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4.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5.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6.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7.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8.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9.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10.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98"/>
  </p:notesMasterIdLst>
  <p:handoutMasterIdLst>
    <p:handoutMasterId r:id="rId99"/>
  </p:handoutMasterIdLst>
  <p:sldIdLst>
    <p:sldId id="256" r:id="rId2"/>
    <p:sldId id="387" r:id="rId3"/>
    <p:sldId id="329" r:id="rId4"/>
    <p:sldId id="388" r:id="rId5"/>
    <p:sldId id="426" r:id="rId6"/>
    <p:sldId id="389" r:id="rId7"/>
    <p:sldId id="390" r:id="rId8"/>
    <p:sldId id="391" r:id="rId9"/>
    <p:sldId id="392" r:id="rId10"/>
    <p:sldId id="393" r:id="rId11"/>
    <p:sldId id="375" r:id="rId12"/>
    <p:sldId id="376" r:id="rId13"/>
    <p:sldId id="377" r:id="rId14"/>
    <p:sldId id="378" r:id="rId15"/>
    <p:sldId id="328" r:id="rId16"/>
    <p:sldId id="435" r:id="rId17"/>
    <p:sldId id="414" r:id="rId18"/>
    <p:sldId id="417" r:id="rId19"/>
    <p:sldId id="261" r:id="rId20"/>
    <p:sldId id="326" r:id="rId21"/>
    <p:sldId id="394" r:id="rId22"/>
    <p:sldId id="395" r:id="rId23"/>
    <p:sldId id="396" r:id="rId24"/>
    <p:sldId id="397" r:id="rId25"/>
    <p:sldId id="398" r:id="rId26"/>
    <p:sldId id="399" r:id="rId27"/>
    <p:sldId id="333" r:id="rId28"/>
    <p:sldId id="429" r:id="rId29"/>
    <p:sldId id="430" r:id="rId30"/>
    <p:sldId id="415" r:id="rId31"/>
    <p:sldId id="416" r:id="rId32"/>
    <p:sldId id="312" r:id="rId33"/>
    <p:sldId id="313" r:id="rId34"/>
    <p:sldId id="314" r:id="rId35"/>
    <p:sldId id="315" r:id="rId36"/>
    <p:sldId id="316" r:id="rId37"/>
    <p:sldId id="317" r:id="rId38"/>
    <p:sldId id="400" r:id="rId39"/>
    <p:sldId id="318" r:id="rId40"/>
    <p:sldId id="401" r:id="rId41"/>
    <p:sldId id="402" r:id="rId42"/>
    <p:sldId id="319" r:id="rId43"/>
    <p:sldId id="433" r:id="rId44"/>
    <p:sldId id="434" r:id="rId45"/>
    <p:sldId id="418" r:id="rId46"/>
    <p:sldId id="320" r:id="rId47"/>
    <p:sldId id="321" r:id="rId48"/>
    <p:sldId id="322" r:id="rId49"/>
    <p:sldId id="323" r:id="rId50"/>
    <p:sldId id="324" r:id="rId51"/>
    <p:sldId id="263" r:id="rId52"/>
    <p:sldId id="428" r:id="rId53"/>
    <p:sldId id="419" r:id="rId54"/>
    <p:sldId id="420" r:id="rId55"/>
    <p:sldId id="334" r:id="rId56"/>
    <p:sldId id="335" r:id="rId57"/>
    <p:sldId id="336" r:id="rId58"/>
    <p:sldId id="259" r:id="rId59"/>
    <p:sldId id="260" r:id="rId60"/>
    <p:sldId id="427" r:id="rId61"/>
    <p:sldId id="262" r:id="rId62"/>
    <p:sldId id="421" r:id="rId63"/>
    <p:sldId id="403" r:id="rId64"/>
    <p:sldId id="404" r:id="rId65"/>
    <p:sldId id="405" r:id="rId66"/>
    <p:sldId id="422" r:id="rId67"/>
    <p:sldId id="264" r:id="rId68"/>
    <p:sldId id="406" r:id="rId69"/>
    <p:sldId id="407" r:id="rId70"/>
    <p:sldId id="408" r:id="rId71"/>
    <p:sldId id="272" r:id="rId72"/>
    <p:sldId id="409" r:id="rId73"/>
    <p:sldId id="410" r:id="rId74"/>
    <p:sldId id="273" r:id="rId75"/>
    <p:sldId id="274" r:id="rId76"/>
    <p:sldId id="275" r:id="rId77"/>
    <p:sldId id="423" r:id="rId78"/>
    <p:sldId id="265" r:id="rId79"/>
    <p:sldId id="266" r:id="rId80"/>
    <p:sldId id="267" r:id="rId81"/>
    <p:sldId id="268" r:id="rId82"/>
    <p:sldId id="269" r:id="rId83"/>
    <p:sldId id="270" r:id="rId84"/>
    <p:sldId id="271" r:id="rId85"/>
    <p:sldId id="431" r:id="rId86"/>
    <p:sldId id="432" r:id="rId87"/>
    <p:sldId id="424" r:id="rId88"/>
    <p:sldId id="411" r:id="rId89"/>
    <p:sldId id="412" r:id="rId90"/>
    <p:sldId id="276" r:id="rId91"/>
    <p:sldId id="277" r:id="rId92"/>
    <p:sldId id="413" r:id="rId93"/>
    <p:sldId id="425" r:id="rId94"/>
    <p:sldId id="279" r:id="rId95"/>
    <p:sldId id="278" r:id="rId96"/>
    <p:sldId id="310" r:id="rId97"/>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0" autoAdjust="0"/>
    <p:restoredTop sz="94660" autoAdjust="0"/>
  </p:normalViewPr>
  <p:slideViewPr>
    <p:cSldViewPr>
      <p:cViewPr varScale="1">
        <p:scale>
          <a:sx n="68" d="100"/>
          <a:sy n="68" d="100"/>
        </p:scale>
        <p:origin x="144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handoutMaster" Target="handoutMasters/handoutMaster1.xml"/><Relationship Id="rId10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4AA76A3-6F56-4C06-A33D-8BF49A89C2A1}">
      <dgm:prSet phldrT="[Text]"/>
      <dgm:spPr>
        <a:solidFill>
          <a:schemeClr val="accent4">
            <a:lumMod val="50000"/>
            <a:lumOff val="50000"/>
          </a:schemeClr>
        </a:solidFill>
      </dgm:spPr>
      <dgm:t>
        <a:bodyPr/>
        <a:lstStyle/>
        <a:p>
          <a:r>
            <a:rPr lang="en-MY" dirty="0">
              <a:solidFill>
                <a:schemeClr val="accent3"/>
              </a:solidFill>
            </a:rPr>
            <a:t>Organisational Culture</a:t>
          </a:r>
        </a:p>
      </dgm:t>
    </dgm:pt>
    <dgm:pt modelId="{707427D2-1F8E-4247-957C-EEBAFE1AABB5}" type="parTrans" cxnId="{8439ACDD-E0CE-4443-A55B-3A7625F1BE85}">
      <dgm:prSet/>
      <dgm:spPr/>
      <dgm:t>
        <a:bodyPr/>
        <a:lstStyle/>
        <a:p>
          <a:endParaRPr lang="en-MY"/>
        </a:p>
      </dgm:t>
    </dgm:pt>
    <dgm:pt modelId="{5E9A3917-59D8-40FD-8325-491FF5AEFEC5}" type="sibTrans" cxnId="{8439ACDD-E0CE-4443-A55B-3A7625F1BE85}">
      <dgm:prSet/>
      <dgm:spPr/>
      <dgm:t>
        <a:bodyPr/>
        <a:lstStyle/>
        <a:p>
          <a:endParaRPr lang="en-MY"/>
        </a:p>
      </dgm:t>
    </dgm:pt>
    <dgm:pt modelId="{9FD9567A-BA14-430C-A7C8-A074211FD53E}">
      <dgm:prSet phldrT="[Text]"/>
      <dgm:spPr>
        <a:solidFill>
          <a:srgbClr val="FFFFFF"/>
        </a:solidFill>
      </dgm:spPr>
      <dgm:t>
        <a:bodyPr/>
        <a:lstStyle/>
        <a:p>
          <a:r>
            <a:rPr lang="en-MY" dirty="0">
              <a:solidFill>
                <a:schemeClr val="tx1"/>
              </a:solidFill>
            </a:rPr>
            <a:t>Trompenaars’ and Turner’s Cultural Models</a:t>
          </a:r>
        </a:p>
      </dgm:t>
    </dgm:pt>
    <dgm:pt modelId="{2700B62A-61FF-4C6C-8D9B-CBFC3A418338}" type="parTrans" cxnId="{10203F4B-A9D8-4538-8752-C36D145FEFE2}">
      <dgm:prSet/>
      <dgm:spPr/>
      <dgm:t>
        <a:bodyPr/>
        <a:lstStyle/>
        <a:p>
          <a:endParaRPr lang="en-MY"/>
        </a:p>
      </dgm:t>
    </dgm:pt>
    <dgm:pt modelId="{EAAB2414-FBD9-4C2F-B08C-8AB515C0B089}" type="sibTrans" cxnId="{10203F4B-A9D8-4538-8752-C36D145FEFE2}">
      <dgm:prSet/>
      <dgm:spPr/>
      <dgm:t>
        <a:bodyPr/>
        <a:lstStyle/>
        <a:p>
          <a:endParaRPr lang="en-MY"/>
        </a:p>
      </dgm:t>
    </dgm:pt>
    <dgm:pt modelId="{6F996A8B-0DA8-4C7F-A559-FC37973A2FE9}">
      <dgm:prSet phldrT="[Text]"/>
      <dgm:spPr>
        <a:solidFill>
          <a:srgbClr val="FFFFFF"/>
        </a:solidFill>
      </dgm:spPr>
      <dgm:t>
        <a:bodyPr/>
        <a:lstStyle/>
        <a:p>
          <a:r>
            <a:rPr lang="en-MY" dirty="0">
              <a:solidFill>
                <a:schemeClr val="tx1"/>
              </a:solidFill>
            </a:rPr>
            <a:t>Hofstede’s Cultural Model</a:t>
          </a:r>
        </a:p>
      </dgm:t>
    </dgm:pt>
    <dgm:pt modelId="{2CBE4AB1-3A56-4F83-BB37-4E0A2F0BCD4B}" type="parTrans" cxnId="{51C56D21-80FC-426A-9242-A5328CC70A7E}">
      <dgm:prSet/>
      <dgm:spPr/>
      <dgm:t>
        <a:bodyPr/>
        <a:lstStyle/>
        <a:p>
          <a:endParaRPr lang="en-MY"/>
        </a:p>
      </dgm:t>
    </dgm:pt>
    <dgm:pt modelId="{E9035AF7-8F94-41FB-A73D-D61692A6D937}" type="sibTrans" cxnId="{51C56D21-80FC-426A-9242-A5328CC70A7E}">
      <dgm:prSet/>
      <dgm:spPr/>
      <dgm:t>
        <a:bodyPr/>
        <a:lstStyle/>
        <a:p>
          <a:endParaRPr lang="en-MY"/>
        </a:p>
      </dgm:t>
    </dgm:pt>
    <dgm:pt modelId="{DA4DF341-6F7D-4B89-8358-91D99FE4C900}">
      <dgm:prSet phldrT="[Text]"/>
      <dgm:spPr>
        <a:solidFill>
          <a:srgbClr val="FFFFFF"/>
        </a:solidFill>
      </dgm:spPr>
      <dgm:t>
        <a:bodyPr/>
        <a:lstStyle/>
        <a:p>
          <a:r>
            <a:rPr lang="en-MY" dirty="0">
              <a:solidFill>
                <a:schemeClr val="tx1"/>
              </a:solidFill>
            </a:rPr>
            <a:t>Trompenaars Four Diversity Culture</a:t>
          </a:r>
        </a:p>
      </dgm:t>
    </dgm:pt>
    <dgm:pt modelId="{6D87F9C7-C165-485F-B868-FC92D96A1C8D}" type="parTrans" cxnId="{62E653FF-C2EE-4141-A09B-A50E932CB305}">
      <dgm:prSet/>
      <dgm:spPr/>
      <dgm:t>
        <a:bodyPr/>
        <a:lstStyle/>
        <a:p>
          <a:endParaRPr lang="en-MY"/>
        </a:p>
      </dgm:t>
    </dgm:pt>
    <dgm:pt modelId="{B2CF4BD6-F162-401A-BF20-6050B8FFE171}" type="sibTrans" cxnId="{62E653FF-C2EE-4141-A09B-A50E932CB305}">
      <dgm:prSet/>
      <dgm:spPr/>
      <dgm:t>
        <a:bodyPr/>
        <a:lstStyle/>
        <a:p>
          <a:endParaRPr lang="en-MY"/>
        </a:p>
      </dgm:t>
    </dgm:pt>
    <dgm:pt modelId="{E9D59AE0-1D43-4F5D-8DC1-D778507C1853}">
      <dgm:prSet phldrT="[Text]"/>
      <dgm:spPr>
        <a:solidFill>
          <a:srgbClr val="FFFFFF"/>
        </a:solidFill>
      </dgm:spPr>
      <dgm:t>
        <a:bodyPr/>
        <a:lstStyle/>
        <a:p>
          <a:r>
            <a:rPr lang="en-MY" dirty="0">
              <a:solidFill>
                <a:schemeClr val="tx1"/>
              </a:solidFill>
            </a:rPr>
            <a:t>Hall’s Cultural Context Theory</a:t>
          </a:r>
        </a:p>
      </dgm:t>
    </dgm:pt>
    <dgm:pt modelId="{53717509-342C-42BE-ABE9-8767B0C17142}" type="parTrans" cxnId="{481D142D-7CDF-439C-A026-22FC6D568E71}">
      <dgm:prSet/>
      <dgm:spPr/>
      <dgm:t>
        <a:bodyPr/>
        <a:lstStyle/>
        <a:p>
          <a:endParaRPr lang="en-MY"/>
        </a:p>
      </dgm:t>
    </dgm:pt>
    <dgm:pt modelId="{C58706E3-6533-4642-BB13-C250C899DDE2}" type="sibTrans" cxnId="{481D142D-7CDF-439C-A026-22FC6D568E71}">
      <dgm:prSet/>
      <dgm:spPr/>
      <dgm:t>
        <a:bodyPr/>
        <a:lstStyle/>
        <a:p>
          <a:endParaRPr lang="en-MY"/>
        </a:p>
      </dgm:t>
    </dgm:pt>
    <dgm:pt modelId="{4AF65FE0-2F36-4F1D-A183-89BF2A75D4BB}">
      <dgm:prSet phldrT="[Text]"/>
      <dgm:spPr>
        <a:solidFill>
          <a:srgbClr val="FFFFFF"/>
        </a:solidFill>
      </dgm:spPr>
      <dgm:t>
        <a:bodyPr/>
        <a:lstStyle/>
        <a:p>
          <a:r>
            <a:rPr lang="en-MY" dirty="0" err="1">
              <a:solidFill>
                <a:schemeClr val="tx1"/>
              </a:solidFill>
            </a:rPr>
            <a:t>Trompenaar’s</a:t>
          </a:r>
          <a:r>
            <a:rPr lang="en-MY" dirty="0">
              <a:solidFill>
                <a:schemeClr val="tx1"/>
              </a:solidFill>
            </a:rPr>
            <a:t> Three R’s</a:t>
          </a:r>
        </a:p>
      </dgm:t>
    </dgm:pt>
    <dgm:pt modelId="{3A1608F3-11C2-4250-95DA-B89899F25A7D}" type="parTrans" cxnId="{1F873C8A-F0C8-4AD6-ABBB-F8E2934D6A37}">
      <dgm:prSet/>
      <dgm:spPr/>
      <dgm:t>
        <a:bodyPr/>
        <a:lstStyle/>
        <a:p>
          <a:endParaRPr lang="en-MY"/>
        </a:p>
      </dgm:t>
    </dgm:pt>
    <dgm:pt modelId="{AB4D0581-E63A-45FC-B031-561BFDD66ADA}" type="sibTrans" cxnId="{1F873C8A-F0C8-4AD6-ABBB-F8E2934D6A37}">
      <dgm:prSet/>
      <dgm:spPr/>
      <dgm:t>
        <a:bodyPr/>
        <a:lstStyle/>
        <a:p>
          <a:endParaRPr lang="en-MY"/>
        </a:p>
      </dgm:t>
    </dgm:pt>
    <dgm:pt modelId="{F638D74F-868F-4783-AD46-03F73E31B2CA}">
      <dgm:prSet phldrT="[Text]"/>
      <dgm:spPr>
        <a:solidFill>
          <a:srgbClr val="FFFFFF"/>
        </a:solidFill>
      </dgm:spPr>
      <dgm:t>
        <a:bodyPr/>
        <a:lstStyle/>
        <a:p>
          <a:r>
            <a:rPr lang="en-MY" dirty="0">
              <a:solidFill>
                <a:schemeClr val="tx1"/>
              </a:solidFill>
            </a:rPr>
            <a:t>Cross Cultural Differences</a:t>
          </a:r>
        </a:p>
      </dgm:t>
    </dgm:pt>
    <dgm:pt modelId="{B50C1553-7786-4560-A468-4A19BA0FC9DE}" type="parTrans" cxnId="{815FD41B-61FF-46F9-9F2A-98AD010B1394}">
      <dgm:prSet/>
      <dgm:spPr/>
      <dgm:t>
        <a:bodyPr/>
        <a:lstStyle/>
        <a:p>
          <a:endParaRPr lang="en-MY"/>
        </a:p>
      </dgm:t>
    </dgm:pt>
    <dgm:pt modelId="{9E25D6BE-EF50-46CE-84D2-2642ACA1BFAD}" type="sibTrans" cxnId="{815FD41B-61FF-46F9-9F2A-98AD010B1394}">
      <dgm:prSet/>
      <dgm:spPr/>
      <dgm:t>
        <a:bodyPr/>
        <a:lstStyle/>
        <a:p>
          <a:endParaRPr lang="en-MY"/>
        </a:p>
      </dgm:t>
    </dgm:pt>
    <dgm:pt modelId="{04862CF3-D288-4540-9B6A-7B38A298A6CD}">
      <dgm:prSet phldrT="[Text]"/>
      <dgm:spPr>
        <a:solidFill>
          <a:srgbClr val="FFFFFF"/>
        </a:solidFill>
      </dgm:spPr>
      <dgm:t>
        <a:bodyPr/>
        <a:lstStyle/>
        <a:p>
          <a:r>
            <a:rPr lang="en-MY" dirty="0">
              <a:solidFill>
                <a:schemeClr val="tx1"/>
              </a:solidFill>
            </a:rPr>
            <a:t>Cross Cultural Adaptation</a:t>
          </a:r>
        </a:p>
      </dgm:t>
    </dgm:pt>
    <dgm:pt modelId="{8D5F51AD-7A42-46F9-A08D-D5B99046F118}" type="parTrans" cxnId="{8279755C-2A79-478E-9DDE-0AC332FFB355}">
      <dgm:prSet/>
      <dgm:spPr/>
      <dgm:t>
        <a:bodyPr/>
        <a:lstStyle/>
        <a:p>
          <a:endParaRPr lang="en-MY"/>
        </a:p>
      </dgm:t>
    </dgm:pt>
    <dgm:pt modelId="{EF2936D3-CC7C-422D-B65E-628E7FF91CD4}" type="sibTrans" cxnId="{8279755C-2A79-478E-9DDE-0AC332FFB355}">
      <dgm:prSet/>
      <dgm:spPr/>
      <dgm:t>
        <a:bodyPr/>
        <a:lstStyle/>
        <a:p>
          <a:endParaRPr lang="en-MY"/>
        </a:p>
      </dgm:t>
    </dgm:pt>
    <dgm:pt modelId="{8F61EF46-D8E8-4D24-98A5-9AF714E47E9E}">
      <dgm:prSet phldrT="[Text]"/>
      <dgm:spPr>
        <a:solidFill>
          <a:srgbClr val="FFFFFF"/>
        </a:solidFill>
      </dgm:spPr>
      <dgm:t>
        <a:bodyPr/>
        <a:lstStyle/>
        <a:p>
          <a:r>
            <a:rPr lang="en-MY" dirty="0">
              <a:solidFill>
                <a:schemeClr val="tx1"/>
              </a:solidFill>
            </a:rPr>
            <a:t>Cultural Sensitivity</a:t>
          </a:r>
        </a:p>
      </dgm:t>
    </dgm:pt>
    <dgm:pt modelId="{9EF8DA53-F81A-4AD2-844A-48A12AA4ED6C}" type="parTrans" cxnId="{40D1DFDA-5426-451A-9CA9-2637DF362342}">
      <dgm:prSet/>
      <dgm:spPr/>
      <dgm:t>
        <a:bodyPr/>
        <a:lstStyle/>
        <a:p>
          <a:endParaRPr lang="en-MY"/>
        </a:p>
      </dgm:t>
    </dgm:pt>
    <dgm:pt modelId="{8D8770BD-F8F2-449C-84F4-B184B3BAE366}" type="sibTrans" cxnId="{40D1DFDA-5426-451A-9CA9-2637DF362342}">
      <dgm:prSet/>
      <dgm:spPr/>
      <dgm:t>
        <a:bodyPr/>
        <a:lstStyle/>
        <a:p>
          <a:endParaRPr lang="en-MY"/>
        </a:p>
      </dgm:t>
    </dgm:pt>
    <dgm:pt modelId="{982D478A-1E21-4385-9630-934F8777F993}">
      <dgm:prSet phldrT="[Text]"/>
      <dgm:spPr>
        <a:solidFill>
          <a:srgbClr val="FFFFFF"/>
        </a:solidFill>
      </dgm:spPr>
      <dgm:t>
        <a:bodyPr/>
        <a:lstStyle/>
        <a:p>
          <a:r>
            <a:rPr lang="en-MY" dirty="0">
              <a:solidFill>
                <a:schemeClr val="tx1"/>
              </a:solidFill>
            </a:rPr>
            <a:t>Global Mindset</a:t>
          </a:r>
        </a:p>
      </dgm:t>
    </dgm:pt>
    <dgm:pt modelId="{50D4B397-0489-4398-AF35-F9379C765BC8}" type="parTrans" cxnId="{A471C420-89D7-473F-AB18-D669B17972F4}">
      <dgm:prSet/>
      <dgm:spPr/>
      <dgm:t>
        <a:bodyPr/>
        <a:lstStyle/>
        <a:p>
          <a:endParaRPr lang="en-MY"/>
        </a:p>
      </dgm:t>
    </dgm:pt>
    <dgm:pt modelId="{CC115CCB-82A9-4CB6-A5F2-86803284DF11}" type="sibTrans" cxnId="{A471C420-89D7-473F-AB18-D669B17972F4}">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B2F358A6-2EFE-4558-94D7-B86EC5050C91}" type="pres">
      <dgm:prSet presAssocID="{54AA76A3-6F56-4C06-A33D-8BF49A89C2A1}" presName="parentText" presStyleLbl="node1" presStyleIdx="0" presStyleCnt="10" custLinFactNeighborY="1762">
        <dgm:presLayoutVars>
          <dgm:chMax val="0"/>
          <dgm:bulletEnabled val="1"/>
        </dgm:presLayoutVars>
      </dgm:prSet>
      <dgm:spPr/>
    </dgm:pt>
    <dgm:pt modelId="{D10E9AD5-6E9D-453C-BF76-07F1B701D45A}" type="pres">
      <dgm:prSet presAssocID="{5E9A3917-59D8-40FD-8325-491FF5AEFEC5}" presName="spacer" presStyleCnt="0"/>
      <dgm:spPr/>
    </dgm:pt>
    <dgm:pt modelId="{04765EF5-9D12-4272-82A1-954A0BCA8F51}" type="pres">
      <dgm:prSet presAssocID="{6F996A8B-0DA8-4C7F-A559-FC37973A2FE9}" presName="parentText" presStyleLbl="node1" presStyleIdx="1" presStyleCnt="10">
        <dgm:presLayoutVars>
          <dgm:chMax val="0"/>
          <dgm:bulletEnabled val="1"/>
        </dgm:presLayoutVars>
      </dgm:prSet>
      <dgm:spPr/>
    </dgm:pt>
    <dgm:pt modelId="{F469EEAB-D6C4-4819-87AB-16A7C500F8FD}" type="pres">
      <dgm:prSet presAssocID="{E9035AF7-8F94-41FB-A73D-D61692A6D937}" presName="spacer" presStyleCnt="0"/>
      <dgm:spPr/>
    </dgm:pt>
    <dgm:pt modelId="{FF3DEC59-498F-476A-B0B7-0911F1934DD9}" type="pres">
      <dgm:prSet presAssocID="{9FD9567A-BA14-430C-A7C8-A074211FD53E}" presName="parentText" presStyleLbl="node1" presStyleIdx="2" presStyleCnt="10">
        <dgm:presLayoutVars>
          <dgm:chMax val="0"/>
          <dgm:bulletEnabled val="1"/>
        </dgm:presLayoutVars>
      </dgm:prSet>
      <dgm:spPr/>
    </dgm:pt>
    <dgm:pt modelId="{052FADEF-D9FD-43C0-BAB6-B49BB2919851}" type="pres">
      <dgm:prSet presAssocID="{EAAB2414-FBD9-4C2F-B08C-8AB515C0B089}" presName="spacer" presStyleCnt="0"/>
      <dgm:spPr/>
    </dgm:pt>
    <dgm:pt modelId="{A4A6EE28-BF09-45AA-AD37-2734D801E311}" type="pres">
      <dgm:prSet presAssocID="{DA4DF341-6F7D-4B89-8358-91D99FE4C900}" presName="parentText" presStyleLbl="node1" presStyleIdx="3" presStyleCnt="10">
        <dgm:presLayoutVars>
          <dgm:chMax val="0"/>
          <dgm:bulletEnabled val="1"/>
        </dgm:presLayoutVars>
      </dgm:prSet>
      <dgm:spPr/>
    </dgm:pt>
    <dgm:pt modelId="{25D89E96-C06F-4A01-A04F-558CA060C5C5}" type="pres">
      <dgm:prSet presAssocID="{B2CF4BD6-F162-401A-BF20-6050B8FFE171}" presName="spacer" presStyleCnt="0"/>
      <dgm:spPr/>
    </dgm:pt>
    <dgm:pt modelId="{8E9A00DC-4256-4A2C-ABC4-E9AC85DC1EEF}" type="pres">
      <dgm:prSet presAssocID="{E9D59AE0-1D43-4F5D-8DC1-D778507C1853}" presName="parentText" presStyleLbl="node1" presStyleIdx="4" presStyleCnt="10">
        <dgm:presLayoutVars>
          <dgm:chMax val="0"/>
          <dgm:bulletEnabled val="1"/>
        </dgm:presLayoutVars>
      </dgm:prSet>
      <dgm:spPr/>
    </dgm:pt>
    <dgm:pt modelId="{FC0611C7-4010-45D4-812D-BBEF3151E12A}" type="pres">
      <dgm:prSet presAssocID="{C58706E3-6533-4642-BB13-C250C899DDE2}" presName="spacer" presStyleCnt="0"/>
      <dgm:spPr/>
    </dgm:pt>
    <dgm:pt modelId="{D4009E07-91F3-4DB4-AC12-84087D11945C}" type="pres">
      <dgm:prSet presAssocID="{4AF65FE0-2F36-4F1D-A183-89BF2A75D4BB}" presName="parentText" presStyleLbl="node1" presStyleIdx="5" presStyleCnt="10" custLinFactNeighborY="-18594">
        <dgm:presLayoutVars>
          <dgm:chMax val="0"/>
          <dgm:bulletEnabled val="1"/>
        </dgm:presLayoutVars>
      </dgm:prSet>
      <dgm:spPr/>
    </dgm:pt>
    <dgm:pt modelId="{3DA0E859-162B-4177-8463-CFD5199C526E}" type="pres">
      <dgm:prSet presAssocID="{AB4D0581-E63A-45FC-B031-561BFDD66ADA}" presName="spacer" presStyleCnt="0"/>
      <dgm:spPr/>
    </dgm:pt>
    <dgm:pt modelId="{9FF40963-4D12-448B-AEB6-BA37001A67BC}" type="pres">
      <dgm:prSet presAssocID="{04862CF3-D288-4540-9B6A-7B38A298A6CD}" presName="parentText" presStyleLbl="node1" presStyleIdx="6" presStyleCnt="10">
        <dgm:presLayoutVars>
          <dgm:chMax val="0"/>
          <dgm:bulletEnabled val="1"/>
        </dgm:presLayoutVars>
      </dgm:prSet>
      <dgm:spPr/>
    </dgm:pt>
    <dgm:pt modelId="{D2D6487C-9F1B-4914-8436-18761A2DEA1C}" type="pres">
      <dgm:prSet presAssocID="{EF2936D3-CC7C-422D-B65E-628E7FF91CD4}" presName="spacer" presStyleCnt="0"/>
      <dgm:spPr/>
    </dgm:pt>
    <dgm:pt modelId="{EB7118B7-CF96-4530-A1D2-4C1C5C7CAD47}" type="pres">
      <dgm:prSet presAssocID="{F638D74F-868F-4783-AD46-03F73E31B2CA}" presName="parentText" presStyleLbl="node1" presStyleIdx="7" presStyleCnt="10">
        <dgm:presLayoutVars>
          <dgm:chMax val="0"/>
          <dgm:bulletEnabled val="1"/>
        </dgm:presLayoutVars>
      </dgm:prSet>
      <dgm:spPr/>
    </dgm:pt>
    <dgm:pt modelId="{8F425107-684B-43B8-857E-6C5441412E64}" type="pres">
      <dgm:prSet presAssocID="{9E25D6BE-EF50-46CE-84D2-2642ACA1BFAD}" presName="spacer" presStyleCnt="0"/>
      <dgm:spPr/>
    </dgm:pt>
    <dgm:pt modelId="{C8D6B295-93E9-4C38-8072-EEEB43E5E583}" type="pres">
      <dgm:prSet presAssocID="{8F61EF46-D8E8-4D24-98A5-9AF714E47E9E}" presName="parentText" presStyleLbl="node1" presStyleIdx="8" presStyleCnt="10">
        <dgm:presLayoutVars>
          <dgm:chMax val="0"/>
          <dgm:bulletEnabled val="1"/>
        </dgm:presLayoutVars>
      </dgm:prSet>
      <dgm:spPr/>
    </dgm:pt>
    <dgm:pt modelId="{48966D50-D905-4CD6-9DF6-33BAB06E1957}" type="pres">
      <dgm:prSet presAssocID="{8D8770BD-F8F2-449C-84F4-B184B3BAE366}" presName="spacer" presStyleCnt="0"/>
      <dgm:spPr/>
    </dgm:pt>
    <dgm:pt modelId="{83EC1D14-B972-48EA-B443-789BDCB5A5F0}" type="pres">
      <dgm:prSet presAssocID="{982D478A-1E21-4385-9630-934F8777F993}" presName="parentText" presStyleLbl="node1" presStyleIdx="9" presStyleCnt="10">
        <dgm:presLayoutVars>
          <dgm:chMax val="0"/>
          <dgm:bulletEnabled val="1"/>
        </dgm:presLayoutVars>
      </dgm:prSet>
      <dgm:spPr/>
    </dgm:pt>
  </dgm:ptLst>
  <dgm:cxnLst>
    <dgm:cxn modelId="{815FD41B-61FF-46F9-9F2A-98AD010B1394}" srcId="{703D4D02-5513-427D-B6E9-B2E187EE0C3A}" destId="{F638D74F-868F-4783-AD46-03F73E31B2CA}" srcOrd="7" destOrd="0" parTransId="{B50C1553-7786-4560-A468-4A19BA0FC9DE}" sibTransId="{9E25D6BE-EF50-46CE-84D2-2642ACA1BFAD}"/>
    <dgm:cxn modelId="{A471C420-89D7-473F-AB18-D669B17972F4}" srcId="{703D4D02-5513-427D-B6E9-B2E187EE0C3A}" destId="{982D478A-1E21-4385-9630-934F8777F993}" srcOrd="9" destOrd="0" parTransId="{50D4B397-0489-4398-AF35-F9379C765BC8}" sibTransId="{CC115CCB-82A9-4CB6-A5F2-86803284DF11}"/>
    <dgm:cxn modelId="{51C56D21-80FC-426A-9242-A5328CC70A7E}" srcId="{703D4D02-5513-427D-B6E9-B2E187EE0C3A}" destId="{6F996A8B-0DA8-4C7F-A559-FC37973A2FE9}" srcOrd="1" destOrd="0" parTransId="{2CBE4AB1-3A56-4F83-BB37-4E0A2F0BCD4B}" sibTransId="{E9035AF7-8F94-41FB-A73D-D61692A6D937}"/>
    <dgm:cxn modelId="{0776CD26-612F-4C16-A206-CBC85BE84954}" type="presOf" srcId="{DA4DF341-6F7D-4B89-8358-91D99FE4C900}" destId="{A4A6EE28-BF09-45AA-AD37-2734D801E311}" srcOrd="0" destOrd="0" presId="urn:microsoft.com/office/officeart/2005/8/layout/vList2"/>
    <dgm:cxn modelId="{481D142D-7CDF-439C-A026-22FC6D568E71}" srcId="{703D4D02-5513-427D-B6E9-B2E187EE0C3A}" destId="{E9D59AE0-1D43-4F5D-8DC1-D778507C1853}" srcOrd="4" destOrd="0" parTransId="{53717509-342C-42BE-ABE9-8767B0C17142}" sibTransId="{C58706E3-6533-4642-BB13-C250C899DDE2}"/>
    <dgm:cxn modelId="{FAD75540-BCA8-4E3D-A66F-73426FCE7A36}" type="presOf" srcId="{E9D59AE0-1D43-4F5D-8DC1-D778507C1853}" destId="{8E9A00DC-4256-4A2C-ABC4-E9AC85DC1EEF}" srcOrd="0" destOrd="0" presId="urn:microsoft.com/office/officeart/2005/8/layout/vList2"/>
    <dgm:cxn modelId="{8279755C-2A79-478E-9DDE-0AC332FFB355}" srcId="{703D4D02-5513-427D-B6E9-B2E187EE0C3A}" destId="{04862CF3-D288-4540-9B6A-7B38A298A6CD}" srcOrd="6" destOrd="0" parTransId="{8D5F51AD-7A42-46F9-A08D-D5B99046F118}" sibTransId="{EF2936D3-CC7C-422D-B65E-628E7FF91CD4}"/>
    <dgm:cxn modelId="{D8E5245F-5877-4C75-AFFC-4398745AE7C0}" type="presOf" srcId="{54AA76A3-6F56-4C06-A33D-8BF49A89C2A1}" destId="{B2F358A6-2EFE-4558-94D7-B86EC5050C91}" srcOrd="0" destOrd="0" presId="urn:microsoft.com/office/officeart/2005/8/layout/vList2"/>
    <dgm:cxn modelId="{F42BC443-438C-4D17-8A7F-1A90D6B3624B}" type="presOf" srcId="{982D478A-1E21-4385-9630-934F8777F993}" destId="{83EC1D14-B972-48EA-B443-789BDCB5A5F0}" srcOrd="0" destOrd="0" presId="urn:microsoft.com/office/officeart/2005/8/layout/vList2"/>
    <dgm:cxn modelId="{10203F4B-A9D8-4538-8752-C36D145FEFE2}" srcId="{703D4D02-5513-427D-B6E9-B2E187EE0C3A}" destId="{9FD9567A-BA14-430C-A7C8-A074211FD53E}" srcOrd="2" destOrd="0" parTransId="{2700B62A-61FF-4C6C-8D9B-CBFC3A418338}" sibTransId="{EAAB2414-FBD9-4C2F-B08C-8AB515C0B089}"/>
    <dgm:cxn modelId="{E716A953-B5FB-4A87-9999-E57FF3BF03B0}" type="presOf" srcId="{6F996A8B-0DA8-4C7F-A559-FC37973A2FE9}" destId="{04765EF5-9D12-4272-82A1-954A0BCA8F51}" srcOrd="0" destOrd="0" presId="urn:microsoft.com/office/officeart/2005/8/layout/vList2"/>
    <dgm:cxn modelId="{4852AC56-123F-40D5-9C49-3091FB5015A2}" type="presOf" srcId="{4AF65FE0-2F36-4F1D-A183-89BF2A75D4BB}" destId="{D4009E07-91F3-4DB4-AC12-84087D11945C}" srcOrd="0" destOrd="0" presId="urn:microsoft.com/office/officeart/2005/8/layout/vList2"/>
    <dgm:cxn modelId="{1F873C8A-F0C8-4AD6-ABBB-F8E2934D6A37}" srcId="{703D4D02-5513-427D-B6E9-B2E187EE0C3A}" destId="{4AF65FE0-2F36-4F1D-A183-89BF2A75D4BB}" srcOrd="5" destOrd="0" parTransId="{3A1608F3-11C2-4250-95DA-B89899F25A7D}" sibTransId="{AB4D0581-E63A-45FC-B031-561BFDD66ADA}"/>
    <dgm:cxn modelId="{DE46AD96-DD0E-4F81-8648-70214DD41E32}" type="presOf" srcId="{04862CF3-D288-4540-9B6A-7B38A298A6CD}" destId="{9FF40963-4D12-448B-AEB6-BA37001A67BC}" srcOrd="0" destOrd="0" presId="urn:microsoft.com/office/officeart/2005/8/layout/vList2"/>
    <dgm:cxn modelId="{D6294F9A-9C4B-471D-AECE-9DA70FAFC27A}" type="presOf" srcId="{9FD9567A-BA14-430C-A7C8-A074211FD53E}" destId="{FF3DEC59-498F-476A-B0B7-0911F1934DD9}" srcOrd="0" destOrd="0" presId="urn:microsoft.com/office/officeart/2005/8/layout/vList2"/>
    <dgm:cxn modelId="{455194A8-C0D9-4A5A-A6F9-EA1F85C6D2E7}" type="presOf" srcId="{8F61EF46-D8E8-4D24-98A5-9AF714E47E9E}" destId="{C8D6B295-93E9-4C38-8072-EEEB43E5E583}"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40D1DFDA-5426-451A-9CA9-2637DF362342}" srcId="{703D4D02-5513-427D-B6E9-B2E187EE0C3A}" destId="{8F61EF46-D8E8-4D24-98A5-9AF714E47E9E}" srcOrd="8" destOrd="0" parTransId="{9EF8DA53-F81A-4AD2-844A-48A12AA4ED6C}" sibTransId="{8D8770BD-F8F2-449C-84F4-B184B3BAE366}"/>
    <dgm:cxn modelId="{8439ACDD-E0CE-4443-A55B-3A7625F1BE85}" srcId="{703D4D02-5513-427D-B6E9-B2E187EE0C3A}" destId="{54AA76A3-6F56-4C06-A33D-8BF49A89C2A1}" srcOrd="0" destOrd="0" parTransId="{707427D2-1F8E-4247-957C-EEBAFE1AABB5}" sibTransId="{5E9A3917-59D8-40FD-8325-491FF5AEFEC5}"/>
    <dgm:cxn modelId="{5FFBC3E7-21B1-457D-9313-56C8DD09F140}" type="presOf" srcId="{F638D74F-868F-4783-AD46-03F73E31B2CA}" destId="{EB7118B7-CF96-4530-A1D2-4C1C5C7CAD47}" srcOrd="0" destOrd="0" presId="urn:microsoft.com/office/officeart/2005/8/layout/vList2"/>
    <dgm:cxn modelId="{62E653FF-C2EE-4141-A09B-A50E932CB305}" srcId="{703D4D02-5513-427D-B6E9-B2E187EE0C3A}" destId="{DA4DF341-6F7D-4B89-8358-91D99FE4C900}" srcOrd="3" destOrd="0" parTransId="{6D87F9C7-C165-485F-B868-FC92D96A1C8D}" sibTransId="{B2CF4BD6-F162-401A-BF20-6050B8FFE171}"/>
    <dgm:cxn modelId="{6B2EFFE0-4046-4F09-B454-F591F8790795}" type="presParOf" srcId="{CC8763B3-4621-4666-B669-3C5BA2A30DBE}" destId="{B2F358A6-2EFE-4558-94D7-B86EC5050C91}" srcOrd="0" destOrd="0" presId="urn:microsoft.com/office/officeart/2005/8/layout/vList2"/>
    <dgm:cxn modelId="{B1C136A0-6EE1-4F22-A63D-1227854EDBAC}" type="presParOf" srcId="{CC8763B3-4621-4666-B669-3C5BA2A30DBE}" destId="{D10E9AD5-6E9D-453C-BF76-07F1B701D45A}" srcOrd="1" destOrd="0" presId="urn:microsoft.com/office/officeart/2005/8/layout/vList2"/>
    <dgm:cxn modelId="{57F19C51-C8D9-4AAD-92AC-8C48F34D1623}" type="presParOf" srcId="{CC8763B3-4621-4666-B669-3C5BA2A30DBE}" destId="{04765EF5-9D12-4272-82A1-954A0BCA8F51}" srcOrd="2" destOrd="0" presId="urn:microsoft.com/office/officeart/2005/8/layout/vList2"/>
    <dgm:cxn modelId="{ADFCE89C-5407-4DD8-BD13-C7ACA9670A8D}" type="presParOf" srcId="{CC8763B3-4621-4666-B669-3C5BA2A30DBE}" destId="{F469EEAB-D6C4-4819-87AB-16A7C500F8FD}" srcOrd="3" destOrd="0" presId="urn:microsoft.com/office/officeart/2005/8/layout/vList2"/>
    <dgm:cxn modelId="{24E2E50F-5F62-4B33-8C6F-43A5657D1CAD}" type="presParOf" srcId="{CC8763B3-4621-4666-B669-3C5BA2A30DBE}" destId="{FF3DEC59-498F-476A-B0B7-0911F1934DD9}" srcOrd="4" destOrd="0" presId="urn:microsoft.com/office/officeart/2005/8/layout/vList2"/>
    <dgm:cxn modelId="{9B1E5385-0A08-4E6D-AA53-250E2529E59C}" type="presParOf" srcId="{CC8763B3-4621-4666-B669-3C5BA2A30DBE}" destId="{052FADEF-D9FD-43C0-BAB6-B49BB2919851}" srcOrd="5" destOrd="0" presId="urn:microsoft.com/office/officeart/2005/8/layout/vList2"/>
    <dgm:cxn modelId="{36CB0714-4CEC-4141-B761-C7FE0E4BBC7E}" type="presParOf" srcId="{CC8763B3-4621-4666-B669-3C5BA2A30DBE}" destId="{A4A6EE28-BF09-45AA-AD37-2734D801E311}" srcOrd="6" destOrd="0" presId="urn:microsoft.com/office/officeart/2005/8/layout/vList2"/>
    <dgm:cxn modelId="{680C8D22-AB16-4ADB-BA97-3EC0B080EFC8}" type="presParOf" srcId="{CC8763B3-4621-4666-B669-3C5BA2A30DBE}" destId="{25D89E96-C06F-4A01-A04F-558CA060C5C5}" srcOrd="7" destOrd="0" presId="urn:microsoft.com/office/officeart/2005/8/layout/vList2"/>
    <dgm:cxn modelId="{78D1D322-5837-4813-851A-4D93EAF30D6A}" type="presParOf" srcId="{CC8763B3-4621-4666-B669-3C5BA2A30DBE}" destId="{8E9A00DC-4256-4A2C-ABC4-E9AC85DC1EEF}" srcOrd="8" destOrd="0" presId="urn:microsoft.com/office/officeart/2005/8/layout/vList2"/>
    <dgm:cxn modelId="{E53F5B1E-62A9-43E0-981E-9CB1B13298D9}" type="presParOf" srcId="{CC8763B3-4621-4666-B669-3C5BA2A30DBE}" destId="{FC0611C7-4010-45D4-812D-BBEF3151E12A}" srcOrd="9" destOrd="0" presId="urn:microsoft.com/office/officeart/2005/8/layout/vList2"/>
    <dgm:cxn modelId="{3206A05A-CBCD-466A-A59F-AFD1468CD408}" type="presParOf" srcId="{CC8763B3-4621-4666-B669-3C5BA2A30DBE}" destId="{D4009E07-91F3-4DB4-AC12-84087D11945C}" srcOrd="10" destOrd="0" presId="urn:microsoft.com/office/officeart/2005/8/layout/vList2"/>
    <dgm:cxn modelId="{7FA1AA86-5FDB-4975-9BDA-114749AB97B5}" type="presParOf" srcId="{CC8763B3-4621-4666-B669-3C5BA2A30DBE}" destId="{3DA0E859-162B-4177-8463-CFD5199C526E}" srcOrd="11" destOrd="0" presId="urn:microsoft.com/office/officeart/2005/8/layout/vList2"/>
    <dgm:cxn modelId="{4154642F-47BF-4DAD-B8D4-07AEEF49B2D2}" type="presParOf" srcId="{CC8763B3-4621-4666-B669-3C5BA2A30DBE}" destId="{9FF40963-4D12-448B-AEB6-BA37001A67BC}" srcOrd="12" destOrd="0" presId="urn:microsoft.com/office/officeart/2005/8/layout/vList2"/>
    <dgm:cxn modelId="{8E3D53DA-DCE9-4CDF-8000-3F17774DC365}" type="presParOf" srcId="{CC8763B3-4621-4666-B669-3C5BA2A30DBE}" destId="{D2D6487C-9F1B-4914-8436-18761A2DEA1C}" srcOrd="13" destOrd="0" presId="urn:microsoft.com/office/officeart/2005/8/layout/vList2"/>
    <dgm:cxn modelId="{48D1BBF6-93D2-4EA9-9AB7-3573C8F397F8}" type="presParOf" srcId="{CC8763B3-4621-4666-B669-3C5BA2A30DBE}" destId="{EB7118B7-CF96-4530-A1D2-4C1C5C7CAD47}" srcOrd="14" destOrd="0" presId="urn:microsoft.com/office/officeart/2005/8/layout/vList2"/>
    <dgm:cxn modelId="{4512A6F3-BBCE-494D-87BC-FE4BB540CFA6}" type="presParOf" srcId="{CC8763B3-4621-4666-B669-3C5BA2A30DBE}" destId="{8F425107-684B-43B8-857E-6C5441412E64}" srcOrd="15" destOrd="0" presId="urn:microsoft.com/office/officeart/2005/8/layout/vList2"/>
    <dgm:cxn modelId="{6AE3C981-FE2B-449D-B7AE-570668F53636}" type="presParOf" srcId="{CC8763B3-4621-4666-B669-3C5BA2A30DBE}" destId="{C8D6B295-93E9-4C38-8072-EEEB43E5E583}" srcOrd="16" destOrd="0" presId="urn:microsoft.com/office/officeart/2005/8/layout/vList2"/>
    <dgm:cxn modelId="{138AC841-E40F-4971-88F2-BF6DD92D4764}" type="presParOf" srcId="{CC8763B3-4621-4666-B669-3C5BA2A30DBE}" destId="{48966D50-D905-4CD6-9DF6-33BAB06E1957}" srcOrd="17" destOrd="0" presId="urn:microsoft.com/office/officeart/2005/8/layout/vList2"/>
    <dgm:cxn modelId="{F837DFEC-453C-4028-8666-BBE8F94C8BB7}" type="presParOf" srcId="{CC8763B3-4621-4666-B669-3C5BA2A30DBE}" destId="{83EC1D14-B972-48EA-B443-789BDCB5A5F0}" srcOrd="18"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4AA76A3-6F56-4C06-A33D-8BF49A89C2A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Organisational Culture</a:t>
          </a:r>
        </a:p>
      </dgm:t>
    </dgm:pt>
    <dgm:pt modelId="{707427D2-1F8E-4247-957C-EEBAFE1AABB5}" type="parTrans" cxnId="{8439ACDD-E0CE-4443-A55B-3A7625F1BE85}">
      <dgm:prSet/>
      <dgm:spPr/>
      <dgm:t>
        <a:bodyPr/>
        <a:lstStyle/>
        <a:p>
          <a:endParaRPr lang="en-MY"/>
        </a:p>
      </dgm:t>
    </dgm:pt>
    <dgm:pt modelId="{5E9A3917-59D8-40FD-8325-491FF5AEFEC5}" type="sibTrans" cxnId="{8439ACDD-E0CE-4443-A55B-3A7625F1BE85}">
      <dgm:prSet/>
      <dgm:spPr/>
      <dgm:t>
        <a:bodyPr/>
        <a:lstStyle/>
        <a:p>
          <a:endParaRPr lang="en-MY"/>
        </a:p>
      </dgm:t>
    </dgm:pt>
    <dgm:pt modelId="{9FD9567A-BA14-430C-A7C8-A074211FD53E}">
      <dgm:prSet phldrT="[Text]"/>
      <dgm:spPr>
        <a:solidFill>
          <a:srgbClr val="FFFFFF"/>
        </a:solidFill>
      </dgm:spPr>
      <dgm:t>
        <a:bodyPr/>
        <a:lstStyle/>
        <a:p>
          <a:r>
            <a:rPr lang="en-MY" dirty="0">
              <a:solidFill>
                <a:schemeClr val="tx1"/>
              </a:solidFill>
            </a:rPr>
            <a:t>Trompenaars’ and Turner’s Cultural Models</a:t>
          </a:r>
        </a:p>
      </dgm:t>
    </dgm:pt>
    <dgm:pt modelId="{2700B62A-61FF-4C6C-8D9B-CBFC3A418338}" type="parTrans" cxnId="{10203F4B-A9D8-4538-8752-C36D145FEFE2}">
      <dgm:prSet/>
      <dgm:spPr/>
      <dgm:t>
        <a:bodyPr/>
        <a:lstStyle/>
        <a:p>
          <a:endParaRPr lang="en-MY"/>
        </a:p>
      </dgm:t>
    </dgm:pt>
    <dgm:pt modelId="{EAAB2414-FBD9-4C2F-B08C-8AB515C0B089}" type="sibTrans" cxnId="{10203F4B-A9D8-4538-8752-C36D145FEFE2}">
      <dgm:prSet/>
      <dgm:spPr/>
      <dgm:t>
        <a:bodyPr/>
        <a:lstStyle/>
        <a:p>
          <a:endParaRPr lang="en-MY"/>
        </a:p>
      </dgm:t>
    </dgm:pt>
    <dgm:pt modelId="{6F996A8B-0DA8-4C7F-A559-FC37973A2FE9}">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FFFFEE"/>
              </a:solidFill>
              <a:latin typeface="Arial"/>
              <a:ea typeface="+mn-ea"/>
              <a:cs typeface="+mn-cs"/>
            </a:rPr>
            <a:t>Hofstede’s Cultural Model</a:t>
          </a:r>
        </a:p>
      </dgm:t>
    </dgm:pt>
    <dgm:pt modelId="{2CBE4AB1-3A56-4F83-BB37-4E0A2F0BCD4B}" type="parTrans" cxnId="{51C56D21-80FC-426A-9242-A5328CC70A7E}">
      <dgm:prSet/>
      <dgm:spPr/>
      <dgm:t>
        <a:bodyPr/>
        <a:lstStyle/>
        <a:p>
          <a:endParaRPr lang="en-MY"/>
        </a:p>
      </dgm:t>
    </dgm:pt>
    <dgm:pt modelId="{E9035AF7-8F94-41FB-A73D-D61692A6D937}" type="sibTrans" cxnId="{51C56D21-80FC-426A-9242-A5328CC70A7E}">
      <dgm:prSet/>
      <dgm:spPr/>
      <dgm:t>
        <a:bodyPr/>
        <a:lstStyle/>
        <a:p>
          <a:endParaRPr lang="en-MY"/>
        </a:p>
      </dgm:t>
    </dgm:pt>
    <dgm:pt modelId="{DA4DF341-6F7D-4B89-8358-91D99FE4C900}">
      <dgm:prSet phldrT="[Text]"/>
      <dgm:spPr>
        <a:solidFill>
          <a:srgbClr val="FFFFFF"/>
        </a:solidFill>
      </dgm:spPr>
      <dgm:t>
        <a:bodyPr/>
        <a:lstStyle/>
        <a:p>
          <a:r>
            <a:rPr lang="en-MY" dirty="0">
              <a:solidFill>
                <a:schemeClr val="tx1"/>
              </a:solidFill>
            </a:rPr>
            <a:t>Trompenaars Four Diversity Culture</a:t>
          </a:r>
        </a:p>
      </dgm:t>
    </dgm:pt>
    <dgm:pt modelId="{6D87F9C7-C165-485F-B868-FC92D96A1C8D}" type="parTrans" cxnId="{62E653FF-C2EE-4141-A09B-A50E932CB305}">
      <dgm:prSet/>
      <dgm:spPr/>
      <dgm:t>
        <a:bodyPr/>
        <a:lstStyle/>
        <a:p>
          <a:endParaRPr lang="en-MY"/>
        </a:p>
      </dgm:t>
    </dgm:pt>
    <dgm:pt modelId="{B2CF4BD6-F162-401A-BF20-6050B8FFE171}" type="sibTrans" cxnId="{62E653FF-C2EE-4141-A09B-A50E932CB305}">
      <dgm:prSet/>
      <dgm:spPr/>
      <dgm:t>
        <a:bodyPr/>
        <a:lstStyle/>
        <a:p>
          <a:endParaRPr lang="en-MY"/>
        </a:p>
      </dgm:t>
    </dgm:pt>
    <dgm:pt modelId="{E9D59AE0-1D43-4F5D-8DC1-D778507C1853}">
      <dgm:prSet phldrT="[Text]"/>
      <dgm:spPr>
        <a:solidFill>
          <a:srgbClr val="FFFFFF"/>
        </a:solidFill>
      </dgm:spPr>
      <dgm:t>
        <a:bodyPr/>
        <a:lstStyle/>
        <a:p>
          <a:r>
            <a:rPr lang="en-MY" dirty="0">
              <a:solidFill>
                <a:schemeClr val="tx1"/>
              </a:solidFill>
            </a:rPr>
            <a:t>Hall’s Cultural Context Theory</a:t>
          </a:r>
        </a:p>
      </dgm:t>
    </dgm:pt>
    <dgm:pt modelId="{53717509-342C-42BE-ABE9-8767B0C17142}" type="parTrans" cxnId="{481D142D-7CDF-439C-A026-22FC6D568E71}">
      <dgm:prSet/>
      <dgm:spPr/>
      <dgm:t>
        <a:bodyPr/>
        <a:lstStyle/>
        <a:p>
          <a:endParaRPr lang="en-MY"/>
        </a:p>
      </dgm:t>
    </dgm:pt>
    <dgm:pt modelId="{C58706E3-6533-4642-BB13-C250C899DDE2}" type="sibTrans" cxnId="{481D142D-7CDF-439C-A026-22FC6D568E71}">
      <dgm:prSet/>
      <dgm:spPr/>
      <dgm:t>
        <a:bodyPr/>
        <a:lstStyle/>
        <a:p>
          <a:endParaRPr lang="en-MY"/>
        </a:p>
      </dgm:t>
    </dgm:pt>
    <dgm:pt modelId="{4AF65FE0-2F36-4F1D-A183-89BF2A75D4BB}">
      <dgm:prSet phldrT="[Text]"/>
      <dgm:spPr>
        <a:solidFill>
          <a:srgbClr val="FFFFFF"/>
        </a:solidFill>
      </dgm:spPr>
      <dgm:t>
        <a:bodyPr/>
        <a:lstStyle/>
        <a:p>
          <a:r>
            <a:rPr lang="en-MY" dirty="0" err="1">
              <a:solidFill>
                <a:schemeClr val="tx1"/>
              </a:solidFill>
            </a:rPr>
            <a:t>Trompenaar’s</a:t>
          </a:r>
          <a:r>
            <a:rPr lang="en-MY" dirty="0">
              <a:solidFill>
                <a:schemeClr val="tx1"/>
              </a:solidFill>
            </a:rPr>
            <a:t> Three R’s</a:t>
          </a:r>
        </a:p>
      </dgm:t>
    </dgm:pt>
    <dgm:pt modelId="{3A1608F3-11C2-4250-95DA-B89899F25A7D}" type="parTrans" cxnId="{1F873C8A-F0C8-4AD6-ABBB-F8E2934D6A37}">
      <dgm:prSet/>
      <dgm:spPr/>
      <dgm:t>
        <a:bodyPr/>
        <a:lstStyle/>
        <a:p>
          <a:endParaRPr lang="en-MY"/>
        </a:p>
      </dgm:t>
    </dgm:pt>
    <dgm:pt modelId="{AB4D0581-E63A-45FC-B031-561BFDD66ADA}" type="sibTrans" cxnId="{1F873C8A-F0C8-4AD6-ABBB-F8E2934D6A37}">
      <dgm:prSet/>
      <dgm:spPr/>
      <dgm:t>
        <a:bodyPr/>
        <a:lstStyle/>
        <a:p>
          <a:endParaRPr lang="en-MY"/>
        </a:p>
      </dgm:t>
    </dgm:pt>
    <dgm:pt modelId="{F638D74F-868F-4783-AD46-03F73E31B2CA}">
      <dgm:prSet phldrT="[Text]"/>
      <dgm:spPr>
        <a:solidFill>
          <a:srgbClr val="FFFFFF"/>
        </a:solidFill>
      </dgm:spPr>
      <dgm:t>
        <a:bodyPr/>
        <a:lstStyle/>
        <a:p>
          <a:r>
            <a:rPr lang="en-MY" dirty="0">
              <a:solidFill>
                <a:schemeClr val="tx1"/>
              </a:solidFill>
            </a:rPr>
            <a:t>Cross Cultural Differences</a:t>
          </a:r>
        </a:p>
      </dgm:t>
    </dgm:pt>
    <dgm:pt modelId="{B50C1553-7786-4560-A468-4A19BA0FC9DE}" type="parTrans" cxnId="{815FD41B-61FF-46F9-9F2A-98AD010B1394}">
      <dgm:prSet/>
      <dgm:spPr/>
      <dgm:t>
        <a:bodyPr/>
        <a:lstStyle/>
        <a:p>
          <a:endParaRPr lang="en-MY"/>
        </a:p>
      </dgm:t>
    </dgm:pt>
    <dgm:pt modelId="{9E25D6BE-EF50-46CE-84D2-2642ACA1BFAD}" type="sibTrans" cxnId="{815FD41B-61FF-46F9-9F2A-98AD010B1394}">
      <dgm:prSet/>
      <dgm:spPr/>
      <dgm:t>
        <a:bodyPr/>
        <a:lstStyle/>
        <a:p>
          <a:endParaRPr lang="en-MY"/>
        </a:p>
      </dgm:t>
    </dgm:pt>
    <dgm:pt modelId="{04862CF3-D288-4540-9B6A-7B38A298A6CD}">
      <dgm:prSet phldrT="[Text]"/>
      <dgm:spPr>
        <a:solidFill>
          <a:srgbClr val="FFFFFF"/>
        </a:solidFill>
      </dgm:spPr>
      <dgm:t>
        <a:bodyPr/>
        <a:lstStyle/>
        <a:p>
          <a:r>
            <a:rPr lang="en-MY" dirty="0">
              <a:solidFill>
                <a:schemeClr val="tx1"/>
              </a:solidFill>
            </a:rPr>
            <a:t>Cross Cultural Adaptation</a:t>
          </a:r>
        </a:p>
      </dgm:t>
    </dgm:pt>
    <dgm:pt modelId="{8D5F51AD-7A42-46F9-A08D-D5B99046F118}" type="parTrans" cxnId="{8279755C-2A79-478E-9DDE-0AC332FFB355}">
      <dgm:prSet/>
      <dgm:spPr/>
      <dgm:t>
        <a:bodyPr/>
        <a:lstStyle/>
        <a:p>
          <a:endParaRPr lang="en-MY"/>
        </a:p>
      </dgm:t>
    </dgm:pt>
    <dgm:pt modelId="{EF2936D3-CC7C-422D-B65E-628E7FF91CD4}" type="sibTrans" cxnId="{8279755C-2A79-478E-9DDE-0AC332FFB355}">
      <dgm:prSet/>
      <dgm:spPr/>
      <dgm:t>
        <a:bodyPr/>
        <a:lstStyle/>
        <a:p>
          <a:endParaRPr lang="en-MY"/>
        </a:p>
      </dgm:t>
    </dgm:pt>
    <dgm:pt modelId="{8F61EF46-D8E8-4D24-98A5-9AF714E47E9E}">
      <dgm:prSet phldrT="[Text]"/>
      <dgm:spPr>
        <a:solidFill>
          <a:srgbClr val="FFFFFF"/>
        </a:solidFill>
      </dgm:spPr>
      <dgm:t>
        <a:bodyPr/>
        <a:lstStyle/>
        <a:p>
          <a:r>
            <a:rPr lang="en-MY" dirty="0">
              <a:solidFill>
                <a:schemeClr val="tx1"/>
              </a:solidFill>
            </a:rPr>
            <a:t>Cultural Sensitivity</a:t>
          </a:r>
        </a:p>
      </dgm:t>
    </dgm:pt>
    <dgm:pt modelId="{9EF8DA53-F81A-4AD2-844A-48A12AA4ED6C}" type="parTrans" cxnId="{40D1DFDA-5426-451A-9CA9-2637DF362342}">
      <dgm:prSet/>
      <dgm:spPr/>
      <dgm:t>
        <a:bodyPr/>
        <a:lstStyle/>
        <a:p>
          <a:endParaRPr lang="en-MY"/>
        </a:p>
      </dgm:t>
    </dgm:pt>
    <dgm:pt modelId="{8D8770BD-F8F2-449C-84F4-B184B3BAE366}" type="sibTrans" cxnId="{40D1DFDA-5426-451A-9CA9-2637DF362342}">
      <dgm:prSet/>
      <dgm:spPr/>
      <dgm:t>
        <a:bodyPr/>
        <a:lstStyle/>
        <a:p>
          <a:endParaRPr lang="en-MY"/>
        </a:p>
      </dgm:t>
    </dgm:pt>
    <dgm:pt modelId="{982D478A-1E21-4385-9630-934F8777F993}">
      <dgm:prSet phldrT="[Text]"/>
      <dgm:spPr>
        <a:solidFill>
          <a:srgbClr val="FFFFFF"/>
        </a:solidFill>
      </dgm:spPr>
      <dgm:t>
        <a:bodyPr/>
        <a:lstStyle/>
        <a:p>
          <a:r>
            <a:rPr lang="en-MY" dirty="0">
              <a:solidFill>
                <a:schemeClr val="tx1"/>
              </a:solidFill>
            </a:rPr>
            <a:t>Global Mindset</a:t>
          </a:r>
        </a:p>
      </dgm:t>
    </dgm:pt>
    <dgm:pt modelId="{50D4B397-0489-4398-AF35-F9379C765BC8}" type="parTrans" cxnId="{A471C420-89D7-473F-AB18-D669B17972F4}">
      <dgm:prSet/>
      <dgm:spPr/>
      <dgm:t>
        <a:bodyPr/>
        <a:lstStyle/>
        <a:p>
          <a:endParaRPr lang="en-MY"/>
        </a:p>
      </dgm:t>
    </dgm:pt>
    <dgm:pt modelId="{CC115CCB-82A9-4CB6-A5F2-86803284DF11}" type="sibTrans" cxnId="{A471C420-89D7-473F-AB18-D669B17972F4}">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B2F358A6-2EFE-4558-94D7-B86EC5050C91}" type="pres">
      <dgm:prSet presAssocID="{54AA76A3-6F56-4C06-A33D-8BF49A89C2A1}" presName="parentText" presStyleLbl="node1" presStyleIdx="0" presStyleCnt="10" custLinFactNeighborY="1762">
        <dgm:presLayoutVars>
          <dgm:chMax val="0"/>
          <dgm:bulletEnabled val="1"/>
        </dgm:presLayoutVars>
      </dgm:prSet>
      <dgm:spPr>
        <a:xfrm>
          <a:off x="0" y="14525"/>
          <a:ext cx="7632848" cy="561599"/>
        </a:xfrm>
        <a:prstGeom prst="roundRect">
          <a:avLst/>
        </a:prstGeom>
      </dgm:spPr>
    </dgm:pt>
    <dgm:pt modelId="{D10E9AD5-6E9D-453C-BF76-07F1B701D45A}" type="pres">
      <dgm:prSet presAssocID="{5E9A3917-59D8-40FD-8325-491FF5AEFEC5}" presName="spacer" presStyleCnt="0"/>
      <dgm:spPr/>
    </dgm:pt>
    <dgm:pt modelId="{04765EF5-9D12-4272-82A1-954A0BCA8F51}" type="pres">
      <dgm:prSet presAssocID="{6F996A8B-0DA8-4C7F-A559-FC37973A2FE9}" presName="parentText" presStyleLbl="node1" presStyleIdx="1" presStyleCnt="10">
        <dgm:presLayoutVars>
          <dgm:chMax val="0"/>
          <dgm:bulletEnabled val="1"/>
        </dgm:presLayoutVars>
      </dgm:prSet>
      <dgm:spPr>
        <a:xfrm>
          <a:off x="0" y="644028"/>
          <a:ext cx="7632848" cy="561599"/>
        </a:xfrm>
        <a:prstGeom prst="roundRect">
          <a:avLst/>
        </a:prstGeom>
      </dgm:spPr>
    </dgm:pt>
    <dgm:pt modelId="{F469EEAB-D6C4-4819-87AB-16A7C500F8FD}" type="pres">
      <dgm:prSet presAssocID="{E9035AF7-8F94-41FB-A73D-D61692A6D937}" presName="spacer" presStyleCnt="0"/>
      <dgm:spPr/>
    </dgm:pt>
    <dgm:pt modelId="{FF3DEC59-498F-476A-B0B7-0911F1934DD9}" type="pres">
      <dgm:prSet presAssocID="{9FD9567A-BA14-430C-A7C8-A074211FD53E}" presName="parentText" presStyleLbl="node1" presStyleIdx="2" presStyleCnt="10">
        <dgm:presLayoutVars>
          <dgm:chMax val="0"/>
          <dgm:bulletEnabled val="1"/>
        </dgm:presLayoutVars>
      </dgm:prSet>
      <dgm:spPr/>
    </dgm:pt>
    <dgm:pt modelId="{052FADEF-D9FD-43C0-BAB6-B49BB2919851}" type="pres">
      <dgm:prSet presAssocID="{EAAB2414-FBD9-4C2F-B08C-8AB515C0B089}" presName="spacer" presStyleCnt="0"/>
      <dgm:spPr/>
    </dgm:pt>
    <dgm:pt modelId="{A4A6EE28-BF09-45AA-AD37-2734D801E311}" type="pres">
      <dgm:prSet presAssocID="{DA4DF341-6F7D-4B89-8358-91D99FE4C900}" presName="parentText" presStyleLbl="node1" presStyleIdx="3" presStyleCnt="10">
        <dgm:presLayoutVars>
          <dgm:chMax val="0"/>
          <dgm:bulletEnabled val="1"/>
        </dgm:presLayoutVars>
      </dgm:prSet>
      <dgm:spPr/>
    </dgm:pt>
    <dgm:pt modelId="{25D89E96-C06F-4A01-A04F-558CA060C5C5}" type="pres">
      <dgm:prSet presAssocID="{B2CF4BD6-F162-401A-BF20-6050B8FFE171}" presName="spacer" presStyleCnt="0"/>
      <dgm:spPr/>
    </dgm:pt>
    <dgm:pt modelId="{8E9A00DC-4256-4A2C-ABC4-E9AC85DC1EEF}" type="pres">
      <dgm:prSet presAssocID="{E9D59AE0-1D43-4F5D-8DC1-D778507C1853}" presName="parentText" presStyleLbl="node1" presStyleIdx="4" presStyleCnt="10">
        <dgm:presLayoutVars>
          <dgm:chMax val="0"/>
          <dgm:bulletEnabled val="1"/>
        </dgm:presLayoutVars>
      </dgm:prSet>
      <dgm:spPr/>
    </dgm:pt>
    <dgm:pt modelId="{FC0611C7-4010-45D4-812D-BBEF3151E12A}" type="pres">
      <dgm:prSet presAssocID="{C58706E3-6533-4642-BB13-C250C899DDE2}" presName="spacer" presStyleCnt="0"/>
      <dgm:spPr/>
    </dgm:pt>
    <dgm:pt modelId="{D4009E07-91F3-4DB4-AC12-84087D11945C}" type="pres">
      <dgm:prSet presAssocID="{4AF65FE0-2F36-4F1D-A183-89BF2A75D4BB}" presName="parentText" presStyleLbl="node1" presStyleIdx="5" presStyleCnt="10" custLinFactNeighborY="-18594">
        <dgm:presLayoutVars>
          <dgm:chMax val="0"/>
          <dgm:bulletEnabled val="1"/>
        </dgm:presLayoutVars>
      </dgm:prSet>
      <dgm:spPr/>
    </dgm:pt>
    <dgm:pt modelId="{3DA0E859-162B-4177-8463-CFD5199C526E}" type="pres">
      <dgm:prSet presAssocID="{AB4D0581-E63A-45FC-B031-561BFDD66ADA}" presName="spacer" presStyleCnt="0"/>
      <dgm:spPr/>
    </dgm:pt>
    <dgm:pt modelId="{9FF40963-4D12-448B-AEB6-BA37001A67BC}" type="pres">
      <dgm:prSet presAssocID="{04862CF3-D288-4540-9B6A-7B38A298A6CD}" presName="parentText" presStyleLbl="node1" presStyleIdx="6" presStyleCnt="10">
        <dgm:presLayoutVars>
          <dgm:chMax val="0"/>
          <dgm:bulletEnabled val="1"/>
        </dgm:presLayoutVars>
      </dgm:prSet>
      <dgm:spPr/>
    </dgm:pt>
    <dgm:pt modelId="{D2D6487C-9F1B-4914-8436-18761A2DEA1C}" type="pres">
      <dgm:prSet presAssocID="{EF2936D3-CC7C-422D-B65E-628E7FF91CD4}" presName="spacer" presStyleCnt="0"/>
      <dgm:spPr/>
    </dgm:pt>
    <dgm:pt modelId="{EB7118B7-CF96-4530-A1D2-4C1C5C7CAD47}" type="pres">
      <dgm:prSet presAssocID="{F638D74F-868F-4783-AD46-03F73E31B2CA}" presName="parentText" presStyleLbl="node1" presStyleIdx="7" presStyleCnt="10">
        <dgm:presLayoutVars>
          <dgm:chMax val="0"/>
          <dgm:bulletEnabled val="1"/>
        </dgm:presLayoutVars>
      </dgm:prSet>
      <dgm:spPr/>
    </dgm:pt>
    <dgm:pt modelId="{8F425107-684B-43B8-857E-6C5441412E64}" type="pres">
      <dgm:prSet presAssocID="{9E25D6BE-EF50-46CE-84D2-2642ACA1BFAD}" presName="spacer" presStyleCnt="0"/>
      <dgm:spPr/>
    </dgm:pt>
    <dgm:pt modelId="{C8D6B295-93E9-4C38-8072-EEEB43E5E583}" type="pres">
      <dgm:prSet presAssocID="{8F61EF46-D8E8-4D24-98A5-9AF714E47E9E}" presName="parentText" presStyleLbl="node1" presStyleIdx="8" presStyleCnt="10">
        <dgm:presLayoutVars>
          <dgm:chMax val="0"/>
          <dgm:bulletEnabled val="1"/>
        </dgm:presLayoutVars>
      </dgm:prSet>
      <dgm:spPr/>
    </dgm:pt>
    <dgm:pt modelId="{48966D50-D905-4CD6-9DF6-33BAB06E1957}" type="pres">
      <dgm:prSet presAssocID="{8D8770BD-F8F2-449C-84F4-B184B3BAE366}" presName="spacer" presStyleCnt="0"/>
      <dgm:spPr/>
    </dgm:pt>
    <dgm:pt modelId="{83EC1D14-B972-48EA-B443-789BDCB5A5F0}" type="pres">
      <dgm:prSet presAssocID="{982D478A-1E21-4385-9630-934F8777F993}" presName="parentText" presStyleLbl="node1" presStyleIdx="9" presStyleCnt="10">
        <dgm:presLayoutVars>
          <dgm:chMax val="0"/>
          <dgm:bulletEnabled val="1"/>
        </dgm:presLayoutVars>
      </dgm:prSet>
      <dgm:spPr/>
    </dgm:pt>
  </dgm:ptLst>
  <dgm:cxnLst>
    <dgm:cxn modelId="{815FD41B-61FF-46F9-9F2A-98AD010B1394}" srcId="{703D4D02-5513-427D-B6E9-B2E187EE0C3A}" destId="{F638D74F-868F-4783-AD46-03F73E31B2CA}" srcOrd="7" destOrd="0" parTransId="{B50C1553-7786-4560-A468-4A19BA0FC9DE}" sibTransId="{9E25D6BE-EF50-46CE-84D2-2642ACA1BFAD}"/>
    <dgm:cxn modelId="{A471C420-89D7-473F-AB18-D669B17972F4}" srcId="{703D4D02-5513-427D-B6E9-B2E187EE0C3A}" destId="{982D478A-1E21-4385-9630-934F8777F993}" srcOrd="9" destOrd="0" parTransId="{50D4B397-0489-4398-AF35-F9379C765BC8}" sibTransId="{CC115CCB-82A9-4CB6-A5F2-86803284DF11}"/>
    <dgm:cxn modelId="{51C56D21-80FC-426A-9242-A5328CC70A7E}" srcId="{703D4D02-5513-427D-B6E9-B2E187EE0C3A}" destId="{6F996A8B-0DA8-4C7F-A559-FC37973A2FE9}" srcOrd="1" destOrd="0" parTransId="{2CBE4AB1-3A56-4F83-BB37-4E0A2F0BCD4B}" sibTransId="{E9035AF7-8F94-41FB-A73D-D61692A6D937}"/>
    <dgm:cxn modelId="{0776CD26-612F-4C16-A206-CBC85BE84954}" type="presOf" srcId="{DA4DF341-6F7D-4B89-8358-91D99FE4C900}" destId="{A4A6EE28-BF09-45AA-AD37-2734D801E311}" srcOrd="0" destOrd="0" presId="urn:microsoft.com/office/officeart/2005/8/layout/vList2"/>
    <dgm:cxn modelId="{481D142D-7CDF-439C-A026-22FC6D568E71}" srcId="{703D4D02-5513-427D-B6E9-B2E187EE0C3A}" destId="{E9D59AE0-1D43-4F5D-8DC1-D778507C1853}" srcOrd="4" destOrd="0" parTransId="{53717509-342C-42BE-ABE9-8767B0C17142}" sibTransId="{C58706E3-6533-4642-BB13-C250C899DDE2}"/>
    <dgm:cxn modelId="{FAD75540-BCA8-4E3D-A66F-73426FCE7A36}" type="presOf" srcId="{E9D59AE0-1D43-4F5D-8DC1-D778507C1853}" destId="{8E9A00DC-4256-4A2C-ABC4-E9AC85DC1EEF}" srcOrd="0" destOrd="0" presId="urn:microsoft.com/office/officeart/2005/8/layout/vList2"/>
    <dgm:cxn modelId="{8279755C-2A79-478E-9DDE-0AC332FFB355}" srcId="{703D4D02-5513-427D-B6E9-B2E187EE0C3A}" destId="{04862CF3-D288-4540-9B6A-7B38A298A6CD}" srcOrd="6" destOrd="0" parTransId="{8D5F51AD-7A42-46F9-A08D-D5B99046F118}" sibTransId="{EF2936D3-CC7C-422D-B65E-628E7FF91CD4}"/>
    <dgm:cxn modelId="{D8E5245F-5877-4C75-AFFC-4398745AE7C0}" type="presOf" srcId="{54AA76A3-6F56-4C06-A33D-8BF49A89C2A1}" destId="{B2F358A6-2EFE-4558-94D7-B86EC5050C91}" srcOrd="0" destOrd="0" presId="urn:microsoft.com/office/officeart/2005/8/layout/vList2"/>
    <dgm:cxn modelId="{F42BC443-438C-4D17-8A7F-1A90D6B3624B}" type="presOf" srcId="{982D478A-1E21-4385-9630-934F8777F993}" destId="{83EC1D14-B972-48EA-B443-789BDCB5A5F0}" srcOrd="0" destOrd="0" presId="urn:microsoft.com/office/officeart/2005/8/layout/vList2"/>
    <dgm:cxn modelId="{10203F4B-A9D8-4538-8752-C36D145FEFE2}" srcId="{703D4D02-5513-427D-B6E9-B2E187EE0C3A}" destId="{9FD9567A-BA14-430C-A7C8-A074211FD53E}" srcOrd="2" destOrd="0" parTransId="{2700B62A-61FF-4C6C-8D9B-CBFC3A418338}" sibTransId="{EAAB2414-FBD9-4C2F-B08C-8AB515C0B089}"/>
    <dgm:cxn modelId="{E716A953-B5FB-4A87-9999-E57FF3BF03B0}" type="presOf" srcId="{6F996A8B-0DA8-4C7F-A559-FC37973A2FE9}" destId="{04765EF5-9D12-4272-82A1-954A0BCA8F51}" srcOrd="0" destOrd="0" presId="urn:microsoft.com/office/officeart/2005/8/layout/vList2"/>
    <dgm:cxn modelId="{4852AC56-123F-40D5-9C49-3091FB5015A2}" type="presOf" srcId="{4AF65FE0-2F36-4F1D-A183-89BF2A75D4BB}" destId="{D4009E07-91F3-4DB4-AC12-84087D11945C}" srcOrd="0" destOrd="0" presId="urn:microsoft.com/office/officeart/2005/8/layout/vList2"/>
    <dgm:cxn modelId="{1F873C8A-F0C8-4AD6-ABBB-F8E2934D6A37}" srcId="{703D4D02-5513-427D-B6E9-B2E187EE0C3A}" destId="{4AF65FE0-2F36-4F1D-A183-89BF2A75D4BB}" srcOrd="5" destOrd="0" parTransId="{3A1608F3-11C2-4250-95DA-B89899F25A7D}" sibTransId="{AB4D0581-E63A-45FC-B031-561BFDD66ADA}"/>
    <dgm:cxn modelId="{DE46AD96-DD0E-4F81-8648-70214DD41E32}" type="presOf" srcId="{04862CF3-D288-4540-9B6A-7B38A298A6CD}" destId="{9FF40963-4D12-448B-AEB6-BA37001A67BC}" srcOrd="0" destOrd="0" presId="urn:microsoft.com/office/officeart/2005/8/layout/vList2"/>
    <dgm:cxn modelId="{D6294F9A-9C4B-471D-AECE-9DA70FAFC27A}" type="presOf" srcId="{9FD9567A-BA14-430C-A7C8-A074211FD53E}" destId="{FF3DEC59-498F-476A-B0B7-0911F1934DD9}" srcOrd="0" destOrd="0" presId="urn:microsoft.com/office/officeart/2005/8/layout/vList2"/>
    <dgm:cxn modelId="{455194A8-C0D9-4A5A-A6F9-EA1F85C6D2E7}" type="presOf" srcId="{8F61EF46-D8E8-4D24-98A5-9AF714E47E9E}" destId="{C8D6B295-93E9-4C38-8072-EEEB43E5E583}"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40D1DFDA-5426-451A-9CA9-2637DF362342}" srcId="{703D4D02-5513-427D-B6E9-B2E187EE0C3A}" destId="{8F61EF46-D8E8-4D24-98A5-9AF714E47E9E}" srcOrd="8" destOrd="0" parTransId="{9EF8DA53-F81A-4AD2-844A-48A12AA4ED6C}" sibTransId="{8D8770BD-F8F2-449C-84F4-B184B3BAE366}"/>
    <dgm:cxn modelId="{8439ACDD-E0CE-4443-A55B-3A7625F1BE85}" srcId="{703D4D02-5513-427D-B6E9-B2E187EE0C3A}" destId="{54AA76A3-6F56-4C06-A33D-8BF49A89C2A1}" srcOrd="0" destOrd="0" parTransId="{707427D2-1F8E-4247-957C-EEBAFE1AABB5}" sibTransId="{5E9A3917-59D8-40FD-8325-491FF5AEFEC5}"/>
    <dgm:cxn modelId="{5FFBC3E7-21B1-457D-9313-56C8DD09F140}" type="presOf" srcId="{F638D74F-868F-4783-AD46-03F73E31B2CA}" destId="{EB7118B7-CF96-4530-A1D2-4C1C5C7CAD47}" srcOrd="0" destOrd="0" presId="urn:microsoft.com/office/officeart/2005/8/layout/vList2"/>
    <dgm:cxn modelId="{62E653FF-C2EE-4141-A09B-A50E932CB305}" srcId="{703D4D02-5513-427D-B6E9-B2E187EE0C3A}" destId="{DA4DF341-6F7D-4B89-8358-91D99FE4C900}" srcOrd="3" destOrd="0" parTransId="{6D87F9C7-C165-485F-B868-FC92D96A1C8D}" sibTransId="{B2CF4BD6-F162-401A-BF20-6050B8FFE171}"/>
    <dgm:cxn modelId="{6B2EFFE0-4046-4F09-B454-F591F8790795}" type="presParOf" srcId="{CC8763B3-4621-4666-B669-3C5BA2A30DBE}" destId="{B2F358A6-2EFE-4558-94D7-B86EC5050C91}" srcOrd="0" destOrd="0" presId="urn:microsoft.com/office/officeart/2005/8/layout/vList2"/>
    <dgm:cxn modelId="{B1C136A0-6EE1-4F22-A63D-1227854EDBAC}" type="presParOf" srcId="{CC8763B3-4621-4666-B669-3C5BA2A30DBE}" destId="{D10E9AD5-6E9D-453C-BF76-07F1B701D45A}" srcOrd="1" destOrd="0" presId="urn:microsoft.com/office/officeart/2005/8/layout/vList2"/>
    <dgm:cxn modelId="{57F19C51-C8D9-4AAD-92AC-8C48F34D1623}" type="presParOf" srcId="{CC8763B3-4621-4666-B669-3C5BA2A30DBE}" destId="{04765EF5-9D12-4272-82A1-954A0BCA8F51}" srcOrd="2" destOrd="0" presId="urn:microsoft.com/office/officeart/2005/8/layout/vList2"/>
    <dgm:cxn modelId="{ADFCE89C-5407-4DD8-BD13-C7ACA9670A8D}" type="presParOf" srcId="{CC8763B3-4621-4666-B669-3C5BA2A30DBE}" destId="{F469EEAB-D6C4-4819-87AB-16A7C500F8FD}" srcOrd="3" destOrd="0" presId="urn:microsoft.com/office/officeart/2005/8/layout/vList2"/>
    <dgm:cxn modelId="{24E2E50F-5F62-4B33-8C6F-43A5657D1CAD}" type="presParOf" srcId="{CC8763B3-4621-4666-B669-3C5BA2A30DBE}" destId="{FF3DEC59-498F-476A-B0B7-0911F1934DD9}" srcOrd="4" destOrd="0" presId="urn:microsoft.com/office/officeart/2005/8/layout/vList2"/>
    <dgm:cxn modelId="{9B1E5385-0A08-4E6D-AA53-250E2529E59C}" type="presParOf" srcId="{CC8763B3-4621-4666-B669-3C5BA2A30DBE}" destId="{052FADEF-D9FD-43C0-BAB6-B49BB2919851}" srcOrd="5" destOrd="0" presId="urn:microsoft.com/office/officeart/2005/8/layout/vList2"/>
    <dgm:cxn modelId="{36CB0714-4CEC-4141-B761-C7FE0E4BBC7E}" type="presParOf" srcId="{CC8763B3-4621-4666-B669-3C5BA2A30DBE}" destId="{A4A6EE28-BF09-45AA-AD37-2734D801E311}" srcOrd="6" destOrd="0" presId="urn:microsoft.com/office/officeart/2005/8/layout/vList2"/>
    <dgm:cxn modelId="{680C8D22-AB16-4ADB-BA97-3EC0B080EFC8}" type="presParOf" srcId="{CC8763B3-4621-4666-B669-3C5BA2A30DBE}" destId="{25D89E96-C06F-4A01-A04F-558CA060C5C5}" srcOrd="7" destOrd="0" presId="urn:microsoft.com/office/officeart/2005/8/layout/vList2"/>
    <dgm:cxn modelId="{78D1D322-5837-4813-851A-4D93EAF30D6A}" type="presParOf" srcId="{CC8763B3-4621-4666-B669-3C5BA2A30DBE}" destId="{8E9A00DC-4256-4A2C-ABC4-E9AC85DC1EEF}" srcOrd="8" destOrd="0" presId="urn:microsoft.com/office/officeart/2005/8/layout/vList2"/>
    <dgm:cxn modelId="{E53F5B1E-62A9-43E0-981E-9CB1B13298D9}" type="presParOf" srcId="{CC8763B3-4621-4666-B669-3C5BA2A30DBE}" destId="{FC0611C7-4010-45D4-812D-BBEF3151E12A}" srcOrd="9" destOrd="0" presId="urn:microsoft.com/office/officeart/2005/8/layout/vList2"/>
    <dgm:cxn modelId="{3206A05A-CBCD-466A-A59F-AFD1468CD408}" type="presParOf" srcId="{CC8763B3-4621-4666-B669-3C5BA2A30DBE}" destId="{D4009E07-91F3-4DB4-AC12-84087D11945C}" srcOrd="10" destOrd="0" presId="urn:microsoft.com/office/officeart/2005/8/layout/vList2"/>
    <dgm:cxn modelId="{7FA1AA86-5FDB-4975-9BDA-114749AB97B5}" type="presParOf" srcId="{CC8763B3-4621-4666-B669-3C5BA2A30DBE}" destId="{3DA0E859-162B-4177-8463-CFD5199C526E}" srcOrd="11" destOrd="0" presId="urn:microsoft.com/office/officeart/2005/8/layout/vList2"/>
    <dgm:cxn modelId="{4154642F-47BF-4DAD-B8D4-07AEEF49B2D2}" type="presParOf" srcId="{CC8763B3-4621-4666-B669-3C5BA2A30DBE}" destId="{9FF40963-4D12-448B-AEB6-BA37001A67BC}" srcOrd="12" destOrd="0" presId="urn:microsoft.com/office/officeart/2005/8/layout/vList2"/>
    <dgm:cxn modelId="{8E3D53DA-DCE9-4CDF-8000-3F17774DC365}" type="presParOf" srcId="{CC8763B3-4621-4666-B669-3C5BA2A30DBE}" destId="{D2D6487C-9F1B-4914-8436-18761A2DEA1C}" srcOrd="13" destOrd="0" presId="urn:microsoft.com/office/officeart/2005/8/layout/vList2"/>
    <dgm:cxn modelId="{48D1BBF6-93D2-4EA9-9AB7-3573C8F397F8}" type="presParOf" srcId="{CC8763B3-4621-4666-B669-3C5BA2A30DBE}" destId="{EB7118B7-CF96-4530-A1D2-4C1C5C7CAD47}" srcOrd="14" destOrd="0" presId="urn:microsoft.com/office/officeart/2005/8/layout/vList2"/>
    <dgm:cxn modelId="{4512A6F3-BBCE-494D-87BC-FE4BB540CFA6}" type="presParOf" srcId="{CC8763B3-4621-4666-B669-3C5BA2A30DBE}" destId="{8F425107-684B-43B8-857E-6C5441412E64}" srcOrd="15" destOrd="0" presId="urn:microsoft.com/office/officeart/2005/8/layout/vList2"/>
    <dgm:cxn modelId="{6AE3C981-FE2B-449D-B7AE-570668F53636}" type="presParOf" srcId="{CC8763B3-4621-4666-B669-3C5BA2A30DBE}" destId="{C8D6B295-93E9-4C38-8072-EEEB43E5E583}" srcOrd="16" destOrd="0" presId="urn:microsoft.com/office/officeart/2005/8/layout/vList2"/>
    <dgm:cxn modelId="{138AC841-E40F-4971-88F2-BF6DD92D4764}" type="presParOf" srcId="{CC8763B3-4621-4666-B669-3C5BA2A30DBE}" destId="{48966D50-D905-4CD6-9DF6-33BAB06E1957}" srcOrd="17" destOrd="0" presId="urn:microsoft.com/office/officeart/2005/8/layout/vList2"/>
    <dgm:cxn modelId="{F837DFEC-453C-4028-8666-BBE8F94C8BB7}" type="presParOf" srcId="{CC8763B3-4621-4666-B669-3C5BA2A30DBE}" destId="{83EC1D14-B972-48EA-B443-789BDCB5A5F0}" srcOrd="18"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4AA76A3-6F56-4C06-A33D-8BF49A89C2A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Organisational Culture</a:t>
          </a:r>
        </a:p>
      </dgm:t>
    </dgm:pt>
    <dgm:pt modelId="{707427D2-1F8E-4247-957C-EEBAFE1AABB5}" type="parTrans" cxnId="{8439ACDD-E0CE-4443-A55B-3A7625F1BE85}">
      <dgm:prSet/>
      <dgm:spPr/>
      <dgm:t>
        <a:bodyPr/>
        <a:lstStyle/>
        <a:p>
          <a:endParaRPr lang="en-MY"/>
        </a:p>
      </dgm:t>
    </dgm:pt>
    <dgm:pt modelId="{5E9A3917-59D8-40FD-8325-491FF5AEFEC5}" type="sibTrans" cxnId="{8439ACDD-E0CE-4443-A55B-3A7625F1BE85}">
      <dgm:prSet/>
      <dgm:spPr/>
      <dgm:t>
        <a:bodyPr/>
        <a:lstStyle/>
        <a:p>
          <a:endParaRPr lang="en-MY"/>
        </a:p>
      </dgm:t>
    </dgm:pt>
    <dgm:pt modelId="{9FD9567A-BA14-430C-A7C8-A074211FD53E}">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FFFFEE"/>
              </a:solidFill>
              <a:latin typeface="Arial"/>
              <a:ea typeface="+mn-ea"/>
              <a:cs typeface="+mn-cs"/>
            </a:rPr>
            <a:t>Trompenaars’ and Turner’s Cultural Models</a:t>
          </a:r>
        </a:p>
      </dgm:t>
    </dgm:pt>
    <dgm:pt modelId="{2700B62A-61FF-4C6C-8D9B-CBFC3A418338}" type="parTrans" cxnId="{10203F4B-A9D8-4538-8752-C36D145FEFE2}">
      <dgm:prSet/>
      <dgm:spPr/>
      <dgm:t>
        <a:bodyPr/>
        <a:lstStyle/>
        <a:p>
          <a:endParaRPr lang="en-MY"/>
        </a:p>
      </dgm:t>
    </dgm:pt>
    <dgm:pt modelId="{EAAB2414-FBD9-4C2F-B08C-8AB515C0B089}" type="sibTrans" cxnId="{10203F4B-A9D8-4538-8752-C36D145FEFE2}">
      <dgm:prSet/>
      <dgm:spPr/>
      <dgm:t>
        <a:bodyPr/>
        <a:lstStyle/>
        <a:p>
          <a:endParaRPr lang="en-MY"/>
        </a:p>
      </dgm:t>
    </dgm:pt>
    <dgm:pt modelId="{6F996A8B-0DA8-4C7F-A559-FC37973A2FE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Hofstede’s Cultural Model</a:t>
          </a:r>
        </a:p>
      </dgm:t>
    </dgm:pt>
    <dgm:pt modelId="{2CBE4AB1-3A56-4F83-BB37-4E0A2F0BCD4B}" type="parTrans" cxnId="{51C56D21-80FC-426A-9242-A5328CC70A7E}">
      <dgm:prSet/>
      <dgm:spPr/>
      <dgm:t>
        <a:bodyPr/>
        <a:lstStyle/>
        <a:p>
          <a:endParaRPr lang="en-MY"/>
        </a:p>
      </dgm:t>
    </dgm:pt>
    <dgm:pt modelId="{E9035AF7-8F94-41FB-A73D-D61692A6D937}" type="sibTrans" cxnId="{51C56D21-80FC-426A-9242-A5328CC70A7E}">
      <dgm:prSet/>
      <dgm:spPr/>
      <dgm:t>
        <a:bodyPr/>
        <a:lstStyle/>
        <a:p>
          <a:endParaRPr lang="en-MY"/>
        </a:p>
      </dgm:t>
    </dgm:pt>
    <dgm:pt modelId="{DA4DF341-6F7D-4B89-8358-91D99FE4C900}">
      <dgm:prSet phldrT="[Text]"/>
      <dgm:spPr>
        <a:solidFill>
          <a:srgbClr val="FFFFFF"/>
        </a:solidFill>
      </dgm:spPr>
      <dgm:t>
        <a:bodyPr/>
        <a:lstStyle/>
        <a:p>
          <a:r>
            <a:rPr lang="en-MY" dirty="0">
              <a:solidFill>
                <a:schemeClr val="tx1"/>
              </a:solidFill>
            </a:rPr>
            <a:t>Trompenaars Four Diversity Culture</a:t>
          </a:r>
        </a:p>
      </dgm:t>
    </dgm:pt>
    <dgm:pt modelId="{6D87F9C7-C165-485F-B868-FC92D96A1C8D}" type="parTrans" cxnId="{62E653FF-C2EE-4141-A09B-A50E932CB305}">
      <dgm:prSet/>
      <dgm:spPr/>
      <dgm:t>
        <a:bodyPr/>
        <a:lstStyle/>
        <a:p>
          <a:endParaRPr lang="en-MY"/>
        </a:p>
      </dgm:t>
    </dgm:pt>
    <dgm:pt modelId="{B2CF4BD6-F162-401A-BF20-6050B8FFE171}" type="sibTrans" cxnId="{62E653FF-C2EE-4141-A09B-A50E932CB305}">
      <dgm:prSet/>
      <dgm:spPr/>
      <dgm:t>
        <a:bodyPr/>
        <a:lstStyle/>
        <a:p>
          <a:endParaRPr lang="en-MY"/>
        </a:p>
      </dgm:t>
    </dgm:pt>
    <dgm:pt modelId="{E9D59AE0-1D43-4F5D-8DC1-D778507C1853}">
      <dgm:prSet phldrT="[Text]"/>
      <dgm:spPr>
        <a:solidFill>
          <a:srgbClr val="FFFFFF"/>
        </a:solidFill>
      </dgm:spPr>
      <dgm:t>
        <a:bodyPr/>
        <a:lstStyle/>
        <a:p>
          <a:r>
            <a:rPr lang="en-MY" dirty="0">
              <a:solidFill>
                <a:schemeClr val="tx1"/>
              </a:solidFill>
            </a:rPr>
            <a:t>Hall’s Cultural Context Theory</a:t>
          </a:r>
        </a:p>
      </dgm:t>
    </dgm:pt>
    <dgm:pt modelId="{53717509-342C-42BE-ABE9-8767B0C17142}" type="parTrans" cxnId="{481D142D-7CDF-439C-A026-22FC6D568E71}">
      <dgm:prSet/>
      <dgm:spPr/>
      <dgm:t>
        <a:bodyPr/>
        <a:lstStyle/>
        <a:p>
          <a:endParaRPr lang="en-MY"/>
        </a:p>
      </dgm:t>
    </dgm:pt>
    <dgm:pt modelId="{C58706E3-6533-4642-BB13-C250C899DDE2}" type="sibTrans" cxnId="{481D142D-7CDF-439C-A026-22FC6D568E71}">
      <dgm:prSet/>
      <dgm:spPr/>
      <dgm:t>
        <a:bodyPr/>
        <a:lstStyle/>
        <a:p>
          <a:endParaRPr lang="en-MY"/>
        </a:p>
      </dgm:t>
    </dgm:pt>
    <dgm:pt modelId="{4AF65FE0-2F36-4F1D-A183-89BF2A75D4BB}">
      <dgm:prSet phldrT="[Text]"/>
      <dgm:spPr>
        <a:solidFill>
          <a:srgbClr val="FFFFFF"/>
        </a:solidFill>
      </dgm:spPr>
      <dgm:t>
        <a:bodyPr/>
        <a:lstStyle/>
        <a:p>
          <a:r>
            <a:rPr lang="en-MY" dirty="0" err="1">
              <a:solidFill>
                <a:schemeClr val="tx1"/>
              </a:solidFill>
            </a:rPr>
            <a:t>Trompenaar’s</a:t>
          </a:r>
          <a:r>
            <a:rPr lang="en-MY" dirty="0">
              <a:solidFill>
                <a:schemeClr val="tx1"/>
              </a:solidFill>
            </a:rPr>
            <a:t> Three R’s</a:t>
          </a:r>
        </a:p>
      </dgm:t>
    </dgm:pt>
    <dgm:pt modelId="{3A1608F3-11C2-4250-95DA-B89899F25A7D}" type="parTrans" cxnId="{1F873C8A-F0C8-4AD6-ABBB-F8E2934D6A37}">
      <dgm:prSet/>
      <dgm:spPr/>
      <dgm:t>
        <a:bodyPr/>
        <a:lstStyle/>
        <a:p>
          <a:endParaRPr lang="en-MY"/>
        </a:p>
      </dgm:t>
    </dgm:pt>
    <dgm:pt modelId="{AB4D0581-E63A-45FC-B031-561BFDD66ADA}" type="sibTrans" cxnId="{1F873C8A-F0C8-4AD6-ABBB-F8E2934D6A37}">
      <dgm:prSet/>
      <dgm:spPr/>
      <dgm:t>
        <a:bodyPr/>
        <a:lstStyle/>
        <a:p>
          <a:endParaRPr lang="en-MY"/>
        </a:p>
      </dgm:t>
    </dgm:pt>
    <dgm:pt modelId="{F638D74F-868F-4783-AD46-03F73E31B2CA}">
      <dgm:prSet phldrT="[Text]"/>
      <dgm:spPr>
        <a:solidFill>
          <a:srgbClr val="FFFFFF"/>
        </a:solidFill>
      </dgm:spPr>
      <dgm:t>
        <a:bodyPr/>
        <a:lstStyle/>
        <a:p>
          <a:r>
            <a:rPr lang="en-MY" dirty="0">
              <a:solidFill>
                <a:schemeClr val="tx1"/>
              </a:solidFill>
            </a:rPr>
            <a:t>Cross Cultural Differences</a:t>
          </a:r>
        </a:p>
      </dgm:t>
    </dgm:pt>
    <dgm:pt modelId="{B50C1553-7786-4560-A468-4A19BA0FC9DE}" type="parTrans" cxnId="{815FD41B-61FF-46F9-9F2A-98AD010B1394}">
      <dgm:prSet/>
      <dgm:spPr/>
      <dgm:t>
        <a:bodyPr/>
        <a:lstStyle/>
        <a:p>
          <a:endParaRPr lang="en-MY"/>
        </a:p>
      </dgm:t>
    </dgm:pt>
    <dgm:pt modelId="{9E25D6BE-EF50-46CE-84D2-2642ACA1BFAD}" type="sibTrans" cxnId="{815FD41B-61FF-46F9-9F2A-98AD010B1394}">
      <dgm:prSet/>
      <dgm:spPr/>
      <dgm:t>
        <a:bodyPr/>
        <a:lstStyle/>
        <a:p>
          <a:endParaRPr lang="en-MY"/>
        </a:p>
      </dgm:t>
    </dgm:pt>
    <dgm:pt modelId="{04862CF3-D288-4540-9B6A-7B38A298A6CD}">
      <dgm:prSet phldrT="[Text]"/>
      <dgm:spPr>
        <a:solidFill>
          <a:srgbClr val="FFFFFF"/>
        </a:solidFill>
      </dgm:spPr>
      <dgm:t>
        <a:bodyPr/>
        <a:lstStyle/>
        <a:p>
          <a:r>
            <a:rPr lang="en-MY" dirty="0">
              <a:solidFill>
                <a:schemeClr val="tx1"/>
              </a:solidFill>
            </a:rPr>
            <a:t>Cross Cultural Adaptation</a:t>
          </a:r>
        </a:p>
      </dgm:t>
    </dgm:pt>
    <dgm:pt modelId="{8D5F51AD-7A42-46F9-A08D-D5B99046F118}" type="parTrans" cxnId="{8279755C-2A79-478E-9DDE-0AC332FFB355}">
      <dgm:prSet/>
      <dgm:spPr/>
      <dgm:t>
        <a:bodyPr/>
        <a:lstStyle/>
        <a:p>
          <a:endParaRPr lang="en-MY"/>
        </a:p>
      </dgm:t>
    </dgm:pt>
    <dgm:pt modelId="{EF2936D3-CC7C-422D-B65E-628E7FF91CD4}" type="sibTrans" cxnId="{8279755C-2A79-478E-9DDE-0AC332FFB355}">
      <dgm:prSet/>
      <dgm:spPr/>
      <dgm:t>
        <a:bodyPr/>
        <a:lstStyle/>
        <a:p>
          <a:endParaRPr lang="en-MY"/>
        </a:p>
      </dgm:t>
    </dgm:pt>
    <dgm:pt modelId="{8F61EF46-D8E8-4D24-98A5-9AF714E47E9E}">
      <dgm:prSet phldrT="[Text]"/>
      <dgm:spPr>
        <a:solidFill>
          <a:srgbClr val="FFFFFF"/>
        </a:solidFill>
      </dgm:spPr>
      <dgm:t>
        <a:bodyPr/>
        <a:lstStyle/>
        <a:p>
          <a:r>
            <a:rPr lang="en-MY" dirty="0">
              <a:solidFill>
                <a:schemeClr val="tx1"/>
              </a:solidFill>
            </a:rPr>
            <a:t>Cultural Sensitivity</a:t>
          </a:r>
        </a:p>
      </dgm:t>
    </dgm:pt>
    <dgm:pt modelId="{9EF8DA53-F81A-4AD2-844A-48A12AA4ED6C}" type="parTrans" cxnId="{40D1DFDA-5426-451A-9CA9-2637DF362342}">
      <dgm:prSet/>
      <dgm:spPr/>
      <dgm:t>
        <a:bodyPr/>
        <a:lstStyle/>
        <a:p>
          <a:endParaRPr lang="en-MY"/>
        </a:p>
      </dgm:t>
    </dgm:pt>
    <dgm:pt modelId="{8D8770BD-F8F2-449C-84F4-B184B3BAE366}" type="sibTrans" cxnId="{40D1DFDA-5426-451A-9CA9-2637DF362342}">
      <dgm:prSet/>
      <dgm:spPr/>
      <dgm:t>
        <a:bodyPr/>
        <a:lstStyle/>
        <a:p>
          <a:endParaRPr lang="en-MY"/>
        </a:p>
      </dgm:t>
    </dgm:pt>
    <dgm:pt modelId="{982D478A-1E21-4385-9630-934F8777F993}">
      <dgm:prSet phldrT="[Text]"/>
      <dgm:spPr>
        <a:solidFill>
          <a:srgbClr val="FFFFFF"/>
        </a:solidFill>
      </dgm:spPr>
      <dgm:t>
        <a:bodyPr/>
        <a:lstStyle/>
        <a:p>
          <a:r>
            <a:rPr lang="en-MY" dirty="0">
              <a:solidFill>
                <a:schemeClr val="tx1"/>
              </a:solidFill>
            </a:rPr>
            <a:t>Global Mindset</a:t>
          </a:r>
        </a:p>
      </dgm:t>
    </dgm:pt>
    <dgm:pt modelId="{50D4B397-0489-4398-AF35-F9379C765BC8}" type="parTrans" cxnId="{A471C420-89D7-473F-AB18-D669B17972F4}">
      <dgm:prSet/>
      <dgm:spPr/>
      <dgm:t>
        <a:bodyPr/>
        <a:lstStyle/>
        <a:p>
          <a:endParaRPr lang="en-MY"/>
        </a:p>
      </dgm:t>
    </dgm:pt>
    <dgm:pt modelId="{CC115CCB-82A9-4CB6-A5F2-86803284DF11}" type="sibTrans" cxnId="{A471C420-89D7-473F-AB18-D669B17972F4}">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B2F358A6-2EFE-4558-94D7-B86EC5050C91}" type="pres">
      <dgm:prSet presAssocID="{54AA76A3-6F56-4C06-A33D-8BF49A89C2A1}" presName="parentText" presStyleLbl="node1" presStyleIdx="0" presStyleCnt="10" custLinFactNeighborY="-79649">
        <dgm:presLayoutVars>
          <dgm:chMax val="0"/>
          <dgm:bulletEnabled val="1"/>
        </dgm:presLayoutVars>
      </dgm:prSet>
      <dgm:spPr>
        <a:xfrm>
          <a:off x="0" y="14525"/>
          <a:ext cx="7632848" cy="561599"/>
        </a:xfrm>
        <a:prstGeom prst="roundRect">
          <a:avLst/>
        </a:prstGeom>
      </dgm:spPr>
    </dgm:pt>
    <dgm:pt modelId="{D10E9AD5-6E9D-453C-BF76-07F1B701D45A}" type="pres">
      <dgm:prSet presAssocID="{5E9A3917-59D8-40FD-8325-491FF5AEFEC5}" presName="spacer" presStyleCnt="0"/>
      <dgm:spPr/>
    </dgm:pt>
    <dgm:pt modelId="{04765EF5-9D12-4272-82A1-954A0BCA8F51}" type="pres">
      <dgm:prSet presAssocID="{6F996A8B-0DA8-4C7F-A559-FC37973A2FE9}" presName="parentText" presStyleLbl="node1" presStyleIdx="1" presStyleCnt="10">
        <dgm:presLayoutVars>
          <dgm:chMax val="0"/>
          <dgm:bulletEnabled val="1"/>
        </dgm:presLayoutVars>
      </dgm:prSet>
      <dgm:spPr>
        <a:xfrm>
          <a:off x="0" y="644028"/>
          <a:ext cx="7632848" cy="561599"/>
        </a:xfrm>
        <a:prstGeom prst="roundRect">
          <a:avLst/>
        </a:prstGeom>
      </dgm:spPr>
    </dgm:pt>
    <dgm:pt modelId="{F469EEAB-D6C4-4819-87AB-16A7C500F8FD}" type="pres">
      <dgm:prSet presAssocID="{E9035AF7-8F94-41FB-A73D-D61692A6D937}" presName="spacer" presStyleCnt="0"/>
      <dgm:spPr/>
    </dgm:pt>
    <dgm:pt modelId="{FF3DEC59-498F-476A-B0B7-0911F1934DD9}" type="pres">
      <dgm:prSet presAssocID="{9FD9567A-BA14-430C-A7C8-A074211FD53E}" presName="parentText" presStyleLbl="node1" presStyleIdx="2" presStyleCnt="10">
        <dgm:presLayoutVars>
          <dgm:chMax val="0"/>
          <dgm:bulletEnabled val="1"/>
        </dgm:presLayoutVars>
      </dgm:prSet>
      <dgm:spPr>
        <a:xfrm>
          <a:off x="0" y="1274748"/>
          <a:ext cx="7632848" cy="561599"/>
        </a:xfrm>
        <a:prstGeom prst="roundRect">
          <a:avLst/>
        </a:prstGeom>
      </dgm:spPr>
    </dgm:pt>
    <dgm:pt modelId="{052FADEF-D9FD-43C0-BAB6-B49BB2919851}" type="pres">
      <dgm:prSet presAssocID="{EAAB2414-FBD9-4C2F-B08C-8AB515C0B089}" presName="spacer" presStyleCnt="0"/>
      <dgm:spPr/>
    </dgm:pt>
    <dgm:pt modelId="{A4A6EE28-BF09-45AA-AD37-2734D801E311}" type="pres">
      <dgm:prSet presAssocID="{DA4DF341-6F7D-4B89-8358-91D99FE4C900}" presName="parentText" presStyleLbl="node1" presStyleIdx="3" presStyleCnt="10">
        <dgm:presLayoutVars>
          <dgm:chMax val="0"/>
          <dgm:bulletEnabled val="1"/>
        </dgm:presLayoutVars>
      </dgm:prSet>
      <dgm:spPr/>
    </dgm:pt>
    <dgm:pt modelId="{25D89E96-C06F-4A01-A04F-558CA060C5C5}" type="pres">
      <dgm:prSet presAssocID="{B2CF4BD6-F162-401A-BF20-6050B8FFE171}" presName="spacer" presStyleCnt="0"/>
      <dgm:spPr/>
    </dgm:pt>
    <dgm:pt modelId="{8E9A00DC-4256-4A2C-ABC4-E9AC85DC1EEF}" type="pres">
      <dgm:prSet presAssocID="{E9D59AE0-1D43-4F5D-8DC1-D778507C1853}" presName="parentText" presStyleLbl="node1" presStyleIdx="4" presStyleCnt="10">
        <dgm:presLayoutVars>
          <dgm:chMax val="0"/>
          <dgm:bulletEnabled val="1"/>
        </dgm:presLayoutVars>
      </dgm:prSet>
      <dgm:spPr/>
    </dgm:pt>
    <dgm:pt modelId="{FC0611C7-4010-45D4-812D-BBEF3151E12A}" type="pres">
      <dgm:prSet presAssocID="{C58706E3-6533-4642-BB13-C250C899DDE2}" presName="spacer" presStyleCnt="0"/>
      <dgm:spPr/>
    </dgm:pt>
    <dgm:pt modelId="{D4009E07-91F3-4DB4-AC12-84087D11945C}" type="pres">
      <dgm:prSet presAssocID="{4AF65FE0-2F36-4F1D-A183-89BF2A75D4BB}" presName="parentText" presStyleLbl="node1" presStyleIdx="5" presStyleCnt="10" custLinFactNeighborY="-18594">
        <dgm:presLayoutVars>
          <dgm:chMax val="0"/>
          <dgm:bulletEnabled val="1"/>
        </dgm:presLayoutVars>
      </dgm:prSet>
      <dgm:spPr/>
    </dgm:pt>
    <dgm:pt modelId="{3DA0E859-162B-4177-8463-CFD5199C526E}" type="pres">
      <dgm:prSet presAssocID="{AB4D0581-E63A-45FC-B031-561BFDD66ADA}" presName="spacer" presStyleCnt="0"/>
      <dgm:spPr/>
    </dgm:pt>
    <dgm:pt modelId="{9FF40963-4D12-448B-AEB6-BA37001A67BC}" type="pres">
      <dgm:prSet presAssocID="{04862CF3-D288-4540-9B6A-7B38A298A6CD}" presName="parentText" presStyleLbl="node1" presStyleIdx="6" presStyleCnt="10">
        <dgm:presLayoutVars>
          <dgm:chMax val="0"/>
          <dgm:bulletEnabled val="1"/>
        </dgm:presLayoutVars>
      </dgm:prSet>
      <dgm:spPr/>
    </dgm:pt>
    <dgm:pt modelId="{D2D6487C-9F1B-4914-8436-18761A2DEA1C}" type="pres">
      <dgm:prSet presAssocID="{EF2936D3-CC7C-422D-B65E-628E7FF91CD4}" presName="spacer" presStyleCnt="0"/>
      <dgm:spPr/>
    </dgm:pt>
    <dgm:pt modelId="{EB7118B7-CF96-4530-A1D2-4C1C5C7CAD47}" type="pres">
      <dgm:prSet presAssocID="{F638D74F-868F-4783-AD46-03F73E31B2CA}" presName="parentText" presStyleLbl="node1" presStyleIdx="7" presStyleCnt="10">
        <dgm:presLayoutVars>
          <dgm:chMax val="0"/>
          <dgm:bulletEnabled val="1"/>
        </dgm:presLayoutVars>
      </dgm:prSet>
      <dgm:spPr/>
    </dgm:pt>
    <dgm:pt modelId="{8F425107-684B-43B8-857E-6C5441412E64}" type="pres">
      <dgm:prSet presAssocID="{9E25D6BE-EF50-46CE-84D2-2642ACA1BFAD}" presName="spacer" presStyleCnt="0"/>
      <dgm:spPr/>
    </dgm:pt>
    <dgm:pt modelId="{C8D6B295-93E9-4C38-8072-EEEB43E5E583}" type="pres">
      <dgm:prSet presAssocID="{8F61EF46-D8E8-4D24-98A5-9AF714E47E9E}" presName="parentText" presStyleLbl="node1" presStyleIdx="8" presStyleCnt="10">
        <dgm:presLayoutVars>
          <dgm:chMax val="0"/>
          <dgm:bulletEnabled val="1"/>
        </dgm:presLayoutVars>
      </dgm:prSet>
      <dgm:spPr/>
    </dgm:pt>
    <dgm:pt modelId="{48966D50-D905-4CD6-9DF6-33BAB06E1957}" type="pres">
      <dgm:prSet presAssocID="{8D8770BD-F8F2-449C-84F4-B184B3BAE366}" presName="spacer" presStyleCnt="0"/>
      <dgm:spPr/>
    </dgm:pt>
    <dgm:pt modelId="{83EC1D14-B972-48EA-B443-789BDCB5A5F0}" type="pres">
      <dgm:prSet presAssocID="{982D478A-1E21-4385-9630-934F8777F993}" presName="parentText" presStyleLbl="node1" presStyleIdx="9" presStyleCnt="10">
        <dgm:presLayoutVars>
          <dgm:chMax val="0"/>
          <dgm:bulletEnabled val="1"/>
        </dgm:presLayoutVars>
      </dgm:prSet>
      <dgm:spPr/>
    </dgm:pt>
  </dgm:ptLst>
  <dgm:cxnLst>
    <dgm:cxn modelId="{815FD41B-61FF-46F9-9F2A-98AD010B1394}" srcId="{703D4D02-5513-427D-B6E9-B2E187EE0C3A}" destId="{F638D74F-868F-4783-AD46-03F73E31B2CA}" srcOrd="7" destOrd="0" parTransId="{B50C1553-7786-4560-A468-4A19BA0FC9DE}" sibTransId="{9E25D6BE-EF50-46CE-84D2-2642ACA1BFAD}"/>
    <dgm:cxn modelId="{A471C420-89D7-473F-AB18-D669B17972F4}" srcId="{703D4D02-5513-427D-B6E9-B2E187EE0C3A}" destId="{982D478A-1E21-4385-9630-934F8777F993}" srcOrd="9" destOrd="0" parTransId="{50D4B397-0489-4398-AF35-F9379C765BC8}" sibTransId="{CC115CCB-82A9-4CB6-A5F2-86803284DF11}"/>
    <dgm:cxn modelId="{51C56D21-80FC-426A-9242-A5328CC70A7E}" srcId="{703D4D02-5513-427D-B6E9-B2E187EE0C3A}" destId="{6F996A8B-0DA8-4C7F-A559-FC37973A2FE9}" srcOrd="1" destOrd="0" parTransId="{2CBE4AB1-3A56-4F83-BB37-4E0A2F0BCD4B}" sibTransId="{E9035AF7-8F94-41FB-A73D-D61692A6D937}"/>
    <dgm:cxn modelId="{0776CD26-612F-4C16-A206-CBC85BE84954}" type="presOf" srcId="{DA4DF341-6F7D-4B89-8358-91D99FE4C900}" destId="{A4A6EE28-BF09-45AA-AD37-2734D801E311}" srcOrd="0" destOrd="0" presId="urn:microsoft.com/office/officeart/2005/8/layout/vList2"/>
    <dgm:cxn modelId="{481D142D-7CDF-439C-A026-22FC6D568E71}" srcId="{703D4D02-5513-427D-B6E9-B2E187EE0C3A}" destId="{E9D59AE0-1D43-4F5D-8DC1-D778507C1853}" srcOrd="4" destOrd="0" parTransId="{53717509-342C-42BE-ABE9-8767B0C17142}" sibTransId="{C58706E3-6533-4642-BB13-C250C899DDE2}"/>
    <dgm:cxn modelId="{FAD75540-BCA8-4E3D-A66F-73426FCE7A36}" type="presOf" srcId="{E9D59AE0-1D43-4F5D-8DC1-D778507C1853}" destId="{8E9A00DC-4256-4A2C-ABC4-E9AC85DC1EEF}" srcOrd="0" destOrd="0" presId="urn:microsoft.com/office/officeart/2005/8/layout/vList2"/>
    <dgm:cxn modelId="{8279755C-2A79-478E-9DDE-0AC332FFB355}" srcId="{703D4D02-5513-427D-B6E9-B2E187EE0C3A}" destId="{04862CF3-D288-4540-9B6A-7B38A298A6CD}" srcOrd="6" destOrd="0" parTransId="{8D5F51AD-7A42-46F9-A08D-D5B99046F118}" sibTransId="{EF2936D3-CC7C-422D-B65E-628E7FF91CD4}"/>
    <dgm:cxn modelId="{D8E5245F-5877-4C75-AFFC-4398745AE7C0}" type="presOf" srcId="{54AA76A3-6F56-4C06-A33D-8BF49A89C2A1}" destId="{B2F358A6-2EFE-4558-94D7-B86EC5050C91}" srcOrd="0" destOrd="0" presId="urn:microsoft.com/office/officeart/2005/8/layout/vList2"/>
    <dgm:cxn modelId="{F42BC443-438C-4D17-8A7F-1A90D6B3624B}" type="presOf" srcId="{982D478A-1E21-4385-9630-934F8777F993}" destId="{83EC1D14-B972-48EA-B443-789BDCB5A5F0}" srcOrd="0" destOrd="0" presId="urn:microsoft.com/office/officeart/2005/8/layout/vList2"/>
    <dgm:cxn modelId="{10203F4B-A9D8-4538-8752-C36D145FEFE2}" srcId="{703D4D02-5513-427D-B6E9-B2E187EE0C3A}" destId="{9FD9567A-BA14-430C-A7C8-A074211FD53E}" srcOrd="2" destOrd="0" parTransId="{2700B62A-61FF-4C6C-8D9B-CBFC3A418338}" sibTransId="{EAAB2414-FBD9-4C2F-B08C-8AB515C0B089}"/>
    <dgm:cxn modelId="{E716A953-B5FB-4A87-9999-E57FF3BF03B0}" type="presOf" srcId="{6F996A8B-0DA8-4C7F-A559-FC37973A2FE9}" destId="{04765EF5-9D12-4272-82A1-954A0BCA8F51}" srcOrd="0" destOrd="0" presId="urn:microsoft.com/office/officeart/2005/8/layout/vList2"/>
    <dgm:cxn modelId="{4852AC56-123F-40D5-9C49-3091FB5015A2}" type="presOf" srcId="{4AF65FE0-2F36-4F1D-A183-89BF2A75D4BB}" destId="{D4009E07-91F3-4DB4-AC12-84087D11945C}" srcOrd="0" destOrd="0" presId="urn:microsoft.com/office/officeart/2005/8/layout/vList2"/>
    <dgm:cxn modelId="{1F873C8A-F0C8-4AD6-ABBB-F8E2934D6A37}" srcId="{703D4D02-5513-427D-B6E9-B2E187EE0C3A}" destId="{4AF65FE0-2F36-4F1D-A183-89BF2A75D4BB}" srcOrd="5" destOrd="0" parTransId="{3A1608F3-11C2-4250-95DA-B89899F25A7D}" sibTransId="{AB4D0581-E63A-45FC-B031-561BFDD66ADA}"/>
    <dgm:cxn modelId="{DE46AD96-DD0E-4F81-8648-70214DD41E32}" type="presOf" srcId="{04862CF3-D288-4540-9B6A-7B38A298A6CD}" destId="{9FF40963-4D12-448B-AEB6-BA37001A67BC}" srcOrd="0" destOrd="0" presId="urn:microsoft.com/office/officeart/2005/8/layout/vList2"/>
    <dgm:cxn modelId="{D6294F9A-9C4B-471D-AECE-9DA70FAFC27A}" type="presOf" srcId="{9FD9567A-BA14-430C-A7C8-A074211FD53E}" destId="{FF3DEC59-498F-476A-B0B7-0911F1934DD9}" srcOrd="0" destOrd="0" presId="urn:microsoft.com/office/officeart/2005/8/layout/vList2"/>
    <dgm:cxn modelId="{455194A8-C0D9-4A5A-A6F9-EA1F85C6D2E7}" type="presOf" srcId="{8F61EF46-D8E8-4D24-98A5-9AF714E47E9E}" destId="{C8D6B295-93E9-4C38-8072-EEEB43E5E583}"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40D1DFDA-5426-451A-9CA9-2637DF362342}" srcId="{703D4D02-5513-427D-B6E9-B2E187EE0C3A}" destId="{8F61EF46-D8E8-4D24-98A5-9AF714E47E9E}" srcOrd="8" destOrd="0" parTransId="{9EF8DA53-F81A-4AD2-844A-48A12AA4ED6C}" sibTransId="{8D8770BD-F8F2-449C-84F4-B184B3BAE366}"/>
    <dgm:cxn modelId="{8439ACDD-E0CE-4443-A55B-3A7625F1BE85}" srcId="{703D4D02-5513-427D-B6E9-B2E187EE0C3A}" destId="{54AA76A3-6F56-4C06-A33D-8BF49A89C2A1}" srcOrd="0" destOrd="0" parTransId="{707427D2-1F8E-4247-957C-EEBAFE1AABB5}" sibTransId="{5E9A3917-59D8-40FD-8325-491FF5AEFEC5}"/>
    <dgm:cxn modelId="{5FFBC3E7-21B1-457D-9313-56C8DD09F140}" type="presOf" srcId="{F638D74F-868F-4783-AD46-03F73E31B2CA}" destId="{EB7118B7-CF96-4530-A1D2-4C1C5C7CAD47}" srcOrd="0" destOrd="0" presId="urn:microsoft.com/office/officeart/2005/8/layout/vList2"/>
    <dgm:cxn modelId="{62E653FF-C2EE-4141-A09B-A50E932CB305}" srcId="{703D4D02-5513-427D-B6E9-B2E187EE0C3A}" destId="{DA4DF341-6F7D-4B89-8358-91D99FE4C900}" srcOrd="3" destOrd="0" parTransId="{6D87F9C7-C165-485F-B868-FC92D96A1C8D}" sibTransId="{B2CF4BD6-F162-401A-BF20-6050B8FFE171}"/>
    <dgm:cxn modelId="{6B2EFFE0-4046-4F09-B454-F591F8790795}" type="presParOf" srcId="{CC8763B3-4621-4666-B669-3C5BA2A30DBE}" destId="{B2F358A6-2EFE-4558-94D7-B86EC5050C91}" srcOrd="0" destOrd="0" presId="urn:microsoft.com/office/officeart/2005/8/layout/vList2"/>
    <dgm:cxn modelId="{B1C136A0-6EE1-4F22-A63D-1227854EDBAC}" type="presParOf" srcId="{CC8763B3-4621-4666-B669-3C5BA2A30DBE}" destId="{D10E9AD5-6E9D-453C-BF76-07F1B701D45A}" srcOrd="1" destOrd="0" presId="urn:microsoft.com/office/officeart/2005/8/layout/vList2"/>
    <dgm:cxn modelId="{57F19C51-C8D9-4AAD-92AC-8C48F34D1623}" type="presParOf" srcId="{CC8763B3-4621-4666-B669-3C5BA2A30DBE}" destId="{04765EF5-9D12-4272-82A1-954A0BCA8F51}" srcOrd="2" destOrd="0" presId="urn:microsoft.com/office/officeart/2005/8/layout/vList2"/>
    <dgm:cxn modelId="{ADFCE89C-5407-4DD8-BD13-C7ACA9670A8D}" type="presParOf" srcId="{CC8763B3-4621-4666-B669-3C5BA2A30DBE}" destId="{F469EEAB-D6C4-4819-87AB-16A7C500F8FD}" srcOrd="3" destOrd="0" presId="urn:microsoft.com/office/officeart/2005/8/layout/vList2"/>
    <dgm:cxn modelId="{24E2E50F-5F62-4B33-8C6F-43A5657D1CAD}" type="presParOf" srcId="{CC8763B3-4621-4666-B669-3C5BA2A30DBE}" destId="{FF3DEC59-498F-476A-B0B7-0911F1934DD9}" srcOrd="4" destOrd="0" presId="urn:microsoft.com/office/officeart/2005/8/layout/vList2"/>
    <dgm:cxn modelId="{9B1E5385-0A08-4E6D-AA53-250E2529E59C}" type="presParOf" srcId="{CC8763B3-4621-4666-B669-3C5BA2A30DBE}" destId="{052FADEF-D9FD-43C0-BAB6-B49BB2919851}" srcOrd="5" destOrd="0" presId="urn:microsoft.com/office/officeart/2005/8/layout/vList2"/>
    <dgm:cxn modelId="{36CB0714-4CEC-4141-B761-C7FE0E4BBC7E}" type="presParOf" srcId="{CC8763B3-4621-4666-B669-3C5BA2A30DBE}" destId="{A4A6EE28-BF09-45AA-AD37-2734D801E311}" srcOrd="6" destOrd="0" presId="urn:microsoft.com/office/officeart/2005/8/layout/vList2"/>
    <dgm:cxn modelId="{680C8D22-AB16-4ADB-BA97-3EC0B080EFC8}" type="presParOf" srcId="{CC8763B3-4621-4666-B669-3C5BA2A30DBE}" destId="{25D89E96-C06F-4A01-A04F-558CA060C5C5}" srcOrd="7" destOrd="0" presId="urn:microsoft.com/office/officeart/2005/8/layout/vList2"/>
    <dgm:cxn modelId="{78D1D322-5837-4813-851A-4D93EAF30D6A}" type="presParOf" srcId="{CC8763B3-4621-4666-B669-3C5BA2A30DBE}" destId="{8E9A00DC-4256-4A2C-ABC4-E9AC85DC1EEF}" srcOrd="8" destOrd="0" presId="urn:microsoft.com/office/officeart/2005/8/layout/vList2"/>
    <dgm:cxn modelId="{E53F5B1E-62A9-43E0-981E-9CB1B13298D9}" type="presParOf" srcId="{CC8763B3-4621-4666-B669-3C5BA2A30DBE}" destId="{FC0611C7-4010-45D4-812D-BBEF3151E12A}" srcOrd="9" destOrd="0" presId="urn:microsoft.com/office/officeart/2005/8/layout/vList2"/>
    <dgm:cxn modelId="{3206A05A-CBCD-466A-A59F-AFD1468CD408}" type="presParOf" srcId="{CC8763B3-4621-4666-B669-3C5BA2A30DBE}" destId="{D4009E07-91F3-4DB4-AC12-84087D11945C}" srcOrd="10" destOrd="0" presId="urn:microsoft.com/office/officeart/2005/8/layout/vList2"/>
    <dgm:cxn modelId="{7FA1AA86-5FDB-4975-9BDA-114749AB97B5}" type="presParOf" srcId="{CC8763B3-4621-4666-B669-3C5BA2A30DBE}" destId="{3DA0E859-162B-4177-8463-CFD5199C526E}" srcOrd="11" destOrd="0" presId="urn:microsoft.com/office/officeart/2005/8/layout/vList2"/>
    <dgm:cxn modelId="{4154642F-47BF-4DAD-B8D4-07AEEF49B2D2}" type="presParOf" srcId="{CC8763B3-4621-4666-B669-3C5BA2A30DBE}" destId="{9FF40963-4D12-448B-AEB6-BA37001A67BC}" srcOrd="12" destOrd="0" presId="urn:microsoft.com/office/officeart/2005/8/layout/vList2"/>
    <dgm:cxn modelId="{8E3D53DA-DCE9-4CDF-8000-3F17774DC365}" type="presParOf" srcId="{CC8763B3-4621-4666-B669-3C5BA2A30DBE}" destId="{D2D6487C-9F1B-4914-8436-18761A2DEA1C}" srcOrd="13" destOrd="0" presId="urn:microsoft.com/office/officeart/2005/8/layout/vList2"/>
    <dgm:cxn modelId="{48D1BBF6-93D2-4EA9-9AB7-3573C8F397F8}" type="presParOf" srcId="{CC8763B3-4621-4666-B669-3C5BA2A30DBE}" destId="{EB7118B7-CF96-4530-A1D2-4C1C5C7CAD47}" srcOrd="14" destOrd="0" presId="urn:microsoft.com/office/officeart/2005/8/layout/vList2"/>
    <dgm:cxn modelId="{4512A6F3-BBCE-494D-87BC-FE4BB540CFA6}" type="presParOf" srcId="{CC8763B3-4621-4666-B669-3C5BA2A30DBE}" destId="{8F425107-684B-43B8-857E-6C5441412E64}" srcOrd="15" destOrd="0" presId="urn:microsoft.com/office/officeart/2005/8/layout/vList2"/>
    <dgm:cxn modelId="{6AE3C981-FE2B-449D-B7AE-570668F53636}" type="presParOf" srcId="{CC8763B3-4621-4666-B669-3C5BA2A30DBE}" destId="{C8D6B295-93E9-4C38-8072-EEEB43E5E583}" srcOrd="16" destOrd="0" presId="urn:microsoft.com/office/officeart/2005/8/layout/vList2"/>
    <dgm:cxn modelId="{138AC841-E40F-4971-88F2-BF6DD92D4764}" type="presParOf" srcId="{CC8763B3-4621-4666-B669-3C5BA2A30DBE}" destId="{48966D50-D905-4CD6-9DF6-33BAB06E1957}" srcOrd="17" destOrd="0" presId="urn:microsoft.com/office/officeart/2005/8/layout/vList2"/>
    <dgm:cxn modelId="{F837DFEC-453C-4028-8666-BBE8F94C8BB7}" type="presParOf" srcId="{CC8763B3-4621-4666-B669-3C5BA2A30DBE}" destId="{83EC1D14-B972-48EA-B443-789BDCB5A5F0}" srcOrd="18"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4AA76A3-6F56-4C06-A33D-8BF49A89C2A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Organisational Culture</a:t>
          </a:r>
        </a:p>
      </dgm:t>
    </dgm:pt>
    <dgm:pt modelId="{707427D2-1F8E-4247-957C-EEBAFE1AABB5}" type="parTrans" cxnId="{8439ACDD-E0CE-4443-A55B-3A7625F1BE85}">
      <dgm:prSet/>
      <dgm:spPr/>
      <dgm:t>
        <a:bodyPr/>
        <a:lstStyle/>
        <a:p>
          <a:endParaRPr lang="en-MY"/>
        </a:p>
      </dgm:t>
    </dgm:pt>
    <dgm:pt modelId="{5E9A3917-59D8-40FD-8325-491FF5AEFEC5}" type="sibTrans" cxnId="{8439ACDD-E0CE-4443-A55B-3A7625F1BE85}">
      <dgm:prSet/>
      <dgm:spPr/>
      <dgm:t>
        <a:bodyPr/>
        <a:lstStyle/>
        <a:p>
          <a:endParaRPr lang="en-MY"/>
        </a:p>
      </dgm:t>
    </dgm:pt>
    <dgm:pt modelId="{9FD9567A-BA14-430C-A7C8-A074211FD53E}">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Trompenaars’ and Turner’s Cultural Models</a:t>
          </a:r>
        </a:p>
      </dgm:t>
    </dgm:pt>
    <dgm:pt modelId="{2700B62A-61FF-4C6C-8D9B-CBFC3A418338}" type="parTrans" cxnId="{10203F4B-A9D8-4538-8752-C36D145FEFE2}">
      <dgm:prSet/>
      <dgm:spPr/>
      <dgm:t>
        <a:bodyPr/>
        <a:lstStyle/>
        <a:p>
          <a:endParaRPr lang="en-MY"/>
        </a:p>
      </dgm:t>
    </dgm:pt>
    <dgm:pt modelId="{EAAB2414-FBD9-4C2F-B08C-8AB515C0B089}" type="sibTrans" cxnId="{10203F4B-A9D8-4538-8752-C36D145FEFE2}">
      <dgm:prSet/>
      <dgm:spPr/>
      <dgm:t>
        <a:bodyPr/>
        <a:lstStyle/>
        <a:p>
          <a:endParaRPr lang="en-MY"/>
        </a:p>
      </dgm:t>
    </dgm:pt>
    <dgm:pt modelId="{6F996A8B-0DA8-4C7F-A559-FC37973A2FE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Hofstede’s Cultural Model</a:t>
          </a:r>
        </a:p>
      </dgm:t>
    </dgm:pt>
    <dgm:pt modelId="{2CBE4AB1-3A56-4F83-BB37-4E0A2F0BCD4B}" type="parTrans" cxnId="{51C56D21-80FC-426A-9242-A5328CC70A7E}">
      <dgm:prSet/>
      <dgm:spPr/>
      <dgm:t>
        <a:bodyPr/>
        <a:lstStyle/>
        <a:p>
          <a:endParaRPr lang="en-MY"/>
        </a:p>
      </dgm:t>
    </dgm:pt>
    <dgm:pt modelId="{E9035AF7-8F94-41FB-A73D-D61692A6D937}" type="sibTrans" cxnId="{51C56D21-80FC-426A-9242-A5328CC70A7E}">
      <dgm:prSet/>
      <dgm:spPr/>
      <dgm:t>
        <a:bodyPr/>
        <a:lstStyle/>
        <a:p>
          <a:endParaRPr lang="en-MY"/>
        </a:p>
      </dgm:t>
    </dgm:pt>
    <dgm:pt modelId="{DA4DF341-6F7D-4B89-8358-91D99FE4C900}">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FFFFEE"/>
              </a:solidFill>
              <a:latin typeface="Arial"/>
              <a:ea typeface="+mn-ea"/>
              <a:cs typeface="+mn-cs"/>
            </a:rPr>
            <a:t>Trompenaars Four Diversity Culture</a:t>
          </a:r>
        </a:p>
      </dgm:t>
    </dgm:pt>
    <dgm:pt modelId="{6D87F9C7-C165-485F-B868-FC92D96A1C8D}" type="parTrans" cxnId="{62E653FF-C2EE-4141-A09B-A50E932CB305}">
      <dgm:prSet/>
      <dgm:spPr/>
      <dgm:t>
        <a:bodyPr/>
        <a:lstStyle/>
        <a:p>
          <a:endParaRPr lang="en-MY"/>
        </a:p>
      </dgm:t>
    </dgm:pt>
    <dgm:pt modelId="{B2CF4BD6-F162-401A-BF20-6050B8FFE171}" type="sibTrans" cxnId="{62E653FF-C2EE-4141-A09B-A50E932CB305}">
      <dgm:prSet/>
      <dgm:spPr/>
      <dgm:t>
        <a:bodyPr/>
        <a:lstStyle/>
        <a:p>
          <a:endParaRPr lang="en-MY"/>
        </a:p>
      </dgm:t>
    </dgm:pt>
    <dgm:pt modelId="{E9D59AE0-1D43-4F5D-8DC1-D778507C1853}">
      <dgm:prSet phldrT="[Text]"/>
      <dgm:spPr>
        <a:solidFill>
          <a:srgbClr val="FFFFFF"/>
        </a:solidFill>
      </dgm:spPr>
      <dgm:t>
        <a:bodyPr/>
        <a:lstStyle/>
        <a:p>
          <a:r>
            <a:rPr lang="en-MY" dirty="0">
              <a:solidFill>
                <a:schemeClr val="tx1"/>
              </a:solidFill>
            </a:rPr>
            <a:t>Hall’s Cultural Context Theory</a:t>
          </a:r>
        </a:p>
      </dgm:t>
    </dgm:pt>
    <dgm:pt modelId="{53717509-342C-42BE-ABE9-8767B0C17142}" type="parTrans" cxnId="{481D142D-7CDF-439C-A026-22FC6D568E71}">
      <dgm:prSet/>
      <dgm:spPr/>
      <dgm:t>
        <a:bodyPr/>
        <a:lstStyle/>
        <a:p>
          <a:endParaRPr lang="en-MY"/>
        </a:p>
      </dgm:t>
    </dgm:pt>
    <dgm:pt modelId="{C58706E3-6533-4642-BB13-C250C899DDE2}" type="sibTrans" cxnId="{481D142D-7CDF-439C-A026-22FC6D568E71}">
      <dgm:prSet/>
      <dgm:spPr/>
      <dgm:t>
        <a:bodyPr/>
        <a:lstStyle/>
        <a:p>
          <a:endParaRPr lang="en-MY"/>
        </a:p>
      </dgm:t>
    </dgm:pt>
    <dgm:pt modelId="{4AF65FE0-2F36-4F1D-A183-89BF2A75D4BB}">
      <dgm:prSet phldrT="[Text]"/>
      <dgm:spPr>
        <a:solidFill>
          <a:srgbClr val="FFFFFF"/>
        </a:solidFill>
      </dgm:spPr>
      <dgm:t>
        <a:bodyPr/>
        <a:lstStyle/>
        <a:p>
          <a:r>
            <a:rPr lang="en-MY" dirty="0" err="1">
              <a:solidFill>
                <a:schemeClr val="tx1"/>
              </a:solidFill>
            </a:rPr>
            <a:t>Trompenaar’s</a:t>
          </a:r>
          <a:r>
            <a:rPr lang="en-MY" dirty="0">
              <a:solidFill>
                <a:schemeClr val="tx1"/>
              </a:solidFill>
            </a:rPr>
            <a:t> Three R’s</a:t>
          </a:r>
        </a:p>
      </dgm:t>
    </dgm:pt>
    <dgm:pt modelId="{3A1608F3-11C2-4250-95DA-B89899F25A7D}" type="parTrans" cxnId="{1F873C8A-F0C8-4AD6-ABBB-F8E2934D6A37}">
      <dgm:prSet/>
      <dgm:spPr/>
      <dgm:t>
        <a:bodyPr/>
        <a:lstStyle/>
        <a:p>
          <a:endParaRPr lang="en-MY"/>
        </a:p>
      </dgm:t>
    </dgm:pt>
    <dgm:pt modelId="{AB4D0581-E63A-45FC-B031-561BFDD66ADA}" type="sibTrans" cxnId="{1F873C8A-F0C8-4AD6-ABBB-F8E2934D6A37}">
      <dgm:prSet/>
      <dgm:spPr/>
      <dgm:t>
        <a:bodyPr/>
        <a:lstStyle/>
        <a:p>
          <a:endParaRPr lang="en-MY"/>
        </a:p>
      </dgm:t>
    </dgm:pt>
    <dgm:pt modelId="{F638D74F-868F-4783-AD46-03F73E31B2CA}">
      <dgm:prSet phldrT="[Text]"/>
      <dgm:spPr>
        <a:solidFill>
          <a:srgbClr val="FFFFFF"/>
        </a:solidFill>
      </dgm:spPr>
      <dgm:t>
        <a:bodyPr/>
        <a:lstStyle/>
        <a:p>
          <a:r>
            <a:rPr lang="en-MY" dirty="0">
              <a:solidFill>
                <a:schemeClr val="tx1"/>
              </a:solidFill>
            </a:rPr>
            <a:t>Cross Cultural Differences</a:t>
          </a:r>
        </a:p>
      </dgm:t>
    </dgm:pt>
    <dgm:pt modelId="{B50C1553-7786-4560-A468-4A19BA0FC9DE}" type="parTrans" cxnId="{815FD41B-61FF-46F9-9F2A-98AD010B1394}">
      <dgm:prSet/>
      <dgm:spPr/>
      <dgm:t>
        <a:bodyPr/>
        <a:lstStyle/>
        <a:p>
          <a:endParaRPr lang="en-MY"/>
        </a:p>
      </dgm:t>
    </dgm:pt>
    <dgm:pt modelId="{9E25D6BE-EF50-46CE-84D2-2642ACA1BFAD}" type="sibTrans" cxnId="{815FD41B-61FF-46F9-9F2A-98AD010B1394}">
      <dgm:prSet/>
      <dgm:spPr/>
      <dgm:t>
        <a:bodyPr/>
        <a:lstStyle/>
        <a:p>
          <a:endParaRPr lang="en-MY"/>
        </a:p>
      </dgm:t>
    </dgm:pt>
    <dgm:pt modelId="{04862CF3-D288-4540-9B6A-7B38A298A6CD}">
      <dgm:prSet phldrT="[Text]"/>
      <dgm:spPr>
        <a:solidFill>
          <a:srgbClr val="FFFFFF"/>
        </a:solidFill>
      </dgm:spPr>
      <dgm:t>
        <a:bodyPr/>
        <a:lstStyle/>
        <a:p>
          <a:r>
            <a:rPr lang="en-MY" dirty="0">
              <a:solidFill>
                <a:schemeClr val="tx1"/>
              </a:solidFill>
            </a:rPr>
            <a:t>Cross Cultural Adaptation</a:t>
          </a:r>
        </a:p>
      </dgm:t>
    </dgm:pt>
    <dgm:pt modelId="{8D5F51AD-7A42-46F9-A08D-D5B99046F118}" type="parTrans" cxnId="{8279755C-2A79-478E-9DDE-0AC332FFB355}">
      <dgm:prSet/>
      <dgm:spPr/>
      <dgm:t>
        <a:bodyPr/>
        <a:lstStyle/>
        <a:p>
          <a:endParaRPr lang="en-MY"/>
        </a:p>
      </dgm:t>
    </dgm:pt>
    <dgm:pt modelId="{EF2936D3-CC7C-422D-B65E-628E7FF91CD4}" type="sibTrans" cxnId="{8279755C-2A79-478E-9DDE-0AC332FFB355}">
      <dgm:prSet/>
      <dgm:spPr/>
      <dgm:t>
        <a:bodyPr/>
        <a:lstStyle/>
        <a:p>
          <a:endParaRPr lang="en-MY"/>
        </a:p>
      </dgm:t>
    </dgm:pt>
    <dgm:pt modelId="{8F61EF46-D8E8-4D24-98A5-9AF714E47E9E}">
      <dgm:prSet phldrT="[Text]"/>
      <dgm:spPr>
        <a:solidFill>
          <a:srgbClr val="FFFFFF"/>
        </a:solidFill>
      </dgm:spPr>
      <dgm:t>
        <a:bodyPr/>
        <a:lstStyle/>
        <a:p>
          <a:r>
            <a:rPr lang="en-MY" dirty="0">
              <a:solidFill>
                <a:schemeClr val="tx1"/>
              </a:solidFill>
            </a:rPr>
            <a:t>Cultural Sensitivity</a:t>
          </a:r>
        </a:p>
      </dgm:t>
    </dgm:pt>
    <dgm:pt modelId="{9EF8DA53-F81A-4AD2-844A-48A12AA4ED6C}" type="parTrans" cxnId="{40D1DFDA-5426-451A-9CA9-2637DF362342}">
      <dgm:prSet/>
      <dgm:spPr/>
      <dgm:t>
        <a:bodyPr/>
        <a:lstStyle/>
        <a:p>
          <a:endParaRPr lang="en-MY"/>
        </a:p>
      </dgm:t>
    </dgm:pt>
    <dgm:pt modelId="{8D8770BD-F8F2-449C-84F4-B184B3BAE366}" type="sibTrans" cxnId="{40D1DFDA-5426-451A-9CA9-2637DF362342}">
      <dgm:prSet/>
      <dgm:spPr/>
      <dgm:t>
        <a:bodyPr/>
        <a:lstStyle/>
        <a:p>
          <a:endParaRPr lang="en-MY"/>
        </a:p>
      </dgm:t>
    </dgm:pt>
    <dgm:pt modelId="{982D478A-1E21-4385-9630-934F8777F993}">
      <dgm:prSet phldrT="[Text]"/>
      <dgm:spPr>
        <a:solidFill>
          <a:srgbClr val="FFFFFF"/>
        </a:solidFill>
      </dgm:spPr>
      <dgm:t>
        <a:bodyPr/>
        <a:lstStyle/>
        <a:p>
          <a:r>
            <a:rPr lang="en-MY" dirty="0">
              <a:solidFill>
                <a:schemeClr val="tx1"/>
              </a:solidFill>
            </a:rPr>
            <a:t>Global Mindset</a:t>
          </a:r>
        </a:p>
      </dgm:t>
    </dgm:pt>
    <dgm:pt modelId="{50D4B397-0489-4398-AF35-F9379C765BC8}" type="parTrans" cxnId="{A471C420-89D7-473F-AB18-D669B17972F4}">
      <dgm:prSet/>
      <dgm:spPr/>
      <dgm:t>
        <a:bodyPr/>
        <a:lstStyle/>
        <a:p>
          <a:endParaRPr lang="en-MY"/>
        </a:p>
      </dgm:t>
    </dgm:pt>
    <dgm:pt modelId="{CC115CCB-82A9-4CB6-A5F2-86803284DF11}" type="sibTrans" cxnId="{A471C420-89D7-473F-AB18-D669B17972F4}">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B2F358A6-2EFE-4558-94D7-B86EC5050C91}" type="pres">
      <dgm:prSet presAssocID="{54AA76A3-6F56-4C06-A33D-8BF49A89C2A1}" presName="parentText" presStyleLbl="node1" presStyleIdx="0" presStyleCnt="10" custLinFactNeighborY="-79649">
        <dgm:presLayoutVars>
          <dgm:chMax val="0"/>
          <dgm:bulletEnabled val="1"/>
        </dgm:presLayoutVars>
      </dgm:prSet>
      <dgm:spPr>
        <a:xfrm>
          <a:off x="0" y="14525"/>
          <a:ext cx="7632848" cy="561599"/>
        </a:xfrm>
        <a:prstGeom prst="roundRect">
          <a:avLst/>
        </a:prstGeom>
      </dgm:spPr>
    </dgm:pt>
    <dgm:pt modelId="{D10E9AD5-6E9D-453C-BF76-07F1B701D45A}" type="pres">
      <dgm:prSet presAssocID="{5E9A3917-59D8-40FD-8325-491FF5AEFEC5}" presName="spacer" presStyleCnt="0"/>
      <dgm:spPr/>
    </dgm:pt>
    <dgm:pt modelId="{04765EF5-9D12-4272-82A1-954A0BCA8F51}" type="pres">
      <dgm:prSet presAssocID="{6F996A8B-0DA8-4C7F-A559-FC37973A2FE9}" presName="parentText" presStyleLbl="node1" presStyleIdx="1" presStyleCnt="10">
        <dgm:presLayoutVars>
          <dgm:chMax val="0"/>
          <dgm:bulletEnabled val="1"/>
        </dgm:presLayoutVars>
      </dgm:prSet>
      <dgm:spPr>
        <a:xfrm>
          <a:off x="0" y="644028"/>
          <a:ext cx="7632848" cy="561599"/>
        </a:xfrm>
        <a:prstGeom prst="roundRect">
          <a:avLst/>
        </a:prstGeom>
      </dgm:spPr>
    </dgm:pt>
    <dgm:pt modelId="{F469EEAB-D6C4-4819-87AB-16A7C500F8FD}" type="pres">
      <dgm:prSet presAssocID="{E9035AF7-8F94-41FB-A73D-D61692A6D937}" presName="spacer" presStyleCnt="0"/>
      <dgm:spPr/>
    </dgm:pt>
    <dgm:pt modelId="{FF3DEC59-498F-476A-B0B7-0911F1934DD9}" type="pres">
      <dgm:prSet presAssocID="{9FD9567A-BA14-430C-A7C8-A074211FD53E}" presName="parentText" presStyleLbl="node1" presStyleIdx="2" presStyleCnt="10">
        <dgm:presLayoutVars>
          <dgm:chMax val="0"/>
          <dgm:bulletEnabled val="1"/>
        </dgm:presLayoutVars>
      </dgm:prSet>
      <dgm:spPr>
        <a:xfrm>
          <a:off x="0" y="1274748"/>
          <a:ext cx="7632848" cy="561599"/>
        </a:xfrm>
        <a:prstGeom prst="roundRect">
          <a:avLst/>
        </a:prstGeom>
      </dgm:spPr>
    </dgm:pt>
    <dgm:pt modelId="{052FADEF-D9FD-43C0-BAB6-B49BB2919851}" type="pres">
      <dgm:prSet presAssocID="{EAAB2414-FBD9-4C2F-B08C-8AB515C0B089}" presName="spacer" presStyleCnt="0"/>
      <dgm:spPr/>
    </dgm:pt>
    <dgm:pt modelId="{A4A6EE28-BF09-45AA-AD37-2734D801E311}" type="pres">
      <dgm:prSet presAssocID="{DA4DF341-6F7D-4B89-8358-91D99FE4C900}" presName="parentText" presStyleLbl="node1" presStyleIdx="3" presStyleCnt="10">
        <dgm:presLayoutVars>
          <dgm:chMax val="0"/>
          <dgm:bulletEnabled val="1"/>
        </dgm:presLayoutVars>
      </dgm:prSet>
      <dgm:spPr>
        <a:xfrm>
          <a:off x="0" y="1905468"/>
          <a:ext cx="7632848" cy="561599"/>
        </a:xfrm>
        <a:prstGeom prst="roundRect">
          <a:avLst/>
        </a:prstGeom>
      </dgm:spPr>
    </dgm:pt>
    <dgm:pt modelId="{25D89E96-C06F-4A01-A04F-558CA060C5C5}" type="pres">
      <dgm:prSet presAssocID="{B2CF4BD6-F162-401A-BF20-6050B8FFE171}" presName="spacer" presStyleCnt="0"/>
      <dgm:spPr/>
    </dgm:pt>
    <dgm:pt modelId="{8E9A00DC-4256-4A2C-ABC4-E9AC85DC1EEF}" type="pres">
      <dgm:prSet presAssocID="{E9D59AE0-1D43-4F5D-8DC1-D778507C1853}" presName="parentText" presStyleLbl="node1" presStyleIdx="4" presStyleCnt="10">
        <dgm:presLayoutVars>
          <dgm:chMax val="0"/>
          <dgm:bulletEnabled val="1"/>
        </dgm:presLayoutVars>
      </dgm:prSet>
      <dgm:spPr/>
    </dgm:pt>
    <dgm:pt modelId="{FC0611C7-4010-45D4-812D-BBEF3151E12A}" type="pres">
      <dgm:prSet presAssocID="{C58706E3-6533-4642-BB13-C250C899DDE2}" presName="spacer" presStyleCnt="0"/>
      <dgm:spPr/>
    </dgm:pt>
    <dgm:pt modelId="{D4009E07-91F3-4DB4-AC12-84087D11945C}" type="pres">
      <dgm:prSet presAssocID="{4AF65FE0-2F36-4F1D-A183-89BF2A75D4BB}" presName="parentText" presStyleLbl="node1" presStyleIdx="5" presStyleCnt="10" custLinFactNeighborY="-18594">
        <dgm:presLayoutVars>
          <dgm:chMax val="0"/>
          <dgm:bulletEnabled val="1"/>
        </dgm:presLayoutVars>
      </dgm:prSet>
      <dgm:spPr/>
    </dgm:pt>
    <dgm:pt modelId="{3DA0E859-162B-4177-8463-CFD5199C526E}" type="pres">
      <dgm:prSet presAssocID="{AB4D0581-E63A-45FC-B031-561BFDD66ADA}" presName="spacer" presStyleCnt="0"/>
      <dgm:spPr/>
    </dgm:pt>
    <dgm:pt modelId="{9FF40963-4D12-448B-AEB6-BA37001A67BC}" type="pres">
      <dgm:prSet presAssocID="{04862CF3-D288-4540-9B6A-7B38A298A6CD}" presName="parentText" presStyleLbl="node1" presStyleIdx="6" presStyleCnt="10">
        <dgm:presLayoutVars>
          <dgm:chMax val="0"/>
          <dgm:bulletEnabled val="1"/>
        </dgm:presLayoutVars>
      </dgm:prSet>
      <dgm:spPr/>
    </dgm:pt>
    <dgm:pt modelId="{D2D6487C-9F1B-4914-8436-18761A2DEA1C}" type="pres">
      <dgm:prSet presAssocID="{EF2936D3-CC7C-422D-B65E-628E7FF91CD4}" presName="spacer" presStyleCnt="0"/>
      <dgm:spPr/>
    </dgm:pt>
    <dgm:pt modelId="{EB7118B7-CF96-4530-A1D2-4C1C5C7CAD47}" type="pres">
      <dgm:prSet presAssocID="{F638D74F-868F-4783-AD46-03F73E31B2CA}" presName="parentText" presStyleLbl="node1" presStyleIdx="7" presStyleCnt="10">
        <dgm:presLayoutVars>
          <dgm:chMax val="0"/>
          <dgm:bulletEnabled val="1"/>
        </dgm:presLayoutVars>
      </dgm:prSet>
      <dgm:spPr/>
    </dgm:pt>
    <dgm:pt modelId="{8F425107-684B-43B8-857E-6C5441412E64}" type="pres">
      <dgm:prSet presAssocID="{9E25D6BE-EF50-46CE-84D2-2642ACA1BFAD}" presName="spacer" presStyleCnt="0"/>
      <dgm:spPr/>
    </dgm:pt>
    <dgm:pt modelId="{C8D6B295-93E9-4C38-8072-EEEB43E5E583}" type="pres">
      <dgm:prSet presAssocID="{8F61EF46-D8E8-4D24-98A5-9AF714E47E9E}" presName="parentText" presStyleLbl="node1" presStyleIdx="8" presStyleCnt="10">
        <dgm:presLayoutVars>
          <dgm:chMax val="0"/>
          <dgm:bulletEnabled val="1"/>
        </dgm:presLayoutVars>
      </dgm:prSet>
      <dgm:spPr/>
    </dgm:pt>
    <dgm:pt modelId="{48966D50-D905-4CD6-9DF6-33BAB06E1957}" type="pres">
      <dgm:prSet presAssocID="{8D8770BD-F8F2-449C-84F4-B184B3BAE366}" presName="spacer" presStyleCnt="0"/>
      <dgm:spPr/>
    </dgm:pt>
    <dgm:pt modelId="{83EC1D14-B972-48EA-B443-789BDCB5A5F0}" type="pres">
      <dgm:prSet presAssocID="{982D478A-1E21-4385-9630-934F8777F993}" presName="parentText" presStyleLbl="node1" presStyleIdx="9" presStyleCnt="10">
        <dgm:presLayoutVars>
          <dgm:chMax val="0"/>
          <dgm:bulletEnabled val="1"/>
        </dgm:presLayoutVars>
      </dgm:prSet>
      <dgm:spPr/>
    </dgm:pt>
  </dgm:ptLst>
  <dgm:cxnLst>
    <dgm:cxn modelId="{815FD41B-61FF-46F9-9F2A-98AD010B1394}" srcId="{703D4D02-5513-427D-B6E9-B2E187EE0C3A}" destId="{F638D74F-868F-4783-AD46-03F73E31B2CA}" srcOrd="7" destOrd="0" parTransId="{B50C1553-7786-4560-A468-4A19BA0FC9DE}" sibTransId="{9E25D6BE-EF50-46CE-84D2-2642ACA1BFAD}"/>
    <dgm:cxn modelId="{A471C420-89D7-473F-AB18-D669B17972F4}" srcId="{703D4D02-5513-427D-B6E9-B2E187EE0C3A}" destId="{982D478A-1E21-4385-9630-934F8777F993}" srcOrd="9" destOrd="0" parTransId="{50D4B397-0489-4398-AF35-F9379C765BC8}" sibTransId="{CC115CCB-82A9-4CB6-A5F2-86803284DF11}"/>
    <dgm:cxn modelId="{51C56D21-80FC-426A-9242-A5328CC70A7E}" srcId="{703D4D02-5513-427D-B6E9-B2E187EE0C3A}" destId="{6F996A8B-0DA8-4C7F-A559-FC37973A2FE9}" srcOrd="1" destOrd="0" parTransId="{2CBE4AB1-3A56-4F83-BB37-4E0A2F0BCD4B}" sibTransId="{E9035AF7-8F94-41FB-A73D-D61692A6D937}"/>
    <dgm:cxn modelId="{0776CD26-612F-4C16-A206-CBC85BE84954}" type="presOf" srcId="{DA4DF341-6F7D-4B89-8358-91D99FE4C900}" destId="{A4A6EE28-BF09-45AA-AD37-2734D801E311}" srcOrd="0" destOrd="0" presId="urn:microsoft.com/office/officeart/2005/8/layout/vList2"/>
    <dgm:cxn modelId="{481D142D-7CDF-439C-A026-22FC6D568E71}" srcId="{703D4D02-5513-427D-B6E9-B2E187EE0C3A}" destId="{E9D59AE0-1D43-4F5D-8DC1-D778507C1853}" srcOrd="4" destOrd="0" parTransId="{53717509-342C-42BE-ABE9-8767B0C17142}" sibTransId="{C58706E3-6533-4642-BB13-C250C899DDE2}"/>
    <dgm:cxn modelId="{FAD75540-BCA8-4E3D-A66F-73426FCE7A36}" type="presOf" srcId="{E9D59AE0-1D43-4F5D-8DC1-D778507C1853}" destId="{8E9A00DC-4256-4A2C-ABC4-E9AC85DC1EEF}" srcOrd="0" destOrd="0" presId="urn:microsoft.com/office/officeart/2005/8/layout/vList2"/>
    <dgm:cxn modelId="{8279755C-2A79-478E-9DDE-0AC332FFB355}" srcId="{703D4D02-5513-427D-B6E9-B2E187EE0C3A}" destId="{04862CF3-D288-4540-9B6A-7B38A298A6CD}" srcOrd="6" destOrd="0" parTransId="{8D5F51AD-7A42-46F9-A08D-D5B99046F118}" sibTransId="{EF2936D3-CC7C-422D-B65E-628E7FF91CD4}"/>
    <dgm:cxn modelId="{D8E5245F-5877-4C75-AFFC-4398745AE7C0}" type="presOf" srcId="{54AA76A3-6F56-4C06-A33D-8BF49A89C2A1}" destId="{B2F358A6-2EFE-4558-94D7-B86EC5050C91}" srcOrd="0" destOrd="0" presId="urn:microsoft.com/office/officeart/2005/8/layout/vList2"/>
    <dgm:cxn modelId="{F42BC443-438C-4D17-8A7F-1A90D6B3624B}" type="presOf" srcId="{982D478A-1E21-4385-9630-934F8777F993}" destId="{83EC1D14-B972-48EA-B443-789BDCB5A5F0}" srcOrd="0" destOrd="0" presId="urn:microsoft.com/office/officeart/2005/8/layout/vList2"/>
    <dgm:cxn modelId="{10203F4B-A9D8-4538-8752-C36D145FEFE2}" srcId="{703D4D02-5513-427D-B6E9-B2E187EE0C3A}" destId="{9FD9567A-BA14-430C-A7C8-A074211FD53E}" srcOrd="2" destOrd="0" parTransId="{2700B62A-61FF-4C6C-8D9B-CBFC3A418338}" sibTransId="{EAAB2414-FBD9-4C2F-B08C-8AB515C0B089}"/>
    <dgm:cxn modelId="{E716A953-B5FB-4A87-9999-E57FF3BF03B0}" type="presOf" srcId="{6F996A8B-0DA8-4C7F-A559-FC37973A2FE9}" destId="{04765EF5-9D12-4272-82A1-954A0BCA8F51}" srcOrd="0" destOrd="0" presId="urn:microsoft.com/office/officeart/2005/8/layout/vList2"/>
    <dgm:cxn modelId="{4852AC56-123F-40D5-9C49-3091FB5015A2}" type="presOf" srcId="{4AF65FE0-2F36-4F1D-A183-89BF2A75D4BB}" destId="{D4009E07-91F3-4DB4-AC12-84087D11945C}" srcOrd="0" destOrd="0" presId="urn:microsoft.com/office/officeart/2005/8/layout/vList2"/>
    <dgm:cxn modelId="{1F873C8A-F0C8-4AD6-ABBB-F8E2934D6A37}" srcId="{703D4D02-5513-427D-B6E9-B2E187EE0C3A}" destId="{4AF65FE0-2F36-4F1D-A183-89BF2A75D4BB}" srcOrd="5" destOrd="0" parTransId="{3A1608F3-11C2-4250-95DA-B89899F25A7D}" sibTransId="{AB4D0581-E63A-45FC-B031-561BFDD66ADA}"/>
    <dgm:cxn modelId="{DE46AD96-DD0E-4F81-8648-70214DD41E32}" type="presOf" srcId="{04862CF3-D288-4540-9B6A-7B38A298A6CD}" destId="{9FF40963-4D12-448B-AEB6-BA37001A67BC}" srcOrd="0" destOrd="0" presId="urn:microsoft.com/office/officeart/2005/8/layout/vList2"/>
    <dgm:cxn modelId="{D6294F9A-9C4B-471D-AECE-9DA70FAFC27A}" type="presOf" srcId="{9FD9567A-BA14-430C-A7C8-A074211FD53E}" destId="{FF3DEC59-498F-476A-B0B7-0911F1934DD9}" srcOrd="0" destOrd="0" presId="urn:microsoft.com/office/officeart/2005/8/layout/vList2"/>
    <dgm:cxn modelId="{455194A8-C0D9-4A5A-A6F9-EA1F85C6D2E7}" type="presOf" srcId="{8F61EF46-D8E8-4D24-98A5-9AF714E47E9E}" destId="{C8D6B295-93E9-4C38-8072-EEEB43E5E583}"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40D1DFDA-5426-451A-9CA9-2637DF362342}" srcId="{703D4D02-5513-427D-B6E9-B2E187EE0C3A}" destId="{8F61EF46-D8E8-4D24-98A5-9AF714E47E9E}" srcOrd="8" destOrd="0" parTransId="{9EF8DA53-F81A-4AD2-844A-48A12AA4ED6C}" sibTransId="{8D8770BD-F8F2-449C-84F4-B184B3BAE366}"/>
    <dgm:cxn modelId="{8439ACDD-E0CE-4443-A55B-3A7625F1BE85}" srcId="{703D4D02-5513-427D-B6E9-B2E187EE0C3A}" destId="{54AA76A3-6F56-4C06-A33D-8BF49A89C2A1}" srcOrd="0" destOrd="0" parTransId="{707427D2-1F8E-4247-957C-EEBAFE1AABB5}" sibTransId="{5E9A3917-59D8-40FD-8325-491FF5AEFEC5}"/>
    <dgm:cxn modelId="{5FFBC3E7-21B1-457D-9313-56C8DD09F140}" type="presOf" srcId="{F638D74F-868F-4783-AD46-03F73E31B2CA}" destId="{EB7118B7-CF96-4530-A1D2-4C1C5C7CAD47}" srcOrd="0" destOrd="0" presId="urn:microsoft.com/office/officeart/2005/8/layout/vList2"/>
    <dgm:cxn modelId="{62E653FF-C2EE-4141-A09B-A50E932CB305}" srcId="{703D4D02-5513-427D-B6E9-B2E187EE0C3A}" destId="{DA4DF341-6F7D-4B89-8358-91D99FE4C900}" srcOrd="3" destOrd="0" parTransId="{6D87F9C7-C165-485F-B868-FC92D96A1C8D}" sibTransId="{B2CF4BD6-F162-401A-BF20-6050B8FFE171}"/>
    <dgm:cxn modelId="{6B2EFFE0-4046-4F09-B454-F591F8790795}" type="presParOf" srcId="{CC8763B3-4621-4666-B669-3C5BA2A30DBE}" destId="{B2F358A6-2EFE-4558-94D7-B86EC5050C91}" srcOrd="0" destOrd="0" presId="urn:microsoft.com/office/officeart/2005/8/layout/vList2"/>
    <dgm:cxn modelId="{B1C136A0-6EE1-4F22-A63D-1227854EDBAC}" type="presParOf" srcId="{CC8763B3-4621-4666-B669-3C5BA2A30DBE}" destId="{D10E9AD5-6E9D-453C-BF76-07F1B701D45A}" srcOrd="1" destOrd="0" presId="urn:microsoft.com/office/officeart/2005/8/layout/vList2"/>
    <dgm:cxn modelId="{57F19C51-C8D9-4AAD-92AC-8C48F34D1623}" type="presParOf" srcId="{CC8763B3-4621-4666-B669-3C5BA2A30DBE}" destId="{04765EF5-9D12-4272-82A1-954A0BCA8F51}" srcOrd="2" destOrd="0" presId="urn:microsoft.com/office/officeart/2005/8/layout/vList2"/>
    <dgm:cxn modelId="{ADFCE89C-5407-4DD8-BD13-C7ACA9670A8D}" type="presParOf" srcId="{CC8763B3-4621-4666-B669-3C5BA2A30DBE}" destId="{F469EEAB-D6C4-4819-87AB-16A7C500F8FD}" srcOrd="3" destOrd="0" presId="urn:microsoft.com/office/officeart/2005/8/layout/vList2"/>
    <dgm:cxn modelId="{24E2E50F-5F62-4B33-8C6F-43A5657D1CAD}" type="presParOf" srcId="{CC8763B3-4621-4666-B669-3C5BA2A30DBE}" destId="{FF3DEC59-498F-476A-B0B7-0911F1934DD9}" srcOrd="4" destOrd="0" presId="urn:microsoft.com/office/officeart/2005/8/layout/vList2"/>
    <dgm:cxn modelId="{9B1E5385-0A08-4E6D-AA53-250E2529E59C}" type="presParOf" srcId="{CC8763B3-4621-4666-B669-3C5BA2A30DBE}" destId="{052FADEF-D9FD-43C0-BAB6-B49BB2919851}" srcOrd="5" destOrd="0" presId="urn:microsoft.com/office/officeart/2005/8/layout/vList2"/>
    <dgm:cxn modelId="{36CB0714-4CEC-4141-B761-C7FE0E4BBC7E}" type="presParOf" srcId="{CC8763B3-4621-4666-B669-3C5BA2A30DBE}" destId="{A4A6EE28-BF09-45AA-AD37-2734D801E311}" srcOrd="6" destOrd="0" presId="urn:microsoft.com/office/officeart/2005/8/layout/vList2"/>
    <dgm:cxn modelId="{680C8D22-AB16-4ADB-BA97-3EC0B080EFC8}" type="presParOf" srcId="{CC8763B3-4621-4666-B669-3C5BA2A30DBE}" destId="{25D89E96-C06F-4A01-A04F-558CA060C5C5}" srcOrd="7" destOrd="0" presId="urn:microsoft.com/office/officeart/2005/8/layout/vList2"/>
    <dgm:cxn modelId="{78D1D322-5837-4813-851A-4D93EAF30D6A}" type="presParOf" srcId="{CC8763B3-4621-4666-B669-3C5BA2A30DBE}" destId="{8E9A00DC-4256-4A2C-ABC4-E9AC85DC1EEF}" srcOrd="8" destOrd="0" presId="urn:microsoft.com/office/officeart/2005/8/layout/vList2"/>
    <dgm:cxn modelId="{E53F5B1E-62A9-43E0-981E-9CB1B13298D9}" type="presParOf" srcId="{CC8763B3-4621-4666-B669-3C5BA2A30DBE}" destId="{FC0611C7-4010-45D4-812D-BBEF3151E12A}" srcOrd="9" destOrd="0" presId="urn:microsoft.com/office/officeart/2005/8/layout/vList2"/>
    <dgm:cxn modelId="{3206A05A-CBCD-466A-A59F-AFD1468CD408}" type="presParOf" srcId="{CC8763B3-4621-4666-B669-3C5BA2A30DBE}" destId="{D4009E07-91F3-4DB4-AC12-84087D11945C}" srcOrd="10" destOrd="0" presId="urn:microsoft.com/office/officeart/2005/8/layout/vList2"/>
    <dgm:cxn modelId="{7FA1AA86-5FDB-4975-9BDA-114749AB97B5}" type="presParOf" srcId="{CC8763B3-4621-4666-B669-3C5BA2A30DBE}" destId="{3DA0E859-162B-4177-8463-CFD5199C526E}" srcOrd="11" destOrd="0" presId="urn:microsoft.com/office/officeart/2005/8/layout/vList2"/>
    <dgm:cxn modelId="{4154642F-47BF-4DAD-B8D4-07AEEF49B2D2}" type="presParOf" srcId="{CC8763B3-4621-4666-B669-3C5BA2A30DBE}" destId="{9FF40963-4D12-448B-AEB6-BA37001A67BC}" srcOrd="12" destOrd="0" presId="urn:microsoft.com/office/officeart/2005/8/layout/vList2"/>
    <dgm:cxn modelId="{8E3D53DA-DCE9-4CDF-8000-3F17774DC365}" type="presParOf" srcId="{CC8763B3-4621-4666-B669-3C5BA2A30DBE}" destId="{D2D6487C-9F1B-4914-8436-18761A2DEA1C}" srcOrd="13" destOrd="0" presId="urn:microsoft.com/office/officeart/2005/8/layout/vList2"/>
    <dgm:cxn modelId="{48D1BBF6-93D2-4EA9-9AB7-3573C8F397F8}" type="presParOf" srcId="{CC8763B3-4621-4666-B669-3C5BA2A30DBE}" destId="{EB7118B7-CF96-4530-A1D2-4C1C5C7CAD47}" srcOrd="14" destOrd="0" presId="urn:microsoft.com/office/officeart/2005/8/layout/vList2"/>
    <dgm:cxn modelId="{4512A6F3-BBCE-494D-87BC-FE4BB540CFA6}" type="presParOf" srcId="{CC8763B3-4621-4666-B669-3C5BA2A30DBE}" destId="{8F425107-684B-43B8-857E-6C5441412E64}" srcOrd="15" destOrd="0" presId="urn:microsoft.com/office/officeart/2005/8/layout/vList2"/>
    <dgm:cxn modelId="{6AE3C981-FE2B-449D-B7AE-570668F53636}" type="presParOf" srcId="{CC8763B3-4621-4666-B669-3C5BA2A30DBE}" destId="{C8D6B295-93E9-4C38-8072-EEEB43E5E583}" srcOrd="16" destOrd="0" presId="urn:microsoft.com/office/officeart/2005/8/layout/vList2"/>
    <dgm:cxn modelId="{138AC841-E40F-4971-88F2-BF6DD92D4764}" type="presParOf" srcId="{CC8763B3-4621-4666-B669-3C5BA2A30DBE}" destId="{48966D50-D905-4CD6-9DF6-33BAB06E1957}" srcOrd="17" destOrd="0" presId="urn:microsoft.com/office/officeart/2005/8/layout/vList2"/>
    <dgm:cxn modelId="{F837DFEC-453C-4028-8666-BBE8F94C8BB7}" type="presParOf" srcId="{CC8763B3-4621-4666-B669-3C5BA2A30DBE}" destId="{83EC1D14-B972-48EA-B443-789BDCB5A5F0}" srcOrd="18"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4AA76A3-6F56-4C06-A33D-8BF49A89C2A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Organisational Culture</a:t>
          </a:r>
        </a:p>
      </dgm:t>
    </dgm:pt>
    <dgm:pt modelId="{707427D2-1F8E-4247-957C-EEBAFE1AABB5}" type="parTrans" cxnId="{8439ACDD-E0CE-4443-A55B-3A7625F1BE85}">
      <dgm:prSet/>
      <dgm:spPr/>
      <dgm:t>
        <a:bodyPr/>
        <a:lstStyle/>
        <a:p>
          <a:endParaRPr lang="en-MY"/>
        </a:p>
      </dgm:t>
    </dgm:pt>
    <dgm:pt modelId="{5E9A3917-59D8-40FD-8325-491FF5AEFEC5}" type="sibTrans" cxnId="{8439ACDD-E0CE-4443-A55B-3A7625F1BE85}">
      <dgm:prSet/>
      <dgm:spPr/>
      <dgm:t>
        <a:bodyPr/>
        <a:lstStyle/>
        <a:p>
          <a:endParaRPr lang="en-MY"/>
        </a:p>
      </dgm:t>
    </dgm:pt>
    <dgm:pt modelId="{9FD9567A-BA14-430C-A7C8-A074211FD53E}">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Trompenaars’ and Turner’s Cultural Models</a:t>
          </a:r>
        </a:p>
      </dgm:t>
    </dgm:pt>
    <dgm:pt modelId="{2700B62A-61FF-4C6C-8D9B-CBFC3A418338}" type="parTrans" cxnId="{10203F4B-A9D8-4538-8752-C36D145FEFE2}">
      <dgm:prSet/>
      <dgm:spPr/>
      <dgm:t>
        <a:bodyPr/>
        <a:lstStyle/>
        <a:p>
          <a:endParaRPr lang="en-MY"/>
        </a:p>
      </dgm:t>
    </dgm:pt>
    <dgm:pt modelId="{EAAB2414-FBD9-4C2F-B08C-8AB515C0B089}" type="sibTrans" cxnId="{10203F4B-A9D8-4538-8752-C36D145FEFE2}">
      <dgm:prSet/>
      <dgm:spPr/>
      <dgm:t>
        <a:bodyPr/>
        <a:lstStyle/>
        <a:p>
          <a:endParaRPr lang="en-MY"/>
        </a:p>
      </dgm:t>
    </dgm:pt>
    <dgm:pt modelId="{6F996A8B-0DA8-4C7F-A559-FC37973A2FE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Hofstede’s Cultural Model</a:t>
          </a:r>
        </a:p>
      </dgm:t>
    </dgm:pt>
    <dgm:pt modelId="{2CBE4AB1-3A56-4F83-BB37-4E0A2F0BCD4B}" type="parTrans" cxnId="{51C56D21-80FC-426A-9242-A5328CC70A7E}">
      <dgm:prSet/>
      <dgm:spPr/>
      <dgm:t>
        <a:bodyPr/>
        <a:lstStyle/>
        <a:p>
          <a:endParaRPr lang="en-MY"/>
        </a:p>
      </dgm:t>
    </dgm:pt>
    <dgm:pt modelId="{E9035AF7-8F94-41FB-A73D-D61692A6D937}" type="sibTrans" cxnId="{51C56D21-80FC-426A-9242-A5328CC70A7E}">
      <dgm:prSet/>
      <dgm:spPr/>
      <dgm:t>
        <a:bodyPr/>
        <a:lstStyle/>
        <a:p>
          <a:endParaRPr lang="en-MY"/>
        </a:p>
      </dgm:t>
    </dgm:pt>
    <dgm:pt modelId="{DA4DF341-6F7D-4B89-8358-91D99FE4C90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Trompenaars Four Diversity Culture</a:t>
          </a:r>
        </a:p>
      </dgm:t>
    </dgm:pt>
    <dgm:pt modelId="{6D87F9C7-C165-485F-B868-FC92D96A1C8D}" type="parTrans" cxnId="{62E653FF-C2EE-4141-A09B-A50E932CB305}">
      <dgm:prSet/>
      <dgm:spPr/>
      <dgm:t>
        <a:bodyPr/>
        <a:lstStyle/>
        <a:p>
          <a:endParaRPr lang="en-MY"/>
        </a:p>
      </dgm:t>
    </dgm:pt>
    <dgm:pt modelId="{B2CF4BD6-F162-401A-BF20-6050B8FFE171}" type="sibTrans" cxnId="{62E653FF-C2EE-4141-A09B-A50E932CB305}">
      <dgm:prSet/>
      <dgm:spPr/>
      <dgm:t>
        <a:bodyPr/>
        <a:lstStyle/>
        <a:p>
          <a:endParaRPr lang="en-MY"/>
        </a:p>
      </dgm:t>
    </dgm:pt>
    <dgm:pt modelId="{E9D59AE0-1D43-4F5D-8DC1-D778507C1853}">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FFFFEE"/>
              </a:solidFill>
              <a:latin typeface="Arial"/>
              <a:ea typeface="+mn-ea"/>
              <a:cs typeface="+mn-cs"/>
            </a:rPr>
            <a:t>Hall’s Cultural Context Theory</a:t>
          </a:r>
        </a:p>
      </dgm:t>
    </dgm:pt>
    <dgm:pt modelId="{53717509-342C-42BE-ABE9-8767B0C17142}" type="parTrans" cxnId="{481D142D-7CDF-439C-A026-22FC6D568E71}">
      <dgm:prSet/>
      <dgm:spPr/>
      <dgm:t>
        <a:bodyPr/>
        <a:lstStyle/>
        <a:p>
          <a:endParaRPr lang="en-MY"/>
        </a:p>
      </dgm:t>
    </dgm:pt>
    <dgm:pt modelId="{C58706E3-6533-4642-BB13-C250C899DDE2}" type="sibTrans" cxnId="{481D142D-7CDF-439C-A026-22FC6D568E71}">
      <dgm:prSet/>
      <dgm:spPr/>
      <dgm:t>
        <a:bodyPr/>
        <a:lstStyle/>
        <a:p>
          <a:endParaRPr lang="en-MY"/>
        </a:p>
      </dgm:t>
    </dgm:pt>
    <dgm:pt modelId="{4AF65FE0-2F36-4F1D-A183-89BF2A75D4BB}">
      <dgm:prSet phldrT="[Text]"/>
      <dgm:spPr>
        <a:solidFill>
          <a:srgbClr val="FFFFFF"/>
        </a:solidFill>
      </dgm:spPr>
      <dgm:t>
        <a:bodyPr/>
        <a:lstStyle/>
        <a:p>
          <a:r>
            <a:rPr lang="en-MY" dirty="0" err="1">
              <a:solidFill>
                <a:schemeClr val="tx1"/>
              </a:solidFill>
            </a:rPr>
            <a:t>Trompenaar’s</a:t>
          </a:r>
          <a:r>
            <a:rPr lang="en-MY" dirty="0">
              <a:solidFill>
                <a:schemeClr val="tx1"/>
              </a:solidFill>
            </a:rPr>
            <a:t> Three R’s</a:t>
          </a:r>
        </a:p>
      </dgm:t>
    </dgm:pt>
    <dgm:pt modelId="{3A1608F3-11C2-4250-95DA-B89899F25A7D}" type="parTrans" cxnId="{1F873C8A-F0C8-4AD6-ABBB-F8E2934D6A37}">
      <dgm:prSet/>
      <dgm:spPr/>
      <dgm:t>
        <a:bodyPr/>
        <a:lstStyle/>
        <a:p>
          <a:endParaRPr lang="en-MY"/>
        </a:p>
      </dgm:t>
    </dgm:pt>
    <dgm:pt modelId="{AB4D0581-E63A-45FC-B031-561BFDD66ADA}" type="sibTrans" cxnId="{1F873C8A-F0C8-4AD6-ABBB-F8E2934D6A37}">
      <dgm:prSet/>
      <dgm:spPr/>
      <dgm:t>
        <a:bodyPr/>
        <a:lstStyle/>
        <a:p>
          <a:endParaRPr lang="en-MY"/>
        </a:p>
      </dgm:t>
    </dgm:pt>
    <dgm:pt modelId="{F638D74F-868F-4783-AD46-03F73E31B2CA}">
      <dgm:prSet phldrT="[Text]"/>
      <dgm:spPr>
        <a:solidFill>
          <a:srgbClr val="FFFFFF"/>
        </a:solidFill>
      </dgm:spPr>
      <dgm:t>
        <a:bodyPr/>
        <a:lstStyle/>
        <a:p>
          <a:r>
            <a:rPr lang="en-MY" dirty="0">
              <a:solidFill>
                <a:schemeClr val="tx1"/>
              </a:solidFill>
            </a:rPr>
            <a:t>Cross Cultural Differences</a:t>
          </a:r>
        </a:p>
      </dgm:t>
    </dgm:pt>
    <dgm:pt modelId="{B50C1553-7786-4560-A468-4A19BA0FC9DE}" type="parTrans" cxnId="{815FD41B-61FF-46F9-9F2A-98AD010B1394}">
      <dgm:prSet/>
      <dgm:spPr/>
      <dgm:t>
        <a:bodyPr/>
        <a:lstStyle/>
        <a:p>
          <a:endParaRPr lang="en-MY"/>
        </a:p>
      </dgm:t>
    </dgm:pt>
    <dgm:pt modelId="{9E25D6BE-EF50-46CE-84D2-2642ACA1BFAD}" type="sibTrans" cxnId="{815FD41B-61FF-46F9-9F2A-98AD010B1394}">
      <dgm:prSet/>
      <dgm:spPr/>
      <dgm:t>
        <a:bodyPr/>
        <a:lstStyle/>
        <a:p>
          <a:endParaRPr lang="en-MY"/>
        </a:p>
      </dgm:t>
    </dgm:pt>
    <dgm:pt modelId="{04862CF3-D288-4540-9B6A-7B38A298A6CD}">
      <dgm:prSet phldrT="[Text]"/>
      <dgm:spPr>
        <a:solidFill>
          <a:srgbClr val="FFFFFF"/>
        </a:solidFill>
      </dgm:spPr>
      <dgm:t>
        <a:bodyPr/>
        <a:lstStyle/>
        <a:p>
          <a:r>
            <a:rPr lang="en-MY" dirty="0">
              <a:solidFill>
                <a:schemeClr val="tx1"/>
              </a:solidFill>
            </a:rPr>
            <a:t>Cross Cultural Adaptation</a:t>
          </a:r>
        </a:p>
      </dgm:t>
    </dgm:pt>
    <dgm:pt modelId="{8D5F51AD-7A42-46F9-A08D-D5B99046F118}" type="parTrans" cxnId="{8279755C-2A79-478E-9DDE-0AC332FFB355}">
      <dgm:prSet/>
      <dgm:spPr/>
      <dgm:t>
        <a:bodyPr/>
        <a:lstStyle/>
        <a:p>
          <a:endParaRPr lang="en-MY"/>
        </a:p>
      </dgm:t>
    </dgm:pt>
    <dgm:pt modelId="{EF2936D3-CC7C-422D-B65E-628E7FF91CD4}" type="sibTrans" cxnId="{8279755C-2A79-478E-9DDE-0AC332FFB355}">
      <dgm:prSet/>
      <dgm:spPr/>
      <dgm:t>
        <a:bodyPr/>
        <a:lstStyle/>
        <a:p>
          <a:endParaRPr lang="en-MY"/>
        </a:p>
      </dgm:t>
    </dgm:pt>
    <dgm:pt modelId="{8F61EF46-D8E8-4D24-98A5-9AF714E47E9E}">
      <dgm:prSet phldrT="[Text]"/>
      <dgm:spPr>
        <a:solidFill>
          <a:srgbClr val="FFFFFF"/>
        </a:solidFill>
      </dgm:spPr>
      <dgm:t>
        <a:bodyPr/>
        <a:lstStyle/>
        <a:p>
          <a:r>
            <a:rPr lang="en-MY" dirty="0">
              <a:solidFill>
                <a:schemeClr val="tx1"/>
              </a:solidFill>
            </a:rPr>
            <a:t>Cultural Sensitivity</a:t>
          </a:r>
        </a:p>
      </dgm:t>
    </dgm:pt>
    <dgm:pt modelId="{9EF8DA53-F81A-4AD2-844A-48A12AA4ED6C}" type="parTrans" cxnId="{40D1DFDA-5426-451A-9CA9-2637DF362342}">
      <dgm:prSet/>
      <dgm:spPr/>
      <dgm:t>
        <a:bodyPr/>
        <a:lstStyle/>
        <a:p>
          <a:endParaRPr lang="en-MY"/>
        </a:p>
      </dgm:t>
    </dgm:pt>
    <dgm:pt modelId="{8D8770BD-F8F2-449C-84F4-B184B3BAE366}" type="sibTrans" cxnId="{40D1DFDA-5426-451A-9CA9-2637DF362342}">
      <dgm:prSet/>
      <dgm:spPr/>
      <dgm:t>
        <a:bodyPr/>
        <a:lstStyle/>
        <a:p>
          <a:endParaRPr lang="en-MY"/>
        </a:p>
      </dgm:t>
    </dgm:pt>
    <dgm:pt modelId="{982D478A-1E21-4385-9630-934F8777F993}">
      <dgm:prSet phldrT="[Text]"/>
      <dgm:spPr>
        <a:solidFill>
          <a:srgbClr val="FFFFFF"/>
        </a:solidFill>
      </dgm:spPr>
      <dgm:t>
        <a:bodyPr/>
        <a:lstStyle/>
        <a:p>
          <a:r>
            <a:rPr lang="en-MY" dirty="0">
              <a:solidFill>
                <a:schemeClr val="tx1"/>
              </a:solidFill>
            </a:rPr>
            <a:t>Global Mindset</a:t>
          </a:r>
        </a:p>
      </dgm:t>
    </dgm:pt>
    <dgm:pt modelId="{50D4B397-0489-4398-AF35-F9379C765BC8}" type="parTrans" cxnId="{A471C420-89D7-473F-AB18-D669B17972F4}">
      <dgm:prSet/>
      <dgm:spPr/>
      <dgm:t>
        <a:bodyPr/>
        <a:lstStyle/>
        <a:p>
          <a:endParaRPr lang="en-MY"/>
        </a:p>
      </dgm:t>
    </dgm:pt>
    <dgm:pt modelId="{CC115CCB-82A9-4CB6-A5F2-86803284DF11}" type="sibTrans" cxnId="{A471C420-89D7-473F-AB18-D669B17972F4}">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B2F358A6-2EFE-4558-94D7-B86EC5050C91}" type="pres">
      <dgm:prSet presAssocID="{54AA76A3-6F56-4C06-A33D-8BF49A89C2A1}" presName="parentText" presStyleLbl="node1" presStyleIdx="0" presStyleCnt="10" custLinFactNeighborY="-79649">
        <dgm:presLayoutVars>
          <dgm:chMax val="0"/>
          <dgm:bulletEnabled val="1"/>
        </dgm:presLayoutVars>
      </dgm:prSet>
      <dgm:spPr>
        <a:xfrm>
          <a:off x="0" y="14525"/>
          <a:ext cx="7632848" cy="561599"/>
        </a:xfrm>
        <a:prstGeom prst="roundRect">
          <a:avLst/>
        </a:prstGeom>
      </dgm:spPr>
    </dgm:pt>
    <dgm:pt modelId="{D10E9AD5-6E9D-453C-BF76-07F1B701D45A}" type="pres">
      <dgm:prSet presAssocID="{5E9A3917-59D8-40FD-8325-491FF5AEFEC5}" presName="spacer" presStyleCnt="0"/>
      <dgm:spPr/>
    </dgm:pt>
    <dgm:pt modelId="{04765EF5-9D12-4272-82A1-954A0BCA8F51}" type="pres">
      <dgm:prSet presAssocID="{6F996A8B-0DA8-4C7F-A559-FC37973A2FE9}" presName="parentText" presStyleLbl="node1" presStyleIdx="1" presStyleCnt="10">
        <dgm:presLayoutVars>
          <dgm:chMax val="0"/>
          <dgm:bulletEnabled val="1"/>
        </dgm:presLayoutVars>
      </dgm:prSet>
      <dgm:spPr>
        <a:xfrm>
          <a:off x="0" y="644028"/>
          <a:ext cx="7632848" cy="561599"/>
        </a:xfrm>
        <a:prstGeom prst="roundRect">
          <a:avLst/>
        </a:prstGeom>
      </dgm:spPr>
    </dgm:pt>
    <dgm:pt modelId="{F469EEAB-D6C4-4819-87AB-16A7C500F8FD}" type="pres">
      <dgm:prSet presAssocID="{E9035AF7-8F94-41FB-A73D-D61692A6D937}" presName="spacer" presStyleCnt="0"/>
      <dgm:spPr/>
    </dgm:pt>
    <dgm:pt modelId="{FF3DEC59-498F-476A-B0B7-0911F1934DD9}" type="pres">
      <dgm:prSet presAssocID="{9FD9567A-BA14-430C-A7C8-A074211FD53E}" presName="parentText" presStyleLbl="node1" presStyleIdx="2" presStyleCnt="10">
        <dgm:presLayoutVars>
          <dgm:chMax val="0"/>
          <dgm:bulletEnabled val="1"/>
        </dgm:presLayoutVars>
      </dgm:prSet>
      <dgm:spPr>
        <a:xfrm>
          <a:off x="0" y="1274748"/>
          <a:ext cx="7632848" cy="561599"/>
        </a:xfrm>
        <a:prstGeom prst="roundRect">
          <a:avLst/>
        </a:prstGeom>
      </dgm:spPr>
    </dgm:pt>
    <dgm:pt modelId="{052FADEF-D9FD-43C0-BAB6-B49BB2919851}" type="pres">
      <dgm:prSet presAssocID="{EAAB2414-FBD9-4C2F-B08C-8AB515C0B089}" presName="spacer" presStyleCnt="0"/>
      <dgm:spPr/>
    </dgm:pt>
    <dgm:pt modelId="{A4A6EE28-BF09-45AA-AD37-2734D801E311}" type="pres">
      <dgm:prSet presAssocID="{DA4DF341-6F7D-4B89-8358-91D99FE4C900}" presName="parentText" presStyleLbl="node1" presStyleIdx="3" presStyleCnt="10">
        <dgm:presLayoutVars>
          <dgm:chMax val="0"/>
          <dgm:bulletEnabled val="1"/>
        </dgm:presLayoutVars>
      </dgm:prSet>
      <dgm:spPr>
        <a:xfrm>
          <a:off x="0" y="1905468"/>
          <a:ext cx="7632848" cy="561599"/>
        </a:xfrm>
        <a:prstGeom prst="roundRect">
          <a:avLst/>
        </a:prstGeom>
      </dgm:spPr>
    </dgm:pt>
    <dgm:pt modelId="{25D89E96-C06F-4A01-A04F-558CA060C5C5}" type="pres">
      <dgm:prSet presAssocID="{B2CF4BD6-F162-401A-BF20-6050B8FFE171}" presName="spacer" presStyleCnt="0"/>
      <dgm:spPr/>
    </dgm:pt>
    <dgm:pt modelId="{8E9A00DC-4256-4A2C-ABC4-E9AC85DC1EEF}" type="pres">
      <dgm:prSet presAssocID="{E9D59AE0-1D43-4F5D-8DC1-D778507C1853}" presName="parentText" presStyleLbl="node1" presStyleIdx="4" presStyleCnt="10">
        <dgm:presLayoutVars>
          <dgm:chMax val="0"/>
          <dgm:bulletEnabled val="1"/>
        </dgm:presLayoutVars>
      </dgm:prSet>
      <dgm:spPr>
        <a:xfrm>
          <a:off x="0" y="2536188"/>
          <a:ext cx="7632848" cy="561599"/>
        </a:xfrm>
        <a:prstGeom prst="roundRect">
          <a:avLst/>
        </a:prstGeom>
      </dgm:spPr>
    </dgm:pt>
    <dgm:pt modelId="{FC0611C7-4010-45D4-812D-BBEF3151E12A}" type="pres">
      <dgm:prSet presAssocID="{C58706E3-6533-4642-BB13-C250C899DDE2}" presName="spacer" presStyleCnt="0"/>
      <dgm:spPr/>
    </dgm:pt>
    <dgm:pt modelId="{D4009E07-91F3-4DB4-AC12-84087D11945C}" type="pres">
      <dgm:prSet presAssocID="{4AF65FE0-2F36-4F1D-A183-89BF2A75D4BB}" presName="parentText" presStyleLbl="node1" presStyleIdx="5" presStyleCnt="10" custLinFactNeighborY="-18594">
        <dgm:presLayoutVars>
          <dgm:chMax val="0"/>
          <dgm:bulletEnabled val="1"/>
        </dgm:presLayoutVars>
      </dgm:prSet>
      <dgm:spPr/>
    </dgm:pt>
    <dgm:pt modelId="{3DA0E859-162B-4177-8463-CFD5199C526E}" type="pres">
      <dgm:prSet presAssocID="{AB4D0581-E63A-45FC-B031-561BFDD66ADA}" presName="spacer" presStyleCnt="0"/>
      <dgm:spPr/>
    </dgm:pt>
    <dgm:pt modelId="{9FF40963-4D12-448B-AEB6-BA37001A67BC}" type="pres">
      <dgm:prSet presAssocID="{04862CF3-D288-4540-9B6A-7B38A298A6CD}" presName="parentText" presStyleLbl="node1" presStyleIdx="6" presStyleCnt="10">
        <dgm:presLayoutVars>
          <dgm:chMax val="0"/>
          <dgm:bulletEnabled val="1"/>
        </dgm:presLayoutVars>
      </dgm:prSet>
      <dgm:spPr/>
    </dgm:pt>
    <dgm:pt modelId="{D2D6487C-9F1B-4914-8436-18761A2DEA1C}" type="pres">
      <dgm:prSet presAssocID="{EF2936D3-CC7C-422D-B65E-628E7FF91CD4}" presName="spacer" presStyleCnt="0"/>
      <dgm:spPr/>
    </dgm:pt>
    <dgm:pt modelId="{EB7118B7-CF96-4530-A1D2-4C1C5C7CAD47}" type="pres">
      <dgm:prSet presAssocID="{F638D74F-868F-4783-AD46-03F73E31B2CA}" presName="parentText" presStyleLbl="node1" presStyleIdx="7" presStyleCnt="10">
        <dgm:presLayoutVars>
          <dgm:chMax val="0"/>
          <dgm:bulletEnabled val="1"/>
        </dgm:presLayoutVars>
      </dgm:prSet>
      <dgm:spPr/>
    </dgm:pt>
    <dgm:pt modelId="{8F425107-684B-43B8-857E-6C5441412E64}" type="pres">
      <dgm:prSet presAssocID="{9E25D6BE-EF50-46CE-84D2-2642ACA1BFAD}" presName="spacer" presStyleCnt="0"/>
      <dgm:spPr/>
    </dgm:pt>
    <dgm:pt modelId="{C8D6B295-93E9-4C38-8072-EEEB43E5E583}" type="pres">
      <dgm:prSet presAssocID="{8F61EF46-D8E8-4D24-98A5-9AF714E47E9E}" presName="parentText" presStyleLbl="node1" presStyleIdx="8" presStyleCnt="10">
        <dgm:presLayoutVars>
          <dgm:chMax val="0"/>
          <dgm:bulletEnabled val="1"/>
        </dgm:presLayoutVars>
      </dgm:prSet>
      <dgm:spPr/>
    </dgm:pt>
    <dgm:pt modelId="{48966D50-D905-4CD6-9DF6-33BAB06E1957}" type="pres">
      <dgm:prSet presAssocID="{8D8770BD-F8F2-449C-84F4-B184B3BAE366}" presName="spacer" presStyleCnt="0"/>
      <dgm:spPr/>
    </dgm:pt>
    <dgm:pt modelId="{83EC1D14-B972-48EA-B443-789BDCB5A5F0}" type="pres">
      <dgm:prSet presAssocID="{982D478A-1E21-4385-9630-934F8777F993}" presName="parentText" presStyleLbl="node1" presStyleIdx="9" presStyleCnt="10">
        <dgm:presLayoutVars>
          <dgm:chMax val="0"/>
          <dgm:bulletEnabled val="1"/>
        </dgm:presLayoutVars>
      </dgm:prSet>
      <dgm:spPr/>
    </dgm:pt>
  </dgm:ptLst>
  <dgm:cxnLst>
    <dgm:cxn modelId="{815FD41B-61FF-46F9-9F2A-98AD010B1394}" srcId="{703D4D02-5513-427D-B6E9-B2E187EE0C3A}" destId="{F638D74F-868F-4783-AD46-03F73E31B2CA}" srcOrd="7" destOrd="0" parTransId="{B50C1553-7786-4560-A468-4A19BA0FC9DE}" sibTransId="{9E25D6BE-EF50-46CE-84D2-2642ACA1BFAD}"/>
    <dgm:cxn modelId="{A471C420-89D7-473F-AB18-D669B17972F4}" srcId="{703D4D02-5513-427D-B6E9-B2E187EE0C3A}" destId="{982D478A-1E21-4385-9630-934F8777F993}" srcOrd="9" destOrd="0" parTransId="{50D4B397-0489-4398-AF35-F9379C765BC8}" sibTransId="{CC115CCB-82A9-4CB6-A5F2-86803284DF11}"/>
    <dgm:cxn modelId="{51C56D21-80FC-426A-9242-A5328CC70A7E}" srcId="{703D4D02-5513-427D-B6E9-B2E187EE0C3A}" destId="{6F996A8B-0DA8-4C7F-A559-FC37973A2FE9}" srcOrd="1" destOrd="0" parTransId="{2CBE4AB1-3A56-4F83-BB37-4E0A2F0BCD4B}" sibTransId="{E9035AF7-8F94-41FB-A73D-D61692A6D937}"/>
    <dgm:cxn modelId="{0776CD26-612F-4C16-A206-CBC85BE84954}" type="presOf" srcId="{DA4DF341-6F7D-4B89-8358-91D99FE4C900}" destId="{A4A6EE28-BF09-45AA-AD37-2734D801E311}" srcOrd="0" destOrd="0" presId="urn:microsoft.com/office/officeart/2005/8/layout/vList2"/>
    <dgm:cxn modelId="{481D142D-7CDF-439C-A026-22FC6D568E71}" srcId="{703D4D02-5513-427D-B6E9-B2E187EE0C3A}" destId="{E9D59AE0-1D43-4F5D-8DC1-D778507C1853}" srcOrd="4" destOrd="0" parTransId="{53717509-342C-42BE-ABE9-8767B0C17142}" sibTransId="{C58706E3-6533-4642-BB13-C250C899DDE2}"/>
    <dgm:cxn modelId="{FAD75540-BCA8-4E3D-A66F-73426FCE7A36}" type="presOf" srcId="{E9D59AE0-1D43-4F5D-8DC1-D778507C1853}" destId="{8E9A00DC-4256-4A2C-ABC4-E9AC85DC1EEF}" srcOrd="0" destOrd="0" presId="urn:microsoft.com/office/officeart/2005/8/layout/vList2"/>
    <dgm:cxn modelId="{8279755C-2A79-478E-9DDE-0AC332FFB355}" srcId="{703D4D02-5513-427D-B6E9-B2E187EE0C3A}" destId="{04862CF3-D288-4540-9B6A-7B38A298A6CD}" srcOrd="6" destOrd="0" parTransId="{8D5F51AD-7A42-46F9-A08D-D5B99046F118}" sibTransId="{EF2936D3-CC7C-422D-B65E-628E7FF91CD4}"/>
    <dgm:cxn modelId="{D8E5245F-5877-4C75-AFFC-4398745AE7C0}" type="presOf" srcId="{54AA76A3-6F56-4C06-A33D-8BF49A89C2A1}" destId="{B2F358A6-2EFE-4558-94D7-B86EC5050C91}" srcOrd="0" destOrd="0" presId="urn:microsoft.com/office/officeart/2005/8/layout/vList2"/>
    <dgm:cxn modelId="{F42BC443-438C-4D17-8A7F-1A90D6B3624B}" type="presOf" srcId="{982D478A-1E21-4385-9630-934F8777F993}" destId="{83EC1D14-B972-48EA-B443-789BDCB5A5F0}" srcOrd="0" destOrd="0" presId="urn:microsoft.com/office/officeart/2005/8/layout/vList2"/>
    <dgm:cxn modelId="{10203F4B-A9D8-4538-8752-C36D145FEFE2}" srcId="{703D4D02-5513-427D-B6E9-B2E187EE0C3A}" destId="{9FD9567A-BA14-430C-A7C8-A074211FD53E}" srcOrd="2" destOrd="0" parTransId="{2700B62A-61FF-4C6C-8D9B-CBFC3A418338}" sibTransId="{EAAB2414-FBD9-4C2F-B08C-8AB515C0B089}"/>
    <dgm:cxn modelId="{E716A953-B5FB-4A87-9999-E57FF3BF03B0}" type="presOf" srcId="{6F996A8B-0DA8-4C7F-A559-FC37973A2FE9}" destId="{04765EF5-9D12-4272-82A1-954A0BCA8F51}" srcOrd="0" destOrd="0" presId="urn:microsoft.com/office/officeart/2005/8/layout/vList2"/>
    <dgm:cxn modelId="{4852AC56-123F-40D5-9C49-3091FB5015A2}" type="presOf" srcId="{4AF65FE0-2F36-4F1D-A183-89BF2A75D4BB}" destId="{D4009E07-91F3-4DB4-AC12-84087D11945C}" srcOrd="0" destOrd="0" presId="urn:microsoft.com/office/officeart/2005/8/layout/vList2"/>
    <dgm:cxn modelId="{1F873C8A-F0C8-4AD6-ABBB-F8E2934D6A37}" srcId="{703D4D02-5513-427D-B6E9-B2E187EE0C3A}" destId="{4AF65FE0-2F36-4F1D-A183-89BF2A75D4BB}" srcOrd="5" destOrd="0" parTransId="{3A1608F3-11C2-4250-95DA-B89899F25A7D}" sibTransId="{AB4D0581-E63A-45FC-B031-561BFDD66ADA}"/>
    <dgm:cxn modelId="{DE46AD96-DD0E-4F81-8648-70214DD41E32}" type="presOf" srcId="{04862CF3-D288-4540-9B6A-7B38A298A6CD}" destId="{9FF40963-4D12-448B-AEB6-BA37001A67BC}" srcOrd="0" destOrd="0" presId="urn:microsoft.com/office/officeart/2005/8/layout/vList2"/>
    <dgm:cxn modelId="{D6294F9A-9C4B-471D-AECE-9DA70FAFC27A}" type="presOf" srcId="{9FD9567A-BA14-430C-A7C8-A074211FD53E}" destId="{FF3DEC59-498F-476A-B0B7-0911F1934DD9}" srcOrd="0" destOrd="0" presId="urn:microsoft.com/office/officeart/2005/8/layout/vList2"/>
    <dgm:cxn modelId="{455194A8-C0D9-4A5A-A6F9-EA1F85C6D2E7}" type="presOf" srcId="{8F61EF46-D8E8-4D24-98A5-9AF714E47E9E}" destId="{C8D6B295-93E9-4C38-8072-EEEB43E5E583}"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40D1DFDA-5426-451A-9CA9-2637DF362342}" srcId="{703D4D02-5513-427D-B6E9-B2E187EE0C3A}" destId="{8F61EF46-D8E8-4D24-98A5-9AF714E47E9E}" srcOrd="8" destOrd="0" parTransId="{9EF8DA53-F81A-4AD2-844A-48A12AA4ED6C}" sibTransId="{8D8770BD-F8F2-449C-84F4-B184B3BAE366}"/>
    <dgm:cxn modelId="{8439ACDD-E0CE-4443-A55B-3A7625F1BE85}" srcId="{703D4D02-5513-427D-B6E9-B2E187EE0C3A}" destId="{54AA76A3-6F56-4C06-A33D-8BF49A89C2A1}" srcOrd="0" destOrd="0" parTransId="{707427D2-1F8E-4247-957C-EEBAFE1AABB5}" sibTransId="{5E9A3917-59D8-40FD-8325-491FF5AEFEC5}"/>
    <dgm:cxn modelId="{5FFBC3E7-21B1-457D-9313-56C8DD09F140}" type="presOf" srcId="{F638D74F-868F-4783-AD46-03F73E31B2CA}" destId="{EB7118B7-CF96-4530-A1D2-4C1C5C7CAD47}" srcOrd="0" destOrd="0" presId="urn:microsoft.com/office/officeart/2005/8/layout/vList2"/>
    <dgm:cxn modelId="{62E653FF-C2EE-4141-A09B-A50E932CB305}" srcId="{703D4D02-5513-427D-B6E9-B2E187EE0C3A}" destId="{DA4DF341-6F7D-4B89-8358-91D99FE4C900}" srcOrd="3" destOrd="0" parTransId="{6D87F9C7-C165-485F-B868-FC92D96A1C8D}" sibTransId="{B2CF4BD6-F162-401A-BF20-6050B8FFE171}"/>
    <dgm:cxn modelId="{6B2EFFE0-4046-4F09-B454-F591F8790795}" type="presParOf" srcId="{CC8763B3-4621-4666-B669-3C5BA2A30DBE}" destId="{B2F358A6-2EFE-4558-94D7-B86EC5050C91}" srcOrd="0" destOrd="0" presId="urn:microsoft.com/office/officeart/2005/8/layout/vList2"/>
    <dgm:cxn modelId="{B1C136A0-6EE1-4F22-A63D-1227854EDBAC}" type="presParOf" srcId="{CC8763B3-4621-4666-B669-3C5BA2A30DBE}" destId="{D10E9AD5-6E9D-453C-BF76-07F1B701D45A}" srcOrd="1" destOrd="0" presId="urn:microsoft.com/office/officeart/2005/8/layout/vList2"/>
    <dgm:cxn modelId="{57F19C51-C8D9-4AAD-92AC-8C48F34D1623}" type="presParOf" srcId="{CC8763B3-4621-4666-B669-3C5BA2A30DBE}" destId="{04765EF5-9D12-4272-82A1-954A0BCA8F51}" srcOrd="2" destOrd="0" presId="urn:microsoft.com/office/officeart/2005/8/layout/vList2"/>
    <dgm:cxn modelId="{ADFCE89C-5407-4DD8-BD13-C7ACA9670A8D}" type="presParOf" srcId="{CC8763B3-4621-4666-B669-3C5BA2A30DBE}" destId="{F469EEAB-D6C4-4819-87AB-16A7C500F8FD}" srcOrd="3" destOrd="0" presId="urn:microsoft.com/office/officeart/2005/8/layout/vList2"/>
    <dgm:cxn modelId="{24E2E50F-5F62-4B33-8C6F-43A5657D1CAD}" type="presParOf" srcId="{CC8763B3-4621-4666-B669-3C5BA2A30DBE}" destId="{FF3DEC59-498F-476A-B0B7-0911F1934DD9}" srcOrd="4" destOrd="0" presId="urn:microsoft.com/office/officeart/2005/8/layout/vList2"/>
    <dgm:cxn modelId="{9B1E5385-0A08-4E6D-AA53-250E2529E59C}" type="presParOf" srcId="{CC8763B3-4621-4666-B669-3C5BA2A30DBE}" destId="{052FADEF-D9FD-43C0-BAB6-B49BB2919851}" srcOrd="5" destOrd="0" presId="urn:microsoft.com/office/officeart/2005/8/layout/vList2"/>
    <dgm:cxn modelId="{36CB0714-4CEC-4141-B761-C7FE0E4BBC7E}" type="presParOf" srcId="{CC8763B3-4621-4666-B669-3C5BA2A30DBE}" destId="{A4A6EE28-BF09-45AA-AD37-2734D801E311}" srcOrd="6" destOrd="0" presId="urn:microsoft.com/office/officeart/2005/8/layout/vList2"/>
    <dgm:cxn modelId="{680C8D22-AB16-4ADB-BA97-3EC0B080EFC8}" type="presParOf" srcId="{CC8763B3-4621-4666-B669-3C5BA2A30DBE}" destId="{25D89E96-C06F-4A01-A04F-558CA060C5C5}" srcOrd="7" destOrd="0" presId="urn:microsoft.com/office/officeart/2005/8/layout/vList2"/>
    <dgm:cxn modelId="{78D1D322-5837-4813-851A-4D93EAF30D6A}" type="presParOf" srcId="{CC8763B3-4621-4666-B669-3C5BA2A30DBE}" destId="{8E9A00DC-4256-4A2C-ABC4-E9AC85DC1EEF}" srcOrd="8" destOrd="0" presId="urn:microsoft.com/office/officeart/2005/8/layout/vList2"/>
    <dgm:cxn modelId="{E53F5B1E-62A9-43E0-981E-9CB1B13298D9}" type="presParOf" srcId="{CC8763B3-4621-4666-B669-3C5BA2A30DBE}" destId="{FC0611C7-4010-45D4-812D-BBEF3151E12A}" srcOrd="9" destOrd="0" presId="urn:microsoft.com/office/officeart/2005/8/layout/vList2"/>
    <dgm:cxn modelId="{3206A05A-CBCD-466A-A59F-AFD1468CD408}" type="presParOf" srcId="{CC8763B3-4621-4666-B669-3C5BA2A30DBE}" destId="{D4009E07-91F3-4DB4-AC12-84087D11945C}" srcOrd="10" destOrd="0" presId="urn:microsoft.com/office/officeart/2005/8/layout/vList2"/>
    <dgm:cxn modelId="{7FA1AA86-5FDB-4975-9BDA-114749AB97B5}" type="presParOf" srcId="{CC8763B3-4621-4666-B669-3C5BA2A30DBE}" destId="{3DA0E859-162B-4177-8463-CFD5199C526E}" srcOrd="11" destOrd="0" presId="urn:microsoft.com/office/officeart/2005/8/layout/vList2"/>
    <dgm:cxn modelId="{4154642F-47BF-4DAD-B8D4-07AEEF49B2D2}" type="presParOf" srcId="{CC8763B3-4621-4666-B669-3C5BA2A30DBE}" destId="{9FF40963-4D12-448B-AEB6-BA37001A67BC}" srcOrd="12" destOrd="0" presId="urn:microsoft.com/office/officeart/2005/8/layout/vList2"/>
    <dgm:cxn modelId="{8E3D53DA-DCE9-4CDF-8000-3F17774DC365}" type="presParOf" srcId="{CC8763B3-4621-4666-B669-3C5BA2A30DBE}" destId="{D2D6487C-9F1B-4914-8436-18761A2DEA1C}" srcOrd="13" destOrd="0" presId="urn:microsoft.com/office/officeart/2005/8/layout/vList2"/>
    <dgm:cxn modelId="{48D1BBF6-93D2-4EA9-9AB7-3573C8F397F8}" type="presParOf" srcId="{CC8763B3-4621-4666-B669-3C5BA2A30DBE}" destId="{EB7118B7-CF96-4530-A1D2-4C1C5C7CAD47}" srcOrd="14" destOrd="0" presId="urn:microsoft.com/office/officeart/2005/8/layout/vList2"/>
    <dgm:cxn modelId="{4512A6F3-BBCE-494D-87BC-FE4BB540CFA6}" type="presParOf" srcId="{CC8763B3-4621-4666-B669-3C5BA2A30DBE}" destId="{8F425107-684B-43B8-857E-6C5441412E64}" srcOrd="15" destOrd="0" presId="urn:microsoft.com/office/officeart/2005/8/layout/vList2"/>
    <dgm:cxn modelId="{6AE3C981-FE2B-449D-B7AE-570668F53636}" type="presParOf" srcId="{CC8763B3-4621-4666-B669-3C5BA2A30DBE}" destId="{C8D6B295-93E9-4C38-8072-EEEB43E5E583}" srcOrd="16" destOrd="0" presId="urn:microsoft.com/office/officeart/2005/8/layout/vList2"/>
    <dgm:cxn modelId="{138AC841-E40F-4971-88F2-BF6DD92D4764}" type="presParOf" srcId="{CC8763B3-4621-4666-B669-3C5BA2A30DBE}" destId="{48966D50-D905-4CD6-9DF6-33BAB06E1957}" srcOrd="17" destOrd="0" presId="urn:microsoft.com/office/officeart/2005/8/layout/vList2"/>
    <dgm:cxn modelId="{F837DFEC-453C-4028-8666-BBE8F94C8BB7}" type="presParOf" srcId="{CC8763B3-4621-4666-B669-3C5BA2A30DBE}" destId="{83EC1D14-B972-48EA-B443-789BDCB5A5F0}" srcOrd="18"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4AA76A3-6F56-4C06-A33D-8BF49A89C2A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Organisational Culture</a:t>
          </a:r>
        </a:p>
      </dgm:t>
    </dgm:pt>
    <dgm:pt modelId="{707427D2-1F8E-4247-957C-EEBAFE1AABB5}" type="parTrans" cxnId="{8439ACDD-E0CE-4443-A55B-3A7625F1BE85}">
      <dgm:prSet/>
      <dgm:spPr/>
      <dgm:t>
        <a:bodyPr/>
        <a:lstStyle/>
        <a:p>
          <a:endParaRPr lang="en-MY"/>
        </a:p>
      </dgm:t>
    </dgm:pt>
    <dgm:pt modelId="{5E9A3917-59D8-40FD-8325-491FF5AEFEC5}" type="sibTrans" cxnId="{8439ACDD-E0CE-4443-A55B-3A7625F1BE85}">
      <dgm:prSet/>
      <dgm:spPr/>
      <dgm:t>
        <a:bodyPr/>
        <a:lstStyle/>
        <a:p>
          <a:endParaRPr lang="en-MY"/>
        </a:p>
      </dgm:t>
    </dgm:pt>
    <dgm:pt modelId="{9FD9567A-BA14-430C-A7C8-A074211FD53E}">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Trompenaars’ and Turner’s Cultural Models</a:t>
          </a:r>
        </a:p>
      </dgm:t>
    </dgm:pt>
    <dgm:pt modelId="{2700B62A-61FF-4C6C-8D9B-CBFC3A418338}" type="parTrans" cxnId="{10203F4B-A9D8-4538-8752-C36D145FEFE2}">
      <dgm:prSet/>
      <dgm:spPr/>
      <dgm:t>
        <a:bodyPr/>
        <a:lstStyle/>
        <a:p>
          <a:endParaRPr lang="en-MY"/>
        </a:p>
      </dgm:t>
    </dgm:pt>
    <dgm:pt modelId="{EAAB2414-FBD9-4C2F-B08C-8AB515C0B089}" type="sibTrans" cxnId="{10203F4B-A9D8-4538-8752-C36D145FEFE2}">
      <dgm:prSet/>
      <dgm:spPr/>
      <dgm:t>
        <a:bodyPr/>
        <a:lstStyle/>
        <a:p>
          <a:endParaRPr lang="en-MY"/>
        </a:p>
      </dgm:t>
    </dgm:pt>
    <dgm:pt modelId="{6F996A8B-0DA8-4C7F-A559-FC37973A2FE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Hofstede’s Cultural Model</a:t>
          </a:r>
        </a:p>
      </dgm:t>
    </dgm:pt>
    <dgm:pt modelId="{2CBE4AB1-3A56-4F83-BB37-4E0A2F0BCD4B}" type="parTrans" cxnId="{51C56D21-80FC-426A-9242-A5328CC70A7E}">
      <dgm:prSet/>
      <dgm:spPr/>
      <dgm:t>
        <a:bodyPr/>
        <a:lstStyle/>
        <a:p>
          <a:endParaRPr lang="en-MY"/>
        </a:p>
      </dgm:t>
    </dgm:pt>
    <dgm:pt modelId="{E9035AF7-8F94-41FB-A73D-D61692A6D937}" type="sibTrans" cxnId="{51C56D21-80FC-426A-9242-A5328CC70A7E}">
      <dgm:prSet/>
      <dgm:spPr/>
      <dgm:t>
        <a:bodyPr/>
        <a:lstStyle/>
        <a:p>
          <a:endParaRPr lang="en-MY"/>
        </a:p>
      </dgm:t>
    </dgm:pt>
    <dgm:pt modelId="{DA4DF341-6F7D-4B89-8358-91D99FE4C90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Trompenaars Four Diversity Culture</a:t>
          </a:r>
        </a:p>
      </dgm:t>
    </dgm:pt>
    <dgm:pt modelId="{6D87F9C7-C165-485F-B868-FC92D96A1C8D}" type="parTrans" cxnId="{62E653FF-C2EE-4141-A09B-A50E932CB305}">
      <dgm:prSet/>
      <dgm:spPr/>
      <dgm:t>
        <a:bodyPr/>
        <a:lstStyle/>
        <a:p>
          <a:endParaRPr lang="en-MY"/>
        </a:p>
      </dgm:t>
    </dgm:pt>
    <dgm:pt modelId="{B2CF4BD6-F162-401A-BF20-6050B8FFE171}" type="sibTrans" cxnId="{62E653FF-C2EE-4141-A09B-A50E932CB305}">
      <dgm:prSet/>
      <dgm:spPr/>
      <dgm:t>
        <a:bodyPr/>
        <a:lstStyle/>
        <a:p>
          <a:endParaRPr lang="en-MY"/>
        </a:p>
      </dgm:t>
    </dgm:pt>
    <dgm:pt modelId="{E9D59AE0-1D43-4F5D-8DC1-D778507C1853}">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Hall’s Cultural Context Theory</a:t>
          </a:r>
        </a:p>
      </dgm:t>
    </dgm:pt>
    <dgm:pt modelId="{53717509-342C-42BE-ABE9-8767B0C17142}" type="parTrans" cxnId="{481D142D-7CDF-439C-A026-22FC6D568E71}">
      <dgm:prSet/>
      <dgm:spPr/>
      <dgm:t>
        <a:bodyPr/>
        <a:lstStyle/>
        <a:p>
          <a:endParaRPr lang="en-MY"/>
        </a:p>
      </dgm:t>
    </dgm:pt>
    <dgm:pt modelId="{C58706E3-6533-4642-BB13-C250C899DDE2}" type="sibTrans" cxnId="{481D142D-7CDF-439C-A026-22FC6D568E71}">
      <dgm:prSet/>
      <dgm:spPr/>
      <dgm:t>
        <a:bodyPr/>
        <a:lstStyle/>
        <a:p>
          <a:endParaRPr lang="en-MY"/>
        </a:p>
      </dgm:t>
    </dgm:pt>
    <dgm:pt modelId="{4AF65FE0-2F36-4F1D-A183-89BF2A75D4BB}">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err="1">
              <a:solidFill>
                <a:srgbClr val="FFFFEE"/>
              </a:solidFill>
              <a:latin typeface="Arial"/>
              <a:ea typeface="+mn-ea"/>
              <a:cs typeface="+mn-cs"/>
            </a:rPr>
            <a:t>Trompenaar’s</a:t>
          </a:r>
          <a:r>
            <a:rPr lang="en-MY" sz="2400" kern="1200" dirty="0">
              <a:solidFill>
                <a:srgbClr val="FFFFEE"/>
              </a:solidFill>
              <a:latin typeface="Arial"/>
              <a:ea typeface="+mn-ea"/>
              <a:cs typeface="+mn-cs"/>
            </a:rPr>
            <a:t> Three R’s</a:t>
          </a:r>
        </a:p>
      </dgm:t>
    </dgm:pt>
    <dgm:pt modelId="{3A1608F3-11C2-4250-95DA-B89899F25A7D}" type="parTrans" cxnId="{1F873C8A-F0C8-4AD6-ABBB-F8E2934D6A37}">
      <dgm:prSet/>
      <dgm:spPr/>
      <dgm:t>
        <a:bodyPr/>
        <a:lstStyle/>
        <a:p>
          <a:endParaRPr lang="en-MY"/>
        </a:p>
      </dgm:t>
    </dgm:pt>
    <dgm:pt modelId="{AB4D0581-E63A-45FC-B031-561BFDD66ADA}" type="sibTrans" cxnId="{1F873C8A-F0C8-4AD6-ABBB-F8E2934D6A37}">
      <dgm:prSet/>
      <dgm:spPr/>
      <dgm:t>
        <a:bodyPr/>
        <a:lstStyle/>
        <a:p>
          <a:endParaRPr lang="en-MY"/>
        </a:p>
      </dgm:t>
    </dgm:pt>
    <dgm:pt modelId="{F638D74F-868F-4783-AD46-03F73E31B2CA}">
      <dgm:prSet phldrT="[Text]"/>
      <dgm:spPr>
        <a:solidFill>
          <a:srgbClr val="FFFFFF"/>
        </a:solidFill>
      </dgm:spPr>
      <dgm:t>
        <a:bodyPr/>
        <a:lstStyle/>
        <a:p>
          <a:r>
            <a:rPr lang="en-MY" dirty="0">
              <a:solidFill>
                <a:schemeClr val="tx1"/>
              </a:solidFill>
            </a:rPr>
            <a:t>Cross Cultural Differences</a:t>
          </a:r>
        </a:p>
      </dgm:t>
    </dgm:pt>
    <dgm:pt modelId="{B50C1553-7786-4560-A468-4A19BA0FC9DE}" type="parTrans" cxnId="{815FD41B-61FF-46F9-9F2A-98AD010B1394}">
      <dgm:prSet/>
      <dgm:spPr/>
      <dgm:t>
        <a:bodyPr/>
        <a:lstStyle/>
        <a:p>
          <a:endParaRPr lang="en-MY"/>
        </a:p>
      </dgm:t>
    </dgm:pt>
    <dgm:pt modelId="{9E25D6BE-EF50-46CE-84D2-2642ACA1BFAD}" type="sibTrans" cxnId="{815FD41B-61FF-46F9-9F2A-98AD010B1394}">
      <dgm:prSet/>
      <dgm:spPr/>
      <dgm:t>
        <a:bodyPr/>
        <a:lstStyle/>
        <a:p>
          <a:endParaRPr lang="en-MY"/>
        </a:p>
      </dgm:t>
    </dgm:pt>
    <dgm:pt modelId="{04862CF3-D288-4540-9B6A-7B38A298A6CD}">
      <dgm:prSet phldrT="[Text]"/>
      <dgm:spPr>
        <a:solidFill>
          <a:srgbClr val="FFFFFF"/>
        </a:solidFill>
      </dgm:spPr>
      <dgm:t>
        <a:bodyPr/>
        <a:lstStyle/>
        <a:p>
          <a:r>
            <a:rPr lang="en-MY" dirty="0">
              <a:solidFill>
                <a:schemeClr val="tx1"/>
              </a:solidFill>
            </a:rPr>
            <a:t>Cross Cultural Adaptation</a:t>
          </a:r>
        </a:p>
      </dgm:t>
    </dgm:pt>
    <dgm:pt modelId="{8D5F51AD-7A42-46F9-A08D-D5B99046F118}" type="parTrans" cxnId="{8279755C-2A79-478E-9DDE-0AC332FFB355}">
      <dgm:prSet/>
      <dgm:spPr/>
      <dgm:t>
        <a:bodyPr/>
        <a:lstStyle/>
        <a:p>
          <a:endParaRPr lang="en-MY"/>
        </a:p>
      </dgm:t>
    </dgm:pt>
    <dgm:pt modelId="{EF2936D3-CC7C-422D-B65E-628E7FF91CD4}" type="sibTrans" cxnId="{8279755C-2A79-478E-9DDE-0AC332FFB355}">
      <dgm:prSet/>
      <dgm:spPr/>
      <dgm:t>
        <a:bodyPr/>
        <a:lstStyle/>
        <a:p>
          <a:endParaRPr lang="en-MY"/>
        </a:p>
      </dgm:t>
    </dgm:pt>
    <dgm:pt modelId="{8F61EF46-D8E8-4D24-98A5-9AF714E47E9E}">
      <dgm:prSet phldrT="[Text]"/>
      <dgm:spPr>
        <a:solidFill>
          <a:srgbClr val="FFFFFF"/>
        </a:solidFill>
      </dgm:spPr>
      <dgm:t>
        <a:bodyPr/>
        <a:lstStyle/>
        <a:p>
          <a:r>
            <a:rPr lang="en-MY" dirty="0">
              <a:solidFill>
                <a:schemeClr val="tx1"/>
              </a:solidFill>
            </a:rPr>
            <a:t>Cultural Sensitivity</a:t>
          </a:r>
        </a:p>
      </dgm:t>
    </dgm:pt>
    <dgm:pt modelId="{9EF8DA53-F81A-4AD2-844A-48A12AA4ED6C}" type="parTrans" cxnId="{40D1DFDA-5426-451A-9CA9-2637DF362342}">
      <dgm:prSet/>
      <dgm:spPr/>
      <dgm:t>
        <a:bodyPr/>
        <a:lstStyle/>
        <a:p>
          <a:endParaRPr lang="en-MY"/>
        </a:p>
      </dgm:t>
    </dgm:pt>
    <dgm:pt modelId="{8D8770BD-F8F2-449C-84F4-B184B3BAE366}" type="sibTrans" cxnId="{40D1DFDA-5426-451A-9CA9-2637DF362342}">
      <dgm:prSet/>
      <dgm:spPr/>
      <dgm:t>
        <a:bodyPr/>
        <a:lstStyle/>
        <a:p>
          <a:endParaRPr lang="en-MY"/>
        </a:p>
      </dgm:t>
    </dgm:pt>
    <dgm:pt modelId="{982D478A-1E21-4385-9630-934F8777F993}">
      <dgm:prSet phldrT="[Text]"/>
      <dgm:spPr>
        <a:solidFill>
          <a:srgbClr val="FFFFFF"/>
        </a:solidFill>
      </dgm:spPr>
      <dgm:t>
        <a:bodyPr/>
        <a:lstStyle/>
        <a:p>
          <a:r>
            <a:rPr lang="en-MY" dirty="0">
              <a:solidFill>
                <a:schemeClr val="tx1"/>
              </a:solidFill>
            </a:rPr>
            <a:t>Global Mindset</a:t>
          </a:r>
        </a:p>
      </dgm:t>
    </dgm:pt>
    <dgm:pt modelId="{50D4B397-0489-4398-AF35-F9379C765BC8}" type="parTrans" cxnId="{A471C420-89D7-473F-AB18-D669B17972F4}">
      <dgm:prSet/>
      <dgm:spPr/>
      <dgm:t>
        <a:bodyPr/>
        <a:lstStyle/>
        <a:p>
          <a:endParaRPr lang="en-MY"/>
        </a:p>
      </dgm:t>
    </dgm:pt>
    <dgm:pt modelId="{CC115CCB-82A9-4CB6-A5F2-86803284DF11}" type="sibTrans" cxnId="{A471C420-89D7-473F-AB18-D669B17972F4}">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B2F358A6-2EFE-4558-94D7-B86EC5050C91}" type="pres">
      <dgm:prSet presAssocID="{54AA76A3-6F56-4C06-A33D-8BF49A89C2A1}" presName="parentText" presStyleLbl="node1" presStyleIdx="0" presStyleCnt="10" custLinFactNeighborY="-79649">
        <dgm:presLayoutVars>
          <dgm:chMax val="0"/>
          <dgm:bulletEnabled val="1"/>
        </dgm:presLayoutVars>
      </dgm:prSet>
      <dgm:spPr>
        <a:xfrm>
          <a:off x="0" y="14525"/>
          <a:ext cx="7632848" cy="561599"/>
        </a:xfrm>
        <a:prstGeom prst="roundRect">
          <a:avLst/>
        </a:prstGeom>
      </dgm:spPr>
    </dgm:pt>
    <dgm:pt modelId="{D10E9AD5-6E9D-453C-BF76-07F1B701D45A}" type="pres">
      <dgm:prSet presAssocID="{5E9A3917-59D8-40FD-8325-491FF5AEFEC5}" presName="spacer" presStyleCnt="0"/>
      <dgm:spPr/>
    </dgm:pt>
    <dgm:pt modelId="{04765EF5-9D12-4272-82A1-954A0BCA8F51}" type="pres">
      <dgm:prSet presAssocID="{6F996A8B-0DA8-4C7F-A559-FC37973A2FE9}" presName="parentText" presStyleLbl="node1" presStyleIdx="1" presStyleCnt="10">
        <dgm:presLayoutVars>
          <dgm:chMax val="0"/>
          <dgm:bulletEnabled val="1"/>
        </dgm:presLayoutVars>
      </dgm:prSet>
      <dgm:spPr>
        <a:xfrm>
          <a:off x="0" y="644028"/>
          <a:ext cx="7632848" cy="561599"/>
        </a:xfrm>
        <a:prstGeom prst="roundRect">
          <a:avLst/>
        </a:prstGeom>
      </dgm:spPr>
    </dgm:pt>
    <dgm:pt modelId="{F469EEAB-D6C4-4819-87AB-16A7C500F8FD}" type="pres">
      <dgm:prSet presAssocID="{E9035AF7-8F94-41FB-A73D-D61692A6D937}" presName="spacer" presStyleCnt="0"/>
      <dgm:spPr/>
    </dgm:pt>
    <dgm:pt modelId="{FF3DEC59-498F-476A-B0B7-0911F1934DD9}" type="pres">
      <dgm:prSet presAssocID="{9FD9567A-BA14-430C-A7C8-A074211FD53E}" presName="parentText" presStyleLbl="node1" presStyleIdx="2" presStyleCnt="10">
        <dgm:presLayoutVars>
          <dgm:chMax val="0"/>
          <dgm:bulletEnabled val="1"/>
        </dgm:presLayoutVars>
      </dgm:prSet>
      <dgm:spPr>
        <a:xfrm>
          <a:off x="0" y="1274748"/>
          <a:ext cx="7632848" cy="561599"/>
        </a:xfrm>
        <a:prstGeom prst="roundRect">
          <a:avLst/>
        </a:prstGeom>
      </dgm:spPr>
    </dgm:pt>
    <dgm:pt modelId="{052FADEF-D9FD-43C0-BAB6-B49BB2919851}" type="pres">
      <dgm:prSet presAssocID="{EAAB2414-FBD9-4C2F-B08C-8AB515C0B089}" presName="spacer" presStyleCnt="0"/>
      <dgm:spPr/>
    </dgm:pt>
    <dgm:pt modelId="{A4A6EE28-BF09-45AA-AD37-2734D801E311}" type="pres">
      <dgm:prSet presAssocID="{DA4DF341-6F7D-4B89-8358-91D99FE4C900}" presName="parentText" presStyleLbl="node1" presStyleIdx="3" presStyleCnt="10">
        <dgm:presLayoutVars>
          <dgm:chMax val="0"/>
          <dgm:bulletEnabled val="1"/>
        </dgm:presLayoutVars>
      </dgm:prSet>
      <dgm:spPr>
        <a:xfrm>
          <a:off x="0" y="1905468"/>
          <a:ext cx="7632848" cy="561599"/>
        </a:xfrm>
        <a:prstGeom prst="roundRect">
          <a:avLst/>
        </a:prstGeom>
      </dgm:spPr>
    </dgm:pt>
    <dgm:pt modelId="{25D89E96-C06F-4A01-A04F-558CA060C5C5}" type="pres">
      <dgm:prSet presAssocID="{B2CF4BD6-F162-401A-BF20-6050B8FFE171}" presName="spacer" presStyleCnt="0"/>
      <dgm:spPr/>
    </dgm:pt>
    <dgm:pt modelId="{8E9A00DC-4256-4A2C-ABC4-E9AC85DC1EEF}" type="pres">
      <dgm:prSet presAssocID="{E9D59AE0-1D43-4F5D-8DC1-D778507C1853}" presName="parentText" presStyleLbl="node1" presStyleIdx="4" presStyleCnt="10">
        <dgm:presLayoutVars>
          <dgm:chMax val="0"/>
          <dgm:bulletEnabled val="1"/>
        </dgm:presLayoutVars>
      </dgm:prSet>
      <dgm:spPr>
        <a:xfrm>
          <a:off x="0" y="2536188"/>
          <a:ext cx="7632848" cy="561599"/>
        </a:xfrm>
        <a:prstGeom prst="roundRect">
          <a:avLst/>
        </a:prstGeom>
      </dgm:spPr>
    </dgm:pt>
    <dgm:pt modelId="{FC0611C7-4010-45D4-812D-BBEF3151E12A}" type="pres">
      <dgm:prSet presAssocID="{C58706E3-6533-4642-BB13-C250C899DDE2}" presName="spacer" presStyleCnt="0"/>
      <dgm:spPr/>
    </dgm:pt>
    <dgm:pt modelId="{D4009E07-91F3-4DB4-AC12-84087D11945C}" type="pres">
      <dgm:prSet presAssocID="{4AF65FE0-2F36-4F1D-A183-89BF2A75D4BB}" presName="parentText" presStyleLbl="node1" presStyleIdx="5" presStyleCnt="10" custLinFactNeighborY="-18594">
        <dgm:presLayoutVars>
          <dgm:chMax val="0"/>
          <dgm:bulletEnabled val="1"/>
        </dgm:presLayoutVars>
      </dgm:prSet>
      <dgm:spPr>
        <a:xfrm>
          <a:off x="0" y="3154055"/>
          <a:ext cx="7632848" cy="561599"/>
        </a:xfrm>
        <a:prstGeom prst="roundRect">
          <a:avLst/>
        </a:prstGeom>
      </dgm:spPr>
    </dgm:pt>
    <dgm:pt modelId="{3DA0E859-162B-4177-8463-CFD5199C526E}" type="pres">
      <dgm:prSet presAssocID="{AB4D0581-E63A-45FC-B031-561BFDD66ADA}" presName="spacer" presStyleCnt="0"/>
      <dgm:spPr/>
    </dgm:pt>
    <dgm:pt modelId="{9FF40963-4D12-448B-AEB6-BA37001A67BC}" type="pres">
      <dgm:prSet presAssocID="{04862CF3-D288-4540-9B6A-7B38A298A6CD}" presName="parentText" presStyleLbl="node1" presStyleIdx="6" presStyleCnt="10">
        <dgm:presLayoutVars>
          <dgm:chMax val="0"/>
          <dgm:bulletEnabled val="1"/>
        </dgm:presLayoutVars>
      </dgm:prSet>
      <dgm:spPr/>
    </dgm:pt>
    <dgm:pt modelId="{D2D6487C-9F1B-4914-8436-18761A2DEA1C}" type="pres">
      <dgm:prSet presAssocID="{EF2936D3-CC7C-422D-B65E-628E7FF91CD4}" presName="spacer" presStyleCnt="0"/>
      <dgm:spPr/>
    </dgm:pt>
    <dgm:pt modelId="{EB7118B7-CF96-4530-A1D2-4C1C5C7CAD47}" type="pres">
      <dgm:prSet presAssocID="{F638D74F-868F-4783-AD46-03F73E31B2CA}" presName="parentText" presStyleLbl="node1" presStyleIdx="7" presStyleCnt="10">
        <dgm:presLayoutVars>
          <dgm:chMax val="0"/>
          <dgm:bulletEnabled val="1"/>
        </dgm:presLayoutVars>
      </dgm:prSet>
      <dgm:spPr/>
    </dgm:pt>
    <dgm:pt modelId="{8F425107-684B-43B8-857E-6C5441412E64}" type="pres">
      <dgm:prSet presAssocID="{9E25D6BE-EF50-46CE-84D2-2642ACA1BFAD}" presName="spacer" presStyleCnt="0"/>
      <dgm:spPr/>
    </dgm:pt>
    <dgm:pt modelId="{C8D6B295-93E9-4C38-8072-EEEB43E5E583}" type="pres">
      <dgm:prSet presAssocID="{8F61EF46-D8E8-4D24-98A5-9AF714E47E9E}" presName="parentText" presStyleLbl="node1" presStyleIdx="8" presStyleCnt="10">
        <dgm:presLayoutVars>
          <dgm:chMax val="0"/>
          <dgm:bulletEnabled val="1"/>
        </dgm:presLayoutVars>
      </dgm:prSet>
      <dgm:spPr/>
    </dgm:pt>
    <dgm:pt modelId="{48966D50-D905-4CD6-9DF6-33BAB06E1957}" type="pres">
      <dgm:prSet presAssocID="{8D8770BD-F8F2-449C-84F4-B184B3BAE366}" presName="spacer" presStyleCnt="0"/>
      <dgm:spPr/>
    </dgm:pt>
    <dgm:pt modelId="{83EC1D14-B972-48EA-B443-789BDCB5A5F0}" type="pres">
      <dgm:prSet presAssocID="{982D478A-1E21-4385-9630-934F8777F993}" presName="parentText" presStyleLbl="node1" presStyleIdx="9" presStyleCnt="10">
        <dgm:presLayoutVars>
          <dgm:chMax val="0"/>
          <dgm:bulletEnabled val="1"/>
        </dgm:presLayoutVars>
      </dgm:prSet>
      <dgm:spPr/>
    </dgm:pt>
  </dgm:ptLst>
  <dgm:cxnLst>
    <dgm:cxn modelId="{815FD41B-61FF-46F9-9F2A-98AD010B1394}" srcId="{703D4D02-5513-427D-B6E9-B2E187EE0C3A}" destId="{F638D74F-868F-4783-AD46-03F73E31B2CA}" srcOrd="7" destOrd="0" parTransId="{B50C1553-7786-4560-A468-4A19BA0FC9DE}" sibTransId="{9E25D6BE-EF50-46CE-84D2-2642ACA1BFAD}"/>
    <dgm:cxn modelId="{A471C420-89D7-473F-AB18-D669B17972F4}" srcId="{703D4D02-5513-427D-B6E9-B2E187EE0C3A}" destId="{982D478A-1E21-4385-9630-934F8777F993}" srcOrd="9" destOrd="0" parTransId="{50D4B397-0489-4398-AF35-F9379C765BC8}" sibTransId="{CC115CCB-82A9-4CB6-A5F2-86803284DF11}"/>
    <dgm:cxn modelId="{51C56D21-80FC-426A-9242-A5328CC70A7E}" srcId="{703D4D02-5513-427D-B6E9-B2E187EE0C3A}" destId="{6F996A8B-0DA8-4C7F-A559-FC37973A2FE9}" srcOrd="1" destOrd="0" parTransId="{2CBE4AB1-3A56-4F83-BB37-4E0A2F0BCD4B}" sibTransId="{E9035AF7-8F94-41FB-A73D-D61692A6D937}"/>
    <dgm:cxn modelId="{0776CD26-612F-4C16-A206-CBC85BE84954}" type="presOf" srcId="{DA4DF341-6F7D-4B89-8358-91D99FE4C900}" destId="{A4A6EE28-BF09-45AA-AD37-2734D801E311}" srcOrd="0" destOrd="0" presId="urn:microsoft.com/office/officeart/2005/8/layout/vList2"/>
    <dgm:cxn modelId="{481D142D-7CDF-439C-A026-22FC6D568E71}" srcId="{703D4D02-5513-427D-B6E9-B2E187EE0C3A}" destId="{E9D59AE0-1D43-4F5D-8DC1-D778507C1853}" srcOrd="4" destOrd="0" parTransId="{53717509-342C-42BE-ABE9-8767B0C17142}" sibTransId="{C58706E3-6533-4642-BB13-C250C899DDE2}"/>
    <dgm:cxn modelId="{FAD75540-BCA8-4E3D-A66F-73426FCE7A36}" type="presOf" srcId="{E9D59AE0-1D43-4F5D-8DC1-D778507C1853}" destId="{8E9A00DC-4256-4A2C-ABC4-E9AC85DC1EEF}" srcOrd="0" destOrd="0" presId="urn:microsoft.com/office/officeart/2005/8/layout/vList2"/>
    <dgm:cxn modelId="{8279755C-2A79-478E-9DDE-0AC332FFB355}" srcId="{703D4D02-5513-427D-B6E9-B2E187EE0C3A}" destId="{04862CF3-D288-4540-9B6A-7B38A298A6CD}" srcOrd="6" destOrd="0" parTransId="{8D5F51AD-7A42-46F9-A08D-D5B99046F118}" sibTransId="{EF2936D3-CC7C-422D-B65E-628E7FF91CD4}"/>
    <dgm:cxn modelId="{D8E5245F-5877-4C75-AFFC-4398745AE7C0}" type="presOf" srcId="{54AA76A3-6F56-4C06-A33D-8BF49A89C2A1}" destId="{B2F358A6-2EFE-4558-94D7-B86EC5050C91}" srcOrd="0" destOrd="0" presId="urn:microsoft.com/office/officeart/2005/8/layout/vList2"/>
    <dgm:cxn modelId="{F42BC443-438C-4D17-8A7F-1A90D6B3624B}" type="presOf" srcId="{982D478A-1E21-4385-9630-934F8777F993}" destId="{83EC1D14-B972-48EA-B443-789BDCB5A5F0}" srcOrd="0" destOrd="0" presId="urn:microsoft.com/office/officeart/2005/8/layout/vList2"/>
    <dgm:cxn modelId="{10203F4B-A9D8-4538-8752-C36D145FEFE2}" srcId="{703D4D02-5513-427D-B6E9-B2E187EE0C3A}" destId="{9FD9567A-BA14-430C-A7C8-A074211FD53E}" srcOrd="2" destOrd="0" parTransId="{2700B62A-61FF-4C6C-8D9B-CBFC3A418338}" sibTransId="{EAAB2414-FBD9-4C2F-B08C-8AB515C0B089}"/>
    <dgm:cxn modelId="{E716A953-B5FB-4A87-9999-E57FF3BF03B0}" type="presOf" srcId="{6F996A8B-0DA8-4C7F-A559-FC37973A2FE9}" destId="{04765EF5-9D12-4272-82A1-954A0BCA8F51}" srcOrd="0" destOrd="0" presId="urn:microsoft.com/office/officeart/2005/8/layout/vList2"/>
    <dgm:cxn modelId="{4852AC56-123F-40D5-9C49-3091FB5015A2}" type="presOf" srcId="{4AF65FE0-2F36-4F1D-A183-89BF2A75D4BB}" destId="{D4009E07-91F3-4DB4-AC12-84087D11945C}" srcOrd="0" destOrd="0" presId="urn:microsoft.com/office/officeart/2005/8/layout/vList2"/>
    <dgm:cxn modelId="{1F873C8A-F0C8-4AD6-ABBB-F8E2934D6A37}" srcId="{703D4D02-5513-427D-B6E9-B2E187EE0C3A}" destId="{4AF65FE0-2F36-4F1D-A183-89BF2A75D4BB}" srcOrd="5" destOrd="0" parTransId="{3A1608F3-11C2-4250-95DA-B89899F25A7D}" sibTransId="{AB4D0581-E63A-45FC-B031-561BFDD66ADA}"/>
    <dgm:cxn modelId="{DE46AD96-DD0E-4F81-8648-70214DD41E32}" type="presOf" srcId="{04862CF3-D288-4540-9B6A-7B38A298A6CD}" destId="{9FF40963-4D12-448B-AEB6-BA37001A67BC}" srcOrd="0" destOrd="0" presId="urn:microsoft.com/office/officeart/2005/8/layout/vList2"/>
    <dgm:cxn modelId="{D6294F9A-9C4B-471D-AECE-9DA70FAFC27A}" type="presOf" srcId="{9FD9567A-BA14-430C-A7C8-A074211FD53E}" destId="{FF3DEC59-498F-476A-B0B7-0911F1934DD9}" srcOrd="0" destOrd="0" presId="urn:microsoft.com/office/officeart/2005/8/layout/vList2"/>
    <dgm:cxn modelId="{455194A8-C0D9-4A5A-A6F9-EA1F85C6D2E7}" type="presOf" srcId="{8F61EF46-D8E8-4D24-98A5-9AF714E47E9E}" destId="{C8D6B295-93E9-4C38-8072-EEEB43E5E583}"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40D1DFDA-5426-451A-9CA9-2637DF362342}" srcId="{703D4D02-5513-427D-B6E9-B2E187EE0C3A}" destId="{8F61EF46-D8E8-4D24-98A5-9AF714E47E9E}" srcOrd="8" destOrd="0" parTransId="{9EF8DA53-F81A-4AD2-844A-48A12AA4ED6C}" sibTransId="{8D8770BD-F8F2-449C-84F4-B184B3BAE366}"/>
    <dgm:cxn modelId="{8439ACDD-E0CE-4443-A55B-3A7625F1BE85}" srcId="{703D4D02-5513-427D-B6E9-B2E187EE0C3A}" destId="{54AA76A3-6F56-4C06-A33D-8BF49A89C2A1}" srcOrd="0" destOrd="0" parTransId="{707427D2-1F8E-4247-957C-EEBAFE1AABB5}" sibTransId="{5E9A3917-59D8-40FD-8325-491FF5AEFEC5}"/>
    <dgm:cxn modelId="{5FFBC3E7-21B1-457D-9313-56C8DD09F140}" type="presOf" srcId="{F638D74F-868F-4783-AD46-03F73E31B2CA}" destId="{EB7118B7-CF96-4530-A1D2-4C1C5C7CAD47}" srcOrd="0" destOrd="0" presId="urn:microsoft.com/office/officeart/2005/8/layout/vList2"/>
    <dgm:cxn modelId="{62E653FF-C2EE-4141-A09B-A50E932CB305}" srcId="{703D4D02-5513-427D-B6E9-B2E187EE0C3A}" destId="{DA4DF341-6F7D-4B89-8358-91D99FE4C900}" srcOrd="3" destOrd="0" parTransId="{6D87F9C7-C165-485F-B868-FC92D96A1C8D}" sibTransId="{B2CF4BD6-F162-401A-BF20-6050B8FFE171}"/>
    <dgm:cxn modelId="{6B2EFFE0-4046-4F09-B454-F591F8790795}" type="presParOf" srcId="{CC8763B3-4621-4666-B669-3C5BA2A30DBE}" destId="{B2F358A6-2EFE-4558-94D7-B86EC5050C91}" srcOrd="0" destOrd="0" presId="urn:microsoft.com/office/officeart/2005/8/layout/vList2"/>
    <dgm:cxn modelId="{B1C136A0-6EE1-4F22-A63D-1227854EDBAC}" type="presParOf" srcId="{CC8763B3-4621-4666-B669-3C5BA2A30DBE}" destId="{D10E9AD5-6E9D-453C-BF76-07F1B701D45A}" srcOrd="1" destOrd="0" presId="urn:microsoft.com/office/officeart/2005/8/layout/vList2"/>
    <dgm:cxn modelId="{57F19C51-C8D9-4AAD-92AC-8C48F34D1623}" type="presParOf" srcId="{CC8763B3-4621-4666-B669-3C5BA2A30DBE}" destId="{04765EF5-9D12-4272-82A1-954A0BCA8F51}" srcOrd="2" destOrd="0" presId="urn:microsoft.com/office/officeart/2005/8/layout/vList2"/>
    <dgm:cxn modelId="{ADFCE89C-5407-4DD8-BD13-C7ACA9670A8D}" type="presParOf" srcId="{CC8763B3-4621-4666-B669-3C5BA2A30DBE}" destId="{F469EEAB-D6C4-4819-87AB-16A7C500F8FD}" srcOrd="3" destOrd="0" presId="urn:microsoft.com/office/officeart/2005/8/layout/vList2"/>
    <dgm:cxn modelId="{24E2E50F-5F62-4B33-8C6F-43A5657D1CAD}" type="presParOf" srcId="{CC8763B3-4621-4666-B669-3C5BA2A30DBE}" destId="{FF3DEC59-498F-476A-B0B7-0911F1934DD9}" srcOrd="4" destOrd="0" presId="urn:microsoft.com/office/officeart/2005/8/layout/vList2"/>
    <dgm:cxn modelId="{9B1E5385-0A08-4E6D-AA53-250E2529E59C}" type="presParOf" srcId="{CC8763B3-4621-4666-B669-3C5BA2A30DBE}" destId="{052FADEF-D9FD-43C0-BAB6-B49BB2919851}" srcOrd="5" destOrd="0" presId="urn:microsoft.com/office/officeart/2005/8/layout/vList2"/>
    <dgm:cxn modelId="{36CB0714-4CEC-4141-B761-C7FE0E4BBC7E}" type="presParOf" srcId="{CC8763B3-4621-4666-B669-3C5BA2A30DBE}" destId="{A4A6EE28-BF09-45AA-AD37-2734D801E311}" srcOrd="6" destOrd="0" presId="urn:microsoft.com/office/officeart/2005/8/layout/vList2"/>
    <dgm:cxn modelId="{680C8D22-AB16-4ADB-BA97-3EC0B080EFC8}" type="presParOf" srcId="{CC8763B3-4621-4666-B669-3C5BA2A30DBE}" destId="{25D89E96-C06F-4A01-A04F-558CA060C5C5}" srcOrd="7" destOrd="0" presId="urn:microsoft.com/office/officeart/2005/8/layout/vList2"/>
    <dgm:cxn modelId="{78D1D322-5837-4813-851A-4D93EAF30D6A}" type="presParOf" srcId="{CC8763B3-4621-4666-B669-3C5BA2A30DBE}" destId="{8E9A00DC-4256-4A2C-ABC4-E9AC85DC1EEF}" srcOrd="8" destOrd="0" presId="urn:microsoft.com/office/officeart/2005/8/layout/vList2"/>
    <dgm:cxn modelId="{E53F5B1E-62A9-43E0-981E-9CB1B13298D9}" type="presParOf" srcId="{CC8763B3-4621-4666-B669-3C5BA2A30DBE}" destId="{FC0611C7-4010-45D4-812D-BBEF3151E12A}" srcOrd="9" destOrd="0" presId="urn:microsoft.com/office/officeart/2005/8/layout/vList2"/>
    <dgm:cxn modelId="{3206A05A-CBCD-466A-A59F-AFD1468CD408}" type="presParOf" srcId="{CC8763B3-4621-4666-B669-3C5BA2A30DBE}" destId="{D4009E07-91F3-4DB4-AC12-84087D11945C}" srcOrd="10" destOrd="0" presId="urn:microsoft.com/office/officeart/2005/8/layout/vList2"/>
    <dgm:cxn modelId="{7FA1AA86-5FDB-4975-9BDA-114749AB97B5}" type="presParOf" srcId="{CC8763B3-4621-4666-B669-3C5BA2A30DBE}" destId="{3DA0E859-162B-4177-8463-CFD5199C526E}" srcOrd="11" destOrd="0" presId="urn:microsoft.com/office/officeart/2005/8/layout/vList2"/>
    <dgm:cxn modelId="{4154642F-47BF-4DAD-B8D4-07AEEF49B2D2}" type="presParOf" srcId="{CC8763B3-4621-4666-B669-3C5BA2A30DBE}" destId="{9FF40963-4D12-448B-AEB6-BA37001A67BC}" srcOrd="12" destOrd="0" presId="urn:microsoft.com/office/officeart/2005/8/layout/vList2"/>
    <dgm:cxn modelId="{8E3D53DA-DCE9-4CDF-8000-3F17774DC365}" type="presParOf" srcId="{CC8763B3-4621-4666-B669-3C5BA2A30DBE}" destId="{D2D6487C-9F1B-4914-8436-18761A2DEA1C}" srcOrd="13" destOrd="0" presId="urn:microsoft.com/office/officeart/2005/8/layout/vList2"/>
    <dgm:cxn modelId="{48D1BBF6-93D2-4EA9-9AB7-3573C8F397F8}" type="presParOf" srcId="{CC8763B3-4621-4666-B669-3C5BA2A30DBE}" destId="{EB7118B7-CF96-4530-A1D2-4C1C5C7CAD47}" srcOrd="14" destOrd="0" presId="urn:microsoft.com/office/officeart/2005/8/layout/vList2"/>
    <dgm:cxn modelId="{4512A6F3-BBCE-494D-87BC-FE4BB540CFA6}" type="presParOf" srcId="{CC8763B3-4621-4666-B669-3C5BA2A30DBE}" destId="{8F425107-684B-43B8-857E-6C5441412E64}" srcOrd="15" destOrd="0" presId="urn:microsoft.com/office/officeart/2005/8/layout/vList2"/>
    <dgm:cxn modelId="{6AE3C981-FE2B-449D-B7AE-570668F53636}" type="presParOf" srcId="{CC8763B3-4621-4666-B669-3C5BA2A30DBE}" destId="{C8D6B295-93E9-4C38-8072-EEEB43E5E583}" srcOrd="16" destOrd="0" presId="urn:microsoft.com/office/officeart/2005/8/layout/vList2"/>
    <dgm:cxn modelId="{138AC841-E40F-4971-88F2-BF6DD92D4764}" type="presParOf" srcId="{CC8763B3-4621-4666-B669-3C5BA2A30DBE}" destId="{48966D50-D905-4CD6-9DF6-33BAB06E1957}" srcOrd="17" destOrd="0" presId="urn:microsoft.com/office/officeart/2005/8/layout/vList2"/>
    <dgm:cxn modelId="{F837DFEC-453C-4028-8666-BBE8F94C8BB7}" type="presParOf" srcId="{CC8763B3-4621-4666-B669-3C5BA2A30DBE}" destId="{83EC1D14-B972-48EA-B443-789BDCB5A5F0}" srcOrd="18"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4AA76A3-6F56-4C06-A33D-8BF49A89C2A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Organisational Culture</a:t>
          </a:r>
        </a:p>
      </dgm:t>
    </dgm:pt>
    <dgm:pt modelId="{707427D2-1F8E-4247-957C-EEBAFE1AABB5}" type="parTrans" cxnId="{8439ACDD-E0CE-4443-A55B-3A7625F1BE85}">
      <dgm:prSet/>
      <dgm:spPr/>
      <dgm:t>
        <a:bodyPr/>
        <a:lstStyle/>
        <a:p>
          <a:endParaRPr lang="en-MY"/>
        </a:p>
      </dgm:t>
    </dgm:pt>
    <dgm:pt modelId="{5E9A3917-59D8-40FD-8325-491FF5AEFEC5}" type="sibTrans" cxnId="{8439ACDD-E0CE-4443-A55B-3A7625F1BE85}">
      <dgm:prSet/>
      <dgm:spPr/>
      <dgm:t>
        <a:bodyPr/>
        <a:lstStyle/>
        <a:p>
          <a:endParaRPr lang="en-MY"/>
        </a:p>
      </dgm:t>
    </dgm:pt>
    <dgm:pt modelId="{9FD9567A-BA14-430C-A7C8-A074211FD53E}">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Trompenaars’ and Turner’s Cultural Models</a:t>
          </a:r>
        </a:p>
      </dgm:t>
    </dgm:pt>
    <dgm:pt modelId="{2700B62A-61FF-4C6C-8D9B-CBFC3A418338}" type="parTrans" cxnId="{10203F4B-A9D8-4538-8752-C36D145FEFE2}">
      <dgm:prSet/>
      <dgm:spPr/>
      <dgm:t>
        <a:bodyPr/>
        <a:lstStyle/>
        <a:p>
          <a:endParaRPr lang="en-MY"/>
        </a:p>
      </dgm:t>
    </dgm:pt>
    <dgm:pt modelId="{EAAB2414-FBD9-4C2F-B08C-8AB515C0B089}" type="sibTrans" cxnId="{10203F4B-A9D8-4538-8752-C36D145FEFE2}">
      <dgm:prSet/>
      <dgm:spPr/>
      <dgm:t>
        <a:bodyPr/>
        <a:lstStyle/>
        <a:p>
          <a:endParaRPr lang="en-MY"/>
        </a:p>
      </dgm:t>
    </dgm:pt>
    <dgm:pt modelId="{6F996A8B-0DA8-4C7F-A559-FC37973A2FE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Hofstede’s Cultural Model</a:t>
          </a:r>
        </a:p>
      </dgm:t>
    </dgm:pt>
    <dgm:pt modelId="{2CBE4AB1-3A56-4F83-BB37-4E0A2F0BCD4B}" type="parTrans" cxnId="{51C56D21-80FC-426A-9242-A5328CC70A7E}">
      <dgm:prSet/>
      <dgm:spPr/>
      <dgm:t>
        <a:bodyPr/>
        <a:lstStyle/>
        <a:p>
          <a:endParaRPr lang="en-MY"/>
        </a:p>
      </dgm:t>
    </dgm:pt>
    <dgm:pt modelId="{E9035AF7-8F94-41FB-A73D-D61692A6D937}" type="sibTrans" cxnId="{51C56D21-80FC-426A-9242-A5328CC70A7E}">
      <dgm:prSet/>
      <dgm:spPr/>
      <dgm:t>
        <a:bodyPr/>
        <a:lstStyle/>
        <a:p>
          <a:endParaRPr lang="en-MY"/>
        </a:p>
      </dgm:t>
    </dgm:pt>
    <dgm:pt modelId="{DA4DF341-6F7D-4B89-8358-91D99FE4C90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Trompenaars Four Diversity Culture</a:t>
          </a:r>
        </a:p>
      </dgm:t>
    </dgm:pt>
    <dgm:pt modelId="{6D87F9C7-C165-485F-B868-FC92D96A1C8D}" type="parTrans" cxnId="{62E653FF-C2EE-4141-A09B-A50E932CB305}">
      <dgm:prSet/>
      <dgm:spPr/>
      <dgm:t>
        <a:bodyPr/>
        <a:lstStyle/>
        <a:p>
          <a:endParaRPr lang="en-MY"/>
        </a:p>
      </dgm:t>
    </dgm:pt>
    <dgm:pt modelId="{B2CF4BD6-F162-401A-BF20-6050B8FFE171}" type="sibTrans" cxnId="{62E653FF-C2EE-4141-A09B-A50E932CB305}">
      <dgm:prSet/>
      <dgm:spPr/>
      <dgm:t>
        <a:bodyPr/>
        <a:lstStyle/>
        <a:p>
          <a:endParaRPr lang="en-MY"/>
        </a:p>
      </dgm:t>
    </dgm:pt>
    <dgm:pt modelId="{E9D59AE0-1D43-4F5D-8DC1-D778507C1853}">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Hall’s Cultural Context Theory</a:t>
          </a:r>
        </a:p>
      </dgm:t>
    </dgm:pt>
    <dgm:pt modelId="{53717509-342C-42BE-ABE9-8767B0C17142}" type="parTrans" cxnId="{481D142D-7CDF-439C-A026-22FC6D568E71}">
      <dgm:prSet/>
      <dgm:spPr/>
      <dgm:t>
        <a:bodyPr/>
        <a:lstStyle/>
        <a:p>
          <a:endParaRPr lang="en-MY"/>
        </a:p>
      </dgm:t>
    </dgm:pt>
    <dgm:pt modelId="{C58706E3-6533-4642-BB13-C250C899DDE2}" type="sibTrans" cxnId="{481D142D-7CDF-439C-A026-22FC6D568E71}">
      <dgm:prSet/>
      <dgm:spPr/>
      <dgm:t>
        <a:bodyPr/>
        <a:lstStyle/>
        <a:p>
          <a:endParaRPr lang="en-MY"/>
        </a:p>
      </dgm:t>
    </dgm:pt>
    <dgm:pt modelId="{4AF65FE0-2F36-4F1D-A183-89BF2A75D4B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err="1">
              <a:solidFill>
                <a:srgbClr val="000000"/>
              </a:solidFill>
              <a:latin typeface="Arial"/>
              <a:ea typeface="+mn-ea"/>
              <a:cs typeface="+mn-cs"/>
            </a:rPr>
            <a:t>Trompenaar’s</a:t>
          </a:r>
          <a:r>
            <a:rPr lang="en-MY" sz="2400" kern="1200" dirty="0">
              <a:solidFill>
                <a:srgbClr val="000000"/>
              </a:solidFill>
              <a:latin typeface="Arial"/>
              <a:ea typeface="+mn-ea"/>
              <a:cs typeface="+mn-cs"/>
            </a:rPr>
            <a:t> Three R’s</a:t>
          </a:r>
        </a:p>
      </dgm:t>
    </dgm:pt>
    <dgm:pt modelId="{3A1608F3-11C2-4250-95DA-B89899F25A7D}" type="parTrans" cxnId="{1F873C8A-F0C8-4AD6-ABBB-F8E2934D6A37}">
      <dgm:prSet/>
      <dgm:spPr/>
      <dgm:t>
        <a:bodyPr/>
        <a:lstStyle/>
        <a:p>
          <a:endParaRPr lang="en-MY"/>
        </a:p>
      </dgm:t>
    </dgm:pt>
    <dgm:pt modelId="{AB4D0581-E63A-45FC-B031-561BFDD66ADA}" type="sibTrans" cxnId="{1F873C8A-F0C8-4AD6-ABBB-F8E2934D6A37}">
      <dgm:prSet/>
      <dgm:spPr/>
      <dgm:t>
        <a:bodyPr/>
        <a:lstStyle/>
        <a:p>
          <a:endParaRPr lang="en-MY"/>
        </a:p>
      </dgm:t>
    </dgm:pt>
    <dgm:pt modelId="{F638D74F-868F-4783-AD46-03F73E31B2CA}">
      <dgm:prSet phldrT="[Text]"/>
      <dgm:spPr>
        <a:solidFill>
          <a:srgbClr val="FFFFFF"/>
        </a:solidFill>
      </dgm:spPr>
      <dgm:t>
        <a:bodyPr/>
        <a:lstStyle/>
        <a:p>
          <a:r>
            <a:rPr lang="en-MY" dirty="0">
              <a:solidFill>
                <a:schemeClr val="tx1"/>
              </a:solidFill>
            </a:rPr>
            <a:t>Cross Cultural Differences</a:t>
          </a:r>
        </a:p>
      </dgm:t>
    </dgm:pt>
    <dgm:pt modelId="{B50C1553-7786-4560-A468-4A19BA0FC9DE}" type="parTrans" cxnId="{815FD41B-61FF-46F9-9F2A-98AD010B1394}">
      <dgm:prSet/>
      <dgm:spPr/>
      <dgm:t>
        <a:bodyPr/>
        <a:lstStyle/>
        <a:p>
          <a:endParaRPr lang="en-MY"/>
        </a:p>
      </dgm:t>
    </dgm:pt>
    <dgm:pt modelId="{9E25D6BE-EF50-46CE-84D2-2642ACA1BFAD}" type="sibTrans" cxnId="{815FD41B-61FF-46F9-9F2A-98AD010B1394}">
      <dgm:prSet/>
      <dgm:spPr/>
      <dgm:t>
        <a:bodyPr/>
        <a:lstStyle/>
        <a:p>
          <a:endParaRPr lang="en-MY"/>
        </a:p>
      </dgm:t>
    </dgm:pt>
    <dgm:pt modelId="{04862CF3-D288-4540-9B6A-7B38A298A6CD}">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FFFFEE"/>
              </a:solidFill>
              <a:latin typeface="Arial"/>
              <a:ea typeface="+mn-ea"/>
              <a:cs typeface="+mn-cs"/>
            </a:rPr>
            <a:t>Cross Cultural Adaptation</a:t>
          </a:r>
        </a:p>
      </dgm:t>
    </dgm:pt>
    <dgm:pt modelId="{8D5F51AD-7A42-46F9-A08D-D5B99046F118}" type="parTrans" cxnId="{8279755C-2A79-478E-9DDE-0AC332FFB355}">
      <dgm:prSet/>
      <dgm:spPr/>
      <dgm:t>
        <a:bodyPr/>
        <a:lstStyle/>
        <a:p>
          <a:endParaRPr lang="en-MY"/>
        </a:p>
      </dgm:t>
    </dgm:pt>
    <dgm:pt modelId="{EF2936D3-CC7C-422D-B65E-628E7FF91CD4}" type="sibTrans" cxnId="{8279755C-2A79-478E-9DDE-0AC332FFB355}">
      <dgm:prSet/>
      <dgm:spPr/>
      <dgm:t>
        <a:bodyPr/>
        <a:lstStyle/>
        <a:p>
          <a:endParaRPr lang="en-MY"/>
        </a:p>
      </dgm:t>
    </dgm:pt>
    <dgm:pt modelId="{8F61EF46-D8E8-4D24-98A5-9AF714E47E9E}">
      <dgm:prSet phldrT="[Text]"/>
      <dgm:spPr>
        <a:solidFill>
          <a:srgbClr val="FFFFFF"/>
        </a:solidFill>
      </dgm:spPr>
      <dgm:t>
        <a:bodyPr/>
        <a:lstStyle/>
        <a:p>
          <a:r>
            <a:rPr lang="en-MY" dirty="0">
              <a:solidFill>
                <a:schemeClr val="tx1"/>
              </a:solidFill>
            </a:rPr>
            <a:t>Cultural Sensitivity</a:t>
          </a:r>
        </a:p>
      </dgm:t>
    </dgm:pt>
    <dgm:pt modelId="{9EF8DA53-F81A-4AD2-844A-48A12AA4ED6C}" type="parTrans" cxnId="{40D1DFDA-5426-451A-9CA9-2637DF362342}">
      <dgm:prSet/>
      <dgm:spPr/>
      <dgm:t>
        <a:bodyPr/>
        <a:lstStyle/>
        <a:p>
          <a:endParaRPr lang="en-MY"/>
        </a:p>
      </dgm:t>
    </dgm:pt>
    <dgm:pt modelId="{8D8770BD-F8F2-449C-84F4-B184B3BAE366}" type="sibTrans" cxnId="{40D1DFDA-5426-451A-9CA9-2637DF362342}">
      <dgm:prSet/>
      <dgm:spPr/>
      <dgm:t>
        <a:bodyPr/>
        <a:lstStyle/>
        <a:p>
          <a:endParaRPr lang="en-MY"/>
        </a:p>
      </dgm:t>
    </dgm:pt>
    <dgm:pt modelId="{982D478A-1E21-4385-9630-934F8777F993}">
      <dgm:prSet phldrT="[Text]"/>
      <dgm:spPr>
        <a:solidFill>
          <a:srgbClr val="FFFFFF"/>
        </a:solidFill>
      </dgm:spPr>
      <dgm:t>
        <a:bodyPr/>
        <a:lstStyle/>
        <a:p>
          <a:r>
            <a:rPr lang="en-MY" dirty="0">
              <a:solidFill>
                <a:schemeClr val="tx1"/>
              </a:solidFill>
            </a:rPr>
            <a:t>Global Mindset</a:t>
          </a:r>
        </a:p>
      </dgm:t>
    </dgm:pt>
    <dgm:pt modelId="{50D4B397-0489-4398-AF35-F9379C765BC8}" type="parTrans" cxnId="{A471C420-89D7-473F-AB18-D669B17972F4}">
      <dgm:prSet/>
      <dgm:spPr/>
      <dgm:t>
        <a:bodyPr/>
        <a:lstStyle/>
        <a:p>
          <a:endParaRPr lang="en-MY"/>
        </a:p>
      </dgm:t>
    </dgm:pt>
    <dgm:pt modelId="{CC115CCB-82A9-4CB6-A5F2-86803284DF11}" type="sibTrans" cxnId="{A471C420-89D7-473F-AB18-D669B17972F4}">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B2F358A6-2EFE-4558-94D7-B86EC5050C91}" type="pres">
      <dgm:prSet presAssocID="{54AA76A3-6F56-4C06-A33D-8BF49A89C2A1}" presName="parentText" presStyleLbl="node1" presStyleIdx="0" presStyleCnt="10" custLinFactNeighborY="-79649">
        <dgm:presLayoutVars>
          <dgm:chMax val="0"/>
          <dgm:bulletEnabled val="1"/>
        </dgm:presLayoutVars>
      </dgm:prSet>
      <dgm:spPr>
        <a:xfrm>
          <a:off x="0" y="14525"/>
          <a:ext cx="7632848" cy="561599"/>
        </a:xfrm>
        <a:prstGeom prst="roundRect">
          <a:avLst/>
        </a:prstGeom>
      </dgm:spPr>
    </dgm:pt>
    <dgm:pt modelId="{D10E9AD5-6E9D-453C-BF76-07F1B701D45A}" type="pres">
      <dgm:prSet presAssocID="{5E9A3917-59D8-40FD-8325-491FF5AEFEC5}" presName="spacer" presStyleCnt="0"/>
      <dgm:spPr/>
    </dgm:pt>
    <dgm:pt modelId="{04765EF5-9D12-4272-82A1-954A0BCA8F51}" type="pres">
      <dgm:prSet presAssocID="{6F996A8B-0DA8-4C7F-A559-FC37973A2FE9}" presName="parentText" presStyleLbl="node1" presStyleIdx="1" presStyleCnt="10">
        <dgm:presLayoutVars>
          <dgm:chMax val="0"/>
          <dgm:bulletEnabled val="1"/>
        </dgm:presLayoutVars>
      </dgm:prSet>
      <dgm:spPr>
        <a:xfrm>
          <a:off x="0" y="644028"/>
          <a:ext cx="7632848" cy="561599"/>
        </a:xfrm>
        <a:prstGeom prst="roundRect">
          <a:avLst/>
        </a:prstGeom>
      </dgm:spPr>
    </dgm:pt>
    <dgm:pt modelId="{F469EEAB-D6C4-4819-87AB-16A7C500F8FD}" type="pres">
      <dgm:prSet presAssocID="{E9035AF7-8F94-41FB-A73D-D61692A6D937}" presName="spacer" presStyleCnt="0"/>
      <dgm:spPr/>
    </dgm:pt>
    <dgm:pt modelId="{FF3DEC59-498F-476A-B0B7-0911F1934DD9}" type="pres">
      <dgm:prSet presAssocID="{9FD9567A-BA14-430C-A7C8-A074211FD53E}" presName="parentText" presStyleLbl="node1" presStyleIdx="2" presStyleCnt="10">
        <dgm:presLayoutVars>
          <dgm:chMax val="0"/>
          <dgm:bulletEnabled val="1"/>
        </dgm:presLayoutVars>
      </dgm:prSet>
      <dgm:spPr>
        <a:xfrm>
          <a:off x="0" y="1274748"/>
          <a:ext cx="7632848" cy="561599"/>
        </a:xfrm>
        <a:prstGeom prst="roundRect">
          <a:avLst/>
        </a:prstGeom>
      </dgm:spPr>
    </dgm:pt>
    <dgm:pt modelId="{052FADEF-D9FD-43C0-BAB6-B49BB2919851}" type="pres">
      <dgm:prSet presAssocID="{EAAB2414-FBD9-4C2F-B08C-8AB515C0B089}" presName="spacer" presStyleCnt="0"/>
      <dgm:spPr/>
    </dgm:pt>
    <dgm:pt modelId="{A4A6EE28-BF09-45AA-AD37-2734D801E311}" type="pres">
      <dgm:prSet presAssocID="{DA4DF341-6F7D-4B89-8358-91D99FE4C900}" presName="parentText" presStyleLbl="node1" presStyleIdx="3" presStyleCnt="10">
        <dgm:presLayoutVars>
          <dgm:chMax val="0"/>
          <dgm:bulletEnabled val="1"/>
        </dgm:presLayoutVars>
      </dgm:prSet>
      <dgm:spPr>
        <a:xfrm>
          <a:off x="0" y="1905468"/>
          <a:ext cx="7632848" cy="561599"/>
        </a:xfrm>
        <a:prstGeom prst="roundRect">
          <a:avLst/>
        </a:prstGeom>
      </dgm:spPr>
    </dgm:pt>
    <dgm:pt modelId="{25D89E96-C06F-4A01-A04F-558CA060C5C5}" type="pres">
      <dgm:prSet presAssocID="{B2CF4BD6-F162-401A-BF20-6050B8FFE171}" presName="spacer" presStyleCnt="0"/>
      <dgm:spPr/>
    </dgm:pt>
    <dgm:pt modelId="{8E9A00DC-4256-4A2C-ABC4-E9AC85DC1EEF}" type="pres">
      <dgm:prSet presAssocID="{E9D59AE0-1D43-4F5D-8DC1-D778507C1853}" presName="parentText" presStyleLbl="node1" presStyleIdx="4" presStyleCnt="10">
        <dgm:presLayoutVars>
          <dgm:chMax val="0"/>
          <dgm:bulletEnabled val="1"/>
        </dgm:presLayoutVars>
      </dgm:prSet>
      <dgm:spPr>
        <a:xfrm>
          <a:off x="0" y="2536188"/>
          <a:ext cx="7632848" cy="561599"/>
        </a:xfrm>
        <a:prstGeom prst="roundRect">
          <a:avLst/>
        </a:prstGeom>
      </dgm:spPr>
    </dgm:pt>
    <dgm:pt modelId="{FC0611C7-4010-45D4-812D-BBEF3151E12A}" type="pres">
      <dgm:prSet presAssocID="{C58706E3-6533-4642-BB13-C250C899DDE2}" presName="spacer" presStyleCnt="0"/>
      <dgm:spPr/>
    </dgm:pt>
    <dgm:pt modelId="{D4009E07-91F3-4DB4-AC12-84087D11945C}" type="pres">
      <dgm:prSet presAssocID="{4AF65FE0-2F36-4F1D-A183-89BF2A75D4BB}" presName="parentText" presStyleLbl="node1" presStyleIdx="5" presStyleCnt="10" custLinFactNeighborY="-18594">
        <dgm:presLayoutVars>
          <dgm:chMax val="0"/>
          <dgm:bulletEnabled val="1"/>
        </dgm:presLayoutVars>
      </dgm:prSet>
      <dgm:spPr>
        <a:xfrm>
          <a:off x="0" y="3154055"/>
          <a:ext cx="7632848" cy="561599"/>
        </a:xfrm>
        <a:prstGeom prst="roundRect">
          <a:avLst/>
        </a:prstGeom>
      </dgm:spPr>
    </dgm:pt>
    <dgm:pt modelId="{3DA0E859-162B-4177-8463-CFD5199C526E}" type="pres">
      <dgm:prSet presAssocID="{AB4D0581-E63A-45FC-B031-561BFDD66ADA}" presName="spacer" presStyleCnt="0"/>
      <dgm:spPr/>
    </dgm:pt>
    <dgm:pt modelId="{9FF40963-4D12-448B-AEB6-BA37001A67BC}" type="pres">
      <dgm:prSet presAssocID="{04862CF3-D288-4540-9B6A-7B38A298A6CD}" presName="parentText" presStyleLbl="node1" presStyleIdx="6" presStyleCnt="10">
        <dgm:presLayoutVars>
          <dgm:chMax val="0"/>
          <dgm:bulletEnabled val="1"/>
        </dgm:presLayoutVars>
      </dgm:prSet>
      <dgm:spPr>
        <a:xfrm>
          <a:off x="0" y="3797628"/>
          <a:ext cx="7632848" cy="561599"/>
        </a:xfrm>
        <a:prstGeom prst="roundRect">
          <a:avLst/>
        </a:prstGeom>
      </dgm:spPr>
    </dgm:pt>
    <dgm:pt modelId="{D2D6487C-9F1B-4914-8436-18761A2DEA1C}" type="pres">
      <dgm:prSet presAssocID="{EF2936D3-CC7C-422D-B65E-628E7FF91CD4}" presName="spacer" presStyleCnt="0"/>
      <dgm:spPr/>
    </dgm:pt>
    <dgm:pt modelId="{EB7118B7-CF96-4530-A1D2-4C1C5C7CAD47}" type="pres">
      <dgm:prSet presAssocID="{F638D74F-868F-4783-AD46-03F73E31B2CA}" presName="parentText" presStyleLbl="node1" presStyleIdx="7" presStyleCnt="10">
        <dgm:presLayoutVars>
          <dgm:chMax val="0"/>
          <dgm:bulletEnabled val="1"/>
        </dgm:presLayoutVars>
      </dgm:prSet>
      <dgm:spPr/>
    </dgm:pt>
    <dgm:pt modelId="{8F425107-684B-43B8-857E-6C5441412E64}" type="pres">
      <dgm:prSet presAssocID="{9E25D6BE-EF50-46CE-84D2-2642ACA1BFAD}" presName="spacer" presStyleCnt="0"/>
      <dgm:spPr/>
    </dgm:pt>
    <dgm:pt modelId="{C8D6B295-93E9-4C38-8072-EEEB43E5E583}" type="pres">
      <dgm:prSet presAssocID="{8F61EF46-D8E8-4D24-98A5-9AF714E47E9E}" presName="parentText" presStyleLbl="node1" presStyleIdx="8" presStyleCnt="10">
        <dgm:presLayoutVars>
          <dgm:chMax val="0"/>
          <dgm:bulletEnabled val="1"/>
        </dgm:presLayoutVars>
      </dgm:prSet>
      <dgm:spPr/>
    </dgm:pt>
    <dgm:pt modelId="{48966D50-D905-4CD6-9DF6-33BAB06E1957}" type="pres">
      <dgm:prSet presAssocID="{8D8770BD-F8F2-449C-84F4-B184B3BAE366}" presName="spacer" presStyleCnt="0"/>
      <dgm:spPr/>
    </dgm:pt>
    <dgm:pt modelId="{83EC1D14-B972-48EA-B443-789BDCB5A5F0}" type="pres">
      <dgm:prSet presAssocID="{982D478A-1E21-4385-9630-934F8777F993}" presName="parentText" presStyleLbl="node1" presStyleIdx="9" presStyleCnt="10">
        <dgm:presLayoutVars>
          <dgm:chMax val="0"/>
          <dgm:bulletEnabled val="1"/>
        </dgm:presLayoutVars>
      </dgm:prSet>
      <dgm:spPr/>
    </dgm:pt>
  </dgm:ptLst>
  <dgm:cxnLst>
    <dgm:cxn modelId="{815FD41B-61FF-46F9-9F2A-98AD010B1394}" srcId="{703D4D02-5513-427D-B6E9-B2E187EE0C3A}" destId="{F638D74F-868F-4783-AD46-03F73E31B2CA}" srcOrd="7" destOrd="0" parTransId="{B50C1553-7786-4560-A468-4A19BA0FC9DE}" sibTransId="{9E25D6BE-EF50-46CE-84D2-2642ACA1BFAD}"/>
    <dgm:cxn modelId="{A471C420-89D7-473F-AB18-D669B17972F4}" srcId="{703D4D02-5513-427D-B6E9-B2E187EE0C3A}" destId="{982D478A-1E21-4385-9630-934F8777F993}" srcOrd="9" destOrd="0" parTransId="{50D4B397-0489-4398-AF35-F9379C765BC8}" sibTransId="{CC115CCB-82A9-4CB6-A5F2-86803284DF11}"/>
    <dgm:cxn modelId="{51C56D21-80FC-426A-9242-A5328CC70A7E}" srcId="{703D4D02-5513-427D-B6E9-B2E187EE0C3A}" destId="{6F996A8B-0DA8-4C7F-A559-FC37973A2FE9}" srcOrd="1" destOrd="0" parTransId="{2CBE4AB1-3A56-4F83-BB37-4E0A2F0BCD4B}" sibTransId="{E9035AF7-8F94-41FB-A73D-D61692A6D937}"/>
    <dgm:cxn modelId="{0776CD26-612F-4C16-A206-CBC85BE84954}" type="presOf" srcId="{DA4DF341-6F7D-4B89-8358-91D99FE4C900}" destId="{A4A6EE28-BF09-45AA-AD37-2734D801E311}" srcOrd="0" destOrd="0" presId="urn:microsoft.com/office/officeart/2005/8/layout/vList2"/>
    <dgm:cxn modelId="{481D142D-7CDF-439C-A026-22FC6D568E71}" srcId="{703D4D02-5513-427D-B6E9-B2E187EE0C3A}" destId="{E9D59AE0-1D43-4F5D-8DC1-D778507C1853}" srcOrd="4" destOrd="0" parTransId="{53717509-342C-42BE-ABE9-8767B0C17142}" sibTransId="{C58706E3-6533-4642-BB13-C250C899DDE2}"/>
    <dgm:cxn modelId="{FAD75540-BCA8-4E3D-A66F-73426FCE7A36}" type="presOf" srcId="{E9D59AE0-1D43-4F5D-8DC1-D778507C1853}" destId="{8E9A00DC-4256-4A2C-ABC4-E9AC85DC1EEF}" srcOrd="0" destOrd="0" presId="urn:microsoft.com/office/officeart/2005/8/layout/vList2"/>
    <dgm:cxn modelId="{8279755C-2A79-478E-9DDE-0AC332FFB355}" srcId="{703D4D02-5513-427D-B6E9-B2E187EE0C3A}" destId="{04862CF3-D288-4540-9B6A-7B38A298A6CD}" srcOrd="6" destOrd="0" parTransId="{8D5F51AD-7A42-46F9-A08D-D5B99046F118}" sibTransId="{EF2936D3-CC7C-422D-B65E-628E7FF91CD4}"/>
    <dgm:cxn modelId="{D8E5245F-5877-4C75-AFFC-4398745AE7C0}" type="presOf" srcId="{54AA76A3-6F56-4C06-A33D-8BF49A89C2A1}" destId="{B2F358A6-2EFE-4558-94D7-B86EC5050C91}" srcOrd="0" destOrd="0" presId="urn:microsoft.com/office/officeart/2005/8/layout/vList2"/>
    <dgm:cxn modelId="{F42BC443-438C-4D17-8A7F-1A90D6B3624B}" type="presOf" srcId="{982D478A-1E21-4385-9630-934F8777F993}" destId="{83EC1D14-B972-48EA-B443-789BDCB5A5F0}" srcOrd="0" destOrd="0" presId="urn:microsoft.com/office/officeart/2005/8/layout/vList2"/>
    <dgm:cxn modelId="{10203F4B-A9D8-4538-8752-C36D145FEFE2}" srcId="{703D4D02-5513-427D-B6E9-B2E187EE0C3A}" destId="{9FD9567A-BA14-430C-A7C8-A074211FD53E}" srcOrd="2" destOrd="0" parTransId="{2700B62A-61FF-4C6C-8D9B-CBFC3A418338}" sibTransId="{EAAB2414-FBD9-4C2F-B08C-8AB515C0B089}"/>
    <dgm:cxn modelId="{E716A953-B5FB-4A87-9999-E57FF3BF03B0}" type="presOf" srcId="{6F996A8B-0DA8-4C7F-A559-FC37973A2FE9}" destId="{04765EF5-9D12-4272-82A1-954A0BCA8F51}" srcOrd="0" destOrd="0" presId="urn:microsoft.com/office/officeart/2005/8/layout/vList2"/>
    <dgm:cxn modelId="{4852AC56-123F-40D5-9C49-3091FB5015A2}" type="presOf" srcId="{4AF65FE0-2F36-4F1D-A183-89BF2A75D4BB}" destId="{D4009E07-91F3-4DB4-AC12-84087D11945C}" srcOrd="0" destOrd="0" presId="urn:microsoft.com/office/officeart/2005/8/layout/vList2"/>
    <dgm:cxn modelId="{1F873C8A-F0C8-4AD6-ABBB-F8E2934D6A37}" srcId="{703D4D02-5513-427D-B6E9-B2E187EE0C3A}" destId="{4AF65FE0-2F36-4F1D-A183-89BF2A75D4BB}" srcOrd="5" destOrd="0" parTransId="{3A1608F3-11C2-4250-95DA-B89899F25A7D}" sibTransId="{AB4D0581-E63A-45FC-B031-561BFDD66ADA}"/>
    <dgm:cxn modelId="{DE46AD96-DD0E-4F81-8648-70214DD41E32}" type="presOf" srcId="{04862CF3-D288-4540-9B6A-7B38A298A6CD}" destId="{9FF40963-4D12-448B-AEB6-BA37001A67BC}" srcOrd="0" destOrd="0" presId="urn:microsoft.com/office/officeart/2005/8/layout/vList2"/>
    <dgm:cxn modelId="{D6294F9A-9C4B-471D-AECE-9DA70FAFC27A}" type="presOf" srcId="{9FD9567A-BA14-430C-A7C8-A074211FD53E}" destId="{FF3DEC59-498F-476A-B0B7-0911F1934DD9}" srcOrd="0" destOrd="0" presId="urn:microsoft.com/office/officeart/2005/8/layout/vList2"/>
    <dgm:cxn modelId="{455194A8-C0D9-4A5A-A6F9-EA1F85C6D2E7}" type="presOf" srcId="{8F61EF46-D8E8-4D24-98A5-9AF714E47E9E}" destId="{C8D6B295-93E9-4C38-8072-EEEB43E5E583}"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40D1DFDA-5426-451A-9CA9-2637DF362342}" srcId="{703D4D02-5513-427D-B6E9-B2E187EE0C3A}" destId="{8F61EF46-D8E8-4D24-98A5-9AF714E47E9E}" srcOrd="8" destOrd="0" parTransId="{9EF8DA53-F81A-4AD2-844A-48A12AA4ED6C}" sibTransId="{8D8770BD-F8F2-449C-84F4-B184B3BAE366}"/>
    <dgm:cxn modelId="{8439ACDD-E0CE-4443-A55B-3A7625F1BE85}" srcId="{703D4D02-5513-427D-B6E9-B2E187EE0C3A}" destId="{54AA76A3-6F56-4C06-A33D-8BF49A89C2A1}" srcOrd="0" destOrd="0" parTransId="{707427D2-1F8E-4247-957C-EEBAFE1AABB5}" sibTransId="{5E9A3917-59D8-40FD-8325-491FF5AEFEC5}"/>
    <dgm:cxn modelId="{5FFBC3E7-21B1-457D-9313-56C8DD09F140}" type="presOf" srcId="{F638D74F-868F-4783-AD46-03F73E31B2CA}" destId="{EB7118B7-CF96-4530-A1D2-4C1C5C7CAD47}" srcOrd="0" destOrd="0" presId="urn:microsoft.com/office/officeart/2005/8/layout/vList2"/>
    <dgm:cxn modelId="{62E653FF-C2EE-4141-A09B-A50E932CB305}" srcId="{703D4D02-5513-427D-B6E9-B2E187EE0C3A}" destId="{DA4DF341-6F7D-4B89-8358-91D99FE4C900}" srcOrd="3" destOrd="0" parTransId="{6D87F9C7-C165-485F-B868-FC92D96A1C8D}" sibTransId="{B2CF4BD6-F162-401A-BF20-6050B8FFE171}"/>
    <dgm:cxn modelId="{6B2EFFE0-4046-4F09-B454-F591F8790795}" type="presParOf" srcId="{CC8763B3-4621-4666-B669-3C5BA2A30DBE}" destId="{B2F358A6-2EFE-4558-94D7-B86EC5050C91}" srcOrd="0" destOrd="0" presId="urn:microsoft.com/office/officeart/2005/8/layout/vList2"/>
    <dgm:cxn modelId="{B1C136A0-6EE1-4F22-A63D-1227854EDBAC}" type="presParOf" srcId="{CC8763B3-4621-4666-B669-3C5BA2A30DBE}" destId="{D10E9AD5-6E9D-453C-BF76-07F1B701D45A}" srcOrd="1" destOrd="0" presId="urn:microsoft.com/office/officeart/2005/8/layout/vList2"/>
    <dgm:cxn modelId="{57F19C51-C8D9-4AAD-92AC-8C48F34D1623}" type="presParOf" srcId="{CC8763B3-4621-4666-B669-3C5BA2A30DBE}" destId="{04765EF5-9D12-4272-82A1-954A0BCA8F51}" srcOrd="2" destOrd="0" presId="urn:microsoft.com/office/officeart/2005/8/layout/vList2"/>
    <dgm:cxn modelId="{ADFCE89C-5407-4DD8-BD13-C7ACA9670A8D}" type="presParOf" srcId="{CC8763B3-4621-4666-B669-3C5BA2A30DBE}" destId="{F469EEAB-D6C4-4819-87AB-16A7C500F8FD}" srcOrd="3" destOrd="0" presId="urn:microsoft.com/office/officeart/2005/8/layout/vList2"/>
    <dgm:cxn modelId="{24E2E50F-5F62-4B33-8C6F-43A5657D1CAD}" type="presParOf" srcId="{CC8763B3-4621-4666-B669-3C5BA2A30DBE}" destId="{FF3DEC59-498F-476A-B0B7-0911F1934DD9}" srcOrd="4" destOrd="0" presId="urn:microsoft.com/office/officeart/2005/8/layout/vList2"/>
    <dgm:cxn modelId="{9B1E5385-0A08-4E6D-AA53-250E2529E59C}" type="presParOf" srcId="{CC8763B3-4621-4666-B669-3C5BA2A30DBE}" destId="{052FADEF-D9FD-43C0-BAB6-B49BB2919851}" srcOrd="5" destOrd="0" presId="urn:microsoft.com/office/officeart/2005/8/layout/vList2"/>
    <dgm:cxn modelId="{36CB0714-4CEC-4141-B761-C7FE0E4BBC7E}" type="presParOf" srcId="{CC8763B3-4621-4666-B669-3C5BA2A30DBE}" destId="{A4A6EE28-BF09-45AA-AD37-2734D801E311}" srcOrd="6" destOrd="0" presId="urn:microsoft.com/office/officeart/2005/8/layout/vList2"/>
    <dgm:cxn modelId="{680C8D22-AB16-4ADB-BA97-3EC0B080EFC8}" type="presParOf" srcId="{CC8763B3-4621-4666-B669-3C5BA2A30DBE}" destId="{25D89E96-C06F-4A01-A04F-558CA060C5C5}" srcOrd="7" destOrd="0" presId="urn:microsoft.com/office/officeart/2005/8/layout/vList2"/>
    <dgm:cxn modelId="{78D1D322-5837-4813-851A-4D93EAF30D6A}" type="presParOf" srcId="{CC8763B3-4621-4666-B669-3C5BA2A30DBE}" destId="{8E9A00DC-4256-4A2C-ABC4-E9AC85DC1EEF}" srcOrd="8" destOrd="0" presId="urn:microsoft.com/office/officeart/2005/8/layout/vList2"/>
    <dgm:cxn modelId="{E53F5B1E-62A9-43E0-981E-9CB1B13298D9}" type="presParOf" srcId="{CC8763B3-4621-4666-B669-3C5BA2A30DBE}" destId="{FC0611C7-4010-45D4-812D-BBEF3151E12A}" srcOrd="9" destOrd="0" presId="urn:microsoft.com/office/officeart/2005/8/layout/vList2"/>
    <dgm:cxn modelId="{3206A05A-CBCD-466A-A59F-AFD1468CD408}" type="presParOf" srcId="{CC8763B3-4621-4666-B669-3C5BA2A30DBE}" destId="{D4009E07-91F3-4DB4-AC12-84087D11945C}" srcOrd="10" destOrd="0" presId="urn:microsoft.com/office/officeart/2005/8/layout/vList2"/>
    <dgm:cxn modelId="{7FA1AA86-5FDB-4975-9BDA-114749AB97B5}" type="presParOf" srcId="{CC8763B3-4621-4666-B669-3C5BA2A30DBE}" destId="{3DA0E859-162B-4177-8463-CFD5199C526E}" srcOrd="11" destOrd="0" presId="urn:microsoft.com/office/officeart/2005/8/layout/vList2"/>
    <dgm:cxn modelId="{4154642F-47BF-4DAD-B8D4-07AEEF49B2D2}" type="presParOf" srcId="{CC8763B3-4621-4666-B669-3C5BA2A30DBE}" destId="{9FF40963-4D12-448B-AEB6-BA37001A67BC}" srcOrd="12" destOrd="0" presId="urn:microsoft.com/office/officeart/2005/8/layout/vList2"/>
    <dgm:cxn modelId="{8E3D53DA-DCE9-4CDF-8000-3F17774DC365}" type="presParOf" srcId="{CC8763B3-4621-4666-B669-3C5BA2A30DBE}" destId="{D2D6487C-9F1B-4914-8436-18761A2DEA1C}" srcOrd="13" destOrd="0" presId="urn:microsoft.com/office/officeart/2005/8/layout/vList2"/>
    <dgm:cxn modelId="{48D1BBF6-93D2-4EA9-9AB7-3573C8F397F8}" type="presParOf" srcId="{CC8763B3-4621-4666-B669-3C5BA2A30DBE}" destId="{EB7118B7-CF96-4530-A1D2-4C1C5C7CAD47}" srcOrd="14" destOrd="0" presId="urn:microsoft.com/office/officeart/2005/8/layout/vList2"/>
    <dgm:cxn modelId="{4512A6F3-BBCE-494D-87BC-FE4BB540CFA6}" type="presParOf" srcId="{CC8763B3-4621-4666-B669-3C5BA2A30DBE}" destId="{8F425107-684B-43B8-857E-6C5441412E64}" srcOrd="15" destOrd="0" presId="urn:microsoft.com/office/officeart/2005/8/layout/vList2"/>
    <dgm:cxn modelId="{6AE3C981-FE2B-449D-B7AE-570668F53636}" type="presParOf" srcId="{CC8763B3-4621-4666-B669-3C5BA2A30DBE}" destId="{C8D6B295-93E9-4C38-8072-EEEB43E5E583}" srcOrd="16" destOrd="0" presId="urn:microsoft.com/office/officeart/2005/8/layout/vList2"/>
    <dgm:cxn modelId="{138AC841-E40F-4971-88F2-BF6DD92D4764}" type="presParOf" srcId="{CC8763B3-4621-4666-B669-3C5BA2A30DBE}" destId="{48966D50-D905-4CD6-9DF6-33BAB06E1957}" srcOrd="17" destOrd="0" presId="urn:microsoft.com/office/officeart/2005/8/layout/vList2"/>
    <dgm:cxn modelId="{F837DFEC-453C-4028-8666-BBE8F94C8BB7}" type="presParOf" srcId="{CC8763B3-4621-4666-B669-3C5BA2A30DBE}" destId="{83EC1D14-B972-48EA-B443-789BDCB5A5F0}" srcOrd="18"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4AA76A3-6F56-4C06-A33D-8BF49A89C2A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Organisational Culture</a:t>
          </a:r>
        </a:p>
      </dgm:t>
    </dgm:pt>
    <dgm:pt modelId="{707427D2-1F8E-4247-957C-EEBAFE1AABB5}" type="parTrans" cxnId="{8439ACDD-E0CE-4443-A55B-3A7625F1BE85}">
      <dgm:prSet/>
      <dgm:spPr/>
      <dgm:t>
        <a:bodyPr/>
        <a:lstStyle/>
        <a:p>
          <a:endParaRPr lang="en-MY"/>
        </a:p>
      </dgm:t>
    </dgm:pt>
    <dgm:pt modelId="{5E9A3917-59D8-40FD-8325-491FF5AEFEC5}" type="sibTrans" cxnId="{8439ACDD-E0CE-4443-A55B-3A7625F1BE85}">
      <dgm:prSet/>
      <dgm:spPr/>
      <dgm:t>
        <a:bodyPr/>
        <a:lstStyle/>
        <a:p>
          <a:endParaRPr lang="en-MY"/>
        </a:p>
      </dgm:t>
    </dgm:pt>
    <dgm:pt modelId="{9FD9567A-BA14-430C-A7C8-A074211FD53E}">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Trompenaars’ and Turner’s Cultural Models</a:t>
          </a:r>
        </a:p>
      </dgm:t>
    </dgm:pt>
    <dgm:pt modelId="{2700B62A-61FF-4C6C-8D9B-CBFC3A418338}" type="parTrans" cxnId="{10203F4B-A9D8-4538-8752-C36D145FEFE2}">
      <dgm:prSet/>
      <dgm:spPr/>
      <dgm:t>
        <a:bodyPr/>
        <a:lstStyle/>
        <a:p>
          <a:endParaRPr lang="en-MY"/>
        </a:p>
      </dgm:t>
    </dgm:pt>
    <dgm:pt modelId="{EAAB2414-FBD9-4C2F-B08C-8AB515C0B089}" type="sibTrans" cxnId="{10203F4B-A9D8-4538-8752-C36D145FEFE2}">
      <dgm:prSet/>
      <dgm:spPr/>
      <dgm:t>
        <a:bodyPr/>
        <a:lstStyle/>
        <a:p>
          <a:endParaRPr lang="en-MY"/>
        </a:p>
      </dgm:t>
    </dgm:pt>
    <dgm:pt modelId="{6F996A8B-0DA8-4C7F-A559-FC37973A2FE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Hofstede’s Cultural Model</a:t>
          </a:r>
        </a:p>
      </dgm:t>
    </dgm:pt>
    <dgm:pt modelId="{2CBE4AB1-3A56-4F83-BB37-4E0A2F0BCD4B}" type="parTrans" cxnId="{51C56D21-80FC-426A-9242-A5328CC70A7E}">
      <dgm:prSet/>
      <dgm:spPr/>
      <dgm:t>
        <a:bodyPr/>
        <a:lstStyle/>
        <a:p>
          <a:endParaRPr lang="en-MY"/>
        </a:p>
      </dgm:t>
    </dgm:pt>
    <dgm:pt modelId="{E9035AF7-8F94-41FB-A73D-D61692A6D937}" type="sibTrans" cxnId="{51C56D21-80FC-426A-9242-A5328CC70A7E}">
      <dgm:prSet/>
      <dgm:spPr/>
      <dgm:t>
        <a:bodyPr/>
        <a:lstStyle/>
        <a:p>
          <a:endParaRPr lang="en-MY"/>
        </a:p>
      </dgm:t>
    </dgm:pt>
    <dgm:pt modelId="{DA4DF341-6F7D-4B89-8358-91D99FE4C90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Trompenaars Four Diversity Culture</a:t>
          </a:r>
        </a:p>
      </dgm:t>
    </dgm:pt>
    <dgm:pt modelId="{6D87F9C7-C165-485F-B868-FC92D96A1C8D}" type="parTrans" cxnId="{62E653FF-C2EE-4141-A09B-A50E932CB305}">
      <dgm:prSet/>
      <dgm:spPr/>
      <dgm:t>
        <a:bodyPr/>
        <a:lstStyle/>
        <a:p>
          <a:endParaRPr lang="en-MY"/>
        </a:p>
      </dgm:t>
    </dgm:pt>
    <dgm:pt modelId="{B2CF4BD6-F162-401A-BF20-6050B8FFE171}" type="sibTrans" cxnId="{62E653FF-C2EE-4141-A09B-A50E932CB305}">
      <dgm:prSet/>
      <dgm:spPr/>
      <dgm:t>
        <a:bodyPr/>
        <a:lstStyle/>
        <a:p>
          <a:endParaRPr lang="en-MY"/>
        </a:p>
      </dgm:t>
    </dgm:pt>
    <dgm:pt modelId="{E9D59AE0-1D43-4F5D-8DC1-D778507C1853}">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Hall’s Cultural Context Theory</a:t>
          </a:r>
        </a:p>
      </dgm:t>
    </dgm:pt>
    <dgm:pt modelId="{53717509-342C-42BE-ABE9-8767B0C17142}" type="parTrans" cxnId="{481D142D-7CDF-439C-A026-22FC6D568E71}">
      <dgm:prSet/>
      <dgm:spPr/>
      <dgm:t>
        <a:bodyPr/>
        <a:lstStyle/>
        <a:p>
          <a:endParaRPr lang="en-MY"/>
        </a:p>
      </dgm:t>
    </dgm:pt>
    <dgm:pt modelId="{C58706E3-6533-4642-BB13-C250C899DDE2}" type="sibTrans" cxnId="{481D142D-7CDF-439C-A026-22FC6D568E71}">
      <dgm:prSet/>
      <dgm:spPr/>
      <dgm:t>
        <a:bodyPr/>
        <a:lstStyle/>
        <a:p>
          <a:endParaRPr lang="en-MY"/>
        </a:p>
      </dgm:t>
    </dgm:pt>
    <dgm:pt modelId="{4AF65FE0-2F36-4F1D-A183-89BF2A75D4B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err="1">
              <a:solidFill>
                <a:srgbClr val="000000"/>
              </a:solidFill>
              <a:latin typeface="Arial"/>
              <a:ea typeface="+mn-ea"/>
              <a:cs typeface="+mn-cs"/>
            </a:rPr>
            <a:t>Trompenaar’s</a:t>
          </a:r>
          <a:r>
            <a:rPr lang="en-MY" sz="2400" kern="1200" dirty="0">
              <a:solidFill>
                <a:srgbClr val="000000"/>
              </a:solidFill>
              <a:latin typeface="Arial"/>
              <a:ea typeface="+mn-ea"/>
              <a:cs typeface="+mn-cs"/>
            </a:rPr>
            <a:t> Three R’s</a:t>
          </a:r>
        </a:p>
      </dgm:t>
    </dgm:pt>
    <dgm:pt modelId="{3A1608F3-11C2-4250-95DA-B89899F25A7D}" type="parTrans" cxnId="{1F873C8A-F0C8-4AD6-ABBB-F8E2934D6A37}">
      <dgm:prSet/>
      <dgm:spPr/>
      <dgm:t>
        <a:bodyPr/>
        <a:lstStyle/>
        <a:p>
          <a:endParaRPr lang="en-MY"/>
        </a:p>
      </dgm:t>
    </dgm:pt>
    <dgm:pt modelId="{AB4D0581-E63A-45FC-B031-561BFDD66ADA}" type="sibTrans" cxnId="{1F873C8A-F0C8-4AD6-ABBB-F8E2934D6A37}">
      <dgm:prSet/>
      <dgm:spPr/>
      <dgm:t>
        <a:bodyPr/>
        <a:lstStyle/>
        <a:p>
          <a:endParaRPr lang="en-MY"/>
        </a:p>
      </dgm:t>
    </dgm:pt>
    <dgm:pt modelId="{F638D74F-868F-4783-AD46-03F73E31B2CA}">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FFFFEE"/>
              </a:solidFill>
              <a:latin typeface="Arial"/>
              <a:ea typeface="+mn-ea"/>
              <a:cs typeface="+mn-cs"/>
            </a:rPr>
            <a:t>Cross Cultural Differences</a:t>
          </a:r>
        </a:p>
      </dgm:t>
    </dgm:pt>
    <dgm:pt modelId="{B50C1553-7786-4560-A468-4A19BA0FC9DE}" type="parTrans" cxnId="{815FD41B-61FF-46F9-9F2A-98AD010B1394}">
      <dgm:prSet/>
      <dgm:spPr/>
      <dgm:t>
        <a:bodyPr/>
        <a:lstStyle/>
        <a:p>
          <a:endParaRPr lang="en-MY"/>
        </a:p>
      </dgm:t>
    </dgm:pt>
    <dgm:pt modelId="{9E25D6BE-EF50-46CE-84D2-2642ACA1BFAD}" type="sibTrans" cxnId="{815FD41B-61FF-46F9-9F2A-98AD010B1394}">
      <dgm:prSet/>
      <dgm:spPr/>
      <dgm:t>
        <a:bodyPr/>
        <a:lstStyle/>
        <a:p>
          <a:endParaRPr lang="en-MY"/>
        </a:p>
      </dgm:t>
    </dgm:pt>
    <dgm:pt modelId="{04862CF3-D288-4540-9B6A-7B38A298A6CD}">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Cross Cultural Adaptation</a:t>
          </a:r>
        </a:p>
      </dgm:t>
    </dgm:pt>
    <dgm:pt modelId="{8D5F51AD-7A42-46F9-A08D-D5B99046F118}" type="parTrans" cxnId="{8279755C-2A79-478E-9DDE-0AC332FFB355}">
      <dgm:prSet/>
      <dgm:spPr/>
      <dgm:t>
        <a:bodyPr/>
        <a:lstStyle/>
        <a:p>
          <a:endParaRPr lang="en-MY"/>
        </a:p>
      </dgm:t>
    </dgm:pt>
    <dgm:pt modelId="{EF2936D3-CC7C-422D-B65E-628E7FF91CD4}" type="sibTrans" cxnId="{8279755C-2A79-478E-9DDE-0AC332FFB355}">
      <dgm:prSet/>
      <dgm:spPr/>
      <dgm:t>
        <a:bodyPr/>
        <a:lstStyle/>
        <a:p>
          <a:endParaRPr lang="en-MY"/>
        </a:p>
      </dgm:t>
    </dgm:pt>
    <dgm:pt modelId="{8F61EF46-D8E8-4D24-98A5-9AF714E47E9E}">
      <dgm:prSet phldrT="[Text]"/>
      <dgm:spPr>
        <a:solidFill>
          <a:srgbClr val="FFFFFF"/>
        </a:solidFill>
      </dgm:spPr>
      <dgm:t>
        <a:bodyPr/>
        <a:lstStyle/>
        <a:p>
          <a:r>
            <a:rPr lang="en-MY" dirty="0">
              <a:solidFill>
                <a:schemeClr val="tx1"/>
              </a:solidFill>
            </a:rPr>
            <a:t>Cultural Sensitivity</a:t>
          </a:r>
        </a:p>
      </dgm:t>
    </dgm:pt>
    <dgm:pt modelId="{9EF8DA53-F81A-4AD2-844A-48A12AA4ED6C}" type="parTrans" cxnId="{40D1DFDA-5426-451A-9CA9-2637DF362342}">
      <dgm:prSet/>
      <dgm:spPr/>
      <dgm:t>
        <a:bodyPr/>
        <a:lstStyle/>
        <a:p>
          <a:endParaRPr lang="en-MY"/>
        </a:p>
      </dgm:t>
    </dgm:pt>
    <dgm:pt modelId="{8D8770BD-F8F2-449C-84F4-B184B3BAE366}" type="sibTrans" cxnId="{40D1DFDA-5426-451A-9CA9-2637DF362342}">
      <dgm:prSet/>
      <dgm:spPr/>
      <dgm:t>
        <a:bodyPr/>
        <a:lstStyle/>
        <a:p>
          <a:endParaRPr lang="en-MY"/>
        </a:p>
      </dgm:t>
    </dgm:pt>
    <dgm:pt modelId="{982D478A-1E21-4385-9630-934F8777F993}">
      <dgm:prSet phldrT="[Text]"/>
      <dgm:spPr>
        <a:solidFill>
          <a:srgbClr val="FFFFFF"/>
        </a:solidFill>
      </dgm:spPr>
      <dgm:t>
        <a:bodyPr/>
        <a:lstStyle/>
        <a:p>
          <a:r>
            <a:rPr lang="en-MY" dirty="0">
              <a:solidFill>
                <a:schemeClr val="tx1"/>
              </a:solidFill>
            </a:rPr>
            <a:t>Global Mindset</a:t>
          </a:r>
        </a:p>
      </dgm:t>
    </dgm:pt>
    <dgm:pt modelId="{50D4B397-0489-4398-AF35-F9379C765BC8}" type="parTrans" cxnId="{A471C420-89D7-473F-AB18-D669B17972F4}">
      <dgm:prSet/>
      <dgm:spPr/>
      <dgm:t>
        <a:bodyPr/>
        <a:lstStyle/>
        <a:p>
          <a:endParaRPr lang="en-MY"/>
        </a:p>
      </dgm:t>
    </dgm:pt>
    <dgm:pt modelId="{CC115CCB-82A9-4CB6-A5F2-86803284DF11}" type="sibTrans" cxnId="{A471C420-89D7-473F-AB18-D669B17972F4}">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B2F358A6-2EFE-4558-94D7-B86EC5050C91}" type="pres">
      <dgm:prSet presAssocID="{54AA76A3-6F56-4C06-A33D-8BF49A89C2A1}" presName="parentText" presStyleLbl="node1" presStyleIdx="0" presStyleCnt="10" custLinFactNeighborY="-79649">
        <dgm:presLayoutVars>
          <dgm:chMax val="0"/>
          <dgm:bulletEnabled val="1"/>
        </dgm:presLayoutVars>
      </dgm:prSet>
      <dgm:spPr>
        <a:xfrm>
          <a:off x="0" y="14525"/>
          <a:ext cx="7632848" cy="561599"/>
        </a:xfrm>
        <a:prstGeom prst="roundRect">
          <a:avLst/>
        </a:prstGeom>
      </dgm:spPr>
    </dgm:pt>
    <dgm:pt modelId="{D10E9AD5-6E9D-453C-BF76-07F1B701D45A}" type="pres">
      <dgm:prSet presAssocID="{5E9A3917-59D8-40FD-8325-491FF5AEFEC5}" presName="spacer" presStyleCnt="0"/>
      <dgm:spPr/>
    </dgm:pt>
    <dgm:pt modelId="{04765EF5-9D12-4272-82A1-954A0BCA8F51}" type="pres">
      <dgm:prSet presAssocID="{6F996A8B-0DA8-4C7F-A559-FC37973A2FE9}" presName="parentText" presStyleLbl="node1" presStyleIdx="1" presStyleCnt="10">
        <dgm:presLayoutVars>
          <dgm:chMax val="0"/>
          <dgm:bulletEnabled val="1"/>
        </dgm:presLayoutVars>
      </dgm:prSet>
      <dgm:spPr>
        <a:xfrm>
          <a:off x="0" y="644028"/>
          <a:ext cx="7632848" cy="561599"/>
        </a:xfrm>
        <a:prstGeom prst="roundRect">
          <a:avLst/>
        </a:prstGeom>
      </dgm:spPr>
    </dgm:pt>
    <dgm:pt modelId="{F469EEAB-D6C4-4819-87AB-16A7C500F8FD}" type="pres">
      <dgm:prSet presAssocID="{E9035AF7-8F94-41FB-A73D-D61692A6D937}" presName="spacer" presStyleCnt="0"/>
      <dgm:spPr/>
    </dgm:pt>
    <dgm:pt modelId="{FF3DEC59-498F-476A-B0B7-0911F1934DD9}" type="pres">
      <dgm:prSet presAssocID="{9FD9567A-BA14-430C-A7C8-A074211FD53E}" presName="parentText" presStyleLbl="node1" presStyleIdx="2" presStyleCnt="10">
        <dgm:presLayoutVars>
          <dgm:chMax val="0"/>
          <dgm:bulletEnabled val="1"/>
        </dgm:presLayoutVars>
      </dgm:prSet>
      <dgm:spPr>
        <a:xfrm>
          <a:off x="0" y="1274748"/>
          <a:ext cx="7632848" cy="561599"/>
        </a:xfrm>
        <a:prstGeom prst="roundRect">
          <a:avLst/>
        </a:prstGeom>
      </dgm:spPr>
    </dgm:pt>
    <dgm:pt modelId="{052FADEF-D9FD-43C0-BAB6-B49BB2919851}" type="pres">
      <dgm:prSet presAssocID="{EAAB2414-FBD9-4C2F-B08C-8AB515C0B089}" presName="spacer" presStyleCnt="0"/>
      <dgm:spPr/>
    </dgm:pt>
    <dgm:pt modelId="{A4A6EE28-BF09-45AA-AD37-2734D801E311}" type="pres">
      <dgm:prSet presAssocID="{DA4DF341-6F7D-4B89-8358-91D99FE4C900}" presName="parentText" presStyleLbl="node1" presStyleIdx="3" presStyleCnt="10">
        <dgm:presLayoutVars>
          <dgm:chMax val="0"/>
          <dgm:bulletEnabled val="1"/>
        </dgm:presLayoutVars>
      </dgm:prSet>
      <dgm:spPr>
        <a:xfrm>
          <a:off x="0" y="1905468"/>
          <a:ext cx="7632848" cy="561599"/>
        </a:xfrm>
        <a:prstGeom prst="roundRect">
          <a:avLst/>
        </a:prstGeom>
      </dgm:spPr>
    </dgm:pt>
    <dgm:pt modelId="{25D89E96-C06F-4A01-A04F-558CA060C5C5}" type="pres">
      <dgm:prSet presAssocID="{B2CF4BD6-F162-401A-BF20-6050B8FFE171}" presName="spacer" presStyleCnt="0"/>
      <dgm:spPr/>
    </dgm:pt>
    <dgm:pt modelId="{8E9A00DC-4256-4A2C-ABC4-E9AC85DC1EEF}" type="pres">
      <dgm:prSet presAssocID="{E9D59AE0-1D43-4F5D-8DC1-D778507C1853}" presName="parentText" presStyleLbl="node1" presStyleIdx="4" presStyleCnt="10">
        <dgm:presLayoutVars>
          <dgm:chMax val="0"/>
          <dgm:bulletEnabled val="1"/>
        </dgm:presLayoutVars>
      </dgm:prSet>
      <dgm:spPr>
        <a:xfrm>
          <a:off x="0" y="2536188"/>
          <a:ext cx="7632848" cy="561599"/>
        </a:xfrm>
        <a:prstGeom prst="roundRect">
          <a:avLst/>
        </a:prstGeom>
      </dgm:spPr>
    </dgm:pt>
    <dgm:pt modelId="{FC0611C7-4010-45D4-812D-BBEF3151E12A}" type="pres">
      <dgm:prSet presAssocID="{C58706E3-6533-4642-BB13-C250C899DDE2}" presName="spacer" presStyleCnt="0"/>
      <dgm:spPr/>
    </dgm:pt>
    <dgm:pt modelId="{D4009E07-91F3-4DB4-AC12-84087D11945C}" type="pres">
      <dgm:prSet presAssocID="{4AF65FE0-2F36-4F1D-A183-89BF2A75D4BB}" presName="parentText" presStyleLbl="node1" presStyleIdx="5" presStyleCnt="10" custLinFactNeighborY="-18594">
        <dgm:presLayoutVars>
          <dgm:chMax val="0"/>
          <dgm:bulletEnabled val="1"/>
        </dgm:presLayoutVars>
      </dgm:prSet>
      <dgm:spPr>
        <a:xfrm>
          <a:off x="0" y="3154055"/>
          <a:ext cx="7632848" cy="561599"/>
        </a:xfrm>
        <a:prstGeom prst="roundRect">
          <a:avLst/>
        </a:prstGeom>
      </dgm:spPr>
    </dgm:pt>
    <dgm:pt modelId="{3DA0E859-162B-4177-8463-CFD5199C526E}" type="pres">
      <dgm:prSet presAssocID="{AB4D0581-E63A-45FC-B031-561BFDD66ADA}" presName="spacer" presStyleCnt="0"/>
      <dgm:spPr/>
    </dgm:pt>
    <dgm:pt modelId="{9FF40963-4D12-448B-AEB6-BA37001A67BC}" type="pres">
      <dgm:prSet presAssocID="{04862CF3-D288-4540-9B6A-7B38A298A6CD}" presName="parentText" presStyleLbl="node1" presStyleIdx="6" presStyleCnt="10">
        <dgm:presLayoutVars>
          <dgm:chMax val="0"/>
          <dgm:bulletEnabled val="1"/>
        </dgm:presLayoutVars>
      </dgm:prSet>
      <dgm:spPr>
        <a:xfrm>
          <a:off x="0" y="3797628"/>
          <a:ext cx="7632848" cy="561599"/>
        </a:xfrm>
        <a:prstGeom prst="roundRect">
          <a:avLst/>
        </a:prstGeom>
      </dgm:spPr>
    </dgm:pt>
    <dgm:pt modelId="{D2D6487C-9F1B-4914-8436-18761A2DEA1C}" type="pres">
      <dgm:prSet presAssocID="{EF2936D3-CC7C-422D-B65E-628E7FF91CD4}" presName="spacer" presStyleCnt="0"/>
      <dgm:spPr/>
    </dgm:pt>
    <dgm:pt modelId="{EB7118B7-CF96-4530-A1D2-4C1C5C7CAD47}" type="pres">
      <dgm:prSet presAssocID="{F638D74F-868F-4783-AD46-03F73E31B2CA}" presName="parentText" presStyleLbl="node1" presStyleIdx="7" presStyleCnt="10">
        <dgm:presLayoutVars>
          <dgm:chMax val="0"/>
          <dgm:bulletEnabled val="1"/>
        </dgm:presLayoutVars>
      </dgm:prSet>
      <dgm:spPr>
        <a:xfrm>
          <a:off x="0" y="4428348"/>
          <a:ext cx="7632848" cy="561599"/>
        </a:xfrm>
        <a:prstGeom prst="roundRect">
          <a:avLst/>
        </a:prstGeom>
      </dgm:spPr>
    </dgm:pt>
    <dgm:pt modelId="{8F425107-684B-43B8-857E-6C5441412E64}" type="pres">
      <dgm:prSet presAssocID="{9E25D6BE-EF50-46CE-84D2-2642ACA1BFAD}" presName="spacer" presStyleCnt="0"/>
      <dgm:spPr/>
    </dgm:pt>
    <dgm:pt modelId="{C8D6B295-93E9-4C38-8072-EEEB43E5E583}" type="pres">
      <dgm:prSet presAssocID="{8F61EF46-D8E8-4D24-98A5-9AF714E47E9E}" presName="parentText" presStyleLbl="node1" presStyleIdx="8" presStyleCnt="10">
        <dgm:presLayoutVars>
          <dgm:chMax val="0"/>
          <dgm:bulletEnabled val="1"/>
        </dgm:presLayoutVars>
      </dgm:prSet>
      <dgm:spPr/>
    </dgm:pt>
    <dgm:pt modelId="{48966D50-D905-4CD6-9DF6-33BAB06E1957}" type="pres">
      <dgm:prSet presAssocID="{8D8770BD-F8F2-449C-84F4-B184B3BAE366}" presName="spacer" presStyleCnt="0"/>
      <dgm:spPr/>
    </dgm:pt>
    <dgm:pt modelId="{83EC1D14-B972-48EA-B443-789BDCB5A5F0}" type="pres">
      <dgm:prSet presAssocID="{982D478A-1E21-4385-9630-934F8777F993}" presName="parentText" presStyleLbl="node1" presStyleIdx="9" presStyleCnt="10">
        <dgm:presLayoutVars>
          <dgm:chMax val="0"/>
          <dgm:bulletEnabled val="1"/>
        </dgm:presLayoutVars>
      </dgm:prSet>
      <dgm:spPr/>
    </dgm:pt>
  </dgm:ptLst>
  <dgm:cxnLst>
    <dgm:cxn modelId="{815FD41B-61FF-46F9-9F2A-98AD010B1394}" srcId="{703D4D02-5513-427D-B6E9-B2E187EE0C3A}" destId="{F638D74F-868F-4783-AD46-03F73E31B2CA}" srcOrd="7" destOrd="0" parTransId="{B50C1553-7786-4560-A468-4A19BA0FC9DE}" sibTransId="{9E25D6BE-EF50-46CE-84D2-2642ACA1BFAD}"/>
    <dgm:cxn modelId="{A471C420-89D7-473F-AB18-D669B17972F4}" srcId="{703D4D02-5513-427D-B6E9-B2E187EE0C3A}" destId="{982D478A-1E21-4385-9630-934F8777F993}" srcOrd="9" destOrd="0" parTransId="{50D4B397-0489-4398-AF35-F9379C765BC8}" sibTransId="{CC115CCB-82A9-4CB6-A5F2-86803284DF11}"/>
    <dgm:cxn modelId="{51C56D21-80FC-426A-9242-A5328CC70A7E}" srcId="{703D4D02-5513-427D-B6E9-B2E187EE0C3A}" destId="{6F996A8B-0DA8-4C7F-A559-FC37973A2FE9}" srcOrd="1" destOrd="0" parTransId="{2CBE4AB1-3A56-4F83-BB37-4E0A2F0BCD4B}" sibTransId="{E9035AF7-8F94-41FB-A73D-D61692A6D937}"/>
    <dgm:cxn modelId="{0776CD26-612F-4C16-A206-CBC85BE84954}" type="presOf" srcId="{DA4DF341-6F7D-4B89-8358-91D99FE4C900}" destId="{A4A6EE28-BF09-45AA-AD37-2734D801E311}" srcOrd="0" destOrd="0" presId="urn:microsoft.com/office/officeart/2005/8/layout/vList2"/>
    <dgm:cxn modelId="{481D142D-7CDF-439C-A026-22FC6D568E71}" srcId="{703D4D02-5513-427D-B6E9-B2E187EE0C3A}" destId="{E9D59AE0-1D43-4F5D-8DC1-D778507C1853}" srcOrd="4" destOrd="0" parTransId="{53717509-342C-42BE-ABE9-8767B0C17142}" sibTransId="{C58706E3-6533-4642-BB13-C250C899DDE2}"/>
    <dgm:cxn modelId="{FAD75540-BCA8-4E3D-A66F-73426FCE7A36}" type="presOf" srcId="{E9D59AE0-1D43-4F5D-8DC1-D778507C1853}" destId="{8E9A00DC-4256-4A2C-ABC4-E9AC85DC1EEF}" srcOrd="0" destOrd="0" presId="urn:microsoft.com/office/officeart/2005/8/layout/vList2"/>
    <dgm:cxn modelId="{8279755C-2A79-478E-9DDE-0AC332FFB355}" srcId="{703D4D02-5513-427D-B6E9-B2E187EE0C3A}" destId="{04862CF3-D288-4540-9B6A-7B38A298A6CD}" srcOrd="6" destOrd="0" parTransId="{8D5F51AD-7A42-46F9-A08D-D5B99046F118}" sibTransId="{EF2936D3-CC7C-422D-B65E-628E7FF91CD4}"/>
    <dgm:cxn modelId="{D8E5245F-5877-4C75-AFFC-4398745AE7C0}" type="presOf" srcId="{54AA76A3-6F56-4C06-A33D-8BF49A89C2A1}" destId="{B2F358A6-2EFE-4558-94D7-B86EC5050C91}" srcOrd="0" destOrd="0" presId="urn:microsoft.com/office/officeart/2005/8/layout/vList2"/>
    <dgm:cxn modelId="{F42BC443-438C-4D17-8A7F-1A90D6B3624B}" type="presOf" srcId="{982D478A-1E21-4385-9630-934F8777F993}" destId="{83EC1D14-B972-48EA-B443-789BDCB5A5F0}" srcOrd="0" destOrd="0" presId="urn:microsoft.com/office/officeart/2005/8/layout/vList2"/>
    <dgm:cxn modelId="{10203F4B-A9D8-4538-8752-C36D145FEFE2}" srcId="{703D4D02-5513-427D-B6E9-B2E187EE0C3A}" destId="{9FD9567A-BA14-430C-A7C8-A074211FD53E}" srcOrd="2" destOrd="0" parTransId="{2700B62A-61FF-4C6C-8D9B-CBFC3A418338}" sibTransId="{EAAB2414-FBD9-4C2F-B08C-8AB515C0B089}"/>
    <dgm:cxn modelId="{E716A953-B5FB-4A87-9999-E57FF3BF03B0}" type="presOf" srcId="{6F996A8B-0DA8-4C7F-A559-FC37973A2FE9}" destId="{04765EF5-9D12-4272-82A1-954A0BCA8F51}" srcOrd="0" destOrd="0" presId="urn:microsoft.com/office/officeart/2005/8/layout/vList2"/>
    <dgm:cxn modelId="{4852AC56-123F-40D5-9C49-3091FB5015A2}" type="presOf" srcId="{4AF65FE0-2F36-4F1D-A183-89BF2A75D4BB}" destId="{D4009E07-91F3-4DB4-AC12-84087D11945C}" srcOrd="0" destOrd="0" presId="urn:microsoft.com/office/officeart/2005/8/layout/vList2"/>
    <dgm:cxn modelId="{1F873C8A-F0C8-4AD6-ABBB-F8E2934D6A37}" srcId="{703D4D02-5513-427D-B6E9-B2E187EE0C3A}" destId="{4AF65FE0-2F36-4F1D-A183-89BF2A75D4BB}" srcOrd="5" destOrd="0" parTransId="{3A1608F3-11C2-4250-95DA-B89899F25A7D}" sibTransId="{AB4D0581-E63A-45FC-B031-561BFDD66ADA}"/>
    <dgm:cxn modelId="{DE46AD96-DD0E-4F81-8648-70214DD41E32}" type="presOf" srcId="{04862CF3-D288-4540-9B6A-7B38A298A6CD}" destId="{9FF40963-4D12-448B-AEB6-BA37001A67BC}" srcOrd="0" destOrd="0" presId="urn:microsoft.com/office/officeart/2005/8/layout/vList2"/>
    <dgm:cxn modelId="{D6294F9A-9C4B-471D-AECE-9DA70FAFC27A}" type="presOf" srcId="{9FD9567A-BA14-430C-A7C8-A074211FD53E}" destId="{FF3DEC59-498F-476A-B0B7-0911F1934DD9}" srcOrd="0" destOrd="0" presId="urn:microsoft.com/office/officeart/2005/8/layout/vList2"/>
    <dgm:cxn modelId="{455194A8-C0D9-4A5A-A6F9-EA1F85C6D2E7}" type="presOf" srcId="{8F61EF46-D8E8-4D24-98A5-9AF714E47E9E}" destId="{C8D6B295-93E9-4C38-8072-EEEB43E5E583}"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40D1DFDA-5426-451A-9CA9-2637DF362342}" srcId="{703D4D02-5513-427D-B6E9-B2E187EE0C3A}" destId="{8F61EF46-D8E8-4D24-98A5-9AF714E47E9E}" srcOrd="8" destOrd="0" parTransId="{9EF8DA53-F81A-4AD2-844A-48A12AA4ED6C}" sibTransId="{8D8770BD-F8F2-449C-84F4-B184B3BAE366}"/>
    <dgm:cxn modelId="{8439ACDD-E0CE-4443-A55B-3A7625F1BE85}" srcId="{703D4D02-5513-427D-B6E9-B2E187EE0C3A}" destId="{54AA76A3-6F56-4C06-A33D-8BF49A89C2A1}" srcOrd="0" destOrd="0" parTransId="{707427D2-1F8E-4247-957C-EEBAFE1AABB5}" sibTransId="{5E9A3917-59D8-40FD-8325-491FF5AEFEC5}"/>
    <dgm:cxn modelId="{5FFBC3E7-21B1-457D-9313-56C8DD09F140}" type="presOf" srcId="{F638D74F-868F-4783-AD46-03F73E31B2CA}" destId="{EB7118B7-CF96-4530-A1D2-4C1C5C7CAD47}" srcOrd="0" destOrd="0" presId="urn:microsoft.com/office/officeart/2005/8/layout/vList2"/>
    <dgm:cxn modelId="{62E653FF-C2EE-4141-A09B-A50E932CB305}" srcId="{703D4D02-5513-427D-B6E9-B2E187EE0C3A}" destId="{DA4DF341-6F7D-4B89-8358-91D99FE4C900}" srcOrd="3" destOrd="0" parTransId="{6D87F9C7-C165-485F-B868-FC92D96A1C8D}" sibTransId="{B2CF4BD6-F162-401A-BF20-6050B8FFE171}"/>
    <dgm:cxn modelId="{6B2EFFE0-4046-4F09-B454-F591F8790795}" type="presParOf" srcId="{CC8763B3-4621-4666-B669-3C5BA2A30DBE}" destId="{B2F358A6-2EFE-4558-94D7-B86EC5050C91}" srcOrd="0" destOrd="0" presId="urn:microsoft.com/office/officeart/2005/8/layout/vList2"/>
    <dgm:cxn modelId="{B1C136A0-6EE1-4F22-A63D-1227854EDBAC}" type="presParOf" srcId="{CC8763B3-4621-4666-B669-3C5BA2A30DBE}" destId="{D10E9AD5-6E9D-453C-BF76-07F1B701D45A}" srcOrd="1" destOrd="0" presId="urn:microsoft.com/office/officeart/2005/8/layout/vList2"/>
    <dgm:cxn modelId="{57F19C51-C8D9-4AAD-92AC-8C48F34D1623}" type="presParOf" srcId="{CC8763B3-4621-4666-B669-3C5BA2A30DBE}" destId="{04765EF5-9D12-4272-82A1-954A0BCA8F51}" srcOrd="2" destOrd="0" presId="urn:microsoft.com/office/officeart/2005/8/layout/vList2"/>
    <dgm:cxn modelId="{ADFCE89C-5407-4DD8-BD13-C7ACA9670A8D}" type="presParOf" srcId="{CC8763B3-4621-4666-B669-3C5BA2A30DBE}" destId="{F469EEAB-D6C4-4819-87AB-16A7C500F8FD}" srcOrd="3" destOrd="0" presId="urn:microsoft.com/office/officeart/2005/8/layout/vList2"/>
    <dgm:cxn modelId="{24E2E50F-5F62-4B33-8C6F-43A5657D1CAD}" type="presParOf" srcId="{CC8763B3-4621-4666-B669-3C5BA2A30DBE}" destId="{FF3DEC59-498F-476A-B0B7-0911F1934DD9}" srcOrd="4" destOrd="0" presId="urn:microsoft.com/office/officeart/2005/8/layout/vList2"/>
    <dgm:cxn modelId="{9B1E5385-0A08-4E6D-AA53-250E2529E59C}" type="presParOf" srcId="{CC8763B3-4621-4666-B669-3C5BA2A30DBE}" destId="{052FADEF-D9FD-43C0-BAB6-B49BB2919851}" srcOrd="5" destOrd="0" presId="urn:microsoft.com/office/officeart/2005/8/layout/vList2"/>
    <dgm:cxn modelId="{36CB0714-4CEC-4141-B761-C7FE0E4BBC7E}" type="presParOf" srcId="{CC8763B3-4621-4666-B669-3C5BA2A30DBE}" destId="{A4A6EE28-BF09-45AA-AD37-2734D801E311}" srcOrd="6" destOrd="0" presId="urn:microsoft.com/office/officeart/2005/8/layout/vList2"/>
    <dgm:cxn modelId="{680C8D22-AB16-4ADB-BA97-3EC0B080EFC8}" type="presParOf" srcId="{CC8763B3-4621-4666-B669-3C5BA2A30DBE}" destId="{25D89E96-C06F-4A01-A04F-558CA060C5C5}" srcOrd="7" destOrd="0" presId="urn:microsoft.com/office/officeart/2005/8/layout/vList2"/>
    <dgm:cxn modelId="{78D1D322-5837-4813-851A-4D93EAF30D6A}" type="presParOf" srcId="{CC8763B3-4621-4666-B669-3C5BA2A30DBE}" destId="{8E9A00DC-4256-4A2C-ABC4-E9AC85DC1EEF}" srcOrd="8" destOrd="0" presId="urn:microsoft.com/office/officeart/2005/8/layout/vList2"/>
    <dgm:cxn modelId="{E53F5B1E-62A9-43E0-981E-9CB1B13298D9}" type="presParOf" srcId="{CC8763B3-4621-4666-B669-3C5BA2A30DBE}" destId="{FC0611C7-4010-45D4-812D-BBEF3151E12A}" srcOrd="9" destOrd="0" presId="urn:microsoft.com/office/officeart/2005/8/layout/vList2"/>
    <dgm:cxn modelId="{3206A05A-CBCD-466A-A59F-AFD1468CD408}" type="presParOf" srcId="{CC8763B3-4621-4666-B669-3C5BA2A30DBE}" destId="{D4009E07-91F3-4DB4-AC12-84087D11945C}" srcOrd="10" destOrd="0" presId="urn:microsoft.com/office/officeart/2005/8/layout/vList2"/>
    <dgm:cxn modelId="{7FA1AA86-5FDB-4975-9BDA-114749AB97B5}" type="presParOf" srcId="{CC8763B3-4621-4666-B669-3C5BA2A30DBE}" destId="{3DA0E859-162B-4177-8463-CFD5199C526E}" srcOrd="11" destOrd="0" presId="urn:microsoft.com/office/officeart/2005/8/layout/vList2"/>
    <dgm:cxn modelId="{4154642F-47BF-4DAD-B8D4-07AEEF49B2D2}" type="presParOf" srcId="{CC8763B3-4621-4666-B669-3C5BA2A30DBE}" destId="{9FF40963-4D12-448B-AEB6-BA37001A67BC}" srcOrd="12" destOrd="0" presId="urn:microsoft.com/office/officeart/2005/8/layout/vList2"/>
    <dgm:cxn modelId="{8E3D53DA-DCE9-4CDF-8000-3F17774DC365}" type="presParOf" srcId="{CC8763B3-4621-4666-B669-3C5BA2A30DBE}" destId="{D2D6487C-9F1B-4914-8436-18761A2DEA1C}" srcOrd="13" destOrd="0" presId="urn:microsoft.com/office/officeart/2005/8/layout/vList2"/>
    <dgm:cxn modelId="{48D1BBF6-93D2-4EA9-9AB7-3573C8F397F8}" type="presParOf" srcId="{CC8763B3-4621-4666-B669-3C5BA2A30DBE}" destId="{EB7118B7-CF96-4530-A1D2-4C1C5C7CAD47}" srcOrd="14" destOrd="0" presId="urn:microsoft.com/office/officeart/2005/8/layout/vList2"/>
    <dgm:cxn modelId="{4512A6F3-BBCE-494D-87BC-FE4BB540CFA6}" type="presParOf" srcId="{CC8763B3-4621-4666-B669-3C5BA2A30DBE}" destId="{8F425107-684B-43B8-857E-6C5441412E64}" srcOrd="15" destOrd="0" presId="urn:microsoft.com/office/officeart/2005/8/layout/vList2"/>
    <dgm:cxn modelId="{6AE3C981-FE2B-449D-B7AE-570668F53636}" type="presParOf" srcId="{CC8763B3-4621-4666-B669-3C5BA2A30DBE}" destId="{C8D6B295-93E9-4C38-8072-EEEB43E5E583}" srcOrd="16" destOrd="0" presId="urn:microsoft.com/office/officeart/2005/8/layout/vList2"/>
    <dgm:cxn modelId="{138AC841-E40F-4971-88F2-BF6DD92D4764}" type="presParOf" srcId="{CC8763B3-4621-4666-B669-3C5BA2A30DBE}" destId="{48966D50-D905-4CD6-9DF6-33BAB06E1957}" srcOrd="17" destOrd="0" presId="urn:microsoft.com/office/officeart/2005/8/layout/vList2"/>
    <dgm:cxn modelId="{F837DFEC-453C-4028-8666-BBE8F94C8BB7}" type="presParOf" srcId="{CC8763B3-4621-4666-B669-3C5BA2A30DBE}" destId="{83EC1D14-B972-48EA-B443-789BDCB5A5F0}" srcOrd="18"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4AA76A3-6F56-4C06-A33D-8BF49A89C2A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Organisational Culture</a:t>
          </a:r>
        </a:p>
      </dgm:t>
    </dgm:pt>
    <dgm:pt modelId="{707427D2-1F8E-4247-957C-EEBAFE1AABB5}" type="parTrans" cxnId="{8439ACDD-E0CE-4443-A55B-3A7625F1BE85}">
      <dgm:prSet/>
      <dgm:spPr/>
      <dgm:t>
        <a:bodyPr/>
        <a:lstStyle/>
        <a:p>
          <a:endParaRPr lang="en-MY"/>
        </a:p>
      </dgm:t>
    </dgm:pt>
    <dgm:pt modelId="{5E9A3917-59D8-40FD-8325-491FF5AEFEC5}" type="sibTrans" cxnId="{8439ACDD-E0CE-4443-A55B-3A7625F1BE85}">
      <dgm:prSet/>
      <dgm:spPr/>
      <dgm:t>
        <a:bodyPr/>
        <a:lstStyle/>
        <a:p>
          <a:endParaRPr lang="en-MY"/>
        </a:p>
      </dgm:t>
    </dgm:pt>
    <dgm:pt modelId="{9FD9567A-BA14-430C-A7C8-A074211FD53E}">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Trompenaars’ and Turner’s Cultural Models</a:t>
          </a:r>
        </a:p>
      </dgm:t>
    </dgm:pt>
    <dgm:pt modelId="{2700B62A-61FF-4C6C-8D9B-CBFC3A418338}" type="parTrans" cxnId="{10203F4B-A9D8-4538-8752-C36D145FEFE2}">
      <dgm:prSet/>
      <dgm:spPr/>
      <dgm:t>
        <a:bodyPr/>
        <a:lstStyle/>
        <a:p>
          <a:endParaRPr lang="en-MY"/>
        </a:p>
      </dgm:t>
    </dgm:pt>
    <dgm:pt modelId="{EAAB2414-FBD9-4C2F-B08C-8AB515C0B089}" type="sibTrans" cxnId="{10203F4B-A9D8-4538-8752-C36D145FEFE2}">
      <dgm:prSet/>
      <dgm:spPr/>
      <dgm:t>
        <a:bodyPr/>
        <a:lstStyle/>
        <a:p>
          <a:endParaRPr lang="en-MY"/>
        </a:p>
      </dgm:t>
    </dgm:pt>
    <dgm:pt modelId="{6F996A8B-0DA8-4C7F-A559-FC37973A2FE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Hofstede’s Cultural Model</a:t>
          </a:r>
        </a:p>
      </dgm:t>
    </dgm:pt>
    <dgm:pt modelId="{2CBE4AB1-3A56-4F83-BB37-4E0A2F0BCD4B}" type="parTrans" cxnId="{51C56D21-80FC-426A-9242-A5328CC70A7E}">
      <dgm:prSet/>
      <dgm:spPr/>
      <dgm:t>
        <a:bodyPr/>
        <a:lstStyle/>
        <a:p>
          <a:endParaRPr lang="en-MY"/>
        </a:p>
      </dgm:t>
    </dgm:pt>
    <dgm:pt modelId="{E9035AF7-8F94-41FB-A73D-D61692A6D937}" type="sibTrans" cxnId="{51C56D21-80FC-426A-9242-A5328CC70A7E}">
      <dgm:prSet/>
      <dgm:spPr/>
      <dgm:t>
        <a:bodyPr/>
        <a:lstStyle/>
        <a:p>
          <a:endParaRPr lang="en-MY"/>
        </a:p>
      </dgm:t>
    </dgm:pt>
    <dgm:pt modelId="{DA4DF341-6F7D-4B89-8358-91D99FE4C90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Trompenaars Four Diversity Culture</a:t>
          </a:r>
        </a:p>
      </dgm:t>
    </dgm:pt>
    <dgm:pt modelId="{6D87F9C7-C165-485F-B868-FC92D96A1C8D}" type="parTrans" cxnId="{62E653FF-C2EE-4141-A09B-A50E932CB305}">
      <dgm:prSet/>
      <dgm:spPr/>
      <dgm:t>
        <a:bodyPr/>
        <a:lstStyle/>
        <a:p>
          <a:endParaRPr lang="en-MY"/>
        </a:p>
      </dgm:t>
    </dgm:pt>
    <dgm:pt modelId="{B2CF4BD6-F162-401A-BF20-6050B8FFE171}" type="sibTrans" cxnId="{62E653FF-C2EE-4141-A09B-A50E932CB305}">
      <dgm:prSet/>
      <dgm:spPr/>
      <dgm:t>
        <a:bodyPr/>
        <a:lstStyle/>
        <a:p>
          <a:endParaRPr lang="en-MY"/>
        </a:p>
      </dgm:t>
    </dgm:pt>
    <dgm:pt modelId="{E9D59AE0-1D43-4F5D-8DC1-D778507C1853}">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Hall’s Cultural Context Theory</a:t>
          </a:r>
        </a:p>
      </dgm:t>
    </dgm:pt>
    <dgm:pt modelId="{53717509-342C-42BE-ABE9-8767B0C17142}" type="parTrans" cxnId="{481D142D-7CDF-439C-A026-22FC6D568E71}">
      <dgm:prSet/>
      <dgm:spPr/>
      <dgm:t>
        <a:bodyPr/>
        <a:lstStyle/>
        <a:p>
          <a:endParaRPr lang="en-MY"/>
        </a:p>
      </dgm:t>
    </dgm:pt>
    <dgm:pt modelId="{C58706E3-6533-4642-BB13-C250C899DDE2}" type="sibTrans" cxnId="{481D142D-7CDF-439C-A026-22FC6D568E71}">
      <dgm:prSet/>
      <dgm:spPr/>
      <dgm:t>
        <a:bodyPr/>
        <a:lstStyle/>
        <a:p>
          <a:endParaRPr lang="en-MY"/>
        </a:p>
      </dgm:t>
    </dgm:pt>
    <dgm:pt modelId="{4AF65FE0-2F36-4F1D-A183-89BF2A75D4B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err="1">
              <a:solidFill>
                <a:srgbClr val="000000"/>
              </a:solidFill>
              <a:latin typeface="Arial"/>
              <a:ea typeface="+mn-ea"/>
              <a:cs typeface="+mn-cs"/>
            </a:rPr>
            <a:t>Trompenaar’s</a:t>
          </a:r>
          <a:r>
            <a:rPr lang="en-MY" sz="2400" kern="1200" dirty="0">
              <a:solidFill>
                <a:srgbClr val="000000"/>
              </a:solidFill>
              <a:latin typeface="Arial"/>
              <a:ea typeface="+mn-ea"/>
              <a:cs typeface="+mn-cs"/>
            </a:rPr>
            <a:t> Three R’s</a:t>
          </a:r>
        </a:p>
      </dgm:t>
    </dgm:pt>
    <dgm:pt modelId="{3A1608F3-11C2-4250-95DA-B89899F25A7D}" type="parTrans" cxnId="{1F873C8A-F0C8-4AD6-ABBB-F8E2934D6A37}">
      <dgm:prSet/>
      <dgm:spPr/>
      <dgm:t>
        <a:bodyPr/>
        <a:lstStyle/>
        <a:p>
          <a:endParaRPr lang="en-MY"/>
        </a:p>
      </dgm:t>
    </dgm:pt>
    <dgm:pt modelId="{AB4D0581-E63A-45FC-B031-561BFDD66ADA}" type="sibTrans" cxnId="{1F873C8A-F0C8-4AD6-ABBB-F8E2934D6A37}">
      <dgm:prSet/>
      <dgm:spPr/>
      <dgm:t>
        <a:bodyPr/>
        <a:lstStyle/>
        <a:p>
          <a:endParaRPr lang="en-MY"/>
        </a:p>
      </dgm:t>
    </dgm:pt>
    <dgm:pt modelId="{F638D74F-868F-4783-AD46-03F73E31B2C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Cross Cultural Differences</a:t>
          </a:r>
        </a:p>
      </dgm:t>
    </dgm:pt>
    <dgm:pt modelId="{B50C1553-7786-4560-A468-4A19BA0FC9DE}" type="parTrans" cxnId="{815FD41B-61FF-46F9-9F2A-98AD010B1394}">
      <dgm:prSet/>
      <dgm:spPr/>
      <dgm:t>
        <a:bodyPr/>
        <a:lstStyle/>
        <a:p>
          <a:endParaRPr lang="en-MY"/>
        </a:p>
      </dgm:t>
    </dgm:pt>
    <dgm:pt modelId="{9E25D6BE-EF50-46CE-84D2-2642ACA1BFAD}" type="sibTrans" cxnId="{815FD41B-61FF-46F9-9F2A-98AD010B1394}">
      <dgm:prSet/>
      <dgm:spPr/>
      <dgm:t>
        <a:bodyPr/>
        <a:lstStyle/>
        <a:p>
          <a:endParaRPr lang="en-MY"/>
        </a:p>
      </dgm:t>
    </dgm:pt>
    <dgm:pt modelId="{04862CF3-D288-4540-9B6A-7B38A298A6CD}">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Cross Cultural Adaptation</a:t>
          </a:r>
        </a:p>
      </dgm:t>
    </dgm:pt>
    <dgm:pt modelId="{8D5F51AD-7A42-46F9-A08D-D5B99046F118}" type="parTrans" cxnId="{8279755C-2A79-478E-9DDE-0AC332FFB355}">
      <dgm:prSet/>
      <dgm:spPr/>
      <dgm:t>
        <a:bodyPr/>
        <a:lstStyle/>
        <a:p>
          <a:endParaRPr lang="en-MY"/>
        </a:p>
      </dgm:t>
    </dgm:pt>
    <dgm:pt modelId="{EF2936D3-CC7C-422D-B65E-628E7FF91CD4}" type="sibTrans" cxnId="{8279755C-2A79-478E-9DDE-0AC332FFB355}">
      <dgm:prSet/>
      <dgm:spPr/>
      <dgm:t>
        <a:bodyPr/>
        <a:lstStyle/>
        <a:p>
          <a:endParaRPr lang="en-MY"/>
        </a:p>
      </dgm:t>
    </dgm:pt>
    <dgm:pt modelId="{8F61EF46-D8E8-4D24-98A5-9AF714E47E9E}">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FFFFEE"/>
              </a:solidFill>
              <a:latin typeface="Arial"/>
              <a:ea typeface="+mn-ea"/>
              <a:cs typeface="+mn-cs"/>
            </a:rPr>
            <a:t>Cultural Sensitivity</a:t>
          </a:r>
        </a:p>
      </dgm:t>
    </dgm:pt>
    <dgm:pt modelId="{9EF8DA53-F81A-4AD2-844A-48A12AA4ED6C}" type="parTrans" cxnId="{40D1DFDA-5426-451A-9CA9-2637DF362342}">
      <dgm:prSet/>
      <dgm:spPr/>
      <dgm:t>
        <a:bodyPr/>
        <a:lstStyle/>
        <a:p>
          <a:endParaRPr lang="en-MY"/>
        </a:p>
      </dgm:t>
    </dgm:pt>
    <dgm:pt modelId="{8D8770BD-F8F2-449C-84F4-B184B3BAE366}" type="sibTrans" cxnId="{40D1DFDA-5426-451A-9CA9-2637DF362342}">
      <dgm:prSet/>
      <dgm:spPr/>
      <dgm:t>
        <a:bodyPr/>
        <a:lstStyle/>
        <a:p>
          <a:endParaRPr lang="en-MY"/>
        </a:p>
      </dgm:t>
    </dgm:pt>
    <dgm:pt modelId="{982D478A-1E21-4385-9630-934F8777F993}">
      <dgm:prSet phldrT="[Text]"/>
      <dgm:spPr>
        <a:solidFill>
          <a:srgbClr val="FFFFFF"/>
        </a:solidFill>
      </dgm:spPr>
      <dgm:t>
        <a:bodyPr/>
        <a:lstStyle/>
        <a:p>
          <a:r>
            <a:rPr lang="en-MY" dirty="0">
              <a:solidFill>
                <a:schemeClr val="tx1"/>
              </a:solidFill>
            </a:rPr>
            <a:t>Global Mindset</a:t>
          </a:r>
        </a:p>
      </dgm:t>
    </dgm:pt>
    <dgm:pt modelId="{50D4B397-0489-4398-AF35-F9379C765BC8}" type="parTrans" cxnId="{A471C420-89D7-473F-AB18-D669B17972F4}">
      <dgm:prSet/>
      <dgm:spPr/>
      <dgm:t>
        <a:bodyPr/>
        <a:lstStyle/>
        <a:p>
          <a:endParaRPr lang="en-MY"/>
        </a:p>
      </dgm:t>
    </dgm:pt>
    <dgm:pt modelId="{CC115CCB-82A9-4CB6-A5F2-86803284DF11}" type="sibTrans" cxnId="{A471C420-89D7-473F-AB18-D669B17972F4}">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B2F358A6-2EFE-4558-94D7-B86EC5050C91}" type="pres">
      <dgm:prSet presAssocID="{54AA76A3-6F56-4C06-A33D-8BF49A89C2A1}" presName="parentText" presStyleLbl="node1" presStyleIdx="0" presStyleCnt="10" custLinFactNeighborY="-79649">
        <dgm:presLayoutVars>
          <dgm:chMax val="0"/>
          <dgm:bulletEnabled val="1"/>
        </dgm:presLayoutVars>
      </dgm:prSet>
      <dgm:spPr>
        <a:xfrm>
          <a:off x="0" y="14525"/>
          <a:ext cx="7632848" cy="561599"/>
        </a:xfrm>
        <a:prstGeom prst="roundRect">
          <a:avLst/>
        </a:prstGeom>
      </dgm:spPr>
    </dgm:pt>
    <dgm:pt modelId="{D10E9AD5-6E9D-453C-BF76-07F1B701D45A}" type="pres">
      <dgm:prSet presAssocID="{5E9A3917-59D8-40FD-8325-491FF5AEFEC5}" presName="spacer" presStyleCnt="0"/>
      <dgm:spPr/>
    </dgm:pt>
    <dgm:pt modelId="{04765EF5-9D12-4272-82A1-954A0BCA8F51}" type="pres">
      <dgm:prSet presAssocID="{6F996A8B-0DA8-4C7F-A559-FC37973A2FE9}" presName="parentText" presStyleLbl="node1" presStyleIdx="1" presStyleCnt="10">
        <dgm:presLayoutVars>
          <dgm:chMax val="0"/>
          <dgm:bulletEnabled val="1"/>
        </dgm:presLayoutVars>
      </dgm:prSet>
      <dgm:spPr>
        <a:xfrm>
          <a:off x="0" y="644028"/>
          <a:ext cx="7632848" cy="561599"/>
        </a:xfrm>
        <a:prstGeom prst="roundRect">
          <a:avLst/>
        </a:prstGeom>
      </dgm:spPr>
    </dgm:pt>
    <dgm:pt modelId="{F469EEAB-D6C4-4819-87AB-16A7C500F8FD}" type="pres">
      <dgm:prSet presAssocID="{E9035AF7-8F94-41FB-A73D-D61692A6D937}" presName="spacer" presStyleCnt="0"/>
      <dgm:spPr/>
    </dgm:pt>
    <dgm:pt modelId="{FF3DEC59-498F-476A-B0B7-0911F1934DD9}" type="pres">
      <dgm:prSet presAssocID="{9FD9567A-BA14-430C-A7C8-A074211FD53E}" presName="parentText" presStyleLbl="node1" presStyleIdx="2" presStyleCnt="10">
        <dgm:presLayoutVars>
          <dgm:chMax val="0"/>
          <dgm:bulletEnabled val="1"/>
        </dgm:presLayoutVars>
      </dgm:prSet>
      <dgm:spPr>
        <a:xfrm>
          <a:off x="0" y="1274748"/>
          <a:ext cx="7632848" cy="561599"/>
        </a:xfrm>
        <a:prstGeom prst="roundRect">
          <a:avLst/>
        </a:prstGeom>
      </dgm:spPr>
    </dgm:pt>
    <dgm:pt modelId="{052FADEF-D9FD-43C0-BAB6-B49BB2919851}" type="pres">
      <dgm:prSet presAssocID="{EAAB2414-FBD9-4C2F-B08C-8AB515C0B089}" presName="spacer" presStyleCnt="0"/>
      <dgm:spPr/>
    </dgm:pt>
    <dgm:pt modelId="{A4A6EE28-BF09-45AA-AD37-2734D801E311}" type="pres">
      <dgm:prSet presAssocID="{DA4DF341-6F7D-4B89-8358-91D99FE4C900}" presName="parentText" presStyleLbl="node1" presStyleIdx="3" presStyleCnt="10">
        <dgm:presLayoutVars>
          <dgm:chMax val="0"/>
          <dgm:bulletEnabled val="1"/>
        </dgm:presLayoutVars>
      </dgm:prSet>
      <dgm:spPr>
        <a:xfrm>
          <a:off x="0" y="1905468"/>
          <a:ext cx="7632848" cy="561599"/>
        </a:xfrm>
        <a:prstGeom prst="roundRect">
          <a:avLst/>
        </a:prstGeom>
      </dgm:spPr>
    </dgm:pt>
    <dgm:pt modelId="{25D89E96-C06F-4A01-A04F-558CA060C5C5}" type="pres">
      <dgm:prSet presAssocID="{B2CF4BD6-F162-401A-BF20-6050B8FFE171}" presName="spacer" presStyleCnt="0"/>
      <dgm:spPr/>
    </dgm:pt>
    <dgm:pt modelId="{8E9A00DC-4256-4A2C-ABC4-E9AC85DC1EEF}" type="pres">
      <dgm:prSet presAssocID="{E9D59AE0-1D43-4F5D-8DC1-D778507C1853}" presName="parentText" presStyleLbl="node1" presStyleIdx="4" presStyleCnt="10">
        <dgm:presLayoutVars>
          <dgm:chMax val="0"/>
          <dgm:bulletEnabled val="1"/>
        </dgm:presLayoutVars>
      </dgm:prSet>
      <dgm:spPr>
        <a:xfrm>
          <a:off x="0" y="2536188"/>
          <a:ext cx="7632848" cy="561599"/>
        </a:xfrm>
        <a:prstGeom prst="roundRect">
          <a:avLst/>
        </a:prstGeom>
      </dgm:spPr>
    </dgm:pt>
    <dgm:pt modelId="{FC0611C7-4010-45D4-812D-BBEF3151E12A}" type="pres">
      <dgm:prSet presAssocID="{C58706E3-6533-4642-BB13-C250C899DDE2}" presName="spacer" presStyleCnt="0"/>
      <dgm:spPr/>
    </dgm:pt>
    <dgm:pt modelId="{D4009E07-91F3-4DB4-AC12-84087D11945C}" type="pres">
      <dgm:prSet presAssocID="{4AF65FE0-2F36-4F1D-A183-89BF2A75D4BB}" presName="parentText" presStyleLbl="node1" presStyleIdx="5" presStyleCnt="10" custLinFactNeighborY="-18594">
        <dgm:presLayoutVars>
          <dgm:chMax val="0"/>
          <dgm:bulletEnabled val="1"/>
        </dgm:presLayoutVars>
      </dgm:prSet>
      <dgm:spPr>
        <a:xfrm>
          <a:off x="0" y="3154055"/>
          <a:ext cx="7632848" cy="561599"/>
        </a:xfrm>
        <a:prstGeom prst="roundRect">
          <a:avLst/>
        </a:prstGeom>
      </dgm:spPr>
    </dgm:pt>
    <dgm:pt modelId="{3DA0E859-162B-4177-8463-CFD5199C526E}" type="pres">
      <dgm:prSet presAssocID="{AB4D0581-E63A-45FC-B031-561BFDD66ADA}" presName="spacer" presStyleCnt="0"/>
      <dgm:spPr/>
    </dgm:pt>
    <dgm:pt modelId="{9FF40963-4D12-448B-AEB6-BA37001A67BC}" type="pres">
      <dgm:prSet presAssocID="{04862CF3-D288-4540-9B6A-7B38A298A6CD}" presName="parentText" presStyleLbl="node1" presStyleIdx="6" presStyleCnt="10">
        <dgm:presLayoutVars>
          <dgm:chMax val="0"/>
          <dgm:bulletEnabled val="1"/>
        </dgm:presLayoutVars>
      </dgm:prSet>
      <dgm:spPr>
        <a:xfrm>
          <a:off x="0" y="3797628"/>
          <a:ext cx="7632848" cy="561599"/>
        </a:xfrm>
        <a:prstGeom prst="roundRect">
          <a:avLst/>
        </a:prstGeom>
      </dgm:spPr>
    </dgm:pt>
    <dgm:pt modelId="{D2D6487C-9F1B-4914-8436-18761A2DEA1C}" type="pres">
      <dgm:prSet presAssocID="{EF2936D3-CC7C-422D-B65E-628E7FF91CD4}" presName="spacer" presStyleCnt="0"/>
      <dgm:spPr/>
    </dgm:pt>
    <dgm:pt modelId="{EB7118B7-CF96-4530-A1D2-4C1C5C7CAD47}" type="pres">
      <dgm:prSet presAssocID="{F638D74F-868F-4783-AD46-03F73E31B2CA}" presName="parentText" presStyleLbl="node1" presStyleIdx="7" presStyleCnt="10">
        <dgm:presLayoutVars>
          <dgm:chMax val="0"/>
          <dgm:bulletEnabled val="1"/>
        </dgm:presLayoutVars>
      </dgm:prSet>
      <dgm:spPr>
        <a:xfrm>
          <a:off x="0" y="4428348"/>
          <a:ext cx="7632848" cy="561599"/>
        </a:xfrm>
        <a:prstGeom prst="roundRect">
          <a:avLst/>
        </a:prstGeom>
      </dgm:spPr>
    </dgm:pt>
    <dgm:pt modelId="{8F425107-684B-43B8-857E-6C5441412E64}" type="pres">
      <dgm:prSet presAssocID="{9E25D6BE-EF50-46CE-84D2-2642ACA1BFAD}" presName="spacer" presStyleCnt="0"/>
      <dgm:spPr/>
    </dgm:pt>
    <dgm:pt modelId="{C8D6B295-93E9-4C38-8072-EEEB43E5E583}" type="pres">
      <dgm:prSet presAssocID="{8F61EF46-D8E8-4D24-98A5-9AF714E47E9E}" presName="parentText" presStyleLbl="node1" presStyleIdx="8" presStyleCnt="10">
        <dgm:presLayoutVars>
          <dgm:chMax val="0"/>
          <dgm:bulletEnabled val="1"/>
        </dgm:presLayoutVars>
      </dgm:prSet>
      <dgm:spPr>
        <a:xfrm>
          <a:off x="0" y="5059068"/>
          <a:ext cx="7632848" cy="561599"/>
        </a:xfrm>
        <a:prstGeom prst="roundRect">
          <a:avLst/>
        </a:prstGeom>
      </dgm:spPr>
    </dgm:pt>
    <dgm:pt modelId="{48966D50-D905-4CD6-9DF6-33BAB06E1957}" type="pres">
      <dgm:prSet presAssocID="{8D8770BD-F8F2-449C-84F4-B184B3BAE366}" presName="spacer" presStyleCnt="0"/>
      <dgm:spPr/>
    </dgm:pt>
    <dgm:pt modelId="{83EC1D14-B972-48EA-B443-789BDCB5A5F0}" type="pres">
      <dgm:prSet presAssocID="{982D478A-1E21-4385-9630-934F8777F993}" presName="parentText" presStyleLbl="node1" presStyleIdx="9" presStyleCnt="10">
        <dgm:presLayoutVars>
          <dgm:chMax val="0"/>
          <dgm:bulletEnabled val="1"/>
        </dgm:presLayoutVars>
      </dgm:prSet>
      <dgm:spPr/>
    </dgm:pt>
  </dgm:ptLst>
  <dgm:cxnLst>
    <dgm:cxn modelId="{815FD41B-61FF-46F9-9F2A-98AD010B1394}" srcId="{703D4D02-5513-427D-B6E9-B2E187EE0C3A}" destId="{F638D74F-868F-4783-AD46-03F73E31B2CA}" srcOrd="7" destOrd="0" parTransId="{B50C1553-7786-4560-A468-4A19BA0FC9DE}" sibTransId="{9E25D6BE-EF50-46CE-84D2-2642ACA1BFAD}"/>
    <dgm:cxn modelId="{A471C420-89D7-473F-AB18-D669B17972F4}" srcId="{703D4D02-5513-427D-B6E9-B2E187EE0C3A}" destId="{982D478A-1E21-4385-9630-934F8777F993}" srcOrd="9" destOrd="0" parTransId="{50D4B397-0489-4398-AF35-F9379C765BC8}" sibTransId="{CC115CCB-82A9-4CB6-A5F2-86803284DF11}"/>
    <dgm:cxn modelId="{51C56D21-80FC-426A-9242-A5328CC70A7E}" srcId="{703D4D02-5513-427D-B6E9-B2E187EE0C3A}" destId="{6F996A8B-0DA8-4C7F-A559-FC37973A2FE9}" srcOrd="1" destOrd="0" parTransId="{2CBE4AB1-3A56-4F83-BB37-4E0A2F0BCD4B}" sibTransId="{E9035AF7-8F94-41FB-A73D-D61692A6D937}"/>
    <dgm:cxn modelId="{0776CD26-612F-4C16-A206-CBC85BE84954}" type="presOf" srcId="{DA4DF341-6F7D-4B89-8358-91D99FE4C900}" destId="{A4A6EE28-BF09-45AA-AD37-2734D801E311}" srcOrd="0" destOrd="0" presId="urn:microsoft.com/office/officeart/2005/8/layout/vList2"/>
    <dgm:cxn modelId="{481D142D-7CDF-439C-A026-22FC6D568E71}" srcId="{703D4D02-5513-427D-B6E9-B2E187EE0C3A}" destId="{E9D59AE0-1D43-4F5D-8DC1-D778507C1853}" srcOrd="4" destOrd="0" parTransId="{53717509-342C-42BE-ABE9-8767B0C17142}" sibTransId="{C58706E3-6533-4642-BB13-C250C899DDE2}"/>
    <dgm:cxn modelId="{FAD75540-BCA8-4E3D-A66F-73426FCE7A36}" type="presOf" srcId="{E9D59AE0-1D43-4F5D-8DC1-D778507C1853}" destId="{8E9A00DC-4256-4A2C-ABC4-E9AC85DC1EEF}" srcOrd="0" destOrd="0" presId="urn:microsoft.com/office/officeart/2005/8/layout/vList2"/>
    <dgm:cxn modelId="{8279755C-2A79-478E-9DDE-0AC332FFB355}" srcId="{703D4D02-5513-427D-B6E9-B2E187EE0C3A}" destId="{04862CF3-D288-4540-9B6A-7B38A298A6CD}" srcOrd="6" destOrd="0" parTransId="{8D5F51AD-7A42-46F9-A08D-D5B99046F118}" sibTransId="{EF2936D3-CC7C-422D-B65E-628E7FF91CD4}"/>
    <dgm:cxn modelId="{D8E5245F-5877-4C75-AFFC-4398745AE7C0}" type="presOf" srcId="{54AA76A3-6F56-4C06-A33D-8BF49A89C2A1}" destId="{B2F358A6-2EFE-4558-94D7-B86EC5050C91}" srcOrd="0" destOrd="0" presId="urn:microsoft.com/office/officeart/2005/8/layout/vList2"/>
    <dgm:cxn modelId="{F42BC443-438C-4D17-8A7F-1A90D6B3624B}" type="presOf" srcId="{982D478A-1E21-4385-9630-934F8777F993}" destId="{83EC1D14-B972-48EA-B443-789BDCB5A5F0}" srcOrd="0" destOrd="0" presId="urn:microsoft.com/office/officeart/2005/8/layout/vList2"/>
    <dgm:cxn modelId="{10203F4B-A9D8-4538-8752-C36D145FEFE2}" srcId="{703D4D02-5513-427D-B6E9-B2E187EE0C3A}" destId="{9FD9567A-BA14-430C-A7C8-A074211FD53E}" srcOrd="2" destOrd="0" parTransId="{2700B62A-61FF-4C6C-8D9B-CBFC3A418338}" sibTransId="{EAAB2414-FBD9-4C2F-B08C-8AB515C0B089}"/>
    <dgm:cxn modelId="{E716A953-B5FB-4A87-9999-E57FF3BF03B0}" type="presOf" srcId="{6F996A8B-0DA8-4C7F-A559-FC37973A2FE9}" destId="{04765EF5-9D12-4272-82A1-954A0BCA8F51}" srcOrd="0" destOrd="0" presId="urn:microsoft.com/office/officeart/2005/8/layout/vList2"/>
    <dgm:cxn modelId="{4852AC56-123F-40D5-9C49-3091FB5015A2}" type="presOf" srcId="{4AF65FE0-2F36-4F1D-A183-89BF2A75D4BB}" destId="{D4009E07-91F3-4DB4-AC12-84087D11945C}" srcOrd="0" destOrd="0" presId="urn:microsoft.com/office/officeart/2005/8/layout/vList2"/>
    <dgm:cxn modelId="{1F873C8A-F0C8-4AD6-ABBB-F8E2934D6A37}" srcId="{703D4D02-5513-427D-B6E9-B2E187EE0C3A}" destId="{4AF65FE0-2F36-4F1D-A183-89BF2A75D4BB}" srcOrd="5" destOrd="0" parTransId="{3A1608F3-11C2-4250-95DA-B89899F25A7D}" sibTransId="{AB4D0581-E63A-45FC-B031-561BFDD66ADA}"/>
    <dgm:cxn modelId="{DE46AD96-DD0E-4F81-8648-70214DD41E32}" type="presOf" srcId="{04862CF3-D288-4540-9B6A-7B38A298A6CD}" destId="{9FF40963-4D12-448B-AEB6-BA37001A67BC}" srcOrd="0" destOrd="0" presId="urn:microsoft.com/office/officeart/2005/8/layout/vList2"/>
    <dgm:cxn modelId="{D6294F9A-9C4B-471D-AECE-9DA70FAFC27A}" type="presOf" srcId="{9FD9567A-BA14-430C-A7C8-A074211FD53E}" destId="{FF3DEC59-498F-476A-B0B7-0911F1934DD9}" srcOrd="0" destOrd="0" presId="urn:microsoft.com/office/officeart/2005/8/layout/vList2"/>
    <dgm:cxn modelId="{455194A8-C0D9-4A5A-A6F9-EA1F85C6D2E7}" type="presOf" srcId="{8F61EF46-D8E8-4D24-98A5-9AF714E47E9E}" destId="{C8D6B295-93E9-4C38-8072-EEEB43E5E583}"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40D1DFDA-5426-451A-9CA9-2637DF362342}" srcId="{703D4D02-5513-427D-B6E9-B2E187EE0C3A}" destId="{8F61EF46-D8E8-4D24-98A5-9AF714E47E9E}" srcOrd="8" destOrd="0" parTransId="{9EF8DA53-F81A-4AD2-844A-48A12AA4ED6C}" sibTransId="{8D8770BD-F8F2-449C-84F4-B184B3BAE366}"/>
    <dgm:cxn modelId="{8439ACDD-E0CE-4443-A55B-3A7625F1BE85}" srcId="{703D4D02-5513-427D-B6E9-B2E187EE0C3A}" destId="{54AA76A3-6F56-4C06-A33D-8BF49A89C2A1}" srcOrd="0" destOrd="0" parTransId="{707427D2-1F8E-4247-957C-EEBAFE1AABB5}" sibTransId="{5E9A3917-59D8-40FD-8325-491FF5AEFEC5}"/>
    <dgm:cxn modelId="{5FFBC3E7-21B1-457D-9313-56C8DD09F140}" type="presOf" srcId="{F638D74F-868F-4783-AD46-03F73E31B2CA}" destId="{EB7118B7-CF96-4530-A1D2-4C1C5C7CAD47}" srcOrd="0" destOrd="0" presId="urn:microsoft.com/office/officeart/2005/8/layout/vList2"/>
    <dgm:cxn modelId="{62E653FF-C2EE-4141-A09B-A50E932CB305}" srcId="{703D4D02-5513-427D-B6E9-B2E187EE0C3A}" destId="{DA4DF341-6F7D-4B89-8358-91D99FE4C900}" srcOrd="3" destOrd="0" parTransId="{6D87F9C7-C165-485F-B868-FC92D96A1C8D}" sibTransId="{B2CF4BD6-F162-401A-BF20-6050B8FFE171}"/>
    <dgm:cxn modelId="{6B2EFFE0-4046-4F09-B454-F591F8790795}" type="presParOf" srcId="{CC8763B3-4621-4666-B669-3C5BA2A30DBE}" destId="{B2F358A6-2EFE-4558-94D7-B86EC5050C91}" srcOrd="0" destOrd="0" presId="urn:microsoft.com/office/officeart/2005/8/layout/vList2"/>
    <dgm:cxn modelId="{B1C136A0-6EE1-4F22-A63D-1227854EDBAC}" type="presParOf" srcId="{CC8763B3-4621-4666-B669-3C5BA2A30DBE}" destId="{D10E9AD5-6E9D-453C-BF76-07F1B701D45A}" srcOrd="1" destOrd="0" presId="urn:microsoft.com/office/officeart/2005/8/layout/vList2"/>
    <dgm:cxn modelId="{57F19C51-C8D9-4AAD-92AC-8C48F34D1623}" type="presParOf" srcId="{CC8763B3-4621-4666-B669-3C5BA2A30DBE}" destId="{04765EF5-9D12-4272-82A1-954A0BCA8F51}" srcOrd="2" destOrd="0" presId="urn:microsoft.com/office/officeart/2005/8/layout/vList2"/>
    <dgm:cxn modelId="{ADFCE89C-5407-4DD8-BD13-C7ACA9670A8D}" type="presParOf" srcId="{CC8763B3-4621-4666-B669-3C5BA2A30DBE}" destId="{F469EEAB-D6C4-4819-87AB-16A7C500F8FD}" srcOrd="3" destOrd="0" presId="urn:microsoft.com/office/officeart/2005/8/layout/vList2"/>
    <dgm:cxn modelId="{24E2E50F-5F62-4B33-8C6F-43A5657D1CAD}" type="presParOf" srcId="{CC8763B3-4621-4666-B669-3C5BA2A30DBE}" destId="{FF3DEC59-498F-476A-B0B7-0911F1934DD9}" srcOrd="4" destOrd="0" presId="urn:microsoft.com/office/officeart/2005/8/layout/vList2"/>
    <dgm:cxn modelId="{9B1E5385-0A08-4E6D-AA53-250E2529E59C}" type="presParOf" srcId="{CC8763B3-4621-4666-B669-3C5BA2A30DBE}" destId="{052FADEF-D9FD-43C0-BAB6-B49BB2919851}" srcOrd="5" destOrd="0" presId="urn:microsoft.com/office/officeart/2005/8/layout/vList2"/>
    <dgm:cxn modelId="{36CB0714-4CEC-4141-B761-C7FE0E4BBC7E}" type="presParOf" srcId="{CC8763B3-4621-4666-B669-3C5BA2A30DBE}" destId="{A4A6EE28-BF09-45AA-AD37-2734D801E311}" srcOrd="6" destOrd="0" presId="urn:microsoft.com/office/officeart/2005/8/layout/vList2"/>
    <dgm:cxn modelId="{680C8D22-AB16-4ADB-BA97-3EC0B080EFC8}" type="presParOf" srcId="{CC8763B3-4621-4666-B669-3C5BA2A30DBE}" destId="{25D89E96-C06F-4A01-A04F-558CA060C5C5}" srcOrd="7" destOrd="0" presId="urn:microsoft.com/office/officeart/2005/8/layout/vList2"/>
    <dgm:cxn modelId="{78D1D322-5837-4813-851A-4D93EAF30D6A}" type="presParOf" srcId="{CC8763B3-4621-4666-B669-3C5BA2A30DBE}" destId="{8E9A00DC-4256-4A2C-ABC4-E9AC85DC1EEF}" srcOrd="8" destOrd="0" presId="urn:microsoft.com/office/officeart/2005/8/layout/vList2"/>
    <dgm:cxn modelId="{E53F5B1E-62A9-43E0-981E-9CB1B13298D9}" type="presParOf" srcId="{CC8763B3-4621-4666-B669-3C5BA2A30DBE}" destId="{FC0611C7-4010-45D4-812D-BBEF3151E12A}" srcOrd="9" destOrd="0" presId="urn:microsoft.com/office/officeart/2005/8/layout/vList2"/>
    <dgm:cxn modelId="{3206A05A-CBCD-466A-A59F-AFD1468CD408}" type="presParOf" srcId="{CC8763B3-4621-4666-B669-3C5BA2A30DBE}" destId="{D4009E07-91F3-4DB4-AC12-84087D11945C}" srcOrd="10" destOrd="0" presId="urn:microsoft.com/office/officeart/2005/8/layout/vList2"/>
    <dgm:cxn modelId="{7FA1AA86-5FDB-4975-9BDA-114749AB97B5}" type="presParOf" srcId="{CC8763B3-4621-4666-B669-3C5BA2A30DBE}" destId="{3DA0E859-162B-4177-8463-CFD5199C526E}" srcOrd="11" destOrd="0" presId="urn:microsoft.com/office/officeart/2005/8/layout/vList2"/>
    <dgm:cxn modelId="{4154642F-47BF-4DAD-B8D4-07AEEF49B2D2}" type="presParOf" srcId="{CC8763B3-4621-4666-B669-3C5BA2A30DBE}" destId="{9FF40963-4D12-448B-AEB6-BA37001A67BC}" srcOrd="12" destOrd="0" presId="urn:microsoft.com/office/officeart/2005/8/layout/vList2"/>
    <dgm:cxn modelId="{8E3D53DA-DCE9-4CDF-8000-3F17774DC365}" type="presParOf" srcId="{CC8763B3-4621-4666-B669-3C5BA2A30DBE}" destId="{D2D6487C-9F1B-4914-8436-18761A2DEA1C}" srcOrd="13" destOrd="0" presId="urn:microsoft.com/office/officeart/2005/8/layout/vList2"/>
    <dgm:cxn modelId="{48D1BBF6-93D2-4EA9-9AB7-3573C8F397F8}" type="presParOf" srcId="{CC8763B3-4621-4666-B669-3C5BA2A30DBE}" destId="{EB7118B7-CF96-4530-A1D2-4C1C5C7CAD47}" srcOrd="14" destOrd="0" presId="urn:microsoft.com/office/officeart/2005/8/layout/vList2"/>
    <dgm:cxn modelId="{4512A6F3-BBCE-494D-87BC-FE4BB540CFA6}" type="presParOf" srcId="{CC8763B3-4621-4666-B669-3C5BA2A30DBE}" destId="{8F425107-684B-43B8-857E-6C5441412E64}" srcOrd="15" destOrd="0" presId="urn:microsoft.com/office/officeart/2005/8/layout/vList2"/>
    <dgm:cxn modelId="{6AE3C981-FE2B-449D-B7AE-570668F53636}" type="presParOf" srcId="{CC8763B3-4621-4666-B669-3C5BA2A30DBE}" destId="{C8D6B295-93E9-4C38-8072-EEEB43E5E583}" srcOrd="16" destOrd="0" presId="urn:microsoft.com/office/officeart/2005/8/layout/vList2"/>
    <dgm:cxn modelId="{138AC841-E40F-4971-88F2-BF6DD92D4764}" type="presParOf" srcId="{CC8763B3-4621-4666-B669-3C5BA2A30DBE}" destId="{48966D50-D905-4CD6-9DF6-33BAB06E1957}" srcOrd="17" destOrd="0" presId="urn:microsoft.com/office/officeart/2005/8/layout/vList2"/>
    <dgm:cxn modelId="{F837DFEC-453C-4028-8666-BBE8F94C8BB7}" type="presParOf" srcId="{CC8763B3-4621-4666-B669-3C5BA2A30DBE}" destId="{83EC1D14-B972-48EA-B443-789BDCB5A5F0}" srcOrd="18"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4AA76A3-6F56-4C06-A33D-8BF49A89C2A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Organisational Culture</a:t>
          </a:r>
        </a:p>
      </dgm:t>
    </dgm:pt>
    <dgm:pt modelId="{707427D2-1F8E-4247-957C-EEBAFE1AABB5}" type="parTrans" cxnId="{8439ACDD-E0CE-4443-A55B-3A7625F1BE85}">
      <dgm:prSet/>
      <dgm:spPr/>
      <dgm:t>
        <a:bodyPr/>
        <a:lstStyle/>
        <a:p>
          <a:endParaRPr lang="en-MY"/>
        </a:p>
      </dgm:t>
    </dgm:pt>
    <dgm:pt modelId="{5E9A3917-59D8-40FD-8325-491FF5AEFEC5}" type="sibTrans" cxnId="{8439ACDD-E0CE-4443-A55B-3A7625F1BE85}">
      <dgm:prSet/>
      <dgm:spPr/>
      <dgm:t>
        <a:bodyPr/>
        <a:lstStyle/>
        <a:p>
          <a:endParaRPr lang="en-MY"/>
        </a:p>
      </dgm:t>
    </dgm:pt>
    <dgm:pt modelId="{9FD9567A-BA14-430C-A7C8-A074211FD53E}">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Trompenaars’ and Turner’s Cultural Models</a:t>
          </a:r>
        </a:p>
      </dgm:t>
    </dgm:pt>
    <dgm:pt modelId="{2700B62A-61FF-4C6C-8D9B-CBFC3A418338}" type="parTrans" cxnId="{10203F4B-A9D8-4538-8752-C36D145FEFE2}">
      <dgm:prSet/>
      <dgm:spPr/>
      <dgm:t>
        <a:bodyPr/>
        <a:lstStyle/>
        <a:p>
          <a:endParaRPr lang="en-MY"/>
        </a:p>
      </dgm:t>
    </dgm:pt>
    <dgm:pt modelId="{EAAB2414-FBD9-4C2F-B08C-8AB515C0B089}" type="sibTrans" cxnId="{10203F4B-A9D8-4538-8752-C36D145FEFE2}">
      <dgm:prSet/>
      <dgm:spPr/>
      <dgm:t>
        <a:bodyPr/>
        <a:lstStyle/>
        <a:p>
          <a:endParaRPr lang="en-MY"/>
        </a:p>
      </dgm:t>
    </dgm:pt>
    <dgm:pt modelId="{6F996A8B-0DA8-4C7F-A559-FC37973A2FE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Hofstede’s Cultural Model</a:t>
          </a:r>
        </a:p>
      </dgm:t>
    </dgm:pt>
    <dgm:pt modelId="{2CBE4AB1-3A56-4F83-BB37-4E0A2F0BCD4B}" type="parTrans" cxnId="{51C56D21-80FC-426A-9242-A5328CC70A7E}">
      <dgm:prSet/>
      <dgm:spPr/>
      <dgm:t>
        <a:bodyPr/>
        <a:lstStyle/>
        <a:p>
          <a:endParaRPr lang="en-MY"/>
        </a:p>
      </dgm:t>
    </dgm:pt>
    <dgm:pt modelId="{E9035AF7-8F94-41FB-A73D-D61692A6D937}" type="sibTrans" cxnId="{51C56D21-80FC-426A-9242-A5328CC70A7E}">
      <dgm:prSet/>
      <dgm:spPr/>
      <dgm:t>
        <a:bodyPr/>
        <a:lstStyle/>
        <a:p>
          <a:endParaRPr lang="en-MY"/>
        </a:p>
      </dgm:t>
    </dgm:pt>
    <dgm:pt modelId="{DA4DF341-6F7D-4B89-8358-91D99FE4C90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Trompenaars Four Diversity Culture</a:t>
          </a:r>
        </a:p>
      </dgm:t>
    </dgm:pt>
    <dgm:pt modelId="{6D87F9C7-C165-485F-B868-FC92D96A1C8D}" type="parTrans" cxnId="{62E653FF-C2EE-4141-A09B-A50E932CB305}">
      <dgm:prSet/>
      <dgm:spPr/>
      <dgm:t>
        <a:bodyPr/>
        <a:lstStyle/>
        <a:p>
          <a:endParaRPr lang="en-MY"/>
        </a:p>
      </dgm:t>
    </dgm:pt>
    <dgm:pt modelId="{B2CF4BD6-F162-401A-BF20-6050B8FFE171}" type="sibTrans" cxnId="{62E653FF-C2EE-4141-A09B-A50E932CB305}">
      <dgm:prSet/>
      <dgm:spPr/>
      <dgm:t>
        <a:bodyPr/>
        <a:lstStyle/>
        <a:p>
          <a:endParaRPr lang="en-MY"/>
        </a:p>
      </dgm:t>
    </dgm:pt>
    <dgm:pt modelId="{E9D59AE0-1D43-4F5D-8DC1-D778507C1853}">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Hall’s Cultural Context Theory</a:t>
          </a:r>
        </a:p>
      </dgm:t>
    </dgm:pt>
    <dgm:pt modelId="{53717509-342C-42BE-ABE9-8767B0C17142}" type="parTrans" cxnId="{481D142D-7CDF-439C-A026-22FC6D568E71}">
      <dgm:prSet/>
      <dgm:spPr/>
      <dgm:t>
        <a:bodyPr/>
        <a:lstStyle/>
        <a:p>
          <a:endParaRPr lang="en-MY"/>
        </a:p>
      </dgm:t>
    </dgm:pt>
    <dgm:pt modelId="{C58706E3-6533-4642-BB13-C250C899DDE2}" type="sibTrans" cxnId="{481D142D-7CDF-439C-A026-22FC6D568E71}">
      <dgm:prSet/>
      <dgm:spPr/>
      <dgm:t>
        <a:bodyPr/>
        <a:lstStyle/>
        <a:p>
          <a:endParaRPr lang="en-MY"/>
        </a:p>
      </dgm:t>
    </dgm:pt>
    <dgm:pt modelId="{4AF65FE0-2F36-4F1D-A183-89BF2A75D4B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err="1">
              <a:solidFill>
                <a:srgbClr val="000000"/>
              </a:solidFill>
              <a:latin typeface="Arial"/>
              <a:ea typeface="+mn-ea"/>
              <a:cs typeface="+mn-cs"/>
            </a:rPr>
            <a:t>Trompenaar’s</a:t>
          </a:r>
          <a:r>
            <a:rPr lang="en-MY" sz="2400" kern="1200" dirty="0">
              <a:solidFill>
                <a:srgbClr val="000000"/>
              </a:solidFill>
              <a:latin typeface="Arial"/>
              <a:ea typeface="+mn-ea"/>
              <a:cs typeface="+mn-cs"/>
            </a:rPr>
            <a:t> Three R’s</a:t>
          </a:r>
        </a:p>
      </dgm:t>
    </dgm:pt>
    <dgm:pt modelId="{3A1608F3-11C2-4250-95DA-B89899F25A7D}" type="parTrans" cxnId="{1F873C8A-F0C8-4AD6-ABBB-F8E2934D6A37}">
      <dgm:prSet/>
      <dgm:spPr/>
      <dgm:t>
        <a:bodyPr/>
        <a:lstStyle/>
        <a:p>
          <a:endParaRPr lang="en-MY"/>
        </a:p>
      </dgm:t>
    </dgm:pt>
    <dgm:pt modelId="{AB4D0581-E63A-45FC-B031-561BFDD66ADA}" type="sibTrans" cxnId="{1F873C8A-F0C8-4AD6-ABBB-F8E2934D6A37}">
      <dgm:prSet/>
      <dgm:spPr/>
      <dgm:t>
        <a:bodyPr/>
        <a:lstStyle/>
        <a:p>
          <a:endParaRPr lang="en-MY"/>
        </a:p>
      </dgm:t>
    </dgm:pt>
    <dgm:pt modelId="{F638D74F-868F-4783-AD46-03F73E31B2C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Cross Cultural Differences</a:t>
          </a:r>
        </a:p>
      </dgm:t>
    </dgm:pt>
    <dgm:pt modelId="{B50C1553-7786-4560-A468-4A19BA0FC9DE}" type="parTrans" cxnId="{815FD41B-61FF-46F9-9F2A-98AD010B1394}">
      <dgm:prSet/>
      <dgm:spPr/>
      <dgm:t>
        <a:bodyPr/>
        <a:lstStyle/>
        <a:p>
          <a:endParaRPr lang="en-MY"/>
        </a:p>
      </dgm:t>
    </dgm:pt>
    <dgm:pt modelId="{9E25D6BE-EF50-46CE-84D2-2642ACA1BFAD}" type="sibTrans" cxnId="{815FD41B-61FF-46F9-9F2A-98AD010B1394}">
      <dgm:prSet/>
      <dgm:spPr/>
      <dgm:t>
        <a:bodyPr/>
        <a:lstStyle/>
        <a:p>
          <a:endParaRPr lang="en-MY"/>
        </a:p>
      </dgm:t>
    </dgm:pt>
    <dgm:pt modelId="{04862CF3-D288-4540-9B6A-7B38A298A6CD}">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Cross Cultural Adaptation</a:t>
          </a:r>
        </a:p>
      </dgm:t>
    </dgm:pt>
    <dgm:pt modelId="{8D5F51AD-7A42-46F9-A08D-D5B99046F118}" type="parTrans" cxnId="{8279755C-2A79-478E-9DDE-0AC332FFB355}">
      <dgm:prSet/>
      <dgm:spPr/>
      <dgm:t>
        <a:bodyPr/>
        <a:lstStyle/>
        <a:p>
          <a:endParaRPr lang="en-MY"/>
        </a:p>
      </dgm:t>
    </dgm:pt>
    <dgm:pt modelId="{EF2936D3-CC7C-422D-B65E-628E7FF91CD4}" type="sibTrans" cxnId="{8279755C-2A79-478E-9DDE-0AC332FFB355}">
      <dgm:prSet/>
      <dgm:spPr/>
      <dgm:t>
        <a:bodyPr/>
        <a:lstStyle/>
        <a:p>
          <a:endParaRPr lang="en-MY"/>
        </a:p>
      </dgm:t>
    </dgm:pt>
    <dgm:pt modelId="{8F61EF46-D8E8-4D24-98A5-9AF714E47E9E}">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Cultural Sensitivity</a:t>
          </a:r>
        </a:p>
      </dgm:t>
    </dgm:pt>
    <dgm:pt modelId="{9EF8DA53-F81A-4AD2-844A-48A12AA4ED6C}" type="parTrans" cxnId="{40D1DFDA-5426-451A-9CA9-2637DF362342}">
      <dgm:prSet/>
      <dgm:spPr/>
      <dgm:t>
        <a:bodyPr/>
        <a:lstStyle/>
        <a:p>
          <a:endParaRPr lang="en-MY"/>
        </a:p>
      </dgm:t>
    </dgm:pt>
    <dgm:pt modelId="{8D8770BD-F8F2-449C-84F4-B184B3BAE366}" type="sibTrans" cxnId="{40D1DFDA-5426-451A-9CA9-2637DF362342}">
      <dgm:prSet/>
      <dgm:spPr/>
      <dgm:t>
        <a:bodyPr/>
        <a:lstStyle/>
        <a:p>
          <a:endParaRPr lang="en-MY"/>
        </a:p>
      </dgm:t>
    </dgm:pt>
    <dgm:pt modelId="{982D478A-1E21-4385-9630-934F8777F993}">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FFFFEE"/>
              </a:solidFill>
              <a:latin typeface="Arial"/>
              <a:ea typeface="+mn-ea"/>
              <a:cs typeface="+mn-cs"/>
            </a:rPr>
            <a:t>Global Mindset</a:t>
          </a:r>
        </a:p>
      </dgm:t>
    </dgm:pt>
    <dgm:pt modelId="{50D4B397-0489-4398-AF35-F9379C765BC8}" type="parTrans" cxnId="{A471C420-89D7-473F-AB18-D669B17972F4}">
      <dgm:prSet/>
      <dgm:spPr/>
      <dgm:t>
        <a:bodyPr/>
        <a:lstStyle/>
        <a:p>
          <a:endParaRPr lang="en-MY"/>
        </a:p>
      </dgm:t>
    </dgm:pt>
    <dgm:pt modelId="{CC115CCB-82A9-4CB6-A5F2-86803284DF11}" type="sibTrans" cxnId="{A471C420-89D7-473F-AB18-D669B17972F4}">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B2F358A6-2EFE-4558-94D7-B86EC5050C91}" type="pres">
      <dgm:prSet presAssocID="{54AA76A3-6F56-4C06-A33D-8BF49A89C2A1}" presName="parentText" presStyleLbl="node1" presStyleIdx="0" presStyleCnt="10" custLinFactNeighborY="-79649">
        <dgm:presLayoutVars>
          <dgm:chMax val="0"/>
          <dgm:bulletEnabled val="1"/>
        </dgm:presLayoutVars>
      </dgm:prSet>
      <dgm:spPr>
        <a:xfrm>
          <a:off x="0" y="14525"/>
          <a:ext cx="7632848" cy="561599"/>
        </a:xfrm>
        <a:prstGeom prst="roundRect">
          <a:avLst/>
        </a:prstGeom>
      </dgm:spPr>
    </dgm:pt>
    <dgm:pt modelId="{D10E9AD5-6E9D-453C-BF76-07F1B701D45A}" type="pres">
      <dgm:prSet presAssocID="{5E9A3917-59D8-40FD-8325-491FF5AEFEC5}" presName="spacer" presStyleCnt="0"/>
      <dgm:spPr/>
    </dgm:pt>
    <dgm:pt modelId="{04765EF5-9D12-4272-82A1-954A0BCA8F51}" type="pres">
      <dgm:prSet presAssocID="{6F996A8B-0DA8-4C7F-A559-FC37973A2FE9}" presName="parentText" presStyleLbl="node1" presStyleIdx="1" presStyleCnt="10">
        <dgm:presLayoutVars>
          <dgm:chMax val="0"/>
          <dgm:bulletEnabled val="1"/>
        </dgm:presLayoutVars>
      </dgm:prSet>
      <dgm:spPr>
        <a:xfrm>
          <a:off x="0" y="644028"/>
          <a:ext cx="7632848" cy="561599"/>
        </a:xfrm>
        <a:prstGeom prst="roundRect">
          <a:avLst/>
        </a:prstGeom>
      </dgm:spPr>
    </dgm:pt>
    <dgm:pt modelId="{F469EEAB-D6C4-4819-87AB-16A7C500F8FD}" type="pres">
      <dgm:prSet presAssocID="{E9035AF7-8F94-41FB-A73D-D61692A6D937}" presName="spacer" presStyleCnt="0"/>
      <dgm:spPr/>
    </dgm:pt>
    <dgm:pt modelId="{FF3DEC59-498F-476A-B0B7-0911F1934DD9}" type="pres">
      <dgm:prSet presAssocID="{9FD9567A-BA14-430C-A7C8-A074211FD53E}" presName="parentText" presStyleLbl="node1" presStyleIdx="2" presStyleCnt="10">
        <dgm:presLayoutVars>
          <dgm:chMax val="0"/>
          <dgm:bulletEnabled val="1"/>
        </dgm:presLayoutVars>
      </dgm:prSet>
      <dgm:spPr>
        <a:xfrm>
          <a:off x="0" y="1274748"/>
          <a:ext cx="7632848" cy="561599"/>
        </a:xfrm>
        <a:prstGeom prst="roundRect">
          <a:avLst/>
        </a:prstGeom>
      </dgm:spPr>
    </dgm:pt>
    <dgm:pt modelId="{052FADEF-D9FD-43C0-BAB6-B49BB2919851}" type="pres">
      <dgm:prSet presAssocID="{EAAB2414-FBD9-4C2F-B08C-8AB515C0B089}" presName="spacer" presStyleCnt="0"/>
      <dgm:spPr/>
    </dgm:pt>
    <dgm:pt modelId="{A4A6EE28-BF09-45AA-AD37-2734D801E311}" type="pres">
      <dgm:prSet presAssocID="{DA4DF341-6F7D-4B89-8358-91D99FE4C900}" presName="parentText" presStyleLbl="node1" presStyleIdx="3" presStyleCnt="10">
        <dgm:presLayoutVars>
          <dgm:chMax val="0"/>
          <dgm:bulletEnabled val="1"/>
        </dgm:presLayoutVars>
      </dgm:prSet>
      <dgm:spPr>
        <a:xfrm>
          <a:off x="0" y="1905468"/>
          <a:ext cx="7632848" cy="561599"/>
        </a:xfrm>
        <a:prstGeom prst="roundRect">
          <a:avLst/>
        </a:prstGeom>
      </dgm:spPr>
    </dgm:pt>
    <dgm:pt modelId="{25D89E96-C06F-4A01-A04F-558CA060C5C5}" type="pres">
      <dgm:prSet presAssocID="{B2CF4BD6-F162-401A-BF20-6050B8FFE171}" presName="spacer" presStyleCnt="0"/>
      <dgm:spPr/>
    </dgm:pt>
    <dgm:pt modelId="{8E9A00DC-4256-4A2C-ABC4-E9AC85DC1EEF}" type="pres">
      <dgm:prSet presAssocID="{E9D59AE0-1D43-4F5D-8DC1-D778507C1853}" presName="parentText" presStyleLbl="node1" presStyleIdx="4" presStyleCnt="10">
        <dgm:presLayoutVars>
          <dgm:chMax val="0"/>
          <dgm:bulletEnabled val="1"/>
        </dgm:presLayoutVars>
      </dgm:prSet>
      <dgm:spPr>
        <a:xfrm>
          <a:off x="0" y="2536188"/>
          <a:ext cx="7632848" cy="561599"/>
        </a:xfrm>
        <a:prstGeom prst="roundRect">
          <a:avLst/>
        </a:prstGeom>
      </dgm:spPr>
    </dgm:pt>
    <dgm:pt modelId="{FC0611C7-4010-45D4-812D-BBEF3151E12A}" type="pres">
      <dgm:prSet presAssocID="{C58706E3-6533-4642-BB13-C250C899DDE2}" presName="spacer" presStyleCnt="0"/>
      <dgm:spPr/>
    </dgm:pt>
    <dgm:pt modelId="{D4009E07-91F3-4DB4-AC12-84087D11945C}" type="pres">
      <dgm:prSet presAssocID="{4AF65FE0-2F36-4F1D-A183-89BF2A75D4BB}" presName="parentText" presStyleLbl="node1" presStyleIdx="5" presStyleCnt="10" custLinFactNeighborY="-18594">
        <dgm:presLayoutVars>
          <dgm:chMax val="0"/>
          <dgm:bulletEnabled val="1"/>
        </dgm:presLayoutVars>
      </dgm:prSet>
      <dgm:spPr>
        <a:xfrm>
          <a:off x="0" y="3154055"/>
          <a:ext cx="7632848" cy="561599"/>
        </a:xfrm>
        <a:prstGeom prst="roundRect">
          <a:avLst/>
        </a:prstGeom>
      </dgm:spPr>
    </dgm:pt>
    <dgm:pt modelId="{3DA0E859-162B-4177-8463-CFD5199C526E}" type="pres">
      <dgm:prSet presAssocID="{AB4D0581-E63A-45FC-B031-561BFDD66ADA}" presName="spacer" presStyleCnt="0"/>
      <dgm:spPr/>
    </dgm:pt>
    <dgm:pt modelId="{9FF40963-4D12-448B-AEB6-BA37001A67BC}" type="pres">
      <dgm:prSet presAssocID="{04862CF3-D288-4540-9B6A-7B38A298A6CD}" presName="parentText" presStyleLbl="node1" presStyleIdx="6" presStyleCnt="10">
        <dgm:presLayoutVars>
          <dgm:chMax val="0"/>
          <dgm:bulletEnabled val="1"/>
        </dgm:presLayoutVars>
      </dgm:prSet>
      <dgm:spPr>
        <a:xfrm>
          <a:off x="0" y="3797628"/>
          <a:ext cx="7632848" cy="561599"/>
        </a:xfrm>
        <a:prstGeom prst="roundRect">
          <a:avLst/>
        </a:prstGeom>
      </dgm:spPr>
    </dgm:pt>
    <dgm:pt modelId="{D2D6487C-9F1B-4914-8436-18761A2DEA1C}" type="pres">
      <dgm:prSet presAssocID="{EF2936D3-CC7C-422D-B65E-628E7FF91CD4}" presName="spacer" presStyleCnt="0"/>
      <dgm:spPr/>
    </dgm:pt>
    <dgm:pt modelId="{EB7118B7-CF96-4530-A1D2-4C1C5C7CAD47}" type="pres">
      <dgm:prSet presAssocID="{F638D74F-868F-4783-AD46-03F73E31B2CA}" presName="parentText" presStyleLbl="node1" presStyleIdx="7" presStyleCnt="10">
        <dgm:presLayoutVars>
          <dgm:chMax val="0"/>
          <dgm:bulletEnabled val="1"/>
        </dgm:presLayoutVars>
      </dgm:prSet>
      <dgm:spPr>
        <a:xfrm>
          <a:off x="0" y="4428348"/>
          <a:ext cx="7632848" cy="561599"/>
        </a:xfrm>
        <a:prstGeom prst="roundRect">
          <a:avLst/>
        </a:prstGeom>
      </dgm:spPr>
    </dgm:pt>
    <dgm:pt modelId="{8F425107-684B-43B8-857E-6C5441412E64}" type="pres">
      <dgm:prSet presAssocID="{9E25D6BE-EF50-46CE-84D2-2642ACA1BFAD}" presName="spacer" presStyleCnt="0"/>
      <dgm:spPr/>
    </dgm:pt>
    <dgm:pt modelId="{C8D6B295-93E9-4C38-8072-EEEB43E5E583}" type="pres">
      <dgm:prSet presAssocID="{8F61EF46-D8E8-4D24-98A5-9AF714E47E9E}" presName="parentText" presStyleLbl="node1" presStyleIdx="8" presStyleCnt="10">
        <dgm:presLayoutVars>
          <dgm:chMax val="0"/>
          <dgm:bulletEnabled val="1"/>
        </dgm:presLayoutVars>
      </dgm:prSet>
      <dgm:spPr>
        <a:xfrm>
          <a:off x="0" y="5051597"/>
          <a:ext cx="7632848" cy="555750"/>
        </a:xfrm>
        <a:prstGeom prst="roundRect">
          <a:avLst/>
        </a:prstGeom>
      </dgm:spPr>
    </dgm:pt>
    <dgm:pt modelId="{48966D50-D905-4CD6-9DF6-33BAB06E1957}" type="pres">
      <dgm:prSet presAssocID="{8D8770BD-F8F2-449C-84F4-B184B3BAE366}" presName="spacer" presStyleCnt="0"/>
      <dgm:spPr/>
    </dgm:pt>
    <dgm:pt modelId="{83EC1D14-B972-48EA-B443-789BDCB5A5F0}" type="pres">
      <dgm:prSet presAssocID="{982D478A-1E21-4385-9630-934F8777F993}" presName="parentText" presStyleLbl="node1" presStyleIdx="9" presStyleCnt="10">
        <dgm:presLayoutVars>
          <dgm:chMax val="0"/>
          <dgm:bulletEnabled val="1"/>
        </dgm:presLayoutVars>
      </dgm:prSet>
      <dgm:spPr>
        <a:xfrm>
          <a:off x="0" y="5689787"/>
          <a:ext cx="7632848" cy="561599"/>
        </a:xfrm>
        <a:prstGeom prst="roundRect">
          <a:avLst/>
        </a:prstGeom>
      </dgm:spPr>
    </dgm:pt>
  </dgm:ptLst>
  <dgm:cxnLst>
    <dgm:cxn modelId="{815FD41B-61FF-46F9-9F2A-98AD010B1394}" srcId="{703D4D02-5513-427D-B6E9-B2E187EE0C3A}" destId="{F638D74F-868F-4783-AD46-03F73E31B2CA}" srcOrd="7" destOrd="0" parTransId="{B50C1553-7786-4560-A468-4A19BA0FC9DE}" sibTransId="{9E25D6BE-EF50-46CE-84D2-2642ACA1BFAD}"/>
    <dgm:cxn modelId="{A471C420-89D7-473F-AB18-D669B17972F4}" srcId="{703D4D02-5513-427D-B6E9-B2E187EE0C3A}" destId="{982D478A-1E21-4385-9630-934F8777F993}" srcOrd="9" destOrd="0" parTransId="{50D4B397-0489-4398-AF35-F9379C765BC8}" sibTransId="{CC115CCB-82A9-4CB6-A5F2-86803284DF11}"/>
    <dgm:cxn modelId="{51C56D21-80FC-426A-9242-A5328CC70A7E}" srcId="{703D4D02-5513-427D-B6E9-B2E187EE0C3A}" destId="{6F996A8B-0DA8-4C7F-A559-FC37973A2FE9}" srcOrd="1" destOrd="0" parTransId="{2CBE4AB1-3A56-4F83-BB37-4E0A2F0BCD4B}" sibTransId="{E9035AF7-8F94-41FB-A73D-D61692A6D937}"/>
    <dgm:cxn modelId="{0776CD26-612F-4C16-A206-CBC85BE84954}" type="presOf" srcId="{DA4DF341-6F7D-4B89-8358-91D99FE4C900}" destId="{A4A6EE28-BF09-45AA-AD37-2734D801E311}" srcOrd="0" destOrd="0" presId="urn:microsoft.com/office/officeart/2005/8/layout/vList2"/>
    <dgm:cxn modelId="{481D142D-7CDF-439C-A026-22FC6D568E71}" srcId="{703D4D02-5513-427D-B6E9-B2E187EE0C3A}" destId="{E9D59AE0-1D43-4F5D-8DC1-D778507C1853}" srcOrd="4" destOrd="0" parTransId="{53717509-342C-42BE-ABE9-8767B0C17142}" sibTransId="{C58706E3-6533-4642-BB13-C250C899DDE2}"/>
    <dgm:cxn modelId="{FAD75540-BCA8-4E3D-A66F-73426FCE7A36}" type="presOf" srcId="{E9D59AE0-1D43-4F5D-8DC1-D778507C1853}" destId="{8E9A00DC-4256-4A2C-ABC4-E9AC85DC1EEF}" srcOrd="0" destOrd="0" presId="urn:microsoft.com/office/officeart/2005/8/layout/vList2"/>
    <dgm:cxn modelId="{8279755C-2A79-478E-9DDE-0AC332FFB355}" srcId="{703D4D02-5513-427D-B6E9-B2E187EE0C3A}" destId="{04862CF3-D288-4540-9B6A-7B38A298A6CD}" srcOrd="6" destOrd="0" parTransId="{8D5F51AD-7A42-46F9-A08D-D5B99046F118}" sibTransId="{EF2936D3-CC7C-422D-B65E-628E7FF91CD4}"/>
    <dgm:cxn modelId="{D8E5245F-5877-4C75-AFFC-4398745AE7C0}" type="presOf" srcId="{54AA76A3-6F56-4C06-A33D-8BF49A89C2A1}" destId="{B2F358A6-2EFE-4558-94D7-B86EC5050C91}" srcOrd="0" destOrd="0" presId="urn:microsoft.com/office/officeart/2005/8/layout/vList2"/>
    <dgm:cxn modelId="{F42BC443-438C-4D17-8A7F-1A90D6B3624B}" type="presOf" srcId="{982D478A-1E21-4385-9630-934F8777F993}" destId="{83EC1D14-B972-48EA-B443-789BDCB5A5F0}" srcOrd="0" destOrd="0" presId="urn:microsoft.com/office/officeart/2005/8/layout/vList2"/>
    <dgm:cxn modelId="{10203F4B-A9D8-4538-8752-C36D145FEFE2}" srcId="{703D4D02-5513-427D-B6E9-B2E187EE0C3A}" destId="{9FD9567A-BA14-430C-A7C8-A074211FD53E}" srcOrd="2" destOrd="0" parTransId="{2700B62A-61FF-4C6C-8D9B-CBFC3A418338}" sibTransId="{EAAB2414-FBD9-4C2F-B08C-8AB515C0B089}"/>
    <dgm:cxn modelId="{E716A953-B5FB-4A87-9999-E57FF3BF03B0}" type="presOf" srcId="{6F996A8B-0DA8-4C7F-A559-FC37973A2FE9}" destId="{04765EF5-9D12-4272-82A1-954A0BCA8F51}" srcOrd="0" destOrd="0" presId="urn:microsoft.com/office/officeart/2005/8/layout/vList2"/>
    <dgm:cxn modelId="{4852AC56-123F-40D5-9C49-3091FB5015A2}" type="presOf" srcId="{4AF65FE0-2F36-4F1D-A183-89BF2A75D4BB}" destId="{D4009E07-91F3-4DB4-AC12-84087D11945C}" srcOrd="0" destOrd="0" presId="urn:microsoft.com/office/officeart/2005/8/layout/vList2"/>
    <dgm:cxn modelId="{1F873C8A-F0C8-4AD6-ABBB-F8E2934D6A37}" srcId="{703D4D02-5513-427D-B6E9-B2E187EE0C3A}" destId="{4AF65FE0-2F36-4F1D-A183-89BF2A75D4BB}" srcOrd="5" destOrd="0" parTransId="{3A1608F3-11C2-4250-95DA-B89899F25A7D}" sibTransId="{AB4D0581-E63A-45FC-B031-561BFDD66ADA}"/>
    <dgm:cxn modelId="{DE46AD96-DD0E-4F81-8648-70214DD41E32}" type="presOf" srcId="{04862CF3-D288-4540-9B6A-7B38A298A6CD}" destId="{9FF40963-4D12-448B-AEB6-BA37001A67BC}" srcOrd="0" destOrd="0" presId="urn:microsoft.com/office/officeart/2005/8/layout/vList2"/>
    <dgm:cxn modelId="{D6294F9A-9C4B-471D-AECE-9DA70FAFC27A}" type="presOf" srcId="{9FD9567A-BA14-430C-A7C8-A074211FD53E}" destId="{FF3DEC59-498F-476A-B0B7-0911F1934DD9}" srcOrd="0" destOrd="0" presId="urn:microsoft.com/office/officeart/2005/8/layout/vList2"/>
    <dgm:cxn modelId="{455194A8-C0D9-4A5A-A6F9-EA1F85C6D2E7}" type="presOf" srcId="{8F61EF46-D8E8-4D24-98A5-9AF714E47E9E}" destId="{C8D6B295-93E9-4C38-8072-EEEB43E5E583}"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40D1DFDA-5426-451A-9CA9-2637DF362342}" srcId="{703D4D02-5513-427D-B6E9-B2E187EE0C3A}" destId="{8F61EF46-D8E8-4D24-98A5-9AF714E47E9E}" srcOrd="8" destOrd="0" parTransId="{9EF8DA53-F81A-4AD2-844A-48A12AA4ED6C}" sibTransId="{8D8770BD-F8F2-449C-84F4-B184B3BAE366}"/>
    <dgm:cxn modelId="{8439ACDD-E0CE-4443-A55B-3A7625F1BE85}" srcId="{703D4D02-5513-427D-B6E9-B2E187EE0C3A}" destId="{54AA76A3-6F56-4C06-A33D-8BF49A89C2A1}" srcOrd="0" destOrd="0" parTransId="{707427D2-1F8E-4247-957C-EEBAFE1AABB5}" sibTransId="{5E9A3917-59D8-40FD-8325-491FF5AEFEC5}"/>
    <dgm:cxn modelId="{5FFBC3E7-21B1-457D-9313-56C8DD09F140}" type="presOf" srcId="{F638D74F-868F-4783-AD46-03F73E31B2CA}" destId="{EB7118B7-CF96-4530-A1D2-4C1C5C7CAD47}" srcOrd="0" destOrd="0" presId="urn:microsoft.com/office/officeart/2005/8/layout/vList2"/>
    <dgm:cxn modelId="{62E653FF-C2EE-4141-A09B-A50E932CB305}" srcId="{703D4D02-5513-427D-B6E9-B2E187EE0C3A}" destId="{DA4DF341-6F7D-4B89-8358-91D99FE4C900}" srcOrd="3" destOrd="0" parTransId="{6D87F9C7-C165-485F-B868-FC92D96A1C8D}" sibTransId="{B2CF4BD6-F162-401A-BF20-6050B8FFE171}"/>
    <dgm:cxn modelId="{6B2EFFE0-4046-4F09-B454-F591F8790795}" type="presParOf" srcId="{CC8763B3-4621-4666-B669-3C5BA2A30DBE}" destId="{B2F358A6-2EFE-4558-94D7-B86EC5050C91}" srcOrd="0" destOrd="0" presId="urn:microsoft.com/office/officeart/2005/8/layout/vList2"/>
    <dgm:cxn modelId="{B1C136A0-6EE1-4F22-A63D-1227854EDBAC}" type="presParOf" srcId="{CC8763B3-4621-4666-B669-3C5BA2A30DBE}" destId="{D10E9AD5-6E9D-453C-BF76-07F1B701D45A}" srcOrd="1" destOrd="0" presId="urn:microsoft.com/office/officeart/2005/8/layout/vList2"/>
    <dgm:cxn modelId="{57F19C51-C8D9-4AAD-92AC-8C48F34D1623}" type="presParOf" srcId="{CC8763B3-4621-4666-B669-3C5BA2A30DBE}" destId="{04765EF5-9D12-4272-82A1-954A0BCA8F51}" srcOrd="2" destOrd="0" presId="urn:microsoft.com/office/officeart/2005/8/layout/vList2"/>
    <dgm:cxn modelId="{ADFCE89C-5407-4DD8-BD13-C7ACA9670A8D}" type="presParOf" srcId="{CC8763B3-4621-4666-B669-3C5BA2A30DBE}" destId="{F469EEAB-D6C4-4819-87AB-16A7C500F8FD}" srcOrd="3" destOrd="0" presId="urn:microsoft.com/office/officeart/2005/8/layout/vList2"/>
    <dgm:cxn modelId="{24E2E50F-5F62-4B33-8C6F-43A5657D1CAD}" type="presParOf" srcId="{CC8763B3-4621-4666-B669-3C5BA2A30DBE}" destId="{FF3DEC59-498F-476A-B0B7-0911F1934DD9}" srcOrd="4" destOrd="0" presId="urn:microsoft.com/office/officeart/2005/8/layout/vList2"/>
    <dgm:cxn modelId="{9B1E5385-0A08-4E6D-AA53-250E2529E59C}" type="presParOf" srcId="{CC8763B3-4621-4666-B669-3C5BA2A30DBE}" destId="{052FADEF-D9FD-43C0-BAB6-B49BB2919851}" srcOrd="5" destOrd="0" presId="urn:microsoft.com/office/officeart/2005/8/layout/vList2"/>
    <dgm:cxn modelId="{36CB0714-4CEC-4141-B761-C7FE0E4BBC7E}" type="presParOf" srcId="{CC8763B3-4621-4666-B669-3C5BA2A30DBE}" destId="{A4A6EE28-BF09-45AA-AD37-2734D801E311}" srcOrd="6" destOrd="0" presId="urn:microsoft.com/office/officeart/2005/8/layout/vList2"/>
    <dgm:cxn modelId="{680C8D22-AB16-4ADB-BA97-3EC0B080EFC8}" type="presParOf" srcId="{CC8763B3-4621-4666-B669-3C5BA2A30DBE}" destId="{25D89E96-C06F-4A01-A04F-558CA060C5C5}" srcOrd="7" destOrd="0" presId="urn:microsoft.com/office/officeart/2005/8/layout/vList2"/>
    <dgm:cxn modelId="{78D1D322-5837-4813-851A-4D93EAF30D6A}" type="presParOf" srcId="{CC8763B3-4621-4666-B669-3C5BA2A30DBE}" destId="{8E9A00DC-4256-4A2C-ABC4-E9AC85DC1EEF}" srcOrd="8" destOrd="0" presId="urn:microsoft.com/office/officeart/2005/8/layout/vList2"/>
    <dgm:cxn modelId="{E53F5B1E-62A9-43E0-981E-9CB1B13298D9}" type="presParOf" srcId="{CC8763B3-4621-4666-B669-3C5BA2A30DBE}" destId="{FC0611C7-4010-45D4-812D-BBEF3151E12A}" srcOrd="9" destOrd="0" presId="urn:microsoft.com/office/officeart/2005/8/layout/vList2"/>
    <dgm:cxn modelId="{3206A05A-CBCD-466A-A59F-AFD1468CD408}" type="presParOf" srcId="{CC8763B3-4621-4666-B669-3C5BA2A30DBE}" destId="{D4009E07-91F3-4DB4-AC12-84087D11945C}" srcOrd="10" destOrd="0" presId="urn:microsoft.com/office/officeart/2005/8/layout/vList2"/>
    <dgm:cxn modelId="{7FA1AA86-5FDB-4975-9BDA-114749AB97B5}" type="presParOf" srcId="{CC8763B3-4621-4666-B669-3C5BA2A30DBE}" destId="{3DA0E859-162B-4177-8463-CFD5199C526E}" srcOrd="11" destOrd="0" presId="urn:microsoft.com/office/officeart/2005/8/layout/vList2"/>
    <dgm:cxn modelId="{4154642F-47BF-4DAD-B8D4-07AEEF49B2D2}" type="presParOf" srcId="{CC8763B3-4621-4666-B669-3C5BA2A30DBE}" destId="{9FF40963-4D12-448B-AEB6-BA37001A67BC}" srcOrd="12" destOrd="0" presId="urn:microsoft.com/office/officeart/2005/8/layout/vList2"/>
    <dgm:cxn modelId="{8E3D53DA-DCE9-4CDF-8000-3F17774DC365}" type="presParOf" srcId="{CC8763B3-4621-4666-B669-3C5BA2A30DBE}" destId="{D2D6487C-9F1B-4914-8436-18761A2DEA1C}" srcOrd="13" destOrd="0" presId="urn:microsoft.com/office/officeart/2005/8/layout/vList2"/>
    <dgm:cxn modelId="{48D1BBF6-93D2-4EA9-9AB7-3573C8F397F8}" type="presParOf" srcId="{CC8763B3-4621-4666-B669-3C5BA2A30DBE}" destId="{EB7118B7-CF96-4530-A1D2-4C1C5C7CAD47}" srcOrd="14" destOrd="0" presId="urn:microsoft.com/office/officeart/2005/8/layout/vList2"/>
    <dgm:cxn modelId="{4512A6F3-BBCE-494D-87BC-FE4BB540CFA6}" type="presParOf" srcId="{CC8763B3-4621-4666-B669-3C5BA2A30DBE}" destId="{8F425107-684B-43B8-857E-6C5441412E64}" srcOrd="15" destOrd="0" presId="urn:microsoft.com/office/officeart/2005/8/layout/vList2"/>
    <dgm:cxn modelId="{6AE3C981-FE2B-449D-B7AE-570668F53636}" type="presParOf" srcId="{CC8763B3-4621-4666-B669-3C5BA2A30DBE}" destId="{C8D6B295-93E9-4C38-8072-EEEB43E5E583}" srcOrd="16" destOrd="0" presId="urn:microsoft.com/office/officeart/2005/8/layout/vList2"/>
    <dgm:cxn modelId="{138AC841-E40F-4971-88F2-BF6DD92D4764}" type="presParOf" srcId="{CC8763B3-4621-4666-B669-3C5BA2A30DBE}" destId="{48966D50-D905-4CD6-9DF6-33BAB06E1957}" srcOrd="17" destOrd="0" presId="urn:microsoft.com/office/officeart/2005/8/layout/vList2"/>
    <dgm:cxn modelId="{F837DFEC-453C-4028-8666-BBE8F94C8BB7}" type="presParOf" srcId="{CC8763B3-4621-4666-B669-3C5BA2A30DBE}" destId="{83EC1D14-B972-48EA-B443-789BDCB5A5F0}" srcOrd="18"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F358A6-2EFE-4558-94D7-B86EC5050C91}">
      <dsp:nvSpPr>
        <dsp:cNvPr id="0" name=""/>
        <dsp:cNvSpPr/>
      </dsp:nvSpPr>
      <dsp:spPr>
        <a:xfrm>
          <a:off x="0" y="14525"/>
          <a:ext cx="7632848" cy="561599"/>
        </a:xfrm>
        <a:prstGeom prst="roundRect">
          <a:avLst/>
        </a:prstGeom>
        <a:solidFill>
          <a:schemeClr val="accent4">
            <a:lumMod val="50000"/>
            <a:lumOff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accent3"/>
              </a:solidFill>
            </a:rPr>
            <a:t>Organisational Culture</a:t>
          </a:r>
        </a:p>
      </dsp:txBody>
      <dsp:txXfrm>
        <a:off x="27415" y="41940"/>
        <a:ext cx="7578018" cy="506769"/>
      </dsp:txXfrm>
    </dsp:sp>
    <dsp:sp modelId="{04765EF5-9D12-4272-82A1-954A0BCA8F51}">
      <dsp:nvSpPr>
        <dsp:cNvPr id="0" name=""/>
        <dsp:cNvSpPr/>
      </dsp:nvSpPr>
      <dsp:spPr>
        <a:xfrm>
          <a:off x="0" y="644028"/>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Hofstede’s Cultural Model</a:t>
          </a:r>
        </a:p>
      </dsp:txBody>
      <dsp:txXfrm>
        <a:off x="27415" y="671443"/>
        <a:ext cx="7578018" cy="506769"/>
      </dsp:txXfrm>
    </dsp:sp>
    <dsp:sp modelId="{FF3DEC59-498F-476A-B0B7-0911F1934DD9}">
      <dsp:nvSpPr>
        <dsp:cNvPr id="0" name=""/>
        <dsp:cNvSpPr/>
      </dsp:nvSpPr>
      <dsp:spPr>
        <a:xfrm>
          <a:off x="0" y="1274748"/>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Trompenaars’ and Turner’s Cultural Models</a:t>
          </a:r>
        </a:p>
      </dsp:txBody>
      <dsp:txXfrm>
        <a:off x="27415" y="1302163"/>
        <a:ext cx="7578018" cy="506769"/>
      </dsp:txXfrm>
    </dsp:sp>
    <dsp:sp modelId="{A4A6EE28-BF09-45AA-AD37-2734D801E311}">
      <dsp:nvSpPr>
        <dsp:cNvPr id="0" name=""/>
        <dsp:cNvSpPr/>
      </dsp:nvSpPr>
      <dsp:spPr>
        <a:xfrm>
          <a:off x="0" y="1905468"/>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Trompenaars Four Diversity Culture</a:t>
          </a:r>
        </a:p>
      </dsp:txBody>
      <dsp:txXfrm>
        <a:off x="27415" y="1932883"/>
        <a:ext cx="7578018" cy="506769"/>
      </dsp:txXfrm>
    </dsp:sp>
    <dsp:sp modelId="{8E9A00DC-4256-4A2C-ABC4-E9AC85DC1EEF}">
      <dsp:nvSpPr>
        <dsp:cNvPr id="0" name=""/>
        <dsp:cNvSpPr/>
      </dsp:nvSpPr>
      <dsp:spPr>
        <a:xfrm>
          <a:off x="0" y="2536188"/>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Hall’s Cultural Context Theory</a:t>
          </a:r>
        </a:p>
      </dsp:txBody>
      <dsp:txXfrm>
        <a:off x="27415" y="2563603"/>
        <a:ext cx="7578018" cy="506769"/>
      </dsp:txXfrm>
    </dsp:sp>
    <dsp:sp modelId="{D4009E07-91F3-4DB4-AC12-84087D11945C}">
      <dsp:nvSpPr>
        <dsp:cNvPr id="0" name=""/>
        <dsp:cNvSpPr/>
      </dsp:nvSpPr>
      <dsp:spPr>
        <a:xfrm>
          <a:off x="0" y="3154055"/>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err="1">
              <a:solidFill>
                <a:schemeClr val="tx1"/>
              </a:solidFill>
            </a:rPr>
            <a:t>Trompenaar’s</a:t>
          </a:r>
          <a:r>
            <a:rPr lang="en-MY" sz="2400" kern="1200" dirty="0">
              <a:solidFill>
                <a:schemeClr val="tx1"/>
              </a:solidFill>
            </a:rPr>
            <a:t> Three R’s</a:t>
          </a:r>
        </a:p>
      </dsp:txBody>
      <dsp:txXfrm>
        <a:off x="27415" y="3181470"/>
        <a:ext cx="7578018" cy="506769"/>
      </dsp:txXfrm>
    </dsp:sp>
    <dsp:sp modelId="{9FF40963-4D12-448B-AEB6-BA37001A67BC}">
      <dsp:nvSpPr>
        <dsp:cNvPr id="0" name=""/>
        <dsp:cNvSpPr/>
      </dsp:nvSpPr>
      <dsp:spPr>
        <a:xfrm>
          <a:off x="0" y="3797628"/>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Cross Cultural Adaptation</a:t>
          </a:r>
        </a:p>
      </dsp:txBody>
      <dsp:txXfrm>
        <a:off x="27415" y="3825043"/>
        <a:ext cx="7578018" cy="506769"/>
      </dsp:txXfrm>
    </dsp:sp>
    <dsp:sp modelId="{EB7118B7-CF96-4530-A1D2-4C1C5C7CAD47}">
      <dsp:nvSpPr>
        <dsp:cNvPr id="0" name=""/>
        <dsp:cNvSpPr/>
      </dsp:nvSpPr>
      <dsp:spPr>
        <a:xfrm>
          <a:off x="0" y="4428348"/>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Cross Cultural Differences</a:t>
          </a:r>
        </a:p>
      </dsp:txBody>
      <dsp:txXfrm>
        <a:off x="27415" y="4455763"/>
        <a:ext cx="7578018" cy="506769"/>
      </dsp:txXfrm>
    </dsp:sp>
    <dsp:sp modelId="{C8D6B295-93E9-4C38-8072-EEEB43E5E583}">
      <dsp:nvSpPr>
        <dsp:cNvPr id="0" name=""/>
        <dsp:cNvSpPr/>
      </dsp:nvSpPr>
      <dsp:spPr>
        <a:xfrm>
          <a:off x="0" y="5059068"/>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Cultural Sensitivity</a:t>
          </a:r>
        </a:p>
      </dsp:txBody>
      <dsp:txXfrm>
        <a:off x="27415" y="5086483"/>
        <a:ext cx="7578018" cy="506769"/>
      </dsp:txXfrm>
    </dsp:sp>
    <dsp:sp modelId="{83EC1D14-B972-48EA-B443-789BDCB5A5F0}">
      <dsp:nvSpPr>
        <dsp:cNvPr id="0" name=""/>
        <dsp:cNvSpPr/>
      </dsp:nvSpPr>
      <dsp:spPr>
        <a:xfrm>
          <a:off x="0" y="5689787"/>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Global Mindset</a:t>
          </a:r>
        </a:p>
      </dsp:txBody>
      <dsp:txXfrm>
        <a:off x="27415" y="5717202"/>
        <a:ext cx="7578018" cy="50676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F358A6-2EFE-4558-94D7-B86EC5050C91}">
      <dsp:nvSpPr>
        <dsp:cNvPr id="0" name=""/>
        <dsp:cNvSpPr/>
      </dsp:nvSpPr>
      <dsp:spPr>
        <a:xfrm>
          <a:off x="0" y="14525"/>
          <a:ext cx="763284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Organisational Culture</a:t>
          </a:r>
        </a:p>
      </dsp:txBody>
      <dsp:txXfrm>
        <a:off x="27415" y="41940"/>
        <a:ext cx="7578018" cy="506769"/>
      </dsp:txXfrm>
    </dsp:sp>
    <dsp:sp modelId="{04765EF5-9D12-4272-82A1-954A0BCA8F51}">
      <dsp:nvSpPr>
        <dsp:cNvPr id="0" name=""/>
        <dsp:cNvSpPr/>
      </dsp:nvSpPr>
      <dsp:spPr>
        <a:xfrm>
          <a:off x="0" y="644028"/>
          <a:ext cx="7632848" cy="561599"/>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FFFFEE"/>
              </a:solidFill>
              <a:latin typeface="Arial"/>
              <a:ea typeface="+mn-ea"/>
              <a:cs typeface="+mn-cs"/>
            </a:rPr>
            <a:t>Hofstede’s Cultural Model</a:t>
          </a:r>
        </a:p>
      </dsp:txBody>
      <dsp:txXfrm>
        <a:off x="27415" y="671443"/>
        <a:ext cx="7578018" cy="506769"/>
      </dsp:txXfrm>
    </dsp:sp>
    <dsp:sp modelId="{FF3DEC59-498F-476A-B0B7-0911F1934DD9}">
      <dsp:nvSpPr>
        <dsp:cNvPr id="0" name=""/>
        <dsp:cNvSpPr/>
      </dsp:nvSpPr>
      <dsp:spPr>
        <a:xfrm>
          <a:off x="0" y="1274748"/>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Trompenaars’ and Turner’s Cultural Models</a:t>
          </a:r>
        </a:p>
      </dsp:txBody>
      <dsp:txXfrm>
        <a:off x="27415" y="1302163"/>
        <a:ext cx="7578018" cy="506769"/>
      </dsp:txXfrm>
    </dsp:sp>
    <dsp:sp modelId="{A4A6EE28-BF09-45AA-AD37-2734D801E311}">
      <dsp:nvSpPr>
        <dsp:cNvPr id="0" name=""/>
        <dsp:cNvSpPr/>
      </dsp:nvSpPr>
      <dsp:spPr>
        <a:xfrm>
          <a:off x="0" y="1905468"/>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Trompenaars Four Diversity Culture</a:t>
          </a:r>
        </a:p>
      </dsp:txBody>
      <dsp:txXfrm>
        <a:off x="27415" y="1932883"/>
        <a:ext cx="7578018" cy="506769"/>
      </dsp:txXfrm>
    </dsp:sp>
    <dsp:sp modelId="{8E9A00DC-4256-4A2C-ABC4-E9AC85DC1EEF}">
      <dsp:nvSpPr>
        <dsp:cNvPr id="0" name=""/>
        <dsp:cNvSpPr/>
      </dsp:nvSpPr>
      <dsp:spPr>
        <a:xfrm>
          <a:off x="0" y="2536188"/>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Hall’s Cultural Context Theory</a:t>
          </a:r>
        </a:p>
      </dsp:txBody>
      <dsp:txXfrm>
        <a:off x="27415" y="2563603"/>
        <a:ext cx="7578018" cy="506769"/>
      </dsp:txXfrm>
    </dsp:sp>
    <dsp:sp modelId="{D4009E07-91F3-4DB4-AC12-84087D11945C}">
      <dsp:nvSpPr>
        <dsp:cNvPr id="0" name=""/>
        <dsp:cNvSpPr/>
      </dsp:nvSpPr>
      <dsp:spPr>
        <a:xfrm>
          <a:off x="0" y="3154055"/>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err="1">
              <a:solidFill>
                <a:schemeClr val="tx1"/>
              </a:solidFill>
            </a:rPr>
            <a:t>Trompenaar’s</a:t>
          </a:r>
          <a:r>
            <a:rPr lang="en-MY" sz="2400" kern="1200" dirty="0">
              <a:solidFill>
                <a:schemeClr val="tx1"/>
              </a:solidFill>
            </a:rPr>
            <a:t> Three R’s</a:t>
          </a:r>
        </a:p>
      </dsp:txBody>
      <dsp:txXfrm>
        <a:off x="27415" y="3181470"/>
        <a:ext cx="7578018" cy="506769"/>
      </dsp:txXfrm>
    </dsp:sp>
    <dsp:sp modelId="{9FF40963-4D12-448B-AEB6-BA37001A67BC}">
      <dsp:nvSpPr>
        <dsp:cNvPr id="0" name=""/>
        <dsp:cNvSpPr/>
      </dsp:nvSpPr>
      <dsp:spPr>
        <a:xfrm>
          <a:off x="0" y="3797628"/>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Cross Cultural Adaptation</a:t>
          </a:r>
        </a:p>
      </dsp:txBody>
      <dsp:txXfrm>
        <a:off x="27415" y="3825043"/>
        <a:ext cx="7578018" cy="506769"/>
      </dsp:txXfrm>
    </dsp:sp>
    <dsp:sp modelId="{EB7118B7-CF96-4530-A1D2-4C1C5C7CAD47}">
      <dsp:nvSpPr>
        <dsp:cNvPr id="0" name=""/>
        <dsp:cNvSpPr/>
      </dsp:nvSpPr>
      <dsp:spPr>
        <a:xfrm>
          <a:off x="0" y="4428348"/>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Cross Cultural Differences</a:t>
          </a:r>
        </a:p>
      </dsp:txBody>
      <dsp:txXfrm>
        <a:off x="27415" y="4455763"/>
        <a:ext cx="7578018" cy="506769"/>
      </dsp:txXfrm>
    </dsp:sp>
    <dsp:sp modelId="{C8D6B295-93E9-4C38-8072-EEEB43E5E583}">
      <dsp:nvSpPr>
        <dsp:cNvPr id="0" name=""/>
        <dsp:cNvSpPr/>
      </dsp:nvSpPr>
      <dsp:spPr>
        <a:xfrm>
          <a:off x="0" y="5059068"/>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Cultural Sensitivity</a:t>
          </a:r>
        </a:p>
      </dsp:txBody>
      <dsp:txXfrm>
        <a:off x="27415" y="5086483"/>
        <a:ext cx="7578018" cy="506769"/>
      </dsp:txXfrm>
    </dsp:sp>
    <dsp:sp modelId="{83EC1D14-B972-48EA-B443-789BDCB5A5F0}">
      <dsp:nvSpPr>
        <dsp:cNvPr id="0" name=""/>
        <dsp:cNvSpPr/>
      </dsp:nvSpPr>
      <dsp:spPr>
        <a:xfrm>
          <a:off x="0" y="5689787"/>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Global Mindset</a:t>
          </a:r>
        </a:p>
      </dsp:txBody>
      <dsp:txXfrm>
        <a:off x="27415" y="5717202"/>
        <a:ext cx="7578018" cy="50676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F358A6-2EFE-4558-94D7-B86EC5050C91}">
      <dsp:nvSpPr>
        <dsp:cNvPr id="0" name=""/>
        <dsp:cNvSpPr/>
      </dsp:nvSpPr>
      <dsp:spPr>
        <a:xfrm>
          <a:off x="0" y="0"/>
          <a:ext cx="763284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Organisational Culture</a:t>
          </a:r>
        </a:p>
      </dsp:txBody>
      <dsp:txXfrm>
        <a:off x="27415" y="27415"/>
        <a:ext cx="7578018" cy="506769"/>
      </dsp:txXfrm>
    </dsp:sp>
    <dsp:sp modelId="{04765EF5-9D12-4272-82A1-954A0BCA8F51}">
      <dsp:nvSpPr>
        <dsp:cNvPr id="0" name=""/>
        <dsp:cNvSpPr/>
      </dsp:nvSpPr>
      <dsp:spPr>
        <a:xfrm>
          <a:off x="0" y="644028"/>
          <a:ext cx="763284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Hofstede’s Cultural Model</a:t>
          </a:r>
        </a:p>
      </dsp:txBody>
      <dsp:txXfrm>
        <a:off x="27415" y="671443"/>
        <a:ext cx="7578018" cy="506769"/>
      </dsp:txXfrm>
    </dsp:sp>
    <dsp:sp modelId="{FF3DEC59-498F-476A-B0B7-0911F1934DD9}">
      <dsp:nvSpPr>
        <dsp:cNvPr id="0" name=""/>
        <dsp:cNvSpPr/>
      </dsp:nvSpPr>
      <dsp:spPr>
        <a:xfrm>
          <a:off x="0" y="1274748"/>
          <a:ext cx="7632848" cy="561599"/>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FFFFEE"/>
              </a:solidFill>
              <a:latin typeface="Arial"/>
              <a:ea typeface="+mn-ea"/>
              <a:cs typeface="+mn-cs"/>
            </a:rPr>
            <a:t>Trompenaars’ and Turner’s Cultural Models</a:t>
          </a:r>
        </a:p>
      </dsp:txBody>
      <dsp:txXfrm>
        <a:off x="27415" y="1302163"/>
        <a:ext cx="7578018" cy="506769"/>
      </dsp:txXfrm>
    </dsp:sp>
    <dsp:sp modelId="{A4A6EE28-BF09-45AA-AD37-2734D801E311}">
      <dsp:nvSpPr>
        <dsp:cNvPr id="0" name=""/>
        <dsp:cNvSpPr/>
      </dsp:nvSpPr>
      <dsp:spPr>
        <a:xfrm>
          <a:off x="0" y="1905468"/>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Trompenaars Four Diversity Culture</a:t>
          </a:r>
        </a:p>
      </dsp:txBody>
      <dsp:txXfrm>
        <a:off x="27415" y="1932883"/>
        <a:ext cx="7578018" cy="506769"/>
      </dsp:txXfrm>
    </dsp:sp>
    <dsp:sp modelId="{8E9A00DC-4256-4A2C-ABC4-E9AC85DC1EEF}">
      <dsp:nvSpPr>
        <dsp:cNvPr id="0" name=""/>
        <dsp:cNvSpPr/>
      </dsp:nvSpPr>
      <dsp:spPr>
        <a:xfrm>
          <a:off x="0" y="2536188"/>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Hall’s Cultural Context Theory</a:t>
          </a:r>
        </a:p>
      </dsp:txBody>
      <dsp:txXfrm>
        <a:off x="27415" y="2563603"/>
        <a:ext cx="7578018" cy="506769"/>
      </dsp:txXfrm>
    </dsp:sp>
    <dsp:sp modelId="{D4009E07-91F3-4DB4-AC12-84087D11945C}">
      <dsp:nvSpPr>
        <dsp:cNvPr id="0" name=""/>
        <dsp:cNvSpPr/>
      </dsp:nvSpPr>
      <dsp:spPr>
        <a:xfrm>
          <a:off x="0" y="3154055"/>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err="1">
              <a:solidFill>
                <a:schemeClr val="tx1"/>
              </a:solidFill>
            </a:rPr>
            <a:t>Trompenaar’s</a:t>
          </a:r>
          <a:r>
            <a:rPr lang="en-MY" sz="2400" kern="1200" dirty="0">
              <a:solidFill>
                <a:schemeClr val="tx1"/>
              </a:solidFill>
            </a:rPr>
            <a:t> Three R’s</a:t>
          </a:r>
        </a:p>
      </dsp:txBody>
      <dsp:txXfrm>
        <a:off x="27415" y="3181470"/>
        <a:ext cx="7578018" cy="506769"/>
      </dsp:txXfrm>
    </dsp:sp>
    <dsp:sp modelId="{9FF40963-4D12-448B-AEB6-BA37001A67BC}">
      <dsp:nvSpPr>
        <dsp:cNvPr id="0" name=""/>
        <dsp:cNvSpPr/>
      </dsp:nvSpPr>
      <dsp:spPr>
        <a:xfrm>
          <a:off x="0" y="3797628"/>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Cross Cultural Adaptation</a:t>
          </a:r>
        </a:p>
      </dsp:txBody>
      <dsp:txXfrm>
        <a:off x="27415" y="3825043"/>
        <a:ext cx="7578018" cy="506769"/>
      </dsp:txXfrm>
    </dsp:sp>
    <dsp:sp modelId="{EB7118B7-CF96-4530-A1D2-4C1C5C7CAD47}">
      <dsp:nvSpPr>
        <dsp:cNvPr id="0" name=""/>
        <dsp:cNvSpPr/>
      </dsp:nvSpPr>
      <dsp:spPr>
        <a:xfrm>
          <a:off x="0" y="4428348"/>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Cross Cultural Differences</a:t>
          </a:r>
        </a:p>
      </dsp:txBody>
      <dsp:txXfrm>
        <a:off x="27415" y="4455763"/>
        <a:ext cx="7578018" cy="506769"/>
      </dsp:txXfrm>
    </dsp:sp>
    <dsp:sp modelId="{C8D6B295-93E9-4C38-8072-EEEB43E5E583}">
      <dsp:nvSpPr>
        <dsp:cNvPr id="0" name=""/>
        <dsp:cNvSpPr/>
      </dsp:nvSpPr>
      <dsp:spPr>
        <a:xfrm>
          <a:off x="0" y="5059068"/>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Cultural Sensitivity</a:t>
          </a:r>
        </a:p>
      </dsp:txBody>
      <dsp:txXfrm>
        <a:off x="27415" y="5086483"/>
        <a:ext cx="7578018" cy="506769"/>
      </dsp:txXfrm>
    </dsp:sp>
    <dsp:sp modelId="{83EC1D14-B972-48EA-B443-789BDCB5A5F0}">
      <dsp:nvSpPr>
        <dsp:cNvPr id="0" name=""/>
        <dsp:cNvSpPr/>
      </dsp:nvSpPr>
      <dsp:spPr>
        <a:xfrm>
          <a:off x="0" y="5689787"/>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Global Mindset</a:t>
          </a:r>
        </a:p>
      </dsp:txBody>
      <dsp:txXfrm>
        <a:off x="27415" y="5717202"/>
        <a:ext cx="7578018" cy="50676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F358A6-2EFE-4558-94D7-B86EC5050C91}">
      <dsp:nvSpPr>
        <dsp:cNvPr id="0" name=""/>
        <dsp:cNvSpPr/>
      </dsp:nvSpPr>
      <dsp:spPr>
        <a:xfrm>
          <a:off x="0" y="0"/>
          <a:ext cx="763284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Organisational Culture</a:t>
          </a:r>
        </a:p>
      </dsp:txBody>
      <dsp:txXfrm>
        <a:off x="27415" y="27415"/>
        <a:ext cx="7578018" cy="506769"/>
      </dsp:txXfrm>
    </dsp:sp>
    <dsp:sp modelId="{04765EF5-9D12-4272-82A1-954A0BCA8F51}">
      <dsp:nvSpPr>
        <dsp:cNvPr id="0" name=""/>
        <dsp:cNvSpPr/>
      </dsp:nvSpPr>
      <dsp:spPr>
        <a:xfrm>
          <a:off x="0" y="644028"/>
          <a:ext cx="763284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Hofstede’s Cultural Model</a:t>
          </a:r>
        </a:p>
      </dsp:txBody>
      <dsp:txXfrm>
        <a:off x="27415" y="671443"/>
        <a:ext cx="7578018" cy="506769"/>
      </dsp:txXfrm>
    </dsp:sp>
    <dsp:sp modelId="{FF3DEC59-498F-476A-B0B7-0911F1934DD9}">
      <dsp:nvSpPr>
        <dsp:cNvPr id="0" name=""/>
        <dsp:cNvSpPr/>
      </dsp:nvSpPr>
      <dsp:spPr>
        <a:xfrm>
          <a:off x="0" y="1274748"/>
          <a:ext cx="763284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Trompenaars’ and Turner’s Cultural Models</a:t>
          </a:r>
        </a:p>
      </dsp:txBody>
      <dsp:txXfrm>
        <a:off x="27415" y="1302163"/>
        <a:ext cx="7578018" cy="506769"/>
      </dsp:txXfrm>
    </dsp:sp>
    <dsp:sp modelId="{A4A6EE28-BF09-45AA-AD37-2734D801E311}">
      <dsp:nvSpPr>
        <dsp:cNvPr id="0" name=""/>
        <dsp:cNvSpPr/>
      </dsp:nvSpPr>
      <dsp:spPr>
        <a:xfrm>
          <a:off x="0" y="1905468"/>
          <a:ext cx="7632848" cy="561599"/>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FFFFEE"/>
              </a:solidFill>
              <a:latin typeface="Arial"/>
              <a:ea typeface="+mn-ea"/>
              <a:cs typeface="+mn-cs"/>
            </a:rPr>
            <a:t>Trompenaars Four Diversity Culture</a:t>
          </a:r>
        </a:p>
      </dsp:txBody>
      <dsp:txXfrm>
        <a:off x="27415" y="1932883"/>
        <a:ext cx="7578018" cy="506769"/>
      </dsp:txXfrm>
    </dsp:sp>
    <dsp:sp modelId="{8E9A00DC-4256-4A2C-ABC4-E9AC85DC1EEF}">
      <dsp:nvSpPr>
        <dsp:cNvPr id="0" name=""/>
        <dsp:cNvSpPr/>
      </dsp:nvSpPr>
      <dsp:spPr>
        <a:xfrm>
          <a:off x="0" y="2536188"/>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Hall’s Cultural Context Theory</a:t>
          </a:r>
        </a:p>
      </dsp:txBody>
      <dsp:txXfrm>
        <a:off x="27415" y="2563603"/>
        <a:ext cx="7578018" cy="506769"/>
      </dsp:txXfrm>
    </dsp:sp>
    <dsp:sp modelId="{D4009E07-91F3-4DB4-AC12-84087D11945C}">
      <dsp:nvSpPr>
        <dsp:cNvPr id="0" name=""/>
        <dsp:cNvSpPr/>
      </dsp:nvSpPr>
      <dsp:spPr>
        <a:xfrm>
          <a:off x="0" y="3154055"/>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err="1">
              <a:solidFill>
                <a:schemeClr val="tx1"/>
              </a:solidFill>
            </a:rPr>
            <a:t>Trompenaar’s</a:t>
          </a:r>
          <a:r>
            <a:rPr lang="en-MY" sz="2400" kern="1200" dirty="0">
              <a:solidFill>
                <a:schemeClr val="tx1"/>
              </a:solidFill>
            </a:rPr>
            <a:t> Three R’s</a:t>
          </a:r>
        </a:p>
      </dsp:txBody>
      <dsp:txXfrm>
        <a:off x="27415" y="3181470"/>
        <a:ext cx="7578018" cy="506769"/>
      </dsp:txXfrm>
    </dsp:sp>
    <dsp:sp modelId="{9FF40963-4D12-448B-AEB6-BA37001A67BC}">
      <dsp:nvSpPr>
        <dsp:cNvPr id="0" name=""/>
        <dsp:cNvSpPr/>
      </dsp:nvSpPr>
      <dsp:spPr>
        <a:xfrm>
          <a:off x="0" y="3797628"/>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Cross Cultural Adaptation</a:t>
          </a:r>
        </a:p>
      </dsp:txBody>
      <dsp:txXfrm>
        <a:off x="27415" y="3825043"/>
        <a:ext cx="7578018" cy="506769"/>
      </dsp:txXfrm>
    </dsp:sp>
    <dsp:sp modelId="{EB7118B7-CF96-4530-A1D2-4C1C5C7CAD47}">
      <dsp:nvSpPr>
        <dsp:cNvPr id="0" name=""/>
        <dsp:cNvSpPr/>
      </dsp:nvSpPr>
      <dsp:spPr>
        <a:xfrm>
          <a:off x="0" y="4428348"/>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Cross Cultural Differences</a:t>
          </a:r>
        </a:p>
      </dsp:txBody>
      <dsp:txXfrm>
        <a:off x="27415" y="4455763"/>
        <a:ext cx="7578018" cy="506769"/>
      </dsp:txXfrm>
    </dsp:sp>
    <dsp:sp modelId="{C8D6B295-93E9-4C38-8072-EEEB43E5E583}">
      <dsp:nvSpPr>
        <dsp:cNvPr id="0" name=""/>
        <dsp:cNvSpPr/>
      </dsp:nvSpPr>
      <dsp:spPr>
        <a:xfrm>
          <a:off x="0" y="5059068"/>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Cultural Sensitivity</a:t>
          </a:r>
        </a:p>
      </dsp:txBody>
      <dsp:txXfrm>
        <a:off x="27415" y="5086483"/>
        <a:ext cx="7578018" cy="506769"/>
      </dsp:txXfrm>
    </dsp:sp>
    <dsp:sp modelId="{83EC1D14-B972-48EA-B443-789BDCB5A5F0}">
      <dsp:nvSpPr>
        <dsp:cNvPr id="0" name=""/>
        <dsp:cNvSpPr/>
      </dsp:nvSpPr>
      <dsp:spPr>
        <a:xfrm>
          <a:off x="0" y="5689787"/>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Global Mindset</a:t>
          </a:r>
        </a:p>
      </dsp:txBody>
      <dsp:txXfrm>
        <a:off x="27415" y="5717202"/>
        <a:ext cx="7578018" cy="506769"/>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F358A6-2EFE-4558-94D7-B86EC5050C91}">
      <dsp:nvSpPr>
        <dsp:cNvPr id="0" name=""/>
        <dsp:cNvSpPr/>
      </dsp:nvSpPr>
      <dsp:spPr>
        <a:xfrm>
          <a:off x="0" y="0"/>
          <a:ext cx="763284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Organisational Culture</a:t>
          </a:r>
        </a:p>
      </dsp:txBody>
      <dsp:txXfrm>
        <a:off x="27415" y="27415"/>
        <a:ext cx="7578018" cy="506769"/>
      </dsp:txXfrm>
    </dsp:sp>
    <dsp:sp modelId="{04765EF5-9D12-4272-82A1-954A0BCA8F51}">
      <dsp:nvSpPr>
        <dsp:cNvPr id="0" name=""/>
        <dsp:cNvSpPr/>
      </dsp:nvSpPr>
      <dsp:spPr>
        <a:xfrm>
          <a:off x="0" y="644028"/>
          <a:ext cx="763284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Hofstede’s Cultural Model</a:t>
          </a:r>
        </a:p>
      </dsp:txBody>
      <dsp:txXfrm>
        <a:off x="27415" y="671443"/>
        <a:ext cx="7578018" cy="506769"/>
      </dsp:txXfrm>
    </dsp:sp>
    <dsp:sp modelId="{FF3DEC59-498F-476A-B0B7-0911F1934DD9}">
      <dsp:nvSpPr>
        <dsp:cNvPr id="0" name=""/>
        <dsp:cNvSpPr/>
      </dsp:nvSpPr>
      <dsp:spPr>
        <a:xfrm>
          <a:off x="0" y="1274748"/>
          <a:ext cx="763284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Trompenaars’ and Turner’s Cultural Models</a:t>
          </a:r>
        </a:p>
      </dsp:txBody>
      <dsp:txXfrm>
        <a:off x="27415" y="1302163"/>
        <a:ext cx="7578018" cy="506769"/>
      </dsp:txXfrm>
    </dsp:sp>
    <dsp:sp modelId="{A4A6EE28-BF09-45AA-AD37-2734D801E311}">
      <dsp:nvSpPr>
        <dsp:cNvPr id="0" name=""/>
        <dsp:cNvSpPr/>
      </dsp:nvSpPr>
      <dsp:spPr>
        <a:xfrm>
          <a:off x="0" y="1905468"/>
          <a:ext cx="763284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Trompenaars Four Diversity Culture</a:t>
          </a:r>
        </a:p>
      </dsp:txBody>
      <dsp:txXfrm>
        <a:off x="27415" y="1932883"/>
        <a:ext cx="7578018" cy="506769"/>
      </dsp:txXfrm>
    </dsp:sp>
    <dsp:sp modelId="{8E9A00DC-4256-4A2C-ABC4-E9AC85DC1EEF}">
      <dsp:nvSpPr>
        <dsp:cNvPr id="0" name=""/>
        <dsp:cNvSpPr/>
      </dsp:nvSpPr>
      <dsp:spPr>
        <a:xfrm>
          <a:off x="0" y="2536188"/>
          <a:ext cx="7632848" cy="561599"/>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FFFFEE"/>
              </a:solidFill>
              <a:latin typeface="Arial"/>
              <a:ea typeface="+mn-ea"/>
              <a:cs typeface="+mn-cs"/>
            </a:rPr>
            <a:t>Hall’s Cultural Context Theory</a:t>
          </a:r>
        </a:p>
      </dsp:txBody>
      <dsp:txXfrm>
        <a:off x="27415" y="2563603"/>
        <a:ext cx="7578018" cy="506769"/>
      </dsp:txXfrm>
    </dsp:sp>
    <dsp:sp modelId="{D4009E07-91F3-4DB4-AC12-84087D11945C}">
      <dsp:nvSpPr>
        <dsp:cNvPr id="0" name=""/>
        <dsp:cNvSpPr/>
      </dsp:nvSpPr>
      <dsp:spPr>
        <a:xfrm>
          <a:off x="0" y="3154055"/>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err="1">
              <a:solidFill>
                <a:schemeClr val="tx1"/>
              </a:solidFill>
            </a:rPr>
            <a:t>Trompenaar’s</a:t>
          </a:r>
          <a:r>
            <a:rPr lang="en-MY" sz="2400" kern="1200" dirty="0">
              <a:solidFill>
                <a:schemeClr val="tx1"/>
              </a:solidFill>
            </a:rPr>
            <a:t> Three R’s</a:t>
          </a:r>
        </a:p>
      </dsp:txBody>
      <dsp:txXfrm>
        <a:off x="27415" y="3181470"/>
        <a:ext cx="7578018" cy="506769"/>
      </dsp:txXfrm>
    </dsp:sp>
    <dsp:sp modelId="{9FF40963-4D12-448B-AEB6-BA37001A67BC}">
      <dsp:nvSpPr>
        <dsp:cNvPr id="0" name=""/>
        <dsp:cNvSpPr/>
      </dsp:nvSpPr>
      <dsp:spPr>
        <a:xfrm>
          <a:off x="0" y="3797628"/>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Cross Cultural Adaptation</a:t>
          </a:r>
        </a:p>
      </dsp:txBody>
      <dsp:txXfrm>
        <a:off x="27415" y="3825043"/>
        <a:ext cx="7578018" cy="506769"/>
      </dsp:txXfrm>
    </dsp:sp>
    <dsp:sp modelId="{EB7118B7-CF96-4530-A1D2-4C1C5C7CAD47}">
      <dsp:nvSpPr>
        <dsp:cNvPr id="0" name=""/>
        <dsp:cNvSpPr/>
      </dsp:nvSpPr>
      <dsp:spPr>
        <a:xfrm>
          <a:off x="0" y="4428348"/>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Cross Cultural Differences</a:t>
          </a:r>
        </a:p>
      </dsp:txBody>
      <dsp:txXfrm>
        <a:off x="27415" y="4455763"/>
        <a:ext cx="7578018" cy="506769"/>
      </dsp:txXfrm>
    </dsp:sp>
    <dsp:sp modelId="{C8D6B295-93E9-4C38-8072-EEEB43E5E583}">
      <dsp:nvSpPr>
        <dsp:cNvPr id="0" name=""/>
        <dsp:cNvSpPr/>
      </dsp:nvSpPr>
      <dsp:spPr>
        <a:xfrm>
          <a:off x="0" y="5059068"/>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Cultural Sensitivity</a:t>
          </a:r>
        </a:p>
      </dsp:txBody>
      <dsp:txXfrm>
        <a:off x="27415" y="5086483"/>
        <a:ext cx="7578018" cy="506769"/>
      </dsp:txXfrm>
    </dsp:sp>
    <dsp:sp modelId="{83EC1D14-B972-48EA-B443-789BDCB5A5F0}">
      <dsp:nvSpPr>
        <dsp:cNvPr id="0" name=""/>
        <dsp:cNvSpPr/>
      </dsp:nvSpPr>
      <dsp:spPr>
        <a:xfrm>
          <a:off x="0" y="5689787"/>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Global Mindset</a:t>
          </a:r>
        </a:p>
      </dsp:txBody>
      <dsp:txXfrm>
        <a:off x="27415" y="5717202"/>
        <a:ext cx="7578018" cy="506769"/>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F358A6-2EFE-4558-94D7-B86EC5050C91}">
      <dsp:nvSpPr>
        <dsp:cNvPr id="0" name=""/>
        <dsp:cNvSpPr/>
      </dsp:nvSpPr>
      <dsp:spPr>
        <a:xfrm>
          <a:off x="0" y="0"/>
          <a:ext cx="763284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Organisational Culture</a:t>
          </a:r>
        </a:p>
      </dsp:txBody>
      <dsp:txXfrm>
        <a:off x="27415" y="27415"/>
        <a:ext cx="7578018" cy="506769"/>
      </dsp:txXfrm>
    </dsp:sp>
    <dsp:sp modelId="{04765EF5-9D12-4272-82A1-954A0BCA8F51}">
      <dsp:nvSpPr>
        <dsp:cNvPr id="0" name=""/>
        <dsp:cNvSpPr/>
      </dsp:nvSpPr>
      <dsp:spPr>
        <a:xfrm>
          <a:off x="0" y="644028"/>
          <a:ext cx="763284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Hofstede’s Cultural Model</a:t>
          </a:r>
        </a:p>
      </dsp:txBody>
      <dsp:txXfrm>
        <a:off x="27415" y="671443"/>
        <a:ext cx="7578018" cy="506769"/>
      </dsp:txXfrm>
    </dsp:sp>
    <dsp:sp modelId="{FF3DEC59-498F-476A-B0B7-0911F1934DD9}">
      <dsp:nvSpPr>
        <dsp:cNvPr id="0" name=""/>
        <dsp:cNvSpPr/>
      </dsp:nvSpPr>
      <dsp:spPr>
        <a:xfrm>
          <a:off x="0" y="1274748"/>
          <a:ext cx="763284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Trompenaars’ and Turner’s Cultural Models</a:t>
          </a:r>
        </a:p>
      </dsp:txBody>
      <dsp:txXfrm>
        <a:off x="27415" y="1302163"/>
        <a:ext cx="7578018" cy="506769"/>
      </dsp:txXfrm>
    </dsp:sp>
    <dsp:sp modelId="{A4A6EE28-BF09-45AA-AD37-2734D801E311}">
      <dsp:nvSpPr>
        <dsp:cNvPr id="0" name=""/>
        <dsp:cNvSpPr/>
      </dsp:nvSpPr>
      <dsp:spPr>
        <a:xfrm>
          <a:off x="0" y="1905468"/>
          <a:ext cx="763284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Trompenaars Four Diversity Culture</a:t>
          </a:r>
        </a:p>
      </dsp:txBody>
      <dsp:txXfrm>
        <a:off x="27415" y="1932883"/>
        <a:ext cx="7578018" cy="506769"/>
      </dsp:txXfrm>
    </dsp:sp>
    <dsp:sp modelId="{8E9A00DC-4256-4A2C-ABC4-E9AC85DC1EEF}">
      <dsp:nvSpPr>
        <dsp:cNvPr id="0" name=""/>
        <dsp:cNvSpPr/>
      </dsp:nvSpPr>
      <dsp:spPr>
        <a:xfrm>
          <a:off x="0" y="2536188"/>
          <a:ext cx="763284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Hall’s Cultural Context Theory</a:t>
          </a:r>
        </a:p>
      </dsp:txBody>
      <dsp:txXfrm>
        <a:off x="27415" y="2563603"/>
        <a:ext cx="7578018" cy="506769"/>
      </dsp:txXfrm>
    </dsp:sp>
    <dsp:sp modelId="{D4009E07-91F3-4DB4-AC12-84087D11945C}">
      <dsp:nvSpPr>
        <dsp:cNvPr id="0" name=""/>
        <dsp:cNvSpPr/>
      </dsp:nvSpPr>
      <dsp:spPr>
        <a:xfrm>
          <a:off x="0" y="3154055"/>
          <a:ext cx="7632848" cy="561599"/>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err="1">
              <a:solidFill>
                <a:srgbClr val="FFFFEE"/>
              </a:solidFill>
              <a:latin typeface="Arial"/>
              <a:ea typeface="+mn-ea"/>
              <a:cs typeface="+mn-cs"/>
            </a:rPr>
            <a:t>Trompenaar’s</a:t>
          </a:r>
          <a:r>
            <a:rPr lang="en-MY" sz="2400" kern="1200" dirty="0">
              <a:solidFill>
                <a:srgbClr val="FFFFEE"/>
              </a:solidFill>
              <a:latin typeface="Arial"/>
              <a:ea typeface="+mn-ea"/>
              <a:cs typeface="+mn-cs"/>
            </a:rPr>
            <a:t> Three R’s</a:t>
          </a:r>
        </a:p>
      </dsp:txBody>
      <dsp:txXfrm>
        <a:off x="27415" y="3181470"/>
        <a:ext cx="7578018" cy="506769"/>
      </dsp:txXfrm>
    </dsp:sp>
    <dsp:sp modelId="{9FF40963-4D12-448B-AEB6-BA37001A67BC}">
      <dsp:nvSpPr>
        <dsp:cNvPr id="0" name=""/>
        <dsp:cNvSpPr/>
      </dsp:nvSpPr>
      <dsp:spPr>
        <a:xfrm>
          <a:off x="0" y="3797628"/>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Cross Cultural Adaptation</a:t>
          </a:r>
        </a:p>
      </dsp:txBody>
      <dsp:txXfrm>
        <a:off x="27415" y="3825043"/>
        <a:ext cx="7578018" cy="506769"/>
      </dsp:txXfrm>
    </dsp:sp>
    <dsp:sp modelId="{EB7118B7-CF96-4530-A1D2-4C1C5C7CAD47}">
      <dsp:nvSpPr>
        <dsp:cNvPr id="0" name=""/>
        <dsp:cNvSpPr/>
      </dsp:nvSpPr>
      <dsp:spPr>
        <a:xfrm>
          <a:off x="0" y="4428348"/>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Cross Cultural Differences</a:t>
          </a:r>
        </a:p>
      </dsp:txBody>
      <dsp:txXfrm>
        <a:off x="27415" y="4455763"/>
        <a:ext cx="7578018" cy="506769"/>
      </dsp:txXfrm>
    </dsp:sp>
    <dsp:sp modelId="{C8D6B295-93E9-4C38-8072-EEEB43E5E583}">
      <dsp:nvSpPr>
        <dsp:cNvPr id="0" name=""/>
        <dsp:cNvSpPr/>
      </dsp:nvSpPr>
      <dsp:spPr>
        <a:xfrm>
          <a:off x="0" y="5059068"/>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Cultural Sensitivity</a:t>
          </a:r>
        </a:p>
      </dsp:txBody>
      <dsp:txXfrm>
        <a:off x="27415" y="5086483"/>
        <a:ext cx="7578018" cy="506769"/>
      </dsp:txXfrm>
    </dsp:sp>
    <dsp:sp modelId="{83EC1D14-B972-48EA-B443-789BDCB5A5F0}">
      <dsp:nvSpPr>
        <dsp:cNvPr id="0" name=""/>
        <dsp:cNvSpPr/>
      </dsp:nvSpPr>
      <dsp:spPr>
        <a:xfrm>
          <a:off x="0" y="5689787"/>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Global Mindset</a:t>
          </a:r>
        </a:p>
      </dsp:txBody>
      <dsp:txXfrm>
        <a:off x="27415" y="5717202"/>
        <a:ext cx="7578018" cy="506769"/>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F358A6-2EFE-4558-94D7-B86EC5050C91}">
      <dsp:nvSpPr>
        <dsp:cNvPr id="0" name=""/>
        <dsp:cNvSpPr/>
      </dsp:nvSpPr>
      <dsp:spPr>
        <a:xfrm>
          <a:off x="0" y="0"/>
          <a:ext cx="763284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Organisational Culture</a:t>
          </a:r>
        </a:p>
      </dsp:txBody>
      <dsp:txXfrm>
        <a:off x="27415" y="27415"/>
        <a:ext cx="7578018" cy="506769"/>
      </dsp:txXfrm>
    </dsp:sp>
    <dsp:sp modelId="{04765EF5-9D12-4272-82A1-954A0BCA8F51}">
      <dsp:nvSpPr>
        <dsp:cNvPr id="0" name=""/>
        <dsp:cNvSpPr/>
      </dsp:nvSpPr>
      <dsp:spPr>
        <a:xfrm>
          <a:off x="0" y="644028"/>
          <a:ext cx="763284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Hofstede’s Cultural Model</a:t>
          </a:r>
        </a:p>
      </dsp:txBody>
      <dsp:txXfrm>
        <a:off x="27415" y="671443"/>
        <a:ext cx="7578018" cy="506769"/>
      </dsp:txXfrm>
    </dsp:sp>
    <dsp:sp modelId="{FF3DEC59-498F-476A-B0B7-0911F1934DD9}">
      <dsp:nvSpPr>
        <dsp:cNvPr id="0" name=""/>
        <dsp:cNvSpPr/>
      </dsp:nvSpPr>
      <dsp:spPr>
        <a:xfrm>
          <a:off x="0" y="1274748"/>
          <a:ext cx="763284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Trompenaars’ and Turner’s Cultural Models</a:t>
          </a:r>
        </a:p>
      </dsp:txBody>
      <dsp:txXfrm>
        <a:off x="27415" y="1302163"/>
        <a:ext cx="7578018" cy="506769"/>
      </dsp:txXfrm>
    </dsp:sp>
    <dsp:sp modelId="{A4A6EE28-BF09-45AA-AD37-2734D801E311}">
      <dsp:nvSpPr>
        <dsp:cNvPr id="0" name=""/>
        <dsp:cNvSpPr/>
      </dsp:nvSpPr>
      <dsp:spPr>
        <a:xfrm>
          <a:off x="0" y="1905468"/>
          <a:ext cx="763284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Trompenaars Four Diversity Culture</a:t>
          </a:r>
        </a:p>
      </dsp:txBody>
      <dsp:txXfrm>
        <a:off x="27415" y="1932883"/>
        <a:ext cx="7578018" cy="506769"/>
      </dsp:txXfrm>
    </dsp:sp>
    <dsp:sp modelId="{8E9A00DC-4256-4A2C-ABC4-E9AC85DC1EEF}">
      <dsp:nvSpPr>
        <dsp:cNvPr id="0" name=""/>
        <dsp:cNvSpPr/>
      </dsp:nvSpPr>
      <dsp:spPr>
        <a:xfrm>
          <a:off x="0" y="2536188"/>
          <a:ext cx="763284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Hall’s Cultural Context Theory</a:t>
          </a:r>
        </a:p>
      </dsp:txBody>
      <dsp:txXfrm>
        <a:off x="27415" y="2563603"/>
        <a:ext cx="7578018" cy="506769"/>
      </dsp:txXfrm>
    </dsp:sp>
    <dsp:sp modelId="{D4009E07-91F3-4DB4-AC12-84087D11945C}">
      <dsp:nvSpPr>
        <dsp:cNvPr id="0" name=""/>
        <dsp:cNvSpPr/>
      </dsp:nvSpPr>
      <dsp:spPr>
        <a:xfrm>
          <a:off x="0" y="3154055"/>
          <a:ext cx="763284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err="1">
              <a:solidFill>
                <a:srgbClr val="000000"/>
              </a:solidFill>
              <a:latin typeface="Arial"/>
              <a:ea typeface="+mn-ea"/>
              <a:cs typeface="+mn-cs"/>
            </a:rPr>
            <a:t>Trompenaar’s</a:t>
          </a:r>
          <a:r>
            <a:rPr lang="en-MY" sz="2400" kern="1200" dirty="0">
              <a:solidFill>
                <a:srgbClr val="000000"/>
              </a:solidFill>
              <a:latin typeface="Arial"/>
              <a:ea typeface="+mn-ea"/>
              <a:cs typeface="+mn-cs"/>
            </a:rPr>
            <a:t> Three R’s</a:t>
          </a:r>
        </a:p>
      </dsp:txBody>
      <dsp:txXfrm>
        <a:off x="27415" y="3181470"/>
        <a:ext cx="7578018" cy="506769"/>
      </dsp:txXfrm>
    </dsp:sp>
    <dsp:sp modelId="{9FF40963-4D12-448B-AEB6-BA37001A67BC}">
      <dsp:nvSpPr>
        <dsp:cNvPr id="0" name=""/>
        <dsp:cNvSpPr/>
      </dsp:nvSpPr>
      <dsp:spPr>
        <a:xfrm>
          <a:off x="0" y="3797628"/>
          <a:ext cx="7632848" cy="561599"/>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FFFFEE"/>
              </a:solidFill>
              <a:latin typeface="Arial"/>
              <a:ea typeface="+mn-ea"/>
              <a:cs typeface="+mn-cs"/>
            </a:rPr>
            <a:t>Cross Cultural Adaptation</a:t>
          </a:r>
        </a:p>
      </dsp:txBody>
      <dsp:txXfrm>
        <a:off x="27415" y="3825043"/>
        <a:ext cx="7578018" cy="506769"/>
      </dsp:txXfrm>
    </dsp:sp>
    <dsp:sp modelId="{EB7118B7-CF96-4530-A1D2-4C1C5C7CAD47}">
      <dsp:nvSpPr>
        <dsp:cNvPr id="0" name=""/>
        <dsp:cNvSpPr/>
      </dsp:nvSpPr>
      <dsp:spPr>
        <a:xfrm>
          <a:off x="0" y="4428348"/>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Cross Cultural Differences</a:t>
          </a:r>
        </a:p>
      </dsp:txBody>
      <dsp:txXfrm>
        <a:off x="27415" y="4455763"/>
        <a:ext cx="7578018" cy="506769"/>
      </dsp:txXfrm>
    </dsp:sp>
    <dsp:sp modelId="{C8D6B295-93E9-4C38-8072-EEEB43E5E583}">
      <dsp:nvSpPr>
        <dsp:cNvPr id="0" name=""/>
        <dsp:cNvSpPr/>
      </dsp:nvSpPr>
      <dsp:spPr>
        <a:xfrm>
          <a:off x="0" y="5059068"/>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Cultural Sensitivity</a:t>
          </a:r>
        </a:p>
      </dsp:txBody>
      <dsp:txXfrm>
        <a:off x="27415" y="5086483"/>
        <a:ext cx="7578018" cy="506769"/>
      </dsp:txXfrm>
    </dsp:sp>
    <dsp:sp modelId="{83EC1D14-B972-48EA-B443-789BDCB5A5F0}">
      <dsp:nvSpPr>
        <dsp:cNvPr id="0" name=""/>
        <dsp:cNvSpPr/>
      </dsp:nvSpPr>
      <dsp:spPr>
        <a:xfrm>
          <a:off x="0" y="5689787"/>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Global Mindset</a:t>
          </a:r>
        </a:p>
      </dsp:txBody>
      <dsp:txXfrm>
        <a:off x="27415" y="5717202"/>
        <a:ext cx="7578018" cy="506769"/>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F358A6-2EFE-4558-94D7-B86EC5050C91}">
      <dsp:nvSpPr>
        <dsp:cNvPr id="0" name=""/>
        <dsp:cNvSpPr/>
      </dsp:nvSpPr>
      <dsp:spPr>
        <a:xfrm>
          <a:off x="0" y="0"/>
          <a:ext cx="763284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Organisational Culture</a:t>
          </a:r>
        </a:p>
      </dsp:txBody>
      <dsp:txXfrm>
        <a:off x="27415" y="27415"/>
        <a:ext cx="7578018" cy="506769"/>
      </dsp:txXfrm>
    </dsp:sp>
    <dsp:sp modelId="{04765EF5-9D12-4272-82A1-954A0BCA8F51}">
      <dsp:nvSpPr>
        <dsp:cNvPr id="0" name=""/>
        <dsp:cNvSpPr/>
      </dsp:nvSpPr>
      <dsp:spPr>
        <a:xfrm>
          <a:off x="0" y="644028"/>
          <a:ext cx="763284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Hofstede’s Cultural Model</a:t>
          </a:r>
        </a:p>
      </dsp:txBody>
      <dsp:txXfrm>
        <a:off x="27415" y="671443"/>
        <a:ext cx="7578018" cy="506769"/>
      </dsp:txXfrm>
    </dsp:sp>
    <dsp:sp modelId="{FF3DEC59-498F-476A-B0B7-0911F1934DD9}">
      <dsp:nvSpPr>
        <dsp:cNvPr id="0" name=""/>
        <dsp:cNvSpPr/>
      </dsp:nvSpPr>
      <dsp:spPr>
        <a:xfrm>
          <a:off x="0" y="1274748"/>
          <a:ext cx="763284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Trompenaars’ and Turner’s Cultural Models</a:t>
          </a:r>
        </a:p>
      </dsp:txBody>
      <dsp:txXfrm>
        <a:off x="27415" y="1302163"/>
        <a:ext cx="7578018" cy="506769"/>
      </dsp:txXfrm>
    </dsp:sp>
    <dsp:sp modelId="{A4A6EE28-BF09-45AA-AD37-2734D801E311}">
      <dsp:nvSpPr>
        <dsp:cNvPr id="0" name=""/>
        <dsp:cNvSpPr/>
      </dsp:nvSpPr>
      <dsp:spPr>
        <a:xfrm>
          <a:off x="0" y="1905468"/>
          <a:ext cx="763284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Trompenaars Four Diversity Culture</a:t>
          </a:r>
        </a:p>
      </dsp:txBody>
      <dsp:txXfrm>
        <a:off x="27415" y="1932883"/>
        <a:ext cx="7578018" cy="506769"/>
      </dsp:txXfrm>
    </dsp:sp>
    <dsp:sp modelId="{8E9A00DC-4256-4A2C-ABC4-E9AC85DC1EEF}">
      <dsp:nvSpPr>
        <dsp:cNvPr id="0" name=""/>
        <dsp:cNvSpPr/>
      </dsp:nvSpPr>
      <dsp:spPr>
        <a:xfrm>
          <a:off x="0" y="2536188"/>
          <a:ext cx="763284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Hall’s Cultural Context Theory</a:t>
          </a:r>
        </a:p>
      </dsp:txBody>
      <dsp:txXfrm>
        <a:off x="27415" y="2563603"/>
        <a:ext cx="7578018" cy="506769"/>
      </dsp:txXfrm>
    </dsp:sp>
    <dsp:sp modelId="{D4009E07-91F3-4DB4-AC12-84087D11945C}">
      <dsp:nvSpPr>
        <dsp:cNvPr id="0" name=""/>
        <dsp:cNvSpPr/>
      </dsp:nvSpPr>
      <dsp:spPr>
        <a:xfrm>
          <a:off x="0" y="3154055"/>
          <a:ext cx="763284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err="1">
              <a:solidFill>
                <a:srgbClr val="000000"/>
              </a:solidFill>
              <a:latin typeface="Arial"/>
              <a:ea typeface="+mn-ea"/>
              <a:cs typeface="+mn-cs"/>
            </a:rPr>
            <a:t>Trompenaar’s</a:t>
          </a:r>
          <a:r>
            <a:rPr lang="en-MY" sz="2400" kern="1200" dirty="0">
              <a:solidFill>
                <a:srgbClr val="000000"/>
              </a:solidFill>
              <a:latin typeface="Arial"/>
              <a:ea typeface="+mn-ea"/>
              <a:cs typeface="+mn-cs"/>
            </a:rPr>
            <a:t> Three R’s</a:t>
          </a:r>
        </a:p>
      </dsp:txBody>
      <dsp:txXfrm>
        <a:off x="27415" y="3181470"/>
        <a:ext cx="7578018" cy="506769"/>
      </dsp:txXfrm>
    </dsp:sp>
    <dsp:sp modelId="{9FF40963-4D12-448B-AEB6-BA37001A67BC}">
      <dsp:nvSpPr>
        <dsp:cNvPr id="0" name=""/>
        <dsp:cNvSpPr/>
      </dsp:nvSpPr>
      <dsp:spPr>
        <a:xfrm>
          <a:off x="0" y="3797628"/>
          <a:ext cx="763284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Cross Cultural Adaptation</a:t>
          </a:r>
        </a:p>
      </dsp:txBody>
      <dsp:txXfrm>
        <a:off x="27415" y="3825043"/>
        <a:ext cx="7578018" cy="506769"/>
      </dsp:txXfrm>
    </dsp:sp>
    <dsp:sp modelId="{EB7118B7-CF96-4530-A1D2-4C1C5C7CAD47}">
      <dsp:nvSpPr>
        <dsp:cNvPr id="0" name=""/>
        <dsp:cNvSpPr/>
      </dsp:nvSpPr>
      <dsp:spPr>
        <a:xfrm>
          <a:off x="0" y="4428348"/>
          <a:ext cx="7632848" cy="561599"/>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FFFFEE"/>
              </a:solidFill>
              <a:latin typeface="Arial"/>
              <a:ea typeface="+mn-ea"/>
              <a:cs typeface="+mn-cs"/>
            </a:rPr>
            <a:t>Cross Cultural Differences</a:t>
          </a:r>
        </a:p>
      </dsp:txBody>
      <dsp:txXfrm>
        <a:off x="27415" y="4455763"/>
        <a:ext cx="7578018" cy="506769"/>
      </dsp:txXfrm>
    </dsp:sp>
    <dsp:sp modelId="{C8D6B295-93E9-4C38-8072-EEEB43E5E583}">
      <dsp:nvSpPr>
        <dsp:cNvPr id="0" name=""/>
        <dsp:cNvSpPr/>
      </dsp:nvSpPr>
      <dsp:spPr>
        <a:xfrm>
          <a:off x="0" y="5059068"/>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Cultural Sensitivity</a:t>
          </a:r>
        </a:p>
      </dsp:txBody>
      <dsp:txXfrm>
        <a:off x="27415" y="5086483"/>
        <a:ext cx="7578018" cy="506769"/>
      </dsp:txXfrm>
    </dsp:sp>
    <dsp:sp modelId="{83EC1D14-B972-48EA-B443-789BDCB5A5F0}">
      <dsp:nvSpPr>
        <dsp:cNvPr id="0" name=""/>
        <dsp:cNvSpPr/>
      </dsp:nvSpPr>
      <dsp:spPr>
        <a:xfrm>
          <a:off x="0" y="5689787"/>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Global Mindset</a:t>
          </a:r>
        </a:p>
      </dsp:txBody>
      <dsp:txXfrm>
        <a:off x="27415" y="5717202"/>
        <a:ext cx="7578018" cy="506769"/>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F358A6-2EFE-4558-94D7-B86EC5050C91}">
      <dsp:nvSpPr>
        <dsp:cNvPr id="0" name=""/>
        <dsp:cNvSpPr/>
      </dsp:nvSpPr>
      <dsp:spPr>
        <a:xfrm>
          <a:off x="0" y="0"/>
          <a:ext cx="763284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Organisational Culture</a:t>
          </a:r>
        </a:p>
      </dsp:txBody>
      <dsp:txXfrm>
        <a:off x="27415" y="27415"/>
        <a:ext cx="7578018" cy="506769"/>
      </dsp:txXfrm>
    </dsp:sp>
    <dsp:sp modelId="{04765EF5-9D12-4272-82A1-954A0BCA8F51}">
      <dsp:nvSpPr>
        <dsp:cNvPr id="0" name=""/>
        <dsp:cNvSpPr/>
      </dsp:nvSpPr>
      <dsp:spPr>
        <a:xfrm>
          <a:off x="0" y="644028"/>
          <a:ext cx="763284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Hofstede’s Cultural Model</a:t>
          </a:r>
        </a:p>
      </dsp:txBody>
      <dsp:txXfrm>
        <a:off x="27415" y="671443"/>
        <a:ext cx="7578018" cy="506769"/>
      </dsp:txXfrm>
    </dsp:sp>
    <dsp:sp modelId="{FF3DEC59-498F-476A-B0B7-0911F1934DD9}">
      <dsp:nvSpPr>
        <dsp:cNvPr id="0" name=""/>
        <dsp:cNvSpPr/>
      </dsp:nvSpPr>
      <dsp:spPr>
        <a:xfrm>
          <a:off x="0" y="1274748"/>
          <a:ext cx="763284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Trompenaars’ and Turner’s Cultural Models</a:t>
          </a:r>
        </a:p>
      </dsp:txBody>
      <dsp:txXfrm>
        <a:off x="27415" y="1302163"/>
        <a:ext cx="7578018" cy="506769"/>
      </dsp:txXfrm>
    </dsp:sp>
    <dsp:sp modelId="{A4A6EE28-BF09-45AA-AD37-2734D801E311}">
      <dsp:nvSpPr>
        <dsp:cNvPr id="0" name=""/>
        <dsp:cNvSpPr/>
      </dsp:nvSpPr>
      <dsp:spPr>
        <a:xfrm>
          <a:off x="0" y="1905468"/>
          <a:ext cx="763284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Trompenaars Four Diversity Culture</a:t>
          </a:r>
        </a:p>
      </dsp:txBody>
      <dsp:txXfrm>
        <a:off x="27415" y="1932883"/>
        <a:ext cx="7578018" cy="506769"/>
      </dsp:txXfrm>
    </dsp:sp>
    <dsp:sp modelId="{8E9A00DC-4256-4A2C-ABC4-E9AC85DC1EEF}">
      <dsp:nvSpPr>
        <dsp:cNvPr id="0" name=""/>
        <dsp:cNvSpPr/>
      </dsp:nvSpPr>
      <dsp:spPr>
        <a:xfrm>
          <a:off x="0" y="2536188"/>
          <a:ext cx="763284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Hall’s Cultural Context Theory</a:t>
          </a:r>
        </a:p>
      </dsp:txBody>
      <dsp:txXfrm>
        <a:off x="27415" y="2563603"/>
        <a:ext cx="7578018" cy="506769"/>
      </dsp:txXfrm>
    </dsp:sp>
    <dsp:sp modelId="{D4009E07-91F3-4DB4-AC12-84087D11945C}">
      <dsp:nvSpPr>
        <dsp:cNvPr id="0" name=""/>
        <dsp:cNvSpPr/>
      </dsp:nvSpPr>
      <dsp:spPr>
        <a:xfrm>
          <a:off x="0" y="3154055"/>
          <a:ext cx="763284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err="1">
              <a:solidFill>
                <a:srgbClr val="000000"/>
              </a:solidFill>
              <a:latin typeface="Arial"/>
              <a:ea typeface="+mn-ea"/>
              <a:cs typeface="+mn-cs"/>
            </a:rPr>
            <a:t>Trompenaar’s</a:t>
          </a:r>
          <a:r>
            <a:rPr lang="en-MY" sz="2400" kern="1200" dirty="0">
              <a:solidFill>
                <a:srgbClr val="000000"/>
              </a:solidFill>
              <a:latin typeface="Arial"/>
              <a:ea typeface="+mn-ea"/>
              <a:cs typeface="+mn-cs"/>
            </a:rPr>
            <a:t> Three R’s</a:t>
          </a:r>
        </a:p>
      </dsp:txBody>
      <dsp:txXfrm>
        <a:off x="27415" y="3181470"/>
        <a:ext cx="7578018" cy="506769"/>
      </dsp:txXfrm>
    </dsp:sp>
    <dsp:sp modelId="{9FF40963-4D12-448B-AEB6-BA37001A67BC}">
      <dsp:nvSpPr>
        <dsp:cNvPr id="0" name=""/>
        <dsp:cNvSpPr/>
      </dsp:nvSpPr>
      <dsp:spPr>
        <a:xfrm>
          <a:off x="0" y="3797628"/>
          <a:ext cx="763284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Cross Cultural Adaptation</a:t>
          </a:r>
        </a:p>
      </dsp:txBody>
      <dsp:txXfrm>
        <a:off x="27415" y="3825043"/>
        <a:ext cx="7578018" cy="506769"/>
      </dsp:txXfrm>
    </dsp:sp>
    <dsp:sp modelId="{EB7118B7-CF96-4530-A1D2-4C1C5C7CAD47}">
      <dsp:nvSpPr>
        <dsp:cNvPr id="0" name=""/>
        <dsp:cNvSpPr/>
      </dsp:nvSpPr>
      <dsp:spPr>
        <a:xfrm>
          <a:off x="0" y="4428348"/>
          <a:ext cx="763284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Cross Cultural Differences</a:t>
          </a:r>
        </a:p>
      </dsp:txBody>
      <dsp:txXfrm>
        <a:off x="27415" y="4455763"/>
        <a:ext cx="7578018" cy="506769"/>
      </dsp:txXfrm>
    </dsp:sp>
    <dsp:sp modelId="{C8D6B295-93E9-4C38-8072-EEEB43E5E583}">
      <dsp:nvSpPr>
        <dsp:cNvPr id="0" name=""/>
        <dsp:cNvSpPr/>
      </dsp:nvSpPr>
      <dsp:spPr>
        <a:xfrm>
          <a:off x="0" y="5059068"/>
          <a:ext cx="7632848" cy="561599"/>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FFFFEE"/>
              </a:solidFill>
              <a:latin typeface="Arial"/>
              <a:ea typeface="+mn-ea"/>
              <a:cs typeface="+mn-cs"/>
            </a:rPr>
            <a:t>Cultural Sensitivity</a:t>
          </a:r>
        </a:p>
      </dsp:txBody>
      <dsp:txXfrm>
        <a:off x="27415" y="5086483"/>
        <a:ext cx="7578018" cy="506769"/>
      </dsp:txXfrm>
    </dsp:sp>
    <dsp:sp modelId="{83EC1D14-B972-48EA-B443-789BDCB5A5F0}">
      <dsp:nvSpPr>
        <dsp:cNvPr id="0" name=""/>
        <dsp:cNvSpPr/>
      </dsp:nvSpPr>
      <dsp:spPr>
        <a:xfrm>
          <a:off x="0" y="5689787"/>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Global Mindset</a:t>
          </a:r>
        </a:p>
      </dsp:txBody>
      <dsp:txXfrm>
        <a:off x="27415" y="5717202"/>
        <a:ext cx="7578018" cy="506769"/>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F358A6-2EFE-4558-94D7-B86EC5050C91}">
      <dsp:nvSpPr>
        <dsp:cNvPr id="0" name=""/>
        <dsp:cNvSpPr/>
      </dsp:nvSpPr>
      <dsp:spPr>
        <a:xfrm>
          <a:off x="0" y="0"/>
          <a:ext cx="7632848" cy="55575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Organisational Culture</a:t>
          </a:r>
        </a:p>
      </dsp:txBody>
      <dsp:txXfrm>
        <a:off x="27129" y="27129"/>
        <a:ext cx="7578590" cy="501492"/>
      </dsp:txXfrm>
    </dsp:sp>
    <dsp:sp modelId="{04765EF5-9D12-4272-82A1-954A0BCA8F51}">
      <dsp:nvSpPr>
        <dsp:cNvPr id="0" name=""/>
        <dsp:cNvSpPr/>
      </dsp:nvSpPr>
      <dsp:spPr>
        <a:xfrm>
          <a:off x="0" y="657347"/>
          <a:ext cx="7632848" cy="55575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Hofstede’s Cultural Model</a:t>
          </a:r>
        </a:p>
      </dsp:txBody>
      <dsp:txXfrm>
        <a:off x="27129" y="684476"/>
        <a:ext cx="7578590" cy="501492"/>
      </dsp:txXfrm>
    </dsp:sp>
    <dsp:sp modelId="{FF3DEC59-498F-476A-B0B7-0911F1934DD9}">
      <dsp:nvSpPr>
        <dsp:cNvPr id="0" name=""/>
        <dsp:cNvSpPr/>
      </dsp:nvSpPr>
      <dsp:spPr>
        <a:xfrm>
          <a:off x="0" y="1285097"/>
          <a:ext cx="7632848" cy="55575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Trompenaars’ and Turner’s Cultural Models</a:t>
          </a:r>
        </a:p>
      </dsp:txBody>
      <dsp:txXfrm>
        <a:off x="27129" y="1312226"/>
        <a:ext cx="7578590" cy="501492"/>
      </dsp:txXfrm>
    </dsp:sp>
    <dsp:sp modelId="{A4A6EE28-BF09-45AA-AD37-2734D801E311}">
      <dsp:nvSpPr>
        <dsp:cNvPr id="0" name=""/>
        <dsp:cNvSpPr/>
      </dsp:nvSpPr>
      <dsp:spPr>
        <a:xfrm>
          <a:off x="0" y="1912847"/>
          <a:ext cx="7632848" cy="55575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Trompenaars Four Diversity Culture</a:t>
          </a:r>
        </a:p>
      </dsp:txBody>
      <dsp:txXfrm>
        <a:off x="27129" y="1939976"/>
        <a:ext cx="7578590" cy="501492"/>
      </dsp:txXfrm>
    </dsp:sp>
    <dsp:sp modelId="{8E9A00DC-4256-4A2C-ABC4-E9AC85DC1EEF}">
      <dsp:nvSpPr>
        <dsp:cNvPr id="0" name=""/>
        <dsp:cNvSpPr/>
      </dsp:nvSpPr>
      <dsp:spPr>
        <a:xfrm>
          <a:off x="0" y="2540597"/>
          <a:ext cx="7632848" cy="55575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Hall’s Cultural Context Theory</a:t>
          </a:r>
        </a:p>
      </dsp:txBody>
      <dsp:txXfrm>
        <a:off x="27129" y="2567726"/>
        <a:ext cx="7578590" cy="501492"/>
      </dsp:txXfrm>
    </dsp:sp>
    <dsp:sp modelId="{D4009E07-91F3-4DB4-AC12-84087D11945C}">
      <dsp:nvSpPr>
        <dsp:cNvPr id="0" name=""/>
        <dsp:cNvSpPr/>
      </dsp:nvSpPr>
      <dsp:spPr>
        <a:xfrm>
          <a:off x="0" y="3154960"/>
          <a:ext cx="7632848" cy="55575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err="1">
              <a:solidFill>
                <a:srgbClr val="000000"/>
              </a:solidFill>
              <a:latin typeface="Arial"/>
              <a:ea typeface="+mn-ea"/>
              <a:cs typeface="+mn-cs"/>
            </a:rPr>
            <a:t>Trompenaar’s</a:t>
          </a:r>
          <a:r>
            <a:rPr lang="en-MY" sz="2400" kern="1200" dirty="0">
              <a:solidFill>
                <a:srgbClr val="000000"/>
              </a:solidFill>
              <a:latin typeface="Arial"/>
              <a:ea typeface="+mn-ea"/>
              <a:cs typeface="+mn-cs"/>
            </a:rPr>
            <a:t> Three R’s</a:t>
          </a:r>
        </a:p>
      </dsp:txBody>
      <dsp:txXfrm>
        <a:off x="27129" y="3182089"/>
        <a:ext cx="7578590" cy="501492"/>
      </dsp:txXfrm>
    </dsp:sp>
    <dsp:sp modelId="{9FF40963-4D12-448B-AEB6-BA37001A67BC}">
      <dsp:nvSpPr>
        <dsp:cNvPr id="0" name=""/>
        <dsp:cNvSpPr/>
      </dsp:nvSpPr>
      <dsp:spPr>
        <a:xfrm>
          <a:off x="0" y="3796098"/>
          <a:ext cx="7632848" cy="55575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Cross Cultural Adaptation</a:t>
          </a:r>
        </a:p>
      </dsp:txBody>
      <dsp:txXfrm>
        <a:off x="27129" y="3823227"/>
        <a:ext cx="7578590" cy="501492"/>
      </dsp:txXfrm>
    </dsp:sp>
    <dsp:sp modelId="{EB7118B7-CF96-4530-A1D2-4C1C5C7CAD47}">
      <dsp:nvSpPr>
        <dsp:cNvPr id="0" name=""/>
        <dsp:cNvSpPr/>
      </dsp:nvSpPr>
      <dsp:spPr>
        <a:xfrm>
          <a:off x="0" y="4423848"/>
          <a:ext cx="7632848" cy="55575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Cross Cultural Differences</a:t>
          </a:r>
        </a:p>
      </dsp:txBody>
      <dsp:txXfrm>
        <a:off x="27129" y="4450977"/>
        <a:ext cx="7578590" cy="501492"/>
      </dsp:txXfrm>
    </dsp:sp>
    <dsp:sp modelId="{C8D6B295-93E9-4C38-8072-EEEB43E5E583}">
      <dsp:nvSpPr>
        <dsp:cNvPr id="0" name=""/>
        <dsp:cNvSpPr/>
      </dsp:nvSpPr>
      <dsp:spPr>
        <a:xfrm>
          <a:off x="0" y="5051597"/>
          <a:ext cx="7632848" cy="55575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Cultural Sensitivity</a:t>
          </a:r>
        </a:p>
      </dsp:txBody>
      <dsp:txXfrm>
        <a:off x="27129" y="5078726"/>
        <a:ext cx="7578590" cy="501492"/>
      </dsp:txXfrm>
    </dsp:sp>
    <dsp:sp modelId="{83EC1D14-B972-48EA-B443-789BDCB5A5F0}">
      <dsp:nvSpPr>
        <dsp:cNvPr id="0" name=""/>
        <dsp:cNvSpPr/>
      </dsp:nvSpPr>
      <dsp:spPr>
        <a:xfrm>
          <a:off x="0" y="5679347"/>
          <a:ext cx="7632848" cy="55575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FFFFEE"/>
              </a:solidFill>
              <a:latin typeface="Arial"/>
              <a:ea typeface="+mn-ea"/>
              <a:cs typeface="+mn-cs"/>
            </a:rPr>
            <a:t>Global Mindset</a:t>
          </a:r>
        </a:p>
      </dsp:txBody>
      <dsp:txXfrm>
        <a:off x="27129" y="5706476"/>
        <a:ext cx="7578590" cy="501492"/>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2</a:t>
            </a:fld>
            <a:endParaRPr lang="en-MY" altLang="en-US"/>
          </a:p>
        </p:txBody>
      </p:sp>
    </p:spTree>
    <p:extLst>
      <p:ext uri="{BB962C8B-B14F-4D97-AF65-F5344CB8AC3E}">
        <p14:creationId xmlns:p14="http://schemas.microsoft.com/office/powerpoint/2010/main" val="9738089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17</a:t>
            </a:fld>
            <a:endParaRPr lang="en-MY" altLang="en-US"/>
          </a:p>
        </p:txBody>
      </p:sp>
    </p:spTree>
    <p:extLst>
      <p:ext uri="{BB962C8B-B14F-4D97-AF65-F5344CB8AC3E}">
        <p14:creationId xmlns:p14="http://schemas.microsoft.com/office/powerpoint/2010/main" val="20266599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30</a:t>
            </a:fld>
            <a:endParaRPr lang="en-MY" altLang="en-US"/>
          </a:p>
        </p:txBody>
      </p:sp>
    </p:spTree>
    <p:extLst>
      <p:ext uri="{BB962C8B-B14F-4D97-AF65-F5344CB8AC3E}">
        <p14:creationId xmlns:p14="http://schemas.microsoft.com/office/powerpoint/2010/main" val="29556391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45</a:t>
            </a:fld>
            <a:endParaRPr lang="en-MY" altLang="en-US"/>
          </a:p>
        </p:txBody>
      </p:sp>
    </p:spTree>
    <p:extLst>
      <p:ext uri="{BB962C8B-B14F-4D97-AF65-F5344CB8AC3E}">
        <p14:creationId xmlns:p14="http://schemas.microsoft.com/office/powerpoint/2010/main" val="12848898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53</a:t>
            </a:fld>
            <a:endParaRPr lang="en-MY" altLang="en-US"/>
          </a:p>
        </p:txBody>
      </p:sp>
    </p:spTree>
    <p:extLst>
      <p:ext uri="{BB962C8B-B14F-4D97-AF65-F5344CB8AC3E}">
        <p14:creationId xmlns:p14="http://schemas.microsoft.com/office/powerpoint/2010/main" val="38285407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62</a:t>
            </a:fld>
            <a:endParaRPr lang="en-MY" altLang="en-US"/>
          </a:p>
        </p:txBody>
      </p:sp>
    </p:spTree>
    <p:extLst>
      <p:ext uri="{BB962C8B-B14F-4D97-AF65-F5344CB8AC3E}">
        <p14:creationId xmlns:p14="http://schemas.microsoft.com/office/powerpoint/2010/main" val="70155555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66</a:t>
            </a:fld>
            <a:endParaRPr lang="en-MY" altLang="en-US"/>
          </a:p>
        </p:txBody>
      </p:sp>
    </p:spTree>
    <p:extLst>
      <p:ext uri="{BB962C8B-B14F-4D97-AF65-F5344CB8AC3E}">
        <p14:creationId xmlns:p14="http://schemas.microsoft.com/office/powerpoint/2010/main" val="283671898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77</a:t>
            </a:fld>
            <a:endParaRPr lang="en-MY" altLang="en-US"/>
          </a:p>
        </p:txBody>
      </p:sp>
    </p:spTree>
    <p:extLst>
      <p:ext uri="{BB962C8B-B14F-4D97-AF65-F5344CB8AC3E}">
        <p14:creationId xmlns:p14="http://schemas.microsoft.com/office/powerpoint/2010/main" val="102491835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87</a:t>
            </a:fld>
            <a:endParaRPr lang="en-MY" altLang="en-US"/>
          </a:p>
        </p:txBody>
      </p:sp>
    </p:spTree>
    <p:extLst>
      <p:ext uri="{BB962C8B-B14F-4D97-AF65-F5344CB8AC3E}">
        <p14:creationId xmlns:p14="http://schemas.microsoft.com/office/powerpoint/2010/main" val="337431225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93</a:t>
            </a:fld>
            <a:endParaRPr lang="en-MY" altLang="en-US"/>
          </a:p>
        </p:txBody>
      </p:sp>
    </p:spTree>
    <p:extLst>
      <p:ext uri="{BB962C8B-B14F-4D97-AF65-F5344CB8AC3E}">
        <p14:creationId xmlns:p14="http://schemas.microsoft.com/office/powerpoint/2010/main" val="282488276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63184" name="Group 16">
            <a:extLst>
              <a:ext uri="{FF2B5EF4-FFF2-40B4-BE49-F238E27FC236}">
                <a16:creationId xmlns:a16="http://schemas.microsoft.com/office/drawing/2014/main" id="{4AB0506D-1BB9-43FD-87B1-CA6CC3EBB62B}"/>
              </a:ext>
            </a:extLst>
          </p:cNvPr>
          <p:cNvGrpSpPr>
            <a:grpSpLocks/>
          </p:cNvGrpSpPr>
          <p:nvPr/>
        </p:nvGrpSpPr>
        <p:grpSpPr bwMode="auto">
          <a:xfrm>
            <a:off x="0" y="0"/>
            <a:ext cx="8763000" cy="5943600"/>
            <a:chOff x="0" y="0"/>
            <a:chExt cx="5520" cy="3744"/>
          </a:xfrm>
        </p:grpSpPr>
        <p:sp>
          <p:nvSpPr>
            <p:cNvPr id="263170" name="Rectangle 2">
              <a:extLst>
                <a:ext uri="{FF2B5EF4-FFF2-40B4-BE49-F238E27FC236}">
                  <a16:creationId xmlns:a16="http://schemas.microsoft.com/office/drawing/2014/main" id="{DB3E74AC-0346-4AA8-B6A1-FC43D263E139}"/>
                </a:ext>
              </a:extLst>
            </p:cNvPr>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3182" name="Group 14">
              <a:extLst>
                <a:ext uri="{FF2B5EF4-FFF2-40B4-BE49-F238E27FC236}">
                  <a16:creationId xmlns:a16="http://schemas.microsoft.com/office/drawing/2014/main" id="{B431F97A-7D51-4834-AA1A-0E5B0BD7C005}"/>
                </a:ext>
              </a:extLst>
            </p:cNvPr>
            <p:cNvGrpSpPr>
              <a:grpSpLocks/>
            </p:cNvGrpSpPr>
            <p:nvPr userDrawn="1"/>
          </p:nvGrpSpPr>
          <p:grpSpPr bwMode="auto">
            <a:xfrm>
              <a:off x="0" y="2208"/>
              <a:ext cx="5520" cy="1536"/>
              <a:chOff x="0" y="2208"/>
              <a:chExt cx="5520" cy="1536"/>
            </a:xfrm>
          </p:grpSpPr>
          <p:sp>
            <p:nvSpPr>
              <p:cNvPr id="263171" name="Rectangle 3">
                <a:extLst>
                  <a:ext uri="{FF2B5EF4-FFF2-40B4-BE49-F238E27FC236}">
                    <a16:creationId xmlns:a16="http://schemas.microsoft.com/office/drawing/2014/main" id="{7F61C18D-24CA-4869-B041-16B3D3EC05C2}"/>
                  </a:ext>
                </a:extLst>
              </p:cNvPr>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2" name="Rectangle 4">
                <a:extLst>
                  <a:ext uri="{FF2B5EF4-FFF2-40B4-BE49-F238E27FC236}">
                    <a16:creationId xmlns:a16="http://schemas.microsoft.com/office/drawing/2014/main" id="{3BC0C28E-3EB9-4013-8C16-202BEB3490BE}"/>
                  </a:ext>
                </a:extLst>
              </p:cNvPr>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8" name="Line 10">
                <a:extLst>
                  <a:ext uri="{FF2B5EF4-FFF2-40B4-BE49-F238E27FC236}">
                    <a16:creationId xmlns:a16="http://schemas.microsoft.com/office/drawing/2014/main" id="{15BAE4C6-E5CF-49A3-95B5-A93CB76CA2BF}"/>
                  </a:ext>
                </a:extLst>
              </p:cNvPr>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nvGrpSpPr>
            <p:cNvPr id="263183" name="Group 15">
              <a:extLst>
                <a:ext uri="{FF2B5EF4-FFF2-40B4-BE49-F238E27FC236}">
                  <a16:creationId xmlns:a16="http://schemas.microsoft.com/office/drawing/2014/main" id="{B4BB5748-80F5-4CF3-A71D-E0B7E6301197}"/>
                </a:ext>
              </a:extLst>
            </p:cNvPr>
            <p:cNvGrpSpPr>
              <a:grpSpLocks/>
            </p:cNvGrpSpPr>
            <p:nvPr userDrawn="1"/>
          </p:nvGrpSpPr>
          <p:grpSpPr bwMode="auto">
            <a:xfrm>
              <a:off x="400" y="336"/>
              <a:ext cx="5088" cy="192"/>
              <a:chOff x="400" y="336"/>
              <a:chExt cx="5088" cy="192"/>
            </a:xfrm>
          </p:grpSpPr>
          <p:sp>
            <p:nvSpPr>
              <p:cNvPr id="263179" name="Rectangle 11">
                <a:extLst>
                  <a:ext uri="{FF2B5EF4-FFF2-40B4-BE49-F238E27FC236}">
                    <a16:creationId xmlns:a16="http://schemas.microsoft.com/office/drawing/2014/main" id="{4956BFDE-12E5-4B36-8474-6C8A6756AF33}"/>
                  </a:ext>
                </a:extLst>
              </p:cNvPr>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80" name="Line 12">
                <a:extLst>
                  <a:ext uri="{FF2B5EF4-FFF2-40B4-BE49-F238E27FC236}">
                    <a16:creationId xmlns:a16="http://schemas.microsoft.com/office/drawing/2014/main" id="{AC5B5F60-1A27-4EE4-98D9-2A125E29808F}"/>
                  </a:ext>
                </a:extLst>
              </p:cNvPr>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3173" name="Rectangle 5">
            <a:extLst>
              <a:ext uri="{FF2B5EF4-FFF2-40B4-BE49-F238E27FC236}">
                <a16:creationId xmlns:a16="http://schemas.microsoft.com/office/drawing/2014/main" id="{5765E1FF-FE2D-42F5-834D-CD1DD5ED3DB2}"/>
              </a:ext>
            </a:extLst>
          </p:cNvPr>
          <p:cNvSpPr>
            <a:spLocks noGrp="1" noChangeArrowheads="1"/>
          </p:cNvSpPr>
          <p:nvPr>
            <p:ph type="ctrTitle"/>
          </p:nvPr>
        </p:nvSpPr>
        <p:spPr>
          <a:xfrm>
            <a:off x="2057400" y="1143000"/>
            <a:ext cx="6629400" cy="2209800"/>
          </a:xfrm>
        </p:spPr>
        <p:txBody>
          <a:bodyPr/>
          <a:lstStyle>
            <a:lvl1pPr>
              <a:defRPr sz="4800"/>
            </a:lvl1pPr>
          </a:lstStyle>
          <a:p>
            <a:pPr lvl="0"/>
            <a:r>
              <a:rPr lang="en-US" altLang="en-US" noProof="0"/>
              <a:t>Click to edit Master title style</a:t>
            </a:r>
            <a:endParaRPr lang="en-MY" altLang="en-US" noProof="0"/>
          </a:p>
        </p:txBody>
      </p:sp>
      <p:sp>
        <p:nvSpPr>
          <p:cNvPr id="263174" name="Rectangle 6">
            <a:extLst>
              <a:ext uri="{FF2B5EF4-FFF2-40B4-BE49-F238E27FC236}">
                <a16:creationId xmlns:a16="http://schemas.microsoft.com/office/drawing/2014/main" id="{FC7EA3C9-5184-48DB-93B0-B6160D53DD1E}"/>
              </a:ext>
            </a:extLst>
          </p:cNvPr>
          <p:cNvSpPr>
            <a:spLocks noGrp="1" noChangeArrowheads="1"/>
          </p:cNvSpPr>
          <p:nvPr>
            <p:ph type="subTitle" idx="1"/>
          </p:nvPr>
        </p:nvSpPr>
        <p:spPr>
          <a:xfrm>
            <a:off x="1371600" y="3962400"/>
            <a:ext cx="6858000" cy="1600200"/>
          </a:xfrm>
        </p:spPr>
        <p:txBody>
          <a:bodyPr anchor="ctr"/>
          <a:lstStyle>
            <a:lvl1pPr marL="0" indent="0" algn="ctr">
              <a:buFont typeface="Wingdings" panose="05000000000000000000" pitchFamily="2" charset="2"/>
              <a:buNone/>
              <a:defRPr/>
            </a:lvl1pPr>
          </a:lstStyle>
          <a:p>
            <a:pPr lvl="0"/>
            <a:r>
              <a:rPr lang="en-US" altLang="en-US" noProof="0"/>
              <a:t>Click to edit Master subtitle style</a:t>
            </a:r>
            <a:endParaRPr lang="en-MY" altLang="en-US" noProof="0"/>
          </a:p>
        </p:txBody>
      </p:sp>
      <p:sp>
        <p:nvSpPr>
          <p:cNvPr id="263175" name="Rectangle 7">
            <a:extLst>
              <a:ext uri="{FF2B5EF4-FFF2-40B4-BE49-F238E27FC236}">
                <a16:creationId xmlns:a16="http://schemas.microsoft.com/office/drawing/2014/main" id="{9FD068B2-2E46-4D7D-821C-D64B5709CA98}"/>
              </a:ext>
            </a:extLst>
          </p:cNvPr>
          <p:cNvSpPr>
            <a:spLocks noGrp="1" noChangeArrowheads="1"/>
          </p:cNvSpPr>
          <p:nvPr>
            <p:ph type="dt" sz="half" idx="2"/>
          </p:nvPr>
        </p:nvSpPr>
        <p:spPr>
          <a:xfrm>
            <a:off x="912813" y="6251575"/>
            <a:ext cx="1905000" cy="457200"/>
          </a:xfrm>
        </p:spPr>
        <p:txBody>
          <a:bodyPr/>
          <a:lstStyle>
            <a:lvl1pPr>
              <a:defRPr/>
            </a:lvl1pPr>
          </a:lstStyle>
          <a:p>
            <a:endParaRPr lang="en-MY" altLang="en-US"/>
          </a:p>
        </p:txBody>
      </p:sp>
      <p:sp>
        <p:nvSpPr>
          <p:cNvPr id="263176" name="Rectangle 8">
            <a:extLst>
              <a:ext uri="{FF2B5EF4-FFF2-40B4-BE49-F238E27FC236}">
                <a16:creationId xmlns:a16="http://schemas.microsoft.com/office/drawing/2014/main" id="{30451056-F381-4608-A0D3-81D730E16485}"/>
              </a:ext>
            </a:extLst>
          </p:cNvPr>
          <p:cNvSpPr>
            <a:spLocks noGrp="1" noChangeArrowheads="1"/>
          </p:cNvSpPr>
          <p:nvPr>
            <p:ph type="ftr" sz="quarter" idx="3"/>
          </p:nvPr>
        </p:nvSpPr>
        <p:spPr>
          <a:xfrm>
            <a:off x="3354388" y="6248400"/>
            <a:ext cx="2895600" cy="457200"/>
          </a:xfrm>
        </p:spPr>
        <p:txBody>
          <a:bodyPr/>
          <a:lstStyle>
            <a:lvl1pPr>
              <a:defRPr/>
            </a:lvl1pPr>
          </a:lstStyle>
          <a:p>
            <a:endParaRPr lang="en-MY" altLang="en-US"/>
          </a:p>
        </p:txBody>
      </p:sp>
      <p:sp>
        <p:nvSpPr>
          <p:cNvPr id="263177" name="Rectangle 9">
            <a:extLst>
              <a:ext uri="{FF2B5EF4-FFF2-40B4-BE49-F238E27FC236}">
                <a16:creationId xmlns:a16="http://schemas.microsoft.com/office/drawing/2014/main" id="{197A81A2-2E3F-4AD1-AA2D-837056E96063}"/>
              </a:ext>
            </a:extLst>
          </p:cNvPr>
          <p:cNvSpPr>
            <a:spLocks noGrp="1" noChangeArrowheads="1"/>
          </p:cNvSpPr>
          <p:nvPr>
            <p:ph type="sldNum" sz="quarter" idx="4"/>
          </p:nvPr>
        </p:nvSpPr>
        <p:spPr/>
        <p:txBody>
          <a:bodyPr/>
          <a:lstStyle>
            <a:lvl1pPr>
              <a:defRPr/>
            </a:lvl1pPr>
          </a:lstStyle>
          <a:p>
            <a:fld id="{8AE7E157-2D24-47E5-95A0-338FBF5A665B}" type="slidenum">
              <a:rPr lang="en-MY" altLang="en-US"/>
              <a:pPr/>
              <a:t>‹#›</a:t>
            </a:fld>
            <a:endParaRPr lang="en-MY"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4D3FD-945F-4F28-A7B7-7BA244FFE637}"/>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53CD3ADD-7712-4694-AD96-7E6E312097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E9791174-9C88-4ADD-A5F6-A59DF46C4A7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00867182-CAB4-4FA1-B65E-A8A79472AFD9}"/>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497604F7-EC6A-46C5-983F-9A33F3C6FD3F}"/>
              </a:ext>
            </a:extLst>
          </p:cNvPr>
          <p:cNvSpPr>
            <a:spLocks noGrp="1"/>
          </p:cNvSpPr>
          <p:nvPr>
            <p:ph type="sldNum" sz="quarter" idx="12"/>
          </p:nvPr>
        </p:nvSpPr>
        <p:spPr/>
        <p:txBody>
          <a:bodyPr/>
          <a:lstStyle>
            <a:lvl1pPr>
              <a:defRPr/>
            </a:lvl1pPr>
          </a:lstStyle>
          <a:p>
            <a:fld id="{5FD03B09-2FAE-4F4A-B1F2-475D2AECBCD7}" type="slidenum">
              <a:rPr lang="en-MY" altLang="en-US"/>
              <a:pPr/>
              <a:t>‹#›</a:t>
            </a:fld>
            <a:endParaRPr lang="en-MY" altLang="en-US"/>
          </a:p>
        </p:txBody>
      </p:sp>
    </p:spTree>
    <p:extLst>
      <p:ext uri="{BB962C8B-B14F-4D97-AF65-F5344CB8AC3E}">
        <p14:creationId xmlns:p14="http://schemas.microsoft.com/office/powerpoint/2010/main" val="1112691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27359-26BB-4679-B28D-139294F22C1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4FB9B2A3-0D0E-4EDC-B116-AA580B78E9DF}"/>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144EE233-82B1-4E6A-A1F4-A88F4B204B88}"/>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B691ECFF-CF2F-4EA9-94E9-BD744CCD1668}"/>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FB7CE33D-6D97-494D-8472-D1C31959ED07}"/>
              </a:ext>
            </a:extLst>
          </p:cNvPr>
          <p:cNvSpPr>
            <a:spLocks noGrp="1"/>
          </p:cNvSpPr>
          <p:nvPr>
            <p:ph type="sldNum" sz="quarter" idx="12"/>
          </p:nvPr>
        </p:nvSpPr>
        <p:spPr/>
        <p:txBody>
          <a:bodyPr/>
          <a:lstStyle>
            <a:lvl1pPr>
              <a:defRPr/>
            </a:lvl1pPr>
          </a:lstStyle>
          <a:p>
            <a:fld id="{06E3386E-6DD8-461E-84B0-934A35F5DF23}" type="slidenum">
              <a:rPr lang="en-MY" altLang="en-US"/>
              <a:pPr/>
              <a:t>‹#›</a:t>
            </a:fld>
            <a:endParaRPr lang="en-MY" altLang="en-US"/>
          </a:p>
        </p:txBody>
      </p:sp>
    </p:spTree>
    <p:extLst>
      <p:ext uri="{BB962C8B-B14F-4D97-AF65-F5344CB8AC3E}">
        <p14:creationId xmlns:p14="http://schemas.microsoft.com/office/powerpoint/2010/main" val="3133901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2848A-E9A4-4E0B-9C84-EA2059E6E6A2}"/>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CA4F2174-B551-402E-96FD-52AD5465376F}"/>
              </a:ext>
            </a:extLst>
          </p:cNvPr>
          <p:cNvSpPr>
            <a:spLocks noGrp="1"/>
          </p:cNvSpPr>
          <p:nvPr>
            <p:ph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156D050C-402F-449B-80FC-B22AE12880C5}"/>
              </a:ext>
            </a:extLst>
          </p:cNvPr>
          <p:cNvSpPr>
            <a:spLocks noGrp="1"/>
          </p:cNvSpPr>
          <p:nvPr>
            <p:ph sz="half" idx="2"/>
          </p:nvPr>
        </p:nvSpPr>
        <p:spPr>
          <a:xfrm>
            <a:off x="48768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04AB731F-B83B-4D49-ACD8-B28128CF33AD}"/>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94B7D890-E0B7-4F50-957A-CB40D7E6FEC4}"/>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DBDB76DC-95D7-4A2D-8663-6E4F2D8E525B}"/>
              </a:ext>
            </a:extLst>
          </p:cNvPr>
          <p:cNvSpPr>
            <a:spLocks noGrp="1"/>
          </p:cNvSpPr>
          <p:nvPr>
            <p:ph type="sldNum" sz="quarter" idx="12"/>
          </p:nvPr>
        </p:nvSpPr>
        <p:spPr/>
        <p:txBody>
          <a:bodyPr/>
          <a:lstStyle>
            <a:lvl1pPr>
              <a:defRPr/>
            </a:lvl1pPr>
          </a:lstStyle>
          <a:p>
            <a:fld id="{DD5B1549-B84C-458D-82BF-96A8EED31540}" type="slidenum">
              <a:rPr lang="en-MY" altLang="en-US"/>
              <a:pPr/>
              <a:t>‹#›</a:t>
            </a:fld>
            <a:endParaRPr lang="en-MY" altLang="en-US"/>
          </a:p>
        </p:txBody>
      </p:sp>
    </p:spTree>
    <p:extLst>
      <p:ext uri="{BB962C8B-B14F-4D97-AF65-F5344CB8AC3E}">
        <p14:creationId xmlns:p14="http://schemas.microsoft.com/office/powerpoint/2010/main" val="2895729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81973-2EDC-43DE-A663-AAFB711DB1F9}"/>
              </a:ext>
            </a:extLst>
          </p:cNvPr>
          <p:cNvSpPr>
            <a:spLocks noGrp="1"/>
          </p:cNvSpPr>
          <p:nvPr>
            <p:ph type="title"/>
          </p:nvPr>
        </p:nvSpPr>
        <p:spPr>
          <a:xfrm>
            <a:off x="630238" y="365125"/>
            <a:ext cx="78867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F7DF4A74-7EDA-46D3-85B6-7F5B01B42B5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B218BD-61DF-4451-9B51-4FA6C3842B7B}"/>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597CA3A6-651C-4CB0-BB19-67E7ADC9700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E21A7E-9EC1-45E2-8573-1736F3A7CA4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EB730119-F831-4227-8B3E-C90FB1418D5F}"/>
              </a:ext>
            </a:extLst>
          </p:cNvPr>
          <p:cNvSpPr>
            <a:spLocks noGrp="1"/>
          </p:cNvSpPr>
          <p:nvPr>
            <p:ph type="dt" sz="half" idx="10"/>
          </p:nvPr>
        </p:nvSpPr>
        <p:spPr/>
        <p:txBody>
          <a:bodyPr/>
          <a:lstStyle>
            <a:lvl1pPr>
              <a:defRPr/>
            </a:lvl1pPr>
          </a:lstStyle>
          <a:p>
            <a:endParaRPr lang="en-MY" altLang="en-US"/>
          </a:p>
        </p:txBody>
      </p:sp>
      <p:sp>
        <p:nvSpPr>
          <p:cNvPr id="8" name="Footer Placeholder 7">
            <a:extLst>
              <a:ext uri="{FF2B5EF4-FFF2-40B4-BE49-F238E27FC236}">
                <a16:creationId xmlns:a16="http://schemas.microsoft.com/office/drawing/2014/main" id="{BBE2A844-7355-4D9C-B881-F4120201AA37}"/>
              </a:ext>
            </a:extLst>
          </p:cNvPr>
          <p:cNvSpPr>
            <a:spLocks noGrp="1"/>
          </p:cNvSpPr>
          <p:nvPr>
            <p:ph type="ftr" sz="quarter" idx="11"/>
          </p:nvPr>
        </p:nvSpPr>
        <p:spPr/>
        <p:txBody>
          <a:bodyPr/>
          <a:lstStyle>
            <a:lvl1pPr>
              <a:defRPr/>
            </a:lvl1pPr>
          </a:lstStyle>
          <a:p>
            <a:endParaRPr lang="en-MY" altLang="en-US"/>
          </a:p>
        </p:txBody>
      </p:sp>
      <p:sp>
        <p:nvSpPr>
          <p:cNvPr id="9" name="Slide Number Placeholder 8">
            <a:extLst>
              <a:ext uri="{FF2B5EF4-FFF2-40B4-BE49-F238E27FC236}">
                <a16:creationId xmlns:a16="http://schemas.microsoft.com/office/drawing/2014/main" id="{DE9A9282-951D-4A52-B4B4-BC58E636A723}"/>
              </a:ext>
            </a:extLst>
          </p:cNvPr>
          <p:cNvSpPr>
            <a:spLocks noGrp="1"/>
          </p:cNvSpPr>
          <p:nvPr>
            <p:ph type="sldNum" sz="quarter" idx="12"/>
          </p:nvPr>
        </p:nvSpPr>
        <p:spPr/>
        <p:txBody>
          <a:bodyPr/>
          <a:lstStyle>
            <a:lvl1pPr>
              <a:defRPr/>
            </a:lvl1pPr>
          </a:lstStyle>
          <a:p>
            <a:fld id="{6304C2B2-5332-4584-96F8-BD5E34E84840}" type="slidenum">
              <a:rPr lang="en-MY" altLang="en-US"/>
              <a:pPr/>
              <a:t>‹#›</a:t>
            </a:fld>
            <a:endParaRPr lang="en-MY" altLang="en-US"/>
          </a:p>
        </p:txBody>
      </p:sp>
    </p:spTree>
    <p:extLst>
      <p:ext uri="{BB962C8B-B14F-4D97-AF65-F5344CB8AC3E}">
        <p14:creationId xmlns:p14="http://schemas.microsoft.com/office/powerpoint/2010/main" val="1827571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1250C-2F5C-4DE9-AA27-AA243EB77BFE}"/>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9D577100-1DE8-4095-8793-6AC964255AAB}"/>
              </a:ext>
            </a:extLst>
          </p:cNvPr>
          <p:cNvSpPr>
            <a:spLocks noGrp="1"/>
          </p:cNvSpPr>
          <p:nvPr>
            <p:ph type="dt" sz="half" idx="10"/>
          </p:nvPr>
        </p:nvSpPr>
        <p:spPr/>
        <p:txBody>
          <a:bodyPr/>
          <a:lstStyle>
            <a:lvl1pPr>
              <a:defRPr/>
            </a:lvl1pPr>
          </a:lstStyle>
          <a:p>
            <a:endParaRPr lang="en-MY" altLang="en-US"/>
          </a:p>
        </p:txBody>
      </p:sp>
      <p:sp>
        <p:nvSpPr>
          <p:cNvPr id="4" name="Footer Placeholder 3">
            <a:extLst>
              <a:ext uri="{FF2B5EF4-FFF2-40B4-BE49-F238E27FC236}">
                <a16:creationId xmlns:a16="http://schemas.microsoft.com/office/drawing/2014/main" id="{064E0400-8BDB-4788-BB34-1F23EDCE7973}"/>
              </a:ext>
            </a:extLst>
          </p:cNvPr>
          <p:cNvSpPr>
            <a:spLocks noGrp="1"/>
          </p:cNvSpPr>
          <p:nvPr>
            <p:ph type="ftr" sz="quarter" idx="11"/>
          </p:nvPr>
        </p:nvSpPr>
        <p:spPr/>
        <p:txBody>
          <a:bodyPr/>
          <a:lstStyle>
            <a:lvl1pPr>
              <a:defRPr/>
            </a:lvl1pPr>
          </a:lstStyle>
          <a:p>
            <a:endParaRPr lang="en-MY" altLang="en-US"/>
          </a:p>
        </p:txBody>
      </p:sp>
      <p:sp>
        <p:nvSpPr>
          <p:cNvPr id="5" name="Slide Number Placeholder 4">
            <a:extLst>
              <a:ext uri="{FF2B5EF4-FFF2-40B4-BE49-F238E27FC236}">
                <a16:creationId xmlns:a16="http://schemas.microsoft.com/office/drawing/2014/main" id="{6954CE33-D154-45F2-B9D0-36E44F5E4469}"/>
              </a:ext>
            </a:extLst>
          </p:cNvPr>
          <p:cNvSpPr>
            <a:spLocks noGrp="1"/>
          </p:cNvSpPr>
          <p:nvPr>
            <p:ph type="sldNum" sz="quarter" idx="12"/>
          </p:nvPr>
        </p:nvSpPr>
        <p:spPr/>
        <p:txBody>
          <a:bodyPr/>
          <a:lstStyle>
            <a:lvl1pPr>
              <a:defRPr/>
            </a:lvl1pPr>
          </a:lstStyle>
          <a:p>
            <a:fld id="{80F651BF-149D-47E5-90AA-949720DAA3E3}" type="slidenum">
              <a:rPr lang="en-MY" altLang="en-US"/>
              <a:pPr/>
              <a:t>‹#›</a:t>
            </a:fld>
            <a:endParaRPr lang="en-MY" altLang="en-US"/>
          </a:p>
        </p:txBody>
      </p:sp>
    </p:spTree>
    <p:extLst>
      <p:ext uri="{BB962C8B-B14F-4D97-AF65-F5344CB8AC3E}">
        <p14:creationId xmlns:p14="http://schemas.microsoft.com/office/powerpoint/2010/main" val="3803685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BC7044-EEFF-43EC-858D-5CDA560BB26D}"/>
              </a:ext>
            </a:extLst>
          </p:cNvPr>
          <p:cNvSpPr>
            <a:spLocks noGrp="1"/>
          </p:cNvSpPr>
          <p:nvPr>
            <p:ph type="dt" sz="half" idx="10"/>
          </p:nvPr>
        </p:nvSpPr>
        <p:spPr/>
        <p:txBody>
          <a:bodyPr/>
          <a:lstStyle>
            <a:lvl1pPr>
              <a:defRPr/>
            </a:lvl1pPr>
          </a:lstStyle>
          <a:p>
            <a:endParaRPr lang="en-MY" altLang="en-US"/>
          </a:p>
        </p:txBody>
      </p:sp>
      <p:sp>
        <p:nvSpPr>
          <p:cNvPr id="3" name="Footer Placeholder 2">
            <a:extLst>
              <a:ext uri="{FF2B5EF4-FFF2-40B4-BE49-F238E27FC236}">
                <a16:creationId xmlns:a16="http://schemas.microsoft.com/office/drawing/2014/main" id="{89435D0D-8D68-4D6C-BD8D-544CD24388AD}"/>
              </a:ext>
            </a:extLst>
          </p:cNvPr>
          <p:cNvSpPr>
            <a:spLocks noGrp="1"/>
          </p:cNvSpPr>
          <p:nvPr>
            <p:ph type="ftr" sz="quarter" idx="11"/>
          </p:nvPr>
        </p:nvSpPr>
        <p:spPr/>
        <p:txBody>
          <a:bodyPr/>
          <a:lstStyle>
            <a:lvl1pPr>
              <a:defRPr/>
            </a:lvl1pPr>
          </a:lstStyle>
          <a:p>
            <a:endParaRPr lang="en-MY" altLang="en-US"/>
          </a:p>
        </p:txBody>
      </p:sp>
      <p:sp>
        <p:nvSpPr>
          <p:cNvPr id="4" name="Slide Number Placeholder 3">
            <a:extLst>
              <a:ext uri="{FF2B5EF4-FFF2-40B4-BE49-F238E27FC236}">
                <a16:creationId xmlns:a16="http://schemas.microsoft.com/office/drawing/2014/main" id="{6B7CFB2E-4C93-408B-B64C-3EDBC17A9808}"/>
              </a:ext>
            </a:extLst>
          </p:cNvPr>
          <p:cNvSpPr>
            <a:spLocks noGrp="1"/>
          </p:cNvSpPr>
          <p:nvPr>
            <p:ph type="sldNum" sz="quarter" idx="12"/>
          </p:nvPr>
        </p:nvSpPr>
        <p:spPr/>
        <p:txBody>
          <a:bodyPr/>
          <a:lstStyle>
            <a:lvl1pPr>
              <a:defRPr/>
            </a:lvl1pPr>
          </a:lstStyle>
          <a:p>
            <a:fld id="{4C1AB570-E4D9-407B-83A6-4A2C0F0BD468}" type="slidenum">
              <a:rPr lang="en-MY" altLang="en-US"/>
              <a:pPr/>
              <a:t>‹#›</a:t>
            </a:fld>
            <a:endParaRPr lang="en-MY" altLang="en-US"/>
          </a:p>
        </p:txBody>
      </p:sp>
    </p:spTree>
    <p:extLst>
      <p:ext uri="{BB962C8B-B14F-4D97-AF65-F5344CB8AC3E}">
        <p14:creationId xmlns:p14="http://schemas.microsoft.com/office/powerpoint/2010/main" val="2847222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C8888-690E-4CCC-B511-B63AA804378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B380383F-24DE-4488-8F82-4DFF34EAF70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063FC0E0-EAFA-4E36-99DD-956AE4DC87C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C12339-B958-4319-9806-ADC5494C6411}"/>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BB54FECD-99C7-4D85-9969-B289AF035C7F}"/>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378E0A93-F831-42EC-BCB0-4F55445BAED4}"/>
              </a:ext>
            </a:extLst>
          </p:cNvPr>
          <p:cNvSpPr>
            <a:spLocks noGrp="1"/>
          </p:cNvSpPr>
          <p:nvPr>
            <p:ph type="sldNum" sz="quarter" idx="12"/>
          </p:nvPr>
        </p:nvSpPr>
        <p:spPr/>
        <p:txBody>
          <a:bodyPr/>
          <a:lstStyle>
            <a:lvl1pPr>
              <a:defRPr/>
            </a:lvl1pPr>
          </a:lstStyle>
          <a:p>
            <a:fld id="{F2F141F0-F36C-4A40-BCC7-91E755E48E59}" type="slidenum">
              <a:rPr lang="en-MY" altLang="en-US"/>
              <a:pPr/>
              <a:t>‹#›</a:t>
            </a:fld>
            <a:endParaRPr lang="en-MY" altLang="en-US"/>
          </a:p>
        </p:txBody>
      </p:sp>
    </p:spTree>
    <p:extLst>
      <p:ext uri="{BB962C8B-B14F-4D97-AF65-F5344CB8AC3E}">
        <p14:creationId xmlns:p14="http://schemas.microsoft.com/office/powerpoint/2010/main" val="3267973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8DAF3-9335-45D4-B1A9-AAB20DB864D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39528128-520F-4834-BA0E-66CA2EE72E5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MY"/>
          </a:p>
        </p:txBody>
      </p:sp>
      <p:sp>
        <p:nvSpPr>
          <p:cNvPr id="4" name="Text Placeholder 3">
            <a:extLst>
              <a:ext uri="{FF2B5EF4-FFF2-40B4-BE49-F238E27FC236}">
                <a16:creationId xmlns:a16="http://schemas.microsoft.com/office/drawing/2014/main" id="{13B11D66-7574-42EF-BF8E-FD15DD56D39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8D917F-59FF-42AD-9ACD-A53A91177E76}"/>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02730841-A9E1-4FD4-A23E-E9B9E5E39B1B}"/>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CEA85814-7E4B-4EB2-8981-ED13D0266358}"/>
              </a:ext>
            </a:extLst>
          </p:cNvPr>
          <p:cNvSpPr>
            <a:spLocks noGrp="1"/>
          </p:cNvSpPr>
          <p:nvPr>
            <p:ph type="sldNum" sz="quarter" idx="12"/>
          </p:nvPr>
        </p:nvSpPr>
        <p:spPr/>
        <p:txBody>
          <a:bodyPr/>
          <a:lstStyle>
            <a:lvl1pPr>
              <a:defRPr/>
            </a:lvl1pPr>
          </a:lstStyle>
          <a:p>
            <a:fld id="{2621B674-A359-402F-A12E-B0BD184C4F91}" type="slidenum">
              <a:rPr lang="en-MY" altLang="en-US"/>
              <a:pPr/>
              <a:t>‹#›</a:t>
            </a:fld>
            <a:endParaRPr lang="en-MY" altLang="en-US"/>
          </a:p>
        </p:txBody>
      </p:sp>
    </p:spTree>
    <p:extLst>
      <p:ext uri="{BB962C8B-B14F-4D97-AF65-F5344CB8AC3E}">
        <p14:creationId xmlns:p14="http://schemas.microsoft.com/office/powerpoint/2010/main" val="4109278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ECB8D-3CCF-4F88-A80C-E4E317BF6B0E}"/>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120E4D61-64FB-47EF-A235-783098D56C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FAC9A9A-55A9-4CE9-A97D-C023A478C727}"/>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E22BF401-9124-4FF9-B2FA-D9BC709BF832}"/>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644F9A71-BFCC-4696-97CC-6968B565E7D1}"/>
              </a:ext>
            </a:extLst>
          </p:cNvPr>
          <p:cNvSpPr>
            <a:spLocks noGrp="1"/>
          </p:cNvSpPr>
          <p:nvPr>
            <p:ph type="sldNum" sz="quarter" idx="12"/>
          </p:nvPr>
        </p:nvSpPr>
        <p:spPr/>
        <p:txBody>
          <a:bodyPr/>
          <a:lstStyle>
            <a:lvl1pPr>
              <a:defRPr/>
            </a:lvl1pPr>
          </a:lstStyle>
          <a:p>
            <a:fld id="{6EB78320-356D-46FB-B4DD-7B32F997E051}" type="slidenum">
              <a:rPr lang="en-MY" altLang="en-US"/>
              <a:pPr/>
              <a:t>‹#›</a:t>
            </a:fld>
            <a:endParaRPr lang="en-MY" altLang="en-US"/>
          </a:p>
        </p:txBody>
      </p:sp>
    </p:spTree>
    <p:extLst>
      <p:ext uri="{BB962C8B-B14F-4D97-AF65-F5344CB8AC3E}">
        <p14:creationId xmlns:p14="http://schemas.microsoft.com/office/powerpoint/2010/main" val="2396301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CF8453-F631-4A39-A984-FDB8E4A73958}"/>
              </a:ext>
            </a:extLst>
          </p:cNvPr>
          <p:cNvSpPr>
            <a:spLocks noGrp="1"/>
          </p:cNvSpPr>
          <p:nvPr>
            <p:ph type="title" orient="vert"/>
          </p:nvPr>
        </p:nvSpPr>
        <p:spPr>
          <a:xfrm>
            <a:off x="6743700" y="277813"/>
            <a:ext cx="1943100" cy="5853112"/>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29282E11-C2A6-42A1-81E7-7889AAFE84D9}"/>
              </a:ext>
            </a:extLst>
          </p:cNvPr>
          <p:cNvSpPr>
            <a:spLocks noGrp="1"/>
          </p:cNvSpPr>
          <p:nvPr>
            <p:ph type="body" orient="vert" idx="1"/>
          </p:nvPr>
        </p:nvSpPr>
        <p:spPr>
          <a:xfrm>
            <a:off x="914400" y="277813"/>
            <a:ext cx="56769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57B17E3-3A04-4659-A762-A76013E3B2F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D062C327-B2CA-41D0-AE71-A2E99155CAEB}"/>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AB2E1794-0325-411D-A44F-5403185F7F12}"/>
              </a:ext>
            </a:extLst>
          </p:cNvPr>
          <p:cNvSpPr>
            <a:spLocks noGrp="1"/>
          </p:cNvSpPr>
          <p:nvPr>
            <p:ph type="sldNum" sz="quarter" idx="12"/>
          </p:nvPr>
        </p:nvSpPr>
        <p:spPr/>
        <p:txBody>
          <a:bodyPr/>
          <a:lstStyle>
            <a:lvl1pPr>
              <a:defRPr/>
            </a:lvl1pPr>
          </a:lstStyle>
          <a:p>
            <a:fld id="{D12A719B-8C4C-46F0-BF45-FADB735175CA}" type="slidenum">
              <a:rPr lang="en-MY" altLang="en-US"/>
              <a:pPr/>
              <a:t>‹#›</a:t>
            </a:fld>
            <a:endParaRPr lang="en-MY" altLang="en-US"/>
          </a:p>
        </p:txBody>
      </p:sp>
    </p:spTree>
    <p:extLst>
      <p:ext uri="{BB962C8B-B14F-4D97-AF65-F5344CB8AC3E}">
        <p14:creationId xmlns:p14="http://schemas.microsoft.com/office/powerpoint/2010/main" val="2420875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62156" name="Group 12">
            <a:extLst>
              <a:ext uri="{FF2B5EF4-FFF2-40B4-BE49-F238E27FC236}">
                <a16:creationId xmlns:a16="http://schemas.microsoft.com/office/drawing/2014/main" id="{85AECFB5-FA86-48F4-8169-3D8BE10D97FC}"/>
              </a:ext>
            </a:extLst>
          </p:cNvPr>
          <p:cNvGrpSpPr>
            <a:grpSpLocks/>
          </p:cNvGrpSpPr>
          <p:nvPr/>
        </p:nvGrpSpPr>
        <p:grpSpPr bwMode="auto">
          <a:xfrm>
            <a:off x="0" y="0"/>
            <a:ext cx="8686800" cy="4876800"/>
            <a:chOff x="0" y="0"/>
            <a:chExt cx="5472" cy="3072"/>
          </a:xfrm>
        </p:grpSpPr>
        <p:sp>
          <p:nvSpPr>
            <p:cNvPr id="262147" name="Rectangle 3">
              <a:extLst>
                <a:ext uri="{FF2B5EF4-FFF2-40B4-BE49-F238E27FC236}">
                  <a16:creationId xmlns:a16="http://schemas.microsoft.com/office/drawing/2014/main" id="{15115F7A-9803-462B-9D75-8158A7228A46}"/>
                </a:ext>
              </a:extLst>
            </p:cNvPr>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2155" name="Group 11">
              <a:extLst>
                <a:ext uri="{FF2B5EF4-FFF2-40B4-BE49-F238E27FC236}">
                  <a16:creationId xmlns:a16="http://schemas.microsoft.com/office/drawing/2014/main" id="{5F9BFE9E-1063-497B-BF05-FD2B6B3C46B9}"/>
                </a:ext>
              </a:extLst>
            </p:cNvPr>
            <p:cNvGrpSpPr>
              <a:grpSpLocks/>
            </p:cNvGrpSpPr>
            <p:nvPr/>
          </p:nvGrpSpPr>
          <p:grpSpPr bwMode="auto">
            <a:xfrm>
              <a:off x="240" y="893"/>
              <a:ext cx="5232" cy="115"/>
              <a:chOff x="240" y="893"/>
              <a:chExt cx="5232" cy="115"/>
            </a:xfrm>
          </p:grpSpPr>
          <p:sp>
            <p:nvSpPr>
              <p:cNvPr id="262146" name="Rectangle 2">
                <a:extLst>
                  <a:ext uri="{FF2B5EF4-FFF2-40B4-BE49-F238E27FC236}">
                    <a16:creationId xmlns:a16="http://schemas.microsoft.com/office/drawing/2014/main" id="{8369DF3D-D8D7-426A-9BB9-8D4837776FFD}"/>
                  </a:ext>
                </a:extLst>
              </p:cNvPr>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2148" name="Line 4">
                <a:extLst>
                  <a:ext uri="{FF2B5EF4-FFF2-40B4-BE49-F238E27FC236}">
                    <a16:creationId xmlns:a16="http://schemas.microsoft.com/office/drawing/2014/main" id="{C8B636D1-CA2E-4EDD-BEED-A22FF8D6AF51}"/>
                  </a:ext>
                </a:extLst>
              </p:cNvPr>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2149" name="Rectangle 5">
            <a:extLst>
              <a:ext uri="{FF2B5EF4-FFF2-40B4-BE49-F238E27FC236}">
                <a16:creationId xmlns:a16="http://schemas.microsoft.com/office/drawing/2014/main" id="{B9F31691-F57E-4EFC-81BB-516A291C866B}"/>
              </a:ext>
            </a:extLst>
          </p:cNvPr>
          <p:cNvSpPr>
            <a:spLocks noGrp="1" noChangeArrowheads="1"/>
          </p:cNvSpPr>
          <p:nvPr>
            <p:ph type="title"/>
          </p:nvPr>
        </p:nvSpPr>
        <p:spPr bwMode="auto">
          <a:xfrm>
            <a:off x="914400" y="277813"/>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MY" altLang="en-US"/>
          </a:p>
        </p:txBody>
      </p:sp>
      <p:sp>
        <p:nvSpPr>
          <p:cNvPr id="262150" name="Rectangle 6">
            <a:extLst>
              <a:ext uri="{FF2B5EF4-FFF2-40B4-BE49-F238E27FC236}">
                <a16:creationId xmlns:a16="http://schemas.microsoft.com/office/drawing/2014/main" id="{C9747ECA-CE77-4129-83C8-7AA45332345F}"/>
              </a:ext>
            </a:extLst>
          </p:cNvPr>
          <p:cNvSpPr>
            <a:spLocks noGrp="1" noChangeArrowheads="1"/>
          </p:cNvSpPr>
          <p:nvPr>
            <p:ph type="body" idx="1"/>
          </p:nvPr>
        </p:nvSpPr>
        <p:spPr bwMode="auto">
          <a:xfrm>
            <a:off x="914400" y="1600200"/>
            <a:ext cx="77724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MY" altLang="en-US"/>
          </a:p>
        </p:txBody>
      </p:sp>
      <p:sp>
        <p:nvSpPr>
          <p:cNvPr id="262151" name="Rectangle 7">
            <a:extLst>
              <a:ext uri="{FF2B5EF4-FFF2-40B4-BE49-F238E27FC236}">
                <a16:creationId xmlns:a16="http://schemas.microsoft.com/office/drawing/2014/main" id="{A47A4E0B-2352-4457-A0C9-117E88F081B4}"/>
              </a:ext>
            </a:extLst>
          </p:cNvPr>
          <p:cNvSpPr>
            <a:spLocks noGrp="1" noChangeArrowheads="1"/>
          </p:cNvSpPr>
          <p:nvPr>
            <p:ph type="dt" sz="half" idx="2"/>
          </p:nvPr>
        </p:nvSpPr>
        <p:spPr bwMode="auto">
          <a:xfrm>
            <a:off x="914400" y="6251575"/>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endParaRPr lang="en-MY" altLang="en-US"/>
          </a:p>
        </p:txBody>
      </p:sp>
      <p:sp>
        <p:nvSpPr>
          <p:cNvPr id="262152" name="Rectangle 8">
            <a:extLst>
              <a:ext uri="{FF2B5EF4-FFF2-40B4-BE49-F238E27FC236}">
                <a16:creationId xmlns:a16="http://schemas.microsoft.com/office/drawing/2014/main" id="{E05E0549-52F7-4943-84C7-A079282FC95E}"/>
              </a:ext>
            </a:extLst>
          </p:cNvPr>
          <p:cNvSpPr>
            <a:spLocks noGrp="1" noChangeArrowheads="1"/>
          </p:cNvSpPr>
          <p:nvPr>
            <p:ph type="ftr" sz="quarter" idx="3"/>
          </p:nvPr>
        </p:nvSpPr>
        <p:spPr bwMode="auto">
          <a:xfrm>
            <a:off x="3352800" y="62484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endParaRPr lang="en-MY" altLang="en-US"/>
          </a:p>
        </p:txBody>
      </p:sp>
      <p:sp>
        <p:nvSpPr>
          <p:cNvPr id="262153" name="Rectangle 9">
            <a:extLst>
              <a:ext uri="{FF2B5EF4-FFF2-40B4-BE49-F238E27FC236}">
                <a16:creationId xmlns:a16="http://schemas.microsoft.com/office/drawing/2014/main" id="{84D18305-0ACB-41F6-A6FA-C6FFFD39978A}"/>
              </a:ext>
            </a:extLst>
          </p:cNvPr>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fld id="{71A1CC28-32E2-43F2-AF6F-F9FC88A5E36B}" type="slidenum">
              <a:rPr lang="en-MY" altLang="en-US"/>
              <a:pPr/>
              <a:t>‹#›</a:t>
            </a:fld>
            <a:endParaRPr lang="en-MY" altLang="en-US"/>
          </a:p>
        </p:txBody>
      </p:sp>
      <p:sp>
        <p:nvSpPr>
          <p:cNvPr id="262154" name="Line 10">
            <a:extLst>
              <a:ext uri="{FF2B5EF4-FFF2-40B4-BE49-F238E27FC236}">
                <a16:creationId xmlns:a16="http://schemas.microsoft.com/office/drawing/2014/main" id="{621491F0-5384-4526-AF73-56C6DAA6CF85}"/>
              </a:ext>
            </a:extLst>
          </p:cNvPr>
          <p:cNvSpPr>
            <a:spLocks noChangeShapeType="1"/>
          </p:cNvSpPr>
          <p:nvPr/>
        </p:nvSpPr>
        <p:spPr bwMode="auto">
          <a:xfrm>
            <a:off x="0" y="4876800"/>
            <a:ext cx="609600"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rtl="0" eaLnBrk="1" fontAlgn="base" hangingPunct="1">
        <a:spcBef>
          <a:spcPct val="0"/>
        </a:spcBef>
        <a:spcAft>
          <a:spcPct val="0"/>
        </a:spcAft>
        <a:defRPr sz="4200" kern="1200">
          <a:solidFill>
            <a:schemeClr val="tx2"/>
          </a:solidFill>
          <a:latin typeface="+mj-lt"/>
          <a:ea typeface="+mj-ea"/>
          <a:cs typeface="+mj-cs"/>
        </a:defRPr>
      </a:lvl1pPr>
      <a:lvl2pPr algn="l" rtl="0" eaLnBrk="1" fontAlgn="base" hangingPunct="1">
        <a:spcBef>
          <a:spcPct val="0"/>
        </a:spcBef>
        <a:spcAft>
          <a:spcPct val="0"/>
        </a:spcAft>
        <a:defRPr sz="4200">
          <a:solidFill>
            <a:schemeClr val="tx2"/>
          </a:solidFill>
          <a:latin typeface="Times New Roman" panose="02020603050405020304" pitchFamily="18" charset="0"/>
        </a:defRPr>
      </a:lvl2pPr>
      <a:lvl3pPr algn="l" rtl="0" eaLnBrk="1" fontAlgn="base" hangingPunct="1">
        <a:spcBef>
          <a:spcPct val="0"/>
        </a:spcBef>
        <a:spcAft>
          <a:spcPct val="0"/>
        </a:spcAft>
        <a:defRPr sz="4200">
          <a:solidFill>
            <a:schemeClr val="tx2"/>
          </a:solidFill>
          <a:latin typeface="Times New Roman" panose="02020603050405020304" pitchFamily="18" charset="0"/>
        </a:defRPr>
      </a:lvl3pPr>
      <a:lvl4pPr algn="l" rtl="0" eaLnBrk="1" fontAlgn="base" hangingPunct="1">
        <a:spcBef>
          <a:spcPct val="0"/>
        </a:spcBef>
        <a:spcAft>
          <a:spcPct val="0"/>
        </a:spcAft>
        <a:defRPr sz="4200">
          <a:solidFill>
            <a:schemeClr val="tx2"/>
          </a:solidFill>
          <a:latin typeface="Times New Roman" panose="02020603050405020304" pitchFamily="18" charset="0"/>
        </a:defRPr>
      </a:lvl4pPr>
      <a:lvl5pPr algn="l" rtl="0" eaLnBrk="1" fontAlgn="base" hangingPunct="1">
        <a:spcBef>
          <a:spcPct val="0"/>
        </a:spcBef>
        <a:spcAft>
          <a:spcPct val="0"/>
        </a:spcAft>
        <a:defRPr sz="4200">
          <a:solidFill>
            <a:schemeClr val="tx2"/>
          </a:solidFill>
          <a:latin typeface="Times New Roman" panose="02020603050405020304" pitchFamily="18" charset="0"/>
        </a:defRPr>
      </a:lvl5pPr>
      <a:lvl6pPr marL="457200" algn="l" rtl="0" eaLnBrk="1" fontAlgn="base" hangingPunct="1">
        <a:spcBef>
          <a:spcPct val="0"/>
        </a:spcBef>
        <a:spcAft>
          <a:spcPct val="0"/>
        </a:spcAft>
        <a:defRPr sz="4200">
          <a:solidFill>
            <a:schemeClr val="tx2"/>
          </a:solidFill>
          <a:latin typeface="Times New Roman" panose="02020603050405020304" pitchFamily="18" charset="0"/>
        </a:defRPr>
      </a:lvl6pPr>
      <a:lvl7pPr marL="914400" algn="l" rtl="0" eaLnBrk="1" fontAlgn="base" hangingPunct="1">
        <a:spcBef>
          <a:spcPct val="0"/>
        </a:spcBef>
        <a:spcAft>
          <a:spcPct val="0"/>
        </a:spcAft>
        <a:defRPr sz="4200">
          <a:solidFill>
            <a:schemeClr val="tx2"/>
          </a:solidFill>
          <a:latin typeface="Times New Roman" panose="02020603050405020304" pitchFamily="18" charset="0"/>
        </a:defRPr>
      </a:lvl7pPr>
      <a:lvl8pPr marL="1371600" algn="l" rtl="0" eaLnBrk="1" fontAlgn="base" hangingPunct="1">
        <a:spcBef>
          <a:spcPct val="0"/>
        </a:spcBef>
        <a:spcAft>
          <a:spcPct val="0"/>
        </a:spcAft>
        <a:defRPr sz="4200">
          <a:solidFill>
            <a:schemeClr val="tx2"/>
          </a:solidFill>
          <a:latin typeface="Times New Roman" panose="02020603050405020304" pitchFamily="18" charset="0"/>
        </a:defRPr>
      </a:lvl8pPr>
      <a:lvl9pPr marL="1828800" algn="l" rtl="0" eaLnBrk="1" fontAlgn="base" hangingPunct="1">
        <a:spcBef>
          <a:spcPct val="0"/>
        </a:spcBef>
        <a:spcAft>
          <a:spcPct val="0"/>
        </a:spcAft>
        <a:defRPr sz="42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4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6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7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p:txBody>
          <a:bodyPr/>
          <a:lstStyle/>
          <a:p>
            <a:r>
              <a:rPr lang="en-MY" dirty="0"/>
              <a:t>WORKPLACE CULTURE - I</a:t>
            </a:r>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dirty="0"/>
              <a:t>GPHR</a:t>
            </a:r>
          </a:p>
        </p:txBody>
      </p:sp>
    </p:spTree>
    <p:extLst>
      <p:ext uri="{BB962C8B-B14F-4D97-AF65-F5344CB8AC3E}">
        <p14:creationId xmlns:p14="http://schemas.microsoft.com/office/powerpoint/2010/main" val="2133342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419591541"/>
              </p:ext>
            </p:extLst>
          </p:nvPr>
        </p:nvGraphicFramePr>
        <p:xfrm>
          <a:off x="827584" y="332656"/>
          <a:ext cx="7632848" cy="626469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3523173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17C11E-1BFD-4FA7-9AC7-56BCFC57F958}"/>
              </a:ext>
            </a:extLst>
          </p:cNvPr>
          <p:cNvSpPr>
            <a:spLocks noGrp="1"/>
          </p:cNvSpPr>
          <p:nvPr>
            <p:ph type="title"/>
          </p:nvPr>
        </p:nvSpPr>
        <p:spPr/>
        <p:txBody>
          <a:bodyPr/>
          <a:lstStyle/>
          <a:p>
            <a:r>
              <a:rPr lang="en-MY" dirty="0"/>
              <a:t>Culture</a:t>
            </a:r>
          </a:p>
        </p:txBody>
      </p:sp>
      <p:sp>
        <p:nvSpPr>
          <p:cNvPr id="3" name="Content Placeholder 2">
            <a:extLst>
              <a:ext uri="{FF2B5EF4-FFF2-40B4-BE49-F238E27FC236}">
                <a16:creationId xmlns:a16="http://schemas.microsoft.com/office/drawing/2014/main" id="{40AD7BFA-B980-487A-84B9-C0A8793765EF}"/>
              </a:ext>
            </a:extLst>
          </p:cNvPr>
          <p:cNvSpPr>
            <a:spLocks noGrp="1"/>
          </p:cNvSpPr>
          <p:nvPr>
            <p:ph idx="1"/>
          </p:nvPr>
        </p:nvSpPr>
        <p:spPr/>
        <p:txBody>
          <a:bodyPr/>
          <a:lstStyle/>
          <a:p>
            <a:pPr marL="0" indent="0">
              <a:buNone/>
            </a:pPr>
            <a:r>
              <a:rPr lang="en-MY" dirty="0"/>
              <a:t>Culture may be defined as a shared system of values, beliefs, and attitudes. It affects our own actions and the way we perceive the actions of others.</a:t>
            </a:r>
          </a:p>
          <a:p>
            <a:pPr marL="0" indent="0">
              <a:buNone/>
            </a:pPr>
            <a:endParaRPr lang="en-MY" dirty="0"/>
          </a:p>
          <a:p>
            <a:r>
              <a:rPr lang="en-MY" dirty="0"/>
              <a:t>National Culture</a:t>
            </a:r>
          </a:p>
          <a:p>
            <a:r>
              <a:rPr lang="en-MY" dirty="0"/>
              <a:t>Subculture</a:t>
            </a:r>
          </a:p>
          <a:p>
            <a:r>
              <a:rPr lang="en-MY" dirty="0"/>
              <a:t>Organisational/Corporate Culture</a:t>
            </a:r>
          </a:p>
          <a:p>
            <a:pPr marL="0" indent="0">
              <a:buNone/>
            </a:pPr>
            <a:endParaRPr lang="en-MY" dirty="0"/>
          </a:p>
        </p:txBody>
      </p:sp>
    </p:spTree>
    <p:extLst>
      <p:ext uri="{BB962C8B-B14F-4D97-AF65-F5344CB8AC3E}">
        <p14:creationId xmlns:p14="http://schemas.microsoft.com/office/powerpoint/2010/main" val="3327089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49E96B-F4D5-4595-9761-5CF6EE5F50FF}"/>
              </a:ext>
            </a:extLst>
          </p:cNvPr>
          <p:cNvSpPr>
            <a:spLocks noGrp="1"/>
          </p:cNvSpPr>
          <p:nvPr>
            <p:ph type="title"/>
          </p:nvPr>
        </p:nvSpPr>
        <p:spPr/>
        <p:txBody>
          <a:bodyPr/>
          <a:lstStyle/>
          <a:p>
            <a:r>
              <a:rPr lang="en-MY" dirty="0"/>
              <a:t>Organisational Culture</a:t>
            </a:r>
          </a:p>
        </p:txBody>
      </p:sp>
      <p:sp>
        <p:nvSpPr>
          <p:cNvPr id="3" name="Content Placeholder 2">
            <a:extLst>
              <a:ext uri="{FF2B5EF4-FFF2-40B4-BE49-F238E27FC236}">
                <a16:creationId xmlns:a16="http://schemas.microsoft.com/office/drawing/2014/main" id="{1214BAAA-5022-47F9-B7E0-82EB76559748}"/>
              </a:ext>
            </a:extLst>
          </p:cNvPr>
          <p:cNvSpPr>
            <a:spLocks noGrp="1"/>
          </p:cNvSpPr>
          <p:nvPr>
            <p:ph idx="1"/>
          </p:nvPr>
        </p:nvSpPr>
        <p:spPr/>
        <p:txBody>
          <a:bodyPr/>
          <a:lstStyle/>
          <a:p>
            <a:r>
              <a:rPr lang="en-MY" dirty="0"/>
              <a:t>Founders establish an organization’s culture.</a:t>
            </a:r>
          </a:p>
          <a:p>
            <a:endParaRPr lang="en-MY" dirty="0"/>
          </a:p>
          <a:p>
            <a:r>
              <a:rPr lang="en-MY" dirty="0"/>
              <a:t>They develop the systems and structures that support their personal values.</a:t>
            </a:r>
          </a:p>
          <a:p>
            <a:endParaRPr lang="en-MY" dirty="0"/>
          </a:p>
          <a:p>
            <a:r>
              <a:rPr lang="en-MY" dirty="0"/>
              <a:t>Founders are often visionaries whose energetic style provides a powerful role model for others to follow.</a:t>
            </a:r>
          </a:p>
        </p:txBody>
      </p:sp>
    </p:spTree>
    <p:extLst>
      <p:ext uri="{BB962C8B-B14F-4D97-AF65-F5344CB8AC3E}">
        <p14:creationId xmlns:p14="http://schemas.microsoft.com/office/powerpoint/2010/main" val="5184294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CE6B9D-392F-48D8-824A-52B51439A1D2}"/>
              </a:ext>
            </a:extLst>
          </p:cNvPr>
          <p:cNvSpPr>
            <a:spLocks noGrp="1"/>
          </p:cNvSpPr>
          <p:nvPr>
            <p:ph type="title"/>
          </p:nvPr>
        </p:nvSpPr>
        <p:spPr/>
        <p:txBody>
          <a:bodyPr/>
          <a:lstStyle/>
          <a:p>
            <a:r>
              <a:rPr lang="en-MY" dirty="0"/>
              <a:t>Culture vs Climate</a:t>
            </a:r>
          </a:p>
        </p:txBody>
      </p:sp>
      <p:sp>
        <p:nvSpPr>
          <p:cNvPr id="3" name="Content Placeholder 2">
            <a:extLst>
              <a:ext uri="{FF2B5EF4-FFF2-40B4-BE49-F238E27FC236}">
                <a16:creationId xmlns:a16="http://schemas.microsoft.com/office/drawing/2014/main" id="{CA6EC4AE-9EDC-4315-BDBF-6E52124D12D5}"/>
              </a:ext>
            </a:extLst>
          </p:cNvPr>
          <p:cNvSpPr>
            <a:spLocks noGrp="1"/>
          </p:cNvSpPr>
          <p:nvPr>
            <p:ph idx="1"/>
          </p:nvPr>
        </p:nvSpPr>
        <p:spPr>
          <a:xfrm>
            <a:off x="685800" y="1844824"/>
            <a:ext cx="8001000" cy="4530725"/>
          </a:xfrm>
        </p:spPr>
        <p:txBody>
          <a:bodyPr/>
          <a:lstStyle/>
          <a:p>
            <a:r>
              <a:rPr lang="en-MY" sz="2600" dirty="0"/>
              <a:t>Organizational culture is tied to organizational purpose. Why do your business? What do you hope to achieve? How will your employees help to get you there in a way they can believe in, too?</a:t>
            </a:r>
          </a:p>
          <a:p>
            <a:endParaRPr lang="en-MY" sz="2600" dirty="0"/>
          </a:p>
          <a:p>
            <a:r>
              <a:rPr lang="en-MY" sz="2600" dirty="0"/>
              <a:t>Organizational climate is the way people experience the work environment. What is it like to work there? How do individuals feel when operating in that culture? How do business conditions, management decisions, and the actions leadership affect the general mood? </a:t>
            </a:r>
          </a:p>
        </p:txBody>
      </p:sp>
    </p:spTree>
    <p:extLst>
      <p:ext uri="{BB962C8B-B14F-4D97-AF65-F5344CB8AC3E}">
        <p14:creationId xmlns:p14="http://schemas.microsoft.com/office/powerpoint/2010/main" val="24993187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B4AE9F-6421-4566-85B2-1D4BC2354044}"/>
              </a:ext>
            </a:extLst>
          </p:cNvPr>
          <p:cNvSpPr>
            <a:spLocks noGrp="1"/>
          </p:cNvSpPr>
          <p:nvPr>
            <p:ph type="title"/>
          </p:nvPr>
        </p:nvSpPr>
        <p:spPr/>
        <p:txBody>
          <a:bodyPr/>
          <a:lstStyle/>
          <a:p>
            <a:r>
              <a:rPr lang="en-MY" dirty="0"/>
              <a:t>Culture and Reward System</a:t>
            </a:r>
          </a:p>
        </p:txBody>
      </p:sp>
      <p:sp>
        <p:nvSpPr>
          <p:cNvPr id="3" name="Content Placeholder 2">
            <a:extLst>
              <a:ext uri="{FF2B5EF4-FFF2-40B4-BE49-F238E27FC236}">
                <a16:creationId xmlns:a16="http://schemas.microsoft.com/office/drawing/2014/main" id="{FE219A01-287B-4417-8B62-DD25FF4297D0}"/>
              </a:ext>
            </a:extLst>
          </p:cNvPr>
          <p:cNvSpPr>
            <a:spLocks noGrp="1"/>
          </p:cNvSpPr>
          <p:nvPr>
            <p:ph idx="1"/>
          </p:nvPr>
        </p:nvSpPr>
        <p:spPr/>
        <p:txBody>
          <a:bodyPr/>
          <a:lstStyle/>
          <a:p>
            <a:pPr marL="0" indent="0">
              <a:buNone/>
            </a:pPr>
            <a:r>
              <a:rPr lang="en-MY" dirty="0"/>
              <a:t>Reward systems strengthen corporate culture when they are consistent with cultural values. </a:t>
            </a:r>
          </a:p>
          <a:p>
            <a:pPr marL="0" indent="0">
              <a:buNone/>
            </a:pPr>
            <a:endParaRPr lang="en-MY" dirty="0"/>
          </a:p>
          <a:p>
            <a:r>
              <a:rPr lang="en-MY" dirty="0"/>
              <a:t>Aggressive cultures might offer more performance-based individual incentives </a:t>
            </a:r>
          </a:p>
          <a:p>
            <a:endParaRPr lang="en-MY" dirty="0"/>
          </a:p>
          <a:p>
            <a:r>
              <a:rPr lang="en-MY" dirty="0"/>
              <a:t>Paternalistic cultures would more likely offer employee assistance, programs, medical insurance, and other benefits that support employee wellbeing.</a:t>
            </a:r>
          </a:p>
          <a:p>
            <a:pPr marL="0" indent="0">
              <a:buNone/>
            </a:pPr>
            <a:endParaRPr lang="en-MY" dirty="0"/>
          </a:p>
        </p:txBody>
      </p:sp>
    </p:spTree>
    <p:extLst>
      <p:ext uri="{BB962C8B-B14F-4D97-AF65-F5344CB8AC3E}">
        <p14:creationId xmlns:p14="http://schemas.microsoft.com/office/powerpoint/2010/main" val="12962769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94E59C-00A6-4113-A93C-C63A570DC28C}"/>
              </a:ext>
            </a:extLst>
          </p:cNvPr>
          <p:cNvSpPr>
            <a:spLocks noGrp="1"/>
          </p:cNvSpPr>
          <p:nvPr>
            <p:ph type="title"/>
          </p:nvPr>
        </p:nvSpPr>
        <p:spPr/>
        <p:txBody>
          <a:bodyPr/>
          <a:lstStyle/>
          <a:p>
            <a:r>
              <a:rPr lang="en-MY" dirty="0"/>
              <a:t>Ethnocentrism</a:t>
            </a:r>
          </a:p>
        </p:txBody>
      </p:sp>
      <p:sp>
        <p:nvSpPr>
          <p:cNvPr id="3" name="Content Placeholder 2">
            <a:extLst>
              <a:ext uri="{FF2B5EF4-FFF2-40B4-BE49-F238E27FC236}">
                <a16:creationId xmlns:a16="http://schemas.microsoft.com/office/drawing/2014/main" id="{A9FCF24E-C2D3-46EC-90A6-60C7C742ED50}"/>
              </a:ext>
            </a:extLst>
          </p:cNvPr>
          <p:cNvSpPr>
            <a:spLocks noGrp="1"/>
          </p:cNvSpPr>
          <p:nvPr>
            <p:ph idx="1"/>
          </p:nvPr>
        </p:nvSpPr>
        <p:spPr/>
        <p:txBody>
          <a:bodyPr/>
          <a:lstStyle/>
          <a:p>
            <a:pPr marL="0" indent="0">
              <a:buNone/>
            </a:pPr>
            <a:r>
              <a:rPr lang="en-MY" dirty="0"/>
              <a:t>Literally, ‘</a:t>
            </a:r>
            <a:r>
              <a:rPr lang="en-MY" dirty="0" err="1"/>
              <a:t>ethno</a:t>
            </a:r>
            <a:r>
              <a:rPr lang="en-MY" dirty="0"/>
              <a:t>’ mean people. Hence, sticking or centring of people to certain attitude or thing is called ethnocentrism. It used to describe preju­dicial attitudes between in-groups and out-groups. </a:t>
            </a:r>
          </a:p>
          <a:p>
            <a:pPr marL="0" indent="0">
              <a:buNone/>
            </a:pPr>
            <a:r>
              <a:rPr lang="en-MY" dirty="0"/>
              <a:t>It is ‘a tendency to evaluate the culture of others in terms of own culture’ Accordingly, people often evaluate their own culture (beliefs, values, behaviour patterns, and ways of living) superior to others.</a:t>
            </a:r>
          </a:p>
        </p:txBody>
      </p:sp>
    </p:spTree>
    <p:extLst>
      <p:ext uri="{BB962C8B-B14F-4D97-AF65-F5344CB8AC3E}">
        <p14:creationId xmlns:p14="http://schemas.microsoft.com/office/powerpoint/2010/main" val="27445859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BD4B35-8286-46D7-9006-FDC1D1F4708F}"/>
              </a:ext>
            </a:extLst>
          </p:cNvPr>
          <p:cNvSpPr>
            <a:spLocks noGrp="1"/>
          </p:cNvSpPr>
          <p:nvPr>
            <p:ph type="title"/>
          </p:nvPr>
        </p:nvSpPr>
        <p:spPr/>
        <p:txBody>
          <a:bodyPr/>
          <a:lstStyle/>
          <a:p>
            <a:r>
              <a:rPr lang="en-MY" dirty="0"/>
              <a:t>Cultural Stereotypes</a:t>
            </a:r>
          </a:p>
        </p:txBody>
      </p:sp>
      <p:sp>
        <p:nvSpPr>
          <p:cNvPr id="3" name="Content Placeholder 2">
            <a:extLst>
              <a:ext uri="{FF2B5EF4-FFF2-40B4-BE49-F238E27FC236}">
                <a16:creationId xmlns:a16="http://schemas.microsoft.com/office/drawing/2014/main" id="{4E8ED915-EC40-400B-AA62-E09241A3F26F}"/>
              </a:ext>
            </a:extLst>
          </p:cNvPr>
          <p:cNvSpPr>
            <a:spLocks noGrp="1"/>
          </p:cNvSpPr>
          <p:nvPr>
            <p:ph idx="1"/>
          </p:nvPr>
        </p:nvSpPr>
        <p:spPr/>
        <p:txBody>
          <a:bodyPr/>
          <a:lstStyle/>
          <a:p>
            <a:pPr marL="0" indent="0">
              <a:buNone/>
            </a:pPr>
            <a:r>
              <a:rPr lang="en-MY" dirty="0"/>
              <a:t>Cultural Stereotyping is when someone has an opinion on another person based on who they are, where they're from, or the language they speak without getting to know the individual.</a:t>
            </a:r>
          </a:p>
        </p:txBody>
      </p:sp>
    </p:spTree>
    <p:extLst>
      <p:ext uri="{BB962C8B-B14F-4D97-AF65-F5344CB8AC3E}">
        <p14:creationId xmlns:p14="http://schemas.microsoft.com/office/powerpoint/2010/main" val="6573419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6363AF-56AC-4020-84AB-75A21CE5A327}"/>
              </a:ext>
            </a:extLst>
          </p:cNvPr>
          <p:cNvSpPr>
            <a:spLocks noGrp="1"/>
          </p:cNvSpPr>
          <p:nvPr>
            <p:ph type="title"/>
          </p:nvPr>
        </p:nvSpPr>
        <p:spPr/>
        <p:txBody>
          <a:bodyPr/>
          <a:lstStyle/>
          <a:p>
            <a:r>
              <a:rPr lang="en-MY" dirty="0"/>
              <a:t>Cultural Determinism</a:t>
            </a:r>
          </a:p>
        </p:txBody>
      </p:sp>
      <p:sp>
        <p:nvSpPr>
          <p:cNvPr id="3" name="Content Placeholder 2">
            <a:extLst>
              <a:ext uri="{FF2B5EF4-FFF2-40B4-BE49-F238E27FC236}">
                <a16:creationId xmlns:a16="http://schemas.microsoft.com/office/drawing/2014/main" id="{5BFC124D-C49C-4BCD-8427-2391289DB41D}"/>
              </a:ext>
            </a:extLst>
          </p:cNvPr>
          <p:cNvSpPr>
            <a:spLocks noGrp="1"/>
          </p:cNvSpPr>
          <p:nvPr>
            <p:ph idx="1"/>
          </p:nvPr>
        </p:nvSpPr>
        <p:spPr/>
        <p:txBody>
          <a:bodyPr/>
          <a:lstStyle/>
          <a:p>
            <a:pPr marL="0" indent="0">
              <a:buNone/>
            </a:pPr>
            <a:r>
              <a:rPr lang="en-MY" i="1" dirty="0"/>
              <a:t>“something cannot be done because of the local culture”</a:t>
            </a:r>
          </a:p>
          <a:p>
            <a:pPr marL="0" indent="0">
              <a:buNone/>
            </a:pPr>
            <a:endParaRPr lang="en-MY" dirty="0"/>
          </a:p>
          <a:p>
            <a:pPr marL="0" indent="0">
              <a:buNone/>
            </a:pPr>
            <a:r>
              <a:rPr lang="en-MY" dirty="0"/>
              <a:t>Cultural determinism supports the idea that our emotional and </a:t>
            </a:r>
            <a:r>
              <a:rPr lang="en-MY" dirty="0" err="1"/>
              <a:t>behavioral</a:t>
            </a:r>
            <a:r>
              <a:rPr lang="en-MY" dirty="0"/>
              <a:t> patterns are formed and </a:t>
            </a:r>
            <a:r>
              <a:rPr lang="en-MY" dirty="0" err="1"/>
              <a:t>molded</a:t>
            </a:r>
            <a:r>
              <a:rPr lang="en-MY" dirty="0"/>
              <a:t> by the culture we are raised in. </a:t>
            </a:r>
          </a:p>
        </p:txBody>
      </p:sp>
    </p:spTree>
    <p:extLst>
      <p:ext uri="{BB962C8B-B14F-4D97-AF65-F5344CB8AC3E}">
        <p14:creationId xmlns:p14="http://schemas.microsoft.com/office/powerpoint/2010/main" val="28095189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888D34-07F2-40D0-8247-584929F6A1AE}"/>
              </a:ext>
            </a:extLst>
          </p:cNvPr>
          <p:cNvSpPr>
            <a:spLocks noGrp="1"/>
          </p:cNvSpPr>
          <p:nvPr>
            <p:ph type="title"/>
          </p:nvPr>
        </p:nvSpPr>
        <p:spPr/>
        <p:txBody>
          <a:bodyPr/>
          <a:lstStyle/>
          <a:p>
            <a:r>
              <a:rPr lang="en-MY" dirty="0"/>
              <a:t>Cultural Relativism</a:t>
            </a:r>
          </a:p>
        </p:txBody>
      </p:sp>
      <p:sp>
        <p:nvSpPr>
          <p:cNvPr id="3" name="Content Placeholder 2">
            <a:extLst>
              <a:ext uri="{FF2B5EF4-FFF2-40B4-BE49-F238E27FC236}">
                <a16:creationId xmlns:a16="http://schemas.microsoft.com/office/drawing/2014/main" id="{CF1A5315-FE4C-4156-8701-028A71CF996E}"/>
              </a:ext>
            </a:extLst>
          </p:cNvPr>
          <p:cNvSpPr>
            <a:spLocks noGrp="1"/>
          </p:cNvSpPr>
          <p:nvPr>
            <p:ph idx="1"/>
          </p:nvPr>
        </p:nvSpPr>
        <p:spPr/>
        <p:txBody>
          <a:bodyPr/>
          <a:lstStyle/>
          <a:p>
            <a:pPr marL="0" indent="0">
              <a:buNone/>
            </a:pPr>
            <a:r>
              <a:rPr lang="en-MY" dirty="0"/>
              <a:t>Cultural relativism is the idea that a person's beliefs, values, and practices should be understood based on that person's own culture, and not be judged against the criteria of another</a:t>
            </a:r>
          </a:p>
          <a:p>
            <a:pPr marL="0" indent="0">
              <a:buNone/>
            </a:pPr>
            <a:endParaRPr lang="en-MY" dirty="0"/>
          </a:p>
          <a:p>
            <a:pPr marL="0" indent="0">
              <a:buNone/>
            </a:pPr>
            <a:r>
              <a:rPr lang="en-MY" dirty="0"/>
              <a:t>Cultural relativism is associated with a general tolerance and respect for difference, which refers to the idea that cultural context is critical to an understanding of people’s values, beliefs and practices.</a:t>
            </a:r>
          </a:p>
        </p:txBody>
      </p:sp>
    </p:spTree>
    <p:extLst>
      <p:ext uri="{BB962C8B-B14F-4D97-AF65-F5344CB8AC3E}">
        <p14:creationId xmlns:p14="http://schemas.microsoft.com/office/powerpoint/2010/main" val="16937216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F3F144-6DDF-4046-B75A-D88851ED7295}"/>
              </a:ext>
            </a:extLst>
          </p:cNvPr>
          <p:cNvSpPr>
            <a:spLocks noGrp="1"/>
          </p:cNvSpPr>
          <p:nvPr>
            <p:ph type="title"/>
          </p:nvPr>
        </p:nvSpPr>
        <p:spPr/>
        <p:txBody>
          <a:bodyPr/>
          <a:lstStyle/>
          <a:p>
            <a:r>
              <a:rPr lang="en-MY" dirty="0"/>
              <a:t>Edgar Schein Theory of Culture</a:t>
            </a:r>
          </a:p>
        </p:txBody>
      </p:sp>
      <p:sp>
        <p:nvSpPr>
          <p:cNvPr id="3" name="Content Placeholder 2">
            <a:extLst>
              <a:ext uri="{FF2B5EF4-FFF2-40B4-BE49-F238E27FC236}">
                <a16:creationId xmlns:a16="http://schemas.microsoft.com/office/drawing/2014/main" id="{46DEC3AF-C0BF-4487-B17C-9194D318E1F8}"/>
              </a:ext>
            </a:extLst>
          </p:cNvPr>
          <p:cNvSpPr>
            <a:spLocks noGrp="1"/>
          </p:cNvSpPr>
          <p:nvPr>
            <p:ph idx="1"/>
          </p:nvPr>
        </p:nvSpPr>
        <p:spPr/>
        <p:txBody>
          <a:bodyPr/>
          <a:lstStyle/>
          <a:p>
            <a:pPr marL="0" indent="0">
              <a:buNone/>
            </a:pPr>
            <a:r>
              <a:rPr lang="en-MY" dirty="0"/>
              <a:t>According to Edgar Schein, organizational culture mainly consists of three domains: </a:t>
            </a:r>
          </a:p>
          <a:p>
            <a:pPr marL="514350" indent="-514350">
              <a:buAutoNum type="alphaLcParenBoth"/>
            </a:pPr>
            <a:r>
              <a:rPr lang="en-MY" dirty="0"/>
              <a:t>Artifacts (visible behaviour).</a:t>
            </a:r>
          </a:p>
          <a:p>
            <a:pPr marL="514350" indent="-514350">
              <a:buFont typeface="Wingdings" panose="05000000000000000000" pitchFamily="2" charset="2"/>
              <a:buAutoNum type="alphaLcParenBoth"/>
            </a:pPr>
            <a:r>
              <a:rPr lang="en-MY" dirty="0"/>
              <a:t>Espoused values (may appear through surveys), and</a:t>
            </a:r>
          </a:p>
          <a:p>
            <a:pPr marL="514350" indent="-514350">
              <a:buFont typeface="Wingdings" panose="05000000000000000000" pitchFamily="2" charset="2"/>
              <a:buAutoNum type="alphaLcParenBoth"/>
            </a:pPr>
            <a:r>
              <a:rPr lang="en-MY" dirty="0"/>
              <a:t>Basic underlying assumptions (unconscious taken for granted beliefs and values: these are not visible)</a:t>
            </a:r>
          </a:p>
          <a:p>
            <a:pPr marL="514350" indent="-514350">
              <a:buFont typeface="Wingdings" panose="05000000000000000000" pitchFamily="2" charset="2"/>
              <a:buAutoNum type="alphaLcParenBoth"/>
            </a:pPr>
            <a:endParaRPr lang="en-MY" dirty="0"/>
          </a:p>
          <a:p>
            <a:pPr marL="514350" indent="-514350">
              <a:buAutoNum type="alphaLcParenBoth"/>
            </a:pPr>
            <a:endParaRPr lang="en-MY" dirty="0"/>
          </a:p>
        </p:txBody>
      </p:sp>
    </p:spTree>
    <p:extLst>
      <p:ext uri="{BB962C8B-B14F-4D97-AF65-F5344CB8AC3E}">
        <p14:creationId xmlns:p14="http://schemas.microsoft.com/office/powerpoint/2010/main" val="38363206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6845B6-ECA5-4648-AC4D-39F0BB866B51}"/>
              </a:ext>
            </a:extLst>
          </p:cNvPr>
          <p:cNvSpPr>
            <a:spLocks noGrp="1"/>
          </p:cNvSpPr>
          <p:nvPr>
            <p:ph type="title"/>
          </p:nvPr>
        </p:nvSpPr>
        <p:spPr/>
        <p:txBody>
          <a:bodyPr/>
          <a:lstStyle/>
          <a:p>
            <a:r>
              <a:rPr lang="en-MY" dirty="0"/>
              <a:t>Artifacts</a:t>
            </a:r>
          </a:p>
        </p:txBody>
      </p:sp>
      <p:sp>
        <p:nvSpPr>
          <p:cNvPr id="3" name="Content Placeholder 2">
            <a:extLst>
              <a:ext uri="{FF2B5EF4-FFF2-40B4-BE49-F238E27FC236}">
                <a16:creationId xmlns:a16="http://schemas.microsoft.com/office/drawing/2014/main" id="{1904A7B7-7A92-4969-9E5F-3ED8D95FC90E}"/>
              </a:ext>
            </a:extLst>
          </p:cNvPr>
          <p:cNvSpPr>
            <a:spLocks noGrp="1"/>
          </p:cNvSpPr>
          <p:nvPr>
            <p:ph idx="1"/>
          </p:nvPr>
        </p:nvSpPr>
        <p:spPr/>
        <p:txBody>
          <a:bodyPr/>
          <a:lstStyle/>
          <a:p>
            <a:r>
              <a:rPr lang="en-MY" dirty="0"/>
              <a:t>Artifacts are the overt and obvious elements of an organization. They’re typically the things even an outsider can see, such as furniture and office layout, dress norms, inside jokes.</a:t>
            </a:r>
          </a:p>
          <a:p>
            <a:endParaRPr lang="en-MY" dirty="0"/>
          </a:p>
          <a:p>
            <a:r>
              <a:rPr lang="en-MY" dirty="0"/>
              <a:t>Artifacts can be easy to observe but sometimes difficult to understand, especially if your analysis of a culture never goes any deeper.</a:t>
            </a:r>
          </a:p>
        </p:txBody>
      </p:sp>
    </p:spTree>
    <p:extLst>
      <p:ext uri="{BB962C8B-B14F-4D97-AF65-F5344CB8AC3E}">
        <p14:creationId xmlns:p14="http://schemas.microsoft.com/office/powerpoint/2010/main" val="16056216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CCD723-A746-4A67-B14F-239B5F7BCD65}"/>
              </a:ext>
            </a:extLst>
          </p:cNvPr>
          <p:cNvSpPr>
            <a:spLocks noGrp="1"/>
          </p:cNvSpPr>
          <p:nvPr>
            <p:ph type="title"/>
          </p:nvPr>
        </p:nvSpPr>
        <p:spPr/>
        <p:txBody>
          <a:bodyPr/>
          <a:lstStyle/>
          <a:p>
            <a:r>
              <a:rPr lang="en-MY" dirty="0"/>
              <a:t>Values</a:t>
            </a:r>
          </a:p>
        </p:txBody>
      </p:sp>
      <p:sp>
        <p:nvSpPr>
          <p:cNvPr id="3" name="Content Placeholder 2">
            <a:extLst>
              <a:ext uri="{FF2B5EF4-FFF2-40B4-BE49-F238E27FC236}">
                <a16:creationId xmlns:a16="http://schemas.microsoft.com/office/drawing/2014/main" id="{7269BE96-A997-481F-8D83-776ADDE6F43B}"/>
              </a:ext>
            </a:extLst>
          </p:cNvPr>
          <p:cNvSpPr>
            <a:spLocks noGrp="1"/>
          </p:cNvSpPr>
          <p:nvPr>
            <p:ph idx="1"/>
          </p:nvPr>
        </p:nvSpPr>
        <p:spPr/>
        <p:txBody>
          <a:bodyPr/>
          <a:lstStyle/>
          <a:p>
            <a:pPr marL="0" indent="0">
              <a:buNone/>
            </a:pPr>
            <a:r>
              <a:rPr lang="en-MY" dirty="0"/>
              <a:t>Values form another integral part of organizational culture. When an organization faces a crisis, its leaders must formulate a plan to alleviate the danger posed. Successfully thwarting the crisis validates the plan and it becomes a shared value of the organization. When a similar crisis arises in the future, the organization will reuse the plan to avert catastrophe and right the ship. After repeated success, the value becomes an underlying assumption of the organization.</a:t>
            </a:r>
          </a:p>
        </p:txBody>
      </p:sp>
    </p:spTree>
    <p:extLst>
      <p:ext uri="{BB962C8B-B14F-4D97-AF65-F5344CB8AC3E}">
        <p14:creationId xmlns:p14="http://schemas.microsoft.com/office/powerpoint/2010/main" val="241450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A77F55-35FA-4018-828B-BD144391749E}"/>
              </a:ext>
            </a:extLst>
          </p:cNvPr>
          <p:cNvSpPr>
            <a:spLocks noGrp="1"/>
          </p:cNvSpPr>
          <p:nvPr>
            <p:ph type="title"/>
          </p:nvPr>
        </p:nvSpPr>
        <p:spPr/>
        <p:txBody>
          <a:bodyPr/>
          <a:lstStyle/>
          <a:p>
            <a:r>
              <a:rPr lang="en-MY" dirty="0"/>
              <a:t>Basic Assumptions</a:t>
            </a:r>
          </a:p>
        </p:txBody>
      </p:sp>
      <p:sp>
        <p:nvSpPr>
          <p:cNvPr id="3" name="Content Placeholder 2">
            <a:extLst>
              <a:ext uri="{FF2B5EF4-FFF2-40B4-BE49-F238E27FC236}">
                <a16:creationId xmlns:a16="http://schemas.microsoft.com/office/drawing/2014/main" id="{2B5AE935-EAF7-4EA4-AD3A-0B66B83A107C}"/>
              </a:ext>
            </a:extLst>
          </p:cNvPr>
          <p:cNvSpPr>
            <a:spLocks noGrp="1"/>
          </p:cNvSpPr>
          <p:nvPr>
            <p:ph idx="1"/>
          </p:nvPr>
        </p:nvSpPr>
        <p:spPr/>
        <p:txBody>
          <a:bodyPr/>
          <a:lstStyle/>
          <a:p>
            <a:r>
              <a:rPr lang="en-MY" dirty="0"/>
              <a:t>An assumption is a kind of belief that is taken for granted as a fact and so it is never challenged. </a:t>
            </a:r>
          </a:p>
          <a:p>
            <a:r>
              <a:rPr lang="en-MY" dirty="0"/>
              <a:t>A pattern of basic assumptions evolve among the members of a social group and makes the core of the culture in any organization</a:t>
            </a:r>
          </a:p>
        </p:txBody>
      </p:sp>
    </p:spTree>
    <p:extLst>
      <p:ext uri="{BB962C8B-B14F-4D97-AF65-F5344CB8AC3E}">
        <p14:creationId xmlns:p14="http://schemas.microsoft.com/office/powerpoint/2010/main" val="47020546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11835A-2D1E-4DB6-842C-F076A1F74D31}"/>
              </a:ext>
            </a:extLst>
          </p:cNvPr>
          <p:cNvSpPr>
            <a:spLocks noGrp="1"/>
          </p:cNvSpPr>
          <p:nvPr>
            <p:ph type="title"/>
          </p:nvPr>
        </p:nvSpPr>
        <p:spPr/>
        <p:txBody>
          <a:bodyPr/>
          <a:lstStyle/>
          <a:p>
            <a:r>
              <a:rPr lang="en-MY" dirty="0"/>
              <a:t>Edgar Schein’s Model</a:t>
            </a:r>
          </a:p>
        </p:txBody>
      </p:sp>
      <p:pic>
        <p:nvPicPr>
          <p:cNvPr id="5" name="Picture 4">
            <a:extLst>
              <a:ext uri="{FF2B5EF4-FFF2-40B4-BE49-F238E27FC236}">
                <a16:creationId xmlns:a16="http://schemas.microsoft.com/office/drawing/2014/main" id="{2DA626A9-D526-403D-BBB9-89C379B7946A}"/>
              </a:ext>
            </a:extLst>
          </p:cNvPr>
          <p:cNvPicPr>
            <a:picLocks noChangeAspect="1"/>
          </p:cNvPicPr>
          <p:nvPr/>
        </p:nvPicPr>
        <p:blipFill>
          <a:blip r:embed="rId2"/>
          <a:stretch>
            <a:fillRect/>
          </a:stretch>
        </p:blipFill>
        <p:spPr>
          <a:xfrm>
            <a:off x="838200" y="1916832"/>
            <a:ext cx="8103484" cy="4320480"/>
          </a:xfrm>
          <a:prstGeom prst="rect">
            <a:avLst/>
          </a:prstGeom>
        </p:spPr>
      </p:pic>
    </p:spTree>
    <p:extLst>
      <p:ext uri="{BB962C8B-B14F-4D97-AF65-F5344CB8AC3E}">
        <p14:creationId xmlns:p14="http://schemas.microsoft.com/office/powerpoint/2010/main" val="222676334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E55BE2-53C1-4BAB-927B-AD49DC4E722B}"/>
              </a:ext>
            </a:extLst>
          </p:cNvPr>
          <p:cNvSpPr>
            <a:spLocks noGrp="1"/>
          </p:cNvSpPr>
          <p:nvPr>
            <p:ph type="title"/>
          </p:nvPr>
        </p:nvSpPr>
        <p:spPr/>
        <p:txBody>
          <a:bodyPr/>
          <a:lstStyle/>
          <a:p>
            <a:r>
              <a:rPr lang="en-MY" dirty="0"/>
              <a:t>Organisational Culture</a:t>
            </a:r>
          </a:p>
        </p:txBody>
      </p:sp>
      <p:pic>
        <p:nvPicPr>
          <p:cNvPr id="5" name="Picture 4">
            <a:extLst>
              <a:ext uri="{FF2B5EF4-FFF2-40B4-BE49-F238E27FC236}">
                <a16:creationId xmlns:a16="http://schemas.microsoft.com/office/drawing/2014/main" id="{FABEDDF4-DFEC-4D55-ADCB-CC4E07C33E82}"/>
              </a:ext>
            </a:extLst>
          </p:cNvPr>
          <p:cNvPicPr>
            <a:picLocks noChangeAspect="1"/>
          </p:cNvPicPr>
          <p:nvPr/>
        </p:nvPicPr>
        <p:blipFill>
          <a:blip r:embed="rId2"/>
          <a:stretch>
            <a:fillRect/>
          </a:stretch>
        </p:blipFill>
        <p:spPr>
          <a:xfrm>
            <a:off x="3995936" y="3051795"/>
            <a:ext cx="4880266" cy="3528392"/>
          </a:xfrm>
          <a:prstGeom prst="rect">
            <a:avLst/>
          </a:prstGeom>
        </p:spPr>
      </p:pic>
      <p:sp>
        <p:nvSpPr>
          <p:cNvPr id="6" name="TextBox 5">
            <a:extLst>
              <a:ext uri="{FF2B5EF4-FFF2-40B4-BE49-F238E27FC236}">
                <a16:creationId xmlns:a16="http://schemas.microsoft.com/office/drawing/2014/main" id="{009804D7-400C-42D0-BDFB-615B734440F0}"/>
              </a:ext>
            </a:extLst>
          </p:cNvPr>
          <p:cNvSpPr txBox="1"/>
          <p:nvPr/>
        </p:nvSpPr>
        <p:spPr>
          <a:xfrm>
            <a:off x="-15062" y="1700809"/>
            <a:ext cx="6099230" cy="1401474"/>
          </a:xfrm>
          <a:prstGeom prst="rect">
            <a:avLst/>
          </a:prstGeom>
          <a:noFill/>
        </p:spPr>
        <p:txBody>
          <a:bodyPr wrap="square" rtlCol="0">
            <a:spAutoFit/>
          </a:bodyPr>
          <a:lstStyle/>
          <a:p>
            <a:pPr marL="1085850" marR="949960" lvl="2" indent="-171450">
              <a:lnSpc>
                <a:spcPct val="122000"/>
              </a:lnSpc>
              <a:spcAft>
                <a:spcPts val="0"/>
              </a:spcAft>
              <a:buSzPts val="1200"/>
              <a:buFont typeface="Arial" panose="020B0604020202020204" pitchFamily="34" charset="0"/>
              <a:buChar char="•"/>
              <a:tabLst>
                <a:tab pos="1438910" algn="l"/>
              </a:tabLst>
            </a:pPr>
            <a:r>
              <a:rPr lang="en-US" sz="2400" spc="-5" dirty="0">
                <a:effectLst/>
                <a:ea typeface="Calibri" panose="020F0502020204030204" pitchFamily="34" charset="0"/>
                <a:cs typeface="Arial" panose="020B0604020202020204" pitchFamily="34" charset="0"/>
              </a:rPr>
              <a:t>Artefacts</a:t>
            </a:r>
            <a:endParaRPr lang="en-US" sz="2400" spc="-45" dirty="0">
              <a:ea typeface="Calibri" panose="020F0502020204030204" pitchFamily="34" charset="0"/>
              <a:cs typeface="Arial" panose="020B0604020202020204" pitchFamily="34" charset="0"/>
            </a:endParaRPr>
          </a:p>
          <a:p>
            <a:pPr marL="1085850" marR="949960" lvl="2" indent="-171450">
              <a:lnSpc>
                <a:spcPct val="122000"/>
              </a:lnSpc>
              <a:spcAft>
                <a:spcPts val="0"/>
              </a:spcAft>
              <a:buSzPts val="1200"/>
              <a:buFont typeface="Arial" panose="020B0604020202020204" pitchFamily="34" charset="0"/>
              <a:buChar char="•"/>
              <a:tabLst>
                <a:tab pos="1438910" algn="l"/>
              </a:tabLst>
            </a:pPr>
            <a:r>
              <a:rPr lang="en-US" sz="2400" spc="-5" dirty="0">
                <a:effectLst/>
                <a:ea typeface="Calibri" panose="020F0502020204030204" pitchFamily="34" charset="0"/>
                <a:cs typeface="Arial" panose="020B0604020202020204" pitchFamily="34" charset="0"/>
              </a:rPr>
              <a:t>Espoused Values</a:t>
            </a:r>
          </a:p>
          <a:p>
            <a:pPr marL="1085850" marR="949960" lvl="2" indent="-171450">
              <a:lnSpc>
                <a:spcPct val="122000"/>
              </a:lnSpc>
              <a:spcAft>
                <a:spcPts val="0"/>
              </a:spcAft>
              <a:buSzPts val="1200"/>
              <a:buFont typeface="Arial" panose="020B0604020202020204" pitchFamily="34" charset="0"/>
              <a:buChar char="•"/>
              <a:tabLst>
                <a:tab pos="1438910" algn="l"/>
              </a:tabLst>
            </a:pPr>
            <a:r>
              <a:rPr lang="en-US" sz="2400" dirty="0">
                <a:effectLst/>
                <a:ea typeface="Calibri" panose="020F0502020204030204" pitchFamily="34" charset="0"/>
                <a:cs typeface="Arial" panose="020B0604020202020204" pitchFamily="34" charset="0"/>
              </a:rPr>
              <a:t>Shared </a:t>
            </a:r>
            <a:r>
              <a:rPr lang="en-US" sz="2400" spc="-25" dirty="0">
                <a:effectLst/>
                <a:ea typeface="Calibri" panose="020F0502020204030204" pitchFamily="34" charset="0"/>
                <a:cs typeface="Arial" panose="020B0604020202020204" pitchFamily="34" charset="0"/>
              </a:rPr>
              <a:t>Tacit </a:t>
            </a:r>
            <a:r>
              <a:rPr lang="en-US" sz="2400" dirty="0">
                <a:effectLst/>
                <a:ea typeface="Calibri" panose="020F0502020204030204" pitchFamily="34" charset="0"/>
                <a:cs typeface="Arial" panose="020B0604020202020204" pitchFamily="34" charset="0"/>
              </a:rPr>
              <a:t>Assumptions</a:t>
            </a:r>
            <a:endParaRPr lang="en-MY" sz="2400" dirty="0">
              <a:cs typeface="Arial" panose="020B0604020202020204" pitchFamily="34" charset="0"/>
            </a:endParaRPr>
          </a:p>
        </p:txBody>
      </p:sp>
    </p:spTree>
    <p:extLst>
      <p:ext uri="{BB962C8B-B14F-4D97-AF65-F5344CB8AC3E}">
        <p14:creationId xmlns:p14="http://schemas.microsoft.com/office/powerpoint/2010/main" val="119239407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3210218159"/>
              </p:ext>
            </p:extLst>
          </p:nvPr>
        </p:nvGraphicFramePr>
        <p:xfrm>
          <a:off x="827584" y="332656"/>
          <a:ext cx="7632848" cy="626469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29241702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AC7712-C665-44AE-808A-EB9EE881B556}"/>
              </a:ext>
            </a:extLst>
          </p:cNvPr>
          <p:cNvSpPr>
            <a:spLocks noGrp="1"/>
          </p:cNvSpPr>
          <p:nvPr>
            <p:ph type="title"/>
          </p:nvPr>
        </p:nvSpPr>
        <p:spPr/>
        <p:txBody>
          <a:bodyPr/>
          <a:lstStyle/>
          <a:p>
            <a:r>
              <a:rPr lang="en-MY" sz="3600" dirty="0"/>
              <a:t>Hofstede's Six Dimensions of Culture</a:t>
            </a:r>
          </a:p>
        </p:txBody>
      </p:sp>
      <p:sp>
        <p:nvSpPr>
          <p:cNvPr id="3" name="Content Placeholder 2">
            <a:extLst>
              <a:ext uri="{FF2B5EF4-FFF2-40B4-BE49-F238E27FC236}">
                <a16:creationId xmlns:a16="http://schemas.microsoft.com/office/drawing/2014/main" id="{0E165291-3D02-4DE4-9678-F1ACEDCD9D7E}"/>
              </a:ext>
            </a:extLst>
          </p:cNvPr>
          <p:cNvSpPr>
            <a:spLocks noGrp="1"/>
          </p:cNvSpPr>
          <p:nvPr>
            <p:ph idx="1"/>
          </p:nvPr>
        </p:nvSpPr>
        <p:spPr/>
        <p:txBody>
          <a:bodyPr/>
          <a:lstStyle/>
          <a:p>
            <a:r>
              <a:rPr lang="en-MY" dirty="0"/>
              <a:t>Psychologist Dr Geert Hofstede published his cultural dimensions model at the end of the 1970s, based on a decade of research.</a:t>
            </a:r>
          </a:p>
          <a:p>
            <a:endParaRPr lang="en-MY" dirty="0"/>
          </a:p>
          <a:p>
            <a:r>
              <a:rPr lang="en-MY" dirty="0"/>
              <a:t>Hofstede studied people who worked for IBM in more than 50 countries. It has become an internationally recognized standard for understanding cultural differences</a:t>
            </a:r>
          </a:p>
          <a:p>
            <a:endParaRPr lang="en-MY" dirty="0"/>
          </a:p>
        </p:txBody>
      </p:sp>
    </p:spTree>
    <p:extLst>
      <p:ext uri="{BB962C8B-B14F-4D97-AF65-F5344CB8AC3E}">
        <p14:creationId xmlns:p14="http://schemas.microsoft.com/office/powerpoint/2010/main" val="374921791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2B7666-5A51-498C-98BF-33B393746EC8}"/>
              </a:ext>
            </a:extLst>
          </p:cNvPr>
          <p:cNvSpPr>
            <a:spLocks noGrp="1"/>
          </p:cNvSpPr>
          <p:nvPr>
            <p:ph type="title"/>
          </p:nvPr>
        </p:nvSpPr>
        <p:spPr/>
        <p:txBody>
          <a:bodyPr/>
          <a:lstStyle/>
          <a:p>
            <a:r>
              <a:rPr lang="en-MY" dirty="0"/>
              <a:t>Hofstede Six Dimensions</a:t>
            </a:r>
          </a:p>
        </p:txBody>
      </p:sp>
      <p:sp>
        <p:nvSpPr>
          <p:cNvPr id="3" name="Content Placeholder 2">
            <a:extLst>
              <a:ext uri="{FF2B5EF4-FFF2-40B4-BE49-F238E27FC236}">
                <a16:creationId xmlns:a16="http://schemas.microsoft.com/office/drawing/2014/main" id="{84711A05-D4BF-484C-A9FF-46611530D8CD}"/>
              </a:ext>
            </a:extLst>
          </p:cNvPr>
          <p:cNvSpPr>
            <a:spLocks noGrp="1"/>
          </p:cNvSpPr>
          <p:nvPr>
            <p:ph idx="1"/>
          </p:nvPr>
        </p:nvSpPr>
        <p:spPr/>
        <p:txBody>
          <a:bodyPr/>
          <a:lstStyle/>
          <a:p>
            <a:pPr marL="0" indent="0">
              <a:buNone/>
            </a:pPr>
            <a:r>
              <a:rPr lang="en-MY" sz="2800" dirty="0"/>
              <a:t>Geert Hofstede dimensions of national culture:</a:t>
            </a:r>
          </a:p>
          <a:p>
            <a:pPr marL="0" indent="0">
              <a:buNone/>
            </a:pPr>
            <a:r>
              <a:rPr lang="en-MY" sz="2800" dirty="0"/>
              <a:t> </a:t>
            </a:r>
          </a:p>
          <a:p>
            <a:pPr marL="514350" indent="-514350">
              <a:buFont typeface="+mj-lt"/>
              <a:buAutoNum type="arabicPeriod"/>
            </a:pPr>
            <a:r>
              <a:rPr lang="en-MY" sz="2800" dirty="0"/>
              <a:t>Power Distance</a:t>
            </a:r>
          </a:p>
          <a:p>
            <a:pPr marL="514350" indent="-514350">
              <a:buFont typeface="+mj-lt"/>
              <a:buAutoNum type="arabicPeriod"/>
            </a:pPr>
            <a:r>
              <a:rPr lang="en-MY" sz="2800" dirty="0"/>
              <a:t>Uncertainty Avoidance</a:t>
            </a:r>
          </a:p>
          <a:p>
            <a:pPr marL="514350" indent="-514350">
              <a:buFont typeface="+mj-lt"/>
              <a:buAutoNum type="arabicPeriod"/>
            </a:pPr>
            <a:r>
              <a:rPr lang="en-MY" sz="2800" dirty="0"/>
              <a:t>Individualism versus Collectivism</a:t>
            </a:r>
          </a:p>
          <a:p>
            <a:pPr marL="514350" indent="-514350">
              <a:buFont typeface="+mj-lt"/>
              <a:buAutoNum type="arabicPeriod"/>
            </a:pPr>
            <a:r>
              <a:rPr lang="en-MY" sz="2800" dirty="0"/>
              <a:t>Masculinity versus Femininity</a:t>
            </a:r>
          </a:p>
          <a:p>
            <a:pPr marL="514350" indent="-514350">
              <a:buFont typeface="+mj-lt"/>
              <a:buAutoNum type="arabicPeriod"/>
            </a:pPr>
            <a:r>
              <a:rPr lang="en-MY" sz="2800" dirty="0"/>
              <a:t> Time Perspective</a:t>
            </a:r>
          </a:p>
          <a:p>
            <a:pPr marL="514350" indent="-514350">
              <a:buFont typeface="+mj-lt"/>
              <a:buAutoNum type="arabicPeriod"/>
            </a:pPr>
            <a:r>
              <a:rPr lang="en-MY" dirty="0"/>
              <a:t>Indulgence/Restraint</a:t>
            </a:r>
          </a:p>
        </p:txBody>
      </p:sp>
    </p:spTree>
    <p:extLst>
      <p:ext uri="{BB962C8B-B14F-4D97-AF65-F5344CB8AC3E}">
        <p14:creationId xmlns:p14="http://schemas.microsoft.com/office/powerpoint/2010/main" val="78380869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F85459-A794-446E-BA85-FD12704153A9}"/>
              </a:ext>
            </a:extLst>
          </p:cNvPr>
          <p:cNvSpPr>
            <a:spLocks noGrp="1"/>
          </p:cNvSpPr>
          <p:nvPr>
            <p:ph type="title"/>
          </p:nvPr>
        </p:nvSpPr>
        <p:spPr/>
        <p:txBody>
          <a:bodyPr/>
          <a:lstStyle/>
          <a:p>
            <a:r>
              <a:rPr lang="en-MY" dirty="0"/>
              <a:t>Hofstede’s Cultural Dimensions</a:t>
            </a:r>
          </a:p>
        </p:txBody>
      </p:sp>
      <p:pic>
        <p:nvPicPr>
          <p:cNvPr id="5" name="Picture 4">
            <a:extLst>
              <a:ext uri="{FF2B5EF4-FFF2-40B4-BE49-F238E27FC236}">
                <a16:creationId xmlns:a16="http://schemas.microsoft.com/office/drawing/2014/main" id="{F4A7072E-E7A4-4AF1-B16F-CCEFAFFC2F89}"/>
              </a:ext>
            </a:extLst>
          </p:cNvPr>
          <p:cNvPicPr>
            <a:picLocks noChangeAspect="1"/>
          </p:cNvPicPr>
          <p:nvPr/>
        </p:nvPicPr>
        <p:blipFill>
          <a:blip r:embed="rId2"/>
          <a:stretch>
            <a:fillRect/>
          </a:stretch>
        </p:blipFill>
        <p:spPr>
          <a:xfrm>
            <a:off x="1195387" y="2132856"/>
            <a:ext cx="6753225" cy="4343400"/>
          </a:xfrm>
          <a:prstGeom prst="rect">
            <a:avLst/>
          </a:prstGeom>
        </p:spPr>
      </p:pic>
    </p:spTree>
    <p:extLst>
      <p:ext uri="{BB962C8B-B14F-4D97-AF65-F5344CB8AC3E}">
        <p14:creationId xmlns:p14="http://schemas.microsoft.com/office/powerpoint/2010/main" val="397788665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5F0CCA-4F27-474B-9085-2A91B4EAC23B}"/>
              </a:ext>
            </a:extLst>
          </p:cNvPr>
          <p:cNvSpPr>
            <a:spLocks noGrp="1"/>
          </p:cNvSpPr>
          <p:nvPr>
            <p:ph type="title"/>
          </p:nvPr>
        </p:nvSpPr>
        <p:spPr/>
        <p:txBody>
          <a:bodyPr/>
          <a:lstStyle/>
          <a:p>
            <a:r>
              <a:rPr lang="en-MY" dirty="0"/>
              <a:t>Power Distance</a:t>
            </a:r>
          </a:p>
        </p:txBody>
      </p:sp>
      <p:sp>
        <p:nvSpPr>
          <p:cNvPr id="3" name="Content Placeholder 2">
            <a:extLst>
              <a:ext uri="{FF2B5EF4-FFF2-40B4-BE49-F238E27FC236}">
                <a16:creationId xmlns:a16="http://schemas.microsoft.com/office/drawing/2014/main" id="{3D07BF2F-E92D-4842-AA36-BB01BFEA56CA}"/>
              </a:ext>
            </a:extLst>
          </p:cNvPr>
          <p:cNvSpPr>
            <a:spLocks noGrp="1"/>
          </p:cNvSpPr>
          <p:nvPr>
            <p:ph idx="1"/>
          </p:nvPr>
        </p:nvSpPr>
        <p:spPr/>
        <p:txBody>
          <a:bodyPr/>
          <a:lstStyle/>
          <a:p>
            <a:pPr marL="0" indent="0">
              <a:buNone/>
            </a:pPr>
            <a:r>
              <a:rPr lang="en-MY" dirty="0"/>
              <a:t>Power distance is the degree to which the less powerful members of society expect there to be differences in the levels of power. A high score suggests that there is an expectation that some individuals wield larger amounts of power than others. A low score reflects the view that all people should have equal rights. </a:t>
            </a:r>
          </a:p>
        </p:txBody>
      </p:sp>
    </p:spTree>
    <p:extLst>
      <p:ext uri="{BB962C8B-B14F-4D97-AF65-F5344CB8AC3E}">
        <p14:creationId xmlns:p14="http://schemas.microsoft.com/office/powerpoint/2010/main" val="215590424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DA0477-E42C-41FC-A583-D2268AFF92E2}"/>
              </a:ext>
            </a:extLst>
          </p:cNvPr>
          <p:cNvSpPr>
            <a:spLocks noGrp="1"/>
          </p:cNvSpPr>
          <p:nvPr>
            <p:ph type="title"/>
          </p:nvPr>
        </p:nvSpPr>
        <p:spPr/>
        <p:txBody>
          <a:bodyPr/>
          <a:lstStyle/>
          <a:p>
            <a:r>
              <a:rPr lang="en-MY" dirty="0"/>
              <a:t>Examples of Power Distance</a:t>
            </a:r>
          </a:p>
        </p:txBody>
      </p:sp>
      <p:sp>
        <p:nvSpPr>
          <p:cNvPr id="3" name="Content Placeholder 2">
            <a:extLst>
              <a:ext uri="{FF2B5EF4-FFF2-40B4-BE49-F238E27FC236}">
                <a16:creationId xmlns:a16="http://schemas.microsoft.com/office/drawing/2014/main" id="{4B6A3A5E-0E09-48DA-9607-FECEEA92FC77}"/>
              </a:ext>
            </a:extLst>
          </p:cNvPr>
          <p:cNvSpPr>
            <a:spLocks noGrp="1"/>
          </p:cNvSpPr>
          <p:nvPr>
            <p:ph idx="1"/>
          </p:nvPr>
        </p:nvSpPr>
        <p:spPr>
          <a:xfrm>
            <a:off x="914400" y="1600200"/>
            <a:ext cx="7772400" cy="4979987"/>
          </a:xfrm>
        </p:spPr>
        <p:txBody>
          <a:bodyPr/>
          <a:lstStyle/>
          <a:p>
            <a:r>
              <a:rPr lang="en-MY" dirty="0"/>
              <a:t>Latin American and Arabic nations are ranked the highest in this category</a:t>
            </a:r>
          </a:p>
          <a:p>
            <a:r>
              <a:rPr lang="en-MY" dirty="0"/>
              <a:t>Scandinavian and Germanic speaking countries the least.</a:t>
            </a:r>
          </a:p>
          <a:p>
            <a:r>
              <a:rPr lang="en-MY" dirty="0"/>
              <a:t>Germany has a 35 on the cultural scale of Hofstede’s analysis. Compared to Arab countries where the power distance is very high (80) and Austria where it very low (11), Germany is somewhat in the middle. </a:t>
            </a:r>
          </a:p>
          <a:p>
            <a:r>
              <a:rPr lang="en-MY" dirty="0"/>
              <a:t>The power distance in the United States scores a 40 on the cultural scale.</a:t>
            </a:r>
          </a:p>
          <a:p>
            <a:endParaRPr lang="en-MY" dirty="0"/>
          </a:p>
        </p:txBody>
      </p:sp>
    </p:spTree>
    <p:extLst>
      <p:ext uri="{BB962C8B-B14F-4D97-AF65-F5344CB8AC3E}">
        <p14:creationId xmlns:p14="http://schemas.microsoft.com/office/powerpoint/2010/main" val="355605467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6F1F6B-0DB2-4301-A332-B15CE73B92A8}"/>
              </a:ext>
            </a:extLst>
          </p:cNvPr>
          <p:cNvSpPr>
            <a:spLocks noGrp="1"/>
          </p:cNvSpPr>
          <p:nvPr>
            <p:ph type="title"/>
          </p:nvPr>
        </p:nvSpPr>
        <p:spPr/>
        <p:txBody>
          <a:bodyPr/>
          <a:lstStyle/>
          <a:p>
            <a:r>
              <a:rPr lang="en-MY" dirty="0"/>
              <a:t>Individualism vs. Collectivism</a:t>
            </a:r>
          </a:p>
        </p:txBody>
      </p:sp>
      <p:sp>
        <p:nvSpPr>
          <p:cNvPr id="3" name="Content Placeholder 2">
            <a:extLst>
              <a:ext uri="{FF2B5EF4-FFF2-40B4-BE49-F238E27FC236}">
                <a16:creationId xmlns:a16="http://schemas.microsoft.com/office/drawing/2014/main" id="{13D88B72-B2A0-4EAC-85E8-C958716E7956}"/>
              </a:ext>
            </a:extLst>
          </p:cNvPr>
          <p:cNvSpPr>
            <a:spLocks noGrp="1"/>
          </p:cNvSpPr>
          <p:nvPr>
            <p:ph idx="1"/>
          </p:nvPr>
        </p:nvSpPr>
        <p:spPr/>
        <p:txBody>
          <a:bodyPr/>
          <a:lstStyle/>
          <a:p>
            <a:r>
              <a:rPr lang="en-MY" dirty="0"/>
              <a:t>Individualism is contrasted with collectivism, and refers to the extent to which people are expected to stand up for themselves, or alternatively act predominantly as a member of the group or organization.</a:t>
            </a:r>
          </a:p>
          <a:p>
            <a:endParaRPr lang="en-MY" dirty="0"/>
          </a:p>
          <a:p>
            <a:r>
              <a:rPr lang="en-MY" dirty="0"/>
              <a:t>Latin American cultures usually rank low in this category, while U.S.A. is the most individualistic culture in the world.</a:t>
            </a:r>
          </a:p>
          <a:p>
            <a:pPr marL="0" indent="0">
              <a:buNone/>
            </a:pPr>
            <a:endParaRPr lang="en-MY" dirty="0"/>
          </a:p>
          <a:p>
            <a:pPr marL="0" indent="0">
              <a:buNone/>
            </a:pPr>
            <a:endParaRPr lang="en-MY" dirty="0"/>
          </a:p>
        </p:txBody>
      </p:sp>
    </p:spTree>
    <p:extLst>
      <p:ext uri="{BB962C8B-B14F-4D97-AF65-F5344CB8AC3E}">
        <p14:creationId xmlns:p14="http://schemas.microsoft.com/office/powerpoint/2010/main" val="99650075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1C924D-D6BB-4D02-8062-B226940BCA2D}"/>
              </a:ext>
            </a:extLst>
          </p:cNvPr>
          <p:cNvSpPr>
            <a:spLocks noGrp="1"/>
          </p:cNvSpPr>
          <p:nvPr>
            <p:ph type="title"/>
          </p:nvPr>
        </p:nvSpPr>
        <p:spPr/>
        <p:txBody>
          <a:bodyPr/>
          <a:lstStyle/>
          <a:p>
            <a:r>
              <a:rPr lang="en-MY" dirty="0"/>
              <a:t>Masculinity vs. Femininity</a:t>
            </a:r>
          </a:p>
        </p:txBody>
      </p:sp>
      <p:sp>
        <p:nvSpPr>
          <p:cNvPr id="3" name="Content Placeholder 2">
            <a:extLst>
              <a:ext uri="{FF2B5EF4-FFF2-40B4-BE49-F238E27FC236}">
                <a16:creationId xmlns:a16="http://schemas.microsoft.com/office/drawing/2014/main" id="{A37A4B28-D76A-4FEC-8421-73039AF4E0AA}"/>
              </a:ext>
            </a:extLst>
          </p:cNvPr>
          <p:cNvSpPr>
            <a:spLocks noGrp="1"/>
          </p:cNvSpPr>
          <p:nvPr>
            <p:ph idx="1"/>
          </p:nvPr>
        </p:nvSpPr>
        <p:spPr/>
        <p:txBody>
          <a:bodyPr/>
          <a:lstStyle/>
          <a:p>
            <a:r>
              <a:rPr lang="en-MY" dirty="0"/>
              <a:t>Masculine cultures value competitiveness, assertiveness, ambition, and the accumulation of wealth and material possessions, while feminine cultures place more value on relationships and quality of life.</a:t>
            </a:r>
          </a:p>
          <a:p>
            <a:endParaRPr lang="en-MY" dirty="0"/>
          </a:p>
          <a:p>
            <a:r>
              <a:rPr lang="en-MY" dirty="0"/>
              <a:t>Japan is considered by Hofstede to be the most “masculine” culture, Sweden the most “feminine.” The U.S. and U.K. are moderately masculine</a:t>
            </a:r>
          </a:p>
          <a:p>
            <a:endParaRPr lang="en-MY" dirty="0"/>
          </a:p>
        </p:txBody>
      </p:sp>
    </p:spTree>
    <p:extLst>
      <p:ext uri="{BB962C8B-B14F-4D97-AF65-F5344CB8AC3E}">
        <p14:creationId xmlns:p14="http://schemas.microsoft.com/office/powerpoint/2010/main" val="64598333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9E7D74-F6C4-4CE7-8B2D-5F7A02A751FF}"/>
              </a:ext>
            </a:extLst>
          </p:cNvPr>
          <p:cNvSpPr>
            <a:spLocks noGrp="1"/>
          </p:cNvSpPr>
          <p:nvPr>
            <p:ph type="title"/>
          </p:nvPr>
        </p:nvSpPr>
        <p:spPr/>
        <p:txBody>
          <a:bodyPr/>
          <a:lstStyle/>
          <a:p>
            <a:r>
              <a:rPr lang="en-MY" dirty="0"/>
              <a:t>Uncertainty Avoidance</a:t>
            </a:r>
          </a:p>
        </p:txBody>
      </p:sp>
      <p:sp>
        <p:nvSpPr>
          <p:cNvPr id="3" name="Content Placeholder 2">
            <a:extLst>
              <a:ext uri="{FF2B5EF4-FFF2-40B4-BE49-F238E27FC236}">
                <a16:creationId xmlns:a16="http://schemas.microsoft.com/office/drawing/2014/main" id="{7ECE46D5-D771-4A15-A47C-5EFBC3EF2680}"/>
              </a:ext>
            </a:extLst>
          </p:cNvPr>
          <p:cNvSpPr>
            <a:spLocks noGrp="1"/>
          </p:cNvSpPr>
          <p:nvPr>
            <p:ph idx="1"/>
          </p:nvPr>
        </p:nvSpPr>
        <p:spPr>
          <a:xfrm>
            <a:off x="685800" y="1556792"/>
            <a:ext cx="8134672" cy="4530725"/>
          </a:xfrm>
        </p:spPr>
        <p:txBody>
          <a:bodyPr/>
          <a:lstStyle/>
          <a:p>
            <a:r>
              <a:rPr lang="en-MY" dirty="0"/>
              <a:t>High Uncertainty Avoidance cultures are more resistant to change, often characterized by more elaborate rituals/religious practices. Low Uncertainty Avoidance cultures tend to accept competition and conflict, and tolerate dissent and deviance.</a:t>
            </a:r>
          </a:p>
          <a:p>
            <a:r>
              <a:rPr lang="en-MY" dirty="0"/>
              <a:t>Mediterranean cultures and Japan rank the highest in this category. Sweden shows up in several of these charts as the most extreme culture in both the country most willing to embrace uncertainty and as the most feminine society.</a:t>
            </a:r>
          </a:p>
          <a:p>
            <a:endParaRPr lang="en-MY" dirty="0"/>
          </a:p>
        </p:txBody>
      </p:sp>
    </p:spTree>
    <p:extLst>
      <p:ext uri="{BB962C8B-B14F-4D97-AF65-F5344CB8AC3E}">
        <p14:creationId xmlns:p14="http://schemas.microsoft.com/office/powerpoint/2010/main" val="416591184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A190AC-5DBC-485D-8CB5-42288F270E36}"/>
              </a:ext>
            </a:extLst>
          </p:cNvPr>
          <p:cNvSpPr>
            <a:spLocks noGrp="1"/>
          </p:cNvSpPr>
          <p:nvPr>
            <p:ph type="title"/>
          </p:nvPr>
        </p:nvSpPr>
        <p:spPr/>
        <p:txBody>
          <a:bodyPr/>
          <a:lstStyle/>
          <a:p>
            <a:r>
              <a:rPr lang="en-MY" dirty="0"/>
              <a:t>Long- vs. Short-Term Orientation</a:t>
            </a:r>
          </a:p>
        </p:txBody>
      </p:sp>
      <p:sp>
        <p:nvSpPr>
          <p:cNvPr id="3" name="Content Placeholder 2">
            <a:extLst>
              <a:ext uri="{FF2B5EF4-FFF2-40B4-BE49-F238E27FC236}">
                <a16:creationId xmlns:a16="http://schemas.microsoft.com/office/drawing/2014/main" id="{05C0C1EC-421A-42DF-87BA-23D64E4DD359}"/>
              </a:ext>
            </a:extLst>
          </p:cNvPr>
          <p:cNvSpPr>
            <a:spLocks noGrp="1"/>
          </p:cNvSpPr>
          <p:nvPr>
            <p:ph idx="1"/>
          </p:nvPr>
        </p:nvSpPr>
        <p:spPr>
          <a:xfrm>
            <a:off x="685800" y="1700808"/>
            <a:ext cx="8001000" cy="4530725"/>
          </a:xfrm>
        </p:spPr>
        <p:txBody>
          <a:bodyPr/>
          <a:lstStyle/>
          <a:p>
            <a:r>
              <a:rPr lang="en-MY" sz="2600" dirty="0"/>
              <a:t>Long- vs. short-term orientation describes a society's “time horizon,” or the importance attached to the future versus the past and present.</a:t>
            </a:r>
          </a:p>
          <a:p>
            <a:r>
              <a:rPr lang="en-MY" sz="2600" dirty="0"/>
              <a:t>In long-term oriented societies, thrift and perseverance are valued more. In short-term oriented societies, respect for tradition and reciprocation of gifts and </a:t>
            </a:r>
            <a:r>
              <a:rPr lang="en-MY" sz="2600" dirty="0" err="1"/>
              <a:t>favors</a:t>
            </a:r>
            <a:r>
              <a:rPr lang="en-MY" sz="2600" dirty="0"/>
              <a:t> are valued more.</a:t>
            </a:r>
          </a:p>
          <a:p>
            <a:r>
              <a:rPr lang="en-MY" sz="2600" dirty="0"/>
              <a:t>Eastern nations tend to score especially high here, with Western nations scoring low and the less developed nations very low; China scored highest and Pakistan at the extreme lowest level.</a:t>
            </a:r>
          </a:p>
          <a:p>
            <a:endParaRPr lang="en-MY" sz="2600" dirty="0"/>
          </a:p>
        </p:txBody>
      </p:sp>
    </p:spTree>
    <p:extLst>
      <p:ext uri="{BB962C8B-B14F-4D97-AF65-F5344CB8AC3E}">
        <p14:creationId xmlns:p14="http://schemas.microsoft.com/office/powerpoint/2010/main" val="381396863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524306-7BFB-4178-8D2D-B310C276FFC9}"/>
              </a:ext>
            </a:extLst>
          </p:cNvPr>
          <p:cNvSpPr>
            <a:spLocks noGrp="1"/>
          </p:cNvSpPr>
          <p:nvPr>
            <p:ph type="title"/>
          </p:nvPr>
        </p:nvSpPr>
        <p:spPr/>
        <p:txBody>
          <a:bodyPr/>
          <a:lstStyle/>
          <a:p>
            <a:r>
              <a:rPr lang="en-MY" dirty="0"/>
              <a:t>Indulgence/Restraint</a:t>
            </a:r>
          </a:p>
        </p:txBody>
      </p:sp>
      <p:sp>
        <p:nvSpPr>
          <p:cNvPr id="3" name="Content Placeholder 2">
            <a:extLst>
              <a:ext uri="{FF2B5EF4-FFF2-40B4-BE49-F238E27FC236}">
                <a16:creationId xmlns:a16="http://schemas.microsoft.com/office/drawing/2014/main" id="{88E49597-5A9D-4733-8730-D5EF8BD6EB80}"/>
              </a:ext>
            </a:extLst>
          </p:cNvPr>
          <p:cNvSpPr>
            <a:spLocks noGrp="1"/>
          </p:cNvSpPr>
          <p:nvPr>
            <p:ph idx="1"/>
          </p:nvPr>
        </p:nvSpPr>
        <p:spPr/>
        <p:txBody>
          <a:bodyPr/>
          <a:lstStyle/>
          <a:p>
            <a:r>
              <a:rPr lang="en-MY" sz="2400" dirty="0"/>
              <a:t>Indulgence societies tend to allow relatively free gratification of natural human desires related to enjoying life and having fun whereas Restraint societies are more likely to believe that such gratification needs to be curbed and regulated by strict norms.</a:t>
            </a:r>
          </a:p>
          <a:p>
            <a:r>
              <a:rPr lang="en-MY" sz="2400" dirty="0"/>
              <a:t>Indulgent cultures will tend to focus more on individual happiness and well-being, leisure time is more important and there is greater freedom and personal control. This is in contrast with restrained cultures where positive emotions are less freely expressed and happiness, freedom and leisure are not given the same importance.</a:t>
            </a:r>
          </a:p>
          <a:p>
            <a:pPr marL="0" indent="0">
              <a:buNone/>
            </a:pPr>
            <a:endParaRPr lang="en-MY" sz="2400" dirty="0"/>
          </a:p>
        </p:txBody>
      </p:sp>
    </p:spTree>
    <p:extLst>
      <p:ext uri="{BB962C8B-B14F-4D97-AF65-F5344CB8AC3E}">
        <p14:creationId xmlns:p14="http://schemas.microsoft.com/office/powerpoint/2010/main" val="144839208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B08129-5038-47F2-98BF-745226494BBC}"/>
              </a:ext>
            </a:extLst>
          </p:cNvPr>
          <p:cNvSpPr>
            <a:spLocks noGrp="1"/>
          </p:cNvSpPr>
          <p:nvPr>
            <p:ph type="title"/>
          </p:nvPr>
        </p:nvSpPr>
        <p:spPr/>
        <p:txBody>
          <a:bodyPr/>
          <a:lstStyle/>
          <a:p>
            <a:r>
              <a:rPr lang="en-MY" dirty="0"/>
              <a:t>Question # </a:t>
            </a:r>
          </a:p>
        </p:txBody>
      </p:sp>
      <p:sp>
        <p:nvSpPr>
          <p:cNvPr id="3" name="Content Placeholder 2">
            <a:extLst>
              <a:ext uri="{FF2B5EF4-FFF2-40B4-BE49-F238E27FC236}">
                <a16:creationId xmlns:a16="http://schemas.microsoft.com/office/drawing/2014/main" id="{98C037B2-28B2-4DC2-82D2-DB670F8E8C57}"/>
              </a:ext>
            </a:extLst>
          </p:cNvPr>
          <p:cNvSpPr>
            <a:spLocks noGrp="1"/>
          </p:cNvSpPr>
          <p:nvPr>
            <p:ph idx="1"/>
          </p:nvPr>
        </p:nvSpPr>
        <p:spPr/>
        <p:txBody>
          <a:bodyPr/>
          <a:lstStyle/>
          <a:p>
            <a:pPr marL="0" indent="0">
              <a:buNone/>
            </a:pPr>
            <a:r>
              <a:rPr lang="en-MY" dirty="0"/>
              <a:t>Which of the following cultures is likely to be low in uncertainty avoidance?</a:t>
            </a:r>
          </a:p>
          <a:p>
            <a:pPr marL="0" indent="0">
              <a:buNone/>
            </a:pPr>
            <a:r>
              <a:rPr lang="en-MY" dirty="0"/>
              <a:t>a) Sweden</a:t>
            </a:r>
          </a:p>
          <a:p>
            <a:pPr marL="0" indent="0">
              <a:buNone/>
            </a:pPr>
            <a:r>
              <a:rPr lang="en-MY" dirty="0"/>
              <a:t>b) Brazil</a:t>
            </a:r>
          </a:p>
          <a:p>
            <a:pPr marL="0" indent="0">
              <a:buNone/>
            </a:pPr>
            <a:r>
              <a:rPr lang="en-MY" dirty="0"/>
              <a:t>c) Japan</a:t>
            </a:r>
          </a:p>
          <a:p>
            <a:pPr marL="0" indent="0">
              <a:buNone/>
            </a:pPr>
            <a:r>
              <a:rPr lang="en-MY" dirty="0"/>
              <a:t>d) Germany</a:t>
            </a:r>
          </a:p>
          <a:p>
            <a:pPr marL="0" indent="0">
              <a:buNone/>
            </a:pPr>
            <a:endParaRPr lang="en-MY" dirty="0"/>
          </a:p>
        </p:txBody>
      </p:sp>
    </p:spTree>
    <p:extLst>
      <p:ext uri="{BB962C8B-B14F-4D97-AF65-F5344CB8AC3E}">
        <p14:creationId xmlns:p14="http://schemas.microsoft.com/office/powerpoint/2010/main" val="297583899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851A64-CEEB-48F1-8692-547FB8832B17}"/>
              </a:ext>
            </a:extLst>
          </p:cNvPr>
          <p:cNvSpPr>
            <a:spLocks noGrp="1"/>
          </p:cNvSpPr>
          <p:nvPr>
            <p:ph type="title"/>
          </p:nvPr>
        </p:nvSpPr>
        <p:spPr/>
        <p:txBody>
          <a:bodyPr/>
          <a:lstStyle/>
          <a:p>
            <a:r>
              <a:rPr lang="en-MY" dirty="0"/>
              <a:t>Answer # </a:t>
            </a:r>
          </a:p>
        </p:txBody>
      </p:sp>
      <p:sp>
        <p:nvSpPr>
          <p:cNvPr id="3" name="Content Placeholder 2">
            <a:extLst>
              <a:ext uri="{FF2B5EF4-FFF2-40B4-BE49-F238E27FC236}">
                <a16:creationId xmlns:a16="http://schemas.microsoft.com/office/drawing/2014/main" id="{471086F2-F659-4C07-A65E-CDDE3AD51CA9}"/>
              </a:ext>
            </a:extLst>
          </p:cNvPr>
          <p:cNvSpPr>
            <a:spLocks noGrp="1"/>
          </p:cNvSpPr>
          <p:nvPr>
            <p:ph idx="1"/>
          </p:nvPr>
        </p:nvSpPr>
        <p:spPr/>
        <p:txBody>
          <a:bodyPr/>
          <a:lstStyle/>
          <a:p>
            <a:r>
              <a:rPr lang="en-MY" dirty="0"/>
              <a:t>Option A</a:t>
            </a:r>
          </a:p>
        </p:txBody>
      </p:sp>
    </p:spTree>
    <p:extLst>
      <p:ext uri="{BB962C8B-B14F-4D97-AF65-F5344CB8AC3E}">
        <p14:creationId xmlns:p14="http://schemas.microsoft.com/office/powerpoint/2010/main" val="406154054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660644066"/>
              </p:ext>
            </p:extLst>
          </p:nvPr>
        </p:nvGraphicFramePr>
        <p:xfrm>
          <a:off x="827584" y="332656"/>
          <a:ext cx="7632848" cy="626469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34241067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FCBB76-96FC-4468-B163-4E570C45606D}"/>
              </a:ext>
            </a:extLst>
          </p:cNvPr>
          <p:cNvSpPr>
            <a:spLocks noGrp="1"/>
          </p:cNvSpPr>
          <p:nvPr>
            <p:ph type="title"/>
          </p:nvPr>
        </p:nvSpPr>
        <p:spPr/>
        <p:txBody>
          <a:bodyPr/>
          <a:lstStyle/>
          <a:p>
            <a:r>
              <a:rPr lang="en-MY" sz="4000" dirty="0"/>
              <a:t>Trompenaars and Hampden-Turner's Seven Dimensions of Culture</a:t>
            </a:r>
          </a:p>
        </p:txBody>
      </p:sp>
      <p:sp>
        <p:nvSpPr>
          <p:cNvPr id="3" name="Content Placeholder 2">
            <a:extLst>
              <a:ext uri="{FF2B5EF4-FFF2-40B4-BE49-F238E27FC236}">
                <a16:creationId xmlns:a16="http://schemas.microsoft.com/office/drawing/2014/main" id="{5693D11A-D0D4-4726-BCAB-816A1197B6C1}"/>
              </a:ext>
            </a:extLst>
          </p:cNvPr>
          <p:cNvSpPr>
            <a:spLocks noGrp="1"/>
          </p:cNvSpPr>
          <p:nvPr>
            <p:ph idx="1"/>
          </p:nvPr>
        </p:nvSpPr>
        <p:spPr>
          <a:xfrm>
            <a:off x="685800" y="1556792"/>
            <a:ext cx="8206680" cy="4530725"/>
          </a:xfrm>
        </p:spPr>
        <p:txBody>
          <a:bodyPr/>
          <a:lstStyle/>
          <a:p>
            <a:r>
              <a:rPr lang="en-MY" dirty="0"/>
              <a:t>The Seven Dimensions of Culture were identified by management consultants </a:t>
            </a:r>
            <a:r>
              <a:rPr lang="en-MY" dirty="0" err="1"/>
              <a:t>Fons</a:t>
            </a:r>
            <a:r>
              <a:rPr lang="en-MY" dirty="0"/>
              <a:t> Trompenaars and Charles Hampden-Turner, and the model was published in their 1997 book, "Riding the Waves of Culture.“</a:t>
            </a:r>
          </a:p>
          <a:p>
            <a:endParaRPr lang="en-MY" dirty="0"/>
          </a:p>
          <a:p>
            <a:r>
              <a:rPr lang="en-MY" dirty="0"/>
              <a:t>They found that people from different cultures are different from one another; since each culture has its own way of thinking, its own values and beliefs, and different preferences placed on a variety of different factors.</a:t>
            </a:r>
          </a:p>
        </p:txBody>
      </p:sp>
    </p:spTree>
    <p:extLst>
      <p:ext uri="{BB962C8B-B14F-4D97-AF65-F5344CB8AC3E}">
        <p14:creationId xmlns:p14="http://schemas.microsoft.com/office/powerpoint/2010/main" val="401298184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251C24-3518-43F0-ACB8-1EB987A8B59E}"/>
              </a:ext>
            </a:extLst>
          </p:cNvPr>
          <p:cNvSpPr>
            <a:spLocks noGrp="1"/>
          </p:cNvSpPr>
          <p:nvPr>
            <p:ph type="title"/>
          </p:nvPr>
        </p:nvSpPr>
        <p:spPr/>
        <p:txBody>
          <a:bodyPr/>
          <a:lstStyle/>
          <a:p>
            <a:r>
              <a:rPr lang="en-MY" sz="3600" dirty="0"/>
              <a:t>Trompenaars and Hampden-Turner's Seven Dimensions of Culture</a:t>
            </a:r>
          </a:p>
        </p:txBody>
      </p:sp>
      <p:pic>
        <p:nvPicPr>
          <p:cNvPr id="5" name="Picture 4">
            <a:extLst>
              <a:ext uri="{FF2B5EF4-FFF2-40B4-BE49-F238E27FC236}">
                <a16:creationId xmlns:a16="http://schemas.microsoft.com/office/drawing/2014/main" id="{39CFF113-4019-48EE-945D-4A7E4946F5CE}"/>
              </a:ext>
            </a:extLst>
          </p:cNvPr>
          <p:cNvPicPr>
            <a:picLocks noChangeAspect="1"/>
          </p:cNvPicPr>
          <p:nvPr/>
        </p:nvPicPr>
        <p:blipFill>
          <a:blip r:embed="rId2"/>
          <a:stretch>
            <a:fillRect/>
          </a:stretch>
        </p:blipFill>
        <p:spPr>
          <a:xfrm>
            <a:off x="1092990" y="1844824"/>
            <a:ext cx="6428760" cy="4891658"/>
          </a:xfrm>
          <a:prstGeom prst="rect">
            <a:avLst/>
          </a:prstGeom>
        </p:spPr>
      </p:pic>
    </p:spTree>
    <p:extLst>
      <p:ext uri="{BB962C8B-B14F-4D97-AF65-F5344CB8AC3E}">
        <p14:creationId xmlns:p14="http://schemas.microsoft.com/office/powerpoint/2010/main" val="30964124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6D98A2-9FFB-4130-AA79-3344E5B747F5}"/>
              </a:ext>
            </a:extLst>
          </p:cNvPr>
          <p:cNvSpPr>
            <a:spLocks noGrp="1"/>
          </p:cNvSpPr>
          <p:nvPr>
            <p:ph type="title"/>
          </p:nvPr>
        </p:nvSpPr>
        <p:spPr/>
        <p:txBody>
          <a:bodyPr/>
          <a:lstStyle/>
          <a:p>
            <a:r>
              <a:rPr lang="en-MY" dirty="0"/>
              <a:t>Universalism vs. Particularism (Rules Versus Relationships)</a:t>
            </a:r>
          </a:p>
        </p:txBody>
      </p:sp>
      <p:sp>
        <p:nvSpPr>
          <p:cNvPr id="3" name="Content Placeholder 2">
            <a:extLst>
              <a:ext uri="{FF2B5EF4-FFF2-40B4-BE49-F238E27FC236}">
                <a16:creationId xmlns:a16="http://schemas.microsoft.com/office/drawing/2014/main" id="{5BF07974-ADD2-4298-A917-601316CB43E0}"/>
              </a:ext>
            </a:extLst>
          </p:cNvPr>
          <p:cNvSpPr>
            <a:spLocks noGrp="1"/>
          </p:cNvSpPr>
          <p:nvPr>
            <p:ph idx="1"/>
          </p:nvPr>
        </p:nvSpPr>
        <p:spPr>
          <a:xfrm>
            <a:off x="685800" y="1844824"/>
            <a:ext cx="7772400" cy="4530725"/>
          </a:xfrm>
        </p:spPr>
        <p:txBody>
          <a:bodyPr/>
          <a:lstStyle/>
          <a:p>
            <a:r>
              <a:rPr lang="en-MY" sz="2000" dirty="0"/>
              <a:t>Universalism implies that correct behaviour can be defined and always applies, while particularism suggests that relationships are more important than abstract social codes. </a:t>
            </a:r>
          </a:p>
          <a:p>
            <a:endParaRPr lang="en-MY" sz="2000" dirty="0"/>
          </a:p>
          <a:p>
            <a:r>
              <a:rPr lang="en-MY" sz="2000" dirty="0"/>
              <a:t>In universalistic cultures, people place a high importance on laws, rules, values, and obligations. On the contrary, in a particularistic culture, People believe that each circumstance, and each relationship, dictates the rules that they live by. </a:t>
            </a:r>
          </a:p>
          <a:p>
            <a:endParaRPr lang="en-MY" sz="2000" dirty="0"/>
          </a:p>
          <a:p>
            <a:r>
              <a:rPr lang="en-MY" sz="2000" dirty="0"/>
              <a:t>Typical universalistic cultures include the U.S., Canada, the U.K, the Netherlands, Germany, Scandinavia, New Zealand, Australia, and Switzerland. Typical particularistic cultures include Russia, Latin-America, and China.</a:t>
            </a:r>
          </a:p>
        </p:txBody>
      </p:sp>
    </p:spTree>
    <p:extLst>
      <p:ext uri="{BB962C8B-B14F-4D97-AF65-F5344CB8AC3E}">
        <p14:creationId xmlns:p14="http://schemas.microsoft.com/office/powerpoint/2010/main" val="179164865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891B38-B683-40E9-B9A5-F35AFAB65D02}"/>
              </a:ext>
            </a:extLst>
          </p:cNvPr>
          <p:cNvSpPr>
            <a:spLocks noGrp="1"/>
          </p:cNvSpPr>
          <p:nvPr>
            <p:ph type="title"/>
          </p:nvPr>
        </p:nvSpPr>
        <p:spPr/>
        <p:txBody>
          <a:bodyPr/>
          <a:lstStyle/>
          <a:p>
            <a:r>
              <a:rPr lang="en-MY" sz="3600" dirty="0"/>
              <a:t>Individualism vs. Communitarianism (The Individual Versus The Group)</a:t>
            </a:r>
          </a:p>
        </p:txBody>
      </p:sp>
      <p:sp>
        <p:nvSpPr>
          <p:cNvPr id="3" name="Content Placeholder 2">
            <a:extLst>
              <a:ext uri="{FF2B5EF4-FFF2-40B4-BE49-F238E27FC236}">
                <a16:creationId xmlns:a16="http://schemas.microsoft.com/office/drawing/2014/main" id="{278DE62A-D0EF-47AD-BB8A-FEE8514A9CAA}"/>
              </a:ext>
            </a:extLst>
          </p:cNvPr>
          <p:cNvSpPr>
            <a:spLocks noGrp="1"/>
          </p:cNvSpPr>
          <p:nvPr>
            <p:ph idx="1"/>
          </p:nvPr>
        </p:nvSpPr>
        <p:spPr/>
        <p:txBody>
          <a:bodyPr/>
          <a:lstStyle/>
          <a:p>
            <a:r>
              <a:rPr lang="en-MY" sz="2000" dirty="0"/>
              <a:t>Individualism refers to people as individuals; Communitarianism (Collectivism) refers to people regard themselves as part of a group. In individualistic cultures, People believe in personal freedom and achievement. They believe that you make your own decisions, and that you must take care of yourself. In the second case, people believe that the group is more important than the individual. The group provides help and safety, in exchange for loyalty. The group always comes before the individual.</a:t>
            </a:r>
          </a:p>
          <a:p>
            <a:endParaRPr lang="en-MY" sz="2000" dirty="0"/>
          </a:p>
          <a:p>
            <a:r>
              <a:rPr lang="en-MY" sz="2000" dirty="0"/>
              <a:t>Typical individualist cultures include the U.S., Canada, the U.K, Scandinavia, New Zealand, Australia, and Switzerland. Typical communitarian cultures include countries in Latin-America, Africa, and Japan.</a:t>
            </a:r>
          </a:p>
          <a:p>
            <a:endParaRPr lang="en-MY" sz="2000" dirty="0"/>
          </a:p>
        </p:txBody>
      </p:sp>
    </p:spTree>
    <p:extLst>
      <p:ext uri="{BB962C8B-B14F-4D97-AF65-F5344CB8AC3E}">
        <p14:creationId xmlns:p14="http://schemas.microsoft.com/office/powerpoint/2010/main" val="25747037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4ADDD9-0CDC-4E4C-8C1F-CD2D5D864769}"/>
              </a:ext>
            </a:extLst>
          </p:cNvPr>
          <p:cNvSpPr>
            <a:spLocks noGrp="1"/>
          </p:cNvSpPr>
          <p:nvPr>
            <p:ph type="title"/>
          </p:nvPr>
        </p:nvSpPr>
        <p:spPr/>
        <p:txBody>
          <a:bodyPr/>
          <a:lstStyle/>
          <a:p>
            <a:r>
              <a:rPr lang="en-MY" dirty="0"/>
              <a:t>Neutral vs. Emotional (How People Express Emotions)</a:t>
            </a:r>
          </a:p>
        </p:txBody>
      </p:sp>
      <p:sp>
        <p:nvSpPr>
          <p:cNvPr id="3" name="Content Placeholder 2">
            <a:extLst>
              <a:ext uri="{FF2B5EF4-FFF2-40B4-BE49-F238E27FC236}">
                <a16:creationId xmlns:a16="http://schemas.microsoft.com/office/drawing/2014/main" id="{396DEB64-9C11-42CE-AEBE-36DD4209A411}"/>
              </a:ext>
            </a:extLst>
          </p:cNvPr>
          <p:cNvSpPr>
            <a:spLocks noGrp="1"/>
          </p:cNvSpPr>
          <p:nvPr>
            <p:ph idx="1"/>
          </p:nvPr>
        </p:nvSpPr>
        <p:spPr/>
        <p:txBody>
          <a:bodyPr/>
          <a:lstStyle/>
          <a:p>
            <a:r>
              <a:rPr lang="en-MY" sz="2000" dirty="0"/>
              <a:t>Neutral refers to culture in which emotions are not shown; Emotional refers to emotions are expressed openly and naturally. In neutral culture, people make a great effort to control their emotions. Reason influences their actions far more than their feelings. People don't reveal what they're thinking or how they're feeling. In emotional culture, people want to find ways to express their emotions, even spontaneously, at work. In these cultures, it's welcome and accepted to show emotion.</a:t>
            </a:r>
          </a:p>
          <a:p>
            <a:endParaRPr lang="en-MY" sz="2000" dirty="0"/>
          </a:p>
          <a:p>
            <a:r>
              <a:rPr lang="en-MY" sz="2000" dirty="0"/>
              <a:t>Typical neutral cultures include the U.K., Sweden, the Netherlands, Finland, and Germany. Typical emotional cultures include Italy, France, Spain, and countries in Latin-America.</a:t>
            </a:r>
          </a:p>
          <a:p>
            <a:endParaRPr lang="en-MY" sz="2000" dirty="0"/>
          </a:p>
        </p:txBody>
      </p:sp>
    </p:spTree>
    <p:extLst>
      <p:ext uri="{BB962C8B-B14F-4D97-AF65-F5344CB8AC3E}">
        <p14:creationId xmlns:p14="http://schemas.microsoft.com/office/powerpoint/2010/main" val="386507753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91DCC1-A7DC-4D35-8232-A89E9E3DDBCB}"/>
              </a:ext>
            </a:extLst>
          </p:cNvPr>
          <p:cNvSpPr>
            <a:spLocks noGrp="1"/>
          </p:cNvSpPr>
          <p:nvPr>
            <p:ph type="title"/>
          </p:nvPr>
        </p:nvSpPr>
        <p:spPr/>
        <p:txBody>
          <a:bodyPr/>
          <a:lstStyle/>
          <a:p>
            <a:r>
              <a:rPr lang="en-MY" dirty="0"/>
              <a:t>Specific vs. Diffuse (How Far People Get Involved)</a:t>
            </a:r>
          </a:p>
        </p:txBody>
      </p:sp>
      <p:sp>
        <p:nvSpPr>
          <p:cNvPr id="3" name="Content Placeholder 2">
            <a:extLst>
              <a:ext uri="{FF2B5EF4-FFF2-40B4-BE49-F238E27FC236}">
                <a16:creationId xmlns:a16="http://schemas.microsoft.com/office/drawing/2014/main" id="{9BC28D1B-5EED-4BD7-A654-5D628B99317F}"/>
              </a:ext>
            </a:extLst>
          </p:cNvPr>
          <p:cNvSpPr>
            <a:spLocks noGrp="1"/>
          </p:cNvSpPr>
          <p:nvPr>
            <p:ph idx="1"/>
          </p:nvPr>
        </p:nvSpPr>
        <p:spPr/>
        <p:txBody>
          <a:bodyPr/>
          <a:lstStyle/>
          <a:p>
            <a:r>
              <a:rPr lang="en-MY" sz="2000" dirty="0"/>
              <a:t>Specific refers to large public space shared with others and small private space guarded closely. In specific culture, people keep work and personal lives separate. As a result, they believe that relationships don't have much of an impact on work objectives, and, although good relationships are important, they believe that people can work together without having a good relationship. In diffuse culture, people see an overlap between their work and personal life. </a:t>
            </a:r>
          </a:p>
          <a:p>
            <a:endParaRPr lang="en-MY" sz="2000" dirty="0"/>
          </a:p>
          <a:p>
            <a:r>
              <a:rPr lang="en-MY" sz="2000" dirty="0"/>
              <a:t>Typical specific cultures include the U.S., the U.K., Switzerland, Germany, Scandinavia, and the Netherlands. Typical diffuse cultures include Argentina, Spain, Russia, India, and China.</a:t>
            </a:r>
          </a:p>
          <a:p>
            <a:endParaRPr lang="en-MY" sz="2000" dirty="0"/>
          </a:p>
        </p:txBody>
      </p:sp>
    </p:spTree>
    <p:extLst>
      <p:ext uri="{BB962C8B-B14F-4D97-AF65-F5344CB8AC3E}">
        <p14:creationId xmlns:p14="http://schemas.microsoft.com/office/powerpoint/2010/main" val="35585793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53FCB8-F0FD-4AF9-853F-97A7637914FB}"/>
              </a:ext>
            </a:extLst>
          </p:cNvPr>
          <p:cNvSpPr>
            <a:spLocks noGrp="1"/>
          </p:cNvSpPr>
          <p:nvPr>
            <p:ph type="title"/>
          </p:nvPr>
        </p:nvSpPr>
        <p:spPr/>
        <p:txBody>
          <a:bodyPr/>
          <a:lstStyle/>
          <a:p>
            <a:r>
              <a:rPr lang="en-MY" dirty="0"/>
              <a:t>Achievement vs. Ascription (How People View Status)</a:t>
            </a:r>
          </a:p>
        </p:txBody>
      </p:sp>
      <p:sp>
        <p:nvSpPr>
          <p:cNvPr id="3" name="Content Placeholder 2">
            <a:extLst>
              <a:ext uri="{FF2B5EF4-FFF2-40B4-BE49-F238E27FC236}">
                <a16:creationId xmlns:a16="http://schemas.microsoft.com/office/drawing/2014/main" id="{9C32BE96-72C8-4741-8689-B139F37FD4B0}"/>
              </a:ext>
            </a:extLst>
          </p:cNvPr>
          <p:cNvSpPr>
            <a:spLocks noGrp="1"/>
          </p:cNvSpPr>
          <p:nvPr>
            <p:ph idx="1"/>
          </p:nvPr>
        </p:nvSpPr>
        <p:spPr/>
        <p:txBody>
          <a:bodyPr/>
          <a:lstStyle/>
          <a:p>
            <a:r>
              <a:rPr lang="en-MY" sz="2000" dirty="0"/>
              <a:t>Achievement culture refers to people are accorded status based on how well perform functions; Ascription culture refers to status based on who or what person is. In achievement culture, people believe that you are what you do, and they base your worth accordingly. These cultures value performance, no matter who you are. In ascription culture, people believe that you should be valued for who you are. Power, title, and position matter in these cultures, and these roles define </a:t>
            </a:r>
            <a:r>
              <a:rPr lang="en-MY" sz="2000" dirty="0" err="1"/>
              <a:t>behavior</a:t>
            </a:r>
            <a:r>
              <a:rPr lang="en-MY" sz="2000" dirty="0"/>
              <a:t>.</a:t>
            </a:r>
          </a:p>
          <a:p>
            <a:endParaRPr lang="en-MY" sz="2000" dirty="0"/>
          </a:p>
          <a:p>
            <a:r>
              <a:rPr lang="en-MY" sz="2000" dirty="0"/>
              <a:t>Typical achievement cultures include the U.S., Canada, Australia, and Scandinavia. Typical ascription cultures include France, Italy, Japan, and Saudi Arabia.</a:t>
            </a:r>
          </a:p>
          <a:p>
            <a:endParaRPr lang="en-MY" sz="2000" dirty="0"/>
          </a:p>
        </p:txBody>
      </p:sp>
    </p:spTree>
    <p:extLst>
      <p:ext uri="{BB962C8B-B14F-4D97-AF65-F5344CB8AC3E}">
        <p14:creationId xmlns:p14="http://schemas.microsoft.com/office/powerpoint/2010/main" val="58516007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A20967-2359-4EEB-9CA7-E9E2F701188D}"/>
              </a:ext>
            </a:extLst>
          </p:cNvPr>
          <p:cNvSpPr>
            <a:spLocks noGrp="1"/>
          </p:cNvSpPr>
          <p:nvPr>
            <p:ph type="title"/>
          </p:nvPr>
        </p:nvSpPr>
        <p:spPr/>
        <p:txBody>
          <a:bodyPr/>
          <a:lstStyle/>
          <a:p>
            <a:r>
              <a:rPr lang="en-MY" dirty="0"/>
              <a:t>Achievement vs. Ascription</a:t>
            </a:r>
          </a:p>
        </p:txBody>
      </p:sp>
      <p:pic>
        <p:nvPicPr>
          <p:cNvPr id="4" name="Picture 3">
            <a:extLst>
              <a:ext uri="{FF2B5EF4-FFF2-40B4-BE49-F238E27FC236}">
                <a16:creationId xmlns:a16="http://schemas.microsoft.com/office/drawing/2014/main" id="{04740826-83CC-41E3-A7C7-552CF9DFBE37}"/>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1187624" y="2060848"/>
            <a:ext cx="6980555" cy="4302720"/>
          </a:xfrm>
          <a:prstGeom prst="rect">
            <a:avLst/>
          </a:prstGeom>
          <a:noFill/>
          <a:ln>
            <a:noFill/>
          </a:ln>
        </p:spPr>
      </p:pic>
    </p:spTree>
    <p:extLst>
      <p:ext uri="{BB962C8B-B14F-4D97-AF65-F5344CB8AC3E}">
        <p14:creationId xmlns:p14="http://schemas.microsoft.com/office/powerpoint/2010/main" val="417956394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075986-FFD7-4109-96AF-875094951910}"/>
              </a:ext>
            </a:extLst>
          </p:cNvPr>
          <p:cNvSpPr>
            <a:spLocks noGrp="1"/>
          </p:cNvSpPr>
          <p:nvPr>
            <p:ph type="title"/>
          </p:nvPr>
        </p:nvSpPr>
        <p:spPr/>
        <p:txBody>
          <a:bodyPr/>
          <a:lstStyle/>
          <a:p>
            <a:r>
              <a:rPr lang="en-MY" dirty="0"/>
              <a:t>Sequential Time vs. Synchronous Time (How People Manage Time)</a:t>
            </a:r>
          </a:p>
        </p:txBody>
      </p:sp>
      <p:sp>
        <p:nvSpPr>
          <p:cNvPr id="3" name="Content Placeholder 2">
            <a:extLst>
              <a:ext uri="{FF2B5EF4-FFF2-40B4-BE49-F238E27FC236}">
                <a16:creationId xmlns:a16="http://schemas.microsoft.com/office/drawing/2014/main" id="{2BF77E11-EEEC-43C1-AAC0-7240A0CE8CA0}"/>
              </a:ext>
            </a:extLst>
          </p:cNvPr>
          <p:cNvSpPr>
            <a:spLocks noGrp="1"/>
          </p:cNvSpPr>
          <p:nvPr>
            <p:ph idx="1"/>
          </p:nvPr>
        </p:nvSpPr>
        <p:spPr>
          <a:xfrm>
            <a:off x="685800" y="1556792"/>
            <a:ext cx="8134672" cy="4530725"/>
          </a:xfrm>
        </p:spPr>
        <p:txBody>
          <a:bodyPr/>
          <a:lstStyle/>
          <a:p>
            <a:r>
              <a:rPr lang="en-MY" sz="2400" dirty="0"/>
              <a:t> In sequential time oriented culture, people like events to happen in order. They place a high value on punctuality, planning (and sticking to your plans), and staying on schedule. In this culture, "time is money," and people don't appreciate it when their schedule is thrown off. In synchronous time oriented culture, people see the past, present, and future as interwoven periods. They often work on several projects at once, and view plans and commitments as flexible.</a:t>
            </a:r>
          </a:p>
          <a:p>
            <a:endParaRPr lang="en-MY" sz="2400" dirty="0"/>
          </a:p>
          <a:p>
            <a:r>
              <a:rPr lang="en-MY" sz="2400" dirty="0"/>
              <a:t>Typical sequential-time cultures include Germany, the U.K., and the U.S. Typical synchronous-time cultures include Japan, Argentina, and Mexico.</a:t>
            </a:r>
          </a:p>
          <a:p>
            <a:endParaRPr lang="en-MY" sz="2400" dirty="0"/>
          </a:p>
        </p:txBody>
      </p:sp>
    </p:spTree>
    <p:extLst>
      <p:ext uri="{BB962C8B-B14F-4D97-AF65-F5344CB8AC3E}">
        <p14:creationId xmlns:p14="http://schemas.microsoft.com/office/powerpoint/2010/main" val="380862007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459489-FCD0-4B04-B680-3CB2957D6BE1}"/>
              </a:ext>
            </a:extLst>
          </p:cNvPr>
          <p:cNvSpPr>
            <a:spLocks noGrp="1"/>
          </p:cNvSpPr>
          <p:nvPr>
            <p:ph type="title"/>
          </p:nvPr>
        </p:nvSpPr>
        <p:spPr/>
        <p:txBody>
          <a:bodyPr/>
          <a:lstStyle/>
          <a:p>
            <a:r>
              <a:rPr lang="en-MY" dirty="0"/>
              <a:t>Sequential Time vs. Synchronous Time</a:t>
            </a:r>
          </a:p>
        </p:txBody>
      </p:sp>
      <p:pic>
        <p:nvPicPr>
          <p:cNvPr id="4" name="Picture 3">
            <a:extLst>
              <a:ext uri="{FF2B5EF4-FFF2-40B4-BE49-F238E27FC236}">
                <a16:creationId xmlns:a16="http://schemas.microsoft.com/office/drawing/2014/main" id="{8F9F48CE-2868-488F-A1B0-58B5B8243E5B}"/>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1158902" y="1869226"/>
            <a:ext cx="6826195" cy="4710961"/>
          </a:xfrm>
          <a:prstGeom prst="rect">
            <a:avLst/>
          </a:prstGeom>
          <a:noFill/>
          <a:ln>
            <a:noFill/>
          </a:ln>
        </p:spPr>
      </p:pic>
    </p:spTree>
    <p:extLst>
      <p:ext uri="{BB962C8B-B14F-4D97-AF65-F5344CB8AC3E}">
        <p14:creationId xmlns:p14="http://schemas.microsoft.com/office/powerpoint/2010/main" val="123817689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6093F1-C58C-4EBF-B414-14C9D2359FF3}"/>
              </a:ext>
            </a:extLst>
          </p:cNvPr>
          <p:cNvSpPr>
            <a:spLocks noGrp="1"/>
          </p:cNvSpPr>
          <p:nvPr>
            <p:ph type="title"/>
          </p:nvPr>
        </p:nvSpPr>
        <p:spPr/>
        <p:txBody>
          <a:bodyPr/>
          <a:lstStyle/>
          <a:p>
            <a:r>
              <a:rPr lang="en-MY" dirty="0"/>
              <a:t>Examples of Monochronic and Polychronic</a:t>
            </a:r>
          </a:p>
        </p:txBody>
      </p:sp>
      <p:pic>
        <p:nvPicPr>
          <p:cNvPr id="4" name="Picture 3">
            <a:extLst>
              <a:ext uri="{FF2B5EF4-FFF2-40B4-BE49-F238E27FC236}">
                <a16:creationId xmlns:a16="http://schemas.microsoft.com/office/drawing/2014/main" id="{316FED89-1353-4F9E-AB64-ADEDD0DB0BC1}"/>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1122898" y="1988840"/>
            <a:ext cx="6898203" cy="4025037"/>
          </a:xfrm>
          <a:prstGeom prst="rect">
            <a:avLst/>
          </a:prstGeom>
          <a:noFill/>
          <a:ln>
            <a:noFill/>
          </a:ln>
        </p:spPr>
      </p:pic>
    </p:spTree>
    <p:extLst>
      <p:ext uri="{BB962C8B-B14F-4D97-AF65-F5344CB8AC3E}">
        <p14:creationId xmlns:p14="http://schemas.microsoft.com/office/powerpoint/2010/main" val="128081151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25B626-1B38-49E7-886A-501AEF29EC42}"/>
              </a:ext>
            </a:extLst>
          </p:cNvPr>
          <p:cNvSpPr>
            <a:spLocks noGrp="1"/>
          </p:cNvSpPr>
          <p:nvPr>
            <p:ph type="title"/>
          </p:nvPr>
        </p:nvSpPr>
        <p:spPr/>
        <p:txBody>
          <a:bodyPr/>
          <a:lstStyle/>
          <a:p>
            <a:r>
              <a:rPr lang="en-MY" sz="3600" dirty="0"/>
              <a:t>Inner-directed vs. Outer-directed (How People Relate to Their Environment)</a:t>
            </a:r>
          </a:p>
        </p:txBody>
      </p:sp>
      <p:sp>
        <p:nvSpPr>
          <p:cNvPr id="3" name="Content Placeholder 2">
            <a:extLst>
              <a:ext uri="{FF2B5EF4-FFF2-40B4-BE49-F238E27FC236}">
                <a16:creationId xmlns:a16="http://schemas.microsoft.com/office/drawing/2014/main" id="{B57929DD-0AAF-4D4B-978A-39DA946D20AD}"/>
              </a:ext>
            </a:extLst>
          </p:cNvPr>
          <p:cNvSpPr>
            <a:spLocks noGrp="1"/>
          </p:cNvSpPr>
          <p:nvPr>
            <p:ph idx="1"/>
          </p:nvPr>
        </p:nvSpPr>
        <p:spPr/>
        <p:txBody>
          <a:bodyPr/>
          <a:lstStyle/>
          <a:p>
            <a:pPr marL="0" indent="0">
              <a:buNone/>
            </a:pPr>
            <a:r>
              <a:rPr lang="en-MY" sz="2400" dirty="0"/>
              <a:t>Inner-directed refers to people believe in control of outcomes; Outer-directed refers to people believe in letting things take own course. In inner-directed culture, people believe that they can control nature or their environment to achieve goals. This includes how they work with teams and within organizations. In outer-directed culture, people believe that nature, or their environment controls them; they must work with their environment to achieve goals. At work or in relationships, they focus their actions on others, and they avoid conflict where possible. People often need reassurance that they're doing a good job.</a:t>
            </a:r>
          </a:p>
        </p:txBody>
      </p:sp>
    </p:spTree>
    <p:extLst>
      <p:ext uri="{BB962C8B-B14F-4D97-AF65-F5344CB8AC3E}">
        <p14:creationId xmlns:p14="http://schemas.microsoft.com/office/powerpoint/2010/main" val="145048156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FD1153-3380-48A7-A056-F4121640FA65}"/>
              </a:ext>
            </a:extLst>
          </p:cNvPr>
          <p:cNvSpPr>
            <a:spLocks noGrp="1"/>
          </p:cNvSpPr>
          <p:nvPr>
            <p:ph type="title"/>
          </p:nvPr>
        </p:nvSpPr>
        <p:spPr/>
        <p:txBody>
          <a:bodyPr/>
          <a:lstStyle/>
          <a:p>
            <a:r>
              <a:rPr lang="en-MY" dirty="0"/>
              <a:t>Question # </a:t>
            </a:r>
          </a:p>
        </p:txBody>
      </p:sp>
      <p:sp>
        <p:nvSpPr>
          <p:cNvPr id="3" name="Content Placeholder 2">
            <a:extLst>
              <a:ext uri="{FF2B5EF4-FFF2-40B4-BE49-F238E27FC236}">
                <a16:creationId xmlns:a16="http://schemas.microsoft.com/office/drawing/2014/main" id="{7C4D7128-3EE2-4B95-B9C8-BBF6DFB6E4E4}"/>
              </a:ext>
            </a:extLst>
          </p:cNvPr>
          <p:cNvSpPr>
            <a:spLocks noGrp="1"/>
          </p:cNvSpPr>
          <p:nvPr>
            <p:ph idx="1"/>
          </p:nvPr>
        </p:nvSpPr>
        <p:spPr/>
        <p:txBody>
          <a:bodyPr/>
          <a:lstStyle/>
          <a:p>
            <a:pPr marL="0" indent="0">
              <a:buNone/>
            </a:pPr>
            <a:r>
              <a:rPr lang="en-MY" dirty="0"/>
              <a:t>Employee job hopping where one changes jobs for career enhancement is a concept that is MOST associated with which of Hofstede's cultural dimensions ?</a:t>
            </a:r>
          </a:p>
          <a:p>
            <a:pPr marL="514350" indent="-514350">
              <a:buFont typeface="+mj-lt"/>
              <a:buAutoNum type="alphaUcPeriod"/>
            </a:pPr>
            <a:r>
              <a:rPr lang="en-MY" dirty="0"/>
              <a:t>Feminine culture	</a:t>
            </a:r>
          </a:p>
          <a:p>
            <a:pPr marL="514350" indent="-514350">
              <a:buFont typeface="+mj-lt"/>
              <a:buAutoNum type="alphaUcPeriod"/>
            </a:pPr>
            <a:r>
              <a:rPr lang="en-MY" dirty="0"/>
              <a:t>Individualism culture	</a:t>
            </a:r>
          </a:p>
          <a:p>
            <a:pPr marL="514350" indent="-514350">
              <a:buFont typeface="+mj-lt"/>
              <a:buAutoNum type="alphaUcPeriod"/>
            </a:pPr>
            <a:r>
              <a:rPr lang="en-MY" dirty="0"/>
              <a:t>High </a:t>
            </a:r>
            <a:r>
              <a:rPr lang="en-MY" dirty="0" err="1"/>
              <a:t>uncertainity</a:t>
            </a:r>
            <a:r>
              <a:rPr lang="en-MY" dirty="0"/>
              <a:t> avoidance culture	</a:t>
            </a:r>
          </a:p>
          <a:p>
            <a:pPr marL="514350" indent="-514350">
              <a:buFont typeface="+mj-lt"/>
              <a:buAutoNum type="alphaUcPeriod"/>
            </a:pPr>
            <a:r>
              <a:rPr lang="en-MY" dirty="0"/>
              <a:t>Collectivistic culture</a:t>
            </a:r>
          </a:p>
          <a:p>
            <a:pPr marL="514350" indent="-514350">
              <a:buFont typeface="+mj-lt"/>
              <a:buAutoNum type="alphaUcPeriod"/>
            </a:pPr>
            <a:endParaRPr lang="en-MY" dirty="0"/>
          </a:p>
        </p:txBody>
      </p:sp>
    </p:spTree>
    <p:extLst>
      <p:ext uri="{BB962C8B-B14F-4D97-AF65-F5344CB8AC3E}">
        <p14:creationId xmlns:p14="http://schemas.microsoft.com/office/powerpoint/2010/main" val="240300247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690975-4305-446D-9E8C-05F3BFD37627}"/>
              </a:ext>
            </a:extLst>
          </p:cNvPr>
          <p:cNvSpPr>
            <a:spLocks noGrp="1"/>
          </p:cNvSpPr>
          <p:nvPr>
            <p:ph type="title"/>
          </p:nvPr>
        </p:nvSpPr>
        <p:spPr/>
        <p:txBody>
          <a:bodyPr/>
          <a:lstStyle/>
          <a:p>
            <a:r>
              <a:rPr lang="en-MY" dirty="0"/>
              <a:t>Answer # </a:t>
            </a:r>
          </a:p>
        </p:txBody>
      </p:sp>
      <p:sp>
        <p:nvSpPr>
          <p:cNvPr id="3" name="Content Placeholder 2">
            <a:extLst>
              <a:ext uri="{FF2B5EF4-FFF2-40B4-BE49-F238E27FC236}">
                <a16:creationId xmlns:a16="http://schemas.microsoft.com/office/drawing/2014/main" id="{59BF586C-C9BC-4CBE-9CF7-069805610D09}"/>
              </a:ext>
            </a:extLst>
          </p:cNvPr>
          <p:cNvSpPr>
            <a:spLocks noGrp="1"/>
          </p:cNvSpPr>
          <p:nvPr>
            <p:ph idx="1"/>
          </p:nvPr>
        </p:nvSpPr>
        <p:spPr/>
        <p:txBody>
          <a:bodyPr/>
          <a:lstStyle/>
          <a:p>
            <a:r>
              <a:rPr lang="en-MY" dirty="0"/>
              <a:t>Option B</a:t>
            </a:r>
          </a:p>
        </p:txBody>
      </p:sp>
    </p:spTree>
    <p:extLst>
      <p:ext uri="{BB962C8B-B14F-4D97-AF65-F5344CB8AC3E}">
        <p14:creationId xmlns:p14="http://schemas.microsoft.com/office/powerpoint/2010/main" val="269583404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388767766"/>
              </p:ext>
            </p:extLst>
          </p:nvPr>
        </p:nvGraphicFramePr>
        <p:xfrm>
          <a:off x="827584" y="332656"/>
          <a:ext cx="7632848" cy="626469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43600453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147FC9-AF6E-4D89-AB40-FF6420381062}"/>
              </a:ext>
            </a:extLst>
          </p:cNvPr>
          <p:cNvSpPr>
            <a:spLocks noGrp="1"/>
          </p:cNvSpPr>
          <p:nvPr>
            <p:ph type="title"/>
          </p:nvPr>
        </p:nvSpPr>
        <p:spPr/>
        <p:txBody>
          <a:bodyPr/>
          <a:lstStyle/>
          <a:p>
            <a:r>
              <a:rPr lang="en-MY" dirty="0"/>
              <a:t>Diversity Cultures</a:t>
            </a:r>
          </a:p>
        </p:txBody>
      </p:sp>
      <p:pic>
        <p:nvPicPr>
          <p:cNvPr id="5" name="Picture 4">
            <a:extLst>
              <a:ext uri="{FF2B5EF4-FFF2-40B4-BE49-F238E27FC236}">
                <a16:creationId xmlns:a16="http://schemas.microsoft.com/office/drawing/2014/main" id="{C92FE66C-0393-4ADA-94AC-1AE75EA1D62A}"/>
              </a:ext>
            </a:extLst>
          </p:cNvPr>
          <p:cNvPicPr>
            <a:picLocks noChangeAspect="1"/>
          </p:cNvPicPr>
          <p:nvPr/>
        </p:nvPicPr>
        <p:blipFill>
          <a:blip r:embed="rId2"/>
          <a:stretch>
            <a:fillRect/>
          </a:stretch>
        </p:blipFill>
        <p:spPr>
          <a:xfrm>
            <a:off x="1619672" y="1916832"/>
            <a:ext cx="5524551" cy="4277072"/>
          </a:xfrm>
          <a:prstGeom prst="rect">
            <a:avLst/>
          </a:prstGeom>
          <a:ln w="15875">
            <a:solidFill>
              <a:schemeClr val="tx1"/>
            </a:solidFill>
          </a:ln>
        </p:spPr>
      </p:pic>
    </p:spTree>
    <p:extLst>
      <p:ext uri="{BB962C8B-B14F-4D97-AF65-F5344CB8AC3E}">
        <p14:creationId xmlns:p14="http://schemas.microsoft.com/office/powerpoint/2010/main" val="143285728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329E86-3EEB-4279-A592-050FEC18F223}"/>
              </a:ext>
            </a:extLst>
          </p:cNvPr>
          <p:cNvSpPr>
            <a:spLocks noGrp="1"/>
          </p:cNvSpPr>
          <p:nvPr>
            <p:ph type="title"/>
          </p:nvPr>
        </p:nvSpPr>
        <p:spPr/>
        <p:txBody>
          <a:bodyPr/>
          <a:lstStyle/>
          <a:p>
            <a:r>
              <a:rPr lang="en-MY" dirty="0"/>
              <a:t>Family</a:t>
            </a:r>
          </a:p>
        </p:txBody>
      </p:sp>
      <p:sp>
        <p:nvSpPr>
          <p:cNvPr id="3" name="Content Placeholder 2">
            <a:extLst>
              <a:ext uri="{FF2B5EF4-FFF2-40B4-BE49-F238E27FC236}">
                <a16:creationId xmlns:a16="http://schemas.microsoft.com/office/drawing/2014/main" id="{4B9C2F7D-84DF-4EE8-8B5D-EE9716BD1A43}"/>
              </a:ext>
            </a:extLst>
          </p:cNvPr>
          <p:cNvSpPr>
            <a:spLocks noGrp="1"/>
          </p:cNvSpPr>
          <p:nvPr>
            <p:ph idx="1"/>
          </p:nvPr>
        </p:nvSpPr>
        <p:spPr/>
        <p:txBody>
          <a:bodyPr/>
          <a:lstStyle/>
          <a:p>
            <a:pPr marL="0" indent="0">
              <a:buNone/>
            </a:pPr>
            <a:r>
              <a:rPr lang="en-MY" dirty="0"/>
              <a:t>The Family organizational culture is marked by a parent-child dynamic in which personal relationships and getting along together are extremely important. Power rests in key leaders, who guard it carefully. Success often depends on one's ability to manipulate and build on relationships. This culture occurs most frequently in countries like Japan, France, and Spain.</a:t>
            </a:r>
          </a:p>
        </p:txBody>
      </p:sp>
    </p:spTree>
    <p:extLst>
      <p:ext uri="{BB962C8B-B14F-4D97-AF65-F5344CB8AC3E}">
        <p14:creationId xmlns:p14="http://schemas.microsoft.com/office/powerpoint/2010/main" val="153740001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477574-8DB0-4AFE-8809-E5DFD89B72DB}"/>
              </a:ext>
            </a:extLst>
          </p:cNvPr>
          <p:cNvSpPr>
            <a:spLocks noGrp="1"/>
          </p:cNvSpPr>
          <p:nvPr>
            <p:ph type="title"/>
          </p:nvPr>
        </p:nvSpPr>
        <p:spPr/>
        <p:txBody>
          <a:bodyPr/>
          <a:lstStyle/>
          <a:p>
            <a:r>
              <a:rPr lang="en-MY" dirty="0"/>
              <a:t>Eiffel Tower</a:t>
            </a:r>
          </a:p>
        </p:txBody>
      </p:sp>
      <p:sp>
        <p:nvSpPr>
          <p:cNvPr id="3" name="Content Placeholder 2">
            <a:extLst>
              <a:ext uri="{FF2B5EF4-FFF2-40B4-BE49-F238E27FC236}">
                <a16:creationId xmlns:a16="http://schemas.microsoft.com/office/drawing/2014/main" id="{C6C41889-2603-461E-B814-5D0B313AA49F}"/>
              </a:ext>
            </a:extLst>
          </p:cNvPr>
          <p:cNvSpPr>
            <a:spLocks noGrp="1"/>
          </p:cNvSpPr>
          <p:nvPr>
            <p:ph idx="1"/>
          </p:nvPr>
        </p:nvSpPr>
        <p:spPr/>
        <p:txBody>
          <a:bodyPr/>
          <a:lstStyle/>
          <a:p>
            <a:pPr marL="0" indent="0">
              <a:buNone/>
            </a:pPr>
            <a:r>
              <a:rPr lang="en-MY" dirty="0"/>
              <a:t>The Eiffel Tower concept refers to a hierarchical structuring of relationships. Power and decision-making responsibility increase as one move toward the top of the organization. There may be elaborate rules, strictly respected job definitions and responsibilities, and a reliance on planning. These kinds of organizations are generally found in Germany, Denmark, and the Netherlands.</a:t>
            </a:r>
          </a:p>
        </p:txBody>
      </p:sp>
    </p:spTree>
    <p:extLst>
      <p:ext uri="{BB962C8B-B14F-4D97-AF65-F5344CB8AC3E}">
        <p14:creationId xmlns:p14="http://schemas.microsoft.com/office/powerpoint/2010/main" val="241755192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586E26-B669-4094-9605-F1CACB074B16}"/>
              </a:ext>
            </a:extLst>
          </p:cNvPr>
          <p:cNvSpPr>
            <a:spLocks noGrp="1"/>
          </p:cNvSpPr>
          <p:nvPr>
            <p:ph type="title"/>
          </p:nvPr>
        </p:nvSpPr>
        <p:spPr/>
        <p:txBody>
          <a:bodyPr/>
          <a:lstStyle/>
          <a:p>
            <a:r>
              <a:rPr lang="en-MY" dirty="0"/>
              <a:t>Incubator</a:t>
            </a:r>
          </a:p>
        </p:txBody>
      </p:sp>
      <p:sp>
        <p:nvSpPr>
          <p:cNvPr id="3" name="Content Placeholder 2">
            <a:extLst>
              <a:ext uri="{FF2B5EF4-FFF2-40B4-BE49-F238E27FC236}">
                <a16:creationId xmlns:a16="http://schemas.microsoft.com/office/drawing/2014/main" id="{6FFF9C84-76CF-4FA1-B650-084A9C62846F}"/>
              </a:ext>
            </a:extLst>
          </p:cNvPr>
          <p:cNvSpPr>
            <a:spLocks noGrp="1"/>
          </p:cNvSpPr>
          <p:nvPr>
            <p:ph idx="1"/>
          </p:nvPr>
        </p:nvSpPr>
        <p:spPr/>
        <p:txBody>
          <a:bodyPr/>
          <a:lstStyle/>
          <a:p>
            <a:pPr marL="0" indent="0">
              <a:buNone/>
            </a:pPr>
            <a:r>
              <a:rPr lang="en-MY" dirty="0"/>
              <a:t>The Incubator describes organizations that are relatively flat, in which individuals can exert power and gain recognition. From a national perspective, Sweden tends to produce Incubators; from an industrial perspective, Incubators are often software companies</a:t>
            </a:r>
          </a:p>
        </p:txBody>
      </p:sp>
    </p:spTree>
    <p:extLst>
      <p:ext uri="{BB962C8B-B14F-4D97-AF65-F5344CB8AC3E}">
        <p14:creationId xmlns:p14="http://schemas.microsoft.com/office/powerpoint/2010/main" val="49691836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3D0BA9-7FA6-4457-81BF-BBA3145253E5}"/>
              </a:ext>
            </a:extLst>
          </p:cNvPr>
          <p:cNvSpPr>
            <a:spLocks noGrp="1"/>
          </p:cNvSpPr>
          <p:nvPr>
            <p:ph type="title"/>
          </p:nvPr>
        </p:nvSpPr>
        <p:spPr/>
        <p:txBody>
          <a:bodyPr/>
          <a:lstStyle/>
          <a:p>
            <a:r>
              <a:rPr lang="en-MY" dirty="0"/>
              <a:t>Guided Missile</a:t>
            </a:r>
          </a:p>
        </p:txBody>
      </p:sp>
      <p:sp>
        <p:nvSpPr>
          <p:cNvPr id="3" name="Content Placeholder 2">
            <a:extLst>
              <a:ext uri="{FF2B5EF4-FFF2-40B4-BE49-F238E27FC236}">
                <a16:creationId xmlns:a16="http://schemas.microsoft.com/office/drawing/2014/main" id="{C016495B-3AB4-4AB4-965D-F393BBBECB7E}"/>
              </a:ext>
            </a:extLst>
          </p:cNvPr>
          <p:cNvSpPr>
            <a:spLocks noGrp="1"/>
          </p:cNvSpPr>
          <p:nvPr>
            <p:ph idx="1"/>
          </p:nvPr>
        </p:nvSpPr>
        <p:spPr/>
        <p:txBody>
          <a:bodyPr/>
          <a:lstStyle/>
          <a:p>
            <a:pPr marL="0" indent="0">
              <a:buNone/>
            </a:pPr>
            <a:r>
              <a:rPr lang="en-MY" dirty="0"/>
              <a:t>The Guided Missile organization is highly focused on the achievement of specific objectives, often those that deliver value in a short time frame. Power is gained through expertise. Value to the organization is measured by results and is rewarded. This type of corporate culture characterizes many organizations in the United Kingdom, the United States, and Canada.</a:t>
            </a:r>
          </a:p>
        </p:txBody>
      </p:sp>
    </p:spTree>
    <p:extLst>
      <p:ext uri="{BB962C8B-B14F-4D97-AF65-F5344CB8AC3E}">
        <p14:creationId xmlns:p14="http://schemas.microsoft.com/office/powerpoint/2010/main" val="226364012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B08129-5038-47F2-98BF-745226494BBC}"/>
              </a:ext>
            </a:extLst>
          </p:cNvPr>
          <p:cNvSpPr>
            <a:spLocks noGrp="1"/>
          </p:cNvSpPr>
          <p:nvPr>
            <p:ph type="title"/>
          </p:nvPr>
        </p:nvSpPr>
        <p:spPr/>
        <p:txBody>
          <a:bodyPr/>
          <a:lstStyle/>
          <a:p>
            <a:r>
              <a:rPr lang="en-MY" dirty="0"/>
              <a:t>Question # </a:t>
            </a:r>
          </a:p>
        </p:txBody>
      </p:sp>
      <p:sp>
        <p:nvSpPr>
          <p:cNvPr id="3" name="Content Placeholder 2">
            <a:extLst>
              <a:ext uri="{FF2B5EF4-FFF2-40B4-BE49-F238E27FC236}">
                <a16:creationId xmlns:a16="http://schemas.microsoft.com/office/drawing/2014/main" id="{98C037B2-28B2-4DC2-82D2-DB670F8E8C57}"/>
              </a:ext>
            </a:extLst>
          </p:cNvPr>
          <p:cNvSpPr>
            <a:spLocks noGrp="1"/>
          </p:cNvSpPr>
          <p:nvPr>
            <p:ph idx="1"/>
          </p:nvPr>
        </p:nvSpPr>
        <p:spPr/>
        <p:txBody>
          <a:bodyPr/>
          <a:lstStyle/>
          <a:p>
            <a:pPr marL="0" indent="0">
              <a:buNone/>
            </a:pPr>
            <a:r>
              <a:rPr lang="en-MY" dirty="0"/>
              <a:t> A corporate culture high on person and hierarchical value dimensions is called</a:t>
            </a:r>
          </a:p>
          <a:p>
            <a:pPr marL="0" indent="0">
              <a:buNone/>
            </a:pPr>
            <a:r>
              <a:rPr lang="en-MY" dirty="0"/>
              <a:t>a) Eiffel Tower.</a:t>
            </a:r>
          </a:p>
          <a:p>
            <a:pPr marL="0" indent="0">
              <a:buNone/>
            </a:pPr>
            <a:r>
              <a:rPr lang="en-MY" dirty="0"/>
              <a:t>b) Guided Missile.</a:t>
            </a:r>
          </a:p>
          <a:p>
            <a:pPr marL="0" indent="0">
              <a:buNone/>
            </a:pPr>
            <a:r>
              <a:rPr lang="en-MY" dirty="0"/>
              <a:t>c) Family.</a:t>
            </a:r>
          </a:p>
          <a:p>
            <a:pPr marL="0" indent="0">
              <a:buNone/>
            </a:pPr>
            <a:r>
              <a:rPr lang="en-MY" dirty="0"/>
              <a:t>d) Incubator</a:t>
            </a:r>
          </a:p>
          <a:p>
            <a:pPr marL="0" indent="0">
              <a:buNone/>
            </a:pPr>
            <a:endParaRPr lang="en-MY" dirty="0"/>
          </a:p>
        </p:txBody>
      </p:sp>
    </p:spTree>
    <p:extLst>
      <p:ext uri="{BB962C8B-B14F-4D97-AF65-F5344CB8AC3E}">
        <p14:creationId xmlns:p14="http://schemas.microsoft.com/office/powerpoint/2010/main" val="361036681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851A64-CEEB-48F1-8692-547FB8832B17}"/>
              </a:ext>
            </a:extLst>
          </p:cNvPr>
          <p:cNvSpPr>
            <a:spLocks noGrp="1"/>
          </p:cNvSpPr>
          <p:nvPr>
            <p:ph type="title"/>
          </p:nvPr>
        </p:nvSpPr>
        <p:spPr/>
        <p:txBody>
          <a:bodyPr/>
          <a:lstStyle/>
          <a:p>
            <a:r>
              <a:rPr lang="en-MY" dirty="0"/>
              <a:t>Answer # </a:t>
            </a:r>
          </a:p>
        </p:txBody>
      </p:sp>
      <p:sp>
        <p:nvSpPr>
          <p:cNvPr id="3" name="Content Placeholder 2">
            <a:extLst>
              <a:ext uri="{FF2B5EF4-FFF2-40B4-BE49-F238E27FC236}">
                <a16:creationId xmlns:a16="http://schemas.microsoft.com/office/drawing/2014/main" id="{471086F2-F659-4C07-A65E-CDDE3AD51CA9}"/>
              </a:ext>
            </a:extLst>
          </p:cNvPr>
          <p:cNvSpPr>
            <a:spLocks noGrp="1"/>
          </p:cNvSpPr>
          <p:nvPr>
            <p:ph idx="1"/>
          </p:nvPr>
        </p:nvSpPr>
        <p:spPr/>
        <p:txBody>
          <a:bodyPr/>
          <a:lstStyle/>
          <a:p>
            <a:r>
              <a:rPr lang="en-MY" dirty="0"/>
              <a:t>Option C</a:t>
            </a:r>
          </a:p>
        </p:txBody>
      </p:sp>
    </p:spTree>
    <p:extLst>
      <p:ext uri="{BB962C8B-B14F-4D97-AF65-F5344CB8AC3E}">
        <p14:creationId xmlns:p14="http://schemas.microsoft.com/office/powerpoint/2010/main" val="395861563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3034213674"/>
              </p:ext>
            </p:extLst>
          </p:nvPr>
        </p:nvGraphicFramePr>
        <p:xfrm>
          <a:off x="827584" y="332656"/>
          <a:ext cx="7632848" cy="626469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9476319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E4DC32-1AB8-4454-A9ED-ABCACE250557}"/>
              </a:ext>
            </a:extLst>
          </p:cNvPr>
          <p:cNvSpPr>
            <a:spLocks noGrp="1"/>
          </p:cNvSpPr>
          <p:nvPr>
            <p:ph type="title"/>
          </p:nvPr>
        </p:nvSpPr>
        <p:spPr/>
        <p:txBody>
          <a:bodyPr/>
          <a:lstStyle/>
          <a:p>
            <a:r>
              <a:rPr lang="en-MY" dirty="0"/>
              <a:t>Edward Hall’s Cultural dimensions</a:t>
            </a:r>
          </a:p>
        </p:txBody>
      </p:sp>
      <p:sp>
        <p:nvSpPr>
          <p:cNvPr id="3" name="Content Placeholder 2">
            <a:extLst>
              <a:ext uri="{FF2B5EF4-FFF2-40B4-BE49-F238E27FC236}">
                <a16:creationId xmlns:a16="http://schemas.microsoft.com/office/drawing/2014/main" id="{C2A59C64-9BDD-4474-88E6-89357FB5C79B}"/>
              </a:ext>
            </a:extLst>
          </p:cNvPr>
          <p:cNvSpPr>
            <a:spLocks noGrp="1"/>
          </p:cNvSpPr>
          <p:nvPr>
            <p:ph idx="1"/>
          </p:nvPr>
        </p:nvSpPr>
        <p:spPr/>
        <p:txBody>
          <a:bodyPr/>
          <a:lstStyle/>
          <a:p>
            <a:r>
              <a:rPr lang="en-MY" dirty="0"/>
              <a:t>Edward T Hall was an American anthropologist and cross-cultural researcher.</a:t>
            </a:r>
          </a:p>
          <a:p>
            <a:endParaRPr lang="en-MY" dirty="0"/>
          </a:p>
          <a:p>
            <a:r>
              <a:rPr lang="en-MY" dirty="0"/>
              <a:t>While teaching inter-cultural communications skills to foreign service personnel, developed the concept of "high context culture" and "low context culture", and wrote several popular practical books on dealing with cross-cultural issues. </a:t>
            </a:r>
          </a:p>
        </p:txBody>
      </p:sp>
    </p:spTree>
    <p:extLst>
      <p:ext uri="{BB962C8B-B14F-4D97-AF65-F5344CB8AC3E}">
        <p14:creationId xmlns:p14="http://schemas.microsoft.com/office/powerpoint/2010/main" val="289467842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F8A356-D884-45B2-80A8-5DF22AFE2552}"/>
              </a:ext>
            </a:extLst>
          </p:cNvPr>
          <p:cNvSpPr>
            <a:spLocks noGrp="1"/>
          </p:cNvSpPr>
          <p:nvPr>
            <p:ph type="title"/>
          </p:nvPr>
        </p:nvSpPr>
        <p:spPr/>
        <p:txBody>
          <a:bodyPr/>
          <a:lstStyle/>
          <a:p>
            <a:r>
              <a:rPr lang="en-MY" dirty="0"/>
              <a:t>High vs Low Context Culture</a:t>
            </a:r>
          </a:p>
        </p:txBody>
      </p:sp>
      <p:pic>
        <p:nvPicPr>
          <p:cNvPr id="5" name="Picture 4">
            <a:extLst>
              <a:ext uri="{FF2B5EF4-FFF2-40B4-BE49-F238E27FC236}">
                <a16:creationId xmlns:a16="http://schemas.microsoft.com/office/drawing/2014/main" id="{F6FCEAF7-9A76-42C8-A0D1-5AB2404A9F65}"/>
              </a:ext>
            </a:extLst>
          </p:cNvPr>
          <p:cNvPicPr>
            <a:picLocks noChangeAspect="1"/>
          </p:cNvPicPr>
          <p:nvPr/>
        </p:nvPicPr>
        <p:blipFill>
          <a:blip r:embed="rId2"/>
          <a:stretch>
            <a:fillRect/>
          </a:stretch>
        </p:blipFill>
        <p:spPr>
          <a:xfrm>
            <a:off x="1403648" y="1988840"/>
            <a:ext cx="5624841" cy="3977035"/>
          </a:xfrm>
          <a:prstGeom prst="rect">
            <a:avLst/>
          </a:prstGeom>
        </p:spPr>
      </p:pic>
    </p:spTree>
    <p:extLst>
      <p:ext uri="{BB962C8B-B14F-4D97-AF65-F5344CB8AC3E}">
        <p14:creationId xmlns:p14="http://schemas.microsoft.com/office/powerpoint/2010/main" val="105038466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20F7F5-CBA7-4A9A-96B5-9CBC6A2E1B76}"/>
              </a:ext>
            </a:extLst>
          </p:cNvPr>
          <p:cNvSpPr>
            <a:spLocks noGrp="1"/>
          </p:cNvSpPr>
          <p:nvPr>
            <p:ph type="title"/>
          </p:nvPr>
        </p:nvSpPr>
        <p:spPr/>
        <p:txBody>
          <a:bodyPr/>
          <a:lstStyle/>
          <a:p>
            <a:r>
              <a:rPr lang="en-MY" dirty="0"/>
              <a:t>High context Culture</a:t>
            </a:r>
          </a:p>
        </p:txBody>
      </p:sp>
      <p:sp>
        <p:nvSpPr>
          <p:cNvPr id="3" name="Content Placeholder 2">
            <a:extLst>
              <a:ext uri="{FF2B5EF4-FFF2-40B4-BE49-F238E27FC236}">
                <a16:creationId xmlns:a16="http://schemas.microsoft.com/office/drawing/2014/main" id="{FDA62DCE-E19D-4A9E-BB2D-C6858A0C0C9E}"/>
              </a:ext>
            </a:extLst>
          </p:cNvPr>
          <p:cNvSpPr>
            <a:spLocks noGrp="1"/>
          </p:cNvSpPr>
          <p:nvPr>
            <p:ph idx="1"/>
          </p:nvPr>
        </p:nvSpPr>
        <p:spPr/>
        <p:txBody>
          <a:bodyPr/>
          <a:lstStyle/>
          <a:p>
            <a:pPr marL="0" indent="0">
              <a:buNone/>
            </a:pPr>
            <a:r>
              <a:rPr lang="en-MY" dirty="0"/>
              <a:t>High context refers to societies or groups where people have close connections over a long period of time. Many aspects of cultural </a:t>
            </a:r>
            <a:r>
              <a:rPr lang="en-MY" dirty="0" err="1"/>
              <a:t>behavior</a:t>
            </a:r>
            <a:r>
              <a:rPr lang="en-MY" dirty="0"/>
              <a:t> are, not made explicit, because most members know what to do and what to think from years of interaction with each other. High context is more common in Eastern cultures than in Western cultures.</a:t>
            </a:r>
          </a:p>
        </p:txBody>
      </p:sp>
    </p:spTree>
    <p:extLst>
      <p:ext uri="{BB962C8B-B14F-4D97-AF65-F5344CB8AC3E}">
        <p14:creationId xmlns:p14="http://schemas.microsoft.com/office/powerpoint/2010/main" val="380927053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5EE470-A97B-49F5-935E-C244B81EE297}"/>
              </a:ext>
            </a:extLst>
          </p:cNvPr>
          <p:cNvSpPr>
            <a:spLocks noGrp="1"/>
          </p:cNvSpPr>
          <p:nvPr>
            <p:ph type="title"/>
          </p:nvPr>
        </p:nvSpPr>
        <p:spPr/>
        <p:txBody>
          <a:bodyPr/>
          <a:lstStyle/>
          <a:p>
            <a:r>
              <a:rPr lang="en-MY" dirty="0"/>
              <a:t>Low context Culture</a:t>
            </a:r>
          </a:p>
        </p:txBody>
      </p:sp>
      <p:sp>
        <p:nvSpPr>
          <p:cNvPr id="3" name="Content Placeholder 2">
            <a:extLst>
              <a:ext uri="{FF2B5EF4-FFF2-40B4-BE49-F238E27FC236}">
                <a16:creationId xmlns:a16="http://schemas.microsoft.com/office/drawing/2014/main" id="{05A41454-BF13-4A2C-99C6-5553A5F437C8}"/>
              </a:ext>
            </a:extLst>
          </p:cNvPr>
          <p:cNvSpPr>
            <a:spLocks noGrp="1"/>
          </p:cNvSpPr>
          <p:nvPr>
            <p:ph idx="1"/>
          </p:nvPr>
        </p:nvSpPr>
        <p:spPr/>
        <p:txBody>
          <a:bodyPr/>
          <a:lstStyle/>
          <a:p>
            <a:pPr marL="0" indent="0">
              <a:buNone/>
            </a:pPr>
            <a:r>
              <a:rPr lang="en-MY" dirty="0"/>
              <a:t>Low context refers to societies where people tend to have many connections but of shorter duration or for some specific reason. In these societies, cultural </a:t>
            </a:r>
            <a:r>
              <a:rPr lang="en-MY" dirty="0" err="1"/>
              <a:t>behavior</a:t>
            </a:r>
            <a:r>
              <a:rPr lang="en-MY" dirty="0"/>
              <a:t> and beliefs may need to be spelled out explicitly so that those coming into the cultural environment know how to behave.</a:t>
            </a:r>
          </a:p>
        </p:txBody>
      </p:sp>
    </p:spTree>
    <p:extLst>
      <p:ext uri="{BB962C8B-B14F-4D97-AF65-F5344CB8AC3E}">
        <p14:creationId xmlns:p14="http://schemas.microsoft.com/office/powerpoint/2010/main" val="108322713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B08129-5038-47F2-98BF-745226494BBC}"/>
              </a:ext>
            </a:extLst>
          </p:cNvPr>
          <p:cNvSpPr>
            <a:spLocks noGrp="1"/>
          </p:cNvSpPr>
          <p:nvPr>
            <p:ph type="title"/>
          </p:nvPr>
        </p:nvSpPr>
        <p:spPr/>
        <p:txBody>
          <a:bodyPr/>
          <a:lstStyle/>
          <a:p>
            <a:r>
              <a:rPr lang="en-MY" dirty="0"/>
              <a:t>Question # </a:t>
            </a:r>
          </a:p>
        </p:txBody>
      </p:sp>
      <p:sp>
        <p:nvSpPr>
          <p:cNvPr id="3" name="Content Placeholder 2">
            <a:extLst>
              <a:ext uri="{FF2B5EF4-FFF2-40B4-BE49-F238E27FC236}">
                <a16:creationId xmlns:a16="http://schemas.microsoft.com/office/drawing/2014/main" id="{98C037B2-28B2-4DC2-82D2-DB670F8E8C57}"/>
              </a:ext>
            </a:extLst>
          </p:cNvPr>
          <p:cNvSpPr>
            <a:spLocks noGrp="1"/>
          </p:cNvSpPr>
          <p:nvPr>
            <p:ph idx="1"/>
          </p:nvPr>
        </p:nvSpPr>
        <p:spPr/>
        <p:txBody>
          <a:bodyPr/>
          <a:lstStyle/>
          <a:p>
            <a:pPr marL="0" indent="0">
              <a:buNone/>
            </a:pPr>
            <a:r>
              <a:rPr lang="en-MY" dirty="0"/>
              <a:t>An example of a high-context national culture is</a:t>
            </a:r>
          </a:p>
          <a:p>
            <a:pPr marL="0" indent="0">
              <a:buNone/>
            </a:pPr>
            <a:r>
              <a:rPr lang="en-MY" dirty="0"/>
              <a:t>a) United Kingdom.</a:t>
            </a:r>
          </a:p>
          <a:p>
            <a:pPr marL="0" indent="0">
              <a:buNone/>
            </a:pPr>
            <a:r>
              <a:rPr lang="en-MY" dirty="0"/>
              <a:t>b) Canada.</a:t>
            </a:r>
          </a:p>
          <a:p>
            <a:pPr marL="0" indent="0">
              <a:buNone/>
            </a:pPr>
            <a:r>
              <a:rPr lang="en-MY" dirty="0"/>
              <a:t>c) United States.</a:t>
            </a:r>
          </a:p>
          <a:p>
            <a:pPr marL="0" indent="0">
              <a:buNone/>
            </a:pPr>
            <a:r>
              <a:rPr lang="en-MY" dirty="0"/>
              <a:t>d) Japan.</a:t>
            </a:r>
          </a:p>
          <a:p>
            <a:pPr marL="0" indent="0">
              <a:buNone/>
            </a:pPr>
            <a:endParaRPr lang="en-MY" dirty="0"/>
          </a:p>
        </p:txBody>
      </p:sp>
    </p:spTree>
    <p:extLst>
      <p:ext uri="{BB962C8B-B14F-4D97-AF65-F5344CB8AC3E}">
        <p14:creationId xmlns:p14="http://schemas.microsoft.com/office/powerpoint/2010/main" val="13730197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851A64-CEEB-48F1-8692-547FB8832B17}"/>
              </a:ext>
            </a:extLst>
          </p:cNvPr>
          <p:cNvSpPr>
            <a:spLocks noGrp="1"/>
          </p:cNvSpPr>
          <p:nvPr>
            <p:ph type="title"/>
          </p:nvPr>
        </p:nvSpPr>
        <p:spPr/>
        <p:txBody>
          <a:bodyPr/>
          <a:lstStyle/>
          <a:p>
            <a:r>
              <a:rPr lang="en-MY" dirty="0"/>
              <a:t>Answer # </a:t>
            </a:r>
          </a:p>
        </p:txBody>
      </p:sp>
      <p:sp>
        <p:nvSpPr>
          <p:cNvPr id="3" name="Content Placeholder 2">
            <a:extLst>
              <a:ext uri="{FF2B5EF4-FFF2-40B4-BE49-F238E27FC236}">
                <a16:creationId xmlns:a16="http://schemas.microsoft.com/office/drawing/2014/main" id="{471086F2-F659-4C07-A65E-CDDE3AD51CA9}"/>
              </a:ext>
            </a:extLst>
          </p:cNvPr>
          <p:cNvSpPr>
            <a:spLocks noGrp="1"/>
          </p:cNvSpPr>
          <p:nvPr>
            <p:ph idx="1"/>
          </p:nvPr>
        </p:nvSpPr>
        <p:spPr/>
        <p:txBody>
          <a:bodyPr/>
          <a:lstStyle/>
          <a:p>
            <a:r>
              <a:rPr lang="en-MY" dirty="0"/>
              <a:t>Option D</a:t>
            </a:r>
          </a:p>
        </p:txBody>
      </p:sp>
    </p:spTree>
    <p:extLst>
      <p:ext uri="{BB962C8B-B14F-4D97-AF65-F5344CB8AC3E}">
        <p14:creationId xmlns:p14="http://schemas.microsoft.com/office/powerpoint/2010/main" val="21973427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Question # </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p:txBody>
          <a:bodyPr/>
          <a:lstStyle/>
          <a:p>
            <a:pPr marL="0" indent="0">
              <a:buNone/>
            </a:pPr>
            <a:r>
              <a:rPr lang="en-MY" dirty="0"/>
              <a:t>In low-context cultures, the focus of communication is on :</a:t>
            </a:r>
          </a:p>
          <a:p>
            <a:pPr marL="0" indent="0">
              <a:buNone/>
            </a:pPr>
            <a:r>
              <a:rPr lang="en-MY" dirty="0"/>
              <a:t>a) cultural filters.</a:t>
            </a:r>
          </a:p>
          <a:p>
            <a:pPr marL="0" indent="0">
              <a:buNone/>
            </a:pPr>
            <a:r>
              <a:rPr lang="en-MY" dirty="0"/>
              <a:t>b) words.</a:t>
            </a:r>
          </a:p>
          <a:p>
            <a:pPr marL="0" indent="0">
              <a:buNone/>
            </a:pPr>
            <a:r>
              <a:rPr lang="en-MY" dirty="0"/>
              <a:t>c) nonverbal cues.</a:t>
            </a:r>
          </a:p>
          <a:p>
            <a:pPr marL="0" indent="0">
              <a:buNone/>
            </a:pPr>
            <a:r>
              <a:rPr lang="en-MY" dirty="0"/>
              <a:t>d) relationships.</a:t>
            </a:r>
          </a:p>
          <a:p>
            <a:pPr marL="0" indent="0">
              <a:buNone/>
            </a:pPr>
            <a:endParaRPr lang="en-MY" dirty="0"/>
          </a:p>
        </p:txBody>
      </p:sp>
    </p:spTree>
    <p:extLst>
      <p:ext uri="{BB962C8B-B14F-4D97-AF65-F5344CB8AC3E}">
        <p14:creationId xmlns:p14="http://schemas.microsoft.com/office/powerpoint/2010/main" val="392348536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AAA5A0-0B24-4A0D-84A9-DFF7A0FD3A49}"/>
              </a:ext>
            </a:extLst>
          </p:cNvPr>
          <p:cNvSpPr>
            <a:spLocks noGrp="1"/>
          </p:cNvSpPr>
          <p:nvPr>
            <p:ph type="title"/>
          </p:nvPr>
        </p:nvSpPr>
        <p:spPr/>
        <p:txBody>
          <a:bodyPr/>
          <a:lstStyle/>
          <a:p>
            <a:r>
              <a:rPr lang="en-MY" dirty="0"/>
              <a:t>Answer # </a:t>
            </a:r>
          </a:p>
        </p:txBody>
      </p:sp>
      <p:sp>
        <p:nvSpPr>
          <p:cNvPr id="3" name="Content Placeholder 2">
            <a:extLst>
              <a:ext uri="{FF2B5EF4-FFF2-40B4-BE49-F238E27FC236}">
                <a16:creationId xmlns:a16="http://schemas.microsoft.com/office/drawing/2014/main" id="{BC6D0C16-8578-4AE3-BF79-B7B4F3127AC0}"/>
              </a:ext>
            </a:extLst>
          </p:cNvPr>
          <p:cNvSpPr>
            <a:spLocks noGrp="1"/>
          </p:cNvSpPr>
          <p:nvPr>
            <p:ph idx="1"/>
          </p:nvPr>
        </p:nvSpPr>
        <p:spPr/>
        <p:txBody>
          <a:bodyPr/>
          <a:lstStyle/>
          <a:p>
            <a:pPr marL="0" indent="0">
              <a:buNone/>
            </a:pPr>
            <a:r>
              <a:rPr lang="en-MY" dirty="0"/>
              <a:t>Option B</a:t>
            </a:r>
          </a:p>
        </p:txBody>
      </p:sp>
    </p:spTree>
    <p:extLst>
      <p:ext uri="{BB962C8B-B14F-4D97-AF65-F5344CB8AC3E}">
        <p14:creationId xmlns:p14="http://schemas.microsoft.com/office/powerpoint/2010/main" val="184563154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1040429582"/>
              </p:ext>
            </p:extLst>
          </p:nvPr>
        </p:nvGraphicFramePr>
        <p:xfrm>
          <a:off x="827584" y="332656"/>
          <a:ext cx="7632848" cy="626469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64112462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5ADD29-0F19-4C8C-841A-18133483089E}"/>
              </a:ext>
            </a:extLst>
          </p:cNvPr>
          <p:cNvSpPr>
            <a:spLocks noGrp="1"/>
          </p:cNvSpPr>
          <p:nvPr>
            <p:ph type="title"/>
          </p:nvPr>
        </p:nvSpPr>
        <p:spPr/>
        <p:txBody>
          <a:bodyPr/>
          <a:lstStyle/>
          <a:p>
            <a:r>
              <a:rPr lang="en-MY" dirty="0"/>
              <a:t>Theory of the Three R's</a:t>
            </a:r>
          </a:p>
        </p:txBody>
      </p:sp>
      <p:sp>
        <p:nvSpPr>
          <p:cNvPr id="3" name="Content Placeholder 2">
            <a:extLst>
              <a:ext uri="{FF2B5EF4-FFF2-40B4-BE49-F238E27FC236}">
                <a16:creationId xmlns:a16="http://schemas.microsoft.com/office/drawing/2014/main" id="{AB8BAEE9-5B48-4810-B5A4-AFA62E71B361}"/>
              </a:ext>
            </a:extLst>
          </p:cNvPr>
          <p:cNvSpPr>
            <a:spLocks noGrp="1"/>
          </p:cNvSpPr>
          <p:nvPr>
            <p:ph idx="1"/>
          </p:nvPr>
        </p:nvSpPr>
        <p:spPr/>
        <p:txBody>
          <a:bodyPr/>
          <a:lstStyle/>
          <a:p>
            <a:pPr marL="0" indent="0">
              <a:buNone/>
            </a:pPr>
            <a:r>
              <a:rPr lang="en-MY" dirty="0"/>
              <a:t>transcultural competence encompasses three R’s: recognition, respect, and reconciliation.</a:t>
            </a:r>
          </a:p>
          <a:p>
            <a:pPr marL="0" indent="0">
              <a:buNone/>
            </a:pPr>
            <a:endParaRPr lang="en-MY" dirty="0"/>
          </a:p>
          <a:p>
            <a:pPr marL="0" indent="0">
              <a:buNone/>
            </a:pPr>
            <a:r>
              <a:rPr lang="en-MY" b="1" dirty="0"/>
              <a:t>Recognition</a:t>
            </a:r>
          </a:p>
          <a:p>
            <a:pPr marL="0" indent="0">
              <a:buNone/>
            </a:pPr>
            <a:r>
              <a:rPr lang="en-MY" dirty="0"/>
              <a:t>The first step for leaders is to help all players recognize that there are cultural differences, and to recognize their importance and how they have an impact.</a:t>
            </a:r>
          </a:p>
          <a:p>
            <a:pPr marL="0" indent="0">
              <a:buNone/>
            </a:pPr>
            <a:endParaRPr lang="en-MY" dirty="0"/>
          </a:p>
        </p:txBody>
      </p:sp>
    </p:spTree>
    <p:extLst>
      <p:ext uri="{BB962C8B-B14F-4D97-AF65-F5344CB8AC3E}">
        <p14:creationId xmlns:p14="http://schemas.microsoft.com/office/powerpoint/2010/main" val="103726997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F9279C-7482-41E3-8310-BEFA714AB3EC}"/>
              </a:ext>
            </a:extLst>
          </p:cNvPr>
          <p:cNvSpPr>
            <a:spLocks noGrp="1"/>
          </p:cNvSpPr>
          <p:nvPr>
            <p:ph type="title"/>
          </p:nvPr>
        </p:nvSpPr>
        <p:spPr/>
        <p:txBody>
          <a:bodyPr/>
          <a:lstStyle/>
          <a:p>
            <a:r>
              <a:rPr lang="en-MY" dirty="0"/>
              <a:t>Respect – 3R’s</a:t>
            </a:r>
          </a:p>
        </p:txBody>
      </p:sp>
      <p:sp>
        <p:nvSpPr>
          <p:cNvPr id="3" name="Content Placeholder 2">
            <a:extLst>
              <a:ext uri="{FF2B5EF4-FFF2-40B4-BE49-F238E27FC236}">
                <a16:creationId xmlns:a16="http://schemas.microsoft.com/office/drawing/2014/main" id="{DE6181B8-540F-4DC3-8E38-5FC8FD7D4427}"/>
              </a:ext>
            </a:extLst>
          </p:cNvPr>
          <p:cNvSpPr>
            <a:spLocks noGrp="1"/>
          </p:cNvSpPr>
          <p:nvPr>
            <p:ph idx="1"/>
          </p:nvPr>
        </p:nvSpPr>
        <p:spPr/>
        <p:txBody>
          <a:bodyPr/>
          <a:lstStyle/>
          <a:p>
            <a:pPr marL="0" indent="0">
              <a:buNone/>
            </a:pPr>
            <a:r>
              <a:rPr lang="en-MY" dirty="0"/>
              <a:t>Different cultural orientation and views about “where I am coming from” are neither right or wrong; they are just different. It is all too easy to be judgmental and distrust those who give different meaning to their world from the one you give to yours. Thus, the next step is to respect these differences and to accept other’s right to interpret the world in the way they see fit.</a:t>
            </a:r>
          </a:p>
          <a:p>
            <a:endParaRPr lang="en-MY" dirty="0"/>
          </a:p>
        </p:txBody>
      </p:sp>
    </p:spTree>
    <p:extLst>
      <p:ext uri="{BB962C8B-B14F-4D97-AF65-F5344CB8AC3E}">
        <p14:creationId xmlns:p14="http://schemas.microsoft.com/office/powerpoint/2010/main" val="367523572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94550A-5603-4513-9D45-2BA55DE42038}"/>
              </a:ext>
            </a:extLst>
          </p:cNvPr>
          <p:cNvSpPr>
            <a:spLocks noGrp="1"/>
          </p:cNvSpPr>
          <p:nvPr>
            <p:ph type="title"/>
          </p:nvPr>
        </p:nvSpPr>
        <p:spPr/>
        <p:txBody>
          <a:bodyPr/>
          <a:lstStyle/>
          <a:p>
            <a:r>
              <a:rPr lang="en-MY" dirty="0"/>
              <a:t>Reconciliation – 3 R’s</a:t>
            </a:r>
          </a:p>
        </p:txBody>
      </p:sp>
      <p:sp>
        <p:nvSpPr>
          <p:cNvPr id="3" name="Content Placeholder 2">
            <a:extLst>
              <a:ext uri="{FF2B5EF4-FFF2-40B4-BE49-F238E27FC236}">
                <a16:creationId xmlns:a16="http://schemas.microsoft.com/office/drawing/2014/main" id="{F211D1CF-75E0-441F-B9B4-E26AFFC16408}"/>
              </a:ext>
            </a:extLst>
          </p:cNvPr>
          <p:cNvSpPr>
            <a:spLocks noGrp="1"/>
          </p:cNvSpPr>
          <p:nvPr>
            <p:ph idx="1"/>
          </p:nvPr>
        </p:nvSpPr>
        <p:spPr/>
        <p:txBody>
          <a:bodyPr/>
          <a:lstStyle/>
          <a:p>
            <a:pPr marL="0" indent="0">
              <a:buNone/>
            </a:pPr>
            <a:r>
              <a:rPr lang="en-MY" dirty="0"/>
              <a:t>Once managers in multi-cultural environments are aware of their own cultural predispositions, and once they can respect and understand that those of another culture are legitimately different, then it becomes possible to reconcile differences, yielding positive business benefits. Reconciling cultural differences of their workforce is the optimal challenge for the multi-cultural organization.</a:t>
            </a:r>
          </a:p>
          <a:p>
            <a:endParaRPr lang="en-MY" dirty="0"/>
          </a:p>
        </p:txBody>
      </p:sp>
    </p:spTree>
    <p:extLst>
      <p:ext uri="{BB962C8B-B14F-4D97-AF65-F5344CB8AC3E}">
        <p14:creationId xmlns:p14="http://schemas.microsoft.com/office/powerpoint/2010/main" val="22843982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2397748962"/>
              </p:ext>
            </p:extLst>
          </p:nvPr>
        </p:nvGraphicFramePr>
        <p:xfrm>
          <a:off x="827584" y="332656"/>
          <a:ext cx="7632848" cy="626469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62622817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77543C-8526-420E-9A30-994BE466AB82}"/>
              </a:ext>
            </a:extLst>
          </p:cNvPr>
          <p:cNvSpPr>
            <a:spLocks noGrp="1"/>
          </p:cNvSpPr>
          <p:nvPr>
            <p:ph type="title"/>
          </p:nvPr>
        </p:nvSpPr>
        <p:spPr/>
        <p:txBody>
          <a:bodyPr/>
          <a:lstStyle/>
          <a:p>
            <a:r>
              <a:rPr lang="en-MY" dirty="0"/>
              <a:t>Merging Culture</a:t>
            </a:r>
          </a:p>
        </p:txBody>
      </p:sp>
      <p:pic>
        <p:nvPicPr>
          <p:cNvPr id="5" name="Picture 4">
            <a:extLst>
              <a:ext uri="{FF2B5EF4-FFF2-40B4-BE49-F238E27FC236}">
                <a16:creationId xmlns:a16="http://schemas.microsoft.com/office/drawing/2014/main" id="{008639E0-2342-4535-8AF9-0E8845E2C059}"/>
              </a:ext>
            </a:extLst>
          </p:cNvPr>
          <p:cNvPicPr>
            <a:picLocks noChangeAspect="1"/>
          </p:cNvPicPr>
          <p:nvPr/>
        </p:nvPicPr>
        <p:blipFill>
          <a:blip r:embed="rId2"/>
          <a:stretch>
            <a:fillRect/>
          </a:stretch>
        </p:blipFill>
        <p:spPr>
          <a:xfrm>
            <a:off x="757237" y="1627501"/>
            <a:ext cx="8086725" cy="4962525"/>
          </a:xfrm>
          <a:prstGeom prst="rect">
            <a:avLst/>
          </a:prstGeom>
        </p:spPr>
      </p:pic>
    </p:spTree>
    <p:extLst>
      <p:ext uri="{BB962C8B-B14F-4D97-AF65-F5344CB8AC3E}">
        <p14:creationId xmlns:p14="http://schemas.microsoft.com/office/powerpoint/2010/main" val="299623280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2C491D-8A2F-4356-8E59-2094780AF23B}"/>
              </a:ext>
            </a:extLst>
          </p:cNvPr>
          <p:cNvSpPr>
            <a:spLocks noGrp="1"/>
          </p:cNvSpPr>
          <p:nvPr>
            <p:ph type="title"/>
          </p:nvPr>
        </p:nvSpPr>
        <p:spPr/>
        <p:txBody>
          <a:bodyPr/>
          <a:lstStyle/>
          <a:p>
            <a:r>
              <a:rPr lang="en-MY" dirty="0"/>
              <a:t>Cross Cultural Adaptation</a:t>
            </a:r>
          </a:p>
        </p:txBody>
      </p:sp>
      <p:sp>
        <p:nvSpPr>
          <p:cNvPr id="3" name="Content Placeholder 2">
            <a:extLst>
              <a:ext uri="{FF2B5EF4-FFF2-40B4-BE49-F238E27FC236}">
                <a16:creationId xmlns:a16="http://schemas.microsoft.com/office/drawing/2014/main" id="{9689670E-140C-4888-9385-5A4A23888D69}"/>
              </a:ext>
            </a:extLst>
          </p:cNvPr>
          <p:cNvSpPr>
            <a:spLocks noGrp="1"/>
          </p:cNvSpPr>
          <p:nvPr>
            <p:ph idx="1"/>
          </p:nvPr>
        </p:nvSpPr>
        <p:spPr/>
        <p:txBody>
          <a:bodyPr/>
          <a:lstStyle/>
          <a:p>
            <a:r>
              <a:rPr lang="en-MY" b="1" dirty="0"/>
              <a:t>Assimilation</a:t>
            </a:r>
            <a:r>
              <a:rPr lang="en-MY" dirty="0"/>
              <a:t>: acceptance of the new culture while rejecting one’s own culture.</a:t>
            </a:r>
          </a:p>
          <a:p>
            <a:r>
              <a:rPr lang="en-MY" b="1" dirty="0"/>
              <a:t>Integration</a:t>
            </a:r>
            <a:r>
              <a:rPr lang="en-MY" dirty="0"/>
              <a:t>: adaptation to the new culture while retaining one’s own culture.</a:t>
            </a:r>
          </a:p>
          <a:p>
            <a:r>
              <a:rPr lang="en-MY" b="1" dirty="0"/>
              <a:t>Separation</a:t>
            </a:r>
            <a:r>
              <a:rPr lang="en-MY" dirty="0"/>
              <a:t>: maintenance of one’s own culture by avoiding contact with the new culture.</a:t>
            </a:r>
          </a:p>
          <a:p>
            <a:r>
              <a:rPr lang="en-MY" b="1" dirty="0"/>
              <a:t>Marginalization</a:t>
            </a:r>
            <a:r>
              <a:rPr lang="en-MY" dirty="0"/>
              <a:t>: the inability to either adapt to the new culture or remain comfortable with one’s own culture.</a:t>
            </a:r>
          </a:p>
          <a:p>
            <a:endParaRPr lang="en-MY" dirty="0"/>
          </a:p>
        </p:txBody>
      </p:sp>
    </p:spTree>
    <p:extLst>
      <p:ext uri="{BB962C8B-B14F-4D97-AF65-F5344CB8AC3E}">
        <p14:creationId xmlns:p14="http://schemas.microsoft.com/office/powerpoint/2010/main" val="157216134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6FA775-63CD-442D-A08D-A5C5926E58D1}"/>
              </a:ext>
            </a:extLst>
          </p:cNvPr>
          <p:cNvSpPr>
            <a:spLocks noGrp="1"/>
          </p:cNvSpPr>
          <p:nvPr>
            <p:ph type="title"/>
          </p:nvPr>
        </p:nvSpPr>
        <p:spPr/>
        <p:txBody>
          <a:bodyPr/>
          <a:lstStyle/>
          <a:p>
            <a:r>
              <a:rPr lang="en-MY" dirty="0"/>
              <a:t>Cross Cultural Adaptation Stages</a:t>
            </a:r>
          </a:p>
        </p:txBody>
      </p:sp>
      <p:sp>
        <p:nvSpPr>
          <p:cNvPr id="3" name="Content Placeholder 2">
            <a:extLst>
              <a:ext uri="{FF2B5EF4-FFF2-40B4-BE49-F238E27FC236}">
                <a16:creationId xmlns:a16="http://schemas.microsoft.com/office/drawing/2014/main" id="{9ECAFABD-6E00-40FA-AC82-AC651D241830}"/>
              </a:ext>
            </a:extLst>
          </p:cNvPr>
          <p:cNvSpPr>
            <a:spLocks noGrp="1"/>
          </p:cNvSpPr>
          <p:nvPr>
            <p:ph idx="1"/>
          </p:nvPr>
        </p:nvSpPr>
        <p:spPr>
          <a:xfrm>
            <a:off x="914400" y="1600200"/>
            <a:ext cx="8050088" cy="4979987"/>
          </a:xfrm>
        </p:spPr>
        <p:txBody>
          <a:bodyPr/>
          <a:lstStyle/>
          <a:p>
            <a:pPr marL="0" indent="0">
              <a:buNone/>
            </a:pPr>
            <a:r>
              <a:rPr lang="en-MY" dirty="0"/>
              <a:t>In a recent survey by Simon Fraser University in Canada, respondents were asked how long it took them to feel completely comfortable in the foreign country. </a:t>
            </a:r>
          </a:p>
          <a:p>
            <a:pPr marL="0" indent="0">
              <a:buNone/>
            </a:pPr>
            <a:endParaRPr lang="en-MY" dirty="0"/>
          </a:p>
          <a:p>
            <a:r>
              <a:rPr lang="en-MY" dirty="0"/>
              <a:t>22.3% said it took 1-3 months</a:t>
            </a:r>
          </a:p>
          <a:p>
            <a:r>
              <a:rPr lang="en-MY" dirty="0"/>
              <a:t>25.3% indicated it took 4-6 months</a:t>
            </a:r>
          </a:p>
          <a:p>
            <a:r>
              <a:rPr lang="en-MY" dirty="0"/>
              <a:t>33.7% said it took 6-12 months</a:t>
            </a:r>
          </a:p>
          <a:p>
            <a:r>
              <a:rPr lang="en-MY" dirty="0"/>
              <a:t> 5.2% indicated that they never felt completely comfortable abroad.</a:t>
            </a:r>
          </a:p>
        </p:txBody>
      </p:sp>
    </p:spTree>
    <p:extLst>
      <p:ext uri="{BB962C8B-B14F-4D97-AF65-F5344CB8AC3E}">
        <p14:creationId xmlns:p14="http://schemas.microsoft.com/office/powerpoint/2010/main" val="103133379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D57CC0-EABE-46A2-ACE6-2665DAD07B02}"/>
              </a:ext>
            </a:extLst>
          </p:cNvPr>
          <p:cNvSpPr>
            <a:spLocks noGrp="1"/>
          </p:cNvSpPr>
          <p:nvPr>
            <p:ph type="title"/>
          </p:nvPr>
        </p:nvSpPr>
        <p:spPr/>
        <p:txBody>
          <a:bodyPr/>
          <a:lstStyle/>
          <a:p>
            <a:r>
              <a:rPr lang="en-MY" dirty="0"/>
              <a:t>The “U-Shaped” Curve hypothesis</a:t>
            </a:r>
          </a:p>
        </p:txBody>
      </p:sp>
      <p:sp>
        <p:nvSpPr>
          <p:cNvPr id="3" name="Content Placeholder 2">
            <a:extLst>
              <a:ext uri="{FF2B5EF4-FFF2-40B4-BE49-F238E27FC236}">
                <a16:creationId xmlns:a16="http://schemas.microsoft.com/office/drawing/2014/main" id="{22901BD6-B3E4-4FA3-BF59-96D7518AC108}"/>
              </a:ext>
            </a:extLst>
          </p:cNvPr>
          <p:cNvSpPr>
            <a:spLocks noGrp="1"/>
          </p:cNvSpPr>
          <p:nvPr>
            <p:ph idx="1"/>
          </p:nvPr>
        </p:nvSpPr>
        <p:spPr>
          <a:xfrm>
            <a:off x="685800" y="1628800"/>
            <a:ext cx="8134672" cy="4530725"/>
          </a:xfrm>
        </p:spPr>
        <p:txBody>
          <a:bodyPr/>
          <a:lstStyle/>
          <a:p>
            <a:pPr marL="0" indent="0">
              <a:buNone/>
            </a:pPr>
            <a:r>
              <a:rPr lang="en-MY" dirty="0"/>
              <a:t>It was first put forward by </a:t>
            </a:r>
            <a:r>
              <a:rPr lang="en-MY" dirty="0" err="1"/>
              <a:t>Gullahorn</a:t>
            </a:r>
            <a:r>
              <a:rPr lang="en-MY" dirty="0"/>
              <a:t> and </a:t>
            </a:r>
            <a:r>
              <a:rPr lang="en-MY" dirty="0" err="1"/>
              <a:t>Gullahorn</a:t>
            </a:r>
            <a:r>
              <a:rPr lang="en-MY" dirty="0"/>
              <a:t> in the mid-fifties, and confirmed many times since, holds that it takes about 6 months for minimal adaptation to take place, for those sent overseas.</a:t>
            </a:r>
          </a:p>
          <a:p>
            <a:pPr marL="0" indent="0">
              <a:buNone/>
            </a:pPr>
            <a:endParaRPr lang="en-MY" dirty="0"/>
          </a:p>
          <a:p>
            <a:pPr marL="0" indent="0">
              <a:buNone/>
            </a:pPr>
            <a:r>
              <a:rPr lang="en-MY" dirty="0"/>
              <a:t>In a similar theory, Oberg described four stages of adjustment: Stage I, the initial, or honeymoon stage; Stage II, the disillusionment, or culture shock stage; Stage III, the adjustment, or adaptation stage; and Stage IV, the mastery stage. </a:t>
            </a:r>
          </a:p>
        </p:txBody>
      </p:sp>
    </p:spTree>
    <p:extLst>
      <p:ext uri="{BB962C8B-B14F-4D97-AF65-F5344CB8AC3E}">
        <p14:creationId xmlns:p14="http://schemas.microsoft.com/office/powerpoint/2010/main" val="215349355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3546B0-BC65-4328-9CEE-479E239A65D4}"/>
              </a:ext>
            </a:extLst>
          </p:cNvPr>
          <p:cNvSpPr>
            <a:spLocks noGrp="1"/>
          </p:cNvSpPr>
          <p:nvPr>
            <p:ph type="title"/>
          </p:nvPr>
        </p:nvSpPr>
        <p:spPr/>
        <p:txBody>
          <a:bodyPr/>
          <a:lstStyle/>
          <a:p>
            <a:r>
              <a:rPr lang="en-MY" dirty="0"/>
              <a:t>The “U” Shaped Curve</a:t>
            </a:r>
          </a:p>
        </p:txBody>
      </p:sp>
      <p:pic>
        <p:nvPicPr>
          <p:cNvPr id="5" name="Picture 4">
            <a:extLst>
              <a:ext uri="{FF2B5EF4-FFF2-40B4-BE49-F238E27FC236}">
                <a16:creationId xmlns:a16="http://schemas.microsoft.com/office/drawing/2014/main" id="{8B23E68A-7E3B-4EAB-A911-B7883684FC6C}"/>
              </a:ext>
            </a:extLst>
          </p:cNvPr>
          <p:cNvPicPr>
            <a:picLocks noChangeAspect="1"/>
          </p:cNvPicPr>
          <p:nvPr/>
        </p:nvPicPr>
        <p:blipFill>
          <a:blip r:embed="rId2"/>
          <a:stretch>
            <a:fillRect/>
          </a:stretch>
        </p:blipFill>
        <p:spPr>
          <a:xfrm>
            <a:off x="1619672" y="1772816"/>
            <a:ext cx="5715000" cy="4086225"/>
          </a:xfrm>
          <a:prstGeom prst="rect">
            <a:avLst/>
          </a:prstGeom>
        </p:spPr>
      </p:pic>
    </p:spTree>
    <p:extLst>
      <p:ext uri="{BB962C8B-B14F-4D97-AF65-F5344CB8AC3E}">
        <p14:creationId xmlns:p14="http://schemas.microsoft.com/office/powerpoint/2010/main" val="424453792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577C8A-295D-45A3-AC6F-05DC3A644FDD}"/>
              </a:ext>
            </a:extLst>
          </p:cNvPr>
          <p:cNvSpPr>
            <a:spLocks noGrp="1"/>
          </p:cNvSpPr>
          <p:nvPr>
            <p:ph type="title"/>
          </p:nvPr>
        </p:nvSpPr>
        <p:spPr/>
        <p:txBody>
          <a:bodyPr/>
          <a:lstStyle/>
          <a:p>
            <a:r>
              <a:rPr lang="en-MY" dirty="0"/>
              <a:t>Stages of Acculturation</a:t>
            </a:r>
          </a:p>
        </p:txBody>
      </p:sp>
      <p:pic>
        <p:nvPicPr>
          <p:cNvPr id="4" name="Picture 3">
            <a:extLst>
              <a:ext uri="{FF2B5EF4-FFF2-40B4-BE49-F238E27FC236}">
                <a16:creationId xmlns:a16="http://schemas.microsoft.com/office/drawing/2014/main" id="{646F71D1-5C62-4BB9-AE60-9409A87B4BB3}"/>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755576" y="1772816"/>
            <a:ext cx="7931224" cy="4680520"/>
          </a:xfrm>
          <a:prstGeom prst="rect">
            <a:avLst/>
          </a:prstGeom>
          <a:noFill/>
          <a:ln>
            <a:noFill/>
          </a:ln>
        </p:spPr>
      </p:pic>
    </p:spTree>
    <p:extLst>
      <p:ext uri="{BB962C8B-B14F-4D97-AF65-F5344CB8AC3E}">
        <p14:creationId xmlns:p14="http://schemas.microsoft.com/office/powerpoint/2010/main" val="2014009160"/>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B404FE-7C21-4F4B-8CB9-BC4969585304}"/>
              </a:ext>
            </a:extLst>
          </p:cNvPr>
          <p:cNvSpPr>
            <a:spLocks noGrp="1"/>
          </p:cNvSpPr>
          <p:nvPr>
            <p:ph type="title"/>
          </p:nvPr>
        </p:nvSpPr>
        <p:spPr/>
        <p:txBody>
          <a:bodyPr/>
          <a:lstStyle/>
          <a:p>
            <a:r>
              <a:rPr lang="en-MY" dirty="0"/>
              <a:t>Stages of Acculturation</a:t>
            </a:r>
          </a:p>
        </p:txBody>
      </p:sp>
      <p:sp>
        <p:nvSpPr>
          <p:cNvPr id="3" name="Content Placeholder 2">
            <a:extLst>
              <a:ext uri="{FF2B5EF4-FFF2-40B4-BE49-F238E27FC236}">
                <a16:creationId xmlns:a16="http://schemas.microsoft.com/office/drawing/2014/main" id="{48D63525-69E6-452F-8527-7E329371202D}"/>
              </a:ext>
            </a:extLst>
          </p:cNvPr>
          <p:cNvSpPr>
            <a:spLocks noGrp="1"/>
          </p:cNvSpPr>
          <p:nvPr>
            <p:ph idx="1"/>
          </p:nvPr>
        </p:nvSpPr>
        <p:spPr/>
        <p:txBody>
          <a:bodyPr/>
          <a:lstStyle/>
          <a:p>
            <a:pPr marL="571500" indent="-571500">
              <a:buFont typeface="+mj-lt"/>
              <a:buAutoNum type="romanUcPeriod"/>
            </a:pPr>
            <a:r>
              <a:rPr lang="en-MY" sz="2200" dirty="0"/>
              <a:t>The honeymoon stage is a period lasting less than two months. Here the employee is thrilled with the new experience.</a:t>
            </a:r>
          </a:p>
          <a:p>
            <a:pPr marL="571500" indent="-571500">
              <a:buFont typeface="+mj-lt"/>
              <a:buAutoNum type="romanUcPeriod"/>
            </a:pPr>
            <a:r>
              <a:rPr lang="en-MY" sz="2200" dirty="0"/>
              <a:t>The </a:t>
            </a:r>
            <a:r>
              <a:rPr lang="en-MY" sz="2200" b="1" dirty="0"/>
              <a:t>culture shock </a:t>
            </a:r>
            <a:r>
              <a:rPr lang="en-MY" sz="2200" dirty="0"/>
              <a:t>stage occurs as the individual copes seriously with living in the new culture on a daily basis, as a lack of understanding of the culture inhibits awareness of what is appropriate, or inappropriate, </a:t>
            </a:r>
            <a:r>
              <a:rPr lang="en-MY" sz="2200" dirty="0" err="1"/>
              <a:t>behavior</a:t>
            </a:r>
            <a:r>
              <a:rPr lang="en-MY" sz="2200" dirty="0"/>
              <a:t> in the new cultural environment, resulting in confusion, frustration, tension, and depression. </a:t>
            </a:r>
          </a:p>
          <a:p>
            <a:pPr marL="571500" indent="-571500">
              <a:buFont typeface="+mj-lt"/>
              <a:buAutoNum type="romanUcPeriod"/>
            </a:pPr>
            <a:r>
              <a:rPr lang="en-MY" sz="2200" dirty="0"/>
              <a:t>The adjustment stage is characterized by increased ability to adapt in the new culture; </a:t>
            </a:r>
          </a:p>
          <a:p>
            <a:pPr marL="571500" indent="-571500">
              <a:buFont typeface="+mj-lt"/>
              <a:buAutoNum type="romanUcPeriod"/>
            </a:pPr>
            <a:r>
              <a:rPr lang="en-MY" sz="2200" dirty="0"/>
              <a:t>In the mastery stage, adjustment is about as complete as possible, and anxiety is largely gone</a:t>
            </a:r>
          </a:p>
        </p:txBody>
      </p:sp>
    </p:spTree>
    <p:extLst>
      <p:ext uri="{BB962C8B-B14F-4D97-AF65-F5344CB8AC3E}">
        <p14:creationId xmlns:p14="http://schemas.microsoft.com/office/powerpoint/2010/main" val="2302742910"/>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77543C-8526-420E-9A30-994BE466AB82}"/>
              </a:ext>
            </a:extLst>
          </p:cNvPr>
          <p:cNvSpPr>
            <a:spLocks noGrp="1"/>
          </p:cNvSpPr>
          <p:nvPr>
            <p:ph type="title"/>
          </p:nvPr>
        </p:nvSpPr>
        <p:spPr/>
        <p:txBody>
          <a:bodyPr/>
          <a:lstStyle/>
          <a:p>
            <a:r>
              <a:rPr lang="en-MY" dirty="0"/>
              <a:t>Culture Shock Adjustment</a:t>
            </a:r>
          </a:p>
        </p:txBody>
      </p:sp>
      <p:pic>
        <p:nvPicPr>
          <p:cNvPr id="5" name="Picture 4">
            <a:extLst>
              <a:ext uri="{FF2B5EF4-FFF2-40B4-BE49-F238E27FC236}">
                <a16:creationId xmlns:a16="http://schemas.microsoft.com/office/drawing/2014/main" id="{B00A2F51-9FA1-4E90-A183-57D897A5590F}"/>
              </a:ext>
            </a:extLst>
          </p:cNvPr>
          <p:cNvPicPr>
            <a:picLocks noChangeAspect="1"/>
          </p:cNvPicPr>
          <p:nvPr/>
        </p:nvPicPr>
        <p:blipFill>
          <a:blip r:embed="rId2"/>
          <a:stretch>
            <a:fillRect/>
          </a:stretch>
        </p:blipFill>
        <p:spPr>
          <a:xfrm>
            <a:off x="1979712" y="1700808"/>
            <a:ext cx="4924425" cy="4714875"/>
          </a:xfrm>
          <a:prstGeom prst="rect">
            <a:avLst/>
          </a:prstGeom>
        </p:spPr>
      </p:pic>
    </p:spTree>
    <p:extLst>
      <p:ext uri="{BB962C8B-B14F-4D97-AF65-F5344CB8AC3E}">
        <p14:creationId xmlns:p14="http://schemas.microsoft.com/office/powerpoint/2010/main" val="782199382"/>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B3C645-CE60-43DA-9D0E-F76B88D25206}"/>
              </a:ext>
            </a:extLst>
          </p:cNvPr>
          <p:cNvSpPr>
            <a:spLocks noGrp="1"/>
          </p:cNvSpPr>
          <p:nvPr>
            <p:ph type="title"/>
          </p:nvPr>
        </p:nvSpPr>
        <p:spPr/>
        <p:txBody>
          <a:bodyPr/>
          <a:lstStyle/>
          <a:p>
            <a:r>
              <a:rPr lang="en-MY" dirty="0"/>
              <a:t>Reverse Culture Shock</a:t>
            </a:r>
          </a:p>
        </p:txBody>
      </p:sp>
      <p:sp>
        <p:nvSpPr>
          <p:cNvPr id="3" name="Content Placeholder 2">
            <a:extLst>
              <a:ext uri="{FF2B5EF4-FFF2-40B4-BE49-F238E27FC236}">
                <a16:creationId xmlns:a16="http://schemas.microsoft.com/office/drawing/2014/main" id="{46977F02-0A01-4E4B-8316-F51599FC7CCB}"/>
              </a:ext>
            </a:extLst>
          </p:cNvPr>
          <p:cNvSpPr>
            <a:spLocks noGrp="1"/>
          </p:cNvSpPr>
          <p:nvPr>
            <p:ph idx="1"/>
          </p:nvPr>
        </p:nvSpPr>
        <p:spPr/>
        <p:txBody>
          <a:bodyPr/>
          <a:lstStyle/>
          <a:p>
            <a:pPr marL="0" indent="0">
              <a:buNone/>
            </a:pPr>
            <a:r>
              <a:rPr lang="en-MY" dirty="0"/>
              <a:t>Reverse culture shock is experienced when returning to a place that one expects to be home but actually is no longer, is far more subtle, and therefore, more difficult to manage than outbound shock precisely because it is unexpected and unanticipated.</a:t>
            </a:r>
          </a:p>
        </p:txBody>
      </p:sp>
    </p:spTree>
    <p:extLst>
      <p:ext uri="{BB962C8B-B14F-4D97-AF65-F5344CB8AC3E}">
        <p14:creationId xmlns:p14="http://schemas.microsoft.com/office/powerpoint/2010/main" val="43371851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The </a:t>
            </a:r>
            <a:r>
              <a:rPr lang="en-MY" dirty="0" err="1"/>
              <a:t>Gullahorn</a:t>
            </a:r>
            <a:r>
              <a:rPr lang="en-MY" dirty="0"/>
              <a:t> “W Curve” Transition Model</a:t>
            </a:r>
          </a:p>
        </p:txBody>
      </p:sp>
      <p:pic>
        <p:nvPicPr>
          <p:cNvPr id="5" name="Picture 4">
            <a:extLst>
              <a:ext uri="{FF2B5EF4-FFF2-40B4-BE49-F238E27FC236}">
                <a16:creationId xmlns:a16="http://schemas.microsoft.com/office/drawing/2014/main" id="{912566E3-08FE-4856-B286-3D51CD77F108}"/>
              </a:ext>
            </a:extLst>
          </p:cNvPr>
          <p:cNvPicPr>
            <a:picLocks noChangeAspect="1"/>
          </p:cNvPicPr>
          <p:nvPr/>
        </p:nvPicPr>
        <p:blipFill>
          <a:blip r:embed="rId2"/>
          <a:stretch>
            <a:fillRect/>
          </a:stretch>
        </p:blipFill>
        <p:spPr>
          <a:xfrm>
            <a:off x="942975" y="1782230"/>
            <a:ext cx="7258050" cy="4772025"/>
          </a:xfrm>
          <a:prstGeom prst="rect">
            <a:avLst/>
          </a:prstGeom>
        </p:spPr>
      </p:pic>
    </p:spTree>
    <p:extLst>
      <p:ext uri="{BB962C8B-B14F-4D97-AF65-F5344CB8AC3E}">
        <p14:creationId xmlns:p14="http://schemas.microsoft.com/office/powerpoint/2010/main" val="413120671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2152271678"/>
              </p:ext>
            </p:extLst>
          </p:nvPr>
        </p:nvGraphicFramePr>
        <p:xfrm>
          <a:off x="827584" y="332656"/>
          <a:ext cx="7632848" cy="626469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17412293"/>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B3C645-CE60-43DA-9D0E-F76B88D25206}"/>
              </a:ext>
            </a:extLst>
          </p:cNvPr>
          <p:cNvSpPr>
            <a:spLocks noGrp="1"/>
          </p:cNvSpPr>
          <p:nvPr>
            <p:ph type="title"/>
          </p:nvPr>
        </p:nvSpPr>
        <p:spPr/>
        <p:txBody>
          <a:bodyPr/>
          <a:lstStyle/>
          <a:p>
            <a:r>
              <a:rPr lang="en-MY" dirty="0"/>
              <a:t>Cross-Cultural Differences</a:t>
            </a:r>
          </a:p>
        </p:txBody>
      </p:sp>
      <p:pic>
        <p:nvPicPr>
          <p:cNvPr id="5" name="Picture 4">
            <a:extLst>
              <a:ext uri="{FF2B5EF4-FFF2-40B4-BE49-F238E27FC236}">
                <a16:creationId xmlns:a16="http://schemas.microsoft.com/office/drawing/2014/main" id="{F761EFDA-B7C9-4C4B-B784-5CE2AE0A6D1E}"/>
              </a:ext>
            </a:extLst>
          </p:cNvPr>
          <p:cNvPicPr>
            <a:picLocks noChangeAspect="1"/>
          </p:cNvPicPr>
          <p:nvPr/>
        </p:nvPicPr>
        <p:blipFill>
          <a:blip r:embed="rId2"/>
          <a:stretch>
            <a:fillRect/>
          </a:stretch>
        </p:blipFill>
        <p:spPr>
          <a:xfrm>
            <a:off x="1619672" y="1916832"/>
            <a:ext cx="5670376" cy="4382728"/>
          </a:xfrm>
          <a:prstGeom prst="rect">
            <a:avLst/>
          </a:prstGeom>
        </p:spPr>
      </p:pic>
    </p:spTree>
    <p:extLst>
      <p:ext uri="{BB962C8B-B14F-4D97-AF65-F5344CB8AC3E}">
        <p14:creationId xmlns:p14="http://schemas.microsoft.com/office/powerpoint/2010/main" val="2506649386"/>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1. Different Communication Styles</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a:xfrm>
            <a:off x="697260" y="1700808"/>
            <a:ext cx="8206680" cy="4530725"/>
          </a:xfrm>
        </p:spPr>
        <p:txBody>
          <a:bodyPr/>
          <a:lstStyle/>
          <a:p>
            <a:pPr marL="0" indent="0">
              <a:buNone/>
            </a:pPr>
            <a:r>
              <a:rPr lang="en-MY" sz="2400" dirty="0"/>
              <a:t>Across cultures, some words and phrases are used in different ways. For example, even in countries that share the English language, the meaning of "yes" varies from "maybe, I'll consider it" to "definitely so," with many shades in between.</a:t>
            </a:r>
          </a:p>
          <a:p>
            <a:pPr marL="0" indent="0">
              <a:buNone/>
            </a:pPr>
            <a:endParaRPr lang="en-MY" sz="2400" dirty="0"/>
          </a:p>
          <a:p>
            <a:pPr marL="0" indent="0">
              <a:buNone/>
            </a:pPr>
            <a:r>
              <a:rPr lang="en-MY" sz="2400" dirty="0"/>
              <a:t>Another major aspect of communication style is the degree of importance given to non-verbal communication. Non-verbal communication includes not only facial expressions and gestures; it also involves seating arrangements, personal distance, and sense of time. In addition, different norms regarding the appropriate degree of assertiveness in communicating can add to cultural misunderstandings</a:t>
            </a:r>
          </a:p>
        </p:txBody>
      </p:sp>
    </p:spTree>
    <p:extLst>
      <p:ext uri="{BB962C8B-B14F-4D97-AF65-F5344CB8AC3E}">
        <p14:creationId xmlns:p14="http://schemas.microsoft.com/office/powerpoint/2010/main" val="490868229"/>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39D1EF-527E-4561-8E4B-063EE84AAB03}"/>
              </a:ext>
            </a:extLst>
          </p:cNvPr>
          <p:cNvSpPr>
            <a:spLocks noGrp="1"/>
          </p:cNvSpPr>
          <p:nvPr>
            <p:ph type="title"/>
          </p:nvPr>
        </p:nvSpPr>
        <p:spPr/>
        <p:txBody>
          <a:bodyPr/>
          <a:lstStyle/>
          <a:p>
            <a:r>
              <a:rPr lang="en-MY" dirty="0"/>
              <a:t>2. Different Attitudes Toward Conflict</a:t>
            </a:r>
          </a:p>
        </p:txBody>
      </p:sp>
      <p:sp>
        <p:nvSpPr>
          <p:cNvPr id="3" name="Content Placeholder 2">
            <a:extLst>
              <a:ext uri="{FF2B5EF4-FFF2-40B4-BE49-F238E27FC236}">
                <a16:creationId xmlns:a16="http://schemas.microsoft.com/office/drawing/2014/main" id="{26D72578-9337-4BC0-98A4-3D96D96F37E9}"/>
              </a:ext>
            </a:extLst>
          </p:cNvPr>
          <p:cNvSpPr>
            <a:spLocks noGrp="1"/>
          </p:cNvSpPr>
          <p:nvPr>
            <p:ph idx="1"/>
          </p:nvPr>
        </p:nvSpPr>
        <p:spPr>
          <a:xfrm>
            <a:off x="755576" y="1600200"/>
            <a:ext cx="8280920" cy="4530725"/>
          </a:xfrm>
        </p:spPr>
        <p:txBody>
          <a:bodyPr/>
          <a:lstStyle/>
          <a:p>
            <a:pPr marL="0" indent="0">
              <a:buNone/>
            </a:pPr>
            <a:r>
              <a:rPr lang="en-MY" sz="2500" dirty="0"/>
              <a:t>Some cultures view conflict as a positive thing, while others view it as something to be avoided. In the U.S., conflict is not usually desirable; but people often are encouraged to deal directly with conflicts that do arise. In fact, face-to-face meetings customarily are recommended as the way to work through whatever problems exist. In contrast, in many Eastern countries, open conflict is experienced as embarrassing or demeaning; as a rule, differences are best worked out quietly. A written exchange might be the favoured means to address the conflict.</a:t>
            </a:r>
          </a:p>
        </p:txBody>
      </p:sp>
    </p:spTree>
    <p:extLst>
      <p:ext uri="{BB962C8B-B14F-4D97-AF65-F5344CB8AC3E}">
        <p14:creationId xmlns:p14="http://schemas.microsoft.com/office/powerpoint/2010/main" val="238564465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F6A584-648E-42A6-AC4B-DA9624228CBB}"/>
              </a:ext>
            </a:extLst>
          </p:cNvPr>
          <p:cNvSpPr>
            <a:spLocks noGrp="1"/>
          </p:cNvSpPr>
          <p:nvPr>
            <p:ph type="title"/>
          </p:nvPr>
        </p:nvSpPr>
        <p:spPr/>
        <p:txBody>
          <a:bodyPr/>
          <a:lstStyle/>
          <a:p>
            <a:r>
              <a:rPr lang="en-MY" dirty="0"/>
              <a:t>3. Different Approaches to Completing Tasks</a:t>
            </a:r>
          </a:p>
        </p:txBody>
      </p:sp>
      <p:sp>
        <p:nvSpPr>
          <p:cNvPr id="3" name="Content Placeholder 2">
            <a:extLst>
              <a:ext uri="{FF2B5EF4-FFF2-40B4-BE49-F238E27FC236}">
                <a16:creationId xmlns:a16="http://schemas.microsoft.com/office/drawing/2014/main" id="{0E4D5378-E6F3-46B5-868B-19B2410B7D27}"/>
              </a:ext>
            </a:extLst>
          </p:cNvPr>
          <p:cNvSpPr>
            <a:spLocks noGrp="1"/>
          </p:cNvSpPr>
          <p:nvPr>
            <p:ph idx="1"/>
          </p:nvPr>
        </p:nvSpPr>
        <p:spPr/>
        <p:txBody>
          <a:bodyPr/>
          <a:lstStyle/>
          <a:p>
            <a:pPr marL="0" indent="0">
              <a:buNone/>
            </a:pPr>
            <a:r>
              <a:rPr lang="en-MY" sz="2400" dirty="0"/>
              <a:t>When it comes to working together effectively on a task, cultures differ with respect to the importance placed on establishing relationships early on in the collaboration. A case in point, Asian and Hispanic cultures tend to attach more value to developing relationships at the beginning of a shared project and more emphasis on task completion toward the end as compared with European-Americans. European- Americans tend to focus immediately on the task at hand, and let relationships develop as they work on the task.</a:t>
            </a:r>
          </a:p>
        </p:txBody>
      </p:sp>
    </p:spTree>
    <p:extLst>
      <p:ext uri="{BB962C8B-B14F-4D97-AF65-F5344CB8AC3E}">
        <p14:creationId xmlns:p14="http://schemas.microsoft.com/office/powerpoint/2010/main" val="1968846413"/>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79C640-5F20-4372-AAAD-C0007D817AE7}"/>
              </a:ext>
            </a:extLst>
          </p:cNvPr>
          <p:cNvSpPr>
            <a:spLocks noGrp="1"/>
          </p:cNvSpPr>
          <p:nvPr>
            <p:ph type="title"/>
          </p:nvPr>
        </p:nvSpPr>
        <p:spPr/>
        <p:txBody>
          <a:bodyPr/>
          <a:lstStyle/>
          <a:p>
            <a:r>
              <a:rPr lang="en-MY" dirty="0"/>
              <a:t>4. Different Decision-Making Styles</a:t>
            </a:r>
          </a:p>
        </p:txBody>
      </p:sp>
      <p:sp>
        <p:nvSpPr>
          <p:cNvPr id="3" name="Content Placeholder 2">
            <a:extLst>
              <a:ext uri="{FF2B5EF4-FFF2-40B4-BE49-F238E27FC236}">
                <a16:creationId xmlns:a16="http://schemas.microsoft.com/office/drawing/2014/main" id="{D060DC0B-DF9C-40D1-876D-8742277EDCEC}"/>
              </a:ext>
            </a:extLst>
          </p:cNvPr>
          <p:cNvSpPr>
            <a:spLocks noGrp="1"/>
          </p:cNvSpPr>
          <p:nvPr>
            <p:ph idx="1"/>
          </p:nvPr>
        </p:nvSpPr>
        <p:spPr/>
        <p:txBody>
          <a:bodyPr/>
          <a:lstStyle/>
          <a:p>
            <a:pPr marL="0" indent="0">
              <a:buNone/>
            </a:pPr>
            <a:r>
              <a:rPr lang="en-MY" dirty="0"/>
              <a:t>The roles individuals play in decision-making vary widely from culture to culture. For example, in the U.S., decisions are frequently delegated -- that is, an official assigns responsibility for a particular matter to a subordinate. In many Southern European and Latin American countries, there is a strong value placed on holding decision making responsibilities oneself. When decisions are made by groups of people, majority rule is a common approach in the U.S.; in Japan consensus is the preferred mode.</a:t>
            </a:r>
          </a:p>
        </p:txBody>
      </p:sp>
    </p:spTree>
    <p:extLst>
      <p:ext uri="{BB962C8B-B14F-4D97-AF65-F5344CB8AC3E}">
        <p14:creationId xmlns:p14="http://schemas.microsoft.com/office/powerpoint/2010/main" val="1439807358"/>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2B7666-5A51-498C-98BF-33B393746EC8}"/>
              </a:ext>
            </a:extLst>
          </p:cNvPr>
          <p:cNvSpPr>
            <a:spLocks noGrp="1"/>
          </p:cNvSpPr>
          <p:nvPr>
            <p:ph type="title"/>
          </p:nvPr>
        </p:nvSpPr>
        <p:spPr/>
        <p:txBody>
          <a:bodyPr/>
          <a:lstStyle/>
          <a:p>
            <a:r>
              <a:rPr lang="en-MY" dirty="0"/>
              <a:t>5. Different Attitudes Toward Disclosure</a:t>
            </a:r>
          </a:p>
        </p:txBody>
      </p:sp>
      <p:sp>
        <p:nvSpPr>
          <p:cNvPr id="3" name="Content Placeholder 2">
            <a:extLst>
              <a:ext uri="{FF2B5EF4-FFF2-40B4-BE49-F238E27FC236}">
                <a16:creationId xmlns:a16="http://schemas.microsoft.com/office/drawing/2014/main" id="{84711A05-D4BF-484C-A9FF-46611530D8CD}"/>
              </a:ext>
            </a:extLst>
          </p:cNvPr>
          <p:cNvSpPr>
            <a:spLocks noGrp="1"/>
          </p:cNvSpPr>
          <p:nvPr>
            <p:ph idx="1"/>
          </p:nvPr>
        </p:nvSpPr>
        <p:spPr/>
        <p:txBody>
          <a:bodyPr/>
          <a:lstStyle/>
          <a:p>
            <a:pPr marL="0" indent="0">
              <a:buNone/>
            </a:pPr>
            <a:r>
              <a:rPr lang="en-MY" dirty="0"/>
              <a:t>In some cultures, it is not appropriate to be frank about emotions, about the reasons behind a conflict or a misunderstanding, or about personal information. When you are dealing with a conflict, be mindful that people may differ in what they feel comfortable revealing. Questions that may seem natural to you -- What was the conflict about? What was your role in the conflict? What was the sequence of events? -may seem intrusive to others.</a:t>
            </a:r>
          </a:p>
        </p:txBody>
      </p:sp>
    </p:spTree>
    <p:extLst>
      <p:ext uri="{BB962C8B-B14F-4D97-AF65-F5344CB8AC3E}">
        <p14:creationId xmlns:p14="http://schemas.microsoft.com/office/powerpoint/2010/main" val="1101086508"/>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EE057C-F450-4DFC-B303-FAA8E7CD492B}"/>
              </a:ext>
            </a:extLst>
          </p:cNvPr>
          <p:cNvSpPr>
            <a:spLocks noGrp="1"/>
          </p:cNvSpPr>
          <p:nvPr>
            <p:ph type="title"/>
          </p:nvPr>
        </p:nvSpPr>
        <p:spPr/>
        <p:txBody>
          <a:bodyPr/>
          <a:lstStyle/>
          <a:p>
            <a:r>
              <a:rPr lang="en-MY" dirty="0"/>
              <a:t>6. Different Approaches to Knowing</a:t>
            </a:r>
          </a:p>
        </p:txBody>
      </p:sp>
      <p:sp>
        <p:nvSpPr>
          <p:cNvPr id="3" name="Content Placeholder 2">
            <a:extLst>
              <a:ext uri="{FF2B5EF4-FFF2-40B4-BE49-F238E27FC236}">
                <a16:creationId xmlns:a16="http://schemas.microsoft.com/office/drawing/2014/main" id="{977D4F22-85B1-41C5-82AB-7533D8F93EB4}"/>
              </a:ext>
            </a:extLst>
          </p:cNvPr>
          <p:cNvSpPr>
            <a:spLocks noGrp="1"/>
          </p:cNvSpPr>
          <p:nvPr>
            <p:ph idx="1"/>
          </p:nvPr>
        </p:nvSpPr>
        <p:spPr/>
        <p:txBody>
          <a:bodyPr/>
          <a:lstStyle/>
          <a:p>
            <a:pPr marL="0" indent="0">
              <a:buNone/>
            </a:pPr>
            <a:r>
              <a:rPr lang="en-MY" sz="2400" dirty="0"/>
              <a:t>Notable differences occur among cultural groups when it comes to epistemologies -- that is, the ways people come to know things. European cultures tend to consider information acquired through cognitive means, such as counting and measuring, more valid than other ways of coming to know things. Compare that to African cultures' preference for affective ways of knowing, including symbolic imagery and rhythm. Asian cultures' epistemologies tend to emphasize the validity of knowledge gained through striving toward transcendence.</a:t>
            </a:r>
          </a:p>
        </p:txBody>
      </p:sp>
    </p:spTree>
    <p:extLst>
      <p:ext uri="{BB962C8B-B14F-4D97-AF65-F5344CB8AC3E}">
        <p14:creationId xmlns:p14="http://schemas.microsoft.com/office/powerpoint/2010/main" val="3025718441"/>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6668B3-709C-4462-BDB9-254E40C3CC31}"/>
              </a:ext>
            </a:extLst>
          </p:cNvPr>
          <p:cNvSpPr>
            <a:spLocks noGrp="1"/>
          </p:cNvSpPr>
          <p:nvPr>
            <p:ph type="title"/>
          </p:nvPr>
        </p:nvSpPr>
        <p:spPr/>
        <p:txBody>
          <a:bodyPr/>
          <a:lstStyle/>
          <a:p>
            <a:r>
              <a:rPr lang="en-MY" dirty="0"/>
              <a:t>Question # </a:t>
            </a:r>
          </a:p>
        </p:txBody>
      </p:sp>
      <p:sp>
        <p:nvSpPr>
          <p:cNvPr id="3" name="Content Placeholder 2">
            <a:extLst>
              <a:ext uri="{FF2B5EF4-FFF2-40B4-BE49-F238E27FC236}">
                <a16:creationId xmlns:a16="http://schemas.microsoft.com/office/drawing/2014/main" id="{2682D3BF-D9D2-49ED-81CC-B83982985B5E}"/>
              </a:ext>
            </a:extLst>
          </p:cNvPr>
          <p:cNvSpPr>
            <a:spLocks noGrp="1"/>
          </p:cNvSpPr>
          <p:nvPr>
            <p:ph idx="1"/>
          </p:nvPr>
        </p:nvSpPr>
        <p:spPr/>
        <p:txBody>
          <a:bodyPr/>
          <a:lstStyle/>
          <a:p>
            <a:pPr marL="0" indent="0">
              <a:buNone/>
            </a:pPr>
            <a:r>
              <a:rPr lang="en-MY" dirty="0"/>
              <a:t>Should cross-cultural training deal with the business differences from culture to culture?</a:t>
            </a:r>
          </a:p>
          <a:p>
            <a:pPr marL="0" indent="0">
              <a:buNone/>
            </a:pPr>
            <a:r>
              <a:rPr lang="en-MY" dirty="0"/>
              <a:t>a) No, there is too little time to address this issue.</a:t>
            </a:r>
          </a:p>
          <a:p>
            <a:pPr marL="0" indent="0">
              <a:buNone/>
            </a:pPr>
            <a:r>
              <a:rPr lang="en-MY" dirty="0"/>
              <a:t>b) Yes, it is an essential part of the adjustment to working abroad.</a:t>
            </a:r>
          </a:p>
          <a:p>
            <a:pPr marL="0" indent="0">
              <a:buNone/>
            </a:pPr>
            <a:r>
              <a:rPr lang="en-MY" dirty="0"/>
              <a:t>c) Yes, it is an easy series of topics to add.</a:t>
            </a:r>
          </a:p>
          <a:p>
            <a:pPr marL="0" indent="0">
              <a:buNone/>
            </a:pPr>
            <a:r>
              <a:rPr lang="en-MY" dirty="0"/>
              <a:t>d) No, the primary emphasis must be on cultural awareness and personal adjustment.</a:t>
            </a:r>
          </a:p>
          <a:p>
            <a:pPr marL="0" indent="0">
              <a:buNone/>
            </a:pPr>
            <a:endParaRPr lang="en-MY" dirty="0"/>
          </a:p>
        </p:txBody>
      </p:sp>
    </p:spTree>
    <p:extLst>
      <p:ext uri="{BB962C8B-B14F-4D97-AF65-F5344CB8AC3E}">
        <p14:creationId xmlns:p14="http://schemas.microsoft.com/office/powerpoint/2010/main" val="3881888539"/>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394721-DFE0-4130-B0B7-3871BE3CCFC4}"/>
              </a:ext>
            </a:extLst>
          </p:cNvPr>
          <p:cNvSpPr>
            <a:spLocks noGrp="1"/>
          </p:cNvSpPr>
          <p:nvPr>
            <p:ph type="title"/>
          </p:nvPr>
        </p:nvSpPr>
        <p:spPr/>
        <p:txBody>
          <a:bodyPr/>
          <a:lstStyle/>
          <a:p>
            <a:r>
              <a:rPr lang="en-MY" dirty="0"/>
              <a:t>Answer # </a:t>
            </a:r>
          </a:p>
        </p:txBody>
      </p:sp>
      <p:sp>
        <p:nvSpPr>
          <p:cNvPr id="3" name="Content Placeholder 2">
            <a:extLst>
              <a:ext uri="{FF2B5EF4-FFF2-40B4-BE49-F238E27FC236}">
                <a16:creationId xmlns:a16="http://schemas.microsoft.com/office/drawing/2014/main" id="{CB02C80E-6F52-4F10-9319-4E39E7026A0F}"/>
              </a:ext>
            </a:extLst>
          </p:cNvPr>
          <p:cNvSpPr>
            <a:spLocks noGrp="1"/>
          </p:cNvSpPr>
          <p:nvPr>
            <p:ph idx="1"/>
          </p:nvPr>
        </p:nvSpPr>
        <p:spPr/>
        <p:txBody>
          <a:bodyPr/>
          <a:lstStyle/>
          <a:p>
            <a:r>
              <a:rPr lang="en-MY" dirty="0"/>
              <a:t>Option B </a:t>
            </a:r>
          </a:p>
        </p:txBody>
      </p:sp>
    </p:spTree>
    <p:extLst>
      <p:ext uri="{BB962C8B-B14F-4D97-AF65-F5344CB8AC3E}">
        <p14:creationId xmlns:p14="http://schemas.microsoft.com/office/powerpoint/2010/main" val="696741138"/>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664904491"/>
              </p:ext>
            </p:extLst>
          </p:nvPr>
        </p:nvGraphicFramePr>
        <p:xfrm>
          <a:off x="827584" y="332656"/>
          <a:ext cx="7632848" cy="626469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85878950"/>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99CDEF-ED18-40D2-AA8C-AF45FC0009ED}"/>
              </a:ext>
            </a:extLst>
          </p:cNvPr>
          <p:cNvSpPr>
            <a:spLocks noGrp="1"/>
          </p:cNvSpPr>
          <p:nvPr>
            <p:ph type="title"/>
          </p:nvPr>
        </p:nvSpPr>
        <p:spPr/>
        <p:txBody>
          <a:bodyPr/>
          <a:lstStyle/>
          <a:p>
            <a:r>
              <a:rPr lang="en-MY" dirty="0"/>
              <a:t>Cultural Sensitivity</a:t>
            </a:r>
          </a:p>
        </p:txBody>
      </p:sp>
      <p:sp>
        <p:nvSpPr>
          <p:cNvPr id="3" name="Content Placeholder 2">
            <a:extLst>
              <a:ext uri="{FF2B5EF4-FFF2-40B4-BE49-F238E27FC236}">
                <a16:creationId xmlns:a16="http://schemas.microsoft.com/office/drawing/2014/main" id="{61B10EC7-DE02-43EC-B3B5-F9A88DD04A3E}"/>
              </a:ext>
            </a:extLst>
          </p:cNvPr>
          <p:cNvSpPr>
            <a:spLocks noGrp="1"/>
          </p:cNvSpPr>
          <p:nvPr>
            <p:ph idx="1"/>
          </p:nvPr>
        </p:nvSpPr>
        <p:spPr/>
        <p:txBody>
          <a:bodyPr/>
          <a:lstStyle/>
          <a:p>
            <a:pPr marL="0" indent="0">
              <a:buNone/>
            </a:pPr>
            <a:r>
              <a:rPr lang="en-MY" dirty="0"/>
              <a:t>Being sensitive to cultural differences and nuances is just one aspect of an overseas assignment. Today, recognizing those differences is crucial now that more and more companies target fast-growing foreign markets, while requiring their managers and executives to have international experience. </a:t>
            </a:r>
          </a:p>
        </p:txBody>
      </p:sp>
    </p:spTree>
    <p:extLst>
      <p:ext uri="{BB962C8B-B14F-4D97-AF65-F5344CB8AC3E}">
        <p14:creationId xmlns:p14="http://schemas.microsoft.com/office/powerpoint/2010/main" val="2480624764"/>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9793E7-3D5D-4CAE-8A16-1D060A0B41A9}"/>
              </a:ext>
            </a:extLst>
          </p:cNvPr>
          <p:cNvSpPr>
            <a:spLocks noGrp="1"/>
          </p:cNvSpPr>
          <p:nvPr>
            <p:ph type="title"/>
          </p:nvPr>
        </p:nvSpPr>
        <p:spPr/>
        <p:txBody>
          <a:bodyPr/>
          <a:lstStyle/>
          <a:p>
            <a:r>
              <a:rPr lang="en-MY" dirty="0"/>
              <a:t>Commonly held assumptions about national cultural differences</a:t>
            </a:r>
          </a:p>
        </p:txBody>
      </p:sp>
      <p:sp>
        <p:nvSpPr>
          <p:cNvPr id="3" name="Content Placeholder 2">
            <a:extLst>
              <a:ext uri="{FF2B5EF4-FFF2-40B4-BE49-F238E27FC236}">
                <a16:creationId xmlns:a16="http://schemas.microsoft.com/office/drawing/2014/main" id="{A2D9FED9-E2D4-4F17-AFFE-17323E3960AF}"/>
              </a:ext>
            </a:extLst>
          </p:cNvPr>
          <p:cNvSpPr>
            <a:spLocks noGrp="1"/>
          </p:cNvSpPr>
          <p:nvPr>
            <p:ph idx="1"/>
          </p:nvPr>
        </p:nvSpPr>
        <p:spPr/>
        <p:txBody>
          <a:bodyPr/>
          <a:lstStyle/>
          <a:p>
            <a:r>
              <a:rPr lang="en-MY" sz="2600" dirty="0"/>
              <a:t>Germans dislike uncertainty.</a:t>
            </a:r>
          </a:p>
          <a:p>
            <a:r>
              <a:rPr lang="en-MY" sz="2600" dirty="0"/>
              <a:t>French are inclined to be </a:t>
            </a:r>
            <a:r>
              <a:rPr lang="en-MY" sz="2600" dirty="0" err="1"/>
              <a:t>skeptical</a:t>
            </a:r>
            <a:r>
              <a:rPr lang="en-MY" sz="2600" dirty="0"/>
              <a:t> and self-critical.</a:t>
            </a:r>
          </a:p>
          <a:p>
            <a:r>
              <a:rPr lang="en-MY" sz="2600" dirty="0"/>
              <a:t>Japanese place a high importance on correct form and ceremony.</a:t>
            </a:r>
          </a:p>
          <a:p>
            <a:r>
              <a:rPr lang="en-MY" sz="2600" dirty="0"/>
              <a:t>Swedes prefer decision-making based on consensus. </a:t>
            </a:r>
          </a:p>
          <a:p>
            <a:r>
              <a:rPr lang="en-MY" sz="2600" dirty="0"/>
              <a:t>British have a high tolerance for ambiguity and use </a:t>
            </a:r>
            <a:r>
              <a:rPr lang="en-MY" sz="2600" dirty="0" err="1"/>
              <a:t>humor</a:t>
            </a:r>
            <a:r>
              <a:rPr lang="en-MY" sz="2600" dirty="0"/>
              <a:t> in ways that foreigners often find puzzling. </a:t>
            </a:r>
          </a:p>
          <a:p>
            <a:r>
              <a:rPr lang="en-MY" sz="2600" dirty="0"/>
              <a:t>Americans are less formal than Europeans. </a:t>
            </a:r>
          </a:p>
          <a:p>
            <a:endParaRPr lang="en-MY" sz="2600" dirty="0"/>
          </a:p>
        </p:txBody>
      </p:sp>
    </p:spTree>
    <p:extLst>
      <p:ext uri="{BB962C8B-B14F-4D97-AF65-F5344CB8AC3E}">
        <p14:creationId xmlns:p14="http://schemas.microsoft.com/office/powerpoint/2010/main" val="1550466087"/>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39D1EF-527E-4561-8E4B-063EE84AAB03}"/>
              </a:ext>
            </a:extLst>
          </p:cNvPr>
          <p:cNvSpPr>
            <a:spLocks noGrp="1"/>
          </p:cNvSpPr>
          <p:nvPr>
            <p:ph type="title"/>
          </p:nvPr>
        </p:nvSpPr>
        <p:spPr/>
        <p:txBody>
          <a:bodyPr/>
          <a:lstStyle/>
          <a:p>
            <a:r>
              <a:rPr lang="en-MY" dirty="0"/>
              <a:t>Intercultural Sensitivity</a:t>
            </a:r>
          </a:p>
        </p:txBody>
      </p:sp>
      <p:pic>
        <p:nvPicPr>
          <p:cNvPr id="5" name="Picture 4">
            <a:extLst>
              <a:ext uri="{FF2B5EF4-FFF2-40B4-BE49-F238E27FC236}">
                <a16:creationId xmlns:a16="http://schemas.microsoft.com/office/drawing/2014/main" id="{1EE77583-2C48-4F01-BB06-3CB11EC8D70A}"/>
              </a:ext>
            </a:extLst>
          </p:cNvPr>
          <p:cNvPicPr>
            <a:picLocks noChangeAspect="1"/>
          </p:cNvPicPr>
          <p:nvPr/>
        </p:nvPicPr>
        <p:blipFill>
          <a:blip r:embed="rId2"/>
          <a:stretch>
            <a:fillRect/>
          </a:stretch>
        </p:blipFill>
        <p:spPr>
          <a:xfrm>
            <a:off x="1187624" y="1916832"/>
            <a:ext cx="6267450" cy="4333875"/>
          </a:xfrm>
          <a:prstGeom prst="rect">
            <a:avLst/>
          </a:prstGeom>
        </p:spPr>
      </p:pic>
      <p:sp>
        <p:nvSpPr>
          <p:cNvPr id="6" name="TextBox 5">
            <a:extLst>
              <a:ext uri="{FF2B5EF4-FFF2-40B4-BE49-F238E27FC236}">
                <a16:creationId xmlns:a16="http://schemas.microsoft.com/office/drawing/2014/main" id="{DCFB74B0-3A0C-474F-86BC-26AE40BDDBEC}"/>
              </a:ext>
            </a:extLst>
          </p:cNvPr>
          <p:cNvSpPr txBox="1"/>
          <p:nvPr/>
        </p:nvSpPr>
        <p:spPr>
          <a:xfrm>
            <a:off x="2339752" y="6381328"/>
            <a:ext cx="3672408" cy="369332"/>
          </a:xfrm>
          <a:prstGeom prst="rect">
            <a:avLst/>
          </a:prstGeom>
          <a:noFill/>
        </p:spPr>
        <p:txBody>
          <a:bodyPr wrap="square" rtlCol="0">
            <a:spAutoFit/>
          </a:bodyPr>
          <a:lstStyle/>
          <a:p>
            <a:r>
              <a:rPr lang="en-MY" dirty="0"/>
              <a:t>Milton Bennett</a:t>
            </a:r>
          </a:p>
        </p:txBody>
      </p:sp>
    </p:spTree>
    <p:extLst>
      <p:ext uri="{BB962C8B-B14F-4D97-AF65-F5344CB8AC3E}">
        <p14:creationId xmlns:p14="http://schemas.microsoft.com/office/powerpoint/2010/main" val="1642549188"/>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F6A584-648E-42A6-AC4B-DA9624228CBB}"/>
              </a:ext>
            </a:extLst>
          </p:cNvPr>
          <p:cNvSpPr>
            <a:spLocks noGrp="1"/>
          </p:cNvSpPr>
          <p:nvPr>
            <p:ph type="title"/>
          </p:nvPr>
        </p:nvSpPr>
        <p:spPr/>
        <p:txBody>
          <a:bodyPr/>
          <a:lstStyle/>
          <a:p>
            <a:r>
              <a:rPr lang="en-MY" dirty="0"/>
              <a:t>Cross Cultural Training Methods</a:t>
            </a:r>
          </a:p>
        </p:txBody>
      </p:sp>
      <p:pic>
        <p:nvPicPr>
          <p:cNvPr id="5" name="Picture 4">
            <a:extLst>
              <a:ext uri="{FF2B5EF4-FFF2-40B4-BE49-F238E27FC236}">
                <a16:creationId xmlns:a16="http://schemas.microsoft.com/office/drawing/2014/main" id="{D9670B9F-220A-4419-9CF3-3F7780A3D671}"/>
              </a:ext>
            </a:extLst>
          </p:cNvPr>
          <p:cNvPicPr>
            <a:picLocks noChangeAspect="1"/>
          </p:cNvPicPr>
          <p:nvPr/>
        </p:nvPicPr>
        <p:blipFill>
          <a:blip r:embed="rId2"/>
          <a:stretch>
            <a:fillRect/>
          </a:stretch>
        </p:blipFill>
        <p:spPr>
          <a:xfrm>
            <a:off x="1691680" y="1562100"/>
            <a:ext cx="4828555" cy="5018087"/>
          </a:xfrm>
          <a:prstGeom prst="rect">
            <a:avLst/>
          </a:prstGeom>
        </p:spPr>
      </p:pic>
    </p:spTree>
    <p:extLst>
      <p:ext uri="{BB962C8B-B14F-4D97-AF65-F5344CB8AC3E}">
        <p14:creationId xmlns:p14="http://schemas.microsoft.com/office/powerpoint/2010/main" val="3348287171"/>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2045B8-CC69-4580-816A-FBCC0FABD41A}"/>
              </a:ext>
            </a:extLst>
          </p:cNvPr>
          <p:cNvSpPr>
            <a:spLocks noGrp="1"/>
          </p:cNvSpPr>
          <p:nvPr>
            <p:ph type="title"/>
          </p:nvPr>
        </p:nvSpPr>
        <p:spPr/>
        <p:txBody>
          <a:bodyPr/>
          <a:lstStyle/>
          <a:p>
            <a:r>
              <a:rPr lang="en-MY" dirty="0"/>
              <a:t>Pre Departure Training</a:t>
            </a:r>
          </a:p>
        </p:txBody>
      </p:sp>
      <p:pic>
        <p:nvPicPr>
          <p:cNvPr id="4" name="Picture 3" descr="Figure 1.1: Example of Pre-Departure Training Source: Chew, J. (2004). Managing MNC Expatriates through Crises: A Challenge for International Human Resource Management, Research and Practice in Human Resource Management, 12(2), 1-30.">
            <a:extLst>
              <a:ext uri="{FF2B5EF4-FFF2-40B4-BE49-F238E27FC236}">
                <a16:creationId xmlns:a16="http://schemas.microsoft.com/office/drawing/2014/main" id="{00F4C679-5D57-4450-B2C0-C149B0B788AC}"/>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897240" y="1605176"/>
            <a:ext cx="5976664" cy="5252824"/>
          </a:xfrm>
          <a:prstGeom prst="rect">
            <a:avLst/>
          </a:prstGeom>
          <a:noFill/>
          <a:ln>
            <a:noFill/>
          </a:ln>
        </p:spPr>
      </p:pic>
    </p:spTree>
    <p:extLst>
      <p:ext uri="{BB962C8B-B14F-4D97-AF65-F5344CB8AC3E}">
        <p14:creationId xmlns:p14="http://schemas.microsoft.com/office/powerpoint/2010/main" val="3134728860"/>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3500020818"/>
              </p:ext>
            </p:extLst>
          </p:nvPr>
        </p:nvGraphicFramePr>
        <p:xfrm>
          <a:off x="827584" y="332656"/>
          <a:ext cx="7632848" cy="626469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90438566"/>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2B7666-5A51-498C-98BF-33B393746EC8}"/>
              </a:ext>
            </a:extLst>
          </p:cNvPr>
          <p:cNvSpPr>
            <a:spLocks noGrp="1"/>
          </p:cNvSpPr>
          <p:nvPr>
            <p:ph type="title"/>
          </p:nvPr>
        </p:nvSpPr>
        <p:spPr/>
        <p:txBody>
          <a:bodyPr/>
          <a:lstStyle/>
          <a:p>
            <a:r>
              <a:rPr lang="en-MY" dirty="0"/>
              <a:t>Global Mindset</a:t>
            </a:r>
          </a:p>
        </p:txBody>
      </p:sp>
      <p:sp>
        <p:nvSpPr>
          <p:cNvPr id="3" name="Content Placeholder 2">
            <a:extLst>
              <a:ext uri="{FF2B5EF4-FFF2-40B4-BE49-F238E27FC236}">
                <a16:creationId xmlns:a16="http://schemas.microsoft.com/office/drawing/2014/main" id="{84711A05-D4BF-484C-A9FF-46611530D8CD}"/>
              </a:ext>
            </a:extLst>
          </p:cNvPr>
          <p:cNvSpPr>
            <a:spLocks noGrp="1"/>
          </p:cNvSpPr>
          <p:nvPr>
            <p:ph idx="1"/>
          </p:nvPr>
        </p:nvSpPr>
        <p:spPr>
          <a:xfrm>
            <a:off x="683568" y="1600200"/>
            <a:ext cx="8003232" cy="4530725"/>
          </a:xfrm>
        </p:spPr>
        <p:txBody>
          <a:bodyPr/>
          <a:lstStyle/>
          <a:p>
            <a:pPr marL="0" indent="0">
              <a:buNone/>
            </a:pPr>
            <a:r>
              <a:rPr lang="en-MY" dirty="0"/>
              <a:t>A global mindset is a mix of individual attributes that enable an international assignee/expat to successfully influence those who are different from him/h er. It is clear that without it, it is most difficult, if not impossible, for an expat to succeed in the international assignment. Global mindset consists of three major components: </a:t>
            </a:r>
          </a:p>
          <a:p>
            <a:r>
              <a:rPr lang="en-MY" dirty="0"/>
              <a:t>Intellectual capital, </a:t>
            </a:r>
          </a:p>
          <a:p>
            <a:r>
              <a:rPr lang="en-MY" dirty="0"/>
              <a:t>Psychological capital</a:t>
            </a:r>
          </a:p>
          <a:p>
            <a:r>
              <a:rPr lang="en-MY" dirty="0"/>
              <a:t>Social capital.</a:t>
            </a:r>
          </a:p>
        </p:txBody>
      </p:sp>
    </p:spTree>
    <p:extLst>
      <p:ext uri="{BB962C8B-B14F-4D97-AF65-F5344CB8AC3E}">
        <p14:creationId xmlns:p14="http://schemas.microsoft.com/office/powerpoint/2010/main" val="983106689"/>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79C640-5F20-4372-AAAD-C0007D817AE7}"/>
              </a:ext>
            </a:extLst>
          </p:cNvPr>
          <p:cNvSpPr>
            <a:spLocks noGrp="1"/>
          </p:cNvSpPr>
          <p:nvPr>
            <p:ph type="title"/>
          </p:nvPr>
        </p:nvSpPr>
        <p:spPr/>
        <p:txBody>
          <a:bodyPr/>
          <a:lstStyle/>
          <a:p>
            <a:r>
              <a:rPr lang="en-MY" dirty="0"/>
              <a:t>Global Mindset</a:t>
            </a:r>
          </a:p>
        </p:txBody>
      </p:sp>
      <p:pic>
        <p:nvPicPr>
          <p:cNvPr id="5" name="Picture 4">
            <a:extLst>
              <a:ext uri="{FF2B5EF4-FFF2-40B4-BE49-F238E27FC236}">
                <a16:creationId xmlns:a16="http://schemas.microsoft.com/office/drawing/2014/main" id="{55A8197C-67AC-473C-869A-50067BFC695D}"/>
              </a:ext>
            </a:extLst>
          </p:cNvPr>
          <p:cNvPicPr>
            <a:picLocks noChangeAspect="1"/>
          </p:cNvPicPr>
          <p:nvPr/>
        </p:nvPicPr>
        <p:blipFill>
          <a:blip r:embed="rId2"/>
          <a:stretch>
            <a:fillRect/>
          </a:stretch>
        </p:blipFill>
        <p:spPr>
          <a:xfrm>
            <a:off x="1835696" y="1988840"/>
            <a:ext cx="5720622" cy="4252689"/>
          </a:xfrm>
          <a:prstGeom prst="rect">
            <a:avLst/>
          </a:prstGeom>
        </p:spPr>
      </p:pic>
    </p:spTree>
    <p:extLst>
      <p:ext uri="{BB962C8B-B14F-4D97-AF65-F5344CB8AC3E}">
        <p14:creationId xmlns:p14="http://schemas.microsoft.com/office/powerpoint/2010/main" val="190080347"/>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B3C645-CE60-43DA-9D0E-F76B88D25206}"/>
              </a:ext>
            </a:extLst>
          </p:cNvPr>
          <p:cNvSpPr>
            <a:spLocks noGrp="1"/>
          </p:cNvSpPr>
          <p:nvPr>
            <p:ph type="title"/>
          </p:nvPr>
        </p:nvSpPr>
        <p:spPr/>
        <p:txBody>
          <a:bodyPr/>
          <a:lstStyle/>
          <a:p>
            <a:endParaRPr lang="en-MY"/>
          </a:p>
        </p:txBody>
      </p:sp>
      <p:sp>
        <p:nvSpPr>
          <p:cNvPr id="3" name="Content Placeholder 2">
            <a:extLst>
              <a:ext uri="{FF2B5EF4-FFF2-40B4-BE49-F238E27FC236}">
                <a16:creationId xmlns:a16="http://schemas.microsoft.com/office/drawing/2014/main" id="{46977F02-0A01-4E4B-8316-F51599FC7CCB}"/>
              </a:ext>
            </a:extLst>
          </p:cNvPr>
          <p:cNvSpPr>
            <a:spLocks noGrp="1"/>
          </p:cNvSpPr>
          <p:nvPr>
            <p:ph idx="1"/>
          </p:nvPr>
        </p:nvSpPr>
        <p:spPr/>
        <p:txBody>
          <a:bodyPr/>
          <a:lstStyle/>
          <a:p>
            <a:pPr marL="0" indent="0">
              <a:buNone/>
            </a:pPr>
            <a:r>
              <a:rPr lang="en-MY" sz="4000" dirty="0"/>
              <a:t>Questions</a:t>
            </a:r>
          </a:p>
        </p:txBody>
      </p:sp>
    </p:spTree>
    <p:extLst>
      <p:ext uri="{BB962C8B-B14F-4D97-AF65-F5344CB8AC3E}">
        <p14:creationId xmlns:p14="http://schemas.microsoft.com/office/powerpoint/2010/main" val="838754285"/>
      </p:ext>
    </p:extLst>
  </p:cSld>
  <p:clrMapOvr>
    <a:masterClrMapping/>
  </p:clrMapOvr>
</p:sld>
</file>

<file path=ppt/theme/theme1.xml><?xml version="1.0" encoding="utf-8"?>
<a:theme xmlns:a="http://schemas.openxmlformats.org/drawingml/2006/main" name="Office Theme">
  <a:themeElements>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Office Theme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Office Theme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Office Theme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Office Theme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Office Theme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tf10203777</Template>
  <TotalTime>1814</TotalTime>
  <Words>4715</Words>
  <Application>Microsoft Office PowerPoint</Application>
  <PresentationFormat>On-screen Show (4:3)</PresentationFormat>
  <Paragraphs>379</Paragraphs>
  <Slides>96</Slides>
  <Notes>10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96</vt:i4>
      </vt:variant>
    </vt:vector>
  </HeadingPairs>
  <TitlesOfParts>
    <vt:vector size="100" baseType="lpstr">
      <vt:lpstr>Arial</vt:lpstr>
      <vt:lpstr>Times New Roman</vt:lpstr>
      <vt:lpstr>Wingdings</vt:lpstr>
      <vt:lpstr>Office Theme</vt:lpstr>
      <vt:lpstr>WORKPLACE CULTURE - I</vt:lpstr>
      <vt:lpstr>PowerPoint Presentation</vt:lpstr>
      <vt:lpstr>Culture</vt:lpstr>
      <vt:lpstr>Organisational Culture</vt:lpstr>
      <vt:lpstr>Culture vs Climate</vt:lpstr>
      <vt:lpstr>Culture and Reward System</vt:lpstr>
      <vt:lpstr>Ethnocentrism</vt:lpstr>
      <vt:lpstr>Cultural Stereotypes</vt:lpstr>
      <vt:lpstr>Cultural Determinism</vt:lpstr>
      <vt:lpstr>Cultural Relativism</vt:lpstr>
      <vt:lpstr>Edgar Schein Theory of Culture</vt:lpstr>
      <vt:lpstr>Artifacts</vt:lpstr>
      <vt:lpstr>Values</vt:lpstr>
      <vt:lpstr>Basic Assumptions</vt:lpstr>
      <vt:lpstr>Edgar Schein’s Model</vt:lpstr>
      <vt:lpstr>Organisational Culture</vt:lpstr>
      <vt:lpstr>PowerPoint Presentation</vt:lpstr>
      <vt:lpstr>Hofstede's Six Dimensions of Culture</vt:lpstr>
      <vt:lpstr>Hofstede Six Dimensions</vt:lpstr>
      <vt:lpstr>Hofstede’s Cultural Dimensions</vt:lpstr>
      <vt:lpstr>Power Distance</vt:lpstr>
      <vt:lpstr>Examples of Power Distance</vt:lpstr>
      <vt:lpstr>Individualism vs. Collectivism</vt:lpstr>
      <vt:lpstr>Masculinity vs. Femininity</vt:lpstr>
      <vt:lpstr>Uncertainty Avoidance</vt:lpstr>
      <vt:lpstr>Long- vs. Short-Term Orientation</vt:lpstr>
      <vt:lpstr>Indulgence/Restraint</vt:lpstr>
      <vt:lpstr>Question # </vt:lpstr>
      <vt:lpstr>Answer # </vt:lpstr>
      <vt:lpstr>PowerPoint Presentation</vt:lpstr>
      <vt:lpstr>Trompenaars and Hampden-Turner's Seven Dimensions of Culture</vt:lpstr>
      <vt:lpstr>Trompenaars and Hampden-Turner's Seven Dimensions of Culture</vt:lpstr>
      <vt:lpstr>Universalism vs. Particularism (Rules Versus Relationships)</vt:lpstr>
      <vt:lpstr>Individualism vs. Communitarianism (The Individual Versus The Group)</vt:lpstr>
      <vt:lpstr>Neutral vs. Emotional (How People Express Emotions)</vt:lpstr>
      <vt:lpstr>Specific vs. Diffuse (How Far People Get Involved)</vt:lpstr>
      <vt:lpstr>Achievement vs. Ascription (How People View Status)</vt:lpstr>
      <vt:lpstr>Achievement vs. Ascription</vt:lpstr>
      <vt:lpstr>Sequential Time vs. Synchronous Time (How People Manage Time)</vt:lpstr>
      <vt:lpstr>Sequential Time vs. Synchronous Time</vt:lpstr>
      <vt:lpstr>Examples of Monochronic and Polychronic</vt:lpstr>
      <vt:lpstr>Inner-directed vs. Outer-directed (How People Relate to Their Environment)</vt:lpstr>
      <vt:lpstr>Question # </vt:lpstr>
      <vt:lpstr>Answer # </vt:lpstr>
      <vt:lpstr>PowerPoint Presentation</vt:lpstr>
      <vt:lpstr>Diversity Cultures</vt:lpstr>
      <vt:lpstr>Family</vt:lpstr>
      <vt:lpstr>Eiffel Tower</vt:lpstr>
      <vt:lpstr>Incubator</vt:lpstr>
      <vt:lpstr>Guided Missile</vt:lpstr>
      <vt:lpstr>Question # </vt:lpstr>
      <vt:lpstr>Answer # </vt:lpstr>
      <vt:lpstr>PowerPoint Presentation</vt:lpstr>
      <vt:lpstr>Edward Hall’s Cultural dimensions</vt:lpstr>
      <vt:lpstr>High vs Low Context Culture</vt:lpstr>
      <vt:lpstr>High context Culture</vt:lpstr>
      <vt:lpstr>Low context Culture</vt:lpstr>
      <vt:lpstr>Question # </vt:lpstr>
      <vt:lpstr>Answer # </vt:lpstr>
      <vt:lpstr>Question # </vt:lpstr>
      <vt:lpstr>Answer # </vt:lpstr>
      <vt:lpstr>PowerPoint Presentation</vt:lpstr>
      <vt:lpstr>Theory of the Three R's</vt:lpstr>
      <vt:lpstr>Respect – 3R’s</vt:lpstr>
      <vt:lpstr>Reconciliation – 3 R’s</vt:lpstr>
      <vt:lpstr>PowerPoint Presentation</vt:lpstr>
      <vt:lpstr>Merging Culture</vt:lpstr>
      <vt:lpstr>Cross Cultural Adaptation</vt:lpstr>
      <vt:lpstr>Cross Cultural Adaptation Stages</vt:lpstr>
      <vt:lpstr>The “U-Shaped” Curve hypothesis</vt:lpstr>
      <vt:lpstr>The “U” Shaped Curve</vt:lpstr>
      <vt:lpstr>Stages of Acculturation</vt:lpstr>
      <vt:lpstr>Stages of Acculturation</vt:lpstr>
      <vt:lpstr>Culture Shock Adjustment</vt:lpstr>
      <vt:lpstr>Reverse Culture Shock</vt:lpstr>
      <vt:lpstr>The Gullahorn “W Curve” Transition Model</vt:lpstr>
      <vt:lpstr>PowerPoint Presentation</vt:lpstr>
      <vt:lpstr>Cross-Cultural Differences</vt:lpstr>
      <vt:lpstr>1. Different Communication Styles</vt:lpstr>
      <vt:lpstr>2. Different Attitudes Toward Conflict</vt:lpstr>
      <vt:lpstr>3. Different Approaches to Completing Tasks</vt:lpstr>
      <vt:lpstr>4. Different Decision-Making Styles</vt:lpstr>
      <vt:lpstr>5. Different Attitudes Toward Disclosure</vt:lpstr>
      <vt:lpstr>6. Different Approaches to Knowing</vt:lpstr>
      <vt:lpstr>Question # </vt:lpstr>
      <vt:lpstr>Answer # </vt:lpstr>
      <vt:lpstr>PowerPoint Presentation</vt:lpstr>
      <vt:lpstr>Cultural Sensitivity</vt:lpstr>
      <vt:lpstr>Commonly held assumptions about national cultural differences</vt:lpstr>
      <vt:lpstr>Intercultural Sensitivity</vt:lpstr>
      <vt:lpstr>Cross Cultural Training Methods</vt:lpstr>
      <vt:lpstr>Pre Departure Training</vt:lpstr>
      <vt:lpstr>PowerPoint Presentation</vt:lpstr>
      <vt:lpstr>Global Mindset</vt:lpstr>
      <vt:lpstr>Global Mindset</vt:lpstr>
      <vt:lpstr>PowerPoint Presentation</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54</cp:revision>
  <cp:lastPrinted>1601-01-01T00:00:00Z</cp:lastPrinted>
  <dcterms:created xsi:type="dcterms:W3CDTF">2020-07-09T15:12:46Z</dcterms:created>
  <dcterms:modified xsi:type="dcterms:W3CDTF">2021-10-22T16:06:46Z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