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56" r:id="rId2"/>
    <p:sldId id="555" r:id="rId3"/>
    <p:sldId id="261" r:id="rId4"/>
    <p:sldId id="262" r:id="rId5"/>
    <p:sldId id="267" r:id="rId6"/>
    <p:sldId id="265" r:id="rId7"/>
    <p:sldId id="263" r:id="rId8"/>
    <p:sldId id="266" r:id="rId9"/>
    <p:sldId id="268" r:id="rId10"/>
    <p:sldId id="269" r:id="rId11"/>
    <p:sldId id="270" r:id="rId12"/>
    <p:sldId id="272" r:id="rId13"/>
    <p:sldId id="273" r:id="rId14"/>
    <p:sldId id="257" r:id="rId15"/>
    <p:sldId id="258" r:id="rId16"/>
    <p:sldId id="259" r:id="rId17"/>
    <p:sldId id="274" r:id="rId18"/>
    <p:sldId id="293" r:id="rId19"/>
    <p:sldId id="278" r:id="rId20"/>
    <p:sldId id="281" r:id="rId21"/>
    <p:sldId id="280" r:id="rId22"/>
    <p:sldId id="283" r:id="rId23"/>
    <p:sldId id="276" r:id="rId24"/>
    <p:sldId id="315" r:id="rId25"/>
    <p:sldId id="1220" r:id="rId26"/>
    <p:sldId id="1240" r:id="rId27"/>
    <p:sldId id="1223" r:id="rId28"/>
    <p:sldId id="1219" r:id="rId29"/>
    <p:sldId id="1241" r:id="rId30"/>
    <p:sldId id="1202" r:id="rId31"/>
    <p:sldId id="289" r:id="rId32"/>
    <p:sldId id="27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E02B5-A454-44D3-93D6-BF991E3CF92A}" v="12" dt="2024-08-04T04:41:06.2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EA3E02B5-A454-44D3-93D6-BF991E3CF92A}"/>
    <pc:docChg chg="undo custSel addSld delSld modSld">
      <pc:chgData name="Kaveri Krishnan" userId="b7c3e7e8-bc1d-4623-be8e-3cf7f79f0877" providerId="ADAL" clId="{EA3E02B5-A454-44D3-93D6-BF991E3CF92A}" dt="2024-08-04T04:59:24.447" v="127" actId="47"/>
      <pc:docMkLst>
        <pc:docMk/>
      </pc:docMkLst>
      <pc:sldChg chg="modSp mod">
        <pc:chgData name="Kaveri Krishnan" userId="b7c3e7e8-bc1d-4623-be8e-3cf7f79f0877" providerId="ADAL" clId="{EA3E02B5-A454-44D3-93D6-BF991E3CF92A}" dt="2024-07-31T13:38:40.711" v="22" actId="20577"/>
        <pc:sldMkLst>
          <pc:docMk/>
          <pc:sldMk cId="4234711177" sldId="258"/>
        </pc:sldMkLst>
        <pc:spChg chg="mod">
          <ac:chgData name="Kaveri Krishnan" userId="b7c3e7e8-bc1d-4623-be8e-3cf7f79f0877" providerId="ADAL" clId="{EA3E02B5-A454-44D3-93D6-BF991E3CF92A}" dt="2024-07-31T13:38:40.711" v="22" actId="20577"/>
          <ac:spMkLst>
            <pc:docMk/>
            <pc:sldMk cId="4234711177" sldId="258"/>
            <ac:spMk id="3" creationId="{D0AE7B87-4BDA-442A-8774-CC42CF7751F4}"/>
          </ac:spMkLst>
        </pc:spChg>
      </pc:sldChg>
      <pc:sldChg chg="modSp mod">
        <pc:chgData name="Kaveri Krishnan" userId="b7c3e7e8-bc1d-4623-be8e-3cf7f79f0877" providerId="ADAL" clId="{EA3E02B5-A454-44D3-93D6-BF991E3CF92A}" dt="2024-07-31T13:39:13.989" v="35" actId="20577"/>
        <pc:sldMkLst>
          <pc:docMk/>
          <pc:sldMk cId="3179260913" sldId="259"/>
        </pc:sldMkLst>
        <pc:spChg chg="mod">
          <ac:chgData name="Kaveri Krishnan" userId="b7c3e7e8-bc1d-4623-be8e-3cf7f79f0877" providerId="ADAL" clId="{EA3E02B5-A454-44D3-93D6-BF991E3CF92A}" dt="2024-07-31T13:39:13.989" v="35" actId="20577"/>
          <ac:spMkLst>
            <pc:docMk/>
            <pc:sldMk cId="3179260913" sldId="259"/>
            <ac:spMk id="3" creationId="{AA552818-6E1A-4105-B7D2-DBEBBA1C9AE1}"/>
          </ac:spMkLst>
        </pc:spChg>
      </pc:sldChg>
      <pc:sldChg chg="addSp delSp modSp mod">
        <pc:chgData name="Kaveri Krishnan" userId="b7c3e7e8-bc1d-4623-be8e-3cf7f79f0877" providerId="ADAL" clId="{EA3E02B5-A454-44D3-93D6-BF991E3CF92A}" dt="2024-07-31T13:42:07.179" v="44" actId="255"/>
        <pc:sldMkLst>
          <pc:docMk/>
          <pc:sldMk cId="3636188879" sldId="276"/>
        </pc:sldMkLst>
        <pc:spChg chg="add del mod">
          <ac:chgData name="Kaveri Krishnan" userId="b7c3e7e8-bc1d-4623-be8e-3cf7f79f0877" providerId="ADAL" clId="{EA3E02B5-A454-44D3-93D6-BF991E3CF92A}" dt="2024-07-31T13:41:36.468" v="40" actId="478"/>
          <ac:spMkLst>
            <pc:docMk/>
            <pc:sldMk cId="3636188879" sldId="276"/>
            <ac:spMk id="6" creationId="{2D932C54-F80C-9F9B-464B-DD7EB0F63F93}"/>
          </ac:spMkLst>
        </pc:spChg>
        <pc:graphicFrameChg chg="del">
          <ac:chgData name="Kaveri Krishnan" userId="b7c3e7e8-bc1d-4623-be8e-3cf7f79f0877" providerId="ADAL" clId="{EA3E02B5-A454-44D3-93D6-BF991E3CF92A}" dt="2024-07-31T13:41:25.001" v="36" actId="478"/>
          <ac:graphicFrameMkLst>
            <pc:docMk/>
            <pc:sldMk cId="3636188879" sldId="276"/>
            <ac:graphicFrameMk id="4" creationId="{1BA32770-9418-4BA0-B328-33B29013E8D1}"/>
          </ac:graphicFrameMkLst>
        </pc:graphicFrameChg>
        <pc:graphicFrameChg chg="add mod modGraphic">
          <ac:chgData name="Kaveri Krishnan" userId="b7c3e7e8-bc1d-4623-be8e-3cf7f79f0877" providerId="ADAL" clId="{EA3E02B5-A454-44D3-93D6-BF991E3CF92A}" dt="2024-07-31T13:42:07.179" v="44" actId="255"/>
          <ac:graphicFrameMkLst>
            <pc:docMk/>
            <pc:sldMk cId="3636188879" sldId="276"/>
            <ac:graphicFrameMk id="7" creationId="{41D326F8-243A-4071-69CC-310F5A2DA040}"/>
          </ac:graphicFrameMkLst>
        </pc:graphicFrameChg>
      </pc:sldChg>
      <pc:sldChg chg="del">
        <pc:chgData name="Kaveri Krishnan" userId="b7c3e7e8-bc1d-4623-be8e-3cf7f79f0877" providerId="ADAL" clId="{EA3E02B5-A454-44D3-93D6-BF991E3CF92A}" dt="2024-07-31T13:43:04.458" v="46" actId="47"/>
        <pc:sldMkLst>
          <pc:docMk/>
          <pc:sldMk cId="1809760335" sldId="290"/>
        </pc:sldMkLst>
      </pc:sldChg>
      <pc:sldChg chg="del">
        <pc:chgData name="Kaveri Krishnan" userId="b7c3e7e8-bc1d-4623-be8e-3cf7f79f0877" providerId="ADAL" clId="{EA3E02B5-A454-44D3-93D6-BF991E3CF92A}" dt="2024-07-31T13:43:07.389" v="47" actId="47"/>
        <pc:sldMkLst>
          <pc:docMk/>
          <pc:sldMk cId="98112957" sldId="292"/>
        </pc:sldMkLst>
      </pc:sldChg>
      <pc:sldChg chg="del">
        <pc:chgData name="Kaveri Krishnan" userId="b7c3e7e8-bc1d-4623-be8e-3cf7f79f0877" providerId="ADAL" clId="{EA3E02B5-A454-44D3-93D6-BF991E3CF92A}" dt="2024-07-31T13:42:20.356" v="45" actId="47"/>
        <pc:sldMkLst>
          <pc:docMk/>
          <pc:sldMk cId="2216834559" sldId="299"/>
        </pc:sldMkLst>
      </pc:sldChg>
      <pc:sldChg chg="modSp add mod">
        <pc:chgData name="Kaveri Krishnan" userId="b7c3e7e8-bc1d-4623-be8e-3cf7f79f0877" providerId="ADAL" clId="{EA3E02B5-A454-44D3-93D6-BF991E3CF92A}" dt="2024-07-31T13:47:20.001" v="55" actId="255"/>
        <pc:sldMkLst>
          <pc:docMk/>
          <pc:sldMk cId="2270119557" sldId="315"/>
        </pc:sldMkLst>
        <pc:spChg chg="mod">
          <ac:chgData name="Kaveri Krishnan" userId="b7c3e7e8-bc1d-4623-be8e-3cf7f79f0877" providerId="ADAL" clId="{EA3E02B5-A454-44D3-93D6-BF991E3CF92A}" dt="2024-07-31T13:47:20.001" v="55" actId="255"/>
          <ac:spMkLst>
            <pc:docMk/>
            <pc:sldMk cId="2270119557" sldId="315"/>
            <ac:spMk id="8194" creationId="{00000000-0000-0000-0000-000000000000}"/>
          </ac:spMkLst>
        </pc:spChg>
        <pc:spChg chg="mod">
          <ac:chgData name="Kaveri Krishnan" userId="b7c3e7e8-bc1d-4623-be8e-3cf7f79f0877" providerId="ADAL" clId="{EA3E02B5-A454-44D3-93D6-BF991E3CF92A}" dt="2024-07-31T13:47:10.688" v="53" actId="255"/>
          <ac:spMkLst>
            <pc:docMk/>
            <pc:sldMk cId="2270119557" sldId="315"/>
            <ac:spMk id="8195" creationId="{00000000-0000-0000-0000-000000000000}"/>
          </ac:spMkLst>
        </pc:spChg>
      </pc:sldChg>
      <pc:sldChg chg="addSp delSp modSp add mod setBg">
        <pc:chgData name="Kaveri Krishnan" userId="b7c3e7e8-bc1d-4623-be8e-3cf7f79f0877" providerId="ADAL" clId="{EA3E02B5-A454-44D3-93D6-BF991E3CF92A}" dt="2024-07-31T13:44:08.129" v="51" actId="1076"/>
        <pc:sldMkLst>
          <pc:docMk/>
          <pc:sldMk cId="352592089" sldId="555"/>
        </pc:sldMkLst>
        <pc:spChg chg="del mod">
          <ac:chgData name="Kaveri Krishnan" userId="b7c3e7e8-bc1d-4623-be8e-3cf7f79f0877" providerId="ADAL" clId="{EA3E02B5-A454-44D3-93D6-BF991E3CF92A}" dt="2024-07-31T13:33:36.493" v="6" actId="478"/>
          <ac:spMkLst>
            <pc:docMk/>
            <pc:sldMk cId="352592089" sldId="555"/>
            <ac:spMk id="4" creationId="{4F625299-83E5-314B-FA26-2B983F35A5D9}"/>
          </ac:spMkLst>
        </pc:spChg>
        <pc:spChg chg="add del">
          <ac:chgData name="Kaveri Krishnan" userId="b7c3e7e8-bc1d-4623-be8e-3cf7f79f0877" providerId="ADAL" clId="{EA3E02B5-A454-44D3-93D6-BF991E3CF92A}" dt="2024-07-31T13:33:58.872" v="8" actId="26606"/>
          <ac:spMkLst>
            <pc:docMk/>
            <pc:sldMk cId="352592089" sldId="555"/>
            <ac:spMk id="1028" creationId="{BB2B8762-61F0-4F1B-9364-D633EE9D6AF5}"/>
          </ac:spMkLst>
        </pc:spChg>
        <pc:spChg chg="add del">
          <ac:chgData name="Kaveri Krishnan" userId="b7c3e7e8-bc1d-4623-be8e-3cf7f79f0877" providerId="ADAL" clId="{EA3E02B5-A454-44D3-93D6-BF991E3CF92A}" dt="2024-07-31T13:33:58.872" v="8" actId="26606"/>
          <ac:spMkLst>
            <pc:docMk/>
            <pc:sldMk cId="352592089" sldId="555"/>
            <ac:spMk id="1029" creationId="{E97675C8-1328-460C-9EBF-6B446B67EAD3}"/>
          </ac:spMkLst>
        </pc:spChg>
        <pc:spChg chg="add del">
          <ac:chgData name="Kaveri Krishnan" userId="b7c3e7e8-bc1d-4623-be8e-3cf7f79f0877" providerId="ADAL" clId="{EA3E02B5-A454-44D3-93D6-BF991E3CF92A}" dt="2024-07-31T13:32:52.609" v="2" actId="26606"/>
          <ac:spMkLst>
            <pc:docMk/>
            <pc:sldMk cId="352592089" sldId="555"/>
            <ac:spMk id="1031" creationId="{990D0034-F768-41E7-85D4-F38C4DE85770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32" creationId="{6E14809C-AB06-455C-9E09-733EC00DDEBC}"/>
          </ac:spMkLst>
        </pc:spChg>
        <pc:spChg chg="add del">
          <ac:chgData name="Kaveri Krishnan" userId="b7c3e7e8-bc1d-4623-be8e-3cf7f79f0877" providerId="ADAL" clId="{EA3E02B5-A454-44D3-93D6-BF991E3CF92A}" dt="2024-07-31T13:32:52.609" v="2" actId="26606"/>
          <ac:spMkLst>
            <pc:docMk/>
            <pc:sldMk cId="352592089" sldId="555"/>
            <ac:spMk id="1033" creationId="{C4F7E42D-8B5A-4FC8-81CD-9E60171F7FA8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34" creationId="{F9612D73-1056-4289-A977-92C9190C7AEF}"/>
          </ac:spMkLst>
        </pc:spChg>
        <pc:spChg chg="add del">
          <ac:chgData name="Kaveri Krishnan" userId="b7c3e7e8-bc1d-4623-be8e-3cf7f79f0877" providerId="ADAL" clId="{EA3E02B5-A454-44D3-93D6-BF991E3CF92A}" dt="2024-07-31T13:32:52.609" v="2" actId="26606"/>
          <ac:spMkLst>
            <pc:docMk/>
            <pc:sldMk cId="352592089" sldId="555"/>
            <ac:spMk id="1035" creationId="{8C04651D-B9F4-4935-A02D-364153FBDF54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36" creationId="{44C5A9E5-0F35-4AA6-AF26-B90A2D47BC43}"/>
          </ac:spMkLst>
        </pc:spChg>
        <pc:spChg chg="add del">
          <ac:chgData name="Kaveri Krishnan" userId="b7c3e7e8-bc1d-4623-be8e-3cf7f79f0877" providerId="ADAL" clId="{EA3E02B5-A454-44D3-93D6-BF991E3CF92A}" dt="2024-07-31T13:33:58.872" v="8" actId="26606"/>
          <ac:spMkLst>
            <pc:docMk/>
            <pc:sldMk cId="352592089" sldId="555"/>
            <ac:spMk id="1037" creationId="{2AD83CFE-1CA3-4832-A4B9-C48CD1347C03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38" creationId="{4D9DB69D-7E48-4FDF-806E-F0B4BF0053DD}"/>
          </ac:spMkLst>
        </pc:spChg>
        <pc:spChg chg="add del">
          <ac:chgData name="Kaveri Krishnan" userId="b7c3e7e8-bc1d-4623-be8e-3cf7f79f0877" providerId="ADAL" clId="{EA3E02B5-A454-44D3-93D6-BF991E3CF92A}" dt="2024-07-31T13:33:58.872" v="8" actId="26606"/>
          <ac:spMkLst>
            <pc:docMk/>
            <pc:sldMk cId="352592089" sldId="555"/>
            <ac:spMk id="1039" creationId="{BC98641C-7F74-435D-996F-A4387A3C3C26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40" creationId="{846BF69C-4724-4F8D-8EA6-1487E9C9C4FD}"/>
          </ac:spMkLst>
        </pc:spChg>
        <pc:spChg chg="add del">
          <ac:chgData name="Kaveri Krishnan" userId="b7c3e7e8-bc1d-4623-be8e-3cf7f79f0877" providerId="ADAL" clId="{EA3E02B5-A454-44D3-93D6-BF991E3CF92A}" dt="2024-07-31T13:33:58.872" v="8" actId="26606"/>
          <ac:spMkLst>
            <pc:docMk/>
            <pc:sldMk cId="352592089" sldId="555"/>
            <ac:spMk id="1041" creationId="{F530C0F6-C8DF-4539-B30C-8105DB618C20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42" creationId="{BB2B8762-61F0-4F1B-9364-D633EE9D6AF5}"/>
          </ac:spMkLst>
        </pc:spChg>
        <pc:spChg chg="add del">
          <ac:chgData name="Kaveri Krishnan" userId="b7c3e7e8-bc1d-4623-be8e-3cf7f79f0877" providerId="ADAL" clId="{EA3E02B5-A454-44D3-93D6-BF991E3CF92A}" dt="2024-07-31T13:33:58.872" v="8" actId="26606"/>
          <ac:spMkLst>
            <pc:docMk/>
            <pc:sldMk cId="352592089" sldId="555"/>
            <ac:spMk id="1043" creationId="{BAE51241-AA8B-4B82-9C59-6738DB85674C}"/>
          </ac:spMkLst>
        </pc:spChg>
        <pc:spChg chg="add del">
          <ac:chgData name="Kaveri Krishnan" userId="b7c3e7e8-bc1d-4623-be8e-3cf7f79f0877" providerId="ADAL" clId="{EA3E02B5-A454-44D3-93D6-BF991E3CF92A}" dt="2024-07-31T13:34:02.138" v="10" actId="478"/>
          <ac:spMkLst>
            <pc:docMk/>
            <pc:sldMk cId="352592089" sldId="555"/>
            <ac:spMk id="1045" creationId="{661B2DB2-4E5C-B6DF-64FC-6899668350E7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47" creationId="{E97675C8-1328-460C-9EBF-6B446B67EAD3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51" creationId="{C6417104-D4C1-4710-9982-2154A7F48492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53" creationId="{626F1402-2DEC-4071-84AF-350C7BF00D43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57" creationId="{DA52A394-10F4-4AA5-90E4-634D1E919DBA}"/>
          </ac:spMkLst>
        </pc:spChg>
        <pc:spChg chg="add del">
          <ac:chgData name="Kaveri Krishnan" userId="b7c3e7e8-bc1d-4623-be8e-3cf7f79f0877" providerId="ADAL" clId="{EA3E02B5-A454-44D3-93D6-BF991E3CF92A}" dt="2024-07-31T13:34:58.547" v="19" actId="26606"/>
          <ac:spMkLst>
            <pc:docMk/>
            <pc:sldMk cId="352592089" sldId="555"/>
            <ac:spMk id="1059" creationId="{07BDDC51-8BB2-42BE-8EA8-39B3E9AC1EF6}"/>
          </ac:spMkLst>
        </pc:spChg>
        <pc:picChg chg="add del mod ord">
          <ac:chgData name="Kaveri Krishnan" userId="b7c3e7e8-bc1d-4623-be8e-3cf7f79f0877" providerId="ADAL" clId="{EA3E02B5-A454-44D3-93D6-BF991E3CF92A}" dt="2024-07-31T13:34:28.061" v="14" actId="478"/>
          <ac:picMkLst>
            <pc:docMk/>
            <pc:sldMk cId="352592089" sldId="555"/>
            <ac:picMk id="2" creationId="{97AD312F-FDDF-1B99-BDA0-22A1A645E58E}"/>
          </ac:picMkLst>
        </pc:picChg>
        <pc:picChg chg="add mod ord">
          <ac:chgData name="Kaveri Krishnan" userId="b7c3e7e8-bc1d-4623-be8e-3cf7f79f0877" providerId="ADAL" clId="{EA3E02B5-A454-44D3-93D6-BF991E3CF92A}" dt="2024-07-31T13:44:08.129" v="51" actId="1076"/>
          <ac:picMkLst>
            <pc:docMk/>
            <pc:sldMk cId="352592089" sldId="555"/>
            <ac:picMk id="3" creationId="{F080CDF1-19D7-479E-C594-63C407BF3694}"/>
          </ac:picMkLst>
        </pc:picChg>
        <pc:picChg chg="add mod">
          <ac:chgData name="Kaveri Krishnan" userId="b7c3e7e8-bc1d-4623-be8e-3cf7f79f0877" providerId="ADAL" clId="{EA3E02B5-A454-44D3-93D6-BF991E3CF92A}" dt="2024-07-31T13:35:16.654" v="20" actId="1076"/>
          <ac:picMkLst>
            <pc:docMk/>
            <pc:sldMk cId="352592089" sldId="555"/>
            <ac:picMk id="5" creationId="{A0D7DB70-2EE2-09C6-D708-CC24A1A993B0}"/>
          </ac:picMkLst>
        </pc:picChg>
        <pc:picChg chg="del mod ord">
          <ac:chgData name="Kaveri Krishnan" userId="b7c3e7e8-bc1d-4623-be8e-3cf7f79f0877" providerId="ADAL" clId="{EA3E02B5-A454-44D3-93D6-BF991E3CF92A}" dt="2024-07-31T13:34:25.807" v="13" actId="478"/>
          <ac:picMkLst>
            <pc:docMk/>
            <pc:sldMk cId="352592089" sldId="555"/>
            <ac:picMk id="1026" creationId="{99E3F984-BEE5-4F7F-7F46-9E0200A03107}"/>
          </ac:picMkLst>
        </pc:picChg>
        <pc:cxnChg chg="add del">
          <ac:chgData name="Kaveri Krishnan" userId="b7c3e7e8-bc1d-4623-be8e-3cf7f79f0877" providerId="ADAL" clId="{EA3E02B5-A454-44D3-93D6-BF991E3CF92A}" dt="2024-07-31T13:33:58.872" v="8" actId="26606"/>
          <ac:cxnSpMkLst>
            <pc:docMk/>
            <pc:sldMk cId="352592089" sldId="555"/>
            <ac:cxnSpMk id="1030" creationId="{514EE78B-AF71-4195-A01B-F1165D9233BF}"/>
          </ac:cxnSpMkLst>
        </pc:cxnChg>
        <pc:cxnChg chg="add del">
          <ac:chgData name="Kaveri Krishnan" userId="b7c3e7e8-bc1d-4623-be8e-3cf7f79f0877" providerId="ADAL" clId="{EA3E02B5-A454-44D3-93D6-BF991E3CF92A}" dt="2024-07-31T13:34:58.547" v="19" actId="26606"/>
          <ac:cxnSpMkLst>
            <pc:docMk/>
            <pc:sldMk cId="352592089" sldId="555"/>
            <ac:cxnSpMk id="1049" creationId="{514EE78B-AF71-4195-A01B-F1165D9233BF}"/>
          </ac:cxnSpMkLst>
        </pc:cxnChg>
        <pc:cxnChg chg="add del">
          <ac:chgData name="Kaveri Krishnan" userId="b7c3e7e8-bc1d-4623-be8e-3cf7f79f0877" providerId="ADAL" clId="{EA3E02B5-A454-44D3-93D6-BF991E3CF92A}" dt="2024-07-31T13:34:58.547" v="19" actId="26606"/>
          <ac:cxnSpMkLst>
            <pc:docMk/>
            <pc:sldMk cId="352592089" sldId="555"/>
            <ac:cxnSpMk id="1055" creationId="{04733B62-1719-4677-A612-CA0AC0AD7482}"/>
          </ac:cxnSpMkLst>
        </pc:cxnChg>
      </pc:sldChg>
      <pc:sldChg chg="modSp add mod">
        <pc:chgData name="Kaveri Krishnan" userId="b7c3e7e8-bc1d-4623-be8e-3cf7f79f0877" providerId="ADAL" clId="{EA3E02B5-A454-44D3-93D6-BF991E3CF92A}" dt="2024-07-31T13:56:17.964" v="93" actId="255"/>
        <pc:sldMkLst>
          <pc:docMk/>
          <pc:sldMk cId="1703186068" sldId="1202"/>
        </pc:sldMkLst>
        <pc:spChg chg="mod">
          <ac:chgData name="Kaveri Krishnan" userId="b7c3e7e8-bc1d-4623-be8e-3cf7f79f0877" providerId="ADAL" clId="{EA3E02B5-A454-44D3-93D6-BF991E3CF92A}" dt="2024-07-31T13:56:00.042" v="88" actId="255"/>
          <ac:spMkLst>
            <pc:docMk/>
            <pc:sldMk cId="1703186068" sldId="1202"/>
            <ac:spMk id="2" creationId="{CE8AB61A-474F-42D0-BBEA-D96A9E39C7FA}"/>
          </ac:spMkLst>
        </pc:spChg>
        <pc:spChg chg="mod">
          <ac:chgData name="Kaveri Krishnan" userId="b7c3e7e8-bc1d-4623-be8e-3cf7f79f0877" providerId="ADAL" clId="{EA3E02B5-A454-44D3-93D6-BF991E3CF92A}" dt="2024-07-31T13:56:17.964" v="93" actId="255"/>
          <ac:spMkLst>
            <pc:docMk/>
            <pc:sldMk cId="1703186068" sldId="1202"/>
            <ac:spMk id="3" creationId="{5B4EFBFF-FB0B-4B49-AA5D-F2C524B72EEB}"/>
          </ac:spMkLst>
        </pc:spChg>
      </pc:sldChg>
      <pc:sldChg chg="delSp modSp add mod">
        <pc:chgData name="Kaveri Krishnan" userId="b7c3e7e8-bc1d-4623-be8e-3cf7f79f0877" providerId="ADAL" clId="{EA3E02B5-A454-44D3-93D6-BF991E3CF92A}" dt="2024-08-04T04:34:45.730" v="103" actId="478"/>
        <pc:sldMkLst>
          <pc:docMk/>
          <pc:sldMk cId="3426070610" sldId="1219"/>
        </pc:sldMkLst>
        <pc:spChg chg="mod">
          <ac:chgData name="Kaveri Krishnan" userId="b7c3e7e8-bc1d-4623-be8e-3cf7f79f0877" providerId="ADAL" clId="{EA3E02B5-A454-44D3-93D6-BF991E3CF92A}" dt="2024-07-31T13:55:11.085" v="81" actId="255"/>
          <ac:spMkLst>
            <pc:docMk/>
            <pc:sldMk cId="3426070610" sldId="1219"/>
            <ac:spMk id="2" creationId="{A808A59A-293D-D7BA-A8DF-2851E9C53900}"/>
          </ac:spMkLst>
        </pc:spChg>
        <pc:spChg chg="del">
          <ac:chgData name="Kaveri Krishnan" userId="b7c3e7e8-bc1d-4623-be8e-3cf7f79f0877" providerId="ADAL" clId="{EA3E02B5-A454-44D3-93D6-BF991E3CF92A}" dt="2024-08-04T04:34:45.730" v="103" actId="478"/>
          <ac:spMkLst>
            <pc:docMk/>
            <pc:sldMk cId="3426070610" sldId="1219"/>
            <ac:spMk id="4" creationId="{99129509-F98F-9D9D-BD20-E987CB2DAC08}"/>
          </ac:spMkLst>
        </pc:spChg>
        <pc:picChg chg="mod">
          <ac:chgData name="Kaveri Krishnan" userId="b7c3e7e8-bc1d-4623-be8e-3cf7f79f0877" providerId="ADAL" clId="{EA3E02B5-A454-44D3-93D6-BF991E3CF92A}" dt="2024-07-31T13:55:02.627" v="79" actId="14100"/>
          <ac:picMkLst>
            <pc:docMk/>
            <pc:sldMk cId="3426070610" sldId="1219"/>
            <ac:picMk id="7" creationId="{EC1A5559-50E9-698E-484B-7EBD756C118A}"/>
          </ac:picMkLst>
        </pc:picChg>
      </pc:sldChg>
      <pc:sldChg chg="delSp modSp add mod">
        <pc:chgData name="Kaveri Krishnan" userId="b7c3e7e8-bc1d-4623-be8e-3cf7f79f0877" providerId="ADAL" clId="{EA3E02B5-A454-44D3-93D6-BF991E3CF92A}" dt="2024-08-04T04:34:06.920" v="96" actId="478"/>
        <pc:sldMkLst>
          <pc:docMk/>
          <pc:sldMk cId="66482743" sldId="1220"/>
        </pc:sldMkLst>
        <pc:spChg chg="mod">
          <ac:chgData name="Kaveri Krishnan" userId="b7c3e7e8-bc1d-4623-be8e-3cf7f79f0877" providerId="ADAL" clId="{EA3E02B5-A454-44D3-93D6-BF991E3CF92A}" dt="2024-07-31T13:53:28.315" v="61" actId="255"/>
          <ac:spMkLst>
            <pc:docMk/>
            <pc:sldMk cId="66482743" sldId="1220"/>
            <ac:spMk id="2" creationId="{362438B2-C535-51B1-2B00-947F675028EE}"/>
          </ac:spMkLst>
        </pc:spChg>
        <pc:spChg chg="del">
          <ac:chgData name="Kaveri Krishnan" userId="b7c3e7e8-bc1d-4623-be8e-3cf7f79f0877" providerId="ADAL" clId="{EA3E02B5-A454-44D3-93D6-BF991E3CF92A}" dt="2024-07-31T13:47:31.517" v="57" actId="478"/>
          <ac:spMkLst>
            <pc:docMk/>
            <pc:sldMk cId="66482743" sldId="1220"/>
            <ac:spMk id="3" creationId="{D9FF248D-8A87-68F7-B71E-C43856941165}"/>
          </ac:spMkLst>
        </pc:spChg>
        <pc:spChg chg="del mod">
          <ac:chgData name="Kaveri Krishnan" userId="b7c3e7e8-bc1d-4623-be8e-3cf7f79f0877" providerId="ADAL" clId="{EA3E02B5-A454-44D3-93D6-BF991E3CF92A}" dt="2024-08-04T04:34:06.920" v="96" actId="478"/>
          <ac:spMkLst>
            <pc:docMk/>
            <pc:sldMk cId="66482743" sldId="1220"/>
            <ac:spMk id="4" creationId="{652E275B-C187-F0C5-E1DC-0B936AA40445}"/>
          </ac:spMkLst>
        </pc:spChg>
        <pc:spChg chg="mod">
          <ac:chgData name="Kaveri Krishnan" userId="b7c3e7e8-bc1d-4623-be8e-3cf7f79f0877" providerId="ADAL" clId="{EA3E02B5-A454-44D3-93D6-BF991E3CF92A}" dt="2024-07-31T13:54:06.347" v="67" actId="1076"/>
          <ac:spMkLst>
            <pc:docMk/>
            <pc:sldMk cId="66482743" sldId="1220"/>
            <ac:spMk id="8" creationId="{79302E2A-4DA0-350A-BEAC-50158DA69528}"/>
          </ac:spMkLst>
        </pc:spChg>
        <pc:picChg chg="mod">
          <ac:chgData name="Kaveri Krishnan" userId="b7c3e7e8-bc1d-4623-be8e-3cf7f79f0877" providerId="ADAL" clId="{EA3E02B5-A454-44D3-93D6-BF991E3CF92A}" dt="2024-07-31T13:53:13.807" v="59" actId="14100"/>
          <ac:picMkLst>
            <pc:docMk/>
            <pc:sldMk cId="66482743" sldId="1220"/>
            <ac:picMk id="7" creationId="{3D845D8A-6DC0-EBC5-ADBB-CFB4F087E347}"/>
          </ac:picMkLst>
        </pc:picChg>
      </pc:sldChg>
      <pc:sldChg chg="delSp modSp add del mod">
        <pc:chgData name="Kaveri Krishnan" userId="b7c3e7e8-bc1d-4623-be8e-3cf7f79f0877" providerId="ADAL" clId="{EA3E02B5-A454-44D3-93D6-BF991E3CF92A}" dt="2024-08-04T04:59:24.447" v="127" actId="47"/>
        <pc:sldMkLst>
          <pc:docMk/>
          <pc:sldMk cId="514966417" sldId="1222"/>
        </pc:sldMkLst>
        <pc:spChg chg="mod">
          <ac:chgData name="Kaveri Krishnan" userId="b7c3e7e8-bc1d-4623-be8e-3cf7f79f0877" providerId="ADAL" clId="{EA3E02B5-A454-44D3-93D6-BF991E3CF92A}" dt="2024-07-31T13:55:38.005" v="85" actId="255"/>
          <ac:spMkLst>
            <pc:docMk/>
            <pc:sldMk cId="514966417" sldId="1222"/>
            <ac:spMk id="2" creationId="{42C42130-0311-04E1-578A-2804CF82BAF5}"/>
          </ac:spMkLst>
        </pc:spChg>
        <pc:spChg chg="del">
          <ac:chgData name="Kaveri Krishnan" userId="b7c3e7e8-bc1d-4623-be8e-3cf7f79f0877" providerId="ADAL" clId="{EA3E02B5-A454-44D3-93D6-BF991E3CF92A}" dt="2024-08-04T04:34:50.507" v="104" actId="478"/>
          <ac:spMkLst>
            <pc:docMk/>
            <pc:sldMk cId="514966417" sldId="1222"/>
            <ac:spMk id="4" creationId="{21F78327-79C3-3E04-DA01-12BF6F8D6C73}"/>
          </ac:spMkLst>
        </pc:spChg>
        <pc:picChg chg="mod">
          <ac:chgData name="Kaveri Krishnan" userId="b7c3e7e8-bc1d-4623-be8e-3cf7f79f0877" providerId="ADAL" clId="{EA3E02B5-A454-44D3-93D6-BF991E3CF92A}" dt="2024-07-31T13:55:30.090" v="83" actId="14100"/>
          <ac:picMkLst>
            <pc:docMk/>
            <pc:sldMk cId="514966417" sldId="1222"/>
            <ac:picMk id="10" creationId="{8898B40E-9DEF-F23B-6155-A10B72DBCA60}"/>
          </ac:picMkLst>
        </pc:picChg>
      </pc:sldChg>
      <pc:sldChg chg="delSp modSp add mod">
        <pc:chgData name="Kaveri Krishnan" userId="b7c3e7e8-bc1d-4623-be8e-3cf7f79f0877" providerId="ADAL" clId="{EA3E02B5-A454-44D3-93D6-BF991E3CF92A}" dt="2024-08-04T04:40:20.546" v="119" actId="2711"/>
        <pc:sldMkLst>
          <pc:docMk/>
          <pc:sldMk cId="418508027" sldId="1223"/>
        </pc:sldMkLst>
        <pc:spChg chg="mod">
          <ac:chgData name="Kaveri Krishnan" userId="b7c3e7e8-bc1d-4623-be8e-3cf7f79f0877" providerId="ADAL" clId="{EA3E02B5-A454-44D3-93D6-BF991E3CF92A}" dt="2024-07-31T13:54:20.491" v="70" actId="255"/>
          <ac:spMkLst>
            <pc:docMk/>
            <pc:sldMk cId="418508027" sldId="1223"/>
            <ac:spMk id="2" creationId="{C74DE448-B84D-339A-A311-E5B089CE51CE}"/>
          </ac:spMkLst>
        </pc:spChg>
        <pc:spChg chg="mod">
          <ac:chgData name="Kaveri Krishnan" userId="b7c3e7e8-bc1d-4623-be8e-3cf7f79f0877" providerId="ADAL" clId="{EA3E02B5-A454-44D3-93D6-BF991E3CF92A}" dt="2024-08-04T04:34:40.696" v="102" actId="2710"/>
          <ac:spMkLst>
            <pc:docMk/>
            <pc:sldMk cId="418508027" sldId="1223"/>
            <ac:spMk id="3" creationId="{A465140E-B8B4-CD66-02FA-CDF84AA9FC2D}"/>
          </ac:spMkLst>
        </pc:spChg>
        <pc:spChg chg="del">
          <ac:chgData name="Kaveri Krishnan" userId="b7c3e7e8-bc1d-4623-be8e-3cf7f79f0877" providerId="ADAL" clId="{EA3E02B5-A454-44D3-93D6-BF991E3CF92A}" dt="2024-08-04T04:40:14.388" v="118" actId="478"/>
          <ac:spMkLst>
            <pc:docMk/>
            <pc:sldMk cId="418508027" sldId="1223"/>
            <ac:spMk id="4" creationId="{255B8C56-B2A9-B08A-F3D1-FE40989D3367}"/>
          </ac:spMkLst>
        </pc:spChg>
        <pc:spChg chg="mod">
          <ac:chgData name="Kaveri Krishnan" userId="b7c3e7e8-bc1d-4623-be8e-3cf7f79f0877" providerId="ADAL" clId="{EA3E02B5-A454-44D3-93D6-BF991E3CF92A}" dt="2024-08-04T04:40:20.546" v="119" actId="2711"/>
          <ac:spMkLst>
            <pc:docMk/>
            <pc:sldMk cId="418508027" sldId="1223"/>
            <ac:spMk id="6" creationId="{1B207076-9805-5061-8F11-337675C46B75}"/>
          </ac:spMkLst>
        </pc:spChg>
      </pc:sldChg>
      <pc:sldChg chg="delSp modSp add del mod">
        <pc:chgData name="Kaveri Krishnan" userId="b7c3e7e8-bc1d-4623-be8e-3cf7f79f0877" providerId="ADAL" clId="{EA3E02B5-A454-44D3-93D6-BF991E3CF92A}" dt="2024-08-04T04:59:16.168" v="126" actId="47"/>
        <pc:sldMkLst>
          <pc:docMk/>
          <pc:sldMk cId="2088874226" sldId="1239"/>
        </pc:sldMkLst>
        <pc:spChg chg="mod">
          <ac:chgData name="Kaveri Krishnan" userId="b7c3e7e8-bc1d-4623-be8e-3cf7f79f0877" providerId="ADAL" clId="{EA3E02B5-A454-44D3-93D6-BF991E3CF92A}" dt="2024-07-31T13:53:39.307" v="63" actId="255"/>
          <ac:spMkLst>
            <pc:docMk/>
            <pc:sldMk cId="2088874226" sldId="1239"/>
            <ac:spMk id="2" creationId="{7E833C9A-0DD6-A4FB-2C17-E2E4E4D966CC}"/>
          </ac:spMkLst>
        </pc:spChg>
        <pc:spChg chg="del">
          <ac:chgData name="Kaveri Krishnan" userId="b7c3e7e8-bc1d-4623-be8e-3cf7f79f0877" providerId="ADAL" clId="{EA3E02B5-A454-44D3-93D6-BF991E3CF92A}" dt="2024-08-04T04:34:14.250" v="97" actId="478"/>
          <ac:spMkLst>
            <pc:docMk/>
            <pc:sldMk cId="2088874226" sldId="1239"/>
            <ac:spMk id="4" creationId="{C37885B7-0777-05AE-1A5B-BAB776C83DE8}"/>
          </ac:spMkLst>
        </pc:spChg>
        <pc:spChg chg="mod">
          <ac:chgData name="Kaveri Krishnan" userId="b7c3e7e8-bc1d-4623-be8e-3cf7f79f0877" providerId="ADAL" clId="{EA3E02B5-A454-44D3-93D6-BF991E3CF92A}" dt="2024-07-31T13:54:00.934" v="66" actId="1076"/>
          <ac:spMkLst>
            <pc:docMk/>
            <pc:sldMk cId="2088874226" sldId="1239"/>
            <ac:spMk id="10" creationId="{A5030FE9-0664-EC13-276C-4707B98E36D4}"/>
          </ac:spMkLst>
        </pc:spChg>
        <pc:picChg chg="mod">
          <ac:chgData name="Kaveri Krishnan" userId="b7c3e7e8-bc1d-4623-be8e-3cf7f79f0877" providerId="ADAL" clId="{EA3E02B5-A454-44D3-93D6-BF991E3CF92A}" dt="2024-07-31T13:53:53.098" v="65" actId="14100"/>
          <ac:picMkLst>
            <pc:docMk/>
            <pc:sldMk cId="2088874226" sldId="1239"/>
            <ac:picMk id="9" creationId="{A5364754-7758-94A7-DE6A-0DDEA15D038F}"/>
          </ac:picMkLst>
        </pc:picChg>
      </pc:sldChg>
      <pc:sldChg chg="addSp delSp modSp new mod">
        <pc:chgData name="Kaveri Krishnan" userId="b7c3e7e8-bc1d-4623-be8e-3cf7f79f0877" providerId="ADAL" clId="{EA3E02B5-A454-44D3-93D6-BF991E3CF92A}" dt="2024-08-04T04:40:00.363" v="117" actId="1076"/>
        <pc:sldMkLst>
          <pc:docMk/>
          <pc:sldMk cId="2200982156" sldId="1240"/>
        </pc:sldMkLst>
        <pc:spChg chg="mod">
          <ac:chgData name="Kaveri Krishnan" userId="b7c3e7e8-bc1d-4623-be8e-3cf7f79f0877" providerId="ADAL" clId="{EA3E02B5-A454-44D3-93D6-BF991E3CF92A}" dt="2024-08-04T04:38:55.278" v="110"/>
          <ac:spMkLst>
            <pc:docMk/>
            <pc:sldMk cId="2200982156" sldId="1240"/>
            <ac:spMk id="2" creationId="{A8F98A88-D36E-A369-FF44-2FB5FE5E63DF}"/>
          </ac:spMkLst>
        </pc:spChg>
        <pc:spChg chg="del">
          <ac:chgData name="Kaveri Krishnan" userId="b7c3e7e8-bc1d-4623-be8e-3cf7f79f0877" providerId="ADAL" clId="{EA3E02B5-A454-44D3-93D6-BF991E3CF92A}" dt="2024-08-04T04:38:59.178" v="111" actId="478"/>
          <ac:spMkLst>
            <pc:docMk/>
            <pc:sldMk cId="2200982156" sldId="1240"/>
            <ac:spMk id="3" creationId="{C2B1509A-A988-57D2-D011-F4BFFFBAD27D}"/>
          </ac:spMkLst>
        </pc:spChg>
        <pc:spChg chg="add mod">
          <ac:chgData name="Kaveri Krishnan" userId="b7c3e7e8-bc1d-4623-be8e-3cf7f79f0877" providerId="ADAL" clId="{EA3E02B5-A454-44D3-93D6-BF991E3CF92A}" dt="2024-08-04T04:39:18.345" v="114"/>
          <ac:spMkLst>
            <pc:docMk/>
            <pc:sldMk cId="2200982156" sldId="1240"/>
            <ac:spMk id="6" creationId="{5E95BD3D-2C8F-6116-4F54-D79A32B99B30}"/>
          </ac:spMkLst>
        </pc:spChg>
        <pc:picChg chg="add del mod">
          <ac:chgData name="Kaveri Krishnan" userId="b7c3e7e8-bc1d-4623-be8e-3cf7f79f0877" providerId="ADAL" clId="{EA3E02B5-A454-44D3-93D6-BF991E3CF92A}" dt="2024-08-04T04:39:54.657" v="115" actId="478"/>
          <ac:picMkLst>
            <pc:docMk/>
            <pc:sldMk cId="2200982156" sldId="1240"/>
            <ac:picMk id="5" creationId="{85FDE789-37D7-07E1-7002-909D1460C0AF}"/>
          </ac:picMkLst>
        </pc:picChg>
        <pc:picChg chg="add mod">
          <ac:chgData name="Kaveri Krishnan" userId="b7c3e7e8-bc1d-4623-be8e-3cf7f79f0877" providerId="ADAL" clId="{EA3E02B5-A454-44D3-93D6-BF991E3CF92A}" dt="2024-08-04T04:40:00.363" v="117" actId="1076"/>
          <ac:picMkLst>
            <pc:docMk/>
            <pc:sldMk cId="2200982156" sldId="1240"/>
            <ac:picMk id="8" creationId="{409BCB43-CC8E-A424-89B4-19E2E304AE60}"/>
          </ac:picMkLst>
        </pc:picChg>
      </pc:sldChg>
      <pc:sldChg chg="addSp delSp modSp new mod">
        <pc:chgData name="Kaveri Krishnan" userId="b7c3e7e8-bc1d-4623-be8e-3cf7f79f0877" providerId="ADAL" clId="{EA3E02B5-A454-44D3-93D6-BF991E3CF92A}" dt="2024-08-04T04:41:06.230" v="125"/>
        <pc:sldMkLst>
          <pc:docMk/>
          <pc:sldMk cId="2529165395" sldId="1241"/>
        </pc:sldMkLst>
        <pc:spChg chg="mod">
          <ac:chgData name="Kaveri Krishnan" userId="b7c3e7e8-bc1d-4623-be8e-3cf7f79f0877" providerId="ADAL" clId="{EA3E02B5-A454-44D3-93D6-BF991E3CF92A}" dt="2024-08-04T04:40:35.833" v="120"/>
          <ac:spMkLst>
            <pc:docMk/>
            <pc:sldMk cId="2529165395" sldId="1241"/>
            <ac:spMk id="2" creationId="{1FDB3DB2-B759-49A0-7ECE-8FA51FAA350C}"/>
          </ac:spMkLst>
        </pc:spChg>
        <pc:spChg chg="del">
          <ac:chgData name="Kaveri Krishnan" userId="b7c3e7e8-bc1d-4623-be8e-3cf7f79f0877" providerId="ADAL" clId="{EA3E02B5-A454-44D3-93D6-BF991E3CF92A}" dt="2024-08-04T04:38:26.753" v="109" actId="22"/>
          <ac:spMkLst>
            <pc:docMk/>
            <pc:sldMk cId="2529165395" sldId="1241"/>
            <ac:spMk id="3" creationId="{AE133B7E-2EA2-B6A1-85A5-8029CAD5D256}"/>
          </ac:spMkLst>
        </pc:spChg>
        <pc:spChg chg="add del mod">
          <ac:chgData name="Kaveri Krishnan" userId="b7c3e7e8-bc1d-4623-be8e-3cf7f79f0877" providerId="ADAL" clId="{EA3E02B5-A454-44D3-93D6-BF991E3CF92A}" dt="2024-08-04T04:40:59.746" v="124" actId="478"/>
          <ac:spMkLst>
            <pc:docMk/>
            <pc:sldMk cId="2529165395" sldId="1241"/>
            <ac:spMk id="7" creationId="{88F12083-68D7-9DD4-D956-263DE4C4B3A3}"/>
          </ac:spMkLst>
        </pc:spChg>
        <pc:spChg chg="add mod">
          <ac:chgData name="Kaveri Krishnan" userId="b7c3e7e8-bc1d-4623-be8e-3cf7f79f0877" providerId="ADAL" clId="{EA3E02B5-A454-44D3-93D6-BF991E3CF92A}" dt="2024-08-04T04:41:06.230" v="125"/>
          <ac:spMkLst>
            <pc:docMk/>
            <pc:sldMk cId="2529165395" sldId="1241"/>
            <ac:spMk id="10" creationId="{CFB1FA68-2013-25BB-20BA-0EA9B1BF3CF9}"/>
          </ac:spMkLst>
        </pc:spChg>
        <pc:picChg chg="add del mod ord">
          <ac:chgData name="Kaveri Krishnan" userId="b7c3e7e8-bc1d-4623-be8e-3cf7f79f0877" providerId="ADAL" clId="{EA3E02B5-A454-44D3-93D6-BF991E3CF92A}" dt="2024-08-04T04:40:51.888" v="121" actId="478"/>
          <ac:picMkLst>
            <pc:docMk/>
            <pc:sldMk cId="2529165395" sldId="1241"/>
            <ac:picMk id="5" creationId="{4DFC7387-B87A-E821-4571-33608080F58D}"/>
          </ac:picMkLst>
        </pc:picChg>
        <pc:picChg chg="add mod">
          <ac:chgData name="Kaveri Krishnan" userId="b7c3e7e8-bc1d-4623-be8e-3cf7f79f0877" providerId="ADAL" clId="{EA3E02B5-A454-44D3-93D6-BF991E3CF92A}" dt="2024-08-04T04:40:56.859" v="123" actId="1076"/>
          <ac:picMkLst>
            <pc:docMk/>
            <pc:sldMk cId="2529165395" sldId="1241"/>
            <ac:picMk id="9" creationId="{0E880A3D-0A28-74F0-4A1C-AB1C9650DD64}"/>
          </ac:picMkLst>
        </pc:picChg>
      </pc:sldChg>
    </pc:docChg>
  </pc:docChgLst>
  <pc:docChgLst>
    <pc:chgData name="Kaveri Krishnan" userId="b7c3e7e8-bc1d-4623-be8e-3cf7f79f0877" providerId="ADAL" clId="{5E6FE760-660B-417A-A4F7-CFFA7361EADE}"/>
    <pc:docChg chg="undo custSel delSld modSld">
      <pc:chgData name="Kaveri Krishnan" userId="b7c3e7e8-bc1d-4623-be8e-3cf7f79f0877" providerId="ADAL" clId="{5E6FE760-660B-417A-A4F7-CFFA7361EADE}" dt="2022-09-30T10:50:06.347" v="139" actId="478"/>
      <pc:docMkLst>
        <pc:docMk/>
      </pc:docMkLst>
      <pc:sldChg chg="delSp modSp mod">
        <pc:chgData name="Kaveri Krishnan" userId="b7c3e7e8-bc1d-4623-be8e-3cf7f79f0877" providerId="ADAL" clId="{5E6FE760-660B-417A-A4F7-CFFA7361EADE}" dt="2022-09-30T10:50:06.347" v="139" actId="478"/>
        <pc:sldMkLst>
          <pc:docMk/>
          <pc:sldMk cId="3265596161" sldId="256"/>
        </pc:sldMkLst>
        <pc:spChg chg="del mod">
          <ac:chgData name="Kaveri Krishnan" userId="b7c3e7e8-bc1d-4623-be8e-3cf7f79f0877" providerId="ADAL" clId="{5E6FE760-660B-417A-A4F7-CFFA7361EADE}" dt="2022-09-30T10:50:06.347" v="139" actId="478"/>
          <ac:spMkLst>
            <pc:docMk/>
            <pc:sldMk cId="3265596161" sldId="256"/>
            <ac:spMk id="3" creationId="{A201D3E9-AE40-4DD2-817B-CA8BDBC3A15A}"/>
          </ac:spMkLst>
        </pc:spChg>
      </pc:sldChg>
      <pc:sldChg chg="modSp mod">
        <pc:chgData name="Kaveri Krishnan" userId="b7c3e7e8-bc1d-4623-be8e-3cf7f79f0877" providerId="ADAL" clId="{5E6FE760-660B-417A-A4F7-CFFA7361EADE}" dt="2022-09-30T10:21:08.815" v="0" actId="20577"/>
        <pc:sldMkLst>
          <pc:docMk/>
          <pc:sldMk cId="4234711177" sldId="258"/>
        </pc:sldMkLst>
        <pc:spChg chg="mod">
          <ac:chgData name="Kaveri Krishnan" userId="b7c3e7e8-bc1d-4623-be8e-3cf7f79f0877" providerId="ADAL" clId="{5E6FE760-660B-417A-A4F7-CFFA7361EADE}" dt="2022-09-30T10:21:08.815" v="0" actId="20577"/>
          <ac:spMkLst>
            <pc:docMk/>
            <pc:sldMk cId="4234711177" sldId="258"/>
            <ac:spMk id="3" creationId="{D0AE7B87-4BDA-442A-8774-CC42CF7751F4}"/>
          </ac:spMkLst>
        </pc:spChg>
      </pc:sldChg>
      <pc:sldChg chg="modSp mod">
        <pc:chgData name="Kaveri Krishnan" userId="b7c3e7e8-bc1d-4623-be8e-3cf7f79f0877" providerId="ADAL" clId="{5E6FE760-660B-417A-A4F7-CFFA7361EADE}" dt="2022-09-30T10:21:31.599" v="2" actId="20577"/>
        <pc:sldMkLst>
          <pc:docMk/>
          <pc:sldMk cId="3179260913" sldId="259"/>
        </pc:sldMkLst>
        <pc:spChg chg="mod">
          <ac:chgData name="Kaveri Krishnan" userId="b7c3e7e8-bc1d-4623-be8e-3cf7f79f0877" providerId="ADAL" clId="{5E6FE760-660B-417A-A4F7-CFFA7361EADE}" dt="2022-09-30T10:21:31.599" v="2" actId="20577"/>
          <ac:spMkLst>
            <pc:docMk/>
            <pc:sldMk cId="3179260913" sldId="259"/>
            <ac:spMk id="3" creationId="{AA552818-6E1A-4105-B7D2-DBEBBA1C9AE1}"/>
          </ac:spMkLst>
        </pc:spChg>
      </pc:sldChg>
      <pc:sldChg chg="modSp mod">
        <pc:chgData name="Kaveri Krishnan" userId="b7c3e7e8-bc1d-4623-be8e-3cf7f79f0877" providerId="ADAL" clId="{5E6FE760-660B-417A-A4F7-CFFA7361EADE}" dt="2022-09-30T10:25:06.803" v="80" actId="20577"/>
        <pc:sldMkLst>
          <pc:docMk/>
          <pc:sldMk cId="3636188879" sldId="276"/>
        </pc:sldMkLst>
        <pc:graphicFrameChg chg="modGraphic">
          <ac:chgData name="Kaveri Krishnan" userId="b7c3e7e8-bc1d-4623-be8e-3cf7f79f0877" providerId="ADAL" clId="{5E6FE760-660B-417A-A4F7-CFFA7361EADE}" dt="2022-09-30T10:25:06.803" v="80" actId="20577"/>
          <ac:graphicFrameMkLst>
            <pc:docMk/>
            <pc:sldMk cId="3636188879" sldId="276"/>
            <ac:graphicFrameMk id="4" creationId="{1BA32770-9418-4BA0-B328-33B29013E8D1}"/>
          </ac:graphicFrameMkLst>
        </pc:graphicFrameChg>
      </pc:sldChg>
      <pc:sldChg chg="modSp">
        <pc:chgData name="Kaveri Krishnan" userId="b7c3e7e8-bc1d-4623-be8e-3cf7f79f0877" providerId="ADAL" clId="{5E6FE760-660B-417A-A4F7-CFFA7361EADE}" dt="2022-09-30T10:22:00.444" v="35" actId="20577"/>
        <pc:sldMkLst>
          <pc:docMk/>
          <pc:sldMk cId="1238643409" sldId="281"/>
        </pc:sldMkLst>
        <pc:spChg chg="mod">
          <ac:chgData name="Kaveri Krishnan" userId="b7c3e7e8-bc1d-4623-be8e-3cf7f79f0877" providerId="ADAL" clId="{5E6FE760-660B-417A-A4F7-CFFA7361EADE}" dt="2022-09-30T10:22:00.444" v="35" actId="20577"/>
          <ac:spMkLst>
            <pc:docMk/>
            <pc:sldMk cId="1238643409" sldId="281"/>
            <ac:spMk id="3" creationId="{30DC20DB-CC5F-486D-B9F0-46D2C5888C48}"/>
          </ac:spMkLst>
        </pc:spChg>
      </pc:sldChg>
      <pc:sldChg chg="del">
        <pc:chgData name="Kaveri Krishnan" userId="b7c3e7e8-bc1d-4623-be8e-3cf7f79f0877" providerId="ADAL" clId="{5E6FE760-660B-417A-A4F7-CFFA7361EADE}" dt="2022-09-30T10:22:28.056" v="36" actId="47"/>
        <pc:sldMkLst>
          <pc:docMk/>
          <pc:sldMk cId="4239655889" sldId="288"/>
        </pc:sldMkLst>
      </pc:sldChg>
      <pc:sldChg chg="modSp mod">
        <pc:chgData name="Kaveri Krishnan" userId="b7c3e7e8-bc1d-4623-be8e-3cf7f79f0877" providerId="ADAL" clId="{5E6FE760-660B-417A-A4F7-CFFA7361EADE}" dt="2022-09-30T10:48:24.343" v="137" actId="20577"/>
        <pc:sldMkLst>
          <pc:docMk/>
          <pc:sldMk cId="1809760335" sldId="290"/>
        </pc:sldMkLst>
        <pc:graphicFrameChg chg="modGraphic">
          <ac:chgData name="Kaveri Krishnan" userId="b7c3e7e8-bc1d-4623-be8e-3cf7f79f0877" providerId="ADAL" clId="{5E6FE760-660B-417A-A4F7-CFFA7361EADE}" dt="2022-09-30T10:48:24.343" v="137" actId="20577"/>
          <ac:graphicFrameMkLst>
            <pc:docMk/>
            <pc:sldMk cId="1809760335" sldId="290"/>
            <ac:graphicFrameMk id="6" creationId="{93B7CDC7-0A2D-4F4F-A1D4-E8E01842A062}"/>
          </ac:graphicFrameMkLst>
        </pc:graphicFrameChg>
      </pc:sldChg>
      <pc:sldChg chg="modSp mod">
        <pc:chgData name="Kaveri Krishnan" userId="b7c3e7e8-bc1d-4623-be8e-3cf7f79f0877" providerId="ADAL" clId="{5E6FE760-660B-417A-A4F7-CFFA7361EADE}" dt="2022-09-30T10:48:11.500" v="131" actId="20577"/>
        <pc:sldMkLst>
          <pc:docMk/>
          <pc:sldMk cId="98112957" sldId="292"/>
        </pc:sldMkLst>
        <pc:graphicFrameChg chg="modGraphic">
          <ac:chgData name="Kaveri Krishnan" userId="b7c3e7e8-bc1d-4623-be8e-3cf7f79f0877" providerId="ADAL" clId="{5E6FE760-660B-417A-A4F7-CFFA7361EADE}" dt="2022-09-30T10:48:11.500" v="131" actId="20577"/>
          <ac:graphicFrameMkLst>
            <pc:docMk/>
            <pc:sldMk cId="98112957" sldId="292"/>
            <ac:graphicFrameMk id="4" creationId="{A5E815B3-A563-4E57-B5FD-B93E8ACEA297}"/>
          </ac:graphicFrameMkLst>
        </pc:graphicFrameChg>
      </pc:sldChg>
      <pc:sldChg chg="modSp mod">
        <pc:chgData name="Kaveri Krishnan" userId="b7c3e7e8-bc1d-4623-be8e-3cf7f79f0877" providerId="ADAL" clId="{5E6FE760-660B-417A-A4F7-CFFA7361EADE}" dt="2022-09-30T10:21:45.071" v="13" actId="20577"/>
        <pc:sldMkLst>
          <pc:docMk/>
          <pc:sldMk cId="2760937904" sldId="293"/>
        </pc:sldMkLst>
        <pc:spChg chg="mod">
          <ac:chgData name="Kaveri Krishnan" userId="b7c3e7e8-bc1d-4623-be8e-3cf7f79f0877" providerId="ADAL" clId="{5E6FE760-660B-417A-A4F7-CFFA7361EADE}" dt="2022-09-30T10:21:45.071" v="13" actId="20577"/>
          <ac:spMkLst>
            <pc:docMk/>
            <pc:sldMk cId="2760937904" sldId="293"/>
            <ac:spMk id="3" creationId="{D400D7BC-7B4D-4109-A76A-C17BD0094C74}"/>
          </ac:spMkLst>
        </pc:spChg>
      </pc:sldChg>
      <pc:sldChg chg="del">
        <pc:chgData name="Kaveri Krishnan" userId="b7c3e7e8-bc1d-4623-be8e-3cf7f79f0877" providerId="ADAL" clId="{5E6FE760-660B-417A-A4F7-CFFA7361EADE}" dt="2022-09-30T10:25:26.390" v="81" actId="47"/>
        <pc:sldMkLst>
          <pc:docMk/>
          <pc:sldMk cId="545747655" sldId="296"/>
        </pc:sldMkLst>
      </pc:sldChg>
    </pc:docChg>
  </pc:docChgLst>
  <pc:docChgLst>
    <pc:chgData name="Kaveri Krishnan" userId="b7c3e7e8-bc1d-4623-be8e-3cf7f79f0877" providerId="ADAL" clId="{35E7510E-E56C-44B1-997D-7A431DDBF7B4}"/>
    <pc:docChg chg="delSld">
      <pc:chgData name="Kaveri Krishnan" userId="b7c3e7e8-bc1d-4623-be8e-3cf7f79f0877" providerId="ADAL" clId="{35E7510E-E56C-44B1-997D-7A431DDBF7B4}" dt="2022-11-06T07:11:54.697" v="3" actId="47"/>
      <pc:docMkLst>
        <pc:docMk/>
      </pc:docMkLst>
      <pc:sldChg chg="del">
        <pc:chgData name="Kaveri Krishnan" userId="b7c3e7e8-bc1d-4623-be8e-3cf7f79f0877" providerId="ADAL" clId="{35E7510E-E56C-44B1-997D-7A431DDBF7B4}" dt="2022-11-05T07:08:21.965" v="0" actId="47"/>
        <pc:sldMkLst>
          <pc:docMk/>
          <pc:sldMk cId="595672600" sldId="271"/>
        </pc:sldMkLst>
      </pc:sldChg>
      <pc:sldChg chg="del">
        <pc:chgData name="Kaveri Krishnan" userId="b7c3e7e8-bc1d-4623-be8e-3cf7f79f0877" providerId="ADAL" clId="{35E7510E-E56C-44B1-997D-7A431DDBF7B4}" dt="2022-11-06T07:11:54.697" v="3" actId="47"/>
        <pc:sldMkLst>
          <pc:docMk/>
          <pc:sldMk cId="3329141811" sldId="285"/>
        </pc:sldMkLst>
      </pc:sldChg>
      <pc:sldChg chg="del">
        <pc:chgData name="Kaveri Krishnan" userId="b7c3e7e8-bc1d-4623-be8e-3cf7f79f0877" providerId="ADAL" clId="{35E7510E-E56C-44B1-997D-7A431DDBF7B4}" dt="2022-11-06T07:11:50.190" v="1" actId="47"/>
        <pc:sldMkLst>
          <pc:docMk/>
          <pc:sldMk cId="1905840745" sldId="297"/>
        </pc:sldMkLst>
      </pc:sldChg>
      <pc:sldChg chg="del">
        <pc:chgData name="Kaveri Krishnan" userId="b7c3e7e8-bc1d-4623-be8e-3cf7f79f0877" providerId="ADAL" clId="{35E7510E-E56C-44B1-997D-7A431DDBF7B4}" dt="2022-11-06T07:11:51.054" v="2" actId="47"/>
        <pc:sldMkLst>
          <pc:docMk/>
          <pc:sldMk cId="1390650788" sldId="2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1569A-6F41-4332-AE92-297877E9277C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A9DB4-D22F-44BB-8D54-15F5D39D4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14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A9DB4-D22F-44BB-8D54-15F5D39D45C3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4831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30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65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619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18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059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2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8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286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30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726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420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3E0E4F6-5C5B-4A70-9F7E-66C8CC49C4CD}" type="datetimeFigureOut">
              <a:rPr lang="en-IN" smtClean="0"/>
              <a:t>04-08-2024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18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DB57-FD57-4DC2-BC6F-D1807B7D0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en-IN" sz="6000">
                <a:latin typeface="Times New Roman" panose="02020603050405020304" pitchFamily="18" charset="0"/>
                <a:cs typeface="Times New Roman" panose="02020603050405020304" pitchFamily="18" charset="0"/>
              </a:rPr>
              <a:t>Valuing Bonds</a:t>
            </a:r>
            <a:endParaRPr lang="en-I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9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031">
            <a:extLst>
              <a:ext uri="{FF2B5EF4-FFF2-40B4-BE49-F238E27FC236}">
                <a16:creationId xmlns:a16="http://schemas.microsoft.com/office/drawing/2014/main" id="{6E14809C-AB06-455C-9E09-733EC00DD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F9612D73-1056-4289-A977-92C9190C7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44C5A9E5-0F35-4AA6-AF26-B90A2D47B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4D9DB69D-7E48-4FDF-806E-F0B4BF00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846BF69C-4724-4F8D-8EA6-1487E9C9C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3" name="Content Placeholder 2" descr="The US has the largest bond market in the world.">
            <a:extLst>
              <a:ext uri="{FF2B5EF4-FFF2-40B4-BE49-F238E27FC236}">
                <a16:creationId xmlns:a16="http://schemas.microsoft.com/office/drawing/2014/main" id="{F080CDF1-19D7-479E-C594-63C407BF36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0478" y="703357"/>
            <a:ext cx="422008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A0D7DB70-2EE2-09C6-D708-CC24A1A99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139" y="643465"/>
            <a:ext cx="428972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2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ABDBF-088D-4681-818E-2D0AB788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 Cash Flows, Prices, and Yields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2B468-1785-4BF7-8AF9-3927471A5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Bond Terminology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 Value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principal value underlying the bond</a:t>
            </a:r>
          </a:p>
          <a:p>
            <a:pPr lvl="2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amount payable by the borrower to the last holder at maturity</a:t>
            </a:r>
          </a:p>
          <a:p>
            <a:pPr lvl="2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amount on which the periodic interest payments are calculated</a:t>
            </a:r>
          </a:p>
          <a:p>
            <a:pPr marL="384048" lvl="2" indent="0">
              <a:buNone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 to Maturity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time remaining in the life of the bond</a:t>
            </a:r>
          </a:p>
          <a:p>
            <a:pPr lvl="2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represents the length of time for which interest has to be paid as promised</a:t>
            </a:r>
          </a:p>
          <a:p>
            <a:pPr lvl="2"/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represents the length of time after which the face value will be repaid</a:t>
            </a:r>
          </a:p>
          <a:p>
            <a:pPr marL="384048" lvl="2" indent="0">
              <a:buNone/>
            </a:pP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1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AAA92-EC6C-4B1A-952F-40C6A4825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 Cash Flows, Prices, and Yields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46934-CB8B-4B25-BEA1-2BBC3D3F7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Coupon</a:t>
            </a:r>
          </a:p>
          <a:p>
            <a:pPr marL="274320" lvl="2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coupon payment is the periodic interest payment that has to be made by the borrower.</a:t>
            </a:r>
          </a:p>
          <a:p>
            <a:pPr marL="274320" lvl="2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coupon rate when multiplied by the face value gives the dollar value of the coupon.</a:t>
            </a:r>
          </a:p>
          <a:p>
            <a:pPr marL="274320" lvl="2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bonds pays coupons on a semi-annual basis.</a:t>
            </a:r>
          </a:p>
          <a:p>
            <a:pPr marL="274320" lvl="2" indent="-9144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</a:pPr>
            <a:r>
              <a:rPr lang="en-US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 bond with a face value of $1000. The coupon rate is 8% per annum paid semi-annually. So the bond holder will receive</a:t>
            </a:r>
          </a:p>
          <a:p>
            <a:pPr>
              <a:buNone/>
            </a:pPr>
            <a:r>
              <a:rPr lang="en-US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1000 x </a:t>
            </a:r>
            <a:r>
              <a:rPr lang="en-US" altLang="en-US" sz="2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0.08</a:t>
            </a:r>
          </a:p>
          <a:p>
            <a:pPr>
              <a:buNone/>
            </a:pPr>
            <a:r>
              <a:rPr lang="en-US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2        =    $40 every six months.</a:t>
            </a:r>
          </a:p>
          <a:p>
            <a:pPr>
              <a:buNone/>
            </a:pPr>
            <a:r>
              <a:rPr lang="en-US" alt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en-IN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54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DC86-F3CC-4CFD-A2CF-7CD0801B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 Cash Flows, Prices, and Yields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00A84-558B-45F3-9778-E09A59AC3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 to Maturity (YTM) 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return for an investor if he buys the bond at the prevailing market price and holds it till maturity.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any point in time the YTM may be 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than 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than or 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Equal to the Coupon Rate </a:t>
            </a:r>
          </a:p>
          <a:p>
            <a:r>
              <a:rPr lang="en-US" alt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YTM is the IRR of a bond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2843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A905D-CB8C-40C2-BAE5-B8E9EBCCF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a Bond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61681-F721-4043-ADE6-60D36623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bond holder gets a stream of contractually promised payments.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the bond is the value of this stream of cash flows.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you cannot simply add up cash flows arising at different points in time.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Cash flows have to be </a:t>
            </a:r>
            <a:r>
              <a:rPr lang="en-US" altLang="en-US" sz="2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discounted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being added.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45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E920-97FA-4C0C-8022-59BBAFF8C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Zero-Coupon Bonds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2E5F9-81F4-4B85-A16D-F95BB79DB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make coupon payments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sells at a discount (a price lower than face value), so they are also called pure discount bonds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Treasury Bills are U.S. government zero-coupon bonds with a maturity of up to one year. 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Suppose that a one-year, risk-free, zero-coupon bond with a $100,000 face value has an initial price of $96,618.36.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the bond pays no “interest,” your compensation is the difference between the initial price and the face value.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E34BCE-0D7E-4CD5-B295-FCC006A70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571" y="3650078"/>
            <a:ext cx="3135109" cy="122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2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677D4-E894-4EE2-BD3F-F8659CD82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Zero-Coupon Bonds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B468B-671F-4B72-9D2A-449962EC6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9966961" cy="4482187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 to Maturity – The discount rate that sets the present value of the promised bond payments equal to the current market price of the bond.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Price of a Zero-Coupon bond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172E30-706E-4C8B-86E0-BEC4B2A10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450" y="2610733"/>
            <a:ext cx="3135109" cy="10659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2BD499-FC72-450A-BB00-A3FD1E300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173" y="3760490"/>
            <a:ext cx="4593907" cy="21365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59E2E6-9462-4916-AA17-6EBF502EBA06}"/>
              </a:ext>
            </a:extLst>
          </p:cNvPr>
          <p:cNvSpPr txBox="1"/>
          <p:nvPr/>
        </p:nvSpPr>
        <p:spPr>
          <a:xfrm>
            <a:off x="1449964" y="5897034"/>
            <a:ext cx="67593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YTM for the one year zero coupon bond is 3.5%</a:t>
            </a:r>
          </a:p>
        </p:txBody>
      </p:sp>
    </p:spTree>
    <p:extLst>
      <p:ext uri="{BB962C8B-B14F-4D97-AF65-F5344CB8AC3E}">
        <p14:creationId xmlns:p14="http://schemas.microsoft.com/office/powerpoint/2010/main" val="405120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F8B7-6C9A-480C-B4F3-A0A43130C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Zero-Coupon Bonds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7631D-0CCD-4B98-A97A-43FD0FC16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 to Maturity of an n-Year Zero-Coupon Bond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23EFF2-609F-465E-825F-9B13027FC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812" y="2697797"/>
            <a:ext cx="498157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38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25ECC-F7F8-4A24-81E0-61697F8C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Yields for Different Maturities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3604065-CCB6-499B-813C-1268B784C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696477"/>
            <a:ext cx="10058400" cy="232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79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CE94-FD8D-48CB-AAFE-2F9DB6F48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Yields for Different Maturities</a:t>
            </a:r>
            <a:endParaRPr lang="en-IN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28094F-6949-46E7-8656-F839897054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325" y="2652713"/>
            <a:ext cx="57816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22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E460A-F7FE-47EB-AE29-276E5CA70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Coupon Bonds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D0204-B0D5-4424-B592-1733CCD5D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Coupon Bonds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 face value at maturity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 regular coupon interest payments </a:t>
            </a:r>
          </a:p>
          <a:p>
            <a:pPr lvl="1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coupon security with original maturities of 1–10 years </a:t>
            </a:r>
          </a:p>
          <a:p>
            <a:pPr marL="201168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coupon security with original maturities over 10 years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218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C7B67-AF87-4B55-8470-9FF40FD1D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3009C7-3B22-4AB3-A640-EB12D88B9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6050" y="1794722"/>
            <a:ext cx="10058400" cy="2078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F1C6FB-0364-4123-A4ED-C15B6485C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63" y="3930869"/>
            <a:ext cx="10058400" cy="23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82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83D7B-147C-432D-AEF7-BB8A6570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Present Value Formula to Value Bonds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70DEE-BD61-4CCE-964C-A806837AA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27644CC-BEE6-497C-BC44-A91BA82291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831096"/>
              </p:ext>
            </p:extLst>
          </p:nvPr>
        </p:nvGraphicFramePr>
        <p:xfrm>
          <a:off x="2362199" y="2971800"/>
          <a:ext cx="7799439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20760" imgH="393480" progId="Equation.3">
                  <p:embed/>
                </p:oleObj>
              </mc:Choice>
              <mc:Fallback>
                <p:oleObj name="Equation" r:id="rId2" imgW="2120760" imgH="39348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27644CC-BEE6-497C-BC44-A91BA82291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62199" y="2971800"/>
                        <a:ext cx="7799439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0878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8FA12-8FFD-4F80-B1FA-DF1AD7C6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Present Value Formula to Value Bonds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E7B87-4BDA-442A-8774-CC42CF775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value of the following bond? An IBM bond pays $115 every December for five years. In December 2028, it pays an additional $1,000 and retires the bond. The bond is rated AAA. YTM is 7.5%.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0A899A3-8C38-4819-B42F-4AB34D30FA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440728"/>
              </p:ext>
            </p:extLst>
          </p:nvPr>
        </p:nvGraphicFramePr>
        <p:xfrm>
          <a:off x="1584960" y="3616960"/>
          <a:ext cx="792988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31760" imgH="571320" progId="Equation.3">
                  <p:embed/>
                </p:oleObj>
              </mc:Choice>
              <mc:Fallback>
                <p:oleObj name="Equation" r:id="rId2" imgW="2831760" imgH="57132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0A899A3-8C38-4819-B42F-4AB34D30FA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4960" y="3616960"/>
                        <a:ext cx="7929880" cy="16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471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A288D-BC5A-43EB-BFA3-12AC0D00F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Present Value Formula to Value Bonds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52818-6E1A-4105-B7D2-DBEBBA1C9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Example: Japan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Aug 2024 you purchase 200 yen of bonds in Japan which pay an 8% coupon every year. If the bond matures in 2029 and the YTM is 4.5%, what is the value of the bond?</a:t>
            </a:r>
          </a:p>
          <a:p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AF8FB8C-BEE8-4E96-8EE9-4E90824E0715}"/>
                  </a:ext>
                </a:extLst>
              </p:cNvPr>
              <p:cNvSpPr txBox="1"/>
              <p:nvPr/>
            </p:nvSpPr>
            <p:spPr>
              <a:xfrm>
                <a:off x="1757363" y="3551238"/>
                <a:ext cx="7904162" cy="152400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PV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1.045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1.045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1.045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1.045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216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1.045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=¥2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30.73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AF8FB8C-BEE8-4E96-8EE9-4E90824E0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363" y="3551238"/>
                <a:ext cx="7904162" cy="1524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9260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C043-3A29-4C61-9C45-0CBE568A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Coupon Bonds</a:t>
            </a:r>
            <a:endParaRPr lang="en-IN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A7B3E2-5BA7-4109-B2CA-EBCBE9E43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algn="just"/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Yield to Maturity – The YTM is the single discount rate that equates the present value of the bond’s remaining cash flows to its current price.</a:t>
            </a:r>
          </a:p>
          <a:p>
            <a:pPr algn="just"/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84684F-8534-4793-AB74-3A3130ED4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1" y="2605087"/>
            <a:ext cx="10546080" cy="1647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0C0E60-5ABE-4EA0-AC50-05D024052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520" y="4555969"/>
            <a:ext cx="9446578" cy="15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72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749C9-C00E-4841-853D-3AC0F6695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0D7BC-7B4D-4109-A76A-C17BD0094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Computing the yield to maturity of a coupon bond</a:t>
            </a:r>
          </a:p>
          <a:p>
            <a:pPr algn="just"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five-year, $1000 bond with a 5% coupon rate and semi-annual coupons. If this bond is currently trading for a price of $957.35, what is the bond’s yield to maturity?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2760937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86EF30-353B-471A-99A8-462017383C7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20409" y="643467"/>
            <a:ext cx="9951182" cy="505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53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5EA8D-8526-4E4A-840D-30D1CE90E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C20DB-CC5F-486D-B9F0-46D2C5888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five-year, $1000 bond with a 5% coupon rate and semi-annual coupons. If the YTM is 6.30% (expressed as an APR with semi-annual compounding). What price is the bond trading now?</a:t>
            </a:r>
          </a:p>
          <a:p>
            <a:pPr algn="just"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6.30% APR is equivalent to a semi-annual rate of 3.15%.</a:t>
            </a:r>
          </a:p>
          <a:p>
            <a:pPr algn="just"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944.98</a:t>
            </a:r>
          </a:p>
        </p:txBody>
      </p:sp>
    </p:spTree>
    <p:extLst>
      <p:ext uri="{BB962C8B-B14F-4D97-AF65-F5344CB8AC3E}">
        <p14:creationId xmlns:p14="http://schemas.microsoft.com/office/powerpoint/2010/main" val="123864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A78B88-0F10-4C64-AC6E-BEF6AF12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 Prices and Yields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8603970-296C-4522-9194-E0C75DAD5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5115" y="1846263"/>
            <a:ext cx="7202095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76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F4EF3-9933-434E-8E5F-986EF4EF7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Maturity and Prices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1FD89F-692B-4CD2-BC0E-7D35FD4C8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7115" y="1900482"/>
            <a:ext cx="6238095" cy="3914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5802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3529AFD-5A84-4419-9390-0E9584F3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FFD9C4-5E6D-4E44-8CCD-24EF7B6FF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397592-3C15-4437-ABA5-936E0FEF1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53470" cy="5772840"/>
          </a:xfrm>
        </p:spPr>
        <p:txBody>
          <a:bodyPr anchor="ctr">
            <a:normAutofit/>
          </a:bodyPr>
          <a:lstStyle/>
          <a:p>
            <a:r>
              <a:rPr lang="en-I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10-Year Government Bond Yields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3B2DB5-1B01-4A7A-B79B-E180757E6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04217-70EB-498F-ADDF-385B6B7690D3}"/>
              </a:ext>
            </a:extLst>
          </p:cNvPr>
          <p:cNvSpPr txBox="1"/>
          <p:nvPr/>
        </p:nvSpPr>
        <p:spPr>
          <a:xfrm>
            <a:off x="4653280" y="6624320"/>
            <a:ext cx="5598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https://www.bloomberg.com/markets/rates-bonds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1D326F8-243A-4071-69CC-310F5A2DA0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763414"/>
              </p:ext>
            </p:extLst>
          </p:nvPr>
        </p:nvGraphicFramePr>
        <p:xfrm>
          <a:off x="5678424" y="988907"/>
          <a:ext cx="5239512" cy="516473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60897">
                  <a:extLst>
                    <a:ext uri="{9D8B030D-6E8A-4147-A177-3AD203B41FA5}">
                      <a16:colId xmlns:a16="http://schemas.microsoft.com/office/drawing/2014/main" val="1069690271"/>
                    </a:ext>
                  </a:extLst>
                </a:gridCol>
                <a:gridCol w="1978615">
                  <a:extLst>
                    <a:ext uri="{9D8B030D-6E8A-4147-A177-3AD203B41FA5}">
                      <a16:colId xmlns:a16="http://schemas.microsoft.com/office/drawing/2014/main" val="1628993278"/>
                    </a:ext>
                  </a:extLst>
                </a:gridCol>
              </a:tblGrid>
              <a:tr h="23478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b"/>
                </a:tc>
                <a:extLst>
                  <a:ext uri="{0D108BD9-81ED-4DB2-BD59-A6C34878D82A}">
                    <a16:rowId xmlns:a16="http://schemas.microsoft.com/office/drawing/2014/main" val="4020267344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b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United States 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4.57%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2709451278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ctr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3.73%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1633282336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ctr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Brazil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11.64%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1595889132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ctr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Mexico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9.71%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95883752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b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United Kingdom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4.28%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1918995734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b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4.41%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1064195165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ctr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Zealand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4.81%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1810934363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ctr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3138130206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ctr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Singapore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3.35%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2492746792"/>
                  </a:ext>
                </a:extLst>
              </a:tr>
              <a:tr h="464540">
                <a:tc>
                  <a:txBody>
                    <a:bodyPr/>
                    <a:lstStyle/>
                    <a:p>
                      <a:pPr algn="l" fontAlgn="ctr"/>
                      <a:endParaRPr lang="en-IN" sz="160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India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IN" sz="16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7.15%</a:t>
                      </a:r>
                      <a:endParaRPr lang="en-IN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09" marR="4009" marT="4009" marB="0"/>
                </a:tc>
                <a:extLst>
                  <a:ext uri="{0D108BD9-81ED-4DB2-BD59-A6C34878D82A}">
                    <a16:rowId xmlns:a16="http://schemas.microsoft.com/office/drawing/2014/main" val="341913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188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yield curve displays the relationship between YTM and time to maturity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on expected future short-term rates can be implied from the yield curve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Yield Curve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4405DE-0F90-4F07-B52B-8F2BA67EC75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11955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38B2-C535-51B1-2B00-947F6750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 YIELD CURVE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CD5000-2926-25FA-94BF-6CAADB3D1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A82834-E969-42A9-BF66-2FC2D435C1C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845D8A-6DC0-EBC5-ADBB-CFB4F087E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432" y="1869857"/>
            <a:ext cx="8278368" cy="43277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302E2A-4DA0-350A-BEAC-50158DA69528}"/>
              </a:ext>
            </a:extLst>
          </p:cNvPr>
          <p:cNvSpPr txBox="1"/>
          <p:nvPr/>
        </p:nvSpPr>
        <p:spPr>
          <a:xfrm>
            <a:off x="1932432" y="6518135"/>
            <a:ext cx="60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http://www.worldgovernmentbonds.com/country/united-states/</a:t>
            </a:r>
          </a:p>
        </p:txBody>
      </p:sp>
    </p:spTree>
    <p:extLst>
      <p:ext uri="{BB962C8B-B14F-4D97-AF65-F5344CB8AC3E}">
        <p14:creationId xmlns:p14="http://schemas.microsoft.com/office/powerpoint/2010/main" val="66482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98A88-D36E-A369-FF44-2FB5FE5E6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 YIELD CURVE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95BD3D-2C8F-6116-4F54-D79A32B99B30}"/>
              </a:ext>
            </a:extLst>
          </p:cNvPr>
          <p:cNvSpPr txBox="1"/>
          <p:nvPr/>
        </p:nvSpPr>
        <p:spPr>
          <a:xfrm>
            <a:off x="1932432" y="6518135"/>
            <a:ext cx="60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http://www.worldgovernmentbonds.com/country/united-states/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9BCB43-CC8E-A424-89B4-19E2E304A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435" y="1902374"/>
            <a:ext cx="8202170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82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DE448-B84D-339A-A311-E5B089CE5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cap="all" dirty="0">
                <a:solidFill>
                  <a:srgbClr val="D8361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CRUCIAL QUOTE</a:t>
            </a:r>
            <a:br>
              <a:rPr lang="en-IN" b="1" cap="all" dirty="0">
                <a:solidFill>
                  <a:srgbClr val="D8361E"/>
                </a:solidFill>
                <a:effectLst/>
                <a:latin typeface="Work Sans" panose="020B0604020202020204" pitchFamily="2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5140E-B8B4-CD66-02FA-CDF84AA9F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408" y="2002537"/>
            <a:ext cx="9699752" cy="383133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"</a:t>
            </a:r>
            <a:r>
              <a:rPr lang="en-US" sz="2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you lock your money up for a longer period of time, you almost always get a higher interest rate," Duke University finance professor Campbell Harvey </a:t>
            </a:r>
          </a:p>
          <a:p>
            <a:pPr algn="just">
              <a:lnSpc>
                <a:spcPct val="150000"/>
              </a:lnSpc>
            </a:pPr>
            <a:r>
              <a:rPr lang="en-US" sz="2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However, things are backwards today - 10-year interest rates are far below short-term rates. This is known as an 'inverted yield curve.’ </a:t>
            </a:r>
          </a:p>
          <a:p>
            <a:pPr algn="just">
              <a:lnSpc>
                <a:spcPct val="150000"/>
              </a:lnSpc>
            </a:pPr>
            <a:r>
              <a:rPr lang="en-US" sz="2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the past 50 years, we have seen seven inverted interest rate curves. Each one was followed by a recession.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08E48E-128C-0690-047F-A0B09175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A82834-E969-42A9-BF66-2FC2D435C1C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07076-9805-5061-8F11-337675C46B75}"/>
              </a:ext>
            </a:extLst>
          </p:cNvPr>
          <p:cNvSpPr txBox="1"/>
          <p:nvPr/>
        </p:nvSpPr>
        <p:spPr>
          <a:xfrm>
            <a:off x="1981200" y="6434788"/>
            <a:ext cx="8177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https://www.forbes.com/sites/anthonytellez/2023/03/08/what-to-know-about-the-yield-curve-and-why-it-may-predict-a-recession/?sh=1fba5ca2653c</a:t>
            </a:r>
          </a:p>
        </p:txBody>
      </p:sp>
    </p:spTree>
    <p:extLst>
      <p:ext uri="{BB962C8B-B14F-4D97-AF65-F5344CB8AC3E}">
        <p14:creationId xmlns:p14="http://schemas.microsoft.com/office/powerpoint/2010/main" val="418508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8A59A-293D-D7BA-A8DF-2851E9C53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 YIELD CURVE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1A5559-50E9-698E-484B-7EBD756C1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640" y="1818640"/>
            <a:ext cx="7827818" cy="4318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3B8D1-02D0-62C3-7A5C-6A8590913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A82834-E969-42A9-BF66-2FC2D435C1C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E54D58-144D-FF15-65AB-D8EFBFF78EBD}"/>
              </a:ext>
            </a:extLst>
          </p:cNvPr>
          <p:cNvSpPr txBox="1"/>
          <p:nvPr/>
        </p:nvSpPr>
        <p:spPr>
          <a:xfrm>
            <a:off x="2286000" y="6456364"/>
            <a:ext cx="62879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http://www.worldgovernmentbonds.com/country/india/</a:t>
            </a:r>
          </a:p>
        </p:txBody>
      </p:sp>
    </p:spTree>
    <p:extLst>
      <p:ext uri="{BB962C8B-B14F-4D97-AF65-F5344CB8AC3E}">
        <p14:creationId xmlns:p14="http://schemas.microsoft.com/office/powerpoint/2010/main" val="3426070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3DB2-B759-49A0-7ECE-8FA51FAA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 YIELD CURVE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880A3D-0A28-74F0-4A1C-AB1C9650D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356" y="2029610"/>
            <a:ext cx="8164064" cy="40677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B1FA68-2013-25BB-20BA-0EA9B1BF3CF9}"/>
              </a:ext>
            </a:extLst>
          </p:cNvPr>
          <p:cNvSpPr txBox="1"/>
          <p:nvPr/>
        </p:nvSpPr>
        <p:spPr>
          <a:xfrm>
            <a:off x="2286000" y="6456364"/>
            <a:ext cx="62879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http://www.worldgovernmentbonds.com/country/india/</a:t>
            </a:r>
          </a:p>
        </p:txBody>
      </p:sp>
    </p:spTree>
    <p:extLst>
      <p:ext uri="{BB962C8B-B14F-4D97-AF65-F5344CB8AC3E}">
        <p14:creationId xmlns:p14="http://schemas.microsoft.com/office/powerpoint/2010/main" val="2529165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AB61A-474F-42D0-BBEA-D96A9E39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Interpreting the Term Structure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FBFF-FB0B-4B49-AA5D-F2C524B72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0" y="2082800"/>
            <a:ext cx="9682480" cy="40132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yield curve reflects expectations of future interest rates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forecasts are clouded by liquidity premiums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upward sloping curve could indicate: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Rates are expected to rise</a:t>
            </a:r>
          </a:p>
          <a:p>
            <a:pPr marL="457200" lvl="1" indent="0" algn="ctr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and/or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require large liquidity premiums to hold long term bonds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yield curve is a good predictor of the business cycle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term rates tend to rise in anticipation of economic expansion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Inverted yield curve may indicate that interest rates are expected to fall and signal a recession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CAF37-49B2-490D-AF27-76916955A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24307-6375-4B2C-B31F-D2D1FCA46299}" type="datetime1">
              <a:rPr lang="en-US" smtClean="0"/>
              <a:pPr>
                <a:defRPr/>
              </a:pPr>
              <a:t>8/4/2024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1E98A3-F512-41E8-BFFC-005FE5664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A82834-E969-42A9-BF66-2FC2D435C1C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86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1001-6260-429C-8B9A-300784EEA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The Risk of Default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D1B4D-A856-445B-B304-B9FFC9358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Bonds and Default Risk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Payments promised to bondholders represent best-case scenario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bonds’ safety judged by bond ratings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5443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A24C5-A7D1-4696-B11E-F240BBD4D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 Ratings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0C62530-A96A-4BCA-B588-F2DD615BD4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234" y="2091055"/>
            <a:ext cx="3833813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57EA2C-AC5E-4225-9D03-3315DB466017}"/>
              </a:ext>
            </a:extLst>
          </p:cNvPr>
          <p:cNvSpPr/>
          <p:nvPr/>
        </p:nvSpPr>
        <p:spPr>
          <a:xfrm>
            <a:off x="386080" y="2398375"/>
            <a:ext cx="649224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highest-quality bonds are rated triple A. 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Bonds rated triple B or above are investment grade.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rated bonds are called high-yield, or junk, bonds.</a:t>
            </a:r>
          </a:p>
        </p:txBody>
      </p:sp>
    </p:spTree>
    <p:extLst>
      <p:ext uri="{BB962C8B-B14F-4D97-AF65-F5344CB8AC3E}">
        <p14:creationId xmlns:p14="http://schemas.microsoft.com/office/powerpoint/2010/main" val="177808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1159</Words>
  <Application>Microsoft Office PowerPoint</Application>
  <PresentationFormat>Widescreen</PresentationFormat>
  <Paragraphs>161</Paragraphs>
  <Slides>32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Calibri</vt:lpstr>
      <vt:lpstr>Calibri Light</vt:lpstr>
      <vt:lpstr>Cambria Math</vt:lpstr>
      <vt:lpstr>Georgia</vt:lpstr>
      <vt:lpstr>Times New Roman</vt:lpstr>
      <vt:lpstr>Wingdings</vt:lpstr>
      <vt:lpstr>Work Sans</vt:lpstr>
      <vt:lpstr>Retrospect</vt:lpstr>
      <vt:lpstr>Equation</vt:lpstr>
      <vt:lpstr>Valuing Bonds</vt:lpstr>
      <vt:lpstr>PowerPoint Presentation</vt:lpstr>
      <vt:lpstr>Bond Cash Flows, Prices, and Yields</vt:lpstr>
      <vt:lpstr>Bond Cash Flows, Prices, and Yields</vt:lpstr>
      <vt:lpstr>Bond Cash Flows, Prices, and Yields</vt:lpstr>
      <vt:lpstr>Value of a Bond</vt:lpstr>
      <vt:lpstr>Zero-Coupon Bonds</vt:lpstr>
      <vt:lpstr>Zero-Coupon Bonds</vt:lpstr>
      <vt:lpstr>Zero-Coupon Bonds</vt:lpstr>
      <vt:lpstr>Yields for Different Maturities</vt:lpstr>
      <vt:lpstr>Yields for Different Maturities</vt:lpstr>
      <vt:lpstr>Coupon Bonds</vt:lpstr>
      <vt:lpstr>Example</vt:lpstr>
      <vt:lpstr>Using the Present Value Formula to Value Bonds</vt:lpstr>
      <vt:lpstr>Using the Present Value Formula to Value Bonds</vt:lpstr>
      <vt:lpstr>Using the Present Value Formula to Value Bonds</vt:lpstr>
      <vt:lpstr>Coupon Bonds</vt:lpstr>
      <vt:lpstr>Example</vt:lpstr>
      <vt:lpstr>PowerPoint Presentation</vt:lpstr>
      <vt:lpstr>Example</vt:lpstr>
      <vt:lpstr>Bond Prices and Yields</vt:lpstr>
      <vt:lpstr>Maturity and Prices</vt:lpstr>
      <vt:lpstr>10-Year Government Bond Yields</vt:lpstr>
      <vt:lpstr>The Yield Curve</vt:lpstr>
      <vt:lpstr>US YIELD CURVE</vt:lpstr>
      <vt:lpstr>US YIELD CURVE</vt:lpstr>
      <vt:lpstr>CRUCIAL QUOTE </vt:lpstr>
      <vt:lpstr>INDIA YIELD CURVE</vt:lpstr>
      <vt:lpstr>INDIA YIELD CURVE</vt:lpstr>
      <vt:lpstr>Interpreting the Term Structure</vt:lpstr>
      <vt:lpstr>The Risk of Default </vt:lpstr>
      <vt:lpstr>Bond Ratings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Valuing Bonds</dc:title>
  <dc:creator>Kaveri Krishnan</dc:creator>
  <cp:lastModifiedBy>Kaveri Krishnan</cp:lastModifiedBy>
  <cp:revision>2</cp:revision>
  <dcterms:created xsi:type="dcterms:W3CDTF">2020-12-04T05:05:11Z</dcterms:created>
  <dcterms:modified xsi:type="dcterms:W3CDTF">2024-08-04T04:59:25Z</dcterms:modified>
</cp:coreProperties>
</file>