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60" r:id="rId2"/>
    <p:sldId id="261" r:id="rId3"/>
    <p:sldId id="289" r:id="rId4"/>
    <p:sldId id="290" r:id="rId5"/>
    <p:sldId id="262" r:id="rId6"/>
    <p:sldId id="263" r:id="rId7"/>
    <p:sldId id="264" r:id="rId8"/>
    <p:sldId id="275" r:id="rId9"/>
    <p:sldId id="276" r:id="rId10"/>
    <p:sldId id="277" r:id="rId11"/>
    <p:sldId id="278" r:id="rId12"/>
    <p:sldId id="288" r:id="rId13"/>
    <p:sldId id="279" r:id="rId14"/>
    <p:sldId id="280" r:id="rId15"/>
    <p:sldId id="281" r:id="rId16"/>
    <p:sldId id="282" r:id="rId17"/>
    <p:sldId id="265" r:id="rId18"/>
    <p:sldId id="284" r:id="rId19"/>
    <p:sldId id="285" r:id="rId20"/>
    <p:sldId id="286" r:id="rId21"/>
    <p:sldId id="287" r:id="rId22"/>
    <p:sldId id="266" r:id="rId23"/>
    <p:sldId id="267" r:id="rId24"/>
    <p:sldId id="268" r:id="rId25"/>
    <p:sldId id="269" r:id="rId26"/>
    <p:sldId id="270" r:id="rId27"/>
    <p:sldId id="271" r:id="rId28"/>
    <p:sldId id="272" r:id="rId29"/>
    <p:sldId id="273" r:id="rId30"/>
    <p:sldId id="283" r:id="rId31"/>
    <p:sldId id="274" r:id="rId32"/>
    <p:sldId id="292" r:id="rId33"/>
    <p:sldId id="293" r:id="rId34"/>
    <p:sldId id="291" r:id="rId35"/>
    <p:sldId id="304" r:id="rId36"/>
    <p:sldId id="305" r:id="rId37"/>
    <p:sldId id="306" r:id="rId38"/>
    <p:sldId id="294" r:id="rId39"/>
    <p:sldId id="295" r:id="rId40"/>
    <p:sldId id="302" r:id="rId41"/>
    <p:sldId id="297" r:id="rId42"/>
    <p:sldId id="298" r:id="rId43"/>
    <p:sldId id="303" r:id="rId44"/>
    <p:sldId id="299" r:id="rId45"/>
    <p:sldId id="296" r:id="rId46"/>
    <p:sldId id="300" r:id="rId47"/>
    <p:sldId id="308" r:id="rId48"/>
    <p:sldId id="307" r:id="rId49"/>
    <p:sldId id="301" r:id="rId50"/>
    <p:sldId id="309" r:id="rId51"/>
    <p:sldId id="310"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handoutMaster" Target="handoutMasters/handout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notesMaster" Target="notesMasters/notesMaster1.xml" /><Relationship Id="rId58"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viewProps" Target="viewProps.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diagrams/_rels/data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svg" /><Relationship Id="rId1" Type="http://schemas.openxmlformats.org/officeDocument/2006/relationships/image" Target="../media/image2.png" /><Relationship Id="rId6" Type="http://schemas.openxmlformats.org/officeDocument/2006/relationships/image" Target="../media/image7.svg" /><Relationship Id="rId5" Type="http://schemas.openxmlformats.org/officeDocument/2006/relationships/image" Target="../media/image6.png" /><Relationship Id="rId4" Type="http://schemas.openxmlformats.org/officeDocument/2006/relationships/image" Target="../media/image5.svg" /></Relationships>
</file>

<file path=ppt/diagrams/_rels/data4.xml.rels><?xml version="1.0" encoding="UTF-8" standalone="yes"?>
<Relationships xmlns="http://schemas.openxmlformats.org/package/2006/relationships"><Relationship Id="rId8" Type="http://schemas.openxmlformats.org/officeDocument/2006/relationships/image" Target="../media/image15.svg" /><Relationship Id="rId3" Type="http://schemas.openxmlformats.org/officeDocument/2006/relationships/image" Target="../media/image10.png" /><Relationship Id="rId7" Type="http://schemas.openxmlformats.org/officeDocument/2006/relationships/image" Target="../media/image14.png" /><Relationship Id="rId2" Type="http://schemas.openxmlformats.org/officeDocument/2006/relationships/image" Target="../media/image9.svg" /><Relationship Id="rId1" Type="http://schemas.openxmlformats.org/officeDocument/2006/relationships/image" Target="../media/image8.png" /><Relationship Id="rId6" Type="http://schemas.openxmlformats.org/officeDocument/2006/relationships/image" Target="../media/image13.svg" /><Relationship Id="rId5" Type="http://schemas.openxmlformats.org/officeDocument/2006/relationships/image" Target="../media/image12.png" /><Relationship Id="rId4" Type="http://schemas.openxmlformats.org/officeDocument/2006/relationships/image" Target="../media/image11.svg" /></Relationships>
</file>

<file path=ppt/diagrams/_rels/data5.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7.svg" /><Relationship Id="rId1" Type="http://schemas.openxmlformats.org/officeDocument/2006/relationships/image" Target="../media/image16.png" /><Relationship Id="rId4" Type="http://schemas.openxmlformats.org/officeDocument/2006/relationships/image" Target="../media/image19.svg" /></Relationships>
</file>

<file path=ppt/diagrams/_rels/data6.xml.rels><?xml version="1.0" encoding="UTF-8" standalone="yes"?>
<Relationships xmlns="http://schemas.openxmlformats.org/package/2006/relationships"><Relationship Id="rId8" Type="http://schemas.openxmlformats.org/officeDocument/2006/relationships/image" Target="../media/image25.svg" /><Relationship Id="rId3" Type="http://schemas.openxmlformats.org/officeDocument/2006/relationships/image" Target="../media/image20.png" /><Relationship Id="rId7" Type="http://schemas.openxmlformats.org/officeDocument/2006/relationships/image" Target="../media/image24.png" /><Relationship Id="rId2" Type="http://schemas.openxmlformats.org/officeDocument/2006/relationships/image" Target="../media/image9.svg" /><Relationship Id="rId1" Type="http://schemas.openxmlformats.org/officeDocument/2006/relationships/image" Target="../media/image8.png" /><Relationship Id="rId6" Type="http://schemas.openxmlformats.org/officeDocument/2006/relationships/image" Target="../media/image23.svg" /><Relationship Id="rId5" Type="http://schemas.openxmlformats.org/officeDocument/2006/relationships/image" Target="../media/image22.png" /><Relationship Id="rId4" Type="http://schemas.openxmlformats.org/officeDocument/2006/relationships/image" Target="../media/image21.svg" /></Relationships>
</file>

<file path=ppt/diagrams/_rels/data7.xml.rels><?xml version="1.0" encoding="UTF-8" standalone="yes"?>
<Relationships xmlns="http://schemas.openxmlformats.org/package/2006/relationships"><Relationship Id="rId3" Type="http://schemas.openxmlformats.org/officeDocument/2006/relationships/image" Target="../media/image29.png" /><Relationship Id="rId2" Type="http://schemas.openxmlformats.org/officeDocument/2006/relationships/image" Target="../media/image28.svg" /><Relationship Id="rId1" Type="http://schemas.openxmlformats.org/officeDocument/2006/relationships/image" Target="../media/image27.png" /><Relationship Id="rId6" Type="http://schemas.openxmlformats.org/officeDocument/2006/relationships/image" Target="../media/image13.svg" /><Relationship Id="rId5" Type="http://schemas.openxmlformats.org/officeDocument/2006/relationships/image" Target="../media/image12.png" /><Relationship Id="rId4" Type="http://schemas.openxmlformats.org/officeDocument/2006/relationships/image" Target="../media/image30.svg" /></Relationships>
</file>

<file path=ppt/diagrams/_rels/data8.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3.svg" /><Relationship Id="rId1" Type="http://schemas.openxmlformats.org/officeDocument/2006/relationships/image" Target="../media/image32.png" /><Relationship Id="rId6" Type="http://schemas.openxmlformats.org/officeDocument/2006/relationships/image" Target="../media/image35.svg" /><Relationship Id="rId5" Type="http://schemas.openxmlformats.org/officeDocument/2006/relationships/image" Target="../media/image34.png" /><Relationship Id="rId4" Type="http://schemas.openxmlformats.org/officeDocument/2006/relationships/image" Target="../media/image5.svg" /></Relationships>
</file>

<file path=ppt/diagrams/_rels/data9.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image" Target="../media/image21.svg" /><Relationship Id="rId1" Type="http://schemas.openxmlformats.org/officeDocument/2006/relationships/image" Target="../media/image20.png" /><Relationship Id="rId4" Type="http://schemas.openxmlformats.org/officeDocument/2006/relationships/image" Target="../media/image38.svg" /></Relationships>
</file>

<file path=ppt/diagrams/_rels/data10.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image" Target="../media/image41.svg" /><Relationship Id="rId1" Type="http://schemas.openxmlformats.org/officeDocument/2006/relationships/image" Target="../media/image40.png" /><Relationship Id="rId4" Type="http://schemas.openxmlformats.org/officeDocument/2006/relationships/image" Target="../media/image43.svg" /></Relationships>
</file>

<file path=ppt/diagrams/_rels/data11.xml.rels><?xml version="1.0" encoding="UTF-8" standalone="yes"?>
<Relationships xmlns="http://schemas.openxmlformats.org/package/2006/relationships"><Relationship Id="rId3" Type="http://schemas.openxmlformats.org/officeDocument/2006/relationships/image" Target="../media/image46.png" /><Relationship Id="rId2" Type="http://schemas.openxmlformats.org/officeDocument/2006/relationships/image" Target="../media/image43.svg" /><Relationship Id="rId1" Type="http://schemas.openxmlformats.org/officeDocument/2006/relationships/image" Target="../media/image42.png" /><Relationship Id="rId6" Type="http://schemas.openxmlformats.org/officeDocument/2006/relationships/image" Target="../media/image9.svg" /><Relationship Id="rId5" Type="http://schemas.openxmlformats.org/officeDocument/2006/relationships/image" Target="../media/image8.png" /><Relationship Id="rId4" Type="http://schemas.openxmlformats.org/officeDocument/2006/relationships/image" Target="../media/image47.svg" /></Relationships>
</file>

<file path=ppt/diagrams/_rels/data14.xml.rels><?xml version="1.0" encoding="UTF-8" standalone="yes"?>
<Relationships xmlns="http://schemas.openxmlformats.org/package/2006/relationships"><Relationship Id="rId3" Type="http://schemas.openxmlformats.org/officeDocument/2006/relationships/image" Target="../media/image53.png" /><Relationship Id="rId2" Type="http://schemas.openxmlformats.org/officeDocument/2006/relationships/image" Target="../media/image52.svg" /><Relationship Id="rId1" Type="http://schemas.openxmlformats.org/officeDocument/2006/relationships/image" Target="../media/image51.png" /><Relationship Id="rId6" Type="http://schemas.openxmlformats.org/officeDocument/2006/relationships/image" Target="../media/image56.svg" /><Relationship Id="rId5" Type="http://schemas.openxmlformats.org/officeDocument/2006/relationships/image" Target="../media/image55.png" /><Relationship Id="rId4" Type="http://schemas.openxmlformats.org/officeDocument/2006/relationships/image" Target="../media/image54.svg" /></Relationships>
</file>

<file path=ppt/diagrams/_rels/data15.xml.rels><?xml version="1.0" encoding="UTF-8" standalone="yes"?>
<Relationships xmlns="http://schemas.openxmlformats.org/package/2006/relationships"><Relationship Id="rId3" Type="http://schemas.openxmlformats.org/officeDocument/2006/relationships/image" Target="../media/image59.png" /><Relationship Id="rId2" Type="http://schemas.openxmlformats.org/officeDocument/2006/relationships/image" Target="../media/image58.svg" /><Relationship Id="rId1" Type="http://schemas.openxmlformats.org/officeDocument/2006/relationships/image" Target="../media/image57.png" /><Relationship Id="rId4" Type="http://schemas.openxmlformats.org/officeDocument/2006/relationships/image" Target="../media/image60.svg" /></Relationships>
</file>

<file path=ppt/diagrams/_rels/data16.xml.rels><?xml version="1.0" encoding="UTF-8" standalone="yes"?>
<Relationships xmlns="http://schemas.openxmlformats.org/package/2006/relationships"><Relationship Id="rId3" Type="http://schemas.openxmlformats.org/officeDocument/2006/relationships/image" Target="../media/image40.png" /><Relationship Id="rId2" Type="http://schemas.openxmlformats.org/officeDocument/2006/relationships/image" Target="../media/image63.svg" /><Relationship Id="rId1" Type="http://schemas.openxmlformats.org/officeDocument/2006/relationships/image" Target="../media/image62.png" /><Relationship Id="rId6" Type="http://schemas.openxmlformats.org/officeDocument/2006/relationships/image" Target="../media/image47.svg" /><Relationship Id="rId5" Type="http://schemas.openxmlformats.org/officeDocument/2006/relationships/image" Target="../media/image46.png" /><Relationship Id="rId4" Type="http://schemas.openxmlformats.org/officeDocument/2006/relationships/image" Target="../media/image41.svg" /></Relationships>
</file>

<file path=ppt/diagrams/_rels/data17.xml.rels><?xml version="1.0" encoding="UTF-8" standalone="yes"?>
<Relationships xmlns="http://schemas.openxmlformats.org/package/2006/relationships"><Relationship Id="rId8" Type="http://schemas.openxmlformats.org/officeDocument/2006/relationships/image" Target="../media/image70.svg" /><Relationship Id="rId3" Type="http://schemas.openxmlformats.org/officeDocument/2006/relationships/image" Target="../media/image67.png" /><Relationship Id="rId7" Type="http://schemas.openxmlformats.org/officeDocument/2006/relationships/image" Target="../media/image69.png" /><Relationship Id="rId2" Type="http://schemas.openxmlformats.org/officeDocument/2006/relationships/image" Target="../media/image66.svg" /><Relationship Id="rId1" Type="http://schemas.openxmlformats.org/officeDocument/2006/relationships/image" Target="../media/image65.png" /><Relationship Id="rId6" Type="http://schemas.openxmlformats.org/officeDocument/2006/relationships/image" Target="../media/image9.svg" /><Relationship Id="rId5" Type="http://schemas.openxmlformats.org/officeDocument/2006/relationships/image" Target="../media/image8.png" /><Relationship Id="rId4" Type="http://schemas.openxmlformats.org/officeDocument/2006/relationships/image" Target="../media/image68.svg" /></Relationships>
</file>

<file path=ppt/diagrams/_rels/data18.xml.rels><?xml version="1.0" encoding="UTF-8" standalone="yes"?>
<Relationships xmlns="http://schemas.openxmlformats.org/package/2006/relationships"><Relationship Id="rId3" Type="http://schemas.openxmlformats.org/officeDocument/2006/relationships/image" Target="../media/image40.png" /><Relationship Id="rId2" Type="http://schemas.openxmlformats.org/officeDocument/2006/relationships/image" Target="../media/image43.svg" /><Relationship Id="rId1" Type="http://schemas.openxmlformats.org/officeDocument/2006/relationships/image" Target="../media/image42.png" /><Relationship Id="rId6" Type="http://schemas.openxmlformats.org/officeDocument/2006/relationships/image" Target="../media/image66.svg" /><Relationship Id="rId5" Type="http://schemas.openxmlformats.org/officeDocument/2006/relationships/image" Target="../media/image65.png" /><Relationship Id="rId4" Type="http://schemas.openxmlformats.org/officeDocument/2006/relationships/image" Target="../media/image41.svg" /></Relationships>
</file>

<file path=ppt/diagrams/_rels/data19.xml.rels><?xml version="1.0" encoding="UTF-8" standalone="yes"?>
<Relationships xmlns="http://schemas.openxmlformats.org/package/2006/relationships"><Relationship Id="rId8" Type="http://schemas.openxmlformats.org/officeDocument/2006/relationships/image" Target="../media/image78.svg" /><Relationship Id="rId3" Type="http://schemas.openxmlformats.org/officeDocument/2006/relationships/image" Target="../media/image42.png" /><Relationship Id="rId7" Type="http://schemas.openxmlformats.org/officeDocument/2006/relationships/image" Target="../media/image77.png" /><Relationship Id="rId2" Type="http://schemas.openxmlformats.org/officeDocument/2006/relationships/image" Target="../media/image74.svg" /><Relationship Id="rId1" Type="http://schemas.openxmlformats.org/officeDocument/2006/relationships/image" Target="../media/image73.png" /><Relationship Id="rId6" Type="http://schemas.openxmlformats.org/officeDocument/2006/relationships/image" Target="../media/image76.svg" /><Relationship Id="rId5" Type="http://schemas.openxmlformats.org/officeDocument/2006/relationships/image" Target="../media/image75.png" /><Relationship Id="rId4" Type="http://schemas.openxmlformats.org/officeDocument/2006/relationships/image" Target="../media/image43.svg" /></Relationships>
</file>

<file path=ppt/diagrams/_rels/data21.xml.rels><?xml version="1.0" encoding="UTF-8" standalone="yes"?>
<Relationships xmlns="http://schemas.openxmlformats.org/package/2006/relationships"><Relationship Id="rId3" Type="http://schemas.openxmlformats.org/officeDocument/2006/relationships/image" Target="../media/image84.png" /><Relationship Id="rId2" Type="http://schemas.openxmlformats.org/officeDocument/2006/relationships/image" Target="../media/image83.svg" /><Relationship Id="rId1" Type="http://schemas.openxmlformats.org/officeDocument/2006/relationships/image" Target="../media/image82.png" /><Relationship Id="rId6" Type="http://schemas.openxmlformats.org/officeDocument/2006/relationships/image" Target="../media/image87.svg" /><Relationship Id="rId5" Type="http://schemas.openxmlformats.org/officeDocument/2006/relationships/image" Target="../media/image86.png" /><Relationship Id="rId4" Type="http://schemas.openxmlformats.org/officeDocument/2006/relationships/image" Target="../media/image85.svg" /></Relationships>
</file>

<file path=ppt/diagrams/_rels/data22.xml.rels><?xml version="1.0" encoding="UTF-8" standalone="yes"?>
<Relationships xmlns="http://schemas.openxmlformats.org/package/2006/relationships"><Relationship Id="rId3" Type="http://schemas.openxmlformats.org/officeDocument/2006/relationships/image" Target="../media/image84.png" /><Relationship Id="rId2" Type="http://schemas.openxmlformats.org/officeDocument/2006/relationships/image" Target="../media/image83.svg" /><Relationship Id="rId1" Type="http://schemas.openxmlformats.org/officeDocument/2006/relationships/image" Target="../media/image82.png" /><Relationship Id="rId6" Type="http://schemas.openxmlformats.org/officeDocument/2006/relationships/image" Target="../media/image87.svg" /><Relationship Id="rId5" Type="http://schemas.openxmlformats.org/officeDocument/2006/relationships/image" Target="../media/image86.png" /><Relationship Id="rId4" Type="http://schemas.openxmlformats.org/officeDocument/2006/relationships/image" Target="../media/image85.svg" /></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svg" /><Relationship Id="rId1" Type="http://schemas.openxmlformats.org/officeDocument/2006/relationships/image" Target="../media/image2.png" /><Relationship Id="rId6" Type="http://schemas.openxmlformats.org/officeDocument/2006/relationships/image" Target="../media/image7.svg" /><Relationship Id="rId5" Type="http://schemas.openxmlformats.org/officeDocument/2006/relationships/image" Target="../media/image6.png" /><Relationship Id="rId4" Type="http://schemas.openxmlformats.org/officeDocument/2006/relationships/image" Target="../media/image5.svg" /></Relationships>
</file>

<file path=ppt/diagrams/_rels/drawing4.xml.rels><?xml version="1.0" encoding="UTF-8" standalone="yes"?>
<Relationships xmlns="http://schemas.openxmlformats.org/package/2006/relationships"><Relationship Id="rId8" Type="http://schemas.openxmlformats.org/officeDocument/2006/relationships/image" Target="../media/image15.svg" /><Relationship Id="rId3" Type="http://schemas.openxmlformats.org/officeDocument/2006/relationships/image" Target="../media/image10.png" /><Relationship Id="rId7" Type="http://schemas.openxmlformats.org/officeDocument/2006/relationships/image" Target="../media/image14.png" /><Relationship Id="rId2" Type="http://schemas.openxmlformats.org/officeDocument/2006/relationships/image" Target="../media/image9.svg" /><Relationship Id="rId1" Type="http://schemas.openxmlformats.org/officeDocument/2006/relationships/image" Target="../media/image8.png" /><Relationship Id="rId6" Type="http://schemas.openxmlformats.org/officeDocument/2006/relationships/image" Target="../media/image13.svg" /><Relationship Id="rId5" Type="http://schemas.openxmlformats.org/officeDocument/2006/relationships/image" Target="../media/image12.png" /><Relationship Id="rId4" Type="http://schemas.openxmlformats.org/officeDocument/2006/relationships/image" Target="../media/image11.svg" /></Relationships>
</file>

<file path=ppt/diagrams/_rels/drawing5.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7.svg" /><Relationship Id="rId1" Type="http://schemas.openxmlformats.org/officeDocument/2006/relationships/image" Target="../media/image16.png" /><Relationship Id="rId4" Type="http://schemas.openxmlformats.org/officeDocument/2006/relationships/image" Target="../media/image19.svg" /></Relationships>
</file>

<file path=ppt/diagrams/_rels/drawing6.xml.rels><?xml version="1.0" encoding="UTF-8" standalone="yes"?>
<Relationships xmlns="http://schemas.openxmlformats.org/package/2006/relationships"><Relationship Id="rId8" Type="http://schemas.openxmlformats.org/officeDocument/2006/relationships/image" Target="../media/image25.svg" /><Relationship Id="rId3" Type="http://schemas.openxmlformats.org/officeDocument/2006/relationships/image" Target="../media/image20.png" /><Relationship Id="rId7" Type="http://schemas.openxmlformats.org/officeDocument/2006/relationships/image" Target="../media/image24.png" /><Relationship Id="rId2" Type="http://schemas.openxmlformats.org/officeDocument/2006/relationships/image" Target="../media/image9.svg" /><Relationship Id="rId1" Type="http://schemas.openxmlformats.org/officeDocument/2006/relationships/image" Target="../media/image8.png" /><Relationship Id="rId6" Type="http://schemas.openxmlformats.org/officeDocument/2006/relationships/image" Target="../media/image23.svg" /><Relationship Id="rId5" Type="http://schemas.openxmlformats.org/officeDocument/2006/relationships/image" Target="../media/image22.png" /><Relationship Id="rId4" Type="http://schemas.openxmlformats.org/officeDocument/2006/relationships/image" Target="../media/image21.svg" /></Relationships>
</file>

<file path=ppt/diagrams/_rels/drawing7.xml.rels><?xml version="1.0" encoding="UTF-8" standalone="yes"?>
<Relationships xmlns="http://schemas.openxmlformats.org/package/2006/relationships"><Relationship Id="rId3" Type="http://schemas.openxmlformats.org/officeDocument/2006/relationships/image" Target="../media/image29.png" /><Relationship Id="rId2" Type="http://schemas.openxmlformats.org/officeDocument/2006/relationships/image" Target="../media/image28.svg" /><Relationship Id="rId1" Type="http://schemas.openxmlformats.org/officeDocument/2006/relationships/image" Target="../media/image27.png" /><Relationship Id="rId6" Type="http://schemas.openxmlformats.org/officeDocument/2006/relationships/image" Target="../media/image13.svg" /><Relationship Id="rId5" Type="http://schemas.openxmlformats.org/officeDocument/2006/relationships/image" Target="../media/image12.png" /><Relationship Id="rId4" Type="http://schemas.openxmlformats.org/officeDocument/2006/relationships/image" Target="../media/image30.svg" /></Relationships>
</file>

<file path=ppt/diagrams/_rels/drawing8.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3.svg" /><Relationship Id="rId1" Type="http://schemas.openxmlformats.org/officeDocument/2006/relationships/image" Target="../media/image32.png" /><Relationship Id="rId6" Type="http://schemas.openxmlformats.org/officeDocument/2006/relationships/image" Target="../media/image35.svg" /><Relationship Id="rId5" Type="http://schemas.openxmlformats.org/officeDocument/2006/relationships/image" Target="../media/image34.png" /><Relationship Id="rId4" Type="http://schemas.openxmlformats.org/officeDocument/2006/relationships/image" Target="../media/image5.svg" /></Relationships>
</file>

<file path=ppt/diagrams/_rels/drawing9.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image" Target="../media/image21.svg" /><Relationship Id="rId1" Type="http://schemas.openxmlformats.org/officeDocument/2006/relationships/image" Target="../media/image20.png" /><Relationship Id="rId4" Type="http://schemas.openxmlformats.org/officeDocument/2006/relationships/image" Target="../media/image38.svg" /></Relationships>
</file>

<file path=ppt/diagrams/_rels/drawing10.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image" Target="../media/image41.svg" /><Relationship Id="rId1" Type="http://schemas.openxmlformats.org/officeDocument/2006/relationships/image" Target="../media/image40.png" /><Relationship Id="rId4" Type="http://schemas.openxmlformats.org/officeDocument/2006/relationships/image" Target="../media/image43.svg" /></Relationships>
</file>

<file path=ppt/diagrams/_rels/drawing11.xml.rels><?xml version="1.0" encoding="UTF-8" standalone="yes"?>
<Relationships xmlns="http://schemas.openxmlformats.org/package/2006/relationships"><Relationship Id="rId3" Type="http://schemas.openxmlformats.org/officeDocument/2006/relationships/image" Target="../media/image46.png" /><Relationship Id="rId2" Type="http://schemas.openxmlformats.org/officeDocument/2006/relationships/image" Target="../media/image43.svg" /><Relationship Id="rId1" Type="http://schemas.openxmlformats.org/officeDocument/2006/relationships/image" Target="../media/image42.png" /><Relationship Id="rId6" Type="http://schemas.openxmlformats.org/officeDocument/2006/relationships/image" Target="../media/image9.svg" /><Relationship Id="rId5" Type="http://schemas.openxmlformats.org/officeDocument/2006/relationships/image" Target="../media/image8.png" /><Relationship Id="rId4" Type="http://schemas.openxmlformats.org/officeDocument/2006/relationships/image" Target="../media/image47.svg" /></Relationships>
</file>

<file path=ppt/diagrams/_rels/drawing14.xml.rels><?xml version="1.0" encoding="UTF-8" standalone="yes"?>
<Relationships xmlns="http://schemas.openxmlformats.org/package/2006/relationships"><Relationship Id="rId3" Type="http://schemas.openxmlformats.org/officeDocument/2006/relationships/image" Target="../media/image53.png" /><Relationship Id="rId2" Type="http://schemas.openxmlformats.org/officeDocument/2006/relationships/image" Target="../media/image52.svg" /><Relationship Id="rId1" Type="http://schemas.openxmlformats.org/officeDocument/2006/relationships/image" Target="../media/image51.png" /><Relationship Id="rId6" Type="http://schemas.openxmlformats.org/officeDocument/2006/relationships/image" Target="../media/image56.svg" /><Relationship Id="rId5" Type="http://schemas.openxmlformats.org/officeDocument/2006/relationships/image" Target="../media/image55.png" /><Relationship Id="rId4" Type="http://schemas.openxmlformats.org/officeDocument/2006/relationships/image" Target="../media/image54.svg" /></Relationships>
</file>

<file path=ppt/diagrams/_rels/drawing15.xml.rels><?xml version="1.0" encoding="UTF-8" standalone="yes"?>
<Relationships xmlns="http://schemas.openxmlformats.org/package/2006/relationships"><Relationship Id="rId3" Type="http://schemas.openxmlformats.org/officeDocument/2006/relationships/image" Target="../media/image59.png" /><Relationship Id="rId2" Type="http://schemas.openxmlformats.org/officeDocument/2006/relationships/image" Target="../media/image58.svg" /><Relationship Id="rId1" Type="http://schemas.openxmlformats.org/officeDocument/2006/relationships/image" Target="../media/image57.png" /><Relationship Id="rId4" Type="http://schemas.openxmlformats.org/officeDocument/2006/relationships/image" Target="../media/image60.svg" /></Relationships>
</file>

<file path=ppt/diagrams/_rels/drawing16.xml.rels><?xml version="1.0" encoding="UTF-8" standalone="yes"?>
<Relationships xmlns="http://schemas.openxmlformats.org/package/2006/relationships"><Relationship Id="rId3" Type="http://schemas.openxmlformats.org/officeDocument/2006/relationships/image" Target="../media/image40.png" /><Relationship Id="rId2" Type="http://schemas.openxmlformats.org/officeDocument/2006/relationships/image" Target="../media/image63.svg" /><Relationship Id="rId1" Type="http://schemas.openxmlformats.org/officeDocument/2006/relationships/image" Target="../media/image62.png" /><Relationship Id="rId6" Type="http://schemas.openxmlformats.org/officeDocument/2006/relationships/image" Target="../media/image47.svg" /><Relationship Id="rId5" Type="http://schemas.openxmlformats.org/officeDocument/2006/relationships/image" Target="../media/image46.png" /><Relationship Id="rId4" Type="http://schemas.openxmlformats.org/officeDocument/2006/relationships/image" Target="../media/image41.svg" /></Relationships>
</file>

<file path=ppt/diagrams/_rels/drawing17.xml.rels><?xml version="1.0" encoding="UTF-8" standalone="yes"?>
<Relationships xmlns="http://schemas.openxmlformats.org/package/2006/relationships"><Relationship Id="rId8" Type="http://schemas.openxmlformats.org/officeDocument/2006/relationships/image" Target="../media/image70.svg" /><Relationship Id="rId3" Type="http://schemas.openxmlformats.org/officeDocument/2006/relationships/image" Target="../media/image67.png" /><Relationship Id="rId7" Type="http://schemas.openxmlformats.org/officeDocument/2006/relationships/image" Target="../media/image69.png" /><Relationship Id="rId2" Type="http://schemas.openxmlformats.org/officeDocument/2006/relationships/image" Target="../media/image66.svg" /><Relationship Id="rId1" Type="http://schemas.openxmlformats.org/officeDocument/2006/relationships/image" Target="../media/image65.png" /><Relationship Id="rId6" Type="http://schemas.openxmlformats.org/officeDocument/2006/relationships/image" Target="../media/image9.svg" /><Relationship Id="rId5" Type="http://schemas.openxmlformats.org/officeDocument/2006/relationships/image" Target="../media/image8.png" /><Relationship Id="rId4" Type="http://schemas.openxmlformats.org/officeDocument/2006/relationships/image" Target="../media/image68.svg" /></Relationships>
</file>

<file path=ppt/diagrams/_rels/drawing18.xml.rels><?xml version="1.0" encoding="UTF-8" standalone="yes"?>
<Relationships xmlns="http://schemas.openxmlformats.org/package/2006/relationships"><Relationship Id="rId3" Type="http://schemas.openxmlformats.org/officeDocument/2006/relationships/image" Target="../media/image40.png" /><Relationship Id="rId2" Type="http://schemas.openxmlformats.org/officeDocument/2006/relationships/image" Target="../media/image43.svg" /><Relationship Id="rId1" Type="http://schemas.openxmlformats.org/officeDocument/2006/relationships/image" Target="../media/image42.png" /><Relationship Id="rId6" Type="http://schemas.openxmlformats.org/officeDocument/2006/relationships/image" Target="../media/image66.svg" /><Relationship Id="rId5" Type="http://schemas.openxmlformats.org/officeDocument/2006/relationships/image" Target="../media/image65.png" /><Relationship Id="rId4" Type="http://schemas.openxmlformats.org/officeDocument/2006/relationships/image" Target="../media/image41.svg" /></Relationships>
</file>

<file path=ppt/diagrams/_rels/drawing19.xml.rels><?xml version="1.0" encoding="UTF-8" standalone="yes"?>
<Relationships xmlns="http://schemas.openxmlformats.org/package/2006/relationships"><Relationship Id="rId8" Type="http://schemas.openxmlformats.org/officeDocument/2006/relationships/image" Target="../media/image78.svg" /><Relationship Id="rId3" Type="http://schemas.openxmlformats.org/officeDocument/2006/relationships/image" Target="../media/image42.png" /><Relationship Id="rId7" Type="http://schemas.openxmlformats.org/officeDocument/2006/relationships/image" Target="../media/image77.png" /><Relationship Id="rId2" Type="http://schemas.openxmlformats.org/officeDocument/2006/relationships/image" Target="../media/image74.svg" /><Relationship Id="rId1" Type="http://schemas.openxmlformats.org/officeDocument/2006/relationships/image" Target="../media/image73.png" /><Relationship Id="rId6" Type="http://schemas.openxmlformats.org/officeDocument/2006/relationships/image" Target="../media/image76.svg" /><Relationship Id="rId5" Type="http://schemas.openxmlformats.org/officeDocument/2006/relationships/image" Target="../media/image75.png" /><Relationship Id="rId4" Type="http://schemas.openxmlformats.org/officeDocument/2006/relationships/image" Target="../media/image43.svg" /></Relationships>
</file>

<file path=ppt/diagrams/_rels/drawing21.xml.rels><?xml version="1.0" encoding="UTF-8" standalone="yes"?>
<Relationships xmlns="http://schemas.openxmlformats.org/package/2006/relationships"><Relationship Id="rId3" Type="http://schemas.openxmlformats.org/officeDocument/2006/relationships/image" Target="../media/image84.png" /><Relationship Id="rId2" Type="http://schemas.openxmlformats.org/officeDocument/2006/relationships/image" Target="../media/image83.svg" /><Relationship Id="rId1" Type="http://schemas.openxmlformats.org/officeDocument/2006/relationships/image" Target="../media/image82.png" /><Relationship Id="rId6" Type="http://schemas.openxmlformats.org/officeDocument/2006/relationships/image" Target="../media/image87.svg" /><Relationship Id="rId5" Type="http://schemas.openxmlformats.org/officeDocument/2006/relationships/image" Target="../media/image86.png" /><Relationship Id="rId4" Type="http://schemas.openxmlformats.org/officeDocument/2006/relationships/image" Target="../media/image85.svg" /></Relationships>
</file>

<file path=ppt/diagrams/_rels/drawing22.xml.rels><?xml version="1.0" encoding="UTF-8" standalone="yes"?>
<Relationships xmlns="http://schemas.openxmlformats.org/package/2006/relationships"><Relationship Id="rId3" Type="http://schemas.openxmlformats.org/officeDocument/2006/relationships/image" Target="../media/image84.png" /><Relationship Id="rId2" Type="http://schemas.openxmlformats.org/officeDocument/2006/relationships/image" Target="../media/image83.svg" /><Relationship Id="rId1" Type="http://schemas.openxmlformats.org/officeDocument/2006/relationships/image" Target="../media/image82.png" /><Relationship Id="rId6" Type="http://schemas.openxmlformats.org/officeDocument/2006/relationships/image" Target="../media/image87.svg" /><Relationship Id="rId5" Type="http://schemas.openxmlformats.org/officeDocument/2006/relationships/image" Target="../media/image86.png" /><Relationship Id="rId4" Type="http://schemas.openxmlformats.org/officeDocument/2006/relationships/image" Target="../media/image85.svg"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9F76541D-BC2C-479C-A614-4DD0F91B98B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BD48A40-883C-449A-B9B2-E0E78CB56B46}">
      <dgm:prSet/>
      <dgm:spPr/>
      <dgm:t>
        <a:bodyPr/>
        <a:lstStyle/>
        <a:p>
          <a:r>
            <a:rPr lang="en-US" dirty="0"/>
            <a:t>Present a short skit/roleplay for not more than 3 minutes as a group.</a:t>
          </a:r>
        </a:p>
      </dgm:t>
    </dgm:pt>
    <dgm:pt modelId="{0B434CAB-93AF-4623-9A25-7DA64ED29F93}" type="parTrans" cxnId="{FE131CFA-9557-4DA4-A77E-27A7B430C8B4}">
      <dgm:prSet/>
      <dgm:spPr/>
      <dgm:t>
        <a:bodyPr/>
        <a:lstStyle/>
        <a:p>
          <a:endParaRPr lang="en-US"/>
        </a:p>
      </dgm:t>
    </dgm:pt>
    <dgm:pt modelId="{8866E436-DB82-47FC-804D-52C46085116A}" type="sibTrans" cxnId="{FE131CFA-9557-4DA4-A77E-27A7B430C8B4}">
      <dgm:prSet/>
      <dgm:spPr/>
      <dgm:t>
        <a:bodyPr/>
        <a:lstStyle/>
        <a:p>
          <a:endParaRPr lang="en-US"/>
        </a:p>
      </dgm:t>
    </dgm:pt>
    <dgm:pt modelId="{37FCC3EB-09D3-4E38-B0FB-3EF4B6AF4664}">
      <dgm:prSet/>
      <dgm:spPr/>
      <dgm:t>
        <a:bodyPr/>
        <a:lstStyle/>
        <a:p>
          <a:r>
            <a:rPr lang="en-US"/>
            <a:t>All members to participate</a:t>
          </a:r>
        </a:p>
      </dgm:t>
    </dgm:pt>
    <dgm:pt modelId="{219E2C52-3C17-4297-AAFD-61D6A8450CED}" type="parTrans" cxnId="{F06C7AC8-B28E-496A-A794-E08307862E7D}">
      <dgm:prSet/>
      <dgm:spPr/>
      <dgm:t>
        <a:bodyPr/>
        <a:lstStyle/>
        <a:p>
          <a:endParaRPr lang="en-US"/>
        </a:p>
      </dgm:t>
    </dgm:pt>
    <dgm:pt modelId="{F79A42A3-4AAA-4FE3-8269-4D1C10A37826}" type="sibTrans" cxnId="{F06C7AC8-B28E-496A-A794-E08307862E7D}">
      <dgm:prSet/>
      <dgm:spPr/>
      <dgm:t>
        <a:bodyPr/>
        <a:lstStyle/>
        <a:p>
          <a:endParaRPr lang="en-US"/>
        </a:p>
      </dgm:t>
    </dgm:pt>
    <dgm:pt modelId="{3323D7A6-C4D3-4CA0-822D-7408D619CC10}">
      <dgm:prSet/>
      <dgm:spPr/>
      <dgm:t>
        <a:bodyPr/>
        <a:lstStyle/>
        <a:p>
          <a:r>
            <a:rPr lang="en-US"/>
            <a:t>You will get 5 minutes to organize and prepare and I will keep a check on the timer.</a:t>
          </a:r>
        </a:p>
      </dgm:t>
    </dgm:pt>
    <dgm:pt modelId="{B5C2E7CA-C709-44F4-81CA-5332DCE30EEE}" type="parTrans" cxnId="{6B266181-AACB-43D6-944B-879CCCA47F40}">
      <dgm:prSet/>
      <dgm:spPr/>
      <dgm:t>
        <a:bodyPr/>
        <a:lstStyle/>
        <a:p>
          <a:endParaRPr lang="en-US"/>
        </a:p>
      </dgm:t>
    </dgm:pt>
    <dgm:pt modelId="{1A2BDE36-6F13-48E6-8B8B-FA2C5584D215}" type="sibTrans" cxnId="{6B266181-AACB-43D6-944B-879CCCA47F40}">
      <dgm:prSet/>
      <dgm:spPr/>
      <dgm:t>
        <a:bodyPr/>
        <a:lstStyle/>
        <a:p>
          <a:endParaRPr lang="en-US"/>
        </a:p>
      </dgm:t>
    </dgm:pt>
    <dgm:pt modelId="{AE263903-689E-4B01-876F-073A6DA89EFA}">
      <dgm:prSet/>
      <dgm:spPr/>
      <dgm:t>
        <a:bodyPr/>
        <a:lstStyle/>
        <a:p>
          <a:r>
            <a:rPr lang="en-US"/>
            <a:t>Help us organize as a team and collaborate.</a:t>
          </a:r>
        </a:p>
      </dgm:t>
    </dgm:pt>
    <dgm:pt modelId="{B00C3F15-B212-4B20-8C4D-F02CCE6326CC}" type="parTrans" cxnId="{9B6FE307-125C-496B-95DA-E75E037D8DBD}">
      <dgm:prSet/>
      <dgm:spPr/>
      <dgm:t>
        <a:bodyPr/>
        <a:lstStyle/>
        <a:p>
          <a:endParaRPr lang="en-US"/>
        </a:p>
      </dgm:t>
    </dgm:pt>
    <dgm:pt modelId="{78C361AD-02BF-4657-9918-852DC5A894B5}" type="sibTrans" cxnId="{9B6FE307-125C-496B-95DA-E75E037D8DBD}">
      <dgm:prSet/>
      <dgm:spPr/>
      <dgm:t>
        <a:bodyPr/>
        <a:lstStyle/>
        <a:p>
          <a:endParaRPr lang="en-US"/>
        </a:p>
      </dgm:t>
    </dgm:pt>
    <dgm:pt modelId="{C219F3A6-CF68-40B8-B37A-8271F1D115DB}">
      <dgm:prSet/>
      <dgm:spPr/>
      <dgm:t>
        <a:bodyPr/>
        <a:lstStyle/>
        <a:p>
          <a:r>
            <a:rPr lang="en-US"/>
            <a:t>The time starts now.</a:t>
          </a:r>
        </a:p>
      </dgm:t>
    </dgm:pt>
    <dgm:pt modelId="{6F4A1CDE-762A-4C18-AD50-8288A9B3B9C5}" type="parTrans" cxnId="{3666BECA-0F0B-4C66-B98A-358F98B1EF15}">
      <dgm:prSet/>
      <dgm:spPr/>
      <dgm:t>
        <a:bodyPr/>
        <a:lstStyle/>
        <a:p>
          <a:endParaRPr lang="en-US"/>
        </a:p>
      </dgm:t>
    </dgm:pt>
    <dgm:pt modelId="{68B38CF0-36D2-46F3-9EE5-2F86A08850B1}" type="sibTrans" cxnId="{3666BECA-0F0B-4C66-B98A-358F98B1EF15}">
      <dgm:prSet/>
      <dgm:spPr/>
      <dgm:t>
        <a:bodyPr/>
        <a:lstStyle/>
        <a:p>
          <a:endParaRPr lang="en-US"/>
        </a:p>
      </dgm:t>
    </dgm:pt>
    <dgm:pt modelId="{47A12C20-9900-4AEE-B28C-60FC1A9744A1}">
      <dgm:prSet/>
      <dgm:spPr/>
      <dgm:t>
        <a:bodyPr/>
        <a:lstStyle/>
        <a:p>
          <a:r>
            <a:rPr lang="en-US"/>
            <a:t>I will be on mute for the next 5 mins.</a:t>
          </a:r>
        </a:p>
      </dgm:t>
    </dgm:pt>
    <dgm:pt modelId="{DDBC7094-316F-44C1-9E52-594C5762C6C0}" type="parTrans" cxnId="{71476256-A1D5-4FC4-A1AF-26786D049FA6}">
      <dgm:prSet/>
      <dgm:spPr/>
      <dgm:t>
        <a:bodyPr/>
        <a:lstStyle/>
        <a:p>
          <a:endParaRPr lang="en-US"/>
        </a:p>
      </dgm:t>
    </dgm:pt>
    <dgm:pt modelId="{0B9B7639-E18E-4807-9C58-45F2C827E47C}" type="sibTrans" cxnId="{71476256-A1D5-4FC4-A1AF-26786D049FA6}">
      <dgm:prSet/>
      <dgm:spPr/>
      <dgm:t>
        <a:bodyPr/>
        <a:lstStyle/>
        <a:p>
          <a:endParaRPr lang="en-US"/>
        </a:p>
      </dgm:t>
    </dgm:pt>
    <dgm:pt modelId="{CB11DF9B-2A12-4EFF-8023-9A6797F84447}" type="pres">
      <dgm:prSet presAssocID="{9F76541D-BC2C-479C-A614-4DD0F91B98BC}" presName="linear" presStyleCnt="0">
        <dgm:presLayoutVars>
          <dgm:animLvl val="lvl"/>
          <dgm:resizeHandles val="exact"/>
        </dgm:presLayoutVars>
      </dgm:prSet>
      <dgm:spPr/>
    </dgm:pt>
    <dgm:pt modelId="{90E529B3-53CC-4048-9EED-BB576544B92E}" type="pres">
      <dgm:prSet presAssocID="{9BD48A40-883C-449A-B9B2-E0E78CB56B46}" presName="parentText" presStyleLbl="node1" presStyleIdx="0" presStyleCnt="6">
        <dgm:presLayoutVars>
          <dgm:chMax val="0"/>
          <dgm:bulletEnabled val="1"/>
        </dgm:presLayoutVars>
      </dgm:prSet>
      <dgm:spPr/>
    </dgm:pt>
    <dgm:pt modelId="{DEEF122C-F66C-4289-BED4-3C25E0E589A8}" type="pres">
      <dgm:prSet presAssocID="{8866E436-DB82-47FC-804D-52C46085116A}" presName="spacer" presStyleCnt="0"/>
      <dgm:spPr/>
    </dgm:pt>
    <dgm:pt modelId="{4FE8D901-6993-4D41-B839-592EEBE8FCB3}" type="pres">
      <dgm:prSet presAssocID="{37FCC3EB-09D3-4E38-B0FB-3EF4B6AF4664}" presName="parentText" presStyleLbl="node1" presStyleIdx="1" presStyleCnt="6">
        <dgm:presLayoutVars>
          <dgm:chMax val="0"/>
          <dgm:bulletEnabled val="1"/>
        </dgm:presLayoutVars>
      </dgm:prSet>
      <dgm:spPr/>
    </dgm:pt>
    <dgm:pt modelId="{8AD4364B-52ED-4D52-92CA-4E7399ECE915}" type="pres">
      <dgm:prSet presAssocID="{F79A42A3-4AAA-4FE3-8269-4D1C10A37826}" presName="spacer" presStyleCnt="0"/>
      <dgm:spPr/>
    </dgm:pt>
    <dgm:pt modelId="{B42043AE-431D-4D5B-AF6A-44B7B21FF752}" type="pres">
      <dgm:prSet presAssocID="{3323D7A6-C4D3-4CA0-822D-7408D619CC10}" presName="parentText" presStyleLbl="node1" presStyleIdx="2" presStyleCnt="6">
        <dgm:presLayoutVars>
          <dgm:chMax val="0"/>
          <dgm:bulletEnabled val="1"/>
        </dgm:presLayoutVars>
      </dgm:prSet>
      <dgm:spPr/>
    </dgm:pt>
    <dgm:pt modelId="{7ED061F7-2A7D-4B9C-8D13-2DFF935F73F1}" type="pres">
      <dgm:prSet presAssocID="{1A2BDE36-6F13-48E6-8B8B-FA2C5584D215}" presName="spacer" presStyleCnt="0"/>
      <dgm:spPr/>
    </dgm:pt>
    <dgm:pt modelId="{9572A534-ACF8-42F3-9301-59D31ABB0294}" type="pres">
      <dgm:prSet presAssocID="{AE263903-689E-4B01-876F-073A6DA89EFA}" presName="parentText" presStyleLbl="node1" presStyleIdx="3" presStyleCnt="6">
        <dgm:presLayoutVars>
          <dgm:chMax val="0"/>
          <dgm:bulletEnabled val="1"/>
        </dgm:presLayoutVars>
      </dgm:prSet>
      <dgm:spPr/>
    </dgm:pt>
    <dgm:pt modelId="{9378F795-8422-45FA-A5C2-AEC32F7EE988}" type="pres">
      <dgm:prSet presAssocID="{78C361AD-02BF-4657-9918-852DC5A894B5}" presName="spacer" presStyleCnt="0"/>
      <dgm:spPr/>
    </dgm:pt>
    <dgm:pt modelId="{6DC96002-4BC9-4503-AC54-4A4C19D61D59}" type="pres">
      <dgm:prSet presAssocID="{C219F3A6-CF68-40B8-B37A-8271F1D115DB}" presName="parentText" presStyleLbl="node1" presStyleIdx="4" presStyleCnt="6">
        <dgm:presLayoutVars>
          <dgm:chMax val="0"/>
          <dgm:bulletEnabled val="1"/>
        </dgm:presLayoutVars>
      </dgm:prSet>
      <dgm:spPr/>
    </dgm:pt>
    <dgm:pt modelId="{EBE0B2AF-15D5-411A-A6A0-55BBADF50FE3}" type="pres">
      <dgm:prSet presAssocID="{68B38CF0-36D2-46F3-9EE5-2F86A08850B1}" presName="spacer" presStyleCnt="0"/>
      <dgm:spPr/>
    </dgm:pt>
    <dgm:pt modelId="{8ACEFD87-697E-4800-9C43-2BF624C971C4}" type="pres">
      <dgm:prSet presAssocID="{47A12C20-9900-4AEE-B28C-60FC1A9744A1}" presName="parentText" presStyleLbl="node1" presStyleIdx="5" presStyleCnt="6">
        <dgm:presLayoutVars>
          <dgm:chMax val="0"/>
          <dgm:bulletEnabled val="1"/>
        </dgm:presLayoutVars>
      </dgm:prSet>
      <dgm:spPr/>
    </dgm:pt>
  </dgm:ptLst>
  <dgm:cxnLst>
    <dgm:cxn modelId="{9B6FE307-125C-496B-95DA-E75E037D8DBD}" srcId="{9F76541D-BC2C-479C-A614-4DD0F91B98BC}" destId="{AE263903-689E-4B01-876F-073A6DA89EFA}" srcOrd="3" destOrd="0" parTransId="{B00C3F15-B212-4B20-8C4D-F02CCE6326CC}" sibTransId="{78C361AD-02BF-4657-9918-852DC5A894B5}"/>
    <dgm:cxn modelId="{BA15683A-4511-4FAD-9ABE-C73A96DFC223}" type="presOf" srcId="{AE263903-689E-4B01-876F-073A6DA89EFA}" destId="{9572A534-ACF8-42F3-9301-59D31ABB0294}" srcOrd="0" destOrd="0" presId="urn:microsoft.com/office/officeart/2005/8/layout/vList2"/>
    <dgm:cxn modelId="{32287F4C-F722-46B3-A1DB-DFCC7CB29FD0}" type="presOf" srcId="{47A12C20-9900-4AEE-B28C-60FC1A9744A1}" destId="{8ACEFD87-697E-4800-9C43-2BF624C971C4}" srcOrd="0" destOrd="0" presId="urn:microsoft.com/office/officeart/2005/8/layout/vList2"/>
    <dgm:cxn modelId="{C8731D6E-5696-4983-B833-405762544664}" type="presOf" srcId="{9F76541D-BC2C-479C-A614-4DD0F91B98BC}" destId="{CB11DF9B-2A12-4EFF-8023-9A6797F84447}" srcOrd="0" destOrd="0" presId="urn:microsoft.com/office/officeart/2005/8/layout/vList2"/>
    <dgm:cxn modelId="{3F57D46E-7FD1-46F5-9A1E-5B217397DE41}" type="presOf" srcId="{9BD48A40-883C-449A-B9B2-E0E78CB56B46}" destId="{90E529B3-53CC-4048-9EED-BB576544B92E}" srcOrd="0" destOrd="0" presId="urn:microsoft.com/office/officeart/2005/8/layout/vList2"/>
    <dgm:cxn modelId="{71476256-A1D5-4FC4-A1AF-26786D049FA6}" srcId="{9F76541D-BC2C-479C-A614-4DD0F91B98BC}" destId="{47A12C20-9900-4AEE-B28C-60FC1A9744A1}" srcOrd="5" destOrd="0" parTransId="{DDBC7094-316F-44C1-9E52-594C5762C6C0}" sibTransId="{0B9B7639-E18E-4807-9C58-45F2C827E47C}"/>
    <dgm:cxn modelId="{6B266181-AACB-43D6-944B-879CCCA47F40}" srcId="{9F76541D-BC2C-479C-A614-4DD0F91B98BC}" destId="{3323D7A6-C4D3-4CA0-822D-7408D619CC10}" srcOrd="2" destOrd="0" parTransId="{B5C2E7CA-C709-44F4-81CA-5332DCE30EEE}" sibTransId="{1A2BDE36-6F13-48E6-8B8B-FA2C5584D215}"/>
    <dgm:cxn modelId="{66F89BA0-6F4D-49AB-9D5F-6A0012928182}" type="presOf" srcId="{37FCC3EB-09D3-4E38-B0FB-3EF4B6AF4664}" destId="{4FE8D901-6993-4D41-B839-592EEBE8FCB3}" srcOrd="0" destOrd="0" presId="urn:microsoft.com/office/officeart/2005/8/layout/vList2"/>
    <dgm:cxn modelId="{D865F3BC-6A17-4B44-840F-FDE5B8B916E5}" type="presOf" srcId="{3323D7A6-C4D3-4CA0-822D-7408D619CC10}" destId="{B42043AE-431D-4D5B-AF6A-44B7B21FF752}" srcOrd="0" destOrd="0" presId="urn:microsoft.com/office/officeart/2005/8/layout/vList2"/>
    <dgm:cxn modelId="{1C1390C7-BEF6-4C2B-A7D4-A64AA04B5EF1}" type="presOf" srcId="{C219F3A6-CF68-40B8-B37A-8271F1D115DB}" destId="{6DC96002-4BC9-4503-AC54-4A4C19D61D59}" srcOrd="0" destOrd="0" presId="urn:microsoft.com/office/officeart/2005/8/layout/vList2"/>
    <dgm:cxn modelId="{F06C7AC8-B28E-496A-A794-E08307862E7D}" srcId="{9F76541D-BC2C-479C-A614-4DD0F91B98BC}" destId="{37FCC3EB-09D3-4E38-B0FB-3EF4B6AF4664}" srcOrd="1" destOrd="0" parTransId="{219E2C52-3C17-4297-AAFD-61D6A8450CED}" sibTransId="{F79A42A3-4AAA-4FE3-8269-4D1C10A37826}"/>
    <dgm:cxn modelId="{3666BECA-0F0B-4C66-B98A-358F98B1EF15}" srcId="{9F76541D-BC2C-479C-A614-4DD0F91B98BC}" destId="{C219F3A6-CF68-40B8-B37A-8271F1D115DB}" srcOrd="4" destOrd="0" parTransId="{6F4A1CDE-762A-4C18-AD50-8288A9B3B9C5}" sibTransId="{68B38CF0-36D2-46F3-9EE5-2F86A08850B1}"/>
    <dgm:cxn modelId="{FE131CFA-9557-4DA4-A77E-27A7B430C8B4}" srcId="{9F76541D-BC2C-479C-A614-4DD0F91B98BC}" destId="{9BD48A40-883C-449A-B9B2-E0E78CB56B46}" srcOrd="0" destOrd="0" parTransId="{0B434CAB-93AF-4623-9A25-7DA64ED29F93}" sibTransId="{8866E436-DB82-47FC-804D-52C46085116A}"/>
    <dgm:cxn modelId="{1D20A33C-4388-4E10-90E9-CA54FD099542}" type="presParOf" srcId="{CB11DF9B-2A12-4EFF-8023-9A6797F84447}" destId="{90E529B3-53CC-4048-9EED-BB576544B92E}" srcOrd="0" destOrd="0" presId="urn:microsoft.com/office/officeart/2005/8/layout/vList2"/>
    <dgm:cxn modelId="{7F6C700A-6FF1-4DC9-915A-C1519CEB995F}" type="presParOf" srcId="{CB11DF9B-2A12-4EFF-8023-9A6797F84447}" destId="{DEEF122C-F66C-4289-BED4-3C25E0E589A8}" srcOrd="1" destOrd="0" presId="urn:microsoft.com/office/officeart/2005/8/layout/vList2"/>
    <dgm:cxn modelId="{ADD36491-3158-48C7-B12E-7499F7A94C75}" type="presParOf" srcId="{CB11DF9B-2A12-4EFF-8023-9A6797F84447}" destId="{4FE8D901-6993-4D41-B839-592EEBE8FCB3}" srcOrd="2" destOrd="0" presId="urn:microsoft.com/office/officeart/2005/8/layout/vList2"/>
    <dgm:cxn modelId="{326B20DA-E913-48AB-AD03-5C0C32E7DA29}" type="presParOf" srcId="{CB11DF9B-2A12-4EFF-8023-9A6797F84447}" destId="{8AD4364B-52ED-4D52-92CA-4E7399ECE915}" srcOrd="3" destOrd="0" presId="urn:microsoft.com/office/officeart/2005/8/layout/vList2"/>
    <dgm:cxn modelId="{02940DCD-2E58-4520-B167-A3578A1C190F}" type="presParOf" srcId="{CB11DF9B-2A12-4EFF-8023-9A6797F84447}" destId="{B42043AE-431D-4D5B-AF6A-44B7B21FF752}" srcOrd="4" destOrd="0" presId="urn:microsoft.com/office/officeart/2005/8/layout/vList2"/>
    <dgm:cxn modelId="{EE1FF950-C903-48B5-9DE2-B6557D90E87B}" type="presParOf" srcId="{CB11DF9B-2A12-4EFF-8023-9A6797F84447}" destId="{7ED061F7-2A7D-4B9C-8D13-2DFF935F73F1}" srcOrd="5" destOrd="0" presId="urn:microsoft.com/office/officeart/2005/8/layout/vList2"/>
    <dgm:cxn modelId="{44DD24B6-9CB4-4D38-8917-0E6A436DDDC4}" type="presParOf" srcId="{CB11DF9B-2A12-4EFF-8023-9A6797F84447}" destId="{9572A534-ACF8-42F3-9301-59D31ABB0294}" srcOrd="6" destOrd="0" presId="urn:microsoft.com/office/officeart/2005/8/layout/vList2"/>
    <dgm:cxn modelId="{8B7F1C1B-DE91-4511-B586-258530266A3B}" type="presParOf" srcId="{CB11DF9B-2A12-4EFF-8023-9A6797F84447}" destId="{9378F795-8422-45FA-A5C2-AEC32F7EE988}" srcOrd="7" destOrd="0" presId="urn:microsoft.com/office/officeart/2005/8/layout/vList2"/>
    <dgm:cxn modelId="{16D1F6DD-5A8D-4AF8-BF5D-7C31BF0B7CC5}" type="presParOf" srcId="{CB11DF9B-2A12-4EFF-8023-9A6797F84447}" destId="{6DC96002-4BC9-4503-AC54-4A4C19D61D59}" srcOrd="8" destOrd="0" presId="urn:microsoft.com/office/officeart/2005/8/layout/vList2"/>
    <dgm:cxn modelId="{D668666A-F932-4722-86BB-4AD5D298BC10}" type="presParOf" srcId="{CB11DF9B-2A12-4EFF-8023-9A6797F84447}" destId="{EBE0B2AF-15D5-411A-A6A0-55BBADF50FE3}" srcOrd="9" destOrd="0" presId="urn:microsoft.com/office/officeart/2005/8/layout/vList2"/>
    <dgm:cxn modelId="{2E37CCCA-D50A-4336-A2C1-54D35F2CAEE9}" type="presParOf" srcId="{CB11DF9B-2A12-4EFF-8023-9A6797F84447}" destId="{8ACEFD87-697E-4800-9C43-2BF624C971C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7FD862-A70B-4365-8909-59373EEE1E07}" type="doc">
      <dgm:prSet loTypeId="urn:microsoft.com/office/officeart/2005/8/layout/hierarchy2" loCatId="hierarchy" qsTypeId="urn:microsoft.com/office/officeart/2005/8/quickstyle/simple1" qsCatId="simple" csTypeId="urn:microsoft.com/office/officeart/2005/8/colors/accent1_2" csCatId="accent1"/>
      <dgm:spPr/>
      <dgm:t>
        <a:bodyPr/>
        <a:lstStyle/>
        <a:p>
          <a:endParaRPr lang="en-US"/>
        </a:p>
      </dgm:t>
    </dgm:pt>
    <dgm:pt modelId="{A6F4DA2F-9FD3-4D90-B7A9-3DC6319B8895}">
      <dgm:prSet/>
      <dgm:spPr/>
      <dgm:t>
        <a:bodyPr/>
        <a:lstStyle/>
        <a:p>
          <a:r>
            <a:rPr lang="en-US"/>
            <a:t>Did we present the play on the topic the PO desired?</a:t>
          </a:r>
        </a:p>
      </dgm:t>
    </dgm:pt>
    <dgm:pt modelId="{D88C4C5E-2FF1-459A-82DD-C3BF258981D0}" type="parTrans" cxnId="{3C40DC73-474D-4B9D-B1D7-438C6F76AE27}">
      <dgm:prSet/>
      <dgm:spPr/>
      <dgm:t>
        <a:bodyPr/>
        <a:lstStyle/>
        <a:p>
          <a:endParaRPr lang="en-US"/>
        </a:p>
      </dgm:t>
    </dgm:pt>
    <dgm:pt modelId="{1248AB5F-D798-4085-837B-669840511BAA}" type="sibTrans" cxnId="{3C40DC73-474D-4B9D-B1D7-438C6F76AE27}">
      <dgm:prSet/>
      <dgm:spPr/>
      <dgm:t>
        <a:bodyPr/>
        <a:lstStyle/>
        <a:p>
          <a:endParaRPr lang="en-US"/>
        </a:p>
      </dgm:t>
    </dgm:pt>
    <dgm:pt modelId="{CE9054DB-1E66-4279-AB83-793186B3DE3F}">
      <dgm:prSet/>
      <dgm:spPr/>
      <dgm:t>
        <a:bodyPr/>
        <a:lstStyle/>
        <a:p>
          <a:r>
            <a:rPr lang="en-US"/>
            <a:t>What prevented us from doing so?</a:t>
          </a:r>
        </a:p>
      </dgm:t>
    </dgm:pt>
    <dgm:pt modelId="{5A0D7C12-FF75-4E48-AF1E-0EF3550D3F1F}" type="parTrans" cxnId="{841C8130-E972-4801-8974-5478E65ED34B}">
      <dgm:prSet/>
      <dgm:spPr/>
      <dgm:t>
        <a:bodyPr/>
        <a:lstStyle/>
        <a:p>
          <a:endParaRPr lang="en-US"/>
        </a:p>
      </dgm:t>
    </dgm:pt>
    <dgm:pt modelId="{C876A80D-C1AC-46E6-95DD-309450C29ADA}" type="sibTrans" cxnId="{841C8130-E972-4801-8974-5478E65ED34B}">
      <dgm:prSet/>
      <dgm:spPr/>
      <dgm:t>
        <a:bodyPr/>
        <a:lstStyle/>
        <a:p>
          <a:endParaRPr lang="en-US"/>
        </a:p>
      </dgm:t>
    </dgm:pt>
    <dgm:pt modelId="{18895EE4-E441-4712-BFD2-56BFCDDE345D}">
      <dgm:prSet/>
      <dgm:spPr/>
      <dgm:t>
        <a:bodyPr/>
        <a:lstStyle/>
        <a:p>
          <a:r>
            <a:rPr lang="en-US"/>
            <a:t>Learnings – Open Discussion.</a:t>
          </a:r>
        </a:p>
      </dgm:t>
    </dgm:pt>
    <dgm:pt modelId="{2CC031A5-ED34-42C4-B4CA-2924AFB1260E}" type="parTrans" cxnId="{2130CE37-3F5D-4709-812C-ADBA2851B4C7}">
      <dgm:prSet/>
      <dgm:spPr/>
      <dgm:t>
        <a:bodyPr/>
        <a:lstStyle/>
        <a:p>
          <a:endParaRPr lang="en-US"/>
        </a:p>
      </dgm:t>
    </dgm:pt>
    <dgm:pt modelId="{30E1E50D-0593-49D5-9679-09197F0A0906}" type="sibTrans" cxnId="{2130CE37-3F5D-4709-812C-ADBA2851B4C7}">
      <dgm:prSet/>
      <dgm:spPr/>
      <dgm:t>
        <a:bodyPr/>
        <a:lstStyle/>
        <a:p>
          <a:endParaRPr lang="en-US"/>
        </a:p>
      </dgm:t>
    </dgm:pt>
    <dgm:pt modelId="{95C272D4-66BF-461E-A122-609BCD82276A}">
      <dgm:prSet/>
      <dgm:spPr/>
      <dgm:t>
        <a:bodyPr/>
        <a:lstStyle/>
        <a:p>
          <a:r>
            <a:rPr lang="en-US"/>
            <a:t>What went well?</a:t>
          </a:r>
        </a:p>
      </dgm:t>
    </dgm:pt>
    <dgm:pt modelId="{91F5B34B-14BB-4EBB-BCD2-5A8D6136045B}" type="parTrans" cxnId="{454F5296-0FD5-457C-9DB7-C97103EFFECF}">
      <dgm:prSet/>
      <dgm:spPr/>
      <dgm:t>
        <a:bodyPr/>
        <a:lstStyle/>
        <a:p>
          <a:endParaRPr lang="en-US"/>
        </a:p>
      </dgm:t>
    </dgm:pt>
    <dgm:pt modelId="{8395742D-89D7-4B81-B835-C2D443C1342E}" type="sibTrans" cxnId="{454F5296-0FD5-457C-9DB7-C97103EFFECF}">
      <dgm:prSet/>
      <dgm:spPr/>
      <dgm:t>
        <a:bodyPr/>
        <a:lstStyle/>
        <a:p>
          <a:endParaRPr lang="en-US"/>
        </a:p>
      </dgm:t>
    </dgm:pt>
    <dgm:pt modelId="{ACF1C546-3129-429C-BCF6-CF87A24B9EF3}">
      <dgm:prSet/>
      <dgm:spPr/>
      <dgm:t>
        <a:bodyPr/>
        <a:lstStyle/>
        <a:p>
          <a:r>
            <a:rPr lang="en-US"/>
            <a:t>What went bad?</a:t>
          </a:r>
        </a:p>
      </dgm:t>
    </dgm:pt>
    <dgm:pt modelId="{1347F543-E8B4-45C0-BB99-8AD854CD0B65}" type="parTrans" cxnId="{15C9B988-70FA-4AA3-BCC9-CF1D3A649260}">
      <dgm:prSet/>
      <dgm:spPr/>
      <dgm:t>
        <a:bodyPr/>
        <a:lstStyle/>
        <a:p>
          <a:endParaRPr lang="en-US"/>
        </a:p>
      </dgm:t>
    </dgm:pt>
    <dgm:pt modelId="{77CBE78A-C884-4C3B-9424-647D6DB3590A}" type="sibTrans" cxnId="{15C9B988-70FA-4AA3-BCC9-CF1D3A649260}">
      <dgm:prSet/>
      <dgm:spPr/>
      <dgm:t>
        <a:bodyPr/>
        <a:lstStyle/>
        <a:p>
          <a:endParaRPr lang="en-US"/>
        </a:p>
      </dgm:t>
    </dgm:pt>
    <dgm:pt modelId="{80B9AEE9-65A3-4FF8-A8DB-05B10527DBC5}">
      <dgm:prSet/>
      <dgm:spPr/>
      <dgm:t>
        <a:bodyPr/>
        <a:lstStyle/>
        <a:p>
          <a:r>
            <a:rPr lang="en-US"/>
            <a:t>What can be done to improve the situation?</a:t>
          </a:r>
        </a:p>
      </dgm:t>
    </dgm:pt>
    <dgm:pt modelId="{ADE01AD2-B638-4965-84E3-935EC373B4B8}" type="parTrans" cxnId="{E2954463-F544-4876-B06C-E08C8497B11C}">
      <dgm:prSet/>
      <dgm:spPr/>
      <dgm:t>
        <a:bodyPr/>
        <a:lstStyle/>
        <a:p>
          <a:endParaRPr lang="en-US"/>
        </a:p>
      </dgm:t>
    </dgm:pt>
    <dgm:pt modelId="{DC5947A6-A629-4C78-8F5D-D31F7F29650E}" type="sibTrans" cxnId="{E2954463-F544-4876-B06C-E08C8497B11C}">
      <dgm:prSet/>
      <dgm:spPr/>
      <dgm:t>
        <a:bodyPr/>
        <a:lstStyle/>
        <a:p>
          <a:endParaRPr lang="en-US"/>
        </a:p>
      </dgm:t>
    </dgm:pt>
    <dgm:pt modelId="{20F72B37-0F57-43F3-93C5-6807F802EE05}" type="pres">
      <dgm:prSet presAssocID="{A47FD862-A70B-4365-8909-59373EEE1E07}" presName="diagram" presStyleCnt="0">
        <dgm:presLayoutVars>
          <dgm:chPref val="1"/>
          <dgm:dir/>
          <dgm:animOne val="branch"/>
          <dgm:animLvl val="lvl"/>
          <dgm:resizeHandles val="exact"/>
        </dgm:presLayoutVars>
      </dgm:prSet>
      <dgm:spPr/>
    </dgm:pt>
    <dgm:pt modelId="{44A38D45-F491-4237-903A-4D76FAA864B6}" type="pres">
      <dgm:prSet presAssocID="{A6F4DA2F-9FD3-4D90-B7A9-3DC6319B8895}" presName="root1" presStyleCnt="0"/>
      <dgm:spPr/>
    </dgm:pt>
    <dgm:pt modelId="{4660E9C9-17F5-4E0C-B8A6-7238D93AD77D}" type="pres">
      <dgm:prSet presAssocID="{A6F4DA2F-9FD3-4D90-B7A9-3DC6319B8895}" presName="LevelOneTextNode" presStyleLbl="node0" presStyleIdx="0" presStyleCnt="3">
        <dgm:presLayoutVars>
          <dgm:chPref val="3"/>
        </dgm:presLayoutVars>
      </dgm:prSet>
      <dgm:spPr/>
    </dgm:pt>
    <dgm:pt modelId="{9703029D-857B-4AD9-8539-4993541CAF85}" type="pres">
      <dgm:prSet presAssocID="{A6F4DA2F-9FD3-4D90-B7A9-3DC6319B8895}" presName="level2hierChild" presStyleCnt="0"/>
      <dgm:spPr/>
    </dgm:pt>
    <dgm:pt modelId="{F22084AF-FE18-4110-8D33-5197C7B78F01}" type="pres">
      <dgm:prSet presAssocID="{CE9054DB-1E66-4279-AB83-793186B3DE3F}" presName="root1" presStyleCnt="0"/>
      <dgm:spPr/>
    </dgm:pt>
    <dgm:pt modelId="{525366B9-7232-4EDF-9479-EDF8028E4067}" type="pres">
      <dgm:prSet presAssocID="{CE9054DB-1E66-4279-AB83-793186B3DE3F}" presName="LevelOneTextNode" presStyleLbl="node0" presStyleIdx="1" presStyleCnt="3">
        <dgm:presLayoutVars>
          <dgm:chPref val="3"/>
        </dgm:presLayoutVars>
      </dgm:prSet>
      <dgm:spPr/>
    </dgm:pt>
    <dgm:pt modelId="{8B1E9A5A-73EB-4741-B057-025F8561F83C}" type="pres">
      <dgm:prSet presAssocID="{CE9054DB-1E66-4279-AB83-793186B3DE3F}" presName="level2hierChild" presStyleCnt="0"/>
      <dgm:spPr/>
    </dgm:pt>
    <dgm:pt modelId="{D513F63D-28DF-4FE6-A287-DCB65E0329DC}" type="pres">
      <dgm:prSet presAssocID="{18895EE4-E441-4712-BFD2-56BFCDDE345D}" presName="root1" presStyleCnt="0"/>
      <dgm:spPr/>
    </dgm:pt>
    <dgm:pt modelId="{B8FDAC95-114A-4781-93E3-731A68AC09DA}" type="pres">
      <dgm:prSet presAssocID="{18895EE4-E441-4712-BFD2-56BFCDDE345D}" presName="LevelOneTextNode" presStyleLbl="node0" presStyleIdx="2" presStyleCnt="3">
        <dgm:presLayoutVars>
          <dgm:chPref val="3"/>
        </dgm:presLayoutVars>
      </dgm:prSet>
      <dgm:spPr/>
    </dgm:pt>
    <dgm:pt modelId="{8881AACA-921C-483C-B04D-BD92D85555D2}" type="pres">
      <dgm:prSet presAssocID="{18895EE4-E441-4712-BFD2-56BFCDDE345D}" presName="level2hierChild" presStyleCnt="0"/>
      <dgm:spPr/>
    </dgm:pt>
    <dgm:pt modelId="{864A30AB-29D0-4C69-87D0-BD074BEB76CD}" type="pres">
      <dgm:prSet presAssocID="{91F5B34B-14BB-4EBB-BCD2-5A8D6136045B}" presName="conn2-1" presStyleLbl="parChTrans1D2" presStyleIdx="0" presStyleCnt="3"/>
      <dgm:spPr/>
    </dgm:pt>
    <dgm:pt modelId="{FE836521-2169-4281-863A-5A3CAA796909}" type="pres">
      <dgm:prSet presAssocID="{91F5B34B-14BB-4EBB-BCD2-5A8D6136045B}" presName="connTx" presStyleLbl="parChTrans1D2" presStyleIdx="0" presStyleCnt="3"/>
      <dgm:spPr/>
    </dgm:pt>
    <dgm:pt modelId="{8083FA9A-8D95-4B7D-A628-ABB4FAF70AC9}" type="pres">
      <dgm:prSet presAssocID="{95C272D4-66BF-461E-A122-609BCD82276A}" presName="root2" presStyleCnt="0"/>
      <dgm:spPr/>
    </dgm:pt>
    <dgm:pt modelId="{11ED964F-DE0A-4C51-8F4B-211B59D788D9}" type="pres">
      <dgm:prSet presAssocID="{95C272D4-66BF-461E-A122-609BCD82276A}" presName="LevelTwoTextNode" presStyleLbl="node2" presStyleIdx="0" presStyleCnt="3">
        <dgm:presLayoutVars>
          <dgm:chPref val="3"/>
        </dgm:presLayoutVars>
      </dgm:prSet>
      <dgm:spPr/>
    </dgm:pt>
    <dgm:pt modelId="{61BBDA37-1CC5-4293-ACA2-0B2822BE2034}" type="pres">
      <dgm:prSet presAssocID="{95C272D4-66BF-461E-A122-609BCD82276A}" presName="level3hierChild" presStyleCnt="0"/>
      <dgm:spPr/>
    </dgm:pt>
    <dgm:pt modelId="{BC10F98F-AEF5-45C4-8F00-2B056F168423}" type="pres">
      <dgm:prSet presAssocID="{1347F543-E8B4-45C0-BB99-8AD854CD0B65}" presName="conn2-1" presStyleLbl="parChTrans1D2" presStyleIdx="1" presStyleCnt="3"/>
      <dgm:spPr/>
    </dgm:pt>
    <dgm:pt modelId="{D7320F38-756B-4180-8849-9F45889F1296}" type="pres">
      <dgm:prSet presAssocID="{1347F543-E8B4-45C0-BB99-8AD854CD0B65}" presName="connTx" presStyleLbl="parChTrans1D2" presStyleIdx="1" presStyleCnt="3"/>
      <dgm:spPr/>
    </dgm:pt>
    <dgm:pt modelId="{F856F110-2605-4690-8E68-C6AD7C643209}" type="pres">
      <dgm:prSet presAssocID="{ACF1C546-3129-429C-BCF6-CF87A24B9EF3}" presName="root2" presStyleCnt="0"/>
      <dgm:spPr/>
    </dgm:pt>
    <dgm:pt modelId="{061D9CFD-FFB3-47AF-81D2-F5474C2A70E7}" type="pres">
      <dgm:prSet presAssocID="{ACF1C546-3129-429C-BCF6-CF87A24B9EF3}" presName="LevelTwoTextNode" presStyleLbl="node2" presStyleIdx="1" presStyleCnt="3">
        <dgm:presLayoutVars>
          <dgm:chPref val="3"/>
        </dgm:presLayoutVars>
      </dgm:prSet>
      <dgm:spPr/>
    </dgm:pt>
    <dgm:pt modelId="{2A8DEEF2-19DD-4BB3-B64E-1781E24057DC}" type="pres">
      <dgm:prSet presAssocID="{ACF1C546-3129-429C-BCF6-CF87A24B9EF3}" presName="level3hierChild" presStyleCnt="0"/>
      <dgm:spPr/>
    </dgm:pt>
    <dgm:pt modelId="{68B1A9F9-FDFF-42C6-853F-F7E022F88810}" type="pres">
      <dgm:prSet presAssocID="{ADE01AD2-B638-4965-84E3-935EC373B4B8}" presName="conn2-1" presStyleLbl="parChTrans1D2" presStyleIdx="2" presStyleCnt="3"/>
      <dgm:spPr/>
    </dgm:pt>
    <dgm:pt modelId="{8353F2D4-C70B-4F2B-AFA7-45E9E3B1AA76}" type="pres">
      <dgm:prSet presAssocID="{ADE01AD2-B638-4965-84E3-935EC373B4B8}" presName="connTx" presStyleLbl="parChTrans1D2" presStyleIdx="2" presStyleCnt="3"/>
      <dgm:spPr/>
    </dgm:pt>
    <dgm:pt modelId="{7A6E1783-4DE1-4866-B345-EBBA8A0457FC}" type="pres">
      <dgm:prSet presAssocID="{80B9AEE9-65A3-4FF8-A8DB-05B10527DBC5}" presName="root2" presStyleCnt="0"/>
      <dgm:spPr/>
    </dgm:pt>
    <dgm:pt modelId="{50DE7022-D4A5-4BBE-A16E-64D7558AFFDC}" type="pres">
      <dgm:prSet presAssocID="{80B9AEE9-65A3-4FF8-A8DB-05B10527DBC5}" presName="LevelTwoTextNode" presStyleLbl="node2" presStyleIdx="2" presStyleCnt="3">
        <dgm:presLayoutVars>
          <dgm:chPref val="3"/>
        </dgm:presLayoutVars>
      </dgm:prSet>
      <dgm:spPr/>
    </dgm:pt>
    <dgm:pt modelId="{7E6966EF-5E36-4526-848E-9ACF9F209DAD}" type="pres">
      <dgm:prSet presAssocID="{80B9AEE9-65A3-4FF8-A8DB-05B10527DBC5}" presName="level3hierChild" presStyleCnt="0"/>
      <dgm:spPr/>
    </dgm:pt>
  </dgm:ptLst>
  <dgm:cxnLst>
    <dgm:cxn modelId="{A256B20D-0374-4D50-916E-642E8E45E318}" type="presOf" srcId="{91F5B34B-14BB-4EBB-BCD2-5A8D6136045B}" destId="{FE836521-2169-4281-863A-5A3CAA796909}" srcOrd="1" destOrd="0" presId="urn:microsoft.com/office/officeart/2005/8/layout/hierarchy2"/>
    <dgm:cxn modelId="{DD4B2B0E-7C18-4DE1-98A2-D56424D83485}" type="presOf" srcId="{ADE01AD2-B638-4965-84E3-935EC373B4B8}" destId="{8353F2D4-C70B-4F2B-AFA7-45E9E3B1AA76}" srcOrd="1" destOrd="0" presId="urn:microsoft.com/office/officeart/2005/8/layout/hierarchy2"/>
    <dgm:cxn modelId="{841C8130-E972-4801-8974-5478E65ED34B}" srcId="{A47FD862-A70B-4365-8909-59373EEE1E07}" destId="{CE9054DB-1E66-4279-AB83-793186B3DE3F}" srcOrd="1" destOrd="0" parTransId="{5A0D7C12-FF75-4E48-AF1E-0EF3550D3F1F}" sibTransId="{C876A80D-C1AC-46E6-95DD-309450C29ADA}"/>
    <dgm:cxn modelId="{2130CE37-3F5D-4709-812C-ADBA2851B4C7}" srcId="{A47FD862-A70B-4365-8909-59373EEE1E07}" destId="{18895EE4-E441-4712-BFD2-56BFCDDE345D}" srcOrd="2" destOrd="0" parTransId="{2CC031A5-ED34-42C4-B4CA-2924AFB1260E}" sibTransId="{30E1E50D-0593-49D5-9679-09197F0A0906}"/>
    <dgm:cxn modelId="{718B0841-DF32-4D27-9710-A75D5311A86F}" type="presOf" srcId="{18895EE4-E441-4712-BFD2-56BFCDDE345D}" destId="{B8FDAC95-114A-4781-93E3-731A68AC09DA}" srcOrd="0" destOrd="0" presId="urn:microsoft.com/office/officeart/2005/8/layout/hierarchy2"/>
    <dgm:cxn modelId="{E2954463-F544-4876-B06C-E08C8497B11C}" srcId="{18895EE4-E441-4712-BFD2-56BFCDDE345D}" destId="{80B9AEE9-65A3-4FF8-A8DB-05B10527DBC5}" srcOrd="2" destOrd="0" parTransId="{ADE01AD2-B638-4965-84E3-935EC373B4B8}" sibTransId="{DC5947A6-A629-4C78-8F5D-D31F7F29650E}"/>
    <dgm:cxn modelId="{C6D4AC44-669C-44A6-9E8D-F8194259EEFD}" type="presOf" srcId="{1347F543-E8B4-45C0-BB99-8AD854CD0B65}" destId="{BC10F98F-AEF5-45C4-8F00-2B056F168423}" srcOrd="0" destOrd="0" presId="urn:microsoft.com/office/officeart/2005/8/layout/hierarchy2"/>
    <dgm:cxn modelId="{009A8248-0C28-4A30-81A8-4CCEC13C8D24}" type="presOf" srcId="{ADE01AD2-B638-4965-84E3-935EC373B4B8}" destId="{68B1A9F9-FDFF-42C6-853F-F7E022F88810}" srcOrd="0" destOrd="0" presId="urn:microsoft.com/office/officeart/2005/8/layout/hierarchy2"/>
    <dgm:cxn modelId="{31C6E66C-EB85-408B-BFB7-5FD1F3A8DC6B}" type="presOf" srcId="{95C272D4-66BF-461E-A122-609BCD82276A}" destId="{11ED964F-DE0A-4C51-8F4B-211B59D788D9}" srcOrd="0" destOrd="0" presId="urn:microsoft.com/office/officeart/2005/8/layout/hierarchy2"/>
    <dgm:cxn modelId="{3C40DC73-474D-4B9D-B1D7-438C6F76AE27}" srcId="{A47FD862-A70B-4365-8909-59373EEE1E07}" destId="{A6F4DA2F-9FD3-4D90-B7A9-3DC6319B8895}" srcOrd="0" destOrd="0" parTransId="{D88C4C5E-2FF1-459A-82DD-C3BF258981D0}" sibTransId="{1248AB5F-D798-4085-837B-669840511BAA}"/>
    <dgm:cxn modelId="{672FEC73-E74B-485B-B815-7FC5A1DFDEA5}" type="presOf" srcId="{A47FD862-A70B-4365-8909-59373EEE1E07}" destId="{20F72B37-0F57-43F3-93C5-6807F802EE05}" srcOrd="0" destOrd="0" presId="urn:microsoft.com/office/officeart/2005/8/layout/hierarchy2"/>
    <dgm:cxn modelId="{15C9B988-70FA-4AA3-BCC9-CF1D3A649260}" srcId="{18895EE4-E441-4712-BFD2-56BFCDDE345D}" destId="{ACF1C546-3129-429C-BCF6-CF87A24B9EF3}" srcOrd="1" destOrd="0" parTransId="{1347F543-E8B4-45C0-BB99-8AD854CD0B65}" sibTransId="{77CBE78A-C884-4C3B-9424-647D6DB3590A}"/>
    <dgm:cxn modelId="{454F5296-0FD5-457C-9DB7-C97103EFFECF}" srcId="{18895EE4-E441-4712-BFD2-56BFCDDE345D}" destId="{95C272D4-66BF-461E-A122-609BCD82276A}" srcOrd="0" destOrd="0" parTransId="{91F5B34B-14BB-4EBB-BCD2-5A8D6136045B}" sibTransId="{8395742D-89D7-4B81-B835-C2D443C1342E}"/>
    <dgm:cxn modelId="{20456C98-0D8B-4925-B3B7-8970FA22BE61}" type="presOf" srcId="{A6F4DA2F-9FD3-4D90-B7A9-3DC6319B8895}" destId="{4660E9C9-17F5-4E0C-B8A6-7238D93AD77D}" srcOrd="0" destOrd="0" presId="urn:microsoft.com/office/officeart/2005/8/layout/hierarchy2"/>
    <dgm:cxn modelId="{E5406E9E-01E5-4088-99B7-7E504F5B5E5F}" type="presOf" srcId="{80B9AEE9-65A3-4FF8-A8DB-05B10527DBC5}" destId="{50DE7022-D4A5-4BBE-A16E-64D7558AFFDC}" srcOrd="0" destOrd="0" presId="urn:microsoft.com/office/officeart/2005/8/layout/hierarchy2"/>
    <dgm:cxn modelId="{E19664A5-C00E-4475-9A18-2C8F5C0C4B24}" type="presOf" srcId="{1347F543-E8B4-45C0-BB99-8AD854CD0B65}" destId="{D7320F38-756B-4180-8849-9F45889F1296}" srcOrd="1" destOrd="0" presId="urn:microsoft.com/office/officeart/2005/8/layout/hierarchy2"/>
    <dgm:cxn modelId="{64AE0AAC-D879-43F8-A9DA-51C4A482207B}" type="presOf" srcId="{ACF1C546-3129-429C-BCF6-CF87A24B9EF3}" destId="{061D9CFD-FFB3-47AF-81D2-F5474C2A70E7}" srcOrd="0" destOrd="0" presId="urn:microsoft.com/office/officeart/2005/8/layout/hierarchy2"/>
    <dgm:cxn modelId="{8B9B1BBF-D0FF-4C75-B815-7E9202A0A73B}" type="presOf" srcId="{CE9054DB-1E66-4279-AB83-793186B3DE3F}" destId="{525366B9-7232-4EDF-9479-EDF8028E4067}" srcOrd="0" destOrd="0" presId="urn:microsoft.com/office/officeart/2005/8/layout/hierarchy2"/>
    <dgm:cxn modelId="{E61E22DC-3E89-4962-907C-9864D5F53031}" type="presOf" srcId="{91F5B34B-14BB-4EBB-BCD2-5A8D6136045B}" destId="{864A30AB-29D0-4C69-87D0-BD074BEB76CD}" srcOrd="0" destOrd="0" presId="urn:microsoft.com/office/officeart/2005/8/layout/hierarchy2"/>
    <dgm:cxn modelId="{A8983171-1246-4E23-B0CE-334BBC5AA7F9}" type="presParOf" srcId="{20F72B37-0F57-43F3-93C5-6807F802EE05}" destId="{44A38D45-F491-4237-903A-4D76FAA864B6}" srcOrd="0" destOrd="0" presId="urn:microsoft.com/office/officeart/2005/8/layout/hierarchy2"/>
    <dgm:cxn modelId="{DF0C2682-F748-4F8A-9A2F-DE5AA264EC9B}" type="presParOf" srcId="{44A38D45-F491-4237-903A-4D76FAA864B6}" destId="{4660E9C9-17F5-4E0C-B8A6-7238D93AD77D}" srcOrd="0" destOrd="0" presId="urn:microsoft.com/office/officeart/2005/8/layout/hierarchy2"/>
    <dgm:cxn modelId="{DF2E9464-26F6-43FD-B4B4-DEA6642D646D}" type="presParOf" srcId="{44A38D45-F491-4237-903A-4D76FAA864B6}" destId="{9703029D-857B-4AD9-8539-4993541CAF85}" srcOrd="1" destOrd="0" presId="urn:microsoft.com/office/officeart/2005/8/layout/hierarchy2"/>
    <dgm:cxn modelId="{69079575-678B-4AB9-A34E-A37085E997FC}" type="presParOf" srcId="{20F72B37-0F57-43F3-93C5-6807F802EE05}" destId="{F22084AF-FE18-4110-8D33-5197C7B78F01}" srcOrd="1" destOrd="0" presId="urn:microsoft.com/office/officeart/2005/8/layout/hierarchy2"/>
    <dgm:cxn modelId="{C8E47105-6C86-4ADC-9816-6E52E018A51B}" type="presParOf" srcId="{F22084AF-FE18-4110-8D33-5197C7B78F01}" destId="{525366B9-7232-4EDF-9479-EDF8028E4067}" srcOrd="0" destOrd="0" presId="urn:microsoft.com/office/officeart/2005/8/layout/hierarchy2"/>
    <dgm:cxn modelId="{B430B2D6-139D-46BA-ABA6-1DDAD5C74D76}" type="presParOf" srcId="{F22084AF-FE18-4110-8D33-5197C7B78F01}" destId="{8B1E9A5A-73EB-4741-B057-025F8561F83C}" srcOrd="1" destOrd="0" presId="urn:microsoft.com/office/officeart/2005/8/layout/hierarchy2"/>
    <dgm:cxn modelId="{7E95B92E-E36C-4F2E-B99E-5771F7EA6C82}" type="presParOf" srcId="{20F72B37-0F57-43F3-93C5-6807F802EE05}" destId="{D513F63D-28DF-4FE6-A287-DCB65E0329DC}" srcOrd="2" destOrd="0" presId="urn:microsoft.com/office/officeart/2005/8/layout/hierarchy2"/>
    <dgm:cxn modelId="{77312021-F120-4F1D-8CC4-BFA176F704F6}" type="presParOf" srcId="{D513F63D-28DF-4FE6-A287-DCB65E0329DC}" destId="{B8FDAC95-114A-4781-93E3-731A68AC09DA}" srcOrd="0" destOrd="0" presId="urn:microsoft.com/office/officeart/2005/8/layout/hierarchy2"/>
    <dgm:cxn modelId="{9D876FC5-53F2-4906-837D-844FE148BF2F}" type="presParOf" srcId="{D513F63D-28DF-4FE6-A287-DCB65E0329DC}" destId="{8881AACA-921C-483C-B04D-BD92D85555D2}" srcOrd="1" destOrd="0" presId="urn:microsoft.com/office/officeart/2005/8/layout/hierarchy2"/>
    <dgm:cxn modelId="{A8984839-2FE3-4876-829D-499F4AE2A2EB}" type="presParOf" srcId="{8881AACA-921C-483C-B04D-BD92D85555D2}" destId="{864A30AB-29D0-4C69-87D0-BD074BEB76CD}" srcOrd="0" destOrd="0" presId="urn:microsoft.com/office/officeart/2005/8/layout/hierarchy2"/>
    <dgm:cxn modelId="{389A8048-7C39-48E0-8F83-EF00629DBBE3}" type="presParOf" srcId="{864A30AB-29D0-4C69-87D0-BD074BEB76CD}" destId="{FE836521-2169-4281-863A-5A3CAA796909}" srcOrd="0" destOrd="0" presId="urn:microsoft.com/office/officeart/2005/8/layout/hierarchy2"/>
    <dgm:cxn modelId="{D1BF43A3-1EF2-408F-AABE-CD5736B2CE78}" type="presParOf" srcId="{8881AACA-921C-483C-B04D-BD92D85555D2}" destId="{8083FA9A-8D95-4B7D-A628-ABB4FAF70AC9}" srcOrd="1" destOrd="0" presId="urn:microsoft.com/office/officeart/2005/8/layout/hierarchy2"/>
    <dgm:cxn modelId="{DA795578-D166-4E3B-9732-A1FD0BF5960B}" type="presParOf" srcId="{8083FA9A-8D95-4B7D-A628-ABB4FAF70AC9}" destId="{11ED964F-DE0A-4C51-8F4B-211B59D788D9}" srcOrd="0" destOrd="0" presId="urn:microsoft.com/office/officeart/2005/8/layout/hierarchy2"/>
    <dgm:cxn modelId="{342B35E6-8D7E-4258-9F5A-48B39CE18DD2}" type="presParOf" srcId="{8083FA9A-8D95-4B7D-A628-ABB4FAF70AC9}" destId="{61BBDA37-1CC5-4293-ACA2-0B2822BE2034}" srcOrd="1" destOrd="0" presId="urn:microsoft.com/office/officeart/2005/8/layout/hierarchy2"/>
    <dgm:cxn modelId="{9AF1C849-472D-4AFA-B1F7-60155DB6252C}" type="presParOf" srcId="{8881AACA-921C-483C-B04D-BD92D85555D2}" destId="{BC10F98F-AEF5-45C4-8F00-2B056F168423}" srcOrd="2" destOrd="0" presId="urn:microsoft.com/office/officeart/2005/8/layout/hierarchy2"/>
    <dgm:cxn modelId="{BBCE0FEE-23EE-4013-8CF5-FA68B0B52D9B}" type="presParOf" srcId="{BC10F98F-AEF5-45C4-8F00-2B056F168423}" destId="{D7320F38-756B-4180-8849-9F45889F1296}" srcOrd="0" destOrd="0" presId="urn:microsoft.com/office/officeart/2005/8/layout/hierarchy2"/>
    <dgm:cxn modelId="{E5D32099-3740-4F58-8333-4392157A5214}" type="presParOf" srcId="{8881AACA-921C-483C-B04D-BD92D85555D2}" destId="{F856F110-2605-4690-8E68-C6AD7C643209}" srcOrd="3" destOrd="0" presId="urn:microsoft.com/office/officeart/2005/8/layout/hierarchy2"/>
    <dgm:cxn modelId="{2DD44C59-FCFB-491A-A97A-968475B3E2D7}" type="presParOf" srcId="{F856F110-2605-4690-8E68-C6AD7C643209}" destId="{061D9CFD-FFB3-47AF-81D2-F5474C2A70E7}" srcOrd="0" destOrd="0" presId="urn:microsoft.com/office/officeart/2005/8/layout/hierarchy2"/>
    <dgm:cxn modelId="{A8588E5D-394F-4123-A5AF-0BC2BD8D0771}" type="presParOf" srcId="{F856F110-2605-4690-8E68-C6AD7C643209}" destId="{2A8DEEF2-19DD-4BB3-B64E-1781E24057DC}" srcOrd="1" destOrd="0" presId="urn:microsoft.com/office/officeart/2005/8/layout/hierarchy2"/>
    <dgm:cxn modelId="{7F8D73D2-9217-4047-907E-8636DB7D6A1D}" type="presParOf" srcId="{8881AACA-921C-483C-B04D-BD92D85555D2}" destId="{68B1A9F9-FDFF-42C6-853F-F7E022F88810}" srcOrd="4" destOrd="0" presId="urn:microsoft.com/office/officeart/2005/8/layout/hierarchy2"/>
    <dgm:cxn modelId="{1C50E06D-CB42-4059-96BD-BA086ECD8492}" type="presParOf" srcId="{68B1A9F9-FDFF-42C6-853F-F7E022F88810}" destId="{8353F2D4-C70B-4F2B-AFA7-45E9E3B1AA76}" srcOrd="0" destOrd="0" presId="urn:microsoft.com/office/officeart/2005/8/layout/hierarchy2"/>
    <dgm:cxn modelId="{D472E828-B2CF-42EA-830E-21453AC2842B}" type="presParOf" srcId="{8881AACA-921C-483C-B04D-BD92D85555D2}" destId="{7A6E1783-4DE1-4866-B345-EBBA8A0457FC}" srcOrd="5" destOrd="0" presId="urn:microsoft.com/office/officeart/2005/8/layout/hierarchy2"/>
    <dgm:cxn modelId="{8697A57F-B0FE-42D2-ACD3-EF6BA69A962A}" type="presParOf" srcId="{7A6E1783-4DE1-4866-B345-EBBA8A0457FC}" destId="{50DE7022-D4A5-4BBE-A16E-64D7558AFFDC}" srcOrd="0" destOrd="0" presId="urn:microsoft.com/office/officeart/2005/8/layout/hierarchy2"/>
    <dgm:cxn modelId="{4411A81E-FD7A-41DA-92A5-B6F5A75E216E}" type="presParOf" srcId="{7A6E1783-4DE1-4866-B345-EBBA8A0457FC}" destId="{7E6966EF-5E36-4526-848E-9ACF9F209DA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2F9BE8-7A81-4BE3-BCBF-BEEB22F7594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3ED5AB9-D693-417F-9CB4-6A8655E04459}">
      <dgm:prSet/>
      <dgm:spPr/>
      <dgm:t>
        <a:bodyPr/>
        <a:lstStyle/>
        <a:p>
          <a:r>
            <a:rPr lang="en-US" b="0" i="0"/>
            <a:t>An Agile methodology is a collaborative and flexible approach that teams typically adopt to accomplish tasks more efficiently.</a:t>
          </a:r>
          <a:endParaRPr lang="en-US"/>
        </a:p>
      </dgm:t>
    </dgm:pt>
    <dgm:pt modelId="{04CC9FC3-D0DD-4C71-ACE8-D45CA628188E}" type="parTrans" cxnId="{91058A2F-8E0E-4338-BC3B-8BD53EC88280}">
      <dgm:prSet/>
      <dgm:spPr/>
      <dgm:t>
        <a:bodyPr/>
        <a:lstStyle/>
        <a:p>
          <a:endParaRPr lang="en-US"/>
        </a:p>
      </dgm:t>
    </dgm:pt>
    <dgm:pt modelId="{D39B80BD-0A46-45A4-85BD-6D49C5573983}" type="sibTrans" cxnId="{91058A2F-8E0E-4338-BC3B-8BD53EC88280}">
      <dgm:prSet/>
      <dgm:spPr/>
      <dgm:t>
        <a:bodyPr/>
        <a:lstStyle/>
        <a:p>
          <a:endParaRPr lang="en-US"/>
        </a:p>
      </dgm:t>
    </dgm:pt>
    <dgm:pt modelId="{D2EFF676-D44C-4777-A09D-5138275479E0}">
      <dgm:prSet/>
      <dgm:spPr/>
      <dgm:t>
        <a:bodyPr/>
        <a:lstStyle/>
        <a:p>
          <a:r>
            <a:rPr lang="en-US" b="0" i="0"/>
            <a:t>The project management methodology is often a more natural way to keep cross-functional team members organized and on track.</a:t>
          </a:r>
          <a:endParaRPr lang="en-US"/>
        </a:p>
      </dgm:t>
    </dgm:pt>
    <dgm:pt modelId="{38A6741A-BD02-49C8-A0FB-90A97B33A7F5}" type="parTrans" cxnId="{DDAA9DC2-EB74-4987-931C-18E767692BC2}">
      <dgm:prSet/>
      <dgm:spPr/>
      <dgm:t>
        <a:bodyPr/>
        <a:lstStyle/>
        <a:p>
          <a:endParaRPr lang="en-US"/>
        </a:p>
      </dgm:t>
    </dgm:pt>
    <dgm:pt modelId="{685FA6DC-D2BB-405A-BB1E-A5A25228EE68}" type="sibTrans" cxnId="{DDAA9DC2-EB74-4987-931C-18E767692BC2}">
      <dgm:prSet/>
      <dgm:spPr/>
      <dgm:t>
        <a:bodyPr/>
        <a:lstStyle/>
        <a:p>
          <a:endParaRPr lang="en-US"/>
        </a:p>
      </dgm:t>
    </dgm:pt>
    <dgm:pt modelId="{515BF4D0-3363-4B85-8554-D304D1B26B68}">
      <dgm:prSet/>
      <dgm:spPr/>
      <dgm:t>
        <a:bodyPr/>
        <a:lstStyle/>
        <a:p>
          <a:r>
            <a:rPr lang="en-US" b="0" i="0"/>
            <a:t>Using Agile, they work on various iterations of a project, which is then organized into a prioritized backlog based on end-user feedback.</a:t>
          </a:r>
          <a:endParaRPr lang="en-US"/>
        </a:p>
      </dgm:t>
    </dgm:pt>
    <dgm:pt modelId="{235F1BC4-2E30-4676-8508-FC930A2F0534}" type="parTrans" cxnId="{3844EEE6-ABDF-48C6-A741-244C5DCA8013}">
      <dgm:prSet/>
      <dgm:spPr/>
      <dgm:t>
        <a:bodyPr/>
        <a:lstStyle/>
        <a:p>
          <a:endParaRPr lang="en-US"/>
        </a:p>
      </dgm:t>
    </dgm:pt>
    <dgm:pt modelId="{086D6238-825E-4B34-99F2-5B161ACBCBB5}" type="sibTrans" cxnId="{3844EEE6-ABDF-48C6-A741-244C5DCA8013}">
      <dgm:prSet/>
      <dgm:spPr/>
      <dgm:t>
        <a:bodyPr/>
        <a:lstStyle/>
        <a:p>
          <a:endParaRPr lang="en-US"/>
        </a:p>
      </dgm:t>
    </dgm:pt>
    <dgm:pt modelId="{5E3FBE7E-F607-4EC3-9C69-BC7A04009B83}" type="pres">
      <dgm:prSet presAssocID="{F52F9BE8-7A81-4BE3-BCBF-BEEB22F7594B}" presName="root" presStyleCnt="0">
        <dgm:presLayoutVars>
          <dgm:dir/>
          <dgm:resizeHandles val="exact"/>
        </dgm:presLayoutVars>
      </dgm:prSet>
      <dgm:spPr/>
    </dgm:pt>
    <dgm:pt modelId="{219770CD-3972-4C75-B1E9-A172FCA1BD3A}" type="pres">
      <dgm:prSet presAssocID="{C3ED5AB9-D693-417F-9CB4-6A8655E04459}" presName="compNode" presStyleCnt="0"/>
      <dgm:spPr/>
    </dgm:pt>
    <dgm:pt modelId="{4F6BF7A2-7B07-4BE3-A691-DF4ABE33922C}" type="pres">
      <dgm:prSet presAssocID="{C3ED5AB9-D693-417F-9CB4-6A8655E0445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ED75FB3E-0AEE-4ACA-AE22-E4AF2826A89B}" type="pres">
      <dgm:prSet presAssocID="{C3ED5AB9-D693-417F-9CB4-6A8655E04459}" presName="spaceRect" presStyleCnt="0"/>
      <dgm:spPr/>
    </dgm:pt>
    <dgm:pt modelId="{C583CC18-F025-497B-B6B7-9259FB3A305A}" type="pres">
      <dgm:prSet presAssocID="{C3ED5AB9-D693-417F-9CB4-6A8655E04459}" presName="textRect" presStyleLbl="revTx" presStyleIdx="0" presStyleCnt="3">
        <dgm:presLayoutVars>
          <dgm:chMax val="1"/>
          <dgm:chPref val="1"/>
        </dgm:presLayoutVars>
      </dgm:prSet>
      <dgm:spPr/>
    </dgm:pt>
    <dgm:pt modelId="{4AAF2F58-7DFD-45B5-8948-89509D0DAE10}" type="pres">
      <dgm:prSet presAssocID="{D39B80BD-0A46-45A4-85BD-6D49C5573983}" presName="sibTrans" presStyleCnt="0"/>
      <dgm:spPr/>
    </dgm:pt>
    <dgm:pt modelId="{4DA423A8-C713-40DB-8885-F0D5DD1425C8}" type="pres">
      <dgm:prSet presAssocID="{D2EFF676-D44C-4777-A09D-5138275479E0}" presName="compNode" presStyleCnt="0"/>
      <dgm:spPr/>
    </dgm:pt>
    <dgm:pt modelId="{133C337C-5FFF-43A8-A9B4-E406B2C5AE99}" type="pres">
      <dgm:prSet presAssocID="{D2EFF676-D44C-4777-A09D-5138275479E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A85D2EAF-0959-4B22-8B2C-0F7613914E81}" type="pres">
      <dgm:prSet presAssocID="{D2EFF676-D44C-4777-A09D-5138275479E0}" presName="spaceRect" presStyleCnt="0"/>
      <dgm:spPr/>
    </dgm:pt>
    <dgm:pt modelId="{C893126F-A84B-4117-8A37-0A7CAC68ED33}" type="pres">
      <dgm:prSet presAssocID="{D2EFF676-D44C-4777-A09D-5138275479E0}" presName="textRect" presStyleLbl="revTx" presStyleIdx="1" presStyleCnt="3">
        <dgm:presLayoutVars>
          <dgm:chMax val="1"/>
          <dgm:chPref val="1"/>
        </dgm:presLayoutVars>
      </dgm:prSet>
      <dgm:spPr/>
    </dgm:pt>
    <dgm:pt modelId="{1974F75F-D6E3-4803-A566-577B5A0391EB}" type="pres">
      <dgm:prSet presAssocID="{685FA6DC-D2BB-405A-BB1E-A5A25228EE68}" presName="sibTrans" presStyleCnt="0"/>
      <dgm:spPr/>
    </dgm:pt>
    <dgm:pt modelId="{FA97AFAA-F83F-481A-AD84-F55A501F264C}" type="pres">
      <dgm:prSet presAssocID="{515BF4D0-3363-4B85-8554-D304D1B26B68}" presName="compNode" presStyleCnt="0"/>
      <dgm:spPr/>
    </dgm:pt>
    <dgm:pt modelId="{A688C728-BA7F-494D-BFB0-3A7117CB3326}" type="pres">
      <dgm:prSet presAssocID="{515BF4D0-3363-4B85-8554-D304D1B26B6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nching Diagram"/>
        </a:ext>
      </dgm:extLst>
    </dgm:pt>
    <dgm:pt modelId="{46D56181-EE3A-4CF1-8BA2-6706EE3FAFC0}" type="pres">
      <dgm:prSet presAssocID="{515BF4D0-3363-4B85-8554-D304D1B26B68}" presName="spaceRect" presStyleCnt="0"/>
      <dgm:spPr/>
    </dgm:pt>
    <dgm:pt modelId="{42270C57-197C-4B36-8E36-005F88AA6FC0}" type="pres">
      <dgm:prSet presAssocID="{515BF4D0-3363-4B85-8554-D304D1B26B68}" presName="textRect" presStyleLbl="revTx" presStyleIdx="2" presStyleCnt="3">
        <dgm:presLayoutVars>
          <dgm:chMax val="1"/>
          <dgm:chPref val="1"/>
        </dgm:presLayoutVars>
      </dgm:prSet>
      <dgm:spPr/>
    </dgm:pt>
  </dgm:ptLst>
  <dgm:cxnLst>
    <dgm:cxn modelId="{E2235724-8C71-4B83-97C1-9E3FB0404B61}" type="presOf" srcId="{515BF4D0-3363-4B85-8554-D304D1B26B68}" destId="{42270C57-197C-4B36-8E36-005F88AA6FC0}" srcOrd="0" destOrd="0" presId="urn:microsoft.com/office/officeart/2018/2/layout/IconLabelList"/>
    <dgm:cxn modelId="{91058A2F-8E0E-4338-BC3B-8BD53EC88280}" srcId="{F52F9BE8-7A81-4BE3-BCBF-BEEB22F7594B}" destId="{C3ED5AB9-D693-417F-9CB4-6A8655E04459}" srcOrd="0" destOrd="0" parTransId="{04CC9FC3-D0DD-4C71-ACE8-D45CA628188E}" sibTransId="{D39B80BD-0A46-45A4-85BD-6D49C5573983}"/>
    <dgm:cxn modelId="{9F73554A-F5E0-4984-9A7A-BF32C77CEB21}" type="presOf" srcId="{C3ED5AB9-D693-417F-9CB4-6A8655E04459}" destId="{C583CC18-F025-497B-B6B7-9259FB3A305A}" srcOrd="0" destOrd="0" presId="urn:microsoft.com/office/officeart/2018/2/layout/IconLabelList"/>
    <dgm:cxn modelId="{16200199-334D-4BC3-86E4-C8379F4ADBA0}" type="presOf" srcId="{D2EFF676-D44C-4777-A09D-5138275479E0}" destId="{C893126F-A84B-4117-8A37-0A7CAC68ED33}" srcOrd="0" destOrd="0" presId="urn:microsoft.com/office/officeart/2018/2/layout/IconLabelList"/>
    <dgm:cxn modelId="{DDAA9DC2-EB74-4987-931C-18E767692BC2}" srcId="{F52F9BE8-7A81-4BE3-BCBF-BEEB22F7594B}" destId="{D2EFF676-D44C-4777-A09D-5138275479E0}" srcOrd="1" destOrd="0" parTransId="{38A6741A-BD02-49C8-A0FB-90A97B33A7F5}" sibTransId="{685FA6DC-D2BB-405A-BB1E-A5A25228EE68}"/>
    <dgm:cxn modelId="{01C415D5-568D-4674-8A6E-4BBD4B1B785B}" type="presOf" srcId="{F52F9BE8-7A81-4BE3-BCBF-BEEB22F7594B}" destId="{5E3FBE7E-F607-4EC3-9C69-BC7A04009B83}" srcOrd="0" destOrd="0" presId="urn:microsoft.com/office/officeart/2018/2/layout/IconLabelList"/>
    <dgm:cxn modelId="{3844EEE6-ABDF-48C6-A741-244C5DCA8013}" srcId="{F52F9BE8-7A81-4BE3-BCBF-BEEB22F7594B}" destId="{515BF4D0-3363-4B85-8554-D304D1B26B68}" srcOrd="2" destOrd="0" parTransId="{235F1BC4-2E30-4676-8508-FC930A2F0534}" sibTransId="{086D6238-825E-4B34-99F2-5B161ACBCBB5}"/>
    <dgm:cxn modelId="{58370AAA-67BE-4324-AFCD-1F6A944D969A}" type="presParOf" srcId="{5E3FBE7E-F607-4EC3-9C69-BC7A04009B83}" destId="{219770CD-3972-4C75-B1E9-A172FCA1BD3A}" srcOrd="0" destOrd="0" presId="urn:microsoft.com/office/officeart/2018/2/layout/IconLabelList"/>
    <dgm:cxn modelId="{563D2C21-2BD5-48C1-B825-6B5DD487CA01}" type="presParOf" srcId="{219770CD-3972-4C75-B1E9-A172FCA1BD3A}" destId="{4F6BF7A2-7B07-4BE3-A691-DF4ABE33922C}" srcOrd="0" destOrd="0" presId="urn:microsoft.com/office/officeart/2018/2/layout/IconLabelList"/>
    <dgm:cxn modelId="{5EE55282-4EB3-4910-9CC2-E14EE1974616}" type="presParOf" srcId="{219770CD-3972-4C75-B1E9-A172FCA1BD3A}" destId="{ED75FB3E-0AEE-4ACA-AE22-E4AF2826A89B}" srcOrd="1" destOrd="0" presId="urn:microsoft.com/office/officeart/2018/2/layout/IconLabelList"/>
    <dgm:cxn modelId="{73E2AF40-F32A-478E-9E33-44D92C5ED68B}" type="presParOf" srcId="{219770CD-3972-4C75-B1E9-A172FCA1BD3A}" destId="{C583CC18-F025-497B-B6B7-9259FB3A305A}" srcOrd="2" destOrd="0" presId="urn:microsoft.com/office/officeart/2018/2/layout/IconLabelList"/>
    <dgm:cxn modelId="{61B66B7F-01F8-4379-A279-C2EE27B22475}" type="presParOf" srcId="{5E3FBE7E-F607-4EC3-9C69-BC7A04009B83}" destId="{4AAF2F58-7DFD-45B5-8948-89509D0DAE10}" srcOrd="1" destOrd="0" presId="urn:microsoft.com/office/officeart/2018/2/layout/IconLabelList"/>
    <dgm:cxn modelId="{318C4912-F953-4CCD-BD79-78FF84A5F5FB}" type="presParOf" srcId="{5E3FBE7E-F607-4EC3-9C69-BC7A04009B83}" destId="{4DA423A8-C713-40DB-8885-F0D5DD1425C8}" srcOrd="2" destOrd="0" presId="urn:microsoft.com/office/officeart/2018/2/layout/IconLabelList"/>
    <dgm:cxn modelId="{FA892623-BECB-4DA8-A010-C72B9E2E49FF}" type="presParOf" srcId="{4DA423A8-C713-40DB-8885-F0D5DD1425C8}" destId="{133C337C-5FFF-43A8-A9B4-E406B2C5AE99}" srcOrd="0" destOrd="0" presId="urn:microsoft.com/office/officeart/2018/2/layout/IconLabelList"/>
    <dgm:cxn modelId="{F5BE54DE-8C61-4F12-BDBB-BF534BD1C034}" type="presParOf" srcId="{4DA423A8-C713-40DB-8885-F0D5DD1425C8}" destId="{A85D2EAF-0959-4B22-8B2C-0F7613914E81}" srcOrd="1" destOrd="0" presId="urn:microsoft.com/office/officeart/2018/2/layout/IconLabelList"/>
    <dgm:cxn modelId="{9BC517B3-5C9D-4ABA-9C75-EC1087C499AB}" type="presParOf" srcId="{4DA423A8-C713-40DB-8885-F0D5DD1425C8}" destId="{C893126F-A84B-4117-8A37-0A7CAC68ED33}" srcOrd="2" destOrd="0" presId="urn:microsoft.com/office/officeart/2018/2/layout/IconLabelList"/>
    <dgm:cxn modelId="{6BF13F57-55EB-45DD-9E2A-09DC6756CF84}" type="presParOf" srcId="{5E3FBE7E-F607-4EC3-9C69-BC7A04009B83}" destId="{1974F75F-D6E3-4803-A566-577B5A0391EB}" srcOrd="3" destOrd="0" presId="urn:microsoft.com/office/officeart/2018/2/layout/IconLabelList"/>
    <dgm:cxn modelId="{BB7061DE-A5BF-4D86-8927-57A9149B2014}" type="presParOf" srcId="{5E3FBE7E-F607-4EC3-9C69-BC7A04009B83}" destId="{FA97AFAA-F83F-481A-AD84-F55A501F264C}" srcOrd="4" destOrd="0" presId="urn:microsoft.com/office/officeart/2018/2/layout/IconLabelList"/>
    <dgm:cxn modelId="{FA623652-A7EB-463F-9155-7451AF4841BB}" type="presParOf" srcId="{FA97AFAA-F83F-481A-AD84-F55A501F264C}" destId="{A688C728-BA7F-494D-BFB0-3A7117CB3326}" srcOrd="0" destOrd="0" presId="urn:microsoft.com/office/officeart/2018/2/layout/IconLabelList"/>
    <dgm:cxn modelId="{DAF0D453-4B18-4FCA-8F18-E54D801BC845}" type="presParOf" srcId="{FA97AFAA-F83F-481A-AD84-F55A501F264C}" destId="{46D56181-EE3A-4CF1-8BA2-6706EE3FAFC0}" srcOrd="1" destOrd="0" presId="urn:microsoft.com/office/officeart/2018/2/layout/IconLabelList"/>
    <dgm:cxn modelId="{410FF1F3-0280-48FF-B998-CD7660FF80B7}" type="presParOf" srcId="{FA97AFAA-F83F-481A-AD84-F55A501F264C}" destId="{42270C57-197C-4B36-8E36-005F88AA6FC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F77901-3C5A-4FE7-BBB4-BFCDF386FA06}"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08037B6-FB8B-4D78-9B04-74D097D517AC}">
      <dgm:prSet/>
      <dgm:spPr/>
      <dgm:t>
        <a:bodyPr/>
        <a:lstStyle/>
        <a:p>
          <a:pPr>
            <a:lnSpc>
              <a:spcPct val="100000"/>
            </a:lnSpc>
          </a:pPr>
          <a:r>
            <a:rPr lang="en-US"/>
            <a:t>Individuals and interactions over processes and tools</a:t>
          </a:r>
        </a:p>
      </dgm:t>
    </dgm:pt>
    <dgm:pt modelId="{12A8434E-C327-4FB7-9894-AA5D2ED95BF0}" type="parTrans" cxnId="{9DA82E16-11AB-4406-B034-76C83755E008}">
      <dgm:prSet/>
      <dgm:spPr/>
      <dgm:t>
        <a:bodyPr/>
        <a:lstStyle/>
        <a:p>
          <a:endParaRPr lang="en-US"/>
        </a:p>
      </dgm:t>
    </dgm:pt>
    <dgm:pt modelId="{8F29F88E-615E-4222-B5A1-DAA6AED1C05A}" type="sibTrans" cxnId="{9DA82E16-11AB-4406-B034-76C83755E008}">
      <dgm:prSet/>
      <dgm:spPr/>
      <dgm:t>
        <a:bodyPr/>
        <a:lstStyle/>
        <a:p>
          <a:pPr>
            <a:lnSpc>
              <a:spcPct val="100000"/>
            </a:lnSpc>
          </a:pPr>
          <a:endParaRPr lang="en-US"/>
        </a:p>
      </dgm:t>
    </dgm:pt>
    <dgm:pt modelId="{9F2A649A-0659-40A4-8FDD-C44730686B72}">
      <dgm:prSet/>
      <dgm:spPr/>
      <dgm:t>
        <a:bodyPr/>
        <a:lstStyle/>
        <a:p>
          <a:pPr>
            <a:lnSpc>
              <a:spcPct val="100000"/>
            </a:lnSpc>
          </a:pPr>
          <a:r>
            <a:rPr lang="en-US"/>
            <a:t>Working software over comprehensive documentation</a:t>
          </a:r>
        </a:p>
      </dgm:t>
    </dgm:pt>
    <dgm:pt modelId="{FA13C2F3-5F02-4054-99DC-1D508C6FE4B9}" type="parTrans" cxnId="{A1622E17-E0C2-4C4D-AFDE-2CE11C568CD5}">
      <dgm:prSet/>
      <dgm:spPr/>
      <dgm:t>
        <a:bodyPr/>
        <a:lstStyle/>
        <a:p>
          <a:endParaRPr lang="en-US"/>
        </a:p>
      </dgm:t>
    </dgm:pt>
    <dgm:pt modelId="{B5EC183F-1B1E-46CE-B079-30F3CE428EAC}" type="sibTrans" cxnId="{A1622E17-E0C2-4C4D-AFDE-2CE11C568CD5}">
      <dgm:prSet/>
      <dgm:spPr/>
      <dgm:t>
        <a:bodyPr/>
        <a:lstStyle/>
        <a:p>
          <a:pPr>
            <a:lnSpc>
              <a:spcPct val="100000"/>
            </a:lnSpc>
          </a:pPr>
          <a:endParaRPr lang="en-US"/>
        </a:p>
      </dgm:t>
    </dgm:pt>
    <dgm:pt modelId="{89F9E64C-7CA5-4452-B504-C262613B01E9}">
      <dgm:prSet/>
      <dgm:spPr/>
      <dgm:t>
        <a:bodyPr/>
        <a:lstStyle/>
        <a:p>
          <a:pPr>
            <a:lnSpc>
              <a:spcPct val="100000"/>
            </a:lnSpc>
          </a:pPr>
          <a:r>
            <a:rPr lang="en-US"/>
            <a:t>Customer collaboration over contract negotiation</a:t>
          </a:r>
        </a:p>
      </dgm:t>
    </dgm:pt>
    <dgm:pt modelId="{E0AA12CA-D48A-4D9C-8592-AB91ADBDEB6A}" type="parTrans" cxnId="{4074F7C9-4EC7-4DFD-86F7-E69AD6B8C521}">
      <dgm:prSet/>
      <dgm:spPr/>
      <dgm:t>
        <a:bodyPr/>
        <a:lstStyle/>
        <a:p>
          <a:endParaRPr lang="en-US"/>
        </a:p>
      </dgm:t>
    </dgm:pt>
    <dgm:pt modelId="{78D48051-2D38-4D24-A1E8-4592EB71DD62}" type="sibTrans" cxnId="{4074F7C9-4EC7-4DFD-86F7-E69AD6B8C521}">
      <dgm:prSet/>
      <dgm:spPr/>
      <dgm:t>
        <a:bodyPr/>
        <a:lstStyle/>
        <a:p>
          <a:pPr>
            <a:lnSpc>
              <a:spcPct val="100000"/>
            </a:lnSpc>
          </a:pPr>
          <a:endParaRPr lang="en-US"/>
        </a:p>
      </dgm:t>
    </dgm:pt>
    <dgm:pt modelId="{2D0B0917-3F26-4F5D-8C71-F09AC3E16A50}">
      <dgm:prSet/>
      <dgm:spPr/>
      <dgm:t>
        <a:bodyPr/>
        <a:lstStyle/>
        <a:p>
          <a:pPr>
            <a:lnSpc>
              <a:spcPct val="100000"/>
            </a:lnSpc>
          </a:pPr>
          <a:r>
            <a:rPr lang="en-US"/>
            <a:t>Responding to change over following a plan</a:t>
          </a:r>
        </a:p>
      </dgm:t>
    </dgm:pt>
    <dgm:pt modelId="{B00E7D24-D8C5-4AA6-833B-FD24CC0E668F}" type="parTrans" cxnId="{CF0CB32B-9A35-41F5-87E6-86D0545826D9}">
      <dgm:prSet/>
      <dgm:spPr/>
      <dgm:t>
        <a:bodyPr/>
        <a:lstStyle/>
        <a:p>
          <a:endParaRPr lang="en-US"/>
        </a:p>
      </dgm:t>
    </dgm:pt>
    <dgm:pt modelId="{7E396777-12CF-4CEA-AA5A-75B0A04096DC}" type="sibTrans" cxnId="{CF0CB32B-9A35-41F5-87E6-86D0545826D9}">
      <dgm:prSet/>
      <dgm:spPr/>
      <dgm:t>
        <a:bodyPr/>
        <a:lstStyle/>
        <a:p>
          <a:endParaRPr lang="en-US"/>
        </a:p>
      </dgm:t>
    </dgm:pt>
    <dgm:pt modelId="{6C6B771D-E5BD-401B-8139-F6DF85F2EF79}" type="pres">
      <dgm:prSet presAssocID="{60F77901-3C5A-4FE7-BBB4-BFCDF386FA06}" presName="root" presStyleCnt="0">
        <dgm:presLayoutVars>
          <dgm:dir/>
          <dgm:resizeHandles val="exact"/>
        </dgm:presLayoutVars>
      </dgm:prSet>
      <dgm:spPr/>
    </dgm:pt>
    <dgm:pt modelId="{55A776B7-282C-4181-A869-8ED759481029}" type="pres">
      <dgm:prSet presAssocID="{60F77901-3C5A-4FE7-BBB4-BFCDF386FA06}" presName="container" presStyleCnt="0">
        <dgm:presLayoutVars>
          <dgm:dir/>
          <dgm:resizeHandles val="exact"/>
        </dgm:presLayoutVars>
      </dgm:prSet>
      <dgm:spPr/>
    </dgm:pt>
    <dgm:pt modelId="{28ACFAA7-ECE9-48E2-9A97-7EA70D1571E3}" type="pres">
      <dgm:prSet presAssocID="{B08037B6-FB8B-4D78-9B04-74D097D517AC}" presName="compNode" presStyleCnt="0"/>
      <dgm:spPr/>
    </dgm:pt>
    <dgm:pt modelId="{B9D939CD-3C99-40C0-BB15-FEF4B236EEAA}" type="pres">
      <dgm:prSet presAssocID="{B08037B6-FB8B-4D78-9B04-74D097D517AC}" presName="iconBgRect" presStyleLbl="bgShp" presStyleIdx="0" presStyleCnt="4"/>
      <dgm:spPr/>
    </dgm:pt>
    <dgm:pt modelId="{34BB38E1-7511-49D4-98B4-0E27F3B33FCF}" type="pres">
      <dgm:prSet presAssocID="{B08037B6-FB8B-4D78-9B04-74D097D517A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C55CD6E6-4F59-423B-9C81-415FAC7DEEE9}" type="pres">
      <dgm:prSet presAssocID="{B08037B6-FB8B-4D78-9B04-74D097D517AC}" presName="spaceRect" presStyleCnt="0"/>
      <dgm:spPr/>
    </dgm:pt>
    <dgm:pt modelId="{094068EE-8B51-4ED4-B705-5F44A38FF11A}" type="pres">
      <dgm:prSet presAssocID="{B08037B6-FB8B-4D78-9B04-74D097D517AC}" presName="textRect" presStyleLbl="revTx" presStyleIdx="0" presStyleCnt="4">
        <dgm:presLayoutVars>
          <dgm:chMax val="1"/>
          <dgm:chPref val="1"/>
        </dgm:presLayoutVars>
      </dgm:prSet>
      <dgm:spPr/>
    </dgm:pt>
    <dgm:pt modelId="{ECEDB8A0-15C7-44AD-9C03-ED3ECF4AD426}" type="pres">
      <dgm:prSet presAssocID="{8F29F88E-615E-4222-B5A1-DAA6AED1C05A}" presName="sibTrans" presStyleLbl="sibTrans2D1" presStyleIdx="0" presStyleCnt="0"/>
      <dgm:spPr/>
    </dgm:pt>
    <dgm:pt modelId="{699AA88E-91CA-4AED-8B9C-E648AA651C86}" type="pres">
      <dgm:prSet presAssocID="{9F2A649A-0659-40A4-8FDD-C44730686B72}" presName="compNode" presStyleCnt="0"/>
      <dgm:spPr/>
    </dgm:pt>
    <dgm:pt modelId="{43031A41-E405-40B0-AD3F-5E2491E4AF48}" type="pres">
      <dgm:prSet presAssocID="{9F2A649A-0659-40A4-8FDD-C44730686B72}" presName="iconBgRect" presStyleLbl="bgShp" presStyleIdx="1" presStyleCnt="4"/>
      <dgm:spPr/>
    </dgm:pt>
    <dgm:pt modelId="{37F7D284-E8A1-4BCA-A382-12600DC7DA28}" type="pres">
      <dgm:prSet presAssocID="{9F2A649A-0659-40A4-8FDD-C44730686B7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ument"/>
        </a:ext>
      </dgm:extLst>
    </dgm:pt>
    <dgm:pt modelId="{F0DD7F74-4C9F-4D9B-9286-5B2F909BD572}" type="pres">
      <dgm:prSet presAssocID="{9F2A649A-0659-40A4-8FDD-C44730686B72}" presName="spaceRect" presStyleCnt="0"/>
      <dgm:spPr/>
    </dgm:pt>
    <dgm:pt modelId="{CDADA71D-0F13-4C81-8A08-F1EA12A13EB8}" type="pres">
      <dgm:prSet presAssocID="{9F2A649A-0659-40A4-8FDD-C44730686B72}" presName="textRect" presStyleLbl="revTx" presStyleIdx="1" presStyleCnt="4">
        <dgm:presLayoutVars>
          <dgm:chMax val="1"/>
          <dgm:chPref val="1"/>
        </dgm:presLayoutVars>
      </dgm:prSet>
      <dgm:spPr/>
    </dgm:pt>
    <dgm:pt modelId="{5E7C330F-2812-454E-9730-47353F09D1E4}" type="pres">
      <dgm:prSet presAssocID="{B5EC183F-1B1E-46CE-B079-30F3CE428EAC}" presName="sibTrans" presStyleLbl="sibTrans2D1" presStyleIdx="0" presStyleCnt="0"/>
      <dgm:spPr/>
    </dgm:pt>
    <dgm:pt modelId="{9A1C707F-85DA-46C5-951D-8D1F03A276D0}" type="pres">
      <dgm:prSet presAssocID="{89F9E64C-7CA5-4452-B504-C262613B01E9}" presName="compNode" presStyleCnt="0"/>
      <dgm:spPr/>
    </dgm:pt>
    <dgm:pt modelId="{B03032F7-7909-46FE-B80D-AA9966AB1362}" type="pres">
      <dgm:prSet presAssocID="{89F9E64C-7CA5-4452-B504-C262613B01E9}" presName="iconBgRect" presStyleLbl="bgShp" presStyleIdx="2" presStyleCnt="4"/>
      <dgm:spPr/>
    </dgm:pt>
    <dgm:pt modelId="{68F78C1C-C003-4608-96AF-5FBBE02B92E9}" type="pres">
      <dgm:prSet presAssocID="{89F9E64C-7CA5-4452-B504-C262613B01E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7C9D609B-62D7-4634-8EC1-F650BC788DC5}" type="pres">
      <dgm:prSet presAssocID="{89F9E64C-7CA5-4452-B504-C262613B01E9}" presName="spaceRect" presStyleCnt="0"/>
      <dgm:spPr/>
    </dgm:pt>
    <dgm:pt modelId="{1779B2EF-BDDF-4730-B63D-960927B455C6}" type="pres">
      <dgm:prSet presAssocID="{89F9E64C-7CA5-4452-B504-C262613B01E9}" presName="textRect" presStyleLbl="revTx" presStyleIdx="2" presStyleCnt="4">
        <dgm:presLayoutVars>
          <dgm:chMax val="1"/>
          <dgm:chPref val="1"/>
        </dgm:presLayoutVars>
      </dgm:prSet>
      <dgm:spPr/>
    </dgm:pt>
    <dgm:pt modelId="{1220B595-FF75-4378-A992-4AFFAD46357E}" type="pres">
      <dgm:prSet presAssocID="{78D48051-2D38-4D24-A1E8-4592EB71DD62}" presName="sibTrans" presStyleLbl="sibTrans2D1" presStyleIdx="0" presStyleCnt="0"/>
      <dgm:spPr/>
    </dgm:pt>
    <dgm:pt modelId="{FBFA8A2B-60D6-4929-9D85-47ADEDC380A4}" type="pres">
      <dgm:prSet presAssocID="{2D0B0917-3F26-4F5D-8C71-F09AC3E16A50}" presName="compNode" presStyleCnt="0"/>
      <dgm:spPr/>
    </dgm:pt>
    <dgm:pt modelId="{51AFB389-9697-41B7-85F5-B55B8A516872}" type="pres">
      <dgm:prSet presAssocID="{2D0B0917-3F26-4F5D-8C71-F09AC3E16A50}" presName="iconBgRect" presStyleLbl="bgShp" presStyleIdx="3" presStyleCnt="4"/>
      <dgm:spPr/>
    </dgm:pt>
    <dgm:pt modelId="{F920DEEF-3A1F-41CC-8D9D-28948F1C5232}" type="pres">
      <dgm:prSet presAssocID="{2D0B0917-3F26-4F5D-8C71-F09AC3E16A5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mark"/>
        </a:ext>
      </dgm:extLst>
    </dgm:pt>
    <dgm:pt modelId="{D1FE918B-AB54-4DB9-8068-903E53E219FA}" type="pres">
      <dgm:prSet presAssocID="{2D0B0917-3F26-4F5D-8C71-F09AC3E16A50}" presName="spaceRect" presStyleCnt="0"/>
      <dgm:spPr/>
    </dgm:pt>
    <dgm:pt modelId="{A515A98A-CF61-43F8-811C-3A672DF857E0}" type="pres">
      <dgm:prSet presAssocID="{2D0B0917-3F26-4F5D-8C71-F09AC3E16A50}" presName="textRect" presStyleLbl="revTx" presStyleIdx="3" presStyleCnt="4">
        <dgm:presLayoutVars>
          <dgm:chMax val="1"/>
          <dgm:chPref val="1"/>
        </dgm:presLayoutVars>
      </dgm:prSet>
      <dgm:spPr/>
    </dgm:pt>
  </dgm:ptLst>
  <dgm:cxnLst>
    <dgm:cxn modelId="{6262D201-11CF-4E49-82EB-29EE5AD6073F}" type="presOf" srcId="{B5EC183F-1B1E-46CE-B079-30F3CE428EAC}" destId="{5E7C330F-2812-454E-9730-47353F09D1E4}" srcOrd="0" destOrd="0" presId="urn:microsoft.com/office/officeart/2018/2/layout/IconCircleList"/>
    <dgm:cxn modelId="{A26CDE07-45C1-4536-A1D6-04EF5A99C737}" type="presOf" srcId="{8F29F88E-615E-4222-B5A1-DAA6AED1C05A}" destId="{ECEDB8A0-15C7-44AD-9C03-ED3ECF4AD426}" srcOrd="0" destOrd="0" presId="urn:microsoft.com/office/officeart/2018/2/layout/IconCircleList"/>
    <dgm:cxn modelId="{9DA82E16-11AB-4406-B034-76C83755E008}" srcId="{60F77901-3C5A-4FE7-BBB4-BFCDF386FA06}" destId="{B08037B6-FB8B-4D78-9B04-74D097D517AC}" srcOrd="0" destOrd="0" parTransId="{12A8434E-C327-4FB7-9894-AA5D2ED95BF0}" sibTransId="{8F29F88E-615E-4222-B5A1-DAA6AED1C05A}"/>
    <dgm:cxn modelId="{A1622E17-E0C2-4C4D-AFDE-2CE11C568CD5}" srcId="{60F77901-3C5A-4FE7-BBB4-BFCDF386FA06}" destId="{9F2A649A-0659-40A4-8FDD-C44730686B72}" srcOrd="1" destOrd="0" parTransId="{FA13C2F3-5F02-4054-99DC-1D508C6FE4B9}" sibTransId="{B5EC183F-1B1E-46CE-B079-30F3CE428EAC}"/>
    <dgm:cxn modelId="{9F97F821-BD5D-464E-AD2F-D05BAC5C6D56}" type="presOf" srcId="{60F77901-3C5A-4FE7-BBB4-BFCDF386FA06}" destId="{6C6B771D-E5BD-401B-8139-F6DF85F2EF79}" srcOrd="0" destOrd="0" presId="urn:microsoft.com/office/officeart/2018/2/layout/IconCircleList"/>
    <dgm:cxn modelId="{CF0CB32B-9A35-41F5-87E6-86D0545826D9}" srcId="{60F77901-3C5A-4FE7-BBB4-BFCDF386FA06}" destId="{2D0B0917-3F26-4F5D-8C71-F09AC3E16A50}" srcOrd="3" destOrd="0" parTransId="{B00E7D24-D8C5-4AA6-833B-FD24CC0E668F}" sibTransId="{7E396777-12CF-4CEA-AA5A-75B0A04096DC}"/>
    <dgm:cxn modelId="{8ADB9F70-57D9-4BAB-88DB-B835980A0486}" type="presOf" srcId="{2D0B0917-3F26-4F5D-8C71-F09AC3E16A50}" destId="{A515A98A-CF61-43F8-811C-3A672DF857E0}" srcOrd="0" destOrd="0" presId="urn:microsoft.com/office/officeart/2018/2/layout/IconCircleList"/>
    <dgm:cxn modelId="{B255A078-17FE-47AA-9A5E-83550AB983A5}" type="presOf" srcId="{9F2A649A-0659-40A4-8FDD-C44730686B72}" destId="{CDADA71D-0F13-4C81-8A08-F1EA12A13EB8}" srcOrd="0" destOrd="0" presId="urn:microsoft.com/office/officeart/2018/2/layout/IconCircleList"/>
    <dgm:cxn modelId="{06399389-ACB4-4413-A59E-F03F2DC43DD7}" type="presOf" srcId="{B08037B6-FB8B-4D78-9B04-74D097D517AC}" destId="{094068EE-8B51-4ED4-B705-5F44A38FF11A}" srcOrd="0" destOrd="0" presId="urn:microsoft.com/office/officeart/2018/2/layout/IconCircleList"/>
    <dgm:cxn modelId="{8B554E8D-184C-4A61-8DCA-3A8E9611CDAE}" type="presOf" srcId="{78D48051-2D38-4D24-A1E8-4592EB71DD62}" destId="{1220B595-FF75-4378-A992-4AFFAD46357E}" srcOrd="0" destOrd="0" presId="urn:microsoft.com/office/officeart/2018/2/layout/IconCircleList"/>
    <dgm:cxn modelId="{C5D587A0-AD82-4E9F-B1D5-45E5FEC6DD1B}" type="presOf" srcId="{89F9E64C-7CA5-4452-B504-C262613B01E9}" destId="{1779B2EF-BDDF-4730-B63D-960927B455C6}" srcOrd="0" destOrd="0" presId="urn:microsoft.com/office/officeart/2018/2/layout/IconCircleList"/>
    <dgm:cxn modelId="{4074F7C9-4EC7-4DFD-86F7-E69AD6B8C521}" srcId="{60F77901-3C5A-4FE7-BBB4-BFCDF386FA06}" destId="{89F9E64C-7CA5-4452-B504-C262613B01E9}" srcOrd="2" destOrd="0" parTransId="{E0AA12CA-D48A-4D9C-8592-AB91ADBDEB6A}" sibTransId="{78D48051-2D38-4D24-A1E8-4592EB71DD62}"/>
    <dgm:cxn modelId="{843FF880-E54B-4313-AF74-A26E3AEA16B5}" type="presParOf" srcId="{6C6B771D-E5BD-401B-8139-F6DF85F2EF79}" destId="{55A776B7-282C-4181-A869-8ED759481029}" srcOrd="0" destOrd="0" presId="urn:microsoft.com/office/officeart/2018/2/layout/IconCircleList"/>
    <dgm:cxn modelId="{A0CA7775-297D-447D-BD62-641B66C716E0}" type="presParOf" srcId="{55A776B7-282C-4181-A869-8ED759481029}" destId="{28ACFAA7-ECE9-48E2-9A97-7EA70D1571E3}" srcOrd="0" destOrd="0" presId="urn:microsoft.com/office/officeart/2018/2/layout/IconCircleList"/>
    <dgm:cxn modelId="{013555DD-73E5-41E4-9038-F1869FF91FF4}" type="presParOf" srcId="{28ACFAA7-ECE9-48E2-9A97-7EA70D1571E3}" destId="{B9D939CD-3C99-40C0-BB15-FEF4B236EEAA}" srcOrd="0" destOrd="0" presId="urn:microsoft.com/office/officeart/2018/2/layout/IconCircleList"/>
    <dgm:cxn modelId="{4C9A23F8-80E5-4B1D-9F17-546CAA849695}" type="presParOf" srcId="{28ACFAA7-ECE9-48E2-9A97-7EA70D1571E3}" destId="{34BB38E1-7511-49D4-98B4-0E27F3B33FCF}" srcOrd="1" destOrd="0" presId="urn:microsoft.com/office/officeart/2018/2/layout/IconCircleList"/>
    <dgm:cxn modelId="{0D81F8CE-EDD9-4C6C-A512-CCBD30A9DF37}" type="presParOf" srcId="{28ACFAA7-ECE9-48E2-9A97-7EA70D1571E3}" destId="{C55CD6E6-4F59-423B-9C81-415FAC7DEEE9}" srcOrd="2" destOrd="0" presId="urn:microsoft.com/office/officeart/2018/2/layout/IconCircleList"/>
    <dgm:cxn modelId="{1F3E05AA-CDA5-44C9-9ECC-9678F14576BD}" type="presParOf" srcId="{28ACFAA7-ECE9-48E2-9A97-7EA70D1571E3}" destId="{094068EE-8B51-4ED4-B705-5F44A38FF11A}" srcOrd="3" destOrd="0" presId="urn:microsoft.com/office/officeart/2018/2/layout/IconCircleList"/>
    <dgm:cxn modelId="{64204C17-7C1E-49B1-AB33-986354DD9310}" type="presParOf" srcId="{55A776B7-282C-4181-A869-8ED759481029}" destId="{ECEDB8A0-15C7-44AD-9C03-ED3ECF4AD426}" srcOrd="1" destOrd="0" presId="urn:microsoft.com/office/officeart/2018/2/layout/IconCircleList"/>
    <dgm:cxn modelId="{C88B2488-C8AB-432D-8A90-1E1198D59C96}" type="presParOf" srcId="{55A776B7-282C-4181-A869-8ED759481029}" destId="{699AA88E-91CA-4AED-8B9C-E648AA651C86}" srcOrd="2" destOrd="0" presId="urn:microsoft.com/office/officeart/2018/2/layout/IconCircleList"/>
    <dgm:cxn modelId="{B93316BE-3EE9-4C0C-81C2-27FA6DFE52B6}" type="presParOf" srcId="{699AA88E-91CA-4AED-8B9C-E648AA651C86}" destId="{43031A41-E405-40B0-AD3F-5E2491E4AF48}" srcOrd="0" destOrd="0" presId="urn:microsoft.com/office/officeart/2018/2/layout/IconCircleList"/>
    <dgm:cxn modelId="{2F241DAD-9202-456E-8F56-1C966B8380A4}" type="presParOf" srcId="{699AA88E-91CA-4AED-8B9C-E648AA651C86}" destId="{37F7D284-E8A1-4BCA-A382-12600DC7DA28}" srcOrd="1" destOrd="0" presId="urn:microsoft.com/office/officeart/2018/2/layout/IconCircleList"/>
    <dgm:cxn modelId="{1EEB8118-B86A-4C77-BED6-1CD36EB71980}" type="presParOf" srcId="{699AA88E-91CA-4AED-8B9C-E648AA651C86}" destId="{F0DD7F74-4C9F-4D9B-9286-5B2F909BD572}" srcOrd="2" destOrd="0" presId="urn:microsoft.com/office/officeart/2018/2/layout/IconCircleList"/>
    <dgm:cxn modelId="{97C97DC1-9E24-46D2-8D00-D52E3D1367A7}" type="presParOf" srcId="{699AA88E-91CA-4AED-8B9C-E648AA651C86}" destId="{CDADA71D-0F13-4C81-8A08-F1EA12A13EB8}" srcOrd="3" destOrd="0" presId="urn:microsoft.com/office/officeart/2018/2/layout/IconCircleList"/>
    <dgm:cxn modelId="{CCF670EC-79EC-424A-B3C6-6A5FE158E3B8}" type="presParOf" srcId="{55A776B7-282C-4181-A869-8ED759481029}" destId="{5E7C330F-2812-454E-9730-47353F09D1E4}" srcOrd="3" destOrd="0" presId="urn:microsoft.com/office/officeart/2018/2/layout/IconCircleList"/>
    <dgm:cxn modelId="{FAA97744-DCF0-4435-BB51-EDEE923ED76C}" type="presParOf" srcId="{55A776B7-282C-4181-A869-8ED759481029}" destId="{9A1C707F-85DA-46C5-951D-8D1F03A276D0}" srcOrd="4" destOrd="0" presId="urn:microsoft.com/office/officeart/2018/2/layout/IconCircleList"/>
    <dgm:cxn modelId="{43D4D6ED-06DB-4605-A4DC-BE7B11C80E8F}" type="presParOf" srcId="{9A1C707F-85DA-46C5-951D-8D1F03A276D0}" destId="{B03032F7-7909-46FE-B80D-AA9966AB1362}" srcOrd="0" destOrd="0" presId="urn:microsoft.com/office/officeart/2018/2/layout/IconCircleList"/>
    <dgm:cxn modelId="{B1D92330-F423-4C6D-930A-1BC9D293C3F6}" type="presParOf" srcId="{9A1C707F-85DA-46C5-951D-8D1F03A276D0}" destId="{68F78C1C-C003-4608-96AF-5FBBE02B92E9}" srcOrd="1" destOrd="0" presId="urn:microsoft.com/office/officeart/2018/2/layout/IconCircleList"/>
    <dgm:cxn modelId="{30B63285-F86F-4081-BDC6-A04D95859E30}" type="presParOf" srcId="{9A1C707F-85DA-46C5-951D-8D1F03A276D0}" destId="{7C9D609B-62D7-4634-8EC1-F650BC788DC5}" srcOrd="2" destOrd="0" presId="urn:microsoft.com/office/officeart/2018/2/layout/IconCircleList"/>
    <dgm:cxn modelId="{79DDD231-1A3B-40A2-B381-98EF7CD50282}" type="presParOf" srcId="{9A1C707F-85DA-46C5-951D-8D1F03A276D0}" destId="{1779B2EF-BDDF-4730-B63D-960927B455C6}" srcOrd="3" destOrd="0" presId="urn:microsoft.com/office/officeart/2018/2/layout/IconCircleList"/>
    <dgm:cxn modelId="{57FE6A8C-A716-45E8-BE12-9D193393AA13}" type="presParOf" srcId="{55A776B7-282C-4181-A869-8ED759481029}" destId="{1220B595-FF75-4378-A992-4AFFAD46357E}" srcOrd="5" destOrd="0" presId="urn:microsoft.com/office/officeart/2018/2/layout/IconCircleList"/>
    <dgm:cxn modelId="{E444C7B4-AFD1-40B2-AF60-60367785EE81}" type="presParOf" srcId="{55A776B7-282C-4181-A869-8ED759481029}" destId="{FBFA8A2B-60D6-4929-9D85-47ADEDC380A4}" srcOrd="6" destOrd="0" presId="urn:microsoft.com/office/officeart/2018/2/layout/IconCircleList"/>
    <dgm:cxn modelId="{C6E36E35-337C-4BA5-8A58-EC5E10376CF7}" type="presParOf" srcId="{FBFA8A2B-60D6-4929-9D85-47ADEDC380A4}" destId="{51AFB389-9697-41B7-85F5-B55B8A516872}" srcOrd="0" destOrd="0" presId="urn:microsoft.com/office/officeart/2018/2/layout/IconCircleList"/>
    <dgm:cxn modelId="{FB963405-73FA-49F8-80BC-9F9FE19E4449}" type="presParOf" srcId="{FBFA8A2B-60D6-4929-9D85-47ADEDC380A4}" destId="{F920DEEF-3A1F-41CC-8D9D-28948F1C5232}" srcOrd="1" destOrd="0" presId="urn:microsoft.com/office/officeart/2018/2/layout/IconCircleList"/>
    <dgm:cxn modelId="{D4AEC4E3-1B0F-4E78-9F4B-D433B4383725}" type="presParOf" srcId="{FBFA8A2B-60D6-4929-9D85-47ADEDC380A4}" destId="{D1FE918B-AB54-4DB9-8068-903E53E219FA}" srcOrd="2" destOrd="0" presId="urn:microsoft.com/office/officeart/2018/2/layout/IconCircleList"/>
    <dgm:cxn modelId="{841C2F6F-4484-4D82-82CD-528A2965F8BD}" type="presParOf" srcId="{FBFA8A2B-60D6-4929-9D85-47ADEDC380A4}" destId="{A515A98A-CF61-43F8-811C-3A672DF857E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150EEB-ED63-423C-9255-72999CA85477}"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AF5B000-3471-4E23-9E20-F663A82B01F3}">
      <dgm:prSet/>
      <dgm:spPr/>
      <dgm:t>
        <a:bodyPr/>
        <a:lstStyle/>
        <a:p>
          <a:pPr>
            <a:defRPr b="1"/>
          </a:pPr>
          <a:r>
            <a:rPr lang="en-US" b="0" i="0" dirty="0"/>
            <a:t>People and how they interact, and work together are more valuable than any defined process or tools they use. </a:t>
          </a:r>
          <a:endParaRPr lang="en-US" dirty="0"/>
        </a:p>
      </dgm:t>
    </dgm:pt>
    <dgm:pt modelId="{7D2FB83C-74E4-45DC-93E3-757476D947CC}" type="parTrans" cxnId="{2B7FDA32-9EEC-4454-B4BB-27A68497AACD}">
      <dgm:prSet/>
      <dgm:spPr/>
      <dgm:t>
        <a:bodyPr/>
        <a:lstStyle/>
        <a:p>
          <a:endParaRPr lang="en-US"/>
        </a:p>
      </dgm:t>
    </dgm:pt>
    <dgm:pt modelId="{837CD83B-01BA-4D52-8D1A-CE393692080A}" type="sibTrans" cxnId="{2B7FDA32-9EEC-4454-B4BB-27A68497AACD}">
      <dgm:prSet/>
      <dgm:spPr/>
      <dgm:t>
        <a:bodyPr/>
        <a:lstStyle/>
        <a:p>
          <a:endParaRPr lang="en-US"/>
        </a:p>
      </dgm:t>
    </dgm:pt>
    <dgm:pt modelId="{EFED64E9-5DC2-42E1-9107-A9DF96E9197A}">
      <dgm:prSet/>
      <dgm:spPr/>
      <dgm:t>
        <a:bodyPr/>
        <a:lstStyle/>
        <a:p>
          <a:pPr>
            <a:buFont typeface="Wingdings" panose="05000000000000000000" pitchFamily="2" charset="2"/>
            <a:buNone/>
          </a:pPr>
          <a:r>
            <a:rPr lang="en-US" b="0" i="0" dirty="0"/>
            <a:t>Individuals come first.  </a:t>
          </a:r>
          <a:endParaRPr lang="en-US" dirty="0"/>
        </a:p>
      </dgm:t>
    </dgm:pt>
    <dgm:pt modelId="{4D7B19CB-1749-4E8E-A77D-3C308DABBD78}" type="parTrans" cxnId="{1B38442A-FA89-4EC3-B149-9A4E2842699C}">
      <dgm:prSet/>
      <dgm:spPr/>
      <dgm:t>
        <a:bodyPr/>
        <a:lstStyle/>
        <a:p>
          <a:endParaRPr lang="en-US"/>
        </a:p>
      </dgm:t>
    </dgm:pt>
    <dgm:pt modelId="{1231D6B7-9671-443B-A86B-BEBB417AE1D8}" type="sibTrans" cxnId="{1B38442A-FA89-4EC3-B149-9A4E2842699C}">
      <dgm:prSet/>
      <dgm:spPr/>
      <dgm:t>
        <a:bodyPr/>
        <a:lstStyle/>
        <a:p>
          <a:endParaRPr lang="en-US"/>
        </a:p>
      </dgm:t>
    </dgm:pt>
    <dgm:pt modelId="{0B6ACD36-1067-4019-8309-188880DC55C1}">
      <dgm:prSet/>
      <dgm:spPr/>
      <dgm:t>
        <a:bodyPr/>
        <a:lstStyle/>
        <a:p>
          <a:pPr>
            <a:defRPr b="1"/>
          </a:pPr>
          <a:r>
            <a:rPr lang="en-US" b="0" i="0"/>
            <a:t>This value reflects that agile frameworks, including Scrum, are used in complex environments where more is unknown than known. </a:t>
          </a:r>
          <a:endParaRPr lang="en-US"/>
        </a:p>
      </dgm:t>
    </dgm:pt>
    <dgm:pt modelId="{34B80FDE-1D93-48A8-B9D9-6B33F53BAF4C}" type="parTrans" cxnId="{47C98C8F-DA41-4E7E-82C7-429D9085B6AD}">
      <dgm:prSet/>
      <dgm:spPr/>
      <dgm:t>
        <a:bodyPr/>
        <a:lstStyle/>
        <a:p>
          <a:endParaRPr lang="en-US"/>
        </a:p>
      </dgm:t>
    </dgm:pt>
    <dgm:pt modelId="{00E38C37-D8AB-4025-9FDF-3623EE2CCD23}" type="sibTrans" cxnId="{47C98C8F-DA41-4E7E-82C7-429D9085B6AD}">
      <dgm:prSet/>
      <dgm:spPr/>
      <dgm:t>
        <a:bodyPr/>
        <a:lstStyle/>
        <a:p>
          <a:endParaRPr lang="en-US"/>
        </a:p>
      </dgm:t>
    </dgm:pt>
    <dgm:pt modelId="{26FFC987-2E01-4A8C-98A9-25928268AD00}">
      <dgm:prSet/>
      <dgm:spPr/>
      <dgm:t>
        <a:bodyPr/>
        <a:lstStyle/>
        <a:p>
          <a:r>
            <a:rPr lang="en-US" b="0" i="0"/>
            <a:t>When the work is complex, Scrum Teams must determine the best way to work together, creating the processes and procedures that work for them, and discarding the processes that aren’t serving them well.  </a:t>
          </a:r>
          <a:endParaRPr lang="en-US"/>
        </a:p>
      </dgm:t>
    </dgm:pt>
    <dgm:pt modelId="{209C3C80-AB6D-4AC2-A703-01782747C765}" type="parTrans" cxnId="{5D3AAEA1-98E3-4E5C-ACD8-9ADDCC80C4F6}">
      <dgm:prSet/>
      <dgm:spPr/>
      <dgm:t>
        <a:bodyPr/>
        <a:lstStyle/>
        <a:p>
          <a:endParaRPr lang="en-US"/>
        </a:p>
      </dgm:t>
    </dgm:pt>
    <dgm:pt modelId="{C59E4E09-13D6-4D42-B122-4ED51A2C4A11}" type="sibTrans" cxnId="{5D3AAEA1-98E3-4E5C-ACD8-9ADDCC80C4F6}">
      <dgm:prSet/>
      <dgm:spPr/>
      <dgm:t>
        <a:bodyPr/>
        <a:lstStyle/>
        <a:p>
          <a:endParaRPr lang="en-US"/>
        </a:p>
      </dgm:t>
    </dgm:pt>
    <dgm:pt modelId="{FC42C093-10C0-4872-A4FA-C71C460B3EFC}">
      <dgm:prSet/>
      <dgm:spPr/>
      <dgm:t>
        <a:bodyPr/>
        <a:lstStyle/>
        <a:p>
          <a:r>
            <a:rPr lang="en-US" b="0" i="0"/>
            <a:t>A Scrum Team’s focus is on working together to meet goals, not complying with processes or tools for the sake of doing so.</a:t>
          </a:r>
          <a:endParaRPr lang="en-US"/>
        </a:p>
      </dgm:t>
    </dgm:pt>
    <dgm:pt modelId="{E407A724-F972-4063-8C86-5E579DBF7C09}" type="parTrans" cxnId="{F1F0D923-1782-4A6E-95A6-8E9C2B54EAA0}">
      <dgm:prSet/>
      <dgm:spPr/>
      <dgm:t>
        <a:bodyPr/>
        <a:lstStyle/>
        <a:p>
          <a:endParaRPr lang="en-US"/>
        </a:p>
      </dgm:t>
    </dgm:pt>
    <dgm:pt modelId="{BDE9BFED-0631-4597-80DB-D978E77BC68D}" type="sibTrans" cxnId="{F1F0D923-1782-4A6E-95A6-8E9C2B54EAA0}">
      <dgm:prSet/>
      <dgm:spPr/>
      <dgm:t>
        <a:bodyPr/>
        <a:lstStyle/>
        <a:p>
          <a:endParaRPr lang="en-US"/>
        </a:p>
      </dgm:t>
    </dgm:pt>
    <dgm:pt modelId="{2A159E57-7A6A-4995-A84F-B09E52268DC4}">
      <dgm:prSet/>
      <dgm:spPr/>
      <dgm:t>
        <a:bodyPr/>
        <a:lstStyle/>
        <a:p>
          <a:pPr>
            <a:buFont typeface="Wingdings" panose="05000000000000000000" pitchFamily="2" charset="2"/>
            <a:buNone/>
          </a:pPr>
          <a:r>
            <a:rPr lang="en-US" b="0" i="0" dirty="0"/>
            <a:t>Is communication between people clear? </a:t>
          </a:r>
          <a:endParaRPr lang="en-US" dirty="0"/>
        </a:p>
      </dgm:t>
    </dgm:pt>
    <dgm:pt modelId="{7026E0A1-0EC4-44E5-9B30-0A260ADA2B08}" type="sibTrans" cxnId="{1BD92934-BD05-4F15-AFE9-8463281763C1}">
      <dgm:prSet/>
      <dgm:spPr/>
      <dgm:t>
        <a:bodyPr/>
        <a:lstStyle/>
        <a:p>
          <a:endParaRPr lang="en-US"/>
        </a:p>
      </dgm:t>
    </dgm:pt>
    <dgm:pt modelId="{127657FE-5A2F-4491-B4C8-2EFC620BA791}" type="parTrans" cxnId="{1BD92934-BD05-4F15-AFE9-8463281763C1}">
      <dgm:prSet/>
      <dgm:spPr/>
      <dgm:t>
        <a:bodyPr/>
        <a:lstStyle/>
        <a:p>
          <a:endParaRPr lang="en-US"/>
        </a:p>
      </dgm:t>
    </dgm:pt>
    <dgm:pt modelId="{6E124506-ACE6-4407-9CE3-FDDC4DD40986}">
      <dgm:prSet/>
      <dgm:spPr/>
      <dgm:t>
        <a:bodyPr/>
        <a:lstStyle/>
        <a:p>
          <a:pPr>
            <a:buFont typeface="Wingdings" panose="05000000000000000000" pitchFamily="2" charset="2"/>
            <a:buNone/>
          </a:pPr>
          <a:r>
            <a:rPr lang="en-US" b="0" i="0" dirty="0"/>
            <a:t>Are the teams working well together?</a:t>
          </a:r>
          <a:endParaRPr lang="en-US" dirty="0"/>
        </a:p>
      </dgm:t>
    </dgm:pt>
    <dgm:pt modelId="{251ECF03-DFAF-44EA-A671-B0155ECF7ED0}" type="sibTrans" cxnId="{85C2E0F1-87F1-43C6-A539-C93992079790}">
      <dgm:prSet/>
      <dgm:spPr/>
      <dgm:t>
        <a:bodyPr/>
        <a:lstStyle/>
        <a:p>
          <a:endParaRPr lang="en-US"/>
        </a:p>
      </dgm:t>
    </dgm:pt>
    <dgm:pt modelId="{BF1AF2B8-1027-4292-81C1-387694563EAD}" type="parTrans" cxnId="{85C2E0F1-87F1-43C6-A539-C93992079790}">
      <dgm:prSet/>
      <dgm:spPr/>
      <dgm:t>
        <a:bodyPr/>
        <a:lstStyle/>
        <a:p>
          <a:endParaRPr lang="en-US"/>
        </a:p>
      </dgm:t>
    </dgm:pt>
    <dgm:pt modelId="{658ECD13-5357-492B-B8AA-FC88D73A790B}" type="pres">
      <dgm:prSet presAssocID="{29150EEB-ED63-423C-9255-72999CA85477}" presName="root" presStyleCnt="0">
        <dgm:presLayoutVars>
          <dgm:dir/>
          <dgm:resizeHandles val="exact"/>
        </dgm:presLayoutVars>
      </dgm:prSet>
      <dgm:spPr/>
    </dgm:pt>
    <dgm:pt modelId="{3061B0E2-A4E8-4215-B9B3-2ACDADB1517F}" type="pres">
      <dgm:prSet presAssocID="{1AF5B000-3471-4E23-9E20-F663A82B01F3}" presName="compNode" presStyleCnt="0"/>
      <dgm:spPr/>
    </dgm:pt>
    <dgm:pt modelId="{5C494783-C37B-4FD3-A681-71E0AEC61B67}" type="pres">
      <dgm:prSet presAssocID="{1AF5B000-3471-4E23-9E20-F663A82B01F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240B1B8F-6117-4F19-A65C-62AC1A38F950}" type="pres">
      <dgm:prSet presAssocID="{1AF5B000-3471-4E23-9E20-F663A82B01F3}" presName="iconSpace" presStyleCnt="0"/>
      <dgm:spPr/>
    </dgm:pt>
    <dgm:pt modelId="{8B3678BD-5ABB-423B-B16C-DA24C5D3950D}" type="pres">
      <dgm:prSet presAssocID="{1AF5B000-3471-4E23-9E20-F663A82B01F3}" presName="parTx" presStyleLbl="revTx" presStyleIdx="0" presStyleCnt="4">
        <dgm:presLayoutVars>
          <dgm:chMax val="0"/>
          <dgm:chPref val="0"/>
        </dgm:presLayoutVars>
      </dgm:prSet>
      <dgm:spPr/>
    </dgm:pt>
    <dgm:pt modelId="{A9E22ADA-E008-40F3-98DF-BAD1B97888CF}" type="pres">
      <dgm:prSet presAssocID="{1AF5B000-3471-4E23-9E20-F663A82B01F3}" presName="txSpace" presStyleCnt="0"/>
      <dgm:spPr/>
    </dgm:pt>
    <dgm:pt modelId="{95DFFD42-F684-4314-AB9C-B80436D8331A}" type="pres">
      <dgm:prSet presAssocID="{1AF5B000-3471-4E23-9E20-F663A82B01F3}" presName="desTx" presStyleLbl="revTx" presStyleIdx="1" presStyleCnt="4">
        <dgm:presLayoutVars/>
      </dgm:prSet>
      <dgm:spPr/>
    </dgm:pt>
    <dgm:pt modelId="{B848A5AF-1B6E-47B7-B0A7-B8445161A4F7}" type="pres">
      <dgm:prSet presAssocID="{837CD83B-01BA-4D52-8D1A-CE393692080A}" presName="sibTrans" presStyleCnt="0"/>
      <dgm:spPr/>
    </dgm:pt>
    <dgm:pt modelId="{092CE412-15A1-468B-B552-38434D87F7D4}" type="pres">
      <dgm:prSet presAssocID="{0B6ACD36-1067-4019-8309-188880DC55C1}" presName="compNode" presStyleCnt="0"/>
      <dgm:spPr/>
    </dgm:pt>
    <dgm:pt modelId="{B8EA25B0-29A1-4009-AA90-D3E9BD03EBA9}" type="pres">
      <dgm:prSet presAssocID="{0B6ACD36-1067-4019-8309-188880DC55C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22B75067-8E8C-43CE-8B26-51FF0186C5C3}" type="pres">
      <dgm:prSet presAssocID="{0B6ACD36-1067-4019-8309-188880DC55C1}" presName="iconSpace" presStyleCnt="0"/>
      <dgm:spPr/>
    </dgm:pt>
    <dgm:pt modelId="{8E1CE76B-10C5-4035-9459-0872223F8D51}" type="pres">
      <dgm:prSet presAssocID="{0B6ACD36-1067-4019-8309-188880DC55C1}" presName="parTx" presStyleLbl="revTx" presStyleIdx="2" presStyleCnt="4">
        <dgm:presLayoutVars>
          <dgm:chMax val="0"/>
          <dgm:chPref val="0"/>
        </dgm:presLayoutVars>
      </dgm:prSet>
      <dgm:spPr/>
    </dgm:pt>
    <dgm:pt modelId="{8936606B-2A68-4155-9BF9-0314CAA629CB}" type="pres">
      <dgm:prSet presAssocID="{0B6ACD36-1067-4019-8309-188880DC55C1}" presName="txSpace" presStyleCnt="0"/>
      <dgm:spPr/>
    </dgm:pt>
    <dgm:pt modelId="{6F3DECAA-11FC-4018-8BAD-61DC83DC8753}" type="pres">
      <dgm:prSet presAssocID="{0B6ACD36-1067-4019-8309-188880DC55C1}" presName="desTx" presStyleLbl="revTx" presStyleIdx="3" presStyleCnt="4">
        <dgm:presLayoutVars/>
      </dgm:prSet>
      <dgm:spPr/>
    </dgm:pt>
  </dgm:ptLst>
  <dgm:cxnLst>
    <dgm:cxn modelId="{2C3D6E0C-789C-4D33-86DA-180DAFB66E88}" type="presOf" srcId="{2A159E57-7A6A-4995-A84F-B09E52268DC4}" destId="{95DFFD42-F684-4314-AB9C-B80436D8331A}" srcOrd="0" destOrd="1" presId="urn:microsoft.com/office/officeart/2018/2/layout/IconLabelDescriptionList"/>
    <dgm:cxn modelId="{20002918-EC25-437B-AE8E-8583A61DB943}" type="presOf" srcId="{FC42C093-10C0-4872-A4FA-C71C460B3EFC}" destId="{6F3DECAA-11FC-4018-8BAD-61DC83DC8753}" srcOrd="0" destOrd="1" presId="urn:microsoft.com/office/officeart/2018/2/layout/IconLabelDescriptionList"/>
    <dgm:cxn modelId="{E57DD41D-9CF4-47E5-BB24-7F34C7978889}" type="presOf" srcId="{1AF5B000-3471-4E23-9E20-F663A82B01F3}" destId="{8B3678BD-5ABB-423B-B16C-DA24C5D3950D}" srcOrd="0" destOrd="0" presId="urn:microsoft.com/office/officeart/2018/2/layout/IconLabelDescriptionList"/>
    <dgm:cxn modelId="{EEFF0422-9314-4AB3-849B-5FAD28D4B3B6}" type="presOf" srcId="{6E124506-ACE6-4407-9CE3-FDDC4DD40986}" destId="{95DFFD42-F684-4314-AB9C-B80436D8331A}" srcOrd="0" destOrd="2" presId="urn:microsoft.com/office/officeart/2018/2/layout/IconLabelDescriptionList"/>
    <dgm:cxn modelId="{F1F0D923-1782-4A6E-95A6-8E9C2B54EAA0}" srcId="{0B6ACD36-1067-4019-8309-188880DC55C1}" destId="{FC42C093-10C0-4872-A4FA-C71C460B3EFC}" srcOrd="1" destOrd="0" parTransId="{E407A724-F972-4063-8C86-5E579DBF7C09}" sibTransId="{BDE9BFED-0631-4597-80DB-D978E77BC68D}"/>
    <dgm:cxn modelId="{8930AE24-A432-4AC6-AB1A-C25E204B2AED}" type="presOf" srcId="{EFED64E9-5DC2-42E1-9107-A9DF96E9197A}" destId="{95DFFD42-F684-4314-AB9C-B80436D8331A}" srcOrd="0" destOrd="0" presId="urn:microsoft.com/office/officeart/2018/2/layout/IconLabelDescriptionList"/>
    <dgm:cxn modelId="{1B38442A-FA89-4EC3-B149-9A4E2842699C}" srcId="{1AF5B000-3471-4E23-9E20-F663A82B01F3}" destId="{EFED64E9-5DC2-42E1-9107-A9DF96E9197A}" srcOrd="0" destOrd="0" parTransId="{4D7B19CB-1749-4E8E-A77D-3C308DABBD78}" sibTransId="{1231D6B7-9671-443B-A86B-BEBB417AE1D8}"/>
    <dgm:cxn modelId="{2B7FDA32-9EEC-4454-B4BB-27A68497AACD}" srcId="{29150EEB-ED63-423C-9255-72999CA85477}" destId="{1AF5B000-3471-4E23-9E20-F663A82B01F3}" srcOrd="0" destOrd="0" parTransId="{7D2FB83C-74E4-45DC-93E3-757476D947CC}" sibTransId="{837CD83B-01BA-4D52-8D1A-CE393692080A}"/>
    <dgm:cxn modelId="{1BD92934-BD05-4F15-AFE9-8463281763C1}" srcId="{1AF5B000-3471-4E23-9E20-F663A82B01F3}" destId="{2A159E57-7A6A-4995-A84F-B09E52268DC4}" srcOrd="1" destOrd="0" parTransId="{127657FE-5A2F-4491-B4C8-2EFC620BA791}" sibTransId="{7026E0A1-0EC4-44E5-9B30-0A260ADA2B08}"/>
    <dgm:cxn modelId="{96015636-4F92-40F9-B193-0165A0C5827D}" type="presOf" srcId="{26FFC987-2E01-4A8C-98A9-25928268AD00}" destId="{6F3DECAA-11FC-4018-8BAD-61DC83DC8753}" srcOrd="0" destOrd="0" presId="urn:microsoft.com/office/officeart/2018/2/layout/IconLabelDescriptionList"/>
    <dgm:cxn modelId="{228DFB78-9753-4568-9337-A622C05DC8E8}" type="presOf" srcId="{0B6ACD36-1067-4019-8309-188880DC55C1}" destId="{8E1CE76B-10C5-4035-9459-0872223F8D51}" srcOrd="0" destOrd="0" presId="urn:microsoft.com/office/officeart/2018/2/layout/IconLabelDescriptionList"/>
    <dgm:cxn modelId="{47C98C8F-DA41-4E7E-82C7-429D9085B6AD}" srcId="{29150EEB-ED63-423C-9255-72999CA85477}" destId="{0B6ACD36-1067-4019-8309-188880DC55C1}" srcOrd="1" destOrd="0" parTransId="{34B80FDE-1D93-48A8-B9D9-6B33F53BAF4C}" sibTransId="{00E38C37-D8AB-4025-9FDF-3623EE2CCD23}"/>
    <dgm:cxn modelId="{5D3AAEA1-98E3-4E5C-ACD8-9ADDCC80C4F6}" srcId="{0B6ACD36-1067-4019-8309-188880DC55C1}" destId="{26FFC987-2E01-4A8C-98A9-25928268AD00}" srcOrd="0" destOrd="0" parTransId="{209C3C80-AB6D-4AC2-A703-01782747C765}" sibTransId="{C59E4E09-13D6-4D42-B122-4ED51A2C4A11}"/>
    <dgm:cxn modelId="{85C2E0F1-87F1-43C6-A539-C93992079790}" srcId="{1AF5B000-3471-4E23-9E20-F663A82B01F3}" destId="{6E124506-ACE6-4407-9CE3-FDDC4DD40986}" srcOrd="2" destOrd="0" parTransId="{BF1AF2B8-1027-4292-81C1-387694563EAD}" sibTransId="{251ECF03-DFAF-44EA-A671-B0155ECF7ED0}"/>
    <dgm:cxn modelId="{AD3B79F6-0427-4D55-AE28-A9F0D77223C3}" type="presOf" srcId="{29150EEB-ED63-423C-9255-72999CA85477}" destId="{658ECD13-5357-492B-B8AA-FC88D73A790B}" srcOrd="0" destOrd="0" presId="urn:microsoft.com/office/officeart/2018/2/layout/IconLabelDescriptionList"/>
    <dgm:cxn modelId="{C153FF9E-3FA7-4B00-9003-3E1005A22694}" type="presParOf" srcId="{658ECD13-5357-492B-B8AA-FC88D73A790B}" destId="{3061B0E2-A4E8-4215-B9B3-2ACDADB1517F}" srcOrd="0" destOrd="0" presId="urn:microsoft.com/office/officeart/2018/2/layout/IconLabelDescriptionList"/>
    <dgm:cxn modelId="{B21539F5-7AEC-4AD5-86D6-2669C2A76537}" type="presParOf" srcId="{3061B0E2-A4E8-4215-B9B3-2ACDADB1517F}" destId="{5C494783-C37B-4FD3-A681-71E0AEC61B67}" srcOrd="0" destOrd="0" presId="urn:microsoft.com/office/officeart/2018/2/layout/IconLabelDescriptionList"/>
    <dgm:cxn modelId="{1C36CB3B-4785-43DF-866C-1A71A917B2A6}" type="presParOf" srcId="{3061B0E2-A4E8-4215-B9B3-2ACDADB1517F}" destId="{240B1B8F-6117-4F19-A65C-62AC1A38F950}" srcOrd="1" destOrd="0" presId="urn:microsoft.com/office/officeart/2018/2/layout/IconLabelDescriptionList"/>
    <dgm:cxn modelId="{11A47BD6-7442-4CA5-983B-307573415772}" type="presParOf" srcId="{3061B0E2-A4E8-4215-B9B3-2ACDADB1517F}" destId="{8B3678BD-5ABB-423B-B16C-DA24C5D3950D}" srcOrd="2" destOrd="0" presId="urn:microsoft.com/office/officeart/2018/2/layout/IconLabelDescriptionList"/>
    <dgm:cxn modelId="{F949D45F-28D6-4CAD-BC56-C5536A86856E}" type="presParOf" srcId="{3061B0E2-A4E8-4215-B9B3-2ACDADB1517F}" destId="{A9E22ADA-E008-40F3-98DF-BAD1B97888CF}" srcOrd="3" destOrd="0" presId="urn:microsoft.com/office/officeart/2018/2/layout/IconLabelDescriptionList"/>
    <dgm:cxn modelId="{EB385E43-C49E-4F1D-A680-E9E3A9161EF3}" type="presParOf" srcId="{3061B0E2-A4E8-4215-B9B3-2ACDADB1517F}" destId="{95DFFD42-F684-4314-AB9C-B80436D8331A}" srcOrd="4" destOrd="0" presId="urn:microsoft.com/office/officeart/2018/2/layout/IconLabelDescriptionList"/>
    <dgm:cxn modelId="{8E0876A2-9D73-43E2-B04B-C75544A7A812}" type="presParOf" srcId="{658ECD13-5357-492B-B8AA-FC88D73A790B}" destId="{B848A5AF-1B6E-47B7-B0A7-B8445161A4F7}" srcOrd="1" destOrd="0" presId="urn:microsoft.com/office/officeart/2018/2/layout/IconLabelDescriptionList"/>
    <dgm:cxn modelId="{8234D68C-3578-4D22-B65E-8424489CAFD4}" type="presParOf" srcId="{658ECD13-5357-492B-B8AA-FC88D73A790B}" destId="{092CE412-15A1-468B-B552-38434D87F7D4}" srcOrd="2" destOrd="0" presId="urn:microsoft.com/office/officeart/2018/2/layout/IconLabelDescriptionList"/>
    <dgm:cxn modelId="{F3D01308-19AB-4F41-9776-E275245A666D}" type="presParOf" srcId="{092CE412-15A1-468B-B552-38434D87F7D4}" destId="{B8EA25B0-29A1-4009-AA90-D3E9BD03EBA9}" srcOrd="0" destOrd="0" presId="urn:microsoft.com/office/officeart/2018/2/layout/IconLabelDescriptionList"/>
    <dgm:cxn modelId="{AD73C7F1-73DF-4AAF-A5D8-5A90746AEC7C}" type="presParOf" srcId="{092CE412-15A1-468B-B552-38434D87F7D4}" destId="{22B75067-8E8C-43CE-8B26-51FF0186C5C3}" srcOrd="1" destOrd="0" presId="urn:microsoft.com/office/officeart/2018/2/layout/IconLabelDescriptionList"/>
    <dgm:cxn modelId="{E1C51D51-F283-4F54-A711-6588EBE40CB3}" type="presParOf" srcId="{092CE412-15A1-468B-B552-38434D87F7D4}" destId="{8E1CE76B-10C5-4035-9459-0872223F8D51}" srcOrd="2" destOrd="0" presId="urn:microsoft.com/office/officeart/2018/2/layout/IconLabelDescriptionList"/>
    <dgm:cxn modelId="{6F0376F2-7EE3-4C7D-86D4-9226EFEE1E57}" type="presParOf" srcId="{092CE412-15A1-468B-B552-38434D87F7D4}" destId="{8936606B-2A68-4155-9BF9-0314CAA629CB}" srcOrd="3" destOrd="0" presId="urn:microsoft.com/office/officeart/2018/2/layout/IconLabelDescriptionList"/>
    <dgm:cxn modelId="{8F0BDC4F-0716-497C-AF0B-27194788D80C}" type="presParOf" srcId="{092CE412-15A1-468B-B552-38434D87F7D4}" destId="{6F3DECAA-11FC-4018-8BAD-61DC83DC8753}"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3D29EBA-16AE-475B-88B0-01A32F087884}"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1E0F1374-8520-4E51-AF37-BD6CE8C318BD}">
      <dgm:prSet/>
      <dgm:spPr/>
      <dgm:t>
        <a:bodyPr/>
        <a:lstStyle/>
        <a:p>
          <a:pPr>
            <a:lnSpc>
              <a:spcPct val="100000"/>
            </a:lnSpc>
          </a:pPr>
          <a:r>
            <a:rPr lang="en-US"/>
            <a:t>Teams using traditional software development methods sometimes emphasize creating beautiful requirements documents or technical specifications.  </a:t>
          </a:r>
        </a:p>
      </dgm:t>
    </dgm:pt>
    <dgm:pt modelId="{BD3F4BBB-C7C1-426A-8D2E-1935D1708223}" type="parTrans" cxnId="{32120C40-FD21-4271-995E-C6465DE2E2DA}">
      <dgm:prSet/>
      <dgm:spPr/>
      <dgm:t>
        <a:bodyPr/>
        <a:lstStyle/>
        <a:p>
          <a:endParaRPr lang="en-US"/>
        </a:p>
      </dgm:t>
    </dgm:pt>
    <dgm:pt modelId="{5F9F3065-F43E-4DF1-ADED-3F222BAF8FBF}" type="sibTrans" cxnId="{32120C40-FD21-4271-995E-C6465DE2E2DA}">
      <dgm:prSet/>
      <dgm:spPr/>
      <dgm:t>
        <a:bodyPr/>
        <a:lstStyle/>
        <a:p>
          <a:pPr>
            <a:lnSpc>
              <a:spcPct val="100000"/>
            </a:lnSpc>
          </a:pPr>
          <a:endParaRPr lang="en-US"/>
        </a:p>
      </dgm:t>
    </dgm:pt>
    <dgm:pt modelId="{5417C44A-B044-4123-ADA1-85867C50BAD6}">
      <dgm:prSet/>
      <dgm:spPr/>
      <dgm:t>
        <a:bodyPr/>
        <a:lstStyle/>
        <a:p>
          <a:pPr>
            <a:lnSpc>
              <a:spcPct val="100000"/>
            </a:lnSpc>
          </a:pPr>
          <a:r>
            <a:rPr lang="en-US"/>
            <a:t>While these documents can be helpful in certain situations, agile teams place more focus on delivering a working product.  </a:t>
          </a:r>
        </a:p>
      </dgm:t>
    </dgm:pt>
    <dgm:pt modelId="{5E3C908C-8B16-4AD1-BFAF-E4515B310AA3}" type="parTrans" cxnId="{09C907D4-63BD-4825-A9B1-57AE5418E9F0}">
      <dgm:prSet/>
      <dgm:spPr/>
      <dgm:t>
        <a:bodyPr/>
        <a:lstStyle/>
        <a:p>
          <a:endParaRPr lang="en-US"/>
        </a:p>
      </dgm:t>
    </dgm:pt>
    <dgm:pt modelId="{DED93660-080D-40A6-A188-41A9D63A17E7}" type="sibTrans" cxnId="{09C907D4-63BD-4825-A9B1-57AE5418E9F0}">
      <dgm:prSet/>
      <dgm:spPr/>
      <dgm:t>
        <a:bodyPr/>
        <a:lstStyle/>
        <a:p>
          <a:pPr>
            <a:lnSpc>
              <a:spcPct val="100000"/>
            </a:lnSpc>
          </a:pPr>
          <a:endParaRPr lang="en-US"/>
        </a:p>
      </dgm:t>
    </dgm:pt>
    <dgm:pt modelId="{7104E65F-F233-44DA-8E90-97C1180D160F}">
      <dgm:prSet/>
      <dgm:spPr/>
      <dgm:t>
        <a:bodyPr/>
        <a:lstStyle/>
        <a:p>
          <a:pPr>
            <a:lnSpc>
              <a:spcPct val="100000"/>
            </a:lnSpc>
          </a:pPr>
          <a:r>
            <a:rPr lang="en-US"/>
            <a:t>Anything that helps the team to achieve that goal is beneficial.  Anything that does not help the team to deliver that goal is not. </a:t>
          </a:r>
        </a:p>
      </dgm:t>
    </dgm:pt>
    <dgm:pt modelId="{1B605D9B-5E2D-4DF8-B2C1-989ECA14ABB4}" type="parTrans" cxnId="{B8642F5F-E17C-4F2E-8D20-90C0D8C32C63}">
      <dgm:prSet/>
      <dgm:spPr/>
      <dgm:t>
        <a:bodyPr/>
        <a:lstStyle/>
        <a:p>
          <a:endParaRPr lang="en-US"/>
        </a:p>
      </dgm:t>
    </dgm:pt>
    <dgm:pt modelId="{C1FACC26-50FB-469E-B7F9-AA9496607786}" type="sibTrans" cxnId="{B8642F5F-E17C-4F2E-8D20-90C0D8C32C63}">
      <dgm:prSet/>
      <dgm:spPr/>
      <dgm:t>
        <a:bodyPr/>
        <a:lstStyle/>
        <a:p>
          <a:pPr>
            <a:lnSpc>
              <a:spcPct val="100000"/>
            </a:lnSpc>
          </a:pPr>
          <a:endParaRPr lang="en-US"/>
        </a:p>
      </dgm:t>
    </dgm:pt>
    <dgm:pt modelId="{835877FC-AAB5-4EC9-8756-0A4C1E124602}">
      <dgm:prSet/>
      <dgm:spPr/>
      <dgm:t>
        <a:bodyPr/>
        <a:lstStyle/>
        <a:p>
          <a:pPr>
            <a:lnSpc>
              <a:spcPct val="100000"/>
            </a:lnSpc>
          </a:pPr>
          <a:r>
            <a:rPr lang="en-US"/>
            <a:t>This value does not suggest agile teams disregard documentation—simply that it is less important than delivering a working product.</a:t>
          </a:r>
        </a:p>
      </dgm:t>
    </dgm:pt>
    <dgm:pt modelId="{C58804A2-14BB-44B8-A576-A33068158A28}" type="parTrans" cxnId="{090BE3BB-6D2B-49B6-BBB9-A559BB8D4444}">
      <dgm:prSet/>
      <dgm:spPr/>
      <dgm:t>
        <a:bodyPr/>
        <a:lstStyle/>
        <a:p>
          <a:endParaRPr lang="en-US"/>
        </a:p>
      </dgm:t>
    </dgm:pt>
    <dgm:pt modelId="{B455E58C-B77F-434A-8114-B693BF39BE9D}" type="sibTrans" cxnId="{090BE3BB-6D2B-49B6-BBB9-A559BB8D4444}">
      <dgm:prSet/>
      <dgm:spPr/>
      <dgm:t>
        <a:bodyPr/>
        <a:lstStyle/>
        <a:p>
          <a:endParaRPr lang="en-US"/>
        </a:p>
      </dgm:t>
    </dgm:pt>
    <dgm:pt modelId="{26885C4D-FABB-4E91-B6E8-C70B19C2DA86}" type="pres">
      <dgm:prSet presAssocID="{13D29EBA-16AE-475B-88B0-01A32F087884}" presName="root" presStyleCnt="0">
        <dgm:presLayoutVars>
          <dgm:dir/>
          <dgm:resizeHandles val="exact"/>
        </dgm:presLayoutVars>
      </dgm:prSet>
      <dgm:spPr/>
    </dgm:pt>
    <dgm:pt modelId="{A1D9CF94-3198-4754-8934-213D01F5DE29}" type="pres">
      <dgm:prSet presAssocID="{13D29EBA-16AE-475B-88B0-01A32F087884}" presName="container" presStyleCnt="0">
        <dgm:presLayoutVars>
          <dgm:dir/>
          <dgm:resizeHandles val="exact"/>
        </dgm:presLayoutVars>
      </dgm:prSet>
      <dgm:spPr/>
    </dgm:pt>
    <dgm:pt modelId="{CCE4963E-EC52-48D5-BA43-E6C24C4BC2F0}" type="pres">
      <dgm:prSet presAssocID="{1E0F1374-8520-4E51-AF37-BD6CE8C318BD}" presName="compNode" presStyleCnt="0"/>
      <dgm:spPr/>
    </dgm:pt>
    <dgm:pt modelId="{B2CAF7CB-7D4E-40D8-A22E-DFDB8E087C5A}" type="pres">
      <dgm:prSet presAssocID="{1E0F1374-8520-4E51-AF37-BD6CE8C318BD}" presName="iconBgRect" presStyleLbl="bgShp" presStyleIdx="0" presStyleCnt="4"/>
      <dgm:spPr/>
    </dgm:pt>
    <dgm:pt modelId="{3E73DCAF-273C-4F3A-83DE-4842A30A26C4}" type="pres">
      <dgm:prSet presAssocID="{1E0F1374-8520-4E51-AF37-BD6CE8C318B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0339F576-C883-4F53-A9D3-EFF37CBF85F4}" type="pres">
      <dgm:prSet presAssocID="{1E0F1374-8520-4E51-AF37-BD6CE8C318BD}" presName="spaceRect" presStyleCnt="0"/>
      <dgm:spPr/>
    </dgm:pt>
    <dgm:pt modelId="{4ED4CBD9-CFAB-439F-8D24-E1874C20BB5F}" type="pres">
      <dgm:prSet presAssocID="{1E0F1374-8520-4E51-AF37-BD6CE8C318BD}" presName="textRect" presStyleLbl="revTx" presStyleIdx="0" presStyleCnt="4">
        <dgm:presLayoutVars>
          <dgm:chMax val="1"/>
          <dgm:chPref val="1"/>
        </dgm:presLayoutVars>
      </dgm:prSet>
      <dgm:spPr/>
    </dgm:pt>
    <dgm:pt modelId="{A8AE6578-BD7E-4FB2-BE8F-AEE87F44F061}" type="pres">
      <dgm:prSet presAssocID="{5F9F3065-F43E-4DF1-ADED-3F222BAF8FBF}" presName="sibTrans" presStyleLbl="sibTrans2D1" presStyleIdx="0" presStyleCnt="0"/>
      <dgm:spPr/>
    </dgm:pt>
    <dgm:pt modelId="{C619DB8B-363B-42F0-8634-77923BC7CBB8}" type="pres">
      <dgm:prSet presAssocID="{5417C44A-B044-4123-ADA1-85867C50BAD6}" presName="compNode" presStyleCnt="0"/>
      <dgm:spPr/>
    </dgm:pt>
    <dgm:pt modelId="{94753F45-EE2B-4249-AF2F-4EC4ABCCE3B3}" type="pres">
      <dgm:prSet presAssocID="{5417C44A-B044-4123-ADA1-85867C50BAD6}" presName="iconBgRect" presStyleLbl="bgShp" presStyleIdx="1" presStyleCnt="4"/>
      <dgm:spPr/>
    </dgm:pt>
    <dgm:pt modelId="{0485C887-8C3B-4C94-B138-BB2B30BFA350}" type="pres">
      <dgm:prSet presAssocID="{5417C44A-B044-4123-ADA1-85867C50BAD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08815E03-888F-49B2-ABFF-954AFDBC4949}" type="pres">
      <dgm:prSet presAssocID="{5417C44A-B044-4123-ADA1-85867C50BAD6}" presName="spaceRect" presStyleCnt="0"/>
      <dgm:spPr/>
    </dgm:pt>
    <dgm:pt modelId="{6EC8A8EB-589F-4231-868A-A2EC1A063E31}" type="pres">
      <dgm:prSet presAssocID="{5417C44A-B044-4123-ADA1-85867C50BAD6}" presName="textRect" presStyleLbl="revTx" presStyleIdx="1" presStyleCnt="4">
        <dgm:presLayoutVars>
          <dgm:chMax val="1"/>
          <dgm:chPref val="1"/>
        </dgm:presLayoutVars>
      </dgm:prSet>
      <dgm:spPr/>
    </dgm:pt>
    <dgm:pt modelId="{415AA266-A101-4801-BC1C-631FF35AEEF8}" type="pres">
      <dgm:prSet presAssocID="{DED93660-080D-40A6-A188-41A9D63A17E7}" presName="sibTrans" presStyleLbl="sibTrans2D1" presStyleIdx="0" presStyleCnt="0"/>
      <dgm:spPr/>
    </dgm:pt>
    <dgm:pt modelId="{086C44D7-0C1D-42AC-9DBA-2DE225D8E7DF}" type="pres">
      <dgm:prSet presAssocID="{7104E65F-F233-44DA-8E90-97C1180D160F}" presName="compNode" presStyleCnt="0"/>
      <dgm:spPr/>
    </dgm:pt>
    <dgm:pt modelId="{AD603D01-0C0E-4CC3-AD7E-360969B21B92}" type="pres">
      <dgm:prSet presAssocID="{7104E65F-F233-44DA-8E90-97C1180D160F}" presName="iconBgRect" presStyleLbl="bgShp" presStyleIdx="2" presStyleCnt="4"/>
      <dgm:spPr/>
    </dgm:pt>
    <dgm:pt modelId="{0DEE8FE2-BF3A-4D78-9DB2-71578FD87AF3}" type="pres">
      <dgm:prSet presAssocID="{7104E65F-F233-44DA-8E90-97C1180D160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llseye"/>
        </a:ext>
      </dgm:extLst>
    </dgm:pt>
    <dgm:pt modelId="{A798ADD1-52FD-4BCF-8717-E3F98BF7532B}" type="pres">
      <dgm:prSet presAssocID="{7104E65F-F233-44DA-8E90-97C1180D160F}" presName="spaceRect" presStyleCnt="0"/>
      <dgm:spPr/>
    </dgm:pt>
    <dgm:pt modelId="{DC1195FB-125C-44C4-9278-6132E7AABA13}" type="pres">
      <dgm:prSet presAssocID="{7104E65F-F233-44DA-8E90-97C1180D160F}" presName="textRect" presStyleLbl="revTx" presStyleIdx="2" presStyleCnt="4">
        <dgm:presLayoutVars>
          <dgm:chMax val="1"/>
          <dgm:chPref val="1"/>
        </dgm:presLayoutVars>
      </dgm:prSet>
      <dgm:spPr/>
    </dgm:pt>
    <dgm:pt modelId="{05DDF87D-3C34-4D0E-9806-382AC146A576}" type="pres">
      <dgm:prSet presAssocID="{C1FACC26-50FB-469E-B7F9-AA9496607786}" presName="sibTrans" presStyleLbl="sibTrans2D1" presStyleIdx="0" presStyleCnt="0"/>
      <dgm:spPr/>
    </dgm:pt>
    <dgm:pt modelId="{F087CECF-593D-4DD7-952F-2ADD837EB16B}" type="pres">
      <dgm:prSet presAssocID="{835877FC-AAB5-4EC9-8756-0A4C1E124602}" presName="compNode" presStyleCnt="0"/>
      <dgm:spPr/>
    </dgm:pt>
    <dgm:pt modelId="{F50ED87B-9C86-4E5D-A6F4-7779AE7F7F01}" type="pres">
      <dgm:prSet presAssocID="{835877FC-AAB5-4EC9-8756-0A4C1E124602}" presName="iconBgRect" presStyleLbl="bgShp" presStyleIdx="3" presStyleCnt="4"/>
      <dgm:spPr/>
    </dgm:pt>
    <dgm:pt modelId="{FC94832A-83EC-4A4A-B8C6-187DBF086F4B}" type="pres">
      <dgm:prSet presAssocID="{835877FC-AAB5-4EC9-8756-0A4C1E12460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ranching Diagram"/>
        </a:ext>
      </dgm:extLst>
    </dgm:pt>
    <dgm:pt modelId="{19BB6735-E56A-4507-8FBB-F71C37D4F3B2}" type="pres">
      <dgm:prSet presAssocID="{835877FC-AAB5-4EC9-8756-0A4C1E124602}" presName="spaceRect" presStyleCnt="0"/>
      <dgm:spPr/>
    </dgm:pt>
    <dgm:pt modelId="{4CF01154-C6D2-416B-BA81-E2AB754FC156}" type="pres">
      <dgm:prSet presAssocID="{835877FC-AAB5-4EC9-8756-0A4C1E124602}" presName="textRect" presStyleLbl="revTx" presStyleIdx="3" presStyleCnt="4">
        <dgm:presLayoutVars>
          <dgm:chMax val="1"/>
          <dgm:chPref val="1"/>
        </dgm:presLayoutVars>
      </dgm:prSet>
      <dgm:spPr/>
    </dgm:pt>
  </dgm:ptLst>
  <dgm:cxnLst>
    <dgm:cxn modelId="{F274491E-F156-423B-82D7-BF46C40F06B9}" type="presOf" srcId="{1E0F1374-8520-4E51-AF37-BD6CE8C318BD}" destId="{4ED4CBD9-CFAB-439F-8D24-E1874C20BB5F}" srcOrd="0" destOrd="0" presId="urn:microsoft.com/office/officeart/2018/2/layout/IconCircleList"/>
    <dgm:cxn modelId="{CCB7F620-083F-4284-850C-C8CF27B66934}" type="presOf" srcId="{13D29EBA-16AE-475B-88B0-01A32F087884}" destId="{26885C4D-FABB-4E91-B6E8-C70B19C2DA86}" srcOrd="0" destOrd="0" presId="urn:microsoft.com/office/officeart/2018/2/layout/IconCircleList"/>
    <dgm:cxn modelId="{E5183924-383B-49D6-99E8-801F99A4B0F1}" type="presOf" srcId="{5417C44A-B044-4123-ADA1-85867C50BAD6}" destId="{6EC8A8EB-589F-4231-868A-A2EC1A063E31}" srcOrd="0" destOrd="0" presId="urn:microsoft.com/office/officeart/2018/2/layout/IconCircleList"/>
    <dgm:cxn modelId="{B35BE232-2EAE-40D8-96AB-7ACF3CBDA567}" type="presOf" srcId="{C1FACC26-50FB-469E-B7F9-AA9496607786}" destId="{05DDF87D-3C34-4D0E-9806-382AC146A576}" srcOrd="0" destOrd="0" presId="urn:microsoft.com/office/officeart/2018/2/layout/IconCircleList"/>
    <dgm:cxn modelId="{9D553137-432D-4E9B-B3BF-C70EF443C4F3}" type="presOf" srcId="{5F9F3065-F43E-4DF1-ADED-3F222BAF8FBF}" destId="{A8AE6578-BD7E-4FB2-BE8F-AEE87F44F061}" srcOrd="0" destOrd="0" presId="urn:microsoft.com/office/officeart/2018/2/layout/IconCircleList"/>
    <dgm:cxn modelId="{32120C40-FD21-4271-995E-C6465DE2E2DA}" srcId="{13D29EBA-16AE-475B-88B0-01A32F087884}" destId="{1E0F1374-8520-4E51-AF37-BD6CE8C318BD}" srcOrd="0" destOrd="0" parTransId="{BD3F4BBB-C7C1-426A-8D2E-1935D1708223}" sibTransId="{5F9F3065-F43E-4DF1-ADED-3F222BAF8FBF}"/>
    <dgm:cxn modelId="{B8642F5F-E17C-4F2E-8D20-90C0D8C32C63}" srcId="{13D29EBA-16AE-475B-88B0-01A32F087884}" destId="{7104E65F-F233-44DA-8E90-97C1180D160F}" srcOrd="2" destOrd="0" parTransId="{1B605D9B-5E2D-4DF8-B2C1-989ECA14ABB4}" sibTransId="{C1FACC26-50FB-469E-B7F9-AA9496607786}"/>
    <dgm:cxn modelId="{DE910243-E2D4-42DF-8390-05ED7EB7123F}" type="presOf" srcId="{DED93660-080D-40A6-A188-41A9D63A17E7}" destId="{415AA266-A101-4801-BC1C-631FF35AEEF8}" srcOrd="0" destOrd="0" presId="urn:microsoft.com/office/officeart/2018/2/layout/IconCircleList"/>
    <dgm:cxn modelId="{32C07348-003E-49B5-B294-13744EFF2E9D}" type="presOf" srcId="{7104E65F-F233-44DA-8E90-97C1180D160F}" destId="{DC1195FB-125C-44C4-9278-6132E7AABA13}" srcOrd="0" destOrd="0" presId="urn:microsoft.com/office/officeart/2018/2/layout/IconCircleList"/>
    <dgm:cxn modelId="{090BE3BB-6D2B-49B6-BBB9-A559BB8D4444}" srcId="{13D29EBA-16AE-475B-88B0-01A32F087884}" destId="{835877FC-AAB5-4EC9-8756-0A4C1E124602}" srcOrd="3" destOrd="0" parTransId="{C58804A2-14BB-44B8-A576-A33068158A28}" sibTransId="{B455E58C-B77F-434A-8114-B693BF39BE9D}"/>
    <dgm:cxn modelId="{21F064BF-AD0E-4286-A922-71F3EBB81927}" type="presOf" srcId="{835877FC-AAB5-4EC9-8756-0A4C1E124602}" destId="{4CF01154-C6D2-416B-BA81-E2AB754FC156}" srcOrd="0" destOrd="0" presId="urn:microsoft.com/office/officeart/2018/2/layout/IconCircleList"/>
    <dgm:cxn modelId="{09C907D4-63BD-4825-A9B1-57AE5418E9F0}" srcId="{13D29EBA-16AE-475B-88B0-01A32F087884}" destId="{5417C44A-B044-4123-ADA1-85867C50BAD6}" srcOrd="1" destOrd="0" parTransId="{5E3C908C-8B16-4AD1-BFAF-E4515B310AA3}" sibTransId="{DED93660-080D-40A6-A188-41A9D63A17E7}"/>
    <dgm:cxn modelId="{B74FF057-D269-49CC-930F-205F6E719781}" type="presParOf" srcId="{26885C4D-FABB-4E91-B6E8-C70B19C2DA86}" destId="{A1D9CF94-3198-4754-8934-213D01F5DE29}" srcOrd="0" destOrd="0" presId="urn:microsoft.com/office/officeart/2018/2/layout/IconCircleList"/>
    <dgm:cxn modelId="{431303FA-BE14-4441-AEB1-4D36F2F369F0}" type="presParOf" srcId="{A1D9CF94-3198-4754-8934-213D01F5DE29}" destId="{CCE4963E-EC52-48D5-BA43-E6C24C4BC2F0}" srcOrd="0" destOrd="0" presId="urn:microsoft.com/office/officeart/2018/2/layout/IconCircleList"/>
    <dgm:cxn modelId="{B9CEA8F9-D79D-48A4-A83F-6DF0158D15A1}" type="presParOf" srcId="{CCE4963E-EC52-48D5-BA43-E6C24C4BC2F0}" destId="{B2CAF7CB-7D4E-40D8-A22E-DFDB8E087C5A}" srcOrd="0" destOrd="0" presId="urn:microsoft.com/office/officeart/2018/2/layout/IconCircleList"/>
    <dgm:cxn modelId="{D7A5B1D0-972D-4D1F-A5AD-B75CEA685884}" type="presParOf" srcId="{CCE4963E-EC52-48D5-BA43-E6C24C4BC2F0}" destId="{3E73DCAF-273C-4F3A-83DE-4842A30A26C4}" srcOrd="1" destOrd="0" presId="urn:microsoft.com/office/officeart/2018/2/layout/IconCircleList"/>
    <dgm:cxn modelId="{8A41CB6F-36DF-413E-A17E-4C76EAF2F1B6}" type="presParOf" srcId="{CCE4963E-EC52-48D5-BA43-E6C24C4BC2F0}" destId="{0339F576-C883-4F53-A9D3-EFF37CBF85F4}" srcOrd="2" destOrd="0" presId="urn:microsoft.com/office/officeart/2018/2/layout/IconCircleList"/>
    <dgm:cxn modelId="{8D7ED3C9-61A8-43A3-92D8-30BBEFDCD9FF}" type="presParOf" srcId="{CCE4963E-EC52-48D5-BA43-E6C24C4BC2F0}" destId="{4ED4CBD9-CFAB-439F-8D24-E1874C20BB5F}" srcOrd="3" destOrd="0" presId="urn:microsoft.com/office/officeart/2018/2/layout/IconCircleList"/>
    <dgm:cxn modelId="{B70AEB34-80ED-4227-ACBB-3BB1016995B7}" type="presParOf" srcId="{A1D9CF94-3198-4754-8934-213D01F5DE29}" destId="{A8AE6578-BD7E-4FB2-BE8F-AEE87F44F061}" srcOrd="1" destOrd="0" presId="urn:microsoft.com/office/officeart/2018/2/layout/IconCircleList"/>
    <dgm:cxn modelId="{FDF51074-BFA0-46B3-AAE1-89328A2E2F1E}" type="presParOf" srcId="{A1D9CF94-3198-4754-8934-213D01F5DE29}" destId="{C619DB8B-363B-42F0-8634-77923BC7CBB8}" srcOrd="2" destOrd="0" presId="urn:microsoft.com/office/officeart/2018/2/layout/IconCircleList"/>
    <dgm:cxn modelId="{BB54A20E-496B-497D-9C03-D02E8948803C}" type="presParOf" srcId="{C619DB8B-363B-42F0-8634-77923BC7CBB8}" destId="{94753F45-EE2B-4249-AF2F-4EC4ABCCE3B3}" srcOrd="0" destOrd="0" presId="urn:microsoft.com/office/officeart/2018/2/layout/IconCircleList"/>
    <dgm:cxn modelId="{FFC8F180-E9CF-4B73-ABA9-45059B13BC7D}" type="presParOf" srcId="{C619DB8B-363B-42F0-8634-77923BC7CBB8}" destId="{0485C887-8C3B-4C94-B138-BB2B30BFA350}" srcOrd="1" destOrd="0" presId="urn:microsoft.com/office/officeart/2018/2/layout/IconCircleList"/>
    <dgm:cxn modelId="{DF6DD5FF-65EF-4146-85E0-C5710DFBA6DA}" type="presParOf" srcId="{C619DB8B-363B-42F0-8634-77923BC7CBB8}" destId="{08815E03-888F-49B2-ABFF-954AFDBC4949}" srcOrd="2" destOrd="0" presId="urn:microsoft.com/office/officeart/2018/2/layout/IconCircleList"/>
    <dgm:cxn modelId="{A99CFEDA-F08B-4D07-AF15-30108F30B9CA}" type="presParOf" srcId="{C619DB8B-363B-42F0-8634-77923BC7CBB8}" destId="{6EC8A8EB-589F-4231-868A-A2EC1A063E31}" srcOrd="3" destOrd="0" presId="urn:microsoft.com/office/officeart/2018/2/layout/IconCircleList"/>
    <dgm:cxn modelId="{16881B4C-59A8-4412-888F-98019DA570F1}" type="presParOf" srcId="{A1D9CF94-3198-4754-8934-213D01F5DE29}" destId="{415AA266-A101-4801-BC1C-631FF35AEEF8}" srcOrd="3" destOrd="0" presId="urn:microsoft.com/office/officeart/2018/2/layout/IconCircleList"/>
    <dgm:cxn modelId="{39932C63-049F-43E7-9626-9F35CC1D9155}" type="presParOf" srcId="{A1D9CF94-3198-4754-8934-213D01F5DE29}" destId="{086C44D7-0C1D-42AC-9DBA-2DE225D8E7DF}" srcOrd="4" destOrd="0" presId="urn:microsoft.com/office/officeart/2018/2/layout/IconCircleList"/>
    <dgm:cxn modelId="{5FFBE59D-7EEC-45C0-8B66-8D69CAC1AD59}" type="presParOf" srcId="{086C44D7-0C1D-42AC-9DBA-2DE225D8E7DF}" destId="{AD603D01-0C0E-4CC3-AD7E-360969B21B92}" srcOrd="0" destOrd="0" presId="urn:microsoft.com/office/officeart/2018/2/layout/IconCircleList"/>
    <dgm:cxn modelId="{8D066C31-2FCA-4AB7-A8DD-ACFDA51DC57E}" type="presParOf" srcId="{086C44D7-0C1D-42AC-9DBA-2DE225D8E7DF}" destId="{0DEE8FE2-BF3A-4D78-9DB2-71578FD87AF3}" srcOrd="1" destOrd="0" presId="urn:microsoft.com/office/officeart/2018/2/layout/IconCircleList"/>
    <dgm:cxn modelId="{4F8C280A-18F3-47D9-9833-0C140D5BE02D}" type="presParOf" srcId="{086C44D7-0C1D-42AC-9DBA-2DE225D8E7DF}" destId="{A798ADD1-52FD-4BCF-8717-E3F98BF7532B}" srcOrd="2" destOrd="0" presId="urn:microsoft.com/office/officeart/2018/2/layout/IconCircleList"/>
    <dgm:cxn modelId="{11A2A31B-3F22-4304-8964-7D36B5EE2CC1}" type="presParOf" srcId="{086C44D7-0C1D-42AC-9DBA-2DE225D8E7DF}" destId="{DC1195FB-125C-44C4-9278-6132E7AABA13}" srcOrd="3" destOrd="0" presId="urn:microsoft.com/office/officeart/2018/2/layout/IconCircleList"/>
    <dgm:cxn modelId="{527F687D-44C5-4132-BC9A-62254BA52E85}" type="presParOf" srcId="{A1D9CF94-3198-4754-8934-213D01F5DE29}" destId="{05DDF87D-3C34-4D0E-9806-382AC146A576}" srcOrd="5" destOrd="0" presId="urn:microsoft.com/office/officeart/2018/2/layout/IconCircleList"/>
    <dgm:cxn modelId="{1C1320D3-EFC5-42B9-86DE-53BCFA968B68}" type="presParOf" srcId="{A1D9CF94-3198-4754-8934-213D01F5DE29}" destId="{F087CECF-593D-4DD7-952F-2ADD837EB16B}" srcOrd="6" destOrd="0" presId="urn:microsoft.com/office/officeart/2018/2/layout/IconCircleList"/>
    <dgm:cxn modelId="{CDD5C992-E0F2-47AA-B2AE-91FAB88A10BE}" type="presParOf" srcId="{F087CECF-593D-4DD7-952F-2ADD837EB16B}" destId="{F50ED87B-9C86-4E5D-A6F4-7779AE7F7F01}" srcOrd="0" destOrd="0" presId="urn:microsoft.com/office/officeart/2018/2/layout/IconCircleList"/>
    <dgm:cxn modelId="{6871CD9F-F975-423C-949C-11ECE64EAB63}" type="presParOf" srcId="{F087CECF-593D-4DD7-952F-2ADD837EB16B}" destId="{FC94832A-83EC-4A4A-B8C6-187DBF086F4B}" srcOrd="1" destOrd="0" presId="urn:microsoft.com/office/officeart/2018/2/layout/IconCircleList"/>
    <dgm:cxn modelId="{527771E0-C530-4E92-AE9E-84B9690DBF2A}" type="presParOf" srcId="{F087CECF-593D-4DD7-952F-2ADD837EB16B}" destId="{19BB6735-E56A-4507-8FBB-F71C37D4F3B2}" srcOrd="2" destOrd="0" presId="urn:microsoft.com/office/officeart/2018/2/layout/IconCircleList"/>
    <dgm:cxn modelId="{11FBECCF-B08B-418E-B2A7-20F7E7213180}" type="presParOf" srcId="{F087CECF-593D-4DD7-952F-2ADD837EB16B}" destId="{4CF01154-C6D2-416B-BA81-E2AB754FC15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6F5B0AF-354F-4409-BAE3-692655461E1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670D8BB-68A0-4292-B2D5-05D7CB994D4D}">
      <dgm:prSet/>
      <dgm:spPr/>
      <dgm:t>
        <a:bodyPr/>
        <a:lstStyle/>
        <a:p>
          <a:pPr>
            <a:lnSpc>
              <a:spcPct val="100000"/>
            </a:lnSpc>
          </a:pPr>
          <a:r>
            <a:rPr lang="en-US" dirty="0"/>
            <a:t>Contracts are necessary in most business environments.  </a:t>
          </a:r>
        </a:p>
      </dgm:t>
    </dgm:pt>
    <dgm:pt modelId="{F8A5EDBC-CFC1-4858-94B3-91EAD19151E9}" type="parTrans" cxnId="{1B82B97F-0FE5-409F-ACD7-BDCD2BC30748}">
      <dgm:prSet/>
      <dgm:spPr/>
      <dgm:t>
        <a:bodyPr/>
        <a:lstStyle/>
        <a:p>
          <a:endParaRPr lang="en-US"/>
        </a:p>
      </dgm:t>
    </dgm:pt>
    <dgm:pt modelId="{28DA46B9-3AE4-46BA-9587-26353FE5D4AF}" type="sibTrans" cxnId="{1B82B97F-0FE5-409F-ACD7-BDCD2BC30748}">
      <dgm:prSet/>
      <dgm:spPr/>
      <dgm:t>
        <a:bodyPr/>
        <a:lstStyle/>
        <a:p>
          <a:endParaRPr lang="en-US"/>
        </a:p>
      </dgm:t>
    </dgm:pt>
    <dgm:pt modelId="{2C5D51A5-39B7-45C1-B1BB-60CEBCABBAC9}">
      <dgm:prSet/>
      <dgm:spPr/>
      <dgm:t>
        <a:bodyPr/>
        <a:lstStyle/>
        <a:p>
          <a:pPr>
            <a:lnSpc>
              <a:spcPct val="100000"/>
            </a:lnSpc>
          </a:pPr>
          <a:r>
            <a:rPr lang="en-US"/>
            <a:t>The Agile Manifesto is not against binding agreements.  </a:t>
          </a:r>
        </a:p>
      </dgm:t>
    </dgm:pt>
    <dgm:pt modelId="{DA4A33C5-3047-4A82-B67D-BCB8B4B6CE4C}" type="parTrans" cxnId="{41C69489-D76A-4CA0-BEAB-6638F17157C7}">
      <dgm:prSet/>
      <dgm:spPr/>
      <dgm:t>
        <a:bodyPr/>
        <a:lstStyle/>
        <a:p>
          <a:endParaRPr lang="en-US"/>
        </a:p>
      </dgm:t>
    </dgm:pt>
    <dgm:pt modelId="{28F67841-C38A-4190-A1E0-CB55E0060C37}" type="sibTrans" cxnId="{41C69489-D76A-4CA0-BEAB-6638F17157C7}">
      <dgm:prSet/>
      <dgm:spPr/>
      <dgm:t>
        <a:bodyPr/>
        <a:lstStyle/>
        <a:p>
          <a:endParaRPr lang="en-US"/>
        </a:p>
      </dgm:t>
    </dgm:pt>
    <dgm:pt modelId="{7F15DC5E-7B60-4ED0-9FF6-B3332B1F182F}">
      <dgm:prSet/>
      <dgm:spPr/>
      <dgm:t>
        <a:bodyPr/>
        <a:lstStyle/>
        <a:p>
          <a:pPr>
            <a:lnSpc>
              <a:spcPct val="100000"/>
            </a:lnSpc>
          </a:pPr>
          <a:r>
            <a:rPr lang="en-US"/>
            <a:t>Instead, reflecting on this value might encourage us to structure contracts that support collaboration between the customer and the team to provide value together. </a:t>
          </a:r>
        </a:p>
      </dgm:t>
    </dgm:pt>
    <dgm:pt modelId="{E2E782F2-BFDC-4AF5-A4F8-E1E3B7765D2D}" type="parTrans" cxnId="{E3F87EE1-2E0A-442D-BE49-9D836FB06BE9}">
      <dgm:prSet/>
      <dgm:spPr/>
      <dgm:t>
        <a:bodyPr/>
        <a:lstStyle/>
        <a:p>
          <a:endParaRPr lang="en-US"/>
        </a:p>
      </dgm:t>
    </dgm:pt>
    <dgm:pt modelId="{5C5391FB-A134-4EA2-8E30-D404854ED761}" type="sibTrans" cxnId="{E3F87EE1-2E0A-442D-BE49-9D836FB06BE9}">
      <dgm:prSet/>
      <dgm:spPr/>
      <dgm:t>
        <a:bodyPr/>
        <a:lstStyle/>
        <a:p>
          <a:endParaRPr lang="en-US"/>
        </a:p>
      </dgm:t>
    </dgm:pt>
    <dgm:pt modelId="{56DC4D7B-93BF-43CC-8C60-CCCAA4A46E3D}" type="pres">
      <dgm:prSet presAssocID="{F6F5B0AF-354F-4409-BAE3-692655461E1D}" presName="root" presStyleCnt="0">
        <dgm:presLayoutVars>
          <dgm:dir/>
          <dgm:resizeHandles val="exact"/>
        </dgm:presLayoutVars>
      </dgm:prSet>
      <dgm:spPr/>
    </dgm:pt>
    <dgm:pt modelId="{04EBE911-8F82-4889-9F58-5F5E2D35040B}" type="pres">
      <dgm:prSet presAssocID="{2670D8BB-68A0-4292-B2D5-05D7CB994D4D}" presName="compNode" presStyleCnt="0"/>
      <dgm:spPr/>
    </dgm:pt>
    <dgm:pt modelId="{93743645-7AAD-4824-850A-838CD785A633}" type="pres">
      <dgm:prSet presAssocID="{2670D8BB-68A0-4292-B2D5-05D7CB994D4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ity"/>
        </a:ext>
      </dgm:extLst>
    </dgm:pt>
    <dgm:pt modelId="{BC50DD47-BBA7-4439-B887-3173341515C6}" type="pres">
      <dgm:prSet presAssocID="{2670D8BB-68A0-4292-B2D5-05D7CB994D4D}" presName="spaceRect" presStyleCnt="0"/>
      <dgm:spPr/>
    </dgm:pt>
    <dgm:pt modelId="{7C304AF3-70D0-413E-AF45-3604574EEBB0}" type="pres">
      <dgm:prSet presAssocID="{2670D8BB-68A0-4292-B2D5-05D7CB994D4D}" presName="textRect" presStyleLbl="revTx" presStyleIdx="0" presStyleCnt="3">
        <dgm:presLayoutVars>
          <dgm:chMax val="1"/>
          <dgm:chPref val="1"/>
        </dgm:presLayoutVars>
      </dgm:prSet>
      <dgm:spPr/>
    </dgm:pt>
    <dgm:pt modelId="{DA2FA665-8486-4207-AA20-029EB008274D}" type="pres">
      <dgm:prSet presAssocID="{28DA46B9-3AE4-46BA-9587-26353FE5D4AF}" presName="sibTrans" presStyleCnt="0"/>
      <dgm:spPr/>
    </dgm:pt>
    <dgm:pt modelId="{210706D6-675A-4350-AD3E-4CBC377ACDF7}" type="pres">
      <dgm:prSet presAssocID="{2C5D51A5-39B7-45C1-B1BB-60CEBCABBAC9}" presName="compNode" presStyleCnt="0"/>
      <dgm:spPr/>
    </dgm:pt>
    <dgm:pt modelId="{67437C8C-F679-4204-89BA-2780B0ACC49A}" type="pres">
      <dgm:prSet presAssocID="{2C5D51A5-39B7-45C1-B1BB-60CEBCABBAC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ntract"/>
        </a:ext>
      </dgm:extLst>
    </dgm:pt>
    <dgm:pt modelId="{C977B1BE-6C44-4F56-B89E-E9267F0BDAEB}" type="pres">
      <dgm:prSet presAssocID="{2C5D51A5-39B7-45C1-B1BB-60CEBCABBAC9}" presName="spaceRect" presStyleCnt="0"/>
      <dgm:spPr/>
    </dgm:pt>
    <dgm:pt modelId="{E5C09B2D-E8FC-4DBF-86E1-373605B6A56F}" type="pres">
      <dgm:prSet presAssocID="{2C5D51A5-39B7-45C1-B1BB-60CEBCABBAC9}" presName="textRect" presStyleLbl="revTx" presStyleIdx="1" presStyleCnt="3">
        <dgm:presLayoutVars>
          <dgm:chMax val="1"/>
          <dgm:chPref val="1"/>
        </dgm:presLayoutVars>
      </dgm:prSet>
      <dgm:spPr/>
    </dgm:pt>
    <dgm:pt modelId="{3F981FE6-6A1D-4E49-85BD-DE351DC7410F}" type="pres">
      <dgm:prSet presAssocID="{28F67841-C38A-4190-A1E0-CB55E0060C37}" presName="sibTrans" presStyleCnt="0"/>
      <dgm:spPr/>
    </dgm:pt>
    <dgm:pt modelId="{7454D4F7-403C-4E98-982C-42230F4D47E0}" type="pres">
      <dgm:prSet presAssocID="{7F15DC5E-7B60-4ED0-9FF6-B3332B1F182F}" presName="compNode" presStyleCnt="0"/>
      <dgm:spPr/>
    </dgm:pt>
    <dgm:pt modelId="{1EA3DEE4-78A7-40D3-B431-29A1CA016F7C}" type="pres">
      <dgm:prSet presAssocID="{7F15DC5E-7B60-4ED0-9FF6-B3332B1F182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56FC0675-4059-46DE-ABC4-2C1DFDED9A41}" type="pres">
      <dgm:prSet presAssocID="{7F15DC5E-7B60-4ED0-9FF6-B3332B1F182F}" presName="spaceRect" presStyleCnt="0"/>
      <dgm:spPr/>
    </dgm:pt>
    <dgm:pt modelId="{B9A9049E-6DE7-4194-9899-B2FD32DC7FFD}" type="pres">
      <dgm:prSet presAssocID="{7F15DC5E-7B60-4ED0-9FF6-B3332B1F182F}" presName="textRect" presStyleLbl="revTx" presStyleIdx="2" presStyleCnt="3">
        <dgm:presLayoutVars>
          <dgm:chMax val="1"/>
          <dgm:chPref val="1"/>
        </dgm:presLayoutVars>
      </dgm:prSet>
      <dgm:spPr/>
    </dgm:pt>
  </dgm:ptLst>
  <dgm:cxnLst>
    <dgm:cxn modelId="{77E1F604-F1F6-4824-A092-DA69D859BC94}" type="presOf" srcId="{F6F5B0AF-354F-4409-BAE3-692655461E1D}" destId="{56DC4D7B-93BF-43CC-8C60-CCCAA4A46E3D}" srcOrd="0" destOrd="0" presId="urn:microsoft.com/office/officeart/2018/2/layout/IconLabelList"/>
    <dgm:cxn modelId="{1549EC31-B37D-4C62-A7D1-3DC26706BB38}" type="presOf" srcId="{2C5D51A5-39B7-45C1-B1BB-60CEBCABBAC9}" destId="{E5C09B2D-E8FC-4DBF-86E1-373605B6A56F}" srcOrd="0" destOrd="0" presId="urn:microsoft.com/office/officeart/2018/2/layout/IconLabelList"/>
    <dgm:cxn modelId="{1B82B97F-0FE5-409F-ACD7-BDCD2BC30748}" srcId="{F6F5B0AF-354F-4409-BAE3-692655461E1D}" destId="{2670D8BB-68A0-4292-B2D5-05D7CB994D4D}" srcOrd="0" destOrd="0" parTransId="{F8A5EDBC-CFC1-4858-94B3-91EAD19151E9}" sibTransId="{28DA46B9-3AE4-46BA-9587-26353FE5D4AF}"/>
    <dgm:cxn modelId="{41C69489-D76A-4CA0-BEAB-6638F17157C7}" srcId="{F6F5B0AF-354F-4409-BAE3-692655461E1D}" destId="{2C5D51A5-39B7-45C1-B1BB-60CEBCABBAC9}" srcOrd="1" destOrd="0" parTransId="{DA4A33C5-3047-4A82-B67D-BCB8B4B6CE4C}" sibTransId="{28F67841-C38A-4190-A1E0-CB55E0060C37}"/>
    <dgm:cxn modelId="{DAE1A6C2-9BF9-48B0-B34D-50095495FF43}" type="presOf" srcId="{2670D8BB-68A0-4292-B2D5-05D7CB994D4D}" destId="{7C304AF3-70D0-413E-AF45-3604574EEBB0}" srcOrd="0" destOrd="0" presId="urn:microsoft.com/office/officeart/2018/2/layout/IconLabelList"/>
    <dgm:cxn modelId="{E3F87EE1-2E0A-442D-BE49-9D836FB06BE9}" srcId="{F6F5B0AF-354F-4409-BAE3-692655461E1D}" destId="{7F15DC5E-7B60-4ED0-9FF6-B3332B1F182F}" srcOrd="2" destOrd="0" parTransId="{E2E782F2-BFDC-4AF5-A4F8-E1E3B7765D2D}" sibTransId="{5C5391FB-A134-4EA2-8E30-D404854ED761}"/>
    <dgm:cxn modelId="{6FDA74E9-40CE-495C-B214-8C822F63A0E6}" type="presOf" srcId="{7F15DC5E-7B60-4ED0-9FF6-B3332B1F182F}" destId="{B9A9049E-6DE7-4194-9899-B2FD32DC7FFD}" srcOrd="0" destOrd="0" presId="urn:microsoft.com/office/officeart/2018/2/layout/IconLabelList"/>
    <dgm:cxn modelId="{44E37C47-0A82-4B0E-968F-3300C81C2975}" type="presParOf" srcId="{56DC4D7B-93BF-43CC-8C60-CCCAA4A46E3D}" destId="{04EBE911-8F82-4889-9F58-5F5E2D35040B}" srcOrd="0" destOrd="0" presId="urn:microsoft.com/office/officeart/2018/2/layout/IconLabelList"/>
    <dgm:cxn modelId="{7CA77A93-8769-40C6-9E0E-23D8B8762FD0}" type="presParOf" srcId="{04EBE911-8F82-4889-9F58-5F5E2D35040B}" destId="{93743645-7AAD-4824-850A-838CD785A633}" srcOrd="0" destOrd="0" presId="urn:microsoft.com/office/officeart/2018/2/layout/IconLabelList"/>
    <dgm:cxn modelId="{1E47C93C-C27A-40EA-B6F2-39B8AAA30DD2}" type="presParOf" srcId="{04EBE911-8F82-4889-9F58-5F5E2D35040B}" destId="{BC50DD47-BBA7-4439-B887-3173341515C6}" srcOrd="1" destOrd="0" presId="urn:microsoft.com/office/officeart/2018/2/layout/IconLabelList"/>
    <dgm:cxn modelId="{1616A836-6E13-4F33-9A73-4044D423B57A}" type="presParOf" srcId="{04EBE911-8F82-4889-9F58-5F5E2D35040B}" destId="{7C304AF3-70D0-413E-AF45-3604574EEBB0}" srcOrd="2" destOrd="0" presId="urn:microsoft.com/office/officeart/2018/2/layout/IconLabelList"/>
    <dgm:cxn modelId="{C0723B18-D1E9-41B3-A212-BCD486B5CE5E}" type="presParOf" srcId="{56DC4D7B-93BF-43CC-8C60-CCCAA4A46E3D}" destId="{DA2FA665-8486-4207-AA20-029EB008274D}" srcOrd="1" destOrd="0" presId="urn:microsoft.com/office/officeart/2018/2/layout/IconLabelList"/>
    <dgm:cxn modelId="{F8C49B37-8553-453E-B869-0DA3CB6107DF}" type="presParOf" srcId="{56DC4D7B-93BF-43CC-8C60-CCCAA4A46E3D}" destId="{210706D6-675A-4350-AD3E-4CBC377ACDF7}" srcOrd="2" destOrd="0" presId="urn:microsoft.com/office/officeart/2018/2/layout/IconLabelList"/>
    <dgm:cxn modelId="{711457B7-55D6-4503-A40F-4C472F820D8F}" type="presParOf" srcId="{210706D6-675A-4350-AD3E-4CBC377ACDF7}" destId="{67437C8C-F679-4204-89BA-2780B0ACC49A}" srcOrd="0" destOrd="0" presId="urn:microsoft.com/office/officeart/2018/2/layout/IconLabelList"/>
    <dgm:cxn modelId="{0494CD16-0FFA-4466-B4C6-6E55792FB93F}" type="presParOf" srcId="{210706D6-675A-4350-AD3E-4CBC377ACDF7}" destId="{C977B1BE-6C44-4F56-B89E-E9267F0BDAEB}" srcOrd="1" destOrd="0" presId="urn:microsoft.com/office/officeart/2018/2/layout/IconLabelList"/>
    <dgm:cxn modelId="{D8E384AA-25B4-4077-B046-DB0E9A0FC87C}" type="presParOf" srcId="{210706D6-675A-4350-AD3E-4CBC377ACDF7}" destId="{E5C09B2D-E8FC-4DBF-86E1-373605B6A56F}" srcOrd="2" destOrd="0" presId="urn:microsoft.com/office/officeart/2018/2/layout/IconLabelList"/>
    <dgm:cxn modelId="{DF9A0911-3D55-4600-83BB-2D30C10EE739}" type="presParOf" srcId="{56DC4D7B-93BF-43CC-8C60-CCCAA4A46E3D}" destId="{3F981FE6-6A1D-4E49-85BD-DE351DC7410F}" srcOrd="3" destOrd="0" presId="urn:microsoft.com/office/officeart/2018/2/layout/IconLabelList"/>
    <dgm:cxn modelId="{CD30F5EF-FCC5-4531-A8ED-7C193E7E5BAD}" type="presParOf" srcId="{56DC4D7B-93BF-43CC-8C60-CCCAA4A46E3D}" destId="{7454D4F7-403C-4E98-982C-42230F4D47E0}" srcOrd="4" destOrd="0" presId="urn:microsoft.com/office/officeart/2018/2/layout/IconLabelList"/>
    <dgm:cxn modelId="{A9B60DB8-7075-49AF-BA65-545E757307B6}" type="presParOf" srcId="{7454D4F7-403C-4E98-982C-42230F4D47E0}" destId="{1EA3DEE4-78A7-40D3-B431-29A1CA016F7C}" srcOrd="0" destOrd="0" presId="urn:microsoft.com/office/officeart/2018/2/layout/IconLabelList"/>
    <dgm:cxn modelId="{F224CB2F-0C3C-42DC-B7AD-6C8AF18BEE7B}" type="presParOf" srcId="{7454D4F7-403C-4E98-982C-42230F4D47E0}" destId="{56FC0675-4059-46DE-ABC4-2C1DFDED9A41}" srcOrd="1" destOrd="0" presId="urn:microsoft.com/office/officeart/2018/2/layout/IconLabelList"/>
    <dgm:cxn modelId="{631FE190-384F-40DB-8544-008ADF32604B}" type="presParOf" srcId="{7454D4F7-403C-4E98-982C-42230F4D47E0}" destId="{B9A9049E-6DE7-4194-9899-B2FD32DC7FF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7629D74-5E3E-465D-8E1D-CD98359663E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9554CED-A9EF-4E04-9256-63022CD71801}">
      <dgm:prSet/>
      <dgm:spPr/>
      <dgm:t>
        <a:bodyPr/>
        <a:lstStyle/>
        <a:p>
          <a:r>
            <a:rPr lang="en-US"/>
            <a:t>This value can lead some to falsely believe that agile teams don’t plan at all when the opposite is true. </a:t>
          </a:r>
        </a:p>
      </dgm:t>
    </dgm:pt>
    <dgm:pt modelId="{11EF7F51-BEE5-4082-BEDE-DB4EEEF966D0}" type="parTrans" cxnId="{3D90D982-83B4-4CA9-A047-71F284E87A17}">
      <dgm:prSet/>
      <dgm:spPr/>
      <dgm:t>
        <a:bodyPr/>
        <a:lstStyle/>
        <a:p>
          <a:endParaRPr lang="en-US"/>
        </a:p>
      </dgm:t>
    </dgm:pt>
    <dgm:pt modelId="{F75DD040-CE98-4158-8402-15574152A361}" type="sibTrans" cxnId="{3D90D982-83B4-4CA9-A047-71F284E87A17}">
      <dgm:prSet/>
      <dgm:spPr/>
      <dgm:t>
        <a:bodyPr/>
        <a:lstStyle/>
        <a:p>
          <a:endParaRPr lang="en-US"/>
        </a:p>
      </dgm:t>
    </dgm:pt>
    <dgm:pt modelId="{2B92DA6C-FE75-4A1F-A0AD-EEDD4A5DF3C9}">
      <dgm:prSet/>
      <dgm:spPr/>
      <dgm:t>
        <a:bodyPr/>
        <a:lstStyle/>
        <a:p>
          <a:r>
            <a:rPr lang="en-US"/>
            <a:t>Agile teams plan more than teams using traditional project management approaches such as waterfall. They just do so frequently in the face of new information rather than all at once up front.</a:t>
          </a:r>
        </a:p>
      </dgm:t>
    </dgm:pt>
    <dgm:pt modelId="{12ECD4C4-2AFE-425C-915B-1CC3D7B81633}" type="parTrans" cxnId="{3D56BC00-B32D-4DE1-BD81-AC717AEB30A0}">
      <dgm:prSet/>
      <dgm:spPr/>
      <dgm:t>
        <a:bodyPr/>
        <a:lstStyle/>
        <a:p>
          <a:endParaRPr lang="en-US"/>
        </a:p>
      </dgm:t>
    </dgm:pt>
    <dgm:pt modelId="{BBDFEA99-4D5F-4942-AD5B-FDDAD4E748B9}" type="sibTrans" cxnId="{3D56BC00-B32D-4DE1-BD81-AC717AEB30A0}">
      <dgm:prSet/>
      <dgm:spPr/>
      <dgm:t>
        <a:bodyPr/>
        <a:lstStyle/>
        <a:p>
          <a:endParaRPr lang="en-US"/>
        </a:p>
      </dgm:t>
    </dgm:pt>
    <dgm:pt modelId="{989140CF-99E6-4B76-A379-6DB5680CFEF1}">
      <dgm:prSet/>
      <dgm:spPr/>
      <dgm:t>
        <a:bodyPr/>
        <a:lstStyle/>
        <a:p>
          <a:r>
            <a:rPr lang="en-US"/>
            <a:t>It makes more sense to plan frequently than to make one grand plan at the beginning when so much can (and does) change along the way.</a:t>
          </a:r>
        </a:p>
      </dgm:t>
    </dgm:pt>
    <dgm:pt modelId="{63A96E75-464B-4045-80F5-9C3723872D28}" type="parTrans" cxnId="{19F630FE-E943-4C9C-A5A5-796522257E9B}">
      <dgm:prSet/>
      <dgm:spPr/>
      <dgm:t>
        <a:bodyPr/>
        <a:lstStyle/>
        <a:p>
          <a:endParaRPr lang="en-US"/>
        </a:p>
      </dgm:t>
    </dgm:pt>
    <dgm:pt modelId="{F7A99158-80B8-4277-99B0-07E27A8E1C37}" type="sibTrans" cxnId="{19F630FE-E943-4C9C-A5A5-796522257E9B}">
      <dgm:prSet/>
      <dgm:spPr/>
      <dgm:t>
        <a:bodyPr/>
        <a:lstStyle/>
        <a:p>
          <a:endParaRPr lang="en-US"/>
        </a:p>
      </dgm:t>
    </dgm:pt>
    <dgm:pt modelId="{682F77EC-1CAB-4C08-A827-CAB7F4932364}" type="pres">
      <dgm:prSet presAssocID="{27629D74-5E3E-465D-8E1D-CD98359663EB}" presName="root" presStyleCnt="0">
        <dgm:presLayoutVars>
          <dgm:dir/>
          <dgm:resizeHandles val="exact"/>
        </dgm:presLayoutVars>
      </dgm:prSet>
      <dgm:spPr/>
    </dgm:pt>
    <dgm:pt modelId="{AE73400A-6A78-4CB8-88A3-258F05D88878}" type="pres">
      <dgm:prSet presAssocID="{B9554CED-A9EF-4E04-9256-63022CD71801}" presName="compNode" presStyleCnt="0"/>
      <dgm:spPr/>
    </dgm:pt>
    <dgm:pt modelId="{1BF2C00E-4128-4AD8-809D-0EDBD412D38B}" type="pres">
      <dgm:prSet presAssocID="{B9554CED-A9EF-4E04-9256-63022CD7180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 Bulb and Gear"/>
        </a:ext>
      </dgm:extLst>
    </dgm:pt>
    <dgm:pt modelId="{7443FFD6-A3A0-45CB-875F-5946915C68D1}" type="pres">
      <dgm:prSet presAssocID="{B9554CED-A9EF-4E04-9256-63022CD71801}" presName="spaceRect" presStyleCnt="0"/>
      <dgm:spPr/>
    </dgm:pt>
    <dgm:pt modelId="{1CC76356-F4FC-4A1E-B471-D573E7A71518}" type="pres">
      <dgm:prSet presAssocID="{B9554CED-A9EF-4E04-9256-63022CD71801}" presName="textRect" presStyleLbl="revTx" presStyleIdx="0" presStyleCnt="3">
        <dgm:presLayoutVars>
          <dgm:chMax val="1"/>
          <dgm:chPref val="1"/>
        </dgm:presLayoutVars>
      </dgm:prSet>
      <dgm:spPr/>
    </dgm:pt>
    <dgm:pt modelId="{A746BD02-FF78-4752-B8FE-1D0D44B42EBC}" type="pres">
      <dgm:prSet presAssocID="{F75DD040-CE98-4158-8402-15574152A361}" presName="sibTrans" presStyleCnt="0"/>
      <dgm:spPr/>
    </dgm:pt>
    <dgm:pt modelId="{2C8A16E8-943F-4A23-801E-D8DD2F937D8C}" type="pres">
      <dgm:prSet presAssocID="{2B92DA6C-FE75-4A1F-A0AD-EEDD4A5DF3C9}" presName="compNode" presStyleCnt="0"/>
      <dgm:spPr/>
    </dgm:pt>
    <dgm:pt modelId="{104A12A2-A545-4715-878F-CE2C06A7054B}" type="pres">
      <dgm:prSet presAssocID="{2B92DA6C-FE75-4A1F-A0AD-EEDD4A5DF3C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BC71098D-A1E1-4B81-9BB4-AFA712A98AF9}" type="pres">
      <dgm:prSet presAssocID="{2B92DA6C-FE75-4A1F-A0AD-EEDD4A5DF3C9}" presName="spaceRect" presStyleCnt="0"/>
      <dgm:spPr/>
    </dgm:pt>
    <dgm:pt modelId="{B1206474-F4D9-465C-B1F7-7E8C58D0182E}" type="pres">
      <dgm:prSet presAssocID="{2B92DA6C-FE75-4A1F-A0AD-EEDD4A5DF3C9}" presName="textRect" presStyleLbl="revTx" presStyleIdx="1" presStyleCnt="3">
        <dgm:presLayoutVars>
          <dgm:chMax val="1"/>
          <dgm:chPref val="1"/>
        </dgm:presLayoutVars>
      </dgm:prSet>
      <dgm:spPr/>
    </dgm:pt>
    <dgm:pt modelId="{B0890EF8-64BA-449B-8E54-EEB74936862F}" type="pres">
      <dgm:prSet presAssocID="{BBDFEA99-4D5F-4942-AD5B-FDDAD4E748B9}" presName="sibTrans" presStyleCnt="0"/>
      <dgm:spPr/>
    </dgm:pt>
    <dgm:pt modelId="{12ABB04C-BCE9-450D-A21F-AD6EA15052A2}" type="pres">
      <dgm:prSet presAssocID="{989140CF-99E6-4B76-A379-6DB5680CFEF1}" presName="compNode" presStyleCnt="0"/>
      <dgm:spPr/>
    </dgm:pt>
    <dgm:pt modelId="{EDCA365C-FA46-45E1-AF66-222ED4D1229B}" type="pres">
      <dgm:prSet presAssocID="{989140CF-99E6-4B76-A379-6DB5680CFEF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thly calendar"/>
        </a:ext>
      </dgm:extLst>
    </dgm:pt>
    <dgm:pt modelId="{DA399ED9-8BFC-4CD7-9483-83F3C3944952}" type="pres">
      <dgm:prSet presAssocID="{989140CF-99E6-4B76-A379-6DB5680CFEF1}" presName="spaceRect" presStyleCnt="0"/>
      <dgm:spPr/>
    </dgm:pt>
    <dgm:pt modelId="{D545DC3A-0E80-48B1-8093-63B201330E94}" type="pres">
      <dgm:prSet presAssocID="{989140CF-99E6-4B76-A379-6DB5680CFEF1}" presName="textRect" presStyleLbl="revTx" presStyleIdx="2" presStyleCnt="3">
        <dgm:presLayoutVars>
          <dgm:chMax val="1"/>
          <dgm:chPref val="1"/>
        </dgm:presLayoutVars>
      </dgm:prSet>
      <dgm:spPr/>
    </dgm:pt>
  </dgm:ptLst>
  <dgm:cxnLst>
    <dgm:cxn modelId="{3D56BC00-B32D-4DE1-BD81-AC717AEB30A0}" srcId="{27629D74-5E3E-465D-8E1D-CD98359663EB}" destId="{2B92DA6C-FE75-4A1F-A0AD-EEDD4A5DF3C9}" srcOrd="1" destOrd="0" parTransId="{12ECD4C4-2AFE-425C-915B-1CC3D7B81633}" sibTransId="{BBDFEA99-4D5F-4942-AD5B-FDDAD4E748B9}"/>
    <dgm:cxn modelId="{3A0D151D-E783-4299-A5F4-4C9452EA6BC9}" type="presOf" srcId="{B9554CED-A9EF-4E04-9256-63022CD71801}" destId="{1CC76356-F4FC-4A1E-B471-D573E7A71518}" srcOrd="0" destOrd="0" presId="urn:microsoft.com/office/officeart/2018/2/layout/IconLabelList"/>
    <dgm:cxn modelId="{89B95842-7166-44FF-825B-C3D69F6D5D2A}" type="presOf" srcId="{989140CF-99E6-4B76-A379-6DB5680CFEF1}" destId="{D545DC3A-0E80-48B1-8093-63B201330E94}" srcOrd="0" destOrd="0" presId="urn:microsoft.com/office/officeart/2018/2/layout/IconLabelList"/>
    <dgm:cxn modelId="{09DB2B71-3D88-4937-A413-6EBA0EDEC4D5}" type="presOf" srcId="{27629D74-5E3E-465D-8E1D-CD98359663EB}" destId="{682F77EC-1CAB-4C08-A827-CAB7F4932364}" srcOrd="0" destOrd="0" presId="urn:microsoft.com/office/officeart/2018/2/layout/IconLabelList"/>
    <dgm:cxn modelId="{3D90D982-83B4-4CA9-A047-71F284E87A17}" srcId="{27629D74-5E3E-465D-8E1D-CD98359663EB}" destId="{B9554CED-A9EF-4E04-9256-63022CD71801}" srcOrd="0" destOrd="0" parTransId="{11EF7F51-BEE5-4082-BEDE-DB4EEEF966D0}" sibTransId="{F75DD040-CE98-4158-8402-15574152A361}"/>
    <dgm:cxn modelId="{09B255AD-6DB5-4778-BCC8-0F245DF8D203}" type="presOf" srcId="{2B92DA6C-FE75-4A1F-A0AD-EEDD4A5DF3C9}" destId="{B1206474-F4D9-465C-B1F7-7E8C58D0182E}" srcOrd="0" destOrd="0" presId="urn:microsoft.com/office/officeart/2018/2/layout/IconLabelList"/>
    <dgm:cxn modelId="{19F630FE-E943-4C9C-A5A5-796522257E9B}" srcId="{27629D74-5E3E-465D-8E1D-CD98359663EB}" destId="{989140CF-99E6-4B76-A379-6DB5680CFEF1}" srcOrd="2" destOrd="0" parTransId="{63A96E75-464B-4045-80F5-9C3723872D28}" sibTransId="{F7A99158-80B8-4277-99B0-07E27A8E1C37}"/>
    <dgm:cxn modelId="{C5B4236A-4260-4DE2-B77D-AA03D2BF661B}" type="presParOf" srcId="{682F77EC-1CAB-4C08-A827-CAB7F4932364}" destId="{AE73400A-6A78-4CB8-88A3-258F05D88878}" srcOrd="0" destOrd="0" presId="urn:microsoft.com/office/officeart/2018/2/layout/IconLabelList"/>
    <dgm:cxn modelId="{D14D331E-0AC4-46AE-A525-E1F05D408110}" type="presParOf" srcId="{AE73400A-6A78-4CB8-88A3-258F05D88878}" destId="{1BF2C00E-4128-4AD8-809D-0EDBD412D38B}" srcOrd="0" destOrd="0" presId="urn:microsoft.com/office/officeart/2018/2/layout/IconLabelList"/>
    <dgm:cxn modelId="{29E370FF-C15A-4FA2-B7D6-BE5AA9A7DCEB}" type="presParOf" srcId="{AE73400A-6A78-4CB8-88A3-258F05D88878}" destId="{7443FFD6-A3A0-45CB-875F-5946915C68D1}" srcOrd="1" destOrd="0" presId="urn:microsoft.com/office/officeart/2018/2/layout/IconLabelList"/>
    <dgm:cxn modelId="{487B8486-027F-49B8-B93C-A6D479C2F9E4}" type="presParOf" srcId="{AE73400A-6A78-4CB8-88A3-258F05D88878}" destId="{1CC76356-F4FC-4A1E-B471-D573E7A71518}" srcOrd="2" destOrd="0" presId="urn:microsoft.com/office/officeart/2018/2/layout/IconLabelList"/>
    <dgm:cxn modelId="{21748EFC-F5A6-44B5-9944-C73205128937}" type="presParOf" srcId="{682F77EC-1CAB-4C08-A827-CAB7F4932364}" destId="{A746BD02-FF78-4752-B8FE-1D0D44B42EBC}" srcOrd="1" destOrd="0" presId="urn:microsoft.com/office/officeart/2018/2/layout/IconLabelList"/>
    <dgm:cxn modelId="{B96CCC97-54FD-40FC-B5FC-9002596645CE}" type="presParOf" srcId="{682F77EC-1CAB-4C08-A827-CAB7F4932364}" destId="{2C8A16E8-943F-4A23-801E-D8DD2F937D8C}" srcOrd="2" destOrd="0" presId="urn:microsoft.com/office/officeart/2018/2/layout/IconLabelList"/>
    <dgm:cxn modelId="{0077AF33-EE83-4EE9-A68A-1459191E0ED0}" type="presParOf" srcId="{2C8A16E8-943F-4A23-801E-D8DD2F937D8C}" destId="{104A12A2-A545-4715-878F-CE2C06A7054B}" srcOrd="0" destOrd="0" presId="urn:microsoft.com/office/officeart/2018/2/layout/IconLabelList"/>
    <dgm:cxn modelId="{BFA3AAA6-4529-4F61-8E1E-F45A2B59DB47}" type="presParOf" srcId="{2C8A16E8-943F-4A23-801E-D8DD2F937D8C}" destId="{BC71098D-A1E1-4B81-9BB4-AFA712A98AF9}" srcOrd="1" destOrd="0" presId="urn:microsoft.com/office/officeart/2018/2/layout/IconLabelList"/>
    <dgm:cxn modelId="{D0DBD0AB-029B-4A77-9370-2C0938039790}" type="presParOf" srcId="{2C8A16E8-943F-4A23-801E-D8DD2F937D8C}" destId="{B1206474-F4D9-465C-B1F7-7E8C58D0182E}" srcOrd="2" destOrd="0" presId="urn:microsoft.com/office/officeart/2018/2/layout/IconLabelList"/>
    <dgm:cxn modelId="{903C99FF-80AA-4057-8F06-F17DAD87873B}" type="presParOf" srcId="{682F77EC-1CAB-4C08-A827-CAB7F4932364}" destId="{B0890EF8-64BA-449B-8E54-EEB74936862F}" srcOrd="3" destOrd="0" presId="urn:microsoft.com/office/officeart/2018/2/layout/IconLabelList"/>
    <dgm:cxn modelId="{BECD0601-D22A-4DA7-95EB-5CAE0D0AEB9F}" type="presParOf" srcId="{682F77EC-1CAB-4C08-A827-CAB7F4932364}" destId="{12ABB04C-BCE9-450D-A21F-AD6EA15052A2}" srcOrd="4" destOrd="0" presId="urn:microsoft.com/office/officeart/2018/2/layout/IconLabelList"/>
    <dgm:cxn modelId="{736FAE3A-61A6-4A40-B65F-2F5FE6990343}" type="presParOf" srcId="{12ABB04C-BCE9-450D-A21F-AD6EA15052A2}" destId="{EDCA365C-FA46-45E1-AF66-222ED4D1229B}" srcOrd="0" destOrd="0" presId="urn:microsoft.com/office/officeart/2018/2/layout/IconLabelList"/>
    <dgm:cxn modelId="{3FCA1065-1790-4462-8330-A15185B5F67F}" type="presParOf" srcId="{12ABB04C-BCE9-450D-A21F-AD6EA15052A2}" destId="{DA399ED9-8BFC-4CD7-9483-83F3C3944952}" srcOrd="1" destOrd="0" presId="urn:microsoft.com/office/officeart/2018/2/layout/IconLabelList"/>
    <dgm:cxn modelId="{6CFF109E-E941-49B5-817B-0240C5C3EEB0}" type="presParOf" srcId="{12ABB04C-BCE9-450D-A21F-AD6EA15052A2}" destId="{D545DC3A-0E80-48B1-8093-63B201330E9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8E8CEB-489E-47F0-9F70-DBB6E01344C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7B3FEA9-2DB1-4929-8172-1A7F42697BD5}">
      <dgm:prSet/>
      <dgm:spPr/>
      <dgm:t>
        <a:bodyPr/>
        <a:lstStyle/>
        <a:p>
          <a:pPr>
            <a:lnSpc>
              <a:spcPct val="100000"/>
            </a:lnSpc>
          </a:pPr>
          <a:r>
            <a:rPr lang="en-US"/>
            <a:t>The image below is a famous example from Henrik Knilberg demonstrating an agile approach to product delivery and comparing It with more traditional methods. </a:t>
          </a:r>
        </a:p>
      </dgm:t>
    </dgm:pt>
    <dgm:pt modelId="{8FD46C45-FBAC-45D0-88EE-83E4128DA8E3}" type="parTrans" cxnId="{E88FFE1F-EEBE-4C9E-B44A-3D03DD9313EF}">
      <dgm:prSet/>
      <dgm:spPr/>
      <dgm:t>
        <a:bodyPr/>
        <a:lstStyle/>
        <a:p>
          <a:endParaRPr lang="en-US"/>
        </a:p>
      </dgm:t>
    </dgm:pt>
    <dgm:pt modelId="{7F0E44D6-15FF-40DF-8678-E2EBCAF93E94}" type="sibTrans" cxnId="{E88FFE1F-EEBE-4C9E-B44A-3D03DD9313EF}">
      <dgm:prSet/>
      <dgm:spPr/>
      <dgm:t>
        <a:bodyPr/>
        <a:lstStyle/>
        <a:p>
          <a:endParaRPr lang="en-US"/>
        </a:p>
      </dgm:t>
    </dgm:pt>
    <dgm:pt modelId="{8B6034DD-6CBD-4D9A-A0C5-404171B7F148}">
      <dgm:prSet/>
      <dgm:spPr/>
      <dgm:t>
        <a:bodyPr/>
        <a:lstStyle/>
        <a:p>
          <a:pPr>
            <a:lnSpc>
              <a:spcPct val="100000"/>
            </a:lnSpc>
          </a:pPr>
          <a:r>
            <a:rPr lang="en-US"/>
            <a:t>Unlike waterfall or other traditional project management approaches, agilists deliver early and continuously. We are not producing software once in one large delivery. Instead, we're delivering it frequently—or iteratively. Further, our customers must find what we deliver usable and valuable. It's an incremental approach.</a:t>
          </a:r>
        </a:p>
      </dgm:t>
    </dgm:pt>
    <dgm:pt modelId="{E899287D-5E77-410C-9EEA-717C6C2A62BE}" type="parTrans" cxnId="{1112F093-F6E5-439C-90CD-093F610AC1A2}">
      <dgm:prSet/>
      <dgm:spPr/>
      <dgm:t>
        <a:bodyPr/>
        <a:lstStyle/>
        <a:p>
          <a:endParaRPr lang="en-US"/>
        </a:p>
      </dgm:t>
    </dgm:pt>
    <dgm:pt modelId="{EA1B4F06-334D-47E0-A8F4-C15DAC3D2AF9}" type="sibTrans" cxnId="{1112F093-F6E5-439C-90CD-093F610AC1A2}">
      <dgm:prSet/>
      <dgm:spPr/>
      <dgm:t>
        <a:bodyPr/>
        <a:lstStyle/>
        <a:p>
          <a:endParaRPr lang="en-US"/>
        </a:p>
      </dgm:t>
    </dgm:pt>
    <dgm:pt modelId="{AFF9A8C4-023E-4555-B790-03F6728151A7}" type="pres">
      <dgm:prSet presAssocID="{278E8CEB-489E-47F0-9F70-DBB6E01344CE}" presName="root" presStyleCnt="0">
        <dgm:presLayoutVars>
          <dgm:dir/>
          <dgm:resizeHandles val="exact"/>
        </dgm:presLayoutVars>
      </dgm:prSet>
      <dgm:spPr/>
    </dgm:pt>
    <dgm:pt modelId="{CFA1713E-4A65-4C17-AA0B-72AEBA52FCF7}" type="pres">
      <dgm:prSet presAssocID="{F7B3FEA9-2DB1-4929-8172-1A7F42697BD5}" presName="compNode" presStyleCnt="0"/>
      <dgm:spPr/>
    </dgm:pt>
    <dgm:pt modelId="{D5DA08DC-F62D-4488-9D7C-D8641F506CF9}" type="pres">
      <dgm:prSet presAssocID="{F7B3FEA9-2DB1-4929-8172-1A7F42697BD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987CB010-330E-4397-A62F-36EA0642893B}" type="pres">
      <dgm:prSet presAssocID="{F7B3FEA9-2DB1-4929-8172-1A7F42697BD5}" presName="spaceRect" presStyleCnt="0"/>
      <dgm:spPr/>
    </dgm:pt>
    <dgm:pt modelId="{216CD216-7AC5-4F03-9ACC-45CD407C66F1}" type="pres">
      <dgm:prSet presAssocID="{F7B3FEA9-2DB1-4929-8172-1A7F42697BD5}" presName="textRect" presStyleLbl="revTx" presStyleIdx="0" presStyleCnt="2">
        <dgm:presLayoutVars>
          <dgm:chMax val="1"/>
          <dgm:chPref val="1"/>
        </dgm:presLayoutVars>
      </dgm:prSet>
      <dgm:spPr/>
    </dgm:pt>
    <dgm:pt modelId="{A1AC47AC-DF2E-4D03-B635-6EEF4627B135}" type="pres">
      <dgm:prSet presAssocID="{7F0E44D6-15FF-40DF-8678-E2EBCAF93E94}" presName="sibTrans" presStyleCnt="0"/>
      <dgm:spPr/>
    </dgm:pt>
    <dgm:pt modelId="{21F15208-35B6-4AC9-B3B9-2FCA4CD11177}" type="pres">
      <dgm:prSet presAssocID="{8B6034DD-6CBD-4D9A-A0C5-404171B7F148}" presName="compNode" presStyleCnt="0"/>
      <dgm:spPr/>
    </dgm:pt>
    <dgm:pt modelId="{9BC31B4B-74B9-4FE4-B8E8-4A920A5CF51B}" type="pres">
      <dgm:prSet presAssocID="{8B6034DD-6CBD-4D9A-A0C5-404171B7F14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aterfall scene"/>
        </a:ext>
      </dgm:extLst>
    </dgm:pt>
    <dgm:pt modelId="{B7DDAFC6-8D94-4A28-8907-F45500C95BB0}" type="pres">
      <dgm:prSet presAssocID="{8B6034DD-6CBD-4D9A-A0C5-404171B7F148}" presName="spaceRect" presStyleCnt="0"/>
      <dgm:spPr/>
    </dgm:pt>
    <dgm:pt modelId="{1DD3144D-6289-46F2-BC5E-CE61A1E169D6}" type="pres">
      <dgm:prSet presAssocID="{8B6034DD-6CBD-4D9A-A0C5-404171B7F148}" presName="textRect" presStyleLbl="revTx" presStyleIdx="1" presStyleCnt="2">
        <dgm:presLayoutVars>
          <dgm:chMax val="1"/>
          <dgm:chPref val="1"/>
        </dgm:presLayoutVars>
      </dgm:prSet>
      <dgm:spPr/>
    </dgm:pt>
  </dgm:ptLst>
  <dgm:cxnLst>
    <dgm:cxn modelId="{E88FFE1F-EEBE-4C9E-B44A-3D03DD9313EF}" srcId="{278E8CEB-489E-47F0-9F70-DBB6E01344CE}" destId="{F7B3FEA9-2DB1-4929-8172-1A7F42697BD5}" srcOrd="0" destOrd="0" parTransId="{8FD46C45-FBAC-45D0-88EE-83E4128DA8E3}" sibTransId="{7F0E44D6-15FF-40DF-8678-E2EBCAF93E94}"/>
    <dgm:cxn modelId="{8FEC3F4B-A85A-4985-BD24-705F46F3E488}" type="presOf" srcId="{F7B3FEA9-2DB1-4929-8172-1A7F42697BD5}" destId="{216CD216-7AC5-4F03-9ACC-45CD407C66F1}" srcOrd="0" destOrd="0" presId="urn:microsoft.com/office/officeart/2018/2/layout/IconLabelList"/>
    <dgm:cxn modelId="{1112F093-F6E5-439C-90CD-093F610AC1A2}" srcId="{278E8CEB-489E-47F0-9F70-DBB6E01344CE}" destId="{8B6034DD-6CBD-4D9A-A0C5-404171B7F148}" srcOrd="1" destOrd="0" parTransId="{E899287D-5E77-410C-9EEA-717C6C2A62BE}" sibTransId="{EA1B4F06-334D-47E0-A8F4-C15DAC3D2AF9}"/>
    <dgm:cxn modelId="{3EE638C1-1DD0-4F2D-A39F-393B9D5FE22B}" type="presOf" srcId="{8B6034DD-6CBD-4D9A-A0C5-404171B7F148}" destId="{1DD3144D-6289-46F2-BC5E-CE61A1E169D6}" srcOrd="0" destOrd="0" presId="urn:microsoft.com/office/officeart/2018/2/layout/IconLabelList"/>
    <dgm:cxn modelId="{85BE78DB-9EBE-4D11-AE85-388188BCFF29}" type="presOf" srcId="{278E8CEB-489E-47F0-9F70-DBB6E01344CE}" destId="{AFF9A8C4-023E-4555-B790-03F6728151A7}" srcOrd="0" destOrd="0" presId="urn:microsoft.com/office/officeart/2018/2/layout/IconLabelList"/>
    <dgm:cxn modelId="{38C3114E-088E-4516-9819-17EF50251608}" type="presParOf" srcId="{AFF9A8C4-023E-4555-B790-03F6728151A7}" destId="{CFA1713E-4A65-4C17-AA0B-72AEBA52FCF7}" srcOrd="0" destOrd="0" presId="urn:microsoft.com/office/officeart/2018/2/layout/IconLabelList"/>
    <dgm:cxn modelId="{A777CC68-D51B-4DEE-B9C3-3311547F5B1A}" type="presParOf" srcId="{CFA1713E-4A65-4C17-AA0B-72AEBA52FCF7}" destId="{D5DA08DC-F62D-4488-9D7C-D8641F506CF9}" srcOrd="0" destOrd="0" presId="urn:microsoft.com/office/officeart/2018/2/layout/IconLabelList"/>
    <dgm:cxn modelId="{E11F8D75-A1D7-43D5-8766-3B86136F2528}" type="presParOf" srcId="{CFA1713E-4A65-4C17-AA0B-72AEBA52FCF7}" destId="{987CB010-330E-4397-A62F-36EA0642893B}" srcOrd="1" destOrd="0" presId="urn:microsoft.com/office/officeart/2018/2/layout/IconLabelList"/>
    <dgm:cxn modelId="{D60EAED6-9B5C-49FC-A2AA-9721F96C9D07}" type="presParOf" srcId="{CFA1713E-4A65-4C17-AA0B-72AEBA52FCF7}" destId="{216CD216-7AC5-4F03-9ACC-45CD407C66F1}" srcOrd="2" destOrd="0" presId="urn:microsoft.com/office/officeart/2018/2/layout/IconLabelList"/>
    <dgm:cxn modelId="{448E0BCC-D9AF-4D24-8B4A-57E1ED4AB37C}" type="presParOf" srcId="{AFF9A8C4-023E-4555-B790-03F6728151A7}" destId="{A1AC47AC-DF2E-4D03-B635-6EEF4627B135}" srcOrd="1" destOrd="0" presId="urn:microsoft.com/office/officeart/2018/2/layout/IconLabelList"/>
    <dgm:cxn modelId="{938FEA0D-53A3-4896-9B1F-AE9645CA6CB7}" type="presParOf" srcId="{AFF9A8C4-023E-4555-B790-03F6728151A7}" destId="{21F15208-35B6-4AC9-B3B9-2FCA4CD11177}" srcOrd="2" destOrd="0" presId="urn:microsoft.com/office/officeart/2018/2/layout/IconLabelList"/>
    <dgm:cxn modelId="{6D32FC8D-BD67-4A70-A266-E807F33B754D}" type="presParOf" srcId="{21F15208-35B6-4AC9-B3B9-2FCA4CD11177}" destId="{9BC31B4B-74B9-4FE4-B8E8-4A920A5CF51B}" srcOrd="0" destOrd="0" presId="urn:microsoft.com/office/officeart/2018/2/layout/IconLabelList"/>
    <dgm:cxn modelId="{41879E91-20F1-4371-88F2-6D7166B67407}" type="presParOf" srcId="{21F15208-35B6-4AC9-B3B9-2FCA4CD11177}" destId="{B7DDAFC6-8D94-4A28-8907-F45500C95BB0}" srcOrd="1" destOrd="0" presId="urn:microsoft.com/office/officeart/2018/2/layout/IconLabelList"/>
    <dgm:cxn modelId="{E5D42EAA-B2D4-429E-B320-2FD8A64B0B91}" type="presParOf" srcId="{21F15208-35B6-4AC9-B3B9-2FCA4CD11177}" destId="{1DD3144D-6289-46F2-BC5E-CE61A1E169D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1758624-055F-4DF1-B48C-FACBE9DF5D2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54C2E4A6-2572-4208-BB2E-A81FD1EC5287}">
      <dgm:prSet/>
      <dgm:spPr/>
      <dgm:t>
        <a:bodyPr/>
        <a:lstStyle/>
        <a:p>
          <a:pPr>
            <a:lnSpc>
              <a:spcPct val="100000"/>
            </a:lnSpc>
          </a:pPr>
          <a:r>
            <a:rPr lang="en-US"/>
            <a:t>Traditional methods aim to reduce the amount of change while product development is in flight.  Agile does just the opposite.  Instead of focusing on reducing variation and changes to the original requirements, Agile frameworks welcome change.</a:t>
          </a:r>
        </a:p>
      </dgm:t>
    </dgm:pt>
    <dgm:pt modelId="{D28E25E7-D0F8-4000-B84C-298819ADB67B}" type="parTrans" cxnId="{7F0F08F1-7B90-412E-B485-288698A839D1}">
      <dgm:prSet/>
      <dgm:spPr/>
      <dgm:t>
        <a:bodyPr/>
        <a:lstStyle/>
        <a:p>
          <a:endParaRPr lang="en-US"/>
        </a:p>
      </dgm:t>
    </dgm:pt>
    <dgm:pt modelId="{BCB2AF01-3109-4113-AE32-07D8F9AB198D}" type="sibTrans" cxnId="{7F0F08F1-7B90-412E-B485-288698A839D1}">
      <dgm:prSet/>
      <dgm:spPr/>
      <dgm:t>
        <a:bodyPr/>
        <a:lstStyle/>
        <a:p>
          <a:endParaRPr lang="en-US"/>
        </a:p>
      </dgm:t>
    </dgm:pt>
    <dgm:pt modelId="{36EEA74C-4080-43E2-85E9-775D5D32B54C}">
      <dgm:prSet/>
      <dgm:spPr/>
      <dgm:t>
        <a:bodyPr/>
        <a:lstStyle/>
        <a:p>
          <a:pPr>
            <a:lnSpc>
              <a:spcPct val="100000"/>
            </a:lnSpc>
          </a:pPr>
          <a:r>
            <a:rPr lang="en-US"/>
            <a:t>Teams use an agile framework in complex environments, where more is unknown than known.  In that context, does it make sense for the team to plan everything at the start, when they know less, or does it make sense to replan regularly as they learn more?  </a:t>
          </a:r>
        </a:p>
      </dgm:t>
    </dgm:pt>
    <dgm:pt modelId="{0E2D429F-8B88-45C2-8492-37ED6EB7C57A}" type="parTrans" cxnId="{92A294A9-523E-46C8-8265-369F21282747}">
      <dgm:prSet/>
      <dgm:spPr/>
      <dgm:t>
        <a:bodyPr/>
        <a:lstStyle/>
        <a:p>
          <a:endParaRPr lang="en-US"/>
        </a:p>
      </dgm:t>
    </dgm:pt>
    <dgm:pt modelId="{DA1EEE80-417B-4CF8-AA70-F49761EE868A}" type="sibTrans" cxnId="{92A294A9-523E-46C8-8265-369F21282747}">
      <dgm:prSet/>
      <dgm:spPr/>
      <dgm:t>
        <a:bodyPr/>
        <a:lstStyle/>
        <a:p>
          <a:endParaRPr lang="en-US"/>
        </a:p>
      </dgm:t>
    </dgm:pt>
    <dgm:pt modelId="{36449797-321E-4068-BF3F-6A95AD54D79C}" type="pres">
      <dgm:prSet presAssocID="{31758624-055F-4DF1-B48C-FACBE9DF5D2F}" presName="root" presStyleCnt="0">
        <dgm:presLayoutVars>
          <dgm:dir/>
          <dgm:resizeHandles val="exact"/>
        </dgm:presLayoutVars>
      </dgm:prSet>
      <dgm:spPr/>
    </dgm:pt>
    <dgm:pt modelId="{B6282F82-FE60-4524-B7EC-AE60179E9263}" type="pres">
      <dgm:prSet presAssocID="{54C2E4A6-2572-4208-BB2E-A81FD1EC5287}" presName="compNode" presStyleCnt="0"/>
      <dgm:spPr/>
    </dgm:pt>
    <dgm:pt modelId="{5B93DDFE-BC0F-4422-9261-A80817D34ACB}" type="pres">
      <dgm:prSet presAssocID="{54C2E4A6-2572-4208-BB2E-A81FD1EC528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ght Bulb and Gear"/>
        </a:ext>
      </dgm:extLst>
    </dgm:pt>
    <dgm:pt modelId="{C184F4E1-1917-4A1B-B33F-15F346928F3E}" type="pres">
      <dgm:prSet presAssocID="{54C2E4A6-2572-4208-BB2E-A81FD1EC5287}" presName="spaceRect" presStyleCnt="0"/>
      <dgm:spPr/>
    </dgm:pt>
    <dgm:pt modelId="{20C02DBE-63B8-4723-92CB-479A66F6596D}" type="pres">
      <dgm:prSet presAssocID="{54C2E4A6-2572-4208-BB2E-A81FD1EC5287}" presName="textRect" presStyleLbl="revTx" presStyleIdx="0" presStyleCnt="2">
        <dgm:presLayoutVars>
          <dgm:chMax val="1"/>
          <dgm:chPref val="1"/>
        </dgm:presLayoutVars>
      </dgm:prSet>
      <dgm:spPr/>
    </dgm:pt>
    <dgm:pt modelId="{E8C58A5F-50F5-4E8B-A3F7-56FFEAE47873}" type="pres">
      <dgm:prSet presAssocID="{BCB2AF01-3109-4113-AE32-07D8F9AB198D}" presName="sibTrans" presStyleCnt="0"/>
      <dgm:spPr/>
    </dgm:pt>
    <dgm:pt modelId="{63FE550C-C11F-4493-ADDE-FD2CDEB09DBC}" type="pres">
      <dgm:prSet presAssocID="{36EEA74C-4080-43E2-85E9-775D5D32B54C}" presName="compNode" presStyleCnt="0"/>
      <dgm:spPr/>
    </dgm:pt>
    <dgm:pt modelId="{9CE6B616-5DF2-4F22-AE81-647628BA08B8}" type="pres">
      <dgm:prSet presAssocID="{36EEA74C-4080-43E2-85E9-775D5D32B54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62F6E2CC-89E3-4A5E-9467-B18A371AF297}" type="pres">
      <dgm:prSet presAssocID="{36EEA74C-4080-43E2-85E9-775D5D32B54C}" presName="spaceRect" presStyleCnt="0"/>
      <dgm:spPr/>
    </dgm:pt>
    <dgm:pt modelId="{8173BD70-D100-40E1-B777-5C95EC56756B}" type="pres">
      <dgm:prSet presAssocID="{36EEA74C-4080-43E2-85E9-775D5D32B54C}" presName="textRect" presStyleLbl="revTx" presStyleIdx="1" presStyleCnt="2">
        <dgm:presLayoutVars>
          <dgm:chMax val="1"/>
          <dgm:chPref val="1"/>
        </dgm:presLayoutVars>
      </dgm:prSet>
      <dgm:spPr/>
    </dgm:pt>
  </dgm:ptLst>
  <dgm:cxnLst>
    <dgm:cxn modelId="{51BE6469-BA70-4ADE-9DD6-DE45C5D5BEFD}" type="presOf" srcId="{36EEA74C-4080-43E2-85E9-775D5D32B54C}" destId="{8173BD70-D100-40E1-B777-5C95EC56756B}" srcOrd="0" destOrd="0" presId="urn:microsoft.com/office/officeart/2018/2/layout/IconLabelList"/>
    <dgm:cxn modelId="{92A294A9-523E-46C8-8265-369F21282747}" srcId="{31758624-055F-4DF1-B48C-FACBE9DF5D2F}" destId="{36EEA74C-4080-43E2-85E9-775D5D32B54C}" srcOrd="1" destOrd="0" parTransId="{0E2D429F-8B88-45C2-8492-37ED6EB7C57A}" sibTransId="{DA1EEE80-417B-4CF8-AA70-F49761EE868A}"/>
    <dgm:cxn modelId="{A6F1BAB7-00C3-469A-8BE7-A31B43DF1B29}" type="presOf" srcId="{54C2E4A6-2572-4208-BB2E-A81FD1EC5287}" destId="{20C02DBE-63B8-4723-92CB-479A66F6596D}" srcOrd="0" destOrd="0" presId="urn:microsoft.com/office/officeart/2018/2/layout/IconLabelList"/>
    <dgm:cxn modelId="{CC48E4C1-987B-4B81-9B0C-CD21CF95842A}" type="presOf" srcId="{31758624-055F-4DF1-B48C-FACBE9DF5D2F}" destId="{36449797-321E-4068-BF3F-6A95AD54D79C}" srcOrd="0" destOrd="0" presId="urn:microsoft.com/office/officeart/2018/2/layout/IconLabelList"/>
    <dgm:cxn modelId="{7F0F08F1-7B90-412E-B485-288698A839D1}" srcId="{31758624-055F-4DF1-B48C-FACBE9DF5D2F}" destId="{54C2E4A6-2572-4208-BB2E-A81FD1EC5287}" srcOrd="0" destOrd="0" parTransId="{D28E25E7-D0F8-4000-B84C-298819ADB67B}" sibTransId="{BCB2AF01-3109-4113-AE32-07D8F9AB198D}"/>
    <dgm:cxn modelId="{23C2A8CF-254D-42F7-BB4F-D39EC92704DC}" type="presParOf" srcId="{36449797-321E-4068-BF3F-6A95AD54D79C}" destId="{B6282F82-FE60-4524-B7EC-AE60179E9263}" srcOrd="0" destOrd="0" presId="urn:microsoft.com/office/officeart/2018/2/layout/IconLabelList"/>
    <dgm:cxn modelId="{21AA1505-23D6-48C7-BCEE-34878C14427B}" type="presParOf" srcId="{B6282F82-FE60-4524-B7EC-AE60179E9263}" destId="{5B93DDFE-BC0F-4422-9261-A80817D34ACB}" srcOrd="0" destOrd="0" presId="urn:microsoft.com/office/officeart/2018/2/layout/IconLabelList"/>
    <dgm:cxn modelId="{B96C83C8-0EBF-4F0B-9D12-05EB04E742B9}" type="presParOf" srcId="{B6282F82-FE60-4524-B7EC-AE60179E9263}" destId="{C184F4E1-1917-4A1B-B33F-15F346928F3E}" srcOrd="1" destOrd="0" presId="urn:microsoft.com/office/officeart/2018/2/layout/IconLabelList"/>
    <dgm:cxn modelId="{E3C6DF37-FC1F-4CA9-9D04-5826D6C4E8D0}" type="presParOf" srcId="{B6282F82-FE60-4524-B7EC-AE60179E9263}" destId="{20C02DBE-63B8-4723-92CB-479A66F6596D}" srcOrd="2" destOrd="0" presId="urn:microsoft.com/office/officeart/2018/2/layout/IconLabelList"/>
    <dgm:cxn modelId="{1DAF0B86-1AA0-45BC-B13F-56551DF5C5D1}" type="presParOf" srcId="{36449797-321E-4068-BF3F-6A95AD54D79C}" destId="{E8C58A5F-50F5-4E8B-A3F7-56FFEAE47873}" srcOrd="1" destOrd="0" presId="urn:microsoft.com/office/officeart/2018/2/layout/IconLabelList"/>
    <dgm:cxn modelId="{C156E8F0-A6F1-4835-926E-8A1B409627CA}" type="presParOf" srcId="{36449797-321E-4068-BF3F-6A95AD54D79C}" destId="{63FE550C-C11F-4493-ADDE-FD2CDEB09DBC}" srcOrd="2" destOrd="0" presId="urn:microsoft.com/office/officeart/2018/2/layout/IconLabelList"/>
    <dgm:cxn modelId="{09D8ABD0-6E2D-4FA3-9FF5-02AC0B2BBFFB}" type="presParOf" srcId="{63FE550C-C11F-4493-ADDE-FD2CDEB09DBC}" destId="{9CE6B616-5DF2-4F22-AE81-647628BA08B8}" srcOrd="0" destOrd="0" presId="urn:microsoft.com/office/officeart/2018/2/layout/IconLabelList"/>
    <dgm:cxn modelId="{167E409E-76A2-4570-AFD9-1FA378282793}" type="presParOf" srcId="{63FE550C-C11F-4493-ADDE-FD2CDEB09DBC}" destId="{62F6E2CC-89E3-4A5E-9467-B18A371AF297}" srcOrd="1" destOrd="0" presId="urn:microsoft.com/office/officeart/2018/2/layout/IconLabelList"/>
    <dgm:cxn modelId="{CB9D23F9-58B4-485B-B744-4C0246D6E574}" type="presParOf" srcId="{63FE550C-C11F-4493-ADDE-FD2CDEB09DBC}" destId="{8173BD70-D100-40E1-B777-5C95EC56756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4A22046-E689-4043-80CC-178AF0D2C7B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2889781-6D51-4BF1-9916-62B2D95D6135}">
      <dgm:prSet/>
      <dgm:spPr/>
      <dgm:t>
        <a:bodyPr/>
        <a:lstStyle/>
        <a:p>
          <a:pPr>
            <a:lnSpc>
              <a:spcPct val="100000"/>
            </a:lnSpc>
          </a:pPr>
          <a:r>
            <a:rPr lang="en-US"/>
            <a:t>Using a traditional approach, the delivery team often goes through a long, intense requirements phase where they frequently meet with the business stakeholders.  After they complete the requirements phase, the delivery team disappears to build whatever they understand the stakeholders specified.  </a:t>
          </a:r>
        </a:p>
      </dgm:t>
    </dgm:pt>
    <dgm:pt modelId="{473AFA8E-90E0-49AE-8AAE-8C5F766CAEAC}" type="parTrans" cxnId="{CD930198-A12E-4310-9976-997DD8388A3C}">
      <dgm:prSet/>
      <dgm:spPr/>
      <dgm:t>
        <a:bodyPr/>
        <a:lstStyle/>
        <a:p>
          <a:endParaRPr lang="en-US"/>
        </a:p>
      </dgm:t>
    </dgm:pt>
    <dgm:pt modelId="{E08B4A5F-76B3-41C0-8218-8DDA321DF73E}" type="sibTrans" cxnId="{CD930198-A12E-4310-9976-997DD8388A3C}">
      <dgm:prSet/>
      <dgm:spPr/>
      <dgm:t>
        <a:bodyPr/>
        <a:lstStyle/>
        <a:p>
          <a:endParaRPr lang="en-US"/>
        </a:p>
      </dgm:t>
    </dgm:pt>
    <dgm:pt modelId="{2BD81818-946E-4B87-88B0-4C2AE59D0A6F}">
      <dgm:prSet/>
      <dgm:spPr/>
      <dgm:t>
        <a:bodyPr/>
        <a:lstStyle/>
        <a:p>
          <a:pPr>
            <a:lnSpc>
              <a:spcPct val="100000"/>
            </a:lnSpc>
          </a:pPr>
          <a:r>
            <a:rPr lang="en-US"/>
            <a:t>Agile is different.  Business stakeholders meet regularly with the agile team at a lower level of engagement. In Scrum, this engagement may take place in refinement meetings or at the Sprint Review.</a:t>
          </a:r>
        </a:p>
      </dgm:t>
    </dgm:pt>
    <dgm:pt modelId="{08F74616-C256-498B-985E-C043AF7A9320}" type="parTrans" cxnId="{4A13EFDF-3AE4-436B-9D51-F659151ABC4B}">
      <dgm:prSet/>
      <dgm:spPr/>
      <dgm:t>
        <a:bodyPr/>
        <a:lstStyle/>
        <a:p>
          <a:endParaRPr lang="en-US"/>
        </a:p>
      </dgm:t>
    </dgm:pt>
    <dgm:pt modelId="{8924CB0D-1AAB-44A6-8F11-B9A160804ADE}" type="sibTrans" cxnId="{4A13EFDF-3AE4-436B-9D51-F659151ABC4B}">
      <dgm:prSet/>
      <dgm:spPr/>
      <dgm:t>
        <a:bodyPr/>
        <a:lstStyle/>
        <a:p>
          <a:endParaRPr lang="en-US"/>
        </a:p>
      </dgm:t>
    </dgm:pt>
    <dgm:pt modelId="{825D7265-FFC1-4F3A-9F76-1913CD668F5F}">
      <dgm:prSet/>
      <dgm:spPr/>
      <dgm:t>
        <a:bodyPr/>
        <a:lstStyle/>
        <a:p>
          <a:pPr>
            <a:lnSpc>
              <a:spcPct val="100000"/>
            </a:lnSpc>
          </a:pPr>
          <a:r>
            <a:rPr lang="en-US"/>
            <a:t>By engaging with stakeholders more frequently, agile teams provide greater visibility into product delivery.</a:t>
          </a:r>
        </a:p>
      </dgm:t>
    </dgm:pt>
    <dgm:pt modelId="{D1AD3A3E-856B-429A-A721-3449BB88072F}" type="parTrans" cxnId="{E7C4CF65-FA00-42C7-8118-9494EFC0AE9D}">
      <dgm:prSet/>
      <dgm:spPr/>
      <dgm:t>
        <a:bodyPr/>
        <a:lstStyle/>
        <a:p>
          <a:endParaRPr lang="en-US"/>
        </a:p>
      </dgm:t>
    </dgm:pt>
    <dgm:pt modelId="{3319C636-C2B1-4ED7-971E-E3934FB971B8}" type="sibTrans" cxnId="{E7C4CF65-FA00-42C7-8118-9494EFC0AE9D}">
      <dgm:prSet/>
      <dgm:spPr/>
      <dgm:t>
        <a:bodyPr/>
        <a:lstStyle/>
        <a:p>
          <a:endParaRPr lang="en-US"/>
        </a:p>
      </dgm:t>
    </dgm:pt>
    <dgm:pt modelId="{D85E95E2-4FC5-44B7-A2F5-CA13509DAF1E}" type="pres">
      <dgm:prSet presAssocID="{04A22046-E689-4043-80CC-178AF0D2C7BD}" presName="root" presStyleCnt="0">
        <dgm:presLayoutVars>
          <dgm:dir/>
          <dgm:resizeHandles val="exact"/>
        </dgm:presLayoutVars>
      </dgm:prSet>
      <dgm:spPr/>
    </dgm:pt>
    <dgm:pt modelId="{E653B6E5-E4CF-4C53-9513-50FC392BBD57}" type="pres">
      <dgm:prSet presAssocID="{F2889781-6D51-4BF1-9916-62B2D95D6135}" presName="compNode" presStyleCnt="0"/>
      <dgm:spPr/>
    </dgm:pt>
    <dgm:pt modelId="{01F21A4B-B5EE-4121-8449-B5248A4FAAEE}" type="pres">
      <dgm:prSet presAssocID="{F2889781-6D51-4BF1-9916-62B2D95D613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ierarchy"/>
        </a:ext>
      </dgm:extLst>
    </dgm:pt>
    <dgm:pt modelId="{4766D926-49D5-498A-9DCD-BF9435EB84BF}" type="pres">
      <dgm:prSet presAssocID="{F2889781-6D51-4BF1-9916-62B2D95D6135}" presName="spaceRect" presStyleCnt="0"/>
      <dgm:spPr/>
    </dgm:pt>
    <dgm:pt modelId="{796E291B-45A8-4390-BDBE-807BE38664C2}" type="pres">
      <dgm:prSet presAssocID="{F2889781-6D51-4BF1-9916-62B2D95D6135}" presName="textRect" presStyleLbl="revTx" presStyleIdx="0" presStyleCnt="3">
        <dgm:presLayoutVars>
          <dgm:chMax val="1"/>
          <dgm:chPref val="1"/>
        </dgm:presLayoutVars>
      </dgm:prSet>
      <dgm:spPr/>
    </dgm:pt>
    <dgm:pt modelId="{066B7CFD-2584-46D2-9D50-926935CDC9CA}" type="pres">
      <dgm:prSet presAssocID="{E08B4A5F-76B3-41C0-8218-8DDA321DF73E}" presName="sibTrans" presStyleCnt="0"/>
      <dgm:spPr/>
    </dgm:pt>
    <dgm:pt modelId="{6A06E8E1-A3CE-40B8-BCBE-004866CEFCA3}" type="pres">
      <dgm:prSet presAssocID="{2BD81818-946E-4B87-88B0-4C2AE59D0A6F}" presName="compNode" presStyleCnt="0"/>
      <dgm:spPr/>
    </dgm:pt>
    <dgm:pt modelId="{0A8BA92D-5DD2-4CAB-9663-96B04EC523AA}" type="pres">
      <dgm:prSet presAssocID="{2BD81818-946E-4B87-88B0-4C2AE59D0A6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of People"/>
        </a:ext>
      </dgm:extLst>
    </dgm:pt>
    <dgm:pt modelId="{E1E6FD4D-992E-4773-976B-B3A1E3A9B679}" type="pres">
      <dgm:prSet presAssocID="{2BD81818-946E-4B87-88B0-4C2AE59D0A6F}" presName="spaceRect" presStyleCnt="0"/>
      <dgm:spPr/>
    </dgm:pt>
    <dgm:pt modelId="{2692C2B8-2CAD-4C80-AE90-DFEC8AA85E21}" type="pres">
      <dgm:prSet presAssocID="{2BD81818-946E-4B87-88B0-4C2AE59D0A6F}" presName="textRect" presStyleLbl="revTx" presStyleIdx="1" presStyleCnt="3">
        <dgm:presLayoutVars>
          <dgm:chMax val="1"/>
          <dgm:chPref val="1"/>
        </dgm:presLayoutVars>
      </dgm:prSet>
      <dgm:spPr/>
    </dgm:pt>
    <dgm:pt modelId="{9D121A5C-A465-4981-A1CB-44E3B6B2803E}" type="pres">
      <dgm:prSet presAssocID="{8924CB0D-1AAB-44A6-8F11-B9A160804ADE}" presName="sibTrans" presStyleCnt="0"/>
      <dgm:spPr/>
    </dgm:pt>
    <dgm:pt modelId="{52D59877-5A35-4391-AD60-6FAE477FF768}" type="pres">
      <dgm:prSet presAssocID="{825D7265-FFC1-4F3A-9F76-1913CD668F5F}" presName="compNode" presStyleCnt="0"/>
      <dgm:spPr/>
    </dgm:pt>
    <dgm:pt modelId="{8903098E-C07F-4018-9586-E2E5BE5319F0}" type="pres">
      <dgm:prSet presAssocID="{825D7265-FFC1-4F3A-9F76-1913CD668F5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s"/>
        </a:ext>
      </dgm:extLst>
    </dgm:pt>
    <dgm:pt modelId="{98517EA9-15AC-498A-AAE8-07CE6A47944F}" type="pres">
      <dgm:prSet presAssocID="{825D7265-FFC1-4F3A-9F76-1913CD668F5F}" presName="spaceRect" presStyleCnt="0"/>
      <dgm:spPr/>
    </dgm:pt>
    <dgm:pt modelId="{E2200064-3953-4D9A-A7E1-6BFB6501C36E}" type="pres">
      <dgm:prSet presAssocID="{825D7265-FFC1-4F3A-9F76-1913CD668F5F}" presName="textRect" presStyleLbl="revTx" presStyleIdx="2" presStyleCnt="3">
        <dgm:presLayoutVars>
          <dgm:chMax val="1"/>
          <dgm:chPref val="1"/>
        </dgm:presLayoutVars>
      </dgm:prSet>
      <dgm:spPr/>
    </dgm:pt>
  </dgm:ptLst>
  <dgm:cxnLst>
    <dgm:cxn modelId="{9CBA565F-69FB-4DDC-8AD0-C8BC03DCE93C}" type="presOf" srcId="{2BD81818-946E-4B87-88B0-4C2AE59D0A6F}" destId="{2692C2B8-2CAD-4C80-AE90-DFEC8AA85E21}" srcOrd="0" destOrd="0" presId="urn:microsoft.com/office/officeart/2018/2/layout/IconLabelList"/>
    <dgm:cxn modelId="{E7C4CF65-FA00-42C7-8118-9494EFC0AE9D}" srcId="{04A22046-E689-4043-80CC-178AF0D2C7BD}" destId="{825D7265-FFC1-4F3A-9F76-1913CD668F5F}" srcOrd="2" destOrd="0" parTransId="{D1AD3A3E-856B-429A-A721-3449BB88072F}" sibTransId="{3319C636-C2B1-4ED7-971E-E3934FB971B8}"/>
    <dgm:cxn modelId="{CD930198-A12E-4310-9976-997DD8388A3C}" srcId="{04A22046-E689-4043-80CC-178AF0D2C7BD}" destId="{F2889781-6D51-4BF1-9916-62B2D95D6135}" srcOrd="0" destOrd="0" parTransId="{473AFA8E-90E0-49AE-8AAE-8C5F766CAEAC}" sibTransId="{E08B4A5F-76B3-41C0-8218-8DDA321DF73E}"/>
    <dgm:cxn modelId="{47AC6E9E-3FE5-4FAD-B564-DB2086C96054}" type="presOf" srcId="{04A22046-E689-4043-80CC-178AF0D2C7BD}" destId="{D85E95E2-4FC5-44B7-A2F5-CA13509DAF1E}" srcOrd="0" destOrd="0" presId="urn:microsoft.com/office/officeart/2018/2/layout/IconLabelList"/>
    <dgm:cxn modelId="{4A13EFDF-3AE4-436B-9D51-F659151ABC4B}" srcId="{04A22046-E689-4043-80CC-178AF0D2C7BD}" destId="{2BD81818-946E-4B87-88B0-4C2AE59D0A6F}" srcOrd="1" destOrd="0" parTransId="{08F74616-C256-498B-985E-C043AF7A9320}" sibTransId="{8924CB0D-1AAB-44A6-8F11-B9A160804ADE}"/>
    <dgm:cxn modelId="{4F3A33E8-CBC2-43C6-B048-19AFAED42E7F}" type="presOf" srcId="{F2889781-6D51-4BF1-9916-62B2D95D6135}" destId="{796E291B-45A8-4390-BDBE-807BE38664C2}" srcOrd="0" destOrd="0" presId="urn:microsoft.com/office/officeart/2018/2/layout/IconLabelList"/>
    <dgm:cxn modelId="{119892F9-B89C-4532-B5CD-5173B1A37CD3}" type="presOf" srcId="{825D7265-FFC1-4F3A-9F76-1913CD668F5F}" destId="{E2200064-3953-4D9A-A7E1-6BFB6501C36E}" srcOrd="0" destOrd="0" presId="urn:microsoft.com/office/officeart/2018/2/layout/IconLabelList"/>
    <dgm:cxn modelId="{10918942-ED1F-41B8-B0C5-214DA15CDF9B}" type="presParOf" srcId="{D85E95E2-4FC5-44B7-A2F5-CA13509DAF1E}" destId="{E653B6E5-E4CF-4C53-9513-50FC392BBD57}" srcOrd="0" destOrd="0" presId="urn:microsoft.com/office/officeart/2018/2/layout/IconLabelList"/>
    <dgm:cxn modelId="{85D47DD4-C5CD-4D60-845F-FE921637F5E9}" type="presParOf" srcId="{E653B6E5-E4CF-4C53-9513-50FC392BBD57}" destId="{01F21A4B-B5EE-4121-8449-B5248A4FAAEE}" srcOrd="0" destOrd="0" presId="urn:microsoft.com/office/officeart/2018/2/layout/IconLabelList"/>
    <dgm:cxn modelId="{CC5A970E-B0FF-4517-83DD-49EFC49EE596}" type="presParOf" srcId="{E653B6E5-E4CF-4C53-9513-50FC392BBD57}" destId="{4766D926-49D5-498A-9DCD-BF9435EB84BF}" srcOrd="1" destOrd="0" presId="urn:microsoft.com/office/officeart/2018/2/layout/IconLabelList"/>
    <dgm:cxn modelId="{10730672-ED96-43F8-8C63-A85F5AA0964E}" type="presParOf" srcId="{E653B6E5-E4CF-4C53-9513-50FC392BBD57}" destId="{796E291B-45A8-4390-BDBE-807BE38664C2}" srcOrd="2" destOrd="0" presId="urn:microsoft.com/office/officeart/2018/2/layout/IconLabelList"/>
    <dgm:cxn modelId="{C468EA31-2168-4781-A46D-12CF06180A51}" type="presParOf" srcId="{D85E95E2-4FC5-44B7-A2F5-CA13509DAF1E}" destId="{066B7CFD-2584-46D2-9D50-926935CDC9CA}" srcOrd="1" destOrd="0" presId="urn:microsoft.com/office/officeart/2018/2/layout/IconLabelList"/>
    <dgm:cxn modelId="{5698A5B3-3CF6-4036-B2C6-417E1E300B98}" type="presParOf" srcId="{D85E95E2-4FC5-44B7-A2F5-CA13509DAF1E}" destId="{6A06E8E1-A3CE-40B8-BCBE-004866CEFCA3}" srcOrd="2" destOrd="0" presId="urn:microsoft.com/office/officeart/2018/2/layout/IconLabelList"/>
    <dgm:cxn modelId="{62FEC3C4-2644-4B2F-B9C7-8E41982E8524}" type="presParOf" srcId="{6A06E8E1-A3CE-40B8-BCBE-004866CEFCA3}" destId="{0A8BA92D-5DD2-4CAB-9663-96B04EC523AA}" srcOrd="0" destOrd="0" presId="urn:microsoft.com/office/officeart/2018/2/layout/IconLabelList"/>
    <dgm:cxn modelId="{127D2DD7-4AEA-4680-894C-EEB31BE3B1C5}" type="presParOf" srcId="{6A06E8E1-A3CE-40B8-BCBE-004866CEFCA3}" destId="{E1E6FD4D-992E-4773-976B-B3A1E3A9B679}" srcOrd="1" destOrd="0" presId="urn:microsoft.com/office/officeart/2018/2/layout/IconLabelList"/>
    <dgm:cxn modelId="{68DB1ADA-22E3-4FA2-8ED6-7B0B6E2E0A13}" type="presParOf" srcId="{6A06E8E1-A3CE-40B8-BCBE-004866CEFCA3}" destId="{2692C2B8-2CAD-4C80-AE90-DFEC8AA85E21}" srcOrd="2" destOrd="0" presId="urn:microsoft.com/office/officeart/2018/2/layout/IconLabelList"/>
    <dgm:cxn modelId="{EF5B3BC3-5E92-4947-A9CD-DAB9B077DE14}" type="presParOf" srcId="{D85E95E2-4FC5-44B7-A2F5-CA13509DAF1E}" destId="{9D121A5C-A465-4981-A1CB-44E3B6B2803E}" srcOrd="3" destOrd="0" presId="urn:microsoft.com/office/officeart/2018/2/layout/IconLabelList"/>
    <dgm:cxn modelId="{92689235-1ABD-4836-9912-10DC50B990E1}" type="presParOf" srcId="{D85E95E2-4FC5-44B7-A2F5-CA13509DAF1E}" destId="{52D59877-5A35-4391-AD60-6FAE477FF768}" srcOrd="4" destOrd="0" presId="urn:microsoft.com/office/officeart/2018/2/layout/IconLabelList"/>
    <dgm:cxn modelId="{BBF5541D-A8B7-43E9-81C4-C0F6C55D570F}" type="presParOf" srcId="{52D59877-5A35-4391-AD60-6FAE477FF768}" destId="{8903098E-C07F-4018-9586-E2E5BE5319F0}" srcOrd="0" destOrd="0" presId="urn:microsoft.com/office/officeart/2018/2/layout/IconLabelList"/>
    <dgm:cxn modelId="{48223500-3A05-4ABF-99B8-8FFB4415D99E}" type="presParOf" srcId="{52D59877-5A35-4391-AD60-6FAE477FF768}" destId="{98517EA9-15AC-498A-AAE8-07CE6A47944F}" srcOrd="1" destOrd="0" presId="urn:microsoft.com/office/officeart/2018/2/layout/IconLabelList"/>
    <dgm:cxn modelId="{475A9CE1-17AB-492E-85DE-3CF273D53304}" type="presParOf" srcId="{52D59877-5A35-4391-AD60-6FAE477FF768}" destId="{E2200064-3953-4D9A-A7E1-6BFB6501C36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5BB3055-ECD2-487E-A411-37F009F4B8E4}" type="doc">
      <dgm:prSet loTypeId="urn:microsoft.com/office/officeart/2005/8/layout/vProcess5" loCatId="process" qsTypeId="urn:microsoft.com/office/officeart/2005/8/quickstyle/simple4" qsCatId="simple" csTypeId="urn:microsoft.com/office/officeart/2005/8/colors/colorful2" csCatId="colorful"/>
      <dgm:spPr/>
      <dgm:t>
        <a:bodyPr/>
        <a:lstStyle/>
        <a:p>
          <a:endParaRPr lang="en-US"/>
        </a:p>
      </dgm:t>
    </dgm:pt>
    <dgm:pt modelId="{A55844B2-783E-440F-A735-B5228C04294D}">
      <dgm:prSet/>
      <dgm:spPr/>
      <dgm:t>
        <a:bodyPr/>
        <a:lstStyle/>
        <a:p>
          <a:r>
            <a:rPr lang="en-US"/>
            <a:t>2 mins for queries and refining the requirement is Grooming of backlog story</a:t>
          </a:r>
        </a:p>
      </dgm:t>
    </dgm:pt>
    <dgm:pt modelId="{8A9E7158-C290-4AC2-89F0-BC9042280636}" type="parTrans" cxnId="{4A7E1451-E081-407A-991E-0FF2378B7A52}">
      <dgm:prSet/>
      <dgm:spPr/>
      <dgm:t>
        <a:bodyPr/>
        <a:lstStyle/>
        <a:p>
          <a:endParaRPr lang="en-US"/>
        </a:p>
      </dgm:t>
    </dgm:pt>
    <dgm:pt modelId="{8EE71473-FDC6-4FB3-AAC8-721E5DE738F7}" type="sibTrans" cxnId="{4A7E1451-E081-407A-991E-0FF2378B7A52}">
      <dgm:prSet/>
      <dgm:spPr/>
      <dgm:t>
        <a:bodyPr/>
        <a:lstStyle/>
        <a:p>
          <a:endParaRPr lang="en-US"/>
        </a:p>
      </dgm:t>
    </dgm:pt>
    <dgm:pt modelId="{47547B68-792F-4764-8E88-B8BAF2305272}">
      <dgm:prSet/>
      <dgm:spPr/>
      <dgm:t>
        <a:bodyPr/>
        <a:lstStyle/>
        <a:p>
          <a:r>
            <a:rPr lang="en-US"/>
            <a:t>5 mins is the Sprint time</a:t>
          </a:r>
        </a:p>
      </dgm:t>
    </dgm:pt>
    <dgm:pt modelId="{BF61577E-2A8D-42DB-96DA-2495C45E1B01}" type="parTrans" cxnId="{0D2941E9-A309-4B83-AA53-0D55723C442F}">
      <dgm:prSet/>
      <dgm:spPr/>
      <dgm:t>
        <a:bodyPr/>
        <a:lstStyle/>
        <a:p>
          <a:endParaRPr lang="en-US"/>
        </a:p>
      </dgm:t>
    </dgm:pt>
    <dgm:pt modelId="{7B96F1C4-8665-497D-9D37-DB2D9D786A98}" type="sibTrans" cxnId="{0D2941E9-A309-4B83-AA53-0D55723C442F}">
      <dgm:prSet/>
      <dgm:spPr/>
      <dgm:t>
        <a:bodyPr/>
        <a:lstStyle/>
        <a:p>
          <a:endParaRPr lang="en-US"/>
        </a:p>
      </dgm:t>
    </dgm:pt>
    <dgm:pt modelId="{33C53168-3EA0-4C6D-8B53-31FD76D1DD8D}">
      <dgm:prSet/>
      <dgm:spPr/>
      <dgm:t>
        <a:bodyPr/>
        <a:lstStyle/>
        <a:p>
          <a:r>
            <a:rPr lang="en-US"/>
            <a:t>3 mins is Sprint Review</a:t>
          </a:r>
        </a:p>
      </dgm:t>
    </dgm:pt>
    <dgm:pt modelId="{883E403E-BC45-49DF-B0C8-818590E90BE4}" type="parTrans" cxnId="{0EAEBF78-6868-4FAE-A5C0-1F8F7CF71487}">
      <dgm:prSet/>
      <dgm:spPr/>
      <dgm:t>
        <a:bodyPr/>
        <a:lstStyle/>
        <a:p>
          <a:endParaRPr lang="en-US"/>
        </a:p>
      </dgm:t>
    </dgm:pt>
    <dgm:pt modelId="{8468F80D-774C-4A4A-8C7C-41D874E56EE3}" type="sibTrans" cxnId="{0EAEBF78-6868-4FAE-A5C0-1F8F7CF71487}">
      <dgm:prSet/>
      <dgm:spPr/>
      <dgm:t>
        <a:bodyPr/>
        <a:lstStyle/>
        <a:p>
          <a:endParaRPr lang="en-US"/>
        </a:p>
      </dgm:t>
    </dgm:pt>
    <dgm:pt modelId="{D09A2B86-A8C2-4FC8-BE95-92D15F4145DA}" type="pres">
      <dgm:prSet presAssocID="{25BB3055-ECD2-487E-A411-37F009F4B8E4}" presName="outerComposite" presStyleCnt="0">
        <dgm:presLayoutVars>
          <dgm:chMax val="5"/>
          <dgm:dir/>
          <dgm:resizeHandles val="exact"/>
        </dgm:presLayoutVars>
      </dgm:prSet>
      <dgm:spPr/>
    </dgm:pt>
    <dgm:pt modelId="{056CF964-F03D-4324-99D0-5D0CB40C5EA8}" type="pres">
      <dgm:prSet presAssocID="{25BB3055-ECD2-487E-A411-37F009F4B8E4}" presName="dummyMaxCanvas" presStyleCnt="0">
        <dgm:presLayoutVars/>
      </dgm:prSet>
      <dgm:spPr/>
    </dgm:pt>
    <dgm:pt modelId="{5C05CB39-C15F-4F65-989E-4EF4027707F7}" type="pres">
      <dgm:prSet presAssocID="{25BB3055-ECD2-487E-A411-37F009F4B8E4}" presName="ThreeNodes_1" presStyleLbl="node1" presStyleIdx="0" presStyleCnt="3">
        <dgm:presLayoutVars>
          <dgm:bulletEnabled val="1"/>
        </dgm:presLayoutVars>
      </dgm:prSet>
      <dgm:spPr/>
    </dgm:pt>
    <dgm:pt modelId="{8CD9CC30-773A-4D55-8187-D1AD6656DFB6}" type="pres">
      <dgm:prSet presAssocID="{25BB3055-ECD2-487E-A411-37F009F4B8E4}" presName="ThreeNodes_2" presStyleLbl="node1" presStyleIdx="1" presStyleCnt="3">
        <dgm:presLayoutVars>
          <dgm:bulletEnabled val="1"/>
        </dgm:presLayoutVars>
      </dgm:prSet>
      <dgm:spPr/>
    </dgm:pt>
    <dgm:pt modelId="{A942C092-B923-46A6-9A69-CE2C1EA29EA6}" type="pres">
      <dgm:prSet presAssocID="{25BB3055-ECD2-487E-A411-37F009F4B8E4}" presName="ThreeNodes_3" presStyleLbl="node1" presStyleIdx="2" presStyleCnt="3">
        <dgm:presLayoutVars>
          <dgm:bulletEnabled val="1"/>
        </dgm:presLayoutVars>
      </dgm:prSet>
      <dgm:spPr/>
    </dgm:pt>
    <dgm:pt modelId="{C166218A-BFFF-4071-B893-02D022846D61}" type="pres">
      <dgm:prSet presAssocID="{25BB3055-ECD2-487E-A411-37F009F4B8E4}" presName="ThreeConn_1-2" presStyleLbl="fgAccFollowNode1" presStyleIdx="0" presStyleCnt="2">
        <dgm:presLayoutVars>
          <dgm:bulletEnabled val="1"/>
        </dgm:presLayoutVars>
      </dgm:prSet>
      <dgm:spPr/>
    </dgm:pt>
    <dgm:pt modelId="{B9B52F66-D270-4D9A-9603-B48B1BB8E3FD}" type="pres">
      <dgm:prSet presAssocID="{25BB3055-ECD2-487E-A411-37F009F4B8E4}" presName="ThreeConn_2-3" presStyleLbl="fgAccFollowNode1" presStyleIdx="1" presStyleCnt="2">
        <dgm:presLayoutVars>
          <dgm:bulletEnabled val="1"/>
        </dgm:presLayoutVars>
      </dgm:prSet>
      <dgm:spPr/>
    </dgm:pt>
    <dgm:pt modelId="{5831E925-9D2E-4396-BC8A-4718DF9C66A7}" type="pres">
      <dgm:prSet presAssocID="{25BB3055-ECD2-487E-A411-37F009F4B8E4}" presName="ThreeNodes_1_text" presStyleLbl="node1" presStyleIdx="2" presStyleCnt="3">
        <dgm:presLayoutVars>
          <dgm:bulletEnabled val="1"/>
        </dgm:presLayoutVars>
      </dgm:prSet>
      <dgm:spPr/>
    </dgm:pt>
    <dgm:pt modelId="{0F8DCEAD-E71B-475F-A6D7-FFEFC1810DCF}" type="pres">
      <dgm:prSet presAssocID="{25BB3055-ECD2-487E-A411-37F009F4B8E4}" presName="ThreeNodes_2_text" presStyleLbl="node1" presStyleIdx="2" presStyleCnt="3">
        <dgm:presLayoutVars>
          <dgm:bulletEnabled val="1"/>
        </dgm:presLayoutVars>
      </dgm:prSet>
      <dgm:spPr/>
    </dgm:pt>
    <dgm:pt modelId="{EB35C736-6EF9-4A73-AB76-8B2B6C8DC9FF}" type="pres">
      <dgm:prSet presAssocID="{25BB3055-ECD2-487E-A411-37F009F4B8E4}" presName="ThreeNodes_3_text" presStyleLbl="node1" presStyleIdx="2" presStyleCnt="3">
        <dgm:presLayoutVars>
          <dgm:bulletEnabled val="1"/>
        </dgm:presLayoutVars>
      </dgm:prSet>
      <dgm:spPr/>
    </dgm:pt>
  </dgm:ptLst>
  <dgm:cxnLst>
    <dgm:cxn modelId="{7FBFC02F-2403-4EFB-9CF3-3779AD83FA21}" type="presOf" srcId="{7B96F1C4-8665-497D-9D37-DB2D9D786A98}" destId="{B9B52F66-D270-4D9A-9603-B48B1BB8E3FD}" srcOrd="0" destOrd="0" presId="urn:microsoft.com/office/officeart/2005/8/layout/vProcess5"/>
    <dgm:cxn modelId="{D4B4B932-0EE1-4271-AD0B-4AC6591ED3FE}" type="presOf" srcId="{33C53168-3EA0-4C6D-8B53-31FD76D1DD8D}" destId="{EB35C736-6EF9-4A73-AB76-8B2B6C8DC9FF}" srcOrd="1" destOrd="0" presId="urn:microsoft.com/office/officeart/2005/8/layout/vProcess5"/>
    <dgm:cxn modelId="{89D36341-0403-4341-AD68-F3322136A032}" type="presOf" srcId="{47547B68-792F-4764-8E88-B8BAF2305272}" destId="{8CD9CC30-773A-4D55-8187-D1AD6656DFB6}" srcOrd="0" destOrd="0" presId="urn:microsoft.com/office/officeart/2005/8/layout/vProcess5"/>
    <dgm:cxn modelId="{4873884B-8689-44F8-8F30-6D9D19B97C50}" type="presOf" srcId="{A55844B2-783E-440F-A735-B5228C04294D}" destId="{5C05CB39-C15F-4F65-989E-4EF4027707F7}" srcOrd="0" destOrd="0" presId="urn:microsoft.com/office/officeart/2005/8/layout/vProcess5"/>
    <dgm:cxn modelId="{011E584C-1AEE-4CE1-A20A-480E8835A3F3}" type="presOf" srcId="{25BB3055-ECD2-487E-A411-37F009F4B8E4}" destId="{D09A2B86-A8C2-4FC8-BE95-92D15F4145DA}" srcOrd="0" destOrd="0" presId="urn:microsoft.com/office/officeart/2005/8/layout/vProcess5"/>
    <dgm:cxn modelId="{C8D9CA4F-B2E7-49F1-826E-03A67C10F4FC}" type="presOf" srcId="{33C53168-3EA0-4C6D-8B53-31FD76D1DD8D}" destId="{A942C092-B923-46A6-9A69-CE2C1EA29EA6}" srcOrd="0" destOrd="0" presId="urn:microsoft.com/office/officeart/2005/8/layout/vProcess5"/>
    <dgm:cxn modelId="{4A7E1451-E081-407A-991E-0FF2378B7A52}" srcId="{25BB3055-ECD2-487E-A411-37F009F4B8E4}" destId="{A55844B2-783E-440F-A735-B5228C04294D}" srcOrd="0" destOrd="0" parTransId="{8A9E7158-C290-4AC2-89F0-BC9042280636}" sibTransId="{8EE71473-FDC6-4FB3-AAC8-721E5DE738F7}"/>
    <dgm:cxn modelId="{0EAEBF78-6868-4FAE-A5C0-1F8F7CF71487}" srcId="{25BB3055-ECD2-487E-A411-37F009F4B8E4}" destId="{33C53168-3EA0-4C6D-8B53-31FD76D1DD8D}" srcOrd="2" destOrd="0" parTransId="{883E403E-BC45-49DF-B0C8-818590E90BE4}" sibTransId="{8468F80D-774C-4A4A-8C7C-41D874E56EE3}"/>
    <dgm:cxn modelId="{00FEE18E-EFEA-4D64-B4F0-B935341DAAAA}" type="presOf" srcId="{A55844B2-783E-440F-A735-B5228C04294D}" destId="{5831E925-9D2E-4396-BC8A-4718DF9C66A7}" srcOrd="1" destOrd="0" presId="urn:microsoft.com/office/officeart/2005/8/layout/vProcess5"/>
    <dgm:cxn modelId="{4FF1AA9A-627A-4294-8FDF-98C6C1815589}" type="presOf" srcId="{47547B68-792F-4764-8E88-B8BAF2305272}" destId="{0F8DCEAD-E71B-475F-A6D7-FFEFC1810DCF}" srcOrd="1" destOrd="0" presId="urn:microsoft.com/office/officeart/2005/8/layout/vProcess5"/>
    <dgm:cxn modelId="{DA67B2E0-6B4C-42F8-9033-CE9DD720E208}" type="presOf" srcId="{8EE71473-FDC6-4FB3-AAC8-721E5DE738F7}" destId="{C166218A-BFFF-4071-B893-02D022846D61}" srcOrd="0" destOrd="0" presId="urn:microsoft.com/office/officeart/2005/8/layout/vProcess5"/>
    <dgm:cxn modelId="{0D2941E9-A309-4B83-AA53-0D55723C442F}" srcId="{25BB3055-ECD2-487E-A411-37F009F4B8E4}" destId="{47547B68-792F-4764-8E88-B8BAF2305272}" srcOrd="1" destOrd="0" parTransId="{BF61577E-2A8D-42DB-96DA-2495C45E1B01}" sibTransId="{7B96F1C4-8665-497D-9D37-DB2D9D786A98}"/>
    <dgm:cxn modelId="{AB1C113C-9A71-4FC9-A5C9-80D82C777321}" type="presParOf" srcId="{D09A2B86-A8C2-4FC8-BE95-92D15F4145DA}" destId="{056CF964-F03D-4324-99D0-5D0CB40C5EA8}" srcOrd="0" destOrd="0" presId="urn:microsoft.com/office/officeart/2005/8/layout/vProcess5"/>
    <dgm:cxn modelId="{561A7570-E5BD-498B-9BCC-FA6B2D23213B}" type="presParOf" srcId="{D09A2B86-A8C2-4FC8-BE95-92D15F4145DA}" destId="{5C05CB39-C15F-4F65-989E-4EF4027707F7}" srcOrd="1" destOrd="0" presId="urn:microsoft.com/office/officeart/2005/8/layout/vProcess5"/>
    <dgm:cxn modelId="{9756F206-AC7D-457E-8B6B-ABC0C5732F33}" type="presParOf" srcId="{D09A2B86-A8C2-4FC8-BE95-92D15F4145DA}" destId="{8CD9CC30-773A-4D55-8187-D1AD6656DFB6}" srcOrd="2" destOrd="0" presId="urn:microsoft.com/office/officeart/2005/8/layout/vProcess5"/>
    <dgm:cxn modelId="{E95B8C1E-E2C0-4268-9574-9B228AF2176A}" type="presParOf" srcId="{D09A2B86-A8C2-4FC8-BE95-92D15F4145DA}" destId="{A942C092-B923-46A6-9A69-CE2C1EA29EA6}" srcOrd="3" destOrd="0" presId="urn:microsoft.com/office/officeart/2005/8/layout/vProcess5"/>
    <dgm:cxn modelId="{FE4FAA0D-6C61-4E97-AB2C-1BB3FE7222BB}" type="presParOf" srcId="{D09A2B86-A8C2-4FC8-BE95-92D15F4145DA}" destId="{C166218A-BFFF-4071-B893-02D022846D61}" srcOrd="4" destOrd="0" presId="urn:microsoft.com/office/officeart/2005/8/layout/vProcess5"/>
    <dgm:cxn modelId="{26B119CF-A1BE-4259-AD06-E9A0E4D07201}" type="presParOf" srcId="{D09A2B86-A8C2-4FC8-BE95-92D15F4145DA}" destId="{B9B52F66-D270-4D9A-9603-B48B1BB8E3FD}" srcOrd="5" destOrd="0" presId="urn:microsoft.com/office/officeart/2005/8/layout/vProcess5"/>
    <dgm:cxn modelId="{47344B23-7E8E-4D99-BE9B-922406500C03}" type="presParOf" srcId="{D09A2B86-A8C2-4FC8-BE95-92D15F4145DA}" destId="{5831E925-9D2E-4396-BC8A-4718DF9C66A7}" srcOrd="6" destOrd="0" presId="urn:microsoft.com/office/officeart/2005/8/layout/vProcess5"/>
    <dgm:cxn modelId="{B135D435-02C8-42E9-BCC7-211179ED2112}" type="presParOf" srcId="{D09A2B86-A8C2-4FC8-BE95-92D15F4145DA}" destId="{0F8DCEAD-E71B-475F-A6D7-FFEFC1810DCF}" srcOrd="7" destOrd="0" presId="urn:microsoft.com/office/officeart/2005/8/layout/vProcess5"/>
    <dgm:cxn modelId="{FC53A4FC-AD86-4248-83C6-F1CF9C000548}" type="presParOf" srcId="{D09A2B86-A8C2-4FC8-BE95-92D15F4145DA}" destId="{EB35C736-6EF9-4A73-AB76-8B2B6C8DC9F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9518DFD-4076-4144-971C-DCAC2533736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B142935-440A-42EE-8981-37DC839A3148}">
      <dgm:prSet/>
      <dgm:spPr/>
      <dgm:t>
        <a:bodyPr/>
        <a:lstStyle/>
        <a:p>
          <a:r>
            <a:rPr lang="en-US"/>
            <a:t>Leaders who work with agile teams focus on ensuring that the teams have the support (tools, access, resources) and environment (culture, people, external processes) they need, and then trust them to get the job done. </a:t>
          </a:r>
        </a:p>
      </dgm:t>
    </dgm:pt>
    <dgm:pt modelId="{7BE8FF07-DC3B-489C-B604-DBA62CF3F5DA}" type="parTrans" cxnId="{1B62BF45-6A54-48A1-BD80-4A0F46C28E4E}">
      <dgm:prSet/>
      <dgm:spPr/>
      <dgm:t>
        <a:bodyPr/>
        <a:lstStyle/>
        <a:p>
          <a:endParaRPr lang="en-US"/>
        </a:p>
      </dgm:t>
    </dgm:pt>
    <dgm:pt modelId="{26B1074F-81E1-4D4A-96B0-A1DA727683EC}" type="sibTrans" cxnId="{1B62BF45-6A54-48A1-BD80-4A0F46C28E4E}">
      <dgm:prSet/>
      <dgm:spPr/>
      <dgm:t>
        <a:bodyPr/>
        <a:lstStyle/>
        <a:p>
          <a:endParaRPr lang="en-US"/>
        </a:p>
      </dgm:t>
    </dgm:pt>
    <dgm:pt modelId="{BCC09459-F7FA-40D6-8535-BA512A54AC38}">
      <dgm:prSet/>
      <dgm:spPr/>
      <dgm:t>
        <a:bodyPr/>
        <a:lstStyle/>
        <a:p>
          <a:r>
            <a:rPr lang="en-US"/>
            <a:t>Successful agile leaders enable teams to deliver value by providing them with the tools that they need to be successful, providing guidance when needed, embracing servant leadership and focusing on outcomes. </a:t>
          </a:r>
        </a:p>
      </dgm:t>
    </dgm:pt>
    <dgm:pt modelId="{2D154C68-B2A2-409B-8582-A705671200DD}" type="parTrans" cxnId="{4E99082C-987A-4C30-A4CE-B401C4D15FE3}">
      <dgm:prSet/>
      <dgm:spPr/>
      <dgm:t>
        <a:bodyPr/>
        <a:lstStyle/>
        <a:p>
          <a:endParaRPr lang="en-US"/>
        </a:p>
      </dgm:t>
    </dgm:pt>
    <dgm:pt modelId="{47A93125-386E-4AD4-BB7D-E9E05F0207D9}" type="sibTrans" cxnId="{4E99082C-987A-4C30-A4CE-B401C4D15FE3}">
      <dgm:prSet/>
      <dgm:spPr/>
      <dgm:t>
        <a:bodyPr/>
        <a:lstStyle/>
        <a:p>
          <a:endParaRPr lang="en-US"/>
        </a:p>
      </dgm:t>
    </dgm:pt>
    <dgm:pt modelId="{3C4067B7-B1E0-4C38-9405-97FCA804DD2D}" type="pres">
      <dgm:prSet presAssocID="{49518DFD-4076-4144-971C-DCAC25337367}" presName="linear" presStyleCnt="0">
        <dgm:presLayoutVars>
          <dgm:animLvl val="lvl"/>
          <dgm:resizeHandles val="exact"/>
        </dgm:presLayoutVars>
      </dgm:prSet>
      <dgm:spPr/>
    </dgm:pt>
    <dgm:pt modelId="{51B8C946-1C49-476A-8F36-1DDB4449EBBE}" type="pres">
      <dgm:prSet presAssocID="{7B142935-440A-42EE-8981-37DC839A3148}" presName="parentText" presStyleLbl="node1" presStyleIdx="0" presStyleCnt="2">
        <dgm:presLayoutVars>
          <dgm:chMax val="0"/>
          <dgm:bulletEnabled val="1"/>
        </dgm:presLayoutVars>
      </dgm:prSet>
      <dgm:spPr/>
    </dgm:pt>
    <dgm:pt modelId="{F9DEF11B-3469-4EAE-A2CB-05305C67FC52}" type="pres">
      <dgm:prSet presAssocID="{26B1074F-81E1-4D4A-96B0-A1DA727683EC}" presName="spacer" presStyleCnt="0"/>
      <dgm:spPr/>
    </dgm:pt>
    <dgm:pt modelId="{3ED94739-9EA9-4938-A736-8024960BBBB0}" type="pres">
      <dgm:prSet presAssocID="{BCC09459-F7FA-40D6-8535-BA512A54AC38}" presName="parentText" presStyleLbl="node1" presStyleIdx="1" presStyleCnt="2">
        <dgm:presLayoutVars>
          <dgm:chMax val="0"/>
          <dgm:bulletEnabled val="1"/>
        </dgm:presLayoutVars>
      </dgm:prSet>
      <dgm:spPr/>
    </dgm:pt>
  </dgm:ptLst>
  <dgm:cxnLst>
    <dgm:cxn modelId="{4E99082C-987A-4C30-A4CE-B401C4D15FE3}" srcId="{49518DFD-4076-4144-971C-DCAC25337367}" destId="{BCC09459-F7FA-40D6-8535-BA512A54AC38}" srcOrd="1" destOrd="0" parTransId="{2D154C68-B2A2-409B-8582-A705671200DD}" sibTransId="{47A93125-386E-4AD4-BB7D-E9E05F0207D9}"/>
    <dgm:cxn modelId="{1B62BF45-6A54-48A1-BD80-4A0F46C28E4E}" srcId="{49518DFD-4076-4144-971C-DCAC25337367}" destId="{7B142935-440A-42EE-8981-37DC839A3148}" srcOrd="0" destOrd="0" parTransId="{7BE8FF07-DC3B-489C-B604-DBA62CF3F5DA}" sibTransId="{26B1074F-81E1-4D4A-96B0-A1DA727683EC}"/>
    <dgm:cxn modelId="{10C2CC65-D648-4E3E-AE5F-CEE689ED6FDB}" type="presOf" srcId="{7B142935-440A-42EE-8981-37DC839A3148}" destId="{51B8C946-1C49-476A-8F36-1DDB4449EBBE}" srcOrd="0" destOrd="0" presId="urn:microsoft.com/office/officeart/2005/8/layout/vList2"/>
    <dgm:cxn modelId="{5C042B80-CBA0-482F-A287-FE1AB0F6FC9B}" type="presOf" srcId="{49518DFD-4076-4144-971C-DCAC25337367}" destId="{3C4067B7-B1E0-4C38-9405-97FCA804DD2D}" srcOrd="0" destOrd="0" presId="urn:microsoft.com/office/officeart/2005/8/layout/vList2"/>
    <dgm:cxn modelId="{E9F2879E-5C9E-4611-9119-DBB3DC1D427D}" type="presOf" srcId="{BCC09459-F7FA-40D6-8535-BA512A54AC38}" destId="{3ED94739-9EA9-4938-A736-8024960BBBB0}" srcOrd="0" destOrd="0" presId="urn:microsoft.com/office/officeart/2005/8/layout/vList2"/>
    <dgm:cxn modelId="{6C47F56C-8BE6-4AB9-963D-4FB10415EDBC}" type="presParOf" srcId="{3C4067B7-B1E0-4C38-9405-97FCA804DD2D}" destId="{51B8C946-1C49-476A-8F36-1DDB4449EBBE}" srcOrd="0" destOrd="0" presId="urn:microsoft.com/office/officeart/2005/8/layout/vList2"/>
    <dgm:cxn modelId="{CA032F37-74AC-4209-AF0A-9B8E302D32A2}" type="presParOf" srcId="{3C4067B7-B1E0-4C38-9405-97FCA804DD2D}" destId="{F9DEF11B-3469-4EAE-A2CB-05305C67FC52}" srcOrd="1" destOrd="0" presId="urn:microsoft.com/office/officeart/2005/8/layout/vList2"/>
    <dgm:cxn modelId="{34183609-1C64-4793-AB1E-FA88CBFFB1F9}" type="presParOf" srcId="{3C4067B7-B1E0-4C38-9405-97FCA804DD2D}" destId="{3ED94739-9EA9-4938-A736-8024960BBBB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58BB43C-E7F8-449B-B88B-6E0A1155874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6025A0A-EA2E-49FC-A69F-A4026FCA900C}">
      <dgm:prSet/>
      <dgm:spPr/>
      <dgm:t>
        <a:bodyPr/>
        <a:lstStyle/>
        <a:p>
          <a:r>
            <a:rPr lang="en-US" b="0" i="0"/>
            <a:t>With the greater adoption of Zoom and other meeting platforms, the words face-to-face have taken on a slightly different meaning lately, but the idea behind this principle remains. </a:t>
          </a:r>
          <a:endParaRPr lang="en-US"/>
        </a:p>
      </dgm:t>
    </dgm:pt>
    <dgm:pt modelId="{09321DDD-F9B9-4606-9E69-71A83115D16A}" type="parTrans" cxnId="{6ACB2BB7-E107-467E-9BCC-C33F3AF53690}">
      <dgm:prSet/>
      <dgm:spPr/>
      <dgm:t>
        <a:bodyPr/>
        <a:lstStyle/>
        <a:p>
          <a:endParaRPr lang="en-US"/>
        </a:p>
      </dgm:t>
    </dgm:pt>
    <dgm:pt modelId="{0313C896-CE44-41B9-A9CA-9C0752049C02}" type="sibTrans" cxnId="{6ACB2BB7-E107-467E-9BCC-C33F3AF53690}">
      <dgm:prSet/>
      <dgm:spPr/>
      <dgm:t>
        <a:bodyPr/>
        <a:lstStyle/>
        <a:p>
          <a:endParaRPr lang="en-US"/>
        </a:p>
      </dgm:t>
    </dgm:pt>
    <dgm:pt modelId="{0FB8AFAE-C3ED-4929-A24E-2B610026561B}">
      <dgm:prSet/>
      <dgm:spPr/>
      <dgm:t>
        <a:bodyPr/>
        <a:lstStyle/>
        <a:p>
          <a:r>
            <a:rPr lang="en-US" b="0" i="0"/>
            <a:t>The best way to convey information is to have a real-time conversation rather than a back-and-forth via email or messaging app.  </a:t>
          </a:r>
          <a:endParaRPr lang="en-US"/>
        </a:p>
      </dgm:t>
    </dgm:pt>
    <dgm:pt modelId="{EBDDE444-C6C5-47FC-95A4-83227960D1AD}" type="parTrans" cxnId="{E7323F13-ACD5-4BD9-B9C3-FA222E344256}">
      <dgm:prSet/>
      <dgm:spPr/>
      <dgm:t>
        <a:bodyPr/>
        <a:lstStyle/>
        <a:p>
          <a:endParaRPr lang="en-US"/>
        </a:p>
      </dgm:t>
    </dgm:pt>
    <dgm:pt modelId="{9B21F646-BF0C-4D0E-805A-F1B2942EE79B}" type="sibTrans" cxnId="{E7323F13-ACD5-4BD9-B9C3-FA222E344256}">
      <dgm:prSet/>
      <dgm:spPr/>
      <dgm:t>
        <a:bodyPr/>
        <a:lstStyle/>
        <a:p>
          <a:endParaRPr lang="en-US"/>
        </a:p>
      </dgm:t>
    </dgm:pt>
    <dgm:pt modelId="{CBB9F578-CB82-4B28-9380-36649C12C19B}">
      <dgm:prSet/>
      <dgm:spPr/>
      <dgm:t>
        <a:bodyPr/>
        <a:lstStyle/>
        <a:p>
          <a:r>
            <a:rPr lang="en-US" b="0" i="0"/>
            <a:t>For agile teams, this may mean that those who deliver the work speak directly to those using the work.  Or it could mean that those who deliver the work collaborate amongst themselves to solve their problems. </a:t>
          </a:r>
          <a:endParaRPr lang="en-US"/>
        </a:p>
      </dgm:t>
    </dgm:pt>
    <dgm:pt modelId="{3EF0D26B-91C8-439D-8D8F-D0219C550CD5}" type="parTrans" cxnId="{F988DEB8-068E-44D7-BFD5-BEEBAECBA390}">
      <dgm:prSet/>
      <dgm:spPr/>
      <dgm:t>
        <a:bodyPr/>
        <a:lstStyle/>
        <a:p>
          <a:endParaRPr lang="en-US"/>
        </a:p>
      </dgm:t>
    </dgm:pt>
    <dgm:pt modelId="{04873190-F34D-4A8B-A2A3-1C9826BF811B}" type="sibTrans" cxnId="{F988DEB8-068E-44D7-BFD5-BEEBAECBA390}">
      <dgm:prSet/>
      <dgm:spPr/>
      <dgm:t>
        <a:bodyPr/>
        <a:lstStyle/>
        <a:p>
          <a:endParaRPr lang="en-US"/>
        </a:p>
      </dgm:t>
    </dgm:pt>
    <dgm:pt modelId="{C92AB68E-D265-45F3-8FB9-4F44D79CC9DE}" type="pres">
      <dgm:prSet presAssocID="{658BB43C-E7F8-449B-B88B-6E0A11558748}" presName="root" presStyleCnt="0">
        <dgm:presLayoutVars>
          <dgm:dir/>
          <dgm:resizeHandles val="exact"/>
        </dgm:presLayoutVars>
      </dgm:prSet>
      <dgm:spPr/>
    </dgm:pt>
    <dgm:pt modelId="{8AB3F223-262D-4E9B-8CD7-EEA2A8634262}" type="pres">
      <dgm:prSet presAssocID="{F6025A0A-EA2E-49FC-A69F-A4026FCA900C}" presName="compNode" presStyleCnt="0"/>
      <dgm:spPr/>
    </dgm:pt>
    <dgm:pt modelId="{A9107543-5673-4A20-BAB6-D89ACAFDCA47}" type="pres">
      <dgm:prSet presAssocID="{F6025A0A-EA2E-49FC-A69F-A4026FCA900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Zoom Out"/>
        </a:ext>
      </dgm:extLst>
    </dgm:pt>
    <dgm:pt modelId="{3C2E0EC5-F971-4C96-8A93-7EDE10277963}" type="pres">
      <dgm:prSet presAssocID="{F6025A0A-EA2E-49FC-A69F-A4026FCA900C}" presName="spaceRect" presStyleCnt="0"/>
      <dgm:spPr/>
    </dgm:pt>
    <dgm:pt modelId="{DEF3F4F8-EF84-4E7B-9627-49DC7824C09A}" type="pres">
      <dgm:prSet presAssocID="{F6025A0A-EA2E-49FC-A69F-A4026FCA900C}" presName="textRect" presStyleLbl="revTx" presStyleIdx="0" presStyleCnt="3">
        <dgm:presLayoutVars>
          <dgm:chMax val="1"/>
          <dgm:chPref val="1"/>
        </dgm:presLayoutVars>
      </dgm:prSet>
      <dgm:spPr/>
    </dgm:pt>
    <dgm:pt modelId="{4301029B-9C7F-4F24-B1DF-88A05D71A835}" type="pres">
      <dgm:prSet presAssocID="{0313C896-CE44-41B9-A9CA-9C0752049C02}" presName="sibTrans" presStyleCnt="0"/>
      <dgm:spPr/>
    </dgm:pt>
    <dgm:pt modelId="{C686A81D-15D3-4D65-83CA-B5F858F3ED7B}" type="pres">
      <dgm:prSet presAssocID="{0FB8AFAE-C3ED-4929-A24E-2B610026561B}" presName="compNode" presStyleCnt="0"/>
      <dgm:spPr/>
    </dgm:pt>
    <dgm:pt modelId="{B29F5246-85ED-4351-A335-4F7F1E124127}" type="pres">
      <dgm:prSet presAssocID="{0FB8AFAE-C3ED-4929-A24E-2B610026561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Bubble"/>
        </a:ext>
      </dgm:extLst>
    </dgm:pt>
    <dgm:pt modelId="{3FE7A44A-35D3-49CF-A293-EA17AEF8C452}" type="pres">
      <dgm:prSet presAssocID="{0FB8AFAE-C3ED-4929-A24E-2B610026561B}" presName="spaceRect" presStyleCnt="0"/>
      <dgm:spPr/>
    </dgm:pt>
    <dgm:pt modelId="{0E15CCFE-84FF-4FD1-A937-1510E3426B29}" type="pres">
      <dgm:prSet presAssocID="{0FB8AFAE-C3ED-4929-A24E-2B610026561B}" presName="textRect" presStyleLbl="revTx" presStyleIdx="1" presStyleCnt="3">
        <dgm:presLayoutVars>
          <dgm:chMax val="1"/>
          <dgm:chPref val="1"/>
        </dgm:presLayoutVars>
      </dgm:prSet>
      <dgm:spPr/>
    </dgm:pt>
    <dgm:pt modelId="{944FB423-4C2B-46B9-A365-DA3CD73C0BA7}" type="pres">
      <dgm:prSet presAssocID="{9B21F646-BF0C-4D0E-805A-F1B2942EE79B}" presName="sibTrans" presStyleCnt="0"/>
      <dgm:spPr/>
    </dgm:pt>
    <dgm:pt modelId="{0F4AC1BF-05A3-435E-A7A1-32D82CEF55B9}" type="pres">
      <dgm:prSet presAssocID="{CBB9F578-CB82-4B28-9380-36649C12C19B}" presName="compNode" presStyleCnt="0"/>
      <dgm:spPr/>
    </dgm:pt>
    <dgm:pt modelId="{24A33A78-74A2-481F-BD89-123BDF80B885}" type="pres">
      <dgm:prSet presAssocID="{CBB9F578-CB82-4B28-9380-36649C12C19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of People"/>
        </a:ext>
      </dgm:extLst>
    </dgm:pt>
    <dgm:pt modelId="{62BF957F-87EB-48C4-83E6-0ABB2B39EBCD}" type="pres">
      <dgm:prSet presAssocID="{CBB9F578-CB82-4B28-9380-36649C12C19B}" presName="spaceRect" presStyleCnt="0"/>
      <dgm:spPr/>
    </dgm:pt>
    <dgm:pt modelId="{AAA37CCE-5B91-4761-8633-3741FD69F176}" type="pres">
      <dgm:prSet presAssocID="{CBB9F578-CB82-4B28-9380-36649C12C19B}" presName="textRect" presStyleLbl="revTx" presStyleIdx="2" presStyleCnt="3">
        <dgm:presLayoutVars>
          <dgm:chMax val="1"/>
          <dgm:chPref val="1"/>
        </dgm:presLayoutVars>
      </dgm:prSet>
      <dgm:spPr/>
    </dgm:pt>
  </dgm:ptLst>
  <dgm:cxnLst>
    <dgm:cxn modelId="{3F0E9212-BA36-4247-A73B-7542808B7470}" type="presOf" srcId="{F6025A0A-EA2E-49FC-A69F-A4026FCA900C}" destId="{DEF3F4F8-EF84-4E7B-9627-49DC7824C09A}" srcOrd="0" destOrd="0" presId="urn:microsoft.com/office/officeart/2018/2/layout/IconLabelList"/>
    <dgm:cxn modelId="{E7323F13-ACD5-4BD9-B9C3-FA222E344256}" srcId="{658BB43C-E7F8-449B-B88B-6E0A11558748}" destId="{0FB8AFAE-C3ED-4929-A24E-2B610026561B}" srcOrd="1" destOrd="0" parTransId="{EBDDE444-C6C5-47FC-95A4-83227960D1AD}" sibTransId="{9B21F646-BF0C-4D0E-805A-F1B2942EE79B}"/>
    <dgm:cxn modelId="{52DC4A70-FDDA-4F28-BB6E-B6446E74AEE4}" type="presOf" srcId="{0FB8AFAE-C3ED-4929-A24E-2B610026561B}" destId="{0E15CCFE-84FF-4FD1-A937-1510E3426B29}" srcOrd="0" destOrd="0" presId="urn:microsoft.com/office/officeart/2018/2/layout/IconLabelList"/>
    <dgm:cxn modelId="{6ACB2BB7-E107-467E-9BCC-C33F3AF53690}" srcId="{658BB43C-E7F8-449B-B88B-6E0A11558748}" destId="{F6025A0A-EA2E-49FC-A69F-A4026FCA900C}" srcOrd="0" destOrd="0" parTransId="{09321DDD-F9B9-4606-9E69-71A83115D16A}" sibTransId="{0313C896-CE44-41B9-A9CA-9C0752049C02}"/>
    <dgm:cxn modelId="{F988DEB8-068E-44D7-BFD5-BEEBAECBA390}" srcId="{658BB43C-E7F8-449B-B88B-6E0A11558748}" destId="{CBB9F578-CB82-4B28-9380-36649C12C19B}" srcOrd="2" destOrd="0" parTransId="{3EF0D26B-91C8-439D-8D8F-D0219C550CD5}" sibTransId="{04873190-F34D-4A8B-A2A3-1C9826BF811B}"/>
    <dgm:cxn modelId="{73ACF9BF-B56C-451C-931C-BA1596B53156}" type="presOf" srcId="{658BB43C-E7F8-449B-B88B-6E0A11558748}" destId="{C92AB68E-D265-45F3-8FB9-4F44D79CC9DE}" srcOrd="0" destOrd="0" presId="urn:microsoft.com/office/officeart/2018/2/layout/IconLabelList"/>
    <dgm:cxn modelId="{A8C0D8CE-832F-429F-A1D9-B2CD5CAF18F2}" type="presOf" srcId="{CBB9F578-CB82-4B28-9380-36649C12C19B}" destId="{AAA37CCE-5B91-4761-8633-3741FD69F176}" srcOrd="0" destOrd="0" presId="urn:microsoft.com/office/officeart/2018/2/layout/IconLabelList"/>
    <dgm:cxn modelId="{7D88B491-D2A6-48D3-AFB5-3DE58B83122E}" type="presParOf" srcId="{C92AB68E-D265-45F3-8FB9-4F44D79CC9DE}" destId="{8AB3F223-262D-4E9B-8CD7-EEA2A8634262}" srcOrd="0" destOrd="0" presId="urn:microsoft.com/office/officeart/2018/2/layout/IconLabelList"/>
    <dgm:cxn modelId="{F43126E6-09C0-4E7B-B179-9CAE53803E8A}" type="presParOf" srcId="{8AB3F223-262D-4E9B-8CD7-EEA2A8634262}" destId="{A9107543-5673-4A20-BAB6-D89ACAFDCA47}" srcOrd="0" destOrd="0" presId="urn:microsoft.com/office/officeart/2018/2/layout/IconLabelList"/>
    <dgm:cxn modelId="{DE1137F7-6908-429F-802E-6409CDB56A22}" type="presParOf" srcId="{8AB3F223-262D-4E9B-8CD7-EEA2A8634262}" destId="{3C2E0EC5-F971-4C96-8A93-7EDE10277963}" srcOrd="1" destOrd="0" presId="urn:microsoft.com/office/officeart/2018/2/layout/IconLabelList"/>
    <dgm:cxn modelId="{FDDD4E81-D530-4CC3-8046-84F244D06CA7}" type="presParOf" srcId="{8AB3F223-262D-4E9B-8CD7-EEA2A8634262}" destId="{DEF3F4F8-EF84-4E7B-9627-49DC7824C09A}" srcOrd="2" destOrd="0" presId="urn:microsoft.com/office/officeart/2018/2/layout/IconLabelList"/>
    <dgm:cxn modelId="{5474FDB9-FC3C-4974-8DDD-295493A0D804}" type="presParOf" srcId="{C92AB68E-D265-45F3-8FB9-4F44D79CC9DE}" destId="{4301029B-9C7F-4F24-B1DF-88A05D71A835}" srcOrd="1" destOrd="0" presId="urn:microsoft.com/office/officeart/2018/2/layout/IconLabelList"/>
    <dgm:cxn modelId="{C0F1585D-2137-428B-9338-AF5E3785ADFC}" type="presParOf" srcId="{C92AB68E-D265-45F3-8FB9-4F44D79CC9DE}" destId="{C686A81D-15D3-4D65-83CA-B5F858F3ED7B}" srcOrd="2" destOrd="0" presId="urn:microsoft.com/office/officeart/2018/2/layout/IconLabelList"/>
    <dgm:cxn modelId="{EAAB81F5-BE8F-4DB0-81A3-7C5181BCADAF}" type="presParOf" srcId="{C686A81D-15D3-4D65-83CA-B5F858F3ED7B}" destId="{B29F5246-85ED-4351-A335-4F7F1E124127}" srcOrd="0" destOrd="0" presId="urn:microsoft.com/office/officeart/2018/2/layout/IconLabelList"/>
    <dgm:cxn modelId="{08D96A83-9490-448C-924A-1A4EE9974663}" type="presParOf" srcId="{C686A81D-15D3-4D65-83CA-B5F858F3ED7B}" destId="{3FE7A44A-35D3-49CF-A293-EA17AEF8C452}" srcOrd="1" destOrd="0" presId="urn:microsoft.com/office/officeart/2018/2/layout/IconLabelList"/>
    <dgm:cxn modelId="{5BEC54CC-626B-4739-A95A-38038DACF644}" type="presParOf" srcId="{C686A81D-15D3-4D65-83CA-B5F858F3ED7B}" destId="{0E15CCFE-84FF-4FD1-A937-1510E3426B29}" srcOrd="2" destOrd="0" presId="urn:microsoft.com/office/officeart/2018/2/layout/IconLabelList"/>
    <dgm:cxn modelId="{2CE3417D-CFAA-42DC-8BB5-1148D95CC85A}" type="presParOf" srcId="{C92AB68E-D265-45F3-8FB9-4F44D79CC9DE}" destId="{944FB423-4C2B-46B9-A365-DA3CD73C0BA7}" srcOrd="3" destOrd="0" presId="urn:microsoft.com/office/officeart/2018/2/layout/IconLabelList"/>
    <dgm:cxn modelId="{C9607F8E-AFE3-408F-8BDD-8417795A2A05}" type="presParOf" srcId="{C92AB68E-D265-45F3-8FB9-4F44D79CC9DE}" destId="{0F4AC1BF-05A3-435E-A7A1-32D82CEF55B9}" srcOrd="4" destOrd="0" presId="urn:microsoft.com/office/officeart/2018/2/layout/IconLabelList"/>
    <dgm:cxn modelId="{A55BB445-3516-424D-80AD-E21F8F70100D}" type="presParOf" srcId="{0F4AC1BF-05A3-435E-A7A1-32D82CEF55B9}" destId="{24A33A78-74A2-481F-BD89-123BDF80B885}" srcOrd="0" destOrd="0" presId="urn:microsoft.com/office/officeart/2018/2/layout/IconLabelList"/>
    <dgm:cxn modelId="{14CEA7A6-5E6D-47AE-B6A0-59BB0F48B9CF}" type="presParOf" srcId="{0F4AC1BF-05A3-435E-A7A1-32D82CEF55B9}" destId="{62BF957F-87EB-48C4-83E6-0ABB2B39EBCD}" srcOrd="1" destOrd="0" presId="urn:microsoft.com/office/officeart/2018/2/layout/IconLabelList"/>
    <dgm:cxn modelId="{9FDC328A-1E61-4B34-A378-21AE66CEF075}" type="presParOf" srcId="{0F4AC1BF-05A3-435E-A7A1-32D82CEF55B9}" destId="{AAA37CCE-5B91-4761-8633-3741FD69F17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DE91532-847F-475E-8CF0-E675B8E1707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63F28B6-B03C-4F4A-94D5-07B6F59EB82A}">
      <dgm:prSet/>
      <dgm:spPr/>
      <dgm:t>
        <a:bodyPr/>
        <a:lstStyle/>
        <a:p>
          <a:pPr>
            <a:lnSpc>
              <a:spcPct val="100000"/>
            </a:lnSpc>
          </a:pPr>
          <a:r>
            <a:rPr lang="en-US"/>
            <a:t>Success isn’t about the percentage of the work we have completed or how well we are sticking to a plan.  </a:t>
          </a:r>
        </a:p>
      </dgm:t>
    </dgm:pt>
    <dgm:pt modelId="{7C85DF26-B5A2-490F-9E16-855A4B8E0483}" type="parTrans" cxnId="{18BC4F5A-3308-48AC-97C7-178BD99D78B9}">
      <dgm:prSet/>
      <dgm:spPr/>
      <dgm:t>
        <a:bodyPr/>
        <a:lstStyle/>
        <a:p>
          <a:endParaRPr lang="en-US"/>
        </a:p>
      </dgm:t>
    </dgm:pt>
    <dgm:pt modelId="{6EEE0600-6D6E-47C6-BAD4-2477EFA9AB88}" type="sibTrans" cxnId="{18BC4F5A-3308-48AC-97C7-178BD99D78B9}">
      <dgm:prSet/>
      <dgm:spPr/>
      <dgm:t>
        <a:bodyPr/>
        <a:lstStyle/>
        <a:p>
          <a:endParaRPr lang="en-US"/>
        </a:p>
      </dgm:t>
    </dgm:pt>
    <dgm:pt modelId="{42F8FE3F-25B9-467C-8375-7AF8C5E1442A}">
      <dgm:prSet/>
      <dgm:spPr/>
      <dgm:t>
        <a:bodyPr/>
        <a:lstStyle/>
        <a:p>
          <a:pPr>
            <a:lnSpc>
              <a:spcPct val="100000"/>
            </a:lnSpc>
          </a:pPr>
          <a:r>
            <a:rPr lang="en-US"/>
            <a:t>In agile, we measure success by the product that we have delivered, and whether it is in a usable state.</a:t>
          </a:r>
        </a:p>
      </dgm:t>
    </dgm:pt>
    <dgm:pt modelId="{B5438849-133C-430A-BC60-683F89DF4A32}" type="parTrans" cxnId="{6A7C6C43-A01E-4AF5-AB71-BA1E9725EEA5}">
      <dgm:prSet/>
      <dgm:spPr/>
      <dgm:t>
        <a:bodyPr/>
        <a:lstStyle/>
        <a:p>
          <a:endParaRPr lang="en-US"/>
        </a:p>
      </dgm:t>
    </dgm:pt>
    <dgm:pt modelId="{68983754-1A77-461C-83DE-6B94B639AA71}" type="sibTrans" cxnId="{6A7C6C43-A01E-4AF5-AB71-BA1E9725EEA5}">
      <dgm:prSet/>
      <dgm:spPr/>
      <dgm:t>
        <a:bodyPr/>
        <a:lstStyle/>
        <a:p>
          <a:endParaRPr lang="en-US"/>
        </a:p>
      </dgm:t>
    </dgm:pt>
    <dgm:pt modelId="{36B9F953-3C9C-4011-B2F0-36ABB64C4993}" type="pres">
      <dgm:prSet presAssocID="{5DE91532-847F-475E-8CF0-E675B8E17079}" presName="root" presStyleCnt="0">
        <dgm:presLayoutVars>
          <dgm:dir/>
          <dgm:resizeHandles val="exact"/>
        </dgm:presLayoutVars>
      </dgm:prSet>
      <dgm:spPr/>
    </dgm:pt>
    <dgm:pt modelId="{54073BE2-5B87-4DBE-83C4-CCA039BD8397}" type="pres">
      <dgm:prSet presAssocID="{B63F28B6-B03C-4F4A-94D5-07B6F59EB82A}" presName="compNode" presStyleCnt="0"/>
      <dgm:spPr/>
    </dgm:pt>
    <dgm:pt modelId="{7AE60DF5-B5DE-4D5C-A642-4EAF2776279E}" type="pres">
      <dgm:prSet presAssocID="{B63F28B6-B03C-4F4A-94D5-07B6F59EB82A}" presName="bgRect" presStyleLbl="bgShp" presStyleIdx="0" presStyleCnt="2"/>
      <dgm:spPr/>
    </dgm:pt>
    <dgm:pt modelId="{BA96AA93-ECFE-4059-9A23-35E38B2B179A}" type="pres">
      <dgm:prSet presAssocID="{B63F28B6-B03C-4F4A-94D5-07B6F59EB82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esentation with Checklist"/>
        </a:ext>
      </dgm:extLst>
    </dgm:pt>
    <dgm:pt modelId="{88D6DFEF-5B64-4C09-B8A2-1B189C60247B}" type="pres">
      <dgm:prSet presAssocID="{B63F28B6-B03C-4F4A-94D5-07B6F59EB82A}" presName="spaceRect" presStyleCnt="0"/>
      <dgm:spPr/>
    </dgm:pt>
    <dgm:pt modelId="{3FA58F28-F949-4C00-AB44-70BDCAEB7646}" type="pres">
      <dgm:prSet presAssocID="{B63F28B6-B03C-4F4A-94D5-07B6F59EB82A}" presName="parTx" presStyleLbl="revTx" presStyleIdx="0" presStyleCnt="2">
        <dgm:presLayoutVars>
          <dgm:chMax val="0"/>
          <dgm:chPref val="0"/>
        </dgm:presLayoutVars>
      </dgm:prSet>
      <dgm:spPr/>
    </dgm:pt>
    <dgm:pt modelId="{992BCEA2-9D05-4BE0-8240-9CFC5917C91B}" type="pres">
      <dgm:prSet presAssocID="{6EEE0600-6D6E-47C6-BAD4-2477EFA9AB88}" presName="sibTrans" presStyleCnt="0"/>
      <dgm:spPr/>
    </dgm:pt>
    <dgm:pt modelId="{C887C259-4CBB-4B89-992D-97F07E6DC1D7}" type="pres">
      <dgm:prSet presAssocID="{42F8FE3F-25B9-467C-8375-7AF8C5E1442A}" presName="compNode" presStyleCnt="0"/>
      <dgm:spPr/>
    </dgm:pt>
    <dgm:pt modelId="{4265F47C-0689-4779-811E-E36B1EA35C39}" type="pres">
      <dgm:prSet presAssocID="{42F8FE3F-25B9-467C-8375-7AF8C5E1442A}" presName="bgRect" presStyleLbl="bgShp" presStyleIdx="1" presStyleCnt="2"/>
      <dgm:spPr/>
    </dgm:pt>
    <dgm:pt modelId="{44CE0803-7A7F-4E5D-A09C-860E522FD163}" type="pres">
      <dgm:prSet presAssocID="{42F8FE3F-25B9-467C-8375-7AF8C5E1442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ears"/>
        </a:ext>
      </dgm:extLst>
    </dgm:pt>
    <dgm:pt modelId="{E8305E2C-C1E6-423E-BC5B-595526E4D49C}" type="pres">
      <dgm:prSet presAssocID="{42F8FE3F-25B9-467C-8375-7AF8C5E1442A}" presName="spaceRect" presStyleCnt="0"/>
      <dgm:spPr/>
    </dgm:pt>
    <dgm:pt modelId="{A96BD33F-3853-4AAA-8F06-E7E07D626F4A}" type="pres">
      <dgm:prSet presAssocID="{42F8FE3F-25B9-467C-8375-7AF8C5E1442A}" presName="parTx" presStyleLbl="revTx" presStyleIdx="1" presStyleCnt="2">
        <dgm:presLayoutVars>
          <dgm:chMax val="0"/>
          <dgm:chPref val="0"/>
        </dgm:presLayoutVars>
      </dgm:prSet>
      <dgm:spPr/>
    </dgm:pt>
  </dgm:ptLst>
  <dgm:cxnLst>
    <dgm:cxn modelId="{04ED152E-881D-49F5-A804-ABFA8D3D4975}" type="presOf" srcId="{5DE91532-847F-475E-8CF0-E675B8E17079}" destId="{36B9F953-3C9C-4011-B2F0-36ABB64C4993}" srcOrd="0" destOrd="0" presId="urn:microsoft.com/office/officeart/2018/2/layout/IconVerticalSolidList"/>
    <dgm:cxn modelId="{6A7C6C43-A01E-4AF5-AB71-BA1E9725EEA5}" srcId="{5DE91532-847F-475E-8CF0-E675B8E17079}" destId="{42F8FE3F-25B9-467C-8375-7AF8C5E1442A}" srcOrd="1" destOrd="0" parTransId="{B5438849-133C-430A-BC60-683F89DF4A32}" sibTransId="{68983754-1A77-461C-83DE-6B94B639AA71}"/>
    <dgm:cxn modelId="{18BC4F5A-3308-48AC-97C7-178BD99D78B9}" srcId="{5DE91532-847F-475E-8CF0-E675B8E17079}" destId="{B63F28B6-B03C-4F4A-94D5-07B6F59EB82A}" srcOrd="0" destOrd="0" parTransId="{7C85DF26-B5A2-490F-9E16-855A4B8E0483}" sibTransId="{6EEE0600-6D6E-47C6-BAD4-2477EFA9AB88}"/>
    <dgm:cxn modelId="{4AE1849E-FEF7-45B3-90CC-A289D5450F9A}" type="presOf" srcId="{B63F28B6-B03C-4F4A-94D5-07B6F59EB82A}" destId="{3FA58F28-F949-4C00-AB44-70BDCAEB7646}" srcOrd="0" destOrd="0" presId="urn:microsoft.com/office/officeart/2018/2/layout/IconVerticalSolidList"/>
    <dgm:cxn modelId="{E47F73EA-7BF0-412B-B303-AF5DF30E676A}" type="presOf" srcId="{42F8FE3F-25B9-467C-8375-7AF8C5E1442A}" destId="{A96BD33F-3853-4AAA-8F06-E7E07D626F4A}" srcOrd="0" destOrd="0" presId="urn:microsoft.com/office/officeart/2018/2/layout/IconVerticalSolidList"/>
    <dgm:cxn modelId="{42E6AC54-88DF-4E96-B8CF-77DCA2DEAE6E}" type="presParOf" srcId="{36B9F953-3C9C-4011-B2F0-36ABB64C4993}" destId="{54073BE2-5B87-4DBE-83C4-CCA039BD8397}" srcOrd="0" destOrd="0" presId="urn:microsoft.com/office/officeart/2018/2/layout/IconVerticalSolidList"/>
    <dgm:cxn modelId="{F19A3B0C-5277-4191-A70D-05FE748F5D0B}" type="presParOf" srcId="{54073BE2-5B87-4DBE-83C4-CCA039BD8397}" destId="{7AE60DF5-B5DE-4D5C-A642-4EAF2776279E}" srcOrd="0" destOrd="0" presId="urn:microsoft.com/office/officeart/2018/2/layout/IconVerticalSolidList"/>
    <dgm:cxn modelId="{C759C935-F05D-418C-89AB-3C66667E65E6}" type="presParOf" srcId="{54073BE2-5B87-4DBE-83C4-CCA039BD8397}" destId="{BA96AA93-ECFE-4059-9A23-35E38B2B179A}" srcOrd="1" destOrd="0" presId="urn:microsoft.com/office/officeart/2018/2/layout/IconVerticalSolidList"/>
    <dgm:cxn modelId="{6E728DFE-B80B-4CA0-AA3B-0C9298435613}" type="presParOf" srcId="{54073BE2-5B87-4DBE-83C4-CCA039BD8397}" destId="{88D6DFEF-5B64-4C09-B8A2-1B189C60247B}" srcOrd="2" destOrd="0" presId="urn:microsoft.com/office/officeart/2018/2/layout/IconVerticalSolidList"/>
    <dgm:cxn modelId="{3F88502D-1A89-4500-9187-D54810018CED}" type="presParOf" srcId="{54073BE2-5B87-4DBE-83C4-CCA039BD8397}" destId="{3FA58F28-F949-4C00-AB44-70BDCAEB7646}" srcOrd="3" destOrd="0" presId="urn:microsoft.com/office/officeart/2018/2/layout/IconVerticalSolidList"/>
    <dgm:cxn modelId="{835CF80F-8BAF-4A61-8750-602785BB598B}" type="presParOf" srcId="{36B9F953-3C9C-4011-B2F0-36ABB64C4993}" destId="{992BCEA2-9D05-4BE0-8240-9CFC5917C91B}" srcOrd="1" destOrd="0" presId="urn:microsoft.com/office/officeart/2018/2/layout/IconVerticalSolidList"/>
    <dgm:cxn modelId="{E972C1B7-7DF8-4016-8EA1-E24876C11B4A}" type="presParOf" srcId="{36B9F953-3C9C-4011-B2F0-36ABB64C4993}" destId="{C887C259-4CBB-4B89-992D-97F07E6DC1D7}" srcOrd="2" destOrd="0" presId="urn:microsoft.com/office/officeart/2018/2/layout/IconVerticalSolidList"/>
    <dgm:cxn modelId="{B50EBA99-0ED1-468E-9214-4FA4CAD31D3F}" type="presParOf" srcId="{C887C259-4CBB-4B89-992D-97F07E6DC1D7}" destId="{4265F47C-0689-4779-811E-E36B1EA35C39}" srcOrd="0" destOrd="0" presId="urn:microsoft.com/office/officeart/2018/2/layout/IconVerticalSolidList"/>
    <dgm:cxn modelId="{8AA2BFB6-AEEA-448B-A09D-A7F94EA8342C}" type="presParOf" srcId="{C887C259-4CBB-4B89-992D-97F07E6DC1D7}" destId="{44CE0803-7A7F-4E5D-A09C-860E522FD163}" srcOrd="1" destOrd="0" presId="urn:microsoft.com/office/officeart/2018/2/layout/IconVerticalSolidList"/>
    <dgm:cxn modelId="{4B494F25-EFBD-4DEF-A181-950BDE0F3B0B}" type="presParOf" srcId="{C887C259-4CBB-4B89-992D-97F07E6DC1D7}" destId="{E8305E2C-C1E6-423E-BC5B-595526E4D49C}" srcOrd="2" destOrd="0" presId="urn:microsoft.com/office/officeart/2018/2/layout/IconVerticalSolidList"/>
    <dgm:cxn modelId="{11862FFA-F97D-4257-900D-7F8046286259}" type="presParOf" srcId="{C887C259-4CBB-4B89-992D-97F07E6DC1D7}" destId="{A96BD33F-3853-4AAA-8F06-E7E07D626F4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6A3CBC2-A18E-4CA3-8A7A-12C8F4CE4794}"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8681F468-A3F7-40C4-ACA9-7BF58198CF8A}">
      <dgm:prSet/>
      <dgm:spPr/>
      <dgm:t>
        <a:bodyPr/>
        <a:lstStyle/>
        <a:p>
          <a:pPr>
            <a:lnSpc>
              <a:spcPct val="100000"/>
            </a:lnSpc>
            <a:defRPr cap="all"/>
          </a:pPr>
          <a:r>
            <a:rPr lang="en-US"/>
            <a:t>The team tests the work as it  goes and  has a series of concrete steps to take. </a:t>
          </a:r>
        </a:p>
      </dgm:t>
    </dgm:pt>
    <dgm:pt modelId="{3599D6E0-12DD-45E5-9F70-DD16BFDE9DAB}" type="parTrans" cxnId="{D66CCFB1-BD5B-4FE7-A340-4415E4D6617A}">
      <dgm:prSet/>
      <dgm:spPr/>
      <dgm:t>
        <a:bodyPr/>
        <a:lstStyle/>
        <a:p>
          <a:endParaRPr lang="en-US"/>
        </a:p>
      </dgm:t>
    </dgm:pt>
    <dgm:pt modelId="{42E2BCBA-16D5-4AA4-A700-EF258600DC8E}" type="sibTrans" cxnId="{D66CCFB1-BD5B-4FE7-A340-4415E4D6617A}">
      <dgm:prSet/>
      <dgm:spPr/>
      <dgm:t>
        <a:bodyPr/>
        <a:lstStyle/>
        <a:p>
          <a:endParaRPr lang="en-US"/>
        </a:p>
      </dgm:t>
    </dgm:pt>
    <dgm:pt modelId="{30D681F4-4DED-4217-BB6F-E341A8AF9287}">
      <dgm:prSet/>
      <dgm:spPr/>
      <dgm:t>
        <a:bodyPr/>
        <a:lstStyle/>
        <a:p>
          <a:pPr>
            <a:lnSpc>
              <a:spcPct val="100000"/>
            </a:lnSpc>
            <a:defRPr cap="all"/>
          </a:pPr>
          <a:r>
            <a:rPr lang="en-US"/>
            <a:t>They have an unwavering focus on the end goal.  Because they are delivering value incrementally,  each piece is usable and is a step in the direction of the goal because they get constant stakeholder feedback about its value.  </a:t>
          </a:r>
        </a:p>
      </dgm:t>
    </dgm:pt>
    <dgm:pt modelId="{33388CEA-4CB5-4022-B146-4480E0B13F19}" type="parTrans" cxnId="{79710929-FBFF-4EAE-9B44-7DC33D6650D9}">
      <dgm:prSet/>
      <dgm:spPr/>
      <dgm:t>
        <a:bodyPr/>
        <a:lstStyle/>
        <a:p>
          <a:endParaRPr lang="en-US"/>
        </a:p>
      </dgm:t>
    </dgm:pt>
    <dgm:pt modelId="{D0480474-210C-4380-8297-A22E546455F8}" type="sibTrans" cxnId="{79710929-FBFF-4EAE-9B44-7DC33D6650D9}">
      <dgm:prSet/>
      <dgm:spPr/>
      <dgm:t>
        <a:bodyPr/>
        <a:lstStyle/>
        <a:p>
          <a:endParaRPr lang="en-US"/>
        </a:p>
      </dgm:t>
    </dgm:pt>
    <dgm:pt modelId="{EAE68C04-E70E-475E-A2F5-5C21F6130CAC}">
      <dgm:prSet/>
      <dgm:spPr/>
      <dgm:t>
        <a:bodyPr/>
        <a:lstStyle/>
        <a:p>
          <a:pPr>
            <a:lnSpc>
              <a:spcPct val="100000"/>
            </a:lnSpc>
            <a:defRPr cap="all"/>
          </a:pPr>
          <a:r>
            <a:rPr lang="en-US"/>
            <a:t>This way of approaching work means that the team establishes a steady pace. It’s a much more even paced, satisfying experience.</a:t>
          </a:r>
        </a:p>
      </dgm:t>
    </dgm:pt>
    <dgm:pt modelId="{6231D49E-EA9D-4474-9338-6712DDD3B526}" type="parTrans" cxnId="{04E58A01-EDE3-48B6-9CFD-D38D8F528F9F}">
      <dgm:prSet/>
      <dgm:spPr/>
      <dgm:t>
        <a:bodyPr/>
        <a:lstStyle/>
        <a:p>
          <a:endParaRPr lang="en-US"/>
        </a:p>
      </dgm:t>
    </dgm:pt>
    <dgm:pt modelId="{105AD505-37AF-4DD0-B14F-DFC48547B6FD}" type="sibTrans" cxnId="{04E58A01-EDE3-48B6-9CFD-D38D8F528F9F}">
      <dgm:prSet/>
      <dgm:spPr/>
      <dgm:t>
        <a:bodyPr/>
        <a:lstStyle/>
        <a:p>
          <a:endParaRPr lang="en-US"/>
        </a:p>
      </dgm:t>
    </dgm:pt>
    <dgm:pt modelId="{23A20A0A-2683-4148-B2B6-DB166C4C9AB2}" type="pres">
      <dgm:prSet presAssocID="{16A3CBC2-A18E-4CA3-8A7A-12C8F4CE4794}" presName="root" presStyleCnt="0">
        <dgm:presLayoutVars>
          <dgm:dir/>
          <dgm:resizeHandles val="exact"/>
        </dgm:presLayoutVars>
      </dgm:prSet>
      <dgm:spPr/>
    </dgm:pt>
    <dgm:pt modelId="{0B19EB1C-1990-4EFC-9662-131C032FD99A}" type="pres">
      <dgm:prSet presAssocID="{8681F468-A3F7-40C4-ACA9-7BF58198CF8A}" presName="compNode" presStyleCnt="0"/>
      <dgm:spPr/>
    </dgm:pt>
    <dgm:pt modelId="{0AAF407B-A56B-4053-8C83-7FAFCF5641AB}" type="pres">
      <dgm:prSet presAssocID="{8681F468-A3F7-40C4-ACA9-7BF58198CF8A}" presName="iconBgRect" presStyleLbl="bgShp" presStyleIdx="0" presStyleCnt="3"/>
      <dgm:spPr/>
    </dgm:pt>
    <dgm:pt modelId="{06A2F6FD-A4CD-4915-BE06-2B04C415FB6C}" type="pres">
      <dgm:prSet presAssocID="{8681F468-A3F7-40C4-ACA9-7BF58198CF8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ement truck"/>
        </a:ext>
      </dgm:extLst>
    </dgm:pt>
    <dgm:pt modelId="{EE6979E5-C69E-4062-BB13-1E9A2B028D53}" type="pres">
      <dgm:prSet presAssocID="{8681F468-A3F7-40C4-ACA9-7BF58198CF8A}" presName="spaceRect" presStyleCnt="0"/>
      <dgm:spPr/>
    </dgm:pt>
    <dgm:pt modelId="{59F32A2D-95EF-43D2-BDFE-616CB977E203}" type="pres">
      <dgm:prSet presAssocID="{8681F468-A3F7-40C4-ACA9-7BF58198CF8A}" presName="textRect" presStyleLbl="revTx" presStyleIdx="0" presStyleCnt="3">
        <dgm:presLayoutVars>
          <dgm:chMax val="1"/>
          <dgm:chPref val="1"/>
        </dgm:presLayoutVars>
      </dgm:prSet>
      <dgm:spPr/>
    </dgm:pt>
    <dgm:pt modelId="{06780A56-E0BD-4518-BE88-63CCB6D5C45C}" type="pres">
      <dgm:prSet presAssocID="{42E2BCBA-16D5-4AA4-A700-EF258600DC8E}" presName="sibTrans" presStyleCnt="0"/>
      <dgm:spPr/>
    </dgm:pt>
    <dgm:pt modelId="{1206AAA1-85C1-435D-BD48-DE069FBE2D94}" type="pres">
      <dgm:prSet presAssocID="{30D681F4-4DED-4217-BB6F-E341A8AF9287}" presName="compNode" presStyleCnt="0"/>
      <dgm:spPr/>
    </dgm:pt>
    <dgm:pt modelId="{13459DCA-A7BB-4BCD-9AB3-122E8BFD3047}" type="pres">
      <dgm:prSet presAssocID="{30D681F4-4DED-4217-BB6F-E341A8AF9287}" presName="iconBgRect" presStyleLbl="bgShp" presStyleIdx="1" presStyleCnt="3"/>
      <dgm:spPr/>
    </dgm:pt>
    <dgm:pt modelId="{E9465AA3-6EC6-4378-A21D-D54B620B1A4F}" type="pres">
      <dgm:prSet presAssocID="{30D681F4-4DED-4217-BB6F-E341A8AF928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D1A18DF7-D8A8-44E3-82A3-AEF17DEC305B}" type="pres">
      <dgm:prSet presAssocID="{30D681F4-4DED-4217-BB6F-E341A8AF9287}" presName="spaceRect" presStyleCnt="0"/>
      <dgm:spPr/>
    </dgm:pt>
    <dgm:pt modelId="{B1FD6F0C-515B-43A2-AB73-078426D5E503}" type="pres">
      <dgm:prSet presAssocID="{30D681F4-4DED-4217-BB6F-E341A8AF9287}" presName="textRect" presStyleLbl="revTx" presStyleIdx="1" presStyleCnt="3">
        <dgm:presLayoutVars>
          <dgm:chMax val="1"/>
          <dgm:chPref val="1"/>
        </dgm:presLayoutVars>
      </dgm:prSet>
      <dgm:spPr/>
    </dgm:pt>
    <dgm:pt modelId="{510CE647-CE74-4918-8E58-19CCFFC733CA}" type="pres">
      <dgm:prSet presAssocID="{D0480474-210C-4380-8297-A22E546455F8}" presName="sibTrans" presStyleCnt="0"/>
      <dgm:spPr/>
    </dgm:pt>
    <dgm:pt modelId="{6FFA4A1B-325D-462F-94D4-F76CDEAD6933}" type="pres">
      <dgm:prSet presAssocID="{EAE68C04-E70E-475E-A2F5-5C21F6130CAC}" presName="compNode" presStyleCnt="0"/>
      <dgm:spPr/>
    </dgm:pt>
    <dgm:pt modelId="{1FE3700C-A6F8-43B8-B570-B47199E6AF8F}" type="pres">
      <dgm:prSet presAssocID="{EAE68C04-E70E-475E-A2F5-5C21F6130CAC}" presName="iconBgRect" presStyleLbl="bgShp" presStyleIdx="2" presStyleCnt="3"/>
      <dgm:spPr/>
    </dgm:pt>
    <dgm:pt modelId="{A3750742-1942-4FCA-997C-598B1BEE3EB1}" type="pres">
      <dgm:prSet presAssocID="{EAE68C04-E70E-475E-A2F5-5C21F6130CA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oup of People"/>
        </a:ext>
      </dgm:extLst>
    </dgm:pt>
    <dgm:pt modelId="{0D262A37-AB5B-4074-B061-82EC14DE7FC9}" type="pres">
      <dgm:prSet presAssocID="{EAE68C04-E70E-475E-A2F5-5C21F6130CAC}" presName="spaceRect" presStyleCnt="0"/>
      <dgm:spPr/>
    </dgm:pt>
    <dgm:pt modelId="{84651BD1-2E8F-4802-8EAA-E4DABCEC9562}" type="pres">
      <dgm:prSet presAssocID="{EAE68C04-E70E-475E-A2F5-5C21F6130CAC}" presName="textRect" presStyleLbl="revTx" presStyleIdx="2" presStyleCnt="3">
        <dgm:presLayoutVars>
          <dgm:chMax val="1"/>
          <dgm:chPref val="1"/>
        </dgm:presLayoutVars>
      </dgm:prSet>
      <dgm:spPr/>
    </dgm:pt>
  </dgm:ptLst>
  <dgm:cxnLst>
    <dgm:cxn modelId="{04E58A01-EDE3-48B6-9CFD-D38D8F528F9F}" srcId="{16A3CBC2-A18E-4CA3-8A7A-12C8F4CE4794}" destId="{EAE68C04-E70E-475E-A2F5-5C21F6130CAC}" srcOrd="2" destOrd="0" parTransId="{6231D49E-EA9D-4474-9338-6712DDD3B526}" sibTransId="{105AD505-37AF-4DD0-B14F-DFC48547B6FD}"/>
    <dgm:cxn modelId="{2315D01A-6FA8-4397-9465-B6799665F3B2}" type="presOf" srcId="{8681F468-A3F7-40C4-ACA9-7BF58198CF8A}" destId="{59F32A2D-95EF-43D2-BDFE-616CB977E203}" srcOrd="0" destOrd="0" presId="urn:microsoft.com/office/officeart/2018/5/layout/IconCircleLabelList"/>
    <dgm:cxn modelId="{49085D1D-4640-4315-B779-CAD09A99767A}" type="presOf" srcId="{30D681F4-4DED-4217-BB6F-E341A8AF9287}" destId="{B1FD6F0C-515B-43A2-AB73-078426D5E503}" srcOrd="0" destOrd="0" presId="urn:microsoft.com/office/officeart/2018/5/layout/IconCircleLabelList"/>
    <dgm:cxn modelId="{79710929-FBFF-4EAE-9B44-7DC33D6650D9}" srcId="{16A3CBC2-A18E-4CA3-8A7A-12C8F4CE4794}" destId="{30D681F4-4DED-4217-BB6F-E341A8AF9287}" srcOrd="1" destOrd="0" parTransId="{33388CEA-4CB5-4022-B146-4480E0B13F19}" sibTransId="{D0480474-210C-4380-8297-A22E546455F8}"/>
    <dgm:cxn modelId="{7D16B62C-872F-41BF-8089-0E676A0F53B6}" type="presOf" srcId="{EAE68C04-E70E-475E-A2F5-5C21F6130CAC}" destId="{84651BD1-2E8F-4802-8EAA-E4DABCEC9562}" srcOrd="0" destOrd="0" presId="urn:microsoft.com/office/officeart/2018/5/layout/IconCircleLabelList"/>
    <dgm:cxn modelId="{8E852D4D-5018-4D9D-A95E-CE54083E03A0}" type="presOf" srcId="{16A3CBC2-A18E-4CA3-8A7A-12C8F4CE4794}" destId="{23A20A0A-2683-4148-B2B6-DB166C4C9AB2}" srcOrd="0" destOrd="0" presId="urn:microsoft.com/office/officeart/2018/5/layout/IconCircleLabelList"/>
    <dgm:cxn modelId="{D66CCFB1-BD5B-4FE7-A340-4415E4D6617A}" srcId="{16A3CBC2-A18E-4CA3-8A7A-12C8F4CE4794}" destId="{8681F468-A3F7-40C4-ACA9-7BF58198CF8A}" srcOrd="0" destOrd="0" parTransId="{3599D6E0-12DD-45E5-9F70-DD16BFDE9DAB}" sibTransId="{42E2BCBA-16D5-4AA4-A700-EF258600DC8E}"/>
    <dgm:cxn modelId="{C7DBF013-D8E5-4294-AB1B-D65F57F4EE6D}" type="presParOf" srcId="{23A20A0A-2683-4148-B2B6-DB166C4C9AB2}" destId="{0B19EB1C-1990-4EFC-9662-131C032FD99A}" srcOrd="0" destOrd="0" presId="urn:microsoft.com/office/officeart/2018/5/layout/IconCircleLabelList"/>
    <dgm:cxn modelId="{CBDD29C7-94EA-42A5-9270-AE852C773E9C}" type="presParOf" srcId="{0B19EB1C-1990-4EFC-9662-131C032FD99A}" destId="{0AAF407B-A56B-4053-8C83-7FAFCF5641AB}" srcOrd="0" destOrd="0" presId="urn:microsoft.com/office/officeart/2018/5/layout/IconCircleLabelList"/>
    <dgm:cxn modelId="{5FC7DEE0-49C6-4B39-A714-539FB8D0F5EA}" type="presParOf" srcId="{0B19EB1C-1990-4EFC-9662-131C032FD99A}" destId="{06A2F6FD-A4CD-4915-BE06-2B04C415FB6C}" srcOrd="1" destOrd="0" presId="urn:microsoft.com/office/officeart/2018/5/layout/IconCircleLabelList"/>
    <dgm:cxn modelId="{9E4F3D47-C2F6-4B44-9A65-75B72F26E116}" type="presParOf" srcId="{0B19EB1C-1990-4EFC-9662-131C032FD99A}" destId="{EE6979E5-C69E-4062-BB13-1E9A2B028D53}" srcOrd="2" destOrd="0" presId="urn:microsoft.com/office/officeart/2018/5/layout/IconCircleLabelList"/>
    <dgm:cxn modelId="{0BC4B292-E3D2-450C-9F06-F621E69DDED5}" type="presParOf" srcId="{0B19EB1C-1990-4EFC-9662-131C032FD99A}" destId="{59F32A2D-95EF-43D2-BDFE-616CB977E203}" srcOrd="3" destOrd="0" presId="urn:microsoft.com/office/officeart/2018/5/layout/IconCircleLabelList"/>
    <dgm:cxn modelId="{892E8297-7795-4ABA-AE99-1C247F13DDAA}" type="presParOf" srcId="{23A20A0A-2683-4148-B2B6-DB166C4C9AB2}" destId="{06780A56-E0BD-4518-BE88-63CCB6D5C45C}" srcOrd="1" destOrd="0" presId="urn:microsoft.com/office/officeart/2018/5/layout/IconCircleLabelList"/>
    <dgm:cxn modelId="{DFBC7358-6260-47FD-8AED-CE7BBC3256F4}" type="presParOf" srcId="{23A20A0A-2683-4148-B2B6-DB166C4C9AB2}" destId="{1206AAA1-85C1-435D-BD48-DE069FBE2D94}" srcOrd="2" destOrd="0" presId="urn:microsoft.com/office/officeart/2018/5/layout/IconCircleLabelList"/>
    <dgm:cxn modelId="{A3DE4528-C877-414A-B2C5-032FAA7EDAB1}" type="presParOf" srcId="{1206AAA1-85C1-435D-BD48-DE069FBE2D94}" destId="{13459DCA-A7BB-4BCD-9AB3-122E8BFD3047}" srcOrd="0" destOrd="0" presId="urn:microsoft.com/office/officeart/2018/5/layout/IconCircleLabelList"/>
    <dgm:cxn modelId="{8A521D30-8A71-4632-8A21-B89A916D232A}" type="presParOf" srcId="{1206AAA1-85C1-435D-BD48-DE069FBE2D94}" destId="{E9465AA3-6EC6-4378-A21D-D54B620B1A4F}" srcOrd="1" destOrd="0" presId="urn:microsoft.com/office/officeart/2018/5/layout/IconCircleLabelList"/>
    <dgm:cxn modelId="{65CCA63B-FA24-4750-BC4A-10CA5469BB22}" type="presParOf" srcId="{1206AAA1-85C1-435D-BD48-DE069FBE2D94}" destId="{D1A18DF7-D8A8-44E3-82A3-AEF17DEC305B}" srcOrd="2" destOrd="0" presId="urn:microsoft.com/office/officeart/2018/5/layout/IconCircleLabelList"/>
    <dgm:cxn modelId="{40528095-46C6-404C-904A-B7AAE9F6213C}" type="presParOf" srcId="{1206AAA1-85C1-435D-BD48-DE069FBE2D94}" destId="{B1FD6F0C-515B-43A2-AB73-078426D5E503}" srcOrd="3" destOrd="0" presId="urn:microsoft.com/office/officeart/2018/5/layout/IconCircleLabelList"/>
    <dgm:cxn modelId="{E9E4FC02-F7A7-494A-81D1-FDA9E6ADE947}" type="presParOf" srcId="{23A20A0A-2683-4148-B2B6-DB166C4C9AB2}" destId="{510CE647-CE74-4918-8E58-19CCFFC733CA}" srcOrd="3" destOrd="0" presId="urn:microsoft.com/office/officeart/2018/5/layout/IconCircleLabelList"/>
    <dgm:cxn modelId="{3D1FF9C9-272E-4A3E-AF38-7D66DC56E97B}" type="presParOf" srcId="{23A20A0A-2683-4148-B2B6-DB166C4C9AB2}" destId="{6FFA4A1B-325D-462F-94D4-F76CDEAD6933}" srcOrd="4" destOrd="0" presId="urn:microsoft.com/office/officeart/2018/5/layout/IconCircleLabelList"/>
    <dgm:cxn modelId="{56FF17CD-B05B-4909-9D2C-69FF6F76E467}" type="presParOf" srcId="{6FFA4A1B-325D-462F-94D4-F76CDEAD6933}" destId="{1FE3700C-A6F8-43B8-B570-B47199E6AF8F}" srcOrd="0" destOrd="0" presId="urn:microsoft.com/office/officeart/2018/5/layout/IconCircleLabelList"/>
    <dgm:cxn modelId="{ACD88D50-920C-41EB-BC55-1522FB6B64F1}" type="presParOf" srcId="{6FFA4A1B-325D-462F-94D4-F76CDEAD6933}" destId="{A3750742-1942-4FCA-997C-598B1BEE3EB1}" srcOrd="1" destOrd="0" presId="urn:microsoft.com/office/officeart/2018/5/layout/IconCircleLabelList"/>
    <dgm:cxn modelId="{3ECE3734-CDCE-47ED-ABD0-555B4D918BC2}" type="presParOf" srcId="{6FFA4A1B-325D-462F-94D4-F76CDEAD6933}" destId="{0D262A37-AB5B-4074-B061-82EC14DE7FC9}" srcOrd="2" destOrd="0" presId="urn:microsoft.com/office/officeart/2018/5/layout/IconCircleLabelList"/>
    <dgm:cxn modelId="{8119267A-CEB4-43B7-903E-43CF2F1B5369}" type="presParOf" srcId="{6FFA4A1B-325D-462F-94D4-F76CDEAD6933}" destId="{84651BD1-2E8F-4802-8EAA-E4DABCEC956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CD55E63-A417-4D8B-8E6F-6249DEFD5323}"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0B2CECC-5EFC-4B2B-B83B-EC786DFC2670}">
      <dgm:prSet/>
      <dgm:spPr/>
      <dgm:t>
        <a:bodyPr/>
        <a:lstStyle/>
        <a:p>
          <a:pPr>
            <a:lnSpc>
              <a:spcPct val="100000"/>
            </a:lnSpc>
          </a:pPr>
          <a:r>
            <a:rPr lang="en-US"/>
            <a:t>Agile teams should focus not only on feature development but also on ensuring that they deliver high-quality products.  </a:t>
          </a:r>
        </a:p>
      </dgm:t>
    </dgm:pt>
    <dgm:pt modelId="{4BDE4758-0EC8-4146-89EC-0140FC8CD843}" type="parTrans" cxnId="{EF77E8BA-B074-46BE-965A-694DD5FC548B}">
      <dgm:prSet/>
      <dgm:spPr/>
      <dgm:t>
        <a:bodyPr/>
        <a:lstStyle/>
        <a:p>
          <a:endParaRPr lang="en-US"/>
        </a:p>
      </dgm:t>
    </dgm:pt>
    <dgm:pt modelId="{B8EAB69C-F5F2-4B4D-A690-5B7FBC7BB3D7}" type="sibTrans" cxnId="{EF77E8BA-B074-46BE-965A-694DD5FC548B}">
      <dgm:prSet/>
      <dgm:spPr/>
      <dgm:t>
        <a:bodyPr/>
        <a:lstStyle/>
        <a:p>
          <a:pPr>
            <a:lnSpc>
              <a:spcPct val="100000"/>
            </a:lnSpc>
          </a:pPr>
          <a:endParaRPr lang="en-US"/>
        </a:p>
      </dgm:t>
    </dgm:pt>
    <dgm:pt modelId="{A5D11E9D-E079-4986-A7B2-59D61248AC46}">
      <dgm:prSet/>
      <dgm:spPr/>
      <dgm:t>
        <a:bodyPr/>
        <a:lstStyle/>
        <a:p>
          <a:pPr>
            <a:lnSpc>
              <a:spcPct val="100000"/>
            </a:lnSpc>
          </a:pPr>
          <a:r>
            <a:rPr lang="en-US"/>
            <a:t>This might include addressing any existing technical debt and preventing its accumulation.  </a:t>
          </a:r>
        </a:p>
      </dgm:t>
    </dgm:pt>
    <dgm:pt modelId="{BE118B73-7E94-4C86-98B5-3B2537AF22A5}" type="parTrans" cxnId="{82FE8DE8-310E-4468-88D8-75CDCE7AFCB5}">
      <dgm:prSet/>
      <dgm:spPr/>
      <dgm:t>
        <a:bodyPr/>
        <a:lstStyle/>
        <a:p>
          <a:endParaRPr lang="en-US"/>
        </a:p>
      </dgm:t>
    </dgm:pt>
    <dgm:pt modelId="{F245740A-921A-4723-BC57-823809B6E2EC}" type="sibTrans" cxnId="{82FE8DE8-310E-4468-88D8-75CDCE7AFCB5}">
      <dgm:prSet/>
      <dgm:spPr/>
      <dgm:t>
        <a:bodyPr/>
        <a:lstStyle/>
        <a:p>
          <a:pPr>
            <a:lnSpc>
              <a:spcPct val="100000"/>
            </a:lnSpc>
          </a:pPr>
          <a:endParaRPr lang="en-US"/>
        </a:p>
      </dgm:t>
    </dgm:pt>
    <dgm:pt modelId="{5E30455E-D66A-445A-B786-E169C60F57E3}">
      <dgm:prSet/>
      <dgm:spPr/>
      <dgm:t>
        <a:bodyPr/>
        <a:lstStyle/>
        <a:p>
          <a:pPr>
            <a:lnSpc>
              <a:spcPct val="100000"/>
            </a:lnSpc>
          </a:pPr>
          <a:r>
            <a:rPr lang="en-US"/>
            <a:t>Agile teams using the Scrum framework might work with the Product Owner to include items that increase product quality in the Product Backlog.  </a:t>
          </a:r>
        </a:p>
      </dgm:t>
    </dgm:pt>
    <dgm:pt modelId="{6B4B8AD2-C261-48C4-91EC-4AFD063911E4}" type="parTrans" cxnId="{24D509B9-FEED-485E-B469-FA11249360FA}">
      <dgm:prSet/>
      <dgm:spPr/>
      <dgm:t>
        <a:bodyPr/>
        <a:lstStyle/>
        <a:p>
          <a:endParaRPr lang="en-US"/>
        </a:p>
      </dgm:t>
    </dgm:pt>
    <dgm:pt modelId="{1A064E1D-5B7F-429F-A206-7FAB6E4DEC1C}" type="sibTrans" cxnId="{24D509B9-FEED-485E-B469-FA11249360FA}">
      <dgm:prSet/>
      <dgm:spPr/>
      <dgm:t>
        <a:bodyPr/>
        <a:lstStyle/>
        <a:p>
          <a:pPr>
            <a:lnSpc>
              <a:spcPct val="100000"/>
            </a:lnSpc>
          </a:pPr>
          <a:endParaRPr lang="en-US"/>
        </a:p>
      </dgm:t>
    </dgm:pt>
    <dgm:pt modelId="{FD182566-6E87-465B-B9D1-F4EDA198CD25}">
      <dgm:prSet/>
      <dgm:spPr/>
      <dgm:t>
        <a:bodyPr/>
        <a:lstStyle/>
        <a:p>
          <a:pPr>
            <a:lnSpc>
              <a:spcPct val="100000"/>
            </a:lnSpc>
          </a:pPr>
          <a:r>
            <a:rPr lang="en-US"/>
            <a:t>Teams can also create a Definition of Done that prevents the accidental accumulation of technical debt by implementing best practices such as regular code reviews and security standards. </a:t>
          </a:r>
        </a:p>
      </dgm:t>
    </dgm:pt>
    <dgm:pt modelId="{590A4455-647D-4F26-B4FD-3525943E7FC7}" type="parTrans" cxnId="{A3BC80B5-6215-49CC-84CF-9D239D90849C}">
      <dgm:prSet/>
      <dgm:spPr/>
      <dgm:t>
        <a:bodyPr/>
        <a:lstStyle/>
        <a:p>
          <a:endParaRPr lang="en-US"/>
        </a:p>
      </dgm:t>
    </dgm:pt>
    <dgm:pt modelId="{EFAC1E72-D343-4D81-9700-6E782C3D260B}" type="sibTrans" cxnId="{A3BC80B5-6215-49CC-84CF-9D239D90849C}">
      <dgm:prSet/>
      <dgm:spPr/>
      <dgm:t>
        <a:bodyPr/>
        <a:lstStyle/>
        <a:p>
          <a:endParaRPr lang="en-US"/>
        </a:p>
      </dgm:t>
    </dgm:pt>
    <dgm:pt modelId="{8E63BE51-E6DD-4361-84D2-99BBF1D2412F}" type="pres">
      <dgm:prSet presAssocID="{DCD55E63-A417-4D8B-8E6F-6249DEFD5323}" presName="root" presStyleCnt="0">
        <dgm:presLayoutVars>
          <dgm:dir/>
          <dgm:resizeHandles val="exact"/>
        </dgm:presLayoutVars>
      </dgm:prSet>
      <dgm:spPr/>
    </dgm:pt>
    <dgm:pt modelId="{ABA75B61-6C6D-4A5B-B2C0-B84A7DC0E6AC}" type="pres">
      <dgm:prSet presAssocID="{DCD55E63-A417-4D8B-8E6F-6249DEFD5323}" presName="container" presStyleCnt="0">
        <dgm:presLayoutVars>
          <dgm:dir/>
          <dgm:resizeHandles val="exact"/>
        </dgm:presLayoutVars>
      </dgm:prSet>
      <dgm:spPr/>
    </dgm:pt>
    <dgm:pt modelId="{9985D838-446D-47F7-A879-97C7D98ECEAD}" type="pres">
      <dgm:prSet presAssocID="{90B2CECC-5EFC-4B2B-B83B-EC786DFC2670}" presName="compNode" presStyleCnt="0"/>
      <dgm:spPr/>
    </dgm:pt>
    <dgm:pt modelId="{5CA883F7-57AC-4991-802D-0569E0FF8C83}" type="pres">
      <dgm:prSet presAssocID="{90B2CECC-5EFC-4B2B-B83B-EC786DFC2670}" presName="iconBgRect" presStyleLbl="bgShp" presStyleIdx="0" presStyleCnt="4"/>
      <dgm:spPr/>
    </dgm:pt>
    <dgm:pt modelId="{D6C67414-BA1F-4B1C-80E6-62F19607692E}" type="pres">
      <dgm:prSet presAssocID="{90B2CECC-5EFC-4B2B-B83B-EC786DFC267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siness Growth"/>
        </a:ext>
      </dgm:extLst>
    </dgm:pt>
    <dgm:pt modelId="{3C69E2F3-CB9D-43AD-B487-7C37240ED26F}" type="pres">
      <dgm:prSet presAssocID="{90B2CECC-5EFC-4B2B-B83B-EC786DFC2670}" presName="spaceRect" presStyleCnt="0"/>
      <dgm:spPr/>
    </dgm:pt>
    <dgm:pt modelId="{3E8C5F0B-694D-4DFC-B2E9-E0EBCBA2DD82}" type="pres">
      <dgm:prSet presAssocID="{90B2CECC-5EFC-4B2B-B83B-EC786DFC2670}" presName="textRect" presStyleLbl="revTx" presStyleIdx="0" presStyleCnt="4">
        <dgm:presLayoutVars>
          <dgm:chMax val="1"/>
          <dgm:chPref val="1"/>
        </dgm:presLayoutVars>
      </dgm:prSet>
      <dgm:spPr/>
    </dgm:pt>
    <dgm:pt modelId="{F750B689-8984-4AF9-8C1A-ECDEE91E5B8C}" type="pres">
      <dgm:prSet presAssocID="{B8EAB69C-F5F2-4B4D-A690-5B7FBC7BB3D7}" presName="sibTrans" presStyleLbl="sibTrans2D1" presStyleIdx="0" presStyleCnt="0"/>
      <dgm:spPr/>
    </dgm:pt>
    <dgm:pt modelId="{99CB6C37-1DA8-4424-9A0F-75919C328C2A}" type="pres">
      <dgm:prSet presAssocID="{A5D11E9D-E079-4986-A7B2-59D61248AC46}" presName="compNode" presStyleCnt="0"/>
      <dgm:spPr/>
    </dgm:pt>
    <dgm:pt modelId="{83D2145E-1825-47C6-B19D-20EF4DCBBD27}" type="pres">
      <dgm:prSet presAssocID="{A5D11E9D-E079-4986-A7B2-59D61248AC46}" presName="iconBgRect" presStyleLbl="bgShp" presStyleIdx="1" presStyleCnt="4"/>
      <dgm:spPr/>
    </dgm:pt>
    <dgm:pt modelId="{949CBA62-9903-4C3B-89B1-37C793E12535}" type="pres">
      <dgm:prSet presAssocID="{A5D11E9D-E079-4986-A7B2-59D61248AC4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nk"/>
        </a:ext>
      </dgm:extLst>
    </dgm:pt>
    <dgm:pt modelId="{011B5DB1-598A-430F-854C-E2FEE07ECE29}" type="pres">
      <dgm:prSet presAssocID="{A5D11E9D-E079-4986-A7B2-59D61248AC46}" presName="spaceRect" presStyleCnt="0"/>
      <dgm:spPr/>
    </dgm:pt>
    <dgm:pt modelId="{A4C643E6-B208-448C-A994-A2A5A0EEB392}" type="pres">
      <dgm:prSet presAssocID="{A5D11E9D-E079-4986-A7B2-59D61248AC46}" presName="textRect" presStyleLbl="revTx" presStyleIdx="1" presStyleCnt="4">
        <dgm:presLayoutVars>
          <dgm:chMax val="1"/>
          <dgm:chPref val="1"/>
        </dgm:presLayoutVars>
      </dgm:prSet>
      <dgm:spPr/>
    </dgm:pt>
    <dgm:pt modelId="{18052ACE-39B3-4663-8872-70BADADDD3FC}" type="pres">
      <dgm:prSet presAssocID="{F245740A-921A-4723-BC57-823809B6E2EC}" presName="sibTrans" presStyleLbl="sibTrans2D1" presStyleIdx="0" presStyleCnt="0"/>
      <dgm:spPr/>
    </dgm:pt>
    <dgm:pt modelId="{F2DA564D-EC57-4A50-825E-8B65A59B5795}" type="pres">
      <dgm:prSet presAssocID="{5E30455E-D66A-445A-B786-E169C60F57E3}" presName="compNode" presStyleCnt="0"/>
      <dgm:spPr/>
    </dgm:pt>
    <dgm:pt modelId="{28D8C9AC-DD83-472E-9D83-128A5644D6BC}" type="pres">
      <dgm:prSet presAssocID="{5E30455E-D66A-445A-B786-E169C60F57E3}" presName="iconBgRect" presStyleLbl="bgShp" presStyleIdx="2" presStyleCnt="4"/>
      <dgm:spPr/>
    </dgm:pt>
    <dgm:pt modelId="{753FCBB7-0B2F-477F-80CA-137FF3E73B93}" type="pres">
      <dgm:prSet presAssocID="{5E30455E-D66A-445A-B786-E169C60F57E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s"/>
        </a:ext>
      </dgm:extLst>
    </dgm:pt>
    <dgm:pt modelId="{E10C0C25-6A35-45BF-BAA4-4ED9C03115B0}" type="pres">
      <dgm:prSet presAssocID="{5E30455E-D66A-445A-B786-E169C60F57E3}" presName="spaceRect" presStyleCnt="0"/>
      <dgm:spPr/>
    </dgm:pt>
    <dgm:pt modelId="{1E10B2F6-088F-4C39-95CE-6C70560881AF}" type="pres">
      <dgm:prSet presAssocID="{5E30455E-D66A-445A-B786-E169C60F57E3}" presName="textRect" presStyleLbl="revTx" presStyleIdx="2" presStyleCnt="4">
        <dgm:presLayoutVars>
          <dgm:chMax val="1"/>
          <dgm:chPref val="1"/>
        </dgm:presLayoutVars>
      </dgm:prSet>
      <dgm:spPr/>
    </dgm:pt>
    <dgm:pt modelId="{60D899DA-4628-4B28-B138-361876DDCE36}" type="pres">
      <dgm:prSet presAssocID="{1A064E1D-5B7F-429F-A206-7FAB6E4DEC1C}" presName="sibTrans" presStyleLbl="sibTrans2D1" presStyleIdx="0" presStyleCnt="0"/>
      <dgm:spPr/>
    </dgm:pt>
    <dgm:pt modelId="{56034F66-3FEB-48F4-A23B-A14F09B75843}" type="pres">
      <dgm:prSet presAssocID="{FD182566-6E87-465B-B9D1-F4EDA198CD25}" presName="compNode" presStyleCnt="0"/>
      <dgm:spPr/>
    </dgm:pt>
    <dgm:pt modelId="{F709A174-7274-4B07-9EB3-447F0825F3E5}" type="pres">
      <dgm:prSet presAssocID="{FD182566-6E87-465B-B9D1-F4EDA198CD25}" presName="iconBgRect" presStyleLbl="bgShp" presStyleIdx="3" presStyleCnt="4"/>
      <dgm:spPr/>
    </dgm:pt>
    <dgm:pt modelId="{1EE8C0F8-8D41-4C60-BDE9-B2A1D3A08664}" type="pres">
      <dgm:prSet presAssocID="{FD182566-6E87-465B-B9D1-F4EDA198CD2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avel"/>
        </a:ext>
      </dgm:extLst>
    </dgm:pt>
    <dgm:pt modelId="{A1255B81-28AF-423F-9DE3-9685792DDD75}" type="pres">
      <dgm:prSet presAssocID="{FD182566-6E87-465B-B9D1-F4EDA198CD25}" presName="spaceRect" presStyleCnt="0"/>
      <dgm:spPr/>
    </dgm:pt>
    <dgm:pt modelId="{3D9F1079-9D9F-4644-A265-746BE27A6A68}" type="pres">
      <dgm:prSet presAssocID="{FD182566-6E87-465B-B9D1-F4EDA198CD25}" presName="textRect" presStyleLbl="revTx" presStyleIdx="3" presStyleCnt="4">
        <dgm:presLayoutVars>
          <dgm:chMax val="1"/>
          <dgm:chPref val="1"/>
        </dgm:presLayoutVars>
      </dgm:prSet>
      <dgm:spPr/>
    </dgm:pt>
  </dgm:ptLst>
  <dgm:cxnLst>
    <dgm:cxn modelId="{2DCDB03C-871E-4D30-9FF9-FA1118B3215F}" type="presOf" srcId="{A5D11E9D-E079-4986-A7B2-59D61248AC46}" destId="{A4C643E6-B208-448C-A994-A2A5A0EEB392}" srcOrd="0" destOrd="0" presId="urn:microsoft.com/office/officeart/2018/2/layout/IconCircleList"/>
    <dgm:cxn modelId="{EE5DAF42-24EA-4427-B7E8-B11E19C588F2}" type="presOf" srcId="{5E30455E-D66A-445A-B786-E169C60F57E3}" destId="{1E10B2F6-088F-4C39-95CE-6C70560881AF}" srcOrd="0" destOrd="0" presId="urn:microsoft.com/office/officeart/2018/2/layout/IconCircleList"/>
    <dgm:cxn modelId="{03C0106E-E916-4710-A10A-FC8961972D3D}" type="presOf" srcId="{F245740A-921A-4723-BC57-823809B6E2EC}" destId="{18052ACE-39B3-4663-8872-70BADADDD3FC}" srcOrd="0" destOrd="0" presId="urn:microsoft.com/office/officeart/2018/2/layout/IconCircleList"/>
    <dgm:cxn modelId="{2B613E98-D178-4ABF-898F-7CD2DB4C8F6D}" type="presOf" srcId="{B8EAB69C-F5F2-4B4D-A690-5B7FBC7BB3D7}" destId="{F750B689-8984-4AF9-8C1A-ECDEE91E5B8C}" srcOrd="0" destOrd="0" presId="urn:microsoft.com/office/officeart/2018/2/layout/IconCircleList"/>
    <dgm:cxn modelId="{11C9E498-C4DE-473D-882C-F661AA38588B}" type="presOf" srcId="{1A064E1D-5B7F-429F-A206-7FAB6E4DEC1C}" destId="{60D899DA-4628-4B28-B138-361876DDCE36}" srcOrd="0" destOrd="0" presId="urn:microsoft.com/office/officeart/2018/2/layout/IconCircleList"/>
    <dgm:cxn modelId="{3750A0B2-DAB0-470B-98A8-FFC64BF13A59}" type="presOf" srcId="{FD182566-6E87-465B-B9D1-F4EDA198CD25}" destId="{3D9F1079-9D9F-4644-A265-746BE27A6A68}" srcOrd="0" destOrd="0" presId="urn:microsoft.com/office/officeart/2018/2/layout/IconCircleList"/>
    <dgm:cxn modelId="{A3BC80B5-6215-49CC-84CF-9D239D90849C}" srcId="{DCD55E63-A417-4D8B-8E6F-6249DEFD5323}" destId="{FD182566-6E87-465B-B9D1-F4EDA198CD25}" srcOrd="3" destOrd="0" parTransId="{590A4455-647D-4F26-B4FD-3525943E7FC7}" sibTransId="{EFAC1E72-D343-4D81-9700-6E782C3D260B}"/>
    <dgm:cxn modelId="{24D509B9-FEED-485E-B469-FA11249360FA}" srcId="{DCD55E63-A417-4D8B-8E6F-6249DEFD5323}" destId="{5E30455E-D66A-445A-B786-E169C60F57E3}" srcOrd="2" destOrd="0" parTransId="{6B4B8AD2-C261-48C4-91EC-4AFD063911E4}" sibTransId="{1A064E1D-5B7F-429F-A206-7FAB6E4DEC1C}"/>
    <dgm:cxn modelId="{EF77E8BA-B074-46BE-965A-694DD5FC548B}" srcId="{DCD55E63-A417-4D8B-8E6F-6249DEFD5323}" destId="{90B2CECC-5EFC-4B2B-B83B-EC786DFC2670}" srcOrd="0" destOrd="0" parTransId="{4BDE4758-0EC8-4146-89EC-0140FC8CD843}" sibTransId="{B8EAB69C-F5F2-4B4D-A690-5B7FBC7BB3D7}"/>
    <dgm:cxn modelId="{7AD60EDC-7A53-4168-A7F3-8EF0F97CEB39}" type="presOf" srcId="{90B2CECC-5EFC-4B2B-B83B-EC786DFC2670}" destId="{3E8C5F0B-694D-4DFC-B2E9-E0EBCBA2DD82}" srcOrd="0" destOrd="0" presId="urn:microsoft.com/office/officeart/2018/2/layout/IconCircleList"/>
    <dgm:cxn modelId="{82FE8DE8-310E-4468-88D8-75CDCE7AFCB5}" srcId="{DCD55E63-A417-4D8B-8E6F-6249DEFD5323}" destId="{A5D11E9D-E079-4986-A7B2-59D61248AC46}" srcOrd="1" destOrd="0" parTransId="{BE118B73-7E94-4C86-98B5-3B2537AF22A5}" sibTransId="{F245740A-921A-4723-BC57-823809B6E2EC}"/>
    <dgm:cxn modelId="{936331EB-E603-4AB6-85D7-EF22B25DD935}" type="presOf" srcId="{DCD55E63-A417-4D8B-8E6F-6249DEFD5323}" destId="{8E63BE51-E6DD-4361-84D2-99BBF1D2412F}" srcOrd="0" destOrd="0" presId="urn:microsoft.com/office/officeart/2018/2/layout/IconCircleList"/>
    <dgm:cxn modelId="{9B4E6DA1-0058-44ED-A96F-104A1284FF1F}" type="presParOf" srcId="{8E63BE51-E6DD-4361-84D2-99BBF1D2412F}" destId="{ABA75B61-6C6D-4A5B-B2C0-B84A7DC0E6AC}" srcOrd="0" destOrd="0" presId="urn:microsoft.com/office/officeart/2018/2/layout/IconCircleList"/>
    <dgm:cxn modelId="{DC983633-ED46-4BFD-A0D1-DC36E49726C8}" type="presParOf" srcId="{ABA75B61-6C6D-4A5B-B2C0-B84A7DC0E6AC}" destId="{9985D838-446D-47F7-A879-97C7D98ECEAD}" srcOrd="0" destOrd="0" presId="urn:microsoft.com/office/officeart/2018/2/layout/IconCircleList"/>
    <dgm:cxn modelId="{7A80A15E-31A0-4EF5-9B0E-00A7D19B4DAB}" type="presParOf" srcId="{9985D838-446D-47F7-A879-97C7D98ECEAD}" destId="{5CA883F7-57AC-4991-802D-0569E0FF8C83}" srcOrd="0" destOrd="0" presId="urn:microsoft.com/office/officeart/2018/2/layout/IconCircleList"/>
    <dgm:cxn modelId="{069A427B-0930-4303-BFF5-20C4C9EB345D}" type="presParOf" srcId="{9985D838-446D-47F7-A879-97C7D98ECEAD}" destId="{D6C67414-BA1F-4B1C-80E6-62F19607692E}" srcOrd="1" destOrd="0" presId="urn:microsoft.com/office/officeart/2018/2/layout/IconCircleList"/>
    <dgm:cxn modelId="{E9EE57C0-6EB7-4D19-9F88-1E9C70DDA3D3}" type="presParOf" srcId="{9985D838-446D-47F7-A879-97C7D98ECEAD}" destId="{3C69E2F3-CB9D-43AD-B487-7C37240ED26F}" srcOrd="2" destOrd="0" presId="urn:microsoft.com/office/officeart/2018/2/layout/IconCircleList"/>
    <dgm:cxn modelId="{E2BBAFE2-BBF9-4D4A-8025-A3BC9AF08CDE}" type="presParOf" srcId="{9985D838-446D-47F7-A879-97C7D98ECEAD}" destId="{3E8C5F0B-694D-4DFC-B2E9-E0EBCBA2DD82}" srcOrd="3" destOrd="0" presId="urn:microsoft.com/office/officeart/2018/2/layout/IconCircleList"/>
    <dgm:cxn modelId="{5B37CF31-9B4B-4AF6-9DCA-22A19483E169}" type="presParOf" srcId="{ABA75B61-6C6D-4A5B-B2C0-B84A7DC0E6AC}" destId="{F750B689-8984-4AF9-8C1A-ECDEE91E5B8C}" srcOrd="1" destOrd="0" presId="urn:microsoft.com/office/officeart/2018/2/layout/IconCircleList"/>
    <dgm:cxn modelId="{54D1AF4D-3165-4FE1-8603-61E5060A2DDE}" type="presParOf" srcId="{ABA75B61-6C6D-4A5B-B2C0-B84A7DC0E6AC}" destId="{99CB6C37-1DA8-4424-9A0F-75919C328C2A}" srcOrd="2" destOrd="0" presId="urn:microsoft.com/office/officeart/2018/2/layout/IconCircleList"/>
    <dgm:cxn modelId="{AC532334-EE52-4C99-A03D-6993D7ECAC8B}" type="presParOf" srcId="{99CB6C37-1DA8-4424-9A0F-75919C328C2A}" destId="{83D2145E-1825-47C6-B19D-20EF4DCBBD27}" srcOrd="0" destOrd="0" presId="urn:microsoft.com/office/officeart/2018/2/layout/IconCircleList"/>
    <dgm:cxn modelId="{CB1C66BB-0D04-4E0A-BDB2-A832F15DFC60}" type="presParOf" srcId="{99CB6C37-1DA8-4424-9A0F-75919C328C2A}" destId="{949CBA62-9903-4C3B-89B1-37C793E12535}" srcOrd="1" destOrd="0" presId="urn:microsoft.com/office/officeart/2018/2/layout/IconCircleList"/>
    <dgm:cxn modelId="{C7402275-A013-4CCE-828B-C52E278FA430}" type="presParOf" srcId="{99CB6C37-1DA8-4424-9A0F-75919C328C2A}" destId="{011B5DB1-598A-430F-854C-E2FEE07ECE29}" srcOrd="2" destOrd="0" presId="urn:microsoft.com/office/officeart/2018/2/layout/IconCircleList"/>
    <dgm:cxn modelId="{1E0B1062-1373-4704-A107-A0D337AFF4D6}" type="presParOf" srcId="{99CB6C37-1DA8-4424-9A0F-75919C328C2A}" destId="{A4C643E6-B208-448C-A994-A2A5A0EEB392}" srcOrd="3" destOrd="0" presId="urn:microsoft.com/office/officeart/2018/2/layout/IconCircleList"/>
    <dgm:cxn modelId="{4BFA474A-2C98-4E86-AAFC-09EBB7CD3A74}" type="presParOf" srcId="{ABA75B61-6C6D-4A5B-B2C0-B84A7DC0E6AC}" destId="{18052ACE-39B3-4663-8872-70BADADDD3FC}" srcOrd="3" destOrd="0" presId="urn:microsoft.com/office/officeart/2018/2/layout/IconCircleList"/>
    <dgm:cxn modelId="{9164D1D3-DCE7-454E-BF3C-B3A282320A57}" type="presParOf" srcId="{ABA75B61-6C6D-4A5B-B2C0-B84A7DC0E6AC}" destId="{F2DA564D-EC57-4A50-825E-8B65A59B5795}" srcOrd="4" destOrd="0" presId="urn:microsoft.com/office/officeart/2018/2/layout/IconCircleList"/>
    <dgm:cxn modelId="{D547EF09-5F20-48CF-B6C0-C3DE38C0DD15}" type="presParOf" srcId="{F2DA564D-EC57-4A50-825E-8B65A59B5795}" destId="{28D8C9AC-DD83-472E-9D83-128A5644D6BC}" srcOrd="0" destOrd="0" presId="urn:microsoft.com/office/officeart/2018/2/layout/IconCircleList"/>
    <dgm:cxn modelId="{A35E023F-F992-41E4-B01C-3FC538E2334F}" type="presParOf" srcId="{F2DA564D-EC57-4A50-825E-8B65A59B5795}" destId="{753FCBB7-0B2F-477F-80CA-137FF3E73B93}" srcOrd="1" destOrd="0" presId="urn:microsoft.com/office/officeart/2018/2/layout/IconCircleList"/>
    <dgm:cxn modelId="{92B51FFF-8C77-420E-984A-EB217F8BA74F}" type="presParOf" srcId="{F2DA564D-EC57-4A50-825E-8B65A59B5795}" destId="{E10C0C25-6A35-45BF-BAA4-4ED9C03115B0}" srcOrd="2" destOrd="0" presId="urn:microsoft.com/office/officeart/2018/2/layout/IconCircleList"/>
    <dgm:cxn modelId="{88A22DE6-25BF-406F-AE44-32B4FC01F700}" type="presParOf" srcId="{F2DA564D-EC57-4A50-825E-8B65A59B5795}" destId="{1E10B2F6-088F-4C39-95CE-6C70560881AF}" srcOrd="3" destOrd="0" presId="urn:microsoft.com/office/officeart/2018/2/layout/IconCircleList"/>
    <dgm:cxn modelId="{5C22430A-1038-4EED-9E30-9A6E3AEB6267}" type="presParOf" srcId="{ABA75B61-6C6D-4A5B-B2C0-B84A7DC0E6AC}" destId="{60D899DA-4628-4B28-B138-361876DDCE36}" srcOrd="5" destOrd="0" presId="urn:microsoft.com/office/officeart/2018/2/layout/IconCircleList"/>
    <dgm:cxn modelId="{3CC168AB-4513-4525-8D0C-E953C74D5765}" type="presParOf" srcId="{ABA75B61-6C6D-4A5B-B2C0-B84A7DC0E6AC}" destId="{56034F66-3FEB-48F4-A23B-A14F09B75843}" srcOrd="6" destOrd="0" presId="urn:microsoft.com/office/officeart/2018/2/layout/IconCircleList"/>
    <dgm:cxn modelId="{4691F98D-0351-400E-A0FD-9DA90DF6AC73}" type="presParOf" srcId="{56034F66-3FEB-48F4-A23B-A14F09B75843}" destId="{F709A174-7274-4B07-9EB3-447F0825F3E5}" srcOrd="0" destOrd="0" presId="urn:microsoft.com/office/officeart/2018/2/layout/IconCircleList"/>
    <dgm:cxn modelId="{2CA05062-911E-47F4-93F6-264D0F59CDAC}" type="presParOf" srcId="{56034F66-3FEB-48F4-A23B-A14F09B75843}" destId="{1EE8C0F8-8D41-4C60-BDE9-B2A1D3A08664}" srcOrd="1" destOrd="0" presId="urn:microsoft.com/office/officeart/2018/2/layout/IconCircleList"/>
    <dgm:cxn modelId="{1835DCD8-2CB5-4910-AF28-E893737E9C94}" type="presParOf" srcId="{56034F66-3FEB-48F4-A23B-A14F09B75843}" destId="{A1255B81-28AF-423F-9DE3-9685792DDD75}" srcOrd="2" destOrd="0" presId="urn:microsoft.com/office/officeart/2018/2/layout/IconCircleList"/>
    <dgm:cxn modelId="{042C1EC2-F56B-44DD-842E-114073E8241C}" type="presParOf" srcId="{56034F66-3FEB-48F4-A23B-A14F09B75843}" destId="{3D9F1079-9D9F-4644-A265-746BE27A6A6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CDBB73A-FAD2-4AF1-A7AF-E466496ED0F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595A80C-262C-43CA-8E6E-8B8646F697DE}">
      <dgm:prSet/>
      <dgm:spPr/>
      <dgm:t>
        <a:bodyPr/>
        <a:lstStyle/>
        <a:p>
          <a:pPr>
            <a:lnSpc>
              <a:spcPct val="100000"/>
            </a:lnSpc>
          </a:pPr>
          <a:r>
            <a:rPr lang="en-US"/>
            <a:t>Because Agile teams focus on smaller, more frequent deliveries, the attitude of the business stakeholders towards the work often changes.  </a:t>
          </a:r>
        </a:p>
      </dgm:t>
    </dgm:pt>
    <dgm:pt modelId="{988F3B77-AC2B-4228-826C-B00DF700CB36}" type="parTrans" cxnId="{EEC42C74-CC1C-495D-AC77-88F168EAD0A2}">
      <dgm:prSet/>
      <dgm:spPr/>
      <dgm:t>
        <a:bodyPr/>
        <a:lstStyle/>
        <a:p>
          <a:endParaRPr lang="en-US"/>
        </a:p>
      </dgm:t>
    </dgm:pt>
    <dgm:pt modelId="{90C92409-A056-4AD5-9557-80B55D2FD569}" type="sibTrans" cxnId="{EEC42C74-CC1C-495D-AC77-88F168EAD0A2}">
      <dgm:prSet/>
      <dgm:spPr/>
      <dgm:t>
        <a:bodyPr/>
        <a:lstStyle/>
        <a:p>
          <a:endParaRPr lang="en-US"/>
        </a:p>
      </dgm:t>
    </dgm:pt>
    <dgm:pt modelId="{2F7B31DB-4FAE-4653-BA29-81C99E3BBFA3}">
      <dgm:prSet/>
      <dgm:spPr/>
      <dgm:t>
        <a:bodyPr/>
        <a:lstStyle/>
        <a:p>
          <a:pPr>
            <a:lnSpc>
              <a:spcPct val="100000"/>
            </a:lnSpc>
          </a:pPr>
          <a:r>
            <a:rPr lang="en-US"/>
            <a:t>Instead of asking for every requirement they may need in the future, the agile team can instead focus on the most valuable thing to do next.  </a:t>
          </a:r>
        </a:p>
      </dgm:t>
    </dgm:pt>
    <dgm:pt modelId="{EF7A719A-C3D5-4EF3-88E1-8DADBC4808F5}" type="parTrans" cxnId="{B3E61A17-B1FC-4173-ABF9-33FA5B79C4B6}">
      <dgm:prSet/>
      <dgm:spPr/>
      <dgm:t>
        <a:bodyPr/>
        <a:lstStyle/>
        <a:p>
          <a:endParaRPr lang="en-US"/>
        </a:p>
      </dgm:t>
    </dgm:pt>
    <dgm:pt modelId="{C91DAF00-0B80-439D-BA5B-10EA2E905994}" type="sibTrans" cxnId="{B3E61A17-B1FC-4173-ABF9-33FA5B79C4B6}">
      <dgm:prSet/>
      <dgm:spPr/>
      <dgm:t>
        <a:bodyPr/>
        <a:lstStyle/>
        <a:p>
          <a:endParaRPr lang="en-US"/>
        </a:p>
      </dgm:t>
    </dgm:pt>
    <dgm:pt modelId="{DB268843-62D8-4AA8-A923-FAD9994A65E6}">
      <dgm:prSet/>
      <dgm:spPr/>
      <dgm:t>
        <a:bodyPr/>
        <a:lstStyle/>
        <a:p>
          <a:pPr>
            <a:lnSpc>
              <a:spcPct val="100000"/>
            </a:lnSpc>
          </a:pPr>
          <a:r>
            <a:rPr lang="en-US"/>
            <a:t>This kind of focus can significantly reduce waste, as the agile teams build trust with their customers and stakeholders through frequent delivery of working software.</a:t>
          </a:r>
        </a:p>
      </dgm:t>
    </dgm:pt>
    <dgm:pt modelId="{2DB5810D-EC05-414E-B0E4-B98EDA7AF35A}" type="parTrans" cxnId="{A35F3748-DEC1-4EBC-8A45-1E6ABADE026C}">
      <dgm:prSet/>
      <dgm:spPr/>
      <dgm:t>
        <a:bodyPr/>
        <a:lstStyle/>
        <a:p>
          <a:endParaRPr lang="en-US"/>
        </a:p>
      </dgm:t>
    </dgm:pt>
    <dgm:pt modelId="{83C88228-BB79-4C54-B58B-FDF41F0957AB}" type="sibTrans" cxnId="{A35F3748-DEC1-4EBC-8A45-1E6ABADE026C}">
      <dgm:prSet/>
      <dgm:spPr/>
      <dgm:t>
        <a:bodyPr/>
        <a:lstStyle/>
        <a:p>
          <a:endParaRPr lang="en-US"/>
        </a:p>
      </dgm:t>
    </dgm:pt>
    <dgm:pt modelId="{ADBD281C-0092-4F50-A212-2B37361F0324}" type="pres">
      <dgm:prSet presAssocID="{6CDBB73A-FAD2-4AF1-A7AF-E466496ED0FA}" presName="root" presStyleCnt="0">
        <dgm:presLayoutVars>
          <dgm:dir/>
          <dgm:resizeHandles val="exact"/>
        </dgm:presLayoutVars>
      </dgm:prSet>
      <dgm:spPr/>
    </dgm:pt>
    <dgm:pt modelId="{02DDCCAB-E5EE-4584-909B-0DCB292564D5}" type="pres">
      <dgm:prSet presAssocID="{4595A80C-262C-43CA-8E6E-8B8646F697DE}" presName="compNode" presStyleCnt="0"/>
      <dgm:spPr/>
    </dgm:pt>
    <dgm:pt modelId="{D0D395C0-AF54-4491-8EEF-5EE6ECE5A206}" type="pres">
      <dgm:prSet presAssocID="{4595A80C-262C-43CA-8E6E-8B8646F697DE}" presName="bgRect" presStyleLbl="bgShp" presStyleIdx="0" presStyleCnt="3"/>
      <dgm:spPr/>
    </dgm:pt>
    <dgm:pt modelId="{B67DFA85-A89A-4AF6-97AD-D22B94EC18B1}" type="pres">
      <dgm:prSet presAssocID="{4595A80C-262C-43CA-8E6E-8B8646F697D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ierarchy"/>
        </a:ext>
      </dgm:extLst>
    </dgm:pt>
    <dgm:pt modelId="{C448E7EA-E3E3-4BE1-B57E-1A84588BED11}" type="pres">
      <dgm:prSet presAssocID="{4595A80C-262C-43CA-8E6E-8B8646F697DE}" presName="spaceRect" presStyleCnt="0"/>
      <dgm:spPr/>
    </dgm:pt>
    <dgm:pt modelId="{6DDD1623-C6D3-49F5-B493-9208101D456F}" type="pres">
      <dgm:prSet presAssocID="{4595A80C-262C-43CA-8E6E-8B8646F697DE}" presName="parTx" presStyleLbl="revTx" presStyleIdx="0" presStyleCnt="3">
        <dgm:presLayoutVars>
          <dgm:chMax val="0"/>
          <dgm:chPref val="0"/>
        </dgm:presLayoutVars>
      </dgm:prSet>
      <dgm:spPr/>
    </dgm:pt>
    <dgm:pt modelId="{D6824C64-E530-43DB-9768-B3F237B4E920}" type="pres">
      <dgm:prSet presAssocID="{90C92409-A056-4AD5-9557-80B55D2FD569}" presName="sibTrans" presStyleCnt="0"/>
      <dgm:spPr/>
    </dgm:pt>
    <dgm:pt modelId="{BD7678BC-0EFE-406F-B72A-33D2BA93D412}" type="pres">
      <dgm:prSet presAssocID="{2F7B31DB-4FAE-4653-BA29-81C99E3BBFA3}" presName="compNode" presStyleCnt="0"/>
      <dgm:spPr/>
    </dgm:pt>
    <dgm:pt modelId="{2A0407B8-02DA-41D9-962D-0097E8E0680B}" type="pres">
      <dgm:prSet presAssocID="{2F7B31DB-4FAE-4653-BA29-81C99E3BBFA3}" presName="bgRect" presStyleLbl="bgShp" presStyleIdx="1" presStyleCnt="3"/>
      <dgm:spPr/>
    </dgm:pt>
    <dgm:pt modelId="{628692F2-3589-435C-8A69-E4024640C2A1}" type="pres">
      <dgm:prSet presAssocID="{2F7B31DB-4FAE-4653-BA29-81C99E3BBFA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00BFEEEA-2496-4262-A5DB-9104C0BC355B}" type="pres">
      <dgm:prSet presAssocID="{2F7B31DB-4FAE-4653-BA29-81C99E3BBFA3}" presName="spaceRect" presStyleCnt="0"/>
      <dgm:spPr/>
    </dgm:pt>
    <dgm:pt modelId="{91DA4E7E-FA4F-466A-A1F3-EBF1F727EAF0}" type="pres">
      <dgm:prSet presAssocID="{2F7B31DB-4FAE-4653-BA29-81C99E3BBFA3}" presName="parTx" presStyleLbl="revTx" presStyleIdx="1" presStyleCnt="3">
        <dgm:presLayoutVars>
          <dgm:chMax val="0"/>
          <dgm:chPref val="0"/>
        </dgm:presLayoutVars>
      </dgm:prSet>
      <dgm:spPr/>
    </dgm:pt>
    <dgm:pt modelId="{3C5BD59F-4FF0-4C69-AF62-BA46CC2274D1}" type="pres">
      <dgm:prSet presAssocID="{C91DAF00-0B80-439D-BA5B-10EA2E905994}" presName="sibTrans" presStyleCnt="0"/>
      <dgm:spPr/>
    </dgm:pt>
    <dgm:pt modelId="{A8CAF413-6F13-4186-BB22-019E43830BE9}" type="pres">
      <dgm:prSet presAssocID="{DB268843-62D8-4AA8-A923-FAD9994A65E6}" presName="compNode" presStyleCnt="0"/>
      <dgm:spPr/>
    </dgm:pt>
    <dgm:pt modelId="{CD18A00B-17BA-4E29-A241-C7F05AD7F4D2}" type="pres">
      <dgm:prSet presAssocID="{DB268843-62D8-4AA8-A923-FAD9994A65E6}" presName="bgRect" presStyleLbl="bgShp" presStyleIdx="2" presStyleCnt="3"/>
      <dgm:spPr/>
    </dgm:pt>
    <dgm:pt modelId="{33A66FE6-AC91-4A76-8396-11F19EC5506C}" type="pres">
      <dgm:prSet presAssocID="{DB268843-62D8-4AA8-A923-FAD9994A65E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siness Growth"/>
        </a:ext>
      </dgm:extLst>
    </dgm:pt>
    <dgm:pt modelId="{5BCF27B9-A63F-40AA-B11D-813DAF73A4A8}" type="pres">
      <dgm:prSet presAssocID="{DB268843-62D8-4AA8-A923-FAD9994A65E6}" presName="spaceRect" presStyleCnt="0"/>
      <dgm:spPr/>
    </dgm:pt>
    <dgm:pt modelId="{4ADEBFBA-1989-4A2D-AF3B-A9823E619582}" type="pres">
      <dgm:prSet presAssocID="{DB268843-62D8-4AA8-A923-FAD9994A65E6}" presName="parTx" presStyleLbl="revTx" presStyleIdx="2" presStyleCnt="3">
        <dgm:presLayoutVars>
          <dgm:chMax val="0"/>
          <dgm:chPref val="0"/>
        </dgm:presLayoutVars>
      </dgm:prSet>
      <dgm:spPr/>
    </dgm:pt>
  </dgm:ptLst>
  <dgm:cxnLst>
    <dgm:cxn modelId="{B3E61A17-B1FC-4173-ABF9-33FA5B79C4B6}" srcId="{6CDBB73A-FAD2-4AF1-A7AF-E466496ED0FA}" destId="{2F7B31DB-4FAE-4653-BA29-81C99E3BBFA3}" srcOrd="1" destOrd="0" parTransId="{EF7A719A-C3D5-4EF3-88E1-8DADBC4808F5}" sibTransId="{C91DAF00-0B80-439D-BA5B-10EA2E905994}"/>
    <dgm:cxn modelId="{67A86F2C-676C-4D24-BA7E-D9E4387B171A}" type="presOf" srcId="{6CDBB73A-FAD2-4AF1-A7AF-E466496ED0FA}" destId="{ADBD281C-0092-4F50-A212-2B37361F0324}" srcOrd="0" destOrd="0" presId="urn:microsoft.com/office/officeart/2018/2/layout/IconVerticalSolidList"/>
    <dgm:cxn modelId="{ABEA0A63-DB1F-418A-92D2-B7A9F1412623}" type="presOf" srcId="{4595A80C-262C-43CA-8E6E-8B8646F697DE}" destId="{6DDD1623-C6D3-49F5-B493-9208101D456F}" srcOrd="0" destOrd="0" presId="urn:microsoft.com/office/officeart/2018/2/layout/IconVerticalSolidList"/>
    <dgm:cxn modelId="{A35F3748-DEC1-4EBC-8A45-1E6ABADE026C}" srcId="{6CDBB73A-FAD2-4AF1-A7AF-E466496ED0FA}" destId="{DB268843-62D8-4AA8-A923-FAD9994A65E6}" srcOrd="2" destOrd="0" parTransId="{2DB5810D-EC05-414E-B0E4-B98EDA7AF35A}" sibTransId="{83C88228-BB79-4C54-B58B-FDF41F0957AB}"/>
    <dgm:cxn modelId="{EEC42C74-CC1C-495D-AC77-88F168EAD0A2}" srcId="{6CDBB73A-FAD2-4AF1-A7AF-E466496ED0FA}" destId="{4595A80C-262C-43CA-8E6E-8B8646F697DE}" srcOrd="0" destOrd="0" parTransId="{988F3B77-AC2B-4228-826C-B00DF700CB36}" sibTransId="{90C92409-A056-4AD5-9557-80B55D2FD569}"/>
    <dgm:cxn modelId="{DF5B3C8B-2214-4EF4-81A8-1851568BECA2}" type="presOf" srcId="{2F7B31DB-4FAE-4653-BA29-81C99E3BBFA3}" destId="{91DA4E7E-FA4F-466A-A1F3-EBF1F727EAF0}" srcOrd="0" destOrd="0" presId="urn:microsoft.com/office/officeart/2018/2/layout/IconVerticalSolidList"/>
    <dgm:cxn modelId="{EDBF57ED-3C6E-464C-8C5E-FD8F7313C10E}" type="presOf" srcId="{DB268843-62D8-4AA8-A923-FAD9994A65E6}" destId="{4ADEBFBA-1989-4A2D-AF3B-A9823E619582}" srcOrd="0" destOrd="0" presId="urn:microsoft.com/office/officeart/2018/2/layout/IconVerticalSolidList"/>
    <dgm:cxn modelId="{BA839987-39BF-4BEE-BA4A-879D63168A3F}" type="presParOf" srcId="{ADBD281C-0092-4F50-A212-2B37361F0324}" destId="{02DDCCAB-E5EE-4584-909B-0DCB292564D5}" srcOrd="0" destOrd="0" presId="urn:microsoft.com/office/officeart/2018/2/layout/IconVerticalSolidList"/>
    <dgm:cxn modelId="{A42C77AE-926B-4E33-97D6-7AA4E535C60B}" type="presParOf" srcId="{02DDCCAB-E5EE-4584-909B-0DCB292564D5}" destId="{D0D395C0-AF54-4491-8EEF-5EE6ECE5A206}" srcOrd="0" destOrd="0" presId="urn:microsoft.com/office/officeart/2018/2/layout/IconVerticalSolidList"/>
    <dgm:cxn modelId="{3107A236-BE90-4BF4-B1AD-739F090BF5B0}" type="presParOf" srcId="{02DDCCAB-E5EE-4584-909B-0DCB292564D5}" destId="{B67DFA85-A89A-4AF6-97AD-D22B94EC18B1}" srcOrd="1" destOrd="0" presId="urn:microsoft.com/office/officeart/2018/2/layout/IconVerticalSolidList"/>
    <dgm:cxn modelId="{21700A4B-E935-47FB-BE20-0CE8B1CF8EEC}" type="presParOf" srcId="{02DDCCAB-E5EE-4584-909B-0DCB292564D5}" destId="{C448E7EA-E3E3-4BE1-B57E-1A84588BED11}" srcOrd="2" destOrd="0" presId="urn:microsoft.com/office/officeart/2018/2/layout/IconVerticalSolidList"/>
    <dgm:cxn modelId="{008CDF65-38D7-42D5-8665-2EC08E085728}" type="presParOf" srcId="{02DDCCAB-E5EE-4584-909B-0DCB292564D5}" destId="{6DDD1623-C6D3-49F5-B493-9208101D456F}" srcOrd="3" destOrd="0" presId="urn:microsoft.com/office/officeart/2018/2/layout/IconVerticalSolidList"/>
    <dgm:cxn modelId="{4F2BF4AD-EE6F-4FAA-90E1-479C460F7C23}" type="presParOf" srcId="{ADBD281C-0092-4F50-A212-2B37361F0324}" destId="{D6824C64-E530-43DB-9768-B3F237B4E920}" srcOrd="1" destOrd="0" presId="urn:microsoft.com/office/officeart/2018/2/layout/IconVerticalSolidList"/>
    <dgm:cxn modelId="{A5A8269A-842F-4E1A-B63B-C3CDE4E770DE}" type="presParOf" srcId="{ADBD281C-0092-4F50-A212-2B37361F0324}" destId="{BD7678BC-0EFE-406F-B72A-33D2BA93D412}" srcOrd="2" destOrd="0" presId="urn:microsoft.com/office/officeart/2018/2/layout/IconVerticalSolidList"/>
    <dgm:cxn modelId="{390BDD30-46F7-4365-AD2F-247F09BC0FD2}" type="presParOf" srcId="{BD7678BC-0EFE-406F-B72A-33D2BA93D412}" destId="{2A0407B8-02DA-41D9-962D-0097E8E0680B}" srcOrd="0" destOrd="0" presId="urn:microsoft.com/office/officeart/2018/2/layout/IconVerticalSolidList"/>
    <dgm:cxn modelId="{BB6F32E1-5627-4C6B-BCFF-04096AD711E3}" type="presParOf" srcId="{BD7678BC-0EFE-406F-B72A-33D2BA93D412}" destId="{628692F2-3589-435C-8A69-E4024640C2A1}" srcOrd="1" destOrd="0" presId="urn:microsoft.com/office/officeart/2018/2/layout/IconVerticalSolidList"/>
    <dgm:cxn modelId="{EEF36E70-F8C3-474B-B492-39A19262E71E}" type="presParOf" srcId="{BD7678BC-0EFE-406F-B72A-33D2BA93D412}" destId="{00BFEEEA-2496-4262-A5DB-9104C0BC355B}" srcOrd="2" destOrd="0" presId="urn:microsoft.com/office/officeart/2018/2/layout/IconVerticalSolidList"/>
    <dgm:cxn modelId="{2D253AD0-7ABD-493D-A1AA-B88BBF03BF14}" type="presParOf" srcId="{BD7678BC-0EFE-406F-B72A-33D2BA93D412}" destId="{91DA4E7E-FA4F-466A-A1F3-EBF1F727EAF0}" srcOrd="3" destOrd="0" presId="urn:microsoft.com/office/officeart/2018/2/layout/IconVerticalSolidList"/>
    <dgm:cxn modelId="{65922D68-8C36-4818-97D6-A5F981B97E42}" type="presParOf" srcId="{ADBD281C-0092-4F50-A212-2B37361F0324}" destId="{3C5BD59F-4FF0-4C69-AF62-BA46CC2274D1}" srcOrd="3" destOrd="0" presId="urn:microsoft.com/office/officeart/2018/2/layout/IconVerticalSolidList"/>
    <dgm:cxn modelId="{9EC8D316-4ECA-4AFB-AA4D-1FB4234D4A4D}" type="presParOf" srcId="{ADBD281C-0092-4F50-A212-2B37361F0324}" destId="{A8CAF413-6F13-4186-BB22-019E43830BE9}" srcOrd="4" destOrd="0" presId="urn:microsoft.com/office/officeart/2018/2/layout/IconVerticalSolidList"/>
    <dgm:cxn modelId="{EA65C54A-428C-480B-966F-9EA65FBA96E5}" type="presParOf" srcId="{A8CAF413-6F13-4186-BB22-019E43830BE9}" destId="{CD18A00B-17BA-4E29-A241-C7F05AD7F4D2}" srcOrd="0" destOrd="0" presId="urn:microsoft.com/office/officeart/2018/2/layout/IconVerticalSolidList"/>
    <dgm:cxn modelId="{EF487AD9-855F-4217-8718-D81FFF7E1532}" type="presParOf" srcId="{A8CAF413-6F13-4186-BB22-019E43830BE9}" destId="{33A66FE6-AC91-4A76-8396-11F19EC5506C}" srcOrd="1" destOrd="0" presId="urn:microsoft.com/office/officeart/2018/2/layout/IconVerticalSolidList"/>
    <dgm:cxn modelId="{6BB5DD4A-4951-4057-A188-E26A59E7B5A6}" type="presParOf" srcId="{A8CAF413-6F13-4186-BB22-019E43830BE9}" destId="{5BCF27B9-A63F-40AA-B11D-813DAF73A4A8}" srcOrd="2" destOrd="0" presId="urn:microsoft.com/office/officeart/2018/2/layout/IconVerticalSolidList"/>
    <dgm:cxn modelId="{39DECBDC-DECD-45BC-85E0-66F0B1B9E094}" type="presParOf" srcId="{A8CAF413-6F13-4186-BB22-019E43830BE9}" destId="{4ADEBFBA-1989-4A2D-AF3B-A9823E61958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2F92B27-FF34-4D39-B8E1-05492D46DE8D}"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D47F2636-D211-4BEA-B38C-0C574237B398}">
      <dgm:prSet/>
      <dgm:spPr/>
      <dgm:t>
        <a:bodyPr/>
        <a:lstStyle/>
        <a:p>
          <a:pPr>
            <a:lnSpc>
              <a:spcPct val="100000"/>
            </a:lnSpc>
            <a:defRPr cap="all"/>
          </a:pPr>
          <a:r>
            <a:rPr lang="en-US"/>
            <a:t>The architecture for the product emerges along with feature delivery.  </a:t>
          </a:r>
        </a:p>
      </dgm:t>
    </dgm:pt>
    <dgm:pt modelId="{A7FEC389-2D06-4F95-9FED-676D11787504}" type="parTrans" cxnId="{A136EDFE-5FFD-4C0B-B137-0E5BBB06DA35}">
      <dgm:prSet/>
      <dgm:spPr/>
      <dgm:t>
        <a:bodyPr/>
        <a:lstStyle/>
        <a:p>
          <a:endParaRPr lang="en-US"/>
        </a:p>
      </dgm:t>
    </dgm:pt>
    <dgm:pt modelId="{6E44F8BC-2205-4EF5-A32B-AD61B4EFE962}" type="sibTrans" cxnId="{A136EDFE-5FFD-4C0B-B137-0E5BBB06DA35}">
      <dgm:prSet/>
      <dgm:spPr/>
      <dgm:t>
        <a:bodyPr/>
        <a:lstStyle/>
        <a:p>
          <a:endParaRPr lang="en-US"/>
        </a:p>
      </dgm:t>
    </dgm:pt>
    <dgm:pt modelId="{4C0B2A96-7AB4-4B48-ABE7-BF73F76BB24A}">
      <dgm:prSet/>
      <dgm:spPr/>
      <dgm:t>
        <a:bodyPr/>
        <a:lstStyle/>
        <a:p>
          <a:pPr>
            <a:lnSpc>
              <a:spcPct val="100000"/>
            </a:lnSpc>
            <a:defRPr cap="all"/>
          </a:pPr>
          <a:r>
            <a:rPr lang="en-US"/>
            <a:t>Adhering to this principle means that the team doesn’t disappear for months while they figure out the best long-term architecture.</a:t>
          </a:r>
        </a:p>
      </dgm:t>
    </dgm:pt>
    <dgm:pt modelId="{5DD344EC-08A1-4587-A77B-59B5F04E46FD}" type="parTrans" cxnId="{84F363F6-55B1-4803-9A63-9934610BA077}">
      <dgm:prSet/>
      <dgm:spPr/>
      <dgm:t>
        <a:bodyPr/>
        <a:lstStyle/>
        <a:p>
          <a:endParaRPr lang="en-US"/>
        </a:p>
      </dgm:t>
    </dgm:pt>
    <dgm:pt modelId="{E7E8EDA7-D669-41A3-9C47-B9E2C719B2C6}" type="sibTrans" cxnId="{84F363F6-55B1-4803-9A63-9934610BA077}">
      <dgm:prSet/>
      <dgm:spPr/>
      <dgm:t>
        <a:bodyPr/>
        <a:lstStyle/>
        <a:p>
          <a:endParaRPr lang="en-US"/>
        </a:p>
      </dgm:t>
    </dgm:pt>
    <dgm:pt modelId="{183DD11B-36D6-4A0B-A4A0-C774B9A68D53}">
      <dgm:prSet/>
      <dgm:spPr/>
      <dgm:t>
        <a:bodyPr/>
        <a:lstStyle/>
        <a:p>
          <a:pPr>
            <a:lnSpc>
              <a:spcPct val="100000"/>
            </a:lnSpc>
            <a:defRPr cap="all"/>
          </a:pPr>
          <a:r>
            <a:rPr lang="en-US"/>
            <a:t>Instead, team members decide how best to build the product while they build the product.</a:t>
          </a:r>
        </a:p>
      </dgm:t>
    </dgm:pt>
    <dgm:pt modelId="{EBBD5061-B5B6-48A3-9E11-D6B4F6070666}" type="parTrans" cxnId="{769CDAF1-FC7C-430E-A199-FE9B786DEED5}">
      <dgm:prSet/>
      <dgm:spPr/>
      <dgm:t>
        <a:bodyPr/>
        <a:lstStyle/>
        <a:p>
          <a:endParaRPr lang="en-US"/>
        </a:p>
      </dgm:t>
    </dgm:pt>
    <dgm:pt modelId="{8A1606A2-5FFD-43A2-AEE9-309E4FBF82DF}" type="sibTrans" cxnId="{769CDAF1-FC7C-430E-A199-FE9B786DEED5}">
      <dgm:prSet/>
      <dgm:spPr/>
      <dgm:t>
        <a:bodyPr/>
        <a:lstStyle/>
        <a:p>
          <a:endParaRPr lang="en-US"/>
        </a:p>
      </dgm:t>
    </dgm:pt>
    <dgm:pt modelId="{AB86249F-D91C-4D8F-9C18-DCF8D3FA08D7}">
      <dgm:prSet/>
      <dgm:spPr/>
      <dgm:t>
        <a:bodyPr/>
        <a:lstStyle/>
        <a:p>
          <a:pPr>
            <a:lnSpc>
              <a:spcPct val="100000"/>
            </a:lnSpc>
            <a:defRPr cap="all"/>
          </a:pPr>
          <a:r>
            <a:rPr lang="en-US"/>
            <a:t>The idea of self-organization is that the people closest to the work are best and figuring out how to do it.</a:t>
          </a:r>
        </a:p>
      </dgm:t>
    </dgm:pt>
    <dgm:pt modelId="{6BCA02E7-75C8-46C1-9D77-C1C93D50F25A}" type="parTrans" cxnId="{260B7FD2-078E-4EEE-9210-2E34040210E4}">
      <dgm:prSet/>
      <dgm:spPr/>
      <dgm:t>
        <a:bodyPr/>
        <a:lstStyle/>
        <a:p>
          <a:endParaRPr lang="en-US"/>
        </a:p>
      </dgm:t>
    </dgm:pt>
    <dgm:pt modelId="{5BB23FBE-E623-4101-9FA5-5FBD70E0404F}" type="sibTrans" cxnId="{260B7FD2-078E-4EEE-9210-2E34040210E4}">
      <dgm:prSet/>
      <dgm:spPr/>
      <dgm:t>
        <a:bodyPr/>
        <a:lstStyle/>
        <a:p>
          <a:endParaRPr lang="en-US"/>
        </a:p>
      </dgm:t>
    </dgm:pt>
    <dgm:pt modelId="{9F348A93-D716-4A1D-B651-0BA5765E4499}" type="pres">
      <dgm:prSet presAssocID="{B2F92B27-FF34-4D39-B8E1-05492D46DE8D}" presName="root" presStyleCnt="0">
        <dgm:presLayoutVars>
          <dgm:dir/>
          <dgm:resizeHandles val="exact"/>
        </dgm:presLayoutVars>
      </dgm:prSet>
      <dgm:spPr/>
    </dgm:pt>
    <dgm:pt modelId="{77E32568-1615-44F2-9C13-D179D4D284BF}" type="pres">
      <dgm:prSet presAssocID="{D47F2636-D211-4BEA-B38C-0C574237B398}" presName="compNode" presStyleCnt="0"/>
      <dgm:spPr/>
    </dgm:pt>
    <dgm:pt modelId="{11F27F8C-0E7D-4B0B-A346-1A437FDDBF62}" type="pres">
      <dgm:prSet presAssocID="{D47F2636-D211-4BEA-B38C-0C574237B398}" presName="iconBgRect" presStyleLbl="bgShp" presStyleIdx="0" presStyleCnt="4"/>
      <dgm:spPr/>
    </dgm:pt>
    <dgm:pt modelId="{0F1A45A0-42C7-45FD-95CF-BAE84CC4CC9F}" type="pres">
      <dgm:prSet presAssocID="{D47F2636-D211-4BEA-B38C-0C574237B39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ocessor"/>
        </a:ext>
      </dgm:extLst>
    </dgm:pt>
    <dgm:pt modelId="{BE5F53EC-5247-46EA-B472-4C5A478FCDCE}" type="pres">
      <dgm:prSet presAssocID="{D47F2636-D211-4BEA-B38C-0C574237B398}" presName="spaceRect" presStyleCnt="0"/>
      <dgm:spPr/>
    </dgm:pt>
    <dgm:pt modelId="{AC1F33BA-DB4B-403F-923F-A487D493E15B}" type="pres">
      <dgm:prSet presAssocID="{D47F2636-D211-4BEA-B38C-0C574237B398}" presName="textRect" presStyleLbl="revTx" presStyleIdx="0" presStyleCnt="4">
        <dgm:presLayoutVars>
          <dgm:chMax val="1"/>
          <dgm:chPref val="1"/>
        </dgm:presLayoutVars>
      </dgm:prSet>
      <dgm:spPr/>
    </dgm:pt>
    <dgm:pt modelId="{2799D3D1-73F5-4538-966E-19CF6B6E3905}" type="pres">
      <dgm:prSet presAssocID="{6E44F8BC-2205-4EF5-A32B-AD61B4EFE962}" presName="sibTrans" presStyleCnt="0"/>
      <dgm:spPr/>
    </dgm:pt>
    <dgm:pt modelId="{89D9C268-A868-4969-A22B-A5952E4A8BB1}" type="pres">
      <dgm:prSet presAssocID="{4C0B2A96-7AB4-4B48-ABE7-BF73F76BB24A}" presName="compNode" presStyleCnt="0"/>
      <dgm:spPr/>
    </dgm:pt>
    <dgm:pt modelId="{A1699F68-274F-41D4-A1E1-455169CA1739}" type="pres">
      <dgm:prSet presAssocID="{4C0B2A96-7AB4-4B48-ABE7-BF73F76BB24A}" presName="iconBgRect" presStyleLbl="bgShp" presStyleIdx="1" presStyleCnt="4"/>
      <dgm:spPr/>
    </dgm:pt>
    <dgm:pt modelId="{FFCA84F9-3656-4EDA-AAC0-B374B05A529C}" type="pres">
      <dgm:prSet presAssocID="{4C0B2A96-7AB4-4B48-ABE7-BF73F76BB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2B883518-5E41-4B60-9E7C-20D6F2C8F862}" type="pres">
      <dgm:prSet presAssocID="{4C0B2A96-7AB4-4B48-ABE7-BF73F76BB24A}" presName="spaceRect" presStyleCnt="0"/>
      <dgm:spPr/>
    </dgm:pt>
    <dgm:pt modelId="{04C997DA-7AA5-43E5-8729-EE0C06C814F6}" type="pres">
      <dgm:prSet presAssocID="{4C0B2A96-7AB4-4B48-ABE7-BF73F76BB24A}" presName="textRect" presStyleLbl="revTx" presStyleIdx="1" presStyleCnt="4">
        <dgm:presLayoutVars>
          <dgm:chMax val="1"/>
          <dgm:chPref val="1"/>
        </dgm:presLayoutVars>
      </dgm:prSet>
      <dgm:spPr/>
    </dgm:pt>
    <dgm:pt modelId="{D68F15DE-8BA3-49FB-B5AC-4BC760B15E48}" type="pres">
      <dgm:prSet presAssocID="{E7E8EDA7-D669-41A3-9C47-B9E2C719B2C6}" presName="sibTrans" presStyleCnt="0"/>
      <dgm:spPr/>
    </dgm:pt>
    <dgm:pt modelId="{AA20F3CA-7553-48A1-93B7-25DAB818EE7B}" type="pres">
      <dgm:prSet presAssocID="{183DD11B-36D6-4A0B-A4A0-C774B9A68D53}" presName="compNode" presStyleCnt="0"/>
      <dgm:spPr/>
    </dgm:pt>
    <dgm:pt modelId="{899BC4EC-351E-4D5A-BBF0-38A5ABC50B17}" type="pres">
      <dgm:prSet presAssocID="{183DD11B-36D6-4A0B-A4A0-C774B9A68D53}" presName="iconBgRect" presStyleLbl="bgShp" presStyleIdx="2" presStyleCnt="4"/>
      <dgm:spPr/>
    </dgm:pt>
    <dgm:pt modelId="{D0CD3821-D4CB-45BD-B04A-0308D60492B9}" type="pres">
      <dgm:prSet presAssocID="{183DD11B-36D6-4A0B-A4A0-C774B9A68D5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ingle gear"/>
        </a:ext>
      </dgm:extLst>
    </dgm:pt>
    <dgm:pt modelId="{F6DD3D75-4229-4F74-860B-E95BBFC8618C}" type="pres">
      <dgm:prSet presAssocID="{183DD11B-36D6-4A0B-A4A0-C774B9A68D53}" presName="spaceRect" presStyleCnt="0"/>
      <dgm:spPr/>
    </dgm:pt>
    <dgm:pt modelId="{1287780C-250E-4C6D-9061-1F2A16D03CB3}" type="pres">
      <dgm:prSet presAssocID="{183DD11B-36D6-4A0B-A4A0-C774B9A68D53}" presName="textRect" presStyleLbl="revTx" presStyleIdx="2" presStyleCnt="4">
        <dgm:presLayoutVars>
          <dgm:chMax val="1"/>
          <dgm:chPref val="1"/>
        </dgm:presLayoutVars>
      </dgm:prSet>
      <dgm:spPr/>
    </dgm:pt>
    <dgm:pt modelId="{9B60CA7F-2AA3-47EB-ADC7-A0A8A46A50BD}" type="pres">
      <dgm:prSet presAssocID="{8A1606A2-5FFD-43A2-AEE9-309E4FBF82DF}" presName="sibTrans" presStyleCnt="0"/>
      <dgm:spPr/>
    </dgm:pt>
    <dgm:pt modelId="{9B1668BB-D701-4CA8-9FE9-25AAC6028A30}" type="pres">
      <dgm:prSet presAssocID="{AB86249F-D91C-4D8F-9C18-DCF8D3FA08D7}" presName="compNode" presStyleCnt="0"/>
      <dgm:spPr/>
    </dgm:pt>
    <dgm:pt modelId="{7E6D321D-4CCC-4D1C-9825-13426283EE87}" type="pres">
      <dgm:prSet presAssocID="{AB86249F-D91C-4D8F-9C18-DCF8D3FA08D7}" presName="iconBgRect" presStyleLbl="bgShp" presStyleIdx="3" presStyleCnt="4"/>
      <dgm:spPr/>
    </dgm:pt>
    <dgm:pt modelId="{8F68E403-7E78-4F1D-835C-5FF92D291883}" type="pres">
      <dgm:prSet presAssocID="{AB86249F-D91C-4D8F-9C18-DCF8D3FA08D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nnections"/>
        </a:ext>
      </dgm:extLst>
    </dgm:pt>
    <dgm:pt modelId="{CF596DAC-1C74-4754-B101-99A92B2C5EF5}" type="pres">
      <dgm:prSet presAssocID="{AB86249F-D91C-4D8F-9C18-DCF8D3FA08D7}" presName="spaceRect" presStyleCnt="0"/>
      <dgm:spPr/>
    </dgm:pt>
    <dgm:pt modelId="{82D0E970-39BB-49A7-A627-297F72946972}" type="pres">
      <dgm:prSet presAssocID="{AB86249F-D91C-4D8F-9C18-DCF8D3FA08D7}" presName="textRect" presStyleLbl="revTx" presStyleIdx="3" presStyleCnt="4">
        <dgm:presLayoutVars>
          <dgm:chMax val="1"/>
          <dgm:chPref val="1"/>
        </dgm:presLayoutVars>
      </dgm:prSet>
      <dgm:spPr/>
    </dgm:pt>
  </dgm:ptLst>
  <dgm:cxnLst>
    <dgm:cxn modelId="{CC90B13C-55BE-42CD-B90F-6AE63B1CF196}" type="presOf" srcId="{183DD11B-36D6-4A0B-A4A0-C774B9A68D53}" destId="{1287780C-250E-4C6D-9061-1F2A16D03CB3}" srcOrd="0" destOrd="0" presId="urn:microsoft.com/office/officeart/2018/5/layout/IconCircleLabelList"/>
    <dgm:cxn modelId="{3A48FD56-1665-4084-BA01-0C065591632D}" type="presOf" srcId="{4C0B2A96-7AB4-4B48-ABE7-BF73F76BB24A}" destId="{04C997DA-7AA5-43E5-8729-EE0C06C814F6}" srcOrd="0" destOrd="0" presId="urn:microsoft.com/office/officeart/2018/5/layout/IconCircleLabelList"/>
    <dgm:cxn modelId="{E75AE7CD-2F3B-4B00-B9DE-9B68D5786F39}" type="presOf" srcId="{AB86249F-D91C-4D8F-9C18-DCF8D3FA08D7}" destId="{82D0E970-39BB-49A7-A627-297F72946972}" srcOrd="0" destOrd="0" presId="urn:microsoft.com/office/officeart/2018/5/layout/IconCircleLabelList"/>
    <dgm:cxn modelId="{260B7FD2-078E-4EEE-9210-2E34040210E4}" srcId="{B2F92B27-FF34-4D39-B8E1-05492D46DE8D}" destId="{AB86249F-D91C-4D8F-9C18-DCF8D3FA08D7}" srcOrd="3" destOrd="0" parTransId="{6BCA02E7-75C8-46C1-9D77-C1C93D50F25A}" sibTransId="{5BB23FBE-E623-4101-9FA5-5FBD70E0404F}"/>
    <dgm:cxn modelId="{F0D296D2-7A64-4308-9B14-90F977AAC831}" type="presOf" srcId="{D47F2636-D211-4BEA-B38C-0C574237B398}" destId="{AC1F33BA-DB4B-403F-923F-A487D493E15B}" srcOrd="0" destOrd="0" presId="urn:microsoft.com/office/officeart/2018/5/layout/IconCircleLabelList"/>
    <dgm:cxn modelId="{CDEC18DE-E591-415D-B661-ACFFBBDEE05B}" type="presOf" srcId="{B2F92B27-FF34-4D39-B8E1-05492D46DE8D}" destId="{9F348A93-D716-4A1D-B651-0BA5765E4499}" srcOrd="0" destOrd="0" presId="urn:microsoft.com/office/officeart/2018/5/layout/IconCircleLabelList"/>
    <dgm:cxn modelId="{769CDAF1-FC7C-430E-A199-FE9B786DEED5}" srcId="{B2F92B27-FF34-4D39-B8E1-05492D46DE8D}" destId="{183DD11B-36D6-4A0B-A4A0-C774B9A68D53}" srcOrd="2" destOrd="0" parTransId="{EBBD5061-B5B6-48A3-9E11-D6B4F6070666}" sibTransId="{8A1606A2-5FFD-43A2-AEE9-309E4FBF82DF}"/>
    <dgm:cxn modelId="{84F363F6-55B1-4803-9A63-9934610BA077}" srcId="{B2F92B27-FF34-4D39-B8E1-05492D46DE8D}" destId="{4C0B2A96-7AB4-4B48-ABE7-BF73F76BB24A}" srcOrd="1" destOrd="0" parTransId="{5DD344EC-08A1-4587-A77B-59B5F04E46FD}" sibTransId="{E7E8EDA7-D669-41A3-9C47-B9E2C719B2C6}"/>
    <dgm:cxn modelId="{A136EDFE-5FFD-4C0B-B137-0E5BBB06DA35}" srcId="{B2F92B27-FF34-4D39-B8E1-05492D46DE8D}" destId="{D47F2636-D211-4BEA-B38C-0C574237B398}" srcOrd="0" destOrd="0" parTransId="{A7FEC389-2D06-4F95-9FED-676D11787504}" sibTransId="{6E44F8BC-2205-4EF5-A32B-AD61B4EFE962}"/>
    <dgm:cxn modelId="{88AEDBBF-B207-45E0-A246-AC1755E0CBB9}" type="presParOf" srcId="{9F348A93-D716-4A1D-B651-0BA5765E4499}" destId="{77E32568-1615-44F2-9C13-D179D4D284BF}" srcOrd="0" destOrd="0" presId="urn:microsoft.com/office/officeart/2018/5/layout/IconCircleLabelList"/>
    <dgm:cxn modelId="{0419FE4A-B67B-4659-995B-0169BB8815C9}" type="presParOf" srcId="{77E32568-1615-44F2-9C13-D179D4D284BF}" destId="{11F27F8C-0E7D-4B0B-A346-1A437FDDBF62}" srcOrd="0" destOrd="0" presId="urn:microsoft.com/office/officeart/2018/5/layout/IconCircleLabelList"/>
    <dgm:cxn modelId="{753C8E98-2814-441D-BEBD-E10FB188D43D}" type="presParOf" srcId="{77E32568-1615-44F2-9C13-D179D4D284BF}" destId="{0F1A45A0-42C7-45FD-95CF-BAE84CC4CC9F}" srcOrd="1" destOrd="0" presId="urn:microsoft.com/office/officeart/2018/5/layout/IconCircleLabelList"/>
    <dgm:cxn modelId="{BBDDA685-A63A-4062-A9E4-D89A2572326F}" type="presParOf" srcId="{77E32568-1615-44F2-9C13-D179D4D284BF}" destId="{BE5F53EC-5247-46EA-B472-4C5A478FCDCE}" srcOrd="2" destOrd="0" presId="urn:microsoft.com/office/officeart/2018/5/layout/IconCircleLabelList"/>
    <dgm:cxn modelId="{8E8C8A6F-EE3F-4510-A8D1-AFB4C119431F}" type="presParOf" srcId="{77E32568-1615-44F2-9C13-D179D4D284BF}" destId="{AC1F33BA-DB4B-403F-923F-A487D493E15B}" srcOrd="3" destOrd="0" presId="urn:microsoft.com/office/officeart/2018/5/layout/IconCircleLabelList"/>
    <dgm:cxn modelId="{354CA28B-9424-4DBD-9D4B-CEA6A3A36934}" type="presParOf" srcId="{9F348A93-D716-4A1D-B651-0BA5765E4499}" destId="{2799D3D1-73F5-4538-966E-19CF6B6E3905}" srcOrd="1" destOrd="0" presId="urn:microsoft.com/office/officeart/2018/5/layout/IconCircleLabelList"/>
    <dgm:cxn modelId="{7B829733-CF3D-46EE-877D-CE4ADB2BEE29}" type="presParOf" srcId="{9F348A93-D716-4A1D-B651-0BA5765E4499}" destId="{89D9C268-A868-4969-A22B-A5952E4A8BB1}" srcOrd="2" destOrd="0" presId="urn:microsoft.com/office/officeart/2018/5/layout/IconCircleLabelList"/>
    <dgm:cxn modelId="{9DF8E485-5F81-40CD-A827-C1522566292F}" type="presParOf" srcId="{89D9C268-A868-4969-A22B-A5952E4A8BB1}" destId="{A1699F68-274F-41D4-A1E1-455169CA1739}" srcOrd="0" destOrd="0" presId="urn:microsoft.com/office/officeart/2018/5/layout/IconCircleLabelList"/>
    <dgm:cxn modelId="{17AD6A0F-3E71-4A11-BC3D-93BFB768E008}" type="presParOf" srcId="{89D9C268-A868-4969-A22B-A5952E4A8BB1}" destId="{FFCA84F9-3656-4EDA-AAC0-B374B05A529C}" srcOrd="1" destOrd="0" presId="urn:microsoft.com/office/officeart/2018/5/layout/IconCircleLabelList"/>
    <dgm:cxn modelId="{FDDF87AE-C570-421A-ADD8-ADCC5D266249}" type="presParOf" srcId="{89D9C268-A868-4969-A22B-A5952E4A8BB1}" destId="{2B883518-5E41-4B60-9E7C-20D6F2C8F862}" srcOrd="2" destOrd="0" presId="urn:microsoft.com/office/officeart/2018/5/layout/IconCircleLabelList"/>
    <dgm:cxn modelId="{2780C7FC-489A-417F-A1C2-45510C13AA9F}" type="presParOf" srcId="{89D9C268-A868-4969-A22B-A5952E4A8BB1}" destId="{04C997DA-7AA5-43E5-8729-EE0C06C814F6}" srcOrd="3" destOrd="0" presId="urn:microsoft.com/office/officeart/2018/5/layout/IconCircleLabelList"/>
    <dgm:cxn modelId="{9B1A2D69-4802-4F37-93FE-64B322B6A18F}" type="presParOf" srcId="{9F348A93-D716-4A1D-B651-0BA5765E4499}" destId="{D68F15DE-8BA3-49FB-B5AC-4BC760B15E48}" srcOrd="3" destOrd="0" presId="urn:microsoft.com/office/officeart/2018/5/layout/IconCircleLabelList"/>
    <dgm:cxn modelId="{8B45861D-373F-4E3E-9A25-1B781DDA8F01}" type="presParOf" srcId="{9F348A93-D716-4A1D-B651-0BA5765E4499}" destId="{AA20F3CA-7553-48A1-93B7-25DAB818EE7B}" srcOrd="4" destOrd="0" presId="urn:microsoft.com/office/officeart/2018/5/layout/IconCircleLabelList"/>
    <dgm:cxn modelId="{F060F2C1-5CA5-4E56-B6BE-A1A8B74E40EF}" type="presParOf" srcId="{AA20F3CA-7553-48A1-93B7-25DAB818EE7B}" destId="{899BC4EC-351E-4D5A-BBF0-38A5ABC50B17}" srcOrd="0" destOrd="0" presId="urn:microsoft.com/office/officeart/2018/5/layout/IconCircleLabelList"/>
    <dgm:cxn modelId="{F2B730D1-AC7F-458B-916D-DE1CD0F971EA}" type="presParOf" srcId="{AA20F3CA-7553-48A1-93B7-25DAB818EE7B}" destId="{D0CD3821-D4CB-45BD-B04A-0308D60492B9}" srcOrd="1" destOrd="0" presId="urn:microsoft.com/office/officeart/2018/5/layout/IconCircleLabelList"/>
    <dgm:cxn modelId="{BDBD7D0C-9620-4765-9FFF-73CCE10ED0A0}" type="presParOf" srcId="{AA20F3CA-7553-48A1-93B7-25DAB818EE7B}" destId="{F6DD3D75-4229-4F74-860B-E95BBFC8618C}" srcOrd="2" destOrd="0" presId="urn:microsoft.com/office/officeart/2018/5/layout/IconCircleLabelList"/>
    <dgm:cxn modelId="{EC8D1770-9F37-4828-8CA8-68494444FFAC}" type="presParOf" srcId="{AA20F3CA-7553-48A1-93B7-25DAB818EE7B}" destId="{1287780C-250E-4C6D-9061-1F2A16D03CB3}" srcOrd="3" destOrd="0" presId="urn:microsoft.com/office/officeart/2018/5/layout/IconCircleLabelList"/>
    <dgm:cxn modelId="{F20B466C-6143-43BA-A1EC-B16359479E85}" type="presParOf" srcId="{9F348A93-D716-4A1D-B651-0BA5765E4499}" destId="{9B60CA7F-2AA3-47EB-ADC7-A0A8A46A50BD}" srcOrd="5" destOrd="0" presId="urn:microsoft.com/office/officeart/2018/5/layout/IconCircleLabelList"/>
    <dgm:cxn modelId="{E52EBACE-7B1E-4725-B05B-AAC679F9C9DC}" type="presParOf" srcId="{9F348A93-D716-4A1D-B651-0BA5765E4499}" destId="{9B1668BB-D701-4CA8-9FE9-25AAC6028A30}" srcOrd="6" destOrd="0" presId="urn:microsoft.com/office/officeart/2018/5/layout/IconCircleLabelList"/>
    <dgm:cxn modelId="{4E07A749-6F1B-4F4E-8405-1F7DDD7C55A4}" type="presParOf" srcId="{9B1668BB-D701-4CA8-9FE9-25AAC6028A30}" destId="{7E6D321D-4CCC-4D1C-9825-13426283EE87}" srcOrd="0" destOrd="0" presId="urn:microsoft.com/office/officeart/2018/5/layout/IconCircleLabelList"/>
    <dgm:cxn modelId="{205103D5-7BE4-477F-80D0-4D4E4499B2FB}" type="presParOf" srcId="{9B1668BB-D701-4CA8-9FE9-25AAC6028A30}" destId="{8F68E403-7E78-4F1D-835C-5FF92D291883}" srcOrd="1" destOrd="0" presId="urn:microsoft.com/office/officeart/2018/5/layout/IconCircleLabelList"/>
    <dgm:cxn modelId="{42844215-4602-4540-A69F-A5093FBFC2D8}" type="presParOf" srcId="{9B1668BB-D701-4CA8-9FE9-25AAC6028A30}" destId="{CF596DAC-1C74-4754-B101-99A92B2C5EF5}" srcOrd="2" destOrd="0" presId="urn:microsoft.com/office/officeart/2018/5/layout/IconCircleLabelList"/>
    <dgm:cxn modelId="{A3D26793-0E8A-4AB2-8FF4-608C6C608256}" type="presParOf" srcId="{9B1668BB-D701-4CA8-9FE9-25AAC6028A30}" destId="{82D0E970-39BB-49A7-A627-297F7294697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1BB006C-C5E1-4351-A533-49B135BDA197}"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85AF7445-F4F1-427A-A709-18F50B34AEDE}">
      <dgm:prSet/>
      <dgm:spPr/>
      <dgm:t>
        <a:bodyPr/>
        <a:lstStyle/>
        <a:p>
          <a:r>
            <a:rPr lang="en-US"/>
            <a:t>On a regular basis, the team ask themselves, how it’s going and what changes should they should make</a:t>
          </a:r>
        </a:p>
      </dgm:t>
    </dgm:pt>
    <dgm:pt modelId="{0A32987C-1D5A-442B-964D-ADC6702A9D9B}" type="parTrans" cxnId="{09B5708A-BDF0-455E-BF5E-0E4775DD37AA}">
      <dgm:prSet/>
      <dgm:spPr/>
      <dgm:t>
        <a:bodyPr/>
        <a:lstStyle/>
        <a:p>
          <a:endParaRPr lang="en-US"/>
        </a:p>
      </dgm:t>
    </dgm:pt>
    <dgm:pt modelId="{5DC69841-BCB4-45A3-8541-93B9BA41E9E6}" type="sibTrans" cxnId="{09B5708A-BDF0-455E-BF5E-0E4775DD37AA}">
      <dgm:prSet/>
      <dgm:spPr/>
      <dgm:t>
        <a:bodyPr/>
        <a:lstStyle/>
        <a:p>
          <a:endParaRPr lang="en-US"/>
        </a:p>
      </dgm:t>
    </dgm:pt>
    <dgm:pt modelId="{A2E42643-535D-44B4-9072-C001D09521F6}">
      <dgm:prSet/>
      <dgm:spPr/>
      <dgm:t>
        <a:bodyPr/>
        <a:lstStyle/>
        <a:p>
          <a:r>
            <a:rPr lang="en-US"/>
            <a:t>Then they make those changes and repeat the process regularly</a:t>
          </a:r>
        </a:p>
      </dgm:t>
    </dgm:pt>
    <dgm:pt modelId="{A5648EC2-A6A7-4162-904C-F0B8BBC21F65}" type="parTrans" cxnId="{4A33E3D8-A84F-4CF7-BF47-9F5E9089E619}">
      <dgm:prSet/>
      <dgm:spPr/>
      <dgm:t>
        <a:bodyPr/>
        <a:lstStyle/>
        <a:p>
          <a:endParaRPr lang="en-US"/>
        </a:p>
      </dgm:t>
    </dgm:pt>
    <dgm:pt modelId="{06C891C2-063F-458F-B31D-134AB4C404D6}" type="sibTrans" cxnId="{4A33E3D8-A84F-4CF7-BF47-9F5E9089E619}">
      <dgm:prSet/>
      <dgm:spPr/>
      <dgm:t>
        <a:bodyPr/>
        <a:lstStyle/>
        <a:p>
          <a:endParaRPr lang="en-US"/>
        </a:p>
      </dgm:t>
    </dgm:pt>
    <dgm:pt modelId="{66060797-A4B8-44D3-B842-0EEBAC905875}">
      <dgm:prSet/>
      <dgm:spPr/>
      <dgm:t>
        <a:bodyPr/>
        <a:lstStyle/>
        <a:p>
          <a:r>
            <a:rPr lang="en-US"/>
            <a:t>A series of small improvements made over time is better than any single reorganization</a:t>
          </a:r>
        </a:p>
      </dgm:t>
    </dgm:pt>
    <dgm:pt modelId="{B7296B58-5AC1-4EB1-B8CD-2887DAA774BA}" type="parTrans" cxnId="{E8A565D7-F488-4C9B-ACA0-48A6E9CD7CE3}">
      <dgm:prSet/>
      <dgm:spPr/>
      <dgm:t>
        <a:bodyPr/>
        <a:lstStyle/>
        <a:p>
          <a:endParaRPr lang="en-US"/>
        </a:p>
      </dgm:t>
    </dgm:pt>
    <dgm:pt modelId="{DF8FC495-8F9B-43E5-981D-0FB1D91374F1}" type="sibTrans" cxnId="{E8A565D7-F488-4C9B-ACA0-48A6E9CD7CE3}">
      <dgm:prSet/>
      <dgm:spPr/>
      <dgm:t>
        <a:bodyPr/>
        <a:lstStyle/>
        <a:p>
          <a:endParaRPr lang="en-US"/>
        </a:p>
      </dgm:t>
    </dgm:pt>
    <dgm:pt modelId="{F2B4DD3B-C7CA-4AC0-99B0-4E54C2D67009}" type="pres">
      <dgm:prSet presAssocID="{41BB006C-C5E1-4351-A533-49B135BDA197}" presName="diagram" presStyleCnt="0">
        <dgm:presLayoutVars>
          <dgm:dir/>
          <dgm:resizeHandles val="exact"/>
        </dgm:presLayoutVars>
      </dgm:prSet>
      <dgm:spPr/>
    </dgm:pt>
    <dgm:pt modelId="{C6A78F93-1B79-4EDB-948E-D8869275DE18}" type="pres">
      <dgm:prSet presAssocID="{85AF7445-F4F1-427A-A709-18F50B34AEDE}" presName="node" presStyleLbl="node1" presStyleIdx="0" presStyleCnt="3">
        <dgm:presLayoutVars>
          <dgm:bulletEnabled val="1"/>
        </dgm:presLayoutVars>
      </dgm:prSet>
      <dgm:spPr/>
    </dgm:pt>
    <dgm:pt modelId="{5F02EB73-69A4-4993-9861-04540ABB559A}" type="pres">
      <dgm:prSet presAssocID="{5DC69841-BCB4-45A3-8541-93B9BA41E9E6}" presName="sibTrans" presStyleCnt="0"/>
      <dgm:spPr/>
    </dgm:pt>
    <dgm:pt modelId="{5895A810-39B4-44C8-8C35-11716EB6E034}" type="pres">
      <dgm:prSet presAssocID="{A2E42643-535D-44B4-9072-C001D09521F6}" presName="node" presStyleLbl="node1" presStyleIdx="1" presStyleCnt="3">
        <dgm:presLayoutVars>
          <dgm:bulletEnabled val="1"/>
        </dgm:presLayoutVars>
      </dgm:prSet>
      <dgm:spPr/>
    </dgm:pt>
    <dgm:pt modelId="{DD3D1DEB-8FCD-435D-BB19-509B6D03FF13}" type="pres">
      <dgm:prSet presAssocID="{06C891C2-063F-458F-B31D-134AB4C404D6}" presName="sibTrans" presStyleCnt="0"/>
      <dgm:spPr/>
    </dgm:pt>
    <dgm:pt modelId="{6A882BC0-29B6-482C-9DDC-AA06EF0E1CD7}" type="pres">
      <dgm:prSet presAssocID="{66060797-A4B8-44D3-B842-0EEBAC905875}" presName="node" presStyleLbl="node1" presStyleIdx="2" presStyleCnt="3">
        <dgm:presLayoutVars>
          <dgm:bulletEnabled val="1"/>
        </dgm:presLayoutVars>
      </dgm:prSet>
      <dgm:spPr/>
    </dgm:pt>
  </dgm:ptLst>
  <dgm:cxnLst>
    <dgm:cxn modelId="{B3FBD42E-8921-4462-92DF-E9306D7B7C37}" type="presOf" srcId="{66060797-A4B8-44D3-B842-0EEBAC905875}" destId="{6A882BC0-29B6-482C-9DDC-AA06EF0E1CD7}" srcOrd="0" destOrd="0" presId="urn:microsoft.com/office/officeart/2005/8/layout/default"/>
    <dgm:cxn modelId="{5455F241-F368-49C6-98B2-36F0040FD45B}" type="presOf" srcId="{41BB006C-C5E1-4351-A533-49B135BDA197}" destId="{F2B4DD3B-C7CA-4AC0-99B0-4E54C2D67009}" srcOrd="0" destOrd="0" presId="urn:microsoft.com/office/officeart/2005/8/layout/default"/>
    <dgm:cxn modelId="{5B569F66-2AD8-47AF-8B2E-51ECA4CDC152}" type="presOf" srcId="{85AF7445-F4F1-427A-A709-18F50B34AEDE}" destId="{C6A78F93-1B79-4EDB-948E-D8869275DE18}" srcOrd="0" destOrd="0" presId="urn:microsoft.com/office/officeart/2005/8/layout/default"/>
    <dgm:cxn modelId="{E815F958-2A33-4988-BD99-72023AC83478}" type="presOf" srcId="{A2E42643-535D-44B4-9072-C001D09521F6}" destId="{5895A810-39B4-44C8-8C35-11716EB6E034}" srcOrd="0" destOrd="0" presId="urn:microsoft.com/office/officeart/2005/8/layout/default"/>
    <dgm:cxn modelId="{09B5708A-BDF0-455E-BF5E-0E4775DD37AA}" srcId="{41BB006C-C5E1-4351-A533-49B135BDA197}" destId="{85AF7445-F4F1-427A-A709-18F50B34AEDE}" srcOrd="0" destOrd="0" parTransId="{0A32987C-1D5A-442B-964D-ADC6702A9D9B}" sibTransId="{5DC69841-BCB4-45A3-8541-93B9BA41E9E6}"/>
    <dgm:cxn modelId="{E8A565D7-F488-4C9B-ACA0-48A6E9CD7CE3}" srcId="{41BB006C-C5E1-4351-A533-49B135BDA197}" destId="{66060797-A4B8-44D3-B842-0EEBAC905875}" srcOrd="2" destOrd="0" parTransId="{B7296B58-5AC1-4EB1-B8CD-2887DAA774BA}" sibTransId="{DF8FC495-8F9B-43E5-981D-0FB1D91374F1}"/>
    <dgm:cxn modelId="{4A33E3D8-A84F-4CF7-BF47-9F5E9089E619}" srcId="{41BB006C-C5E1-4351-A533-49B135BDA197}" destId="{A2E42643-535D-44B4-9072-C001D09521F6}" srcOrd="1" destOrd="0" parTransId="{A5648EC2-A6A7-4162-904C-F0B8BBC21F65}" sibTransId="{06C891C2-063F-458F-B31D-134AB4C404D6}"/>
    <dgm:cxn modelId="{AE0F09B0-29E0-479D-9701-D9F2241DA858}" type="presParOf" srcId="{F2B4DD3B-C7CA-4AC0-99B0-4E54C2D67009}" destId="{C6A78F93-1B79-4EDB-948E-D8869275DE18}" srcOrd="0" destOrd="0" presId="urn:microsoft.com/office/officeart/2005/8/layout/default"/>
    <dgm:cxn modelId="{E437F182-FF90-4ACF-9626-2C2FD5926BAE}" type="presParOf" srcId="{F2B4DD3B-C7CA-4AC0-99B0-4E54C2D67009}" destId="{5F02EB73-69A4-4993-9861-04540ABB559A}" srcOrd="1" destOrd="0" presId="urn:microsoft.com/office/officeart/2005/8/layout/default"/>
    <dgm:cxn modelId="{7B71E893-438B-4472-AE9B-2B282895D159}" type="presParOf" srcId="{F2B4DD3B-C7CA-4AC0-99B0-4E54C2D67009}" destId="{5895A810-39B4-44C8-8C35-11716EB6E034}" srcOrd="2" destOrd="0" presId="urn:microsoft.com/office/officeart/2005/8/layout/default"/>
    <dgm:cxn modelId="{6E8E0BED-F508-46E7-9DD5-E476E473F06A}" type="presParOf" srcId="{F2B4DD3B-C7CA-4AC0-99B0-4E54C2D67009}" destId="{DD3D1DEB-8FCD-435D-BB19-509B6D03FF13}" srcOrd="3" destOrd="0" presId="urn:microsoft.com/office/officeart/2005/8/layout/default"/>
    <dgm:cxn modelId="{AF6E8769-3ABE-422E-A790-567BFF432563}" type="presParOf" srcId="{F2B4DD3B-C7CA-4AC0-99B0-4E54C2D67009}" destId="{6A882BC0-29B6-482C-9DDC-AA06EF0E1CD7}"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90DD416-5D6A-444E-94D3-86F8CC4FAF6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BCBCAF8-D385-4FCC-9CE1-C5C9B8999593}">
      <dgm:prSet/>
      <dgm:spPr/>
      <dgm:t>
        <a:bodyPr/>
        <a:lstStyle/>
        <a:p>
          <a:r>
            <a:rPr lang="en-US" b="0" i="0" dirty="0"/>
            <a:t>How do you feel does Agile benefit organizations?</a:t>
          </a:r>
          <a:endParaRPr lang="en-US" dirty="0"/>
        </a:p>
      </dgm:t>
    </dgm:pt>
    <dgm:pt modelId="{C07C4951-AC39-490E-8D00-AB73D9EB0B38}" type="parTrans" cxnId="{577E4E89-B9D9-4642-9B42-E0D4B19A9730}">
      <dgm:prSet/>
      <dgm:spPr/>
      <dgm:t>
        <a:bodyPr/>
        <a:lstStyle/>
        <a:p>
          <a:endParaRPr lang="en-US"/>
        </a:p>
      </dgm:t>
    </dgm:pt>
    <dgm:pt modelId="{2CD4B6C8-7D86-4C17-AD2E-1A82F434E36A}" type="sibTrans" cxnId="{577E4E89-B9D9-4642-9B42-E0D4B19A9730}">
      <dgm:prSet/>
      <dgm:spPr/>
      <dgm:t>
        <a:bodyPr/>
        <a:lstStyle/>
        <a:p>
          <a:endParaRPr lang="en-US"/>
        </a:p>
      </dgm:t>
    </dgm:pt>
    <dgm:pt modelId="{D526BCD9-C56A-4D25-96F8-E0811DD868FA}">
      <dgm:prSet/>
      <dgm:spPr/>
      <dgm:t>
        <a:bodyPr/>
        <a:lstStyle/>
        <a:p>
          <a:r>
            <a:rPr lang="en-US" b="0" i="0"/>
            <a:t>Which Value do you think matters most to your current team and can add max value to your team?</a:t>
          </a:r>
          <a:endParaRPr lang="en-US"/>
        </a:p>
      </dgm:t>
    </dgm:pt>
    <dgm:pt modelId="{62262520-CD47-44AC-9DC6-D5AD6FAC0E9B}" type="parTrans" cxnId="{52E38F8C-DAD7-49CA-977B-BA7B38E56C51}">
      <dgm:prSet/>
      <dgm:spPr/>
      <dgm:t>
        <a:bodyPr/>
        <a:lstStyle/>
        <a:p>
          <a:endParaRPr lang="en-US"/>
        </a:p>
      </dgm:t>
    </dgm:pt>
    <dgm:pt modelId="{DCA07986-C4F5-4700-B599-033383EC58B1}" type="sibTrans" cxnId="{52E38F8C-DAD7-49CA-977B-BA7B38E56C51}">
      <dgm:prSet/>
      <dgm:spPr/>
      <dgm:t>
        <a:bodyPr/>
        <a:lstStyle/>
        <a:p>
          <a:endParaRPr lang="en-US"/>
        </a:p>
      </dgm:t>
    </dgm:pt>
    <dgm:pt modelId="{52762CD9-1451-4831-B88B-B2914D22AB3A}">
      <dgm:prSet/>
      <dgm:spPr/>
      <dgm:t>
        <a:bodyPr/>
        <a:lstStyle/>
        <a:p>
          <a:r>
            <a:rPr lang="en-US" b="0" i="0"/>
            <a:t>Which Principle of Agile would help your team in current state?</a:t>
          </a:r>
          <a:endParaRPr lang="en-US"/>
        </a:p>
      </dgm:t>
    </dgm:pt>
    <dgm:pt modelId="{80546F37-7780-4151-B284-7D098B95FBF7}" type="parTrans" cxnId="{1081D8A7-8B33-459A-B75C-6C8712C35857}">
      <dgm:prSet/>
      <dgm:spPr/>
      <dgm:t>
        <a:bodyPr/>
        <a:lstStyle/>
        <a:p>
          <a:endParaRPr lang="en-US"/>
        </a:p>
      </dgm:t>
    </dgm:pt>
    <dgm:pt modelId="{63FD5589-EC0B-4C1E-8C3B-1FA5DB58B9CD}" type="sibTrans" cxnId="{1081D8A7-8B33-459A-B75C-6C8712C35857}">
      <dgm:prSet/>
      <dgm:spPr/>
      <dgm:t>
        <a:bodyPr/>
        <a:lstStyle/>
        <a:p>
          <a:endParaRPr lang="en-US"/>
        </a:p>
      </dgm:t>
    </dgm:pt>
    <dgm:pt modelId="{BE242DE3-FE91-47F7-AEEE-74678B289335}" type="pres">
      <dgm:prSet presAssocID="{990DD416-5D6A-444E-94D3-86F8CC4FAF68}" presName="root" presStyleCnt="0">
        <dgm:presLayoutVars>
          <dgm:dir/>
          <dgm:resizeHandles val="exact"/>
        </dgm:presLayoutVars>
      </dgm:prSet>
      <dgm:spPr/>
    </dgm:pt>
    <dgm:pt modelId="{D7AB6DEE-EA3C-4323-BD9E-3293B7CF8B14}" type="pres">
      <dgm:prSet presAssocID="{0BCBCAF8-D385-4FCC-9CE1-C5C9B8999593}" presName="compNode" presStyleCnt="0"/>
      <dgm:spPr/>
    </dgm:pt>
    <dgm:pt modelId="{56CF8882-DB8F-4179-8C0E-DD3C8B90DD80}" type="pres">
      <dgm:prSet presAssocID="{0BCBCAF8-D385-4FCC-9CE1-C5C9B8999593}" presName="bgRect" presStyleLbl="bgShp" presStyleIdx="0" presStyleCnt="3" custLinFactNeighborX="1310" custLinFactNeighborY="-33874"/>
      <dgm:spPr/>
    </dgm:pt>
    <dgm:pt modelId="{5887C82A-05A7-4629-A559-67F570D22F46}" type="pres">
      <dgm:prSet presAssocID="{0BCBCAF8-D385-4FCC-9CE1-C5C9B899959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Org Chart"/>
        </a:ext>
      </dgm:extLst>
    </dgm:pt>
    <dgm:pt modelId="{B3409D66-7116-4A2F-B68F-5C3B26FBD61F}" type="pres">
      <dgm:prSet presAssocID="{0BCBCAF8-D385-4FCC-9CE1-C5C9B8999593}" presName="spaceRect" presStyleCnt="0"/>
      <dgm:spPr/>
    </dgm:pt>
    <dgm:pt modelId="{4B8BD189-1564-4C02-8780-44D7B887981C}" type="pres">
      <dgm:prSet presAssocID="{0BCBCAF8-D385-4FCC-9CE1-C5C9B8999593}" presName="parTx" presStyleLbl="revTx" presStyleIdx="0" presStyleCnt="3">
        <dgm:presLayoutVars>
          <dgm:chMax val="0"/>
          <dgm:chPref val="0"/>
        </dgm:presLayoutVars>
      </dgm:prSet>
      <dgm:spPr/>
    </dgm:pt>
    <dgm:pt modelId="{1F441BAF-50A3-4A4D-8420-993FC6D8F7BF}" type="pres">
      <dgm:prSet presAssocID="{2CD4B6C8-7D86-4C17-AD2E-1A82F434E36A}" presName="sibTrans" presStyleCnt="0"/>
      <dgm:spPr/>
    </dgm:pt>
    <dgm:pt modelId="{E9818963-9866-4AC2-A04B-8D3864CA3F93}" type="pres">
      <dgm:prSet presAssocID="{D526BCD9-C56A-4D25-96F8-E0811DD868FA}" presName="compNode" presStyleCnt="0"/>
      <dgm:spPr/>
    </dgm:pt>
    <dgm:pt modelId="{EE4CE544-8791-427B-B4E5-CADC85C8A77E}" type="pres">
      <dgm:prSet presAssocID="{D526BCD9-C56A-4D25-96F8-E0811DD868FA}" presName="bgRect" presStyleLbl="bgShp" presStyleIdx="1" presStyleCnt="3"/>
      <dgm:spPr/>
    </dgm:pt>
    <dgm:pt modelId="{A835A035-E0E1-4568-9E5F-3E1E769F8ACA}" type="pres">
      <dgm:prSet presAssocID="{D526BCD9-C56A-4D25-96F8-E0811DD868F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of People"/>
        </a:ext>
      </dgm:extLst>
    </dgm:pt>
    <dgm:pt modelId="{B6B7ED9F-7265-4720-929F-9532475F0207}" type="pres">
      <dgm:prSet presAssocID="{D526BCD9-C56A-4D25-96F8-E0811DD868FA}" presName="spaceRect" presStyleCnt="0"/>
      <dgm:spPr/>
    </dgm:pt>
    <dgm:pt modelId="{BFE20000-4DBE-4174-B8AB-829773F606BF}" type="pres">
      <dgm:prSet presAssocID="{D526BCD9-C56A-4D25-96F8-E0811DD868FA}" presName="parTx" presStyleLbl="revTx" presStyleIdx="1" presStyleCnt="3">
        <dgm:presLayoutVars>
          <dgm:chMax val="0"/>
          <dgm:chPref val="0"/>
        </dgm:presLayoutVars>
      </dgm:prSet>
      <dgm:spPr/>
    </dgm:pt>
    <dgm:pt modelId="{2625959B-843C-44AF-BEB4-4BBEBC9DC9EB}" type="pres">
      <dgm:prSet presAssocID="{DCA07986-C4F5-4700-B599-033383EC58B1}" presName="sibTrans" presStyleCnt="0"/>
      <dgm:spPr/>
    </dgm:pt>
    <dgm:pt modelId="{ABB62386-3300-48EC-AF87-D9322C7C36A6}" type="pres">
      <dgm:prSet presAssocID="{52762CD9-1451-4831-B88B-B2914D22AB3A}" presName="compNode" presStyleCnt="0"/>
      <dgm:spPr/>
    </dgm:pt>
    <dgm:pt modelId="{73CB8E60-3240-4862-84EE-96CFCDC0E161}" type="pres">
      <dgm:prSet presAssocID="{52762CD9-1451-4831-B88B-B2914D22AB3A}" presName="bgRect" presStyleLbl="bgShp" presStyleIdx="2" presStyleCnt="3"/>
      <dgm:spPr/>
    </dgm:pt>
    <dgm:pt modelId="{CB227F27-5CA5-474B-AABA-7740B73233E2}" type="pres">
      <dgm:prSet presAssocID="{52762CD9-1451-4831-B88B-B2914D22AB3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eting"/>
        </a:ext>
      </dgm:extLst>
    </dgm:pt>
    <dgm:pt modelId="{5DBC176D-4BA0-4BE6-BB08-DF233D22E9CD}" type="pres">
      <dgm:prSet presAssocID="{52762CD9-1451-4831-B88B-B2914D22AB3A}" presName="spaceRect" presStyleCnt="0"/>
      <dgm:spPr/>
    </dgm:pt>
    <dgm:pt modelId="{26B6F7B4-1C77-47DE-ADFE-C698B98E3192}" type="pres">
      <dgm:prSet presAssocID="{52762CD9-1451-4831-B88B-B2914D22AB3A}" presName="parTx" presStyleLbl="revTx" presStyleIdx="2" presStyleCnt="3">
        <dgm:presLayoutVars>
          <dgm:chMax val="0"/>
          <dgm:chPref val="0"/>
        </dgm:presLayoutVars>
      </dgm:prSet>
      <dgm:spPr/>
    </dgm:pt>
  </dgm:ptLst>
  <dgm:cxnLst>
    <dgm:cxn modelId="{A5096651-5981-4852-9A85-5A15B78559AF}" type="presOf" srcId="{52762CD9-1451-4831-B88B-B2914D22AB3A}" destId="{26B6F7B4-1C77-47DE-ADFE-C698B98E3192}" srcOrd="0" destOrd="0" presId="urn:microsoft.com/office/officeart/2018/2/layout/IconVerticalSolidList"/>
    <dgm:cxn modelId="{3B48447D-A688-4398-BEAF-17CBCC14B821}" type="presOf" srcId="{990DD416-5D6A-444E-94D3-86F8CC4FAF68}" destId="{BE242DE3-FE91-47F7-AEEE-74678B289335}" srcOrd="0" destOrd="0" presId="urn:microsoft.com/office/officeart/2018/2/layout/IconVerticalSolidList"/>
    <dgm:cxn modelId="{577E4E89-B9D9-4642-9B42-E0D4B19A9730}" srcId="{990DD416-5D6A-444E-94D3-86F8CC4FAF68}" destId="{0BCBCAF8-D385-4FCC-9CE1-C5C9B8999593}" srcOrd="0" destOrd="0" parTransId="{C07C4951-AC39-490E-8D00-AB73D9EB0B38}" sibTransId="{2CD4B6C8-7D86-4C17-AD2E-1A82F434E36A}"/>
    <dgm:cxn modelId="{52E38F8C-DAD7-49CA-977B-BA7B38E56C51}" srcId="{990DD416-5D6A-444E-94D3-86F8CC4FAF68}" destId="{D526BCD9-C56A-4D25-96F8-E0811DD868FA}" srcOrd="1" destOrd="0" parTransId="{62262520-CD47-44AC-9DC6-D5AD6FAC0E9B}" sibTransId="{DCA07986-C4F5-4700-B599-033383EC58B1}"/>
    <dgm:cxn modelId="{44739FA7-BD90-4C59-9741-C56A64511217}" type="presOf" srcId="{0BCBCAF8-D385-4FCC-9CE1-C5C9B8999593}" destId="{4B8BD189-1564-4C02-8780-44D7B887981C}" srcOrd="0" destOrd="0" presId="urn:microsoft.com/office/officeart/2018/2/layout/IconVerticalSolidList"/>
    <dgm:cxn modelId="{1081D8A7-8B33-459A-B75C-6C8712C35857}" srcId="{990DD416-5D6A-444E-94D3-86F8CC4FAF68}" destId="{52762CD9-1451-4831-B88B-B2914D22AB3A}" srcOrd="2" destOrd="0" parTransId="{80546F37-7780-4151-B284-7D098B95FBF7}" sibTransId="{63FD5589-EC0B-4C1E-8C3B-1FA5DB58B9CD}"/>
    <dgm:cxn modelId="{B56C49DE-261D-4B0D-980D-1F67EF1BD521}" type="presOf" srcId="{D526BCD9-C56A-4D25-96F8-E0811DD868FA}" destId="{BFE20000-4DBE-4174-B8AB-829773F606BF}" srcOrd="0" destOrd="0" presId="urn:microsoft.com/office/officeart/2018/2/layout/IconVerticalSolidList"/>
    <dgm:cxn modelId="{FC9DFE2E-396F-45FB-85F9-F1EE2687A98B}" type="presParOf" srcId="{BE242DE3-FE91-47F7-AEEE-74678B289335}" destId="{D7AB6DEE-EA3C-4323-BD9E-3293B7CF8B14}" srcOrd="0" destOrd="0" presId="urn:microsoft.com/office/officeart/2018/2/layout/IconVerticalSolidList"/>
    <dgm:cxn modelId="{2D9DA497-67B2-4C2A-BB94-640340ADF5A6}" type="presParOf" srcId="{D7AB6DEE-EA3C-4323-BD9E-3293B7CF8B14}" destId="{56CF8882-DB8F-4179-8C0E-DD3C8B90DD80}" srcOrd="0" destOrd="0" presId="urn:microsoft.com/office/officeart/2018/2/layout/IconVerticalSolidList"/>
    <dgm:cxn modelId="{68443DEE-94E7-4CEA-BA86-B803637A7D16}" type="presParOf" srcId="{D7AB6DEE-EA3C-4323-BD9E-3293B7CF8B14}" destId="{5887C82A-05A7-4629-A559-67F570D22F46}" srcOrd="1" destOrd="0" presId="urn:microsoft.com/office/officeart/2018/2/layout/IconVerticalSolidList"/>
    <dgm:cxn modelId="{70971887-47AD-4DF5-999B-B127E4671EC0}" type="presParOf" srcId="{D7AB6DEE-EA3C-4323-BD9E-3293B7CF8B14}" destId="{B3409D66-7116-4A2F-B68F-5C3B26FBD61F}" srcOrd="2" destOrd="0" presId="urn:microsoft.com/office/officeart/2018/2/layout/IconVerticalSolidList"/>
    <dgm:cxn modelId="{95245C25-C74D-4C3F-8EC0-915164228476}" type="presParOf" srcId="{D7AB6DEE-EA3C-4323-BD9E-3293B7CF8B14}" destId="{4B8BD189-1564-4C02-8780-44D7B887981C}" srcOrd="3" destOrd="0" presId="urn:microsoft.com/office/officeart/2018/2/layout/IconVerticalSolidList"/>
    <dgm:cxn modelId="{A2012C9E-7F91-4E20-B290-5584BEB65BA0}" type="presParOf" srcId="{BE242DE3-FE91-47F7-AEEE-74678B289335}" destId="{1F441BAF-50A3-4A4D-8420-993FC6D8F7BF}" srcOrd="1" destOrd="0" presId="urn:microsoft.com/office/officeart/2018/2/layout/IconVerticalSolidList"/>
    <dgm:cxn modelId="{32009226-0B4A-461B-BF65-41F0B1239B41}" type="presParOf" srcId="{BE242DE3-FE91-47F7-AEEE-74678B289335}" destId="{E9818963-9866-4AC2-A04B-8D3864CA3F93}" srcOrd="2" destOrd="0" presId="urn:microsoft.com/office/officeart/2018/2/layout/IconVerticalSolidList"/>
    <dgm:cxn modelId="{428637DF-1B18-46BC-B11C-7B47434F3EA9}" type="presParOf" srcId="{E9818963-9866-4AC2-A04B-8D3864CA3F93}" destId="{EE4CE544-8791-427B-B4E5-CADC85C8A77E}" srcOrd="0" destOrd="0" presId="urn:microsoft.com/office/officeart/2018/2/layout/IconVerticalSolidList"/>
    <dgm:cxn modelId="{A87E6C4E-1209-4C73-914D-BC8BEB564340}" type="presParOf" srcId="{E9818963-9866-4AC2-A04B-8D3864CA3F93}" destId="{A835A035-E0E1-4568-9E5F-3E1E769F8ACA}" srcOrd="1" destOrd="0" presId="urn:microsoft.com/office/officeart/2018/2/layout/IconVerticalSolidList"/>
    <dgm:cxn modelId="{5F1B08F6-AFBA-479C-B637-03B18B73B7E1}" type="presParOf" srcId="{E9818963-9866-4AC2-A04B-8D3864CA3F93}" destId="{B6B7ED9F-7265-4720-929F-9532475F0207}" srcOrd="2" destOrd="0" presId="urn:microsoft.com/office/officeart/2018/2/layout/IconVerticalSolidList"/>
    <dgm:cxn modelId="{81F02BE6-2DBA-402B-93E0-2D86E0F13987}" type="presParOf" srcId="{E9818963-9866-4AC2-A04B-8D3864CA3F93}" destId="{BFE20000-4DBE-4174-B8AB-829773F606BF}" srcOrd="3" destOrd="0" presId="urn:microsoft.com/office/officeart/2018/2/layout/IconVerticalSolidList"/>
    <dgm:cxn modelId="{A10E2AA9-D07D-4656-B3B1-3C1DE1CF5A44}" type="presParOf" srcId="{BE242DE3-FE91-47F7-AEEE-74678B289335}" destId="{2625959B-843C-44AF-BEB4-4BBEBC9DC9EB}" srcOrd="3" destOrd="0" presId="urn:microsoft.com/office/officeart/2018/2/layout/IconVerticalSolidList"/>
    <dgm:cxn modelId="{1AB3A290-8B77-41F7-A894-4FEC901D9B4A}" type="presParOf" srcId="{BE242DE3-FE91-47F7-AEEE-74678B289335}" destId="{ABB62386-3300-48EC-AF87-D9322C7C36A6}" srcOrd="4" destOrd="0" presId="urn:microsoft.com/office/officeart/2018/2/layout/IconVerticalSolidList"/>
    <dgm:cxn modelId="{02CDEE83-EAA9-4A61-9AD4-02EFD80ED617}" type="presParOf" srcId="{ABB62386-3300-48EC-AF87-D9322C7C36A6}" destId="{73CB8E60-3240-4862-84EE-96CFCDC0E161}" srcOrd="0" destOrd="0" presId="urn:microsoft.com/office/officeart/2018/2/layout/IconVerticalSolidList"/>
    <dgm:cxn modelId="{479C95B9-2BBF-40CD-85F0-1EDF356A3334}" type="presParOf" srcId="{ABB62386-3300-48EC-AF87-D9322C7C36A6}" destId="{CB227F27-5CA5-474B-AABA-7740B73233E2}" srcOrd="1" destOrd="0" presId="urn:microsoft.com/office/officeart/2018/2/layout/IconVerticalSolidList"/>
    <dgm:cxn modelId="{13A034DA-58EF-44E0-80F2-FB083434AEA1}" type="presParOf" srcId="{ABB62386-3300-48EC-AF87-D9322C7C36A6}" destId="{5DBC176D-4BA0-4BE6-BB08-DF233D22E9CD}" srcOrd="2" destOrd="0" presId="urn:microsoft.com/office/officeart/2018/2/layout/IconVerticalSolidList"/>
    <dgm:cxn modelId="{FA2B414C-AD72-4ECE-864A-AC7183230052}" type="presParOf" srcId="{ABB62386-3300-48EC-AF87-D9322C7C36A6}" destId="{26B6F7B4-1C77-47DE-ADFE-C698B98E31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90DD416-5D6A-444E-94D3-86F8CC4FAF6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BCBCAF8-D385-4FCC-9CE1-C5C9B8999593}">
      <dgm:prSet/>
      <dgm:spPr/>
      <dgm:t>
        <a:bodyPr/>
        <a:lstStyle/>
        <a:p>
          <a:r>
            <a:rPr lang="en-US" b="0" i="0"/>
            <a:t>How do you feel does Agile benefit organizations?</a:t>
          </a:r>
          <a:endParaRPr lang="en-US"/>
        </a:p>
      </dgm:t>
    </dgm:pt>
    <dgm:pt modelId="{C07C4951-AC39-490E-8D00-AB73D9EB0B38}" type="parTrans" cxnId="{577E4E89-B9D9-4642-9B42-E0D4B19A9730}">
      <dgm:prSet/>
      <dgm:spPr/>
      <dgm:t>
        <a:bodyPr/>
        <a:lstStyle/>
        <a:p>
          <a:endParaRPr lang="en-US"/>
        </a:p>
      </dgm:t>
    </dgm:pt>
    <dgm:pt modelId="{2CD4B6C8-7D86-4C17-AD2E-1A82F434E36A}" type="sibTrans" cxnId="{577E4E89-B9D9-4642-9B42-E0D4B19A9730}">
      <dgm:prSet/>
      <dgm:spPr/>
      <dgm:t>
        <a:bodyPr/>
        <a:lstStyle/>
        <a:p>
          <a:endParaRPr lang="en-US"/>
        </a:p>
      </dgm:t>
    </dgm:pt>
    <dgm:pt modelId="{D526BCD9-C56A-4D25-96F8-E0811DD868FA}">
      <dgm:prSet/>
      <dgm:spPr/>
      <dgm:t>
        <a:bodyPr/>
        <a:lstStyle/>
        <a:p>
          <a:r>
            <a:rPr lang="en-US" b="0" i="0"/>
            <a:t>Which Value do you think matters most to your current team and can add max value to your team?</a:t>
          </a:r>
          <a:endParaRPr lang="en-US"/>
        </a:p>
      </dgm:t>
    </dgm:pt>
    <dgm:pt modelId="{62262520-CD47-44AC-9DC6-D5AD6FAC0E9B}" type="parTrans" cxnId="{52E38F8C-DAD7-49CA-977B-BA7B38E56C51}">
      <dgm:prSet/>
      <dgm:spPr/>
      <dgm:t>
        <a:bodyPr/>
        <a:lstStyle/>
        <a:p>
          <a:endParaRPr lang="en-US"/>
        </a:p>
      </dgm:t>
    </dgm:pt>
    <dgm:pt modelId="{DCA07986-C4F5-4700-B599-033383EC58B1}" type="sibTrans" cxnId="{52E38F8C-DAD7-49CA-977B-BA7B38E56C51}">
      <dgm:prSet/>
      <dgm:spPr/>
      <dgm:t>
        <a:bodyPr/>
        <a:lstStyle/>
        <a:p>
          <a:endParaRPr lang="en-US"/>
        </a:p>
      </dgm:t>
    </dgm:pt>
    <dgm:pt modelId="{52762CD9-1451-4831-B88B-B2914D22AB3A}">
      <dgm:prSet/>
      <dgm:spPr/>
      <dgm:t>
        <a:bodyPr/>
        <a:lstStyle/>
        <a:p>
          <a:r>
            <a:rPr lang="en-US" b="0" i="0"/>
            <a:t>Which Principle of Agile would help your team in current state?</a:t>
          </a:r>
          <a:endParaRPr lang="en-US"/>
        </a:p>
      </dgm:t>
    </dgm:pt>
    <dgm:pt modelId="{80546F37-7780-4151-B284-7D098B95FBF7}" type="parTrans" cxnId="{1081D8A7-8B33-459A-B75C-6C8712C35857}">
      <dgm:prSet/>
      <dgm:spPr/>
      <dgm:t>
        <a:bodyPr/>
        <a:lstStyle/>
        <a:p>
          <a:endParaRPr lang="en-US"/>
        </a:p>
      </dgm:t>
    </dgm:pt>
    <dgm:pt modelId="{63FD5589-EC0B-4C1E-8C3B-1FA5DB58B9CD}" type="sibTrans" cxnId="{1081D8A7-8B33-459A-B75C-6C8712C35857}">
      <dgm:prSet/>
      <dgm:spPr/>
      <dgm:t>
        <a:bodyPr/>
        <a:lstStyle/>
        <a:p>
          <a:endParaRPr lang="en-US"/>
        </a:p>
      </dgm:t>
    </dgm:pt>
    <dgm:pt modelId="{BE242DE3-FE91-47F7-AEEE-74678B289335}" type="pres">
      <dgm:prSet presAssocID="{990DD416-5D6A-444E-94D3-86F8CC4FAF68}" presName="root" presStyleCnt="0">
        <dgm:presLayoutVars>
          <dgm:dir/>
          <dgm:resizeHandles val="exact"/>
        </dgm:presLayoutVars>
      </dgm:prSet>
      <dgm:spPr/>
    </dgm:pt>
    <dgm:pt modelId="{D7AB6DEE-EA3C-4323-BD9E-3293B7CF8B14}" type="pres">
      <dgm:prSet presAssocID="{0BCBCAF8-D385-4FCC-9CE1-C5C9B8999593}" presName="compNode" presStyleCnt="0"/>
      <dgm:spPr/>
    </dgm:pt>
    <dgm:pt modelId="{56CF8882-DB8F-4179-8C0E-DD3C8B90DD80}" type="pres">
      <dgm:prSet presAssocID="{0BCBCAF8-D385-4FCC-9CE1-C5C9B8999593}" presName="bgRect" presStyleLbl="bgShp" presStyleIdx="0" presStyleCnt="3" custLinFactNeighborX="-849" custLinFactNeighborY="-2679"/>
      <dgm:spPr/>
    </dgm:pt>
    <dgm:pt modelId="{5887C82A-05A7-4629-A559-67F570D22F46}" type="pres">
      <dgm:prSet presAssocID="{0BCBCAF8-D385-4FCC-9CE1-C5C9B899959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Org Chart"/>
        </a:ext>
      </dgm:extLst>
    </dgm:pt>
    <dgm:pt modelId="{B3409D66-7116-4A2F-B68F-5C3B26FBD61F}" type="pres">
      <dgm:prSet presAssocID="{0BCBCAF8-D385-4FCC-9CE1-C5C9B8999593}" presName="spaceRect" presStyleCnt="0"/>
      <dgm:spPr/>
    </dgm:pt>
    <dgm:pt modelId="{4B8BD189-1564-4C02-8780-44D7B887981C}" type="pres">
      <dgm:prSet presAssocID="{0BCBCAF8-D385-4FCC-9CE1-C5C9B8999593}" presName="parTx" presStyleLbl="revTx" presStyleIdx="0" presStyleCnt="3">
        <dgm:presLayoutVars>
          <dgm:chMax val="0"/>
          <dgm:chPref val="0"/>
        </dgm:presLayoutVars>
      </dgm:prSet>
      <dgm:spPr/>
    </dgm:pt>
    <dgm:pt modelId="{1F441BAF-50A3-4A4D-8420-993FC6D8F7BF}" type="pres">
      <dgm:prSet presAssocID="{2CD4B6C8-7D86-4C17-AD2E-1A82F434E36A}" presName="sibTrans" presStyleCnt="0"/>
      <dgm:spPr/>
    </dgm:pt>
    <dgm:pt modelId="{E9818963-9866-4AC2-A04B-8D3864CA3F93}" type="pres">
      <dgm:prSet presAssocID="{D526BCD9-C56A-4D25-96F8-E0811DD868FA}" presName="compNode" presStyleCnt="0"/>
      <dgm:spPr/>
    </dgm:pt>
    <dgm:pt modelId="{EE4CE544-8791-427B-B4E5-CADC85C8A77E}" type="pres">
      <dgm:prSet presAssocID="{D526BCD9-C56A-4D25-96F8-E0811DD868FA}" presName="bgRect" presStyleLbl="bgShp" presStyleIdx="1" presStyleCnt="3"/>
      <dgm:spPr/>
    </dgm:pt>
    <dgm:pt modelId="{A835A035-E0E1-4568-9E5F-3E1E769F8ACA}" type="pres">
      <dgm:prSet presAssocID="{D526BCD9-C56A-4D25-96F8-E0811DD868F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of People"/>
        </a:ext>
      </dgm:extLst>
    </dgm:pt>
    <dgm:pt modelId="{B6B7ED9F-7265-4720-929F-9532475F0207}" type="pres">
      <dgm:prSet presAssocID="{D526BCD9-C56A-4D25-96F8-E0811DD868FA}" presName="spaceRect" presStyleCnt="0"/>
      <dgm:spPr/>
    </dgm:pt>
    <dgm:pt modelId="{BFE20000-4DBE-4174-B8AB-829773F606BF}" type="pres">
      <dgm:prSet presAssocID="{D526BCD9-C56A-4D25-96F8-E0811DD868FA}" presName="parTx" presStyleLbl="revTx" presStyleIdx="1" presStyleCnt="3">
        <dgm:presLayoutVars>
          <dgm:chMax val="0"/>
          <dgm:chPref val="0"/>
        </dgm:presLayoutVars>
      </dgm:prSet>
      <dgm:spPr/>
    </dgm:pt>
    <dgm:pt modelId="{2625959B-843C-44AF-BEB4-4BBEBC9DC9EB}" type="pres">
      <dgm:prSet presAssocID="{DCA07986-C4F5-4700-B599-033383EC58B1}" presName="sibTrans" presStyleCnt="0"/>
      <dgm:spPr/>
    </dgm:pt>
    <dgm:pt modelId="{ABB62386-3300-48EC-AF87-D9322C7C36A6}" type="pres">
      <dgm:prSet presAssocID="{52762CD9-1451-4831-B88B-B2914D22AB3A}" presName="compNode" presStyleCnt="0"/>
      <dgm:spPr/>
    </dgm:pt>
    <dgm:pt modelId="{73CB8E60-3240-4862-84EE-96CFCDC0E161}" type="pres">
      <dgm:prSet presAssocID="{52762CD9-1451-4831-B88B-B2914D22AB3A}" presName="bgRect" presStyleLbl="bgShp" presStyleIdx="2" presStyleCnt="3"/>
      <dgm:spPr/>
    </dgm:pt>
    <dgm:pt modelId="{CB227F27-5CA5-474B-AABA-7740B73233E2}" type="pres">
      <dgm:prSet presAssocID="{52762CD9-1451-4831-B88B-B2914D22AB3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eting"/>
        </a:ext>
      </dgm:extLst>
    </dgm:pt>
    <dgm:pt modelId="{5DBC176D-4BA0-4BE6-BB08-DF233D22E9CD}" type="pres">
      <dgm:prSet presAssocID="{52762CD9-1451-4831-B88B-B2914D22AB3A}" presName="spaceRect" presStyleCnt="0"/>
      <dgm:spPr/>
    </dgm:pt>
    <dgm:pt modelId="{26B6F7B4-1C77-47DE-ADFE-C698B98E3192}" type="pres">
      <dgm:prSet presAssocID="{52762CD9-1451-4831-B88B-B2914D22AB3A}" presName="parTx" presStyleLbl="revTx" presStyleIdx="2" presStyleCnt="3">
        <dgm:presLayoutVars>
          <dgm:chMax val="0"/>
          <dgm:chPref val="0"/>
        </dgm:presLayoutVars>
      </dgm:prSet>
      <dgm:spPr/>
    </dgm:pt>
  </dgm:ptLst>
  <dgm:cxnLst>
    <dgm:cxn modelId="{A5096651-5981-4852-9A85-5A15B78559AF}" type="presOf" srcId="{52762CD9-1451-4831-B88B-B2914D22AB3A}" destId="{26B6F7B4-1C77-47DE-ADFE-C698B98E3192}" srcOrd="0" destOrd="0" presId="urn:microsoft.com/office/officeart/2018/2/layout/IconVerticalSolidList"/>
    <dgm:cxn modelId="{3B48447D-A688-4398-BEAF-17CBCC14B821}" type="presOf" srcId="{990DD416-5D6A-444E-94D3-86F8CC4FAF68}" destId="{BE242DE3-FE91-47F7-AEEE-74678B289335}" srcOrd="0" destOrd="0" presId="urn:microsoft.com/office/officeart/2018/2/layout/IconVerticalSolidList"/>
    <dgm:cxn modelId="{577E4E89-B9D9-4642-9B42-E0D4B19A9730}" srcId="{990DD416-5D6A-444E-94D3-86F8CC4FAF68}" destId="{0BCBCAF8-D385-4FCC-9CE1-C5C9B8999593}" srcOrd="0" destOrd="0" parTransId="{C07C4951-AC39-490E-8D00-AB73D9EB0B38}" sibTransId="{2CD4B6C8-7D86-4C17-AD2E-1A82F434E36A}"/>
    <dgm:cxn modelId="{52E38F8C-DAD7-49CA-977B-BA7B38E56C51}" srcId="{990DD416-5D6A-444E-94D3-86F8CC4FAF68}" destId="{D526BCD9-C56A-4D25-96F8-E0811DD868FA}" srcOrd="1" destOrd="0" parTransId="{62262520-CD47-44AC-9DC6-D5AD6FAC0E9B}" sibTransId="{DCA07986-C4F5-4700-B599-033383EC58B1}"/>
    <dgm:cxn modelId="{44739FA7-BD90-4C59-9741-C56A64511217}" type="presOf" srcId="{0BCBCAF8-D385-4FCC-9CE1-C5C9B8999593}" destId="{4B8BD189-1564-4C02-8780-44D7B887981C}" srcOrd="0" destOrd="0" presId="urn:microsoft.com/office/officeart/2018/2/layout/IconVerticalSolidList"/>
    <dgm:cxn modelId="{1081D8A7-8B33-459A-B75C-6C8712C35857}" srcId="{990DD416-5D6A-444E-94D3-86F8CC4FAF68}" destId="{52762CD9-1451-4831-B88B-B2914D22AB3A}" srcOrd="2" destOrd="0" parTransId="{80546F37-7780-4151-B284-7D098B95FBF7}" sibTransId="{63FD5589-EC0B-4C1E-8C3B-1FA5DB58B9CD}"/>
    <dgm:cxn modelId="{B56C49DE-261D-4B0D-980D-1F67EF1BD521}" type="presOf" srcId="{D526BCD9-C56A-4D25-96F8-E0811DD868FA}" destId="{BFE20000-4DBE-4174-B8AB-829773F606BF}" srcOrd="0" destOrd="0" presId="urn:microsoft.com/office/officeart/2018/2/layout/IconVerticalSolidList"/>
    <dgm:cxn modelId="{FC9DFE2E-396F-45FB-85F9-F1EE2687A98B}" type="presParOf" srcId="{BE242DE3-FE91-47F7-AEEE-74678B289335}" destId="{D7AB6DEE-EA3C-4323-BD9E-3293B7CF8B14}" srcOrd="0" destOrd="0" presId="urn:microsoft.com/office/officeart/2018/2/layout/IconVerticalSolidList"/>
    <dgm:cxn modelId="{2D9DA497-67B2-4C2A-BB94-640340ADF5A6}" type="presParOf" srcId="{D7AB6DEE-EA3C-4323-BD9E-3293B7CF8B14}" destId="{56CF8882-DB8F-4179-8C0E-DD3C8B90DD80}" srcOrd="0" destOrd="0" presId="urn:microsoft.com/office/officeart/2018/2/layout/IconVerticalSolidList"/>
    <dgm:cxn modelId="{68443DEE-94E7-4CEA-BA86-B803637A7D16}" type="presParOf" srcId="{D7AB6DEE-EA3C-4323-BD9E-3293B7CF8B14}" destId="{5887C82A-05A7-4629-A559-67F570D22F46}" srcOrd="1" destOrd="0" presId="urn:microsoft.com/office/officeart/2018/2/layout/IconVerticalSolidList"/>
    <dgm:cxn modelId="{70971887-47AD-4DF5-999B-B127E4671EC0}" type="presParOf" srcId="{D7AB6DEE-EA3C-4323-BD9E-3293B7CF8B14}" destId="{B3409D66-7116-4A2F-B68F-5C3B26FBD61F}" srcOrd="2" destOrd="0" presId="urn:microsoft.com/office/officeart/2018/2/layout/IconVerticalSolidList"/>
    <dgm:cxn modelId="{95245C25-C74D-4C3F-8EC0-915164228476}" type="presParOf" srcId="{D7AB6DEE-EA3C-4323-BD9E-3293B7CF8B14}" destId="{4B8BD189-1564-4C02-8780-44D7B887981C}" srcOrd="3" destOrd="0" presId="urn:microsoft.com/office/officeart/2018/2/layout/IconVerticalSolidList"/>
    <dgm:cxn modelId="{A2012C9E-7F91-4E20-B290-5584BEB65BA0}" type="presParOf" srcId="{BE242DE3-FE91-47F7-AEEE-74678B289335}" destId="{1F441BAF-50A3-4A4D-8420-993FC6D8F7BF}" srcOrd="1" destOrd="0" presId="urn:microsoft.com/office/officeart/2018/2/layout/IconVerticalSolidList"/>
    <dgm:cxn modelId="{32009226-0B4A-461B-BF65-41F0B1239B41}" type="presParOf" srcId="{BE242DE3-FE91-47F7-AEEE-74678B289335}" destId="{E9818963-9866-4AC2-A04B-8D3864CA3F93}" srcOrd="2" destOrd="0" presId="urn:microsoft.com/office/officeart/2018/2/layout/IconVerticalSolidList"/>
    <dgm:cxn modelId="{428637DF-1B18-46BC-B11C-7B47434F3EA9}" type="presParOf" srcId="{E9818963-9866-4AC2-A04B-8D3864CA3F93}" destId="{EE4CE544-8791-427B-B4E5-CADC85C8A77E}" srcOrd="0" destOrd="0" presId="urn:microsoft.com/office/officeart/2018/2/layout/IconVerticalSolidList"/>
    <dgm:cxn modelId="{A87E6C4E-1209-4C73-914D-BC8BEB564340}" type="presParOf" srcId="{E9818963-9866-4AC2-A04B-8D3864CA3F93}" destId="{A835A035-E0E1-4568-9E5F-3E1E769F8ACA}" srcOrd="1" destOrd="0" presId="urn:microsoft.com/office/officeart/2018/2/layout/IconVerticalSolidList"/>
    <dgm:cxn modelId="{5F1B08F6-AFBA-479C-B637-03B18B73B7E1}" type="presParOf" srcId="{E9818963-9866-4AC2-A04B-8D3864CA3F93}" destId="{B6B7ED9F-7265-4720-929F-9532475F0207}" srcOrd="2" destOrd="0" presId="urn:microsoft.com/office/officeart/2018/2/layout/IconVerticalSolidList"/>
    <dgm:cxn modelId="{81F02BE6-2DBA-402B-93E0-2D86E0F13987}" type="presParOf" srcId="{E9818963-9866-4AC2-A04B-8D3864CA3F93}" destId="{BFE20000-4DBE-4174-B8AB-829773F606BF}" srcOrd="3" destOrd="0" presId="urn:microsoft.com/office/officeart/2018/2/layout/IconVerticalSolidList"/>
    <dgm:cxn modelId="{A10E2AA9-D07D-4656-B3B1-3C1DE1CF5A44}" type="presParOf" srcId="{BE242DE3-FE91-47F7-AEEE-74678B289335}" destId="{2625959B-843C-44AF-BEB4-4BBEBC9DC9EB}" srcOrd="3" destOrd="0" presId="urn:microsoft.com/office/officeart/2018/2/layout/IconVerticalSolidList"/>
    <dgm:cxn modelId="{1AB3A290-8B77-41F7-A894-4FEC901D9B4A}" type="presParOf" srcId="{BE242DE3-FE91-47F7-AEEE-74678B289335}" destId="{ABB62386-3300-48EC-AF87-D9322C7C36A6}" srcOrd="4" destOrd="0" presId="urn:microsoft.com/office/officeart/2018/2/layout/IconVerticalSolidList"/>
    <dgm:cxn modelId="{02CDEE83-EAA9-4A61-9AD4-02EFD80ED617}" type="presParOf" srcId="{ABB62386-3300-48EC-AF87-D9322C7C36A6}" destId="{73CB8E60-3240-4862-84EE-96CFCDC0E161}" srcOrd="0" destOrd="0" presId="urn:microsoft.com/office/officeart/2018/2/layout/IconVerticalSolidList"/>
    <dgm:cxn modelId="{479C95B9-2BBF-40CD-85F0-1EDF356A3334}" type="presParOf" srcId="{ABB62386-3300-48EC-AF87-D9322C7C36A6}" destId="{CB227F27-5CA5-474B-AABA-7740B73233E2}" srcOrd="1" destOrd="0" presId="urn:microsoft.com/office/officeart/2018/2/layout/IconVerticalSolidList"/>
    <dgm:cxn modelId="{13A034DA-58EF-44E0-80F2-FB083434AEA1}" type="presParOf" srcId="{ABB62386-3300-48EC-AF87-D9322C7C36A6}" destId="{5DBC176D-4BA0-4BE6-BB08-DF233D22E9CD}" srcOrd="2" destOrd="0" presId="urn:microsoft.com/office/officeart/2018/2/layout/IconVerticalSolidList"/>
    <dgm:cxn modelId="{FA2B414C-AD72-4ECE-864A-AC7183230052}" type="presParOf" srcId="{ABB62386-3300-48EC-AF87-D9322C7C36A6}" destId="{26B6F7B4-1C77-47DE-ADFE-C698B98E31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529B3-53CC-4048-9EED-BB576544B92E}">
      <dsp:nvSpPr>
        <dsp:cNvPr id="0" name=""/>
        <dsp:cNvSpPr/>
      </dsp:nvSpPr>
      <dsp:spPr>
        <a:xfrm>
          <a:off x="0" y="174207"/>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Present a short skit/roleplay for not more than 3 minutes as a group.</a:t>
          </a:r>
        </a:p>
      </dsp:txBody>
      <dsp:txXfrm>
        <a:off x="26930" y="201137"/>
        <a:ext cx="10070579" cy="497795"/>
      </dsp:txXfrm>
    </dsp:sp>
    <dsp:sp modelId="{4FE8D901-6993-4D41-B839-592EEBE8FCB3}">
      <dsp:nvSpPr>
        <dsp:cNvPr id="0" name=""/>
        <dsp:cNvSpPr/>
      </dsp:nvSpPr>
      <dsp:spPr>
        <a:xfrm>
          <a:off x="0" y="792102"/>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All members to participate</a:t>
          </a:r>
        </a:p>
      </dsp:txBody>
      <dsp:txXfrm>
        <a:off x="26930" y="819032"/>
        <a:ext cx="10070579" cy="497795"/>
      </dsp:txXfrm>
    </dsp:sp>
    <dsp:sp modelId="{B42043AE-431D-4D5B-AF6A-44B7B21FF752}">
      <dsp:nvSpPr>
        <dsp:cNvPr id="0" name=""/>
        <dsp:cNvSpPr/>
      </dsp:nvSpPr>
      <dsp:spPr>
        <a:xfrm>
          <a:off x="0" y="1409997"/>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You will get 5 minutes to organize and prepare and I will keep a check on the timer.</a:t>
          </a:r>
        </a:p>
      </dsp:txBody>
      <dsp:txXfrm>
        <a:off x="26930" y="1436927"/>
        <a:ext cx="10070579" cy="497795"/>
      </dsp:txXfrm>
    </dsp:sp>
    <dsp:sp modelId="{9572A534-ACF8-42F3-9301-59D31ABB0294}">
      <dsp:nvSpPr>
        <dsp:cNvPr id="0" name=""/>
        <dsp:cNvSpPr/>
      </dsp:nvSpPr>
      <dsp:spPr>
        <a:xfrm>
          <a:off x="0" y="2027892"/>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Help us organize as a team and collaborate.</a:t>
          </a:r>
        </a:p>
      </dsp:txBody>
      <dsp:txXfrm>
        <a:off x="26930" y="2054822"/>
        <a:ext cx="10070579" cy="497795"/>
      </dsp:txXfrm>
    </dsp:sp>
    <dsp:sp modelId="{6DC96002-4BC9-4503-AC54-4A4C19D61D59}">
      <dsp:nvSpPr>
        <dsp:cNvPr id="0" name=""/>
        <dsp:cNvSpPr/>
      </dsp:nvSpPr>
      <dsp:spPr>
        <a:xfrm>
          <a:off x="0" y="2645788"/>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The time starts now.</a:t>
          </a:r>
        </a:p>
      </dsp:txBody>
      <dsp:txXfrm>
        <a:off x="26930" y="2672718"/>
        <a:ext cx="10070579" cy="497795"/>
      </dsp:txXfrm>
    </dsp:sp>
    <dsp:sp modelId="{8ACEFD87-697E-4800-9C43-2BF624C971C4}">
      <dsp:nvSpPr>
        <dsp:cNvPr id="0" name=""/>
        <dsp:cNvSpPr/>
      </dsp:nvSpPr>
      <dsp:spPr>
        <a:xfrm>
          <a:off x="0" y="3263683"/>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I will be on mute for the next 5 mins.</a:t>
          </a:r>
        </a:p>
      </dsp:txBody>
      <dsp:txXfrm>
        <a:off x="26930" y="3290613"/>
        <a:ext cx="10070579" cy="497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0E9C9-17F5-4E0C-B8A6-7238D93AD77D}">
      <dsp:nvSpPr>
        <dsp:cNvPr id="0" name=""/>
        <dsp:cNvSpPr/>
      </dsp:nvSpPr>
      <dsp:spPr>
        <a:xfrm>
          <a:off x="2912156" y="1062"/>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Did we present the play on the topic the PO desired?</a:t>
          </a:r>
        </a:p>
      </dsp:txBody>
      <dsp:txXfrm>
        <a:off x="2940782" y="29688"/>
        <a:ext cx="1897450" cy="920099"/>
      </dsp:txXfrm>
    </dsp:sp>
    <dsp:sp modelId="{525366B9-7232-4EDF-9479-EDF8028E4067}">
      <dsp:nvSpPr>
        <dsp:cNvPr id="0" name=""/>
        <dsp:cNvSpPr/>
      </dsp:nvSpPr>
      <dsp:spPr>
        <a:xfrm>
          <a:off x="2912156" y="1125016"/>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prevented us from doing so?</a:t>
          </a:r>
        </a:p>
      </dsp:txBody>
      <dsp:txXfrm>
        <a:off x="2940782" y="1153642"/>
        <a:ext cx="1897450" cy="920099"/>
      </dsp:txXfrm>
    </dsp:sp>
    <dsp:sp modelId="{B8FDAC95-114A-4781-93E3-731A68AC09DA}">
      <dsp:nvSpPr>
        <dsp:cNvPr id="0" name=""/>
        <dsp:cNvSpPr/>
      </dsp:nvSpPr>
      <dsp:spPr>
        <a:xfrm>
          <a:off x="2912156" y="2248970"/>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Learnings – Open Discussion.</a:t>
          </a:r>
        </a:p>
      </dsp:txBody>
      <dsp:txXfrm>
        <a:off x="2940782" y="2277596"/>
        <a:ext cx="1897450" cy="920099"/>
      </dsp:txXfrm>
    </dsp:sp>
    <dsp:sp modelId="{864A30AB-29D0-4C69-87D0-BD074BEB76CD}">
      <dsp:nvSpPr>
        <dsp:cNvPr id="0" name=""/>
        <dsp:cNvSpPr/>
      </dsp:nvSpPr>
      <dsp:spPr>
        <a:xfrm rot="18289469">
          <a:off x="4573217" y="2155454"/>
          <a:ext cx="1369164" cy="40429"/>
        </a:xfrm>
        <a:custGeom>
          <a:avLst/>
          <a:gdLst/>
          <a:ahLst/>
          <a:cxnLst/>
          <a:rect l="0" t="0" r="0" b="0"/>
          <a:pathLst>
            <a:path>
              <a:moveTo>
                <a:pt x="0" y="20214"/>
              </a:moveTo>
              <a:lnTo>
                <a:pt x="1369164"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3570" y="2141439"/>
        <a:ext cx="68458" cy="68458"/>
      </dsp:txXfrm>
    </dsp:sp>
    <dsp:sp modelId="{11ED964F-DE0A-4C51-8F4B-211B59D788D9}">
      <dsp:nvSpPr>
        <dsp:cNvPr id="0" name=""/>
        <dsp:cNvSpPr/>
      </dsp:nvSpPr>
      <dsp:spPr>
        <a:xfrm>
          <a:off x="5648740" y="1125016"/>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went well?</a:t>
          </a:r>
        </a:p>
      </dsp:txBody>
      <dsp:txXfrm>
        <a:off x="5677366" y="1153642"/>
        <a:ext cx="1897450" cy="920099"/>
      </dsp:txXfrm>
    </dsp:sp>
    <dsp:sp modelId="{BC10F98F-AEF5-45C4-8F00-2B056F168423}">
      <dsp:nvSpPr>
        <dsp:cNvPr id="0" name=""/>
        <dsp:cNvSpPr/>
      </dsp:nvSpPr>
      <dsp:spPr>
        <a:xfrm>
          <a:off x="4866859" y="2717431"/>
          <a:ext cx="781881" cy="40429"/>
        </a:xfrm>
        <a:custGeom>
          <a:avLst/>
          <a:gdLst/>
          <a:ahLst/>
          <a:cxnLst/>
          <a:rect l="0" t="0" r="0" b="0"/>
          <a:pathLst>
            <a:path>
              <a:moveTo>
                <a:pt x="0" y="20214"/>
              </a:moveTo>
              <a:lnTo>
                <a:pt x="781881"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38252" y="2718098"/>
        <a:ext cx="39094" cy="39094"/>
      </dsp:txXfrm>
    </dsp:sp>
    <dsp:sp modelId="{061D9CFD-FFB3-47AF-81D2-F5474C2A70E7}">
      <dsp:nvSpPr>
        <dsp:cNvPr id="0" name=""/>
        <dsp:cNvSpPr/>
      </dsp:nvSpPr>
      <dsp:spPr>
        <a:xfrm>
          <a:off x="5648740" y="2248970"/>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went bad?</a:t>
          </a:r>
        </a:p>
      </dsp:txBody>
      <dsp:txXfrm>
        <a:off x="5677366" y="2277596"/>
        <a:ext cx="1897450" cy="920099"/>
      </dsp:txXfrm>
    </dsp:sp>
    <dsp:sp modelId="{68B1A9F9-FDFF-42C6-853F-F7E022F88810}">
      <dsp:nvSpPr>
        <dsp:cNvPr id="0" name=""/>
        <dsp:cNvSpPr/>
      </dsp:nvSpPr>
      <dsp:spPr>
        <a:xfrm rot="3310531">
          <a:off x="4573217" y="3279408"/>
          <a:ext cx="1369164" cy="40429"/>
        </a:xfrm>
        <a:custGeom>
          <a:avLst/>
          <a:gdLst/>
          <a:ahLst/>
          <a:cxnLst/>
          <a:rect l="0" t="0" r="0" b="0"/>
          <a:pathLst>
            <a:path>
              <a:moveTo>
                <a:pt x="0" y="20214"/>
              </a:moveTo>
              <a:lnTo>
                <a:pt x="1369164"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3570" y="3265393"/>
        <a:ext cx="68458" cy="68458"/>
      </dsp:txXfrm>
    </dsp:sp>
    <dsp:sp modelId="{50DE7022-D4A5-4BBE-A16E-64D7558AFFDC}">
      <dsp:nvSpPr>
        <dsp:cNvPr id="0" name=""/>
        <dsp:cNvSpPr/>
      </dsp:nvSpPr>
      <dsp:spPr>
        <a:xfrm>
          <a:off x="5648740" y="3372924"/>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can be done to improve the situation?</a:t>
          </a:r>
        </a:p>
      </dsp:txBody>
      <dsp:txXfrm>
        <a:off x="5677366" y="3401550"/>
        <a:ext cx="1897450" cy="920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BF7A2-7B07-4BE3-A691-DF4ABE33922C}">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83CC18-F025-497B-B6B7-9259FB3A305A}">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An Agile methodology is a collaborative and flexible approach that teams typically adopt to accomplish tasks more efficiently.</a:t>
          </a:r>
          <a:endParaRPr lang="en-US" sz="1300" kern="1200"/>
        </a:p>
      </dsp:txBody>
      <dsp:txXfrm>
        <a:off x="52256" y="2258388"/>
        <a:ext cx="3221151" cy="720000"/>
      </dsp:txXfrm>
    </dsp:sp>
    <dsp:sp modelId="{133C337C-5FFF-43A8-A9B4-E406B2C5AE99}">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93126F-A84B-4117-8A37-0A7CAC68ED33}">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The project management methodology is often a more natural way to keep cross-functional team members organized and on track.</a:t>
          </a:r>
          <a:endParaRPr lang="en-US" sz="1300" kern="1200"/>
        </a:p>
      </dsp:txBody>
      <dsp:txXfrm>
        <a:off x="3837109" y="2258388"/>
        <a:ext cx="3221151" cy="720000"/>
      </dsp:txXfrm>
    </dsp:sp>
    <dsp:sp modelId="{A688C728-BA7F-494D-BFB0-3A7117CB3326}">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270C57-197C-4B36-8E36-005F88AA6FC0}">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Using Agile, they work on various iterations of a project, which is then organized into a prioritized backlog based on end-user feedback.</a:t>
          </a:r>
          <a:endParaRPr lang="en-US" sz="1300" kern="1200"/>
        </a:p>
      </dsp:txBody>
      <dsp:txXfrm>
        <a:off x="7621962" y="2258388"/>
        <a:ext cx="3221151"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D939CD-3C99-40C0-BB15-FEF4B236EEAA}">
      <dsp:nvSpPr>
        <dsp:cNvPr id="0" name=""/>
        <dsp:cNvSpPr/>
      </dsp:nvSpPr>
      <dsp:spPr>
        <a:xfrm>
          <a:off x="276718" y="43630"/>
          <a:ext cx="1369144" cy="136914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BB38E1-7511-49D4-98B4-0E27F3B33FCF}">
      <dsp:nvSpPr>
        <dsp:cNvPr id="0" name=""/>
        <dsp:cNvSpPr/>
      </dsp:nvSpPr>
      <dsp:spPr>
        <a:xfrm>
          <a:off x="564238" y="331150"/>
          <a:ext cx="794104" cy="7941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4068EE-8B51-4ED4-B705-5F44A38FF11A}">
      <dsp:nvSpPr>
        <dsp:cNvPr id="0" name=""/>
        <dsp:cNvSpPr/>
      </dsp:nvSpPr>
      <dsp:spPr>
        <a:xfrm>
          <a:off x="1939251" y="43630"/>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Individuals and interactions over processes and tools</a:t>
          </a:r>
        </a:p>
      </dsp:txBody>
      <dsp:txXfrm>
        <a:off x="1939251" y="43630"/>
        <a:ext cx="3227270" cy="1369144"/>
      </dsp:txXfrm>
    </dsp:sp>
    <dsp:sp modelId="{43031A41-E405-40B0-AD3F-5E2491E4AF48}">
      <dsp:nvSpPr>
        <dsp:cNvPr id="0" name=""/>
        <dsp:cNvSpPr/>
      </dsp:nvSpPr>
      <dsp:spPr>
        <a:xfrm>
          <a:off x="5728848" y="43630"/>
          <a:ext cx="1369144" cy="136914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F7D284-E8A1-4BCA-A382-12600DC7DA28}">
      <dsp:nvSpPr>
        <dsp:cNvPr id="0" name=""/>
        <dsp:cNvSpPr/>
      </dsp:nvSpPr>
      <dsp:spPr>
        <a:xfrm>
          <a:off x="6016369" y="331150"/>
          <a:ext cx="794104" cy="7941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ADA71D-0F13-4C81-8A08-F1EA12A13EB8}">
      <dsp:nvSpPr>
        <dsp:cNvPr id="0" name=""/>
        <dsp:cNvSpPr/>
      </dsp:nvSpPr>
      <dsp:spPr>
        <a:xfrm>
          <a:off x="7391381" y="43630"/>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Working software over comprehensive documentation</a:t>
          </a:r>
        </a:p>
      </dsp:txBody>
      <dsp:txXfrm>
        <a:off x="7391381" y="43630"/>
        <a:ext cx="3227270" cy="1369144"/>
      </dsp:txXfrm>
    </dsp:sp>
    <dsp:sp modelId="{B03032F7-7909-46FE-B80D-AA9966AB1362}">
      <dsp:nvSpPr>
        <dsp:cNvPr id="0" name=""/>
        <dsp:cNvSpPr/>
      </dsp:nvSpPr>
      <dsp:spPr>
        <a:xfrm>
          <a:off x="276718" y="1991502"/>
          <a:ext cx="1369144" cy="136914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F78C1C-C003-4608-96AF-5FBBE02B92E9}">
      <dsp:nvSpPr>
        <dsp:cNvPr id="0" name=""/>
        <dsp:cNvSpPr/>
      </dsp:nvSpPr>
      <dsp:spPr>
        <a:xfrm>
          <a:off x="564238" y="2279022"/>
          <a:ext cx="794104" cy="7941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79B2EF-BDDF-4730-B63D-960927B455C6}">
      <dsp:nvSpPr>
        <dsp:cNvPr id="0" name=""/>
        <dsp:cNvSpPr/>
      </dsp:nvSpPr>
      <dsp:spPr>
        <a:xfrm>
          <a:off x="1939251" y="1991502"/>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Customer collaboration over contract negotiation</a:t>
          </a:r>
        </a:p>
      </dsp:txBody>
      <dsp:txXfrm>
        <a:off x="1939251" y="1991502"/>
        <a:ext cx="3227270" cy="1369144"/>
      </dsp:txXfrm>
    </dsp:sp>
    <dsp:sp modelId="{51AFB389-9697-41B7-85F5-B55B8A516872}">
      <dsp:nvSpPr>
        <dsp:cNvPr id="0" name=""/>
        <dsp:cNvSpPr/>
      </dsp:nvSpPr>
      <dsp:spPr>
        <a:xfrm>
          <a:off x="5728848" y="1991502"/>
          <a:ext cx="1369144" cy="136914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20DEEF-3A1F-41CC-8D9D-28948F1C5232}">
      <dsp:nvSpPr>
        <dsp:cNvPr id="0" name=""/>
        <dsp:cNvSpPr/>
      </dsp:nvSpPr>
      <dsp:spPr>
        <a:xfrm>
          <a:off x="6016369" y="2279022"/>
          <a:ext cx="794104" cy="7941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15A98A-CF61-43F8-811C-3A672DF857E0}">
      <dsp:nvSpPr>
        <dsp:cNvPr id="0" name=""/>
        <dsp:cNvSpPr/>
      </dsp:nvSpPr>
      <dsp:spPr>
        <a:xfrm>
          <a:off x="7391381" y="1991502"/>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Responding to change over following a plan</a:t>
          </a:r>
        </a:p>
      </dsp:txBody>
      <dsp:txXfrm>
        <a:off x="7391381" y="1991502"/>
        <a:ext cx="3227270" cy="13691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94783-C37B-4FD3-A681-71E0AEC61B67}">
      <dsp:nvSpPr>
        <dsp:cNvPr id="0" name=""/>
        <dsp:cNvSpPr/>
      </dsp:nvSpPr>
      <dsp:spPr>
        <a:xfrm>
          <a:off x="754272" y="31647"/>
          <a:ext cx="1510523" cy="14824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3678BD-5ABB-423B-B16C-DA24C5D3950D}">
      <dsp:nvSpPr>
        <dsp:cNvPr id="0" name=""/>
        <dsp:cNvSpPr/>
      </dsp:nvSpPr>
      <dsp:spPr>
        <a:xfrm>
          <a:off x="754272" y="1657748"/>
          <a:ext cx="4315781" cy="63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defRPr b="1"/>
          </a:pPr>
          <a:r>
            <a:rPr lang="en-US" sz="1500" b="0" i="0" kern="1200" dirty="0"/>
            <a:t>People and how they interact, and work together are more valuable than any defined process or tools they use. </a:t>
          </a:r>
          <a:endParaRPr lang="en-US" sz="1500" kern="1200" dirty="0"/>
        </a:p>
      </dsp:txBody>
      <dsp:txXfrm>
        <a:off x="754272" y="1657748"/>
        <a:ext cx="4315781" cy="635330"/>
      </dsp:txXfrm>
    </dsp:sp>
    <dsp:sp modelId="{95DFFD42-F684-4314-AB9C-B80436D8331A}">
      <dsp:nvSpPr>
        <dsp:cNvPr id="0" name=""/>
        <dsp:cNvSpPr/>
      </dsp:nvSpPr>
      <dsp:spPr>
        <a:xfrm>
          <a:off x="754272" y="2359898"/>
          <a:ext cx="4315781" cy="1012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Font typeface="Wingdings" panose="05000000000000000000" pitchFamily="2" charset="2"/>
            <a:buNone/>
          </a:pPr>
          <a:r>
            <a:rPr lang="en-US" sz="1200" b="0" i="0" kern="1200" dirty="0"/>
            <a:t>Individuals come first.  </a:t>
          </a:r>
          <a:endParaRPr lang="en-US" sz="1200" kern="1200" dirty="0"/>
        </a:p>
        <a:p>
          <a:pPr marL="0" lvl="0" indent="0" algn="l" defTabSz="533400">
            <a:lnSpc>
              <a:spcPct val="90000"/>
            </a:lnSpc>
            <a:spcBef>
              <a:spcPct val="0"/>
            </a:spcBef>
            <a:spcAft>
              <a:spcPct val="35000"/>
            </a:spcAft>
            <a:buFont typeface="Wingdings" panose="05000000000000000000" pitchFamily="2" charset="2"/>
            <a:buNone/>
          </a:pPr>
          <a:r>
            <a:rPr lang="en-US" sz="1200" b="0" i="0" kern="1200" dirty="0"/>
            <a:t>Is communication between people clear? </a:t>
          </a:r>
          <a:endParaRPr lang="en-US" sz="1200" kern="1200" dirty="0"/>
        </a:p>
        <a:p>
          <a:pPr marL="0" lvl="0" indent="0" algn="l" defTabSz="533400">
            <a:lnSpc>
              <a:spcPct val="90000"/>
            </a:lnSpc>
            <a:spcBef>
              <a:spcPct val="0"/>
            </a:spcBef>
            <a:spcAft>
              <a:spcPct val="35000"/>
            </a:spcAft>
            <a:buFont typeface="Wingdings" panose="05000000000000000000" pitchFamily="2" charset="2"/>
            <a:buNone/>
          </a:pPr>
          <a:r>
            <a:rPr lang="en-US" sz="1200" b="0" i="0" kern="1200" dirty="0"/>
            <a:t>Are the teams working well together?</a:t>
          </a:r>
          <a:endParaRPr lang="en-US" sz="1200" kern="1200" dirty="0"/>
        </a:p>
      </dsp:txBody>
      <dsp:txXfrm>
        <a:off x="754272" y="2359898"/>
        <a:ext cx="4315781" cy="1012730"/>
      </dsp:txXfrm>
    </dsp:sp>
    <dsp:sp modelId="{B8EA25B0-29A1-4009-AA90-D3E9BD03EBA9}">
      <dsp:nvSpPr>
        <dsp:cNvPr id="0" name=""/>
        <dsp:cNvSpPr/>
      </dsp:nvSpPr>
      <dsp:spPr>
        <a:xfrm>
          <a:off x="5825315" y="31647"/>
          <a:ext cx="1510523" cy="14824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1CE76B-10C5-4035-9459-0872223F8D51}">
      <dsp:nvSpPr>
        <dsp:cNvPr id="0" name=""/>
        <dsp:cNvSpPr/>
      </dsp:nvSpPr>
      <dsp:spPr>
        <a:xfrm>
          <a:off x="5825315" y="1657748"/>
          <a:ext cx="4315781" cy="63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defRPr b="1"/>
          </a:pPr>
          <a:r>
            <a:rPr lang="en-US" sz="1500" b="0" i="0" kern="1200"/>
            <a:t>This value reflects that agile frameworks, including Scrum, are used in complex environments where more is unknown than known. </a:t>
          </a:r>
          <a:endParaRPr lang="en-US" sz="1500" kern="1200"/>
        </a:p>
      </dsp:txBody>
      <dsp:txXfrm>
        <a:off x="5825315" y="1657748"/>
        <a:ext cx="4315781" cy="635330"/>
      </dsp:txXfrm>
    </dsp:sp>
    <dsp:sp modelId="{6F3DECAA-11FC-4018-8BAD-61DC83DC8753}">
      <dsp:nvSpPr>
        <dsp:cNvPr id="0" name=""/>
        <dsp:cNvSpPr/>
      </dsp:nvSpPr>
      <dsp:spPr>
        <a:xfrm>
          <a:off x="5825315" y="2359898"/>
          <a:ext cx="4315781" cy="1012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b="0" i="0" kern="1200"/>
            <a:t>When the work is complex, Scrum Teams must determine the best way to work together, creating the processes and procedures that work for them, and discarding the processes that aren’t serving them well.  </a:t>
          </a:r>
          <a:endParaRPr lang="en-US" sz="1200" kern="1200"/>
        </a:p>
        <a:p>
          <a:pPr marL="0" lvl="0" indent="0" algn="l" defTabSz="533400">
            <a:lnSpc>
              <a:spcPct val="90000"/>
            </a:lnSpc>
            <a:spcBef>
              <a:spcPct val="0"/>
            </a:spcBef>
            <a:spcAft>
              <a:spcPct val="35000"/>
            </a:spcAft>
            <a:buNone/>
          </a:pPr>
          <a:r>
            <a:rPr lang="en-US" sz="1200" b="0" i="0" kern="1200"/>
            <a:t>A Scrum Team’s focus is on working together to meet goals, not complying with processes or tools for the sake of doing so.</a:t>
          </a:r>
          <a:endParaRPr lang="en-US" sz="1200" kern="1200"/>
        </a:p>
      </dsp:txBody>
      <dsp:txXfrm>
        <a:off x="5825315" y="2359898"/>
        <a:ext cx="4315781" cy="10127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AF7CB-7D4E-40D8-A22E-DFDB8E087C5A}">
      <dsp:nvSpPr>
        <dsp:cNvPr id="0" name=""/>
        <dsp:cNvSpPr/>
      </dsp:nvSpPr>
      <dsp:spPr>
        <a:xfrm>
          <a:off x="81293"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73DCAF-273C-4F3A-83DE-4842A30A26C4}">
      <dsp:nvSpPr>
        <dsp:cNvPr id="0" name=""/>
        <dsp:cNvSpPr/>
      </dsp:nvSpPr>
      <dsp:spPr>
        <a:xfrm>
          <a:off x="219188" y="999605"/>
          <a:ext cx="380854" cy="380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D4CBD9-CFAB-439F-8D24-E1874C20BB5F}">
      <dsp:nvSpPr>
        <dsp:cNvPr id="0" name=""/>
        <dsp:cNvSpPr/>
      </dsp:nvSpPr>
      <dsp:spPr>
        <a:xfrm>
          <a:off x="878648"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Teams using traditional software development methods sometimes emphasize creating beautiful requirements documents or technical specifications.  </a:t>
          </a:r>
        </a:p>
      </dsp:txBody>
      <dsp:txXfrm>
        <a:off x="878648" y="861710"/>
        <a:ext cx="1547807" cy="656645"/>
      </dsp:txXfrm>
    </dsp:sp>
    <dsp:sp modelId="{94753F45-EE2B-4249-AF2F-4EC4ABCCE3B3}">
      <dsp:nvSpPr>
        <dsp:cNvPr id="0" name=""/>
        <dsp:cNvSpPr/>
      </dsp:nvSpPr>
      <dsp:spPr>
        <a:xfrm>
          <a:off x="2696149"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85C887-8C3B-4C94-B138-BB2B30BFA350}">
      <dsp:nvSpPr>
        <dsp:cNvPr id="0" name=""/>
        <dsp:cNvSpPr/>
      </dsp:nvSpPr>
      <dsp:spPr>
        <a:xfrm>
          <a:off x="2834045" y="999605"/>
          <a:ext cx="380854" cy="380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C8A8EB-589F-4231-868A-A2EC1A063E31}">
      <dsp:nvSpPr>
        <dsp:cNvPr id="0" name=""/>
        <dsp:cNvSpPr/>
      </dsp:nvSpPr>
      <dsp:spPr>
        <a:xfrm>
          <a:off x="3493505"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While these documents can be helpful in certain situations, agile teams place more focus on delivering a working product.  </a:t>
          </a:r>
        </a:p>
      </dsp:txBody>
      <dsp:txXfrm>
        <a:off x="3493505" y="861710"/>
        <a:ext cx="1547807" cy="656645"/>
      </dsp:txXfrm>
    </dsp:sp>
    <dsp:sp modelId="{AD603D01-0C0E-4CC3-AD7E-360969B21B92}">
      <dsp:nvSpPr>
        <dsp:cNvPr id="0" name=""/>
        <dsp:cNvSpPr/>
      </dsp:nvSpPr>
      <dsp:spPr>
        <a:xfrm>
          <a:off x="81293"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EE8FE2-BF3A-4D78-9DB2-71578FD87AF3}">
      <dsp:nvSpPr>
        <dsp:cNvPr id="0" name=""/>
        <dsp:cNvSpPr/>
      </dsp:nvSpPr>
      <dsp:spPr>
        <a:xfrm>
          <a:off x="219188" y="2278228"/>
          <a:ext cx="380854" cy="3808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1195FB-125C-44C4-9278-6132E7AABA13}">
      <dsp:nvSpPr>
        <dsp:cNvPr id="0" name=""/>
        <dsp:cNvSpPr/>
      </dsp:nvSpPr>
      <dsp:spPr>
        <a:xfrm>
          <a:off x="878648"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Anything that helps the team to achieve that goal is beneficial.  Anything that does not help the team to deliver that goal is not. </a:t>
          </a:r>
        </a:p>
      </dsp:txBody>
      <dsp:txXfrm>
        <a:off x="878648" y="2140333"/>
        <a:ext cx="1547807" cy="656645"/>
      </dsp:txXfrm>
    </dsp:sp>
    <dsp:sp modelId="{F50ED87B-9C86-4E5D-A6F4-7779AE7F7F01}">
      <dsp:nvSpPr>
        <dsp:cNvPr id="0" name=""/>
        <dsp:cNvSpPr/>
      </dsp:nvSpPr>
      <dsp:spPr>
        <a:xfrm>
          <a:off x="2696149"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94832A-83EC-4A4A-B8C6-187DBF086F4B}">
      <dsp:nvSpPr>
        <dsp:cNvPr id="0" name=""/>
        <dsp:cNvSpPr/>
      </dsp:nvSpPr>
      <dsp:spPr>
        <a:xfrm>
          <a:off x="2834045" y="2278228"/>
          <a:ext cx="380854" cy="3808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F01154-C6D2-416B-BA81-E2AB754FC156}">
      <dsp:nvSpPr>
        <dsp:cNvPr id="0" name=""/>
        <dsp:cNvSpPr/>
      </dsp:nvSpPr>
      <dsp:spPr>
        <a:xfrm>
          <a:off x="3493505"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This value does not suggest agile teams disregard documentation—simply that it is less important than delivering a working product.</a:t>
          </a:r>
        </a:p>
      </dsp:txBody>
      <dsp:txXfrm>
        <a:off x="3493505" y="2140333"/>
        <a:ext cx="1547807" cy="6566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43645-7AAD-4824-850A-838CD785A633}">
      <dsp:nvSpPr>
        <dsp:cNvPr id="0" name=""/>
        <dsp:cNvSpPr/>
      </dsp:nvSpPr>
      <dsp:spPr>
        <a:xfrm>
          <a:off x="447349" y="779286"/>
          <a:ext cx="730898" cy="7308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304AF3-70D0-413E-AF45-3604574EEBB0}">
      <dsp:nvSpPr>
        <dsp:cNvPr id="0" name=""/>
        <dsp:cNvSpPr/>
      </dsp:nvSpPr>
      <dsp:spPr>
        <a:xfrm>
          <a:off x="689"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Contracts are necessary in most business environments.  </a:t>
          </a:r>
        </a:p>
      </dsp:txBody>
      <dsp:txXfrm>
        <a:off x="689" y="1804026"/>
        <a:ext cx="1624218" cy="933925"/>
      </dsp:txXfrm>
    </dsp:sp>
    <dsp:sp modelId="{67437C8C-F679-4204-89BA-2780B0ACC49A}">
      <dsp:nvSpPr>
        <dsp:cNvPr id="0" name=""/>
        <dsp:cNvSpPr/>
      </dsp:nvSpPr>
      <dsp:spPr>
        <a:xfrm>
          <a:off x="2355806" y="779286"/>
          <a:ext cx="730898" cy="7308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C09B2D-E8FC-4DBF-86E1-373605B6A56F}">
      <dsp:nvSpPr>
        <dsp:cNvPr id="0" name=""/>
        <dsp:cNvSpPr/>
      </dsp:nvSpPr>
      <dsp:spPr>
        <a:xfrm>
          <a:off x="1909146"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The Agile Manifesto is not against binding agreements.  </a:t>
          </a:r>
        </a:p>
      </dsp:txBody>
      <dsp:txXfrm>
        <a:off x="1909146" y="1804026"/>
        <a:ext cx="1624218" cy="933925"/>
      </dsp:txXfrm>
    </dsp:sp>
    <dsp:sp modelId="{1EA3DEE4-78A7-40D3-B431-29A1CA016F7C}">
      <dsp:nvSpPr>
        <dsp:cNvPr id="0" name=""/>
        <dsp:cNvSpPr/>
      </dsp:nvSpPr>
      <dsp:spPr>
        <a:xfrm>
          <a:off x="4264263" y="779286"/>
          <a:ext cx="730898" cy="7308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A9049E-6DE7-4194-9899-B2FD32DC7FFD}">
      <dsp:nvSpPr>
        <dsp:cNvPr id="0" name=""/>
        <dsp:cNvSpPr/>
      </dsp:nvSpPr>
      <dsp:spPr>
        <a:xfrm>
          <a:off x="3817603"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Instead, reflecting on this value might encourage us to structure contracts that support collaboration between the customer and the team to provide value together. </a:t>
          </a:r>
        </a:p>
      </dsp:txBody>
      <dsp:txXfrm>
        <a:off x="3817603" y="1804026"/>
        <a:ext cx="1624218" cy="9339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F2C00E-4128-4AD8-809D-0EDBD412D38B}">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C76356-F4FC-4A1E-B471-D573E7A71518}">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This value can lead some to falsely believe that agile teams don’t plan at all when the opposite is true. </a:t>
          </a:r>
        </a:p>
      </dsp:txBody>
      <dsp:txXfrm>
        <a:off x="52256" y="2258388"/>
        <a:ext cx="3221151" cy="720000"/>
      </dsp:txXfrm>
    </dsp:sp>
    <dsp:sp modelId="{104A12A2-A545-4715-878F-CE2C06A7054B}">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206474-F4D9-465C-B1F7-7E8C58D0182E}">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Agile teams plan more than teams using traditional project management approaches such as waterfall. They just do so frequently in the face of new information rather than all at once up front.</a:t>
          </a:r>
        </a:p>
      </dsp:txBody>
      <dsp:txXfrm>
        <a:off x="3837109" y="2258388"/>
        <a:ext cx="3221151" cy="720000"/>
      </dsp:txXfrm>
    </dsp:sp>
    <dsp:sp modelId="{EDCA365C-FA46-45E1-AF66-222ED4D1229B}">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45DC3A-0E80-48B1-8093-63B201330E94}">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It makes more sense to plan frequently than to make one grand plan at the beginning when so much can (and does) change along the way.</a:t>
          </a:r>
        </a:p>
      </dsp:txBody>
      <dsp:txXfrm>
        <a:off x="7621962" y="2258388"/>
        <a:ext cx="3221151"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A08DC-F62D-4488-9D7C-D8641F506CF9}">
      <dsp:nvSpPr>
        <dsp:cNvPr id="0" name=""/>
        <dsp:cNvSpPr/>
      </dsp:nvSpPr>
      <dsp:spPr>
        <a:xfrm>
          <a:off x="650912" y="295329"/>
          <a:ext cx="1058062" cy="1058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CD216-7AC5-4F03-9ACC-45CD407C66F1}">
      <dsp:nvSpPr>
        <dsp:cNvPr id="0" name=""/>
        <dsp:cNvSpPr/>
      </dsp:nvSpPr>
      <dsp:spPr>
        <a:xfrm>
          <a:off x="4318" y="1813671"/>
          <a:ext cx="2351250" cy="1549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The image below is a famous example from Henrik Knilberg demonstrating an agile approach to product delivery and comparing It with more traditional methods. </a:t>
          </a:r>
        </a:p>
      </dsp:txBody>
      <dsp:txXfrm>
        <a:off x="4318" y="1813671"/>
        <a:ext cx="2351250" cy="1549687"/>
      </dsp:txXfrm>
    </dsp:sp>
    <dsp:sp modelId="{9BC31B4B-74B9-4FE4-B8E8-4A920A5CF51B}">
      <dsp:nvSpPr>
        <dsp:cNvPr id="0" name=""/>
        <dsp:cNvSpPr/>
      </dsp:nvSpPr>
      <dsp:spPr>
        <a:xfrm>
          <a:off x="3413631" y="295329"/>
          <a:ext cx="1058062" cy="1058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D3144D-6289-46F2-BC5E-CE61A1E169D6}">
      <dsp:nvSpPr>
        <dsp:cNvPr id="0" name=""/>
        <dsp:cNvSpPr/>
      </dsp:nvSpPr>
      <dsp:spPr>
        <a:xfrm>
          <a:off x="2767037" y="1813671"/>
          <a:ext cx="2351250" cy="1549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Unlike waterfall or other traditional project management approaches, agilists deliver early and continuously. We are not producing software once in one large delivery. Instead, we're delivering it frequently—or iteratively. Further, our customers must find what we deliver usable and valuable. It's an incremental approach.</a:t>
          </a:r>
        </a:p>
      </dsp:txBody>
      <dsp:txXfrm>
        <a:off x="2767037" y="1813671"/>
        <a:ext cx="2351250" cy="15496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3DDFE-BC0F-4422-9261-A80817D34ACB}">
      <dsp:nvSpPr>
        <dsp:cNvPr id="0" name=""/>
        <dsp:cNvSpPr/>
      </dsp:nvSpPr>
      <dsp:spPr>
        <a:xfrm>
          <a:off x="650912" y="492157"/>
          <a:ext cx="1058062" cy="1058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C02DBE-63B8-4723-92CB-479A66F6596D}">
      <dsp:nvSpPr>
        <dsp:cNvPr id="0" name=""/>
        <dsp:cNvSpPr/>
      </dsp:nvSpPr>
      <dsp:spPr>
        <a:xfrm>
          <a:off x="4318" y="1951531"/>
          <a:ext cx="2351250" cy="121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Traditional methods aim to reduce the amount of change while product development is in flight.  Agile does just the opposite.  Instead of focusing on reducing variation and changes to the original requirements, Agile frameworks welcome change.</a:t>
          </a:r>
        </a:p>
      </dsp:txBody>
      <dsp:txXfrm>
        <a:off x="4318" y="1951531"/>
        <a:ext cx="2351250" cy="1215000"/>
      </dsp:txXfrm>
    </dsp:sp>
    <dsp:sp modelId="{9CE6B616-5DF2-4F22-AE81-647628BA08B8}">
      <dsp:nvSpPr>
        <dsp:cNvPr id="0" name=""/>
        <dsp:cNvSpPr/>
      </dsp:nvSpPr>
      <dsp:spPr>
        <a:xfrm>
          <a:off x="3413631" y="492157"/>
          <a:ext cx="1058062" cy="1058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73BD70-D100-40E1-B777-5C95EC56756B}">
      <dsp:nvSpPr>
        <dsp:cNvPr id="0" name=""/>
        <dsp:cNvSpPr/>
      </dsp:nvSpPr>
      <dsp:spPr>
        <a:xfrm>
          <a:off x="2767037" y="1951531"/>
          <a:ext cx="2351250" cy="121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Teams use an agile framework in complex environments, where more is unknown than known.  In that context, does it make sense for the team to plan everything at the start, when they know less, or does it make sense to replan regularly as they learn more?  </a:t>
          </a:r>
        </a:p>
      </dsp:txBody>
      <dsp:txXfrm>
        <a:off x="2767037" y="1951531"/>
        <a:ext cx="2351250" cy="1215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21A4B-B5EE-4121-8449-B5248A4FAAEE}">
      <dsp:nvSpPr>
        <dsp:cNvPr id="0" name=""/>
        <dsp:cNvSpPr/>
      </dsp:nvSpPr>
      <dsp:spPr>
        <a:xfrm>
          <a:off x="422748" y="391650"/>
          <a:ext cx="687392" cy="6873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6E291B-45A8-4390-BDBE-807BE38664C2}">
      <dsp:nvSpPr>
        <dsp:cNvPr id="0" name=""/>
        <dsp:cNvSpPr/>
      </dsp:nvSpPr>
      <dsp:spPr>
        <a:xfrm>
          <a:off x="2675"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Using a traditional approach, the delivery team often goes through a long, intense requirements phase where they frequently meet with the business stakeholders.  After they complete the requirements phase, the delivery team disappears to build whatever they understand the stakeholders specified.  </a:t>
          </a:r>
        </a:p>
      </dsp:txBody>
      <dsp:txXfrm>
        <a:off x="2675" y="1510368"/>
        <a:ext cx="1527539" cy="1756669"/>
      </dsp:txXfrm>
    </dsp:sp>
    <dsp:sp modelId="{0A8BA92D-5DD2-4CAB-9663-96B04EC523AA}">
      <dsp:nvSpPr>
        <dsp:cNvPr id="0" name=""/>
        <dsp:cNvSpPr/>
      </dsp:nvSpPr>
      <dsp:spPr>
        <a:xfrm>
          <a:off x="2217606" y="391650"/>
          <a:ext cx="687392" cy="6873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92C2B8-2CAD-4C80-AE90-DFEC8AA85E21}">
      <dsp:nvSpPr>
        <dsp:cNvPr id="0" name=""/>
        <dsp:cNvSpPr/>
      </dsp:nvSpPr>
      <dsp:spPr>
        <a:xfrm>
          <a:off x="1797533"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Agile is different.  Business stakeholders meet regularly with the agile team at a lower level of engagement. In Scrum, this engagement may take place in refinement meetings or at the Sprint Review.</a:t>
          </a:r>
        </a:p>
      </dsp:txBody>
      <dsp:txXfrm>
        <a:off x="1797533" y="1510368"/>
        <a:ext cx="1527539" cy="1756669"/>
      </dsp:txXfrm>
    </dsp:sp>
    <dsp:sp modelId="{8903098E-C07F-4018-9586-E2E5BE5319F0}">
      <dsp:nvSpPr>
        <dsp:cNvPr id="0" name=""/>
        <dsp:cNvSpPr/>
      </dsp:nvSpPr>
      <dsp:spPr>
        <a:xfrm>
          <a:off x="4012465" y="391650"/>
          <a:ext cx="687392" cy="6873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200064-3953-4D9A-A7E1-6BFB6501C36E}">
      <dsp:nvSpPr>
        <dsp:cNvPr id="0" name=""/>
        <dsp:cNvSpPr/>
      </dsp:nvSpPr>
      <dsp:spPr>
        <a:xfrm>
          <a:off x="3592391"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By engaging with stakeholders more frequently, agile teams provide greater visibility into product delivery.</a:t>
          </a:r>
        </a:p>
      </dsp:txBody>
      <dsp:txXfrm>
        <a:off x="3592391" y="1510368"/>
        <a:ext cx="1527539" cy="17566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5CB39-C15F-4F65-989E-4EF4027707F7}">
      <dsp:nvSpPr>
        <dsp:cNvPr id="0" name=""/>
        <dsp:cNvSpPr/>
      </dsp:nvSpPr>
      <dsp:spPr>
        <a:xfrm>
          <a:off x="0" y="0"/>
          <a:ext cx="5760212" cy="1481328"/>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2 mins for queries and refining the requirement is Grooming of backlog story</a:t>
          </a:r>
        </a:p>
      </dsp:txBody>
      <dsp:txXfrm>
        <a:off x="43387" y="43387"/>
        <a:ext cx="4161742" cy="1394554"/>
      </dsp:txXfrm>
    </dsp:sp>
    <dsp:sp modelId="{8CD9CC30-773A-4D55-8187-D1AD6656DFB6}">
      <dsp:nvSpPr>
        <dsp:cNvPr id="0" name=""/>
        <dsp:cNvSpPr/>
      </dsp:nvSpPr>
      <dsp:spPr>
        <a:xfrm>
          <a:off x="508253" y="1728216"/>
          <a:ext cx="5760212" cy="1481328"/>
        </a:xfrm>
        <a:prstGeom prst="roundRect">
          <a:avLst>
            <a:gd name="adj" fmla="val 1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5 mins is the Sprint time</a:t>
          </a:r>
        </a:p>
      </dsp:txBody>
      <dsp:txXfrm>
        <a:off x="551640" y="1771603"/>
        <a:ext cx="4202320" cy="1394553"/>
      </dsp:txXfrm>
    </dsp:sp>
    <dsp:sp modelId="{A942C092-B923-46A6-9A69-CE2C1EA29EA6}">
      <dsp:nvSpPr>
        <dsp:cNvPr id="0" name=""/>
        <dsp:cNvSpPr/>
      </dsp:nvSpPr>
      <dsp:spPr>
        <a:xfrm>
          <a:off x="1016507" y="3456432"/>
          <a:ext cx="5760212" cy="1481328"/>
        </a:xfrm>
        <a:prstGeom prst="roundRect">
          <a:avLst>
            <a:gd name="adj" fmla="val 1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3 mins is Sprint Review</a:t>
          </a:r>
        </a:p>
      </dsp:txBody>
      <dsp:txXfrm>
        <a:off x="1059894" y="3499819"/>
        <a:ext cx="4202320" cy="1394553"/>
      </dsp:txXfrm>
    </dsp:sp>
    <dsp:sp modelId="{C166218A-BFFF-4071-B893-02D022846D61}">
      <dsp:nvSpPr>
        <dsp:cNvPr id="0" name=""/>
        <dsp:cNvSpPr/>
      </dsp:nvSpPr>
      <dsp:spPr>
        <a:xfrm>
          <a:off x="4797348" y="1123340"/>
          <a:ext cx="962863" cy="962863"/>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013992" y="1123340"/>
        <a:ext cx="529575" cy="724554"/>
      </dsp:txXfrm>
    </dsp:sp>
    <dsp:sp modelId="{B9B52F66-D270-4D9A-9603-B48B1BB8E3FD}">
      <dsp:nvSpPr>
        <dsp:cNvPr id="0" name=""/>
        <dsp:cNvSpPr/>
      </dsp:nvSpPr>
      <dsp:spPr>
        <a:xfrm>
          <a:off x="5305602" y="2841680"/>
          <a:ext cx="962863" cy="962863"/>
        </a:xfrm>
        <a:prstGeom prst="downArrow">
          <a:avLst>
            <a:gd name="adj1" fmla="val 55000"/>
            <a:gd name="adj2" fmla="val 45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522246" y="2841680"/>
        <a:ext cx="529575" cy="7245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8C946-1C49-476A-8F36-1DDB4449EBBE}">
      <dsp:nvSpPr>
        <dsp:cNvPr id="0" name=""/>
        <dsp:cNvSpPr/>
      </dsp:nvSpPr>
      <dsp:spPr>
        <a:xfrm>
          <a:off x="0" y="67809"/>
          <a:ext cx="8946541" cy="16415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Leaders who work with agile teams focus on ensuring that the teams have the support (tools, access, resources) and environment (culture, people, external processes) they need, and then trust them to get the job done. </a:t>
          </a:r>
        </a:p>
      </dsp:txBody>
      <dsp:txXfrm>
        <a:off x="80132" y="147941"/>
        <a:ext cx="8786277" cy="1481245"/>
      </dsp:txXfrm>
    </dsp:sp>
    <dsp:sp modelId="{3ED94739-9EA9-4938-A736-8024960BBBB0}">
      <dsp:nvSpPr>
        <dsp:cNvPr id="0" name=""/>
        <dsp:cNvSpPr/>
      </dsp:nvSpPr>
      <dsp:spPr>
        <a:xfrm>
          <a:off x="0" y="1775559"/>
          <a:ext cx="8946541" cy="16415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Successful agile leaders enable teams to deliver value by providing them with the tools that they need to be successful, providing guidance when needed, embracing servant leadership and focusing on outcomes. </a:t>
          </a:r>
        </a:p>
      </dsp:txBody>
      <dsp:txXfrm>
        <a:off x="80132" y="1855691"/>
        <a:ext cx="8786277" cy="148124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07543-5673-4A20-BAB6-D89ACAFDCA47}">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F3F4F8-EF84-4E7B-9627-49DC7824C09A}">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With the greater adoption of Zoom and other meeting platforms, the words face-to-face have taken on a slightly different meaning lately, but the idea behind this principle remains. </a:t>
          </a:r>
          <a:endParaRPr lang="en-US" sz="1100" kern="1200"/>
        </a:p>
      </dsp:txBody>
      <dsp:txXfrm>
        <a:off x="52256" y="2258388"/>
        <a:ext cx="3221151" cy="720000"/>
      </dsp:txXfrm>
    </dsp:sp>
    <dsp:sp modelId="{B29F5246-85ED-4351-A335-4F7F1E124127}">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15CCFE-84FF-4FD1-A937-1510E3426B29}">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The best way to convey information is to have a real-time conversation rather than a back-and-forth via email or messaging app.  </a:t>
          </a:r>
          <a:endParaRPr lang="en-US" sz="1100" kern="1200"/>
        </a:p>
      </dsp:txBody>
      <dsp:txXfrm>
        <a:off x="3837109" y="2258388"/>
        <a:ext cx="3221151" cy="720000"/>
      </dsp:txXfrm>
    </dsp:sp>
    <dsp:sp modelId="{24A33A78-74A2-481F-BD89-123BDF80B885}">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A37CCE-5B91-4761-8633-3741FD69F176}">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For agile teams, this may mean that those who deliver the work speak directly to those using the work.  Or it could mean that those who deliver the work collaborate amongst themselves to solve their problems. </a:t>
          </a:r>
          <a:endParaRPr lang="en-US" sz="1100" kern="1200"/>
        </a:p>
      </dsp:txBody>
      <dsp:txXfrm>
        <a:off x="7621962" y="2258388"/>
        <a:ext cx="3221151" cy="7200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60DF5-B5DE-4D5C-A642-4EAF2776279E}">
      <dsp:nvSpPr>
        <dsp:cNvPr id="0" name=""/>
        <dsp:cNvSpPr/>
      </dsp:nvSpPr>
      <dsp:spPr>
        <a:xfrm>
          <a:off x="0" y="594536"/>
          <a:ext cx="5122606" cy="109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96AA93-ECFE-4059-9A23-35E38B2B179A}">
      <dsp:nvSpPr>
        <dsp:cNvPr id="0" name=""/>
        <dsp:cNvSpPr/>
      </dsp:nvSpPr>
      <dsp:spPr>
        <a:xfrm>
          <a:off x="332026" y="841498"/>
          <a:ext cx="603683" cy="6036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A58F28-F949-4C00-AB44-70BDCAEB7646}">
      <dsp:nvSpPr>
        <dsp:cNvPr id="0" name=""/>
        <dsp:cNvSpPr/>
      </dsp:nvSpPr>
      <dsp:spPr>
        <a:xfrm>
          <a:off x="1267735" y="594536"/>
          <a:ext cx="3854870" cy="109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63" tIns="116163" rIns="116163" bIns="116163" numCol="1" spcCol="1270" anchor="ctr" anchorCtr="0">
          <a:noAutofit/>
        </a:bodyPr>
        <a:lstStyle/>
        <a:p>
          <a:pPr marL="0" lvl="0" indent="0" algn="l" defTabSz="800100">
            <a:lnSpc>
              <a:spcPct val="100000"/>
            </a:lnSpc>
            <a:spcBef>
              <a:spcPct val="0"/>
            </a:spcBef>
            <a:spcAft>
              <a:spcPct val="35000"/>
            </a:spcAft>
            <a:buNone/>
          </a:pPr>
          <a:r>
            <a:rPr lang="en-US" sz="1800" kern="1200"/>
            <a:t>Success isn’t about the percentage of the work we have completed or how well we are sticking to a plan.  </a:t>
          </a:r>
        </a:p>
      </dsp:txBody>
      <dsp:txXfrm>
        <a:off x="1267735" y="594536"/>
        <a:ext cx="3854870" cy="1097606"/>
      </dsp:txXfrm>
    </dsp:sp>
    <dsp:sp modelId="{4265F47C-0689-4779-811E-E36B1EA35C39}">
      <dsp:nvSpPr>
        <dsp:cNvPr id="0" name=""/>
        <dsp:cNvSpPr/>
      </dsp:nvSpPr>
      <dsp:spPr>
        <a:xfrm>
          <a:off x="0" y="1966545"/>
          <a:ext cx="5122606" cy="109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CE0803-7A7F-4E5D-A09C-860E522FD163}">
      <dsp:nvSpPr>
        <dsp:cNvPr id="0" name=""/>
        <dsp:cNvSpPr/>
      </dsp:nvSpPr>
      <dsp:spPr>
        <a:xfrm>
          <a:off x="332026" y="2213506"/>
          <a:ext cx="603683" cy="6036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6BD33F-3853-4AAA-8F06-E7E07D626F4A}">
      <dsp:nvSpPr>
        <dsp:cNvPr id="0" name=""/>
        <dsp:cNvSpPr/>
      </dsp:nvSpPr>
      <dsp:spPr>
        <a:xfrm>
          <a:off x="1267735" y="1966545"/>
          <a:ext cx="3854870" cy="109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63" tIns="116163" rIns="116163" bIns="116163" numCol="1" spcCol="1270" anchor="ctr" anchorCtr="0">
          <a:noAutofit/>
        </a:bodyPr>
        <a:lstStyle/>
        <a:p>
          <a:pPr marL="0" lvl="0" indent="0" algn="l" defTabSz="800100">
            <a:lnSpc>
              <a:spcPct val="100000"/>
            </a:lnSpc>
            <a:spcBef>
              <a:spcPct val="0"/>
            </a:spcBef>
            <a:spcAft>
              <a:spcPct val="35000"/>
            </a:spcAft>
            <a:buNone/>
          </a:pPr>
          <a:r>
            <a:rPr lang="en-US" sz="1800" kern="1200"/>
            <a:t>In agile, we measure success by the product that we have delivered, and whether it is in a usable state.</a:t>
          </a:r>
        </a:p>
      </dsp:txBody>
      <dsp:txXfrm>
        <a:off x="1267735" y="1966545"/>
        <a:ext cx="3854870" cy="109760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F407B-A56B-4053-8C83-7FAFCF5641AB}">
      <dsp:nvSpPr>
        <dsp:cNvPr id="0" name=""/>
        <dsp:cNvSpPr/>
      </dsp:nvSpPr>
      <dsp:spPr>
        <a:xfrm>
          <a:off x="35011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A2F6FD-A4CD-4915-BE06-2B04C415FB6C}">
      <dsp:nvSpPr>
        <dsp:cNvPr id="0" name=""/>
        <dsp:cNvSpPr/>
      </dsp:nvSpPr>
      <dsp:spPr>
        <a:xfrm>
          <a:off x="581601" y="502749"/>
          <a:ext cx="623232" cy="62323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F32A2D-95EF-43D2-BDFE-616CB977E203}">
      <dsp:nvSpPr>
        <dsp:cNvPr id="0" name=""/>
        <dsp:cNvSpPr/>
      </dsp:nvSpPr>
      <dsp:spPr>
        <a:xfrm>
          <a:off x="2885"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team tests the work as it  goes and  has a series of concrete steps to take. </a:t>
          </a:r>
        </a:p>
      </dsp:txBody>
      <dsp:txXfrm>
        <a:off x="2885" y="1695794"/>
        <a:ext cx="1780664" cy="1691630"/>
      </dsp:txXfrm>
    </dsp:sp>
    <dsp:sp modelId="{13459DCA-A7BB-4BCD-9AB3-122E8BFD3047}">
      <dsp:nvSpPr>
        <dsp:cNvPr id="0" name=""/>
        <dsp:cNvSpPr/>
      </dsp:nvSpPr>
      <dsp:spPr>
        <a:xfrm>
          <a:off x="244239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65AA3-6EC6-4378-A21D-D54B620B1A4F}">
      <dsp:nvSpPr>
        <dsp:cNvPr id="0" name=""/>
        <dsp:cNvSpPr/>
      </dsp:nvSpPr>
      <dsp:spPr>
        <a:xfrm>
          <a:off x="2673881" y="502749"/>
          <a:ext cx="623232" cy="62323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D6F0C-515B-43A2-AB73-078426D5E503}">
      <dsp:nvSpPr>
        <dsp:cNvPr id="0" name=""/>
        <dsp:cNvSpPr/>
      </dsp:nvSpPr>
      <dsp:spPr>
        <a:xfrm>
          <a:off x="2095165"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They have an unwavering focus on the end goal.  Because they are delivering value incrementally,  each piece is usable and is a step in the direction of the goal because they get constant stakeholder feedback about its value.  </a:t>
          </a:r>
        </a:p>
      </dsp:txBody>
      <dsp:txXfrm>
        <a:off x="2095165" y="1695794"/>
        <a:ext cx="1780664" cy="1691630"/>
      </dsp:txXfrm>
    </dsp:sp>
    <dsp:sp modelId="{1FE3700C-A6F8-43B8-B570-B47199E6AF8F}">
      <dsp:nvSpPr>
        <dsp:cNvPr id="0" name=""/>
        <dsp:cNvSpPr/>
      </dsp:nvSpPr>
      <dsp:spPr>
        <a:xfrm>
          <a:off x="453467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750742-1942-4FCA-997C-598B1BEE3EB1}">
      <dsp:nvSpPr>
        <dsp:cNvPr id="0" name=""/>
        <dsp:cNvSpPr/>
      </dsp:nvSpPr>
      <dsp:spPr>
        <a:xfrm>
          <a:off x="4766162" y="502749"/>
          <a:ext cx="623232" cy="62323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651BD1-2E8F-4802-8EAA-E4DABCEC9562}">
      <dsp:nvSpPr>
        <dsp:cNvPr id="0" name=""/>
        <dsp:cNvSpPr/>
      </dsp:nvSpPr>
      <dsp:spPr>
        <a:xfrm>
          <a:off x="4187446"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This way of approaching work means that the team establishes a steady pace. It’s a much more even paced, satisfying experience.</a:t>
          </a:r>
        </a:p>
      </dsp:txBody>
      <dsp:txXfrm>
        <a:off x="4187446" y="1695794"/>
        <a:ext cx="1780664" cy="169163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883F7-57AC-4991-802D-0569E0FF8C83}">
      <dsp:nvSpPr>
        <dsp:cNvPr id="0" name=""/>
        <dsp:cNvSpPr/>
      </dsp:nvSpPr>
      <dsp:spPr>
        <a:xfrm>
          <a:off x="81293"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C67414-BA1F-4B1C-80E6-62F19607692E}">
      <dsp:nvSpPr>
        <dsp:cNvPr id="0" name=""/>
        <dsp:cNvSpPr/>
      </dsp:nvSpPr>
      <dsp:spPr>
        <a:xfrm>
          <a:off x="219188" y="999605"/>
          <a:ext cx="380854" cy="380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8C5F0B-694D-4DFC-B2E9-E0EBCBA2DD82}">
      <dsp:nvSpPr>
        <dsp:cNvPr id="0" name=""/>
        <dsp:cNvSpPr/>
      </dsp:nvSpPr>
      <dsp:spPr>
        <a:xfrm>
          <a:off x="878648"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Agile teams should focus not only on feature development but also on ensuring that they deliver high-quality products.  </a:t>
          </a:r>
        </a:p>
      </dsp:txBody>
      <dsp:txXfrm>
        <a:off x="878648" y="861710"/>
        <a:ext cx="1547807" cy="656645"/>
      </dsp:txXfrm>
    </dsp:sp>
    <dsp:sp modelId="{83D2145E-1825-47C6-B19D-20EF4DCBBD27}">
      <dsp:nvSpPr>
        <dsp:cNvPr id="0" name=""/>
        <dsp:cNvSpPr/>
      </dsp:nvSpPr>
      <dsp:spPr>
        <a:xfrm>
          <a:off x="2696149"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9CBA62-9903-4C3B-89B1-37C793E12535}">
      <dsp:nvSpPr>
        <dsp:cNvPr id="0" name=""/>
        <dsp:cNvSpPr/>
      </dsp:nvSpPr>
      <dsp:spPr>
        <a:xfrm>
          <a:off x="2834045" y="999605"/>
          <a:ext cx="380854" cy="380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C643E6-B208-448C-A994-A2A5A0EEB392}">
      <dsp:nvSpPr>
        <dsp:cNvPr id="0" name=""/>
        <dsp:cNvSpPr/>
      </dsp:nvSpPr>
      <dsp:spPr>
        <a:xfrm>
          <a:off x="3493505"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This might include addressing any existing technical debt and preventing its accumulation.  </a:t>
          </a:r>
        </a:p>
      </dsp:txBody>
      <dsp:txXfrm>
        <a:off x="3493505" y="861710"/>
        <a:ext cx="1547807" cy="656645"/>
      </dsp:txXfrm>
    </dsp:sp>
    <dsp:sp modelId="{28D8C9AC-DD83-472E-9D83-128A5644D6BC}">
      <dsp:nvSpPr>
        <dsp:cNvPr id="0" name=""/>
        <dsp:cNvSpPr/>
      </dsp:nvSpPr>
      <dsp:spPr>
        <a:xfrm>
          <a:off x="81293"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3FCBB7-0B2F-477F-80CA-137FF3E73B93}">
      <dsp:nvSpPr>
        <dsp:cNvPr id="0" name=""/>
        <dsp:cNvSpPr/>
      </dsp:nvSpPr>
      <dsp:spPr>
        <a:xfrm>
          <a:off x="219188" y="2278228"/>
          <a:ext cx="380854" cy="3808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10B2F6-088F-4C39-95CE-6C70560881AF}">
      <dsp:nvSpPr>
        <dsp:cNvPr id="0" name=""/>
        <dsp:cNvSpPr/>
      </dsp:nvSpPr>
      <dsp:spPr>
        <a:xfrm>
          <a:off x="878648"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Agile teams using the Scrum framework might work with the Product Owner to include items that increase product quality in the Product Backlog.  </a:t>
          </a:r>
        </a:p>
      </dsp:txBody>
      <dsp:txXfrm>
        <a:off x="878648" y="2140333"/>
        <a:ext cx="1547807" cy="656645"/>
      </dsp:txXfrm>
    </dsp:sp>
    <dsp:sp modelId="{F709A174-7274-4B07-9EB3-447F0825F3E5}">
      <dsp:nvSpPr>
        <dsp:cNvPr id="0" name=""/>
        <dsp:cNvSpPr/>
      </dsp:nvSpPr>
      <dsp:spPr>
        <a:xfrm>
          <a:off x="2696149"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E8C0F8-8D41-4C60-BDE9-B2A1D3A08664}">
      <dsp:nvSpPr>
        <dsp:cNvPr id="0" name=""/>
        <dsp:cNvSpPr/>
      </dsp:nvSpPr>
      <dsp:spPr>
        <a:xfrm>
          <a:off x="2834045" y="2278228"/>
          <a:ext cx="380854" cy="3808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F1079-9D9F-4644-A265-746BE27A6A68}">
      <dsp:nvSpPr>
        <dsp:cNvPr id="0" name=""/>
        <dsp:cNvSpPr/>
      </dsp:nvSpPr>
      <dsp:spPr>
        <a:xfrm>
          <a:off x="3493505"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Teams can also create a Definition of Done that prevents the accidental accumulation of technical debt by implementing best practices such as regular code reviews and security standards. </a:t>
          </a:r>
        </a:p>
      </dsp:txBody>
      <dsp:txXfrm>
        <a:off x="3493505" y="2140333"/>
        <a:ext cx="1547807" cy="65664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395C0-AF54-4491-8EEF-5EE6ECE5A206}">
      <dsp:nvSpPr>
        <dsp:cNvPr id="0" name=""/>
        <dsp:cNvSpPr/>
      </dsp:nvSpPr>
      <dsp:spPr>
        <a:xfrm>
          <a:off x="0" y="3320"/>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7DFA85-A89A-4AF6-97AD-D22B94EC18B1}">
      <dsp:nvSpPr>
        <dsp:cNvPr id="0" name=""/>
        <dsp:cNvSpPr/>
      </dsp:nvSpPr>
      <dsp:spPr>
        <a:xfrm>
          <a:off x="316704" y="238885"/>
          <a:ext cx="576388" cy="5758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DD1623-C6D3-49F5-B493-9208101D456F}">
      <dsp:nvSpPr>
        <dsp:cNvPr id="0" name=""/>
        <dsp:cNvSpPr/>
      </dsp:nvSpPr>
      <dsp:spPr>
        <a:xfrm>
          <a:off x="1209796" y="3320"/>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Because Agile teams focus on smaller, more frequent deliveries, the attitude of the business stakeholders towards the work often changes.  </a:t>
          </a:r>
        </a:p>
      </dsp:txBody>
      <dsp:txXfrm>
        <a:off x="1209796" y="3320"/>
        <a:ext cx="3865410" cy="1047979"/>
      </dsp:txXfrm>
    </dsp:sp>
    <dsp:sp modelId="{2A0407B8-02DA-41D9-962D-0097E8E0680B}">
      <dsp:nvSpPr>
        <dsp:cNvPr id="0" name=""/>
        <dsp:cNvSpPr/>
      </dsp:nvSpPr>
      <dsp:spPr>
        <a:xfrm>
          <a:off x="0" y="1305354"/>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8692F2-3589-435C-8A69-E4024640C2A1}">
      <dsp:nvSpPr>
        <dsp:cNvPr id="0" name=""/>
        <dsp:cNvSpPr/>
      </dsp:nvSpPr>
      <dsp:spPr>
        <a:xfrm>
          <a:off x="316704" y="1540919"/>
          <a:ext cx="576388" cy="5758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DA4E7E-FA4F-466A-A1F3-EBF1F727EAF0}">
      <dsp:nvSpPr>
        <dsp:cNvPr id="0" name=""/>
        <dsp:cNvSpPr/>
      </dsp:nvSpPr>
      <dsp:spPr>
        <a:xfrm>
          <a:off x="1209796" y="1305354"/>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Instead of asking for every requirement they may need in the future, the agile team can instead focus on the most valuable thing to do next.  </a:t>
          </a:r>
        </a:p>
      </dsp:txBody>
      <dsp:txXfrm>
        <a:off x="1209796" y="1305354"/>
        <a:ext cx="3865410" cy="1047979"/>
      </dsp:txXfrm>
    </dsp:sp>
    <dsp:sp modelId="{CD18A00B-17BA-4E29-A241-C7F05AD7F4D2}">
      <dsp:nvSpPr>
        <dsp:cNvPr id="0" name=""/>
        <dsp:cNvSpPr/>
      </dsp:nvSpPr>
      <dsp:spPr>
        <a:xfrm>
          <a:off x="0" y="2607389"/>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A66FE6-AC91-4A76-8396-11F19EC5506C}">
      <dsp:nvSpPr>
        <dsp:cNvPr id="0" name=""/>
        <dsp:cNvSpPr/>
      </dsp:nvSpPr>
      <dsp:spPr>
        <a:xfrm>
          <a:off x="317013" y="2842954"/>
          <a:ext cx="576388" cy="5758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DEBFBA-1989-4A2D-AF3B-A9823E619582}">
      <dsp:nvSpPr>
        <dsp:cNvPr id="0" name=""/>
        <dsp:cNvSpPr/>
      </dsp:nvSpPr>
      <dsp:spPr>
        <a:xfrm>
          <a:off x="1210415" y="2607389"/>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This kind of focus can significantly reduce waste, as the agile teams build trust with their customers and stakeholders through frequent delivery of working software.</a:t>
          </a:r>
        </a:p>
      </dsp:txBody>
      <dsp:txXfrm>
        <a:off x="1210415" y="2607389"/>
        <a:ext cx="3865410" cy="104797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27F8C-0E7D-4B0B-A346-1A437FDDBF62}">
      <dsp:nvSpPr>
        <dsp:cNvPr id="0" name=""/>
        <dsp:cNvSpPr/>
      </dsp:nvSpPr>
      <dsp:spPr>
        <a:xfrm>
          <a:off x="309214"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1A45A0-42C7-45FD-95CF-BAE84CC4CC9F}">
      <dsp:nvSpPr>
        <dsp:cNvPr id="0" name=""/>
        <dsp:cNvSpPr/>
      </dsp:nvSpPr>
      <dsp:spPr>
        <a:xfrm>
          <a:off x="514650" y="946192"/>
          <a:ext cx="553095" cy="5530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1F33BA-DB4B-403F-923F-A487D493E15B}">
      <dsp:nvSpPr>
        <dsp:cNvPr id="0" name=""/>
        <dsp:cNvSpPr/>
      </dsp:nvSpPr>
      <dsp:spPr>
        <a:xfrm>
          <a:off x="1061"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architecture for the product emerges along with feature delivery.  </a:t>
          </a:r>
        </a:p>
      </dsp:txBody>
      <dsp:txXfrm>
        <a:off x="1061" y="2004975"/>
        <a:ext cx="1580273" cy="908657"/>
      </dsp:txXfrm>
    </dsp:sp>
    <dsp:sp modelId="{A1699F68-274F-41D4-A1E1-455169CA1739}">
      <dsp:nvSpPr>
        <dsp:cNvPr id="0" name=""/>
        <dsp:cNvSpPr/>
      </dsp:nvSpPr>
      <dsp:spPr>
        <a:xfrm>
          <a:off x="2166035"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CA84F9-3656-4EDA-AAC0-B374B05A529C}">
      <dsp:nvSpPr>
        <dsp:cNvPr id="0" name=""/>
        <dsp:cNvSpPr/>
      </dsp:nvSpPr>
      <dsp:spPr>
        <a:xfrm>
          <a:off x="2371471" y="946192"/>
          <a:ext cx="553095" cy="5530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C997DA-7AA5-43E5-8729-EE0C06C814F6}">
      <dsp:nvSpPr>
        <dsp:cNvPr id="0" name=""/>
        <dsp:cNvSpPr/>
      </dsp:nvSpPr>
      <dsp:spPr>
        <a:xfrm>
          <a:off x="1857882"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Adhering to this principle means that the team doesn’t disappear for months while they figure out the best long-term architecture.</a:t>
          </a:r>
        </a:p>
      </dsp:txBody>
      <dsp:txXfrm>
        <a:off x="1857882" y="2004975"/>
        <a:ext cx="1580273" cy="908657"/>
      </dsp:txXfrm>
    </dsp:sp>
    <dsp:sp modelId="{899BC4EC-351E-4D5A-BBF0-38A5ABC50B17}">
      <dsp:nvSpPr>
        <dsp:cNvPr id="0" name=""/>
        <dsp:cNvSpPr/>
      </dsp:nvSpPr>
      <dsp:spPr>
        <a:xfrm>
          <a:off x="4022857"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CD3821-D4CB-45BD-B04A-0308D60492B9}">
      <dsp:nvSpPr>
        <dsp:cNvPr id="0" name=""/>
        <dsp:cNvSpPr/>
      </dsp:nvSpPr>
      <dsp:spPr>
        <a:xfrm>
          <a:off x="4228292" y="946192"/>
          <a:ext cx="553095" cy="5530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87780C-250E-4C6D-9061-1F2A16D03CB3}">
      <dsp:nvSpPr>
        <dsp:cNvPr id="0" name=""/>
        <dsp:cNvSpPr/>
      </dsp:nvSpPr>
      <dsp:spPr>
        <a:xfrm>
          <a:off x="3714703"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Instead, team members decide how best to build the product while they build the product.</a:t>
          </a:r>
        </a:p>
      </dsp:txBody>
      <dsp:txXfrm>
        <a:off x="3714703" y="2004975"/>
        <a:ext cx="1580273" cy="908657"/>
      </dsp:txXfrm>
    </dsp:sp>
    <dsp:sp modelId="{7E6D321D-4CCC-4D1C-9825-13426283EE87}">
      <dsp:nvSpPr>
        <dsp:cNvPr id="0" name=""/>
        <dsp:cNvSpPr/>
      </dsp:nvSpPr>
      <dsp:spPr>
        <a:xfrm>
          <a:off x="5879678"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68E403-7E78-4F1D-835C-5FF92D291883}">
      <dsp:nvSpPr>
        <dsp:cNvPr id="0" name=""/>
        <dsp:cNvSpPr/>
      </dsp:nvSpPr>
      <dsp:spPr>
        <a:xfrm>
          <a:off x="6085114" y="946192"/>
          <a:ext cx="553095" cy="55309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D0E970-39BB-49A7-A627-297F72946972}">
      <dsp:nvSpPr>
        <dsp:cNvPr id="0" name=""/>
        <dsp:cNvSpPr/>
      </dsp:nvSpPr>
      <dsp:spPr>
        <a:xfrm>
          <a:off x="5571525"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idea of self-organization is that the people closest to the work are best and figuring out how to do it.</a:t>
          </a:r>
        </a:p>
      </dsp:txBody>
      <dsp:txXfrm>
        <a:off x="5571525" y="2004975"/>
        <a:ext cx="1580273" cy="90865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78F93-1B79-4EDB-948E-D8869275DE18}">
      <dsp:nvSpPr>
        <dsp:cNvPr id="0" name=""/>
        <dsp:cNvSpPr/>
      </dsp:nvSpPr>
      <dsp:spPr>
        <a:xfrm>
          <a:off x="633573" y="108"/>
          <a:ext cx="2679727" cy="160783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On a regular basis, the team ask themselves, how it’s going and what changes should they should make</a:t>
          </a:r>
        </a:p>
      </dsp:txBody>
      <dsp:txXfrm>
        <a:off x="633573" y="108"/>
        <a:ext cx="2679727" cy="1607836"/>
      </dsp:txXfrm>
    </dsp:sp>
    <dsp:sp modelId="{5895A810-39B4-44C8-8C35-11716EB6E034}">
      <dsp:nvSpPr>
        <dsp:cNvPr id="0" name=""/>
        <dsp:cNvSpPr/>
      </dsp:nvSpPr>
      <dsp:spPr>
        <a:xfrm>
          <a:off x="3581274" y="108"/>
          <a:ext cx="2679727" cy="1607836"/>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Then they make those changes and repeat the process regularly</a:t>
          </a:r>
        </a:p>
      </dsp:txBody>
      <dsp:txXfrm>
        <a:off x="3581274" y="108"/>
        <a:ext cx="2679727" cy="1607836"/>
      </dsp:txXfrm>
    </dsp:sp>
    <dsp:sp modelId="{6A882BC0-29B6-482C-9DDC-AA06EF0E1CD7}">
      <dsp:nvSpPr>
        <dsp:cNvPr id="0" name=""/>
        <dsp:cNvSpPr/>
      </dsp:nvSpPr>
      <dsp:spPr>
        <a:xfrm>
          <a:off x="2107424" y="1875918"/>
          <a:ext cx="2679727" cy="1607836"/>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 series of small improvements made over time is better than any single reorganization</a:t>
          </a:r>
        </a:p>
      </dsp:txBody>
      <dsp:txXfrm>
        <a:off x="2107424" y="1875918"/>
        <a:ext cx="2679727" cy="160783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F8882-DB8F-4179-8C0E-DD3C8B90DD80}">
      <dsp:nvSpPr>
        <dsp:cNvPr id="0" name=""/>
        <dsp:cNvSpPr/>
      </dsp:nvSpPr>
      <dsp:spPr>
        <a:xfrm>
          <a:off x="0" y="0"/>
          <a:ext cx="5981700" cy="115632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87C82A-05A7-4629-A559-67F570D22F46}">
      <dsp:nvSpPr>
        <dsp:cNvPr id="0" name=""/>
        <dsp:cNvSpPr/>
      </dsp:nvSpPr>
      <dsp:spPr>
        <a:xfrm>
          <a:off x="349788" y="260667"/>
          <a:ext cx="635978" cy="6359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8BD189-1564-4C02-8780-44D7B887981C}">
      <dsp:nvSpPr>
        <dsp:cNvPr id="0" name=""/>
        <dsp:cNvSpPr/>
      </dsp:nvSpPr>
      <dsp:spPr>
        <a:xfrm>
          <a:off x="1335555" y="494"/>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dirty="0"/>
            <a:t>How do you feel does Agile benefit organizations?</a:t>
          </a:r>
          <a:endParaRPr lang="en-US" sz="2100" kern="1200" dirty="0"/>
        </a:p>
      </dsp:txBody>
      <dsp:txXfrm>
        <a:off x="1335555" y="494"/>
        <a:ext cx="4646144" cy="1156324"/>
      </dsp:txXfrm>
    </dsp:sp>
    <dsp:sp modelId="{EE4CE544-8791-427B-B4E5-CADC85C8A77E}">
      <dsp:nvSpPr>
        <dsp:cNvPr id="0" name=""/>
        <dsp:cNvSpPr/>
      </dsp:nvSpPr>
      <dsp:spPr>
        <a:xfrm>
          <a:off x="0" y="1445900"/>
          <a:ext cx="5981700" cy="115632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35A035-E0E1-4568-9E5F-3E1E769F8ACA}">
      <dsp:nvSpPr>
        <dsp:cNvPr id="0" name=""/>
        <dsp:cNvSpPr/>
      </dsp:nvSpPr>
      <dsp:spPr>
        <a:xfrm>
          <a:off x="349788" y="1706073"/>
          <a:ext cx="635978" cy="6359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E20000-4DBE-4174-B8AB-829773F606BF}">
      <dsp:nvSpPr>
        <dsp:cNvPr id="0" name=""/>
        <dsp:cNvSpPr/>
      </dsp:nvSpPr>
      <dsp:spPr>
        <a:xfrm>
          <a:off x="1335555" y="1445900"/>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Which Value do you think matters most to your current team and can add max value to your team?</a:t>
          </a:r>
          <a:endParaRPr lang="en-US" sz="2100" kern="1200"/>
        </a:p>
      </dsp:txBody>
      <dsp:txXfrm>
        <a:off x="1335555" y="1445900"/>
        <a:ext cx="4646144" cy="1156324"/>
      </dsp:txXfrm>
    </dsp:sp>
    <dsp:sp modelId="{73CB8E60-3240-4862-84EE-96CFCDC0E161}">
      <dsp:nvSpPr>
        <dsp:cNvPr id="0" name=""/>
        <dsp:cNvSpPr/>
      </dsp:nvSpPr>
      <dsp:spPr>
        <a:xfrm>
          <a:off x="0" y="2891306"/>
          <a:ext cx="5981700" cy="115632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227F27-5CA5-474B-AABA-7740B73233E2}">
      <dsp:nvSpPr>
        <dsp:cNvPr id="0" name=""/>
        <dsp:cNvSpPr/>
      </dsp:nvSpPr>
      <dsp:spPr>
        <a:xfrm>
          <a:off x="349788" y="3151479"/>
          <a:ext cx="635978" cy="6359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B6F7B4-1C77-47DE-ADFE-C698B98E3192}">
      <dsp:nvSpPr>
        <dsp:cNvPr id="0" name=""/>
        <dsp:cNvSpPr/>
      </dsp:nvSpPr>
      <dsp:spPr>
        <a:xfrm>
          <a:off x="1335555" y="2891306"/>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Which Principle of Agile would help your team in current state?</a:t>
          </a:r>
          <a:endParaRPr lang="en-US" sz="2100" kern="1200"/>
        </a:p>
      </dsp:txBody>
      <dsp:txXfrm>
        <a:off x="1335555" y="2891306"/>
        <a:ext cx="4646144" cy="115632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F8882-DB8F-4179-8C0E-DD3C8B90DD80}">
      <dsp:nvSpPr>
        <dsp:cNvPr id="0" name=""/>
        <dsp:cNvSpPr/>
      </dsp:nvSpPr>
      <dsp:spPr>
        <a:xfrm>
          <a:off x="0" y="0"/>
          <a:ext cx="5981700" cy="115632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87C82A-05A7-4629-A559-67F570D22F46}">
      <dsp:nvSpPr>
        <dsp:cNvPr id="0" name=""/>
        <dsp:cNvSpPr/>
      </dsp:nvSpPr>
      <dsp:spPr>
        <a:xfrm>
          <a:off x="349788" y="260667"/>
          <a:ext cx="635978" cy="6359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8BD189-1564-4C02-8780-44D7B887981C}">
      <dsp:nvSpPr>
        <dsp:cNvPr id="0" name=""/>
        <dsp:cNvSpPr/>
      </dsp:nvSpPr>
      <dsp:spPr>
        <a:xfrm>
          <a:off x="1335555" y="494"/>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How do you feel does Agile benefit organizations?</a:t>
          </a:r>
          <a:endParaRPr lang="en-US" sz="2100" kern="1200"/>
        </a:p>
      </dsp:txBody>
      <dsp:txXfrm>
        <a:off x="1335555" y="494"/>
        <a:ext cx="4646144" cy="1156324"/>
      </dsp:txXfrm>
    </dsp:sp>
    <dsp:sp modelId="{EE4CE544-8791-427B-B4E5-CADC85C8A77E}">
      <dsp:nvSpPr>
        <dsp:cNvPr id="0" name=""/>
        <dsp:cNvSpPr/>
      </dsp:nvSpPr>
      <dsp:spPr>
        <a:xfrm>
          <a:off x="0" y="1445900"/>
          <a:ext cx="5981700" cy="115632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35A035-E0E1-4568-9E5F-3E1E769F8ACA}">
      <dsp:nvSpPr>
        <dsp:cNvPr id="0" name=""/>
        <dsp:cNvSpPr/>
      </dsp:nvSpPr>
      <dsp:spPr>
        <a:xfrm>
          <a:off x="349788" y="1706073"/>
          <a:ext cx="635978" cy="6359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E20000-4DBE-4174-B8AB-829773F606BF}">
      <dsp:nvSpPr>
        <dsp:cNvPr id="0" name=""/>
        <dsp:cNvSpPr/>
      </dsp:nvSpPr>
      <dsp:spPr>
        <a:xfrm>
          <a:off x="1335555" y="1445900"/>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Which Value do you think matters most to your current team and can add max value to your team?</a:t>
          </a:r>
          <a:endParaRPr lang="en-US" sz="2100" kern="1200"/>
        </a:p>
      </dsp:txBody>
      <dsp:txXfrm>
        <a:off x="1335555" y="1445900"/>
        <a:ext cx="4646144" cy="1156324"/>
      </dsp:txXfrm>
    </dsp:sp>
    <dsp:sp modelId="{73CB8E60-3240-4862-84EE-96CFCDC0E161}">
      <dsp:nvSpPr>
        <dsp:cNvPr id="0" name=""/>
        <dsp:cNvSpPr/>
      </dsp:nvSpPr>
      <dsp:spPr>
        <a:xfrm>
          <a:off x="0" y="2891306"/>
          <a:ext cx="5981700" cy="115632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227F27-5CA5-474B-AABA-7740B73233E2}">
      <dsp:nvSpPr>
        <dsp:cNvPr id="0" name=""/>
        <dsp:cNvSpPr/>
      </dsp:nvSpPr>
      <dsp:spPr>
        <a:xfrm>
          <a:off x="349788" y="3151479"/>
          <a:ext cx="635978" cy="6359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B6F7B4-1C77-47DE-ADFE-C698B98E3192}">
      <dsp:nvSpPr>
        <dsp:cNvPr id="0" name=""/>
        <dsp:cNvSpPr/>
      </dsp:nvSpPr>
      <dsp:spPr>
        <a:xfrm>
          <a:off x="1335555" y="2891306"/>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Which Principle of Agile would help your team in current state?</a:t>
          </a:r>
          <a:endParaRPr lang="en-US" sz="2100" kern="1200"/>
        </a:p>
      </dsp:txBody>
      <dsp:txXfrm>
        <a:off x="1335555" y="2891306"/>
        <a:ext cx="4646144" cy="11563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CBFE14-0A63-4D6E-9139-65985362CC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E64FB5-F811-4971-B716-D93751A41B4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30083-3ED8-4138-986A-3D7D5ECCC3AF}" type="datetimeFigureOut">
              <a:rPr lang="en-US" smtClean="0"/>
              <a:t>7/30/2022</a:t>
            </a:fld>
            <a:endParaRPr lang="en-US"/>
          </a:p>
        </p:txBody>
      </p:sp>
      <p:sp>
        <p:nvSpPr>
          <p:cNvPr id="4" name="Footer Placeholder 3">
            <a:extLst>
              <a:ext uri="{FF2B5EF4-FFF2-40B4-BE49-F238E27FC236}">
                <a16:creationId xmlns:a16="http://schemas.microsoft.com/office/drawing/2014/main" id="{34F31B19-E0BF-492C-9062-45DC840DFA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55363BA-189F-40B6-AF24-2C3C6426E7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00C14E-61FD-43A6-92B5-CDE7EB26F007}" type="slidenum">
              <a:rPr lang="en-US" smtClean="0"/>
              <a:t>‹#›</a:t>
            </a:fld>
            <a:endParaRPr lang="en-US"/>
          </a:p>
        </p:txBody>
      </p:sp>
    </p:spTree>
    <p:extLst>
      <p:ext uri="{BB962C8B-B14F-4D97-AF65-F5344CB8AC3E}">
        <p14:creationId xmlns:p14="http://schemas.microsoft.com/office/powerpoint/2010/main" val="1157155064"/>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6A995-B205-49F7-8139-266808B6123B}" type="datetimeFigureOut">
              <a:rPr lang="en-US" smtClean="0"/>
              <a:t>7/30/2022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25E10C-2081-421E-B226-EF950A1DB0E3}" type="slidenum">
              <a:rPr lang="en-US" smtClean="0"/>
              <a:t>‹#›</a:t>
            </a:fld>
            <a:endParaRPr lang="en-US"/>
          </a:p>
        </p:txBody>
      </p:sp>
    </p:spTree>
    <p:extLst>
      <p:ext uri="{BB962C8B-B14F-4D97-AF65-F5344CB8AC3E}">
        <p14:creationId xmlns:p14="http://schemas.microsoft.com/office/powerpoint/2010/main" val="2012829160"/>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34D91-28F1-080A-6194-B22829DD8F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1447FD7-DB3F-37B2-66E6-9A68EE43AA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0DDCE2A-AC26-3B13-5785-F2B1E615FD08}"/>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5" name="Footer Placeholder 4">
            <a:extLst>
              <a:ext uri="{FF2B5EF4-FFF2-40B4-BE49-F238E27FC236}">
                <a16:creationId xmlns:a16="http://schemas.microsoft.com/office/drawing/2014/main" id="{06CC2304-D0EB-60B0-92F3-894A3D4FD95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61F5C-AAC7-A3C5-BF84-482C96B2274A}"/>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742041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64F24-17F5-AD9D-825B-206B28CD89A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953BF61-0C0C-34F0-BA04-C3BDBEF466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260229F-05B1-42D6-C32D-542E958FDA57}"/>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5" name="Footer Placeholder 4">
            <a:extLst>
              <a:ext uri="{FF2B5EF4-FFF2-40B4-BE49-F238E27FC236}">
                <a16:creationId xmlns:a16="http://schemas.microsoft.com/office/drawing/2014/main" id="{E4179F54-04AB-C7E4-2B2F-6CE68360B4A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D513E22-98E9-1940-6A66-2C9C1C28842A}"/>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550465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38A74-C86C-B8D0-494D-4ABA416F2B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3207C14-6617-C2CB-8541-4C29BDF9DD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D5E468-A9E7-CA6C-B693-A157FF117F50}"/>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5" name="Footer Placeholder 4">
            <a:extLst>
              <a:ext uri="{FF2B5EF4-FFF2-40B4-BE49-F238E27FC236}">
                <a16:creationId xmlns:a16="http://schemas.microsoft.com/office/drawing/2014/main" id="{483625EE-360C-3795-7D86-47D95D7A8B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CE2311E-1834-8E49-D637-F38572DD76B6}"/>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455888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32DA-67CC-E64A-4B3E-0F9DA464E3B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CF76AC6-F4BE-43B7-4DF3-CCF069F4D8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1F67BFA-AC99-9C06-5E02-8653668C32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79FB835-F028-511F-BA7D-0603C01D1E8A}"/>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6" name="Footer Placeholder 5">
            <a:extLst>
              <a:ext uri="{FF2B5EF4-FFF2-40B4-BE49-F238E27FC236}">
                <a16:creationId xmlns:a16="http://schemas.microsoft.com/office/drawing/2014/main" id="{A81B214A-57B7-4089-469B-41B199227B7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ACDDDE2-1CB0-9E9A-A5C1-756B4708B4FD}"/>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681447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CF314-E44A-BE40-8C10-F67A288A4B5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068D2D7-F439-89E1-5676-79910FE63C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05B2F6-E13C-C878-6F5C-70F58FE68C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FD28115-9BCD-AAFB-63EC-F6A31FA878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D35114-001E-150E-C5A0-5F27010278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ADD3871-510C-9E61-7722-7A2AE09729F8}"/>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8" name="Footer Placeholder 7">
            <a:extLst>
              <a:ext uri="{FF2B5EF4-FFF2-40B4-BE49-F238E27FC236}">
                <a16:creationId xmlns:a16="http://schemas.microsoft.com/office/drawing/2014/main" id="{9E98A3E3-10A7-34A5-BEED-BBA0314122F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51DDCD3-5495-5230-6B66-7489D101395B}"/>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4267199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A97F4-CEE8-F720-BD03-956AB999AF5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788188A-4980-32F6-F5ED-8F91687869B5}"/>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4" name="Footer Placeholder 3">
            <a:extLst>
              <a:ext uri="{FF2B5EF4-FFF2-40B4-BE49-F238E27FC236}">
                <a16:creationId xmlns:a16="http://schemas.microsoft.com/office/drawing/2014/main" id="{4554907B-CF48-62B7-62C9-513441FA188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58380A1-5FB6-3939-C604-0FDD854E31EB}"/>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745258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82CC66-A4A6-3F6B-D877-B55BACAAB672}"/>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3" name="Footer Placeholder 2">
            <a:extLst>
              <a:ext uri="{FF2B5EF4-FFF2-40B4-BE49-F238E27FC236}">
                <a16:creationId xmlns:a16="http://schemas.microsoft.com/office/drawing/2014/main" id="{E0E5169E-97F2-3349-52A5-B8D6D28155D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C3A2765-6FD1-E6B0-1124-625DD9CAD042}"/>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401722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FE63A-CCD6-17D4-B46B-70D051DA2A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AC23A5D-CD3D-5F8A-E30A-A41D906A75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D5AF650-4726-350C-E61E-D3D0A2E365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A19B01-AED4-3E8C-C35B-C3B10874D5DD}"/>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6" name="Footer Placeholder 5">
            <a:extLst>
              <a:ext uri="{FF2B5EF4-FFF2-40B4-BE49-F238E27FC236}">
                <a16:creationId xmlns:a16="http://schemas.microsoft.com/office/drawing/2014/main" id="{C89E9E5E-329C-4242-39A7-3711FD2B207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18D1271-FE68-BD44-F606-D6EBB7900116}"/>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231071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AA8EE-5D7E-432A-598E-CA7F630077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8EDE71A-BCD5-3DEE-6116-1348E8D436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N"/>
          </a:p>
        </p:txBody>
      </p:sp>
      <p:sp>
        <p:nvSpPr>
          <p:cNvPr id="4" name="Text Placeholder 3">
            <a:extLst>
              <a:ext uri="{FF2B5EF4-FFF2-40B4-BE49-F238E27FC236}">
                <a16:creationId xmlns:a16="http://schemas.microsoft.com/office/drawing/2014/main" id="{FDB994DB-14BE-B31A-BEE9-16ABC7FA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DB3F19-D16D-93D5-2202-444904ACC2BF}"/>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6" name="Footer Placeholder 5">
            <a:extLst>
              <a:ext uri="{FF2B5EF4-FFF2-40B4-BE49-F238E27FC236}">
                <a16:creationId xmlns:a16="http://schemas.microsoft.com/office/drawing/2014/main" id="{3FEC0530-C2A6-9A2B-F823-980C0D5DDD8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DB4034E-6A41-265D-D8ED-4F8591B96210}"/>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1800881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FDC3-1342-5D71-9B58-C3EEE268899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427A6C-E82A-7E64-66C7-C7AE210AFD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B57D48-0143-4984-6340-CE5C49F70EF2}"/>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5" name="Footer Placeholder 4">
            <a:extLst>
              <a:ext uri="{FF2B5EF4-FFF2-40B4-BE49-F238E27FC236}">
                <a16:creationId xmlns:a16="http://schemas.microsoft.com/office/drawing/2014/main" id="{4180D533-8B68-D2A2-6E73-21DFC5846C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750A085-CF27-9D13-6C36-79FFAEC2A6E7}"/>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93019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27FBEA-BE48-9FE7-662F-16F3DE36E4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EB99E17-6BFF-C9E5-4136-A699C7ADAD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43EE037-B2D7-16DC-F404-7DD7914E5050}"/>
              </a:ext>
            </a:extLst>
          </p:cNvPr>
          <p:cNvSpPr>
            <a:spLocks noGrp="1"/>
          </p:cNvSpPr>
          <p:nvPr>
            <p:ph type="dt" sz="half" idx="10"/>
          </p:nvPr>
        </p:nvSpPr>
        <p:spPr/>
        <p:txBody>
          <a:bodyPr/>
          <a:lstStyle/>
          <a:p>
            <a:fld id="{4D481A71-FA8A-436A-BCA4-D70261ACDA0F}" type="datetimeFigureOut">
              <a:rPr lang="en-IN" smtClean="0"/>
              <a:t>30-07-2022</a:t>
            </a:fld>
            <a:endParaRPr lang="en-IN"/>
          </a:p>
        </p:txBody>
      </p:sp>
      <p:sp>
        <p:nvSpPr>
          <p:cNvPr id="5" name="Footer Placeholder 4">
            <a:extLst>
              <a:ext uri="{FF2B5EF4-FFF2-40B4-BE49-F238E27FC236}">
                <a16:creationId xmlns:a16="http://schemas.microsoft.com/office/drawing/2014/main" id="{6E863663-9B8D-1EE3-E273-7D298D34A2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8244B88-D3DA-8296-48AF-66438B31E4B0}"/>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260746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91F7CC-6633-2C00-85D2-EBC7F86BF0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57CC5FE-B43A-E8F7-8C4B-52B7D5B8C3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4CC1D7-EE15-7116-BEFB-41A8A38A4C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81A71-FA8A-436A-BCA4-D70261ACDA0F}" type="datetimeFigureOut">
              <a:rPr lang="en-IN" smtClean="0"/>
              <a:t>30-07-2022</a:t>
            </a:fld>
            <a:endParaRPr lang="en-IN"/>
          </a:p>
        </p:txBody>
      </p:sp>
      <p:sp>
        <p:nvSpPr>
          <p:cNvPr id="5" name="Footer Placeholder 4">
            <a:extLst>
              <a:ext uri="{FF2B5EF4-FFF2-40B4-BE49-F238E27FC236}">
                <a16:creationId xmlns:a16="http://schemas.microsoft.com/office/drawing/2014/main" id="{90660AA2-1796-B042-D59D-17A45D06A0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DAEC680-3D8D-2347-5DCC-972B5278CC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5029F-3ED2-4CC1-B9E9-6BACAC6BB61B}" type="slidenum">
              <a:rPr lang="en-IN" smtClean="0"/>
              <a:t>‹#›</a:t>
            </a:fld>
            <a:endParaRPr lang="en-IN"/>
          </a:p>
        </p:txBody>
      </p:sp>
    </p:spTree>
    <p:extLst>
      <p:ext uri="{BB962C8B-B14F-4D97-AF65-F5344CB8AC3E}">
        <p14:creationId xmlns:p14="http://schemas.microsoft.com/office/powerpoint/2010/main" val="640840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 /><Relationship Id="rId7" Type="http://schemas.openxmlformats.org/officeDocument/2006/relationships/image" Target="../media/image1.png"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6.xml" /></Relationships>
</file>

<file path=ppt/slides/_rels/slide4.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 /><Relationship Id="rId7" Type="http://schemas.openxmlformats.org/officeDocument/2006/relationships/image" Target="../media/image1.png" /><Relationship Id="rId2" Type="http://schemas.openxmlformats.org/officeDocument/2006/relationships/diagramData" Target="../diagrams/data2.xml" /><Relationship Id="rId1" Type="http://schemas.openxmlformats.org/officeDocument/2006/relationships/slideLayout" Target="../slideLayouts/slideLayout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 /><Relationship Id="rId7" Type="http://schemas.openxmlformats.org/officeDocument/2006/relationships/image" Target="../media/image1.png"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 /><Relationship Id="rId7" Type="http://schemas.openxmlformats.org/officeDocument/2006/relationships/image" Target="../media/image1.png" /><Relationship Id="rId2" Type="http://schemas.openxmlformats.org/officeDocument/2006/relationships/diagramData" Target="../diagrams/data4.xml" /><Relationship Id="rId1" Type="http://schemas.openxmlformats.org/officeDocument/2006/relationships/slideLayout" Target="../slideLayouts/slideLayout2.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 /><Relationship Id="rId7" Type="http://schemas.openxmlformats.org/officeDocument/2006/relationships/image" Target="../media/image1.png" /><Relationship Id="rId2" Type="http://schemas.openxmlformats.org/officeDocument/2006/relationships/diagramData" Target="../diagrams/data5.xml" /><Relationship Id="rId1" Type="http://schemas.openxmlformats.org/officeDocument/2006/relationships/slideLayout" Target="../slideLayouts/slideLayout2.xml" /><Relationship Id="rId6" Type="http://schemas.microsoft.com/office/2007/relationships/diagramDrawing" Target="../diagrams/drawing5.xml" /><Relationship Id="rId5" Type="http://schemas.openxmlformats.org/officeDocument/2006/relationships/diagramColors" Target="../diagrams/colors5.xml" /><Relationship Id="rId4" Type="http://schemas.openxmlformats.org/officeDocument/2006/relationships/diagramQuickStyle" Target="../diagrams/quickStyle5.xml" /></Relationships>
</file>

<file path=ppt/slides/_rels/slide9.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6.xml" /><Relationship Id="rId7" Type="http://schemas.openxmlformats.org/officeDocument/2006/relationships/image" Target="../media/image26.png" /><Relationship Id="rId2" Type="http://schemas.openxmlformats.org/officeDocument/2006/relationships/diagramData" Target="../diagrams/data6.xml" /><Relationship Id="rId1" Type="http://schemas.openxmlformats.org/officeDocument/2006/relationships/slideLayout" Target="../slideLayouts/slideLayout2.xml" /><Relationship Id="rId6" Type="http://schemas.microsoft.com/office/2007/relationships/diagramDrawing" Target="../diagrams/drawing6.xml" /><Relationship Id="rId5" Type="http://schemas.openxmlformats.org/officeDocument/2006/relationships/diagramColors" Target="../diagrams/colors6.xml" /><Relationship Id="rId4" Type="http://schemas.openxmlformats.org/officeDocument/2006/relationships/diagramQuickStyle" Target="../diagrams/quickStyle6.xml" /></Relationships>
</file>

<file path=ppt/slides/_rels/slide10.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7.xml" /><Relationship Id="rId7" Type="http://schemas.openxmlformats.org/officeDocument/2006/relationships/image" Target="../media/image31.png" /><Relationship Id="rId2" Type="http://schemas.openxmlformats.org/officeDocument/2006/relationships/diagramData" Target="../diagrams/data7.xml" /><Relationship Id="rId1" Type="http://schemas.openxmlformats.org/officeDocument/2006/relationships/slideLayout" Target="../slideLayouts/slideLayout2.xml" /><Relationship Id="rId6" Type="http://schemas.microsoft.com/office/2007/relationships/diagramDrawing" Target="../diagrams/drawing7.xml" /><Relationship Id="rId5" Type="http://schemas.openxmlformats.org/officeDocument/2006/relationships/diagramColors" Target="../diagrams/colors7.xml" /><Relationship Id="rId4" Type="http://schemas.openxmlformats.org/officeDocument/2006/relationships/diagramQuickStyle" Target="../diagrams/quickStyle7.xml" /></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 /><Relationship Id="rId7" Type="http://schemas.openxmlformats.org/officeDocument/2006/relationships/image" Target="../media/image1.png" /><Relationship Id="rId2" Type="http://schemas.openxmlformats.org/officeDocument/2006/relationships/diagramData" Target="../diagrams/data8.xml" /><Relationship Id="rId1" Type="http://schemas.openxmlformats.org/officeDocument/2006/relationships/slideLayout" Target="../slideLayouts/slideLayout2.xml" /><Relationship Id="rId6" Type="http://schemas.microsoft.com/office/2007/relationships/diagramDrawing" Target="../diagrams/drawing8.xml" /><Relationship Id="rId5" Type="http://schemas.openxmlformats.org/officeDocument/2006/relationships/diagramColors" Target="../diagrams/colors8.xml" /><Relationship Id="rId4" Type="http://schemas.openxmlformats.org/officeDocument/2006/relationships/diagramQuickStyle" Target="../diagrams/quickStyle8.xml" /></Relationships>
</file>

<file path=ppt/slides/_rels/slide1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6.xml" /></Relationships>
</file>

<file path=ppt/slides/_rels/slide1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36.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9.xml" /><Relationship Id="rId7" Type="http://schemas.openxmlformats.org/officeDocument/2006/relationships/image" Target="../media/image39.png" /><Relationship Id="rId2" Type="http://schemas.openxmlformats.org/officeDocument/2006/relationships/diagramData" Target="../diagrams/data9.xml" /><Relationship Id="rId1" Type="http://schemas.openxmlformats.org/officeDocument/2006/relationships/slideLayout" Target="../slideLayouts/slideLayout2.xml" /><Relationship Id="rId6" Type="http://schemas.microsoft.com/office/2007/relationships/diagramDrawing" Target="../diagrams/drawing9.xml" /><Relationship Id="rId5" Type="http://schemas.openxmlformats.org/officeDocument/2006/relationships/diagramColors" Target="../diagrams/colors9.xml" /><Relationship Id="rId4" Type="http://schemas.openxmlformats.org/officeDocument/2006/relationships/diagramQuickStyle" Target="../diagrams/quickStyle9.xml" /></Relationships>
</file>

<file path=ppt/slides/_rels/slide15.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0.xml" /><Relationship Id="rId7" Type="http://schemas.openxmlformats.org/officeDocument/2006/relationships/image" Target="../media/image44.png" /><Relationship Id="rId2" Type="http://schemas.openxmlformats.org/officeDocument/2006/relationships/diagramData" Target="../diagrams/data10.xml" /><Relationship Id="rId1" Type="http://schemas.openxmlformats.org/officeDocument/2006/relationships/slideLayout" Target="../slideLayouts/slideLayout2.xml" /><Relationship Id="rId6" Type="http://schemas.microsoft.com/office/2007/relationships/diagramDrawing" Target="../diagrams/drawing10.xml" /><Relationship Id="rId5" Type="http://schemas.openxmlformats.org/officeDocument/2006/relationships/diagramColors" Target="../diagrams/colors10.xml" /><Relationship Id="rId4" Type="http://schemas.openxmlformats.org/officeDocument/2006/relationships/diagramQuickStyle" Target="../diagrams/quickStyle10.xml" /></Relationships>
</file>

<file path=ppt/slides/_rels/slide16.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45.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1.xml" /><Relationship Id="rId7" Type="http://schemas.openxmlformats.org/officeDocument/2006/relationships/image" Target="../media/image48.png" /><Relationship Id="rId2" Type="http://schemas.openxmlformats.org/officeDocument/2006/relationships/diagramData" Target="../diagrams/data11.xml" /><Relationship Id="rId1" Type="http://schemas.openxmlformats.org/officeDocument/2006/relationships/slideLayout" Target="../slideLayouts/slideLayout2.xml" /><Relationship Id="rId6" Type="http://schemas.microsoft.com/office/2007/relationships/diagramDrawing" Target="../diagrams/drawing11.xml" /><Relationship Id="rId5" Type="http://schemas.openxmlformats.org/officeDocument/2006/relationships/diagramColors" Target="../diagrams/colors11.xml" /><Relationship Id="rId4" Type="http://schemas.openxmlformats.org/officeDocument/2006/relationships/diagramQuickStyle" Target="../diagrams/quickStyle11.xml" /></Relationships>
</file>

<file path=ppt/slides/_rels/slide18.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2.xml" /><Relationship Id="rId7" Type="http://schemas.openxmlformats.org/officeDocument/2006/relationships/image" Target="../media/image1.png" /><Relationship Id="rId2" Type="http://schemas.openxmlformats.org/officeDocument/2006/relationships/diagramData" Target="../diagrams/data12.xml" /><Relationship Id="rId1" Type="http://schemas.openxmlformats.org/officeDocument/2006/relationships/slideLayout" Target="../slideLayouts/slideLayout2.xml" /><Relationship Id="rId6" Type="http://schemas.microsoft.com/office/2007/relationships/diagramDrawing" Target="../diagrams/drawing12.xml" /><Relationship Id="rId5" Type="http://schemas.openxmlformats.org/officeDocument/2006/relationships/diagramColors" Target="../diagrams/colors12.xml" /><Relationship Id="rId4" Type="http://schemas.openxmlformats.org/officeDocument/2006/relationships/diagramQuickStyle" Target="../diagrams/quickStyle12.xml" /></Relationships>
</file>

<file path=ppt/slides/_rels/slide20.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6.xml" /></Relationships>
</file>

<file path=ppt/slides/_rels/slide21.xml.rels><?xml version="1.0" encoding="UTF-8" standalone="yes"?>
<Relationships xmlns="http://schemas.openxmlformats.org/package/2006/relationships"><Relationship Id="rId3" Type="http://schemas.openxmlformats.org/officeDocument/2006/relationships/image" Target="../media/image49.png" /><Relationship Id="rId2" Type="http://schemas.openxmlformats.org/officeDocument/2006/relationships/image" Target="../media/image1.png" /><Relationship Id="rId1" Type="http://schemas.openxmlformats.org/officeDocument/2006/relationships/slideLayout" Target="../slideLayouts/slideLayout2.xml" /><Relationship Id="rId4" Type="http://schemas.openxmlformats.org/officeDocument/2006/relationships/image" Target="../media/image50.svg" /></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 /><Relationship Id="rId7" Type="http://schemas.openxmlformats.org/officeDocument/2006/relationships/image" Target="../media/image1.png" /><Relationship Id="rId2" Type="http://schemas.openxmlformats.org/officeDocument/2006/relationships/diagramData" Target="../diagrams/data13.xml" /><Relationship Id="rId1" Type="http://schemas.openxmlformats.org/officeDocument/2006/relationships/slideLayout" Target="../slideLayouts/slideLayout2.xml" /><Relationship Id="rId6" Type="http://schemas.microsoft.com/office/2007/relationships/diagramDrawing" Target="../diagrams/drawing13.xml" /><Relationship Id="rId5" Type="http://schemas.openxmlformats.org/officeDocument/2006/relationships/diagramColors" Target="../diagrams/colors13.xml" /><Relationship Id="rId4" Type="http://schemas.openxmlformats.org/officeDocument/2006/relationships/diagramQuickStyle" Target="../diagrams/quickStyle13.xml" /></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4.xml" /><Relationship Id="rId7" Type="http://schemas.openxmlformats.org/officeDocument/2006/relationships/image" Target="../media/image1.png" /><Relationship Id="rId2" Type="http://schemas.openxmlformats.org/officeDocument/2006/relationships/diagramData" Target="../diagrams/data14.xml" /><Relationship Id="rId1" Type="http://schemas.openxmlformats.org/officeDocument/2006/relationships/slideLayout" Target="../slideLayouts/slideLayout2.xml" /><Relationship Id="rId6" Type="http://schemas.microsoft.com/office/2007/relationships/diagramDrawing" Target="../diagrams/drawing14.xml" /><Relationship Id="rId5" Type="http://schemas.openxmlformats.org/officeDocument/2006/relationships/diagramColors" Target="../diagrams/colors14.xml" /><Relationship Id="rId4" Type="http://schemas.openxmlformats.org/officeDocument/2006/relationships/diagramQuickStyle" Target="../diagrams/quickStyle14.xml" /></Relationships>
</file>

<file path=ppt/slides/_rels/slide24.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5.xml" /><Relationship Id="rId7" Type="http://schemas.openxmlformats.org/officeDocument/2006/relationships/image" Target="../media/image61.png" /><Relationship Id="rId2" Type="http://schemas.openxmlformats.org/officeDocument/2006/relationships/diagramData" Target="../diagrams/data15.xml" /><Relationship Id="rId1" Type="http://schemas.openxmlformats.org/officeDocument/2006/relationships/slideLayout" Target="../slideLayouts/slideLayout2.xml" /><Relationship Id="rId6" Type="http://schemas.microsoft.com/office/2007/relationships/diagramDrawing" Target="../diagrams/drawing15.xml" /><Relationship Id="rId5" Type="http://schemas.openxmlformats.org/officeDocument/2006/relationships/diagramColors" Target="../diagrams/colors15.xml" /><Relationship Id="rId4" Type="http://schemas.openxmlformats.org/officeDocument/2006/relationships/diagramQuickStyle" Target="../diagrams/quickStyle15.xml" /></Relationships>
</file>

<file path=ppt/slides/_rels/slide25.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6.xml" /><Relationship Id="rId7" Type="http://schemas.openxmlformats.org/officeDocument/2006/relationships/image" Target="../media/image64.png" /><Relationship Id="rId2" Type="http://schemas.openxmlformats.org/officeDocument/2006/relationships/diagramData" Target="../diagrams/data16.xml" /><Relationship Id="rId1" Type="http://schemas.openxmlformats.org/officeDocument/2006/relationships/slideLayout" Target="../slideLayouts/slideLayout2.xml" /><Relationship Id="rId6" Type="http://schemas.microsoft.com/office/2007/relationships/diagramDrawing" Target="../diagrams/drawing16.xml" /><Relationship Id="rId5" Type="http://schemas.openxmlformats.org/officeDocument/2006/relationships/diagramColors" Target="../diagrams/colors16.xml" /><Relationship Id="rId4" Type="http://schemas.openxmlformats.org/officeDocument/2006/relationships/diagramQuickStyle" Target="../diagrams/quickStyle16.xml" /></Relationships>
</file>

<file path=ppt/slides/_rels/slide26.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7.xml" /><Relationship Id="rId7" Type="http://schemas.openxmlformats.org/officeDocument/2006/relationships/image" Target="../media/image71.png" /><Relationship Id="rId2" Type="http://schemas.openxmlformats.org/officeDocument/2006/relationships/diagramData" Target="../diagrams/data17.xml" /><Relationship Id="rId1" Type="http://schemas.openxmlformats.org/officeDocument/2006/relationships/slideLayout" Target="../slideLayouts/slideLayout2.xml" /><Relationship Id="rId6" Type="http://schemas.microsoft.com/office/2007/relationships/diagramDrawing" Target="../diagrams/drawing17.xml" /><Relationship Id="rId5" Type="http://schemas.openxmlformats.org/officeDocument/2006/relationships/diagramColors" Target="../diagrams/colors17.xml" /><Relationship Id="rId4" Type="http://schemas.openxmlformats.org/officeDocument/2006/relationships/diagramQuickStyle" Target="../diagrams/quickStyle17.xml" /></Relationships>
</file>

<file path=ppt/slides/_rels/slide27.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diagramLayout" Target="../diagrams/layout18.xml" /><Relationship Id="rId7" Type="http://schemas.openxmlformats.org/officeDocument/2006/relationships/image" Target="../media/image72.png" /><Relationship Id="rId2" Type="http://schemas.openxmlformats.org/officeDocument/2006/relationships/diagramData" Target="../diagrams/data18.xml" /><Relationship Id="rId1" Type="http://schemas.openxmlformats.org/officeDocument/2006/relationships/slideLayout" Target="../slideLayouts/slideLayout2.xml" /><Relationship Id="rId6" Type="http://schemas.microsoft.com/office/2007/relationships/diagramDrawing" Target="../diagrams/drawing18.xml" /><Relationship Id="rId5" Type="http://schemas.openxmlformats.org/officeDocument/2006/relationships/diagramColors" Target="../diagrams/colors18.xml" /><Relationship Id="rId4" Type="http://schemas.openxmlformats.org/officeDocument/2006/relationships/diagramQuickStyle" Target="../diagrams/quickStyle18.xml" /></Relationships>
</file>

<file path=ppt/slides/_rels/slide28.xml.rels><?xml version="1.0" encoding="UTF-8" standalone="yes"?>
<Relationships xmlns="http://schemas.openxmlformats.org/package/2006/relationships"><Relationship Id="rId8" Type="http://schemas.openxmlformats.org/officeDocument/2006/relationships/image" Target="../media/image80.png" /><Relationship Id="rId3" Type="http://schemas.openxmlformats.org/officeDocument/2006/relationships/diagramLayout" Target="../diagrams/layout19.xml" /><Relationship Id="rId7" Type="http://schemas.openxmlformats.org/officeDocument/2006/relationships/image" Target="../media/image79.png" /><Relationship Id="rId2" Type="http://schemas.openxmlformats.org/officeDocument/2006/relationships/diagramData" Target="../diagrams/data19.xml" /><Relationship Id="rId1" Type="http://schemas.openxmlformats.org/officeDocument/2006/relationships/slideLayout" Target="../slideLayouts/slideLayout2.xml" /><Relationship Id="rId6" Type="http://schemas.microsoft.com/office/2007/relationships/diagramDrawing" Target="../diagrams/drawing19.xml" /><Relationship Id="rId5" Type="http://schemas.openxmlformats.org/officeDocument/2006/relationships/diagramColors" Target="../diagrams/colors19.xml" /><Relationship Id="rId4" Type="http://schemas.openxmlformats.org/officeDocument/2006/relationships/diagramQuickStyle" Target="../diagrams/quickStyle19.xml" /><Relationship Id="rId9" Type="http://schemas.openxmlformats.org/officeDocument/2006/relationships/image" Target="../media/image1.png" /></Relationships>
</file>

<file path=ppt/slides/_rels/slide29.xml.rels><?xml version="1.0" encoding="UTF-8" standalone="yes"?>
<Relationships xmlns="http://schemas.openxmlformats.org/package/2006/relationships"><Relationship Id="rId8" Type="http://schemas.microsoft.com/office/2007/relationships/diagramDrawing" Target="../diagrams/drawing20.xml" /><Relationship Id="rId3" Type="http://schemas.openxmlformats.org/officeDocument/2006/relationships/image" Target="../media/image1.png" /><Relationship Id="rId7" Type="http://schemas.openxmlformats.org/officeDocument/2006/relationships/diagramColors" Target="../diagrams/colors20.xml" /><Relationship Id="rId2" Type="http://schemas.openxmlformats.org/officeDocument/2006/relationships/image" Target="../media/image81.png" /><Relationship Id="rId1" Type="http://schemas.openxmlformats.org/officeDocument/2006/relationships/slideLayout" Target="../slideLayouts/slideLayout2.xml" /><Relationship Id="rId6" Type="http://schemas.openxmlformats.org/officeDocument/2006/relationships/diagramQuickStyle" Target="../diagrams/quickStyle20.xml" /><Relationship Id="rId5" Type="http://schemas.openxmlformats.org/officeDocument/2006/relationships/diagramLayout" Target="../diagrams/layout20.xml" /><Relationship Id="rId4" Type="http://schemas.openxmlformats.org/officeDocument/2006/relationships/diagramData" Target="../diagrams/data20.xml" /></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1.xml" /><Relationship Id="rId7" Type="http://schemas.openxmlformats.org/officeDocument/2006/relationships/image" Target="../media/image1.png" /><Relationship Id="rId2" Type="http://schemas.openxmlformats.org/officeDocument/2006/relationships/diagramData" Target="../diagrams/data21.xml" /><Relationship Id="rId1" Type="http://schemas.openxmlformats.org/officeDocument/2006/relationships/slideLayout" Target="../slideLayouts/slideLayout2.xml" /><Relationship Id="rId6" Type="http://schemas.microsoft.com/office/2007/relationships/diagramDrawing" Target="../diagrams/drawing21.xml" /><Relationship Id="rId5" Type="http://schemas.openxmlformats.org/officeDocument/2006/relationships/diagramColors" Target="../diagrams/colors21.xml" /><Relationship Id="rId4" Type="http://schemas.openxmlformats.org/officeDocument/2006/relationships/diagramQuickStyle" Target="../diagrams/quickStyle21.xml" /></Relationships>
</file>

<file path=ppt/slides/_rels/slide3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2.xml" /><Relationship Id="rId7" Type="http://schemas.openxmlformats.org/officeDocument/2006/relationships/image" Target="../media/image1.png" /><Relationship Id="rId2" Type="http://schemas.openxmlformats.org/officeDocument/2006/relationships/diagramData" Target="../diagrams/data22.xml" /><Relationship Id="rId1" Type="http://schemas.openxmlformats.org/officeDocument/2006/relationships/slideLayout" Target="../slideLayouts/slideLayout2.xml" /><Relationship Id="rId6" Type="http://schemas.microsoft.com/office/2007/relationships/diagramDrawing" Target="../diagrams/drawing22.xml" /><Relationship Id="rId5" Type="http://schemas.openxmlformats.org/officeDocument/2006/relationships/diagramColors" Target="../diagrams/colors22.xml" /><Relationship Id="rId4" Type="http://schemas.openxmlformats.org/officeDocument/2006/relationships/diagramQuickStyle" Target="../diagrams/quickStyle22.xml" /></Relationships>
</file>

<file path=ppt/slides/_rels/slide3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88.pn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89.pn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3" Type="http://schemas.openxmlformats.org/officeDocument/2006/relationships/hyperlink" Target="https://www.scrum.org/resources/what-is-a-product-owner" TargetMode="External" /><Relationship Id="rId2" Type="http://schemas.openxmlformats.org/officeDocument/2006/relationships/hyperlink" Target="https://www.scrum.org/resources/what-is-a-scrum-master" TargetMode="External" /><Relationship Id="rId1" Type="http://schemas.openxmlformats.org/officeDocument/2006/relationships/slideLayout" Target="../slideLayouts/slideLayout2.xml" /><Relationship Id="rId5" Type="http://schemas.openxmlformats.org/officeDocument/2006/relationships/image" Target="../media/image1.png" /><Relationship Id="rId4" Type="http://schemas.openxmlformats.org/officeDocument/2006/relationships/hyperlink" Target="https://www.scrum.org/resources/what-is-a-scrum-developer" TargetMode="External" /></Relationships>
</file>

<file path=ppt/slides/_rels/slide4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90.png"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91.png"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92.png" /><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3" Type="http://schemas.openxmlformats.org/officeDocument/2006/relationships/hyperlink" Target="https://miro.com/guides/retrospectives/ideas-games" TargetMode="External" /><Relationship Id="rId2" Type="http://schemas.openxmlformats.org/officeDocument/2006/relationships/hyperlink" Target="https://www.scrum.org/resources/scrum-glossary" TargetMode="External" /><Relationship Id="rId1" Type="http://schemas.openxmlformats.org/officeDocument/2006/relationships/slideLayout" Target="../slideLayouts/slideLayout2.xml" /><Relationship Id="rId4" Type="http://schemas.openxmlformats.org/officeDocument/2006/relationships/image" Target="../media/image1.png" /></Relationships>
</file>

<file path=ppt/slides/_rels/slide50.xml.rels><?xml version="1.0" encoding="UTF-8" standalone="yes"?>
<Relationships xmlns="http://schemas.openxmlformats.org/package/2006/relationships"><Relationship Id="rId3" Type="http://schemas.openxmlformats.org/officeDocument/2006/relationships/hyperlink" Target="https://www.agilebusiness.org/page/case-study-air-france-lean-agile-procurement" TargetMode="External" /><Relationship Id="rId2" Type="http://schemas.openxmlformats.org/officeDocument/2006/relationships/hyperlink" Target="https://www.growthaccelerationpartners.com/blog/real-life-examples-of-agile-methodology" TargetMode="External" /><Relationship Id="rId1" Type="http://schemas.openxmlformats.org/officeDocument/2006/relationships/slideLayout" Target="../slideLayouts/slideLayout2.xml" /><Relationship Id="rId5" Type="http://schemas.openxmlformats.org/officeDocument/2006/relationships/image" Target="../media/image1.png" /><Relationship Id="rId4" Type="http://schemas.openxmlformats.org/officeDocument/2006/relationships/hyperlink" Target="https://www.agilebusiness.org/page/case-study-northumbria-university-agile-culture" TargetMode="External" /></Relationships>
</file>

<file path=ppt/slides/_rels/slide51.xml.rels><?xml version="1.0" encoding="UTF-8" standalone="yes"?>
<Relationships xmlns="http://schemas.openxmlformats.org/package/2006/relationships"><Relationship Id="rId3" Type="http://schemas.openxmlformats.org/officeDocument/2006/relationships/hyperlink" Target="https://docs.microsoft.com/en-us/archive/blogs/ericgu/lean-toyota-and-how-it-relates-to-agile" TargetMode="External" /><Relationship Id="rId2" Type="http://schemas.openxmlformats.org/officeDocument/2006/relationships/hyperlink" Target="https://www.agilearena.net/toyota-agile-case-study-with-agile-arena/" TargetMode="External" /><Relationship Id="rId1" Type="http://schemas.openxmlformats.org/officeDocument/2006/relationships/slideLayout" Target="../slideLayouts/slideLayout2.xml" /><Relationship Id="rId5" Type="http://schemas.openxmlformats.org/officeDocument/2006/relationships/image" Target="../media/image1.png" /><Relationship Id="rId4" Type="http://schemas.openxmlformats.org/officeDocument/2006/relationships/hyperlink" Target="https://www.infoq.com/articles/scrum-the-toyota-wa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899E43-F646-48F9-A589-3E3EEB70B3A8}"/>
              </a:ext>
            </a:extLst>
          </p:cNvPr>
          <p:cNvSpPr>
            <a:spLocks noGrp="1"/>
          </p:cNvSpPr>
          <p:nvPr>
            <p:ph type="ctrTitle"/>
          </p:nvPr>
        </p:nvSpPr>
        <p:spPr>
          <a:xfrm>
            <a:off x="1094095" y="851517"/>
            <a:ext cx="5238466" cy="2991416"/>
          </a:xfrm>
        </p:spPr>
        <p:txBody>
          <a:bodyPr anchor="b">
            <a:normAutofit/>
          </a:bodyPr>
          <a:lstStyle/>
          <a:p>
            <a:pPr algn="l"/>
            <a:r>
              <a:rPr lang="en-US" dirty="0"/>
              <a:t>Introduction to Agile</a:t>
            </a:r>
            <a:endParaRPr lang="en-US"/>
          </a:p>
        </p:txBody>
      </p:sp>
      <p:sp>
        <p:nvSpPr>
          <p:cNvPr id="3" name="Subtitle 2">
            <a:extLst>
              <a:ext uri="{FF2B5EF4-FFF2-40B4-BE49-F238E27FC236}">
                <a16:creationId xmlns:a16="http://schemas.microsoft.com/office/drawing/2014/main" id="{AFC3A619-3580-497A-A666-3D79A0416964}"/>
              </a:ext>
            </a:extLst>
          </p:cNvPr>
          <p:cNvSpPr>
            <a:spLocks noGrp="1"/>
          </p:cNvSpPr>
          <p:nvPr>
            <p:ph type="subTitle" idx="1"/>
          </p:nvPr>
        </p:nvSpPr>
        <p:spPr>
          <a:xfrm>
            <a:off x="1094096" y="3842932"/>
            <a:ext cx="4167115" cy="2163551"/>
          </a:xfrm>
        </p:spPr>
        <p:txBody>
          <a:bodyPr anchor="t">
            <a:normAutofit/>
          </a:bodyPr>
          <a:lstStyle/>
          <a:p>
            <a:pPr algn="l"/>
            <a:endParaRPr lang="en-US"/>
          </a:p>
        </p:txBody>
      </p:sp>
      <p:sp>
        <p:nvSpPr>
          <p:cNvPr id="11" name="Freeform: Shape 10">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A6F39DFF-3A48-422B-A508-6F94A12AF6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1503" y="3062333"/>
            <a:ext cx="3217333" cy="1351280"/>
          </a:xfrm>
          <a:prstGeom prst="rect">
            <a:avLst/>
          </a:prstGeom>
        </p:spPr>
      </p:pic>
    </p:spTree>
    <p:extLst>
      <p:ext uri="{BB962C8B-B14F-4D97-AF65-F5344CB8AC3E}">
        <p14:creationId xmlns:p14="http://schemas.microsoft.com/office/powerpoint/2010/main" val="84435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C0EE-96D1-430E-9B5A-00E75EBCA776}"/>
              </a:ext>
            </a:extLst>
          </p:cNvPr>
          <p:cNvSpPr>
            <a:spLocks noGrp="1"/>
          </p:cNvSpPr>
          <p:nvPr>
            <p:ph type="title"/>
          </p:nvPr>
        </p:nvSpPr>
        <p:spPr/>
        <p:txBody>
          <a:bodyPr/>
          <a:lstStyle/>
          <a:p>
            <a:r>
              <a:rPr lang="en-US" dirty="0"/>
              <a:t>Team Collaboration Exercise</a:t>
            </a:r>
          </a:p>
        </p:txBody>
      </p:sp>
      <p:graphicFrame>
        <p:nvGraphicFramePr>
          <p:cNvPr id="8" name="Content Placeholder 2">
            <a:extLst>
              <a:ext uri="{FF2B5EF4-FFF2-40B4-BE49-F238E27FC236}">
                <a16:creationId xmlns:a16="http://schemas.microsoft.com/office/drawing/2014/main" id="{FE8C1F52-183B-AD3A-8720-57B2A59D9E1D}"/>
              </a:ext>
            </a:extLst>
          </p:cNvPr>
          <p:cNvGraphicFramePr>
            <a:graphicFrameLocks noGrp="1"/>
          </p:cNvGraphicFramePr>
          <p:nvPr>
            <p:ph idx="1"/>
            <p:extLst>
              <p:ext uri="{D42A27DB-BD31-4B8C-83A1-F6EECF244321}">
                <p14:modId xmlns:p14="http://schemas.microsoft.com/office/powerpoint/2010/main" val="240546670"/>
              </p:ext>
            </p:extLst>
          </p:nvPr>
        </p:nvGraphicFramePr>
        <p:xfrm>
          <a:off x="838200" y="1537494"/>
          <a:ext cx="10124440" cy="3989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4F6CDDE4-8A8F-4427-95FA-A65436B7D5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764539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DC21B-CC9C-4077-B1E6-5718D5730BE0}"/>
              </a:ext>
            </a:extLst>
          </p:cNvPr>
          <p:cNvSpPr>
            <a:spLocks noGrp="1"/>
          </p:cNvSpPr>
          <p:nvPr>
            <p:ph type="title"/>
          </p:nvPr>
        </p:nvSpPr>
        <p:spPr>
          <a:xfrm>
            <a:off x="838200" y="1818640"/>
            <a:ext cx="10515600" cy="1270000"/>
          </a:xfrm>
        </p:spPr>
        <p:txBody>
          <a:bodyPr/>
          <a:lstStyle/>
          <a:p>
            <a:r>
              <a:rPr lang="en-US" dirty="0"/>
              <a:t>Demo Time</a:t>
            </a:r>
          </a:p>
        </p:txBody>
      </p:sp>
      <p:pic>
        <p:nvPicPr>
          <p:cNvPr id="3" name="Picture 2">
            <a:extLst>
              <a:ext uri="{FF2B5EF4-FFF2-40B4-BE49-F238E27FC236}">
                <a16:creationId xmlns:a16="http://schemas.microsoft.com/office/drawing/2014/main" id="{407D6513-F2C0-4E18-BD6F-F2F866E43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430769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7427488-068E-4B55-AC8D-CD070B8CD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5DD5AFF2-B0BF-41FA-BA95-B06DB47DF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3429000"/>
            <a:ext cx="12191999" cy="3429000"/>
            <a:chOff x="7467600" y="0"/>
            <a:chExt cx="4724400" cy="6858000"/>
          </a:xfrm>
        </p:grpSpPr>
        <p:sp>
          <p:nvSpPr>
            <p:cNvPr id="12" name="Rectangle 11">
              <a:extLst>
                <a:ext uri="{FF2B5EF4-FFF2-40B4-BE49-F238E27FC236}">
                  <a16:creationId xmlns:a16="http://schemas.microsoft.com/office/drawing/2014/main" id="{346F474B-53B3-4567-B505-9E3D72510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0ECCC9F-C36C-4275-B251-A115347C1B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3FE49A6B-0100-4397-88F8-FE2410D089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custGeom>
            <a:avLst/>
            <a:gdLst>
              <a:gd name="connsiteX0" fmla="*/ 369702 w 12192000"/>
              <a:gd name="connsiteY0" fmla="*/ 3283169 h 3429000"/>
              <a:gd name="connsiteX1" fmla="*/ 366575 w 12192000"/>
              <a:gd name="connsiteY1" fmla="*/ 3286556 h 3429000"/>
              <a:gd name="connsiteX2" fmla="*/ 371637 w 12192000"/>
              <a:gd name="connsiteY2" fmla="*/ 3284954 h 3429000"/>
              <a:gd name="connsiteX3" fmla="*/ 7392322 w 12192000"/>
              <a:gd name="connsiteY3" fmla="*/ 3229238 h 3429000"/>
              <a:gd name="connsiteX4" fmla="*/ 7611337 w 12192000"/>
              <a:gd name="connsiteY4" fmla="*/ 3303821 h 3429000"/>
              <a:gd name="connsiteX5" fmla="*/ 7955762 w 12192000"/>
              <a:gd name="connsiteY5" fmla="*/ 3413006 h 3429000"/>
              <a:gd name="connsiteX6" fmla="*/ 7512455 w 12192000"/>
              <a:gd name="connsiteY6" fmla="*/ 3245734 h 3429000"/>
              <a:gd name="connsiteX7" fmla="*/ 9928143 w 12192000"/>
              <a:gd name="connsiteY7" fmla="*/ 3086312 h 3429000"/>
              <a:gd name="connsiteX8" fmla="*/ 9753801 w 12192000"/>
              <a:gd name="connsiteY8" fmla="*/ 3096103 h 3429000"/>
              <a:gd name="connsiteX9" fmla="*/ 9578027 w 12192000"/>
              <a:gd name="connsiteY9" fmla="*/ 3103104 h 3429000"/>
              <a:gd name="connsiteX10" fmla="*/ 9424342 w 12192000"/>
              <a:gd name="connsiteY10" fmla="*/ 3099403 h 3429000"/>
              <a:gd name="connsiteX11" fmla="*/ 9001907 w 12192000"/>
              <a:gd name="connsiteY11" fmla="*/ 3131369 h 3429000"/>
              <a:gd name="connsiteX12" fmla="*/ 8922138 w 12192000"/>
              <a:gd name="connsiteY12" fmla="*/ 3162702 h 3429000"/>
              <a:gd name="connsiteX13" fmla="*/ 9087550 w 12192000"/>
              <a:gd name="connsiteY13" fmla="*/ 3170765 h 3429000"/>
              <a:gd name="connsiteX14" fmla="*/ 9512475 w 12192000"/>
              <a:gd name="connsiteY14" fmla="*/ 3134693 h 3429000"/>
              <a:gd name="connsiteX15" fmla="*/ 9928143 w 12192000"/>
              <a:gd name="connsiteY15" fmla="*/ 3086312 h 3429000"/>
              <a:gd name="connsiteX16" fmla="*/ 9351220 w 12192000"/>
              <a:gd name="connsiteY16" fmla="*/ 3030370 h 3429000"/>
              <a:gd name="connsiteX17" fmla="*/ 8999756 w 12192000"/>
              <a:gd name="connsiteY17" fmla="*/ 3100929 h 3429000"/>
              <a:gd name="connsiteX18" fmla="*/ 9425830 w 12192000"/>
              <a:gd name="connsiteY18" fmla="*/ 3069517 h 3429000"/>
              <a:gd name="connsiteX19" fmla="*/ 9578307 w 12192000"/>
              <a:gd name="connsiteY19" fmla="*/ 3073035 h 3429000"/>
              <a:gd name="connsiteX20" fmla="*/ 9752771 w 12192000"/>
              <a:gd name="connsiteY20" fmla="*/ 3066471 h 3429000"/>
              <a:gd name="connsiteX21" fmla="*/ 9852779 w 12192000"/>
              <a:gd name="connsiteY21" fmla="*/ 3060665 h 3429000"/>
              <a:gd name="connsiteX22" fmla="*/ 9694862 w 12192000"/>
              <a:gd name="connsiteY22" fmla="*/ 3044140 h 3429000"/>
              <a:gd name="connsiteX23" fmla="*/ 9351220 w 12192000"/>
              <a:gd name="connsiteY23" fmla="*/ 3030370 h 3429000"/>
              <a:gd name="connsiteX24" fmla="*/ 1019354 w 12192000"/>
              <a:gd name="connsiteY24" fmla="*/ 2886006 h 3429000"/>
              <a:gd name="connsiteX25" fmla="*/ 441046 w 12192000"/>
              <a:gd name="connsiteY25" fmla="*/ 3262153 h 3429000"/>
              <a:gd name="connsiteX26" fmla="*/ 1019354 w 12192000"/>
              <a:gd name="connsiteY26" fmla="*/ 2886006 h 3429000"/>
              <a:gd name="connsiteX27" fmla="*/ 991680 w 12192000"/>
              <a:gd name="connsiteY27" fmla="*/ 2869413 h 3429000"/>
              <a:gd name="connsiteX28" fmla="*/ 409060 w 12192000"/>
              <a:gd name="connsiteY28" fmla="*/ 3242470 h 3429000"/>
              <a:gd name="connsiteX29" fmla="*/ 991680 w 12192000"/>
              <a:gd name="connsiteY29" fmla="*/ 2869413 h 3429000"/>
              <a:gd name="connsiteX30" fmla="*/ 7254615 w 12192000"/>
              <a:gd name="connsiteY30" fmla="*/ 2482918 h 3429000"/>
              <a:gd name="connsiteX31" fmla="*/ 7312589 w 12192000"/>
              <a:gd name="connsiteY31" fmla="*/ 2553309 h 3429000"/>
              <a:gd name="connsiteX32" fmla="*/ 7580896 w 12192000"/>
              <a:gd name="connsiteY32" fmla="*/ 2973069 h 3429000"/>
              <a:gd name="connsiteX33" fmla="*/ 7990862 w 12192000"/>
              <a:gd name="connsiteY33" fmla="*/ 3378025 h 3429000"/>
              <a:gd name="connsiteX34" fmla="*/ 7871964 w 12192000"/>
              <a:gd name="connsiteY34" fmla="*/ 3220139 h 3429000"/>
              <a:gd name="connsiteX35" fmla="*/ 7859674 w 12192000"/>
              <a:gd name="connsiteY35" fmla="*/ 3207358 h 3429000"/>
              <a:gd name="connsiteX36" fmla="*/ 7545050 w 12192000"/>
              <a:gd name="connsiteY36" fmla="*/ 2831110 h 3429000"/>
              <a:gd name="connsiteX37" fmla="*/ 7254615 w 12192000"/>
              <a:gd name="connsiteY37" fmla="*/ 2482918 h 3429000"/>
              <a:gd name="connsiteX38" fmla="*/ 9078855 w 12192000"/>
              <a:gd name="connsiteY38" fmla="*/ 2455754 h 3429000"/>
              <a:gd name="connsiteX39" fmla="*/ 8825188 w 12192000"/>
              <a:gd name="connsiteY39" fmla="*/ 3067752 h 3429000"/>
              <a:gd name="connsiteX40" fmla="*/ 9078855 w 12192000"/>
              <a:gd name="connsiteY40" fmla="*/ 2455754 h 3429000"/>
              <a:gd name="connsiteX41" fmla="*/ 9113805 w 12192000"/>
              <a:gd name="connsiteY41" fmla="*/ 2454072 h 3429000"/>
              <a:gd name="connsiteX42" fmla="*/ 8855200 w 12192000"/>
              <a:gd name="connsiteY42" fmla="*/ 3065950 h 3429000"/>
              <a:gd name="connsiteX43" fmla="*/ 9113805 w 12192000"/>
              <a:gd name="connsiteY43" fmla="*/ 2454072 h 3429000"/>
              <a:gd name="connsiteX44" fmla="*/ 9123940 w 12192000"/>
              <a:gd name="connsiteY44" fmla="*/ 2396040 h 3429000"/>
              <a:gd name="connsiteX45" fmla="*/ 9120846 w 12192000"/>
              <a:gd name="connsiteY45" fmla="*/ 2400053 h 3429000"/>
              <a:gd name="connsiteX46" fmla="*/ 9123267 w 12192000"/>
              <a:gd name="connsiteY46" fmla="*/ 2400425 h 3429000"/>
              <a:gd name="connsiteX47" fmla="*/ 103333 w 12192000"/>
              <a:gd name="connsiteY47" fmla="*/ 2270602 h 3429000"/>
              <a:gd name="connsiteX48" fmla="*/ 233938 w 12192000"/>
              <a:gd name="connsiteY48" fmla="*/ 2380416 h 3429000"/>
              <a:gd name="connsiteX49" fmla="*/ 883580 w 12192000"/>
              <a:gd name="connsiteY49" fmla="*/ 2751710 h 3429000"/>
              <a:gd name="connsiteX50" fmla="*/ 487337 w 12192000"/>
              <a:gd name="connsiteY50" fmla="*/ 2521182 h 3429000"/>
              <a:gd name="connsiteX51" fmla="*/ 354051 w 12192000"/>
              <a:gd name="connsiteY51" fmla="*/ 2425912 h 3429000"/>
              <a:gd name="connsiteX52" fmla="*/ 195436 w 12192000"/>
              <a:gd name="connsiteY52" fmla="*/ 2326068 h 3429000"/>
              <a:gd name="connsiteX53" fmla="*/ 5539432 w 12192000"/>
              <a:gd name="connsiteY53" fmla="*/ 2213928 h 3429000"/>
              <a:gd name="connsiteX54" fmla="*/ 5555462 w 12192000"/>
              <a:gd name="connsiteY54" fmla="*/ 2265454 h 3429000"/>
              <a:gd name="connsiteX55" fmla="*/ 5828270 w 12192000"/>
              <a:gd name="connsiteY55" fmla="*/ 2891663 h 3429000"/>
              <a:gd name="connsiteX56" fmla="*/ 5947416 w 12192000"/>
              <a:gd name="connsiteY56" fmla="*/ 3145846 h 3429000"/>
              <a:gd name="connsiteX57" fmla="*/ 5539432 w 12192000"/>
              <a:gd name="connsiteY57" fmla="*/ 2213928 h 3429000"/>
              <a:gd name="connsiteX58" fmla="*/ 51253 w 12192000"/>
              <a:gd name="connsiteY58" fmla="*/ 2202825 h 3429000"/>
              <a:gd name="connsiteX59" fmla="*/ 211622 w 12192000"/>
              <a:gd name="connsiteY59" fmla="*/ 2299803 h 3429000"/>
              <a:gd name="connsiteX60" fmla="*/ 371652 w 12192000"/>
              <a:gd name="connsiteY60" fmla="*/ 2400062 h 3429000"/>
              <a:gd name="connsiteX61" fmla="*/ 505903 w 12192000"/>
              <a:gd name="connsiteY61" fmla="*/ 2496221 h 3429000"/>
              <a:gd name="connsiteX62" fmla="*/ 899240 w 12192000"/>
              <a:gd name="connsiteY62" fmla="*/ 2724068 h 3429000"/>
              <a:gd name="connsiteX63" fmla="*/ 988114 w 12192000"/>
              <a:gd name="connsiteY63" fmla="*/ 2745204 h 3429000"/>
              <a:gd name="connsiteX64" fmla="*/ 845971 w 12192000"/>
              <a:gd name="connsiteY64" fmla="*/ 2638177 h 3429000"/>
              <a:gd name="connsiteX65" fmla="*/ 448057 w 12192000"/>
              <a:gd name="connsiteY65" fmla="*/ 2412376 h 3429000"/>
              <a:gd name="connsiteX66" fmla="*/ 51253 w 12192000"/>
              <a:gd name="connsiteY66" fmla="*/ 2202825 h 3429000"/>
              <a:gd name="connsiteX67" fmla="*/ 2606687 w 12192000"/>
              <a:gd name="connsiteY67" fmla="*/ 2201718 h 3429000"/>
              <a:gd name="connsiteX68" fmla="*/ 2645658 w 12192000"/>
              <a:gd name="connsiteY68" fmla="*/ 3211259 h 3429000"/>
              <a:gd name="connsiteX69" fmla="*/ 2606687 w 12192000"/>
              <a:gd name="connsiteY69" fmla="*/ 2201718 h 3429000"/>
              <a:gd name="connsiteX70" fmla="*/ 10097724 w 12192000"/>
              <a:gd name="connsiteY70" fmla="*/ 2162852 h 3429000"/>
              <a:gd name="connsiteX71" fmla="*/ 9645248 w 12192000"/>
              <a:gd name="connsiteY71" fmla="*/ 2201119 h 3429000"/>
              <a:gd name="connsiteX72" fmla="*/ 9543858 w 12192000"/>
              <a:gd name="connsiteY72" fmla="*/ 2221510 h 3429000"/>
              <a:gd name="connsiteX73" fmla="*/ 9681648 w 12192000"/>
              <a:gd name="connsiteY73" fmla="*/ 2200828 h 3429000"/>
              <a:gd name="connsiteX74" fmla="*/ 10557846 w 12192000"/>
              <a:gd name="connsiteY74" fmla="*/ 2172337 h 3429000"/>
              <a:gd name="connsiteX75" fmla="*/ 10301704 w 12192000"/>
              <a:gd name="connsiteY75" fmla="*/ 2169847 h 3429000"/>
              <a:gd name="connsiteX76" fmla="*/ 10250553 w 12192000"/>
              <a:gd name="connsiteY76" fmla="*/ 2166539 h 3429000"/>
              <a:gd name="connsiteX77" fmla="*/ 10097724 w 12192000"/>
              <a:gd name="connsiteY77" fmla="*/ 2162852 h 3429000"/>
              <a:gd name="connsiteX78" fmla="*/ 3642057 w 12192000"/>
              <a:gd name="connsiteY78" fmla="*/ 2144487 h 3429000"/>
              <a:gd name="connsiteX79" fmla="*/ 3632981 w 12192000"/>
              <a:gd name="connsiteY79" fmla="*/ 2150437 h 3429000"/>
              <a:gd name="connsiteX80" fmla="*/ 3382436 w 12192000"/>
              <a:gd name="connsiteY80" fmla="*/ 2523726 h 3429000"/>
              <a:gd name="connsiteX81" fmla="*/ 3191929 w 12192000"/>
              <a:gd name="connsiteY81" fmla="*/ 3233669 h 3429000"/>
              <a:gd name="connsiteX82" fmla="*/ 3369898 w 12192000"/>
              <a:gd name="connsiteY82" fmla="*/ 2652771 h 3429000"/>
              <a:gd name="connsiteX83" fmla="*/ 3642057 w 12192000"/>
              <a:gd name="connsiteY83" fmla="*/ 2144487 h 3429000"/>
              <a:gd name="connsiteX84" fmla="*/ 7015907 w 12192000"/>
              <a:gd name="connsiteY84" fmla="*/ 2112548 h 3429000"/>
              <a:gd name="connsiteX85" fmla="*/ 7259646 w 12192000"/>
              <a:gd name="connsiteY85" fmla="*/ 2336985 h 3429000"/>
              <a:gd name="connsiteX86" fmla="*/ 7741483 w 12192000"/>
              <a:gd name="connsiteY86" fmla="*/ 2850980 h 3429000"/>
              <a:gd name="connsiteX87" fmla="*/ 8008941 w 12192000"/>
              <a:gd name="connsiteY87" fmla="*/ 3304560 h 3429000"/>
              <a:gd name="connsiteX88" fmla="*/ 7999234 w 12192000"/>
              <a:gd name="connsiteY88" fmla="*/ 3181993 h 3429000"/>
              <a:gd name="connsiteX89" fmla="*/ 7715154 w 12192000"/>
              <a:gd name="connsiteY89" fmla="*/ 2768148 h 3429000"/>
              <a:gd name="connsiteX90" fmla="*/ 7271900 w 12192000"/>
              <a:gd name="connsiteY90" fmla="*/ 2305551 h 3429000"/>
              <a:gd name="connsiteX91" fmla="*/ 7015907 w 12192000"/>
              <a:gd name="connsiteY91" fmla="*/ 2112548 h 3429000"/>
              <a:gd name="connsiteX92" fmla="*/ 2650666 w 12192000"/>
              <a:gd name="connsiteY92" fmla="*/ 2101686 h 3429000"/>
              <a:gd name="connsiteX93" fmla="*/ 2650249 w 12192000"/>
              <a:gd name="connsiteY93" fmla="*/ 2103101 h 3429000"/>
              <a:gd name="connsiteX94" fmla="*/ 2663808 w 12192000"/>
              <a:gd name="connsiteY94" fmla="*/ 3106215 h 3429000"/>
              <a:gd name="connsiteX95" fmla="*/ 2665418 w 12192000"/>
              <a:gd name="connsiteY95" fmla="*/ 2703756 h 3429000"/>
              <a:gd name="connsiteX96" fmla="*/ 2650666 w 12192000"/>
              <a:gd name="connsiteY96" fmla="*/ 2101686 h 3429000"/>
              <a:gd name="connsiteX97" fmla="*/ 10218664 w 12192000"/>
              <a:gd name="connsiteY97" fmla="*/ 2096300 h 3429000"/>
              <a:gd name="connsiteX98" fmla="*/ 10086154 w 12192000"/>
              <a:gd name="connsiteY98" fmla="*/ 2096937 h 3429000"/>
              <a:gd name="connsiteX99" fmla="*/ 9778614 w 12192000"/>
              <a:gd name="connsiteY99" fmla="*/ 2121189 h 3429000"/>
              <a:gd name="connsiteX100" fmla="*/ 9601703 w 12192000"/>
              <a:gd name="connsiteY100" fmla="*/ 2176852 h 3429000"/>
              <a:gd name="connsiteX101" fmla="*/ 9641684 w 12192000"/>
              <a:gd name="connsiteY101" fmla="*/ 2171203 h 3429000"/>
              <a:gd name="connsiteX102" fmla="*/ 10252799 w 12192000"/>
              <a:gd name="connsiteY102" fmla="*/ 2135971 h 3429000"/>
              <a:gd name="connsiteX103" fmla="*/ 10304297 w 12192000"/>
              <a:gd name="connsiteY103" fmla="*/ 2139822 h 3429000"/>
              <a:gd name="connsiteX104" fmla="*/ 10533945 w 12192000"/>
              <a:gd name="connsiteY104" fmla="*/ 2144703 h 3429000"/>
              <a:gd name="connsiteX105" fmla="*/ 10446061 w 12192000"/>
              <a:gd name="connsiteY105" fmla="*/ 2126562 h 3429000"/>
              <a:gd name="connsiteX106" fmla="*/ 10360877 w 12192000"/>
              <a:gd name="connsiteY106" fmla="*/ 2109004 h 3429000"/>
              <a:gd name="connsiteX107" fmla="*/ 10218664 w 12192000"/>
              <a:gd name="connsiteY107" fmla="*/ 2096300 h 3429000"/>
              <a:gd name="connsiteX108" fmla="*/ 6946849 w 12192000"/>
              <a:gd name="connsiteY108" fmla="*/ 2094271 h 3429000"/>
              <a:gd name="connsiteX109" fmla="*/ 6946972 w 12192000"/>
              <a:gd name="connsiteY109" fmla="*/ 2097491 h 3429000"/>
              <a:gd name="connsiteX110" fmla="*/ 7105827 w 12192000"/>
              <a:gd name="connsiteY110" fmla="*/ 2289700 h 3429000"/>
              <a:gd name="connsiteX111" fmla="*/ 7126431 w 12192000"/>
              <a:gd name="connsiteY111" fmla="*/ 2308872 h 3429000"/>
              <a:gd name="connsiteX112" fmla="*/ 7567269 w 12192000"/>
              <a:gd name="connsiteY112" fmla="*/ 2811461 h 3429000"/>
              <a:gd name="connsiteX113" fmla="*/ 7880270 w 12192000"/>
              <a:gd name="connsiteY113" fmla="*/ 3186176 h 3429000"/>
              <a:gd name="connsiteX114" fmla="*/ 7892560 w 12192000"/>
              <a:gd name="connsiteY114" fmla="*/ 3198949 h 3429000"/>
              <a:gd name="connsiteX115" fmla="*/ 7971643 w 12192000"/>
              <a:gd name="connsiteY115" fmla="*/ 3289236 h 3429000"/>
              <a:gd name="connsiteX116" fmla="*/ 7719359 w 12192000"/>
              <a:gd name="connsiteY116" fmla="*/ 2870011 h 3429000"/>
              <a:gd name="connsiteX117" fmla="*/ 7240170 w 12192000"/>
              <a:gd name="connsiteY117" fmla="*/ 2358985 h 3429000"/>
              <a:gd name="connsiteX118" fmla="*/ 6946849 w 12192000"/>
              <a:gd name="connsiteY118" fmla="*/ 2094271 h 3429000"/>
              <a:gd name="connsiteX119" fmla="*/ 2680277 w 12192000"/>
              <a:gd name="connsiteY119" fmla="*/ 2050204 h 3429000"/>
              <a:gd name="connsiteX120" fmla="*/ 2678972 w 12192000"/>
              <a:gd name="connsiteY120" fmla="*/ 2052582 h 3429000"/>
              <a:gd name="connsiteX121" fmla="*/ 2696666 w 12192000"/>
              <a:gd name="connsiteY121" fmla="*/ 2704836 h 3429000"/>
              <a:gd name="connsiteX122" fmla="*/ 2695769 w 12192000"/>
              <a:gd name="connsiteY122" fmla="*/ 2961955 h 3429000"/>
              <a:gd name="connsiteX123" fmla="*/ 2739893 w 12192000"/>
              <a:gd name="connsiteY123" fmla="*/ 2679357 h 3429000"/>
              <a:gd name="connsiteX124" fmla="*/ 2680277 w 12192000"/>
              <a:gd name="connsiteY124" fmla="*/ 2050204 h 3429000"/>
              <a:gd name="connsiteX125" fmla="*/ 1132195 w 12192000"/>
              <a:gd name="connsiteY125" fmla="*/ 2038980 h 3429000"/>
              <a:gd name="connsiteX126" fmla="*/ 1679056 w 12192000"/>
              <a:gd name="connsiteY126" fmla="*/ 2087907 h 3429000"/>
              <a:gd name="connsiteX127" fmla="*/ 2128648 w 12192000"/>
              <a:gd name="connsiteY127" fmla="*/ 2045249 h 3429000"/>
              <a:gd name="connsiteX128" fmla="*/ 1825619 w 12192000"/>
              <a:gd name="connsiteY128" fmla="*/ 2049447 h 3429000"/>
              <a:gd name="connsiteX129" fmla="*/ 1737798 w 12192000"/>
              <a:gd name="connsiteY129" fmla="*/ 2054353 h 3429000"/>
              <a:gd name="connsiteX130" fmla="*/ 1132195 w 12192000"/>
              <a:gd name="connsiteY130" fmla="*/ 2038980 h 3429000"/>
              <a:gd name="connsiteX131" fmla="*/ 10104407 w 12192000"/>
              <a:gd name="connsiteY131" fmla="*/ 2029317 h 3429000"/>
              <a:gd name="connsiteX132" fmla="*/ 9704375 w 12192000"/>
              <a:gd name="connsiteY132" fmla="*/ 2107349 h 3429000"/>
              <a:gd name="connsiteX133" fmla="*/ 9773804 w 12192000"/>
              <a:gd name="connsiteY133" fmla="*/ 2090543 h 3429000"/>
              <a:gd name="connsiteX134" fmla="*/ 10086605 w 12192000"/>
              <a:gd name="connsiteY134" fmla="*/ 2065992 h 3429000"/>
              <a:gd name="connsiteX135" fmla="*/ 10367276 w 12192000"/>
              <a:gd name="connsiteY135" fmla="*/ 2078848 h 3429000"/>
              <a:gd name="connsiteX136" fmla="*/ 10454262 w 12192000"/>
              <a:gd name="connsiteY136" fmla="*/ 2096798 h 3429000"/>
              <a:gd name="connsiteX137" fmla="*/ 10569223 w 12192000"/>
              <a:gd name="connsiteY137" fmla="*/ 2118311 h 3429000"/>
              <a:gd name="connsiteX138" fmla="*/ 10104407 w 12192000"/>
              <a:gd name="connsiteY138" fmla="*/ 2029317 h 3429000"/>
              <a:gd name="connsiteX139" fmla="*/ 6861797 w 12192000"/>
              <a:gd name="connsiteY139" fmla="*/ 1990899 h 3429000"/>
              <a:gd name="connsiteX140" fmla="*/ 6879594 w 12192000"/>
              <a:gd name="connsiteY140" fmla="*/ 1995547 h 3429000"/>
              <a:gd name="connsiteX141" fmla="*/ 7789028 w 12192000"/>
              <a:gd name="connsiteY141" fmla="*/ 2783316 h 3429000"/>
              <a:gd name="connsiteX142" fmla="*/ 8093600 w 12192000"/>
              <a:gd name="connsiteY142" fmla="*/ 3281671 h 3429000"/>
              <a:gd name="connsiteX143" fmla="*/ 8129425 w 12192000"/>
              <a:gd name="connsiteY143" fmla="*/ 3425298 h 3429000"/>
              <a:gd name="connsiteX144" fmla="*/ 8130898 w 12192000"/>
              <a:gd name="connsiteY144" fmla="*/ 3428998 h 3429000"/>
              <a:gd name="connsiteX145" fmla="*/ 7899365 w 12192000"/>
              <a:gd name="connsiteY145" fmla="*/ 3428998 h 3429000"/>
              <a:gd name="connsiteX146" fmla="*/ 7761176 w 12192000"/>
              <a:gd name="connsiteY146" fmla="*/ 3387656 h 3429000"/>
              <a:gd name="connsiteX147" fmla="*/ 7602080 w 12192000"/>
              <a:gd name="connsiteY147" fmla="*/ 3331867 h 3429000"/>
              <a:gd name="connsiteX148" fmla="*/ 7289862 w 12192000"/>
              <a:gd name="connsiteY148" fmla="*/ 3230827 h 3429000"/>
              <a:gd name="connsiteX149" fmla="*/ 7582411 w 12192000"/>
              <a:gd name="connsiteY149" fmla="*/ 3355122 h 3429000"/>
              <a:gd name="connsiteX150" fmla="*/ 7605759 w 12192000"/>
              <a:gd name="connsiteY150" fmla="*/ 3364465 h 3429000"/>
              <a:gd name="connsiteX151" fmla="*/ 7737910 w 12192000"/>
              <a:gd name="connsiteY151" fmla="*/ 3411638 h 3429000"/>
              <a:gd name="connsiteX152" fmla="*/ 7826532 w 12192000"/>
              <a:gd name="connsiteY152" fmla="*/ 3428999 h 3429000"/>
              <a:gd name="connsiteX153" fmla="*/ 7696096 w 12192000"/>
              <a:gd name="connsiteY153" fmla="*/ 3428999 h 3429000"/>
              <a:gd name="connsiteX154" fmla="*/ 7594081 w 12192000"/>
              <a:gd name="connsiteY154" fmla="*/ 3392149 h 3429000"/>
              <a:gd name="connsiteX155" fmla="*/ 7570734 w 12192000"/>
              <a:gd name="connsiteY155" fmla="*/ 3382799 h 3429000"/>
              <a:gd name="connsiteX156" fmla="*/ 7271814 w 12192000"/>
              <a:gd name="connsiteY156" fmla="*/ 3255601 h 3429000"/>
              <a:gd name="connsiteX157" fmla="*/ 7585232 w 12192000"/>
              <a:gd name="connsiteY157" fmla="*/ 3421060 h 3429000"/>
              <a:gd name="connsiteX158" fmla="*/ 7613775 w 12192000"/>
              <a:gd name="connsiteY158" fmla="*/ 3428998 h 3429000"/>
              <a:gd name="connsiteX159" fmla="*/ 7522197 w 12192000"/>
              <a:gd name="connsiteY159" fmla="*/ 3428998 h 3429000"/>
              <a:gd name="connsiteX160" fmla="*/ 7410696 w 12192000"/>
              <a:gd name="connsiteY160" fmla="*/ 3374861 h 3429000"/>
              <a:gd name="connsiteX161" fmla="*/ 7088673 w 12192000"/>
              <a:gd name="connsiteY161" fmla="*/ 3181396 h 3429000"/>
              <a:gd name="connsiteX162" fmla="*/ 7090188 w 12192000"/>
              <a:gd name="connsiteY162" fmla="*/ 3155365 h 3429000"/>
              <a:gd name="connsiteX163" fmla="*/ 7780046 w 12192000"/>
              <a:gd name="connsiteY163" fmla="*/ 3282283 h 3429000"/>
              <a:gd name="connsiteX164" fmla="*/ 7944957 w 12192000"/>
              <a:gd name="connsiteY164" fmla="*/ 3370347 h 3429000"/>
              <a:gd name="connsiteX165" fmla="*/ 7601828 w 12192000"/>
              <a:gd name="connsiteY165" fmla="*/ 3074934 h 3429000"/>
              <a:gd name="connsiteX166" fmla="*/ 7042773 w 12192000"/>
              <a:gd name="connsiteY166" fmla="*/ 2305011 h 3429000"/>
              <a:gd name="connsiteX167" fmla="*/ 6844835 w 12192000"/>
              <a:gd name="connsiteY167" fmla="*/ 1995988 h 3429000"/>
              <a:gd name="connsiteX168" fmla="*/ 6861797 w 12192000"/>
              <a:gd name="connsiteY168" fmla="*/ 1990899 h 3429000"/>
              <a:gd name="connsiteX169" fmla="*/ 1456157 w 12192000"/>
              <a:gd name="connsiteY169" fmla="*/ 1942404 h 3429000"/>
              <a:gd name="connsiteX170" fmla="*/ 1244432 w 12192000"/>
              <a:gd name="connsiteY170" fmla="*/ 1956601 h 3429000"/>
              <a:gd name="connsiteX171" fmla="*/ 973990 w 12192000"/>
              <a:gd name="connsiteY171" fmla="*/ 1995940 h 3429000"/>
              <a:gd name="connsiteX172" fmla="*/ 1103809 w 12192000"/>
              <a:gd name="connsiteY172" fmla="*/ 2004720 h 3429000"/>
              <a:gd name="connsiteX173" fmla="*/ 1123454 w 12192000"/>
              <a:gd name="connsiteY173" fmla="*/ 2006727 h 3429000"/>
              <a:gd name="connsiteX174" fmla="*/ 1737017 w 12192000"/>
              <a:gd name="connsiteY174" fmla="*/ 2023183 h 3429000"/>
              <a:gd name="connsiteX175" fmla="*/ 1824397 w 12192000"/>
              <a:gd name="connsiteY175" fmla="*/ 2018757 h 3429000"/>
              <a:gd name="connsiteX176" fmla="*/ 2070059 w 12192000"/>
              <a:gd name="connsiteY176" fmla="*/ 2012660 h 3429000"/>
              <a:gd name="connsiteX177" fmla="*/ 1456157 w 12192000"/>
              <a:gd name="connsiteY177" fmla="*/ 1942404 h 3429000"/>
              <a:gd name="connsiteX178" fmla="*/ 4988186 w 12192000"/>
              <a:gd name="connsiteY178" fmla="*/ 1787467 h 3429000"/>
              <a:gd name="connsiteX179" fmla="*/ 4777334 w 12192000"/>
              <a:gd name="connsiteY179" fmla="*/ 1977072 h 3429000"/>
              <a:gd name="connsiteX180" fmla="*/ 4718341 w 12192000"/>
              <a:gd name="connsiteY180" fmla="*/ 2039043 h 3429000"/>
              <a:gd name="connsiteX181" fmla="*/ 4604655 w 12192000"/>
              <a:gd name="connsiteY181" fmla="*/ 2154434 h 3429000"/>
              <a:gd name="connsiteX182" fmla="*/ 4565074 w 12192000"/>
              <a:gd name="connsiteY182" fmla="*/ 2189550 h 3429000"/>
              <a:gd name="connsiteX183" fmla="*/ 4988186 w 12192000"/>
              <a:gd name="connsiteY183" fmla="*/ 1787467 h 3429000"/>
              <a:gd name="connsiteX184" fmla="*/ 4978032 w 12192000"/>
              <a:gd name="connsiteY184" fmla="*/ 1754809 h 3429000"/>
              <a:gd name="connsiteX185" fmla="*/ 4463413 w 12192000"/>
              <a:gd name="connsiteY185" fmla="*/ 2186162 h 3429000"/>
              <a:gd name="connsiteX186" fmla="*/ 4358134 w 12192000"/>
              <a:gd name="connsiteY186" fmla="*/ 2313791 h 3429000"/>
              <a:gd name="connsiteX187" fmla="*/ 4376219 w 12192000"/>
              <a:gd name="connsiteY187" fmla="*/ 2300027 h 3429000"/>
              <a:gd name="connsiteX188" fmla="*/ 4582340 w 12192000"/>
              <a:gd name="connsiteY188" fmla="*/ 2132037 h 3429000"/>
              <a:gd name="connsiteX189" fmla="*/ 4694684 w 12192000"/>
              <a:gd name="connsiteY189" fmla="*/ 2018098 h 3429000"/>
              <a:gd name="connsiteX190" fmla="*/ 4754123 w 12192000"/>
              <a:gd name="connsiteY190" fmla="*/ 1955643 h 3429000"/>
              <a:gd name="connsiteX191" fmla="*/ 4978032 w 12192000"/>
              <a:gd name="connsiteY191" fmla="*/ 1754809 h 3429000"/>
              <a:gd name="connsiteX192" fmla="*/ 7427076 w 12192000"/>
              <a:gd name="connsiteY192" fmla="*/ 1713684 h 3429000"/>
              <a:gd name="connsiteX193" fmla="*/ 7485963 w 12192000"/>
              <a:gd name="connsiteY193" fmla="*/ 1745783 h 3429000"/>
              <a:gd name="connsiteX194" fmla="*/ 7719410 w 12192000"/>
              <a:gd name="connsiteY194" fmla="*/ 1928281 h 3429000"/>
              <a:gd name="connsiteX195" fmla="*/ 7907163 w 12192000"/>
              <a:gd name="connsiteY195" fmla="*/ 2117863 h 3429000"/>
              <a:gd name="connsiteX196" fmla="*/ 7956656 w 12192000"/>
              <a:gd name="connsiteY196" fmla="*/ 2186961 h 3429000"/>
              <a:gd name="connsiteX197" fmla="*/ 8023445 w 12192000"/>
              <a:gd name="connsiteY197" fmla="*/ 2276642 h 3429000"/>
              <a:gd name="connsiteX198" fmla="*/ 7754656 w 12192000"/>
              <a:gd name="connsiteY198" fmla="*/ 1912546 h 3429000"/>
              <a:gd name="connsiteX199" fmla="*/ 7427076 w 12192000"/>
              <a:gd name="connsiteY199" fmla="*/ 1713684 h 3429000"/>
              <a:gd name="connsiteX200" fmla="*/ 7312201 w 12192000"/>
              <a:gd name="connsiteY200" fmla="*/ 1699278 h 3429000"/>
              <a:gd name="connsiteX201" fmla="*/ 7343603 w 12192000"/>
              <a:gd name="connsiteY201" fmla="*/ 1720746 h 3429000"/>
              <a:gd name="connsiteX202" fmla="*/ 7791759 w 12192000"/>
              <a:gd name="connsiteY202" fmla="*/ 2086717 h 3429000"/>
              <a:gd name="connsiteX203" fmla="*/ 7825280 w 12192000"/>
              <a:gd name="connsiteY203" fmla="*/ 2122608 h 3429000"/>
              <a:gd name="connsiteX204" fmla="*/ 7982410 w 12192000"/>
              <a:gd name="connsiteY204" fmla="*/ 2273551 h 3429000"/>
              <a:gd name="connsiteX205" fmla="*/ 7932408 w 12192000"/>
              <a:gd name="connsiteY205" fmla="*/ 2203736 h 3429000"/>
              <a:gd name="connsiteX206" fmla="*/ 7883927 w 12192000"/>
              <a:gd name="connsiteY206" fmla="*/ 2136087 h 3429000"/>
              <a:gd name="connsiteX207" fmla="*/ 7699832 w 12192000"/>
              <a:gd name="connsiteY207" fmla="*/ 1950904 h 3429000"/>
              <a:gd name="connsiteX208" fmla="*/ 7470240 w 12192000"/>
              <a:gd name="connsiteY208" fmla="*/ 1771559 h 3429000"/>
              <a:gd name="connsiteX209" fmla="*/ 7312201 w 12192000"/>
              <a:gd name="connsiteY209" fmla="*/ 1699278 h 3429000"/>
              <a:gd name="connsiteX210" fmla="*/ 7244057 w 12192000"/>
              <a:gd name="connsiteY210" fmla="*/ 1695233 h 3429000"/>
              <a:gd name="connsiteX211" fmla="*/ 7353035 w 12192000"/>
              <a:gd name="connsiteY211" fmla="*/ 1768318 h 3429000"/>
              <a:gd name="connsiteX212" fmla="*/ 7981878 w 12192000"/>
              <a:gd name="connsiteY212" fmla="*/ 2309345 h 3429000"/>
              <a:gd name="connsiteX213" fmla="*/ 7804780 w 12192000"/>
              <a:gd name="connsiteY213" fmla="*/ 2143174 h 3429000"/>
              <a:gd name="connsiteX214" fmla="*/ 7771164 w 12192000"/>
              <a:gd name="connsiteY214" fmla="*/ 2107908 h 3429000"/>
              <a:gd name="connsiteX215" fmla="*/ 7327465 w 12192000"/>
              <a:gd name="connsiteY215" fmla="*/ 1745181 h 3429000"/>
              <a:gd name="connsiteX216" fmla="*/ 7244057 w 12192000"/>
              <a:gd name="connsiteY216" fmla="*/ 1695233 h 3429000"/>
              <a:gd name="connsiteX217" fmla="*/ 7133363 w 12192000"/>
              <a:gd name="connsiteY217" fmla="*/ 1621246 h 3429000"/>
              <a:gd name="connsiteX218" fmla="*/ 8128687 w 12192000"/>
              <a:gd name="connsiteY218" fmla="*/ 2361959 h 3429000"/>
              <a:gd name="connsiteX219" fmla="*/ 8497002 w 12192000"/>
              <a:gd name="connsiteY219" fmla="*/ 2775913 h 3429000"/>
              <a:gd name="connsiteX220" fmla="*/ 8514292 w 12192000"/>
              <a:gd name="connsiteY220" fmla="*/ 2586372 h 3429000"/>
              <a:gd name="connsiteX221" fmla="*/ 8491838 w 12192000"/>
              <a:gd name="connsiteY221" fmla="*/ 1907275 h 3429000"/>
              <a:gd name="connsiteX222" fmla="*/ 8605731 w 12192000"/>
              <a:gd name="connsiteY222" fmla="*/ 2171804 h 3429000"/>
              <a:gd name="connsiteX223" fmla="*/ 8594880 w 12192000"/>
              <a:gd name="connsiteY223" fmla="*/ 2610262 h 3429000"/>
              <a:gd name="connsiteX224" fmla="*/ 8494242 w 12192000"/>
              <a:gd name="connsiteY224" fmla="*/ 3363600 h 3429000"/>
              <a:gd name="connsiteX225" fmla="*/ 8794675 w 12192000"/>
              <a:gd name="connsiteY225" fmla="*/ 3161735 h 3429000"/>
              <a:gd name="connsiteX226" fmla="*/ 8800448 w 12192000"/>
              <a:gd name="connsiteY226" fmla="*/ 3152371 h 3429000"/>
              <a:gd name="connsiteX227" fmla="*/ 8788186 w 12192000"/>
              <a:gd name="connsiteY227" fmla="*/ 3143441 h 3429000"/>
              <a:gd name="connsiteX228" fmla="*/ 9137232 w 12192000"/>
              <a:gd name="connsiteY228" fmla="*/ 2236639 h 3429000"/>
              <a:gd name="connsiteX229" fmla="*/ 9216765 w 12192000"/>
              <a:gd name="connsiteY229" fmla="*/ 2267416 h 3429000"/>
              <a:gd name="connsiteX230" fmla="*/ 8969849 w 12192000"/>
              <a:gd name="connsiteY230" fmla="*/ 3037405 h 3429000"/>
              <a:gd name="connsiteX231" fmla="*/ 9706237 w 12192000"/>
              <a:gd name="connsiteY231" fmla="*/ 2990148 h 3429000"/>
              <a:gd name="connsiteX232" fmla="*/ 10110375 w 12192000"/>
              <a:gd name="connsiteY232" fmla="*/ 3134116 h 3429000"/>
              <a:gd name="connsiteX233" fmla="*/ 10096281 w 12192000"/>
              <a:gd name="connsiteY233" fmla="*/ 3149254 h 3429000"/>
              <a:gd name="connsiteX234" fmla="*/ 9067672 w 12192000"/>
              <a:gd name="connsiteY234" fmla="*/ 3219608 h 3429000"/>
              <a:gd name="connsiteX235" fmla="*/ 8859441 w 12192000"/>
              <a:gd name="connsiteY235" fmla="*/ 3212028 h 3429000"/>
              <a:gd name="connsiteX236" fmla="*/ 8857528 w 12192000"/>
              <a:gd name="connsiteY236" fmla="*/ 3212375 h 3429000"/>
              <a:gd name="connsiteX237" fmla="*/ 8848579 w 12192000"/>
              <a:gd name="connsiteY237" fmla="*/ 3214204 h 3429000"/>
              <a:gd name="connsiteX238" fmla="*/ 8576285 w 12192000"/>
              <a:gd name="connsiteY238" fmla="*/ 3395788 h 3429000"/>
              <a:gd name="connsiteX239" fmla="*/ 8519159 w 12192000"/>
              <a:gd name="connsiteY239" fmla="*/ 3428998 h 3429000"/>
              <a:gd name="connsiteX240" fmla="*/ 8393540 w 12192000"/>
              <a:gd name="connsiteY240" fmla="*/ 3428998 h 3429000"/>
              <a:gd name="connsiteX241" fmla="*/ 8417346 w 12192000"/>
              <a:gd name="connsiteY241" fmla="*/ 3316652 h 3429000"/>
              <a:gd name="connsiteX242" fmla="*/ 8485502 w 12192000"/>
              <a:gd name="connsiteY242" fmla="*/ 2879216 h 3429000"/>
              <a:gd name="connsiteX243" fmla="*/ 8480214 w 12192000"/>
              <a:gd name="connsiteY243" fmla="*/ 2873278 h 3429000"/>
              <a:gd name="connsiteX244" fmla="*/ 8112215 w 12192000"/>
              <a:gd name="connsiteY244" fmla="*/ 2408768 h 3429000"/>
              <a:gd name="connsiteX245" fmla="*/ 8095146 w 12192000"/>
              <a:gd name="connsiteY245" fmla="*/ 2402943 h 3429000"/>
              <a:gd name="connsiteX246" fmla="*/ 7131946 w 12192000"/>
              <a:gd name="connsiteY246" fmla="*/ 1646653 h 3429000"/>
              <a:gd name="connsiteX247" fmla="*/ 7133363 w 12192000"/>
              <a:gd name="connsiteY247" fmla="*/ 1621246 h 3429000"/>
              <a:gd name="connsiteX248" fmla="*/ 1903353 w 12192000"/>
              <a:gd name="connsiteY248" fmla="*/ 1615827 h 3429000"/>
              <a:gd name="connsiteX249" fmla="*/ 1936931 w 12192000"/>
              <a:gd name="connsiteY249" fmla="*/ 1664954 h 3429000"/>
              <a:gd name="connsiteX250" fmla="*/ 2195868 w 12192000"/>
              <a:gd name="connsiteY250" fmla="*/ 1967574 h 3429000"/>
              <a:gd name="connsiteX251" fmla="*/ 2088852 w 12192000"/>
              <a:gd name="connsiteY251" fmla="*/ 1737123 h 3429000"/>
              <a:gd name="connsiteX252" fmla="*/ 1958241 w 12192000"/>
              <a:gd name="connsiteY252" fmla="*/ 1638955 h 3429000"/>
              <a:gd name="connsiteX253" fmla="*/ 1903353 w 12192000"/>
              <a:gd name="connsiteY253" fmla="*/ 1615827 h 3429000"/>
              <a:gd name="connsiteX254" fmla="*/ 11544294 w 12192000"/>
              <a:gd name="connsiteY254" fmla="*/ 1515364 h 3429000"/>
              <a:gd name="connsiteX255" fmla="*/ 11755210 w 12192000"/>
              <a:gd name="connsiteY255" fmla="*/ 2159157 h 3429000"/>
              <a:gd name="connsiteX256" fmla="*/ 11544294 w 12192000"/>
              <a:gd name="connsiteY256" fmla="*/ 1515364 h 3429000"/>
              <a:gd name="connsiteX257" fmla="*/ 11571408 w 12192000"/>
              <a:gd name="connsiteY257" fmla="*/ 1489599 h 3429000"/>
              <a:gd name="connsiteX258" fmla="*/ 11778250 w 12192000"/>
              <a:gd name="connsiteY258" fmla="*/ 2136760 h 3429000"/>
              <a:gd name="connsiteX259" fmla="*/ 11571408 w 12192000"/>
              <a:gd name="connsiteY259" fmla="*/ 1489599 h 3429000"/>
              <a:gd name="connsiteX260" fmla="*/ 11540154 w 12192000"/>
              <a:gd name="connsiteY260" fmla="*/ 1438303 h 3429000"/>
              <a:gd name="connsiteX261" fmla="*/ 11540380 w 12192000"/>
              <a:gd name="connsiteY261" fmla="*/ 1443526 h 3429000"/>
              <a:gd name="connsiteX262" fmla="*/ 11542590 w 12192000"/>
              <a:gd name="connsiteY262" fmla="*/ 1442112 h 3429000"/>
              <a:gd name="connsiteX263" fmla="*/ 10567662 w 12192000"/>
              <a:gd name="connsiteY263" fmla="*/ 1437948 h 3429000"/>
              <a:gd name="connsiteX264" fmla="*/ 10431225 w 12192000"/>
              <a:gd name="connsiteY264" fmla="*/ 1448568 h 3429000"/>
              <a:gd name="connsiteX265" fmla="*/ 10277556 w 12192000"/>
              <a:gd name="connsiteY265" fmla="*/ 1460247 h 3429000"/>
              <a:gd name="connsiteX266" fmla="*/ 10155875 w 12192000"/>
              <a:gd name="connsiteY266" fmla="*/ 1453769 h 3429000"/>
              <a:gd name="connsiteX267" fmla="*/ 10072733 w 12192000"/>
              <a:gd name="connsiteY267" fmla="*/ 1447924 h 3429000"/>
              <a:gd name="connsiteX268" fmla="*/ 9882500 w 12192000"/>
              <a:gd name="connsiteY268" fmla="*/ 1452330 h 3429000"/>
              <a:gd name="connsiteX269" fmla="*/ 9685205 w 12192000"/>
              <a:gd name="connsiteY269" fmla="*/ 1456650 h 3429000"/>
              <a:gd name="connsiteX270" fmla="*/ 9666932 w 12192000"/>
              <a:gd name="connsiteY270" fmla="*/ 1456075 h 3429000"/>
              <a:gd name="connsiteX271" fmla="*/ 9608662 w 12192000"/>
              <a:gd name="connsiteY271" fmla="*/ 1455027 h 3429000"/>
              <a:gd name="connsiteX272" fmla="*/ 10026230 w 12192000"/>
              <a:gd name="connsiteY272" fmla="*/ 1509088 h 3429000"/>
              <a:gd name="connsiteX273" fmla="*/ 10567662 w 12192000"/>
              <a:gd name="connsiteY273" fmla="*/ 1437948 h 3429000"/>
              <a:gd name="connsiteX274" fmla="*/ 10221015 w 12192000"/>
              <a:gd name="connsiteY274" fmla="*/ 1354657 h 3429000"/>
              <a:gd name="connsiteX275" fmla="*/ 10107121 w 12192000"/>
              <a:gd name="connsiteY275" fmla="*/ 1356091 h 3429000"/>
              <a:gd name="connsiteX276" fmla="*/ 9660668 w 12192000"/>
              <a:gd name="connsiteY276" fmla="*/ 1425595 h 3429000"/>
              <a:gd name="connsiteX277" fmla="*/ 9669531 w 12192000"/>
              <a:gd name="connsiteY277" fmla="*/ 1426057 h 3429000"/>
              <a:gd name="connsiteX278" fmla="*/ 9687254 w 12192000"/>
              <a:gd name="connsiteY278" fmla="*/ 1426986 h 3429000"/>
              <a:gd name="connsiteX279" fmla="*/ 9881290 w 12192000"/>
              <a:gd name="connsiteY279" fmla="*/ 1422445 h 3429000"/>
              <a:gd name="connsiteX280" fmla="*/ 10074432 w 12192000"/>
              <a:gd name="connsiteY280" fmla="*/ 1417715 h 3429000"/>
              <a:gd name="connsiteX281" fmla="*/ 10159369 w 12192000"/>
              <a:gd name="connsiteY281" fmla="*/ 1423935 h 3429000"/>
              <a:gd name="connsiteX282" fmla="*/ 10278706 w 12192000"/>
              <a:gd name="connsiteY282" fmla="*/ 1430393 h 3429000"/>
              <a:gd name="connsiteX283" fmla="*/ 10429120 w 12192000"/>
              <a:gd name="connsiteY283" fmla="*/ 1418493 h 3429000"/>
              <a:gd name="connsiteX284" fmla="*/ 10538565 w 12192000"/>
              <a:gd name="connsiteY284" fmla="*/ 1408270 h 3429000"/>
              <a:gd name="connsiteX285" fmla="*/ 10221015 w 12192000"/>
              <a:gd name="connsiteY285" fmla="*/ 1354657 h 3429000"/>
              <a:gd name="connsiteX286" fmla="*/ 1979378 w 12192000"/>
              <a:gd name="connsiteY286" fmla="*/ 1340504 h 3429000"/>
              <a:gd name="connsiteX287" fmla="*/ 2882120 w 12192000"/>
              <a:gd name="connsiteY287" fmla="*/ 1635547 h 3429000"/>
              <a:gd name="connsiteX288" fmla="*/ 2793103 w 12192000"/>
              <a:gd name="connsiteY288" fmla="*/ 1610699 h 3429000"/>
              <a:gd name="connsiteX289" fmla="*/ 2770041 w 12192000"/>
              <a:gd name="connsiteY289" fmla="*/ 1604634 h 3429000"/>
              <a:gd name="connsiteX290" fmla="*/ 1979378 w 12192000"/>
              <a:gd name="connsiteY290" fmla="*/ 1340504 h 3429000"/>
              <a:gd name="connsiteX291" fmla="*/ 1927410 w 12192000"/>
              <a:gd name="connsiteY291" fmla="*/ 1287164 h 3429000"/>
              <a:gd name="connsiteX292" fmla="*/ 1959587 w 12192000"/>
              <a:gd name="connsiteY292" fmla="*/ 1299849 h 3429000"/>
              <a:gd name="connsiteX293" fmla="*/ 2777707 w 12192000"/>
              <a:gd name="connsiteY293" fmla="*/ 1574991 h 3429000"/>
              <a:gd name="connsiteX294" fmla="*/ 2800768 w 12192000"/>
              <a:gd name="connsiteY294" fmla="*/ 1581056 h 3429000"/>
              <a:gd name="connsiteX295" fmla="*/ 2879408 w 12192000"/>
              <a:gd name="connsiteY295" fmla="*/ 1602590 h 3429000"/>
              <a:gd name="connsiteX296" fmla="*/ 2862295 w 12192000"/>
              <a:gd name="connsiteY296" fmla="*/ 1593958 h 3429000"/>
              <a:gd name="connsiteX297" fmla="*/ 2813343 w 12192000"/>
              <a:gd name="connsiteY297" fmla="*/ 1569369 h 3429000"/>
              <a:gd name="connsiteX298" fmla="*/ 2646245 w 12192000"/>
              <a:gd name="connsiteY298" fmla="*/ 1501999 h 3429000"/>
              <a:gd name="connsiteX299" fmla="*/ 1999243 w 12192000"/>
              <a:gd name="connsiteY299" fmla="*/ 1301524 h 3429000"/>
              <a:gd name="connsiteX300" fmla="*/ 1979527 w 12192000"/>
              <a:gd name="connsiteY300" fmla="*/ 1297651 h 3429000"/>
              <a:gd name="connsiteX301" fmla="*/ 1997014 w 12192000"/>
              <a:gd name="connsiteY301" fmla="*/ 1269007 h 3429000"/>
              <a:gd name="connsiteX302" fmla="*/ 2005458 w 12192000"/>
              <a:gd name="connsiteY302" fmla="*/ 1270540 h 3429000"/>
              <a:gd name="connsiteX303" fmla="*/ 2657186 w 12192000"/>
              <a:gd name="connsiteY303" fmla="*/ 1472687 h 3429000"/>
              <a:gd name="connsiteX304" fmla="*/ 2826662 w 12192000"/>
              <a:gd name="connsiteY304" fmla="*/ 1541362 h 3429000"/>
              <a:gd name="connsiteX305" fmla="*/ 2876100 w 12192000"/>
              <a:gd name="connsiteY305" fmla="*/ 1566397 h 3429000"/>
              <a:gd name="connsiteX306" fmla="*/ 3042600 w 12192000"/>
              <a:gd name="connsiteY306" fmla="*/ 1630532 h 3429000"/>
              <a:gd name="connsiteX307" fmla="*/ 1997014 w 12192000"/>
              <a:gd name="connsiteY307" fmla="*/ 1269007 h 3429000"/>
              <a:gd name="connsiteX308" fmla="*/ 9857254 w 12192000"/>
              <a:gd name="connsiteY308" fmla="*/ 846904 h 3429000"/>
              <a:gd name="connsiteX309" fmla="*/ 8989866 w 12192000"/>
              <a:gd name="connsiteY309" fmla="*/ 1043742 h 3429000"/>
              <a:gd name="connsiteX310" fmla="*/ 8931614 w 12192000"/>
              <a:gd name="connsiteY310" fmla="*/ 1069508 h 3429000"/>
              <a:gd name="connsiteX311" fmla="*/ 8843711 w 12192000"/>
              <a:gd name="connsiteY311" fmla="*/ 1107334 h 3429000"/>
              <a:gd name="connsiteX312" fmla="*/ 8966093 w 12192000"/>
              <a:gd name="connsiteY312" fmla="*/ 1073509 h 3429000"/>
              <a:gd name="connsiteX313" fmla="*/ 9299227 w 12192000"/>
              <a:gd name="connsiteY313" fmla="*/ 1025994 h 3429000"/>
              <a:gd name="connsiteX314" fmla="*/ 9857254 w 12192000"/>
              <a:gd name="connsiteY314" fmla="*/ 846904 h 3429000"/>
              <a:gd name="connsiteX315" fmla="*/ 9615182 w 12192000"/>
              <a:gd name="connsiteY315" fmla="*/ 791499 h 3429000"/>
              <a:gd name="connsiteX316" fmla="*/ 9023688 w 12192000"/>
              <a:gd name="connsiteY316" fmla="*/ 996819 h 3429000"/>
              <a:gd name="connsiteX317" fmla="*/ 9814527 w 12192000"/>
              <a:gd name="connsiteY317" fmla="*/ 819048 h 3429000"/>
              <a:gd name="connsiteX318" fmla="*/ 9615182 w 12192000"/>
              <a:gd name="connsiteY318" fmla="*/ 791499 h 3429000"/>
              <a:gd name="connsiteX319" fmla="*/ 2305292 w 12192000"/>
              <a:gd name="connsiteY319" fmla="*/ 790492 h 3429000"/>
              <a:gd name="connsiteX320" fmla="*/ 3360922 w 12192000"/>
              <a:gd name="connsiteY320" fmla="*/ 1100373 h 3429000"/>
              <a:gd name="connsiteX321" fmla="*/ 3492420 w 12192000"/>
              <a:gd name="connsiteY321" fmla="*/ 1081145 h 3429000"/>
              <a:gd name="connsiteX322" fmla="*/ 3364086 w 12192000"/>
              <a:gd name="connsiteY322" fmla="*/ 1051340 h 3429000"/>
              <a:gd name="connsiteX323" fmla="*/ 3225818 w 12192000"/>
              <a:gd name="connsiteY323" fmla="*/ 982822 h 3429000"/>
              <a:gd name="connsiteX324" fmla="*/ 3129696 w 12192000"/>
              <a:gd name="connsiteY324" fmla="*/ 931704 h 3429000"/>
              <a:gd name="connsiteX325" fmla="*/ 2814545 w 12192000"/>
              <a:gd name="connsiteY325" fmla="*/ 853955 h 3429000"/>
              <a:gd name="connsiteX326" fmla="*/ 2305292 w 12192000"/>
              <a:gd name="connsiteY326" fmla="*/ 790492 h 3429000"/>
              <a:gd name="connsiteX327" fmla="*/ 2626982 w 12192000"/>
              <a:gd name="connsiteY327" fmla="*/ 777450 h 3429000"/>
              <a:gd name="connsiteX328" fmla="*/ 2490617 w 12192000"/>
              <a:gd name="connsiteY328" fmla="*/ 777951 h 3429000"/>
              <a:gd name="connsiteX329" fmla="*/ 2819869 w 12192000"/>
              <a:gd name="connsiteY329" fmla="*/ 823936 h 3429000"/>
              <a:gd name="connsiteX330" fmla="*/ 3143018 w 12192000"/>
              <a:gd name="connsiteY330" fmla="*/ 903698 h 3429000"/>
              <a:gd name="connsiteX331" fmla="*/ 3241520 w 12192000"/>
              <a:gd name="connsiteY331" fmla="*/ 956112 h 3429000"/>
              <a:gd name="connsiteX332" fmla="*/ 3374575 w 12192000"/>
              <a:gd name="connsiteY332" fmla="*/ 1022517 h 3429000"/>
              <a:gd name="connsiteX333" fmla="*/ 3505221 w 12192000"/>
              <a:gd name="connsiteY333" fmla="*/ 1051757 h 3429000"/>
              <a:gd name="connsiteX334" fmla="*/ 2626982 w 12192000"/>
              <a:gd name="connsiteY334" fmla="*/ 777450 h 3429000"/>
              <a:gd name="connsiteX335" fmla="*/ 9258094 w 12192000"/>
              <a:gd name="connsiteY335" fmla="*/ 529602 h 3429000"/>
              <a:gd name="connsiteX336" fmla="*/ 8526712 w 12192000"/>
              <a:gd name="connsiteY336" fmla="*/ 690804 h 3429000"/>
              <a:gd name="connsiteX337" fmla="*/ 9258094 w 12192000"/>
              <a:gd name="connsiteY337" fmla="*/ 529602 h 3429000"/>
              <a:gd name="connsiteX338" fmla="*/ 1310106 w 12192000"/>
              <a:gd name="connsiteY338" fmla="*/ 514217 h 3429000"/>
              <a:gd name="connsiteX339" fmla="*/ 854994 w 12192000"/>
              <a:gd name="connsiteY339" fmla="*/ 970136 h 3429000"/>
              <a:gd name="connsiteX340" fmla="*/ 742462 w 12192000"/>
              <a:gd name="connsiteY340" fmla="*/ 1165648 h 3429000"/>
              <a:gd name="connsiteX341" fmla="*/ 820602 w 12192000"/>
              <a:gd name="connsiteY341" fmla="*/ 1056915 h 3429000"/>
              <a:gd name="connsiteX342" fmla="*/ 878295 w 12192000"/>
              <a:gd name="connsiteY342" fmla="*/ 974594 h 3429000"/>
              <a:gd name="connsiteX343" fmla="*/ 1240607 w 12192000"/>
              <a:gd name="connsiteY343" fmla="*/ 581401 h 3429000"/>
              <a:gd name="connsiteX344" fmla="*/ 11225213 w 12192000"/>
              <a:gd name="connsiteY344" fmla="*/ 507722 h 3429000"/>
              <a:gd name="connsiteX345" fmla="*/ 11182914 w 12192000"/>
              <a:gd name="connsiteY345" fmla="*/ 767771 h 3429000"/>
              <a:gd name="connsiteX346" fmla="*/ 11099211 w 12192000"/>
              <a:gd name="connsiteY346" fmla="*/ 1184594 h 3429000"/>
              <a:gd name="connsiteX347" fmla="*/ 11064509 w 12192000"/>
              <a:gd name="connsiteY347" fmla="*/ 1278830 h 3429000"/>
              <a:gd name="connsiteX348" fmla="*/ 11049349 w 12192000"/>
              <a:gd name="connsiteY348" fmla="*/ 1318418 h 3429000"/>
              <a:gd name="connsiteX349" fmla="*/ 10978260 w 12192000"/>
              <a:gd name="connsiteY349" fmla="*/ 1537094 h 3429000"/>
              <a:gd name="connsiteX350" fmla="*/ 11225213 w 12192000"/>
              <a:gd name="connsiteY350" fmla="*/ 507722 h 3429000"/>
              <a:gd name="connsiteX351" fmla="*/ 9168987 w 12192000"/>
              <a:gd name="connsiteY351" fmla="*/ 490232 h 3429000"/>
              <a:gd name="connsiteX352" fmla="*/ 8603910 w 12192000"/>
              <a:gd name="connsiteY352" fmla="*/ 639895 h 3429000"/>
              <a:gd name="connsiteX353" fmla="*/ 9252382 w 12192000"/>
              <a:gd name="connsiteY353" fmla="*/ 498759 h 3429000"/>
              <a:gd name="connsiteX354" fmla="*/ 9168987 w 12192000"/>
              <a:gd name="connsiteY354" fmla="*/ 490232 h 3429000"/>
              <a:gd name="connsiteX355" fmla="*/ 11201005 w 12192000"/>
              <a:gd name="connsiteY355" fmla="*/ 471089 h 3429000"/>
              <a:gd name="connsiteX356" fmla="*/ 10968432 w 12192000"/>
              <a:gd name="connsiteY356" fmla="*/ 1456010 h 3429000"/>
              <a:gd name="connsiteX357" fmla="*/ 11019967 w 12192000"/>
              <a:gd name="connsiteY357" fmla="*/ 1306553 h 3429000"/>
              <a:gd name="connsiteX358" fmla="*/ 11035125 w 12192000"/>
              <a:gd name="connsiteY358" fmla="*/ 1266966 h 3429000"/>
              <a:gd name="connsiteX359" fmla="*/ 11069972 w 12192000"/>
              <a:gd name="connsiteY359" fmla="*/ 1174168 h 3429000"/>
              <a:gd name="connsiteX360" fmla="*/ 11152239 w 12192000"/>
              <a:gd name="connsiteY360" fmla="*/ 763628 h 3429000"/>
              <a:gd name="connsiteX361" fmla="*/ 11201005 w 12192000"/>
              <a:gd name="connsiteY361" fmla="*/ 471089 h 3429000"/>
              <a:gd name="connsiteX362" fmla="*/ 1423113 w 12192000"/>
              <a:gd name="connsiteY362" fmla="*/ 445565 h 3429000"/>
              <a:gd name="connsiteX363" fmla="*/ 1260565 w 12192000"/>
              <a:gd name="connsiteY363" fmla="*/ 602982 h 3429000"/>
              <a:gd name="connsiteX364" fmla="*/ 901900 w 12192000"/>
              <a:gd name="connsiteY364" fmla="*/ 992236 h 3429000"/>
              <a:gd name="connsiteX365" fmla="*/ 845044 w 12192000"/>
              <a:gd name="connsiteY365" fmla="*/ 1073436 h 3429000"/>
              <a:gd name="connsiteX366" fmla="*/ 685926 w 12192000"/>
              <a:gd name="connsiteY366" fmla="*/ 1274069 h 3429000"/>
              <a:gd name="connsiteX367" fmla="*/ 684248 w 12192000"/>
              <a:gd name="connsiteY367" fmla="*/ 1277721 h 3429000"/>
              <a:gd name="connsiteX368" fmla="*/ 1423113 w 12192000"/>
              <a:gd name="connsiteY368" fmla="*/ 445565 h 3429000"/>
              <a:gd name="connsiteX369" fmla="*/ 3316479 w 12192000"/>
              <a:gd name="connsiteY369" fmla="*/ 443136 h 3429000"/>
              <a:gd name="connsiteX370" fmla="*/ 3546806 w 12192000"/>
              <a:gd name="connsiteY370" fmla="*/ 927139 h 3429000"/>
              <a:gd name="connsiteX371" fmla="*/ 3364433 w 12192000"/>
              <a:gd name="connsiteY371" fmla="*/ 524121 h 3429000"/>
              <a:gd name="connsiteX372" fmla="*/ 10268559 w 12192000"/>
              <a:gd name="connsiteY372" fmla="*/ 442054 h 3429000"/>
              <a:gd name="connsiteX373" fmla="*/ 10494169 w 12192000"/>
              <a:gd name="connsiteY373" fmla="*/ 1091780 h 3429000"/>
              <a:gd name="connsiteX374" fmla="*/ 10356661 w 12192000"/>
              <a:gd name="connsiteY374" fmla="*/ 728302 h 3429000"/>
              <a:gd name="connsiteX375" fmla="*/ 10268559 w 12192000"/>
              <a:gd name="connsiteY375" fmla="*/ 442054 h 3429000"/>
              <a:gd name="connsiteX376" fmla="*/ 3291335 w 12192000"/>
              <a:gd name="connsiteY376" fmla="*/ 338420 h 3429000"/>
              <a:gd name="connsiteX377" fmla="*/ 3390805 w 12192000"/>
              <a:gd name="connsiteY377" fmla="*/ 508163 h 3429000"/>
              <a:gd name="connsiteX378" fmla="*/ 3579062 w 12192000"/>
              <a:gd name="connsiteY378" fmla="*/ 930040 h 3429000"/>
              <a:gd name="connsiteX379" fmla="*/ 3467355 w 12192000"/>
              <a:gd name="connsiteY379" fmla="*/ 559130 h 3429000"/>
              <a:gd name="connsiteX380" fmla="*/ 3310753 w 12192000"/>
              <a:gd name="connsiteY380" fmla="*/ 358140 h 3429000"/>
              <a:gd name="connsiteX381" fmla="*/ 3291335 w 12192000"/>
              <a:gd name="connsiteY381" fmla="*/ 338420 h 3429000"/>
              <a:gd name="connsiteX382" fmla="*/ 1635889 w 12192000"/>
              <a:gd name="connsiteY382" fmla="*/ 280494 h 3429000"/>
              <a:gd name="connsiteX383" fmla="*/ 1634800 w 12192000"/>
              <a:gd name="connsiteY383" fmla="*/ 302111 h 3429000"/>
              <a:gd name="connsiteX384" fmla="*/ 1635889 w 12192000"/>
              <a:gd name="connsiteY384" fmla="*/ 280494 h 3429000"/>
              <a:gd name="connsiteX385" fmla="*/ 10277529 w 12192000"/>
              <a:gd name="connsiteY385" fmla="*/ 272307 h 3429000"/>
              <a:gd name="connsiteX386" fmla="*/ 10276797 w 12192000"/>
              <a:gd name="connsiteY386" fmla="*/ 279672 h 3429000"/>
              <a:gd name="connsiteX387" fmla="*/ 10385906 w 12192000"/>
              <a:gd name="connsiteY387" fmla="*/ 718031 h 3429000"/>
              <a:gd name="connsiteX388" fmla="*/ 10536458 w 12192000"/>
              <a:gd name="connsiteY388" fmla="*/ 1115310 h 3429000"/>
              <a:gd name="connsiteX389" fmla="*/ 10436479 w 12192000"/>
              <a:gd name="connsiteY389" fmla="*/ 715570 h 3429000"/>
              <a:gd name="connsiteX390" fmla="*/ 10277529 w 12192000"/>
              <a:gd name="connsiteY390" fmla="*/ 272307 h 3429000"/>
              <a:gd name="connsiteX391" fmla="*/ 1510397 w 12192000"/>
              <a:gd name="connsiteY391" fmla="*/ 255705 h 3429000"/>
              <a:gd name="connsiteX392" fmla="*/ 1146550 w 12192000"/>
              <a:gd name="connsiteY392" fmla="*/ 373012 h 3429000"/>
              <a:gd name="connsiteX393" fmla="*/ 698834 w 12192000"/>
              <a:gd name="connsiteY393" fmla="*/ 523272 h 3429000"/>
              <a:gd name="connsiteX394" fmla="*/ 34256 w 12192000"/>
              <a:gd name="connsiteY394" fmla="*/ 918603 h 3429000"/>
              <a:gd name="connsiteX395" fmla="*/ 527241 w 12192000"/>
              <a:gd name="connsiteY395" fmla="*/ 636078 h 3429000"/>
              <a:gd name="connsiteX396" fmla="*/ 1510397 w 12192000"/>
              <a:gd name="connsiteY396" fmla="*/ 255705 h 3429000"/>
              <a:gd name="connsiteX397" fmla="*/ 1313114 w 12192000"/>
              <a:gd name="connsiteY397" fmla="*/ 226216 h 3429000"/>
              <a:gd name="connsiteX398" fmla="*/ 1109304 w 12192000"/>
              <a:gd name="connsiteY398" fmla="*/ 240030 h 3429000"/>
              <a:gd name="connsiteX399" fmla="*/ 8129 w 12192000"/>
              <a:gd name="connsiteY399" fmla="*/ 901519 h 3429000"/>
              <a:gd name="connsiteX400" fmla="*/ 687572 w 12192000"/>
              <a:gd name="connsiteY400" fmla="*/ 496629 h 3429000"/>
              <a:gd name="connsiteX401" fmla="*/ 1138365 w 12192000"/>
              <a:gd name="connsiteY401" fmla="*/ 345515 h 3429000"/>
              <a:gd name="connsiteX402" fmla="*/ 1505579 w 12192000"/>
              <a:gd name="connsiteY402" fmla="*/ 226526 h 3429000"/>
              <a:gd name="connsiteX403" fmla="*/ 1313114 w 12192000"/>
              <a:gd name="connsiteY403" fmla="*/ 226216 h 3429000"/>
              <a:gd name="connsiteX404" fmla="*/ 3655073 w 12192000"/>
              <a:gd name="connsiteY404" fmla="*/ 221884 h 3429000"/>
              <a:gd name="connsiteX405" fmla="*/ 3989938 w 12192000"/>
              <a:gd name="connsiteY405" fmla="*/ 562685 h 3429000"/>
              <a:gd name="connsiteX406" fmla="*/ 4393907 w 12192000"/>
              <a:gd name="connsiteY406" fmla="*/ 832258 h 3429000"/>
              <a:gd name="connsiteX407" fmla="*/ 4648051 w 12192000"/>
              <a:gd name="connsiteY407" fmla="*/ 945051 h 3429000"/>
              <a:gd name="connsiteX408" fmla="*/ 4383389 w 12192000"/>
              <a:gd name="connsiteY408" fmla="*/ 755369 h 3429000"/>
              <a:gd name="connsiteX409" fmla="*/ 4165508 w 12192000"/>
              <a:gd name="connsiteY409" fmla="*/ 606196 h 3429000"/>
              <a:gd name="connsiteX410" fmla="*/ 4068162 w 12192000"/>
              <a:gd name="connsiteY410" fmla="*/ 524394 h 3429000"/>
              <a:gd name="connsiteX411" fmla="*/ 3981416 w 12192000"/>
              <a:gd name="connsiteY411" fmla="*/ 451482 h 3429000"/>
              <a:gd name="connsiteX412" fmla="*/ 3800147 w 12192000"/>
              <a:gd name="connsiteY412" fmla="*/ 320872 h 3429000"/>
              <a:gd name="connsiteX413" fmla="*/ 3670252 w 12192000"/>
              <a:gd name="connsiteY413" fmla="*/ 193798 h 3429000"/>
              <a:gd name="connsiteX414" fmla="*/ 3817258 w 12192000"/>
              <a:gd name="connsiteY414" fmla="*/ 294577 h 3429000"/>
              <a:gd name="connsiteX415" fmla="*/ 4000461 w 12192000"/>
              <a:gd name="connsiteY415" fmla="*/ 426966 h 3429000"/>
              <a:gd name="connsiteX416" fmla="*/ 4088180 w 12192000"/>
              <a:gd name="connsiteY416" fmla="*/ 500774 h 3429000"/>
              <a:gd name="connsiteX417" fmla="*/ 4184555 w 12192000"/>
              <a:gd name="connsiteY417" fmla="*/ 581683 h 3429000"/>
              <a:gd name="connsiteX418" fmla="*/ 4399563 w 12192000"/>
              <a:gd name="connsiteY418" fmla="*/ 729106 h 3429000"/>
              <a:gd name="connsiteX419" fmla="*/ 4684469 w 12192000"/>
              <a:gd name="connsiteY419" fmla="*/ 935680 h 3429000"/>
              <a:gd name="connsiteX420" fmla="*/ 4690271 w 12192000"/>
              <a:gd name="connsiteY420" fmla="*/ 941034 h 3429000"/>
              <a:gd name="connsiteX421" fmla="*/ 4136093 w 12192000"/>
              <a:gd name="connsiteY421" fmla="*/ 429466 h 3429000"/>
              <a:gd name="connsiteX422" fmla="*/ 3670252 w 12192000"/>
              <a:gd name="connsiteY422" fmla="*/ 193798 h 3429000"/>
              <a:gd name="connsiteX423" fmla="*/ 9334796 w 12192000"/>
              <a:gd name="connsiteY423" fmla="*/ 27584 h 3429000"/>
              <a:gd name="connsiteX424" fmla="*/ 9651570 w 12192000"/>
              <a:gd name="connsiteY424" fmla="*/ 397505 h 3429000"/>
              <a:gd name="connsiteX425" fmla="*/ 9334796 w 12192000"/>
              <a:gd name="connsiteY425" fmla="*/ 27584 h 3429000"/>
              <a:gd name="connsiteX426" fmla="*/ 4440129 w 12192000"/>
              <a:gd name="connsiteY426" fmla="*/ 19571 h 3429000"/>
              <a:gd name="connsiteX427" fmla="*/ 4856525 w 12192000"/>
              <a:gd name="connsiteY427" fmla="*/ 486351 h 3429000"/>
              <a:gd name="connsiteX428" fmla="*/ 5059055 w 12192000"/>
              <a:gd name="connsiteY428" fmla="*/ 679918 h 3429000"/>
              <a:gd name="connsiteX429" fmla="*/ 5290070 w 12192000"/>
              <a:gd name="connsiteY429" fmla="*/ 834619 h 3429000"/>
              <a:gd name="connsiteX430" fmla="*/ 4834991 w 12192000"/>
              <a:gd name="connsiteY430" fmla="*/ 401985 h 3429000"/>
              <a:gd name="connsiteX431" fmla="*/ 4440129 w 12192000"/>
              <a:gd name="connsiteY431" fmla="*/ 19571 h 3429000"/>
              <a:gd name="connsiteX432" fmla="*/ 8613009 w 12192000"/>
              <a:gd name="connsiteY432" fmla="*/ 0 h 3429000"/>
              <a:gd name="connsiteX433" fmla="*/ 8720364 w 12192000"/>
              <a:gd name="connsiteY433" fmla="*/ 0 h 3429000"/>
              <a:gd name="connsiteX434" fmla="*/ 8781165 w 12192000"/>
              <a:gd name="connsiteY434" fmla="*/ 82863 h 3429000"/>
              <a:gd name="connsiteX435" fmla="*/ 8971448 w 12192000"/>
              <a:gd name="connsiteY435" fmla="*/ 246946 h 3429000"/>
              <a:gd name="connsiteX436" fmla="*/ 8820691 w 12192000"/>
              <a:gd name="connsiteY436" fmla="*/ 57482 h 3429000"/>
              <a:gd name="connsiteX437" fmla="*/ 8807612 w 12192000"/>
              <a:gd name="connsiteY437" fmla="*/ 38256 h 3429000"/>
              <a:gd name="connsiteX438" fmla="*/ 8780258 w 12192000"/>
              <a:gd name="connsiteY438" fmla="*/ 0 h 3429000"/>
              <a:gd name="connsiteX439" fmla="*/ 8818949 w 12192000"/>
              <a:gd name="connsiteY439" fmla="*/ 0 h 3429000"/>
              <a:gd name="connsiteX440" fmla="*/ 8833783 w 12192000"/>
              <a:gd name="connsiteY440" fmla="*/ 20753 h 3429000"/>
              <a:gd name="connsiteX441" fmla="*/ 8846863 w 12192000"/>
              <a:gd name="connsiteY441" fmla="*/ 39981 h 3429000"/>
              <a:gd name="connsiteX442" fmla="*/ 8960046 w 12192000"/>
              <a:gd name="connsiteY442" fmla="*/ 191389 h 3429000"/>
              <a:gd name="connsiteX443" fmla="*/ 8876789 w 12192000"/>
              <a:gd name="connsiteY443" fmla="*/ 0 h 3429000"/>
              <a:gd name="connsiteX444" fmla="*/ 8980100 w 12192000"/>
              <a:gd name="connsiteY444" fmla="*/ 0 h 3429000"/>
              <a:gd name="connsiteX445" fmla="*/ 9090618 w 12192000"/>
              <a:gd name="connsiteY445" fmla="*/ 287225 h 3429000"/>
              <a:gd name="connsiteX446" fmla="*/ 9762441 w 12192000"/>
              <a:gd name="connsiteY446" fmla="*/ 664587 h 3429000"/>
              <a:gd name="connsiteX447" fmla="*/ 9717826 w 12192000"/>
              <a:gd name="connsiteY447" fmla="*/ 487719 h 3429000"/>
              <a:gd name="connsiteX448" fmla="*/ 9713123 w 12192000"/>
              <a:gd name="connsiteY448" fmla="*/ 487663 h 3429000"/>
              <a:gd name="connsiteX449" fmla="*/ 9260878 w 12192000"/>
              <a:gd name="connsiteY449" fmla="*/ 87448 h 3429000"/>
              <a:gd name="connsiteX450" fmla="*/ 9221522 w 12192000"/>
              <a:gd name="connsiteY450" fmla="*/ 0 h 3429000"/>
              <a:gd name="connsiteX451" fmla="*/ 9425221 w 12192000"/>
              <a:gd name="connsiteY451" fmla="*/ 0 h 3429000"/>
              <a:gd name="connsiteX452" fmla="*/ 9453548 w 12192000"/>
              <a:gd name="connsiteY452" fmla="*/ 23392 h 3429000"/>
              <a:gd name="connsiteX453" fmla="*/ 9625671 w 12192000"/>
              <a:gd name="connsiteY453" fmla="*/ 210960 h 3429000"/>
              <a:gd name="connsiteX454" fmla="*/ 9632927 w 12192000"/>
              <a:gd name="connsiteY454" fmla="*/ 60128 h 3429000"/>
              <a:gd name="connsiteX455" fmla="*/ 9642174 w 12192000"/>
              <a:gd name="connsiteY455" fmla="*/ 0 h 3429000"/>
              <a:gd name="connsiteX456" fmla="*/ 9731615 w 12192000"/>
              <a:gd name="connsiteY456" fmla="*/ 0 h 3429000"/>
              <a:gd name="connsiteX457" fmla="*/ 9721255 w 12192000"/>
              <a:gd name="connsiteY457" fmla="*/ 74242 h 3429000"/>
              <a:gd name="connsiteX458" fmla="*/ 9736458 w 12192000"/>
              <a:gd name="connsiteY458" fmla="*/ 329413 h 3429000"/>
              <a:gd name="connsiteX459" fmla="*/ 9763499 w 12192000"/>
              <a:gd name="connsiteY459" fmla="*/ 99057 h 3429000"/>
              <a:gd name="connsiteX460" fmla="*/ 9777267 w 12192000"/>
              <a:gd name="connsiteY460" fmla="*/ 0 h 3429000"/>
              <a:gd name="connsiteX461" fmla="*/ 9808036 w 12192000"/>
              <a:gd name="connsiteY461" fmla="*/ 0 h 3429000"/>
              <a:gd name="connsiteX462" fmla="*/ 9793821 w 12192000"/>
              <a:gd name="connsiteY462" fmla="*/ 102652 h 3429000"/>
              <a:gd name="connsiteX463" fmla="*/ 9767436 w 12192000"/>
              <a:gd name="connsiteY463" fmla="*/ 321864 h 3429000"/>
              <a:gd name="connsiteX464" fmla="*/ 9814477 w 12192000"/>
              <a:gd name="connsiteY464" fmla="*/ 233531 h 3429000"/>
              <a:gd name="connsiteX465" fmla="*/ 9873012 w 12192000"/>
              <a:gd name="connsiteY465" fmla="*/ 38619 h 3429000"/>
              <a:gd name="connsiteX466" fmla="*/ 9875879 w 12192000"/>
              <a:gd name="connsiteY466" fmla="*/ 0 h 3429000"/>
              <a:gd name="connsiteX467" fmla="*/ 9965253 w 12192000"/>
              <a:gd name="connsiteY467" fmla="*/ 0 h 3429000"/>
              <a:gd name="connsiteX468" fmla="*/ 9930901 w 12192000"/>
              <a:gd name="connsiteY468" fmla="*/ 135026 h 3429000"/>
              <a:gd name="connsiteX469" fmla="*/ 9880832 w 12192000"/>
              <a:gd name="connsiteY469" fmla="*/ 271562 h 3429000"/>
              <a:gd name="connsiteX470" fmla="*/ 9896024 w 12192000"/>
              <a:gd name="connsiteY470" fmla="*/ 749295 h 3429000"/>
              <a:gd name="connsiteX471" fmla="*/ 10395379 w 12192000"/>
              <a:gd name="connsiteY471" fmla="*/ 1102843 h 3429000"/>
              <a:gd name="connsiteX472" fmla="*/ 10225980 w 12192000"/>
              <a:gd name="connsiteY472" fmla="*/ 132061 h 3429000"/>
              <a:gd name="connsiteX473" fmla="*/ 10314210 w 12192000"/>
              <a:gd name="connsiteY473" fmla="*/ 109353 h 3429000"/>
              <a:gd name="connsiteX474" fmla="*/ 10573663 w 12192000"/>
              <a:gd name="connsiteY474" fmla="*/ 842430 h 3429000"/>
              <a:gd name="connsiteX475" fmla="*/ 10583736 w 12192000"/>
              <a:gd name="connsiteY475" fmla="*/ 1259819 h 3429000"/>
              <a:gd name="connsiteX476" fmla="*/ 10880472 w 12192000"/>
              <a:gd name="connsiteY476" fmla="*/ 1537558 h 3429000"/>
              <a:gd name="connsiteX477" fmla="*/ 11231212 w 12192000"/>
              <a:gd name="connsiteY477" fmla="*/ 216474 h 3429000"/>
              <a:gd name="connsiteX478" fmla="*/ 11317765 w 12192000"/>
              <a:gd name="connsiteY478" fmla="*/ 209405 h 3429000"/>
              <a:gd name="connsiteX479" fmla="*/ 10982911 w 12192000"/>
              <a:gd name="connsiteY479" fmla="*/ 1622260 h 3429000"/>
              <a:gd name="connsiteX480" fmla="*/ 10968747 w 12192000"/>
              <a:gd name="connsiteY480" fmla="*/ 1630552 h 3429000"/>
              <a:gd name="connsiteX481" fmla="*/ 11258020 w 12192000"/>
              <a:gd name="connsiteY481" fmla="*/ 1972078 h 3429000"/>
              <a:gd name="connsiteX482" fmla="*/ 11688741 w 12192000"/>
              <a:gd name="connsiteY482" fmla="*/ 2616312 h 3429000"/>
              <a:gd name="connsiteX483" fmla="*/ 11794425 w 12192000"/>
              <a:gd name="connsiteY483" fmla="*/ 2252109 h 3429000"/>
              <a:gd name="connsiteX484" fmla="*/ 11792727 w 12192000"/>
              <a:gd name="connsiteY484" fmla="*/ 2240934 h 3429000"/>
              <a:gd name="connsiteX485" fmla="*/ 11776744 w 12192000"/>
              <a:gd name="connsiteY485" fmla="*/ 2242723 h 3429000"/>
              <a:gd name="connsiteX486" fmla="*/ 11442546 w 12192000"/>
              <a:gd name="connsiteY486" fmla="*/ 1307592 h 3429000"/>
              <a:gd name="connsiteX487" fmla="*/ 11527771 w 12192000"/>
              <a:gd name="connsiteY487" fmla="*/ 1275317 h 3429000"/>
              <a:gd name="connsiteX488" fmla="*/ 11851542 w 12192000"/>
              <a:gd name="connsiteY488" fmla="*/ 2034703 h 3429000"/>
              <a:gd name="connsiteX489" fmla="*/ 12122505 w 12192000"/>
              <a:gd name="connsiteY489" fmla="*/ 1727948 h 3429000"/>
              <a:gd name="connsiteX490" fmla="*/ 12192000 w 12192000"/>
              <a:gd name="connsiteY490" fmla="*/ 1669975 h 3429000"/>
              <a:gd name="connsiteX491" fmla="*/ 12192000 w 12192000"/>
              <a:gd name="connsiteY491" fmla="*/ 1731063 h 3429000"/>
              <a:gd name="connsiteX492" fmla="*/ 12155105 w 12192000"/>
              <a:gd name="connsiteY492" fmla="*/ 1762181 h 3429000"/>
              <a:gd name="connsiteX493" fmla="*/ 11918903 w 12192000"/>
              <a:gd name="connsiteY493" fmla="*/ 2062132 h 3429000"/>
              <a:gd name="connsiteX494" fmla="*/ 12067554 w 12192000"/>
              <a:gd name="connsiteY494" fmla="*/ 1888498 h 3429000"/>
              <a:gd name="connsiteX495" fmla="*/ 12192000 w 12192000"/>
              <a:gd name="connsiteY495" fmla="*/ 1782392 h 3429000"/>
              <a:gd name="connsiteX496" fmla="*/ 12192000 w 12192000"/>
              <a:gd name="connsiteY496" fmla="*/ 1822559 h 3429000"/>
              <a:gd name="connsiteX497" fmla="*/ 12087498 w 12192000"/>
              <a:gd name="connsiteY497" fmla="*/ 1911764 h 3429000"/>
              <a:gd name="connsiteX498" fmla="*/ 11941335 w 12192000"/>
              <a:gd name="connsiteY498" fmla="*/ 2083809 h 3429000"/>
              <a:gd name="connsiteX499" fmla="*/ 11898139 w 12192000"/>
              <a:gd name="connsiteY499" fmla="*/ 2163553 h 3429000"/>
              <a:gd name="connsiteX500" fmla="*/ 12037359 w 12192000"/>
              <a:gd name="connsiteY500" fmla="*/ 2053816 h 3429000"/>
              <a:gd name="connsiteX501" fmla="*/ 12192000 w 12192000"/>
              <a:gd name="connsiteY501" fmla="*/ 1901891 h 3429000"/>
              <a:gd name="connsiteX502" fmla="*/ 12192000 w 12192000"/>
              <a:gd name="connsiteY502" fmla="*/ 1973912 h 3429000"/>
              <a:gd name="connsiteX503" fmla="*/ 12054488 w 12192000"/>
              <a:gd name="connsiteY503" fmla="*/ 2104939 h 3429000"/>
              <a:gd name="connsiteX504" fmla="*/ 11880977 w 12192000"/>
              <a:gd name="connsiteY504" fmla="*/ 2245040 h 3429000"/>
              <a:gd name="connsiteX505" fmla="*/ 11879666 w 12192000"/>
              <a:gd name="connsiteY505" fmla="*/ 2246644 h 3429000"/>
              <a:gd name="connsiteX506" fmla="*/ 11873674 w 12192000"/>
              <a:gd name="connsiteY506" fmla="*/ 2254306 h 3429000"/>
              <a:gd name="connsiteX507" fmla="*/ 11738608 w 12192000"/>
              <a:gd name="connsiteY507" fmla="*/ 2689417 h 3429000"/>
              <a:gd name="connsiteX508" fmla="*/ 11732820 w 12192000"/>
              <a:gd name="connsiteY508" fmla="*/ 2696184 h 3429000"/>
              <a:gd name="connsiteX509" fmla="*/ 12058063 w 12192000"/>
              <a:gd name="connsiteY509" fmla="*/ 3376045 h 3429000"/>
              <a:gd name="connsiteX510" fmla="*/ 12077722 w 12192000"/>
              <a:gd name="connsiteY510" fmla="*/ 3428999 h 3429000"/>
              <a:gd name="connsiteX511" fmla="*/ 11980831 w 12192000"/>
              <a:gd name="connsiteY511" fmla="*/ 3428999 h 3429000"/>
              <a:gd name="connsiteX512" fmla="*/ 11842370 w 12192000"/>
              <a:gd name="connsiteY512" fmla="*/ 3103596 h 3429000"/>
              <a:gd name="connsiteX513" fmla="*/ 11807118 w 12192000"/>
              <a:gd name="connsiteY513" fmla="*/ 3032642 h 3429000"/>
              <a:gd name="connsiteX514" fmla="*/ 11352410 w 12192000"/>
              <a:gd name="connsiteY514" fmla="*/ 2253534 h 3429000"/>
              <a:gd name="connsiteX515" fmla="*/ 11344098 w 12192000"/>
              <a:gd name="connsiteY515" fmla="*/ 2252717 h 3429000"/>
              <a:gd name="connsiteX516" fmla="*/ 10730809 w 12192000"/>
              <a:gd name="connsiteY516" fmla="*/ 2156749 h 3429000"/>
              <a:gd name="connsiteX517" fmla="*/ 10713050 w 12192000"/>
              <a:gd name="connsiteY517" fmla="*/ 2164271 h 3429000"/>
              <a:gd name="connsiteX518" fmla="*/ 9420192 w 12192000"/>
              <a:gd name="connsiteY518" fmla="*/ 2263050 h 3429000"/>
              <a:gd name="connsiteX519" fmla="*/ 9404066 w 12192000"/>
              <a:gd name="connsiteY519" fmla="*/ 2242708 h 3429000"/>
              <a:gd name="connsiteX520" fmla="*/ 10712309 w 12192000"/>
              <a:gd name="connsiteY520" fmla="*/ 2109562 h 3429000"/>
              <a:gd name="connsiteX521" fmla="*/ 11291486 w 12192000"/>
              <a:gd name="connsiteY521" fmla="*/ 2166804 h 3429000"/>
              <a:gd name="connsiteX522" fmla="*/ 11176624 w 12192000"/>
              <a:gd name="connsiteY522" fmla="*/ 2010340 h 3429000"/>
              <a:gd name="connsiteX523" fmla="*/ 10665962 w 12192000"/>
              <a:gd name="connsiteY523" fmla="*/ 1445588 h 3429000"/>
              <a:gd name="connsiteX524" fmla="*/ 10647017 w 12192000"/>
              <a:gd name="connsiteY524" fmla="*/ 1450047 h 3429000"/>
              <a:gd name="connsiteX525" fmla="*/ 10107096 w 12192000"/>
              <a:gd name="connsiteY525" fmla="*/ 1560072 h 3429000"/>
              <a:gd name="connsiteX526" fmla="*/ 9439953 w 12192000"/>
              <a:gd name="connsiteY526" fmla="*/ 1480921 h 3429000"/>
              <a:gd name="connsiteX527" fmla="*/ 9470279 w 12192000"/>
              <a:gd name="connsiteY527" fmla="*/ 1443131 h 3429000"/>
              <a:gd name="connsiteX528" fmla="*/ 10565024 w 12192000"/>
              <a:gd name="connsiteY528" fmla="*/ 1352269 h 3429000"/>
              <a:gd name="connsiteX529" fmla="*/ 9922490 w 12192000"/>
              <a:gd name="connsiteY529" fmla="*/ 858833 h 3429000"/>
              <a:gd name="connsiteX530" fmla="*/ 9920481 w 12192000"/>
              <a:gd name="connsiteY530" fmla="*/ 859346 h 3429000"/>
              <a:gd name="connsiteX531" fmla="*/ 9916127 w 12192000"/>
              <a:gd name="connsiteY531" fmla="*/ 859836 h 3429000"/>
              <a:gd name="connsiteX532" fmla="*/ 9791125 w 12192000"/>
              <a:gd name="connsiteY532" fmla="*/ 938248 h 3429000"/>
              <a:gd name="connsiteX533" fmla="*/ 9528364 w 12192000"/>
              <a:gd name="connsiteY533" fmla="*/ 1022767 h 3429000"/>
              <a:gd name="connsiteX534" fmla="*/ 8629850 w 12192000"/>
              <a:gd name="connsiteY534" fmla="*/ 1184329 h 3429000"/>
              <a:gd name="connsiteX535" fmla="*/ 8600239 w 12192000"/>
              <a:gd name="connsiteY535" fmla="*/ 1167243 h 3429000"/>
              <a:gd name="connsiteX536" fmla="*/ 9761570 w 12192000"/>
              <a:gd name="connsiteY536" fmla="*/ 753283 h 3429000"/>
              <a:gd name="connsiteX537" fmla="*/ 9368237 w 12192000"/>
              <a:gd name="connsiteY537" fmla="*/ 520470 h 3429000"/>
              <a:gd name="connsiteX538" fmla="*/ 9354614 w 12192000"/>
              <a:gd name="connsiteY538" fmla="*/ 522288 h 3429000"/>
              <a:gd name="connsiteX539" fmla="*/ 8364351 w 12192000"/>
              <a:gd name="connsiteY539" fmla="*/ 730267 h 3429000"/>
              <a:gd name="connsiteX540" fmla="*/ 8386567 w 12192000"/>
              <a:gd name="connsiteY540" fmla="*/ 690760 h 3429000"/>
              <a:gd name="connsiteX541" fmla="*/ 9231713 w 12192000"/>
              <a:gd name="connsiteY541" fmla="*/ 444539 h 3429000"/>
              <a:gd name="connsiteX542" fmla="*/ 9023301 w 12192000"/>
              <a:gd name="connsiteY542" fmla="*/ 334109 h 3429000"/>
              <a:gd name="connsiteX543" fmla="*/ 9010556 w 12192000"/>
              <a:gd name="connsiteY543" fmla="*/ 329998 h 3429000"/>
              <a:gd name="connsiteX544" fmla="*/ 8687367 w 12192000"/>
              <a:gd name="connsiteY544" fmla="*/ 101276 h 3429000"/>
              <a:gd name="connsiteX545" fmla="*/ 4382818 w 12192000"/>
              <a:gd name="connsiteY545" fmla="*/ 0 h 3429000"/>
              <a:gd name="connsiteX546" fmla="*/ 4463614 w 12192000"/>
              <a:gd name="connsiteY546" fmla="*/ 0 h 3429000"/>
              <a:gd name="connsiteX547" fmla="*/ 4557150 w 12192000"/>
              <a:gd name="connsiteY547" fmla="*/ 81023 h 3429000"/>
              <a:gd name="connsiteX548" fmla="*/ 4856936 w 12192000"/>
              <a:gd name="connsiteY548" fmla="*/ 380146 h 3429000"/>
              <a:gd name="connsiteX549" fmla="*/ 5111996 w 12192000"/>
              <a:gd name="connsiteY549" fmla="*/ 636759 h 3429000"/>
              <a:gd name="connsiteX550" fmla="*/ 5388878 w 12192000"/>
              <a:gd name="connsiteY550" fmla="*/ 871185 h 3429000"/>
              <a:gd name="connsiteX551" fmla="*/ 5425556 w 12192000"/>
              <a:gd name="connsiteY551" fmla="*/ 879967 h 3429000"/>
              <a:gd name="connsiteX552" fmla="*/ 4943646 w 12192000"/>
              <a:gd name="connsiteY552" fmla="*/ 393916 h 3429000"/>
              <a:gd name="connsiteX553" fmla="*/ 4594837 w 12192000"/>
              <a:gd name="connsiteY553" fmla="*/ 103274 h 3429000"/>
              <a:gd name="connsiteX554" fmla="*/ 4518536 w 12192000"/>
              <a:gd name="connsiteY554" fmla="*/ 31511 h 3429000"/>
              <a:gd name="connsiteX555" fmla="*/ 4483543 w 12192000"/>
              <a:gd name="connsiteY555" fmla="*/ 0 h 3429000"/>
              <a:gd name="connsiteX556" fmla="*/ 4534233 w 12192000"/>
              <a:gd name="connsiteY556" fmla="*/ 0 h 3429000"/>
              <a:gd name="connsiteX557" fmla="*/ 4633631 w 12192000"/>
              <a:gd name="connsiteY557" fmla="*/ 74706 h 3429000"/>
              <a:gd name="connsiteX558" fmla="*/ 4949299 w 12192000"/>
              <a:gd name="connsiteY558" fmla="*/ 337336 h 3429000"/>
              <a:gd name="connsiteX559" fmla="*/ 5291452 w 12192000"/>
              <a:gd name="connsiteY559" fmla="*/ 647801 h 3429000"/>
              <a:gd name="connsiteX560" fmla="*/ 5434998 w 12192000"/>
              <a:gd name="connsiteY560" fmla="*/ 825100 h 3429000"/>
              <a:gd name="connsiteX561" fmla="*/ 5351015 w 12192000"/>
              <a:gd name="connsiteY561" fmla="*/ 331989 h 3429000"/>
              <a:gd name="connsiteX562" fmla="*/ 5344012 w 12192000"/>
              <a:gd name="connsiteY562" fmla="*/ 131333 h 3429000"/>
              <a:gd name="connsiteX563" fmla="*/ 5349920 w 12192000"/>
              <a:gd name="connsiteY563" fmla="*/ 0 h 3429000"/>
              <a:gd name="connsiteX564" fmla="*/ 5401317 w 12192000"/>
              <a:gd name="connsiteY564" fmla="*/ 0 h 3429000"/>
              <a:gd name="connsiteX565" fmla="*/ 5400859 w 12192000"/>
              <a:gd name="connsiteY565" fmla="*/ 83801 h 3429000"/>
              <a:gd name="connsiteX566" fmla="*/ 5401644 w 12192000"/>
              <a:gd name="connsiteY566" fmla="*/ 188847 h 3429000"/>
              <a:gd name="connsiteX567" fmla="*/ 5467256 w 12192000"/>
              <a:gd name="connsiteY567" fmla="*/ 746494 h 3429000"/>
              <a:gd name="connsiteX568" fmla="*/ 5448069 w 12192000"/>
              <a:gd name="connsiteY568" fmla="*/ 138554 h 3429000"/>
              <a:gd name="connsiteX569" fmla="*/ 5440458 w 12192000"/>
              <a:gd name="connsiteY569" fmla="*/ 0 h 3429000"/>
              <a:gd name="connsiteX570" fmla="*/ 5472521 w 12192000"/>
              <a:gd name="connsiteY570" fmla="*/ 0 h 3429000"/>
              <a:gd name="connsiteX571" fmla="*/ 5480135 w 12192000"/>
              <a:gd name="connsiteY571" fmla="*/ 136802 h 3429000"/>
              <a:gd name="connsiteX572" fmla="*/ 5499023 w 12192000"/>
              <a:gd name="connsiteY572" fmla="*/ 737310 h 3429000"/>
              <a:gd name="connsiteX573" fmla="*/ 5547022 w 12192000"/>
              <a:gd name="connsiteY573" fmla="*/ 178838 h 3429000"/>
              <a:gd name="connsiteX574" fmla="*/ 5522799 w 12192000"/>
              <a:gd name="connsiteY574" fmla="*/ 0 h 3429000"/>
              <a:gd name="connsiteX575" fmla="*/ 5573386 w 12192000"/>
              <a:gd name="connsiteY575" fmla="*/ 0 h 3429000"/>
              <a:gd name="connsiteX576" fmla="*/ 5587618 w 12192000"/>
              <a:gd name="connsiteY576" fmla="*/ 82353 h 3429000"/>
              <a:gd name="connsiteX577" fmla="*/ 5519779 w 12192000"/>
              <a:gd name="connsiteY577" fmla="*/ 930223 h 3429000"/>
              <a:gd name="connsiteX578" fmla="*/ 5520293 w 12192000"/>
              <a:gd name="connsiteY578" fmla="*/ 931602 h 3429000"/>
              <a:gd name="connsiteX579" fmla="*/ 5767221 w 12192000"/>
              <a:gd name="connsiteY579" fmla="*/ 1236564 h 3429000"/>
              <a:gd name="connsiteX580" fmla="*/ 6937169 w 12192000"/>
              <a:gd name="connsiteY580" fmla="*/ 1386941 h 3429000"/>
              <a:gd name="connsiteX581" fmla="*/ 6953922 w 12192000"/>
              <a:gd name="connsiteY581" fmla="*/ 1461068 h 3429000"/>
              <a:gd name="connsiteX582" fmla="*/ 6071359 w 12192000"/>
              <a:gd name="connsiteY582" fmla="*/ 1341770 h 3429000"/>
              <a:gd name="connsiteX583" fmla="*/ 6038839 w 12192000"/>
              <a:gd name="connsiteY583" fmla="*/ 1335474 h 3429000"/>
              <a:gd name="connsiteX584" fmla="*/ 6038706 w 12192000"/>
              <a:gd name="connsiteY584" fmla="*/ 1334847 h 3429000"/>
              <a:gd name="connsiteX585" fmla="*/ 6037784 w 12192000"/>
              <a:gd name="connsiteY585" fmla="*/ 1335270 h 3429000"/>
              <a:gd name="connsiteX586" fmla="*/ 6038839 w 12192000"/>
              <a:gd name="connsiteY586" fmla="*/ 1335474 h 3429000"/>
              <a:gd name="connsiteX587" fmla="*/ 6040338 w 12192000"/>
              <a:gd name="connsiteY587" fmla="*/ 1342418 h 3429000"/>
              <a:gd name="connsiteX588" fmla="*/ 6024488 w 12192000"/>
              <a:gd name="connsiteY588" fmla="*/ 1380903 h 3429000"/>
              <a:gd name="connsiteX589" fmla="*/ 5599771 w 12192000"/>
              <a:gd name="connsiteY589" fmla="*/ 2080652 h 3429000"/>
              <a:gd name="connsiteX590" fmla="*/ 5548843 w 12192000"/>
              <a:gd name="connsiteY590" fmla="*/ 2134845 h 3429000"/>
              <a:gd name="connsiteX591" fmla="*/ 5940952 w 12192000"/>
              <a:gd name="connsiteY591" fmla="*/ 2821028 h 3429000"/>
              <a:gd name="connsiteX592" fmla="*/ 6043441 w 12192000"/>
              <a:gd name="connsiteY592" fmla="*/ 3236847 h 3429000"/>
              <a:gd name="connsiteX593" fmla="*/ 6093432 w 12192000"/>
              <a:gd name="connsiteY593" fmla="*/ 3429000 h 3429000"/>
              <a:gd name="connsiteX594" fmla="*/ 6034344 w 12192000"/>
              <a:gd name="connsiteY594" fmla="*/ 3429000 h 3429000"/>
              <a:gd name="connsiteX595" fmla="*/ 6026679 w 12192000"/>
              <a:gd name="connsiteY595" fmla="*/ 3407959 h 3429000"/>
              <a:gd name="connsiteX596" fmla="*/ 5800441 w 12192000"/>
              <a:gd name="connsiteY596" fmla="*/ 2906286 h 3429000"/>
              <a:gd name="connsiteX597" fmla="*/ 5526562 w 12192000"/>
              <a:gd name="connsiteY597" fmla="*/ 2276388 h 3429000"/>
              <a:gd name="connsiteX598" fmla="*/ 5519640 w 12192000"/>
              <a:gd name="connsiteY598" fmla="*/ 2254774 h 3429000"/>
              <a:gd name="connsiteX599" fmla="*/ 5844559 w 12192000"/>
              <a:gd name="connsiteY599" fmla="*/ 3124349 h 3429000"/>
              <a:gd name="connsiteX600" fmla="*/ 5975994 w 12192000"/>
              <a:gd name="connsiteY600" fmla="*/ 3429000 h 3429000"/>
              <a:gd name="connsiteX601" fmla="*/ 5898547 w 12192000"/>
              <a:gd name="connsiteY601" fmla="*/ 3429000 h 3429000"/>
              <a:gd name="connsiteX602" fmla="*/ 5682041 w 12192000"/>
              <a:gd name="connsiteY602" fmla="*/ 2926860 h 3429000"/>
              <a:gd name="connsiteX603" fmla="*/ 5461758 w 12192000"/>
              <a:gd name="connsiteY603" fmla="*/ 2391220 h 3429000"/>
              <a:gd name="connsiteX604" fmla="*/ 5237282 w 12192000"/>
              <a:gd name="connsiteY604" fmla="*/ 3150086 h 3429000"/>
              <a:gd name="connsiteX605" fmla="*/ 5115009 w 12192000"/>
              <a:gd name="connsiteY605" fmla="*/ 3429000 h 3429000"/>
              <a:gd name="connsiteX606" fmla="*/ 5028074 w 12192000"/>
              <a:gd name="connsiteY606" fmla="*/ 3429000 h 3429000"/>
              <a:gd name="connsiteX607" fmla="*/ 5079508 w 12192000"/>
              <a:gd name="connsiteY607" fmla="*/ 3320074 h 3429000"/>
              <a:gd name="connsiteX608" fmla="*/ 5371846 w 12192000"/>
              <a:gd name="connsiteY608" fmla="*/ 2495413 h 3429000"/>
              <a:gd name="connsiteX609" fmla="*/ 5270512 w 12192000"/>
              <a:gd name="connsiteY609" fmla="*/ 2709975 h 3429000"/>
              <a:gd name="connsiteX610" fmla="*/ 5062409 w 12192000"/>
              <a:gd name="connsiteY610" fmla="*/ 3224544 h 3429000"/>
              <a:gd name="connsiteX611" fmla="*/ 5036628 w 12192000"/>
              <a:gd name="connsiteY611" fmla="*/ 3325247 h 3429000"/>
              <a:gd name="connsiteX612" fmla="*/ 5009112 w 12192000"/>
              <a:gd name="connsiteY612" fmla="*/ 3429000 h 3429000"/>
              <a:gd name="connsiteX613" fmla="*/ 4976679 w 12192000"/>
              <a:gd name="connsiteY613" fmla="*/ 3429000 h 3429000"/>
              <a:gd name="connsiteX614" fmla="*/ 5006537 w 12192000"/>
              <a:gd name="connsiteY614" fmla="*/ 3318068 h 3429000"/>
              <a:gd name="connsiteX615" fmla="*/ 5032723 w 12192000"/>
              <a:gd name="connsiteY615" fmla="*/ 3215957 h 3429000"/>
              <a:gd name="connsiteX616" fmla="*/ 5242949 w 12192000"/>
              <a:gd name="connsiteY616" fmla="*/ 2696175 h 3429000"/>
              <a:gd name="connsiteX617" fmla="*/ 5286321 w 12192000"/>
              <a:gd name="connsiteY617" fmla="*/ 2604555 h 3429000"/>
              <a:gd name="connsiteX618" fmla="*/ 5008210 w 12192000"/>
              <a:gd name="connsiteY618" fmla="*/ 3220194 h 3429000"/>
              <a:gd name="connsiteX619" fmla="*/ 4986321 w 12192000"/>
              <a:gd name="connsiteY619" fmla="*/ 3336687 h 3429000"/>
              <a:gd name="connsiteX620" fmla="*/ 4973474 w 12192000"/>
              <a:gd name="connsiteY620" fmla="*/ 3429000 h 3429000"/>
              <a:gd name="connsiteX621" fmla="*/ 4907178 w 12192000"/>
              <a:gd name="connsiteY621" fmla="*/ 3429000 h 3429000"/>
              <a:gd name="connsiteX622" fmla="*/ 4910810 w 12192000"/>
              <a:gd name="connsiteY622" fmla="*/ 3400660 h 3429000"/>
              <a:gd name="connsiteX623" fmla="*/ 4987461 w 12192000"/>
              <a:gd name="connsiteY623" fmla="*/ 3003994 h 3429000"/>
              <a:gd name="connsiteX624" fmla="*/ 5179262 w 12192000"/>
              <a:gd name="connsiteY624" fmla="*/ 2606044 h 3429000"/>
              <a:gd name="connsiteX625" fmla="*/ 4689678 w 12192000"/>
              <a:gd name="connsiteY625" fmla="*/ 3011241 h 3429000"/>
              <a:gd name="connsiteX626" fmla="*/ 4477543 w 12192000"/>
              <a:gd name="connsiteY626" fmla="*/ 3245836 h 3429000"/>
              <a:gd name="connsiteX627" fmla="*/ 4329957 w 12192000"/>
              <a:gd name="connsiteY627" fmla="*/ 3429000 h 3429000"/>
              <a:gd name="connsiteX628" fmla="*/ 4218595 w 12192000"/>
              <a:gd name="connsiteY628" fmla="*/ 3429000 h 3429000"/>
              <a:gd name="connsiteX629" fmla="*/ 4368888 w 12192000"/>
              <a:gd name="connsiteY629" fmla="*/ 3239412 h 3429000"/>
              <a:gd name="connsiteX630" fmla="*/ 4563091 w 12192000"/>
              <a:gd name="connsiteY630" fmla="*/ 3013508 h 3429000"/>
              <a:gd name="connsiteX631" fmla="*/ 5387324 w 12192000"/>
              <a:gd name="connsiteY631" fmla="*/ 2276830 h 3429000"/>
              <a:gd name="connsiteX632" fmla="*/ 5073620 w 12192000"/>
              <a:gd name="connsiteY632" fmla="*/ 2526437 h 3429000"/>
              <a:gd name="connsiteX633" fmla="*/ 4689789 w 12192000"/>
              <a:gd name="connsiteY633" fmla="*/ 2839382 h 3429000"/>
              <a:gd name="connsiteX634" fmla="*/ 4418722 w 12192000"/>
              <a:gd name="connsiteY634" fmla="*/ 3141886 h 3429000"/>
              <a:gd name="connsiteX635" fmla="*/ 4214944 w 12192000"/>
              <a:gd name="connsiteY635" fmla="*/ 3429000 h 3429000"/>
              <a:gd name="connsiteX636" fmla="*/ 4177898 w 12192000"/>
              <a:gd name="connsiteY636" fmla="*/ 3429000 h 3429000"/>
              <a:gd name="connsiteX637" fmla="*/ 4391597 w 12192000"/>
              <a:gd name="connsiteY637" fmla="*/ 3127370 h 3429000"/>
              <a:gd name="connsiteX638" fmla="*/ 4668889 w 12192000"/>
              <a:gd name="connsiteY638" fmla="*/ 2817399 h 3429000"/>
              <a:gd name="connsiteX639" fmla="*/ 5055427 w 12192000"/>
              <a:gd name="connsiteY639" fmla="*/ 2502476 h 3429000"/>
              <a:gd name="connsiteX640" fmla="*/ 5371814 w 12192000"/>
              <a:gd name="connsiteY640" fmla="*/ 2249975 h 3429000"/>
              <a:gd name="connsiteX641" fmla="*/ 4987918 w 12192000"/>
              <a:gd name="connsiteY641" fmla="*/ 2409701 h 3429000"/>
              <a:gd name="connsiteX642" fmla="*/ 4317146 w 12192000"/>
              <a:gd name="connsiteY642" fmla="*/ 3158716 h 3429000"/>
              <a:gd name="connsiteX643" fmla="*/ 4171627 w 12192000"/>
              <a:gd name="connsiteY643" fmla="*/ 3429000 h 3429000"/>
              <a:gd name="connsiteX644" fmla="*/ 4081585 w 12192000"/>
              <a:gd name="connsiteY644" fmla="*/ 3429000 h 3429000"/>
              <a:gd name="connsiteX645" fmla="*/ 4238603 w 12192000"/>
              <a:gd name="connsiteY645" fmla="*/ 3130341 h 3429000"/>
              <a:gd name="connsiteX646" fmla="*/ 4778333 w 12192000"/>
              <a:gd name="connsiteY646" fmla="*/ 2444626 h 3429000"/>
              <a:gd name="connsiteX647" fmla="*/ 5414185 w 12192000"/>
              <a:gd name="connsiteY647" fmla="*/ 2144882 h 3429000"/>
              <a:gd name="connsiteX648" fmla="*/ 5959648 w 12192000"/>
              <a:gd name="connsiteY648" fmla="*/ 1331797 h 3429000"/>
              <a:gd name="connsiteX649" fmla="*/ 5355019 w 12192000"/>
              <a:gd name="connsiteY649" fmla="*/ 1305672 h 3429000"/>
              <a:gd name="connsiteX650" fmla="*/ 5083565 w 12192000"/>
              <a:gd name="connsiteY650" fmla="*/ 1750121 h 3429000"/>
              <a:gd name="connsiteX651" fmla="*/ 4713577 w 12192000"/>
              <a:gd name="connsiteY651" fmla="*/ 2187803 h 3429000"/>
              <a:gd name="connsiteX652" fmla="*/ 3989559 w 12192000"/>
              <a:gd name="connsiteY652" fmla="*/ 2716945 h 3429000"/>
              <a:gd name="connsiteX653" fmla="*/ 3939824 w 12192000"/>
              <a:gd name="connsiteY653" fmla="*/ 2637900 h 3429000"/>
              <a:gd name="connsiteX654" fmla="*/ 4584537 w 12192000"/>
              <a:gd name="connsiteY654" fmla="*/ 1895826 h 3429000"/>
              <a:gd name="connsiteX655" fmla="*/ 5037105 w 12192000"/>
              <a:gd name="connsiteY655" fmla="*/ 1659765 h 3429000"/>
              <a:gd name="connsiteX656" fmla="*/ 5039930 w 12192000"/>
              <a:gd name="connsiteY656" fmla="*/ 1660585 h 3429000"/>
              <a:gd name="connsiteX657" fmla="*/ 5263764 w 12192000"/>
              <a:gd name="connsiteY657" fmla="*/ 1306525 h 3429000"/>
              <a:gd name="connsiteX658" fmla="*/ 4086300 w 12192000"/>
              <a:gd name="connsiteY658" fmla="*/ 1455599 h 3429000"/>
              <a:gd name="connsiteX659" fmla="*/ 4085485 w 12192000"/>
              <a:gd name="connsiteY659" fmla="*/ 1470070 h 3429000"/>
              <a:gd name="connsiteX660" fmla="*/ 3871915 w 12192000"/>
              <a:gd name="connsiteY660" fmla="*/ 1824645 h 3429000"/>
              <a:gd name="connsiteX661" fmla="*/ 3799374 w 12192000"/>
              <a:gd name="connsiteY661" fmla="*/ 2037127 h 3429000"/>
              <a:gd name="connsiteX662" fmla="*/ 3498850 w 12192000"/>
              <a:gd name="connsiteY662" fmla="*/ 3232888 h 3429000"/>
              <a:gd name="connsiteX663" fmla="*/ 3399216 w 12192000"/>
              <a:gd name="connsiteY663" fmla="*/ 3429000 h 3429000"/>
              <a:gd name="connsiteX664" fmla="*/ 3303688 w 12192000"/>
              <a:gd name="connsiteY664" fmla="*/ 3429000 h 3429000"/>
              <a:gd name="connsiteX665" fmla="*/ 3391774 w 12192000"/>
              <a:gd name="connsiteY665" fmla="*/ 3268181 h 3429000"/>
              <a:gd name="connsiteX666" fmla="*/ 3735540 w 12192000"/>
              <a:gd name="connsiteY666" fmla="*/ 2117923 h 3429000"/>
              <a:gd name="connsiteX667" fmla="*/ 3729438 w 12192000"/>
              <a:gd name="connsiteY667" fmla="*/ 2140058 h 3429000"/>
              <a:gd name="connsiteX668" fmla="*/ 3707782 w 12192000"/>
              <a:gd name="connsiteY668" fmla="*/ 2215908 h 3429000"/>
              <a:gd name="connsiteX669" fmla="*/ 3583827 w 12192000"/>
              <a:gd name="connsiteY669" fmla="*/ 2610215 h 3429000"/>
              <a:gd name="connsiteX670" fmla="*/ 3547861 w 12192000"/>
              <a:gd name="connsiteY670" fmla="*/ 2700609 h 3429000"/>
              <a:gd name="connsiteX671" fmla="*/ 3490905 w 12192000"/>
              <a:gd name="connsiteY671" fmla="*/ 2848660 h 3429000"/>
              <a:gd name="connsiteX672" fmla="*/ 3455859 w 12192000"/>
              <a:gd name="connsiteY672" fmla="*/ 2962301 h 3429000"/>
              <a:gd name="connsiteX673" fmla="*/ 3429112 w 12192000"/>
              <a:gd name="connsiteY673" fmla="*/ 3050469 h 3429000"/>
              <a:gd name="connsiteX674" fmla="*/ 3304862 w 12192000"/>
              <a:gd name="connsiteY674" fmla="*/ 3367476 h 3429000"/>
              <a:gd name="connsiteX675" fmla="*/ 3276071 w 12192000"/>
              <a:gd name="connsiteY675" fmla="*/ 3429000 h 3429000"/>
              <a:gd name="connsiteX676" fmla="*/ 3240805 w 12192000"/>
              <a:gd name="connsiteY676" fmla="*/ 3429000 h 3429000"/>
              <a:gd name="connsiteX677" fmla="*/ 3275917 w 12192000"/>
              <a:gd name="connsiteY677" fmla="*/ 3354192 h 3429000"/>
              <a:gd name="connsiteX678" fmla="*/ 3399358 w 12192000"/>
              <a:gd name="connsiteY678" fmla="*/ 3040011 h 3429000"/>
              <a:gd name="connsiteX679" fmla="*/ 3425650 w 12192000"/>
              <a:gd name="connsiteY679" fmla="*/ 2952333 h 3429000"/>
              <a:gd name="connsiteX680" fmla="*/ 3460661 w 12192000"/>
              <a:gd name="connsiteY680" fmla="*/ 2837763 h 3429000"/>
              <a:gd name="connsiteX681" fmla="*/ 3518021 w 12192000"/>
              <a:gd name="connsiteY681" fmla="*/ 2688298 h 3429000"/>
              <a:gd name="connsiteX682" fmla="*/ 3554035 w 12192000"/>
              <a:gd name="connsiteY682" fmla="*/ 2598832 h 3429000"/>
              <a:gd name="connsiteX683" fmla="*/ 3677174 w 12192000"/>
              <a:gd name="connsiteY683" fmla="*/ 2207351 h 3429000"/>
              <a:gd name="connsiteX684" fmla="*/ 3698819 w 12192000"/>
              <a:gd name="connsiteY684" fmla="*/ 2131503 h 3429000"/>
              <a:gd name="connsiteX685" fmla="*/ 3702094 w 12192000"/>
              <a:gd name="connsiteY685" fmla="*/ 2120194 h 3429000"/>
              <a:gd name="connsiteX686" fmla="*/ 3398355 w 12192000"/>
              <a:gd name="connsiteY686" fmla="*/ 2665603 h 3429000"/>
              <a:gd name="connsiteX687" fmla="*/ 3193941 w 12192000"/>
              <a:gd name="connsiteY687" fmla="*/ 3369775 h 3429000"/>
              <a:gd name="connsiteX688" fmla="*/ 3184140 w 12192000"/>
              <a:gd name="connsiteY688" fmla="*/ 3429000 h 3429000"/>
              <a:gd name="connsiteX689" fmla="*/ 3099978 w 12192000"/>
              <a:gd name="connsiteY689" fmla="*/ 3429000 h 3429000"/>
              <a:gd name="connsiteX690" fmla="*/ 3101556 w 12192000"/>
              <a:gd name="connsiteY690" fmla="*/ 3414337 h 3429000"/>
              <a:gd name="connsiteX691" fmla="*/ 3370162 w 12192000"/>
              <a:gd name="connsiteY691" fmla="*/ 2356550 h 3429000"/>
              <a:gd name="connsiteX692" fmla="*/ 3746477 w 12192000"/>
              <a:gd name="connsiteY692" fmla="*/ 1948889 h 3429000"/>
              <a:gd name="connsiteX693" fmla="*/ 3863399 w 12192000"/>
              <a:gd name="connsiteY693" fmla="*/ 1658257 h 3429000"/>
              <a:gd name="connsiteX694" fmla="*/ 3968712 w 12192000"/>
              <a:gd name="connsiteY694" fmla="*/ 1484989 h 3429000"/>
              <a:gd name="connsiteX695" fmla="*/ 2792390 w 12192000"/>
              <a:gd name="connsiteY695" fmla="*/ 1953974 h 3429000"/>
              <a:gd name="connsiteX696" fmla="*/ 2714982 w 12192000"/>
              <a:gd name="connsiteY696" fmla="*/ 1998051 h 3429000"/>
              <a:gd name="connsiteX697" fmla="*/ 2813361 w 12192000"/>
              <a:gd name="connsiteY697" fmla="*/ 2594912 h 3429000"/>
              <a:gd name="connsiteX698" fmla="*/ 2688430 w 12192000"/>
              <a:gd name="connsiteY698" fmla="*/ 3372564 h 3429000"/>
              <a:gd name="connsiteX699" fmla="*/ 2629626 w 12192000"/>
              <a:gd name="connsiteY699" fmla="*/ 3334394 h 3429000"/>
              <a:gd name="connsiteX700" fmla="*/ 2565328 w 12192000"/>
              <a:gd name="connsiteY700" fmla="*/ 2087399 h 3429000"/>
              <a:gd name="connsiteX701" fmla="*/ 1922999 w 12192000"/>
              <a:gd name="connsiteY701" fmla="*/ 2551343 h 3429000"/>
              <a:gd name="connsiteX702" fmla="*/ 1950261 w 12192000"/>
              <a:gd name="connsiteY702" fmla="*/ 2976858 h 3429000"/>
              <a:gd name="connsiteX703" fmla="*/ 2365554 w 12192000"/>
              <a:gd name="connsiteY703" fmla="*/ 3330107 h 3429000"/>
              <a:gd name="connsiteX704" fmla="*/ 2424142 w 12192000"/>
              <a:gd name="connsiteY704" fmla="*/ 3429000 h 3429000"/>
              <a:gd name="connsiteX705" fmla="*/ 2395994 w 12192000"/>
              <a:gd name="connsiteY705" fmla="*/ 3429000 h 3429000"/>
              <a:gd name="connsiteX706" fmla="*/ 2392863 w 12192000"/>
              <a:gd name="connsiteY706" fmla="*/ 3423964 h 3429000"/>
              <a:gd name="connsiteX707" fmla="*/ 2017589 w 12192000"/>
              <a:gd name="connsiteY707" fmla="*/ 3064982 h 3429000"/>
              <a:gd name="connsiteX708" fmla="*/ 2147336 w 12192000"/>
              <a:gd name="connsiteY708" fmla="*/ 3165052 h 3429000"/>
              <a:gd name="connsiteX709" fmla="*/ 2207047 w 12192000"/>
              <a:gd name="connsiteY709" fmla="*/ 3225540 h 3429000"/>
              <a:gd name="connsiteX710" fmla="*/ 2299106 w 12192000"/>
              <a:gd name="connsiteY710" fmla="*/ 3349931 h 3429000"/>
              <a:gd name="connsiteX711" fmla="*/ 2314430 w 12192000"/>
              <a:gd name="connsiteY711" fmla="*/ 3372144 h 3429000"/>
              <a:gd name="connsiteX712" fmla="*/ 2352406 w 12192000"/>
              <a:gd name="connsiteY712" fmla="*/ 3429000 h 3429000"/>
              <a:gd name="connsiteX713" fmla="*/ 2314492 w 12192000"/>
              <a:gd name="connsiteY713" fmla="*/ 3429000 h 3429000"/>
              <a:gd name="connsiteX714" fmla="*/ 2288095 w 12192000"/>
              <a:gd name="connsiteY714" fmla="*/ 3389030 h 3429000"/>
              <a:gd name="connsiteX715" fmla="*/ 2272768 w 12192000"/>
              <a:gd name="connsiteY715" fmla="*/ 3366822 h 3429000"/>
              <a:gd name="connsiteX716" fmla="*/ 2182715 w 12192000"/>
              <a:gd name="connsiteY716" fmla="*/ 3246071 h 3429000"/>
              <a:gd name="connsiteX717" fmla="*/ 2032061 w 12192000"/>
              <a:gd name="connsiteY717" fmla="*/ 3112380 h 3429000"/>
              <a:gd name="connsiteX718" fmla="*/ 2257220 w 12192000"/>
              <a:gd name="connsiteY718" fmla="*/ 3397257 h 3429000"/>
              <a:gd name="connsiteX719" fmla="*/ 2281324 w 12192000"/>
              <a:gd name="connsiteY719" fmla="*/ 3429000 h 3429000"/>
              <a:gd name="connsiteX720" fmla="*/ 2242860 w 12192000"/>
              <a:gd name="connsiteY720" fmla="*/ 3429000 h 3429000"/>
              <a:gd name="connsiteX721" fmla="*/ 2232818 w 12192000"/>
              <a:gd name="connsiteY721" fmla="*/ 3415926 h 3429000"/>
              <a:gd name="connsiteX722" fmla="*/ 1990172 w 12192000"/>
              <a:gd name="connsiteY722" fmla="*/ 3113121 h 3429000"/>
              <a:gd name="connsiteX723" fmla="*/ 2124090 w 12192000"/>
              <a:gd name="connsiteY723" fmla="*/ 3332017 h 3429000"/>
              <a:gd name="connsiteX724" fmla="*/ 2200380 w 12192000"/>
              <a:gd name="connsiteY724" fmla="*/ 3429000 h 3429000"/>
              <a:gd name="connsiteX725" fmla="*/ 2147507 w 12192000"/>
              <a:gd name="connsiteY725" fmla="*/ 3429000 h 3429000"/>
              <a:gd name="connsiteX726" fmla="*/ 2070668 w 12192000"/>
              <a:gd name="connsiteY726" fmla="*/ 3332520 h 3429000"/>
              <a:gd name="connsiteX727" fmla="*/ 1975142 w 12192000"/>
              <a:gd name="connsiteY727" fmla="*/ 3156570 h 3429000"/>
              <a:gd name="connsiteX728" fmla="*/ 2050035 w 12192000"/>
              <a:gd name="connsiteY728" fmla="*/ 3384345 h 3429000"/>
              <a:gd name="connsiteX729" fmla="*/ 2063025 w 12192000"/>
              <a:gd name="connsiteY729" fmla="*/ 3429000 h 3429000"/>
              <a:gd name="connsiteX730" fmla="*/ 2021675 w 12192000"/>
              <a:gd name="connsiteY730" fmla="*/ 3429000 h 3429000"/>
              <a:gd name="connsiteX731" fmla="*/ 2019308 w 12192000"/>
              <a:gd name="connsiteY731" fmla="*/ 3418118 h 3429000"/>
              <a:gd name="connsiteX732" fmla="*/ 1938835 w 12192000"/>
              <a:gd name="connsiteY732" fmla="*/ 3122160 h 3429000"/>
              <a:gd name="connsiteX733" fmla="*/ 1953230 w 12192000"/>
              <a:gd name="connsiteY733" fmla="*/ 3330699 h 3429000"/>
              <a:gd name="connsiteX734" fmla="*/ 1956763 w 12192000"/>
              <a:gd name="connsiteY734" fmla="*/ 3349191 h 3429000"/>
              <a:gd name="connsiteX735" fmla="*/ 1967925 w 12192000"/>
              <a:gd name="connsiteY735" fmla="*/ 3429000 h 3429000"/>
              <a:gd name="connsiteX736" fmla="*/ 1936622 w 12192000"/>
              <a:gd name="connsiteY736" fmla="*/ 3429000 h 3429000"/>
              <a:gd name="connsiteX737" fmla="*/ 1926261 w 12192000"/>
              <a:gd name="connsiteY737" fmla="*/ 3355064 h 3429000"/>
              <a:gd name="connsiteX738" fmla="*/ 1922724 w 12192000"/>
              <a:gd name="connsiteY738" fmla="*/ 3336577 h 3429000"/>
              <a:gd name="connsiteX739" fmla="*/ 1904650 w 12192000"/>
              <a:gd name="connsiteY739" fmla="*/ 3210616 h 3429000"/>
              <a:gd name="connsiteX740" fmla="*/ 1885273 w 12192000"/>
              <a:gd name="connsiteY740" fmla="*/ 3429000 h 3429000"/>
              <a:gd name="connsiteX741" fmla="*/ 1854363 w 12192000"/>
              <a:gd name="connsiteY741" fmla="*/ 3429000 h 3429000"/>
              <a:gd name="connsiteX742" fmla="*/ 1880391 w 12192000"/>
              <a:gd name="connsiteY742" fmla="*/ 3174796 h 3429000"/>
              <a:gd name="connsiteX743" fmla="*/ 1818273 w 12192000"/>
              <a:gd name="connsiteY743" fmla="*/ 3286729 h 3429000"/>
              <a:gd name="connsiteX744" fmla="*/ 1794691 w 12192000"/>
              <a:gd name="connsiteY744" fmla="*/ 3414239 h 3429000"/>
              <a:gd name="connsiteX745" fmla="*/ 1794914 w 12192000"/>
              <a:gd name="connsiteY745" fmla="*/ 3429000 h 3429000"/>
              <a:gd name="connsiteX746" fmla="*/ 1746128 w 12192000"/>
              <a:gd name="connsiteY746" fmla="*/ 3429000 h 3429000"/>
              <a:gd name="connsiteX747" fmla="*/ 1753934 w 12192000"/>
              <a:gd name="connsiteY747" fmla="*/ 3295796 h 3429000"/>
              <a:gd name="connsiteX748" fmla="*/ 1792053 w 12192000"/>
              <a:gd name="connsiteY748" fmla="*/ 3143396 h 3429000"/>
              <a:gd name="connsiteX749" fmla="*/ 1862248 w 12192000"/>
              <a:gd name="connsiteY749" fmla="*/ 2837397 h 3429000"/>
              <a:gd name="connsiteX750" fmla="*/ 1862250 w 12192000"/>
              <a:gd name="connsiteY750" fmla="*/ 2604531 h 3429000"/>
              <a:gd name="connsiteX751" fmla="*/ 1211999 w 12192000"/>
              <a:gd name="connsiteY751" fmla="*/ 3254610 h 3429000"/>
              <a:gd name="connsiteX752" fmla="*/ 1213266 w 12192000"/>
              <a:gd name="connsiteY752" fmla="*/ 3262947 h 3429000"/>
              <a:gd name="connsiteX753" fmla="*/ 1203370 w 12192000"/>
              <a:gd name="connsiteY753" fmla="*/ 3421676 h 3429000"/>
              <a:gd name="connsiteX754" fmla="*/ 1203671 w 12192000"/>
              <a:gd name="connsiteY754" fmla="*/ 3429000 h 3429000"/>
              <a:gd name="connsiteX755" fmla="*/ 1143180 w 12192000"/>
              <a:gd name="connsiteY755" fmla="*/ 3429000 h 3429000"/>
              <a:gd name="connsiteX756" fmla="*/ 1142176 w 12192000"/>
              <a:gd name="connsiteY756" fmla="*/ 3337045 h 3429000"/>
              <a:gd name="connsiteX757" fmla="*/ 1067484 w 12192000"/>
              <a:gd name="connsiteY757" fmla="*/ 3429000 h 3429000"/>
              <a:gd name="connsiteX758" fmla="*/ 953928 w 12192000"/>
              <a:gd name="connsiteY758" fmla="*/ 3429000 h 3429000"/>
              <a:gd name="connsiteX759" fmla="*/ 959715 w 12192000"/>
              <a:gd name="connsiteY759" fmla="*/ 3421185 h 3429000"/>
              <a:gd name="connsiteX760" fmla="*/ 1483788 w 12192000"/>
              <a:gd name="connsiteY760" fmla="*/ 2830174 h 3429000"/>
              <a:gd name="connsiteX761" fmla="*/ 1100671 w 12192000"/>
              <a:gd name="connsiteY761" fmla="*/ 2823137 h 3429000"/>
              <a:gd name="connsiteX762" fmla="*/ 1090144 w 12192000"/>
              <a:gd name="connsiteY762" fmla="*/ 2827748 h 3429000"/>
              <a:gd name="connsiteX763" fmla="*/ 1095872 w 12192000"/>
              <a:gd name="connsiteY763" fmla="*/ 2842892 h 3429000"/>
              <a:gd name="connsiteX764" fmla="*/ 262785 w 12192000"/>
              <a:gd name="connsiteY764" fmla="*/ 3416450 h 3429000"/>
              <a:gd name="connsiteX765" fmla="*/ 209968 w 12192000"/>
              <a:gd name="connsiteY765" fmla="*/ 3341713 h 3429000"/>
              <a:gd name="connsiteX766" fmla="*/ 873460 w 12192000"/>
              <a:gd name="connsiteY766" fmla="*/ 2824768 h 3429000"/>
              <a:gd name="connsiteX767" fmla="*/ 192686 w 12192000"/>
              <a:gd name="connsiteY767" fmla="*/ 2420257 h 3429000"/>
              <a:gd name="connsiteX768" fmla="*/ 4696 w 12192000"/>
              <a:gd name="connsiteY768" fmla="*/ 2268668 h 3429000"/>
              <a:gd name="connsiteX769" fmla="*/ 0 w 12192000"/>
              <a:gd name="connsiteY769" fmla="*/ 2260984 h 3429000"/>
              <a:gd name="connsiteX770" fmla="*/ 0 w 12192000"/>
              <a:gd name="connsiteY770" fmla="*/ 2084472 h 3429000"/>
              <a:gd name="connsiteX771" fmla="*/ 174101 w 12192000"/>
              <a:gd name="connsiteY771" fmla="*/ 2191277 h 3429000"/>
              <a:gd name="connsiteX772" fmla="*/ 891800 w 12192000"/>
              <a:gd name="connsiteY772" fmla="*/ 2607935 h 3429000"/>
              <a:gd name="connsiteX773" fmla="*/ 1072219 w 12192000"/>
              <a:gd name="connsiteY773" fmla="*/ 2740443 h 3429000"/>
              <a:gd name="connsiteX774" fmla="*/ 1074117 w 12192000"/>
              <a:gd name="connsiteY774" fmla="*/ 2741301 h 3429000"/>
              <a:gd name="connsiteX775" fmla="*/ 1083114 w 12192000"/>
              <a:gd name="connsiteY775" fmla="*/ 2745131 h 3429000"/>
              <a:gd name="connsiteX776" fmla="*/ 1543010 w 12192000"/>
              <a:gd name="connsiteY776" fmla="*/ 2762140 h 3429000"/>
              <a:gd name="connsiteX777" fmla="*/ 1551080 w 12192000"/>
              <a:gd name="connsiteY777" fmla="*/ 2766006 h 3429000"/>
              <a:gd name="connsiteX778" fmla="*/ 2345443 w 12192000"/>
              <a:gd name="connsiteY778" fmla="*/ 2120882 h 3429000"/>
              <a:gd name="connsiteX779" fmla="*/ 1721499 w 12192000"/>
              <a:gd name="connsiteY779" fmla="*/ 2170969 h 3429000"/>
              <a:gd name="connsiteX780" fmla="*/ 767716 w 12192000"/>
              <a:gd name="connsiteY780" fmla="*/ 2043768 h 3429000"/>
              <a:gd name="connsiteX781" fmla="*/ 722147 w 12192000"/>
              <a:gd name="connsiteY781" fmla="*/ 1964091 h 3429000"/>
              <a:gd name="connsiteX782" fmla="*/ 1485552 w 12192000"/>
              <a:gd name="connsiteY782" fmla="*/ 1884202 h 3429000"/>
              <a:gd name="connsiteX783" fmla="*/ 2143004 w 12192000"/>
              <a:gd name="connsiteY783" fmla="*/ 1973420 h 3429000"/>
              <a:gd name="connsiteX784" fmla="*/ 1933391 w 12192000"/>
              <a:gd name="connsiteY784" fmla="*/ 1727971 h 3429000"/>
              <a:gd name="connsiteX785" fmla="*/ 1827118 w 12192000"/>
              <a:gd name="connsiteY785" fmla="*/ 1539410 h 3429000"/>
              <a:gd name="connsiteX786" fmla="*/ 1837349 w 12192000"/>
              <a:gd name="connsiteY786" fmla="*/ 1527357 h 3429000"/>
              <a:gd name="connsiteX787" fmla="*/ 2162835 w 12192000"/>
              <a:gd name="connsiteY787" fmla="*/ 1758853 h 3429000"/>
              <a:gd name="connsiteX788" fmla="*/ 2257167 w 12192000"/>
              <a:gd name="connsiteY788" fmla="*/ 2033123 h 3429000"/>
              <a:gd name="connsiteX789" fmla="*/ 2261598 w 12192000"/>
              <a:gd name="connsiteY789" fmla="*/ 2038998 h 3429000"/>
              <a:gd name="connsiteX790" fmla="*/ 2437177 w 12192000"/>
              <a:gd name="connsiteY790" fmla="*/ 2050608 h 3429000"/>
              <a:gd name="connsiteX791" fmla="*/ 2445247 w 12192000"/>
              <a:gd name="connsiteY791" fmla="*/ 2054476 h 3429000"/>
              <a:gd name="connsiteX792" fmla="*/ 2743626 w 12192000"/>
              <a:gd name="connsiteY792" fmla="*/ 1875819 h 3429000"/>
              <a:gd name="connsiteX793" fmla="*/ 3048102 w 12192000"/>
              <a:gd name="connsiteY793" fmla="*/ 1721595 h 3429000"/>
              <a:gd name="connsiteX794" fmla="*/ 1799414 w 12192000"/>
              <a:gd name="connsiteY794" fmla="*/ 1265732 h 3429000"/>
              <a:gd name="connsiteX795" fmla="*/ 1771735 w 12192000"/>
              <a:gd name="connsiteY795" fmla="*/ 1190929 h 3429000"/>
              <a:gd name="connsiteX796" fmla="*/ 3104273 w 12192000"/>
              <a:gd name="connsiteY796" fmla="*/ 1647159 h 3429000"/>
              <a:gd name="connsiteX797" fmla="*/ 3113245 w 12192000"/>
              <a:gd name="connsiteY797" fmla="*/ 1661705 h 3429000"/>
              <a:gd name="connsiteX798" fmla="*/ 3126294 w 12192000"/>
              <a:gd name="connsiteY798" fmla="*/ 1685400 h 3429000"/>
              <a:gd name="connsiteX799" fmla="*/ 3937433 w 12192000"/>
              <a:gd name="connsiteY799" fmla="*/ 1401473 h 3429000"/>
              <a:gd name="connsiteX800" fmla="*/ 3590475 w 12192000"/>
              <a:gd name="connsiteY800" fmla="*/ 1168974 h 3429000"/>
              <a:gd name="connsiteX801" fmla="*/ 3100264 w 12192000"/>
              <a:gd name="connsiteY801" fmla="*/ 1150845 h 3429000"/>
              <a:gd name="connsiteX802" fmla="*/ 2183576 w 12192000"/>
              <a:gd name="connsiteY802" fmla="*/ 798150 h 3429000"/>
              <a:gd name="connsiteX803" fmla="*/ 2151029 w 12192000"/>
              <a:gd name="connsiteY803" fmla="*/ 717947 h 3429000"/>
              <a:gd name="connsiteX804" fmla="*/ 3563434 w 12192000"/>
              <a:gd name="connsiteY804" fmla="*/ 1040115 h 3429000"/>
              <a:gd name="connsiteX805" fmla="*/ 3177952 w 12192000"/>
              <a:gd name="connsiteY805" fmla="*/ 228386 h 3429000"/>
              <a:gd name="connsiteX806" fmla="*/ 3189263 w 12192000"/>
              <a:gd name="connsiteY806" fmla="*/ 196726 h 3429000"/>
              <a:gd name="connsiteX807" fmla="*/ 3560912 w 12192000"/>
              <a:gd name="connsiteY807" fmla="*/ 650863 h 3429000"/>
              <a:gd name="connsiteX808" fmla="*/ 3626636 w 12192000"/>
              <a:gd name="connsiteY808" fmla="*/ 1083230 h 3429000"/>
              <a:gd name="connsiteX809" fmla="*/ 3653088 w 12192000"/>
              <a:gd name="connsiteY809" fmla="*/ 1092417 h 3429000"/>
              <a:gd name="connsiteX810" fmla="*/ 3988128 w 12192000"/>
              <a:gd name="connsiteY810" fmla="*/ 1388267 h 3429000"/>
              <a:gd name="connsiteX811" fmla="*/ 4830582 w 12192000"/>
              <a:gd name="connsiteY811" fmla="*/ 1247000 h 3429000"/>
              <a:gd name="connsiteX812" fmla="*/ 4830100 w 12192000"/>
              <a:gd name="connsiteY812" fmla="*/ 1246554 h 3429000"/>
              <a:gd name="connsiteX813" fmla="*/ 4036318 w 12192000"/>
              <a:gd name="connsiteY813" fmla="*/ 718013 h 3429000"/>
              <a:gd name="connsiteX814" fmla="*/ 3432098 w 12192000"/>
              <a:gd name="connsiteY814" fmla="*/ 108312 h 3429000"/>
              <a:gd name="connsiteX815" fmla="*/ 3446761 w 12192000"/>
              <a:gd name="connsiteY815" fmla="*/ 32278 h 3429000"/>
              <a:gd name="connsiteX816" fmla="*/ 4419733 w 12192000"/>
              <a:gd name="connsiteY816" fmla="*/ 534555 h 3429000"/>
              <a:gd name="connsiteX817" fmla="*/ 4781371 w 12192000"/>
              <a:gd name="connsiteY817" fmla="*/ 1029604 h 3429000"/>
              <a:gd name="connsiteX818" fmla="*/ 4780440 w 12192000"/>
              <a:gd name="connsiteY818" fmla="*/ 1041290 h 3429000"/>
              <a:gd name="connsiteX819" fmla="*/ 4898954 w 12192000"/>
              <a:gd name="connsiteY819" fmla="*/ 1233092 h 3429000"/>
              <a:gd name="connsiteX820" fmla="*/ 4900699 w 12192000"/>
              <a:gd name="connsiteY820" fmla="*/ 1241867 h 3429000"/>
              <a:gd name="connsiteX821" fmla="*/ 5714511 w 12192000"/>
              <a:gd name="connsiteY821" fmla="*/ 1234483 h 3429000"/>
              <a:gd name="connsiteX822" fmla="*/ 5464793 w 12192000"/>
              <a:gd name="connsiteY822" fmla="*/ 964556 h 3429000"/>
              <a:gd name="connsiteX823" fmla="*/ 5461897 w 12192000"/>
              <a:gd name="connsiteY823" fmla="*/ 961879 h 3429000"/>
              <a:gd name="connsiteX824" fmla="*/ 4399417 w 12192000"/>
              <a:gd name="connsiteY824" fmla="*/ 23573 h 3429000"/>
              <a:gd name="connsiteX825" fmla="*/ 3090569 w 12192000"/>
              <a:gd name="connsiteY825" fmla="*/ 0 h 3429000"/>
              <a:gd name="connsiteX826" fmla="*/ 3218394 w 12192000"/>
              <a:gd name="connsiteY826" fmla="*/ 0 h 3429000"/>
              <a:gd name="connsiteX827" fmla="*/ 3241469 w 12192000"/>
              <a:gd name="connsiteY827" fmla="*/ 15651 h 3429000"/>
              <a:gd name="connsiteX828" fmla="*/ 3182620 w 12192000"/>
              <a:gd name="connsiteY828" fmla="*/ 54279 h 3429000"/>
              <a:gd name="connsiteX829" fmla="*/ 1890928 w 12192000"/>
              <a:gd name="connsiteY829" fmla="*/ 0 h 3429000"/>
              <a:gd name="connsiteX830" fmla="*/ 1994713 w 12192000"/>
              <a:gd name="connsiteY830" fmla="*/ 0 h 3429000"/>
              <a:gd name="connsiteX831" fmla="*/ 1931354 w 12192000"/>
              <a:gd name="connsiteY831" fmla="*/ 46950 h 3429000"/>
              <a:gd name="connsiteX832" fmla="*/ 1765923 w 12192000"/>
              <a:gd name="connsiteY832" fmla="*/ 152043 h 3429000"/>
              <a:gd name="connsiteX833" fmla="*/ 1702258 w 12192000"/>
              <a:gd name="connsiteY833" fmla="*/ 183286 h 3429000"/>
              <a:gd name="connsiteX834" fmla="*/ 1538370 w 12192000"/>
              <a:gd name="connsiteY834" fmla="*/ 382804 h 3429000"/>
              <a:gd name="connsiteX835" fmla="*/ 542867 w 12192000"/>
              <a:gd name="connsiteY835" fmla="*/ 1515092 h 3429000"/>
              <a:gd name="connsiteX836" fmla="*/ 515800 w 12192000"/>
              <a:gd name="connsiteY836" fmla="*/ 1433180 h 3429000"/>
              <a:gd name="connsiteX837" fmla="*/ 909145 w 12192000"/>
              <a:gd name="connsiteY837" fmla="*/ 770225 h 3429000"/>
              <a:gd name="connsiteX838" fmla="*/ 1214067 w 12192000"/>
              <a:gd name="connsiteY838" fmla="*/ 479561 h 3429000"/>
              <a:gd name="connsiteX839" fmla="*/ 640967 w 12192000"/>
              <a:gd name="connsiteY839" fmla="*/ 676601 h 3429000"/>
              <a:gd name="connsiteX840" fmla="*/ 112563 w 12192000"/>
              <a:gd name="connsiteY840" fmla="*/ 967952 h 3429000"/>
              <a:gd name="connsiteX841" fmla="*/ 0 w 12192000"/>
              <a:gd name="connsiteY841" fmla="*/ 1037006 h 3429000"/>
              <a:gd name="connsiteX842" fmla="*/ 0 w 12192000"/>
              <a:gd name="connsiteY842" fmla="*/ 804763 h 3429000"/>
              <a:gd name="connsiteX843" fmla="*/ 36881 w 12192000"/>
              <a:gd name="connsiteY843" fmla="*/ 771118 h 3429000"/>
              <a:gd name="connsiteX844" fmla="*/ 910534 w 12192000"/>
              <a:gd name="connsiteY844" fmla="*/ 200753 h 3429000"/>
              <a:gd name="connsiteX845" fmla="*/ 1578717 w 12192000"/>
              <a:gd name="connsiteY845" fmla="*/ 146982 h 3429000"/>
              <a:gd name="connsiteX846" fmla="*/ 1887945 w 12192000"/>
              <a:gd name="connsiteY846" fmla="*/ 2196 h 3429000"/>
              <a:gd name="connsiteX847" fmla="*/ 278539 w 12192000"/>
              <a:gd name="connsiteY847" fmla="*/ 0 h 3429000"/>
              <a:gd name="connsiteX848" fmla="*/ 773851 w 12192000"/>
              <a:gd name="connsiteY848" fmla="*/ 0 h 3429000"/>
              <a:gd name="connsiteX849" fmla="*/ 529937 w 12192000"/>
              <a:gd name="connsiteY849" fmla="*/ 74115 h 3429000"/>
              <a:gd name="connsiteX850" fmla="*/ 115099 w 12192000"/>
              <a:gd name="connsiteY850" fmla="*/ 178650 h 3429000"/>
              <a:gd name="connsiteX851" fmla="*/ 97284 w 12192000"/>
              <a:gd name="connsiteY851" fmla="*/ 91393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860" fmla="*/ 278539 w 12192000"/>
              <a:gd name="connsiteY860" fmla="*/ 0 h 3429000"/>
              <a:gd name="connsiteX861" fmla="*/ 773851 w 12192000"/>
              <a:gd name="connsiteY861" fmla="*/ 0 h 3429000"/>
              <a:gd name="connsiteX862" fmla="*/ 529937 w 12192000"/>
              <a:gd name="connsiteY862" fmla="*/ 74115 h 3429000"/>
              <a:gd name="connsiteX863" fmla="*/ 97284 w 12192000"/>
              <a:gd name="connsiteY863" fmla="*/ 91393 h 3429000"/>
              <a:gd name="connsiteX864" fmla="*/ 278539 w 12192000"/>
              <a:gd name="connsiteY864"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860" fmla="*/ 278539 w 12192000"/>
              <a:gd name="connsiteY860" fmla="*/ 0 h 3429000"/>
              <a:gd name="connsiteX861" fmla="*/ 773851 w 12192000"/>
              <a:gd name="connsiteY861" fmla="*/ 0 h 3429000"/>
              <a:gd name="connsiteX862" fmla="*/ 529937 w 12192000"/>
              <a:gd name="connsiteY862" fmla="*/ 74115 h 3429000"/>
              <a:gd name="connsiteX863" fmla="*/ 278539 w 12192000"/>
              <a:gd name="connsiteY863"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860" fmla="*/ 278539 w 12192000"/>
              <a:gd name="connsiteY860" fmla="*/ 0 h 3429000"/>
              <a:gd name="connsiteX861" fmla="*/ 773851 w 12192000"/>
              <a:gd name="connsiteY861" fmla="*/ 0 h 3429000"/>
              <a:gd name="connsiteX862" fmla="*/ 278539 w 12192000"/>
              <a:gd name="connsiteY862"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182620 w 12192000"/>
              <a:gd name="connsiteY836" fmla="*/ 54279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1890928 w 12192000"/>
              <a:gd name="connsiteY840" fmla="*/ 0 h 3429000"/>
              <a:gd name="connsiteX841" fmla="*/ 1994713 w 12192000"/>
              <a:gd name="connsiteY841" fmla="*/ 0 h 3429000"/>
              <a:gd name="connsiteX842" fmla="*/ 1931354 w 12192000"/>
              <a:gd name="connsiteY842" fmla="*/ 46950 h 3429000"/>
              <a:gd name="connsiteX843" fmla="*/ 1765923 w 12192000"/>
              <a:gd name="connsiteY843" fmla="*/ 152043 h 3429000"/>
              <a:gd name="connsiteX844" fmla="*/ 1702258 w 12192000"/>
              <a:gd name="connsiteY844" fmla="*/ 183286 h 3429000"/>
              <a:gd name="connsiteX845" fmla="*/ 1538370 w 12192000"/>
              <a:gd name="connsiteY845" fmla="*/ 382804 h 3429000"/>
              <a:gd name="connsiteX846" fmla="*/ 542867 w 12192000"/>
              <a:gd name="connsiteY846" fmla="*/ 1515092 h 3429000"/>
              <a:gd name="connsiteX847" fmla="*/ 515800 w 12192000"/>
              <a:gd name="connsiteY847" fmla="*/ 1433180 h 3429000"/>
              <a:gd name="connsiteX848" fmla="*/ 909145 w 12192000"/>
              <a:gd name="connsiteY848" fmla="*/ 770225 h 3429000"/>
              <a:gd name="connsiteX849" fmla="*/ 1214067 w 12192000"/>
              <a:gd name="connsiteY849" fmla="*/ 479561 h 3429000"/>
              <a:gd name="connsiteX850" fmla="*/ 640967 w 12192000"/>
              <a:gd name="connsiteY850" fmla="*/ 676601 h 3429000"/>
              <a:gd name="connsiteX851" fmla="*/ 112563 w 12192000"/>
              <a:gd name="connsiteY851" fmla="*/ 967952 h 3429000"/>
              <a:gd name="connsiteX852" fmla="*/ 0 w 12192000"/>
              <a:gd name="connsiteY852" fmla="*/ 1037006 h 3429000"/>
              <a:gd name="connsiteX853" fmla="*/ 0 w 12192000"/>
              <a:gd name="connsiteY853" fmla="*/ 804763 h 3429000"/>
              <a:gd name="connsiteX854" fmla="*/ 36881 w 12192000"/>
              <a:gd name="connsiteY854" fmla="*/ 771118 h 3429000"/>
              <a:gd name="connsiteX855" fmla="*/ 910534 w 12192000"/>
              <a:gd name="connsiteY855" fmla="*/ 200753 h 3429000"/>
              <a:gd name="connsiteX856" fmla="*/ 1578717 w 12192000"/>
              <a:gd name="connsiteY856" fmla="*/ 146982 h 3429000"/>
              <a:gd name="connsiteX857" fmla="*/ 1887945 w 12192000"/>
              <a:gd name="connsiteY857" fmla="*/ 2196 h 3429000"/>
              <a:gd name="connsiteX858" fmla="*/ 1890928 w 12192000"/>
              <a:gd name="connsiteY858"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241469 w 12192000"/>
              <a:gd name="connsiteY836" fmla="*/ 15651 h 3429000"/>
              <a:gd name="connsiteX837" fmla="*/ 3218394 w 12192000"/>
              <a:gd name="connsiteY837" fmla="*/ 0 h 3429000"/>
              <a:gd name="connsiteX838" fmla="*/ 3241469 w 12192000"/>
              <a:gd name="connsiteY838" fmla="*/ 15651 h 3429000"/>
              <a:gd name="connsiteX839" fmla="*/ 1890928 w 12192000"/>
              <a:gd name="connsiteY839" fmla="*/ 0 h 3429000"/>
              <a:gd name="connsiteX840" fmla="*/ 1994713 w 12192000"/>
              <a:gd name="connsiteY840" fmla="*/ 0 h 3429000"/>
              <a:gd name="connsiteX841" fmla="*/ 1931354 w 12192000"/>
              <a:gd name="connsiteY841" fmla="*/ 46950 h 3429000"/>
              <a:gd name="connsiteX842" fmla="*/ 1765923 w 12192000"/>
              <a:gd name="connsiteY842" fmla="*/ 152043 h 3429000"/>
              <a:gd name="connsiteX843" fmla="*/ 1702258 w 12192000"/>
              <a:gd name="connsiteY843" fmla="*/ 183286 h 3429000"/>
              <a:gd name="connsiteX844" fmla="*/ 1538370 w 12192000"/>
              <a:gd name="connsiteY844" fmla="*/ 382804 h 3429000"/>
              <a:gd name="connsiteX845" fmla="*/ 542867 w 12192000"/>
              <a:gd name="connsiteY845" fmla="*/ 1515092 h 3429000"/>
              <a:gd name="connsiteX846" fmla="*/ 515800 w 12192000"/>
              <a:gd name="connsiteY846" fmla="*/ 1433180 h 3429000"/>
              <a:gd name="connsiteX847" fmla="*/ 909145 w 12192000"/>
              <a:gd name="connsiteY847" fmla="*/ 770225 h 3429000"/>
              <a:gd name="connsiteX848" fmla="*/ 1214067 w 12192000"/>
              <a:gd name="connsiteY848" fmla="*/ 479561 h 3429000"/>
              <a:gd name="connsiteX849" fmla="*/ 640967 w 12192000"/>
              <a:gd name="connsiteY849" fmla="*/ 676601 h 3429000"/>
              <a:gd name="connsiteX850" fmla="*/ 112563 w 12192000"/>
              <a:gd name="connsiteY850" fmla="*/ 967952 h 3429000"/>
              <a:gd name="connsiteX851" fmla="*/ 0 w 12192000"/>
              <a:gd name="connsiteY851" fmla="*/ 1037006 h 3429000"/>
              <a:gd name="connsiteX852" fmla="*/ 0 w 12192000"/>
              <a:gd name="connsiteY852" fmla="*/ 804763 h 3429000"/>
              <a:gd name="connsiteX853" fmla="*/ 36881 w 12192000"/>
              <a:gd name="connsiteY853" fmla="*/ 771118 h 3429000"/>
              <a:gd name="connsiteX854" fmla="*/ 910534 w 12192000"/>
              <a:gd name="connsiteY854" fmla="*/ 200753 h 3429000"/>
              <a:gd name="connsiteX855" fmla="*/ 1578717 w 12192000"/>
              <a:gd name="connsiteY855" fmla="*/ 146982 h 3429000"/>
              <a:gd name="connsiteX856" fmla="*/ 1887945 w 12192000"/>
              <a:gd name="connsiteY856" fmla="*/ 2196 h 3429000"/>
              <a:gd name="connsiteX857" fmla="*/ 1890928 w 12192000"/>
              <a:gd name="connsiteY857"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1890928 w 12192000"/>
              <a:gd name="connsiteY836" fmla="*/ 0 h 3429000"/>
              <a:gd name="connsiteX837" fmla="*/ 1994713 w 12192000"/>
              <a:gd name="connsiteY837" fmla="*/ 0 h 3429000"/>
              <a:gd name="connsiteX838" fmla="*/ 1931354 w 12192000"/>
              <a:gd name="connsiteY838" fmla="*/ 46950 h 3429000"/>
              <a:gd name="connsiteX839" fmla="*/ 1765923 w 12192000"/>
              <a:gd name="connsiteY839" fmla="*/ 152043 h 3429000"/>
              <a:gd name="connsiteX840" fmla="*/ 1702258 w 12192000"/>
              <a:gd name="connsiteY840" fmla="*/ 183286 h 3429000"/>
              <a:gd name="connsiteX841" fmla="*/ 1538370 w 12192000"/>
              <a:gd name="connsiteY841" fmla="*/ 382804 h 3429000"/>
              <a:gd name="connsiteX842" fmla="*/ 542867 w 12192000"/>
              <a:gd name="connsiteY842" fmla="*/ 1515092 h 3429000"/>
              <a:gd name="connsiteX843" fmla="*/ 515800 w 12192000"/>
              <a:gd name="connsiteY843" fmla="*/ 1433180 h 3429000"/>
              <a:gd name="connsiteX844" fmla="*/ 909145 w 12192000"/>
              <a:gd name="connsiteY844" fmla="*/ 770225 h 3429000"/>
              <a:gd name="connsiteX845" fmla="*/ 1214067 w 12192000"/>
              <a:gd name="connsiteY845" fmla="*/ 479561 h 3429000"/>
              <a:gd name="connsiteX846" fmla="*/ 640967 w 12192000"/>
              <a:gd name="connsiteY846" fmla="*/ 676601 h 3429000"/>
              <a:gd name="connsiteX847" fmla="*/ 112563 w 12192000"/>
              <a:gd name="connsiteY847" fmla="*/ 967952 h 3429000"/>
              <a:gd name="connsiteX848" fmla="*/ 0 w 12192000"/>
              <a:gd name="connsiteY848" fmla="*/ 1037006 h 3429000"/>
              <a:gd name="connsiteX849" fmla="*/ 0 w 12192000"/>
              <a:gd name="connsiteY849" fmla="*/ 804763 h 3429000"/>
              <a:gd name="connsiteX850" fmla="*/ 36881 w 12192000"/>
              <a:gd name="connsiteY850" fmla="*/ 771118 h 3429000"/>
              <a:gd name="connsiteX851" fmla="*/ 910534 w 12192000"/>
              <a:gd name="connsiteY851" fmla="*/ 200753 h 3429000"/>
              <a:gd name="connsiteX852" fmla="*/ 1578717 w 12192000"/>
              <a:gd name="connsiteY852" fmla="*/ 146982 h 3429000"/>
              <a:gd name="connsiteX853" fmla="*/ 1887945 w 12192000"/>
              <a:gd name="connsiteY853" fmla="*/ 2196 h 3429000"/>
              <a:gd name="connsiteX854" fmla="*/ 1890928 w 12192000"/>
              <a:gd name="connsiteY854"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Lst>
            <a:rect l="l" t="t" r="r" b="b"/>
            <a:pathLst>
              <a:path w="12192000" h="3429000">
                <a:moveTo>
                  <a:pt x="369702" y="3283169"/>
                </a:moveTo>
                <a:lnTo>
                  <a:pt x="366575" y="3286556"/>
                </a:lnTo>
                <a:cubicBezTo>
                  <a:pt x="367954" y="3286031"/>
                  <a:pt x="369326" y="3285512"/>
                  <a:pt x="371637" y="3284954"/>
                </a:cubicBezTo>
                <a:lnTo>
                  <a:pt x="369702" y="3283169"/>
                </a:lnTo>
                <a:close/>
                <a:moveTo>
                  <a:pt x="7392322" y="3229238"/>
                </a:moveTo>
                <a:cubicBezTo>
                  <a:pt x="7466250" y="3252109"/>
                  <a:pt x="7539706" y="3278100"/>
                  <a:pt x="7611337" y="3303821"/>
                </a:cubicBezTo>
                <a:cubicBezTo>
                  <a:pt x="7723489" y="3344078"/>
                  <a:pt x="7838666" y="3384801"/>
                  <a:pt x="7955762" y="3413006"/>
                </a:cubicBezTo>
                <a:cubicBezTo>
                  <a:pt x="7825893" y="3334794"/>
                  <a:pt x="7655160" y="3276586"/>
                  <a:pt x="7512455" y="3245734"/>
                </a:cubicBezTo>
                <a:lnTo>
                  <a:pt x="7392322" y="3229238"/>
                </a:lnTo>
                <a:close/>
                <a:moveTo>
                  <a:pt x="9928143" y="3086312"/>
                </a:moveTo>
                <a:lnTo>
                  <a:pt x="9753801" y="3096103"/>
                </a:lnTo>
                <a:cubicBezTo>
                  <a:pt x="9696294" y="3099458"/>
                  <a:pt x="9636969" y="3102530"/>
                  <a:pt x="9578027" y="3103104"/>
                </a:cubicBezTo>
                <a:cubicBezTo>
                  <a:pt x="9526546" y="3103538"/>
                  <a:pt x="9474842" y="3101381"/>
                  <a:pt x="9424342" y="3099403"/>
                </a:cubicBezTo>
                <a:cubicBezTo>
                  <a:pt x="9283243" y="3094421"/>
                  <a:pt x="9137206" y="3089329"/>
                  <a:pt x="9001907" y="3131369"/>
                </a:cubicBezTo>
                <a:cubicBezTo>
                  <a:pt x="8974564" y="3139983"/>
                  <a:pt x="8948144" y="3150668"/>
                  <a:pt x="8922138" y="3162702"/>
                </a:cubicBezTo>
                <a:cubicBezTo>
                  <a:pt x="8976395" y="3168451"/>
                  <a:pt x="9031633" y="3171803"/>
                  <a:pt x="9087550" y="3170765"/>
                </a:cubicBezTo>
                <a:cubicBezTo>
                  <a:pt x="9228396" y="3169297"/>
                  <a:pt x="9371812" y="3147077"/>
                  <a:pt x="9512475" y="3134693"/>
                </a:cubicBezTo>
                <a:cubicBezTo>
                  <a:pt x="9626059" y="3125204"/>
                  <a:pt x="9898686" y="3108707"/>
                  <a:pt x="9928143" y="3086312"/>
                </a:cubicBezTo>
                <a:close/>
                <a:moveTo>
                  <a:pt x="9351220" y="3030370"/>
                </a:moveTo>
                <a:cubicBezTo>
                  <a:pt x="9225400" y="3034303"/>
                  <a:pt x="9098278" y="3052291"/>
                  <a:pt x="8999756" y="3100929"/>
                </a:cubicBezTo>
                <a:cubicBezTo>
                  <a:pt x="9138083" y="3059352"/>
                  <a:pt x="9284119" y="3064450"/>
                  <a:pt x="9425830" y="3069517"/>
                </a:cubicBezTo>
                <a:cubicBezTo>
                  <a:pt x="9476320" y="3071495"/>
                  <a:pt x="9528123" y="3073029"/>
                  <a:pt x="9578307" y="3073035"/>
                </a:cubicBezTo>
                <a:cubicBezTo>
                  <a:pt x="9636540" y="3072999"/>
                  <a:pt x="9695359" y="3069204"/>
                  <a:pt x="9752771" y="3066471"/>
                </a:cubicBezTo>
                <a:lnTo>
                  <a:pt x="9852779" y="3060665"/>
                </a:lnTo>
                <a:cubicBezTo>
                  <a:pt x="9815758" y="3055629"/>
                  <a:pt x="9764024" y="3049620"/>
                  <a:pt x="9694862" y="3044140"/>
                </a:cubicBezTo>
                <a:cubicBezTo>
                  <a:pt x="9601553" y="3036560"/>
                  <a:pt x="9477038" y="3026438"/>
                  <a:pt x="9351220" y="3030370"/>
                </a:cubicBezTo>
                <a:close/>
                <a:moveTo>
                  <a:pt x="1019354" y="2886006"/>
                </a:moveTo>
                <a:cubicBezTo>
                  <a:pt x="847231" y="3054030"/>
                  <a:pt x="636234" y="3170053"/>
                  <a:pt x="441046" y="3262153"/>
                </a:cubicBezTo>
                <a:cubicBezTo>
                  <a:pt x="668934" y="3184112"/>
                  <a:pt x="947819" y="3065377"/>
                  <a:pt x="1019354" y="2886006"/>
                </a:cubicBezTo>
                <a:close/>
                <a:moveTo>
                  <a:pt x="991680" y="2869413"/>
                </a:moveTo>
                <a:cubicBezTo>
                  <a:pt x="775775" y="2967465"/>
                  <a:pt x="575302" y="3078871"/>
                  <a:pt x="409060" y="3242470"/>
                </a:cubicBezTo>
                <a:cubicBezTo>
                  <a:pt x="603834" y="3151783"/>
                  <a:pt x="817655" y="3036584"/>
                  <a:pt x="991680" y="2869413"/>
                </a:cubicBezTo>
                <a:close/>
                <a:moveTo>
                  <a:pt x="7254615" y="2482918"/>
                </a:moveTo>
                <a:cubicBezTo>
                  <a:pt x="7274645" y="2505852"/>
                  <a:pt x="7294062" y="2528691"/>
                  <a:pt x="7312589" y="2553309"/>
                </a:cubicBezTo>
                <a:cubicBezTo>
                  <a:pt x="7413753" y="2685421"/>
                  <a:pt x="7483941" y="2837763"/>
                  <a:pt x="7580896" y="2973069"/>
                </a:cubicBezTo>
                <a:cubicBezTo>
                  <a:pt x="7695169" y="3132808"/>
                  <a:pt x="7849203" y="3247399"/>
                  <a:pt x="7990862" y="3378025"/>
                </a:cubicBezTo>
                <a:cubicBezTo>
                  <a:pt x="7962703" y="3319256"/>
                  <a:pt x="7917173" y="3268712"/>
                  <a:pt x="7871964" y="3220139"/>
                </a:cubicBezTo>
                <a:lnTo>
                  <a:pt x="7859674" y="3207358"/>
                </a:lnTo>
                <a:cubicBezTo>
                  <a:pt x="7748530" y="3087822"/>
                  <a:pt x="7645260" y="2957311"/>
                  <a:pt x="7545050" y="2831110"/>
                </a:cubicBezTo>
                <a:cubicBezTo>
                  <a:pt x="7452767" y="2713819"/>
                  <a:pt x="7357042" y="2594723"/>
                  <a:pt x="7254615" y="2482918"/>
                </a:cubicBezTo>
                <a:close/>
                <a:moveTo>
                  <a:pt x="9078855" y="2455754"/>
                </a:moveTo>
                <a:cubicBezTo>
                  <a:pt x="8942634" y="2641158"/>
                  <a:pt x="8787932" y="2886508"/>
                  <a:pt x="8825188" y="3067752"/>
                </a:cubicBezTo>
                <a:cubicBezTo>
                  <a:pt x="8871718" y="2841055"/>
                  <a:pt x="8975231" y="2634621"/>
                  <a:pt x="9078855" y="2455754"/>
                </a:cubicBezTo>
                <a:close/>
                <a:moveTo>
                  <a:pt x="9113805" y="2454072"/>
                </a:moveTo>
                <a:cubicBezTo>
                  <a:pt x="9009770" y="2631592"/>
                  <a:pt x="8903644" y="2838900"/>
                  <a:pt x="8855200" y="3065950"/>
                </a:cubicBezTo>
                <a:cubicBezTo>
                  <a:pt x="8971799" y="2871136"/>
                  <a:pt x="9069545" y="2674069"/>
                  <a:pt x="9113805" y="2454072"/>
                </a:cubicBezTo>
                <a:close/>
                <a:moveTo>
                  <a:pt x="9123940" y="2396040"/>
                </a:moveTo>
                <a:cubicBezTo>
                  <a:pt x="9123142" y="2397205"/>
                  <a:pt x="9122347" y="2398360"/>
                  <a:pt x="9120846" y="2400053"/>
                </a:cubicBezTo>
                <a:lnTo>
                  <a:pt x="9123267" y="2400425"/>
                </a:lnTo>
                <a:cubicBezTo>
                  <a:pt x="9123491" y="2398963"/>
                  <a:pt x="9123716" y="2397502"/>
                  <a:pt x="9123940" y="2396040"/>
                </a:cubicBezTo>
                <a:close/>
                <a:moveTo>
                  <a:pt x="103333" y="2270602"/>
                </a:moveTo>
                <a:cubicBezTo>
                  <a:pt x="133282" y="2297353"/>
                  <a:pt x="175725" y="2333843"/>
                  <a:pt x="233938" y="2380416"/>
                </a:cubicBezTo>
                <a:cubicBezTo>
                  <a:pt x="390802" y="2506412"/>
                  <a:pt x="652575" y="2716703"/>
                  <a:pt x="883580" y="2751710"/>
                </a:cubicBezTo>
                <a:cubicBezTo>
                  <a:pt x="736829" y="2704021"/>
                  <a:pt x="610173" y="2611280"/>
                  <a:pt x="487337" y="2521182"/>
                </a:cubicBezTo>
                <a:cubicBezTo>
                  <a:pt x="443670" y="2488932"/>
                  <a:pt x="398584" y="2456270"/>
                  <a:pt x="354051" y="2425912"/>
                </a:cubicBezTo>
                <a:cubicBezTo>
                  <a:pt x="302352" y="2390720"/>
                  <a:pt x="247963" y="2358429"/>
                  <a:pt x="195436" y="2326068"/>
                </a:cubicBezTo>
                <a:lnTo>
                  <a:pt x="103333" y="2270602"/>
                </a:lnTo>
                <a:close/>
                <a:moveTo>
                  <a:pt x="5539432" y="2213928"/>
                </a:moveTo>
                <a:cubicBezTo>
                  <a:pt x="5544304" y="2230969"/>
                  <a:pt x="5549664" y="2248449"/>
                  <a:pt x="5555462" y="2265454"/>
                </a:cubicBezTo>
                <a:cubicBezTo>
                  <a:pt x="5631122" y="2480386"/>
                  <a:pt x="5731219" y="2689228"/>
                  <a:pt x="5828270" y="2891663"/>
                </a:cubicBezTo>
                <a:cubicBezTo>
                  <a:pt x="5868407" y="2975290"/>
                  <a:pt x="5908582" y="3059842"/>
                  <a:pt x="5947416" y="3145846"/>
                </a:cubicBezTo>
                <a:cubicBezTo>
                  <a:pt x="5894674" y="2898329"/>
                  <a:pt x="5793018" y="2289484"/>
                  <a:pt x="5539432" y="2213928"/>
                </a:cubicBezTo>
                <a:close/>
                <a:moveTo>
                  <a:pt x="51253" y="2202825"/>
                </a:moveTo>
                <a:lnTo>
                  <a:pt x="211622" y="2299803"/>
                </a:lnTo>
                <a:cubicBezTo>
                  <a:pt x="264592" y="2331684"/>
                  <a:pt x="319013" y="2364908"/>
                  <a:pt x="371652" y="2400062"/>
                </a:cubicBezTo>
                <a:cubicBezTo>
                  <a:pt x="417589" y="2430824"/>
                  <a:pt x="462230" y="2463964"/>
                  <a:pt x="505903" y="2496221"/>
                </a:cubicBezTo>
                <a:cubicBezTo>
                  <a:pt x="628246" y="2585875"/>
                  <a:pt x="754907" y="2678611"/>
                  <a:pt x="899240" y="2724068"/>
                </a:cubicBezTo>
                <a:cubicBezTo>
                  <a:pt x="928476" y="2733153"/>
                  <a:pt x="958088" y="2739887"/>
                  <a:pt x="988114" y="2745204"/>
                </a:cubicBezTo>
                <a:cubicBezTo>
                  <a:pt x="943280" y="2707411"/>
                  <a:pt x="896194" y="2671100"/>
                  <a:pt x="845971" y="2638177"/>
                </a:cubicBezTo>
                <a:cubicBezTo>
                  <a:pt x="720131" y="2554257"/>
                  <a:pt x="580034" y="2486740"/>
                  <a:pt x="448057" y="2412376"/>
                </a:cubicBezTo>
                <a:cubicBezTo>
                  <a:pt x="341781" y="2351886"/>
                  <a:pt x="90319" y="2201263"/>
                  <a:pt x="51253" y="2202825"/>
                </a:cubicBezTo>
                <a:close/>
                <a:moveTo>
                  <a:pt x="2606687" y="2201718"/>
                </a:moveTo>
                <a:cubicBezTo>
                  <a:pt x="2484040" y="2523782"/>
                  <a:pt x="2550772" y="2876470"/>
                  <a:pt x="2645658" y="3211259"/>
                </a:cubicBezTo>
                <a:cubicBezTo>
                  <a:pt x="2605413" y="2891984"/>
                  <a:pt x="2566733" y="2541903"/>
                  <a:pt x="2606687" y="2201718"/>
                </a:cubicBezTo>
                <a:close/>
                <a:moveTo>
                  <a:pt x="10097724" y="2162852"/>
                </a:moveTo>
                <a:cubicBezTo>
                  <a:pt x="9944682" y="2164954"/>
                  <a:pt x="9791714" y="2182746"/>
                  <a:pt x="9645248" y="2201119"/>
                </a:cubicBezTo>
                <a:cubicBezTo>
                  <a:pt x="9610727" y="2205568"/>
                  <a:pt x="9577456" y="2210754"/>
                  <a:pt x="9543858" y="2221510"/>
                </a:cubicBezTo>
                <a:cubicBezTo>
                  <a:pt x="9550063" y="2233642"/>
                  <a:pt x="9629757" y="2204895"/>
                  <a:pt x="9681648" y="2200828"/>
                </a:cubicBezTo>
                <a:cubicBezTo>
                  <a:pt x="9969341" y="2180845"/>
                  <a:pt x="10272689" y="2226720"/>
                  <a:pt x="10557846" y="2172337"/>
                </a:cubicBezTo>
                <a:cubicBezTo>
                  <a:pt x="10473933" y="2182321"/>
                  <a:pt x="10386637" y="2176065"/>
                  <a:pt x="10301704" y="2169847"/>
                </a:cubicBezTo>
                <a:cubicBezTo>
                  <a:pt x="10284536" y="2168562"/>
                  <a:pt x="10267371" y="2167280"/>
                  <a:pt x="10250553" y="2166539"/>
                </a:cubicBezTo>
                <a:cubicBezTo>
                  <a:pt x="10199759" y="2163194"/>
                  <a:pt x="10148737" y="2162152"/>
                  <a:pt x="10097724" y="2162852"/>
                </a:cubicBezTo>
                <a:close/>
                <a:moveTo>
                  <a:pt x="3642057" y="2144487"/>
                </a:moveTo>
                <a:cubicBezTo>
                  <a:pt x="3639338" y="2146453"/>
                  <a:pt x="3635693" y="2148466"/>
                  <a:pt x="3632981" y="2150437"/>
                </a:cubicBezTo>
                <a:cubicBezTo>
                  <a:pt x="3509182" y="2245738"/>
                  <a:pt x="3441993" y="2382556"/>
                  <a:pt x="3382436" y="2523726"/>
                </a:cubicBezTo>
                <a:cubicBezTo>
                  <a:pt x="3286719" y="2750641"/>
                  <a:pt x="3231101" y="2990386"/>
                  <a:pt x="3191929" y="3233669"/>
                </a:cubicBezTo>
                <a:cubicBezTo>
                  <a:pt x="3237125" y="3036250"/>
                  <a:pt x="3296425" y="2842000"/>
                  <a:pt x="3369898" y="2652771"/>
                </a:cubicBezTo>
                <a:cubicBezTo>
                  <a:pt x="3454377" y="2436084"/>
                  <a:pt x="3540614" y="2274753"/>
                  <a:pt x="3642057" y="2144487"/>
                </a:cubicBezTo>
                <a:close/>
                <a:moveTo>
                  <a:pt x="7015907" y="2112548"/>
                </a:moveTo>
                <a:cubicBezTo>
                  <a:pt x="7100896" y="2184517"/>
                  <a:pt x="7181386" y="2261562"/>
                  <a:pt x="7259646" y="2336985"/>
                </a:cubicBezTo>
                <a:cubicBezTo>
                  <a:pt x="7425913" y="2497010"/>
                  <a:pt x="7598167" y="2662445"/>
                  <a:pt x="7741483" y="2850980"/>
                </a:cubicBezTo>
                <a:cubicBezTo>
                  <a:pt x="7847640" y="2990905"/>
                  <a:pt x="7937072" y="3142994"/>
                  <a:pt x="8008941" y="3304560"/>
                </a:cubicBezTo>
                <a:cubicBezTo>
                  <a:pt x="8009955" y="3265639"/>
                  <a:pt x="8010548" y="3225374"/>
                  <a:pt x="7999234" y="3181993"/>
                </a:cubicBezTo>
                <a:cubicBezTo>
                  <a:pt x="7958140" y="3025784"/>
                  <a:pt x="7815502" y="2885397"/>
                  <a:pt x="7715154" y="2768148"/>
                </a:cubicBezTo>
                <a:cubicBezTo>
                  <a:pt x="7576575" y="2605314"/>
                  <a:pt x="7431075" y="2447188"/>
                  <a:pt x="7271900" y="2305551"/>
                </a:cubicBezTo>
                <a:cubicBezTo>
                  <a:pt x="7230409" y="2269079"/>
                  <a:pt x="7098810" y="2161772"/>
                  <a:pt x="7015907" y="2112548"/>
                </a:cubicBezTo>
                <a:close/>
                <a:moveTo>
                  <a:pt x="2650666" y="2101686"/>
                </a:moveTo>
                <a:cubicBezTo>
                  <a:pt x="2650695" y="2102619"/>
                  <a:pt x="2650695" y="2102619"/>
                  <a:pt x="2650249" y="2103101"/>
                </a:cubicBezTo>
                <a:cubicBezTo>
                  <a:pt x="2594633" y="2435991"/>
                  <a:pt x="2624834" y="2783617"/>
                  <a:pt x="2663808" y="3106215"/>
                </a:cubicBezTo>
                <a:cubicBezTo>
                  <a:pt x="2664345" y="2972062"/>
                  <a:pt x="2664881" y="2837909"/>
                  <a:pt x="2665418" y="2703756"/>
                </a:cubicBezTo>
                <a:cubicBezTo>
                  <a:pt x="2666315" y="2516493"/>
                  <a:pt x="2661038" y="2314579"/>
                  <a:pt x="2650666" y="2101686"/>
                </a:cubicBezTo>
                <a:close/>
                <a:moveTo>
                  <a:pt x="10218664" y="2096300"/>
                </a:moveTo>
                <a:cubicBezTo>
                  <a:pt x="10171755" y="2095070"/>
                  <a:pt x="10126463" y="2096064"/>
                  <a:pt x="10086154" y="2096937"/>
                </a:cubicBezTo>
                <a:cubicBezTo>
                  <a:pt x="9975638" y="2099402"/>
                  <a:pt x="9876341" y="2102370"/>
                  <a:pt x="9778614" y="2121189"/>
                </a:cubicBezTo>
                <a:cubicBezTo>
                  <a:pt x="9714017" y="2133376"/>
                  <a:pt x="9654494" y="2152286"/>
                  <a:pt x="9601703" y="2176852"/>
                </a:cubicBezTo>
                <a:cubicBezTo>
                  <a:pt x="9614985" y="2174489"/>
                  <a:pt x="9628056" y="2173024"/>
                  <a:pt x="9641684" y="2171203"/>
                </a:cubicBezTo>
                <a:cubicBezTo>
                  <a:pt x="9838075" y="2146001"/>
                  <a:pt x="10046725" y="2122921"/>
                  <a:pt x="10252799" y="2135971"/>
                </a:cubicBezTo>
                <a:lnTo>
                  <a:pt x="10304297" y="2139822"/>
                </a:lnTo>
                <a:cubicBezTo>
                  <a:pt x="10380931" y="2145228"/>
                  <a:pt x="10459361" y="2151014"/>
                  <a:pt x="10533945" y="2144703"/>
                </a:cubicBezTo>
                <a:cubicBezTo>
                  <a:pt x="10504378" y="2139851"/>
                  <a:pt x="10475221" y="2133210"/>
                  <a:pt x="10446061" y="2126562"/>
                </a:cubicBezTo>
                <a:cubicBezTo>
                  <a:pt x="10417803" y="2120116"/>
                  <a:pt x="10389545" y="2113665"/>
                  <a:pt x="10360877" y="2109004"/>
                </a:cubicBezTo>
                <a:cubicBezTo>
                  <a:pt x="10314101" y="2100982"/>
                  <a:pt x="10265574" y="2097529"/>
                  <a:pt x="10218664" y="2096300"/>
                </a:cubicBezTo>
                <a:close/>
                <a:moveTo>
                  <a:pt x="6946849" y="2094271"/>
                </a:moveTo>
                <a:cubicBezTo>
                  <a:pt x="6946657" y="2095520"/>
                  <a:pt x="6946560" y="2096151"/>
                  <a:pt x="6946972" y="2097491"/>
                </a:cubicBezTo>
                <a:cubicBezTo>
                  <a:pt x="6980090" y="2172397"/>
                  <a:pt x="7043425" y="2232082"/>
                  <a:pt x="7105827" y="2289700"/>
                </a:cubicBezTo>
                <a:lnTo>
                  <a:pt x="7126431" y="2308872"/>
                </a:lnTo>
                <a:cubicBezTo>
                  <a:pt x="7289613" y="2460736"/>
                  <a:pt x="7430828" y="2638705"/>
                  <a:pt x="7567269" y="2811461"/>
                </a:cubicBezTo>
                <a:cubicBezTo>
                  <a:pt x="7666876" y="2937562"/>
                  <a:pt x="7769633" y="3067348"/>
                  <a:pt x="7880270" y="3186176"/>
                </a:cubicBezTo>
                <a:lnTo>
                  <a:pt x="7892560" y="3198949"/>
                </a:lnTo>
                <a:cubicBezTo>
                  <a:pt x="7919687" y="3228095"/>
                  <a:pt x="7947417" y="3257334"/>
                  <a:pt x="7971643" y="3289236"/>
                </a:cubicBezTo>
                <a:cubicBezTo>
                  <a:pt x="7902183" y="3140208"/>
                  <a:pt x="7817787" y="2999779"/>
                  <a:pt x="7719359" y="2870011"/>
                </a:cubicBezTo>
                <a:cubicBezTo>
                  <a:pt x="7577670" y="2683005"/>
                  <a:pt x="7405928" y="2518293"/>
                  <a:pt x="7240170" y="2358985"/>
                </a:cubicBezTo>
                <a:cubicBezTo>
                  <a:pt x="7146175" y="2268975"/>
                  <a:pt x="7050053" y="2176722"/>
                  <a:pt x="6946849" y="2094271"/>
                </a:cubicBezTo>
                <a:close/>
                <a:moveTo>
                  <a:pt x="2680277" y="2050204"/>
                </a:moveTo>
                <a:cubicBezTo>
                  <a:pt x="2679826" y="2050692"/>
                  <a:pt x="2679381" y="2051173"/>
                  <a:pt x="2678972" y="2052582"/>
                </a:cubicBezTo>
                <a:cubicBezTo>
                  <a:pt x="2691463" y="2283555"/>
                  <a:pt x="2697451" y="2503139"/>
                  <a:pt x="2696666" y="2704836"/>
                </a:cubicBezTo>
                <a:lnTo>
                  <a:pt x="2695769" y="2961955"/>
                </a:lnTo>
                <a:cubicBezTo>
                  <a:pt x="2712509" y="2868144"/>
                  <a:pt x="2727840" y="2773916"/>
                  <a:pt x="2739893" y="2679357"/>
                </a:cubicBezTo>
                <a:cubicBezTo>
                  <a:pt x="2767348" y="2457500"/>
                  <a:pt x="2737035" y="2258445"/>
                  <a:pt x="2680277" y="2050204"/>
                </a:cubicBezTo>
                <a:close/>
                <a:moveTo>
                  <a:pt x="1132195" y="2038980"/>
                </a:moveTo>
                <a:cubicBezTo>
                  <a:pt x="1313054" y="2066211"/>
                  <a:pt x="1494925" y="2083628"/>
                  <a:pt x="1679056" y="2087907"/>
                </a:cubicBezTo>
                <a:cubicBezTo>
                  <a:pt x="1838007" y="2091331"/>
                  <a:pt x="1983050" y="2061313"/>
                  <a:pt x="2128648" y="2045249"/>
                </a:cubicBezTo>
                <a:cubicBezTo>
                  <a:pt x="2028248" y="2038548"/>
                  <a:pt x="1925543" y="2044055"/>
                  <a:pt x="1825619" y="2049447"/>
                </a:cubicBezTo>
                <a:lnTo>
                  <a:pt x="1737798" y="2054353"/>
                </a:lnTo>
                <a:cubicBezTo>
                  <a:pt x="1536509" y="2063800"/>
                  <a:pt x="1332771" y="2058439"/>
                  <a:pt x="1132195" y="2038980"/>
                </a:cubicBezTo>
                <a:close/>
                <a:moveTo>
                  <a:pt x="10104407" y="2029317"/>
                </a:moveTo>
                <a:cubicBezTo>
                  <a:pt x="9978788" y="2027650"/>
                  <a:pt x="9828621" y="2050881"/>
                  <a:pt x="9704375" y="2107349"/>
                </a:cubicBezTo>
                <a:cubicBezTo>
                  <a:pt x="9726987" y="2101319"/>
                  <a:pt x="9749595" y="2095291"/>
                  <a:pt x="9773804" y="2090543"/>
                </a:cubicBezTo>
                <a:cubicBezTo>
                  <a:pt x="9873880" y="2071749"/>
                  <a:pt x="9974285" y="2068081"/>
                  <a:pt x="10086605" y="2065992"/>
                </a:cubicBezTo>
                <a:cubicBezTo>
                  <a:pt x="10168672" y="2064085"/>
                  <a:pt x="10271028" y="2062236"/>
                  <a:pt x="10367276" y="2078848"/>
                </a:cubicBezTo>
                <a:cubicBezTo>
                  <a:pt x="10396291" y="2084052"/>
                  <a:pt x="10425102" y="2090151"/>
                  <a:pt x="10454262" y="2096798"/>
                </a:cubicBezTo>
                <a:cubicBezTo>
                  <a:pt x="10493323" y="2105530"/>
                  <a:pt x="10531142" y="2113536"/>
                  <a:pt x="10569223" y="2118311"/>
                </a:cubicBezTo>
                <a:cubicBezTo>
                  <a:pt x="10422236" y="2061328"/>
                  <a:pt x="10260055" y="2031700"/>
                  <a:pt x="10104407" y="2029317"/>
                </a:cubicBezTo>
                <a:close/>
                <a:moveTo>
                  <a:pt x="6861797" y="1990899"/>
                </a:moveTo>
                <a:cubicBezTo>
                  <a:pt x="6869009" y="1991845"/>
                  <a:pt x="6876359" y="1994413"/>
                  <a:pt x="6879594" y="1995547"/>
                </a:cubicBezTo>
                <a:cubicBezTo>
                  <a:pt x="7239561" y="2108402"/>
                  <a:pt x="7549592" y="2502521"/>
                  <a:pt x="7789028" y="2783316"/>
                </a:cubicBezTo>
                <a:cubicBezTo>
                  <a:pt x="7920282" y="2937340"/>
                  <a:pt x="8046009" y="3078973"/>
                  <a:pt x="8093600" y="3281671"/>
                </a:cubicBezTo>
                <a:cubicBezTo>
                  <a:pt x="8106357" y="3335837"/>
                  <a:pt x="8115219" y="3381078"/>
                  <a:pt x="8129425" y="3425298"/>
                </a:cubicBezTo>
                <a:lnTo>
                  <a:pt x="8130898" y="3428998"/>
                </a:lnTo>
                <a:lnTo>
                  <a:pt x="7899365" y="3428998"/>
                </a:lnTo>
                <a:lnTo>
                  <a:pt x="7761176" y="3387656"/>
                </a:lnTo>
                <a:cubicBezTo>
                  <a:pt x="7707614" y="3369833"/>
                  <a:pt x="7654620" y="3350815"/>
                  <a:pt x="7602080" y="3331867"/>
                </a:cubicBezTo>
                <a:cubicBezTo>
                  <a:pt x="7499839" y="3295697"/>
                  <a:pt x="7395868" y="3258609"/>
                  <a:pt x="7289862" y="3230827"/>
                </a:cubicBezTo>
                <a:cubicBezTo>
                  <a:pt x="7386721" y="3273866"/>
                  <a:pt x="7479917" y="3312496"/>
                  <a:pt x="7582411" y="3355122"/>
                </a:cubicBezTo>
                <a:lnTo>
                  <a:pt x="7605759" y="3364465"/>
                </a:lnTo>
                <a:cubicBezTo>
                  <a:pt x="7652356" y="3383785"/>
                  <a:pt x="7694400" y="3400482"/>
                  <a:pt x="7737910" y="3411638"/>
                </a:cubicBezTo>
                <a:lnTo>
                  <a:pt x="7826532" y="3428999"/>
                </a:lnTo>
                <a:lnTo>
                  <a:pt x="7696096" y="3428999"/>
                </a:lnTo>
                <a:lnTo>
                  <a:pt x="7594081" y="3392149"/>
                </a:lnTo>
                <a:lnTo>
                  <a:pt x="7570734" y="3382799"/>
                </a:lnTo>
                <a:lnTo>
                  <a:pt x="7271814" y="3255601"/>
                </a:lnTo>
                <a:cubicBezTo>
                  <a:pt x="7315012" y="3311237"/>
                  <a:pt x="7445060" y="3376183"/>
                  <a:pt x="7585232" y="3421060"/>
                </a:cubicBezTo>
                <a:lnTo>
                  <a:pt x="7613775" y="3428998"/>
                </a:lnTo>
                <a:lnTo>
                  <a:pt x="7522197" y="3428998"/>
                </a:lnTo>
                <a:lnTo>
                  <a:pt x="7410696" y="3374861"/>
                </a:lnTo>
                <a:cubicBezTo>
                  <a:pt x="7272778" y="3302418"/>
                  <a:pt x="7152025" y="3224264"/>
                  <a:pt x="7088673" y="3181396"/>
                </a:cubicBezTo>
                <a:cubicBezTo>
                  <a:pt x="7075202" y="3172287"/>
                  <a:pt x="7065689" y="3153532"/>
                  <a:pt x="7090188" y="3155365"/>
                </a:cubicBezTo>
                <a:cubicBezTo>
                  <a:pt x="7322587" y="3174983"/>
                  <a:pt x="7561036" y="3195528"/>
                  <a:pt x="7780046" y="3282283"/>
                </a:cubicBezTo>
                <a:cubicBezTo>
                  <a:pt x="7810971" y="3294712"/>
                  <a:pt x="7991193" y="3408187"/>
                  <a:pt x="7944957" y="3370347"/>
                </a:cubicBezTo>
                <a:cubicBezTo>
                  <a:pt x="7830578" y="3275934"/>
                  <a:pt x="7705171" y="3188800"/>
                  <a:pt x="7601828" y="3074934"/>
                </a:cubicBezTo>
                <a:cubicBezTo>
                  <a:pt x="7389349" y="2840558"/>
                  <a:pt x="7257096" y="2543523"/>
                  <a:pt x="7042773" y="2305011"/>
                </a:cubicBezTo>
                <a:cubicBezTo>
                  <a:pt x="7007812" y="2266337"/>
                  <a:pt x="6799377" y="2086396"/>
                  <a:pt x="6844835" y="1995988"/>
                </a:cubicBezTo>
                <a:cubicBezTo>
                  <a:pt x="6847512" y="1990632"/>
                  <a:pt x="6854586" y="1989954"/>
                  <a:pt x="6861797" y="1990899"/>
                </a:cubicBezTo>
                <a:close/>
                <a:moveTo>
                  <a:pt x="1456157" y="1942404"/>
                </a:moveTo>
                <a:cubicBezTo>
                  <a:pt x="1385125" y="1944535"/>
                  <a:pt x="1314200" y="1949444"/>
                  <a:pt x="1244432" y="1956601"/>
                </a:cubicBezTo>
                <a:cubicBezTo>
                  <a:pt x="1151404" y="1966142"/>
                  <a:pt x="1060429" y="1979677"/>
                  <a:pt x="973990" y="1995940"/>
                </a:cubicBezTo>
                <a:cubicBezTo>
                  <a:pt x="1017323" y="1996535"/>
                  <a:pt x="1061253" y="2000367"/>
                  <a:pt x="1103809" y="2004720"/>
                </a:cubicBezTo>
                <a:lnTo>
                  <a:pt x="1123454" y="2006727"/>
                </a:lnTo>
                <a:cubicBezTo>
                  <a:pt x="1326373" y="2026563"/>
                  <a:pt x="1533386" y="2032253"/>
                  <a:pt x="1737017" y="2023183"/>
                </a:cubicBezTo>
                <a:lnTo>
                  <a:pt x="1824397" y="2018757"/>
                </a:lnTo>
                <a:cubicBezTo>
                  <a:pt x="1905266" y="2014590"/>
                  <a:pt x="1987993" y="2010352"/>
                  <a:pt x="2070059" y="2012660"/>
                </a:cubicBezTo>
                <a:cubicBezTo>
                  <a:pt x="1883310" y="1954634"/>
                  <a:pt x="1669251" y="1936013"/>
                  <a:pt x="1456157" y="1942404"/>
                </a:cubicBezTo>
                <a:close/>
                <a:moveTo>
                  <a:pt x="4988186" y="1787467"/>
                </a:moveTo>
                <a:cubicBezTo>
                  <a:pt x="4914642" y="1846764"/>
                  <a:pt x="4843105" y="1909703"/>
                  <a:pt x="4777334" y="1977072"/>
                </a:cubicBezTo>
                <a:cubicBezTo>
                  <a:pt x="4757662" y="1997414"/>
                  <a:pt x="4737537" y="2018249"/>
                  <a:pt x="4718341" y="2039043"/>
                </a:cubicBezTo>
                <a:cubicBezTo>
                  <a:pt x="4681696" y="2077771"/>
                  <a:pt x="4644162" y="2117455"/>
                  <a:pt x="4604655" y="2154434"/>
                </a:cubicBezTo>
                <a:cubicBezTo>
                  <a:pt x="4591636" y="2166592"/>
                  <a:pt x="4578581" y="2177832"/>
                  <a:pt x="4565074" y="2189550"/>
                </a:cubicBezTo>
                <a:cubicBezTo>
                  <a:pt x="4712605" y="2082121"/>
                  <a:pt x="4908425" y="1947611"/>
                  <a:pt x="4988186" y="1787467"/>
                </a:cubicBezTo>
                <a:close/>
                <a:moveTo>
                  <a:pt x="4978032" y="1754809"/>
                </a:moveTo>
                <a:cubicBezTo>
                  <a:pt x="4748175" y="1806846"/>
                  <a:pt x="4611576" y="2001393"/>
                  <a:pt x="4463413" y="2186162"/>
                </a:cubicBezTo>
                <a:cubicBezTo>
                  <a:pt x="4428815" y="2229459"/>
                  <a:pt x="4393697" y="2271384"/>
                  <a:pt x="4358134" y="2313791"/>
                </a:cubicBezTo>
                <a:lnTo>
                  <a:pt x="4376219" y="2300027"/>
                </a:lnTo>
                <a:cubicBezTo>
                  <a:pt x="4445817" y="2246939"/>
                  <a:pt x="4517680" y="2192374"/>
                  <a:pt x="4582340" y="2132037"/>
                </a:cubicBezTo>
                <a:cubicBezTo>
                  <a:pt x="4621394" y="2095545"/>
                  <a:pt x="4658482" y="2056345"/>
                  <a:pt x="4694684" y="2018098"/>
                </a:cubicBezTo>
                <a:cubicBezTo>
                  <a:pt x="4714806" y="1997264"/>
                  <a:pt x="4733997" y="1976475"/>
                  <a:pt x="4754123" y="1955643"/>
                </a:cubicBezTo>
                <a:cubicBezTo>
                  <a:pt x="4823909" y="1883925"/>
                  <a:pt x="4899949" y="1817074"/>
                  <a:pt x="4978032" y="1754809"/>
                </a:cubicBezTo>
                <a:close/>
                <a:moveTo>
                  <a:pt x="7427076" y="1713684"/>
                </a:moveTo>
                <a:cubicBezTo>
                  <a:pt x="7446602" y="1723725"/>
                  <a:pt x="7466122" y="1733767"/>
                  <a:pt x="7485963" y="1745783"/>
                </a:cubicBezTo>
                <a:cubicBezTo>
                  <a:pt x="7567460" y="1796071"/>
                  <a:pt x="7639772" y="1857770"/>
                  <a:pt x="7719410" y="1928281"/>
                </a:cubicBezTo>
                <a:cubicBezTo>
                  <a:pt x="7777835" y="1979518"/>
                  <a:pt x="7850375" y="2043816"/>
                  <a:pt x="7907163" y="2117863"/>
                </a:cubicBezTo>
                <a:cubicBezTo>
                  <a:pt x="7924160" y="2140331"/>
                  <a:pt x="7940457" y="2163330"/>
                  <a:pt x="7956656" y="2186961"/>
                </a:cubicBezTo>
                <a:cubicBezTo>
                  <a:pt x="7978464" y="2218485"/>
                  <a:pt x="7999857" y="2248676"/>
                  <a:pt x="8023445" y="2276642"/>
                </a:cubicBezTo>
                <a:cubicBezTo>
                  <a:pt x="7956400" y="2140150"/>
                  <a:pt x="7861731" y="2014166"/>
                  <a:pt x="7754656" y="1912546"/>
                </a:cubicBezTo>
                <a:cubicBezTo>
                  <a:pt x="7668081" y="1830722"/>
                  <a:pt x="7548884" y="1751582"/>
                  <a:pt x="7427076" y="1713684"/>
                </a:cubicBezTo>
                <a:close/>
                <a:moveTo>
                  <a:pt x="7312201" y="1699278"/>
                </a:moveTo>
                <a:cubicBezTo>
                  <a:pt x="7322935" y="1706049"/>
                  <a:pt x="7332964" y="1713350"/>
                  <a:pt x="7343603" y="1720746"/>
                </a:cubicBezTo>
                <a:cubicBezTo>
                  <a:pt x="7496266" y="1828079"/>
                  <a:pt x="7656157" y="1944847"/>
                  <a:pt x="7791759" y="2086717"/>
                </a:cubicBezTo>
                <a:lnTo>
                  <a:pt x="7825280" y="2122608"/>
                </a:lnTo>
                <a:cubicBezTo>
                  <a:pt x="7875363" y="2175773"/>
                  <a:pt x="7926463" y="2230374"/>
                  <a:pt x="7982410" y="2273551"/>
                </a:cubicBezTo>
                <a:cubicBezTo>
                  <a:pt x="7964809" y="2250989"/>
                  <a:pt x="7948608" y="2227366"/>
                  <a:pt x="7932408" y="2203736"/>
                </a:cubicBezTo>
                <a:cubicBezTo>
                  <a:pt x="7916712" y="2180836"/>
                  <a:pt x="7901020" y="2157930"/>
                  <a:pt x="7883927" y="2136087"/>
                </a:cubicBezTo>
                <a:cubicBezTo>
                  <a:pt x="7828664" y="2064188"/>
                  <a:pt x="7757146" y="2001331"/>
                  <a:pt x="7699832" y="1950904"/>
                </a:cubicBezTo>
                <a:cubicBezTo>
                  <a:pt x="7621217" y="1881828"/>
                  <a:pt x="7550116" y="1820322"/>
                  <a:pt x="7470240" y="1771559"/>
                </a:cubicBezTo>
                <a:cubicBezTo>
                  <a:pt x="7417598" y="1739141"/>
                  <a:pt x="7364314" y="1714956"/>
                  <a:pt x="7312201" y="1699278"/>
                </a:cubicBezTo>
                <a:close/>
                <a:moveTo>
                  <a:pt x="7244057" y="1695233"/>
                </a:moveTo>
                <a:cubicBezTo>
                  <a:pt x="7240832" y="1708197"/>
                  <a:pt x="7314310" y="1738040"/>
                  <a:pt x="7353035" y="1768318"/>
                </a:cubicBezTo>
                <a:cubicBezTo>
                  <a:pt x="7566127" y="1938091"/>
                  <a:pt x="7749139" y="2166671"/>
                  <a:pt x="7981878" y="2309345"/>
                </a:cubicBezTo>
                <a:cubicBezTo>
                  <a:pt x="7917138" y="2262903"/>
                  <a:pt x="7860147" y="2202267"/>
                  <a:pt x="7804780" y="2143174"/>
                </a:cubicBezTo>
                <a:cubicBezTo>
                  <a:pt x="7793606" y="2131210"/>
                  <a:pt x="7782433" y="2119247"/>
                  <a:pt x="7771164" y="2107908"/>
                </a:cubicBezTo>
                <a:cubicBezTo>
                  <a:pt x="7637791" y="1967658"/>
                  <a:pt x="7478920" y="1852329"/>
                  <a:pt x="7327465" y="1745181"/>
                </a:cubicBezTo>
                <a:cubicBezTo>
                  <a:pt x="7300620" y="1726330"/>
                  <a:pt x="7274186" y="1708825"/>
                  <a:pt x="7244057" y="1695233"/>
                </a:cubicBezTo>
                <a:close/>
                <a:moveTo>
                  <a:pt x="7133363" y="1621246"/>
                </a:moveTo>
                <a:cubicBezTo>
                  <a:pt x="7577149" y="1692491"/>
                  <a:pt x="7947715" y="1926125"/>
                  <a:pt x="8128687" y="2361959"/>
                </a:cubicBezTo>
                <a:cubicBezTo>
                  <a:pt x="8276565" y="2476246"/>
                  <a:pt x="8400253" y="2615012"/>
                  <a:pt x="8497002" y="2775913"/>
                </a:cubicBezTo>
                <a:cubicBezTo>
                  <a:pt x="8503575" y="2712856"/>
                  <a:pt x="8502497" y="2730666"/>
                  <a:pt x="8514292" y="2586372"/>
                </a:cubicBezTo>
                <a:cubicBezTo>
                  <a:pt x="8536052" y="2320157"/>
                  <a:pt x="8547760" y="2104819"/>
                  <a:pt x="8491838" y="1907275"/>
                </a:cubicBezTo>
                <a:cubicBezTo>
                  <a:pt x="8507078" y="1838180"/>
                  <a:pt x="8575461" y="1922481"/>
                  <a:pt x="8605731" y="2171804"/>
                </a:cubicBezTo>
                <a:cubicBezTo>
                  <a:pt x="8608350" y="2316349"/>
                  <a:pt x="8605836" y="2462029"/>
                  <a:pt x="8594880" y="2610262"/>
                </a:cubicBezTo>
                <a:cubicBezTo>
                  <a:pt x="8575957" y="2862971"/>
                  <a:pt x="8542313" y="3114716"/>
                  <a:pt x="8494242" y="3363600"/>
                </a:cubicBezTo>
                <a:cubicBezTo>
                  <a:pt x="8597730" y="3298745"/>
                  <a:pt x="8691862" y="3210036"/>
                  <a:pt x="8794675" y="3161735"/>
                </a:cubicBezTo>
                <a:cubicBezTo>
                  <a:pt x="8796362" y="3158786"/>
                  <a:pt x="8798755" y="3155312"/>
                  <a:pt x="8800448" y="3152371"/>
                </a:cubicBezTo>
                <a:cubicBezTo>
                  <a:pt x="8795284" y="3149656"/>
                  <a:pt x="8790221" y="3146317"/>
                  <a:pt x="8788186" y="3143441"/>
                </a:cubicBezTo>
                <a:cubicBezTo>
                  <a:pt x="8594646" y="2882498"/>
                  <a:pt x="8993712" y="2429248"/>
                  <a:pt x="9137232" y="2236639"/>
                </a:cubicBezTo>
                <a:cubicBezTo>
                  <a:pt x="9150495" y="2218816"/>
                  <a:pt x="9217510" y="2246384"/>
                  <a:pt x="9216765" y="2267416"/>
                </a:cubicBezTo>
                <a:cubicBezTo>
                  <a:pt x="9208076" y="2554368"/>
                  <a:pt x="9105464" y="2799377"/>
                  <a:pt x="8969849" y="3037405"/>
                </a:cubicBezTo>
                <a:cubicBezTo>
                  <a:pt x="9192790" y="2953070"/>
                  <a:pt x="9514633" y="2995367"/>
                  <a:pt x="9706237" y="2990148"/>
                </a:cubicBezTo>
                <a:cubicBezTo>
                  <a:pt x="9875985" y="2986062"/>
                  <a:pt x="9998989" y="2995957"/>
                  <a:pt x="10110375" y="3134116"/>
                </a:cubicBezTo>
                <a:cubicBezTo>
                  <a:pt x="10119737" y="3145800"/>
                  <a:pt x="10104347" y="3149204"/>
                  <a:pt x="10096281" y="3149254"/>
                </a:cubicBezTo>
                <a:cubicBezTo>
                  <a:pt x="9752742" y="3155519"/>
                  <a:pt x="9411210" y="3213343"/>
                  <a:pt x="9067672" y="3219608"/>
                </a:cubicBezTo>
                <a:cubicBezTo>
                  <a:pt x="9008636" y="3220807"/>
                  <a:pt x="8918484" y="3198657"/>
                  <a:pt x="8859441" y="3212028"/>
                </a:cubicBezTo>
                <a:cubicBezTo>
                  <a:pt x="8858839" y="3211935"/>
                  <a:pt x="8858138" y="3212468"/>
                  <a:pt x="8857528" y="3212375"/>
                </a:cubicBezTo>
                <a:cubicBezTo>
                  <a:pt x="8854312" y="3213158"/>
                  <a:pt x="8851192" y="3213319"/>
                  <a:pt x="8848579" y="3214204"/>
                </a:cubicBezTo>
                <a:cubicBezTo>
                  <a:pt x="8763018" y="3241925"/>
                  <a:pt x="8669480" y="3330768"/>
                  <a:pt x="8576285" y="3395788"/>
                </a:cubicBezTo>
                <a:lnTo>
                  <a:pt x="8519159" y="3428998"/>
                </a:lnTo>
                <a:lnTo>
                  <a:pt x="8393540" y="3428998"/>
                </a:lnTo>
                <a:lnTo>
                  <a:pt x="8417346" y="3316652"/>
                </a:lnTo>
                <a:cubicBezTo>
                  <a:pt x="8445294" y="3171749"/>
                  <a:pt x="8467982" y="3025800"/>
                  <a:pt x="8485502" y="2879216"/>
                </a:cubicBezTo>
                <a:cubicBezTo>
                  <a:pt x="8483369" y="2876964"/>
                  <a:pt x="8481139" y="2875343"/>
                  <a:pt x="8480214" y="2873278"/>
                </a:cubicBezTo>
                <a:cubicBezTo>
                  <a:pt x="8389148" y="2691471"/>
                  <a:pt x="8265637" y="2535433"/>
                  <a:pt x="8112215" y="2408768"/>
                </a:cubicBezTo>
                <a:cubicBezTo>
                  <a:pt x="8107469" y="2407403"/>
                  <a:pt x="8101510" y="2405843"/>
                  <a:pt x="8095146" y="2402943"/>
                </a:cubicBezTo>
                <a:cubicBezTo>
                  <a:pt x="7720999" y="2241157"/>
                  <a:pt x="7460805" y="1881579"/>
                  <a:pt x="7131946" y="1646653"/>
                </a:cubicBezTo>
                <a:cubicBezTo>
                  <a:pt x="7120196" y="1638444"/>
                  <a:pt x="7107334" y="1617255"/>
                  <a:pt x="7133363" y="1621246"/>
                </a:cubicBezTo>
                <a:close/>
                <a:moveTo>
                  <a:pt x="1903353" y="1615827"/>
                </a:moveTo>
                <a:cubicBezTo>
                  <a:pt x="1900901" y="1620058"/>
                  <a:pt x="1913196" y="1636331"/>
                  <a:pt x="1936931" y="1664954"/>
                </a:cubicBezTo>
                <a:cubicBezTo>
                  <a:pt x="2021149" y="1767773"/>
                  <a:pt x="2108079" y="1868623"/>
                  <a:pt x="2195868" y="1967574"/>
                </a:cubicBezTo>
                <a:cubicBezTo>
                  <a:pt x="2196092" y="1880013"/>
                  <a:pt x="2155695" y="1801515"/>
                  <a:pt x="2088852" y="1737123"/>
                </a:cubicBezTo>
                <a:cubicBezTo>
                  <a:pt x="2054441" y="1703572"/>
                  <a:pt x="2001584" y="1662839"/>
                  <a:pt x="1958241" y="1638955"/>
                </a:cubicBezTo>
                <a:cubicBezTo>
                  <a:pt x="1922998" y="1619408"/>
                  <a:pt x="1905803" y="1611595"/>
                  <a:pt x="1903353" y="1615827"/>
                </a:cubicBezTo>
                <a:close/>
                <a:moveTo>
                  <a:pt x="11544294" y="1515364"/>
                </a:moveTo>
                <a:cubicBezTo>
                  <a:pt x="11560186" y="1751994"/>
                  <a:pt x="11601886" y="2047223"/>
                  <a:pt x="11755210" y="2159157"/>
                </a:cubicBezTo>
                <a:cubicBezTo>
                  <a:pt x="11638730" y="1953912"/>
                  <a:pt x="11582097" y="1724179"/>
                  <a:pt x="11544294" y="1515364"/>
                </a:cubicBezTo>
                <a:close/>
                <a:moveTo>
                  <a:pt x="11571408" y="1489599"/>
                </a:moveTo>
                <a:cubicBezTo>
                  <a:pt x="11607963" y="1697676"/>
                  <a:pt x="11663078" y="1929905"/>
                  <a:pt x="11778250" y="2136760"/>
                </a:cubicBezTo>
                <a:cubicBezTo>
                  <a:pt x="11740096" y="1906710"/>
                  <a:pt x="11685166" y="1688152"/>
                  <a:pt x="11571408" y="1489599"/>
                </a:cubicBezTo>
                <a:close/>
                <a:moveTo>
                  <a:pt x="11540154" y="1438303"/>
                </a:moveTo>
                <a:cubicBezTo>
                  <a:pt x="11540302" y="1439748"/>
                  <a:pt x="11540443" y="1441186"/>
                  <a:pt x="11540380" y="1443526"/>
                </a:cubicBezTo>
                <a:lnTo>
                  <a:pt x="11542590" y="1442112"/>
                </a:lnTo>
                <a:lnTo>
                  <a:pt x="11540154" y="1438303"/>
                </a:lnTo>
                <a:close/>
                <a:moveTo>
                  <a:pt x="10567662" y="1437948"/>
                </a:moveTo>
                <a:cubicBezTo>
                  <a:pt x="10522198" y="1438672"/>
                  <a:pt x="10476263" y="1443522"/>
                  <a:pt x="10431225" y="1448568"/>
                </a:cubicBezTo>
                <a:cubicBezTo>
                  <a:pt x="10381279" y="1454457"/>
                  <a:pt x="10328981" y="1460314"/>
                  <a:pt x="10277556" y="1460247"/>
                </a:cubicBezTo>
                <a:cubicBezTo>
                  <a:pt x="10236449" y="1460475"/>
                  <a:pt x="10195262" y="1456932"/>
                  <a:pt x="10155875" y="1453769"/>
                </a:cubicBezTo>
                <a:cubicBezTo>
                  <a:pt x="10128043" y="1451639"/>
                  <a:pt x="10100420" y="1448611"/>
                  <a:pt x="10072733" y="1447924"/>
                </a:cubicBezTo>
                <a:cubicBezTo>
                  <a:pt x="10009605" y="1445377"/>
                  <a:pt x="9945053" y="1449112"/>
                  <a:pt x="9882500" y="1452330"/>
                </a:cubicBezTo>
                <a:cubicBezTo>
                  <a:pt x="9817947" y="1456065"/>
                  <a:pt x="9751031" y="1459772"/>
                  <a:pt x="9685205" y="1456650"/>
                </a:cubicBezTo>
                <a:lnTo>
                  <a:pt x="9666932" y="1456075"/>
                </a:lnTo>
                <a:cubicBezTo>
                  <a:pt x="9647413" y="1454768"/>
                  <a:pt x="9627689" y="1454349"/>
                  <a:pt x="9608662" y="1455027"/>
                </a:cubicBezTo>
                <a:cubicBezTo>
                  <a:pt x="9746940" y="1477717"/>
                  <a:pt x="9886187" y="1498258"/>
                  <a:pt x="10026230" y="1509088"/>
                </a:cubicBezTo>
                <a:cubicBezTo>
                  <a:pt x="10217917" y="1525217"/>
                  <a:pt x="10389161" y="1492336"/>
                  <a:pt x="10567662" y="1437948"/>
                </a:cubicBezTo>
                <a:close/>
                <a:moveTo>
                  <a:pt x="10221015" y="1354657"/>
                </a:moveTo>
                <a:cubicBezTo>
                  <a:pt x="10183412" y="1353731"/>
                  <a:pt x="10145345" y="1354278"/>
                  <a:pt x="10107121" y="1356091"/>
                </a:cubicBezTo>
                <a:cubicBezTo>
                  <a:pt x="9954224" y="1363347"/>
                  <a:pt x="9798826" y="1390883"/>
                  <a:pt x="9660668" y="1425595"/>
                </a:cubicBezTo>
                <a:cubicBezTo>
                  <a:pt x="9663924" y="1425814"/>
                  <a:pt x="9666276" y="1425838"/>
                  <a:pt x="9669531" y="1426057"/>
                </a:cubicBezTo>
                <a:lnTo>
                  <a:pt x="9687254" y="1426986"/>
                </a:lnTo>
                <a:cubicBezTo>
                  <a:pt x="9751279" y="1429722"/>
                  <a:pt x="9817637" y="1426370"/>
                  <a:pt x="9881290" y="1422445"/>
                </a:cubicBezTo>
                <a:cubicBezTo>
                  <a:pt x="9944395" y="1418874"/>
                  <a:pt x="10009857" y="1415334"/>
                  <a:pt x="10074432" y="1417715"/>
                </a:cubicBezTo>
                <a:cubicBezTo>
                  <a:pt x="10102466" y="1418944"/>
                  <a:pt x="10131190" y="1421269"/>
                  <a:pt x="10159369" y="1423935"/>
                </a:cubicBezTo>
                <a:cubicBezTo>
                  <a:pt x="10198208" y="1427456"/>
                  <a:pt x="10239045" y="1430459"/>
                  <a:pt x="10278706" y="1430393"/>
                </a:cubicBezTo>
                <a:cubicBezTo>
                  <a:pt x="10328324" y="1430079"/>
                  <a:pt x="10379724" y="1424023"/>
                  <a:pt x="10429120" y="1418493"/>
                </a:cubicBezTo>
                <a:cubicBezTo>
                  <a:pt x="10465435" y="1414425"/>
                  <a:pt x="10501756" y="1410354"/>
                  <a:pt x="10538565" y="1408270"/>
                </a:cubicBezTo>
                <a:cubicBezTo>
                  <a:pt x="10442450" y="1373463"/>
                  <a:pt x="10333824" y="1357435"/>
                  <a:pt x="10221015" y="1354657"/>
                </a:cubicBezTo>
                <a:close/>
                <a:moveTo>
                  <a:pt x="1979378" y="1340504"/>
                </a:moveTo>
                <a:cubicBezTo>
                  <a:pt x="2251008" y="1517802"/>
                  <a:pt x="2557265" y="1617794"/>
                  <a:pt x="2882120" y="1635547"/>
                </a:cubicBezTo>
                <a:cubicBezTo>
                  <a:pt x="2852884" y="1626476"/>
                  <a:pt x="2822307" y="1618842"/>
                  <a:pt x="2793103" y="1610699"/>
                </a:cubicBezTo>
                <a:lnTo>
                  <a:pt x="2770041" y="1604634"/>
                </a:lnTo>
                <a:cubicBezTo>
                  <a:pt x="2500352" y="1533917"/>
                  <a:pt x="2236095" y="1435963"/>
                  <a:pt x="1979378" y="1340504"/>
                </a:cubicBezTo>
                <a:close/>
                <a:moveTo>
                  <a:pt x="1927410" y="1287164"/>
                </a:moveTo>
                <a:cubicBezTo>
                  <a:pt x="1938311" y="1291848"/>
                  <a:pt x="1949172" y="1295604"/>
                  <a:pt x="1959587" y="1299849"/>
                </a:cubicBezTo>
                <a:cubicBezTo>
                  <a:pt x="2224818" y="1398692"/>
                  <a:pt x="2499050" y="1501367"/>
                  <a:pt x="2777707" y="1574991"/>
                </a:cubicBezTo>
                <a:lnTo>
                  <a:pt x="2800768" y="1581056"/>
                </a:lnTo>
                <a:lnTo>
                  <a:pt x="2879408" y="1602590"/>
                </a:lnTo>
                <a:cubicBezTo>
                  <a:pt x="2873718" y="1600024"/>
                  <a:pt x="2868475" y="1596973"/>
                  <a:pt x="2862295" y="1593958"/>
                </a:cubicBezTo>
                <a:cubicBezTo>
                  <a:pt x="2846112" y="1585292"/>
                  <a:pt x="2829972" y="1577555"/>
                  <a:pt x="2813343" y="1569369"/>
                </a:cubicBezTo>
                <a:cubicBezTo>
                  <a:pt x="2759214" y="1543589"/>
                  <a:pt x="2702010" y="1522123"/>
                  <a:pt x="2646245" y="1501999"/>
                </a:cubicBezTo>
                <a:cubicBezTo>
                  <a:pt x="2437298" y="1424662"/>
                  <a:pt x="2221285" y="1345272"/>
                  <a:pt x="1999243" y="1301524"/>
                </a:cubicBezTo>
                <a:lnTo>
                  <a:pt x="1979527" y="1297651"/>
                </a:lnTo>
                <a:lnTo>
                  <a:pt x="1927410" y="1287164"/>
                </a:lnTo>
                <a:close/>
                <a:moveTo>
                  <a:pt x="1997014" y="1269007"/>
                </a:moveTo>
                <a:lnTo>
                  <a:pt x="2005458" y="1270540"/>
                </a:lnTo>
                <a:cubicBezTo>
                  <a:pt x="2229844" y="1314659"/>
                  <a:pt x="2447268" y="1394456"/>
                  <a:pt x="2657186" y="1472687"/>
                </a:cubicBezTo>
                <a:cubicBezTo>
                  <a:pt x="2713431" y="1493259"/>
                  <a:pt x="2771565" y="1514688"/>
                  <a:pt x="2826662" y="1541362"/>
                </a:cubicBezTo>
                <a:cubicBezTo>
                  <a:pt x="2843286" y="1549544"/>
                  <a:pt x="2859914" y="1557729"/>
                  <a:pt x="2876100" y="1566397"/>
                </a:cubicBezTo>
                <a:cubicBezTo>
                  <a:pt x="2929811" y="1593592"/>
                  <a:pt x="2984941" y="1621189"/>
                  <a:pt x="3042600" y="1630532"/>
                </a:cubicBezTo>
                <a:cubicBezTo>
                  <a:pt x="2779645" y="1343909"/>
                  <a:pt x="2376891" y="1276645"/>
                  <a:pt x="1997014" y="1269007"/>
                </a:cubicBezTo>
                <a:close/>
                <a:moveTo>
                  <a:pt x="9857254" y="846904"/>
                </a:moveTo>
                <a:cubicBezTo>
                  <a:pt x="9525980" y="871770"/>
                  <a:pt x="9241479" y="935703"/>
                  <a:pt x="8989866" y="1043742"/>
                </a:cubicBezTo>
                <a:lnTo>
                  <a:pt x="8931614" y="1069508"/>
                </a:lnTo>
                <a:cubicBezTo>
                  <a:pt x="8902659" y="1082659"/>
                  <a:pt x="8873359" y="1095268"/>
                  <a:pt x="8843711" y="1107334"/>
                </a:cubicBezTo>
                <a:cubicBezTo>
                  <a:pt x="8889894" y="1093124"/>
                  <a:pt x="8937874" y="1079296"/>
                  <a:pt x="8966093" y="1073509"/>
                </a:cubicBezTo>
                <a:cubicBezTo>
                  <a:pt x="9076195" y="1052142"/>
                  <a:pt x="9187512" y="1039967"/>
                  <a:pt x="9299227" y="1025994"/>
                </a:cubicBezTo>
                <a:cubicBezTo>
                  <a:pt x="9502333" y="1000326"/>
                  <a:pt x="9654280" y="888586"/>
                  <a:pt x="9857254" y="846904"/>
                </a:cubicBezTo>
                <a:close/>
                <a:moveTo>
                  <a:pt x="9615182" y="791499"/>
                </a:moveTo>
                <a:cubicBezTo>
                  <a:pt x="9415185" y="799027"/>
                  <a:pt x="9214426" y="900700"/>
                  <a:pt x="9023688" y="996819"/>
                </a:cubicBezTo>
                <a:cubicBezTo>
                  <a:pt x="9256457" y="903127"/>
                  <a:pt x="9516545" y="844854"/>
                  <a:pt x="9814527" y="819048"/>
                </a:cubicBezTo>
                <a:cubicBezTo>
                  <a:pt x="9748431" y="796943"/>
                  <a:pt x="9681848" y="788991"/>
                  <a:pt x="9615182" y="791499"/>
                </a:cubicBezTo>
                <a:close/>
                <a:moveTo>
                  <a:pt x="2305292" y="790492"/>
                </a:moveTo>
                <a:cubicBezTo>
                  <a:pt x="2631112" y="948847"/>
                  <a:pt x="3011879" y="1106878"/>
                  <a:pt x="3360922" y="1100373"/>
                </a:cubicBezTo>
                <a:cubicBezTo>
                  <a:pt x="3408391" y="1099405"/>
                  <a:pt x="3451278" y="1088839"/>
                  <a:pt x="3492420" y="1081145"/>
                </a:cubicBezTo>
                <a:cubicBezTo>
                  <a:pt x="3448862" y="1074966"/>
                  <a:pt x="3405674" y="1066449"/>
                  <a:pt x="3364086" y="1051340"/>
                </a:cubicBezTo>
                <a:cubicBezTo>
                  <a:pt x="3314946" y="1033747"/>
                  <a:pt x="3269673" y="1008082"/>
                  <a:pt x="3225818" y="982822"/>
                </a:cubicBezTo>
                <a:cubicBezTo>
                  <a:pt x="3194830" y="964966"/>
                  <a:pt x="3162431" y="946699"/>
                  <a:pt x="3129696" y="931704"/>
                </a:cubicBezTo>
                <a:cubicBezTo>
                  <a:pt x="3030558" y="886774"/>
                  <a:pt x="2920899" y="869731"/>
                  <a:pt x="2814545" y="853955"/>
                </a:cubicBezTo>
                <a:cubicBezTo>
                  <a:pt x="2648192" y="828474"/>
                  <a:pt x="2475773" y="802762"/>
                  <a:pt x="2305292" y="790492"/>
                </a:cubicBezTo>
                <a:close/>
                <a:moveTo>
                  <a:pt x="2626982" y="777450"/>
                </a:moveTo>
                <a:cubicBezTo>
                  <a:pt x="2581807" y="776467"/>
                  <a:pt x="2536327" y="776706"/>
                  <a:pt x="2490617" y="777951"/>
                </a:cubicBezTo>
                <a:cubicBezTo>
                  <a:pt x="2601507" y="790748"/>
                  <a:pt x="2711611" y="807309"/>
                  <a:pt x="2819869" y="823936"/>
                </a:cubicBezTo>
                <a:cubicBezTo>
                  <a:pt x="2928115" y="840564"/>
                  <a:pt x="3040565" y="857495"/>
                  <a:pt x="3143018" y="903698"/>
                </a:cubicBezTo>
                <a:cubicBezTo>
                  <a:pt x="3177162" y="919099"/>
                  <a:pt x="3210046" y="937808"/>
                  <a:pt x="3241520" y="956112"/>
                </a:cubicBezTo>
                <a:cubicBezTo>
                  <a:pt x="3284409" y="980477"/>
                  <a:pt x="3328265" y="1005739"/>
                  <a:pt x="3374575" y="1022517"/>
                </a:cubicBezTo>
                <a:cubicBezTo>
                  <a:pt x="3416609" y="1037134"/>
                  <a:pt x="3460730" y="1045620"/>
                  <a:pt x="3505221" y="1051757"/>
                </a:cubicBezTo>
                <a:cubicBezTo>
                  <a:pt x="3244537" y="851088"/>
                  <a:pt x="2943211" y="784332"/>
                  <a:pt x="2626982" y="777450"/>
                </a:cubicBezTo>
                <a:close/>
                <a:moveTo>
                  <a:pt x="9258094" y="529602"/>
                </a:moveTo>
                <a:cubicBezTo>
                  <a:pt x="9013678" y="577086"/>
                  <a:pt x="8768731" y="631051"/>
                  <a:pt x="8526712" y="690804"/>
                </a:cubicBezTo>
                <a:cubicBezTo>
                  <a:pt x="8781748" y="694003"/>
                  <a:pt x="9026494" y="640940"/>
                  <a:pt x="9258094" y="529602"/>
                </a:cubicBezTo>
                <a:close/>
                <a:moveTo>
                  <a:pt x="1310106" y="514217"/>
                </a:moveTo>
                <a:cubicBezTo>
                  <a:pt x="1129544" y="634332"/>
                  <a:pt x="976804" y="783308"/>
                  <a:pt x="854994" y="970136"/>
                </a:cubicBezTo>
                <a:cubicBezTo>
                  <a:pt x="813550" y="1033067"/>
                  <a:pt x="777442" y="1099637"/>
                  <a:pt x="742462" y="1165648"/>
                </a:cubicBezTo>
                <a:cubicBezTo>
                  <a:pt x="769633" y="1130245"/>
                  <a:pt x="795392" y="1093436"/>
                  <a:pt x="820602" y="1056915"/>
                </a:cubicBezTo>
                <a:cubicBezTo>
                  <a:pt x="839644" y="1029097"/>
                  <a:pt x="858127" y="1001568"/>
                  <a:pt x="878295" y="974594"/>
                </a:cubicBezTo>
                <a:cubicBezTo>
                  <a:pt x="984168" y="830170"/>
                  <a:pt x="1114491" y="703679"/>
                  <a:pt x="1240607" y="581401"/>
                </a:cubicBezTo>
                <a:lnTo>
                  <a:pt x="1310106" y="514217"/>
                </a:lnTo>
                <a:close/>
                <a:moveTo>
                  <a:pt x="11225213" y="507722"/>
                </a:moveTo>
                <a:cubicBezTo>
                  <a:pt x="11207028" y="593695"/>
                  <a:pt x="11194593" y="681355"/>
                  <a:pt x="11182914" y="767771"/>
                </a:cubicBezTo>
                <a:cubicBezTo>
                  <a:pt x="11164076" y="906276"/>
                  <a:pt x="11145116" y="1049465"/>
                  <a:pt x="11099211" y="1184594"/>
                </a:cubicBezTo>
                <a:cubicBezTo>
                  <a:pt x="11088245" y="1216134"/>
                  <a:pt x="11076378" y="1247477"/>
                  <a:pt x="11064509" y="1278830"/>
                </a:cubicBezTo>
                <a:lnTo>
                  <a:pt x="11049349" y="1318418"/>
                </a:lnTo>
                <a:cubicBezTo>
                  <a:pt x="11022123" y="1390250"/>
                  <a:pt x="10998838" y="1463390"/>
                  <a:pt x="10978260" y="1537094"/>
                </a:cubicBezTo>
                <a:cubicBezTo>
                  <a:pt x="11216457" y="1249857"/>
                  <a:pt x="11222923" y="871706"/>
                  <a:pt x="11225213" y="507722"/>
                </a:cubicBezTo>
                <a:close/>
                <a:moveTo>
                  <a:pt x="9168987" y="490232"/>
                </a:moveTo>
                <a:cubicBezTo>
                  <a:pt x="8975366" y="483045"/>
                  <a:pt x="8788341" y="560836"/>
                  <a:pt x="8603910" y="639895"/>
                </a:cubicBezTo>
                <a:cubicBezTo>
                  <a:pt x="8818554" y="588452"/>
                  <a:pt x="9035976" y="541366"/>
                  <a:pt x="9252382" y="498759"/>
                </a:cubicBezTo>
                <a:cubicBezTo>
                  <a:pt x="9224441" y="494020"/>
                  <a:pt x="9196646" y="491259"/>
                  <a:pt x="9168987" y="490232"/>
                </a:cubicBezTo>
                <a:close/>
                <a:moveTo>
                  <a:pt x="11201005" y="471089"/>
                </a:moveTo>
                <a:cubicBezTo>
                  <a:pt x="11064705" y="787426"/>
                  <a:pt x="10958405" y="1112932"/>
                  <a:pt x="10968432" y="1456010"/>
                </a:cubicBezTo>
                <a:cubicBezTo>
                  <a:pt x="10984596" y="1405817"/>
                  <a:pt x="11001105" y="1356171"/>
                  <a:pt x="11019967" y="1306553"/>
                </a:cubicBezTo>
                <a:lnTo>
                  <a:pt x="11035125" y="1266966"/>
                </a:lnTo>
                <a:cubicBezTo>
                  <a:pt x="11047342" y="1236154"/>
                  <a:pt x="11059004" y="1205706"/>
                  <a:pt x="11069972" y="1174168"/>
                </a:cubicBezTo>
                <a:cubicBezTo>
                  <a:pt x="11114708" y="1042083"/>
                  <a:pt x="11133811" y="900343"/>
                  <a:pt x="11152239" y="763628"/>
                </a:cubicBezTo>
                <a:cubicBezTo>
                  <a:pt x="11165272" y="667160"/>
                  <a:pt x="11178361" y="568344"/>
                  <a:pt x="11201005" y="471089"/>
                </a:cubicBezTo>
                <a:close/>
                <a:moveTo>
                  <a:pt x="1423113" y="445565"/>
                </a:moveTo>
                <a:lnTo>
                  <a:pt x="1260565" y="602982"/>
                </a:lnTo>
                <a:cubicBezTo>
                  <a:pt x="1135292" y="724135"/>
                  <a:pt x="1006090" y="850065"/>
                  <a:pt x="901900" y="992236"/>
                </a:cubicBezTo>
                <a:cubicBezTo>
                  <a:pt x="882292" y="1018928"/>
                  <a:pt x="863806" y="1046465"/>
                  <a:pt x="845044" y="1073436"/>
                </a:cubicBezTo>
                <a:cubicBezTo>
                  <a:pt x="797719" y="1142828"/>
                  <a:pt x="747866" y="1214196"/>
                  <a:pt x="685926" y="1274069"/>
                </a:cubicBezTo>
                <a:cubicBezTo>
                  <a:pt x="685087" y="1275192"/>
                  <a:pt x="684806" y="1276038"/>
                  <a:pt x="684248" y="1277721"/>
                </a:cubicBezTo>
                <a:cubicBezTo>
                  <a:pt x="955830" y="1021343"/>
                  <a:pt x="1215323" y="756291"/>
                  <a:pt x="1423113" y="445565"/>
                </a:cubicBezTo>
                <a:close/>
                <a:moveTo>
                  <a:pt x="3316479" y="443136"/>
                </a:moveTo>
                <a:lnTo>
                  <a:pt x="3546806" y="927139"/>
                </a:lnTo>
                <a:cubicBezTo>
                  <a:pt x="3510992" y="788388"/>
                  <a:pt x="3440535" y="657075"/>
                  <a:pt x="3364433" y="524121"/>
                </a:cubicBezTo>
                <a:lnTo>
                  <a:pt x="3316479" y="443136"/>
                </a:lnTo>
                <a:close/>
                <a:moveTo>
                  <a:pt x="10268559" y="442054"/>
                </a:moveTo>
                <a:cubicBezTo>
                  <a:pt x="10277021" y="671939"/>
                  <a:pt x="10375577" y="877148"/>
                  <a:pt x="10494169" y="1091780"/>
                </a:cubicBezTo>
                <a:cubicBezTo>
                  <a:pt x="10447177" y="970850"/>
                  <a:pt x="10400743" y="849562"/>
                  <a:pt x="10356661" y="728302"/>
                </a:cubicBezTo>
                <a:cubicBezTo>
                  <a:pt x="10321871" y="632517"/>
                  <a:pt x="10289232" y="537669"/>
                  <a:pt x="10268559" y="442054"/>
                </a:cubicBezTo>
                <a:close/>
                <a:moveTo>
                  <a:pt x="3291335" y="338420"/>
                </a:moveTo>
                <a:cubicBezTo>
                  <a:pt x="3324815" y="395296"/>
                  <a:pt x="3358740" y="451691"/>
                  <a:pt x="3390805" y="508163"/>
                </a:cubicBezTo>
                <a:cubicBezTo>
                  <a:pt x="3469925" y="646583"/>
                  <a:pt x="3543427" y="784298"/>
                  <a:pt x="3579062" y="930040"/>
                </a:cubicBezTo>
                <a:cubicBezTo>
                  <a:pt x="3585500" y="799842"/>
                  <a:pt x="3547302" y="683076"/>
                  <a:pt x="3467355" y="559130"/>
                </a:cubicBezTo>
                <a:cubicBezTo>
                  <a:pt x="3420192" y="486029"/>
                  <a:pt x="3371016" y="420934"/>
                  <a:pt x="3310753" y="358140"/>
                </a:cubicBezTo>
                <a:cubicBezTo>
                  <a:pt x="3303466" y="350509"/>
                  <a:pt x="3297626" y="344227"/>
                  <a:pt x="3291335" y="338420"/>
                </a:cubicBezTo>
                <a:close/>
                <a:moveTo>
                  <a:pt x="1635889" y="280494"/>
                </a:moveTo>
                <a:lnTo>
                  <a:pt x="1634800" y="302111"/>
                </a:lnTo>
                <a:cubicBezTo>
                  <a:pt x="1634800" y="302111"/>
                  <a:pt x="1635342" y="287795"/>
                  <a:pt x="1635889" y="280494"/>
                </a:cubicBezTo>
                <a:close/>
                <a:moveTo>
                  <a:pt x="10277529" y="272307"/>
                </a:moveTo>
                <a:cubicBezTo>
                  <a:pt x="10277467" y="274640"/>
                  <a:pt x="10276853" y="277334"/>
                  <a:pt x="10276797" y="279672"/>
                </a:cubicBezTo>
                <a:cubicBezTo>
                  <a:pt x="10284209" y="425149"/>
                  <a:pt x="10331835" y="570199"/>
                  <a:pt x="10385906" y="718031"/>
                </a:cubicBezTo>
                <a:cubicBezTo>
                  <a:pt x="10434036" y="850493"/>
                  <a:pt x="10484873" y="983529"/>
                  <a:pt x="10536458" y="1115310"/>
                </a:cubicBezTo>
                <a:cubicBezTo>
                  <a:pt x="10537315" y="979107"/>
                  <a:pt x="10476552" y="837858"/>
                  <a:pt x="10436479" y="715570"/>
                </a:cubicBezTo>
                <a:cubicBezTo>
                  <a:pt x="10386976" y="566354"/>
                  <a:pt x="10333255" y="419072"/>
                  <a:pt x="10277529" y="272307"/>
                </a:cubicBezTo>
                <a:close/>
                <a:moveTo>
                  <a:pt x="1510397" y="255705"/>
                </a:moveTo>
                <a:cubicBezTo>
                  <a:pt x="1390337" y="300510"/>
                  <a:pt x="1267181" y="337747"/>
                  <a:pt x="1146550" y="373012"/>
                </a:cubicBezTo>
                <a:cubicBezTo>
                  <a:pt x="997862" y="416736"/>
                  <a:pt x="843568" y="461871"/>
                  <a:pt x="698834" y="523272"/>
                </a:cubicBezTo>
                <a:cubicBezTo>
                  <a:pt x="460140" y="624106"/>
                  <a:pt x="242842" y="767577"/>
                  <a:pt x="34256" y="918603"/>
                </a:cubicBezTo>
                <a:cubicBezTo>
                  <a:pt x="196048" y="819849"/>
                  <a:pt x="358125" y="721653"/>
                  <a:pt x="527241" y="636078"/>
                </a:cubicBezTo>
                <a:cubicBezTo>
                  <a:pt x="838255" y="479281"/>
                  <a:pt x="1212318" y="434093"/>
                  <a:pt x="1510397" y="255705"/>
                </a:cubicBezTo>
                <a:close/>
                <a:moveTo>
                  <a:pt x="1313114" y="226216"/>
                </a:moveTo>
                <a:cubicBezTo>
                  <a:pt x="1247578" y="225578"/>
                  <a:pt x="1180153" y="227293"/>
                  <a:pt x="1109304" y="240030"/>
                </a:cubicBezTo>
                <a:cubicBezTo>
                  <a:pt x="689821" y="315031"/>
                  <a:pt x="334655" y="603530"/>
                  <a:pt x="8129" y="901519"/>
                </a:cubicBezTo>
                <a:cubicBezTo>
                  <a:pt x="220923" y="747682"/>
                  <a:pt x="442983" y="599720"/>
                  <a:pt x="687572" y="496629"/>
                </a:cubicBezTo>
                <a:cubicBezTo>
                  <a:pt x="833705" y="435223"/>
                  <a:pt x="989118" y="389520"/>
                  <a:pt x="1138365" y="345515"/>
                </a:cubicBezTo>
                <a:cubicBezTo>
                  <a:pt x="1260121" y="309686"/>
                  <a:pt x="1384681" y="272451"/>
                  <a:pt x="1505579" y="226526"/>
                </a:cubicBezTo>
                <a:cubicBezTo>
                  <a:pt x="1442294" y="229846"/>
                  <a:pt x="1378650" y="226854"/>
                  <a:pt x="1313114" y="226216"/>
                </a:cubicBezTo>
                <a:close/>
                <a:moveTo>
                  <a:pt x="3655073" y="221884"/>
                </a:moveTo>
                <a:cubicBezTo>
                  <a:pt x="3768399" y="336347"/>
                  <a:pt x="3873410" y="455450"/>
                  <a:pt x="3989938" y="562685"/>
                </a:cubicBezTo>
                <a:cubicBezTo>
                  <a:pt x="4106468" y="669916"/>
                  <a:pt x="4234512" y="765281"/>
                  <a:pt x="4393907" y="832258"/>
                </a:cubicBezTo>
                <a:cubicBezTo>
                  <a:pt x="4484865" y="870540"/>
                  <a:pt x="4571866" y="903385"/>
                  <a:pt x="4648051" y="945051"/>
                </a:cubicBezTo>
                <a:cubicBezTo>
                  <a:pt x="4566919" y="872848"/>
                  <a:pt x="4474187" y="813216"/>
                  <a:pt x="4383389" y="755369"/>
                </a:cubicBezTo>
                <a:cubicBezTo>
                  <a:pt x="4310251" y="708460"/>
                  <a:pt x="4234739" y="660250"/>
                  <a:pt x="4165508" y="606196"/>
                </a:cubicBezTo>
                <a:cubicBezTo>
                  <a:pt x="4131846" y="579598"/>
                  <a:pt x="4099524" y="551549"/>
                  <a:pt x="4068162" y="524394"/>
                </a:cubicBezTo>
                <a:cubicBezTo>
                  <a:pt x="4039704" y="499919"/>
                  <a:pt x="4010763" y="474992"/>
                  <a:pt x="3981416" y="451482"/>
                </a:cubicBezTo>
                <a:cubicBezTo>
                  <a:pt x="3923199" y="404909"/>
                  <a:pt x="3860482" y="362236"/>
                  <a:pt x="3800147" y="320872"/>
                </a:cubicBezTo>
                <a:lnTo>
                  <a:pt x="3655073" y="221884"/>
                </a:lnTo>
                <a:close/>
                <a:moveTo>
                  <a:pt x="3670252" y="193798"/>
                </a:moveTo>
                <a:lnTo>
                  <a:pt x="3817258" y="294577"/>
                </a:lnTo>
                <a:cubicBezTo>
                  <a:pt x="3878082" y="336387"/>
                  <a:pt x="3941278" y="379498"/>
                  <a:pt x="4000461" y="426966"/>
                </a:cubicBezTo>
                <a:cubicBezTo>
                  <a:pt x="4030299" y="450926"/>
                  <a:pt x="4059233" y="475849"/>
                  <a:pt x="4088180" y="500774"/>
                </a:cubicBezTo>
                <a:cubicBezTo>
                  <a:pt x="4119532" y="527928"/>
                  <a:pt x="4151864" y="555979"/>
                  <a:pt x="4184555" y="581683"/>
                </a:cubicBezTo>
                <a:cubicBezTo>
                  <a:pt x="4252374" y="635322"/>
                  <a:pt x="4327401" y="683085"/>
                  <a:pt x="4399563" y="729106"/>
                </a:cubicBezTo>
                <a:cubicBezTo>
                  <a:pt x="4497546" y="791788"/>
                  <a:pt x="4597907" y="855772"/>
                  <a:pt x="4684469" y="935680"/>
                </a:cubicBezTo>
                <a:lnTo>
                  <a:pt x="4690271" y="941034"/>
                </a:lnTo>
                <a:cubicBezTo>
                  <a:pt x="4617960" y="705006"/>
                  <a:pt x="4326618" y="547128"/>
                  <a:pt x="4136093" y="429466"/>
                </a:cubicBezTo>
                <a:cubicBezTo>
                  <a:pt x="3985171" y="335831"/>
                  <a:pt x="3831168" y="258155"/>
                  <a:pt x="3670252" y="193798"/>
                </a:cubicBezTo>
                <a:close/>
                <a:moveTo>
                  <a:pt x="9334796" y="27584"/>
                </a:moveTo>
                <a:cubicBezTo>
                  <a:pt x="9406875" y="179228"/>
                  <a:pt x="9503788" y="329542"/>
                  <a:pt x="9651570" y="397505"/>
                </a:cubicBezTo>
                <a:cubicBezTo>
                  <a:pt x="9559808" y="257686"/>
                  <a:pt x="9456900" y="135734"/>
                  <a:pt x="9334796" y="27584"/>
                </a:cubicBezTo>
                <a:close/>
                <a:moveTo>
                  <a:pt x="4440129" y="19571"/>
                </a:moveTo>
                <a:cubicBezTo>
                  <a:pt x="4500684" y="171308"/>
                  <a:pt x="4765312" y="394987"/>
                  <a:pt x="4856525" y="486351"/>
                </a:cubicBezTo>
                <a:cubicBezTo>
                  <a:pt x="4921046" y="550838"/>
                  <a:pt x="4987678" y="618617"/>
                  <a:pt x="5059055" y="679918"/>
                </a:cubicBezTo>
                <a:cubicBezTo>
                  <a:pt x="5130436" y="741218"/>
                  <a:pt x="5206561" y="796043"/>
                  <a:pt x="5290070" y="834619"/>
                </a:cubicBezTo>
                <a:cubicBezTo>
                  <a:pt x="5126032" y="703785"/>
                  <a:pt x="4978794" y="550858"/>
                  <a:pt x="4834991" y="401985"/>
                </a:cubicBezTo>
                <a:cubicBezTo>
                  <a:pt x="4709629" y="271933"/>
                  <a:pt x="4579958" y="138796"/>
                  <a:pt x="4440129" y="19571"/>
                </a:cubicBezTo>
                <a:close/>
                <a:moveTo>
                  <a:pt x="8613009" y="0"/>
                </a:moveTo>
                <a:lnTo>
                  <a:pt x="8720364" y="0"/>
                </a:lnTo>
                <a:lnTo>
                  <a:pt x="8781165" y="82863"/>
                </a:lnTo>
                <a:cubicBezTo>
                  <a:pt x="8835159" y="149786"/>
                  <a:pt x="8896472" y="209441"/>
                  <a:pt x="8971448" y="246946"/>
                </a:cubicBezTo>
                <a:cubicBezTo>
                  <a:pt x="8910775" y="192244"/>
                  <a:pt x="8864937" y="124231"/>
                  <a:pt x="8820691" y="57482"/>
                </a:cubicBezTo>
                <a:lnTo>
                  <a:pt x="8807612" y="38256"/>
                </a:lnTo>
                <a:lnTo>
                  <a:pt x="8780258" y="0"/>
                </a:lnTo>
                <a:lnTo>
                  <a:pt x="8818949" y="0"/>
                </a:lnTo>
                <a:lnTo>
                  <a:pt x="8833783" y="20753"/>
                </a:lnTo>
                <a:lnTo>
                  <a:pt x="8846863" y="39981"/>
                </a:lnTo>
                <a:cubicBezTo>
                  <a:pt x="8881714" y="92040"/>
                  <a:pt x="8917610" y="145725"/>
                  <a:pt x="8960046" y="191389"/>
                </a:cubicBezTo>
                <a:lnTo>
                  <a:pt x="8876789" y="0"/>
                </a:lnTo>
                <a:lnTo>
                  <a:pt x="8980100" y="0"/>
                </a:lnTo>
                <a:lnTo>
                  <a:pt x="9090618" y="287225"/>
                </a:lnTo>
                <a:cubicBezTo>
                  <a:pt x="9321070" y="406548"/>
                  <a:pt x="9546131" y="530850"/>
                  <a:pt x="9762441" y="664587"/>
                </a:cubicBezTo>
                <a:cubicBezTo>
                  <a:pt x="9739891" y="606197"/>
                  <a:pt x="9720655" y="545696"/>
                  <a:pt x="9717826" y="487719"/>
                </a:cubicBezTo>
                <a:cubicBezTo>
                  <a:pt x="9716379" y="487883"/>
                  <a:pt x="9714371" y="488401"/>
                  <a:pt x="9713123" y="487663"/>
                </a:cubicBezTo>
                <a:cubicBezTo>
                  <a:pt x="9492837" y="457254"/>
                  <a:pt x="9357418" y="278154"/>
                  <a:pt x="9260878" y="87448"/>
                </a:cubicBezTo>
                <a:lnTo>
                  <a:pt x="9221522" y="0"/>
                </a:lnTo>
                <a:lnTo>
                  <a:pt x="9425221" y="0"/>
                </a:lnTo>
                <a:lnTo>
                  <a:pt x="9453548" y="23392"/>
                </a:lnTo>
                <a:cubicBezTo>
                  <a:pt x="9515298" y="81904"/>
                  <a:pt x="9572467" y="144207"/>
                  <a:pt x="9625671" y="210960"/>
                </a:cubicBezTo>
                <a:cubicBezTo>
                  <a:pt x="9624081" y="161011"/>
                  <a:pt x="9627113" y="110980"/>
                  <a:pt x="9632927" y="60128"/>
                </a:cubicBezTo>
                <a:lnTo>
                  <a:pt x="9642174" y="0"/>
                </a:lnTo>
                <a:lnTo>
                  <a:pt x="9731615" y="0"/>
                </a:lnTo>
                <a:lnTo>
                  <a:pt x="9721255" y="74242"/>
                </a:lnTo>
                <a:cubicBezTo>
                  <a:pt x="9713264" y="158966"/>
                  <a:pt x="9714814" y="243239"/>
                  <a:pt x="9736458" y="329413"/>
                </a:cubicBezTo>
                <a:cubicBezTo>
                  <a:pt x="9741385" y="251922"/>
                  <a:pt x="9752472" y="174320"/>
                  <a:pt x="9763499" y="99057"/>
                </a:cubicBezTo>
                <a:lnTo>
                  <a:pt x="9777267" y="0"/>
                </a:lnTo>
                <a:lnTo>
                  <a:pt x="9808036" y="0"/>
                </a:lnTo>
                <a:lnTo>
                  <a:pt x="9793821" y="102652"/>
                </a:lnTo>
                <a:cubicBezTo>
                  <a:pt x="9783066" y="174683"/>
                  <a:pt x="9772446" y="248150"/>
                  <a:pt x="9767436" y="321864"/>
                </a:cubicBezTo>
                <a:cubicBezTo>
                  <a:pt x="9782786" y="295954"/>
                  <a:pt x="9799440" y="268443"/>
                  <a:pt x="9814477" y="233531"/>
                </a:cubicBezTo>
                <a:cubicBezTo>
                  <a:pt x="9842546" y="169402"/>
                  <a:pt x="9861429" y="104298"/>
                  <a:pt x="9873012" y="38619"/>
                </a:cubicBezTo>
                <a:lnTo>
                  <a:pt x="9875879" y="0"/>
                </a:lnTo>
                <a:lnTo>
                  <a:pt x="9965253" y="0"/>
                </a:lnTo>
                <a:lnTo>
                  <a:pt x="9930901" y="135026"/>
                </a:lnTo>
                <a:cubicBezTo>
                  <a:pt x="9915560" y="179805"/>
                  <a:pt x="9897837" y="223903"/>
                  <a:pt x="9880832" y="271562"/>
                </a:cubicBezTo>
                <a:cubicBezTo>
                  <a:pt x="9817639" y="451472"/>
                  <a:pt x="9825316" y="573022"/>
                  <a:pt x="9896024" y="749295"/>
                </a:cubicBezTo>
                <a:cubicBezTo>
                  <a:pt x="10068034" y="860020"/>
                  <a:pt x="10235704" y="977341"/>
                  <a:pt x="10395379" y="1102843"/>
                </a:cubicBezTo>
                <a:cubicBezTo>
                  <a:pt x="10227815" y="794610"/>
                  <a:pt x="10104867" y="497696"/>
                  <a:pt x="10225980" y="132061"/>
                </a:cubicBezTo>
                <a:cubicBezTo>
                  <a:pt x="10233239" y="110559"/>
                  <a:pt x="10303382" y="80255"/>
                  <a:pt x="10314210" y="109353"/>
                </a:cubicBezTo>
                <a:cubicBezTo>
                  <a:pt x="10408734" y="350872"/>
                  <a:pt x="10497596" y="594472"/>
                  <a:pt x="10573663" y="842430"/>
                </a:cubicBezTo>
                <a:cubicBezTo>
                  <a:pt x="10618238" y="986363"/>
                  <a:pt x="10653304" y="1120296"/>
                  <a:pt x="10583736" y="1259819"/>
                </a:cubicBezTo>
                <a:cubicBezTo>
                  <a:pt x="10685909" y="1347757"/>
                  <a:pt x="10784700" y="1440157"/>
                  <a:pt x="10880472" y="1537558"/>
                </a:cubicBezTo>
                <a:cubicBezTo>
                  <a:pt x="10849056" y="1070967"/>
                  <a:pt x="11034230" y="637538"/>
                  <a:pt x="11231212" y="216474"/>
                </a:cubicBezTo>
                <a:cubicBezTo>
                  <a:pt x="11242138" y="193394"/>
                  <a:pt x="11319709" y="169841"/>
                  <a:pt x="11317765" y="209405"/>
                </a:cubicBezTo>
                <a:cubicBezTo>
                  <a:pt x="11295958" y="696233"/>
                  <a:pt x="11372236" y="1247562"/>
                  <a:pt x="10982911" y="1622260"/>
                </a:cubicBezTo>
                <a:cubicBezTo>
                  <a:pt x="10979389" y="1625277"/>
                  <a:pt x="10974419" y="1628456"/>
                  <a:pt x="10968747" y="1630552"/>
                </a:cubicBezTo>
                <a:cubicBezTo>
                  <a:pt x="11069120" y="1738803"/>
                  <a:pt x="11166116" y="1851511"/>
                  <a:pt x="11258020" y="1972078"/>
                </a:cubicBezTo>
                <a:cubicBezTo>
                  <a:pt x="11414501" y="2177795"/>
                  <a:pt x="11558425" y="2393089"/>
                  <a:pt x="11688741" y="2616312"/>
                </a:cubicBezTo>
                <a:cubicBezTo>
                  <a:pt x="11728326" y="2494422"/>
                  <a:pt x="11744133" y="2360920"/>
                  <a:pt x="11794425" y="2252109"/>
                </a:cubicBezTo>
                <a:cubicBezTo>
                  <a:pt x="11793785" y="2248682"/>
                  <a:pt x="11793359" y="2244360"/>
                  <a:pt x="11792727" y="2240934"/>
                </a:cubicBezTo>
                <a:cubicBezTo>
                  <a:pt x="11786706" y="2242483"/>
                  <a:pt x="11780344" y="2243486"/>
                  <a:pt x="11776744" y="2242723"/>
                </a:cubicBezTo>
                <a:cubicBezTo>
                  <a:pt x="11442886" y="2179574"/>
                  <a:pt x="11457436" y="1554823"/>
                  <a:pt x="11442546" y="1307592"/>
                </a:cubicBezTo>
                <a:cubicBezTo>
                  <a:pt x="11441155" y="1284728"/>
                  <a:pt x="11514076" y="1258776"/>
                  <a:pt x="11527771" y="1275317"/>
                </a:cubicBezTo>
                <a:cubicBezTo>
                  <a:pt x="11715804" y="1499943"/>
                  <a:pt x="11799388" y="1758422"/>
                  <a:pt x="11851542" y="2034703"/>
                </a:cubicBezTo>
                <a:cubicBezTo>
                  <a:pt x="11913004" y="1924500"/>
                  <a:pt x="12015977" y="1821086"/>
                  <a:pt x="12122505" y="1727948"/>
                </a:cubicBezTo>
                <a:lnTo>
                  <a:pt x="12192000" y="1669975"/>
                </a:lnTo>
                <a:lnTo>
                  <a:pt x="12192000" y="1731063"/>
                </a:lnTo>
                <a:lnTo>
                  <a:pt x="12155105" y="1762181"/>
                </a:lnTo>
                <a:cubicBezTo>
                  <a:pt x="12056052" y="1853318"/>
                  <a:pt x="11965498" y="1956071"/>
                  <a:pt x="11918903" y="2062132"/>
                </a:cubicBezTo>
                <a:cubicBezTo>
                  <a:pt x="11960691" y="1997848"/>
                  <a:pt x="12011970" y="1941101"/>
                  <a:pt x="12067554" y="1888498"/>
                </a:cubicBezTo>
                <a:lnTo>
                  <a:pt x="12192000" y="1782392"/>
                </a:lnTo>
                <a:lnTo>
                  <a:pt x="12192000" y="1822559"/>
                </a:lnTo>
                <a:lnTo>
                  <a:pt x="12087498" y="1911764"/>
                </a:lnTo>
                <a:cubicBezTo>
                  <a:pt x="12032329" y="1964102"/>
                  <a:pt x="11981742" y="2020408"/>
                  <a:pt x="11941335" y="2083809"/>
                </a:cubicBezTo>
                <a:cubicBezTo>
                  <a:pt x="11925082" y="2109523"/>
                  <a:pt x="11910985" y="2136169"/>
                  <a:pt x="11898139" y="2163553"/>
                </a:cubicBezTo>
                <a:cubicBezTo>
                  <a:pt x="11945914" y="2129922"/>
                  <a:pt x="11992854" y="2093778"/>
                  <a:pt x="12037359" y="2053816"/>
                </a:cubicBezTo>
                <a:lnTo>
                  <a:pt x="12192000" y="1901891"/>
                </a:lnTo>
                <a:lnTo>
                  <a:pt x="12192000" y="1973912"/>
                </a:lnTo>
                <a:lnTo>
                  <a:pt x="12054488" y="2104939"/>
                </a:lnTo>
                <a:cubicBezTo>
                  <a:pt x="12007570" y="2147210"/>
                  <a:pt x="11919625" y="2193495"/>
                  <a:pt x="11880977" y="2245040"/>
                </a:cubicBezTo>
                <a:cubicBezTo>
                  <a:pt x="11880428" y="2245391"/>
                  <a:pt x="11880223" y="2246288"/>
                  <a:pt x="11879666" y="2246644"/>
                </a:cubicBezTo>
                <a:cubicBezTo>
                  <a:pt x="11877599" y="2249494"/>
                  <a:pt x="11875186" y="2251803"/>
                  <a:pt x="11873674" y="2254306"/>
                </a:cubicBezTo>
                <a:cubicBezTo>
                  <a:pt x="11806563" y="2362374"/>
                  <a:pt x="11801847" y="2563131"/>
                  <a:pt x="11738608" y="2689417"/>
                </a:cubicBezTo>
                <a:cubicBezTo>
                  <a:pt x="11737642" y="2691562"/>
                  <a:pt x="11735234" y="2693876"/>
                  <a:pt x="11732820" y="2696184"/>
                </a:cubicBezTo>
                <a:cubicBezTo>
                  <a:pt x="11856220" y="2915593"/>
                  <a:pt x="11965159" y="3142523"/>
                  <a:pt x="12058063" y="3376045"/>
                </a:cubicBezTo>
                <a:lnTo>
                  <a:pt x="12077722" y="3428999"/>
                </a:lnTo>
                <a:lnTo>
                  <a:pt x="11980831" y="3428999"/>
                </a:lnTo>
                <a:lnTo>
                  <a:pt x="11842370" y="3103596"/>
                </a:lnTo>
                <a:lnTo>
                  <a:pt x="11807118" y="3032642"/>
                </a:lnTo>
                <a:cubicBezTo>
                  <a:pt x="11675874" y="2761726"/>
                  <a:pt x="11523363" y="2501353"/>
                  <a:pt x="11352410" y="2253534"/>
                </a:cubicBezTo>
                <a:cubicBezTo>
                  <a:pt x="11349154" y="2253314"/>
                  <a:pt x="11346248" y="2253642"/>
                  <a:pt x="11344098" y="2252717"/>
                </a:cubicBezTo>
                <a:cubicBezTo>
                  <a:pt x="11146884" y="2178050"/>
                  <a:pt x="10940954" y="2145737"/>
                  <a:pt x="10730809" y="2156749"/>
                </a:cubicBezTo>
                <a:cubicBezTo>
                  <a:pt x="10726045" y="2159034"/>
                  <a:pt x="10720166" y="2162021"/>
                  <a:pt x="10713050" y="2164271"/>
                </a:cubicBezTo>
                <a:cubicBezTo>
                  <a:pt x="10300570" y="2303161"/>
                  <a:pt x="9845774" y="2211588"/>
                  <a:pt x="9420192" y="2263050"/>
                </a:cubicBezTo>
                <a:cubicBezTo>
                  <a:pt x="9405112" y="2265029"/>
                  <a:pt x="9380308" y="2257903"/>
                  <a:pt x="9404066" y="2242708"/>
                </a:cubicBezTo>
                <a:cubicBezTo>
                  <a:pt x="9811305" y="1986077"/>
                  <a:pt x="10269729" y="1904413"/>
                  <a:pt x="10712309" y="2109562"/>
                </a:cubicBezTo>
                <a:cubicBezTo>
                  <a:pt x="10909559" y="2093006"/>
                  <a:pt x="11103888" y="2112041"/>
                  <a:pt x="11291486" y="2166804"/>
                </a:cubicBezTo>
                <a:cubicBezTo>
                  <a:pt x="11253937" y="2114176"/>
                  <a:pt x="11215832" y="2061905"/>
                  <a:pt x="11176624" y="2010340"/>
                </a:cubicBezTo>
                <a:cubicBezTo>
                  <a:pt x="11019444" y="1803532"/>
                  <a:pt x="10848144" y="1617247"/>
                  <a:pt x="10665962" y="1445588"/>
                </a:cubicBezTo>
                <a:cubicBezTo>
                  <a:pt x="10659400" y="1447493"/>
                  <a:pt x="10653378" y="1449043"/>
                  <a:pt x="10647017" y="1450047"/>
                </a:cubicBezTo>
                <a:cubicBezTo>
                  <a:pt x="10469841" y="1508947"/>
                  <a:pt x="10294852" y="1560315"/>
                  <a:pt x="10107096" y="1560072"/>
                </a:cubicBezTo>
                <a:cubicBezTo>
                  <a:pt x="9884392" y="1559955"/>
                  <a:pt x="9658777" y="1518776"/>
                  <a:pt x="9439953" y="1480921"/>
                </a:cubicBezTo>
                <a:cubicBezTo>
                  <a:pt x="9408584" y="1475693"/>
                  <a:pt x="9464056" y="1445580"/>
                  <a:pt x="9470279" y="1443131"/>
                </a:cubicBezTo>
                <a:cubicBezTo>
                  <a:pt x="9777078" y="1343480"/>
                  <a:pt x="10227985" y="1251296"/>
                  <a:pt x="10565024" y="1352269"/>
                </a:cubicBezTo>
                <a:cubicBezTo>
                  <a:pt x="10362949" y="1172638"/>
                  <a:pt x="10148128" y="1009593"/>
                  <a:pt x="9922490" y="858833"/>
                </a:cubicBezTo>
                <a:cubicBezTo>
                  <a:pt x="9921938" y="859186"/>
                  <a:pt x="9921032" y="858993"/>
                  <a:pt x="9920481" y="859346"/>
                </a:cubicBezTo>
                <a:cubicBezTo>
                  <a:pt x="9919033" y="859508"/>
                  <a:pt x="9917026" y="860026"/>
                  <a:pt x="9916127" y="859836"/>
                </a:cubicBezTo>
                <a:cubicBezTo>
                  <a:pt x="9902906" y="859860"/>
                  <a:pt x="9795895" y="935971"/>
                  <a:pt x="9791125" y="938248"/>
                </a:cubicBezTo>
                <a:cubicBezTo>
                  <a:pt x="9707175" y="977384"/>
                  <a:pt x="9617775" y="1003133"/>
                  <a:pt x="9528364" y="1022767"/>
                </a:cubicBezTo>
                <a:cubicBezTo>
                  <a:pt x="9228232" y="1089029"/>
                  <a:pt x="8927622" y="1097349"/>
                  <a:pt x="8629850" y="1184329"/>
                </a:cubicBezTo>
                <a:cubicBezTo>
                  <a:pt x="8609591" y="1190390"/>
                  <a:pt x="8554225" y="1189011"/>
                  <a:pt x="8600239" y="1167243"/>
                </a:cubicBezTo>
                <a:cubicBezTo>
                  <a:pt x="8928850" y="1009196"/>
                  <a:pt x="9367700" y="707057"/>
                  <a:pt x="9761570" y="753283"/>
                </a:cubicBezTo>
                <a:cubicBezTo>
                  <a:pt x="9633677" y="672602"/>
                  <a:pt x="9502269" y="594929"/>
                  <a:pt x="9368237" y="520470"/>
                </a:cubicBezTo>
                <a:cubicBezTo>
                  <a:pt x="9363677" y="521852"/>
                  <a:pt x="9358768" y="522697"/>
                  <a:pt x="9354614" y="522288"/>
                </a:cubicBezTo>
                <a:cubicBezTo>
                  <a:pt x="9045666" y="683095"/>
                  <a:pt x="8711508" y="755792"/>
                  <a:pt x="8364351" y="730267"/>
                </a:cubicBezTo>
                <a:cubicBezTo>
                  <a:pt x="8322605" y="727073"/>
                  <a:pt x="8373028" y="696362"/>
                  <a:pt x="8386567" y="690760"/>
                </a:cubicBezTo>
                <a:cubicBezTo>
                  <a:pt x="8661942" y="588222"/>
                  <a:pt x="8938634" y="428115"/>
                  <a:pt x="9231713" y="444539"/>
                </a:cubicBezTo>
                <a:lnTo>
                  <a:pt x="9023301" y="334109"/>
                </a:lnTo>
                <a:cubicBezTo>
                  <a:pt x="9018245" y="333512"/>
                  <a:pt x="9014299" y="332207"/>
                  <a:pt x="9010556" y="329998"/>
                </a:cubicBezTo>
                <a:cubicBezTo>
                  <a:pt x="8866159" y="300489"/>
                  <a:pt x="8772044" y="209935"/>
                  <a:pt x="8687367" y="101276"/>
                </a:cubicBezTo>
                <a:lnTo>
                  <a:pt x="8613009" y="0"/>
                </a:lnTo>
                <a:close/>
                <a:moveTo>
                  <a:pt x="4382818" y="0"/>
                </a:moveTo>
                <a:lnTo>
                  <a:pt x="4463614" y="0"/>
                </a:lnTo>
                <a:lnTo>
                  <a:pt x="4557150" y="81023"/>
                </a:lnTo>
                <a:cubicBezTo>
                  <a:pt x="4661606" y="177446"/>
                  <a:pt x="4760255" y="280152"/>
                  <a:pt x="4856936" y="380146"/>
                </a:cubicBezTo>
                <a:cubicBezTo>
                  <a:pt x="4939779" y="466025"/>
                  <a:pt x="5024071" y="553240"/>
                  <a:pt x="5111996" y="636759"/>
                </a:cubicBezTo>
                <a:cubicBezTo>
                  <a:pt x="5199925" y="720276"/>
                  <a:pt x="5291490" y="800096"/>
                  <a:pt x="5388878" y="871185"/>
                </a:cubicBezTo>
                <a:cubicBezTo>
                  <a:pt x="5401114" y="874421"/>
                  <a:pt x="5413353" y="877662"/>
                  <a:pt x="5425556" y="879967"/>
                </a:cubicBezTo>
                <a:cubicBezTo>
                  <a:pt x="5290970" y="693931"/>
                  <a:pt x="5119226" y="545244"/>
                  <a:pt x="4943646" y="393916"/>
                </a:cubicBezTo>
                <a:cubicBezTo>
                  <a:pt x="4828850" y="295110"/>
                  <a:pt x="4714058" y="196311"/>
                  <a:pt x="4594837" y="103274"/>
                </a:cubicBezTo>
                <a:cubicBezTo>
                  <a:pt x="4578644" y="90676"/>
                  <a:pt x="4548631" y="60178"/>
                  <a:pt x="4518536" y="31511"/>
                </a:cubicBezTo>
                <a:lnTo>
                  <a:pt x="4483543" y="0"/>
                </a:lnTo>
                <a:lnTo>
                  <a:pt x="4534233" y="0"/>
                </a:lnTo>
                <a:lnTo>
                  <a:pt x="4633631" y="74706"/>
                </a:lnTo>
                <a:cubicBezTo>
                  <a:pt x="4740433" y="159974"/>
                  <a:pt x="4845128" y="247888"/>
                  <a:pt x="4949299" y="337336"/>
                </a:cubicBezTo>
                <a:cubicBezTo>
                  <a:pt x="5065543" y="437477"/>
                  <a:pt x="5184542" y="536579"/>
                  <a:pt x="5291452" y="647801"/>
                </a:cubicBezTo>
                <a:cubicBezTo>
                  <a:pt x="5309900" y="666629"/>
                  <a:pt x="5393714" y="782504"/>
                  <a:pt x="5434998" y="825100"/>
                </a:cubicBezTo>
                <a:cubicBezTo>
                  <a:pt x="5369347" y="743892"/>
                  <a:pt x="5356822" y="407202"/>
                  <a:pt x="5351015" y="331989"/>
                </a:cubicBezTo>
                <a:cubicBezTo>
                  <a:pt x="5345883" y="264779"/>
                  <a:pt x="5343618" y="197920"/>
                  <a:pt x="5344012" y="131333"/>
                </a:cubicBezTo>
                <a:lnTo>
                  <a:pt x="5349920" y="0"/>
                </a:lnTo>
                <a:lnTo>
                  <a:pt x="5401317" y="0"/>
                </a:lnTo>
                <a:cubicBezTo>
                  <a:pt x="5401164" y="27934"/>
                  <a:pt x="5401012" y="55867"/>
                  <a:pt x="5400859" y="83801"/>
                </a:cubicBezTo>
                <a:cubicBezTo>
                  <a:pt x="5401142" y="121653"/>
                  <a:pt x="5401664" y="157291"/>
                  <a:pt x="5401644" y="188847"/>
                </a:cubicBezTo>
                <a:cubicBezTo>
                  <a:pt x="5401790" y="378859"/>
                  <a:pt x="5425483" y="563734"/>
                  <a:pt x="5467256" y="746494"/>
                </a:cubicBezTo>
                <a:cubicBezTo>
                  <a:pt x="5469824" y="542868"/>
                  <a:pt x="5459296" y="337904"/>
                  <a:pt x="5448069" y="138554"/>
                </a:cubicBezTo>
                <a:lnTo>
                  <a:pt x="5440458" y="0"/>
                </a:lnTo>
                <a:lnTo>
                  <a:pt x="5472521" y="0"/>
                </a:lnTo>
                <a:lnTo>
                  <a:pt x="5480135" y="136802"/>
                </a:lnTo>
                <a:cubicBezTo>
                  <a:pt x="5490809" y="333845"/>
                  <a:pt x="5501220" y="536024"/>
                  <a:pt x="5499023" y="737310"/>
                </a:cubicBezTo>
                <a:cubicBezTo>
                  <a:pt x="5546233" y="555186"/>
                  <a:pt x="5562118" y="370116"/>
                  <a:pt x="5547022" y="178838"/>
                </a:cubicBezTo>
                <a:lnTo>
                  <a:pt x="5522799" y="0"/>
                </a:lnTo>
                <a:lnTo>
                  <a:pt x="5573386" y="0"/>
                </a:lnTo>
                <a:lnTo>
                  <a:pt x="5587618" y="82353"/>
                </a:lnTo>
                <a:cubicBezTo>
                  <a:pt x="5626891" y="364989"/>
                  <a:pt x="5616244" y="649256"/>
                  <a:pt x="5519779" y="930223"/>
                </a:cubicBezTo>
                <a:cubicBezTo>
                  <a:pt x="5520262" y="930669"/>
                  <a:pt x="5520293" y="931602"/>
                  <a:pt x="5520293" y="931602"/>
                </a:cubicBezTo>
                <a:cubicBezTo>
                  <a:pt x="5627244" y="1008825"/>
                  <a:pt x="5699666" y="1119575"/>
                  <a:pt x="5767221" y="1236564"/>
                </a:cubicBezTo>
                <a:cubicBezTo>
                  <a:pt x="6275281" y="1270277"/>
                  <a:pt x="6739386" y="1349523"/>
                  <a:pt x="6937169" y="1386941"/>
                </a:cubicBezTo>
                <a:cubicBezTo>
                  <a:pt x="7134952" y="1424359"/>
                  <a:pt x="7020263" y="1474218"/>
                  <a:pt x="6953922" y="1461068"/>
                </a:cubicBezTo>
                <a:cubicBezTo>
                  <a:pt x="6799988" y="1430556"/>
                  <a:pt x="6485790" y="1386676"/>
                  <a:pt x="6071359" y="1341770"/>
                </a:cubicBezTo>
                <a:lnTo>
                  <a:pt x="6038839" y="1335474"/>
                </a:lnTo>
                <a:cubicBezTo>
                  <a:pt x="6038795" y="1335265"/>
                  <a:pt x="6038750" y="1335056"/>
                  <a:pt x="6038706" y="1334847"/>
                </a:cubicBezTo>
                <a:lnTo>
                  <a:pt x="6037784" y="1335270"/>
                </a:lnTo>
                <a:lnTo>
                  <a:pt x="6038839" y="1335474"/>
                </a:lnTo>
                <a:lnTo>
                  <a:pt x="6040338" y="1342418"/>
                </a:lnTo>
                <a:cubicBezTo>
                  <a:pt x="6039088" y="1352803"/>
                  <a:pt x="6034314" y="1365510"/>
                  <a:pt x="6024488" y="1380903"/>
                </a:cubicBezTo>
                <a:cubicBezTo>
                  <a:pt x="5910095" y="1629984"/>
                  <a:pt x="5773348" y="1867385"/>
                  <a:pt x="5599771" y="2080652"/>
                </a:cubicBezTo>
                <a:cubicBezTo>
                  <a:pt x="5583815" y="2100842"/>
                  <a:pt x="5566811" y="2118293"/>
                  <a:pt x="5548843" y="2134845"/>
                </a:cubicBezTo>
                <a:cubicBezTo>
                  <a:pt x="5773782" y="2216205"/>
                  <a:pt x="5890323" y="2638151"/>
                  <a:pt x="5940952" y="2821028"/>
                </a:cubicBezTo>
                <a:cubicBezTo>
                  <a:pt x="5979301" y="2958982"/>
                  <a:pt x="6009900" y="3098294"/>
                  <a:pt x="6043441" y="3236847"/>
                </a:cubicBezTo>
                <a:lnTo>
                  <a:pt x="6093432" y="3429000"/>
                </a:lnTo>
                <a:lnTo>
                  <a:pt x="6034344" y="3429000"/>
                </a:lnTo>
                <a:lnTo>
                  <a:pt x="6026679" y="3407959"/>
                </a:lnTo>
                <a:cubicBezTo>
                  <a:pt x="5958957" y="3236497"/>
                  <a:pt x="5878558" y="3069078"/>
                  <a:pt x="5800441" y="2906286"/>
                </a:cubicBezTo>
                <a:cubicBezTo>
                  <a:pt x="5703359" y="2702918"/>
                  <a:pt x="5602295" y="2493187"/>
                  <a:pt x="5526562" y="2276388"/>
                </a:cubicBezTo>
                <a:cubicBezTo>
                  <a:pt x="5523956" y="2269505"/>
                  <a:pt x="5521803" y="2262139"/>
                  <a:pt x="5519640" y="2254774"/>
                </a:cubicBezTo>
                <a:cubicBezTo>
                  <a:pt x="5523207" y="2541988"/>
                  <a:pt x="5738292" y="2877566"/>
                  <a:pt x="5844559" y="3124349"/>
                </a:cubicBezTo>
                <a:lnTo>
                  <a:pt x="5975994" y="3429000"/>
                </a:lnTo>
                <a:lnTo>
                  <a:pt x="5898547" y="3429000"/>
                </a:lnTo>
                <a:lnTo>
                  <a:pt x="5682041" y="2926860"/>
                </a:lnTo>
                <a:cubicBezTo>
                  <a:pt x="5609136" y="2757449"/>
                  <a:pt x="5505535" y="2577625"/>
                  <a:pt x="5461758" y="2391220"/>
                </a:cubicBezTo>
                <a:cubicBezTo>
                  <a:pt x="5415457" y="2654349"/>
                  <a:pt x="5335494" y="2905433"/>
                  <a:pt x="5237282" y="3150086"/>
                </a:cubicBezTo>
                <a:lnTo>
                  <a:pt x="5115009" y="3429000"/>
                </a:lnTo>
                <a:lnTo>
                  <a:pt x="5028074" y="3429000"/>
                </a:lnTo>
                <a:lnTo>
                  <a:pt x="5079508" y="3320074"/>
                </a:lnTo>
                <a:cubicBezTo>
                  <a:pt x="5200211" y="3053556"/>
                  <a:pt x="5305048" y="2781716"/>
                  <a:pt x="5371846" y="2495413"/>
                </a:cubicBezTo>
                <a:lnTo>
                  <a:pt x="5270512" y="2709975"/>
                </a:lnTo>
                <a:cubicBezTo>
                  <a:pt x="5192357" y="2875175"/>
                  <a:pt x="5112108" y="3046512"/>
                  <a:pt x="5062409" y="3224544"/>
                </a:cubicBezTo>
                <a:cubicBezTo>
                  <a:pt x="5053035" y="3257987"/>
                  <a:pt x="5045072" y="3291843"/>
                  <a:pt x="5036628" y="3325247"/>
                </a:cubicBezTo>
                <a:lnTo>
                  <a:pt x="5009112" y="3429000"/>
                </a:lnTo>
                <a:lnTo>
                  <a:pt x="4976679" y="3429000"/>
                </a:lnTo>
                <a:lnTo>
                  <a:pt x="5006537" y="3318068"/>
                </a:lnTo>
                <a:cubicBezTo>
                  <a:pt x="5014940" y="3283729"/>
                  <a:pt x="5022903" y="3249883"/>
                  <a:pt x="5032723" y="3215957"/>
                </a:cubicBezTo>
                <a:cubicBezTo>
                  <a:pt x="5083245" y="3035091"/>
                  <a:pt x="5164383" y="2862790"/>
                  <a:pt x="5242949" y="2696175"/>
                </a:cubicBezTo>
                <a:lnTo>
                  <a:pt x="5286321" y="2604555"/>
                </a:lnTo>
                <a:cubicBezTo>
                  <a:pt x="5153522" y="2789172"/>
                  <a:pt x="5058694" y="2991826"/>
                  <a:pt x="5008210" y="3220194"/>
                </a:cubicBezTo>
                <a:cubicBezTo>
                  <a:pt x="4999505" y="3258732"/>
                  <a:pt x="4992445" y="3297670"/>
                  <a:pt x="4986321" y="3336687"/>
                </a:cubicBezTo>
                <a:lnTo>
                  <a:pt x="4973474" y="3429000"/>
                </a:lnTo>
                <a:lnTo>
                  <a:pt x="4907178" y="3429000"/>
                </a:lnTo>
                <a:lnTo>
                  <a:pt x="4910810" y="3400660"/>
                </a:lnTo>
                <a:cubicBezTo>
                  <a:pt x="4927183" y="3266980"/>
                  <a:pt x="4945608" y="3133743"/>
                  <a:pt x="4987461" y="3003994"/>
                </a:cubicBezTo>
                <a:cubicBezTo>
                  <a:pt x="5033887" y="2860556"/>
                  <a:pt x="5098947" y="2728948"/>
                  <a:pt x="5179262" y="2606044"/>
                </a:cubicBezTo>
                <a:cubicBezTo>
                  <a:pt x="5016033" y="2740178"/>
                  <a:pt x="4838252" y="2859995"/>
                  <a:pt x="4689678" y="3011241"/>
                </a:cubicBezTo>
                <a:cubicBezTo>
                  <a:pt x="4615724" y="3086503"/>
                  <a:pt x="4545518" y="3165166"/>
                  <a:pt x="4477543" y="3245836"/>
                </a:cubicBezTo>
                <a:lnTo>
                  <a:pt x="4329957" y="3429000"/>
                </a:lnTo>
                <a:lnTo>
                  <a:pt x="4218595" y="3429000"/>
                </a:lnTo>
                <a:lnTo>
                  <a:pt x="4368888" y="3239412"/>
                </a:lnTo>
                <a:cubicBezTo>
                  <a:pt x="4431654" y="3162444"/>
                  <a:pt x="4495926" y="3086754"/>
                  <a:pt x="4563091" y="3013508"/>
                </a:cubicBezTo>
                <a:cubicBezTo>
                  <a:pt x="4810353" y="2744676"/>
                  <a:pt x="5160740" y="2562069"/>
                  <a:pt x="5387324" y="2276830"/>
                </a:cubicBezTo>
                <a:cubicBezTo>
                  <a:pt x="5286064" y="2365177"/>
                  <a:pt x="5178968" y="2447241"/>
                  <a:pt x="5073620" y="2526437"/>
                </a:cubicBezTo>
                <a:cubicBezTo>
                  <a:pt x="4943865" y="2624305"/>
                  <a:pt x="4809130" y="2725627"/>
                  <a:pt x="4689789" y="2839382"/>
                </a:cubicBezTo>
                <a:cubicBezTo>
                  <a:pt x="4591303" y="2932972"/>
                  <a:pt x="4502007" y="3035046"/>
                  <a:pt x="4418722" y="3141886"/>
                </a:cubicBezTo>
                <a:lnTo>
                  <a:pt x="4214944" y="3429000"/>
                </a:lnTo>
                <a:lnTo>
                  <a:pt x="4177898" y="3429000"/>
                </a:lnTo>
                <a:lnTo>
                  <a:pt x="4391597" y="3127370"/>
                </a:lnTo>
                <a:cubicBezTo>
                  <a:pt x="4476641" y="3017900"/>
                  <a:pt x="4567929" y="2913186"/>
                  <a:pt x="4668889" y="2817399"/>
                </a:cubicBezTo>
                <a:cubicBezTo>
                  <a:pt x="4789603" y="2703122"/>
                  <a:pt x="4925227" y="2600827"/>
                  <a:pt x="5055427" y="2502476"/>
                </a:cubicBezTo>
                <a:cubicBezTo>
                  <a:pt x="5161670" y="2422314"/>
                  <a:pt x="5270142" y="2339732"/>
                  <a:pt x="5371814" y="2249975"/>
                </a:cubicBezTo>
                <a:cubicBezTo>
                  <a:pt x="5250056" y="2303278"/>
                  <a:pt x="5117554" y="2332328"/>
                  <a:pt x="4987918" y="2409701"/>
                </a:cubicBezTo>
                <a:cubicBezTo>
                  <a:pt x="4699961" y="2581191"/>
                  <a:pt x="4491898" y="2857162"/>
                  <a:pt x="4317146" y="3158716"/>
                </a:cubicBezTo>
                <a:lnTo>
                  <a:pt x="4171627" y="3429000"/>
                </a:lnTo>
                <a:lnTo>
                  <a:pt x="4081585" y="3429000"/>
                </a:lnTo>
                <a:lnTo>
                  <a:pt x="4238603" y="3130341"/>
                </a:lnTo>
                <a:cubicBezTo>
                  <a:pt x="4385995" y="2870856"/>
                  <a:pt x="4555804" y="2627475"/>
                  <a:pt x="4778333" y="2444626"/>
                </a:cubicBezTo>
                <a:cubicBezTo>
                  <a:pt x="4974935" y="2283072"/>
                  <a:pt x="5214460" y="2274893"/>
                  <a:pt x="5414185" y="2144882"/>
                </a:cubicBezTo>
                <a:cubicBezTo>
                  <a:pt x="5665168" y="1980695"/>
                  <a:pt x="5834734" y="1608780"/>
                  <a:pt x="5959648" y="1331797"/>
                </a:cubicBezTo>
                <a:cubicBezTo>
                  <a:pt x="5758178" y="1313307"/>
                  <a:pt x="5556149" y="1304150"/>
                  <a:pt x="5355019" y="1305672"/>
                </a:cubicBezTo>
                <a:cubicBezTo>
                  <a:pt x="5292258" y="1471655"/>
                  <a:pt x="5203125" y="1618664"/>
                  <a:pt x="5083565" y="1750121"/>
                </a:cubicBezTo>
                <a:cubicBezTo>
                  <a:pt x="5049677" y="1950813"/>
                  <a:pt x="4862890" y="2066797"/>
                  <a:pt x="4713577" y="2187803"/>
                </a:cubicBezTo>
                <a:cubicBezTo>
                  <a:pt x="4481263" y="2376403"/>
                  <a:pt x="4239092" y="2551417"/>
                  <a:pt x="3989559" y="2716945"/>
                </a:cubicBezTo>
                <a:cubicBezTo>
                  <a:pt x="3958721" y="2737743"/>
                  <a:pt x="3915645" y="2662150"/>
                  <a:pt x="3939824" y="2637900"/>
                </a:cubicBezTo>
                <a:cubicBezTo>
                  <a:pt x="4170724" y="2402323"/>
                  <a:pt x="4361787" y="2137131"/>
                  <a:pt x="4584537" y="1895826"/>
                </a:cubicBezTo>
                <a:cubicBezTo>
                  <a:pt x="4710868" y="1758971"/>
                  <a:pt x="4848359" y="1668244"/>
                  <a:pt x="5037105" y="1659765"/>
                </a:cubicBezTo>
                <a:cubicBezTo>
                  <a:pt x="5038033" y="1659728"/>
                  <a:pt x="5039001" y="1660622"/>
                  <a:pt x="5039930" y="1660585"/>
                </a:cubicBezTo>
                <a:cubicBezTo>
                  <a:pt x="5133008" y="1553937"/>
                  <a:pt x="5207480" y="1436387"/>
                  <a:pt x="5263764" y="1306525"/>
                </a:cubicBezTo>
                <a:cubicBezTo>
                  <a:pt x="4867298" y="1314930"/>
                  <a:pt x="4472427" y="1363315"/>
                  <a:pt x="4086300" y="1455599"/>
                </a:cubicBezTo>
                <a:cubicBezTo>
                  <a:pt x="4087456" y="1461142"/>
                  <a:pt x="4087673" y="1466720"/>
                  <a:pt x="4085485" y="1470070"/>
                </a:cubicBezTo>
                <a:cubicBezTo>
                  <a:pt x="4003302" y="1581406"/>
                  <a:pt x="3928312" y="1697573"/>
                  <a:pt x="3871915" y="1824645"/>
                </a:cubicBezTo>
                <a:cubicBezTo>
                  <a:pt x="3845467" y="1885321"/>
                  <a:pt x="3832705" y="1973857"/>
                  <a:pt x="3799374" y="2037127"/>
                </a:cubicBezTo>
                <a:cubicBezTo>
                  <a:pt x="3785138" y="2416399"/>
                  <a:pt x="3675506" y="2848604"/>
                  <a:pt x="3498850" y="3232888"/>
                </a:cubicBezTo>
                <a:lnTo>
                  <a:pt x="3399216" y="3429000"/>
                </a:lnTo>
                <a:lnTo>
                  <a:pt x="3303688" y="3429000"/>
                </a:lnTo>
                <a:lnTo>
                  <a:pt x="3391774" y="3268181"/>
                </a:lnTo>
                <a:cubicBezTo>
                  <a:pt x="3573729" y="2908659"/>
                  <a:pt x="3697480" y="2493895"/>
                  <a:pt x="3735540" y="2117923"/>
                </a:cubicBezTo>
                <a:cubicBezTo>
                  <a:pt x="3733489" y="2124993"/>
                  <a:pt x="3731483" y="2132993"/>
                  <a:pt x="3729438" y="2140058"/>
                </a:cubicBezTo>
                <a:cubicBezTo>
                  <a:pt x="3722922" y="2163607"/>
                  <a:pt x="3715485" y="2187189"/>
                  <a:pt x="3707782" y="2215908"/>
                </a:cubicBezTo>
                <a:cubicBezTo>
                  <a:pt x="3671550" y="2346366"/>
                  <a:pt x="3633159" y="2481098"/>
                  <a:pt x="3583827" y="2610215"/>
                </a:cubicBezTo>
                <a:cubicBezTo>
                  <a:pt x="3571998" y="2640498"/>
                  <a:pt x="3559686" y="2670330"/>
                  <a:pt x="3547861" y="2700609"/>
                </a:cubicBezTo>
                <a:cubicBezTo>
                  <a:pt x="3528366" y="2748894"/>
                  <a:pt x="3507534" y="2798631"/>
                  <a:pt x="3490905" y="2848660"/>
                </a:cubicBezTo>
                <a:cubicBezTo>
                  <a:pt x="3477958" y="2885973"/>
                  <a:pt x="3466463" y="2924624"/>
                  <a:pt x="3455859" y="2962301"/>
                </a:cubicBezTo>
                <a:cubicBezTo>
                  <a:pt x="3447266" y="2991993"/>
                  <a:pt x="3438672" y="3021673"/>
                  <a:pt x="3429112" y="3050469"/>
                </a:cubicBezTo>
                <a:cubicBezTo>
                  <a:pt x="3394330" y="3158977"/>
                  <a:pt x="3348719" y="3264654"/>
                  <a:pt x="3304862" y="3367476"/>
                </a:cubicBezTo>
                <a:lnTo>
                  <a:pt x="3276071" y="3429000"/>
                </a:lnTo>
                <a:lnTo>
                  <a:pt x="3240805" y="3429000"/>
                </a:lnTo>
                <a:lnTo>
                  <a:pt x="3275917" y="3354192"/>
                </a:lnTo>
                <a:cubicBezTo>
                  <a:pt x="3319817" y="3252303"/>
                  <a:pt x="3364982" y="3147108"/>
                  <a:pt x="3399358" y="3040011"/>
                </a:cubicBezTo>
                <a:cubicBezTo>
                  <a:pt x="3408430" y="3010778"/>
                  <a:pt x="3417061" y="2982021"/>
                  <a:pt x="3425650" y="2952333"/>
                </a:cubicBezTo>
                <a:cubicBezTo>
                  <a:pt x="3436256" y="2914653"/>
                  <a:pt x="3448199" y="2875520"/>
                  <a:pt x="3460661" y="2837763"/>
                </a:cubicBezTo>
                <a:cubicBezTo>
                  <a:pt x="3477731" y="2787246"/>
                  <a:pt x="3498530" y="2736579"/>
                  <a:pt x="3518021" y="2688298"/>
                </a:cubicBezTo>
                <a:cubicBezTo>
                  <a:pt x="3530339" y="2658462"/>
                  <a:pt x="3542206" y="2629115"/>
                  <a:pt x="3554035" y="2598832"/>
                </a:cubicBezTo>
                <a:cubicBezTo>
                  <a:pt x="3602956" y="2471128"/>
                  <a:pt x="3640454" y="2337362"/>
                  <a:pt x="3677174" y="2207351"/>
                </a:cubicBezTo>
                <a:cubicBezTo>
                  <a:pt x="3685353" y="2179086"/>
                  <a:pt x="3692308" y="2155047"/>
                  <a:pt x="3698819" y="2131503"/>
                </a:cubicBezTo>
                <a:cubicBezTo>
                  <a:pt x="3699603" y="2127742"/>
                  <a:pt x="3701314" y="2123952"/>
                  <a:pt x="3702094" y="2120194"/>
                </a:cubicBezTo>
                <a:cubicBezTo>
                  <a:pt x="3586407" y="2255227"/>
                  <a:pt x="3491727" y="2426671"/>
                  <a:pt x="3398355" y="2665603"/>
                </a:cubicBezTo>
                <a:cubicBezTo>
                  <a:pt x="3309322" y="2893763"/>
                  <a:pt x="3241029" y="3129474"/>
                  <a:pt x="3193941" y="3369775"/>
                </a:cubicBezTo>
                <a:lnTo>
                  <a:pt x="3184140" y="3429000"/>
                </a:lnTo>
                <a:lnTo>
                  <a:pt x="3099978" y="3429000"/>
                </a:lnTo>
                <a:lnTo>
                  <a:pt x="3101556" y="3414337"/>
                </a:lnTo>
                <a:cubicBezTo>
                  <a:pt x="3144932" y="3050621"/>
                  <a:pt x="3209988" y="2683612"/>
                  <a:pt x="3370162" y="2356550"/>
                </a:cubicBezTo>
                <a:cubicBezTo>
                  <a:pt x="3467073" y="2159398"/>
                  <a:pt x="3627623" y="2109666"/>
                  <a:pt x="3746477" y="1948889"/>
                </a:cubicBezTo>
                <a:cubicBezTo>
                  <a:pt x="3800786" y="1874532"/>
                  <a:pt x="3818424" y="1744820"/>
                  <a:pt x="3863399" y="1658257"/>
                </a:cubicBezTo>
                <a:cubicBezTo>
                  <a:pt x="3894981" y="1597843"/>
                  <a:pt x="3930436" y="1541007"/>
                  <a:pt x="3968712" y="1484989"/>
                </a:cubicBezTo>
                <a:cubicBezTo>
                  <a:pt x="3564505" y="1591029"/>
                  <a:pt x="3170154" y="1745588"/>
                  <a:pt x="2792390" y="1953974"/>
                </a:cubicBezTo>
                <a:lnTo>
                  <a:pt x="2714982" y="1998051"/>
                </a:lnTo>
                <a:cubicBezTo>
                  <a:pt x="2773600" y="2194577"/>
                  <a:pt x="2823261" y="2388201"/>
                  <a:pt x="2813361" y="2594912"/>
                </a:cubicBezTo>
                <a:cubicBezTo>
                  <a:pt x="2800935" y="2854826"/>
                  <a:pt x="2738768" y="3117188"/>
                  <a:pt x="2688430" y="3372564"/>
                </a:cubicBezTo>
                <a:cubicBezTo>
                  <a:pt x="2680286" y="3413403"/>
                  <a:pt x="2633415" y="3347749"/>
                  <a:pt x="2629626" y="3334394"/>
                </a:cubicBezTo>
                <a:cubicBezTo>
                  <a:pt x="2507208" y="2928509"/>
                  <a:pt x="2389664" y="2481450"/>
                  <a:pt x="2565328" y="2087399"/>
                </a:cubicBezTo>
                <a:cubicBezTo>
                  <a:pt x="2340344" y="2226334"/>
                  <a:pt x="2126262" y="2381607"/>
                  <a:pt x="1922999" y="2551343"/>
                </a:cubicBezTo>
                <a:cubicBezTo>
                  <a:pt x="1913735" y="2692357"/>
                  <a:pt x="1951823" y="2841268"/>
                  <a:pt x="1950261" y="2976858"/>
                </a:cubicBezTo>
                <a:cubicBezTo>
                  <a:pt x="2095468" y="2974315"/>
                  <a:pt x="2243415" y="3139324"/>
                  <a:pt x="2365554" y="3330107"/>
                </a:cubicBezTo>
                <a:lnTo>
                  <a:pt x="2424142" y="3429000"/>
                </a:lnTo>
                <a:lnTo>
                  <a:pt x="2395994" y="3429000"/>
                </a:lnTo>
                <a:lnTo>
                  <a:pt x="2392863" y="3423964"/>
                </a:lnTo>
                <a:cubicBezTo>
                  <a:pt x="2286592" y="3268030"/>
                  <a:pt x="2128210" y="3101604"/>
                  <a:pt x="2017589" y="3064982"/>
                </a:cubicBezTo>
                <a:cubicBezTo>
                  <a:pt x="2065428" y="3096607"/>
                  <a:pt x="2108651" y="3129340"/>
                  <a:pt x="2147336" y="3165052"/>
                </a:cubicBezTo>
                <a:cubicBezTo>
                  <a:pt x="2168131" y="3184249"/>
                  <a:pt x="2188032" y="3204414"/>
                  <a:pt x="2207047" y="3225540"/>
                </a:cubicBezTo>
                <a:cubicBezTo>
                  <a:pt x="2240670" y="3262852"/>
                  <a:pt x="2268864" y="3304110"/>
                  <a:pt x="2299106" y="3349931"/>
                </a:cubicBezTo>
                <a:lnTo>
                  <a:pt x="2314430" y="3372144"/>
                </a:lnTo>
                <a:lnTo>
                  <a:pt x="2352406" y="3429000"/>
                </a:lnTo>
                <a:lnTo>
                  <a:pt x="2314492" y="3429000"/>
                </a:lnTo>
                <a:lnTo>
                  <a:pt x="2288095" y="3389030"/>
                </a:lnTo>
                <a:lnTo>
                  <a:pt x="2272768" y="3366822"/>
                </a:lnTo>
                <a:cubicBezTo>
                  <a:pt x="2242565" y="3321921"/>
                  <a:pt x="2214890" y="3282042"/>
                  <a:pt x="2182715" y="3246071"/>
                </a:cubicBezTo>
                <a:cubicBezTo>
                  <a:pt x="2139301" y="3197043"/>
                  <a:pt x="2090046" y="3153375"/>
                  <a:pt x="2032061" y="3112380"/>
                </a:cubicBezTo>
                <a:cubicBezTo>
                  <a:pt x="2113005" y="3203219"/>
                  <a:pt x="2185837" y="3300905"/>
                  <a:pt x="2257220" y="3397257"/>
                </a:cubicBezTo>
                <a:lnTo>
                  <a:pt x="2281324" y="3429000"/>
                </a:lnTo>
                <a:lnTo>
                  <a:pt x="2242860" y="3429000"/>
                </a:lnTo>
                <a:lnTo>
                  <a:pt x="2232818" y="3415926"/>
                </a:lnTo>
                <a:cubicBezTo>
                  <a:pt x="2156524" y="3313256"/>
                  <a:pt x="2077809" y="3208351"/>
                  <a:pt x="1990172" y="3113121"/>
                </a:cubicBezTo>
                <a:cubicBezTo>
                  <a:pt x="2025229" y="3186236"/>
                  <a:pt x="2072239" y="3261202"/>
                  <a:pt x="2124090" y="3332017"/>
                </a:cubicBezTo>
                <a:lnTo>
                  <a:pt x="2200380" y="3429000"/>
                </a:lnTo>
                <a:lnTo>
                  <a:pt x="2147507" y="3429000"/>
                </a:lnTo>
                <a:lnTo>
                  <a:pt x="2070668" y="3332520"/>
                </a:lnTo>
                <a:cubicBezTo>
                  <a:pt x="2050397" y="3303060"/>
                  <a:pt x="1955949" y="3095860"/>
                  <a:pt x="1975142" y="3156570"/>
                </a:cubicBezTo>
                <a:cubicBezTo>
                  <a:pt x="1998651" y="3232010"/>
                  <a:pt x="2025657" y="3307543"/>
                  <a:pt x="2050035" y="3384345"/>
                </a:cubicBezTo>
                <a:lnTo>
                  <a:pt x="2063025" y="3429000"/>
                </a:lnTo>
                <a:lnTo>
                  <a:pt x="2021675" y="3429000"/>
                </a:lnTo>
                <a:lnTo>
                  <a:pt x="2019308" y="3418118"/>
                </a:lnTo>
                <a:cubicBezTo>
                  <a:pt x="1994223" y="3319278"/>
                  <a:pt x="1963999" y="3221518"/>
                  <a:pt x="1938835" y="3122160"/>
                </a:cubicBezTo>
                <a:cubicBezTo>
                  <a:pt x="1929908" y="3190047"/>
                  <a:pt x="1941143" y="3261322"/>
                  <a:pt x="1953230" y="3330699"/>
                </a:cubicBezTo>
                <a:lnTo>
                  <a:pt x="1956763" y="3349191"/>
                </a:lnTo>
                <a:lnTo>
                  <a:pt x="1967925" y="3429000"/>
                </a:lnTo>
                <a:lnTo>
                  <a:pt x="1936622" y="3429000"/>
                </a:lnTo>
                <a:lnTo>
                  <a:pt x="1926261" y="3355064"/>
                </a:lnTo>
                <a:lnTo>
                  <a:pt x="1922724" y="3336577"/>
                </a:lnTo>
                <a:cubicBezTo>
                  <a:pt x="1915473" y="3294948"/>
                  <a:pt x="1907737" y="3252875"/>
                  <a:pt x="1904650" y="3210616"/>
                </a:cubicBezTo>
                <a:lnTo>
                  <a:pt x="1885273" y="3429000"/>
                </a:lnTo>
                <a:lnTo>
                  <a:pt x="1854363" y="3429000"/>
                </a:lnTo>
                <a:lnTo>
                  <a:pt x="1880391" y="3174796"/>
                </a:lnTo>
                <a:cubicBezTo>
                  <a:pt x="1857032" y="3207864"/>
                  <a:pt x="1833268" y="3242346"/>
                  <a:pt x="1818273" y="3286729"/>
                </a:cubicBezTo>
                <a:cubicBezTo>
                  <a:pt x="1804852" y="3326735"/>
                  <a:pt x="1797634" y="3369725"/>
                  <a:pt x="1794691" y="3414239"/>
                </a:cubicBezTo>
                <a:cubicBezTo>
                  <a:pt x="1794765" y="3419159"/>
                  <a:pt x="1794840" y="3424080"/>
                  <a:pt x="1794914" y="3429000"/>
                </a:cubicBezTo>
                <a:lnTo>
                  <a:pt x="1746128" y="3429000"/>
                </a:lnTo>
                <a:lnTo>
                  <a:pt x="1753934" y="3295796"/>
                </a:lnTo>
                <a:cubicBezTo>
                  <a:pt x="1761216" y="3245140"/>
                  <a:pt x="1773366" y="3194443"/>
                  <a:pt x="1792053" y="3143396"/>
                </a:cubicBezTo>
                <a:cubicBezTo>
                  <a:pt x="1831929" y="3034223"/>
                  <a:pt x="1865036" y="2965363"/>
                  <a:pt x="1862248" y="2837397"/>
                </a:cubicBezTo>
                <a:cubicBezTo>
                  <a:pt x="1860953" y="2758277"/>
                  <a:pt x="1859762" y="2681946"/>
                  <a:pt x="1862250" y="2604531"/>
                </a:cubicBezTo>
                <a:cubicBezTo>
                  <a:pt x="1629459" y="2804327"/>
                  <a:pt x="1412286" y="3022119"/>
                  <a:pt x="1211999" y="3254610"/>
                </a:cubicBezTo>
                <a:cubicBezTo>
                  <a:pt x="1212594" y="3257848"/>
                  <a:pt x="1213637" y="3260601"/>
                  <a:pt x="1213266" y="3262947"/>
                </a:cubicBezTo>
                <a:cubicBezTo>
                  <a:pt x="1207239" y="3316048"/>
                  <a:pt x="1203941" y="3368982"/>
                  <a:pt x="1203370" y="3421676"/>
                </a:cubicBezTo>
                <a:cubicBezTo>
                  <a:pt x="1203470" y="3424117"/>
                  <a:pt x="1203571" y="3426559"/>
                  <a:pt x="1203671" y="3429000"/>
                </a:cubicBezTo>
                <a:lnTo>
                  <a:pt x="1143180" y="3429000"/>
                </a:lnTo>
                <a:cubicBezTo>
                  <a:pt x="1142845" y="3398348"/>
                  <a:pt x="1142511" y="3367697"/>
                  <a:pt x="1142176" y="3337045"/>
                </a:cubicBezTo>
                <a:lnTo>
                  <a:pt x="1067484" y="3429000"/>
                </a:lnTo>
                <a:lnTo>
                  <a:pt x="953928" y="3429000"/>
                </a:lnTo>
                <a:lnTo>
                  <a:pt x="959715" y="3421185"/>
                </a:lnTo>
                <a:cubicBezTo>
                  <a:pt x="1122351" y="3213955"/>
                  <a:pt x="1297493" y="3016464"/>
                  <a:pt x="1483788" y="2830174"/>
                </a:cubicBezTo>
                <a:cubicBezTo>
                  <a:pt x="1354519" y="2823700"/>
                  <a:pt x="1219786" y="2843526"/>
                  <a:pt x="1100671" y="2823137"/>
                </a:cubicBezTo>
                <a:cubicBezTo>
                  <a:pt x="1097473" y="2824667"/>
                  <a:pt x="1093344" y="2826226"/>
                  <a:pt x="1090144" y="2827748"/>
                </a:cubicBezTo>
                <a:cubicBezTo>
                  <a:pt x="1093160" y="2833221"/>
                  <a:pt x="1095726" y="2839172"/>
                  <a:pt x="1095872" y="2842892"/>
                </a:cubicBezTo>
                <a:cubicBezTo>
                  <a:pt x="1117034" y="3185754"/>
                  <a:pt x="501310" y="3336589"/>
                  <a:pt x="262785" y="3416450"/>
                </a:cubicBezTo>
                <a:cubicBezTo>
                  <a:pt x="240730" y="3423851"/>
                  <a:pt x="197167" y="3359461"/>
                  <a:pt x="209968" y="3341713"/>
                </a:cubicBezTo>
                <a:cubicBezTo>
                  <a:pt x="383281" y="3098661"/>
                  <a:pt x="615742" y="2948713"/>
                  <a:pt x="873460" y="2824768"/>
                </a:cubicBezTo>
                <a:cubicBezTo>
                  <a:pt x="626943" y="2762900"/>
                  <a:pt x="365733" y="2531633"/>
                  <a:pt x="192686" y="2420257"/>
                </a:cubicBezTo>
                <a:cubicBezTo>
                  <a:pt x="116185" y="2370690"/>
                  <a:pt x="52073" y="2325165"/>
                  <a:pt x="4696" y="2268668"/>
                </a:cubicBezTo>
                <a:lnTo>
                  <a:pt x="0" y="2260984"/>
                </a:lnTo>
                <a:lnTo>
                  <a:pt x="0" y="2084472"/>
                </a:lnTo>
                <a:lnTo>
                  <a:pt x="174101" y="2191277"/>
                </a:lnTo>
                <a:cubicBezTo>
                  <a:pt x="413334" y="2330164"/>
                  <a:pt x="660435" y="2456160"/>
                  <a:pt x="891800" y="2607935"/>
                </a:cubicBezTo>
                <a:cubicBezTo>
                  <a:pt x="944884" y="2642606"/>
                  <a:pt x="1012106" y="2716300"/>
                  <a:pt x="1072219" y="2740443"/>
                </a:cubicBezTo>
                <a:cubicBezTo>
                  <a:pt x="1072700" y="2740886"/>
                  <a:pt x="1073629" y="2740850"/>
                  <a:pt x="1074117" y="2741301"/>
                </a:cubicBezTo>
                <a:cubicBezTo>
                  <a:pt x="1077423" y="2742567"/>
                  <a:pt x="1080285" y="2744315"/>
                  <a:pt x="1083114" y="2745131"/>
                </a:cubicBezTo>
                <a:cubicBezTo>
                  <a:pt x="1205686" y="2782148"/>
                  <a:pt x="1403553" y="2733717"/>
                  <a:pt x="1543010" y="2762140"/>
                </a:cubicBezTo>
                <a:cubicBezTo>
                  <a:pt x="1545352" y="2762516"/>
                  <a:pt x="1548218" y="2764258"/>
                  <a:pt x="1551080" y="2766006"/>
                </a:cubicBezTo>
                <a:cubicBezTo>
                  <a:pt x="1796784" y="2527970"/>
                  <a:pt x="2061981" y="2311521"/>
                  <a:pt x="2345443" y="2120882"/>
                </a:cubicBezTo>
                <a:cubicBezTo>
                  <a:pt x="2141371" y="2118786"/>
                  <a:pt x="1930334" y="2175666"/>
                  <a:pt x="1721499" y="2170969"/>
                </a:cubicBezTo>
                <a:cubicBezTo>
                  <a:pt x="1398951" y="2164309"/>
                  <a:pt x="1081337" y="2118329"/>
                  <a:pt x="767716" y="2043768"/>
                </a:cubicBezTo>
                <a:cubicBezTo>
                  <a:pt x="753133" y="2040162"/>
                  <a:pt x="700946" y="1969599"/>
                  <a:pt x="722147" y="1964091"/>
                </a:cubicBezTo>
                <a:cubicBezTo>
                  <a:pt x="968781" y="1900673"/>
                  <a:pt x="1232259" y="1897588"/>
                  <a:pt x="1485552" y="1884202"/>
                </a:cubicBezTo>
                <a:cubicBezTo>
                  <a:pt x="1722589" y="1871930"/>
                  <a:pt x="1934026" y="1883502"/>
                  <a:pt x="2143004" y="1973420"/>
                </a:cubicBezTo>
                <a:cubicBezTo>
                  <a:pt x="2072259" y="1892879"/>
                  <a:pt x="2001915" y="1810927"/>
                  <a:pt x="1933391" y="1727971"/>
                </a:cubicBezTo>
                <a:cubicBezTo>
                  <a:pt x="1884964" y="1669829"/>
                  <a:pt x="1830279" y="1618453"/>
                  <a:pt x="1827118" y="1539410"/>
                </a:cubicBezTo>
                <a:cubicBezTo>
                  <a:pt x="1826899" y="1533830"/>
                  <a:pt x="1831287" y="1527131"/>
                  <a:pt x="1837349" y="1527357"/>
                </a:cubicBezTo>
                <a:cubicBezTo>
                  <a:pt x="1954786" y="1529180"/>
                  <a:pt x="2095955" y="1670243"/>
                  <a:pt x="2162835" y="1758853"/>
                </a:cubicBezTo>
                <a:cubicBezTo>
                  <a:pt x="2223806" y="1839314"/>
                  <a:pt x="2261117" y="1933764"/>
                  <a:pt x="2257167" y="2033123"/>
                </a:cubicBezTo>
                <a:cubicBezTo>
                  <a:pt x="2258619" y="2034463"/>
                  <a:pt x="2260110" y="2036731"/>
                  <a:pt x="2261598" y="2038998"/>
                </a:cubicBezTo>
                <a:cubicBezTo>
                  <a:pt x="2319293" y="2037627"/>
                  <a:pt x="2377620" y="2040418"/>
                  <a:pt x="2437177" y="2050608"/>
                </a:cubicBezTo>
                <a:cubicBezTo>
                  <a:pt x="2440002" y="2051429"/>
                  <a:pt x="2442387" y="2052726"/>
                  <a:pt x="2445247" y="2054476"/>
                </a:cubicBezTo>
                <a:cubicBezTo>
                  <a:pt x="2542410" y="1991910"/>
                  <a:pt x="2642483" y="1932023"/>
                  <a:pt x="2743626" y="1875819"/>
                </a:cubicBezTo>
                <a:cubicBezTo>
                  <a:pt x="2843877" y="1820576"/>
                  <a:pt x="2945694" y="1769471"/>
                  <a:pt x="3048102" y="1721595"/>
                </a:cubicBezTo>
                <a:cubicBezTo>
                  <a:pt x="2585795" y="1725639"/>
                  <a:pt x="2153807" y="1567795"/>
                  <a:pt x="1799414" y="1265732"/>
                </a:cubicBezTo>
                <a:cubicBezTo>
                  <a:pt x="1791709" y="1259523"/>
                  <a:pt x="1742423" y="1191635"/>
                  <a:pt x="1771735" y="1190929"/>
                </a:cubicBezTo>
                <a:cubicBezTo>
                  <a:pt x="2256142" y="1180405"/>
                  <a:pt x="2784409" y="1241721"/>
                  <a:pt x="3104273" y="1647159"/>
                </a:cubicBezTo>
                <a:cubicBezTo>
                  <a:pt x="3108183" y="1651663"/>
                  <a:pt x="3110711" y="1656686"/>
                  <a:pt x="3113245" y="1661705"/>
                </a:cubicBezTo>
                <a:cubicBezTo>
                  <a:pt x="3118189" y="1668958"/>
                  <a:pt x="3122727" y="1677622"/>
                  <a:pt x="3126294" y="1685400"/>
                </a:cubicBezTo>
                <a:cubicBezTo>
                  <a:pt x="3390302" y="1567262"/>
                  <a:pt x="3661785" y="1473036"/>
                  <a:pt x="3937433" y="1401473"/>
                </a:cubicBezTo>
                <a:cubicBezTo>
                  <a:pt x="3836176" y="1303523"/>
                  <a:pt x="3721785" y="1191668"/>
                  <a:pt x="3590475" y="1168974"/>
                </a:cubicBezTo>
                <a:cubicBezTo>
                  <a:pt x="3435249" y="1142111"/>
                  <a:pt x="3264279" y="1187605"/>
                  <a:pt x="3100264" y="1150845"/>
                </a:cubicBezTo>
                <a:cubicBezTo>
                  <a:pt x="2787310" y="1081393"/>
                  <a:pt x="2468738" y="941372"/>
                  <a:pt x="2183576" y="798150"/>
                </a:cubicBezTo>
                <a:cubicBezTo>
                  <a:pt x="2170260" y="791226"/>
                  <a:pt x="2115765" y="721220"/>
                  <a:pt x="2151029" y="717947"/>
                </a:cubicBezTo>
                <a:cubicBezTo>
                  <a:pt x="2677991" y="665203"/>
                  <a:pt x="3159089" y="688356"/>
                  <a:pt x="3563434" y="1040115"/>
                </a:cubicBezTo>
                <a:lnTo>
                  <a:pt x="3177952" y="228386"/>
                </a:lnTo>
                <a:cubicBezTo>
                  <a:pt x="3171337" y="214210"/>
                  <a:pt x="3161442" y="176414"/>
                  <a:pt x="3189263" y="196726"/>
                </a:cubicBezTo>
                <a:cubicBezTo>
                  <a:pt x="3348177" y="315655"/>
                  <a:pt x="3463235" y="479187"/>
                  <a:pt x="3560912" y="650863"/>
                </a:cubicBezTo>
                <a:cubicBezTo>
                  <a:pt x="3646545" y="800668"/>
                  <a:pt x="3658964" y="924983"/>
                  <a:pt x="3626636" y="1083230"/>
                </a:cubicBezTo>
                <a:cubicBezTo>
                  <a:pt x="3635603" y="1086129"/>
                  <a:pt x="3644081" y="1088586"/>
                  <a:pt x="3653088" y="1092417"/>
                </a:cubicBezTo>
                <a:cubicBezTo>
                  <a:pt x="3765052" y="1143828"/>
                  <a:pt x="3892199" y="1295230"/>
                  <a:pt x="3988128" y="1388267"/>
                </a:cubicBezTo>
                <a:cubicBezTo>
                  <a:pt x="4265269" y="1318971"/>
                  <a:pt x="4547054" y="1272774"/>
                  <a:pt x="4830582" y="1247000"/>
                </a:cubicBezTo>
                <a:lnTo>
                  <a:pt x="4830100" y="1246554"/>
                </a:lnTo>
                <a:cubicBezTo>
                  <a:pt x="4727027" y="940030"/>
                  <a:pt x="4271973" y="904199"/>
                  <a:pt x="4036318" y="718013"/>
                </a:cubicBezTo>
                <a:cubicBezTo>
                  <a:pt x="3810777" y="540273"/>
                  <a:pt x="3654591" y="291297"/>
                  <a:pt x="3432098" y="108312"/>
                </a:cubicBezTo>
                <a:cubicBezTo>
                  <a:pt x="3405134" y="86099"/>
                  <a:pt x="3391592" y="15385"/>
                  <a:pt x="3446761" y="32278"/>
                </a:cubicBezTo>
                <a:cubicBezTo>
                  <a:pt x="3801752" y="139638"/>
                  <a:pt x="4119982" y="317863"/>
                  <a:pt x="4419733" y="534555"/>
                </a:cubicBezTo>
                <a:cubicBezTo>
                  <a:pt x="4597168" y="662520"/>
                  <a:pt x="4760991" y="799417"/>
                  <a:pt x="4781371" y="1029604"/>
                </a:cubicBezTo>
                <a:cubicBezTo>
                  <a:pt x="4781562" y="1034257"/>
                  <a:pt x="4780772" y="1038014"/>
                  <a:pt x="4780440" y="1041290"/>
                </a:cubicBezTo>
                <a:cubicBezTo>
                  <a:pt x="4830364" y="1090056"/>
                  <a:pt x="4870983" y="1150844"/>
                  <a:pt x="4898954" y="1233092"/>
                </a:cubicBezTo>
                <a:cubicBezTo>
                  <a:pt x="4900480" y="1236288"/>
                  <a:pt x="4900107" y="1238630"/>
                  <a:pt x="4900699" y="1241867"/>
                </a:cubicBezTo>
                <a:cubicBezTo>
                  <a:pt x="5170915" y="1220815"/>
                  <a:pt x="5442360" y="1218817"/>
                  <a:pt x="5714511" y="1234483"/>
                </a:cubicBezTo>
                <a:cubicBezTo>
                  <a:pt x="5651495" y="1126157"/>
                  <a:pt x="5582088" y="1020879"/>
                  <a:pt x="5464793" y="964556"/>
                </a:cubicBezTo>
                <a:cubicBezTo>
                  <a:pt x="5463384" y="964148"/>
                  <a:pt x="5462860" y="962770"/>
                  <a:pt x="5461897" y="961879"/>
                </a:cubicBezTo>
                <a:cubicBezTo>
                  <a:pt x="5031826" y="876789"/>
                  <a:pt x="4661031" y="392458"/>
                  <a:pt x="4399417" y="23573"/>
                </a:cubicBezTo>
                <a:lnTo>
                  <a:pt x="4382818" y="0"/>
                </a:lnTo>
                <a:close/>
                <a:moveTo>
                  <a:pt x="1890928" y="0"/>
                </a:moveTo>
                <a:lnTo>
                  <a:pt x="1994713" y="0"/>
                </a:lnTo>
                <a:lnTo>
                  <a:pt x="1931354" y="46950"/>
                </a:lnTo>
                <a:cubicBezTo>
                  <a:pt x="1877666" y="83934"/>
                  <a:pt x="1822568" y="119048"/>
                  <a:pt x="1765923" y="152043"/>
                </a:cubicBezTo>
                <a:cubicBezTo>
                  <a:pt x="1744896" y="164696"/>
                  <a:pt x="1723857" y="174555"/>
                  <a:pt x="1702258" y="183286"/>
                </a:cubicBezTo>
                <a:cubicBezTo>
                  <a:pt x="1664333" y="221747"/>
                  <a:pt x="1731601" y="160836"/>
                  <a:pt x="1538370" y="382804"/>
                </a:cubicBezTo>
                <a:cubicBezTo>
                  <a:pt x="1278852" y="821311"/>
                  <a:pt x="915356" y="1171566"/>
                  <a:pt x="542867" y="1515092"/>
                </a:cubicBezTo>
                <a:cubicBezTo>
                  <a:pt x="521291" y="1535055"/>
                  <a:pt x="503482" y="1450596"/>
                  <a:pt x="515800" y="1433180"/>
                </a:cubicBezTo>
                <a:cubicBezTo>
                  <a:pt x="664236" y="1221055"/>
                  <a:pt x="747224" y="973666"/>
                  <a:pt x="909145" y="770225"/>
                </a:cubicBezTo>
                <a:cubicBezTo>
                  <a:pt x="998789" y="657824"/>
                  <a:pt x="1101084" y="562246"/>
                  <a:pt x="1214067" y="479561"/>
                </a:cubicBezTo>
                <a:cubicBezTo>
                  <a:pt x="1023317" y="544399"/>
                  <a:pt x="824392" y="591568"/>
                  <a:pt x="640967" y="676601"/>
                </a:cubicBezTo>
                <a:cubicBezTo>
                  <a:pt x="458381" y="761213"/>
                  <a:pt x="284593" y="863005"/>
                  <a:pt x="112563" y="967952"/>
                </a:cubicBezTo>
                <a:lnTo>
                  <a:pt x="0" y="1037006"/>
                </a:lnTo>
                <a:lnTo>
                  <a:pt x="0" y="804763"/>
                </a:lnTo>
                <a:lnTo>
                  <a:pt x="36881" y="771118"/>
                </a:lnTo>
                <a:cubicBezTo>
                  <a:pt x="302143" y="533792"/>
                  <a:pt x="585478" y="311226"/>
                  <a:pt x="910534" y="200753"/>
                </a:cubicBezTo>
                <a:cubicBezTo>
                  <a:pt x="1140280" y="122663"/>
                  <a:pt x="1356783" y="195873"/>
                  <a:pt x="1578717" y="146982"/>
                </a:cubicBezTo>
                <a:cubicBezTo>
                  <a:pt x="1683404" y="123672"/>
                  <a:pt x="1787691" y="70445"/>
                  <a:pt x="1887945" y="2196"/>
                </a:cubicBezTo>
                <a:lnTo>
                  <a:pt x="1890928"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A20AF199-99C2-4569-9CAF-24514AE5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199"/>
            <a:ext cx="11277600" cy="5943602"/>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AC7D4CC9-B146-49E9-9D00-1DB05A00786C}"/>
              </a:ext>
            </a:extLst>
          </p:cNvPr>
          <p:cNvSpPr>
            <a:spLocks noGrp="1"/>
          </p:cNvSpPr>
          <p:nvPr>
            <p:ph type="title"/>
          </p:nvPr>
        </p:nvSpPr>
        <p:spPr>
          <a:xfrm>
            <a:off x="1142999" y="1676401"/>
            <a:ext cx="4495801" cy="2286002"/>
          </a:xfrm>
        </p:spPr>
        <p:txBody>
          <a:bodyPr vert="horz" lIns="91440" tIns="45720" rIns="91440" bIns="45720" rtlCol="0" anchor="t">
            <a:normAutofit/>
          </a:bodyPr>
          <a:lstStyle/>
          <a:p>
            <a:r>
              <a:rPr lang="en-US" sz="4800" kern="1200">
                <a:solidFill>
                  <a:schemeClr val="tx1"/>
                </a:solidFill>
                <a:latin typeface="+mj-lt"/>
                <a:ea typeface="+mj-ea"/>
                <a:cs typeface="+mj-cs"/>
              </a:rPr>
              <a:t>What I as a Customer/ PO Wanted?</a:t>
            </a:r>
          </a:p>
        </p:txBody>
      </p:sp>
      <p:sp>
        <p:nvSpPr>
          <p:cNvPr id="3" name="Content Placeholder 2">
            <a:extLst>
              <a:ext uri="{FF2B5EF4-FFF2-40B4-BE49-F238E27FC236}">
                <a16:creationId xmlns:a16="http://schemas.microsoft.com/office/drawing/2014/main" id="{AF321ED2-F068-4A15-A82D-BCBA9727D1A4}"/>
              </a:ext>
            </a:extLst>
          </p:cNvPr>
          <p:cNvSpPr>
            <a:spLocks noGrp="1"/>
          </p:cNvSpPr>
          <p:nvPr>
            <p:ph idx="1"/>
          </p:nvPr>
        </p:nvSpPr>
        <p:spPr>
          <a:xfrm>
            <a:off x="6068058" y="1828800"/>
            <a:ext cx="4495801" cy="1899919"/>
          </a:xfrm>
        </p:spPr>
        <p:txBody>
          <a:bodyPr vert="horz" lIns="91440" tIns="45720" rIns="91440" bIns="45720" rtlCol="0">
            <a:normAutofit/>
          </a:bodyPr>
          <a:lstStyle/>
          <a:p>
            <a:pPr marL="0" indent="0">
              <a:buNone/>
            </a:pPr>
            <a:r>
              <a:rPr lang="en-US" kern="1200" dirty="0">
                <a:solidFill>
                  <a:srgbClr val="00B050">
                    <a:alpha val="55000"/>
                  </a:srgbClr>
                </a:solidFill>
                <a:latin typeface="+mn-lt"/>
                <a:ea typeface="+mn-ea"/>
                <a:cs typeface="+mn-cs"/>
              </a:rPr>
              <a:t>Short Skit on how different Indian Actors/Actresses will be in a Party (Keeping it sober).</a:t>
            </a:r>
          </a:p>
        </p:txBody>
      </p:sp>
      <p:pic>
        <p:nvPicPr>
          <p:cNvPr id="4" name="Picture 3">
            <a:extLst>
              <a:ext uri="{FF2B5EF4-FFF2-40B4-BE49-F238E27FC236}">
                <a16:creationId xmlns:a16="http://schemas.microsoft.com/office/drawing/2014/main" id="{B43306FF-877A-49C4-9069-2684CFA23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6960" y="5131020"/>
            <a:ext cx="2844800" cy="1194816"/>
          </a:xfrm>
          <a:prstGeom prst="rect">
            <a:avLst/>
          </a:prstGeom>
        </p:spPr>
      </p:pic>
    </p:spTree>
    <p:extLst>
      <p:ext uri="{BB962C8B-B14F-4D97-AF65-F5344CB8AC3E}">
        <p14:creationId xmlns:p14="http://schemas.microsoft.com/office/powerpoint/2010/main" val="3368670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4F690-7BC1-4B99-9FA3-A7B935E734CC}"/>
              </a:ext>
            </a:extLst>
          </p:cNvPr>
          <p:cNvSpPr>
            <a:spLocks noGrp="1"/>
          </p:cNvSpPr>
          <p:nvPr>
            <p:ph type="title"/>
          </p:nvPr>
        </p:nvSpPr>
        <p:spPr/>
        <p:txBody>
          <a:bodyPr/>
          <a:lstStyle/>
          <a:p>
            <a:r>
              <a:rPr lang="en-US" dirty="0"/>
              <a:t>Lessons Learnt:</a:t>
            </a:r>
          </a:p>
        </p:txBody>
      </p:sp>
      <p:graphicFrame>
        <p:nvGraphicFramePr>
          <p:cNvPr id="6" name="Content Placeholder 2">
            <a:extLst>
              <a:ext uri="{FF2B5EF4-FFF2-40B4-BE49-F238E27FC236}">
                <a16:creationId xmlns:a16="http://schemas.microsoft.com/office/drawing/2014/main" id="{070A1907-B251-139A-B7A1-ED557B47A19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1BCFB448-B5AA-466E-9525-EC7ED56E15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76417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11506-781F-4F28-A530-BE3FE01183E5}"/>
              </a:ext>
            </a:extLst>
          </p:cNvPr>
          <p:cNvSpPr>
            <a:spLocks noGrp="1"/>
          </p:cNvSpPr>
          <p:nvPr>
            <p:ph type="title"/>
          </p:nvPr>
        </p:nvSpPr>
        <p:spPr>
          <a:xfrm>
            <a:off x="648930" y="629267"/>
            <a:ext cx="9252154" cy="1016654"/>
          </a:xfrm>
        </p:spPr>
        <p:txBody>
          <a:bodyPr>
            <a:normAutofit/>
          </a:bodyPr>
          <a:lstStyle/>
          <a:p>
            <a:r>
              <a:rPr lang="en-US" dirty="0"/>
              <a:t>What is Agile</a:t>
            </a:r>
          </a:p>
        </p:txBody>
      </p:sp>
      <p:graphicFrame>
        <p:nvGraphicFramePr>
          <p:cNvPr id="5" name="Content Placeholder 2">
            <a:extLst>
              <a:ext uri="{FF2B5EF4-FFF2-40B4-BE49-F238E27FC236}">
                <a16:creationId xmlns:a16="http://schemas.microsoft.com/office/drawing/2014/main" id="{2BAF29FF-DB12-F27D-6468-CA76A3A8D5DC}"/>
              </a:ext>
            </a:extLst>
          </p:cNvPr>
          <p:cNvGraphicFramePr>
            <a:graphicFrameLocks noGrp="1"/>
          </p:cNvGraphicFramePr>
          <p:nvPr>
            <p:ph idx="1"/>
            <p:extLst>
              <p:ext uri="{D42A27DB-BD31-4B8C-83A1-F6EECF244321}">
                <p14:modId xmlns:p14="http://schemas.microsoft.com/office/powerpoint/2010/main" val="3065775457"/>
              </p:ext>
            </p:extLst>
          </p:nvPr>
        </p:nvGraphicFramePr>
        <p:xfrm>
          <a:off x="506690" y="153009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16EE44B1-698F-4CFE-AD7C-09CF5AB3A1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27430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5B4D8-7464-4369-89D7-56B14F1445C7}"/>
              </a:ext>
            </a:extLst>
          </p:cNvPr>
          <p:cNvSpPr>
            <a:spLocks noGrp="1"/>
          </p:cNvSpPr>
          <p:nvPr>
            <p:ph type="title"/>
          </p:nvPr>
        </p:nvSpPr>
        <p:spPr>
          <a:xfrm>
            <a:off x="648930" y="629267"/>
            <a:ext cx="9252154" cy="1016654"/>
          </a:xfrm>
        </p:spPr>
        <p:txBody>
          <a:bodyPr>
            <a:normAutofit/>
          </a:bodyPr>
          <a:lstStyle/>
          <a:p>
            <a:r>
              <a:rPr lang="en-US" dirty="0"/>
              <a:t>4 Values:</a:t>
            </a:r>
          </a:p>
        </p:txBody>
      </p:sp>
      <p:graphicFrame>
        <p:nvGraphicFramePr>
          <p:cNvPr id="5" name="Content Placeholder 2">
            <a:extLst>
              <a:ext uri="{FF2B5EF4-FFF2-40B4-BE49-F238E27FC236}">
                <a16:creationId xmlns:a16="http://schemas.microsoft.com/office/drawing/2014/main" id="{CC84BE61-09CC-A1E1-EF26-0016DE6C8C3A}"/>
              </a:ext>
            </a:extLst>
          </p:cNvPr>
          <p:cNvGraphicFramePr>
            <a:graphicFrameLocks noGrp="1"/>
          </p:cNvGraphicFramePr>
          <p:nvPr>
            <p:ph idx="1"/>
            <p:extLst>
              <p:ext uri="{D42A27DB-BD31-4B8C-83A1-F6EECF244321}">
                <p14:modId xmlns:p14="http://schemas.microsoft.com/office/powerpoint/2010/main" val="2091855584"/>
              </p:ext>
            </p:extLst>
          </p:nvPr>
        </p:nvGraphicFramePr>
        <p:xfrm>
          <a:off x="516850" y="1645921"/>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descr="Logo&#10;&#10;Description automatically generated">
            <a:extLst>
              <a:ext uri="{FF2B5EF4-FFF2-40B4-BE49-F238E27FC236}">
                <a16:creationId xmlns:a16="http://schemas.microsoft.com/office/drawing/2014/main" id="{3DB4B439-AAF0-4519-880F-1527004767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336421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C23EE-0852-45EA-9596-A7A07A402CF2}"/>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1. We value individuals and interactions over processes and tools.</a:t>
            </a:r>
          </a:p>
        </p:txBody>
      </p:sp>
      <p:graphicFrame>
        <p:nvGraphicFramePr>
          <p:cNvPr id="35" name="Content Placeholder 2">
            <a:extLst>
              <a:ext uri="{FF2B5EF4-FFF2-40B4-BE49-F238E27FC236}">
                <a16:creationId xmlns:a16="http://schemas.microsoft.com/office/drawing/2014/main" id="{120D8C4A-36DD-93B1-A4DF-99A4E0A507BF}"/>
              </a:ext>
            </a:extLst>
          </p:cNvPr>
          <p:cNvGraphicFramePr>
            <a:graphicFrameLocks noGrp="1"/>
          </p:cNvGraphicFramePr>
          <p:nvPr>
            <p:ph idx="1"/>
            <p:extLst>
              <p:ext uri="{D42A27DB-BD31-4B8C-83A1-F6EECF244321}">
                <p14:modId xmlns:p14="http://schemas.microsoft.com/office/powerpoint/2010/main" val="2225346777"/>
              </p:ext>
            </p:extLst>
          </p:nvPr>
        </p:nvGraphicFramePr>
        <p:xfrm>
          <a:off x="429855" y="1726861"/>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89633C45-AAA7-4849-BD81-094580C606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12051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F0202-0324-4286-A224-1C89F4247EB2}"/>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2.  We value working software over comprehensive documentation</a:t>
            </a:r>
          </a:p>
        </p:txBody>
      </p:sp>
      <p:graphicFrame>
        <p:nvGraphicFramePr>
          <p:cNvPr id="11268" name="Content Placeholder 2">
            <a:extLst>
              <a:ext uri="{FF2B5EF4-FFF2-40B4-BE49-F238E27FC236}">
                <a16:creationId xmlns:a16="http://schemas.microsoft.com/office/drawing/2014/main" id="{429B830C-DFB5-500B-4B07-0DB647ECC6D6}"/>
              </a:ext>
            </a:extLst>
          </p:cNvPr>
          <p:cNvGraphicFramePr>
            <a:graphicFrameLocks noGrp="1"/>
          </p:cNvGraphicFramePr>
          <p:nvPr>
            <p:ph idx="1"/>
            <p:extLst>
              <p:ext uri="{D42A27DB-BD31-4B8C-83A1-F6EECF244321}">
                <p14:modId xmlns:p14="http://schemas.microsoft.com/office/powerpoint/2010/main" val="1028980050"/>
              </p:ext>
            </p:extLst>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66" name="Picture 2" descr="Agile Manifesto Value 2">
            <a:extLst>
              <a:ext uri="{FF2B5EF4-FFF2-40B4-BE49-F238E27FC236}">
                <a16:creationId xmlns:a16="http://schemas.microsoft.com/office/drawing/2014/main" id="{2A6B7058-2F55-4F9A-9B28-9F70DE9D914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4115"/>
          <a:stretch/>
        </p:blipFill>
        <p:spPr bwMode="auto">
          <a:xfrm>
            <a:off x="6091916" y="2723358"/>
            <a:ext cx="5451627" cy="218201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6F4A906-6452-47A8-A752-C419BCDA4E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027294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802BA-6B7B-4D62-A272-C92ADF33BC91}"/>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3.  We value customer collaboration over contract negotiation</a:t>
            </a:r>
          </a:p>
        </p:txBody>
      </p:sp>
      <p:graphicFrame>
        <p:nvGraphicFramePr>
          <p:cNvPr id="12292" name="Content Placeholder 2">
            <a:extLst>
              <a:ext uri="{FF2B5EF4-FFF2-40B4-BE49-F238E27FC236}">
                <a16:creationId xmlns:a16="http://schemas.microsoft.com/office/drawing/2014/main" id="{B11B30BD-CA31-D039-6680-A2E99CFE1117}"/>
              </a:ext>
            </a:extLst>
          </p:cNvPr>
          <p:cNvGraphicFramePr>
            <a:graphicFrameLocks noGrp="1"/>
          </p:cNvGraphicFramePr>
          <p:nvPr>
            <p:ph idx="1"/>
            <p:extLst>
              <p:ext uri="{D42A27DB-BD31-4B8C-83A1-F6EECF244321}">
                <p14:modId xmlns:p14="http://schemas.microsoft.com/office/powerpoint/2010/main" val="2979389730"/>
              </p:ext>
            </p:extLst>
          </p:nvPr>
        </p:nvGraphicFramePr>
        <p:xfrm>
          <a:off x="648931" y="2548281"/>
          <a:ext cx="5442511" cy="3517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290" name="Picture 2" descr="Agile Manifesto Value 3">
            <a:extLst>
              <a:ext uri="{FF2B5EF4-FFF2-40B4-BE49-F238E27FC236}">
                <a16:creationId xmlns:a16="http://schemas.microsoft.com/office/drawing/2014/main" id="{685DD620-B295-43AA-940F-093A35E8B51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9107"/>
          <a:stretch/>
        </p:blipFill>
        <p:spPr bwMode="auto">
          <a:xfrm>
            <a:off x="6091442" y="2670159"/>
            <a:ext cx="5451627" cy="311151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6C31ECE-0B52-4B1A-97DA-300742485A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666926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BBA56-1B93-4219-835E-D0EA81C497CA}"/>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4.  We value responding to change over following a plan</a:t>
            </a:r>
          </a:p>
        </p:txBody>
      </p:sp>
      <p:graphicFrame>
        <p:nvGraphicFramePr>
          <p:cNvPr id="5" name="Content Placeholder 2">
            <a:extLst>
              <a:ext uri="{FF2B5EF4-FFF2-40B4-BE49-F238E27FC236}">
                <a16:creationId xmlns:a16="http://schemas.microsoft.com/office/drawing/2014/main" id="{F014B894-ECCD-B4FF-1E70-F1869D69A73F}"/>
              </a:ext>
            </a:extLst>
          </p:cNvPr>
          <p:cNvGraphicFramePr>
            <a:graphicFrameLocks noGrp="1"/>
          </p:cNvGraphicFramePr>
          <p:nvPr>
            <p:ph idx="1"/>
            <p:extLst>
              <p:ext uri="{D42A27DB-BD31-4B8C-83A1-F6EECF244321}">
                <p14:modId xmlns:p14="http://schemas.microsoft.com/office/powerpoint/2010/main" val="2768157238"/>
              </p:ext>
            </p:extLst>
          </p:nvPr>
        </p:nvGraphicFramePr>
        <p:xfrm>
          <a:off x="648315" y="197713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E6D62286-B32D-4B71-AB49-E3F4BE5FB8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913817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2C7AD7-73FE-476C-A3CF-37DC68654BBE}"/>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15 Mins Break</a:t>
            </a:r>
          </a:p>
        </p:txBody>
      </p:sp>
      <p:pic>
        <p:nvPicPr>
          <p:cNvPr id="3" name="Picture 2" descr="Logo&#10;&#10;Description automatically generated">
            <a:extLst>
              <a:ext uri="{FF2B5EF4-FFF2-40B4-BE49-F238E27FC236}">
                <a16:creationId xmlns:a16="http://schemas.microsoft.com/office/drawing/2014/main" id="{86A15B3B-15A5-4B04-953D-FF888CDB9B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811" y="1966293"/>
            <a:ext cx="10600377" cy="4452160"/>
          </a:xfrm>
          <a:prstGeom prst="rect">
            <a:avLst/>
          </a:prstGeom>
        </p:spPr>
      </p:pic>
    </p:spTree>
    <p:extLst>
      <p:ext uri="{BB962C8B-B14F-4D97-AF65-F5344CB8AC3E}">
        <p14:creationId xmlns:p14="http://schemas.microsoft.com/office/powerpoint/2010/main" val="773905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662795" y="-3745097"/>
            <a:ext cx="1354979" cy="10750169"/>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9F1D0789-62C0-4494-95B3-CFE12B3D4B80}"/>
              </a:ext>
            </a:extLst>
          </p:cNvPr>
          <p:cNvPicPr>
            <a:picLocks noGrp="1" noChangeAspect="1"/>
          </p:cNvPicPr>
          <p:nvPr>
            <p:ph idx="1"/>
          </p:nvPr>
        </p:nvPicPr>
        <p:blipFill>
          <a:blip r:embed="rId2"/>
          <a:stretch>
            <a:fillRect/>
          </a:stretch>
        </p:blipFill>
        <p:spPr>
          <a:xfrm>
            <a:off x="1322388" y="2962275"/>
            <a:ext cx="7587932" cy="3395650"/>
          </a:xfrm>
          <a:prstGeom prst="rect">
            <a:avLst/>
          </a:prstGeom>
        </p:spPr>
      </p:pic>
      <p:pic>
        <p:nvPicPr>
          <p:cNvPr id="14" name="Picture 13">
            <a:extLst>
              <a:ext uri="{FF2B5EF4-FFF2-40B4-BE49-F238E27FC236}">
                <a16:creationId xmlns:a16="http://schemas.microsoft.com/office/drawing/2014/main" id="{7B071518-7B75-43E0-85B0-63E9ACAAA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8000" y="5653891"/>
            <a:ext cx="2652078" cy="1097412"/>
          </a:xfrm>
          <a:prstGeom prst="rect">
            <a:avLst/>
          </a:prstGeom>
        </p:spPr>
      </p:pic>
      <p:sp>
        <p:nvSpPr>
          <p:cNvPr id="2" name="Title 1">
            <a:extLst>
              <a:ext uri="{FF2B5EF4-FFF2-40B4-BE49-F238E27FC236}">
                <a16:creationId xmlns:a16="http://schemas.microsoft.com/office/drawing/2014/main" id="{A9B03925-7786-43FA-BCBA-029C77C700D0}"/>
              </a:ext>
            </a:extLst>
          </p:cNvPr>
          <p:cNvSpPr>
            <a:spLocks noGrp="1"/>
          </p:cNvSpPr>
          <p:nvPr>
            <p:ph type="title"/>
          </p:nvPr>
        </p:nvSpPr>
        <p:spPr>
          <a:xfrm>
            <a:off x="1286932" y="1204109"/>
            <a:ext cx="10023398" cy="857894"/>
          </a:xfrm>
        </p:spPr>
        <p:txBody>
          <a:bodyPr vert="horz" lIns="91440" tIns="45720" rIns="91440" bIns="45720" rtlCol="0">
            <a:normAutofit/>
          </a:bodyPr>
          <a:lstStyle/>
          <a:p>
            <a:r>
              <a:rPr lang="en-US" sz="4000" b="0" i="0" kern="1200">
                <a:solidFill>
                  <a:srgbClr val="FFFFFF"/>
                </a:solidFill>
                <a:latin typeface="+mj-lt"/>
                <a:ea typeface="+mj-ea"/>
                <a:cs typeface="+mj-cs"/>
              </a:rPr>
              <a:t>12 principles:</a:t>
            </a:r>
          </a:p>
        </p:txBody>
      </p:sp>
    </p:spTree>
    <p:extLst>
      <p:ext uri="{BB962C8B-B14F-4D97-AF65-F5344CB8AC3E}">
        <p14:creationId xmlns:p14="http://schemas.microsoft.com/office/powerpoint/2010/main" val="683330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DBFC-DE4F-4764-8BB0-FAA1C39455E0}"/>
              </a:ext>
            </a:extLst>
          </p:cNvPr>
          <p:cNvSpPr>
            <a:spLocks noGrp="1"/>
          </p:cNvSpPr>
          <p:nvPr>
            <p:ph type="title"/>
          </p:nvPr>
        </p:nvSpPr>
        <p:spPr>
          <a:xfrm>
            <a:off x="648930" y="629267"/>
            <a:ext cx="9252154" cy="1016654"/>
          </a:xfrm>
        </p:spPr>
        <p:txBody>
          <a:bodyPr>
            <a:normAutofit/>
          </a:bodyPr>
          <a:lstStyle/>
          <a:p>
            <a:pPr>
              <a:lnSpc>
                <a:spcPct val="90000"/>
              </a:lnSpc>
            </a:pPr>
            <a:r>
              <a:rPr lang="en-US" sz="3200" dirty="0"/>
              <a:t>1. Satisfy the customer through early and continuous delivery of valuable software.</a:t>
            </a:r>
          </a:p>
        </p:txBody>
      </p:sp>
      <p:graphicFrame>
        <p:nvGraphicFramePr>
          <p:cNvPr id="1030" name="Content Placeholder 2">
            <a:extLst>
              <a:ext uri="{FF2B5EF4-FFF2-40B4-BE49-F238E27FC236}">
                <a16:creationId xmlns:a16="http://schemas.microsoft.com/office/drawing/2014/main" id="{934A95FC-2A84-FE80-7692-2A173A9247D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Incremental delivery compared with waterfall or traditional delivery.">
            <a:extLst>
              <a:ext uri="{FF2B5EF4-FFF2-40B4-BE49-F238E27FC236}">
                <a16:creationId xmlns:a16="http://schemas.microsoft.com/office/drawing/2014/main" id="{0C99E189-EC4F-47EE-B47E-2A9270709AC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368219" y="2548281"/>
            <a:ext cx="4899020"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1AE8911-E5EA-4FAE-A0AA-EB62EB0F0F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60435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3FAF9-9C94-4B57-BEAB-D7D9EB6C3BA8}"/>
              </a:ext>
            </a:extLst>
          </p:cNvPr>
          <p:cNvSpPr>
            <a:spLocks noGrp="1"/>
          </p:cNvSpPr>
          <p:nvPr>
            <p:ph type="title"/>
          </p:nvPr>
        </p:nvSpPr>
        <p:spPr>
          <a:xfrm>
            <a:off x="648930" y="629267"/>
            <a:ext cx="9252154" cy="1016654"/>
          </a:xfrm>
        </p:spPr>
        <p:txBody>
          <a:bodyPr>
            <a:normAutofit/>
          </a:bodyPr>
          <a:lstStyle/>
          <a:p>
            <a:pPr>
              <a:lnSpc>
                <a:spcPct val="90000"/>
              </a:lnSpc>
            </a:pPr>
            <a:r>
              <a:rPr lang="en-US" sz="3200" dirty="0"/>
              <a:t>2. Welcome changing requirements, even late in development.</a:t>
            </a:r>
          </a:p>
        </p:txBody>
      </p:sp>
      <p:graphicFrame>
        <p:nvGraphicFramePr>
          <p:cNvPr id="2052" name="Content Placeholder 2">
            <a:extLst>
              <a:ext uri="{FF2B5EF4-FFF2-40B4-BE49-F238E27FC236}">
                <a16:creationId xmlns:a16="http://schemas.microsoft.com/office/drawing/2014/main" id="{E1B8D21E-34F5-FAA5-59F1-AE8A865C5F7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The cone of uncertainty shows that planning should not all be done at the very beginning but instead planning should be done iteratively or frequently.">
            <a:extLst>
              <a:ext uri="{FF2B5EF4-FFF2-40B4-BE49-F238E27FC236}">
                <a16:creationId xmlns:a16="http://schemas.microsoft.com/office/drawing/2014/main" id="{CE21D16F-839A-43BA-B567-3D9DD27F599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 t="1" r="-9" b="22733"/>
          <a:stretch/>
        </p:blipFill>
        <p:spPr bwMode="auto">
          <a:xfrm>
            <a:off x="6091916" y="2573439"/>
            <a:ext cx="5451627" cy="282433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descr="Logo&#10;&#10;Description automatically generated">
            <a:extLst>
              <a:ext uri="{FF2B5EF4-FFF2-40B4-BE49-F238E27FC236}">
                <a16:creationId xmlns:a16="http://schemas.microsoft.com/office/drawing/2014/main" id="{AFF2D9B9-CF49-4E2F-85FC-1A88D75847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77740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913B3-228E-45B6-94F0-2A140EA200B6}"/>
              </a:ext>
            </a:extLst>
          </p:cNvPr>
          <p:cNvSpPr>
            <a:spLocks noGrp="1"/>
          </p:cNvSpPr>
          <p:nvPr>
            <p:ph type="title"/>
          </p:nvPr>
        </p:nvSpPr>
        <p:spPr>
          <a:xfrm>
            <a:off x="648930" y="629267"/>
            <a:ext cx="9252154" cy="1016654"/>
          </a:xfrm>
        </p:spPr>
        <p:txBody>
          <a:bodyPr>
            <a:normAutofit/>
          </a:bodyPr>
          <a:lstStyle/>
          <a:p>
            <a:r>
              <a:rPr lang="en-US" sz="3900" dirty="0"/>
              <a:t>3. Deliver working software frequently</a:t>
            </a:r>
          </a:p>
        </p:txBody>
      </p:sp>
      <p:sp>
        <p:nvSpPr>
          <p:cNvPr id="3" name="Content Placeholder 2">
            <a:extLst>
              <a:ext uri="{FF2B5EF4-FFF2-40B4-BE49-F238E27FC236}">
                <a16:creationId xmlns:a16="http://schemas.microsoft.com/office/drawing/2014/main" id="{88F4CC00-7E56-44EB-8969-4FB46AD2F6F4}"/>
              </a:ext>
            </a:extLst>
          </p:cNvPr>
          <p:cNvSpPr>
            <a:spLocks noGrp="1"/>
          </p:cNvSpPr>
          <p:nvPr>
            <p:ph idx="1"/>
          </p:nvPr>
        </p:nvSpPr>
        <p:spPr>
          <a:xfrm>
            <a:off x="648931" y="2548281"/>
            <a:ext cx="5122606" cy="3658689"/>
          </a:xfrm>
        </p:spPr>
        <p:txBody>
          <a:bodyPr>
            <a:normAutofit/>
          </a:bodyPr>
          <a:lstStyle/>
          <a:p>
            <a:pPr>
              <a:lnSpc>
                <a:spcPct val="90000"/>
              </a:lnSpc>
              <a:buClr>
                <a:srgbClr val="00B050"/>
              </a:buClr>
            </a:pPr>
            <a:r>
              <a:rPr lang="en-US" sz="1700" dirty="0"/>
              <a:t>All agile frameworks rely upon the principle of delivering working software frequently, but this principle takes it a step further.  Teams must deliver working software; not just a cog in the machine, so to speak.  </a:t>
            </a:r>
          </a:p>
          <a:p>
            <a:pPr>
              <a:lnSpc>
                <a:spcPct val="90000"/>
              </a:lnSpc>
              <a:buClr>
                <a:srgbClr val="00B050"/>
              </a:buClr>
            </a:pPr>
            <a:r>
              <a:rPr lang="en-US" sz="1700" dirty="0"/>
              <a:t>Consider the image.  </a:t>
            </a:r>
          </a:p>
          <a:p>
            <a:pPr marL="742950" lvl="2" indent="-342900">
              <a:lnSpc>
                <a:spcPct val="90000"/>
              </a:lnSpc>
              <a:buClr>
                <a:srgbClr val="00B050"/>
              </a:buClr>
            </a:pPr>
            <a:r>
              <a:rPr lang="en-US" sz="1500" dirty="0"/>
              <a:t>The left-hand side of the image represents the traditional way of delivering value to the customer, which is a large deliverable provided after everything envisioned in the final product is complete.  </a:t>
            </a:r>
          </a:p>
          <a:p>
            <a:pPr marL="742950" lvl="2" indent="-342900">
              <a:lnSpc>
                <a:spcPct val="90000"/>
              </a:lnSpc>
              <a:buClr>
                <a:srgbClr val="00B050"/>
              </a:buClr>
            </a:pPr>
            <a:r>
              <a:rPr lang="en-US" sz="1500" dirty="0"/>
              <a:t>Contrast this with the right-hand side of the image, which shows an iterative (frequent), incremental (Done) approach for delivering value.  Each piece of what is delivered is usable, but it’s a smaller piece of the bigger puzzle. </a:t>
            </a:r>
          </a:p>
          <a:p>
            <a:pPr>
              <a:lnSpc>
                <a:spcPct val="90000"/>
              </a:lnSpc>
            </a:pPr>
            <a:endParaRPr lang="en-US" sz="1400" dirty="0"/>
          </a:p>
        </p:txBody>
      </p:sp>
      <p:pic>
        <p:nvPicPr>
          <p:cNvPr id="3074" name="Picture 2" descr="This image shows a person trying to deliver a really large hexagon.  This is waterfall delivery.  In contrast, the image also shows a person delivering a bunch of smaller hexagons.  This is agile or incremental delivery.">
            <a:extLst>
              <a:ext uri="{FF2B5EF4-FFF2-40B4-BE49-F238E27FC236}">
                <a16:creationId xmlns:a16="http://schemas.microsoft.com/office/drawing/2014/main" id="{0673EFDC-ED7D-4955-A734-FD060D7602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426"/>
          <a:stretch/>
        </p:blipFill>
        <p:spPr bwMode="auto">
          <a:xfrm>
            <a:off x="6091442" y="2799635"/>
            <a:ext cx="5451627" cy="27051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CE0B797-6851-44D5-B8BD-CA93CC8BCB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047836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6D8BB-382D-4553-91A5-2D10A1A13505}"/>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4.  Business people and developers must work together daily throughout the project.</a:t>
            </a:r>
          </a:p>
        </p:txBody>
      </p:sp>
      <p:graphicFrame>
        <p:nvGraphicFramePr>
          <p:cNvPr id="4100" name="Content Placeholder 2">
            <a:extLst>
              <a:ext uri="{FF2B5EF4-FFF2-40B4-BE49-F238E27FC236}">
                <a16:creationId xmlns:a16="http://schemas.microsoft.com/office/drawing/2014/main" id="{80898827-9059-F5F6-5235-9AEAAF1C8D8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This image shows the benefits of an incremental approach which include higher visibility, reducing risk sooner, maintaining the ability to change direction and delivering value sooner.">
            <a:extLst>
              <a:ext uri="{FF2B5EF4-FFF2-40B4-BE49-F238E27FC236}">
                <a16:creationId xmlns:a16="http://schemas.microsoft.com/office/drawing/2014/main" id="{35911BB9-744C-461E-AEF5-751BA885A553}"/>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420465" y="1938681"/>
            <a:ext cx="4438809"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F0EDC0F-9386-40D2-8333-11B83746DA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14650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28AF-D873-43CC-9F41-7487492C30AE}"/>
              </a:ext>
            </a:extLst>
          </p:cNvPr>
          <p:cNvSpPr>
            <a:spLocks noGrp="1"/>
          </p:cNvSpPr>
          <p:nvPr>
            <p:ph type="title"/>
          </p:nvPr>
        </p:nvSpPr>
        <p:spPr>
          <a:xfrm>
            <a:off x="1047280" y="759805"/>
            <a:ext cx="10306520" cy="1325563"/>
          </a:xfrm>
        </p:spPr>
        <p:txBody>
          <a:bodyPr>
            <a:normAutofit/>
          </a:bodyPr>
          <a:lstStyle/>
          <a:p>
            <a:r>
              <a:rPr lang="en-US" sz="4000" dirty="0"/>
              <a:t>Activity</a:t>
            </a:r>
          </a:p>
        </p:txBody>
      </p:sp>
      <p:sp>
        <p:nvSpPr>
          <p:cNvPr id="3" name="Content Placeholder 2">
            <a:extLst>
              <a:ext uri="{FF2B5EF4-FFF2-40B4-BE49-F238E27FC236}">
                <a16:creationId xmlns:a16="http://schemas.microsoft.com/office/drawing/2014/main" id="{0110CF44-C50E-42DC-8B45-F43FD0855F7D}"/>
              </a:ext>
            </a:extLst>
          </p:cNvPr>
          <p:cNvSpPr>
            <a:spLocks noGrp="1"/>
          </p:cNvSpPr>
          <p:nvPr>
            <p:ph idx="1"/>
          </p:nvPr>
        </p:nvSpPr>
        <p:spPr>
          <a:xfrm>
            <a:off x="1424904" y="2494450"/>
            <a:ext cx="4053545" cy="3563159"/>
          </a:xfrm>
        </p:spPr>
        <p:txBody>
          <a:bodyPr>
            <a:normAutofit/>
          </a:bodyPr>
          <a:lstStyle/>
          <a:p>
            <a:r>
              <a:rPr lang="en-US" sz="2400"/>
              <a:t>I want you all to re-create a short scene of Indian team Dressing Room after winning 2011 WC (Sober part only).</a:t>
            </a:r>
          </a:p>
          <a:p>
            <a:pPr lvl="1">
              <a:buClr>
                <a:srgbClr val="00B050"/>
              </a:buClr>
            </a:pPr>
            <a:r>
              <a:rPr lang="en-US"/>
              <a:t>A </a:t>
            </a:r>
            <a:r>
              <a:rPr lang="en-US" dirty="0"/>
              <a:t>short 3mins play</a:t>
            </a:r>
          </a:p>
          <a:p>
            <a:pPr lvl="1">
              <a:buClr>
                <a:srgbClr val="00B050"/>
              </a:buClr>
            </a:pPr>
            <a:r>
              <a:rPr lang="en-US" dirty="0"/>
              <a:t>You have 5mins to prepare</a:t>
            </a:r>
          </a:p>
          <a:p>
            <a:pPr lvl="1">
              <a:buClr>
                <a:srgbClr val="00B050"/>
              </a:buClr>
            </a:pPr>
            <a:r>
              <a:rPr lang="en-US" dirty="0"/>
              <a:t>You have 2mins for queries.</a:t>
            </a:r>
          </a:p>
        </p:txBody>
      </p:sp>
      <p:pic>
        <p:nvPicPr>
          <p:cNvPr id="9" name="Picture 8">
            <a:extLst>
              <a:ext uri="{FF2B5EF4-FFF2-40B4-BE49-F238E27FC236}">
                <a16:creationId xmlns:a16="http://schemas.microsoft.com/office/drawing/2014/main" id="{7E6A5EAC-F8EA-4899-8FA5-E2B79A1E6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3440" y="5733770"/>
            <a:ext cx="2326256" cy="977028"/>
          </a:xfrm>
          <a:prstGeom prst="rect">
            <a:avLst/>
          </a:prstGeom>
        </p:spPr>
      </p:pic>
    </p:spTree>
    <p:extLst>
      <p:ext uri="{BB962C8B-B14F-4D97-AF65-F5344CB8AC3E}">
        <p14:creationId xmlns:p14="http://schemas.microsoft.com/office/powerpoint/2010/main" val="2029574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9E23-1869-4FF8-A939-5CAABF65DA66}"/>
              </a:ext>
            </a:extLst>
          </p:cNvPr>
          <p:cNvSpPr>
            <a:spLocks noGrp="1"/>
          </p:cNvSpPr>
          <p:nvPr>
            <p:ph type="title"/>
          </p:nvPr>
        </p:nvSpPr>
        <p:spPr>
          <a:xfrm>
            <a:off x="643855" y="1447800"/>
            <a:ext cx="3108626" cy="4572000"/>
          </a:xfrm>
        </p:spPr>
        <p:txBody>
          <a:bodyPr anchor="ctr">
            <a:normAutofit/>
          </a:bodyPr>
          <a:lstStyle/>
          <a:p>
            <a:r>
              <a:rPr lang="en-US" sz="3200" dirty="0"/>
              <a:t>What the events mean?	</a:t>
            </a:r>
          </a:p>
        </p:txBody>
      </p:sp>
      <p:graphicFrame>
        <p:nvGraphicFramePr>
          <p:cNvPr id="5" name="Content Placeholder 2">
            <a:extLst>
              <a:ext uri="{FF2B5EF4-FFF2-40B4-BE49-F238E27FC236}">
                <a16:creationId xmlns:a16="http://schemas.microsoft.com/office/drawing/2014/main" id="{4CC46BC9-ECA8-45E7-63C9-1B778E2DFCD4}"/>
              </a:ext>
            </a:extLst>
          </p:cNvPr>
          <p:cNvGraphicFramePr>
            <a:graphicFrameLocks noGrp="1"/>
          </p:cNvGraphicFramePr>
          <p:nvPr>
            <p:ph idx="1"/>
          </p:nvPr>
        </p:nvGraphicFramePr>
        <p:xfrm>
          <a:off x="4338320" y="568960"/>
          <a:ext cx="6776720" cy="4937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4A453D0A-231E-4A97-9768-93A39ECC5D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807366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26556-E627-4E1C-950F-034B0B17462C}"/>
              </a:ext>
            </a:extLst>
          </p:cNvPr>
          <p:cNvSpPr>
            <a:spLocks noGrp="1"/>
          </p:cNvSpPr>
          <p:nvPr>
            <p:ph type="title"/>
          </p:nvPr>
        </p:nvSpPr>
        <p:spPr/>
        <p:txBody>
          <a:bodyPr/>
          <a:lstStyle/>
          <a:p>
            <a:r>
              <a:rPr lang="en-US" dirty="0"/>
              <a:t>Let us have a Review/ Demo</a:t>
            </a:r>
          </a:p>
        </p:txBody>
      </p:sp>
      <p:pic>
        <p:nvPicPr>
          <p:cNvPr id="3" name="Picture 2">
            <a:extLst>
              <a:ext uri="{FF2B5EF4-FFF2-40B4-BE49-F238E27FC236}">
                <a16:creationId xmlns:a16="http://schemas.microsoft.com/office/drawing/2014/main" id="{93C58C14-6F47-4570-AAE2-45612F380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756361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0AAFB-516A-46FA-BE07-1F41F3862658}"/>
              </a:ext>
            </a:extLst>
          </p:cNvPr>
          <p:cNvSpPr>
            <a:spLocks noGrp="1"/>
          </p:cNvSpPr>
          <p:nvPr>
            <p:ph type="title"/>
          </p:nvPr>
        </p:nvSpPr>
        <p:spPr>
          <a:xfrm>
            <a:off x="804672" y="802955"/>
            <a:ext cx="5145024" cy="1454051"/>
          </a:xfrm>
        </p:spPr>
        <p:txBody>
          <a:bodyPr anchor="b">
            <a:normAutofit/>
          </a:bodyPr>
          <a:lstStyle/>
          <a:p>
            <a:r>
              <a:rPr lang="en-US" sz="3600">
                <a:solidFill>
                  <a:schemeClr val="tx2"/>
                </a:solidFill>
              </a:rPr>
              <a:t>Was it a success?</a:t>
            </a:r>
          </a:p>
        </p:txBody>
      </p:sp>
      <p:pic>
        <p:nvPicPr>
          <p:cNvPr id="9" name="Picture 8">
            <a:extLst>
              <a:ext uri="{FF2B5EF4-FFF2-40B4-BE49-F238E27FC236}">
                <a16:creationId xmlns:a16="http://schemas.microsoft.com/office/drawing/2014/main" id="{E9FCE127-629C-45A4-93C7-AE7CA49041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8933" y="5701468"/>
            <a:ext cx="2629372" cy="1104336"/>
          </a:xfrm>
          <a:prstGeom prst="rect">
            <a:avLst/>
          </a:prstGeom>
        </p:spPr>
      </p:pic>
      <p:sp>
        <p:nvSpPr>
          <p:cNvPr id="3" name="Content Placeholder 2">
            <a:extLst>
              <a:ext uri="{FF2B5EF4-FFF2-40B4-BE49-F238E27FC236}">
                <a16:creationId xmlns:a16="http://schemas.microsoft.com/office/drawing/2014/main" id="{6AC914C6-B090-4C23-909E-AB1DC59216BD}"/>
              </a:ext>
            </a:extLst>
          </p:cNvPr>
          <p:cNvSpPr>
            <a:spLocks noGrp="1"/>
          </p:cNvSpPr>
          <p:nvPr>
            <p:ph idx="1"/>
          </p:nvPr>
        </p:nvSpPr>
        <p:spPr>
          <a:xfrm>
            <a:off x="804672" y="2421682"/>
            <a:ext cx="4553909" cy="3639289"/>
          </a:xfrm>
        </p:spPr>
        <p:txBody>
          <a:bodyPr anchor="ctr">
            <a:normAutofit/>
          </a:bodyPr>
          <a:lstStyle/>
          <a:p>
            <a:r>
              <a:rPr lang="en-US" sz="1800" dirty="0">
                <a:solidFill>
                  <a:schemeClr val="tx2"/>
                </a:solidFill>
              </a:rPr>
              <a:t>Did we provide something that added value to the PO?</a:t>
            </a:r>
          </a:p>
          <a:p>
            <a:r>
              <a:rPr lang="en-US" sz="1800" dirty="0">
                <a:solidFill>
                  <a:schemeClr val="tx2"/>
                </a:solidFill>
              </a:rPr>
              <a:t>Did we face any challenges?</a:t>
            </a:r>
          </a:p>
          <a:p>
            <a:r>
              <a:rPr lang="en-US" sz="1800" dirty="0">
                <a:solidFill>
                  <a:schemeClr val="tx2"/>
                </a:solidFill>
              </a:rPr>
              <a:t>Were priorities changed in between of the activity?</a:t>
            </a:r>
          </a:p>
          <a:p>
            <a:r>
              <a:rPr lang="en-US" sz="1800" dirty="0">
                <a:solidFill>
                  <a:schemeClr val="tx2"/>
                </a:solidFill>
              </a:rPr>
              <a:t>Did this change impact your performance?</a:t>
            </a:r>
          </a:p>
          <a:p>
            <a:r>
              <a:rPr lang="en-US" sz="1800" dirty="0">
                <a:solidFill>
                  <a:schemeClr val="tx2"/>
                </a:solidFill>
              </a:rPr>
              <a:t>What could have been done differently?</a:t>
            </a:r>
          </a:p>
        </p:txBody>
      </p:sp>
      <p:pic>
        <p:nvPicPr>
          <p:cNvPr id="7" name="Graphic 6" descr="Questions">
            <a:extLst>
              <a:ext uri="{FF2B5EF4-FFF2-40B4-BE49-F238E27FC236}">
                <a16:creationId xmlns:a16="http://schemas.microsoft.com/office/drawing/2014/main" id="{1DBD2F77-589F-A9CA-F809-70505DA083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09938" y="90660"/>
            <a:ext cx="1996361" cy="1996361"/>
          </a:xfrm>
          <a:prstGeom prst="rect">
            <a:avLst/>
          </a:prstGeom>
        </p:spPr>
      </p:pic>
    </p:spTree>
    <p:extLst>
      <p:ext uri="{BB962C8B-B14F-4D97-AF65-F5344CB8AC3E}">
        <p14:creationId xmlns:p14="http://schemas.microsoft.com/office/powerpoint/2010/main" val="420728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4C36-18CD-4926-8AD0-E23CB3843B95}"/>
              </a:ext>
            </a:extLst>
          </p:cNvPr>
          <p:cNvSpPr>
            <a:spLocks noGrp="1"/>
          </p:cNvSpPr>
          <p:nvPr>
            <p:ph type="title"/>
          </p:nvPr>
        </p:nvSpPr>
        <p:spPr>
          <a:xfrm>
            <a:off x="1103312" y="452718"/>
            <a:ext cx="8947522" cy="1400530"/>
          </a:xfrm>
        </p:spPr>
        <p:txBody>
          <a:bodyPr anchor="ctr">
            <a:normAutofit/>
          </a:bodyPr>
          <a:lstStyle/>
          <a:p>
            <a:r>
              <a:rPr lang="en-US" dirty="0"/>
              <a:t>5. Build projects around motivated individuals.</a:t>
            </a:r>
          </a:p>
        </p:txBody>
      </p:sp>
      <p:graphicFrame>
        <p:nvGraphicFramePr>
          <p:cNvPr id="11" name="Content Placeholder 2">
            <a:extLst>
              <a:ext uri="{FF2B5EF4-FFF2-40B4-BE49-F238E27FC236}">
                <a16:creationId xmlns:a16="http://schemas.microsoft.com/office/drawing/2014/main" id="{49FDD619-1924-C985-A07D-87B290FB75E5}"/>
              </a:ext>
            </a:extLst>
          </p:cNvPr>
          <p:cNvGraphicFramePr>
            <a:graphicFrameLocks noGrp="1"/>
          </p:cNvGraphicFramePr>
          <p:nvPr>
            <p:ph idx="1"/>
          </p:nvPr>
        </p:nvGraphicFramePr>
        <p:xfrm>
          <a:off x="1622729" y="2250758"/>
          <a:ext cx="8946541" cy="34848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Logo&#10;&#10;Description automatically generated">
            <a:extLst>
              <a:ext uri="{FF2B5EF4-FFF2-40B4-BE49-F238E27FC236}">
                <a16:creationId xmlns:a16="http://schemas.microsoft.com/office/drawing/2014/main" id="{81F24F25-B1A4-4F12-98ED-9239A748F0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021635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EA502-6CF0-4C7E-BD65-945EAF4B2347}"/>
              </a:ext>
            </a:extLst>
          </p:cNvPr>
          <p:cNvSpPr>
            <a:spLocks noGrp="1"/>
          </p:cNvSpPr>
          <p:nvPr>
            <p:ph type="title"/>
          </p:nvPr>
        </p:nvSpPr>
        <p:spPr>
          <a:xfrm>
            <a:off x="648930" y="629267"/>
            <a:ext cx="9252154" cy="1016654"/>
          </a:xfrm>
        </p:spPr>
        <p:txBody>
          <a:bodyPr>
            <a:normAutofit/>
          </a:bodyPr>
          <a:lstStyle/>
          <a:p>
            <a:r>
              <a:rPr lang="en-US" dirty="0"/>
              <a:t>6. face-to-face conversation</a:t>
            </a:r>
          </a:p>
        </p:txBody>
      </p:sp>
      <p:graphicFrame>
        <p:nvGraphicFramePr>
          <p:cNvPr id="5" name="Content Placeholder 2">
            <a:extLst>
              <a:ext uri="{FF2B5EF4-FFF2-40B4-BE49-F238E27FC236}">
                <a16:creationId xmlns:a16="http://schemas.microsoft.com/office/drawing/2014/main" id="{AF8AC6F5-C1D8-6C68-58CA-984E039B9369}"/>
              </a:ext>
            </a:extLst>
          </p:cNvPr>
          <p:cNvGraphicFramePr>
            <a:graphicFrameLocks noGrp="1"/>
          </p:cNvGraphicFramePr>
          <p:nvPr>
            <p:ph idx="1"/>
            <p:extLst>
              <p:ext uri="{D42A27DB-BD31-4B8C-83A1-F6EECF244321}">
                <p14:modId xmlns:p14="http://schemas.microsoft.com/office/powerpoint/2010/main" val="790561390"/>
              </p:ext>
            </p:extLst>
          </p:nvPr>
        </p:nvGraphicFramePr>
        <p:xfrm>
          <a:off x="496530" y="192633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B752C8B6-7F8A-4A12-B6D1-005D30DE03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064121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1B39-F0C4-4063-B296-C5F17F36A066}"/>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7. Working software is the primary measure of progress.</a:t>
            </a:r>
          </a:p>
        </p:txBody>
      </p:sp>
      <p:graphicFrame>
        <p:nvGraphicFramePr>
          <p:cNvPr id="5126" name="Content Placeholder 2">
            <a:extLst>
              <a:ext uri="{FF2B5EF4-FFF2-40B4-BE49-F238E27FC236}">
                <a16:creationId xmlns:a16="http://schemas.microsoft.com/office/drawing/2014/main" id="{545B6F1A-1CFB-2332-7BBF-5B1E10E81728}"/>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This image shows that every Sprint should result in a Done increment.">
            <a:extLst>
              <a:ext uri="{FF2B5EF4-FFF2-40B4-BE49-F238E27FC236}">
                <a16:creationId xmlns:a16="http://schemas.microsoft.com/office/drawing/2014/main" id="{8260D1D8-6EB0-4981-9493-AA052464FC4B}"/>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091916" y="3363925"/>
            <a:ext cx="5451627" cy="203073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482C2BB-0E2F-4F05-B6D4-3A8BC2148A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58330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D2A4-A102-41BC-B015-D0C65E12ABCD}"/>
              </a:ext>
            </a:extLst>
          </p:cNvPr>
          <p:cNvSpPr>
            <a:spLocks noGrp="1"/>
          </p:cNvSpPr>
          <p:nvPr>
            <p:ph type="title"/>
          </p:nvPr>
        </p:nvSpPr>
        <p:spPr>
          <a:xfrm>
            <a:off x="648930" y="629267"/>
            <a:ext cx="9252154" cy="1016654"/>
          </a:xfrm>
        </p:spPr>
        <p:txBody>
          <a:bodyPr>
            <a:normAutofit/>
          </a:bodyPr>
          <a:lstStyle/>
          <a:p>
            <a:pPr>
              <a:lnSpc>
                <a:spcPct val="90000"/>
              </a:lnSpc>
            </a:pPr>
            <a:r>
              <a:rPr lang="fr-FR" sz="3300" dirty="0"/>
              <a:t>8.  Agile </a:t>
            </a:r>
            <a:r>
              <a:rPr lang="fr-FR" sz="3300" dirty="0" err="1"/>
              <a:t>processes</a:t>
            </a:r>
            <a:r>
              <a:rPr lang="fr-FR" sz="3300" dirty="0"/>
              <a:t> </a:t>
            </a:r>
            <a:r>
              <a:rPr lang="fr-FR" sz="3300" dirty="0" err="1"/>
              <a:t>promote</a:t>
            </a:r>
            <a:r>
              <a:rPr lang="fr-FR" sz="3300" dirty="0"/>
              <a:t> </a:t>
            </a:r>
            <a:r>
              <a:rPr lang="fr-FR" sz="3300" dirty="0" err="1"/>
              <a:t>sustainable</a:t>
            </a:r>
            <a:r>
              <a:rPr lang="fr-FR" sz="3300" dirty="0"/>
              <a:t> </a:t>
            </a:r>
            <a:r>
              <a:rPr lang="fr-FR" sz="3300" dirty="0" err="1"/>
              <a:t>development</a:t>
            </a:r>
            <a:endParaRPr lang="en-US" sz="3300" dirty="0"/>
          </a:p>
        </p:txBody>
      </p:sp>
      <p:graphicFrame>
        <p:nvGraphicFramePr>
          <p:cNvPr id="6150" name="Content Placeholder 2">
            <a:extLst>
              <a:ext uri="{FF2B5EF4-FFF2-40B4-BE49-F238E27FC236}">
                <a16:creationId xmlns:a16="http://schemas.microsoft.com/office/drawing/2014/main" id="{E6BA079F-CFAB-81B7-1305-335AC74524EC}"/>
              </a:ext>
            </a:extLst>
          </p:cNvPr>
          <p:cNvGraphicFramePr>
            <a:graphicFrameLocks noGrp="1"/>
          </p:cNvGraphicFramePr>
          <p:nvPr>
            <p:ph idx="1"/>
          </p:nvPr>
        </p:nvGraphicFramePr>
        <p:xfrm>
          <a:off x="648931" y="2548281"/>
          <a:ext cx="597099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This image shows Developers helping each other up the stairs.  Each stair is intended to represent an increment of delivery.">
            <a:extLst>
              <a:ext uri="{FF2B5EF4-FFF2-40B4-BE49-F238E27FC236}">
                <a16:creationId xmlns:a16="http://schemas.microsoft.com/office/drawing/2014/main" id="{CB7B8937-2625-4D08-BA71-05CCF11F20E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8924"/>
          <a:stretch/>
        </p:blipFill>
        <p:spPr bwMode="auto">
          <a:xfrm>
            <a:off x="7023341" y="2548281"/>
            <a:ext cx="4183139" cy="320227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1B849B1-A024-44C8-BAE2-F31EABFC52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082287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1A09-17F6-4F66-A7DF-DB2BBCD58B19}"/>
              </a:ext>
            </a:extLst>
          </p:cNvPr>
          <p:cNvSpPr>
            <a:spLocks noGrp="1"/>
          </p:cNvSpPr>
          <p:nvPr>
            <p:ph type="title"/>
          </p:nvPr>
        </p:nvSpPr>
        <p:spPr>
          <a:xfrm>
            <a:off x="648930" y="629267"/>
            <a:ext cx="9252154" cy="1016654"/>
          </a:xfrm>
        </p:spPr>
        <p:txBody>
          <a:bodyPr>
            <a:normAutofit/>
          </a:bodyPr>
          <a:lstStyle/>
          <a:p>
            <a:pPr>
              <a:lnSpc>
                <a:spcPct val="90000"/>
              </a:lnSpc>
            </a:pPr>
            <a:r>
              <a:rPr lang="en-US" sz="2900" dirty="0"/>
              <a:t>9.  Continuous attention to technical excellence and good design enhances agility.</a:t>
            </a:r>
          </a:p>
        </p:txBody>
      </p:sp>
      <p:graphicFrame>
        <p:nvGraphicFramePr>
          <p:cNvPr id="7172" name="Content Placeholder 2">
            <a:extLst>
              <a:ext uri="{FF2B5EF4-FFF2-40B4-BE49-F238E27FC236}">
                <a16:creationId xmlns:a16="http://schemas.microsoft.com/office/drawing/2014/main" id="{6C92D784-82E8-EA43-7679-F368A65367AF}"/>
              </a:ext>
            </a:extLst>
          </p:cNvPr>
          <p:cNvGraphicFramePr>
            <a:graphicFrameLocks noGrp="1"/>
          </p:cNvGraphicFramePr>
          <p:nvPr>
            <p:ph idx="1"/>
          </p:nvPr>
        </p:nvGraphicFramePr>
        <p:xfrm>
          <a:off x="648930" y="2566715"/>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descr="This image shows Developers removing Technical Debt.  Developers are shown removing walls that are pictured on a flight of stairs.  The walls represent the technical debt and each stair symbolizes an increment of functionality that was delivered.">
            <a:extLst>
              <a:ext uri="{FF2B5EF4-FFF2-40B4-BE49-F238E27FC236}">
                <a16:creationId xmlns:a16="http://schemas.microsoft.com/office/drawing/2014/main" id="{AFF48AC6-FAC3-4DBE-AE0C-106E5898E2A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4953"/>
          <a:stretch/>
        </p:blipFill>
        <p:spPr bwMode="auto">
          <a:xfrm>
            <a:off x="6864554" y="2303836"/>
            <a:ext cx="4068908" cy="343180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8DF2737-2488-465C-9BF6-4890B9926E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536623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FF6F5-AB58-49CD-B422-503210390B5C}"/>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10.  Simplicity—the art of maximizing the amount of work not done—is essential.</a:t>
            </a:r>
          </a:p>
        </p:txBody>
      </p:sp>
      <p:graphicFrame>
        <p:nvGraphicFramePr>
          <p:cNvPr id="8196" name="Content Placeholder 2">
            <a:extLst>
              <a:ext uri="{FF2B5EF4-FFF2-40B4-BE49-F238E27FC236}">
                <a16:creationId xmlns:a16="http://schemas.microsoft.com/office/drawing/2014/main" id="{D1AFCF2A-EF23-AA85-79F6-79D100EA4924}"/>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4" name="Picture 2" descr="This image shows that we should focus on the most valuable work instead of unnecessary requirements.">
            <a:extLst>
              <a:ext uri="{FF2B5EF4-FFF2-40B4-BE49-F238E27FC236}">
                <a16:creationId xmlns:a16="http://schemas.microsoft.com/office/drawing/2014/main" id="{4C49F586-220B-4D3C-8B1B-7F90B3E75AA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9391"/>
          <a:stretch/>
        </p:blipFill>
        <p:spPr bwMode="auto">
          <a:xfrm>
            <a:off x="6182517" y="1859770"/>
            <a:ext cx="5360552"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1CD0A46-E0F6-4ADF-B81F-C1FD175A6B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719923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E0981-D9D0-48AA-8D7B-25C4F228DB2C}"/>
              </a:ext>
            </a:extLst>
          </p:cNvPr>
          <p:cNvSpPr>
            <a:spLocks noGrp="1"/>
          </p:cNvSpPr>
          <p:nvPr>
            <p:ph type="title"/>
          </p:nvPr>
        </p:nvSpPr>
        <p:spPr>
          <a:xfrm>
            <a:off x="646111" y="452718"/>
            <a:ext cx="9404723" cy="1180711"/>
          </a:xfrm>
        </p:spPr>
        <p:txBody>
          <a:bodyPr>
            <a:normAutofit/>
          </a:bodyPr>
          <a:lstStyle/>
          <a:p>
            <a:pPr>
              <a:lnSpc>
                <a:spcPct val="90000"/>
              </a:lnSpc>
            </a:pPr>
            <a:r>
              <a:rPr lang="en-US" sz="3300"/>
              <a:t>11.  The best architectures, requirements, and designs emerge from self-organizing teams.</a:t>
            </a:r>
          </a:p>
        </p:txBody>
      </p:sp>
      <p:graphicFrame>
        <p:nvGraphicFramePr>
          <p:cNvPr id="9222" name="Content Placeholder 2">
            <a:extLst>
              <a:ext uri="{FF2B5EF4-FFF2-40B4-BE49-F238E27FC236}">
                <a16:creationId xmlns:a16="http://schemas.microsoft.com/office/drawing/2014/main" id="{34A44D3A-580D-AD12-740C-CBA9EA066FD4}"/>
              </a:ext>
            </a:extLst>
          </p:cNvPr>
          <p:cNvGraphicFramePr>
            <a:graphicFrameLocks noGrp="1"/>
          </p:cNvGraphicFramePr>
          <p:nvPr>
            <p:ph idx="1"/>
          </p:nvPr>
        </p:nvGraphicFramePr>
        <p:xfrm>
          <a:off x="643856" y="2548281"/>
          <a:ext cx="7152860" cy="3654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218" name="Picture 2" descr="This image shows Developers building hexagons.  The Developers are saying to the Product Owner that the product that they are delivering should have security as well, and the Product Owner is agreeing to that.">
            <a:extLst>
              <a:ext uri="{FF2B5EF4-FFF2-40B4-BE49-F238E27FC236}">
                <a16:creationId xmlns:a16="http://schemas.microsoft.com/office/drawing/2014/main" id="{5FA6A5D0-5135-4E0F-88EF-614AC52809A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7802"/>
          <a:stretch/>
        </p:blipFill>
        <p:spPr bwMode="auto">
          <a:xfrm>
            <a:off x="8457477" y="2548281"/>
            <a:ext cx="2758461" cy="173303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 name="Picture 4" descr="Text, whiteboard&#10;&#10;Description automatically generated">
            <a:extLst>
              <a:ext uri="{FF2B5EF4-FFF2-40B4-BE49-F238E27FC236}">
                <a16:creationId xmlns:a16="http://schemas.microsoft.com/office/drawing/2014/main" id="{FBE6B5C9-37F9-4F1D-B254-453189EDBEE3}"/>
              </a:ext>
            </a:extLst>
          </p:cNvPr>
          <p:cNvPicPr>
            <a:picLocks noChangeAspect="1"/>
          </p:cNvPicPr>
          <p:nvPr/>
        </p:nvPicPr>
        <p:blipFill>
          <a:blip r:embed="rId8"/>
          <a:stretch>
            <a:fillRect/>
          </a:stretch>
        </p:blipFill>
        <p:spPr>
          <a:xfrm>
            <a:off x="8569487" y="4141959"/>
            <a:ext cx="1899219" cy="1733038"/>
          </a:xfrm>
          <a:prstGeom prst="rect">
            <a:avLst/>
          </a:prstGeom>
          <a:effectLst/>
        </p:spPr>
      </p:pic>
      <p:pic>
        <p:nvPicPr>
          <p:cNvPr id="8" name="Picture 7">
            <a:extLst>
              <a:ext uri="{FF2B5EF4-FFF2-40B4-BE49-F238E27FC236}">
                <a16:creationId xmlns:a16="http://schemas.microsoft.com/office/drawing/2014/main" id="{5EBAF3E1-7EFE-40CD-8504-2D265FBE5B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308545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1" name="Rectangle 10250">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A67331-F719-4599-AA2C-9F616736BD7F}"/>
              </a:ext>
            </a:extLst>
          </p:cNvPr>
          <p:cNvSpPr>
            <a:spLocks noGrp="1"/>
          </p:cNvSpPr>
          <p:nvPr>
            <p:ph type="title"/>
          </p:nvPr>
        </p:nvSpPr>
        <p:spPr>
          <a:xfrm>
            <a:off x="640080" y="329184"/>
            <a:ext cx="6894576" cy="1783080"/>
          </a:xfrm>
        </p:spPr>
        <p:txBody>
          <a:bodyPr anchor="b">
            <a:normAutofit/>
          </a:bodyPr>
          <a:lstStyle/>
          <a:p>
            <a:r>
              <a:rPr lang="en-US" sz="3000" dirty="0"/>
              <a:t>12. At regular intervals, the team reflects on how to become more effective, then tunes and adjusts its behavior accordingly.</a:t>
            </a:r>
          </a:p>
        </p:txBody>
      </p:sp>
      <p:sp>
        <p:nvSpPr>
          <p:cNvPr id="1025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4" name="Picture 4" descr="This image shows two Developers standing in front of a whiteboard.  On the white board they are adding stick notes.  On the whiteboard is text that is listed in three columns.  First column says &quot;What's going well&quot;, second column says &quot;What's not going well&quot;, and third column says &quot;Ideas for improvement&quot;.">
            <a:extLst>
              <a:ext uri="{FF2B5EF4-FFF2-40B4-BE49-F238E27FC236}">
                <a16:creationId xmlns:a16="http://schemas.microsoft.com/office/drawing/2014/main" id="{B278AB92-C6FC-4B4A-9343-F77F6BE8AF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8998"/>
          <a:stretch/>
        </p:blipFill>
        <p:spPr bwMode="auto">
          <a:xfrm>
            <a:off x="7863840" y="933046"/>
            <a:ext cx="4014216" cy="22222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205870A-D7FA-4B1B-BE3F-9A529B04C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8528" y="5703387"/>
            <a:ext cx="2319528" cy="974202"/>
          </a:xfrm>
          <a:prstGeom prst="rect">
            <a:avLst/>
          </a:prstGeom>
        </p:spPr>
      </p:pic>
      <p:graphicFrame>
        <p:nvGraphicFramePr>
          <p:cNvPr id="10246" name="Content Placeholder 3">
            <a:extLst>
              <a:ext uri="{FF2B5EF4-FFF2-40B4-BE49-F238E27FC236}">
                <a16:creationId xmlns:a16="http://schemas.microsoft.com/office/drawing/2014/main" id="{8D1333D8-0012-71CC-F976-3237A2AE0002}"/>
              </a:ext>
            </a:extLst>
          </p:cNvPr>
          <p:cNvGraphicFramePr>
            <a:graphicFrameLocks noGrp="1"/>
          </p:cNvGraphicFramePr>
          <p:nvPr>
            <p:ph idx="1"/>
            <p:extLst>
              <p:ext uri="{D42A27DB-BD31-4B8C-83A1-F6EECF244321}">
                <p14:modId xmlns:p14="http://schemas.microsoft.com/office/powerpoint/2010/main" val="2141061314"/>
              </p:ext>
            </p:extLst>
          </p:nvPr>
        </p:nvGraphicFramePr>
        <p:xfrm>
          <a:off x="640080" y="2706624"/>
          <a:ext cx="6894576" cy="34838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5969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09BC1-5CE2-447F-85B6-D217A74BA727}"/>
              </a:ext>
            </a:extLst>
          </p:cNvPr>
          <p:cNvSpPr>
            <a:spLocks noGrp="1"/>
          </p:cNvSpPr>
          <p:nvPr>
            <p:ph type="title"/>
          </p:nvPr>
        </p:nvSpPr>
        <p:spPr>
          <a:xfrm>
            <a:off x="643855" y="1447800"/>
            <a:ext cx="3108626" cy="4572000"/>
          </a:xfrm>
        </p:spPr>
        <p:txBody>
          <a:bodyPr anchor="ctr">
            <a:normAutofit/>
          </a:bodyPr>
          <a:lstStyle/>
          <a:p>
            <a:r>
              <a:rPr lang="en-US" sz="3200" dirty="0"/>
              <a:t>Let’s Rewind</a:t>
            </a:r>
          </a:p>
        </p:txBody>
      </p:sp>
      <p:graphicFrame>
        <p:nvGraphicFramePr>
          <p:cNvPr id="5" name="Content Placeholder 2">
            <a:extLst>
              <a:ext uri="{FF2B5EF4-FFF2-40B4-BE49-F238E27FC236}">
                <a16:creationId xmlns:a16="http://schemas.microsoft.com/office/drawing/2014/main" id="{A9FEF326-268D-9395-1CDC-20F9FA99DA79}"/>
              </a:ext>
            </a:extLst>
          </p:cNvPr>
          <p:cNvGraphicFramePr>
            <a:graphicFrameLocks noGrp="1"/>
          </p:cNvGraphicFramePr>
          <p:nvPr>
            <p:ph idx="1"/>
          </p:nvPr>
        </p:nvGraphicFramePr>
        <p:xfrm>
          <a:off x="5048250" y="1447800"/>
          <a:ext cx="5981700" cy="4048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3122535C-932A-4796-A2E7-3B2AED522D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0120293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5362A-86C6-4ADA-82AE-E8572960B506}"/>
              </a:ext>
            </a:extLst>
          </p:cNvPr>
          <p:cNvSpPr>
            <a:spLocks noGrp="1"/>
          </p:cNvSpPr>
          <p:nvPr>
            <p:ph type="ctrTitle"/>
          </p:nvPr>
        </p:nvSpPr>
        <p:spPr/>
        <p:txBody>
          <a:bodyPr/>
          <a:lstStyle/>
          <a:p>
            <a:r>
              <a:rPr lang="en-US" dirty="0"/>
              <a:t>Q &amp; A</a:t>
            </a:r>
          </a:p>
        </p:txBody>
      </p:sp>
      <p:sp>
        <p:nvSpPr>
          <p:cNvPr id="3" name="Subtitle 2">
            <a:extLst>
              <a:ext uri="{FF2B5EF4-FFF2-40B4-BE49-F238E27FC236}">
                <a16:creationId xmlns:a16="http://schemas.microsoft.com/office/drawing/2014/main" id="{267ED432-45DF-489B-A4BC-9C5F380BFFB2}"/>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FB26086B-A0CC-4751-B69C-2A7412C94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107959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1258A-FCAA-45CB-AE16-748EBBC655DD}"/>
              </a:ext>
            </a:extLst>
          </p:cNvPr>
          <p:cNvSpPr>
            <a:spLocks noGrp="1"/>
          </p:cNvSpPr>
          <p:nvPr>
            <p:ph type="title"/>
          </p:nvPr>
        </p:nvSpPr>
        <p:spPr/>
        <p:txBody>
          <a:bodyPr/>
          <a:lstStyle/>
          <a:p>
            <a:r>
              <a:rPr lang="en-US" dirty="0"/>
              <a:t>Knowledge Check</a:t>
            </a:r>
          </a:p>
        </p:txBody>
      </p:sp>
      <p:sp>
        <p:nvSpPr>
          <p:cNvPr id="3" name="Content Placeholder 2">
            <a:extLst>
              <a:ext uri="{FF2B5EF4-FFF2-40B4-BE49-F238E27FC236}">
                <a16:creationId xmlns:a16="http://schemas.microsoft.com/office/drawing/2014/main" id="{FE700804-155E-4D51-8589-E4706E9DCEFA}"/>
              </a:ext>
            </a:extLst>
          </p:cNvPr>
          <p:cNvSpPr>
            <a:spLocks noGrp="1"/>
          </p:cNvSpPr>
          <p:nvPr>
            <p:ph idx="1"/>
          </p:nvPr>
        </p:nvSpPr>
        <p:spPr/>
        <p:txBody>
          <a:bodyPr/>
          <a:lstStyle/>
          <a:p>
            <a:r>
              <a:rPr lang="en-US" dirty="0"/>
              <a:t>Name any 1 Value of Agile</a:t>
            </a:r>
          </a:p>
        </p:txBody>
      </p:sp>
      <p:pic>
        <p:nvPicPr>
          <p:cNvPr id="4" name="Picture 3">
            <a:extLst>
              <a:ext uri="{FF2B5EF4-FFF2-40B4-BE49-F238E27FC236}">
                <a16:creationId xmlns:a16="http://schemas.microsoft.com/office/drawing/2014/main" id="{0B6807EF-E155-4849-BA69-D8CC298F0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60499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58A10-FB45-4816-9A3C-054ECCD643EE}"/>
              </a:ext>
            </a:extLst>
          </p:cNvPr>
          <p:cNvSpPr>
            <a:spLocks noGrp="1"/>
          </p:cNvSpPr>
          <p:nvPr>
            <p:ph type="title"/>
          </p:nvPr>
        </p:nvSpPr>
        <p:spPr/>
        <p:txBody>
          <a:bodyPr/>
          <a:lstStyle/>
          <a:p>
            <a:r>
              <a:rPr lang="en-US" dirty="0"/>
              <a:t>Knowledge Check</a:t>
            </a:r>
          </a:p>
        </p:txBody>
      </p:sp>
      <p:sp>
        <p:nvSpPr>
          <p:cNvPr id="3" name="Content Placeholder 2">
            <a:extLst>
              <a:ext uri="{FF2B5EF4-FFF2-40B4-BE49-F238E27FC236}">
                <a16:creationId xmlns:a16="http://schemas.microsoft.com/office/drawing/2014/main" id="{A677A3B4-B3EF-4D8C-A1E9-AB12A95E9208}"/>
              </a:ext>
            </a:extLst>
          </p:cNvPr>
          <p:cNvSpPr>
            <a:spLocks noGrp="1"/>
          </p:cNvSpPr>
          <p:nvPr>
            <p:ph idx="1"/>
          </p:nvPr>
        </p:nvSpPr>
        <p:spPr/>
        <p:txBody>
          <a:bodyPr/>
          <a:lstStyle/>
          <a:p>
            <a:r>
              <a:rPr lang="en-US" dirty="0"/>
              <a:t>Name any 3 Principles of Agile we discussed.</a:t>
            </a:r>
          </a:p>
        </p:txBody>
      </p:sp>
      <p:pic>
        <p:nvPicPr>
          <p:cNvPr id="4" name="Picture 3">
            <a:extLst>
              <a:ext uri="{FF2B5EF4-FFF2-40B4-BE49-F238E27FC236}">
                <a16:creationId xmlns:a16="http://schemas.microsoft.com/office/drawing/2014/main" id="{2040B508-12B5-4FBE-8190-D9125D1D92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067695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2DDC-6B1D-475F-B8DA-322FB8CFFA53}"/>
              </a:ext>
            </a:extLst>
          </p:cNvPr>
          <p:cNvSpPr>
            <a:spLocks noGrp="1"/>
          </p:cNvSpPr>
          <p:nvPr>
            <p:ph type="title"/>
          </p:nvPr>
        </p:nvSpPr>
        <p:spPr/>
        <p:txBody>
          <a:bodyPr/>
          <a:lstStyle/>
          <a:p>
            <a:r>
              <a:rPr lang="en-US" dirty="0" err="1"/>
              <a:t>LookBack</a:t>
            </a:r>
            <a:endParaRPr lang="en-US" dirty="0"/>
          </a:p>
        </p:txBody>
      </p:sp>
      <p:sp>
        <p:nvSpPr>
          <p:cNvPr id="3" name="Content Placeholder 2">
            <a:extLst>
              <a:ext uri="{FF2B5EF4-FFF2-40B4-BE49-F238E27FC236}">
                <a16:creationId xmlns:a16="http://schemas.microsoft.com/office/drawing/2014/main" id="{DCA7677C-2CD2-42F4-9D97-FB786CCE5FF9}"/>
              </a:ext>
            </a:extLst>
          </p:cNvPr>
          <p:cNvSpPr>
            <a:spLocks noGrp="1"/>
          </p:cNvSpPr>
          <p:nvPr>
            <p:ph idx="1"/>
          </p:nvPr>
        </p:nvSpPr>
        <p:spPr>
          <a:xfrm>
            <a:off x="838200" y="1825625"/>
            <a:ext cx="10515600" cy="4756150"/>
          </a:xfrm>
        </p:spPr>
        <p:txBody>
          <a:bodyPr/>
          <a:lstStyle/>
          <a:p>
            <a:r>
              <a:rPr lang="en-US" dirty="0"/>
              <a:t>I had asked to come up with below points:-</a:t>
            </a:r>
          </a:p>
          <a:p>
            <a:pPr marL="0" indent="0">
              <a:buNone/>
            </a:pPr>
            <a:r>
              <a:rPr lang="en-US" dirty="0"/>
              <a:t> </a:t>
            </a:r>
          </a:p>
        </p:txBody>
      </p:sp>
      <p:graphicFrame>
        <p:nvGraphicFramePr>
          <p:cNvPr id="6" name="Content Placeholder 2">
            <a:extLst>
              <a:ext uri="{FF2B5EF4-FFF2-40B4-BE49-F238E27FC236}">
                <a16:creationId xmlns:a16="http://schemas.microsoft.com/office/drawing/2014/main" id="{A9B62F96-A453-4CAC-B6BF-D51913E1B2C9}"/>
              </a:ext>
            </a:extLst>
          </p:cNvPr>
          <p:cNvGraphicFramePr>
            <a:graphicFrameLocks/>
          </p:cNvGraphicFramePr>
          <p:nvPr/>
        </p:nvGraphicFramePr>
        <p:xfrm>
          <a:off x="1304925" y="2371725"/>
          <a:ext cx="5981700" cy="4048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5DBCDD7E-10AA-48DD-BA20-DB092BF2FD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786704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50BFF-C09B-4678-BCD0-757909A3D801}"/>
              </a:ext>
            </a:extLst>
          </p:cNvPr>
          <p:cNvSpPr>
            <a:spLocks noGrp="1"/>
          </p:cNvSpPr>
          <p:nvPr>
            <p:ph type="title"/>
          </p:nvPr>
        </p:nvSpPr>
        <p:spPr/>
        <p:txBody>
          <a:bodyPr>
            <a:normAutofit fontScale="90000"/>
          </a:bodyPr>
          <a:lstStyle/>
          <a:p>
            <a:r>
              <a:rPr lang="en-US" b="1" i="1" dirty="0">
                <a:solidFill>
                  <a:srgbClr val="263B4F"/>
                </a:solidFill>
                <a:effectLst/>
                <a:latin typeface="Roboto Slab"/>
              </a:rPr>
              <a:t>The Three Pillars of Empiricism (Scrum)</a:t>
            </a:r>
            <a:br>
              <a:rPr lang="en-US" b="1" i="1" dirty="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434BE9CA-AC57-4FA7-B589-0289E6B5DDA9}"/>
              </a:ext>
            </a:extLst>
          </p:cNvPr>
          <p:cNvSpPr>
            <a:spLocks noGrp="1"/>
          </p:cNvSpPr>
          <p:nvPr>
            <p:ph idx="1"/>
          </p:nvPr>
        </p:nvSpPr>
        <p:spPr/>
        <p:txBody>
          <a:bodyPr/>
          <a:lstStyle/>
          <a:p>
            <a:r>
              <a:rPr lang="en-US" dirty="0"/>
              <a:t>Empiricism means working in a fact-based, experience-based, and evidence-based manner. </a:t>
            </a:r>
          </a:p>
          <a:p>
            <a:r>
              <a:rPr lang="en-US" dirty="0"/>
              <a:t>Scrum implements an empirical process where progress is based on observations of reality, not fictitious plans. </a:t>
            </a:r>
          </a:p>
          <a:p>
            <a:r>
              <a:rPr lang="en-US" dirty="0"/>
              <a:t>Scrum also places great emphasis on mind-set and cultural shift to achieve business and organizational Agility.</a:t>
            </a:r>
            <a:br>
              <a:rPr lang="en-US" dirty="0"/>
            </a:br>
            <a:br>
              <a:rPr lang="en-US" dirty="0"/>
            </a:br>
            <a:endParaRPr lang="en-US" dirty="0"/>
          </a:p>
        </p:txBody>
      </p:sp>
      <p:pic>
        <p:nvPicPr>
          <p:cNvPr id="4" name="Picture 3">
            <a:extLst>
              <a:ext uri="{FF2B5EF4-FFF2-40B4-BE49-F238E27FC236}">
                <a16:creationId xmlns:a16="http://schemas.microsoft.com/office/drawing/2014/main" id="{5103C3DB-10C5-41A7-84B0-7A9A7ABA2C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5518872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5DF8-3DA3-4320-9C3A-A55F3ADBC068}"/>
              </a:ext>
            </a:extLst>
          </p:cNvPr>
          <p:cNvSpPr>
            <a:spLocks noGrp="1"/>
          </p:cNvSpPr>
          <p:nvPr>
            <p:ph type="title"/>
          </p:nvPr>
        </p:nvSpPr>
        <p:spPr/>
        <p:txBody>
          <a:bodyPr/>
          <a:lstStyle/>
          <a:p>
            <a:r>
              <a:rPr lang="en-US" dirty="0"/>
              <a:t>The three pillars of empiricism are as follows:</a:t>
            </a:r>
          </a:p>
        </p:txBody>
      </p:sp>
      <p:pic>
        <p:nvPicPr>
          <p:cNvPr id="2050" name="Picture 2" descr="3 pillars">
            <a:extLst>
              <a:ext uri="{FF2B5EF4-FFF2-40B4-BE49-F238E27FC236}">
                <a16:creationId xmlns:a16="http://schemas.microsoft.com/office/drawing/2014/main" id="{8DB57D47-1EB5-45F5-9D43-EA0AAD16A9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16752" y="1825625"/>
            <a:ext cx="9558495"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7A2A9F1-3C41-4FA0-9558-7082D10B0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99721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557D8-17DB-45B9-BE43-DBF7812FE0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CED287-EE8C-44C3-98DD-36B87FFDA594}"/>
              </a:ext>
            </a:extLst>
          </p:cNvPr>
          <p:cNvSpPr>
            <a:spLocks noGrp="1"/>
          </p:cNvSpPr>
          <p:nvPr>
            <p:ph idx="1"/>
          </p:nvPr>
        </p:nvSpPr>
        <p:spPr/>
        <p:txBody>
          <a:bodyPr>
            <a:normAutofit fontScale="62500" lnSpcReduction="20000"/>
          </a:bodyPr>
          <a:lstStyle/>
          <a:p>
            <a:r>
              <a:rPr lang="en-US" b="1" dirty="0">
                <a:highlight>
                  <a:srgbClr val="FFFF00"/>
                </a:highlight>
              </a:rPr>
              <a:t>Transparency</a:t>
            </a:r>
            <a:r>
              <a:rPr lang="en-US" dirty="0"/>
              <a:t>: This means presenting the facts as is. All people involved—the customer, the CEO, individual contributors—are transparent in their day-to-day dealings with others. They all trust each other, and they have the courage to keep each other abreast of good news as well as bad news. Everyone strives and collectively collaborates for the common organizational objective, and no one has any hidden agenda.</a:t>
            </a:r>
          </a:p>
          <a:p>
            <a:endParaRPr lang="en-US" dirty="0"/>
          </a:p>
          <a:p>
            <a:r>
              <a:rPr lang="en-US" b="1" dirty="0">
                <a:highlight>
                  <a:srgbClr val="FFFF00"/>
                </a:highlight>
              </a:rPr>
              <a:t>Inspection: </a:t>
            </a:r>
            <a:r>
              <a:rPr lang="en-US" dirty="0"/>
              <a:t>Inspection in this context is not an inspection by an inspector or an auditor but an inspection by every- one on the Scrum Team. The inspection can be done for the product, processes, people aspects, practices, and continuous improvements. For example, the team openly and transparently shows the product at the end of each Sprint to the customer in order to gather valuable feedback. If the customer changes the requirements during inspection, the team does not complain but rather adapts by using this as an opportunity to collaborate with the customer to clarify the requirements and test out the new hypothesis.</a:t>
            </a:r>
          </a:p>
          <a:p>
            <a:endParaRPr lang="en-US" dirty="0"/>
          </a:p>
          <a:p>
            <a:r>
              <a:rPr lang="en-US" b="1" dirty="0">
                <a:highlight>
                  <a:srgbClr val="FFFF00"/>
                </a:highlight>
              </a:rPr>
              <a:t>Adaptation: </a:t>
            </a:r>
            <a:r>
              <a:rPr lang="en-US" dirty="0"/>
              <a:t>Adaptation in this context is about continuous improvement, the ability to adapt based on the results of the inspection. Everyone in the organization must ask this question regularly: Are we better off than yesterday? For profit-based organizations, the value is represented in terms of profit. The adaptation should eventually relay back to one of the reasons for adapting Agile—for example, faster time to market, increased return on investment through value- based delivery, reduced total cost of ownership through enhanced software quality, and improved customer and employee satisfaction.</a:t>
            </a:r>
          </a:p>
        </p:txBody>
      </p:sp>
      <p:pic>
        <p:nvPicPr>
          <p:cNvPr id="4" name="Picture 3">
            <a:extLst>
              <a:ext uri="{FF2B5EF4-FFF2-40B4-BE49-F238E27FC236}">
                <a16:creationId xmlns:a16="http://schemas.microsoft.com/office/drawing/2014/main" id="{D6DC9F63-44B7-4F1E-9E8F-33BC560B3D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8825" y="5819907"/>
            <a:ext cx="2508831" cy="1052637"/>
          </a:xfrm>
          <a:prstGeom prst="rect">
            <a:avLst/>
          </a:prstGeom>
        </p:spPr>
      </p:pic>
    </p:spTree>
    <p:extLst>
      <p:ext uri="{BB962C8B-B14F-4D97-AF65-F5344CB8AC3E}">
        <p14:creationId xmlns:p14="http://schemas.microsoft.com/office/powerpoint/2010/main" val="3404558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5B5EF-C1C7-4B77-922A-5F88139DD202}"/>
              </a:ext>
            </a:extLst>
          </p:cNvPr>
          <p:cNvSpPr>
            <a:spLocks noGrp="1"/>
          </p:cNvSpPr>
          <p:nvPr>
            <p:ph type="title"/>
          </p:nvPr>
        </p:nvSpPr>
        <p:spPr/>
        <p:txBody>
          <a:bodyPr/>
          <a:lstStyle/>
          <a:p>
            <a:r>
              <a:rPr lang="en-US" dirty="0"/>
              <a:t>Scrum Framework</a:t>
            </a:r>
          </a:p>
        </p:txBody>
      </p:sp>
      <p:sp>
        <p:nvSpPr>
          <p:cNvPr id="3" name="Content Placeholder 2">
            <a:extLst>
              <a:ext uri="{FF2B5EF4-FFF2-40B4-BE49-F238E27FC236}">
                <a16:creationId xmlns:a16="http://schemas.microsoft.com/office/drawing/2014/main" id="{7E30E11F-223B-47F6-B79C-AF6621E2DB04}"/>
              </a:ext>
            </a:extLst>
          </p:cNvPr>
          <p:cNvSpPr>
            <a:spLocks noGrp="1"/>
          </p:cNvSpPr>
          <p:nvPr>
            <p:ph idx="1"/>
          </p:nvPr>
        </p:nvSpPr>
        <p:spPr/>
        <p:txBody>
          <a:bodyPr>
            <a:normAutofit lnSpcReduction="10000"/>
          </a:bodyPr>
          <a:lstStyle/>
          <a:p>
            <a:r>
              <a:rPr lang="en-US" dirty="0"/>
              <a:t>Scrum is a framework within which people can address complex adaptive problems, while productively and creatively delivering products of the highest possible value.</a:t>
            </a:r>
          </a:p>
          <a:p>
            <a:r>
              <a:rPr lang="en-US" dirty="0"/>
              <a:t>Scrum is a lightweight framework that helps people, teams and organizations generate value through adaptive solutions for complex problems. </a:t>
            </a:r>
          </a:p>
          <a:p>
            <a:r>
              <a:rPr lang="en-US" dirty="0"/>
              <a:t>Scrum co-creators Ken </a:t>
            </a:r>
            <a:r>
              <a:rPr lang="en-US" dirty="0" err="1"/>
              <a:t>Schwaber</a:t>
            </a:r>
            <a:r>
              <a:rPr lang="en-US" dirty="0"/>
              <a:t> and Jeff Sutherland have written The Scrum Guide to explain Scrum clearly and succinctly.  </a:t>
            </a:r>
          </a:p>
          <a:p>
            <a:r>
              <a:rPr lang="en-US" dirty="0"/>
              <a:t>This Guide contains the definition of Scrum. This definition consists of Scrum’s accountabilities, events, artifacts, and the rules that bind them together. </a:t>
            </a:r>
          </a:p>
        </p:txBody>
      </p:sp>
      <p:pic>
        <p:nvPicPr>
          <p:cNvPr id="4" name="Picture 3">
            <a:extLst>
              <a:ext uri="{FF2B5EF4-FFF2-40B4-BE49-F238E27FC236}">
                <a16:creationId xmlns:a16="http://schemas.microsoft.com/office/drawing/2014/main" id="{28AD64A3-40CE-4599-A3D1-A6033F53D8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1831966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9B50C-ABD6-4DEA-9970-544EFBADED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DFE611-D25B-42A7-8570-5156ACBD8BE7}"/>
              </a:ext>
            </a:extLst>
          </p:cNvPr>
          <p:cNvSpPr>
            <a:spLocks noGrp="1"/>
          </p:cNvSpPr>
          <p:nvPr>
            <p:ph idx="1"/>
          </p:nvPr>
        </p:nvSpPr>
        <p:spPr/>
        <p:txBody>
          <a:bodyPr>
            <a:normAutofit/>
          </a:bodyPr>
          <a:lstStyle/>
          <a:p>
            <a:r>
              <a:rPr lang="en-US" dirty="0"/>
              <a:t>In a nutshell, Scrum requires a Scrum Master to foster an environment where:</a:t>
            </a:r>
          </a:p>
          <a:p>
            <a:endParaRPr lang="en-US" dirty="0"/>
          </a:p>
          <a:p>
            <a:pPr marL="1028700" lvl="1" indent="-571500">
              <a:buFont typeface="+mj-lt"/>
              <a:buAutoNum type="romanUcPeriod"/>
            </a:pPr>
            <a:r>
              <a:rPr lang="en-US" dirty="0"/>
              <a:t>A Product Owner orders the work for a complex problem into a Product Backlog.</a:t>
            </a:r>
          </a:p>
          <a:p>
            <a:pPr marL="1028700" lvl="1" indent="-571500">
              <a:buFont typeface="+mj-lt"/>
              <a:buAutoNum type="romanUcPeriod"/>
            </a:pPr>
            <a:r>
              <a:rPr lang="en-US" dirty="0"/>
              <a:t>The Scrum Team turns a selection of the work into an Increment of value during a Sprint.</a:t>
            </a:r>
          </a:p>
          <a:p>
            <a:pPr marL="1028700" lvl="1" indent="-571500">
              <a:buFont typeface="+mj-lt"/>
              <a:buAutoNum type="romanUcPeriod"/>
            </a:pPr>
            <a:r>
              <a:rPr lang="en-US" dirty="0"/>
              <a:t>The Scrum Team and its stakeholders inspect the results and adjust for the next Sprint.</a:t>
            </a:r>
          </a:p>
          <a:p>
            <a:pPr marL="1028700" lvl="1" indent="-571500">
              <a:buFont typeface="+mj-lt"/>
              <a:buAutoNum type="romanUcPeriod"/>
            </a:pPr>
            <a:r>
              <a:rPr lang="en-US" dirty="0"/>
              <a:t>Repeat</a:t>
            </a:r>
          </a:p>
        </p:txBody>
      </p:sp>
      <p:pic>
        <p:nvPicPr>
          <p:cNvPr id="4" name="Picture 3">
            <a:extLst>
              <a:ext uri="{FF2B5EF4-FFF2-40B4-BE49-F238E27FC236}">
                <a16:creationId xmlns:a16="http://schemas.microsoft.com/office/drawing/2014/main" id="{0A220EFD-F9C9-4AA9-87EA-3F2C2EFFF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21093"/>
            <a:ext cx="2709679" cy="1136907"/>
          </a:xfrm>
          <a:prstGeom prst="rect">
            <a:avLst/>
          </a:prstGeom>
        </p:spPr>
      </p:pic>
    </p:spTree>
    <p:extLst>
      <p:ext uri="{BB962C8B-B14F-4D97-AF65-F5344CB8AC3E}">
        <p14:creationId xmlns:p14="http://schemas.microsoft.com/office/powerpoint/2010/main" val="978549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F20EC-AB63-4D0A-8617-3AE097DAF7FA}"/>
              </a:ext>
            </a:extLst>
          </p:cNvPr>
          <p:cNvSpPr>
            <a:spLocks noGrp="1"/>
          </p:cNvSpPr>
          <p:nvPr>
            <p:ph type="title"/>
          </p:nvPr>
        </p:nvSpPr>
        <p:spPr/>
        <p:txBody>
          <a:bodyPr>
            <a:normAutofit fontScale="90000"/>
          </a:bodyPr>
          <a:lstStyle/>
          <a:p>
            <a:r>
              <a:rPr lang="en-US" b="1" i="0" dirty="0">
                <a:solidFill>
                  <a:srgbClr val="2C2D2F"/>
                </a:solidFill>
                <a:effectLst/>
                <a:latin typeface="Averta Web"/>
              </a:rPr>
              <a:t>How does scrum fit into the agile methodology?</a:t>
            </a:r>
            <a:br>
              <a:rPr lang="en-US" b="1" i="0" dirty="0">
                <a:solidFill>
                  <a:srgbClr val="2C2D2F"/>
                </a:solidFill>
                <a:effectLst/>
                <a:latin typeface="Averta Web"/>
              </a:rPr>
            </a:br>
            <a:endParaRPr lang="en-US" dirty="0"/>
          </a:p>
        </p:txBody>
      </p:sp>
      <p:sp>
        <p:nvSpPr>
          <p:cNvPr id="3" name="Content Placeholder 2">
            <a:extLst>
              <a:ext uri="{FF2B5EF4-FFF2-40B4-BE49-F238E27FC236}">
                <a16:creationId xmlns:a16="http://schemas.microsoft.com/office/drawing/2014/main" id="{04878F13-1E12-4AE3-A9D2-A5F4BCB5DFBE}"/>
              </a:ext>
            </a:extLst>
          </p:cNvPr>
          <p:cNvSpPr>
            <a:spLocks noGrp="1"/>
          </p:cNvSpPr>
          <p:nvPr>
            <p:ph idx="1"/>
          </p:nvPr>
        </p:nvSpPr>
        <p:spPr/>
        <p:txBody>
          <a:bodyPr>
            <a:normAutofit fontScale="85000" lnSpcReduction="10000"/>
          </a:bodyPr>
          <a:lstStyle/>
          <a:p>
            <a:pPr>
              <a:lnSpc>
                <a:spcPct val="100000"/>
              </a:lnSpc>
            </a:pPr>
            <a:r>
              <a:rPr lang="en-US" dirty="0"/>
              <a:t>Scrum is merely a framework that’s part of the overall agile methodology, an innovative way of approaching project management and product development. </a:t>
            </a:r>
          </a:p>
          <a:p>
            <a:pPr>
              <a:lnSpc>
                <a:spcPct val="100000"/>
              </a:lnSpc>
            </a:pPr>
            <a:r>
              <a:rPr lang="en-US" dirty="0"/>
              <a:t>The guiding principles of the agile manifesto focus on core values including the following.</a:t>
            </a:r>
          </a:p>
          <a:p>
            <a:pPr marL="685800" lvl="2">
              <a:lnSpc>
                <a:spcPct val="100000"/>
              </a:lnSpc>
              <a:spcBef>
                <a:spcPts val="1000"/>
              </a:spcBef>
            </a:pPr>
            <a:r>
              <a:rPr lang="en-US" sz="2400" dirty="0"/>
              <a:t>Customer satisfaction</a:t>
            </a:r>
          </a:p>
          <a:p>
            <a:pPr marL="685800" lvl="2">
              <a:lnSpc>
                <a:spcPct val="100000"/>
              </a:lnSpc>
              <a:spcBef>
                <a:spcPts val="1000"/>
              </a:spcBef>
            </a:pPr>
            <a:r>
              <a:rPr lang="en-US" sz="2400" dirty="0"/>
              <a:t>Collaboration</a:t>
            </a:r>
          </a:p>
          <a:p>
            <a:pPr marL="685800" lvl="2">
              <a:lnSpc>
                <a:spcPct val="100000"/>
              </a:lnSpc>
              <a:spcBef>
                <a:spcPts val="1000"/>
              </a:spcBef>
            </a:pPr>
            <a:r>
              <a:rPr lang="en-US" sz="2400" dirty="0"/>
              <a:t>Conversation</a:t>
            </a:r>
          </a:p>
          <a:p>
            <a:pPr marL="685800" lvl="2">
              <a:lnSpc>
                <a:spcPct val="100000"/>
              </a:lnSpc>
              <a:spcBef>
                <a:spcPts val="1000"/>
              </a:spcBef>
            </a:pPr>
            <a:r>
              <a:rPr lang="en-US" sz="2400" dirty="0"/>
              <a:t>Early, continuous delivery</a:t>
            </a:r>
          </a:p>
          <a:p>
            <a:pPr marL="685800" lvl="2">
              <a:lnSpc>
                <a:spcPct val="100000"/>
              </a:lnSpc>
              <a:spcBef>
                <a:spcPts val="1000"/>
              </a:spcBef>
            </a:pPr>
            <a:r>
              <a:rPr lang="en-US" sz="2400" dirty="0"/>
              <a:t>Functional product development</a:t>
            </a:r>
          </a:p>
          <a:p>
            <a:pPr marL="685800" lvl="2">
              <a:lnSpc>
                <a:spcPct val="100000"/>
              </a:lnSpc>
              <a:spcBef>
                <a:spcPts val="1000"/>
              </a:spcBef>
            </a:pPr>
            <a:r>
              <a:rPr lang="en-US" sz="2400" dirty="0"/>
              <a:t>Self-organized teams</a:t>
            </a:r>
          </a:p>
          <a:p>
            <a:pPr marL="685800" lvl="2">
              <a:lnSpc>
                <a:spcPct val="100000"/>
              </a:lnSpc>
              <a:spcBef>
                <a:spcPts val="1000"/>
              </a:spcBef>
            </a:pPr>
            <a:r>
              <a:rPr lang="en-US" sz="2400" dirty="0"/>
              <a:t>Simplicity of process</a:t>
            </a:r>
          </a:p>
          <a:p>
            <a:endParaRPr lang="en-US" dirty="0"/>
          </a:p>
        </p:txBody>
      </p:sp>
      <p:pic>
        <p:nvPicPr>
          <p:cNvPr id="4" name="Picture 3">
            <a:extLst>
              <a:ext uri="{FF2B5EF4-FFF2-40B4-BE49-F238E27FC236}">
                <a16:creationId xmlns:a16="http://schemas.microsoft.com/office/drawing/2014/main" id="{B5FD1D50-1026-4F2B-9600-298B08EE6D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21093"/>
            <a:ext cx="2709679" cy="1136907"/>
          </a:xfrm>
          <a:prstGeom prst="rect">
            <a:avLst/>
          </a:prstGeom>
        </p:spPr>
      </p:pic>
    </p:spTree>
    <p:extLst>
      <p:ext uri="{BB962C8B-B14F-4D97-AF65-F5344CB8AC3E}">
        <p14:creationId xmlns:p14="http://schemas.microsoft.com/office/powerpoint/2010/main" val="1723891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5C8D-7D07-4953-B407-C8ADF06DA7F1}"/>
              </a:ext>
            </a:extLst>
          </p:cNvPr>
          <p:cNvSpPr>
            <a:spLocks noGrp="1"/>
          </p:cNvSpPr>
          <p:nvPr>
            <p:ph type="title"/>
          </p:nvPr>
        </p:nvSpPr>
        <p:spPr/>
        <p:txBody>
          <a:bodyPr/>
          <a:lstStyle/>
          <a:p>
            <a:r>
              <a:rPr lang="en-US" b="1" i="0">
                <a:solidFill>
                  <a:srgbClr val="263B4F"/>
                </a:solidFill>
                <a:effectLst/>
                <a:latin typeface="Roboto Slab"/>
              </a:rPr>
              <a:t>The Scrum Values</a:t>
            </a:r>
            <a:br>
              <a:rPr lang="en-US" b="1" i="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FDE9FC2C-9675-4652-87AE-8B3C7941BCD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8502F8C-D6B4-449D-9103-A45E9374A2A8}"/>
              </a:ext>
            </a:extLst>
          </p:cNvPr>
          <p:cNvPicPr>
            <a:picLocks noChangeAspect="1"/>
          </p:cNvPicPr>
          <p:nvPr/>
        </p:nvPicPr>
        <p:blipFill>
          <a:blip r:embed="rId2"/>
          <a:stretch>
            <a:fillRect/>
          </a:stretch>
        </p:blipFill>
        <p:spPr>
          <a:xfrm>
            <a:off x="762000" y="1038225"/>
            <a:ext cx="10434637" cy="5038725"/>
          </a:xfrm>
          <a:prstGeom prst="rect">
            <a:avLst/>
          </a:prstGeom>
        </p:spPr>
      </p:pic>
      <p:pic>
        <p:nvPicPr>
          <p:cNvPr id="13" name="Picture 12">
            <a:extLst>
              <a:ext uri="{FF2B5EF4-FFF2-40B4-BE49-F238E27FC236}">
                <a16:creationId xmlns:a16="http://schemas.microsoft.com/office/drawing/2014/main" id="{F0325F16-9522-429E-9C38-B38C4C6DA0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1455" y="6076950"/>
            <a:ext cx="1896201" cy="795594"/>
          </a:xfrm>
          <a:prstGeom prst="rect">
            <a:avLst/>
          </a:prstGeom>
        </p:spPr>
      </p:pic>
    </p:spTree>
    <p:extLst>
      <p:ext uri="{BB962C8B-B14F-4D97-AF65-F5344CB8AC3E}">
        <p14:creationId xmlns:p14="http://schemas.microsoft.com/office/powerpoint/2010/main" val="3535256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6AF2D-4919-40A0-AAAB-19E5DBC3E6FC}"/>
              </a:ext>
            </a:extLst>
          </p:cNvPr>
          <p:cNvSpPr>
            <a:spLocks noGrp="1"/>
          </p:cNvSpPr>
          <p:nvPr>
            <p:ph type="title"/>
          </p:nvPr>
        </p:nvSpPr>
        <p:spPr/>
        <p:txBody>
          <a:bodyPr/>
          <a:lstStyle/>
          <a:p>
            <a:r>
              <a:rPr lang="en-US" b="1" i="0" dirty="0">
                <a:solidFill>
                  <a:srgbClr val="263B4F"/>
                </a:solidFill>
                <a:effectLst/>
                <a:latin typeface="Roboto Slab"/>
              </a:rPr>
              <a:t>The Scrum Team</a:t>
            </a:r>
            <a:br>
              <a:rPr lang="en-US" b="1" i="0" dirty="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8030D33D-EC1A-4A1F-87D6-D6A9D7874661}"/>
              </a:ext>
            </a:extLst>
          </p:cNvPr>
          <p:cNvSpPr>
            <a:spLocks noGrp="1"/>
          </p:cNvSpPr>
          <p:nvPr>
            <p:ph idx="1"/>
          </p:nvPr>
        </p:nvSpPr>
        <p:spPr/>
        <p:txBody>
          <a:bodyPr/>
          <a:lstStyle/>
          <a:p>
            <a:r>
              <a:rPr lang="en-US" b="0" i="0" dirty="0">
                <a:solidFill>
                  <a:srgbClr val="415970"/>
                </a:solidFill>
                <a:effectLst/>
                <a:latin typeface="Raleway" pitchFamily="2" charset="0"/>
              </a:rPr>
              <a:t>The fundamental unit of Scrum is a small team of people, a Scrum Team. </a:t>
            </a:r>
          </a:p>
          <a:p>
            <a:r>
              <a:rPr lang="en-US" b="0" i="0" dirty="0">
                <a:solidFill>
                  <a:srgbClr val="415970"/>
                </a:solidFill>
                <a:effectLst/>
                <a:latin typeface="Raleway" pitchFamily="2" charset="0"/>
              </a:rPr>
              <a:t>The Scrum Team consists of one </a:t>
            </a:r>
            <a:r>
              <a:rPr lang="en-US" b="0" i="0" u="none" strike="noStrike" dirty="0">
                <a:solidFill>
                  <a:srgbClr val="4EABC0"/>
                </a:solidFill>
                <a:effectLst/>
                <a:latin typeface="Raleway" pitchFamily="2" charset="0"/>
                <a:hlinkClick r:id="rId2" tooltip="What is a Scrum Master?"/>
              </a:rPr>
              <a:t>Scrum Master</a:t>
            </a:r>
            <a:r>
              <a:rPr lang="en-US" b="0" i="0" dirty="0">
                <a:solidFill>
                  <a:srgbClr val="415970"/>
                </a:solidFill>
                <a:effectLst/>
                <a:latin typeface="Raleway" pitchFamily="2" charset="0"/>
              </a:rPr>
              <a:t>, one </a:t>
            </a:r>
            <a:r>
              <a:rPr lang="en-US" b="0" i="0" u="none" strike="noStrike" dirty="0">
                <a:solidFill>
                  <a:srgbClr val="4EABC0"/>
                </a:solidFill>
                <a:effectLst/>
                <a:latin typeface="Raleway" pitchFamily="2" charset="0"/>
                <a:hlinkClick r:id="rId3" tooltip="What is a Product Owner?"/>
              </a:rPr>
              <a:t>Product Owner</a:t>
            </a:r>
            <a:r>
              <a:rPr lang="en-US" b="0" i="0" dirty="0">
                <a:solidFill>
                  <a:srgbClr val="415970"/>
                </a:solidFill>
                <a:effectLst/>
                <a:latin typeface="Raleway" pitchFamily="2" charset="0"/>
              </a:rPr>
              <a:t>, and </a:t>
            </a:r>
            <a:r>
              <a:rPr lang="en-US" b="0" i="0" u="none" strike="noStrike" dirty="0">
                <a:solidFill>
                  <a:srgbClr val="4EABC0"/>
                </a:solidFill>
                <a:effectLst/>
                <a:latin typeface="Raleway" pitchFamily="2" charset="0"/>
                <a:hlinkClick r:id="rId4" tooltip="What is a Developer in Scrum?"/>
              </a:rPr>
              <a:t>Developers</a:t>
            </a:r>
            <a:r>
              <a:rPr lang="en-US" b="0" i="0" dirty="0">
                <a:solidFill>
                  <a:srgbClr val="415970"/>
                </a:solidFill>
                <a:effectLst/>
                <a:latin typeface="Raleway" pitchFamily="2" charset="0"/>
              </a:rPr>
              <a:t>. </a:t>
            </a:r>
          </a:p>
          <a:p>
            <a:r>
              <a:rPr lang="en-US" b="0" i="0" dirty="0">
                <a:solidFill>
                  <a:srgbClr val="415970"/>
                </a:solidFill>
                <a:effectLst/>
                <a:latin typeface="Raleway" pitchFamily="2" charset="0"/>
              </a:rPr>
              <a:t>Within a Scrum Team, there are no sub-teams or hierarchies. It is a cohesive unit of professionals focused on one objective at a time, the Product Goal.</a:t>
            </a:r>
            <a:endParaRPr lang="en-US" dirty="0"/>
          </a:p>
        </p:txBody>
      </p:sp>
      <p:pic>
        <p:nvPicPr>
          <p:cNvPr id="4" name="Picture 3">
            <a:extLst>
              <a:ext uri="{FF2B5EF4-FFF2-40B4-BE49-F238E27FC236}">
                <a16:creationId xmlns:a16="http://schemas.microsoft.com/office/drawing/2014/main" id="{A944F62D-D1AD-4D6C-AEEC-23BE774B99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43633" y="5943600"/>
            <a:ext cx="2214024" cy="928944"/>
          </a:xfrm>
          <a:prstGeom prst="rect">
            <a:avLst/>
          </a:prstGeom>
        </p:spPr>
      </p:pic>
    </p:spTree>
    <p:extLst>
      <p:ext uri="{BB962C8B-B14F-4D97-AF65-F5344CB8AC3E}">
        <p14:creationId xmlns:p14="http://schemas.microsoft.com/office/powerpoint/2010/main" val="9732168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2BF52-2012-4A12-A1A8-9B050BC876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2A90D1-89BF-4561-ADB0-2E655EEB5553}"/>
              </a:ext>
            </a:extLst>
          </p:cNvPr>
          <p:cNvSpPr>
            <a:spLocks noGrp="1"/>
          </p:cNvSpPr>
          <p:nvPr>
            <p:ph idx="1"/>
          </p:nvPr>
        </p:nvSpPr>
        <p:spPr/>
        <p:txBody>
          <a:bodyPr>
            <a:normAutofit fontScale="77500" lnSpcReduction="20000"/>
          </a:bodyPr>
          <a:lstStyle/>
          <a:p>
            <a:r>
              <a:rPr lang="en-US" dirty="0">
                <a:highlight>
                  <a:srgbClr val="FFFF00"/>
                </a:highlight>
              </a:rPr>
              <a:t>Scrum master: </a:t>
            </a:r>
            <a:r>
              <a:rPr lang="en-US" dirty="0"/>
              <a:t>The scrum master leads the development process, holding daily check-in meetings to communicate with the core team. The scrum master also enforces the scrum rules if needed, while keeping the team motivated along the way. They are more akin to a coach than a boss.</a:t>
            </a:r>
          </a:p>
          <a:p>
            <a:endParaRPr lang="en-US" dirty="0"/>
          </a:p>
          <a:p>
            <a:r>
              <a:rPr lang="en-US" dirty="0">
                <a:highlight>
                  <a:srgbClr val="FFFF00"/>
                </a:highlight>
              </a:rPr>
              <a:t>Product owner: </a:t>
            </a:r>
            <a:r>
              <a:rPr lang="en-US" dirty="0"/>
              <a:t>The product owner helps set the goals by presenting the customers or other stakeholders. This role helps outline expectations, administer the backlog, and prioritize the most important goals during each sprint based on stakeholder value. This helps ensure that the scrum process focuses on the most high-value features during each product iteration.</a:t>
            </a:r>
          </a:p>
          <a:p>
            <a:endParaRPr lang="en-US" dirty="0"/>
          </a:p>
          <a:p>
            <a:r>
              <a:rPr lang="en-US" dirty="0">
                <a:highlight>
                  <a:srgbClr val="FFFF00"/>
                </a:highlight>
              </a:rPr>
              <a:t>Scrum team members</a:t>
            </a:r>
            <a:r>
              <a:rPr lang="en-US" dirty="0"/>
              <a:t>: Each core team is composed of three to nine individuals, who form a self-organized group. The scrum team members work together to plan, solve problems, and produce a finished product. There’s no hierarchy within the scrum team; all work together to achieve the sprint goals.</a:t>
            </a:r>
          </a:p>
        </p:txBody>
      </p:sp>
      <p:pic>
        <p:nvPicPr>
          <p:cNvPr id="4" name="Picture 3">
            <a:extLst>
              <a:ext uri="{FF2B5EF4-FFF2-40B4-BE49-F238E27FC236}">
                <a16:creationId xmlns:a16="http://schemas.microsoft.com/office/drawing/2014/main" id="{A5F58E60-EF9F-4856-ABE4-9184166674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21093"/>
            <a:ext cx="2709679" cy="1136907"/>
          </a:xfrm>
          <a:prstGeom prst="rect">
            <a:avLst/>
          </a:prstGeom>
        </p:spPr>
      </p:pic>
    </p:spTree>
    <p:extLst>
      <p:ext uri="{BB962C8B-B14F-4D97-AF65-F5344CB8AC3E}">
        <p14:creationId xmlns:p14="http://schemas.microsoft.com/office/powerpoint/2010/main" val="11913906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64126F2-BCE1-4D27-AEBC-4F79237E98D5}"/>
              </a:ext>
            </a:extLst>
          </p:cNvPr>
          <p:cNvPicPr>
            <a:picLocks noGrp="1" noChangeAspect="1"/>
          </p:cNvPicPr>
          <p:nvPr>
            <p:ph idx="1"/>
          </p:nvPr>
        </p:nvPicPr>
        <p:blipFill>
          <a:blip r:embed="rId2"/>
          <a:stretch>
            <a:fillRect/>
          </a:stretch>
        </p:blipFill>
        <p:spPr>
          <a:xfrm>
            <a:off x="643467" y="661839"/>
            <a:ext cx="10905066" cy="5534321"/>
          </a:xfrm>
          <a:prstGeom prst="rect">
            <a:avLst/>
          </a:prstGeom>
        </p:spPr>
      </p:pic>
      <p:pic>
        <p:nvPicPr>
          <p:cNvPr id="6" name="Picture 5">
            <a:extLst>
              <a:ext uri="{FF2B5EF4-FFF2-40B4-BE49-F238E27FC236}">
                <a16:creationId xmlns:a16="http://schemas.microsoft.com/office/drawing/2014/main" id="{31FF964A-20FB-4521-9C97-974481831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1455" y="6076950"/>
            <a:ext cx="1896201" cy="795594"/>
          </a:xfrm>
          <a:prstGeom prst="rect">
            <a:avLst/>
          </a:prstGeom>
        </p:spPr>
      </p:pic>
    </p:spTree>
    <p:extLst>
      <p:ext uri="{BB962C8B-B14F-4D97-AF65-F5344CB8AC3E}">
        <p14:creationId xmlns:p14="http://schemas.microsoft.com/office/powerpoint/2010/main" val="14326094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CEC980-C3EF-4C22-B52B-E16CFD5A5C03}"/>
              </a:ext>
            </a:extLst>
          </p:cNvPr>
          <p:cNvSpPr>
            <a:spLocks noGrp="1"/>
          </p:cNvSpPr>
          <p:nvPr>
            <p:ph type="title"/>
          </p:nvPr>
        </p:nvSpPr>
        <p:spPr>
          <a:xfrm>
            <a:off x="838200" y="556337"/>
            <a:ext cx="6797405" cy="1651404"/>
          </a:xfrm>
        </p:spPr>
        <p:txBody>
          <a:bodyPr vert="horz" lIns="91440" tIns="45720" rIns="91440" bIns="45720" rtlCol="0" anchor="ctr">
            <a:normAutofit/>
          </a:bodyPr>
          <a:lstStyle/>
          <a:p>
            <a:r>
              <a:rPr lang="en-US" sz="4000" b="1" i="0">
                <a:effectLst/>
              </a:rPr>
              <a:t>The Scrum Events</a:t>
            </a:r>
            <a:br>
              <a:rPr lang="en-US" sz="4000" b="1" i="0">
                <a:effectLst/>
              </a:rPr>
            </a:br>
            <a:endParaRPr lang="en-US" sz="4000"/>
          </a:p>
        </p:txBody>
      </p:sp>
      <p:sp>
        <p:nvSpPr>
          <p:cNvPr id="9" name="TextBox 8">
            <a:extLst>
              <a:ext uri="{FF2B5EF4-FFF2-40B4-BE49-F238E27FC236}">
                <a16:creationId xmlns:a16="http://schemas.microsoft.com/office/drawing/2014/main" id="{4F201025-35B1-400F-9170-A04C23AB02AB}"/>
              </a:ext>
            </a:extLst>
          </p:cNvPr>
          <p:cNvSpPr txBox="1"/>
          <p:nvPr/>
        </p:nvSpPr>
        <p:spPr>
          <a:xfrm>
            <a:off x="838200" y="2401330"/>
            <a:ext cx="6797405" cy="3719384"/>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000" dirty="0"/>
              <a:t>Sprint</a:t>
            </a:r>
          </a:p>
          <a:p>
            <a:pPr marL="285750" indent="-228600">
              <a:lnSpc>
                <a:spcPct val="90000"/>
              </a:lnSpc>
              <a:spcAft>
                <a:spcPts val="600"/>
              </a:spcAft>
              <a:buFont typeface="Arial" panose="020B0604020202020204" pitchFamily="34" charset="0"/>
              <a:buChar char="•"/>
            </a:pPr>
            <a:r>
              <a:rPr lang="en-US" sz="2000" dirty="0"/>
              <a:t>Sprint Planning</a:t>
            </a:r>
          </a:p>
          <a:p>
            <a:pPr marL="285750" indent="-228600">
              <a:lnSpc>
                <a:spcPct val="90000"/>
              </a:lnSpc>
              <a:spcAft>
                <a:spcPts val="600"/>
              </a:spcAft>
              <a:buFont typeface="Arial" panose="020B0604020202020204" pitchFamily="34" charset="0"/>
              <a:buChar char="•"/>
            </a:pPr>
            <a:r>
              <a:rPr lang="en-US" sz="2000" dirty="0"/>
              <a:t>Daily Scrum</a:t>
            </a:r>
          </a:p>
          <a:p>
            <a:pPr marL="285750" indent="-228600">
              <a:lnSpc>
                <a:spcPct val="90000"/>
              </a:lnSpc>
              <a:spcAft>
                <a:spcPts val="600"/>
              </a:spcAft>
              <a:buFont typeface="Arial" panose="020B0604020202020204" pitchFamily="34" charset="0"/>
              <a:buChar char="•"/>
            </a:pPr>
            <a:r>
              <a:rPr lang="en-US" sz="2000" dirty="0"/>
              <a:t>Sprint Review</a:t>
            </a:r>
          </a:p>
          <a:p>
            <a:pPr marL="285750" indent="-228600">
              <a:lnSpc>
                <a:spcPct val="90000"/>
              </a:lnSpc>
              <a:spcAft>
                <a:spcPts val="600"/>
              </a:spcAft>
              <a:buFont typeface="Arial" panose="020B0604020202020204" pitchFamily="34" charset="0"/>
              <a:buChar char="•"/>
            </a:pPr>
            <a:r>
              <a:rPr lang="en-US" sz="2000" dirty="0"/>
              <a:t>Sprint Retrospective</a:t>
            </a:r>
          </a:p>
        </p:txBody>
      </p:sp>
      <p:pic>
        <p:nvPicPr>
          <p:cNvPr id="1026" name="Picture 2" descr="The Scrum Framework Poster">
            <a:extLst>
              <a:ext uri="{FF2B5EF4-FFF2-40B4-BE49-F238E27FC236}">
                <a16:creationId xmlns:a16="http://schemas.microsoft.com/office/drawing/2014/main" id="{E3A3F9CD-8D6C-4951-A624-9B7317DEC79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637280" y="753340"/>
            <a:ext cx="8355899" cy="43322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928E0B6-2643-4F1C-A820-09857ABA4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440" y="5431096"/>
            <a:ext cx="2574859" cy="1081441"/>
          </a:xfrm>
          <a:prstGeom prst="rect">
            <a:avLst/>
          </a:prstGeom>
        </p:spPr>
      </p:pic>
    </p:spTree>
    <p:extLst>
      <p:ext uri="{BB962C8B-B14F-4D97-AF65-F5344CB8AC3E}">
        <p14:creationId xmlns:p14="http://schemas.microsoft.com/office/powerpoint/2010/main" val="25315562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DD38-164F-4851-AE53-FD38893D2D3A}"/>
              </a:ext>
            </a:extLst>
          </p:cNvPr>
          <p:cNvSpPr>
            <a:spLocks noGrp="1"/>
          </p:cNvSpPr>
          <p:nvPr>
            <p:ph type="title"/>
          </p:nvPr>
        </p:nvSpPr>
        <p:spPr/>
        <p:txBody>
          <a:bodyPr/>
          <a:lstStyle/>
          <a:p>
            <a:r>
              <a:rPr lang="en-US" b="1" i="0" dirty="0">
                <a:solidFill>
                  <a:srgbClr val="263B4F"/>
                </a:solidFill>
                <a:effectLst/>
                <a:latin typeface="Roboto Slab"/>
              </a:rPr>
              <a:t>Scrum Artifacts</a:t>
            </a:r>
            <a:br>
              <a:rPr lang="en-US" b="1" i="0" dirty="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7D92B780-DB63-4270-998E-D4945C36FB3C}"/>
              </a:ext>
            </a:extLst>
          </p:cNvPr>
          <p:cNvSpPr>
            <a:spLocks noGrp="1"/>
          </p:cNvSpPr>
          <p:nvPr>
            <p:ph idx="1"/>
          </p:nvPr>
        </p:nvSpPr>
        <p:spPr/>
        <p:txBody>
          <a:bodyPr/>
          <a:lstStyle/>
          <a:p>
            <a:r>
              <a:rPr lang="en-US" dirty="0"/>
              <a:t>Scrum’s artifacts represent work or value to provide transparency and opportunities for inspection and adaptation. Artifacts defined by Scrum are specifically designed to maximize transparency of key information so that everybody has the same understanding of the artifact. The Scrum Artifacts are:</a:t>
            </a:r>
          </a:p>
          <a:p>
            <a:endParaRPr lang="en-US" dirty="0"/>
          </a:p>
          <a:p>
            <a:pPr lvl="1"/>
            <a:r>
              <a:rPr lang="en-US" dirty="0"/>
              <a:t>Product Backlog</a:t>
            </a:r>
          </a:p>
          <a:p>
            <a:pPr lvl="1"/>
            <a:r>
              <a:rPr lang="en-US" dirty="0"/>
              <a:t>Sprint Backlog</a:t>
            </a:r>
          </a:p>
          <a:p>
            <a:pPr lvl="1"/>
            <a:r>
              <a:rPr lang="en-US" dirty="0"/>
              <a:t>Increment</a:t>
            </a:r>
          </a:p>
        </p:txBody>
      </p:sp>
      <p:pic>
        <p:nvPicPr>
          <p:cNvPr id="4" name="Picture 3">
            <a:extLst>
              <a:ext uri="{FF2B5EF4-FFF2-40B4-BE49-F238E27FC236}">
                <a16:creationId xmlns:a16="http://schemas.microsoft.com/office/drawing/2014/main" id="{12718267-45BE-4F14-BA65-D2C0A9382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359514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311E3-4358-4CB9-A7EE-6F68758B849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A6BB0C5-8909-421F-B0C9-3B7C7C508E56}"/>
              </a:ext>
            </a:extLst>
          </p:cNvPr>
          <p:cNvPicPr>
            <a:picLocks noGrp="1" noChangeAspect="1"/>
          </p:cNvPicPr>
          <p:nvPr>
            <p:ph idx="1"/>
          </p:nvPr>
        </p:nvPicPr>
        <p:blipFill>
          <a:blip r:embed="rId2"/>
          <a:stretch>
            <a:fillRect/>
          </a:stretch>
        </p:blipFill>
        <p:spPr>
          <a:xfrm>
            <a:off x="919480" y="1755494"/>
            <a:ext cx="8691245" cy="4216322"/>
          </a:xfrm>
        </p:spPr>
      </p:pic>
      <p:pic>
        <p:nvPicPr>
          <p:cNvPr id="6" name="Picture 5">
            <a:extLst>
              <a:ext uri="{FF2B5EF4-FFF2-40B4-BE49-F238E27FC236}">
                <a16:creationId xmlns:a16="http://schemas.microsoft.com/office/drawing/2014/main" id="{D9F15F49-6BAC-4BDC-AD31-1BF58C773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1225" y="5668726"/>
            <a:ext cx="2009074" cy="843811"/>
          </a:xfrm>
          <a:prstGeom prst="rect">
            <a:avLst/>
          </a:prstGeom>
        </p:spPr>
      </p:pic>
    </p:spTree>
    <p:extLst>
      <p:ext uri="{BB962C8B-B14F-4D97-AF65-F5344CB8AC3E}">
        <p14:creationId xmlns:p14="http://schemas.microsoft.com/office/powerpoint/2010/main" val="36131732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695CF-68AC-4A8C-B5F1-460F15F200F7}"/>
              </a:ext>
            </a:extLst>
          </p:cNvPr>
          <p:cNvSpPr>
            <a:spLocks noGrp="1"/>
          </p:cNvSpPr>
          <p:nvPr>
            <p:ph type="title"/>
          </p:nvPr>
        </p:nvSpPr>
        <p:spPr/>
        <p:txBody>
          <a:bodyPr/>
          <a:lstStyle/>
          <a:p>
            <a:r>
              <a:rPr lang="en-US" dirty="0"/>
              <a:t>Remember:</a:t>
            </a:r>
          </a:p>
        </p:txBody>
      </p:sp>
      <p:sp>
        <p:nvSpPr>
          <p:cNvPr id="3" name="Content Placeholder 2">
            <a:extLst>
              <a:ext uri="{FF2B5EF4-FFF2-40B4-BE49-F238E27FC236}">
                <a16:creationId xmlns:a16="http://schemas.microsoft.com/office/drawing/2014/main" id="{B48D577F-D298-48D0-8BCC-8890532E4C22}"/>
              </a:ext>
            </a:extLst>
          </p:cNvPr>
          <p:cNvSpPr>
            <a:spLocks noGrp="1"/>
          </p:cNvSpPr>
          <p:nvPr>
            <p:ph idx="1"/>
          </p:nvPr>
        </p:nvSpPr>
        <p:spPr/>
        <p:txBody>
          <a:bodyPr/>
          <a:lstStyle/>
          <a:p>
            <a:r>
              <a:rPr lang="en-US" dirty="0"/>
              <a:t>Scrum works not because it has three roles, five events, and three artifacts but because it adheres to the underlying Agile principles of iterative, value-based incremental delivery by frequently gathering customer feedback and embracing change. </a:t>
            </a:r>
          </a:p>
          <a:p>
            <a:r>
              <a:rPr lang="en-US" dirty="0"/>
              <a:t>This results in faster time to market, better delivery predictability, increased customer responsiveness, ability to change direction by managing changing priorities, enhanced software quality, and improved risk management.</a:t>
            </a:r>
          </a:p>
        </p:txBody>
      </p:sp>
      <p:pic>
        <p:nvPicPr>
          <p:cNvPr id="4" name="Picture 3">
            <a:extLst>
              <a:ext uri="{FF2B5EF4-FFF2-40B4-BE49-F238E27FC236}">
                <a16:creationId xmlns:a16="http://schemas.microsoft.com/office/drawing/2014/main" id="{260F8740-E4B5-4B6A-BA5A-B4609939F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722892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09964-4A38-42E3-963B-42F1104CCBBB}"/>
              </a:ext>
            </a:extLst>
          </p:cNvPr>
          <p:cNvSpPr>
            <a:spLocks noGrp="1"/>
          </p:cNvSpPr>
          <p:nvPr>
            <p:ph type="title"/>
          </p:nvPr>
        </p:nvSpPr>
        <p:spPr/>
        <p:txBody>
          <a:bodyPr/>
          <a:lstStyle/>
          <a:p>
            <a:r>
              <a:rPr lang="en-US" dirty="0"/>
              <a:t>Scrum Glossary &amp; Retro Themes</a:t>
            </a:r>
          </a:p>
        </p:txBody>
      </p:sp>
      <p:sp>
        <p:nvSpPr>
          <p:cNvPr id="3" name="Content Placeholder 2">
            <a:extLst>
              <a:ext uri="{FF2B5EF4-FFF2-40B4-BE49-F238E27FC236}">
                <a16:creationId xmlns:a16="http://schemas.microsoft.com/office/drawing/2014/main" id="{E4C11C8B-7439-4C5F-8D31-E6A84B1D9D2F}"/>
              </a:ext>
            </a:extLst>
          </p:cNvPr>
          <p:cNvSpPr>
            <a:spLocks noGrp="1"/>
          </p:cNvSpPr>
          <p:nvPr>
            <p:ph idx="1"/>
          </p:nvPr>
        </p:nvSpPr>
        <p:spPr/>
        <p:txBody>
          <a:bodyPr/>
          <a:lstStyle/>
          <a:p>
            <a:r>
              <a:rPr lang="en-US" dirty="0">
                <a:hlinkClick r:id="rId2"/>
              </a:rPr>
              <a:t>https://www.scrum.org/resources/scrum-glossary</a:t>
            </a:r>
            <a:endParaRPr lang="en-US" dirty="0"/>
          </a:p>
          <a:p>
            <a:r>
              <a:rPr lang="en-US" dirty="0">
                <a:hlinkClick r:id="rId3"/>
              </a:rPr>
              <a:t>https://miro.com/guides/retrospectives/ideas-games</a:t>
            </a:r>
            <a:endParaRPr lang="en-US" dirty="0"/>
          </a:p>
          <a:p>
            <a:r>
              <a:rPr lang="en-US" dirty="0"/>
              <a:t>https://easyretro.io/retrospective-ideas/</a:t>
            </a:r>
          </a:p>
        </p:txBody>
      </p:sp>
      <p:pic>
        <p:nvPicPr>
          <p:cNvPr id="4" name="Picture 3">
            <a:extLst>
              <a:ext uri="{FF2B5EF4-FFF2-40B4-BE49-F238E27FC236}">
                <a16:creationId xmlns:a16="http://schemas.microsoft.com/office/drawing/2014/main" id="{8786C94D-1196-49A2-AD3D-7AD3FA5BB7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9924050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74D10-3052-4087-BFE6-6A4C2DA71980}"/>
              </a:ext>
            </a:extLst>
          </p:cNvPr>
          <p:cNvSpPr>
            <a:spLocks noGrp="1"/>
          </p:cNvSpPr>
          <p:nvPr>
            <p:ph type="title"/>
          </p:nvPr>
        </p:nvSpPr>
        <p:spPr/>
        <p:txBody>
          <a:bodyPr/>
          <a:lstStyle/>
          <a:p>
            <a:r>
              <a:rPr lang="en-US" dirty="0"/>
              <a:t>Case Studies Links</a:t>
            </a:r>
          </a:p>
        </p:txBody>
      </p:sp>
      <p:sp>
        <p:nvSpPr>
          <p:cNvPr id="3" name="Content Placeholder 2">
            <a:extLst>
              <a:ext uri="{FF2B5EF4-FFF2-40B4-BE49-F238E27FC236}">
                <a16:creationId xmlns:a16="http://schemas.microsoft.com/office/drawing/2014/main" id="{83A4F097-A5A9-41E6-826D-4B59D2180120}"/>
              </a:ext>
            </a:extLst>
          </p:cNvPr>
          <p:cNvSpPr>
            <a:spLocks noGrp="1"/>
          </p:cNvSpPr>
          <p:nvPr>
            <p:ph idx="1"/>
          </p:nvPr>
        </p:nvSpPr>
        <p:spPr/>
        <p:txBody>
          <a:bodyPr/>
          <a:lstStyle/>
          <a:p>
            <a:r>
              <a:rPr lang="en-US" dirty="0">
                <a:hlinkClick r:id="rId2"/>
              </a:rPr>
              <a:t>https://www.growthaccelerationpartners.com/blog/real-life-examples-of-agile-methodology</a:t>
            </a:r>
            <a:endParaRPr lang="en-US" dirty="0"/>
          </a:p>
          <a:p>
            <a:r>
              <a:rPr lang="en-US" dirty="0">
                <a:hlinkClick r:id="rId3"/>
              </a:rPr>
              <a:t>https://www.agilebusiness.org/page/case-study-air-france-lean-agile-procurement</a:t>
            </a:r>
            <a:endParaRPr lang="en-US" dirty="0"/>
          </a:p>
          <a:p>
            <a:r>
              <a:rPr lang="en-US" dirty="0">
                <a:hlinkClick r:id="rId4"/>
              </a:rPr>
              <a:t>https://www.agilebusiness.org/page/case-study-northumbria-university-agile-culture</a:t>
            </a:r>
            <a:endParaRPr lang="en-US" dirty="0"/>
          </a:p>
          <a:p>
            <a:r>
              <a:rPr lang="en-US" dirty="0"/>
              <a:t>https://www.agilebusiness.org/page/case-study-APMG-Coronavirus-meets-agility</a:t>
            </a:r>
          </a:p>
        </p:txBody>
      </p:sp>
      <p:pic>
        <p:nvPicPr>
          <p:cNvPr id="4" name="Picture 3">
            <a:extLst>
              <a:ext uri="{FF2B5EF4-FFF2-40B4-BE49-F238E27FC236}">
                <a16:creationId xmlns:a16="http://schemas.microsoft.com/office/drawing/2014/main" id="{0CDA9ADF-0094-45B0-9CDF-1D5E07D4A7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1398591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2198F-8B71-4DED-907C-6171DE1CAB1B}"/>
              </a:ext>
            </a:extLst>
          </p:cNvPr>
          <p:cNvSpPr>
            <a:spLocks noGrp="1"/>
          </p:cNvSpPr>
          <p:nvPr>
            <p:ph type="title"/>
          </p:nvPr>
        </p:nvSpPr>
        <p:spPr/>
        <p:txBody>
          <a:bodyPr/>
          <a:lstStyle/>
          <a:p>
            <a:r>
              <a:rPr lang="en-US" dirty="0"/>
              <a:t>Toyota	</a:t>
            </a:r>
          </a:p>
        </p:txBody>
      </p:sp>
      <p:sp>
        <p:nvSpPr>
          <p:cNvPr id="3" name="Content Placeholder 2">
            <a:extLst>
              <a:ext uri="{FF2B5EF4-FFF2-40B4-BE49-F238E27FC236}">
                <a16:creationId xmlns:a16="http://schemas.microsoft.com/office/drawing/2014/main" id="{4E610787-C48A-43C3-85B1-7A5D2A09D7D3}"/>
              </a:ext>
            </a:extLst>
          </p:cNvPr>
          <p:cNvSpPr>
            <a:spLocks noGrp="1"/>
          </p:cNvSpPr>
          <p:nvPr>
            <p:ph idx="1"/>
          </p:nvPr>
        </p:nvSpPr>
        <p:spPr/>
        <p:txBody>
          <a:bodyPr/>
          <a:lstStyle/>
          <a:p>
            <a:r>
              <a:rPr lang="en-US" dirty="0">
                <a:hlinkClick r:id="rId2"/>
              </a:rPr>
              <a:t>https://www.agilearena.net/toyota-agile-case-study-with-agile-arena/</a:t>
            </a:r>
            <a:endParaRPr lang="en-US" dirty="0"/>
          </a:p>
          <a:p>
            <a:r>
              <a:rPr lang="en-US" dirty="0">
                <a:hlinkClick r:id="rId3"/>
              </a:rPr>
              <a:t>https://docs.microsoft.com/en-us/archive/blogs/ericgu/lean-toyota-and-how-it-relates-to-agile</a:t>
            </a:r>
            <a:endParaRPr lang="en-US" dirty="0"/>
          </a:p>
          <a:p>
            <a:r>
              <a:rPr lang="en-US" dirty="0">
                <a:hlinkClick r:id="rId4"/>
              </a:rPr>
              <a:t>https://www.infoq.com/articles/scrum-the-toyota-way/</a:t>
            </a:r>
            <a:endParaRPr lang="en-US" dirty="0"/>
          </a:p>
          <a:p>
            <a:r>
              <a:rPr lang="en-US" dirty="0"/>
              <a:t>https://www.scruminc.com/what-i-learned-at-toyota/</a:t>
            </a:r>
          </a:p>
        </p:txBody>
      </p:sp>
      <p:pic>
        <p:nvPicPr>
          <p:cNvPr id="4" name="Picture 3">
            <a:extLst>
              <a:ext uri="{FF2B5EF4-FFF2-40B4-BE49-F238E27FC236}">
                <a16:creationId xmlns:a16="http://schemas.microsoft.com/office/drawing/2014/main" id="{51D018E3-9E89-47C6-B10E-70813846BE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7814791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pTop PPT Format" id="{681CC997-9341-4C0E-88CC-2E32CCE0769E}" vid="{923EDBED-4167-40D5-ACD4-05794F2001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upTop PPT Format</Template>
  <TotalTime>7912</TotalTime>
  <Words>3067</Words>
  <Application>Microsoft Office PowerPoint</Application>
  <PresentationFormat>Widescreen</PresentationFormat>
  <Paragraphs>198</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Introduction to Agile</vt:lpstr>
      <vt:lpstr>Team Collaboration Exercise</vt:lpstr>
      <vt:lpstr>Demo Time</vt:lpstr>
      <vt:lpstr>What I as a Customer/ PO Wanted?</vt:lpstr>
      <vt:lpstr>Lessons Learnt:</vt:lpstr>
      <vt:lpstr>What is Agile</vt:lpstr>
      <vt:lpstr>4 Values:</vt:lpstr>
      <vt:lpstr>1. We value individuals and interactions over processes and tools.</vt:lpstr>
      <vt:lpstr>2.  We value working software over comprehensive documentation</vt:lpstr>
      <vt:lpstr>3.  We value customer collaboration over contract negotiation</vt:lpstr>
      <vt:lpstr>4.  We value responding to change over following a plan</vt:lpstr>
      <vt:lpstr>15 Mins Break</vt:lpstr>
      <vt:lpstr>12 principles:</vt:lpstr>
      <vt:lpstr>1. Satisfy the customer through early and continuous delivery of valuable software.</vt:lpstr>
      <vt:lpstr>2. Welcome changing requirements, even late in development.</vt:lpstr>
      <vt:lpstr>3. Deliver working software frequently</vt:lpstr>
      <vt:lpstr>4.  Business people and developers must work together daily throughout the project.</vt:lpstr>
      <vt:lpstr>Activity</vt:lpstr>
      <vt:lpstr>What the events mean? </vt:lpstr>
      <vt:lpstr>Let us have a Review/ Demo</vt:lpstr>
      <vt:lpstr>Was it a success?</vt:lpstr>
      <vt:lpstr>5. Build projects around motivated individuals.</vt:lpstr>
      <vt:lpstr>6. face-to-face conversation</vt:lpstr>
      <vt:lpstr>7. Working software is the primary measure of progress.</vt:lpstr>
      <vt:lpstr>8.  Agile processes promote sustainable development</vt:lpstr>
      <vt:lpstr>9.  Continuous attention to technical excellence and good design enhances agility.</vt:lpstr>
      <vt:lpstr>10.  Simplicity—the art of maximizing the amount of work not done—is essential.</vt:lpstr>
      <vt:lpstr>11.  The best architectures, requirements, and designs emerge from self-organizing teams.</vt:lpstr>
      <vt:lpstr>12. At regular intervals, the team reflects on how to become more effective, then tunes and adjusts its behavior accordingly.</vt:lpstr>
      <vt:lpstr>Let’s Rewind</vt:lpstr>
      <vt:lpstr>Q &amp; A</vt:lpstr>
      <vt:lpstr>Knowledge Check</vt:lpstr>
      <vt:lpstr>Knowledge Check</vt:lpstr>
      <vt:lpstr>LookBack</vt:lpstr>
      <vt:lpstr>The Three Pillars of Empiricism (Scrum) </vt:lpstr>
      <vt:lpstr>The three pillars of empiricism are as follows:</vt:lpstr>
      <vt:lpstr>PowerPoint Presentation</vt:lpstr>
      <vt:lpstr>Scrum Framework</vt:lpstr>
      <vt:lpstr>PowerPoint Presentation</vt:lpstr>
      <vt:lpstr>How does scrum fit into the agile methodology? </vt:lpstr>
      <vt:lpstr>The Scrum Values </vt:lpstr>
      <vt:lpstr>The Scrum Team </vt:lpstr>
      <vt:lpstr>PowerPoint Presentation</vt:lpstr>
      <vt:lpstr>PowerPoint Presentation</vt:lpstr>
      <vt:lpstr>The Scrum Events </vt:lpstr>
      <vt:lpstr>Scrum Artifacts </vt:lpstr>
      <vt:lpstr>PowerPoint Presentation</vt:lpstr>
      <vt:lpstr>Remember:</vt:lpstr>
      <vt:lpstr>Scrum Glossary &amp; Retro Themes</vt:lpstr>
      <vt:lpstr>Case Studies Links</vt:lpstr>
      <vt:lpstr>Toyota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Agile</dc:title>
  <dc:creator>Chopra, Tushar SBOBNG-PTIV/EF</dc:creator>
  <cp:lastModifiedBy>Tushar Chopra</cp:lastModifiedBy>
  <cp:revision>23</cp:revision>
  <dcterms:created xsi:type="dcterms:W3CDTF">2022-07-08T12:25:31Z</dcterms:created>
  <dcterms:modified xsi:type="dcterms:W3CDTF">2022-07-30T05:32:31Z</dcterms:modified>
</cp:coreProperties>
</file>