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1" r:id="rId2"/>
    <p:sldId id="327" r:id="rId3"/>
    <p:sldId id="328" r:id="rId4"/>
    <p:sldId id="333" r:id="rId5"/>
    <p:sldId id="332" r:id="rId6"/>
    <p:sldId id="335" r:id="rId7"/>
    <p:sldId id="334" r:id="rId8"/>
    <p:sldId id="329" r:id="rId9"/>
    <p:sldId id="33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B7B87-9851-4C01-BAAB-0F9F20A8C6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96AEB-6F4B-4C5F-B7B1-160B56DDDD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74E635-F73D-4A84-8292-D7554186F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18-10-2022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C99051-85B8-44BC-8E32-9354D9DFE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5B461A-5C58-4F5C-B224-7595A4297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3239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E3494-2D29-47A2-9B42-8512E5DFE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6C45CE-D271-4532-9D10-DC260E05FF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8806A1-F38D-49B3-B8AF-EDC40AB12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18-10-2022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26EB48-AB0B-4A6D-A188-394678D40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1BD8C-F641-4424-A68B-CDD6FCC2D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3042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F1903-C9EC-4FCF-A12A-6232E3C4F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0ADC59-FFB2-463F-B8F1-C9B01D09E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CBAB4-7448-4193-BE4C-3BB0CAA4E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18-10-2022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21E30-5986-4B37-811B-AB65437CC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23581E-DC70-4A07-9357-9E7B878DF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2788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1CADD-BC13-4523-9401-62586C318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0BF20-7D93-44D3-823D-3853284715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3558D3-C5F0-4C3F-82EF-EA1CE39B3D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AFEE91-B7E9-48A3-97E5-AE384D193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18-10-2022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F0FF7F-D516-4D94-96F6-BA9099EA9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46025-BF6C-4E06-B4D6-4A5AA42F9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4377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B10C1-DDB3-444E-BC5A-6E8AB4304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AC1DC0-8E3A-4F6D-BFD7-250EC33345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9CFB42-EDFF-46CC-B433-E5119E35EF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2CDEAD-1127-4C0F-AE8D-1EF7CD53BB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A6F355-2233-4485-93AD-A05FA71B0F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B35088-51F1-4204-9FC1-C322B141C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18-10-2022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45F88E-AFC7-4BA0-9213-7C9D1589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70B6A8-AE4A-4393-AB89-45587CEA1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8104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36A19-8B44-4E7F-AE2E-7F7FA519A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7AAEEA-489C-474C-8017-AF7A28DD0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18-10-2022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0A1A26-846E-48DD-BE1A-DD8BDBB7D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E4AF3D-352A-4CB3-88F9-8BA710DA8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7800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C56156-D5E5-46A4-A7E0-6312560C9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18-10-2022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B1E035-1468-4917-A0C3-EB0873EA4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B996A9-0F81-44D4-A881-FB717D4FC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9184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A32AC-A032-4018-BBF0-49F8F349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78C65-B82D-4CE6-8C3B-920B71A99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6E923C-3DB5-4E04-8735-A56406E707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040000-78DC-4E99-933A-91320A0C4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18-10-2022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C68086-B998-4559-951C-91CAB50F9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8F57B2-45F3-492F-918C-4D12D8CFC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7979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EA297-1588-45B4-96AF-F3061B2C0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247A7D-F7DE-46DE-A7FC-4E85EDC085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8C92C6-B3FB-4FCB-BA74-61BA5CA295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14462E-CDE1-49C4-98B7-584CEF773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18-10-2022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847008-7C30-4B8D-BFFF-FCFAEEE2E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965D92-E893-4420-B874-DDA5F75A9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7784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B0BBE-459C-4E48-B503-53ADCCED0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7627F3-CAF1-4619-A982-7653A57B2D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4A271F-B8C4-4083-B082-B4783C72F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18-10-2022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ADE4B-10CC-4B68-AC44-BE3C4E403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B19EFF-2B06-4B9D-BBF5-0423C07C6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8372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835CAF-D60E-493D-B911-465ECF8F02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D5A205-7E98-4979-ACC4-2053BA6D4A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B8326E-37A3-4833-9A5B-46F0C3F84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3788-05C0-4349-9BF0-9D5CDBAA3893}" type="datetimeFigureOut">
              <a:rPr lang="en-IN" smtClean="0"/>
              <a:t>18-10-2022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549A5-722B-49F0-A606-1B8A5F9F8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15C76-BCD0-4BF1-8021-D397570B3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6610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58EEC5-40C7-432C-93FE-4525E66EF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65CE8E-39AF-456D-9E0C-EE2790D0CA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B5E58D-205C-44DA-968B-1B0B142468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13788-05C0-4349-9BF0-9D5CDBAA3893}" type="datetimeFigureOut">
              <a:rPr lang="en-IN" smtClean="0"/>
              <a:t>18-10-2022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7E4FC-8F99-43FA-8601-05BECDB4AB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B03549-B229-4A4E-B5C2-8810EA6176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B3DD8-9955-417A-9246-56B197C4FB8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6094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hub.knime.com/redfield/extensions/se.redfield.bert.feature/latest" TargetMode="External"/><Relationship Id="rId2" Type="http://schemas.openxmlformats.org/officeDocument/2006/relationships/hyperlink" Target="https://kni.me/w/3VGz0gdnmIy-DfT4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kni.me/w/y1RewSCIeoyC001g" TargetMode="External"/><Relationship Id="rId2" Type="http://schemas.openxmlformats.org/officeDocument/2006/relationships/hyperlink" Target="https://kni.me/w/OgrcuCEJMcJE1R43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C7704-F6DF-44A8-995F-63DF1B319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BERT &amp; GPT3 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D810B5-F451-4EEE-881A-70FACB2D41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Bidirectional Encoder Representations from Transformers, Google</a:t>
            </a:r>
          </a:p>
          <a:p>
            <a:r>
              <a:rPr lang="en-IN" dirty="0">
                <a:hlinkClick r:id="rId2"/>
              </a:rPr>
              <a:t>https://kni.me/w/3VGz0gdnmIy-DfT4</a:t>
            </a:r>
            <a:endParaRPr lang="en-IN" dirty="0"/>
          </a:p>
          <a:p>
            <a:r>
              <a:rPr lang="en-IN" dirty="0">
                <a:hlinkClick r:id="rId3"/>
              </a:rPr>
              <a:t>https://hub.knime.com/redfield/extensions/se.redfield.bert.feature/latest</a:t>
            </a:r>
            <a:endParaRPr lang="en-IN" dirty="0"/>
          </a:p>
          <a:p>
            <a:endParaRPr lang="en-IN" dirty="0"/>
          </a:p>
          <a:p>
            <a:r>
              <a:rPr lang="en-IN" dirty="0"/>
              <a:t>Generative Pre-trained Transformer 3, </a:t>
            </a:r>
            <a:r>
              <a:rPr lang="en-IN" dirty="0" err="1"/>
              <a:t>OpenAI</a:t>
            </a:r>
            <a:r>
              <a:rPr lang="en-IN" dirty="0"/>
              <a:t> Inc.</a:t>
            </a:r>
          </a:p>
          <a:p>
            <a:r>
              <a:rPr lang="en-IN" dirty="0"/>
              <a:t>https://kni.me/w/eMgEfCXE4QOhqvLR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61183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2131C-D566-4339-909B-751E6E850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Topic Modelling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12A59-600D-4095-9418-E17D3CA62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Unsupervised</a:t>
            </a:r>
          </a:p>
          <a:p>
            <a:r>
              <a:rPr lang="en-IN" dirty="0"/>
              <a:t>Extract topics(themes) from corpus</a:t>
            </a:r>
          </a:p>
          <a:p>
            <a:r>
              <a:rPr lang="en-IN" dirty="0"/>
              <a:t>LDA - Latent Dirichlet Allocation </a:t>
            </a:r>
          </a:p>
        </p:txBody>
      </p:sp>
    </p:spTree>
    <p:extLst>
      <p:ext uri="{BB962C8B-B14F-4D97-AF65-F5344CB8AC3E}">
        <p14:creationId xmlns:p14="http://schemas.microsoft.com/office/powerpoint/2010/main" val="776239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7CEA1E-E52E-405E-BEA7-6F26B826A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Set of Documents  </a:t>
            </a:r>
          </a:p>
          <a:p>
            <a:r>
              <a:rPr lang="en-US" dirty="0"/>
              <a:t>Document-topic density factor (‘α’) – Higher means more themes/topic per document </a:t>
            </a:r>
          </a:p>
          <a:p>
            <a:r>
              <a:rPr lang="en-US" dirty="0"/>
              <a:t>Topic-word density factor (‘β’) – Higher means more terms per theme/topic</a:t>
            </a:r>
          </a:p>
          <a:p>
            <a:r>
              <a:rPr lang="en-US" dirty="0"/>
              <a:t>The number of topics to be considered (K).</a:t>
            </a:r>
            <a:endParaRPr lang="en-IN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9B03F7-98C4-482D-9D65-41C0228AB8C4}"/>
              </a:ext>
            </a:extLst>
          </p:cNvPr>
          <p:cNvSpPr txBox="1"/>
          <p:nvPr/>
        </p:nvSpPr>
        <p:spPr>
          <a:xfrm>
            <a:off x="1055016" y="727551"/>
            <a:ext cx="28382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800" dirty="0"/>
              <a:t>Input</a:t>
            </a: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27922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atascienceplus.com/wp-content/uploads/2022/01/triangle.png">
            <a:extLst>
              <a:ext uri="{FF2B5EF4-FFF2-40B4-BE49-F238E27FC236}">
                <a16:creationId xmlns:a16="http://schemas.microsoft.com/office/drawing/2014/main" id="{A5ED1E60-6361-46CE-A191-63B1D4FA8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652" y="694541"/>
            <a:ext cx="6391990" cy="4773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6E15F6-490C-456E-B398-0353EBFEEC93}"/>
              </a:ext>
            </a:extLst>
          </p:cNvPr>
          <p:cNvSpPr txBox="1"/>
          <p:nvPr/>
        </p:nvSpPr>
        <p:spPr>
          <a:xfrm>
            <a:off x="10322351" y="6372519"/>
            <a:ext cx="13763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/>
              <a:t>@</a:t>
            </a:r>
            <a:r>
              <a:rPr lang="en-IN" sz="1000" dirty="0" err="1"/>
              <a:t>Enes</a:t>
            </a:r>
            <a:r>
              <a:rPr lang="en-IN" sz="1000" dirty="0"/>
              <a:t> </a:t>
            </a:r>
            <a:r>
              <a:rPr lang="en-IN" sz="1000" dirty="0" err="1"/>
              <a:t>Zvornicanin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val="3788651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5CD9E66-CDE6-4076-9B1E-1F65A04A1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657" y="1410220"/>
            <a:ext cx="10755984" cy="28634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3872D52-9632-4AA4-8495-8075CBFDA9D5}"/>
              </a:ext>
            </a:extLst>
          </p:cNvPr>
          <p:cNvSpPr txBox="1"/>
          <p:nvPr/>
        </p:nvSpPr>
        <p:spPr>
          <a:xfrm>
            <a:off x="10322351" y="6372519"/>
            <a:ext cx="13763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/>
              <a:t>@</a:t>
            </a:r>
            <a:r>
              <a:rPr lang="en-IN" sz="1000" dirty="0" err="1"/>
              <a:t>Enes</a:t>
            </a:r>
            <a:r>
              <a:rPr lang="en-IN" sz="1000" dirty="0"/>
              <a:t> </a:t>
            </a:r>
            <a:r>
              <a:rPr lang="en-IN" sz="1000" dirty="0" err="1"/>
              <a:t>Zvornicanin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val="3586442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7C9C66-9274-41AB-B697-CA785A2132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7" y="1457325"/>
            <a:ext cx="11858625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697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54B5AF5-FD10-41EC-8CAF-5CADC64AA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6891" y="0"/>
            <a:ext cx="71182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380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6248D-999D-4D34-9564-2136794CA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Applications of LDA: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CB0574-5879-4916-BA4A-4521468109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Organize and manage a large number of different types of content.</a:t>
            </a:r>
          </a:p>
          <a:p>
            <a:r>
              <a:rPr lang="en-US" dirty="0"/>
              <a:t>Use cases ?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09018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9EEB6-F3D5-48DC-AF52-95EAF9C2B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Hands on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7AEE5-A1B5-427D-8004-D0AE09D19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r>
              <a:rPr lang="en-US" b="1" dirty="0"/>
              <a:t>IS Literature Mining with Topic Detection (LDA)</a:t>
            </a:r>
          </a:p>
          <a:p>
            <a:r>
              <a:rPr lang="en-US" b="1" dirty="0">
                <a:hlinkClick r:id="rId2"/>
              </a:rPr>
              <a:t>https://kni.me/w/OgrcuCEJMcJE1R43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Topic Detection movie reviews </a:t>
            </a:r>
          </a:p>
          <a:p>
            <a:r>
              <a:rPr lang="en-US" b="1" dirty="0">
                <a:hlinkClick r:id="rId3"/>
              </a:rPr>
              <a:t>https://kni.me/w/y1RewSCIeoyC001g</a:t>
            </a:r>
            <a:endParaRPr lang="en-US" b="1" dirty="0"/>
          </a:p>
          <a:p>
            <a:endParaRPr lang="en-US" b="1" dirty="0"/>
          </a:p>
          <a:p>
            <a:r>
              <a:rPr lang="en-IN" b="1" dirty="0"/>
              <a:t>Topic Detection</a:t>
            </a:r>
          </a:p>
          <a:p>
            <a:r>
              <a:rPr lang="en-IN" b="1" dirty="0"/>
              <a:t>https://kni.me/w/U6_7s11qz6-9GgFx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br>
              <a:rPr lang="en-US" dirty="0"/>
            </a:b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305651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191</Words>
  <Application>Microsoft Office PowerPoint</Application>
  <PresentationFormat>Widescreen</PresentationFormat>
  <Paragraphs>38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BERT &amp; GPT3  </vt:lpstr>
      <vt:lpstr>Topic Modelling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Applications of LDA:</vt:lpstr>
      <vt:lpstr>Hands 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Abhishek Srivastava</dc:creator>
  <cp:lastModifiedBy>Abhishek Srivastava</cp:lastModifiedBy>
  <cp:revision>31</cp:revision>
  <dcterms:created xsi:type="dcterms:W3CDTF">2022-10-16T07:49:19Z</dcterms:created>
  <dcterms:modified xsi:type="dcterms:W3CDTF">2022-10-18T08:32:19Z</dcterms:modified>
</cp:coreProperties>
</file>