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9"/>
  </p:notesMasterIdLst>
  <p:sldIdLst>
    <p:sldId id="256" r:id="rId2"/>
    <p:sldId id="257" r:id="rId3"/>
    <p:sldId id="311" r:id="rId4"/>
    <p:sldId id="282" r:id="rId5"/>
    <p:sldId id="595" r:id="rId6"/>
    <p:sldId id="593" r:id="rId7"/>
    <p:sldId id="330" r:id="rId8"/>
    <p:sldId id="590" r:id="rId9"/>
    <p:sldId id="591" r:id="rId10"/>
    <p:sldId id="336" r:id="rId11"/>
    <p:sldId id="592" r:id="rId12"/>
    <p:sldId id="315" r:id="rId13"/>
    <p:sldId id="594" r:id="rId14"/>
    <p:sldId id="332" r:id="rId15"/>
    <p:sldId id="333" r:id="rId16"/>
    <p:sldId id="293" r:id="rId17"/>
    <p:sldId id="587" r:id="rId18"/>
    <p:sldId id="589" r:id="rId19"/>
    <p:sldId id="596" r:id="rId20"/>
    <p:sldId id="289" r:id="rId21"/>
    <p:sldId id="290" r:id="rId22"/>
    <p:sldId id="291" r:id="rId23"/>
    <p:sldId id="334" r:id="rId24"/>
    <p:sldId id="335" r:id="rId25"/>
    <p:sldId id="331" r:id="rId26"/>
    <p:sldId id="337" r:id="rId27"/>
    <p:sldId id="559" r:id="rId28"/>
    <p:sldId id="577" r:id="rId29"/>
    <p:sldId id="584" r:id="rId30"/>
    <p:sldId id="582" r:id="rId31"/>
    <p:sldId id="561" r:id="rId32"/>
    <p:sldId id="583" r:id="rId33"/>
    <p:sldId id="578" r:id="rId34"/>
    <p:sldId id="585" r:id="rId35"/>
    <p:sldId id="586" r:id="rId36"/>
    <p:sldId id="314" r:id="rId37"/>
    <p:sldId id="317" r:id="rId38"/>
    <p:sldId id="288" r:id="rId39"/>
    <p:sldId id="318" r:id="rId40"/>
    <p:sldId id="319" r:id="rId41"/>
    <p:sldId id="320" r:id="rId42"/>
    <p:sldId id="321" r:id="rId43"/>
    <p:sldId id="258" r:id="rId44"/>
    <p:sldId id="316" r:id="rId45"/>
    <p:sldId id="322" r:id="rId46"/>
    <p:sldId id="323" r:id="rId47"/>
    <p:sldId id="324" r:id="rId48"/>
    <p:sldId id="326" r:id="rId49"/>
    <p:sldId id="325" r:id="rId50"/>
    <p:sldId id="327" r:id="rId51"/>
    <p:sldId id="262" r:id="rId52"/>
    <p:sldId id="263" r:id="rId53"/>
    <p:sldId id="264" r:id="rId54"/>
    <p:sldId id="265" r:id="rId55"/>
    <p:sldId id="328" r:id="rId56"/>
    <p:sldId id="266" r:id="rId57"/>
    <p:sldId id="267" r:id="rId5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69" autoAdjust="0"/>
    <p:restoredTop sz="94660"/>
  </p:normalViewPr>
  <p:slideViewPr>
    <p:cSldViewPr snapToGrid="0">
      <p:cViewPr varScale="1">
        <p:scale>
          <a:sx n="110" d="100"/>
          <a:sy n="110" d="100"/>
        </p:scale>
        <p:origin x="348"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s>
</file>

<file path=ppt/ink/ink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1113.3877" units="1/cm"/>
          <inkml:channelProperty channel="Y" name="resolution" value="1979.87915" units="1/cm"/>
          <inkml:channelProperty channel="F" name="resolution" value="11.375" units="1/deg"/>
          <inkml:channelProperty channel="T" name="resolution" value="1" units="1/dev"/>
        </inkml:channelProperties>
      </inkml:inkSource>
      <inkml:timestamp xml:id="ts0" timeString="2023-01-08T14:04:17.745"/>
    </inkml:context>
    <inkml:brush xml:id="br0">
      <inkml:brushProperty name="width" value="0.05292" units="cm"/>
      <inkml:brushProperty name="height" value="0.05292" units="cm"/>
      <inkml:brushProperty name="color" value="#FF0000"/>
    </inkml:brush>
  </inkml:definitions>
  <inkml:trace contextRef="#ctx0" brushRef="#br0">9638 8043 0 0,'0'0'81'0,"0"0"63"0,0 0 17 0,0 0-11 0,0 0-15 16,0 0-22-16,0 0-24 0,0 0-18 15,0 0-10-15,19-122-1 0,-17 116 1 0,-1 2-4 16,1 1 0-16,-1 2-16 0,-1 1-23 0,2 0-24 15,-2 0-18-15,0 6 12 0,0 7 20 0,-2 4 24 16,-2 9 22-16,-3 5 2 0,0 5-2 16,-2 4 7-16,0 6 0 0,-2 2 0 0,1 3 4 0,-1 0-3 15,0 2-7-15,1 0-6 0,1-1-10 16,-2-4-10-16,1-2-5 0,1-3-1 0,-1-2-5 16,1-4-1-16,0-2 0 0,2-5-2 0,0-3 0 15,0-7 5-15,-2-5-1 0,4-2 8 16,-3-5 15-16,0-4 13 0,3-4 14 0,-1 0-1 15,-3-5-10-15,5-7-21 0,-3-4-15 16,3-6-16-16,-1-3-4 0,4-5-2 0,0-4 1 16,1-1 1-16,0-3 0 0,0-3 2 0,2-1 0 15,3-3-2-15,-2 0 1 0,0-1-1 0,3-1-2 16,-1 3 6-16,3 3 1 0,-1 0 10 16,-1 4 1-16,1 5 1 0,2-1-1 0,-1 3-2 15,-1 0-2-15,2 3-3 0,2-1-1 0,2 0-6 16,0 2 1-16,-1 2-3 0,5 2-1 0,-3 1-3 15,3 4-2-15,-4 4 0 0,4 2-2 0,-4 6-3 16,-3 2-7-16,3 1-6 0,-3 2-1 16,1 5 3-16,3 5 11 0,-2 3 8 0,3 2 6 15,1 2 3-15,1 4-3 0,-4-2 1 0,5 3-1 16,-5 3 1-16,3-1 0 0,-3 2 0 0,0 0-1 16,0 3 2-16,-1 2 1 0,0 3-3 15,-2 0 1-15,-2 2-1 0,0 2 4 0,-2-3-1 16,-4 2 0-16,1 0 0 0,-1 1-4 0,-2-3-3 15,0-3-3-15,0-3-10 0,0-4-5 16,0-2-25-16,1-2-37 0,0-3-67 0,1-2-150 16,-1-4-233-16,3-2-286 0,-3-6 83 0</inkml:trace>
  <inkml:trace contextRef="#ctx0" brushRef="#br0" timeOffset="371.4121">9689 8421 481 0,'0'0'214'15,"0"0"-176"-15,0 0 8 0,0 0 24 0,0 0 9 16,0 0 0-16,0 0-8 0,0 0-12 0,0 0 1 16,0 0 1-16,0 0 0 0,0 0-1 0,0 0-3 15,0 0 1-15,1-21 6 0,9 16 6 0,3-2-1 16,3-2-1-16,1 0-10 0,3 0-10 15,1-1-10-15,0-1-8 0,3 0-7 0,4-1-4 16,0 2-6-16,3-2 0 0,0 1-2 0,-1 2-6 16,-3 1-65-16,-8 2-222 0,-7 2-1037 0</inkml:trace>
  <inkml:trace contextRef="#ctx0" brushRef="#br0" timeOffset="2831.2457">10776 7798 157 0,'0'0'314'16,"0"0"-307"-16,0 0-10 0,0 0 4 0,0 0 17 15,0 0 12-15,48-135 12 0,-29 107 10 0,2 0-6 16,3-2-2-16,3-1-1 0,4-1 3 0,3-3 3 15,4-3 6-15,3-1 12 0,5-6 7 16,3 1 4-16,4-5 8 0,6-3 12 0,3-2 13 16,6-6 15-16,5-3 3 0,6-5-10 15,5-8-19-15,5-2-20 0,5-5-13 0,6-2-9 0,2-3-2 16,6-2 2-16,2 0 1 0,4 1-4 0,1-2-4 16,-2 1-3-16,1 0-4 15,3 1-3-15,-3 1-2 0,-2 2-4 0,1 2-4 16,-3 0-4-16,-3 2-3 0,-3 1-4 0,-4 2 1 15,-4 2-5-15,-4 3-2 0,-4 3-1 0,-7 3-8 16,-5 2 4-16,-6 7 1 0,-7 1 2 0,-5 4 2 16,-8 4-1-16,-6 3-2 0,-6 4 0 0,-7 4-1 15,-4 5 3-15,-9 3-2 0,-5 3 1 16,-8 2 1-16,0 4-5 0,-5 2-3 0,0 2-5 16,-3 2-2-16,-3 1-6 0,-2 1-6 0,-2 5-7 15,-1 0-13-15,0 2-18 0,-4 2-23 0,0 1-50 16,-4 1-98-16,1 3-224 0,4 0-486 0,5 0-36 0</inkml:trace>
  <inkml:trace contextRef="#ctx0" brushRef="#br0" timeOffset="3272.5958">14068 4419 1553 0,'0'0'-14'0,"0"0"-27"16,0 0-9-16,0 0 10 0,0 0-19 0,0 0 9 15,0 0 9-15,0 0 17 0,0 0 24 16,0 0 7-16,0 0 0 0,0 0-4 0,0 0-2 0,0 0-1 16,103-33 8-16,-83 29 5 15,-1-2 10-15,0 1 18 0,-2 1 16 0,1-1 11 16,1 0 9-16,-1 2-1 0,-1-2-2 0,-1 2-7 16,2 1-6-16,-5 1-7 0,3 0-11 0,-5 1-8 15,-1 0-10-15,-4 0-9 0,1 2-6 0,1 3 0 16,-5 2-2-16,4 4 4 0,-4 1 2 15,1 2 6-15,-1 3 2 0,-2 4-1 0,0 1 1 16,-1 2-5-16,0 2-5 0,0 0-1 0,-1 1-3 16,-3-1-2-16,0 2 3 0,1 0 0 0,-5 1 4 15,0 0-5-15,-1 0-3 0,-3-2-21 16,1 1-57-16,-6-1-146 0,4-7-338 0,5-6-805 0</inkml:trace>
  <inkml:trace contextRef="#ctx0" brushRef="#br0" timeOffset="4301.1264">15345 3789 2095 0,'0'0'26'0,"0"0"-16"16,0 0-10-16,0 0-8 16,0 0-29-16,0 0-41 0,0 0-18 0,0 0 5 0,0 0 29 15,0 0 43-15,0 0 24 0,0 0 2 0,0 0 0 16,0 0 1-16,-29 122-3 0,23-93 1 15,2-2-3-15,-3 0 0 0,0-2 0 0,1-1 1 16,-1-1 2-16,3-3 4 0,-2-1 6 0,4-3 13 16,-3-2 13-16,4-3 6 0,-1-1 0 0,2-3-6 15,0-2-6-15,0-2 1 0,0-1 5 16,0-2 9-16,0 0 8 0,2 0 11 0,-1 0 10 0,-1 0 2 16,3 0-6-16,-2-4-14 0,0-3-16 0,0-2-15 15,0-2-12-15,0-1-4 0,1-4-2 16,1 0-7-16,-1-3 3 0,0-1-2 0,0-5 0 15,4 0 0-15,2-2-3 16,-2-3 1-16,4 1-3 0,5-3 2 0,-3 3 0 0,1-1-1 16,5 4 0-16,0 0 1 0,-2 1-2 0,3 1 2 15,0 2-2-15,0 0 0 0,1 2-1 0,0 1-1 16,1-1 0-16,2 5-3 0,4-2 2 0,-2 2 0 16,6 0-3-16,3 3 2 0,0 2-2 15,-2 3-3-15,-1 4-2 0,0 3-1 0,-2 0-3 16,-4 7-2-16,-4 2 0 0,-5 4-2 0,-2 5 1 15,-8 0 6-15,-2 2 0 0,-4 5 4 0,-5 1-2 16,-7 0 0-16,-7 3-1 0,0 1 4 16,-5-3 0-16,-4 1 2 0,-2-1 2 0,0 0-1 15,-1-1 4-15,-3-2 0 0,-2-1 0 0,4-4 0 16,1-4 2-16,2-2-1 0,0-4 3 0,5-3 0 16,0-2 2-16,1-2 1 0,8-2 1 15,-2 0 1-15,6 0-1 0,3-3 1 0,3-1 0 0,-2-1 0 16,5-1-5-16,1-1-4 0,1-1-6 15,0 0-4-15,2-1-1 0,7 0-2 0,0 1 0 16,2 0 4-16,2 1 3 0,3 1 0 0,1 1 0 16,6 2-3-16,-1 1 5 0,2 2-2 15,5 0 3-15,1 6-1 0,0 1-1 0,1 4 0 16,1-1 0-16,0 2 0 0,2 1 3 16,-2 2 1-16,1 0 2 0,-2 1 1 0,-1 2-5 15,-4-2 2-15,-4 2-3 0,-6 0 0 0,0 0-3 16,-7-1 1-16,-6 0 3 0,-3 2 2 0,0-1 5 15,-8 2 5-15,-4-2 2 0,-8 0 5 0,-1-2 1 16,-4 0-3-16,-3-2-1 0,-2-2-2 16,-4-3 2-16,-1-1-4 0,2-2 2 0,-4-1-2 15,-2-2 0-15,1-1-3 0,-7-1 0 0,1-1-5 16,-7 0-16-16,-3 0-25 0,-3 0-41 0,-3 2-66 16,1 0-127-16,-2 3-182 0,17-1-322 15,14 1-302-15</inkml:trace>
  <inkml:trace contextRef="#ctx0" brushRef="#br0" timeOffset="6309.1441">10002 9157 2114 0,'0'0'-141'16,"0"0"13"-16,0 0 52 0,0 0 89 0,0 0 9 15,134 101 0-15,-87-66-1 0,3 5-6 16,6 6-2-16,5 3-2 0,6 3 2 15,6 2 2-15,4 2 3 0,9 2 3 0,4 0 2 16,4 0 0-16,5 1-3 0,4-1-1 0,6-3-4 16,4-1-3-16,1-1 2 0,6 1 3 0,0 0 3 15,2 2 6-15,0 3 8 0,0 0 6 0,1 2 4 16,-2 0 6-16,1 2-6 0,-4 1-5 0,0-1-2 16,-3-1-2-16,-1 0 0 0,-3-1-1 0,-3-2-5 15,-5 3-4-15,-4-1-5 0,-5 0-1 16,-6-3-3-16,-4 1-3 0,-5-1 1 0,-6-4-5 15,-9-1 0-15,-4-4-2 0,-9-4-1 0,-6-3 3 16,-6-3-3-16,-4-4 3 0,-6-1-1 0,-7-6 3 16,-4-1 1-16,-2-4 4 0,-6-1-1 15,-1-3 1-15,-1-4-1 0,-4-2-2 0,0-2-1 0,-1 0-2 16,-1-2 3-16,-2 1 1 0,0-3-4 16,0 0-15-16,-2 0-29 0,-5-1-55 0,0-1-92 15,-1-2-256-15,0-2-534 0,1-1-202 0</inkml:trace>
  <inkml:trace contextRef="#ctx0" brushRef="#br0" timeOffset="6857.6259">13724 11081 1731 0,'0'0'166'0,"0"0"-147"0,0 0-7 15,0 0-9-15,0 0-7 0,0 0-2 0,0 0 0 16,0 0 2-16,0 0 0 0,0 0 1 0,0 0 6 15,0 0 7-15,0 0 5 0,0 0 8 16,105-24 4-16,-82 38 2 0,2 3 6 0,0 3 1 16,2 5 2-16,4 0 1 0,4 4-2 15,0 3-2-15,2 2-5 0,-1-1-4 0,3 3-3 16,2-2-5-16,-1-1 0 16,0 0-3-16,-1-2-2 0,-2-3 1 0,-3 0-3 0,-3-1-1 0,-6-4-1 15,-4-2-4-15,-5-1 0 0,-5-3 0 16,-4-1-1-16,-6-1 7 0,-1 1 3 0,-8-1 6 15,-3 2 4-15,-9-1-1 0,-2 1-1 0,-7 1-2 16,-4 1 0-16,-4 0-4 0,0-3 1 0,0 2 2 16,-2-1 1-16,1-1 1 0,3 0-1 0,-1-1-4 15,3-1-2-15,2-1-4 0,1-1-2 0,0 1-1 16,1 1-2-16,4-1 0 0,-3 1-2 16,2 3-1-16,2 1-1 0,-4 3-1 0,4 1 1 15,-4 2 0-15,3 1-4 0,-3 1-2 16,2 5-9-16,1-3-9 0,-2 2-14 0,4 0-21 15,2 1-27-15,3 0-32 0,5 0-38 0,4-1-59 16,4-1-93-16,5-2-138 0,0-10-163 16,0-3-98-16</inkml:trace>
  <inkml:trace contextRef="#ctx0" brushRef="#br0" timeOffset="7363.3874">15459 11741 1242 0,'0'0'195'0,"0"0"-173"0,0 0-6 16,0 0-6-16,0 0-3 0,0 0-5 16,21-127 3-16,-18 112 3 0,-3 1 1 0,0 2 2 15,0 3 0-15,0 1-2 0,-9 4-6 0,-1 1-5 16,-3 3 0-16,-7 4 10 0,-5 7 27 15,-4 7 32-15,-7 4 30 0,1 4 19 0,-5 6-1 16,-3 4-14-16,-2 3-15 0,0 4-20 0,-1 2-11 16,5 1-6-16,5-1-11 0,7 0-4 0,8-3-4 15,7-3-6-15,12-3-2 0,7-4 0 0,12-5 2 16,12 0 0-16,10-8 1 0,6-5-3 16,9-2-1-16,1-4-5 0,5-3-3 15,1-4-3-15,1-1-2 0,-1 0 1 0,1 0 0 0,-1-6-1 16,-1 0-2-16,0-1 0 0,-1-1-2 15,-5 0 1-15,-2 0 1 0,2 0-1 0,-8 0-1 16,-3 0-9-16,-4 1-28 0,-1-2-87 0,-14 3-262 16,-6 2-1123-16</inkml:trace>
  <inkml:trace contextRef="#ctx0" brushRef="#br0" timeOffset="9873.3451">23237 6216 1755 0,'0'0'31'0,"0"0"-13"0,0 0-11 0,0 0-9 15,0 0-16-15,0 0-4 0,0 0-4 0,0 0-4 16,0 0 2-16,0 0 1 0,0 0 0 0,0 0 2 16,71 7 5-16,-64 8 4 0,-2 1 7 15,1 4 5-15,-2 2 3 0,1 2 4 0,-3 4 8 16,-2 2 10-16,0 3 9 0,0 5 11 16,0 1 4-16,-1 1-2 0,-4 3-2 0,1 1-7 15,3 0-7-15,0-3-5 0,0 4-8 0,1-1 1 16,0-2-3-16,0-1 1 0,0 1 2 0,0-5 0 15,0-2 4-15,0-3 1 0,0 0-1 16,0-3-3-16,-4-2-5 0,2-1-22 0,0-5-50 0,-1 0-111 16,-2-7-289-16,3-5-837 0</inkml:trace>
  <inkml:trace contextRef="#ctx0" brushRef="#br0" timeOffset="10328.7483">22978 6299 1154 0,'0'0'27'16,"0"0"-27"-16,0 0-13 0,0 0-6 0,0 0 4 16,0 0 7-16,0 0 5 0,118-56 6 0,-84 54-2 15,1 2 0-15,5 0-4 0,3 6 0 0,2 4-2 16,-2 4-6-16,-3 4-3 0,-1 4-1 15,-5 5 1-15,3 3 4 0,-6 4 7 0,-5 4 5 16,2 1 12-16,-6 2 0 0,-2 0 8 0,-2-2 0 16,-5 3-3-16,-3-2 3 0,-4-2-1 0,-6-2 7 15,-1-2 16-15,-10-1 19 0,-7-3 13 0,-9-1 15 16,-4-4 0-16,-8-2 2 0,-6-4-9 16,-7-3-10-16,-7-2-11 0,-2-2-12 15,-6-2-12-15,4-4-18 0,1 0-47 0,2-1-95 16,4-2-190-16,16-2-496 0,13 1 68 0</inkml:trace>
  <inkml:trace contextRef="#ctx0" brushRef="#br0" timeOffset="11786.9072">16518 4078 0 0,'0'0'182'0,"0"0"-157"0,0 0 9 16,0 0 24-16,0 0 15 0,0 0 13 15,-117-51 10-15,109 48 10 0,1-1 16 0,4 2 23 16,-1 1-5-16,4 0-37 0,0 1-61 16,0 0-46-16,6 1-9 0,2 5 20 0,4 2 34 15,2 2 15-15,6 5 5 0,7 1 0 16,4 4 7-16,8 2 7 0,4 5 4 0,9 1 1 0,7 3-6 16,3 1-11-16,7 3-9 0,5 3-12 15,6 2-6-15,6 2-7 0,5 2-8 0,6 4-5 16,4 3-1-16,3 1-5 0,4 3 1 0,1 3-6 15,4 0-1-15,2 2 0 0,4 2 1 16,3 3 6-16,3 3 0 0,2 0-3 0,3 1 1 16,3 2-2-16,-1-1-3 0,1 1 4 0,3-2-4 15,-3-2 4-15,1-3-2 0,-3-3 0 0,0-2-1 16,-3-2-4-16,-2-2 0 0,-1-2 0 16,-3-2 2-16,-4-2 3 0,-2-2 1 0,-5-2 5 15,-2-3 2-15,-5-1-1 0,-7-4 3 0,0-1-2 16,-7-3 1-16,-7-2 0 0,-1 0-2 0,-7-4-2 15,-1 0-1-15,-9-1 0 0,-3-2-4 0,-3-1-1 16,-8 0 1-16,-3-2 0 0,-7 0 0 0,-3-3 3 16,-6 0-2-16,-9-3-1 15,-2 0-7-15,-3-2-21 0,-7-1-42 16,-3 1-74-16,-4-3-124 0,3 1-230 0,-5-3-303 0,-1-3 157 0</inkml:trace>
  <inkml:trace contextRef="#ctx0" brushRef="#br0" timeOffset="12364.0191">21255 6111 1748 0,'0'0'39'0,"0"0"-10"0,0 0 2 16,0 0 2-16,0 0-9 0,0 0-29 0,0 0-41 16,0 0-16-16,0 0 3 0,0 0 21 0,0 0 36 15,0 0 14-15,0 0-1 0,26 33 4 0,-12-9 1 16,5 0 3-16,-1 2 9 0,3-1 5 0,1 0 6 15,1 0 5-15,4 2-2 0,1 0 3 16,2-2 3-16,1 0-6 0,3 0 1 16,-2 2-4-16,4-4-6 0,-2 0-2 15,-2-1-7-15,-1-1-6 0,-1 0-4 16,-3-2-7-16,-5-1-2 0,-8 0-1 0,1-1-1 0,-10-1 0 16,-2 0 2-16,-3 2 5 0,-5-2 8 0,-7 4 9 15,-6 2 5-15,-8 1 1 0,-5 3-6 0,-4 2-2 0,-7 2-6 16,-6 2 0-16,-5 4-3 0,-6-1-1 15,-3 1-4-15,-8 3-4 0,-4 2-19 16,-4 3-50-16,-1 3-86 0,2 3-213 0,18-13-443 0,21-12-383 16</inkml:trace>
  <inkml:trace contextRef="#ctx0" brushRef="#br0" timeOffset="13148.9171">16873 11324 559 0,'0'0'1'0,"0"0"-24"0,0 0-7 0,125-128-3 15,-81 86 16-15,3-2 9 0,6-4 6 0,4 0 3 16,4-6 3-16,9-1 5 0,3-4 13 0,7-6 16 16,3-5 26-16,10-3 32 0,6-5 31 0,5-7 18 15,8-3 11-15,4-3 1 0,6-6-7 0,1 2-7 16,3-3-11-16,4-2-19 0,0-1-22 15,2-2-21-15,0 1-18 0,1 1-11 0,-2 5-8 16,0-1 1-16,1 2 0 0,-2 2-3 16,0 2-1-16,1 3-6 0,-4 2-2 0,-1 3-6 0,-1 6-2 15,-5 3 1-15,-2 4-5 0,-4 3-2 16,-8 2 4-16,2 2 4 0,-9 1 13 0,-2 2 17 16,0 3 8-16,-5 2 2 0,-1 1-5 0,-5 2-11 15,1 3-5-15,-5 3-5 0,-4 1-3 16,-3 3 3-16,-6 3-6 0,-7 5 0 0,-7 3-3 15,-5 5-2-15,-5 1-3 0,-8 5-4 0,-4 1-2 16,-4 3-1-16,-2 3-5 0,-4 5-2 0,-2 0-1 16,-1 6-10-16,-1 2-15 0,-1 0-41 15,-4 6-55-15,1 3-81 0,-5 2-126 0,-4 0-286 0,-1-4-805 0</inkml:trace>
  <inkml:trace contextRef="#ctx0" brushRef="#br0" timeOffset="13573.386">21867 7489 1296 0,'0'0'34'0,"0"0"-54"0,0 0-4 15,0 0-5-15,0 0 0 0,0 0 8 0,0 0 17 0,0 0 25 16,0 0 17-16,0 0 14 0,0 0 11 0,0 0 7 16,0 0 2-16,0 0-6 0,79 50-5 15,-50-48-7-15,0 0-3 0,1-2 1 0,0 0 1 16,0 0 5-16,-3 0-3 0,1-2 1 0,-3 0-4 15,-2-1-4-15,-6 2-5 0,-1-2-8 16,-6 3-9-16,-2 0-9 0,-3 0-13 0,-1 0-8 16,-3 3-5-16,-1 3 1 0,0 4 10 0,-8 4 8 15,-2 7 7-15,-3 2 2 0,-6 3 0 16,-2 0-2-16,0 1-3 0,-4-2-5 0,3 0-1 16,2 2-3-16,-2 1 0 0,2 1-2 0,1 2 0 15,5 2 1-15,0 0 0 0,5 1-3 0,4 2-15 16,3 2-82-16,2-9-275 0,0-10-1079 0</inkml:trace>
  <inkml:trace contextRef="#ctx0" brushRef="#br0" timeOffset="27227.292">5699 9267 0 0,'0'0'0'0,"0"0"0"16,0 0 142-16,0 0-29 0,0 0-39 16,0 0-8-16,0 0-13 0,0 0 1 15,0 0 9-15,0 0 2 0,0 0 25 0,0 0 13 16,5-104 12-16,-5 103-11 0,0 1-56 0,0 0-85 0,-2 1-37 15,-1 7-6-15,0 6 32 0,-4 7 65 16,-1 8 22-16,1 6 11 0,-2 9-1 0,0 5 6 16,-2 7 3-16,1 5 3 0,1 4-4 0,-2 7-4 15,2 1-7-15,0 6 2 0,-1-3 19 0,3 2 2 16,0-3-7-16,-1-3-12 0,1 0-25 0,2-2-11 16,0-2 3-16,1-4 1 0,0-1-2 15,0-5-1-15,3-2 1 0,0-4-2 0,1-6 4 16,0-3 3-16,0-4 3 0,4-3 5 0,1-4 3 15,0-3-11-15,1-2-56 0,2-2-150 0,-5-7-301 16,-1-8-720-16</inkml:trace>
  <inkml:trace contextRef="#ctx0" brushRef="#br0" timeOffset="27883.3913">5418 9943 1473 0,'0'0'-39'0,"0"0"-64"0,0 0-2 0,0 0 19 0,0 0 28 16,0 0 55-16,0 0 13 0,0 0 3 0,0 0-2 15,0 0 11-15,0 0 29 0,0 0 27 0,0 0 27 16,0 0 20-16,81 1-5 0,-57-6-10 15,6-1-18-15,8-1-19 0,6-2-13 0,7-1-16 16,4-2-10-16,10 0-11 0,4-2-4 16,6-1-3-16,5-2-4 0,4-1 4 15,4 0-6-15,3 0 2 0,2 0 0 0,-1 1 0 16,2 0 10-16,0-1 4 0,1 2 4 0,-1 0 4 16,-3 2 0-16,1-3 1 0,-2 2-1 0,-1 1 1 15,-5 3-1-15,-2-3-3 0,-5 1 0 0,-4 2-4 16,-4 0-1-16,-6 3-4 0,-3-1 1 0,-6 2-5 15,-5 2-1-15,-6-1-4 0,-3 1 0 0,-8 1-4 16,-3 0 2-16,-8 2-2 0,-4-1-4 16,-8 2 2-16,-6 1-21 0,-3 0-30 0,0 0-31 15,-9 0-66-15,-8 1-131 0,3 2-266 0,4-1-898 0</inkml:trace>
  <inkml:trace contextRef="#ctx0" brushRef="#br0" timeOffset="28961.4259">6661 9156 0 0,'0'0'0'16,"0"0"0"-16,0 0 36 0,0 0 10 0,0 0 3 0,0 0-5 15,0 0-11-15,0 0-30 0,0 0-27 0,0 0 10 16,0 0 28-16,0 0 36 0,0 0 30 15,0 0 1-15,-7 29-5 0,1-9-7 0,-1 0-6 16,-3 1-5-16,2 2-10 0,1 1-3 0,0 1-8 16,-2-3-2-16,0 3-3 0,1-2-7 15,2 0-6-15,-3-2 1 0,1-1-2 0,-1-1 5 16,0-2 9-16,4-2 4 0,-3-3 9 0,3-1 7 0,0-4 8 16,3-3 11-16,1-1 25 0,-2-3 34 15,3 0 41-15,0 0 33 0,0 0 8 0,0 0-21 16,0-3-46-16,0-3-48 0,0-4-44 0,3-3-24 15,-2-2-9-15,1-3-5 0,-1-1-2 0,0-3-4 16,2-2-2-16,0-2 3 0,-1-1-4 16,1-4-1-16,4 0-3 0,1 0 2 0,-2-2-1 15,2 2 3-15,1 1-2 0,1 2-1 16,0 0-1-16,0 1 0 0,0 1 1 0,-1 3 0 16,0 3 2-16,-2 3-2 0,1 2 2 0,0 4-7 15,0 1-2-15,-3 3-2 0,3 3-3 16,-1 0-5-16,-3 2-3 0,4 1-6 0,1 1-5 15,0 0-2-15,2 4 0 0,1 5 5 0,0 1 5 16,3 2 8-16,-1 2 4 0,-1 4 4 0,3-1-1 16,-5 2 4-16,1 1-3 0,-3 2 0 0,1-3 0 15,-5 2-2-15,1-1-2 0,-2-1-1 16,-1 0-1-16,-1 2 3 0,-2 0 4 0,0 0 1 0,0 0 7 16,0 2-4-16,0-2 3 0,0-1 3 0,0 2-1 15,0-2 4-15,0-2-11 0,0 1-45 16,0-3-89-16,1 0-156 0,-1-2-229 0,0-5-279 15,0-3 133-15</inkml:trace>
  <inkml:trace contextRef="#ctx0" brushRef="#br0" timeOffset="29181.5273">6510 9319 2274 0,'0'0'-26'0,"0"0"-24"0,0 0 5 0,0 0 2 16,0 0 27-16,0 0 10 0,0 0 5 0,148-26-3 15,-116 20-2-15,0 1 3 0,-1 1-3 16,-1-2 0-16,-3 2-10 0,-4 1-15 0,-3 1-19 0,-2-1-30 16,-3 1-44-16,1 1-73 0,-2 0-148 15,-4 0-228-15,-2-1-73 0</inkml:trace>
  <inkml:trace contextRef="#ctx0" brushRef="#br0" timeOffset="30098.1251">5386 9119 1454 0,'0'0'38'0,"0"0"-18"0,0 0-36 15,0 0-25-15,0 0-23 0,0 0 4 0,0 0 33 16,0 0 24-16,0 0 16 0,127-38 21 16,-87 31 14-16,2 0 8 0,7-3 4 0,4 1 8 15,7-2 6-15,6-2 8 0,6 0 1 0,8-2-4 16,7-2-4-16,7 0-7 0,7-3-7 0,9 0-6 16,1-1-5-16,4-1-8 0,4 1-4 0,-2 2-12 15,-3 1-2-15,-2 1-9 0,-8 2-4 16,-3 2-2-16,-10 2-4 0,-9 0 1 0,-4 2-1 15,-7 2 1-15,-7 0-2 16,-4 1 0-16,-7 0-2 0,-3 1 3 0,-9 1-1 0,-3 0 4 16,-7 2 0-16,-3-1 2 0,-6 1 1 0,-3 1 2 15,-4 0 1-15,-4-1-1 0,-3 2-1 16,0 0-1-16,-6 0 1 0,-1 0 5 0,-1 0 7 16,0 0 5-16,0 0 3 0,0 0-3 0,0 0-1 0,0 0-9 15,0 0-2-15,0 0-6 0,0 0-5 16,0 0-1-16,0 0-2 0,0 0 1 0,0 0 0 15,0 0 3-15,0 0 1 0,0 0 1 0,0 0-2 16,0 0 1-16,0 0-4 0,0 0-3 0,0 0 0 16,0 0-4-16,0 0-3 0,0 0-6 15,1 0 0-15,0 0 2 0,3 3 2 0,-1 0 6 16,0 2 5-16,3 1-3 0,-1 0 3 0,2-2-3 16,0 2 2-16,-2 1-2 0,2 0 0 15,1 1 0-15,-4 0 1 0,3 3-1 0,-3 1 2 16,2 4 0-16,-1 2-2 0,1 6 2 0,-3 1-2 15,2 5 4-15,-3 5-7 0,0 6 3 0,-2 6 0 16,0 5-1-16,0 5 1 0,-3 7 0 16,-3 3-2-16,-3 5 2 0,-1 4 1 0,0 5-5 15,-1 1 8-15,-2 5-6 0,1-2 5 0,-2 3 1 16,3-5 0-16,5-4 0 0,-1 0 1 16,6-2 2-16,1-4 3 0,0 1 1 0,0-5 6 15,4 0 5-15,3-1-2 0,0-6 5 0,-2-5-10 16,1-2-14-16,-2-6-44 0,-1-4-81 15,0-1-121-15,-3-4-238 0,0-11-421 0,0-9-202 0</inkml:trace>
  <inkml:trace contextRef="#ctx0" brushRef="#br0" timeOffset="30821.6435">6182 9167 0 0,'0'0'0'15,"0"0"71"-15,0 0 244 0,0 0-42 0,0 0-43 16,0 0-36-16,0 0-29 0,0 0-21 15,0 0-24-15,0 0-3 0,0 0-7 0,-5-123-12 16,10 112-6-16,-3-1-7 0,0 1-9 0,1-2-5 16,1 2-8-16,-3 0 1 0,0 0-2 0,0 1-3 15,-1-1-1-15,0 2-12 0,0 1-6 0,0 1-7 16,0 2 0-16,0 1-6 0,0 2-6 16,0 1-17-16,0 1-26 0,0 0-39 0,0 3-16 15,0 8 4-15,0 6 19 0,0 9 36 0,0 9 16 16,0 8 9-16,-2 7-2 0,2 8-3 15,-3 3 2-15,-1 6-3 0,1 6-1 16,0 2 2-16,-5 3-4 0,3 4 2 0,0 0-3 0,-3 4 3 16,2-1 0-16,-1-1-2 0,2-2 7 0,1-3 1 15,1-2 1-15,-1-2 1 0,3-3-3 16,1-5 0-16,0-2 5 0,6-4 1 0,-2-5 3 16,4-3-3-16,2-7-3 0,0-5-2 15,0-1-5-15,1-7-15 0,-2-3-32 0,1-5-58 16,-1-1-130-16,-1-6-219 0,-3-6-372 0,0-5 26 0</inkml:trace>
  <inkml:trace contextRef="#ctx0" brushRef="#br0" timeOffset="31434.3448">7062 8872 1035 0,'0'0'604'0,"0"0"-485"0,0 0-30 0,0 0-78 15,0 0-76-15,0 0-15 0,0 0 15 0,0 0 50 16,0 0 23-16,3 127 6 0,-1-73 3 15,1 6 0-15,0 5 1 0,0 4 3 0,-2 6 1 16,-1 1 5-16,0 4-2 0,0 0 3 0,0 2 3 16,-1 0-1-16,-5 1 4 0,2-4 5 0,-3-2 1 15,2-2 1-15,-2 0-3 0,-1-2-4 0,-1 1-2 16,4 1-4-16,-3-1 7 0,0-2-1 0,2-1-9 16,-1-2-63-16,-1-3-131 0,3 0-240 15,-1-19-372-15,3-17-93 0</inkml:trace>
  <inkml:trace contextRef="#ctx0" brushRef="#br0" timeOffset="32079.1539">5315 11150 1282 0,'0'0'81'0,"0"0"-28"0,0 0-19 16,0 0-13-16,0 0-22 0,0 0-6 0,0 0 9 15,0 0 7-15,0 0 20 0,0 0 31 16,0 0 27-16,0 0 24 0,0 0 4 0,0 0-14 16,4-56-25-16,-3 56-26 0,-1 0-18 0,0 0-14 15,3 0-7-15,1 0 2 0,4 0-1 0,3 0 6 16,4 0 8-16,6 0 4 0,9-2 13 16,8-2 7-16,7 1 4 0,13-3 1 0,4 0-11 0,9-1-8 15,6-1-10-15,7 2-7 0,4 0-2 0,6-1-3 16,1-1-2-16,5 2-3 15,1-1 0-15,2-1-2 0,-3 1-2 0,0-2 2 0,-3 1 2 16,2 0 4-16,0-1 6 0,-4 0 1 16,-2-2 7-16,2 1 2 0,-7-1-2 0,0 0 5 15,-7-1-7-15,-6 0-2 0,-5 2 3 0,-4 2-9 16,-12 1-2-16,-7 1-4 0,-11 2-6 16,-8 0 3-16,-10 3-4 0,-7 1 0 0,-6 0-3 15,-1 0-17-15,-4 0-25 0,-5 0-23 0,-7 0-67 16,-5 0-121-16,2 1-262 0,4 0-873 0</inkml:trace>
  <inkml:trace contextRef="#ctx0" brushRef="#br0" timeOffset="33703.7104">6374 10165 0 0,'0'0'0'0,"0"0"0"0,0 0 0 15,0 0 175-15,0 0-4 0,0 0-45 16,0 0-21-16,0 0-12 0,0 0-10 0,0 0 2 0,0 0 1 15,0 0 14-15,-4-62 8 0,4 56 11 16,0-1 11-16,0 0 5 0,0 0-2 0,2-1-9 0,0 0-11 16,-1-1-20-16,1 0-15 15,0-2-13-15,4 1-16 0,-3 0-15 0,6-1-8 16,-1 1-8-16,-1 2-3 0,0 0-2 0,2-1-5 16,-2 4-3-16,-2 1-6 0,2 2-7 15,-1 1-9-15,-1 1-12 0,0 0-9 0,0 1-2 0,0 5 2 16,0 3 9-16,3 1 7 0,-5 4 9 0,2 4 2 15,-1 1 4-15,-3 2 4 0,-1 3 5 16,0 1 1-16,0 3 2 0,-3 0 1 16,-4 0 0-16,-2 1 2 0,-1 0-1 0,-2 0 3 0,-1-2-1 15,-3 1-2-15,1-3 0 0,-2-1-1 0,-3-2-3 16,2-2 6-16,1-3 2 0,1-4 4 16,3-2 7-16,-1-4 8 0,5-1 10 0,3-3 12 15,-1-2 9-15,5-1 8 0,2 0 6 0,0 0 4 16,0 0 5-16,0 0-3 0,0 0-13 0,6-4-16 15,0-2-17-15,6-1-22 0,2-1-4 0,-1 0-5 16,6 1-1-16,2 0-2 0,-2 3 0 0,2 0-2 16,0 3-2-16,0 1-2 0,-1 0 2 15,2 5-1-15,1 1-1 0,1 4 4 0,-1-1-1 16,-1 3 1-16,1-1 2 0,1 0 1 16,-1 2 1-16,4-2 0 0,-1 0 2 0,2-1-3 0,2-3-4 15,1 0-21-15,-1-2-47 16,1-3-83-16,0 0-141 0,-9 0-308 0,-4-2-915 0</inkml:trace>
  <inkml:trace contextRef="#ctx0" brushRef="#br0" timeOffset="38426.3967">16535 2251 0 0,'0'0'0'0,"0"0"0"0,0 0 0 16,0 0 0-16,0 0 0 0,0 0 0 0,0 0 73 15,0 0 110-15,0 0-33 0,0 0-57 0,0 0-49 16,0 0-51-16,-99-13 0 0,108 13 38 0,4 0 74 16,9 0 67-16,14 0 19 0,7 0-1 15,14-3-22-15,9-4-29 0,16-2-12 0,17-3-8 16,14-2-11-16,16-4-11 0,16-2-16 0,15-2-9 15,9 2-14-15,10 1-12 0,4 2-11 0,1 0-1 16,5 5-10-16,-6-1-5 0,-5 0 1 16,-5 0-2-16,-10 2 7 0,-6 1 2 15,-11-1 3-15,-14 3-6 0,-10 2-3 0,-15 3-12 16,-16 0 0-16,-15 3-19 0,-14 0-24 0,-15 0-42 16,-13 0-79-16,-14 0-121 0,-14 0-211 0,-5 0-194 15,-1 0-128-15</inkml:trace>
  <inkml:trace contextRef="#ctx0" brushRef="#br0" timeOffset="38986.2184">17622 1580 1336 0,'0'0'61'0,"0"0"21"0,0 0-4 0,0 0-7 15,0 0-18-15,0 0 0 0,5-125 17 0,5 107 10 16,-3 1 10-16,-1 1-4 0,0 0 3 0,1 1-10 16,-3 2-5-16,0 3-8 0,0 2-7 15,-2 4-2-15,-2 1-12 0,0 2-15 0,1 1-16 16,-1 0-18-16,0 0-20 0,0 0-21 0,0 0-27 15,2 7 7-15,-1 4 13 0,2 8 30 16,-1 7 25-16,-1 8 3 0,0 11 5 16,3 6 2-16,-2 10-2 0,-1 10 0 0,-1 8 6 15,-1 6 2-15,-7 6 6 0,-3 5 0 0,-5 4 1 0,1 5-5 16,-4-1-1-16,0-2 2 0,2-2 2 16,1 0 3-16,1-5 6 0,2-2-4 0,2-2-1 15,4-3-2-15,2-4-5 0,3-5 0 0,2-6-6 16,0-10-2-16,4-7-3 0,3-8-4 15,3-7-10-15,1-2-16 0,1-5-43 0,3-4-50 16,2-5-78-16,3-5-124 0,1-8-193 0,-4-6-164 0,-5-4-214 16</inkml:trace>
  <inkml:trace contextRef="#ctx0" brushRef="#br0" timeOffset="39865.179">18127 1307 1303 0,'0'0'63'0,"0"0"18"0,0 0-20 16,0 0-36-16,0 0-31 0,0 0-52 0,0 0-51 15,0 0-9-15,0 0 33 0,0 0 45 0,0 0 59 16,0 0 26-16,0 0-1 0,0 0-5 0,-30 75 0 16,27-47-13-16,3-1-2 0,-2 0 0 15,1 0-7-15,0-1 5 0,0-1-8 0,1-2-6 16,0-2 5-16,0-4-2 0,0-2-4 0,0-5 9 16,0-3 3-16,0-2 36 15,0-4 53-15,0 0 64 0,0-1 46 0,0 0 16 0,0 0-19 16,0-2-56-16,0-5-59 0,0-2-43 0,0-5-30 15,2-4-10-15,1-1 0 0,-1-2-10 0,0-1 6 16,1-3-6-16,0 0 9 0,2-6-4 0,-1-1-4 16,2-2-4-16,-2 4-4 0,3 4-1 0,-2 3 4 15,1 3-5-15,1 0 11 0,3-2-3 16,2 2-12-16,2-3 8 0,5 0-11 0,4 1 0 16,4 3 0-16,1 1 10 0,2 3-8 15,3 4 6-15,-1 2-1 0,-1 4 0 0,-2 4-10 0,-4 1 6 16,-1 2-5-16,-6 7-13 0,-3 1 7 15,-4 5-5-15,-6 1 24 0,-3 2-9 0,-5 9 15 16,-12 5-2-16,-6 2-7 0,-8 1 2 0,-1-5 2 16,1-7-2-16,2-4 3 0,0-1-1 15,1-4 2-15,1-1-1 0,4-3-5 0,3-3 12 16,6-3-5-16,3-4 11 0,6 1 2 16,1-1 8-16,2 0-3 0,0 0-2 0,6-1-12 15,3-4-12-15,3-4-10 0,3 1-10 0,1 1 13 16,4 2-6-16,-3 3 2 0,2 2 5 0,-3 0-8 15,0 4-4-15,-3 3 6 0,3 2-2 0,-5 2 2 16,1 0 0-16,-2 2 3 0,0 2-2 16,-1 1 2-16,-2 0 5 0,-1-2 2 0,-3 3-3 0,0-3 3 15,-3-2 4-15,-2-1 0 0,-6 1 8 0,-8 0 0 16,-2-2 6-16,-5-1-5 0,-5 1 4 16,-1-5 0-16,-2 1 0 0,1-2-5 0,3 0 6 15,0-1-3-15,5 0-5 0,0-1 3 0,4 0-2 16,4 2-1-16,-2 1-3 0,4 0-1 15,-2 4-27-15,-2 2-47 0,-2 2-82 0,-3 1-116 16,-2 4-170-16,4-5-294 0,7-3-479 16</inkml:trace>
  <inkml:trace contextRef="#ctx0" brushRef="#br0" timeOffset="40611.6941">18265 2760 0 0,'0'0'0'0,"0"0"0"16,0 0 0-16,0 0 0 0,0 0 81 0,0 0 26 16,0 0-2-16,0 0 5 0,0 0-3 0,0 0 2 15,0 0 4-15,0 0 3 0,0 0 2 16,-90-32 10-16,69 21 15 0,-1 0 8 0,-6-3-4 0,4-2-5 16,-3-1-16-16,3-2-3 0,4-2-11 15,1 1-6-15,5-2-13 0,5 1-15 16,3-1-14-16,6 0-19 0,0-2-17 0,8-1-20 15,5-3-14-15,8 2-5 0,1 0-2 16,6 2-2-16,2 3 6 0,1 2 3 0,-1 4 4 16,1 2-1-16,2 5-3 0,-5 3-5 0,1 2-9 15,-4 3-3-15,-1 0-5 0,-5 1-2 0,-4 5-8 16,-2 5-5-16,-5 1-4 0,-2 4-6 0,-6 4 11 16,0 2 17-16,-9 3 13 0,-2 3 19 15,-7 1 7-15,0 1 1 0,-5 0-2 0,0-1-4 16,2-1-2-16,0-1-2 0,2 0 0 0,2 0 2 15,4-1 2-15,3-2-3 0,3 2 7 0,5-3 2 16,2-1 8-16,2-1 6 0,7-3 4 0,5-1 8 16,5-5 8-16,3 0 6 0,4-4 10 0,3-1-8 15,4-4-10-15,3-2-6 0,1-1-13 0,0-3-8 16,-2-4-1-16,-1-2 3 0,-10-2 10 16,-4 0 19-16,-8-3 11 0,-6 1 3 0,-6-2-13 15,-9-1-10-15,-7 1-19 0,-7 1-13 0,-4 1-7 16,-5 0-8-16,-2 4 4 0,1 2-2 15,3 2 8-15,6 0-1 0,10 2 3 0,5 0-35 16,9 1-99-16,7 0-163 0,0 0-285 0,-1 2-663 16</inkml:trace>
  <inkml:trace contextRef="#ctx0" brushRef="#br0" timeOffset="41373.3531">16324 1246 665 0,'0'0'313'0,"0"0"-253"0,0 0 2 0,0 0-15 16,0 0-18-16,0 0-29 0,0 0-9 0,0 0 16 15,0 0 25-15,0 0 52 0,0 0 10 0,0 0 6 16,0 0 7-16,0 0-13 0,148-70-2 16,-81 56-15-16,11-2-10 0,10 0-17 0,17-2-7 15,11-2-12-15,14 4-1 0,12-2-7 16,12-1 2-16,12 2-5 0,6 1-7 0,8 0 6 0,3-1-2 15,2 3-4-15,-2 0-5 0,-3 0-1 16,-8-1-5-16,-9 1 9 0,-10 1-1 0,-13 0 10 16,-12 0 2-16,-16 2 11 0,-13 0 6 0,-16 1 13 15,-14 0 6-15,-13 2 8 0,-12 2 18 16,-11 0-1-16,-12 1 0 0,-5 1 3 0,-4 2-22 16,-8-1-20-16,1 2-10 0,-2 0-21 0,-3 0-1 15,0 1-18-15,0 0 2 0,1 0-20 0,-1 0-4 16,0 0 2-16,1 0 0 0,-1 0 11 0,0 1-7 15,0 4 16-15,0 0 0 0,0 4 1 0,0 4 3 16,0 4 10-16,0 4-8 0,3 5 6 16,2 8 2-16,1 5-2 0,4 20-2 0,6 18 8 15,3 17-6-15,1 12-9 0,0-6 7 0,-8-4-10 16,1-4 12-16,-6 0 0 0,-2-2 1 0,-5 1-1 16,0 0-1-16,-4 0-5 0,-4 4 3 15,-5 1-1-15,0-1-7 0,-5 2 8 0,1-4 1 16,-3-1 2-16,0 0 3 0,1-3 4 0,-1-2 1 15,3 1 2-15,-1-3-3 0,6 0-2 16,1-5-9-16,4-2-20 0,4-6-35 0,3-2-83 16,-1-6-131-16,-1-17-232 0,2-17-1007 0</inkml:trace>
  <inkml:trace contextRef="#ctx0" brushRef="#br0" timeOffset="41876.5168">18729 1117 1483 0,'0'0'98'0,"0"0"58"0,0 0-6 0,0 0-48 0,0 0-55 16,0 0-38-16,0 0-15 0,0 0-15 0,0 0 7 15,0 0 11-15,0 0 10 0,0 0-3 16,0 0 16-16,10 6 13 0,-3 34 3 0,0 19 1 16,-2 18-4-16,-1 12 6 0,-3 6-9 0,-1 2 8 15,-1 3-3-15,-4 1-1 16,1 6-3-16,-1 3-2 0,1 1-1 0,1 3-4 0,-1-3 1 15,2-1 6-15,-3-6 0 0,0-4-6 16,-4-4 1-16,-2-5-4 0,-1-3 7 0,1 0-1 16,-3-3-4-16,0-1-22 0,0-5-69 0,-1-4-120 15,3-21-236-15,3-18-779 0</inkml:trace>
  <inkml:trace contextRef="#ctx0" brushRef="#br0" timeOffset="42561.1567">16234 1296 134 0,'0'0'340'0,"0"0"-104"0,0 0 39 15,0 0-35-15,0 0-62 0,0 0-33 0,0 0-39 16,-31-122-28-16,29 111-17 0,1 3-37 0,0 4-69 16,1 1-59-16,0 3-11 0,0 4 13 0,0 14 43 15,3 17 60-15,1 15 3 0,2 14 11 16,-2 11 5-16,0 8 3 0,-2 4 1 0,0 7 4 0,0 2 4 15,5 2 4-15,1-1-1 0,3 2 0 16,2-1 3-16,3 2-4 0,-2-1 0 0,3 1-5 16,-3-2-3-16,-3-1-5 0,2-1-3 0,-5-1 0 15,2 1 5-15,0-2 1 0,-1-1 8 0,1-6 4 16,4-8-5-16,0-5 3 0,0-9-5 16,3-2-2-16,-1-7-3 0,0-3 2 0,3-5-10 15,1-2-33-15,-2-3-117 0,-4-12-279 0,-5-10-970 0</inkml:trace>
  <inkml:trace contextRef="#ctx0" brushRef="#br0" timeOffset="42979.5331">16378 4041 1143 0,'0'0'91'0,"0"0"-11"0,0 0-15 16,0 0-32-16,0 0-9 0,0 0 13 15,121-29 17-15,-73 22 11 0,5 0 6 0,13-4 7 16,9-1 4-16,13-2 0 0,15-2-3 0,13-4-5 16,15-1-7-16,18 1-5 0,10-2-9 15,11 1-10-15,6 1-4 0,6 2-10 0,-1 2-7 16,-2 2-3-16,-10 4-9 0,-8 2-2 0,-9-1-3 16,-14 1 1-16,-11-1-5 0,-14 1 0 0,-12 0 1 15,-13 0-1-15,-11 1 4 0,-11 0 5 0,-13 1 5 16,-8 2 2-16,-10-1 2 0,-13 2-5 15,-3-1-2-15,-9 2-4 0,-4 1-8 0,-5-1-40 16,-1 2-90-16,-3 0-130 0,-2 2-379 0,0 0-804 16</inkml:trace>
  <inkml:trace contextRef="#ctx0" brushRef="#br0" timeOffset="45192.9758">15250 13033 1562 0,'0'0'52'0,"0"0"12"0,0 0-19 16,0 0-36-16,0 0-22 0,0 0-2 15,0 0 7-15,0 0 29 0,0 0 23 0,0 0 15 0,0 0 20 16,6 118 11-16,-6-66 5 0,0 9-5 15,-1 8-20-15,-5 10-14 0,2 9-10 0,-4 6-5 16,-3 6-4-16,-1 6-1 0,-3 5-6 0,1 5 0 16,-2 4 1-16,1-1-4 0,-3-4 3 15,5-3-3-15,-3-5-6 0,4-6-8 0,1-5 0 0,0-7 0 16,1-7-5-16,-1-8-1 0,-3-10-18 0,1-9-37 16,1-6-69-16,-1-8-112 0,-1-6-209 15,4-12-417-15,6-9-157 0</inkml:trace>
  <inkml:trace contextRef="#ctx0" brushRef="#br0" timeOffset="45547.0849">13837 14138 1499 0,'0'0'20'0,"0"0"5"0,0 0-6 0,151-19 18 0,-67 8 8 16,20-1 21-16,20-5 13 0,14-1 20 15,19-4 7-15,9 1-10 0,16-4-8 0,7 1-13 16,7 1-7-16,1 0-4 0,6 1-11 0,-2 3-8 15,-5 0-10-15,-4 2-7 0,-3 1-5 0,-8 2-3 16,-9 1-2-16,-8 1-5 0,-11 3-4 16,-12 0-2-16,-12 4-2 0,-16-1-3 15,-15 2 0-15,-17 1-4 0,-13 0-7 0,-17 2-9 0,-14 0-11 16,-13-1-19-16,-13 2-25 0,-10 0-50 16,-7-1-73-16,-14 1-71 0,-12 0-151 15,5 0-276-15,5 0-75 0</inkml:trace>
  <inkml:trace contextRef="#ctx0" brushRef="#br0" timeOffset="45995.3145">16115 13109 2112 0,'0'0'115'0,"0"0"-7"0,0 0-19 16,0 0-25-16,0 0-5 0,0 0-11 0,54-118-10 15,-44 117-10-15,0 1-12 0,-3 4-5 16,1 9-7-16,-1 8 4 0,-2 8 1 0,0 14 9 0,-3 9 6 16,-2 11 2-16,0 13 0 0,-2 8-4 15,-6 9-5-15,-1 5-4 0,-1 6-3 0,-4 1-2 16,-2 2-2-16,2 3 0 0,-3 0-2 0,2 0-3 15,-1-4-1-15,2-6-4 0,-1-4-10 0,2-6-21 16,2-5-38-16,0-8-64 0,-1-3-94 16,3-8-128-16,1-18-243 0,2-19-478 0</inkml:trace>
  <inkml:trace contextRef="#ctx0" brushRef="#br0" timeOffset="46664.7734">15746 13158 1423 0,'0'0'383'0,"0"0"-290"16,0 0-12-16,0 0-25 0,0 0-29 16,0 0-16-16,0 0-4 0,0 0 4 0,-141-55 17 15,110 75 26-15,0 4 16 0,-1 2 14 0,1 4 2 16,2 4-3-16,0 1-9 0,6 0-13 0,2 2-7 15,4 1-13-15,5-1-9 0,3-1-5 0,6 0-4 16,3 0-2-16,0-5-1 0,9 0-4 0,5-6-3 16,4-4-2-16,5-3-3 0,6-3-1 15,3-4-4-15,6-3-19 0,4-5-44 0,0 0-66 16,1-3-84-16,5 0-125 0,-6-4-208 0,-11 0-267 16,-7 3 2-16</inkml:trace>
  <inkml:trace contextRef="#ctx0" brushRef="#br0" timeOffset="47850.8603">15743 14302 66 0,'0'0'425'0,"0"0"-254"0,0 0 22 0,0 0 2 15,0 0-5-15,-90-125-14 0,71 117-28 0,-3 4-29 16,-4 4-25-16,1 3-17 0,-3 6-12 16,0 9-10-16,2 3-10 0,-3 6-8 0,1 4-3 15,-1 3-3-15,5 3-1 0,1 2-1 0,4 3-5 16,1 0-3-16,8 1-6 0,1 2-7 15,7-3 1-15,2 1-3 0,2-3 2 0,9-3 2 16,6-1 2-16,4-6 4 0,6-3 4 16,1-5 5-16,9-5 6 0,2-7 3 0,1-5 3 0,0-5 6 15,-6-2-1-15,-3-10 9 0,-8-3 4 16,-7-5 10-16,-13-2-2 0,-3-3-9 0,-11-3-13 16,-10 1-13-16,-8 2-13 0,-4 2-3 0,-6 5-4 15,-1 4-8-15,-3 6 2 0,2 5-6 16,0 3 0-16,0 1-5 0,1 8-25 0,-1 3-48 15,-2 2-69-15,-1 4-104 0,1 0-146 0,12-2-246 16,10-6-701-16</inkml:trace>
  <inkml:trace contextRef="#ctx0" brushRef="#br0" timeOffset="48392.5284">13790 13576 1148 0,'0'0'92'0,"0"0"51"0,0-125-51 0,3 86-53 0,0 6-16 16,2 4-7-16,0 1 3 0,4 2 5 16,-3 2 9-16,0 3 12 0,1 2 11 0,-3 5 11 15,3 3-4-15,-5 5-6 0,0 3-21 0,1 3-23 16,-1 3-8-16,0 8-9 0,-1 9 8 16,-1 7 0-16,0 10-1 0,0 8-2 0,-5 11-1 15,-3 7 0-15,-5 7 1 0,0 8-1 0,-1 4-1 16,-4 6-2-16,-1 5-1 0,-2 5 3 0,2 4-3 15,-2 1 4-15,1-3 0 0,2-3-4 16,1-3-1-16,0-3-6 0,5-3-10 0,2-6-8 0,2-1-19 16,7-6-29-16,1-5-49 0,0-7-86 15,9-8-126-15,-3-17-226 0,0-13 32 0</inkml:trace>
  <inkml:trace contextRef="#ctx0" brushRef="#br0" timeOffset="48929.9008">13785 13072 851 0,'0'0'107'0,"0"0"-33"0,0 0 2 16,0 0 0-16,163-63-19 0,-91 49-36 0,16 1-10 15,11-4-2-15,16 2 0 0,10-3-1 0,14 1-1 16,5-2 2-16,10 1 1 0,8 1 3 0,1-2 7 16,5-1 4-16,-1 3 8 0,2-1 9 0,-4 2 0 15,-6 2 1-15,-4 0-3 0,-10 3 2 0,-3-1 6 16,-3 0 8-16,-11 2 10 15,-8 0 8-15,-5 1 6 0,-8 1 3 0,-6-1 0 16,-9 4-8-16,-2-1-7 0,-10 2-11 0,-7 1-10 16,-8 3-9-16,-7 0-9 0,-5 0-7 0,-8 4-5 15,-9 5-4-15,-8 0-5 0,-5 4-2 16,-7 2-3-16,-5 3 2 0,-4 3 7 0,-3 3 6 16,-2 1 9-16,-2 3 8 0,0-1 0 0,0 2-3 0,-2 1-6 15,1 3-8-15,-2 4-4 0,-1 4-5 16,-1 5 0-16,-2 6-1 0,-3 7-4 0,0 7-1 15,-3 7 1-15,-5 7-6 0,-3 6 5 0,-1 5 4 16,-5 5-3-16,2 1 3 0,-4 3-1 16,1 5-3-16,0 1 1 0,2-2 0 0,4-6-1 15,2-5 2-15,3-7-2 0,7-5 3 0,1-3-3 16,6-4-4-16,1-5 0 0,2-3-13 0,0-4-27 16,0-5-75-16,0-2-110 0,0-4-226 0,0-15-433 15,0-13-127-15</inkml:trace>
  <inkml:trace contextRef="#ctx0" brushRef="#br0" timeOffset="49312.899">13658 15520 1045 0,'0'0'-144'0,"0"0"-23"15,0 0-26-15,0 0 29 0,0 0 50 0,0 0 80 0,0 0 66 16,136 34 35-16,-90-31 37 0,11-1 34 15,13-2 11-15,9 0 1 0,11-5-21 16,9-3-25-16,13-1-24 0,8-2-20 0,10-2-15 16,4 0-15-16,10-5-7 0,5-2-7 0,3-1 1 15,0-2-4-15,-1-1 4 0,-5-1 1 0,1-1 8 16,-11 1 8-16,-12 0 5 0,-12 2 3 16,-12 1-5-16,-12 2-6 0,-13 2-6 0,-10-1-8 15,-8 2-2-15,-8-1-6 0,-7-1-82 0,-13 4-281 16,-11 6-915-16</inkml:trace>
  <inkml:trace contextRef="#ctx0" brushRef="#br0" timeOffset="54975.6314">23034 8407 1661 0,'0'0'-22'0,"0"0"83"0,168-71 0 0,-73 46-11 15,22 4-17-15,17 1-6 0,19 0-12 0,16 3-4 16,16 1-3-16,11 2-5 0,9 0 3 0,8 3-2 16,4 1 1-16,3 0 2 15,0 3 0-15,-6 4-1 0,-6 2 2 0,-7 1-5 16,-11 0 3-16,-12 2-1 0,-12 0 1 0,-15 0 4 16,-12-2 1-16,-15 0 7 0,-14-7 9 0,-14-1 8 15,-14-3 10-15,-14 3-5 0,-13-2-6 0,-14 2-5 16,-11 2-16-16,-13 1-7 0,-10 1-67 0,-7 1-131 15,-18 2-44-15,-10 1-159 0,2 0-245 16,6 0-75-16</inkml:trace>
  <inkml:trace contextRef="#ctx0" brushRef="#br0" timeOffset="55424.5183">24409 7980 0 0,'0'0'0'16,"0"0"0"-16,0 0 0 0,63-124 0 0,-48 95 0 15,5 1 0-15,0 1 45 0,3-2 12 16,0-1 6-16,0-1 24 0,-2-1 35 0,1-1 24 16,-2 0 29-16,-1 1 15 0,-2 4 3 0,-5 3 3 15,-2 5-24-15,-7 6-27 0,1 5-45 0,-1 5-54 16,-3 4-47-16,0 0-34 0,0 4-11 0,0 7 14 16,0 4 35-16,0 6 25 0,-1 7 14 0,-2 5 1 15,0 7-3-15,-1 3-2 0,-2 6 0 16,1 5-2-16,-4 5-2 0,-2 12-3 0,-5 7-3 15,-4 10 4-15,-1 8-3 0,-3 4 2 16,-2 8 2-16,1-2 0 0,0-1 1 0,7 1 2 0,3-2-7 16,3-3-2-16,4-2-7 0,0-7-7 15,6-5-3-15,0-6-3 0,1-4 1 0,0-4-10 16,1-5-15-16,0-3-32 0,0-4-51 16,1-2-66-16,2-6-103 0,-1-3-189 0,4-12-277 15,-4-17 205-15</inkml:trace>
  <inkml:trace contextRef="#ctx0" brushRef="#br0" timeOffset="55837.9352">25227 7356 1033 0,'0'0'101'0,"0"0"15"16,0 0-8-16,0 0-27 0,0 0-27 0,0 0-25 16,0 0-16-16,0 0-10 0,0 0 3 15,0 0 18-15,0 0 13 0,0 0 15 0,0 0 11 16,0 0-1-16,12 75-1 0,-10-38-11 0,-2 5-7 16,0 2-7-16,0 1-4 0,0-1-2 0,0-4 4 15,0-1-2-15,1-2-1 0,2-4-15 16,0 0-39-16,0-4-69 0,2 0-106 0,-3-4-213 15,2-7-313-15,-1-8 25 0</inkml:trace>
  <inkml:trace contextRef="#ctx0" brushRef="#br0" timeOffset="56125.2288">25259 7377 1137 0,'0'0'10'0,"0"0"42"0,0 0-8 0,0 0-22 16,0 0-20-16,0 0-1 0,0 0 16 0,0 0 25 16,0 0 18-16,141-69 10 0,-107 70-8 15,1 7-14-15,-2 3-10 0,1 3-12 0,-3 3-7 16,-1 3-1-16,-3 4-1 0,0 1-4 0,-5 0 0 16,-5 1-3-16,-5 2 2 0,-6 0 0 0,-3-2 3 15,-3 2 6-15,-10-2 2 0,-7-1 7 16,-6 0 5-16,-7-2 1 0,-7 0-1 0,-2-3-2 0,-8 2-3 15,-2-1-2-15,-3 0-3 0,-2-1-3 16,0 1-9-16,2-1-24 0,0 1-55 16,2 0-101-16,7 0-195 0,13-6-330 0,10-4-101 15</inkml:trace>
  <inkml:trace contextRef="#ctx0" brushRef="#br0" timeOffset="56740.0553">24300 7317 1275 0,'0'0'16'0,"0"0"9"0,0 0 1 0,0 0-3 16,146-34 15-16,-79 25 23 0,7-2 15 16,13-1 14-16,7-4 11 0,10 1 0 15,7-1-6-15,7 0-12 0,5 2-11 0,2 1-14 16,-2 3-12-16,-1 2-12 0,-7 3-10 0,-8 1-7 16,-4 3-5-16,-5 0-2 0,-9 0-1 0,-4-1-2 15,-8 1 0-15,-8 0-2 0,-11 1 0 0,-9 0-1 16,-12 0-1-16,-8 0-5 0,-12 1-3 0,-4 3-13 15,-9-2-24-15,-4 2-23 0,-4-1-18 16,-10 2-53-16,-5 1-112 0,-7 1-211 0,5 0-316 16,7-2 285-16</inkml:trace>
  <inkml:trace contextRef="#ctx0" brushRef="#br0" timeOffset="57051.987">26223 7132 636 0,'0'0'67'0,"0"0"46"0,0 0 35 16,0 0-3-16,0 0 7 0,0 0 5 15,0 0-6-15,0 0-5 0,0 0-12 0,0 0-25 16,0 0-25-16,0 0-30 0,0 0-25 0,54-83-17 16,-49 92-5-16,1 5 2 0,0 4 4 0,0 6 0 15,-3 9 6-15,0 6 0 0,-1 8 1 0,1 10 3 16,-3 10 0-16,0 12-1 0,0 6 2 0,-4 9-1 15,-1 6-1-15,-3 6 0 0,-3 8 0 16,0 5 1-16,-3 3-1 0,-2 4 3 0,-3 1-2 16,3 0 1-16,-1-1 1 0,1 0-3 0,1-2-1 15,4-3-4-15,1-5-1 0,2-7-1 0,3-3-2 16,3-5-8-16,-1-6-8 0,1-3-46 16,-2-6-76-16,-4-5-125 0,-3-8-227 0,3-21-387 15,0-18-37-15</inkml:trace>
  <inkml:trace contextRef="#ctx0" brushRef="#br0" timeOffset="57753.4834">26123 7225 53 0,'0'0'163'0,"0"0"-132"16,0 0 23-16,120-41 23 0,-67 31 24 0,6-3 22 15,9 3 13-15,6-2 2 0,7 0-14 16,3 0-12-16,5 3-17 0,-1 0-18 0,0 2-19 0,-2 3-14 16,-5 1-7-16,-5 3-6 0,-5 0-8 15,-9 0-1-15,-6 3-4 0,-6 2-3 16,-6 0 0-16,-6 0-2 0,-3-2 4 0,-6 0 8 15,-7 1 12-15,-1-2 15 0,-2 0 8 0,-5 1 4 16,-2-1-3-16,-3 2-9 0,-2-2-9 16,1 3-8-16,-1 2-4 0,-1 2-3 0,2 4-4 15,-2 6 1-15,-2 5-1 0,-2 8 0 0,-2 8 1 16,0 11 0-16,-2 14 2 0,-8 11 3 0,-4 11 3 16,-4 10 1-16,-7 9-3 0,-3 8-2 0,-3 7-3 15,-1 6-3-15,-3 2-3 0,3 2-4 16,0-2 3-16,4-2-1 0,2-2 0 0,4 1-3 15,4-4 0-15,5-4-4 0,3-4 1 0,7-3 0 16,0-5 1-16,3-3-8 0,3-2-26 0,4-6-66 16,2-3-132-16,-3-27-230 0,-1-23-715 0</inkml:trace>
  <inkml:trace contextRef="#ctx0" brushRef="#br0" timeOffset="58357.0588">23234 7610 508 0,'0'0'387'0,"0"0"-233"0,0 0 23 16,-3-117-21-16,3 96-51 0,0 6-33 0,2 4-25 15,0 3-14-15,0 2-13 0,-1 3-11 0,0 3-16 16,2 0-10-16,-2 10 4 0,1 8 15 0,-2 10 24 16,0 12 19-16,0 13 7 0,-8 12 0 0,-3 11-2 15,1 9-9-15,-4 9-4 0,-2 8-6 0,3 6-5 16,-2 4-2-16,2-1-3 0,1 1 0 16,1-5-2-16,-1-4 4 0,-1 0-1 0,1-2 1 15,1-4 0-15,-1-2-2 0,-1-6-2 0,-1-5 5 16,3-3-2-16,0-6 1 0,3-6-15 15,4-2-39-15,2-3-74 0,1-7-138 16,1-16-248-16,0-14-567 0</inkml:trace>
  <inkml:trace contextRef="#ctx0" brushRef="#br0" timeOffset="58649.531">23316 7553 736 0,'0'0'-4'0,"0"0"17"0,144-67 11 0,-73 45-6 0,8 3-5 15,4 1 1-15,9 1-1 0,5 2-5 16,1 2-33-16,1 5-88 0,-27 2-243 0,-22 3 15 0</inkml:trace>
  <inkml:trace contextRef="#ctx0" brushRef="#br0" timeOffset="62370.997">22900 9811 0 0,'0'0'0'0,"0"0"0"0,0 0 0 0,0 0 0 16,0 0 0-16,0 0 0 0,0 0 0 16,0 0 0-16,0 0 2 0,0 0 145 0,0 0-24 15,0 0-29-15,-94-23-27 0,94 23-9 0,0 2-3 16,0 1 4-16,2 1 3 0,0 2-1 0,4 1 3 16,0 1 8-16,4 2 10 0,7-1 28 15,4-2 10-15,8 2 15 0,9-4 1 0,12-1-6 16,13-2-7-16,13-2-12 0,20 0-16 0,12-2-19 15,15-5-16-15,16 0-14 0,12-2-11 16,10-1-8-16,11-1-2 0,7 1-12 0,7 1 2 0,0-1-5 16,2 3-3-16,-1 1-3 0,-4 3 0 15,-8-1 0-15,-2-1 0 0,-9 3 3 16,-3-2-2-16,-10 0 0 0,-10-1-3 0,-5-1 4 0,-14 0 1 16,-6 1 3-16,-12-1 6 0,-8 2 8 15,-6-1 1-15,-9-1 2 0,-7 2-2 0,-6 0-3 16,-7 1-5-16,-7 0-3 0,-6 1-1 0,-6 1-7 15,-5 1 0-15,-7 0-1 0,-6 0 0 16,-4 0-6-16,-7 0-24 0,-5 5-107 0,-4 1-213 0,-3-1-463 16,-1 0-364-16</inkml:trace>
  <inkml:trace contextRef="#ctx0" brushRef="#br0" timeOffset="63764.5006">24823 8745 0 0,'0'0'0'0,"0"0"0"0,0 0 0 0,0 0 14 16,0 0 9-16,0 0-33 0,0 0-8 0,0 0 9 15,0 0 9-15,0 0 0 0,0 0 0 16,0 0 0-16,50-55 0 0,-37 50 13 0,3-3 22 16,0 3 16-16,0-1 9 0,3 0 2 0,1 0 1 15,4-1-4-15,1 0 0 0,3-1-2 0,1 0-8 16,5-2-7-16,1 2-13 0,4 1-9 0,0 1-5 16,-1 3-8-16,-3 1 0 0,1 2-1 0,-7 0-2 15,-3 1 1-15,-5 3-6 0,-1 2 0 0,-7-1-2 16,-6 3-7-16,0 1-20 0,-7 2-6 15,-7 0 6-15,-6 2 7 0,-7 2 24 16,-4 0 9-16,-6-2 0 0,-2 1 0 0,-5-2 6 16,-1-2-2-16,-1-2 8 0,-1-1 20 0,4-3 27 15,0 0 32-15,6-2 20 0,6-2 0 16,3 0-13-16,4 0-20 0,6 0-13 0,3 0-4 0,4-2-14 16,4-2-22-16,0 3-41 0,6-4-23 15,4 2-15-15,5-2 5 0,4 2 17 0,1-1 3 16,1 3 2-16,2 1 1 0,-1 0 1 0,4 1 3 15,-3 4 2-15,2 0 2 0,0 3 1 0,-2 1 3 16,-2 2 2-16,0-1-3 0,-2 3 3 16,-3 1 0-16,-2 0 1 0,-2 3 4 0,-4-2 0 15,0 2 5-15,-5-1 0 0,-3 0 1 0,0 2 1 16,-2 0 4-16,-7 0 6 0,-1 1 11 0,-3-1 8 16,-4 1 9-16,0-2 7 0,-1 0 15 15,-3-1 12-15,2-2 11 0,-2-1 5 0,0-3-8 0,1-2-7 16,-1-1-12-16,-1-3-9 0,4 1-9 15,-2-3-7-15,0-1-12 0,1 1-6 0,-1-2-10 16,1 0-4-16,-1 0-6 0,1 0-4 0,4 0-7 16,-2-2-16-16,7 0-50 0,-1 1-117 15,2-1-288-15,6 2-933 0</inkml:trace>
  <inkml:trace contextRef="#ctx0" brushRef="#br0" timeOffset="75808.3732">27531 10204 524 0,'0'0'144'0,"0"0"8"0,0 0-10 0,0 0-21 0,0 0-5 15,0 0-9-15,0 0 5 16,0 0-8-16,0 0 8 0,0 0 0 0,0 0-14 16,0 0-27-16,55-75-30 0,-55 75-24 0,0 0-12 15,0 2 3-15,0 4 6 0,0 3 13 0,0 6 13 16,0 5 14-16,-4 4 4 0,-2 4-4 0,1 2-11 15,0 3-7-15,0-1-8 0,1 1-5 0,2 0-3 16,-1 1-3-16,0-1 0 0,3 0 1 0,0 1 3 16,0-2-1-16,0-1 0 0,0-3-1 15,4-1 1-15,-1-3 0 0,-1-1 5 0,2-1-3 16,0-1-12-16,0-3-43 0,1-2-70 16,1-1-92-16,0-3-102 0,4-2-104 0,-1-3-115 15,2-3-125-15,-5 0 215 0</inkml:trace>
  <inkml:trace contextRef="#ctx0" brushRef="#br0" timeOffset="76459.2818">27890 10363 0 0,'0'0'242'0,"0"0"-223"0,0 0-14 0,0 0-14 0,0 0-8 15,0 0-5-15,0 0 2 0,0 0 13 0,0 0 12 16,0 0 26-16,0 0 40 0,0 0 49 16,14-121 59-16,-7 110 25 0,2 3 0 0,-1-2-13 15,2 1-40-15,5-1-32 0,2 1-28 0,2-1-30 16,5 1-19-16,1 1-11 0,3 0-13 0,4 4-3 16,-1 1-10-16,-3 3-4 0,1 0-3 15,-6 4-4-15,-1 6-5 0,-6 0-2 0,-1 3-4 16,-5 1-1-16,-3 2 4 0,-3 2 3 0,-2 0 8 15,-2-1 7-15,-6 3 11 0,-3-2 5 0,-3 1 4 16,-5 1 5-16,-2-2 0 0,-2-1 1 0,-4 0 0 16,2-2-2-16,-3-3 1 0,4-1 0 0,3-1 5 15,3-3-1-15,6-1-9 0,4-2-6 16,2 0-14-16,4-1-4 0,0 1 1 0,2-1 9 16,4 0 13-16,4 1 9 0,5 0-1 15,0 1 1-15,3 0-11 0,3-1-5 0,-1 3-7 16,1 0-5-16,-1 4-2 0,-2-1-6 0,-1 3 4 15,-3 1-2-15,-1 2 1 0,-3-1-1 16,-1 0 0-16,0 2-1 0,-7-2 2 0,0 0-1 0,-2 1 1 16,0-3 2-16,-9 3 4 0,-1-4 5 15,-5 3 5-15,-4-3 5 0,-3-1 1 0,-4-1 6 16,-2-1-2-16,-4-1 1 0,-1-3 2 0,-1-2 3 16,2 0 2-16,-1-2 0 0,4-1-2 0,1 0-5 15,8 0-3-15,0 0-7 0,10-4-42 16,3 1-102-16,5 0-235 0,2-1-482 0,0 3-342 0</inkml:trace>
  <inkml:trace contextRef="#ctx0" brushRef="#br0" timeOffset="78213.7289">29517 10570 0 0,'0'0'0'0,"0"0"0"15,0 0 0-15,0 0 0 0,0 0 1 0,0 0 156 16,0 0 13-16,0 0 21 16,0 0-3-16,0 0 8 0,0 0 6 15,0 0-6-15,0 0-18 0,0 0-18 0,21-123-28 0,-20 115-18 16,1-2-9-16,-2 2-22 0,0 0-15 0,0-1-21 15,0 1-15-15,0-1-4 0,0 0-9 0,-4-1-1 16,-1 0-7-16,-2 2-7 0,-4-2-4 0,-2 3-9 16,-4 0-4-16,-3 1 0 0,-7 4 3 15,-3 1 1-15,-2 1 6 0,-2 0 2 0,-3 0 1 16,-4 2 0-16,2 4 2 0,1 0 0 0,0 3 2 16,1 2 0-16,6 0 1 0,3 5-1 0,7 0-4 15,4 1 0-15,3 1-2 0,5 3-1 16,6 1 0-16,3 2 3 0,1-2 1 0,9 2 3 15,2 1 4-15,7-4 3 0,1-1-1 0,7-2 3 16,-1-3-1-16,6-5 1 0,-1 0 4 0,2-6 4 16,0-1 2-16,-2-3 0 0,1-3 0 15,-2-6-4-15,0-5 1 0,-1-3-3 0,-3-4 0 16,-1-4-3-16,-4-4-3 0,-1-2-1 0,-2-1 0 16,-5-4 1-16,-3-1-3 15,1-2 3-15,-3-1-2 0,-3-2 1 0,1-4-1 16,1 2-3-16,-2-1-3 0,3 2 3 0,-1 3-4 0,-1 4 7 15,4 7-3-15,-1 3 5 0,0 6 1 0,1 5 0 16,-2 3 1-16,-3 3 0 0,2 3-2 0,-4 2-8 16,2 3-4-16,-4 1-14 0,0 0-7 15,-1 2-3-15,0 7 7 0,0 2 9 0,0 5 9 16,0 7 5-16,-7 3-1 0,3 5 1 0,-4 3-4 16,0 4 1-16,2 2 2 0,-2 2 0 0,1 2 0 15,4 1 4-15,1-2-5 0,2 1 3 0,0-1-1 16,5-2 1-16,4-1 0 0,5-3 0 15,2-2 1-15,3-5-2 0,2-4 0 0,0-4-2 16,6-5 2-16,-1-5-5 0,6-4 1 0,1-5-3 16,1-3 0-16,-2 0-4 0,4-6 4 15,-4-5-1-15,-2-2 1 0,-2 0 0 16,-3-6 2-16,2-1 1 0,-6-2 2 0,-2-4 2 0,-4 0-1 16,-3-1 1-16,0-2 0 0,-5-1 3 0,-1 1-2 15,-4-3 3-15,-2 2-1 0,0-2 1 16,-7 3 0-16,-1 0-1 0,-6-1-1 0,-1 3-3 15,-5 3-2-15,-5 2-4 0,-1 4-4 0,-4 2-5 16,-5 4 2-16,1 5-2 0,-5 4 3 16,-3 3-1-16,-1 0 5 0,2 7 0 0,1 3 1 15,2 2 2-15,5 2 0 0,3 4-1 0,2-1-1 16,8 0 1-16,0 2-4 0,9-2 1 0,0-1-2 16,4 0 4-16,6-1-2 0,1 0 5 0,0-1 3 15,9-1 1-15,2-2 4 0,1 0 2 0,7-2 4 16,0-2-1-16,2-4 3 0,2 1 0 0,3-4 0 15,-3 0-3 1,4-1 3-16,-2-5-4 0,1-1 3 0,-2-2-3 0,2-2 0 0,-5-3 2 16,1 0-1-16,-3 0 1 0,-6-1 0 0,3 0-1 15,-8 1 0-15,-1 3 1 0,0 1-5 0,-5 2 6 16,-2 2-2-16,0 3 0 0,0 2-3 16,0-1-10-16,0 2-14 0,0 0-16 15,0 0-18-15,0 0 0 0,0 6 9 0,-3 2 13 16,-2 5 21-16,3-1 4 0,1 3 3 0,0-1-3 15,1 3 0-15,0-3 1 0,2 3 1 0,4-1-2 16,0-1 5-16,4-1-3 0,2-1 1 0,0-1 5 16,2-3-4-16,-2-1 6 0,3-4 0 15,-2-1 4-15,-1-3 4 0,-1 0 2 0,4-3 1 16,-3-5 3-16,-1-3-7 0,1 0 3 0,-2-4-5 16,-1 1-2-16,1-1 0 0,-3 0-2 0,-3 0 0 15,0 3 0-15,0-1 0 0,-3 5-2 0,-1 0 1 16,0 3-6-16,0 4 2 0,0 0-7 0,0 0-8 15,0 1-9-15,0 0-14 0,0 0-12 16,1 0-7-16,-1 1 11 0,1 1 10 0,3 2 17 16,-1 1 14-16,1 0 4 0,4-1-1 15,-1 1 5-15,-1-1 0 0,4-2 2 0,-1 0 2 16,0-2 0-16,2 0 2 0,-4 0-2 0,-2 0-3 16,2 0 0-16,-4 0-1 0,2 0-1 0,-2 0 2 15,-3 0-5-15,1 0-1 0,0 0-4 0,1 0-1 16,-2 0-8-16,2 1-9 0,0 5-2 15,0 1 4-15,3 7 4 0,-2 4 7 0,-1 5 4 16,3 7-2-16,-3 2 3 0,2 4-1 0,-4 4 4 16,2-1-2-16,1 2 3 0,-2-1-1 0,-1-1 2 15,0-1-6-15,0-1 3 0,-6-3-1 0,-3-1-1 16,2-2 6-16,-7-4-4 0,1-3 6 16,-5-3 0-16,-1-3 1 0,-1-6-2 0,-1-3 3 15,0-2 0-15,1-7 6 0,4 0 2 0,0 0 5 16,5-3 5-16,3-4 6 0,5-3-1 0,3-1-5 15,1-5-11-15,9-5-10 0,7-3-7 0,7-4-2 16,7-1 5-16,5-5-2 0,6 0-1 16,2-3 1-16,6-1-2 0,1-3 0 0,2 1 4 15,4-5-2-15,-3 2 3 0,-3 1-3 0,-1 2 2 16,-8 5-3-16,-4 6-2 0,-9 4 5 16,-10 7 0-16,-5 1 5 0,-7 5 0 15,-4 3 0-15,-3 4-2 0,0 2-6 0,0 0-11 0,-3 2-5 16,-1 1-14-16,2 0-10 0,1 3-3 0,0 4 1 15,1 4 10-15,1 5 11 0,7 5 15 16,3 3 2-16,6 1 8 0,0 1 1 0,7 0-1 16,-2 0 0-16,1-1-2 0,-5-2-3 0,-4-2-1 15,-4-4 0-15,-3-4 3 0,-6-1 0 16,-1-3 0-16,-2-2 7 0,-8-1 3 0,-7 0 6 16,-2 0 3-16,-6-2 1 0,-3-1-3 0,-1 1-1 15,0-2-6-15,5 1-12 0,3 1-54 0,2 0-110 16,5 0-214-16,4 0-495 15,4-1-663-15</inkml:trace>
  <inkml:trace contextRef="#ctx0" brushRef="#br0" timeOffset="115531.3557">22932 13657 0 0,'0'0'127'0,"0"0"-81"0,0 0 16 0,0 0 32 0,0 0 19 16,0 0-2-16,0 0-23 0,0 0-18 15,0 0 2-15,0 0 26 16,0 0 25-16,0 0 13 0,30-38 1 0,-23 38-13 0,-1 0-14 0,2 0-9 15,2 0-6-15,-2 0-6 0,0 0 0 16,1 0-6-16,2 0-4 0,1 0-3 16,2 0-7-16,4 1-2 0,2-1-9 0,2 0-9 15,4 0-7-15,4-2-10 0,2-1-5 16,2 1-4-16,4-3-3 0,1 1 0 0,0 0-6 0,0-1 0 16,4-1-2-16,-1 1-2 0,2 0 1 0,3-3-1 15,-1 1 1-15,3 0 2 0,4 0 0 0,3-3 0 16,0 0 1-16,5 1-2 0,5-1 0 0,-1 0-2 15,5 3-2-15,3-2 1 0,3 3-1 16,-2 0-2-16,5 1 2 0,-4 1-5 0,4 0 0 16,-4 2 2-16,0 1-3 0,-4-1 0 0,-4 1-1 15,-1 1-1-15,-6-1 3 0,-2 1-7 16,-5-1 2-16,-7 0 0 0,-1-2-2 0,-7 1 6 16,-3-1 1-16,-5 1 0 0,-6-2-1 0,-1 2 0 15,-6 0 1-15,-3-1-1 0,-4 2 0 16,-3 0 2-16,0 0 1 0,-5 1 5 0,-2 0 5 15,0 0-1-15,0 0 1 0,0 0-4 16,0 0-8-16,0 0-4 0,0 0-5 0,0 0-1 0,0 0-1 16,0 0-3-16,0 0-3 0,0 0-5 15,0 0-4-15,0 0-6 0,0 0-11 0,0 0-13 16,0-1-13-16,0 1-25 0,0 0-58 0,-2-1-121 16,-1-1-246-16,2 2-863 0</inkml:trace>
  <inkml:trace contextRef="#ctx0" brushRef="#br0" timeOffset="116371.8601">25038 13170 751 0,'0'0'101'0,"0"0"45"0,0 0 53 15,0 0 41-15,0 0 5 0,0 0-40 16,0 0-59-16,0 0-54 0,0 0-21 0,0 0-10 15,0 0-6-15,0 0-3 0,0 0-8 0,0 0-10 16,-73-40-7-16,77 40-8 0,-2 0-1 0,1 0-2 16,0 0-1-16,3 4 3 0,0 0-5 15,2 1-1-15,0-1 1 0,1 2-3 0,3-2-1 16,2 1 0-16,-2 1-1 0,1-2-4 0,-3 2 1 16,4 0-1-16,0 0 0 0,0-1 3 15,2 0 2-15,-1-2-2 0,2 2 1 16,-1-1 0-16,-1 2-2 0,-2-2 0 0,2 2-2 15,-4-2 0-15,2 2-1 0,-3-1 1 0,-1 0-2 16,1 0 2-16,-3 1-2 0,0 1-1 0,0-1 1 16,1 1 1-16,-4 1-1 0,4 2 0 0,-3-2 2 15,1 2-2-15,0 0 1 0,-2-1 0 0,-3 2 1 16,1-1 2-16,-2 3 1 0,0-4 2 16,0 1 2-16,-3 3 1 0,-3-2 5 0,-2 1 0 15,0 2 1-15,-2-1 1 0,-3 1-2 0,-2-1-2 16,0 0-1-16,-1 0-4 0,-2 0-2 0,3 1-1 15,-2 1-5-15,4-2 0 0,-2 3-13 0,3 1-15 16,4 3-32-16,1 1-50 0,1 0-90 0,5 1-229 16,1-4-508-16,0-6-239 0</inkml:trace>
  <inkml:trace contextRef="#ctx0" brushRef="#br0" timeOffset="120356.0124">25239 14657 0 0,'0'0'0'0,"0"0"0"15,0 0 0-15,0 0 0 0,0 0 0 0,0 0 0 16,0 0 0-16,0 0 0 0,0 0 0 0,0 0 0 16,0 0 205-16,0 0 43 0,45-24-30 0,-65 29-32 15,-3 0-20-15,-5 0-7 0,-7 2-22 16,-1 1-12-16,-7-1-14 0,-4 1-11 0,-5 0-9 16,-7-1-7-16,-4 1-11 0,-6 0-7 0,-5-1-10 15,-9 3-6-15,-3 0-6 0,-7-2-10 16,-9 2-4-16,-7-2-5 0,-7 1-3 0,-10 1 10 15,0-2 21-15,-4 1 17 0,-1-1 21 0,5-1 6 16,4-2-2-16,3 1-8 0,8 0-11 0,10 1-13 16,8 0-7-16,8 0-17 0,8 0-4 15,12 0-5-15,7-2-12 0,8 0 1 0,7-1-8 0,6 0 1 16,8-1-3-16,6-1-3 0,6-1 0 0,5-1 0 16,9 0-3-16,1 0-2 0,2 0-10 15,0 0-12-15,4 0 2 0,3 0 0 0,2 0 7 16,1 0-1-16,2-2-8 0,0-1-14 0,-2 0-19 15,1-1-28-15,-4 0-46 0,-3 0-68 16,-3 1-116-16,-1-3-218 0,0 3-318 0,-1 0 2 16</inkml:trace>
  <inkml:trace contextRef="#ctx0" brushRef="#br0" timeOffset="120740.1403">22614 14641 0 0,'0'0'0'0,"0"0"0"0,0 0 0 15,0 0 0-15,0 0 129 0,122-71 25 0,-104 63-3 16,-4 1-12-16,-2 0-5 0,-3 6-9 0,-3-1-20 16,-3 2-8-16,-3 0 12 0,0 7 12 15,-7 5 25-15,-4 3-8 0,-3 4-32 0,-5 3-36 0,-7 3-31 16,-1 0-12-16,-8 0-4 0,0 3 3 16,-7-1 0-16,-4 0 6 0,-3 0 1 0,-1-2 3 15,0 0 2-15,2-3 0 0,0 0-1 0,0-1 2 16,5-4 1-16,4-1 5 0,7-2 2 0,2-5 6 15,9-2 3-15,7-2 6 0,6-4 4 0,6-1-6 16,2 0-10-16,2-2-16 0,9-4-14 16,1-4-3-16,8 0-3 0,1 0-2 0,6-1 4 15,0 3-6-15,3 0-4 0,3 4-1 16,-2 3-5-16,0 1 1 0,-2 1-1 0,-3 7-1 16,2 3 1-16,-6 5-2 0,4 4 1 0,-2 4 2 15,-1 4-1-15,2 0-2 0,-3 2-2 0,0 1-4 16,2 2-8-16,2-2-2 0,1 0-12 15,3 0-20-15,2-2-44 0,4-2-128 0,-7-8-346 16,-9-6-935-16</inkml:trace>
  <inkml:trace contextRef="#ctx0" brushRef="#br0" timeOffset="127733.044">24041 12367 0 0,'0'0'0'0,"0"0"0"0,0 0 0 16,0 0 0-16,0 0 0 0,0 0 0 0,0 0 0 15,0 0 0-15,0 0 0 0,0 0 0 16,0 0 0-16,0 0 110 0,38-32 47 0,-38 29 7 16,0 0 3-16,0 1-16 0,0-1-4 0,0 0-7 15,0 0-22-15,0 1-1 0,-2 0-20 0,-3-1-12 16,3 1-7-16,-1 0-4 0,-1-1-4 16,0 1-2-16,1-1-7 0,-3 2-11 0,4 0-3 15,-3-2-7-15,1 2-3 0,0 0-3 0,-2 1-6 16,3-1-3-16,-4 1-7 0,4 0-8 15,-3 0-1-15,1 0-4 0,-2 1-3 0,1 3 1 16,0-1-1-16,-1 2 1 0,-2 0 0 0,4 1-3 16,-3 0 3-16,0 1 1 0,0 1 0 0,1 0 5 15,-1 1 2-15,0-1 4 0,-2 1 0 16,5-1 2-16,-3 3-2 0,0-2 1 0,3 0-1 16,-1 0-5-16,3 0 0 0,0-1-6 0,1 0 0 15,2 1-2-15,0-2 1 0,4 1 1 0,0-2 7 16,5 0 4-16,1 1 7 0,1-1 2 0,1-2-3 15,4 0 0-15,-1-2-8 0,2 1 1 0,-2-2 1 16,1-1-4-16,-4 0 4 0,-1 0-7 16,-2 0 0-16,0 0 1 0,-2 0-2 15,-4-1 8-15,-1-1 3 0,-1 1 5 0,-1 1 11 0,2 0 0 16,-2 0 2-16,0 0-1 0,0 0-14 16,0 0-9-16,-2 0-14 0,0 0-9 15,-1 0 2-15,-4 3-2 0,-3 1 6 0,0 3 3 16,-2 0-3-16,-3 2 6 0,0-1 0 0,-3 2 1 15,2 2 4-15,-2 0-4 0,-1 1-2 0,0-1 0 16,-1 2-2-16,1 1 4 0,3-1 0 0,-3 0 2 16,2 0 3-16,3 0-3 0,2 0-3 15,3-2-1-15,1 0-3 0,6 1 1 0,1-3 0 16,1 2 2-16,3-2 6 0,6 0 1 0,1-1 3 16,3 0 2-16,6-4 1 0,2 0 2 0,1-1 0 15,6-2 0-15,2-2-2 0,2 0-1 0,-1 0 1 16,1 0-4-16,-2 0-4 0,-2-1-22 0,-6-3-31 15,-1 0-75-15,-3-5-166 0,-6 2-360 0,-3 3-871 16</inkml:trace>
  <inkml:trace contextRef="#ctx0" brushRef="#br0" timeOffset="128643.4751">24624 12299 0 0,'0'0'0'0,"0"0"0"15,0 0 0-15,0 0 0 16,0 0 0-16,0 0 0 0,0 0 122 0,0 0 80 15,0 0-3-15,0 0-4 0,0 0-19 0,0 0-11 16,0 0-14-16,0 0-10 0,15-28-4 0,-15 27-7 16,0 1-12-16,0 0-12 0,0-1-10 0,0-1-7 15,0 1-7-15,0 0-6 0,0 0-10 0,-1-1-9 16,0 2-6-16,0-1-8 0,1 0-7 16,-1 0-8-16,1 1-3 0,-1 0-5 0,-1 0-3 15,-1 0-4-15,0 0-5 0,-5 0-6 0,1 0-5 16,-3 2 2-16,-3-1 2 0,3 3 2 0,-2 0 3 15,0-1 1-15,1 1 0 0,1-1-1 16,-1 1-1-16,3-1-1 0,0 0 0 16,-1 0-1-16,5 2-2 0,-2-1-1 0,3 1-3 0,-3 2 3 15,4 0-1-15,-2 0-1 16,-3 2 3-16,3-2 0 0,-2 4 2 0,0-2-1 16,1 2 0-16,-3-2-1 0,4 0-1 0,-3 1-1 0,4-2 3 15,-3-2-5-15,4 0 3 0,-1 1 0 16,-2-2-1-16,4 1 1 0,0 0-2 0,1-1-1 15,0 1 1-15,0-3 0 0,0 2 2 0,0-2-1 16,0 0-2-16,0 0 3 0,0 0-2 0,1-2 3 16,-1 2 3-16,4-2 3 0,-1 0 5 0,-1-1 4 15,0 0 3-15,4 0 3 0,-3 0-5 0,3 0-1 16,-2 0-4-16,5 0-9 0,-4 0 2 16,2 0-3-16,0 0 1 0,0 0 1 0,-1 0-2 15,2 1-2-15,-1 4-2 0,-2 1-5 0,4 2 5 16,-1 0 2-16,-3 5 0 0,3-1 7 0,0 3-6 15,-4 1 1-15,2 1-2 0,-3-2-3 16,0 1 3-16,-1 1 1 0,-1-3 0 0,-1 0 7 16,0 0-4-16,-6-1 3 0,0-1 2 0,-1-3-3 15,-4 2 9-15,-2-3-1 0,-1-1 3 0,1-1 4 16,-3-3-3-16,4 0 1 0,0-3 3 16,-1 0-5-16,0 0 6 0,1-6-2 0,2 0-2 15,0-1 0-15,0-1-5 0,1 0-1 0,3 1-1 0,-1-1-3 16,-2 2 1-16,5-1-1 15,-2 3-4-15,2 1 4 0,-2-1-6 0,4 2-1 16,-4 0 0-16,3 1-4 0,0 1 1 0,1 0-1 16,-2 0-8-16,3 0-10 0,1 0-17 0,-1 0-27 15,1 0-30-15,0 1-51 0,0 2-63 0,0-1-185 16,1-1-891-16</inkml:trace>
  <inkml:trace contextRef="#ctx0" brushRef="#br0" timeOffset="130164.279">26182 12277 0 0,'0'0'0'0,"0"0"0"0,0 0 0 15,0 0 0-15,0 0 0 0,0 0 0 16,0 0 66-16,0 0 138 0,0 0-14 0,0 0-7 0,0 0-17 16,0 0 3-16,48-40 0 0,-47 38-4 15,0-1-9-15,-1 1-10 0,0 1-14 0,0 1-8 16,0-1-14-16,0 1-17 0,-1-1-18 0,-3 1-23 15,-2 0-16-15,0-2-15 0,-4 2-4 0,-3 0 1 16,2 0 2-16,-3 0 2 0,1 0 5 0,-2 3-1 16,-1-1 0-16,1 1-4 0,0 2-3 15,0-1-1-15,0 2-4 0,2 1-1 0,0-1-3 16,0 0-1-16,2 0-1 0,0 1 0 0,1-1-7 16,4 1 2-16,-1-1-2 0,1 0-2 15,4 0 1-15,0 1-5 0,1 0 0 0,1 0 2 16,0-1-4-16,0 0 8 0,3 2 1 15,1-3 2-15,1 2 6 0,-1 0-6 0,2-1 2 16,-1 1 0-16,0-1-4 0,1-2 3 0,0 2 0 16,0-3 0-16,-1 0 5 0,0 0-3 0,-1-1 0 15,1-1 2-15,-2-1-4 0,-2 0 3 0,2 0 2 16,-2 0 2-16,-1 0 2 0,0 0 2 16,0 0 0-16,0 0 2 0,0 0-6 0,0 0 0 15,0 0-3-15,0 0-6 0,0 0 2 0,0 2-4 16,0 0 0-16,-1 1-3 0,-2 1 1 15,-4 2 1-15,2-2 2 0,-2 2 2 0,-3-1 0 16,0 3 0-16,0-1 0 0,-2 1-2 0,1 0 2 16,-2 1-2-16,-1 0 1 0,1 1 0 0,-1-1 0 15,0 0-1-15,2-1-2 0,0 1 1 16,2 0-2-16,1-1 1 0,2 1-3 0,3-1 1 16,1 0-2-16,2-1-2 0,1 2 3 0,0-1 1 15,1 0 2-15,4 0 2 0,1 1 0 16,0-2 2-16,1 0 1 0,3 1 0 0,3-1 2 15,-2-1-1-15,4 1 2 0,-1-1 1 0,1-1 2 16,2 0 1-16,2-1-3 0,-1-1 4 0,4 1 1 16,-3-2-1-16,2-2 6 0,-2 0-6 0,0 0 0 15,1 0 0-15,-1-2-6 0,-2-2-6 0,2-2-22 16,1 0-31-16,-4-3-41 0,3 0-72 0,-3-2-113 16,2 0-193-16,-6 1-329 0,-2 4-263 0</inkml:trace>
  <inkml:trace contextRef="#ctx0" brushRef="#br0" timeOffset="130698.2887">26485 12319 0 0,'0'0'38'0,"0"0"274"16,0 0 33-16,0 0-29 0,0 0-39 0,0 0-47 0,0 0-29 15,0 0-38-15,0 0-22 0,0 0-20 16,0 0-27-16,0 0-25 0,0 0-24 15,-34-49-20-15,34 49-15 0,0 0-15 0,0 2-1 16,0 3 4-16,-2 4 6 0,0 3 10 0,-1 1 1 0,-1 3 2 16,-2 0 2-16,0 1 1 0,1 1 3 15,0 0 0-15,0-2-2 0,-1 1-4 0,1-2-2 16,1 0-2-16,0-1 0 0,-1 0 1 0,2 0 0 16,0-1-1-16,-3-1 0 0,3-3-1 15,-2 0 0-15,3 1 0 0,-2-2 0 0,0-1-2 16,2-1 0-16,0-2-2 0,1-1-2 0,0-2 1 15,1-1 8-15,0 0 20 0,0 0 22 0,0 0 17 16,0-4-4-16,0-6-14 16,2-1-19-16,0-4-20 0,2-3-7 0,-2-2-3 0,2-1-5 15,-3 1 3-15,2-1 3 0,-1 0 2 0,0 2 0 16,0-1-3-16,3-1-4 0,-2 5-3 16,0 0-2-16,3 1 2 0,-1 1 0 0,3 0-1 15,0 3 1-15,1-3-1 0,1 3 2 0,2 0-2 16,1 1 2-16,1-1-3 0,0 2 1 0,1 0 1 15,2-1-1-15,1 2 1 0,-1 0-1 16,2 0 0-16,0 3 5 0,2-1-4 0,-1 3 1 16,-1-1 0-16,1 1-5 0,-2 3 4 0,-4-2-1 15,2 2 0-15,-3 0 3 0,-3 0-2 0,1 0 1 16,-2 3 0-16,-3-1-3 0,0 0-1 0,0 0-4 16,-2 0-13-16,1 0-15 0,-1 0-24 0,-3 0-25 15,2 1-31-15,-1-2-54 0,-2 1-93 16,0 1-153-16,0-2-245 0,0-1-658 0</inkml:trace>
  <inkml:trace contextRef="#ctx0" brushRef="#br0" timeOffset="130937.6516">26504 12347 222 0,'0'0'109'0,"0"0"-25"15,0 0 22-15,0 0 24 0,0 0 10 16,0 0 24-16,0 0 22 0,0 0 15 0,0 0 3 16,0 0-13-16,0 0-33 0,0 0-32 0,0 0-25 0,0 0-19 15,107 40-15-15,-85-38-11 0,2-2-14 16,0 0-11-16,-3 1-5 0,0-1-8 0,-2 0 0 16,-2 0-2-16,-2 1-2 0,1 0 0 0,-3 0-8 15,-1 0-26-15,-3 2-93 0,-3-3-341 0,-2 1-1032 0</inkml:trace>
  <inkml:trace contextRef="#ctx0" brushRef="#br0" timeOffset="132684.435">23072 14400 796 0,'0'0'120'0,"0"0"34"15,0 0 45-15,0 0 32 0,0 0-15 16,0 0-31-16,0 0-52 0,-22-125-42 0,23 118-25 0,2 2-22 16,-1 1-18-16,4 3-13 0,-3 0-13 15,4 1-2-15,-4 0 1 0,5 7 0 0,-4 2 5 16,1 4 4-16,-3 2 4 0,0 2 3 0,-2 1 4 15,0 2 1-15,0 0 0 0,-2 1-1 0,-5 1 4 16,3-1-5-16,-5 1-1 0,0-1-2 16,3 0-4-16,-4-2 0 0,3 0-5 0,-1-3-1 15,4-2-4-15,-1-2 0 0,4-2-1 16,0-2 0-16,1-1-2 0,0-1-1 0,1-2 4 16,5-2 8-16,-2 1 10 0,5-3 5 15,3 0 10-15,3 0-3 0,0-3-7 0,4-2-5 16,2 2-6-16,1-3-3 0,2 0 0 0,1 1-1 15,1 0-2-15,-2 1-2 0,-1 0 1 0,2-1-3 16,-4 2-1-16,0 0-1 0,-2 1 2 0,0 0-1 16,-4 0-1-16,3 2 3 0,-5 0-6 0,3 0 1 15,-5 0 1-15,0 4-1 0,-3-1-1 0,-3 2 2 16,1 0 0-16,-2-1-5 0,3 2-19 16,-4-1-25-16,2 1-54 0,-2 0-97 15,-1 0-187-15,0-2-351 0,2-1-477 0</inkml:trace>
  <inkml:trace contextRef="#ctx0" brushRef="#br0" timeOffset="133334.4097">23784 14232 0 0,'0'0'0'0,"0"0"0"0,0 0 0 0,0 0 0 0,0 0 47 16,0 0 135-16,0 0-11 0,0 0-13 15,0 0 13-15,0 0 7 0,0 0 13 16,0 0-11-16,0 0-25 0,0 0-27 0,-4-91-27 16,-2 90-26-16,-3 0-18 0,-1 1-14 0,0 0-14 15,-3 0-7-15,-5 2-4 0,-1 4 1 16,0 0 4-16,-2 1 6 0,0 1 6 0,1 0 8 0,3 0-1 15,1 1-1-15,2-1-8 0,4-1-12 0,2 1-10 16,0-1-7-16,7 0-8 0,1 0 1 16,0 0 3-16,2-1 3 0,7 1 8 15,0-1 5-15,1 0 1 0,2 0 1 0,0-1-4 0,4 1-2 16,-2-2-1-16,5 0-4 0,-2 0 1 16,-1 1-5-16,0 1-2 0,-2 3 2 0,1-1-2 15,-3 2 1-15,-2-2-1 0,-2 1-1 0,-3 2 2 16,3 0-1-16,-7 1 5 0,0-1 5 15,-1 1 2-15,0-1 5 0,-4 2 1 0,-4-3 2 16,-2 2-1-16,-2-2 4 0,-4 0 1 0,0 0-1 16,-4-1 0-16,-2-2-2 0,-3 0-4 0,3-2 1 15,-1-3 0-15,-1 1 4 0,2-2 7 16,6-1 0-16,-2 0 7 0,2 0-7 0,4 0-3 16,2-4-4-16,1 2-6 0,5-2-1 0,-3-1-4 15,5 1-7-15,0 0-6 0,-2-2-27 0,3 2-58 16,0-2-107-16,1 0-230 0,0 3-482 15,-1 0-323-15</inkml:trace>
  <inkml:trace contextRef="#ctx0" brushRef="#br0" timeOffset="134985.8246">25096 14139 386 0,'0'0'112'0,"0"0"24"0,0 0 56 0,0 0 45 16,0 0-7-16,0 0-42 0,0 0-66 16,0 0-51-16,0 0-32 0,0 0-15 0,0 0-13 15,0 0-13-15,6-92-5 0,-4 92 1 0,-1 6 6 16,0 2 12-16,-1 4 10 0,0 1 2 0,0 3 4 16,-4 4-2-16,-2 1-8 0,1 2-2 0,-1 1 2 15,-1 1-7-15,1 1 4 0,-1-1-5 0,-2-2-5 16,3-1 0-16,-1-4-1 0,0 0 0 15,5-4-4-15,-1-2 0 0,2-2 0 0,1-2 2 16,0-3 6-16,0-3 18 0,2 0 26 0,4-2 27 16,2 0 9-16,5-5-5 0,1-2-26 0,4-1-23 15,0-2-10-15,5 1-7 16,1 0-3-16,3 1 3 0,-2 1-1 0,2 3-2 0,-1 0-1 16,-1 3-8-16,-2 1 1 0,-3 0-5 15,1 0-2-15,-2 5 5 0,-2-1-4 0,-3 3 2 16,-1 0 5-16,-1 1-5 0,-2 1-2 0,-1-1-6 15,-2 2-12-15,3-3-16 0,-1 0-44 0,2-2-68 16,3-1-161-16,-4-2-358 0,-1-2-602 0</inkml:trace>
  <inkml:trace contextRef="#ctx0" brushRef="#br0" timeOffset="135706.6863">25570 14092 0 0,'0'0'277'0,"0"0"-54"0,0 0 57 16,0 0 52-16,0 0-43 0,0 0-48 16,0 0-65-16,0 0-66 0,0 0-40 15,0 0-29-15,0 0-25 0,0 0-19 0,0 0-5 16,0 0 3-16,-8-71 13 0,8 86 7 16,0 2 5-16,0 6-4 0,0-1 0 0,-3 3-1 15,-1-1-2-15,0 2-2 0,0-1-2 0,-1 0 0 16,-1 0-1-16,2-2-1 0,0-3 1 0,-1-2 1 15,2-4-2-15,1-1-1 0,-2-6-2 0,2 0 2 16,1-4-1-16,1-1 10 0,0-1 19 0,0-1 27 16,0 0 32-16,0 0 7 0,-1-3-10 15,1-3-22-15,0-2-29 0,-1-3-12 0,1-3-3 16,-1-2-4-16,-1-2 3 0,1-2-4 0,0 0 0 16,1-1 0-16,0-1-1 0,0 0 1 0,0 0-1 15,0-1 0-15,4 2-1 0,0 1-4 16,2-1-3-16,-1-1 1 0,2 2-6 0,1 2 4 15,-1 1-1-15,3-1-1 0,-2 3 3 0,1 3-4 16,2 0-3-16,-1 3-3 0,1 0-2 0,3 2 0 16,1 1 2-16,2 1 0 15,0 3-1-15,4 1 0 0,3-1 1 0,0 2-2 0,1 0 4 16,0 2-3-16,1 1 1 0,1 1 0 0,-4 1-6 16,-1 1-5-16,-1-1-13 0,-1-1-22 15,-6 1-26-15,2-2-44 0,-5 3-59 16,-4-2-82-16,0 0-136 0,-3 0-205 0,-1-1-282 15,-3-1 411-15</inkml:trace>
  <inkml:trace contextRef="#ctx0" brushRef="#br0" timeOffset="135940.6294">25521 14175 0 0,'0'0'0'0,"0"0"86"0,0 0 95 0,0 0 45 16,0 0-2-16,0 0-19 0,0 0-17 0,0 0-3 16,0 0 14-16,0 0 0 0,0 0-25 0,0 0-43 15,0 0-33-15,81 11-23 0,-59-14-19 16,4 0-15-16,-3 0-10 0,-2 1-8 0,0-2-3 16,-3 2-5-16,-3 1-2 0,0-3-2 0,-4 0-20 15,-2 1-61-15,-3-1-233 0,-1 3-1138 16</inkml:trace>
  <inkml:trace contextRef="#ctx0" brushRef="#br0" timeOffset="155323.1723">4959 8170 0 0,'0'0'0'0,"0"0"0"15,0 0 0-15,0 0 0 0,0 0 0 0,0 0 0 16,0 0 0-16,0 0 0 0,0 0 0 0,0 0 0 16,0 0 0-16,0 0 53 0,19-98 158 15,-20 93-12-15,-1 1-18 0,0-1-15 0,-1 1-15 16,-1 1-16-16,1-2-15 0,-3 1-20 0,0 0-8 16,-1-1 5-16,-2 0-8 0,3 1-6 0,-2 0-21 15,1 1-19-15,-3 0-12 0,1 1-3 16,2 1-8-16,-3-1-4 0,0 2-5 0,1 0-4 15,-3 0 2-15,-1 4-5 0,-2 2-2 0,-1 2 2 16,-4 3-1-16,1 2 5 0,-2 0 3 0,1 2 0 16,4 0 6-16,-1 0-2 0,4 0-1 0,1-1-2 15,1-1-2-15,3 1-2 0,3-2 1 0,1-3-2 16,3 1-1-16,-1-3 0 0,2 0 1 0,0-2 6 16,2 0 9-16,2-3 14 0,1 0 14 15,2-1 14-15,2-1 4 0,2 1-3 0,-1-1-9 16,0 0-17-16,3 0-12 0,-3 0-8 0,0-2-7 15,-1 0 0-15,-1 1-5 0,1-1-3 16,-3 0 0-16,0 2-4 0,-1 0 2 0,-2 0-3 16,-3 0-3-16,0 0-5 0,0 0-3 15,0 0-7-15,-2 0-5 0,-1 2 2 0,-1 3 5 0,-2 0 6 16,0 4 15-16,-3 1 4 0,-1 4 2 16,-5 2-1-16,0 1-1 0,-3 2-2 0,2 0-3 15,-4 2 3-15,2-1-4 0,1-2 2 0,0 0-3 16,2-1 3-16,2 0-1 0,0-1 1 15,4-1 1-15,2-2 1 0,6-3 2 0,1-1 6 16,0-2 12-16,5-1 13 0,6-1 8 0,1 0 6 16,4-2 2-16,3 1-4 0,5-3-2 15,1-1-8-15,6 0-6 0,-1 0-9 0,2-2-5 0,0-2-2 16,1 1-6-16,-5-1-2 0,-1 1-1 0,-6 0-2 16,-6 1-4-16,-5-1-6 0,-3 2-18 15,-5 0-25-15,-2 0-38 0,0 1-46 0,-2-1-67 16,-4-1-187-16,2 1-339 0,2-2-750 0</inkml:trace>
  <inkml:trace contextRef="#ctx0" brushRef="#br0" timeOffset="156037.1173">5275 7986 0 0,'0'0'116'15,"0"0"44"-15,0 0 3 0,0 0-13 0,0 0-8 16,0 0 14-16,0 0 7 0,0 0 4 16,0 0-8-16,0 0-26 0,0 0-16 15,0 0-25-15,0 0-7 0,0 0-11 0,-17-47-9 0,11 44-9 16,-1 1-14-16,1 1-7 0,-3 0-10 16,0 1-1-16,-1 0-2 0,2 0-4 0,-1 0-3 15,-2 3-6-15,2 1-4 0,2 0-2 0,-3 2-3 16,1 1 2-16,1 1 1 0,1 0-1 0,-1 1 2 15,0-1-2-15,0 2 2 0,2-3 1 16,1 0 1-16,0 0 1 0,0 1 1 0,3-1 4 16,1 1 4-16,-1 0 2 0,1 0 4 0,1 2 1 15,0-3-1-15,0 3 1 0,0-2-3 0,4 0-2 16,1 0-4-16,0 1-3 0,2-3-1 0,0 0 1 16,1 1 0-16,3-2 5 0,-1 1-2 15,0-1 3-15,4 0 4 0,-1 0 0 0,1-2 4 16,3-1-6-16,-2 0-2 0,2 1-3 15,0-2-3-15,-2 0 0 0,3 1-4 0,-5 1-4 16,2-1-2-16,-2 1-5 0,-3 4 0 0,1-1-2 16,-2 2-1-16,-3 0 3 0,-1 1-1 0,2 3 1 15,-4-1 1-15,0 0-1 0,-1 2 0 16,-2 1 3-16,0 0 2 0,0 1 4 0,-5-2 2 16,-3 4 3-16,0-4 1 0,-2 1 1 0,-4-1 2 15,2-1 2-15,-5-1 2 0,0-1 3 0,-3-2 2 16,0 0-1-16,-4-1 4 0,1-1-4 0,1-1 2 15,-3-2-2-15,1 1-2 0,0-2 0 0,-1 1-4 16,2-3-3-16,4 1-1 0,3-1 0 16,3 0-5-16,4 0 3 0,4 0-1 0,1 0-1 15,2 0-4-15,2 0-6 0,0 0-16 0,0 0-31 16,4 0-34-16,2 0-43 0,2 3-139 16,-1 0-306-16,-2-1-951 0</inkml:trace>
  <inkml:trace contextRef="#ctx0" brushRef="#br0" timeOffset="161225.3172">5687 9397 0 0,'0'0'0'0,"0"0"0"0,0 0 0 0,0 0 0 16,0 0 0-16,0 0 0 0,0 0 0 15,0 0 0-15,0 0 10 0,0 0 161 0,0 0 0 16,0 0-12-16,32-50-3 0,-30 47-11 0,-1-1-7 16,0 1-13-16,1-1-3 0,-1 1-5 15,-1-2 0-15,0 2 3 0,0-1-8 0,0 0-3 16,0 1-12-16,0-1-17 0,0 3-11 0,0-1-18 15,0 1-15-15,0 1-12 0,0 0-15 0,0 0-7 16,0 0-7-16,0 0-7 0,0 0-2 16,0 0-1-16,0 0-5 0,0 0 4 0,0 0-3 15,0 0 1-15,0 0 5 0,0 1 3 0,-3 1 5 16,1 2 6-16,-2 0 3 0,2 1-1 0,-5 1 3 16,4-1-2-16,-1 1 4 0,-1-2-2 0,1 2 0 15,-1 1-1-15,2 0 0 0,-3 0 0 0,3 0 0 16,-1 1-1-16,0 0 1 0,2 2-2 15,-1 1 0-15,1-1 3 0,-1 3-5 0,2-2 5 16,-1 2-1-16,-2 0 1 0,2-2 2 16,2 1 2-16,-1-1 1 0,1 2 1 0,0-2-2 15,0 2 1-15,0 0-3 0,0-1-3 0,3 1 2 16,1 0-1-16,-2-1 1 0,0 0 1 16,1-1 0-16,1 1-4 0,-2-1 3 0,2 1-3 0,0-3 2 15,-1 0 1-15,3-1-1 0,-3 0-1 16,1 0 3-16,1-3 0 0,-2 0 4 0,2-2 3 15,-2 0 4-15,1-2 5 0,1 1 7 0,-2-1 7 16,1 0 4-16,-1-1 10 0,0 0 0 16,3 0 3-16,-4 0 2 0,3-1-4 0,0-3-8 0,1-2-2 15,-2-1-13-15,2-1 1 0,-1-3-4 16,0 1-3-16,0-4 1 0,0 0-10 16,-1-2 2-16,-1 0-4 0,2-2-4 0,-3 0 2 15,0 1-2-15,-1 0 1 0,2 2 1 16,0 1-8-16,-3 2 6 0,1 2-2 0,-1 0-2 0,0 1 7 15,0 1-2-15,0 0 1 0,0 0 1 16,0 0-1-16,-1 1 0 0,-2 2 0 0,0 1-2 16,1-2 6-16,1 1-5 0,0-1 1 0,-2 0 0 15,-1 1 0-15,2-1-4 0,-3-1 0 16,0 1-1-16,-3 1-4 0,2-2 2 0,0 2 0 0,-1 2 1 16,2-1-4-16,-3 1 1 0,3 2-6 0,0 1 0 15,1 0-6-15,-1 0 1 0,3 0-1 16,-6 4-1-16,5 1 3 0,-4 2 1 0,3 2 2 15,-2 0 3-15,3 6 1 0,-4 0-46 0,3 4-134 16,0-6-313-16,1-2-1156 0</inkml:trace>
  <inkml:trace contextRef="#ctx0" brushRef="#br0" timeOffset="168592.1466">7475 7889 0 0,'0'0'0'16,"0"0"0"-16,0 0 0 0,0 0 0 0,0 0 3 15,0 0 108-15,0 0 63 0,0 0 29 0,0 0 7 16,0 0-6-16,0 0-27 0,0 0-22 16,49-72-10-16,-49 68-18 0,0 0-11 0,0 2-15 15,0-1-17-15,-1 1-18 0,-5-2-19 0,2 1-10 16,-3 0-6-16,-2-1-1 0,2 0-7 15,-2 2-3-15,-3 0-8 0,-1 2-4 0,1 0-4 16,-1 0 0-16,-3 0-3 0,2 3 0 0,-2 3-1 16,0 1 0-16,-1 1 1 0,-3 2 0 15,-1 2 2-15,0-2 0 0,0 4 2 0,0-1-1 16,2-1 1-16,1 1-1 0,4-2 1 0,-1 1-4 16,5-2 2-16,5 1-4 0,0-1 0 0,2 0 3 15,3-2-2-15,0 3 6 0,2-2 3 0,6 0 4 16,-1 1 10-16,3-3 4 0,3-1 7 0,-1 1 2 15,4-1-6-15,-3 0-2 0,-1-2-5 0,4 1-3 16,-5-2-2-16,-1 0-4 0,-5-1-2 16,0 1-1-16,-3-3-5 0,-2 0 3 0,1 0 1 15,-1 2-3-15,0-2 2 0,0 0-7 0,0 0-5 16,0 1-7-16,-1 1 3 0,-4 3 0 16,0-1 3-16,-5 3 5 0,0 1 0 15,-1 0-2-15,-1 3 1 0,-1-1-1 0,-1 2-1 0,3 1 2 16,-3 1 1-16,-1 0 2 0,4 1 0 15,-2 0 1-15,1 0 0 0,2 0 1 0,-2-1-1 16,4-1 0-16,1 1-1 0,0-2-1 0,4 1-1 16,2-4 0-16,1 1 1 0,0-1 2 0,1-1 8 15,6-2 11-15,-1 0 12 0,4 0 12 16,5-2 8-16,-2 0-1 0,5-3-4 0,-1 0-7 16,6-1-6-16,-2 0-7 0,1 0-4 0,0-1-4 15,4-3-3-15,-2 1-2 0,-2-1 3 0,4 0-1 16,-2-1-3-16,3 1 1 0,-3 1-21 0,2-1-52 15,-4-1-106-15,0 1-207 0,-4 1-528 0,-7 1-641 0</inkml:trace>
  <inkml:trace contextRef="#ctx0" brushRef="#br0" timeOffset="169152.9652">7674 7870 1654 0,'0'0'77'0,"0"0"-60"15,0 0 6-15,0 0 14 0,0 0-4 0,0 0-10 16,0 0-19-16,0 0-23 0,0 0-8 0,0 0 5 15,0 0 14-15,0 0 14 0,0 0 7 0,0 0 2 16,-31 39-1-16,27-24 0 0,2-1 2 16,2 0 1-16,-2 0 2 0,0 0 3 0,-2 0 4 15,2 0-1-15,1-2 3 0,-1 0-4 0,1-1 0 16,-3 0-3-16,4-1-3 0,-1-2 0 16,1 0-2-16,0-2 1 0,0-2 0 0,0-1 8 15,0-2 8-15,0 0 19 0,0-1 18 0,0 0 25 16,0 0 14-16,0 0 7 0,0 0 0 0,0 0-8 15,0 0-14-15,0-2-15 0,0-3-19 0,0-2-17 16,0-3-16-16,1-3-9 0,5-3-2 16,-4-1-10-16,5-2 1 0,-3-4-2 0,5-1-1 15,1 0 1-15,0 1-1 0,0 1 0 0,2 2 0 16,-1 1-2-16,3 3 3 0,-2 0-2 16,0 1 0-16,1 3 1 0,1-2-4 0,-1 2 1 15,-2 2-2-15,-1 0 2 0,1 2 0 0,-1 0 0 0,-1 2-1 16,-1 0 2-16,-2 0-3 0,1 2 1 15,0 0-3-15,-3 3-2 0,3 0 0 0,-2 0-1 16,3 1 1-16,-1 0 0 0,1 0 1 0,-1 1 0 16,4 1 0-16,2 3-19 0,1 0-29 15,2 0-51-15,-1 0-68 0,4 2-83 16,0 0-115-16,-3 0-177 0,-1-1-269 0,-6-3-94 16</inkml:trace>
  <inkml:trace contextRef="#ctx0" brushRef="#br0" timeOffset="169436.5971">7795 7907 393 0,'0'0'99'0,"0"0"-72"0,0 0 31 16,0 0 10-16,0 0-6 0,0 0 5 15,0 0 10-15,0 0 9 0,0 0 8 0,0 0 1 16,0 0-4-16,0 0-1 0,0 0 13 0,0 0 22 15,-15 25 14-15,23-24 3 0,1-1-8 16,3 0-19-16,-1 0-16 0,5 0-15 0,0 0-14 16,3-1-12-16,-1-2-10 0,2 1-10 0,-2-1-7 15,-2 0-8-15,-1 1-7 0,-3 1-4 0,-3 0-4 16,-5-1-2-16,2 2 0 0,-4 0 0 16,-2 0-2-16,0 0-1 0,0 0-3 0,0 0-26 15,0 0-101-15,-3 2-203 0,-1 0-1123 0</inkml:trace>
  <inkml:trace contextRef="#ctx0" brushRef="#br0" timeOffset="174015.4435">7216 10190 104 0,'0'0'84'0,"0"0"22"0,0 0 33 0,0 0 16 16,0 0-7-16,0 0-14 0,0 0-23 0,0 0-18 15,0 0-9-15,0 0-13 0,0 0-12 16,0 0-14-16,-5-10-6 0,5 10-10 0,0 0-3 16,0 0-2-16,0 0-2 0,0 0 4 0,0 0 3 15,0 0 4-15,0 0 0 0,0 0 1 0,0 0-8 16,0 0 0-16,0 0-6 0,0 0 0 16,0 0-1-16,0 0-2 0,0 0-1 0,0 0-2 15,0 0-4-15,0 0-3 0,0 0-6 0,0 0-7 16,0 0-3-16,0 0-6 0,0 0-1 0,0 0-8 15,0 0 1-15,0 0-2 0,0 0 4 0,0 0 6 16,0 0 3-16,-1 0 2 0,1 0-4 16,0 0-4-16,0 0-13 0,0 0-18 0,-2 0-62 15,-3 0-102-15,1 0-189 0,-3 1-224 0,3 0 462 0</inkml:trace>
  <inkml:trace contextRef="#ctx0" brushRef="#br0" timeOffset="174923.442">7246 9050 0 0,'0'0'0'0,"0"0"0"0,0 0 0 0,0 0 0 0,0 0 49 15,0 0 21-15,0 0 58 0,0 0 54 0,0 0 38 16,0 0-1-16,0 0-17 0,0 0-26 16,0 0-25-16,0 0-13 0,0 5-6 0,0-4-1 15,0-1 3-15,0 0-1 0,0 0-4 0,1 0-12 16,0 0-20-16,0-3-24 0,0-2-19 0,6-1-18 15,-3 0-8-15,2-3-5 0,0 0-7 16,2 1-5-16,3-1-3 0,0 1-4 0,4 0-2 16,-3 2-2-16,0 2-4 0,-1 0-1 15,-2 3-7-15,1 1 0 0,1 0-1 0,-1 0 3 0,1 4 4 16,0 0 1-16,0 3 2 0,3-2-2 0,-4 4 1 16,-3-1-1-16,1 0 1 0,1-1 0 15,-3 2 0-15,-3 0-5 0,-2 1 0 0,0 1-1 16,-1 2 8-16,-1 2 3 0,-7 1 4 0,-3 0 3 15,0 1-1-15,-7-1 0 0,3 0 0 16,-4 1-3-16,0-3-2 0,-2 1 2 0,2-1-2 0,4 0 2 16,-2-2-4-16,5-1 1 0,3-2-2 15,0-1-1-15,7 0-2 0,0-2 3 0,2 0-1 16,0-2 4-16,2 2 5 0,2-2 6 0,5 0 8 16,1-1 2-16,3 1 7 0,4-2 0 15,2 0-4-15,0-2-2 0,3 0-4 0,-1 0-5 16,1 0-1-16,3 0-4 0,-2-3 1 0,0-1-1 15,2 0 1-15,-3 0 4 0,1-2-4 16,-1 0 3-16,-2 0-2 0,0 1 1 0,-2 0-1 16,-6 2 2-16,-2 0 0 0,0 2 3 15,-7 0-4-15,1 0 1 0,-3 1-4 0,0 0-6 16,-1 0 0-16,0 0-8 0,0 0-4 0,0 0-38 0,0 6-148 16,0 0-452-16,0-1-958 0</inkml:trace>
  <inkml:trace contextRef="#ctx0" brushRef="#br0" timeOffset="180130.9165">15479 4668 1837 0,'0'0'-28'0,"0"0"-2"16,0 0-1-16,115-104 6 0,-72 85 3 0,7 1-34 15,-10 3-360-15,-11 7-813 0</inkml:trace>
  <inkml:trace contextRef="#ctx0" brushRef="#br0" timeOffset="186888.5451">16078 2382 0 0,'0'0'0'0,"0"0"0"16,0 0 0-16,0 0 0 0,0 0 0 16,0 0 0-16,0 0 0 0,0 0 0 0,0 0 0 15,0 0 0-15,0 0 0 0,0 0 0 0,-29-41 0 0,29 40 0 16,0 1 0-16,0 0 0 0,0 0 0 15,2 0 0-15,9-2 0 0,1-2 0 16,12-2 0-16,3-2 0 0,11-2 0 0,9-2 0 16,6-5 0-16,6 0 0 0,3-2 0 15,2 1 0-15,0 1 0 0,-5 5 0 16,-14 3 0-16,-20 4 0 0</inkml:trace>
  <inkml:trace contextRef="#ctx0" brushRef="#br0" timeOffset="187951.5237">14290 1342 0 0,'0'0'0'0,"0"0"0"0,0 0 0 16,0 0 0-16,0 0 0 0,0 0 0 0,0 0 0 16,0 0 0-16,0 0 0 0,0 0 0 0,0 0 0 15,0 0 0-15,-27-30 0 0,26 30 0 0,-3 0 0 16,1 0 0-16,1 0 0 0,-3 0 0 0,-1 3 0 16,-4 5 0-16,-2 5 0 0,-6 3 0 15,3 2 0-15,-1 0 0 0,3-1 0 0,-2 1 0 16,5-3 0-16,1 2 41 0,3-1 24 0,-1-1-24 15,6-2-18-15,0 1-21 0,1-1-11 16,0 0-11-16,3-2 6 0,4-1 5 0,3 0 11 0,0 0 7 16,3-2 6-16,1-1 1 0,3 0 7 15,1-1-3-15,1-2-2 0,0 1 9 16,2-1-3-16,0-1 0 0,0 0 0 0,1-2-6 16,-1 1-1-16,0-1 4 0,-1 0-3 0,-1-1 6 0,-1 1 2 15,-4 0 8-15,2-1 5 0,-3 1 0 16,-3-1 7-16,1 0 11 0,1 0-26 0,-2 0-170 0,-2 0-170 15,-1 0 65-15</inkml:trace>
  <inkml:trace contextRef="#ctx0" brushRef="#br0" timeOffset="188293.6141">14212 1565 0 0,'0'0'0'0,"0"0"0"0,0 0 0 15,0 0 0-15,0 0 0 0,0 0 0 16,0 0 0-16,0 0 0 0,0 0 0 0,0 0 0 15,0 0 83-15,0 0 28 0,0 0 2 0,0 0-21 16,0-48-23-16,10 39-26 0,0-1-15 0,4-1-11 16,3 1-8-16,2-2-2 0,2-1 2 15,1 2-2-15,5 0-5 0,-3-1 1 0,2 2 1 16,-4-1 3-16,-2 3 4 0,-3 0 9 0,-3 1 2 0,-5 4-1 16,-4-1-129-16,1 3-186 15,-5 0 18-15</inkml:trace>
  <inkml:trace contextRef="#ctx0" brushRef="#br0" timeOffset="188529.6326">14019 1315 792 0,'0'0'-44'0,"0"0"-26"0,0 0-50 15,0 0 21-15,0 0 20 0,0 0 80 0,0 0 44 16,0 0 7-16,0 0-7 0,0 0 14 0,0 0-3 16,0 0-12-16,122-68-7 0,-101 60-9 0,1 0-4 15,1 1 1-15,2 2 19 0,-2-1 1 16,5 1-19-16,-2 2-207 0,-5 0-183 0,-7 2-2 0</inkml:trace>
  <inkml:trace contextRef="#ctx0" brushRef="#br0" timeOffset="189146.1769">15050 1108 0 0,'0'0'0'0,"0"0"0"16,0 0 0-16,0 0 0 0,0 0 0 0,0 0 0 15,0 0 0-15,0 0 0 0,0 0 0 0,0 0 192 16,0 0 19-16,0 0-6 0,0 0-35 16,-47-17-47-16,39 16-29 0,4 0-50 0,-2-1-29 15,-2 2-4-15,3 0-11 0,-3 0-4 0,-2 3 12 16,0-1-8-16,-2 5 11 0,-5-1-1 0,2 2 9 15,-4 0 2-15,-1 2-4 0,-2 1 6 16,-4 2-3-16,4 1 0 0,-4 1-6 0,2 2 5 16,0-1-5-16,-1 1 1 0,2-1-1 15,3-2-2-15,1 2-14 0,6-2-11 0,0 1-9 16,4-1-11-16,3 0-9 0,5-1-3 0,1-5 11 16,5-1 10-16,3-2 17 0,7-1 21 0,-2 0 14 15,6 0 2-15,-1-1 2 0,3-1-7 0,0 0-3 16,-2 0-5-16,2-1 4 0,-4 2-4 0,1-2-6 15,0 1-1-15,-5 1-6 0,3-1 2 16,-6 0-8-16,-1 2 5 0,-4 0-5 0,4 1 2 16,-5 0-1-16,1 0 1 0,-2 1-2 0,1 1-1 15,-2-1 4-15,-1 2 0 0,-1 0-6 0,0 1 1 16,0 2 6-16,-2 1 1 0,-5 1 4 0,-1 0-1 16,-3 1 3-16,0 0-2 0,-2 1 6 15,-5-1 1-15,-2 0 1 0,1 1-4 0,-2-2 11 0,-1 0 3 16,1-2 2-16,-4-2 7 0,1-3 2 15,2 0 13-15,2 0 5 16,0-4 15-16,2 0 11 0,5-2-2 0,2 0-9 0,2 0-5 0,2 0-21 16,4-2-8-16,3 0-7 15,-1 1-14-15,1 0-28 0,0 1-45 0,0-3-155 16,0 2-239-16,1 1-201 0,-1-1-65 0</inkml:trace>
  <inkml:trace contextRef="#ctx0" brushRef="#br0" timeOffset="191710.4003">16468 1740 0 0,'0'0'0'0,"0"0"29"0,0 0 117 0,0 0 1 0,0 0-8 0,0 0-12 16,0 0-20-16,0 0-10 0,0 0-1 15,0 0 8-15,0 0-3 0,0 0-2 0,-13-81-3 16,15 71 2-16,-1 0 0 0,5 2-5 0,-4-2-12 16,0 2-7-16,4 0-22 0,-1 0-28 15,4 0-15-15,2 0-15 0,-1 0 4 0,7 0-1 16,-4 1 4-16,3 0-6 0,-3 1-2 0,0 2 1 16,3 1 2-16,-3-1 4 0,0 1 0 0,1 2 4 15,-1-1 0-15,-3 2-9 0,-2 0-5 16,0 0-12-16,-2 5-18 0,0 1-1 0,-3 0 1 15,-2 4 16-15,-1 0 16 0,0 2 14 0,0 0 5 16,-3 3 10-16,-4 2-1 0,-3 3 7 0,-1-1 2 16,-1 5-7-16,-6-2-1 0,-2-1 3 0,-1 0-7 15,-2 0-3-15,-3-1 5 0,2 0-4 16,-4 1 3-16,7-5-1 0,-1 0 5 0,3-1-5 16,3-4 2-16,3-1-4 0,4-3-8 0,6-2-15 15,2 0-3-15,1-1-4 0,2-2 0 16,5 2 13-16,3-3 8 0,2 0 24 0,1-1 8 15,7 0 11-15,5 0 0 0,0-5-12 16,6-1-14-16,1-1-4 0,4 0-8 0,-3-1-1 0,3 1 1 16,-2-3 0-16,-3 2 2 0,1 1-8 15,-3 0 3-15,-1 3-4 0,-5 1 0 0,-4-1 0 16,-6 1 3-16,-4 2-2 0,0 0 5 0,-8 1 3 16,0 0 8-16,-1 0-7 0,0 0-11 0,0 0-14 15,0 0-36-15,-1 0-45 0,0 0-29 16,0 3-67-16,1 3-195 0,-2 0-355 0,2-1 0 0</inkml:trace>
  <inkml:trace contextRef="#ctx0" brushRef="#br0" timeOffset="199669.5014">13453 15008 105 0,'0'0'132'0,"0"0"23"0,0 0-68 0,0 0-36 15,0 0-31-15,0 0-16 0,0 0-6 0,0 0 7 16,0 0 17-16,0 0 13 0,0 0 2 0,0 0-6 16,3-32-8-16,-3 32-11 0,0 0 0 15,0 3 3-15,0 2 11 0,0 3 18 0,0 1-5 16,0 4-5-16,0-1-10 0,0 0-9 0,0 2 7 15,0 0 16-15,0 3 13 0,0 2 14 0,0 1 7 16,0 2 12-16,0 0 7 0,0 2 1 16,0 1 1-16,3-2-12 0,-1 1-7 0,2-2-10 15,1-1-9-15,-2-1-5 0,4-4-4 16,-4-1-4-16,4-2 0 0,-1-3-5 0,-1-1-1 16,4-3 2-16,-3 1 3 0,2-3 4 0,2 2 3 15,3-1-2-15,1 2-8 0,3-1-9 0,3 2-8 16,2-1-7-16,1 1-4 0,-1 1-1 15,3 0-3-15,-2-1-1 0,-1 1-3 0,-1-3 2 0,-1 0 0 16,0-1-3-16,0-2 1 0,-2-1-1 0,0 0 2 16,-1-1-1-16,1-1-1 0,1 0-1 15,-5 0-1-15,4-1-7 0,0-1-6 0,0-2-25 16,-1 1-52-16,3 0-107 0,3-2-211 16,-8 2-392-16,-3-1-69 0</inkml:trace>
  <inkml:trace contextRef="#ctx0" brushRef="#br0" timeOffset="200992.2742">14145 13505 372 0,'0'0'356'16,"0"0"-127"-16,0 0-38 0,0 0-21 0,0 0-39 15,0 0-21-15,0 0-22 16,0 0-20-16,0 0-11 0,-27-128-10 0,35 112-5 0,0 0-4 15,3-2 0-15,2-1 2 0,-2 1 2 16,1 0 3-16,4-2-7 0,1 2-7 0,1 0-7 16,2 2-7-16,0 2-3 0,1 1-3 0,1 2-3 15,4 3-3-15,-3 1-5 0,0 1-2 0,4 4-2 16,-5 2-2-16,0 0 2 0,1 7-1 16,-1 4-3-16,-6 1-4 0,1 3-2 0,-6 4-4 15,0 0 4-15,-5 3 5 0,-6 2 6 0,0-1 8 16,-8 2 8-16,-9 2 6 0,0 1 3 0,-8-1-2 15,-6 3-1-15,-2 0-3 0,-7 0-1 0,0 0-3 16,-1-1 0-16,0-3-2 0,3-1 0 0,6-4 0 16,2-3-1-16,7-2-2 0,6-3-2 15,5-3-2-15,6-3-1 0,6-1 2 0,4-1 11 16,8-2 17-16,2 1 11 0,11-3 6 0,4-1-8 16,7 0-11-16,6-1-7 0,5-4-5 15,1 0-4-15,0-1-4 0,1 0-1 0,-1 1-3 16,-5 0-1-16,-2 1 1 0,-1 1-2 0,-2 0 0 15,-5 2-2-15,-2 1 0 0,-7 0-3 0,0 0-7 16,-5 1-19-16,-5 4-54 0,-3 2-109 16,-3-2-285-16,-6-1-1012 0</inkml:trace>
  <inkml:trace contextRef="#ctx0" brushRef="#br0" timeOffset="205606.3826">18912 1327 0 0,'0'0'0'16,"0"0"0"-16,0 0 0 0,0 0 0 0,0 0 0 16,0 0 55-16,0 0 201 0,0 0-31 15,0 0-13-15,0 0-23 0,0 0-11 0,0 0-29 16,10-114-19-16,-9 103-16 0,0 1-4 0,3-1 3 15,-4 3-7-15,1-1-3 0,-1 4-16 0,1-1-11 16,-1 2-26-16,0 2-26 0,0 1-33 0,0 1-29 16,0 0-43-16,-2 0 9 0,0 3 12 15,-1 5 26-15,-1 3 37 0,-1 9 12 0,-1 9 5 0,-2 9-13 16,1 5 3-16,2-2-3 0,4-2-3 16,-1-3 5-16,2-1 6 0,0-1-6 0,2-4 0 15,0 1-6-15,4-3-2 0,-1 0-4 0,1-3-3 16,0 1-4-16,0-4-10 0,0-1-17 15,1-2 0-15,0-4-13 0,-1 1-22 0,0-3-35 16,3-2-95-16,1-1-136 0,-4-3-171 16,-1-4-95-16</inkml:trace>
  <inkml:trace contextRef="#ctx0" brushRef="#br0" timeOffset="206220.2994">19230 1337 0 0,'0'0'0'0,"0"0"0"16,0 0 128-16,0 0 1 0,0 0-22 0,0 0-21 15,0 0-10-15,0 0-4 0,0 0 12 16,0 0 8-16,0 0 22 0,0 0 4 0,0 0-2 16,0 0-22-16,-47-52-35 0,46 52-30 0,1 0-38 15,-2 0-20-15,0 2-5 0,-2 3 13 16,-1 2 10-16,0 4 11 0,0 1 10 0,-1 2 5 16,2 2 2-16,-1 2 5 0,3-1-8 0,-1 3-3 15,2-2 3-15,1 1 9 0,0 1 2 0,4 0 4 16,1-3-1-16,0-1-13 0,4-2 8 15,-2-1 3-15,2-1 7 0,-1-2 8 0,3 0 3 16,1-3-3-16,0-2 13 0,0-2 11 0,2-2 10 16,0-1 12-16,0-1 6 0,1-6-8 0,0-2-1 15,0-2-6-15,1-2-12 0,-4 0-4 0,2-2-10 16,-3-1 3-16,-2-2-6 0,-2 1 0 0,-2 1 3 16,-2-1-2-16,-3 3-5 0,0 1 4 15,0 0-10-15,-1 1-6 0,-4-1-9 0,0 1-1 16,-1 0 0-16,-1-1-11 0,0 3 2 0,2-2-2 15,-1 5-6-15,-1 0-3 0,4 1 10 16,-1 0-13-16,-1 1 6 0,1-1-4 0,-1 2-1 16,-1-2-6-16,0 1-6 0,2 2 3 15,-2-1 2-15,1 1-12 0,-3 1-4 0,1 1 5 0,-1 1-15 16,1 0 12-16,-8 2 5 0,-1 5 8 16,-4 2-4-16,-1 1 9 0,3 1-1 0,2-1-9 15,5 1 1-15,-3-1 5 0,3 3-3 16,-2-1-6-16,1 3 2 0,1-1-12 0,1 2-9 15,1 1-41-15,4 0-61 0,3 1-143 0,0-2-327 16,2-5-853-16</inkml:trace>
  <inkml:trace contextRef="#ctx0" brushRef="#br0" timeOffset="210947.596">16933 13224 0 0,'0'0'0'0,"0"0"0"16,0 0 0-16,0 0 0 0,0 0 0 0,0 0 0 0,0 0 161 15,0 0-15-15,0 0-9 0,0 0-12 16,0 0-2-16,10-16 3 0,-10 14-17 0,1 1-15 15,0-1-16-15,-1 0-16 0,0 2-3 0,0 0 1 16,0-1 2-16,0 1 2 0,0 0 3 16,0 0 7-16,0 0 3 0,0 0-3 0,0 0 5 15,0 0-12-15,-1 0-8 0,-1 0-8 0,-3-3-12 16,3 1-3-16,-2-2-5 0,-1-1-1 16,-1 2 3-16,-1-3 1 0,-1 1 0 0,2-1 6 0,0-1-2 15,-3 1 0-15,3-2-1 0,0 1-3 16,-1-1-8-16,2 2 2 0,-1 0-5 0,3-1 0 15,-2 1-2-15,3 1-1 0,1 0 0 0,-1-1-3 16,1 1 1-16,-1-1-2 0,0 1 0 16,2-1-1-16,0 1 0 0,0 0 0 0,0-1-1 15,0 2-1-15,0-2 1 0,0 0-7 0,0 1-3 16,4-2-2-16,-1 0-6 0,0 0 4 16,4-1-2-16,0 1 2 0,-1-2-2 0,3 2-2 0,1-1 0 15,4 0-1-15,-1 2 1 0,1 0 1 0,1-1 1 16,0 1 1-16,0 2 3 0,1-1-3 15,1 0 0-15,2 0 0 0,0 2-5 0,0-2 6 16,1 2 0-16,0-1-2 0,3 2 7 0,-2-1-7 16,-1 1 2-16,0 1-2 0,-2 1-3 15,-1 0 2-15,-1 0 0 0,-3 0-3 0,-2 0 7 16,0 0-6-16,-3 2-1 0,-3 2-3 0,-1-2-8 16,-1 2 0-16,-3-1-2 0,0-1 4 15,0 2 5-15,0 1 5 0,0-2 7 0,-2 2 1 16,-1 1-3-16,-2 0 4 0,0 1-1 15,-1 0-1-15,0 0 1 0,-1 1-2 0,0-1 0 0,0 1 2 16,-2 0 0-16,1 1 0 0,-2-1 0 0,0 0-1 16,-1 1 2-16,-3-2-1 0,3 2 0 15,-1-2 1-15,-1 1-2 0,-1 0 1 0,1 2-4 16,1-1 2-16,0 1-1 0,0 0 0 0,-2 1 0 16,3 1 1-16,-2-1-4 0,1 2 4 0,-2-3-4 15,2 4 0-15,2-1 1 0,0-2 1 0,0 1 1 16,1 1-1-16,4-1 1 0,-2 1-2 0,1-1-2 15,2 1-1-15,2-2-1 0,1 3 1 16,1-3-1-16,0 1-3 0,0-1 1 0,3 2-3 16,1 0 2-16,3 0 1 0,2-2 0 0,0 0 3 15,4-1 3-15,0-1 3 0,4-1 2 0,1-1-1 16,2-1-1-16,-1-1 2 0,2-2 0 16,0-2 3-16,-1-1 1 0,0 0 1 0,1-3 2 15,-2-4 2-15,1-2 0 0,0-2 1 0,0-1 1 16,2-1-1-16,-1-3 2 0,-2 0-2 15,-2-2 3-15,-2 2 5 0,-3-1 6 0,-4 0 10 16,-6 0 8-16,-2-2-1 0,-3 0-3 0,-10 1-7 16,-3 0-10-16,-6 2-5 0,-5 0-4 15,1 4-7-15,-2 3 1 0,-1 1-7 0,0 1 0 16,2 4-2-16,2 0-4 0,2 3-3 0,1 0-10 16,3 5-10-16,1 5-15 0,0 4-19 0,3 3-16 15,0 5-21-15,1 2-39 0,0 3-77 0,0 3-144 16,1-5-240-16,5-8-742 0</inkml:trace>
  <inkml:trace contextRef="#ctx0" brushRef="#br0" timeOffset="219695.7297">19900 1099 926 0,'0'0'-44'0,"0"0"165"0,0 0-53 0,0 0-22 16,0 0-13-16,0 0-18 0,0 0 0 15,0 0-21-15,0 0-8 0,91-131-18 0,-62 115-61 16,-6 3-236-16,-8 5-377 0</inkml:trace>
  <inkml:trace contextRef="#ctx0" brushRef="#br0" timeOffset="220440.2235">17942 13465 607 0,'0'0'119'0,"0"0"-88"0,0 0-28 0,0 0-10 15,0 0-10-15,0 0 8 0,152-138-2 0,-78 112-80 16,-13 7-201-16,-17 6-41 0</inkml:trace>
  <inkml:trace contextRef="#ctx0" brushRef="#br0" timeOffset="221274.5493">16166 15422 0 0,'0'0'0'0,"0"0"0"0,0 0 0 0,0 0 30 15,0 0-9-15,0 0-4 0,0 0-6 0,0 0 24 16,0 0 29-16,0 0 19 0,120-50 8 0,-80 43-2 16,6 1-9-16,-1 1-8 0,5 0-3 0,1-1-8 15,1 1-7-15,0 0-9 0,-2 1-3 16,0-2-5-16,0-1-1 0,-5 2 4 0,1-2 0 15,-4-2 4-15,-2 1 2 0,1 0 2 0,-3 1 2 16,-3 0-3-16,0 1-7 0,-4 2-9 0,-4 0-9 16,-2 3-9-16,-5 1-3 0,-4 0-16 15,-2 2-29-15,-4 3-54 0,-6 2-69 0,1 0-99 0,-4-2-201 16,0 0 93-16</inkml:trace>
  <inkml:trace contextRef="#ctx0" brushRef="#br0" timeOffset="224741.7805">24009 6494 0 0,'0'0'0'0,"0"0"0"15,0 0 0-15,0 0 0 0,0 0 0 16,0 0 0-16,0 0 0 0,0 0 0 0,0 0 0 16,0 0 47-16,0 0 37 0,0 0-30 0,15-71-39 15,-15 71-23-15,1 0-16 0,0 3 6 16,0 2 19-16,-1 4 14 0,0 0 8 0,0 3 1 15,0 1 3-15,-3 2-1 0,-2 2 1 0,-3-2 3 16,2 2-5-16,-2 1-5 0,-1-2 1 16,1 2-1-16,1 0 3 0,-1 1 8 0,0-3 3 15,0 2 5-15,2-1 2 0,0-1-3 0,2 0 3 16,-1-2-5-16,4 0-7 0,1 0 7 0,0-3 2 16,0 1 7-16,1-3 11 0,5-1 1 15,-2-1 6-15,4 0 1 0,-1-3 5 0,-2 1 5 16,3-2 0-16,0 0 4 0,2-1-3 0,0-2-5 0,3 1-10 15,-1-1-9-15,4 0-7 16,0 0-4-16,3 0-5 0,1 0-11 0,1-1-28 0,5-1-65 16,-4 1-140-16,-6-1-263 0,-4 1-548 0</inkml:trace>
  <inkml:trace contextRef="#ctx0" brushRef="#br0" timeOffset="224982.2492">23892 6660 0 0,'0'0'186'0,"0"0"-43"0,0 0-55 0,0 0-48 0,0 0-22 16,0 0-2-16,0 0 16 0,0 0 14 16,0 0 11-16,0 0 7 0,134-52 0 15,-110 46-6-15,4 0-11 0,-2 1-10 0,1 2-7 16,-2-2-1-16,-2 1 3 0,-3 1 1 0,-4 0 4 15,-1 1-11-15,-4-1-33 0,-2 2-73 0,-1-1-111 16,-5-2-185-16,-1 3-53 0</inkml:trace>
  <inkml:trace contextRef="#ctx0" brushRef="#br0" timeOffset="225226.105">24038 6425 0 0,'0'0'0'0,"0"0"0"0,0 0 175 16,0 0 25-16,0 0 0 0,0 0-19 0,0 0-38 16,0 0-22-16,0 0-12 0,0 0-19 15,0 0-24-15,0 0-26 0,0 0-20 0,0 0-9 16,-17-42 0-16,35 38 3 0,0 2-1 0,2 0-1 16,-1 1-3-16,-1 1 0 0,1 0 3 0,-1 0 1 15,-2 0 6-15,-3 0-1 0,-1 0-5 0,-2 0-8 16,0 0-19-16,-1 0-34 0,-1 1-56 0,-3 1-85 15,2-1-117-15,0 0-156 0,-3 0 81 16,-2-1 381-16</inkml:trace>
  <inkml:trace contextRef="#ctx0" brushRef="#br0" timeOffset="225844.4071">24677 6336 0 0,'0'0'0'0,"0"0"0"0,0 0 0 16,0 0 0-16,0 0 0 0,0 0 0 0,0 0 0 15,0 0 69-15,0 0 79 0,0 0 11 0,0 0-9 16,0 0-22-16,0 0-20 0,-35-24-20 0,35 23-18 15,-2 1-16-15,2-1-13 0,-1 1-14 16,1 0-6-16,0 0-2 0,-1 0-5 0,-1 0-4 16,-4 0-5-16,2 0-7 0,-6 0 0 15,-2 0 1-15,-4 2 4 16,1 2 4-16,-3 0 4 0,-1 1 6 0,-1-1 5 0,0 1 3 0,2 1-1 0,3-1-6 16,3 0-8-16,0 1-8 0,3-1-6 15,2 1-5-15,1 0-1 0,4 0-2 0,0 0-1 16,2 0 3-16,0-2 5 0,0 1 12 15,2 1 15-15,6-1 14 0,0 0 5 0,3 0 5 16,2-1-3-16,-1 0-6 0,6 2-4 0,-1-2-8 16,-2-1-8-16,3 1-3 0,-3 0-3 15,2 2-5-15,-3-2-2 0,1 1-3 0,-3 1 0 0,4 1-1 16,-5 0-1-16,0 2 1 0,1 0-1 16,-2 1 3-16,0-1 1 0,1 2-1 15,-2 1 2-15,0-1-1 0,0 1 3 0,-5 1 0 0,0 0 1 16,-1 0 0-16,-3-2-2 0,0 1 1 0,-3-2 0 15,-3-1 1-15,-5 1 8 0,-1-2 8 0,-5-2 9 16,-2 0 6-16,-1-1 3 0,-1-1 1 16,-1-2 6-16,0-2 9 0,0 0 13 0,1 0 10 15,2-2 6-15,1-2-3 0,1-1-12 16,3 1-11-16,3-1-9 0,1 0-7 0,1 2-6 16,1 1-7-16,6 1-12 0,0-1-5 0,-2 2-15 15,4 0-8-15,0 0-7 0,-1 0-13 0,1 0-6 16,0 0-5-16,-1 3-5 0,1 2-4 15,0 3-1-15,0 3-13 0,0 2-61 0,1-1-223 0,2-4-1031 0</inkml:trace>
  <inkml:trace contextRef="#ctx0" brushRef="#br0" timeOffset="243212.2537">24065 7315 0 0,'0'0'0'0,"0"0"0"0,0 0 0 0,0 0 0 16,0 0 81-16,0 0 39 0,0 0-18 15,0 0 8-15,0 0 19 0,0 0 11 0,0 0 11 16,0 0-6-16,82-37-10 0,-59 33-10 0,4 1-10 16,0 0-9-16,4 2-12 0,4 0-11 0,0 0-11 15,4 0-13-15,2 0-8 0,3 0-4 16,0-2-12-16,0 2-2 0,-3-1-4 0,0 0-8 16,-1 0-1-16,-3 1-8 0,-5-1-5 0,-4 2-3 15,-6 0-19-15,-8 0-27 0,0 4-78 0,-8-1-159 16,-1-1-267-16,-4 1-478 0</inkml:trace>
  <inkml:trace contextRef="#ctx0" brushRef="#br0" timeOffset="245804.4058">23592 7866 0 0,'0'0'0'0,"0"0"0"16,0 0 0-16,0 0 0 0,0 0 0 0,0 0 0 16,0 0 49-16,0 0 143 0,22-126 35 0,-16 114 20 15,-3-1-1-15,2 1-21 0,-2 1-33 16,-2 0-26-16,1 1-23 0,3 0-7 0,-4 2-14 0,0 0-11 16,-1-1-11-16,0 4-16 0,0 1-12 15,0 1-12-15,0 1-16 0,0 2-23 0,0 0-23 16,0 0-19-16,0 3-3 0,0 5 5 15,1 5 12-15,-1 2 8 0,1 5 4 0,-1 3 4 16,1 2 1-16,0 2-3 0,2 0 3 16,-2 3-5-16,-1-1 3 0,0 3 2 0,0-3-3 0,0 0 4 15,0-2 2-15,-1 0-1 0,-2-2 3 0,2-2 1 16,0-1-4-16,1-2-15 0,0 0-51 16,0-3-84-16,0-4-125 0,0-1-156 0,0-5-195 15,0-3-410-15</inkml:trace>
  <inkml:trace contextRef="#ctx0" brushRef="#br0" timeOffset="246247.5549">23931 7721 276 0,'0'0'172'0,"0"0"-47"0,0 0 40 0,0 0 26 16,0 0-19-16,0 0-9 0,0 0-32 0,0 0-24 15,0 0-34-15,0 0-33 0,0 0-27 0,0 0-13 16,0 0-3-16,0 0 4 0,-44-7 11 0,37 17 4 16,2 2 0-16,-2 2 4 0,4 1 1 15,-4 0 3-15,5 2 1 0,-1 0-1 0,1 2 1 16,-1-1-3-16,3 3 2 0,0-3 3 0,7-1 3 15,1 1 4-15,2-1 6 0,4-3 6 16,2-1 5-16,1-3 6 0,4-3 3 0,2-4-1 16,0-2-7-16,0-1-3 0,1-1-5 0,-2-6-4 0,-2-4 2 15,-5-3-5-15,2-3-3 0,-7-4-3 16,-2-2-6-16,-3-1-5 0,-3-2-4 0,-2 2-5 16,-2 1-1-16,-4 3-1 0,-3 1-2 0,-5 5-3 15,0 3-1-15,-4 1-2 0,-3 4-1 16,-2 2-1-16,-3 3 1 0,4 1-1 0,-1 0 1 15,2 5-1-15,4 1 0 0,2 2-1 0,1 4 2 16,4 0 2-16,6 2-1 0,-2 0-30 16,5 4-108-16,1-1-219 0,0-2-481 15,0-6-495-15</inkml:trace>
  <inkml:trace contextRef="#ctx0" brushRef="#br0" timeOffset="249884.299">26517 7536 0 0,'0'0'0'0,"0"0"0"0,0 0 145 0,0 0 81 16,0 0 4-16,0 0-6 0,0 0 0 0,0 0 1 16,0 0-20-16,0 0-25 0,0 0-25 15,0 0-28-15,-7-104-13 0,7 99-10 0,0 0-14 16,0 1-11-16,0 2-9 0,0 1-12 15,0 0-4-15,0 0-10 0,0 1-8 0,0 0-7 0,0 0-7 16,0 0-10-16,0 0-7 0,0 0-7 16,0 1-3-16,0 3-1 0,-2 3 1 0,0 4 8 15,0 5 4-15,-3 2 3 0,1 4 2 0,0 1 0 16,2 1 1-16,-1 1 2 0,1 1 0 16,-1-1 3-16,2 0-3 0,1 0 2 0,-1-1-2 15,1-2-2-15,0-1 2 0,0-1-3 0,0 0 0 16,0-3-3-16,0 0 1 0,0-1-2 0,0 0 2 15,-3-2-2-15,1 0 3 0,1-3-1 0,-3-2 0 16,3-1 2-16,1-3 0 0,-3 0 1 16,2-2-3-16,0-2-16 0,1-1-52 0,0 0-76 0,1 0-151 15,1-4-323-15,0 2-925 0</inkml:trace>
  <inkml:trace contextRef="#ctx0" brushRef="#br0" timeOffset="250540.3003">26674 7564 899 0,'0'0'58'0,"0"0"15"16,0 0 27-16,0 0 32 0,0 0 18 0,0 0 4 15,0 0-5-15,0 0-8 0,0 0-15 0,0 0-14 16,0 0-15-16,0 0-14 0,0 0-17 0,0-75-10 16,5 67 2-16,0 1-8 0,4-2 1 15,-3 1-3-15,2 0-10 0,3-1-4 0,-1 1-4 0,2 0-4 16,2-1 0-16,1 1-6 0,1 1-1 16,0 0-3-16,2 0-4 0,-1 1-1 15,2 3-4-15,-2 2-1 0,-3 0-4 0,0 1 0 16,-1 0-3-16,-3 4 0 0,0 3-1 0,-2 2 0 15,-2 3-2-15,-1 1 0 0,-3 2-3 0,0 1 5 16,-2 1 1-16,-2 3 1 0,-4-1 5 16,-3 2-2-16,-4 0 0 0,-1-1 1 0,-3 0-1 15,-2 0 1-15,-2-1 3 0,-3-3-1 0,3-2 3 16,0-3-2-16,1-2-1 0,4-2 0 0,2-1-3 16,5-4 3-16,3 1 0 0,5-2 4 0,1-1 9 15,0 0 4-15,0 0 10 0,0 0 2 0,5-1-7 16,1-3-2-16,3 0-10 0,2-1-6 15,-1-1-1-15,3 1-6 0,-1 2-1 0,-1-1-2 16,1 4-7-16,-3-1 6 0,1 1-3 0,-2 0-2 16,-1 0 4-16,1 3-7 0,-3 1 2 0,0 2 0 15,0 3-1-15,-1 2 2 0,-1 0 3 16,1 3 1-16,-2 0 3 0,1 2-1 0,-3 1 0 16,0-2 0-16,0 0 3 0,0 1-1 0,0 0-1 15,0-3 2-15,-5 0-3 0,0 0 3 16,-4-2 1-16,0 0 3 0,-3-2 2 0,-2-1 6 15,-2 1 2-15,-3-2 1 0,0-1 1 0,-2-1 2 16,0 1 0-16,-1-5 0 0,2 2 2 16,0-3-2-16,0 0 0 0,5 0-2 0,-1 0 1 15,5 0-3-15,1-1 0 0,1-2-3 0,3 1-1 16,1 0-4-16,1-1-2 0,0 2-8 0,3 0-36 16,0 1-128-16,1 0-293 0,0 0-1252 0</inkml:trace>
  <inkml:trace contextRef="#ctx0" brushRef="#br0" timeOffset="254751.4896">27629 12273 696 0,'0'0'109'0,"0"0"44"0,0 0 29 15,0 0 5-15,0 0-18 0,0 0-54 0,0 0-39 16,0 0-36-16,0 0-27 0,0 0-11 15,0 0 2-15,0 0 17 0,8-45 29 0,-8 66 17 16,0 5 5-16,0 3-7 0,0 4-16 0,0 0-14 16,0 2-10-16,-1-2-7 0,1 0-5 0,-1-1-2 15,1-2 0-15,0-2-3 0,0-2 0 16,0-1-2-16,0-2-1 0,0-4-2 0,0-2-1 16,0-4 0-16,0-3 1 0,0-1 1 0,0-4-4 0,0-2-1 15,0-2 0-15,-2-1-1 0,-2-1-3 16,1-6-3-16,-4-4-5 0,0-4-2 0,-3-4 6 15,0-4 5-15,-1-4 4 0,-3-2 4 0,3-4 3 16,1 0 6-16,2-2 17 16,5 2 28-16,2-1 27 0,1 5 18 0,4 1-4 15,7 5-15-15,3-1-17 0,4 2-13 0,2 2-6 0,6 2-5 16,1 2-3-16,6 1-4 0,0 2-8 16,6 2-2-16,2 2-6 0,0-2 1 0,0 2 6 15,4 0-4-15,-1 3 0 0,1 1-13 0,3 5-5 16,1 0 1-16,-6 2-5 0,0 6 2 0,-5 0-1 15,-8 1-7-15,-4 2-10 0,-7-4-21 16,-5 2-29-16,-6 0-34 0,-5-2-49 0,-3 1-84 0,-8-1-219 16,0-1-451-16,0-3-277 0</inkml:trace>
  <inkml:trace contextRef="#ctx0" brushRef="#br0" timeOffset="255204.6237">27431 12394 1384 0,'0'0'-13'0,"0"0"10"0,0 0 33 0,0 0 57 15,0 0-2-15,0 0-22 16,156 11-18-16,-114-11-10 0,3 0-7 0,0 0-1 0,1-1-2 16,-1-2-1-16,0 2-3 0,1-3 0 15,-5 0-4-15,0 1 0 0,-6-2-6 0,-3 1 0 16,-5 1-1-16,-4-1-1 0,-4 2 3 0,-7 1-3 15,-3 0 3-15,-4-1 21 0,-5 2 20 16,0 0 3-16,-5 0-9 0,-5 5-24 0,-5 5-21 16,-1 2-4-16,-3 4 2 0,-1 1 4 0,3 0 0 15,-2 3 6-15,-1 0 2 0,7 1 3 0,-4 0-2 16,7-3 0-16,3 4-2 0,3-3-4 16,4-3 3-16,2-1 1 0,10 1 5 0,4-4 8 0,4-3 3 15,5-3 3-15,3-3 1 0,6-3-3 0,2-1-2 16,3-7-2-16,-3-4-2 0,-1-6 1 15,-4-1 1-15,-5-5 2 0,-6-4 1 0,-4-2 4 16,-6-1 5-16,-2-2 11 0,-7 0 12 16,-1 2 2-16,-2 1 1 0,-6 5-14 0,-2 3-15 15,1 4-9-15,-3 3-9 0,1 2-6 16,-3 4-2-16,-1 6-4 0,0 0-5 0,0 3 0 16,-5 5-3-16,4 6-1 0,-1 3-1 0,1 2-3 15,3 4-12-15,4 1-20 0,6 0-29 0,0 2-43 16,3 0-69-16,5-1-135 0,0-6-299 0,0-4-833 15</inkml:trace>
  <inkml:trace contextRef="#ctx0" brushRef="#br0" timeOffset="255956.1866">28452 12325 1483 0,'0'0'114'0,"0"0"-22"0,0 0-3 15,0 0-10-15,0 0-23 0,0 0-29 16,0 0-16-16,0 0-5 0,0 0-1 0,120-68-2 16,-90 73 0-16,-1 4 0 0,-2 4-3 15,-1 2 0-15,-1 5 0 0,-1 4 1 0,-4-1 0 16,-7 3 3-16,0-1-4 0,-4 1 0 0,-1-2 1 16,-1-1-4-16,-4-2 8 0,-3-3 0 0,0-3 2 15,0-2 11-15,0-4 11 0,-1-4 32 16,-3-4 40-16,0-1 30 0,1 0 17 0,-1-7-11 15,0-4-24-15,4-4-31 0,0-2-26 0,0-1-19 16,4-3-12-16,3-1-10 0,3 1 3 0,6 0-4 16,-3 2-4-16,5-1-2 0,-1 2-4 0,1 2-1 15,1 2 1-15,0-1-1 0,-1 2-1 0,-4 2 0 16,3 2-2-16,-4 0 3 0,1-1-2 16,-3 2 1-16,-1 1-2 0,1 0 1 0,-2 2-2 15,-3 0 1-15,3 2 1 0,-4 0 3 16,1 0-4-16,-2 3-1 0,2 0 0 0,-2 0-6 0,2 0 4 15,-3 5 0-15,2 1 2 16,-2 1 4-16,1 4-3 0,0-2 2 0,-3 4 0 16,2-1-6-16,1 0 6 0,-1 3-1 0,-2-2 0 15,3-1 4-15,0 1-6 0,-1-3 2 0,4 3-1 16,-3-3-1-16,5-2 2 0,1 0 1 0,1-3 0 16,5-2 7-16,-3-3-4 0,7 0 3 15,-1-6 1-15,1-5-4 0,2-3 5 0,0-2-3 16,-1 0-2-16,4-2 5 0,-4 0-4 0,-4 1-1 15,0 1 2-15,-3 1-6 0,-1 2 5 0,-4 2 1 16,-5 2 1-16,2 2-1 0,-5 2 0 0,0 3-3 16,-1 2-4-16,0 0-9 0,0 0 0 15,-4 6-3-15,0 3 2 0,1 1 6 0,-2 3 0 16,4-1 2-16,1 2 0 0,0 0 3 0,6 0-2 16,3 1 0-16,4-1 0 0,0 0 2 0,6-2-4 15,2-2 3-15,5 0 1 0,-2-3-7 0,5-3 10 16,0-3-2-16,-4-1 1 0,2-1 5 15,-7-7-1-15,-2-4 1 0,-5-4 4 0,-1-3-2 16,-4-3 1-16,-2-2-2 0,0-2-1 16,-1 0-1-16,-1 0 1 0,-2 1-1 0,0 3-3 15,1 4 2-15,-2 3-1 0,-1 4 0 0,0 3-1 16,0 2 1-16,0 1-4 0,-1 4-1 0,-4 1-8 16,2 0-7-16,-5 2-7 0,-1 7-18 0,0 2-20 15,0 1-26-15,2 4-38 0,0-3-43 0,4 3-76 16,2-2-164-16,1-2-306 0,0-5-625 0</inkml:trace>
  <inkml:trace contextRef="#ctx0" brushRef="#br0" timeOffset="256809.5142">30245 12154 1466 0,'0'0'163'0,"0"0"-18"15,0 0-14-15,0 0-26 0,0 0-45 0,0 0-26 16,0 0-12-16,0 0-10 0,0 0-13 0,0 0-3 15,0 0-5-15,0 0-1 0,0 0 4 16,0 0 1-16,-133-30 7 0,115 45 2 0,1 3-1 16,4 0 0-16,2-2 0 0,3 2-1 15,0 0 1-15,6-3 3 0,2-1 2 0,0-1 4 16,0-3 7-16,7 0 9 0,2-3 12 0,-2-4 14 16,9 0 6-16,-4-3 1 0,5 0-5 0,-2-4-11 15,3-4-6-15,-3-3-4 0,1-2-4 0,-4-2 1 16,3 1 0-16,-3-2 3 0,-2-2 2 15,0 1 1-15,-1 0-1 0,-5 1-6 0,3 0-7 16,-4 4-5-16,3 3-5 0,-4 2-2 0,0 1-1 16,-1 2-4-16,-1 2-3 0,0 2-8 0,1 0-9 15,-1 0-12-15,0 1 0 0,2 4 3 0,-2 2 7 16,3 2 11-16,-1 1 4 0,0 3 0 16,5 2 1-16,-3-1 1 0,5 0 1 0,1-2-1 15,-1 0-1-15,1-3 3 0,1-2-1 0,0 0 5 16,4-4 2-16,-2-3 4 0,0 0 11 0,3-2-5 15,-3-4 4-15,4-5 0 0,-4-1-5 16,-1-1 9-16,-1-1 1 0,-2-2-1 0,1-4 4 16,-1 2-8-16,-1-2-2 0,-4-1-4 15,4 3-10-15,-5 2 2 0,3 2-3 0,-4 6-1 16,-1 2 3-16,-1 3-11 0,1 3-8 0,-1 0-9 16,0 3-5-16,3 3 6 0,-1 7 6 0,1 1 12 15,3 3 5-15,-1 1-3 0,5 2 0 16,0-1 0-16,6-2-4 0,0 3 5 0,4-6 0 15,5-2 2-15,0-1 2 0,2-3-3 0,-2-2 3 16,3-4-3-16,1-2-2 0,-5 0 2 0,2-6 0 16,-5-3 1-16,-4-3 3 0,-2-1-1 0,-4-2 0 15,-1-1-1-15,-3 0-1 0,-3 3 3 0,-4 0-3 16,0 3 3-16,0 1-3 0,-10 1-4 16,4 3-3-16,-7 2-2 0,0 1-1 0,-1 2-1 15,-4 0-1-15,0 5 2 0,0 2-2 0,4 1 1 16,1-1-3-16,4 3 0 0,2 0-3 0,4-1 2 15,3 1 4-15,0 0 1 0,3 1 6 16,7-3 2-16,1-3 3 0,7-1 2 0,1-3-2 16,1-1 4-16,1-3 2 0,0-6-3 0,-1-5 7 15,2-3-7-15,-3-2-2 0,-2-3 1 16,-1-2-4-16,-2-5 1 0,0 1-2 0,-2-5 1 16,0 1 3-16,3-3-4 0,-2-1-1 0,-1-2 1 15,2-2-3-15,-2 1 3 0,-1 2 3 0,-2 4 1 16,-5 6 6-16,1 7-3 0,-5 7-2 15,0 6-1-15,0 4-14 0,0 3-3 0,0 2-4 16,-6 8-1-16,1 7 10 0,-3 5 2 0,0 5 3 0,-1 4-2 16,6 4 0-16,2 0 3 0,1 5 2 15,5 0 1-15,7 1 4 0,3 0-4 0,0-2-1 16,3 2-7-16,-1-5-21 0,-4-3-33 0,0-3-60 16,-4 0-82-16,-3-8-158 0,-4-5-444 15,-1-6-773-15</inkml:trace>
  <inkml:trace contextRef="#ctx0" brushRef="#br0" timeOffset="257425.4652">30767 12862 2502 0,'0'0'16'0,"0"0"-16"16,0 0-23-16,0 0-11 0,0 0 3 0,0 0 8 15,0 0 24-15,0 0 11 0,0 0 6 0,0 0 1 16,-21 131 2-16,14-86-1 0,2 2-1 16,-2 5-2-16,4-2-2 0,-4 3-2 0,4-1-2 15,0 1 0-15,-1-1 0 0,2-3-6 16,-1-1-8-16,-2-5-12 0,2-5-17 0,-4-4-16 16,4-9-19-16,-4-6-25 0,2-6-31 0,-2-6-26 15,-3-7-31-15,1-2-37 0,-2-12-31 0,0-8 2 16,1-6 46-16,1-10 71 0,-2-2 79 0,3-6 52 15,3-3 30-15,-1-3 24 0,6-4 27 0,0-2 28 16,7-4 27-16,5-1 25 0,9-2 15 16,4 2-4-16,1 3-14 0,6 3-13 0,4 7-14 0,-2 7-17 15,4 6-21-15,1 9-28 0,-3 4-24 16,7 8-15-16,-5 3-8 0,6 5-1 0,-7 3-7 16,2 5 1-16,-4 0-3 0,-4 5-2 15,-5 3 1-15,-1 3 2 0,-4 2 2 0,-7 3 3 16,-2 1 2-16,-3 1 6 0,-7 3 3 0,-2 1 6 15,-2 0 6-15,-7 2 0 0,-4 0 0 16,-5 1-5-16,-3-2-3 0,-1-1-2 0,-5-2-1 16,0-1-3-16,-3-2-3 0,-1-1-5 0,-3-1-6 15,6-2-7-15,-1-1-14 0,3-2-19 0,3 0-32 16,2-2-35-16,4 0-57 0,5 1-90 0,3-2-170 16,6-2-333-16,-1-1-581 0</inkml:trace>
  <inkml:trace contextRef="#ctx0" brushRef="#br0" timeOffset="258629.3905">31245 12929 1451 0,'0'0'133'0,"0"0"5"0,0 0 7 0,0 0-4 16,0 0-42-16,0 0-42 0,0 0-32 0,0 0-19 16,0 0-17-16,0 0 2 0,0 0 10 0,0 0 5 15,0 0-3-15,0 0 0 0,-75 49-2 0,68-32-1 16,0-1-1-16,5 1 0 0,1-4 1 15,1 0-2-15,0-2 0 0,1-1 3 16,6-3 3-16,1-3 13 0,-2-1 10 0,5-3 6 16,3 0 6-16,-2-5-3 0,1-2-1 0,1-4-1 15,0 0-5-15,-3-1 5 0,1-2-1 0,-3-1-1 16,0-1 1-16,-2 3-6 0,-1-1-1 0,0 2-5 16,-3 3-5-16,-1 0 0 0,1 3-4 0,-3 4-3 15,0 2-6-15,-4 0-9 0,-1 4-5 16,-5 6 2-16,-1 1 5 0,1 2 5 0,-1 1 1 15,4 1 0-15,0 0 2 0,6 0-2 0,0 0 0 16,1-3 1-16,0 0-5 0,1-3 6 16,5-2 3-16,-2-2 5 0,3-3 12 0,-1-2 5 0,3 0 10 15,1-5-1-15,6-3-3 16,-3-4-7-16,3 0-6 0,-2-4-3 0,-1-1-3 16,1-3-1-16,-2-2-4 0,-1-2 0 0,0-2-1 0,-1 1-3 15,3-1-1-15,1 0-1 0,-2 0 3 0,0 2-5 16,-2 3 0-16,-1 1 1 0,-1 8-7 15,-4 2 2-15,3 4 0 0,0 5-4 16,-1 1 3-16,3 0-3 0,0 7 2 0,3 3 0 16,0 4-2-16,6 4 6 0,0 0 1 0,1 1 0 15,1 2 3-15,-4 0-4 0,3 0-1 0,-5-2 1 16,-1-1 1-16,-8-1-2 0,1 0 1 0,-6-1 1 16,0-1 2-16,-7-1 3 0,-5 0 3 15,-5 1 5-15,-3-4-3 0,-1-1 4 0,1-3-2 16,0-1-1-16,5-3 4 0,1-1-6 0,3-2 1 15,8 0 1-15,1 0-3 0,2 0 3 0,3-1-3 16,8-5-4-16,8 0-2 0,8-4-3 0,3-1 0 16,3 1-2-16,0-3-6 0,2 0 7 0,-2-1-2 15,-2-3 4-15,-2-1 4 0,-5-1-5 0,-3-2 5 16,-2-2-2-16,-4 1 2 0,-6 1 2 0,-5 2 0 16,-4 1 1-1,-1 3-1-15,-8 0-3 0,-3 3-3 0,-4 3-2 0,-1 0-1 16,2 5 0-16,-3 3-4 0,7 1-3 0,0 4-5 15,5 7-4-15,3 2 0 0,3 3 3 16,6 4 5-16,6 2 4 0,1 1 5 0,7 2-1 16,1 2 1-16,4 0-1 0,-3-3-2 0,-2 2 0 15,-4-3 1-15,-3-2-1 0,-3-2 3 0,-7-3 1 16,-2-2 2-16,-1-2 1 0,-9-2 2 16,-6-2 5-16,-4-3 2 0,-8-2 3 0,-3-2-2 0,-1-1-1 15,1 0-4-15,5-5-1 0,4 1-2 0,5 0-1 16,6 1-1-16,8 1-1 0,2 1-3 15,3 0 0-15,14-3-2 0,5-1 0 0,9 0 1 16,6-3-4-16,4-1 0 0,2-1 1 0,-1-1 3 16,-2-2 0-16,-1-3 2 0,-6-3-1 0,-2-1-2 15,-5-2 1-15,-4 2 0 0,-5-2 2 0,-7 4 1 16,-5 1 2-16,-2 0 1 0,-3 0-2 16,-3 2-1-16,-1 1 0 0,-5 1-3 0,-1 2 2 15,0 3-3-15,0 4 0 0,2 2-4 0,-1 2-6 16,5 0-3-16,-2 8-4 0,5 0 4 15,0 4 6-15,1 2 4 0,0 1 4 0,6 1 0 16,0 1 1-16,5-1 0 0,3-1-1 16,1 0 1-16,0-2 1 0,1-2 2 0,3-1 3 15,1-3 2-15,2-3-2 0,2-4 0 0,0 0 0 16,-1-2 1-16,2-6-2 0,-3-2 0 0,0 2 1 16,-3-3-2-16,-1 0 0 0,-3-2 2 0,-5-1-2 15,0-2 14-15,-1 1 7 0,-7-1-5 0,-1 1 2 16,-1 0-31-16,0 1 15 0,0 0-15 15,0 3 10-15,0 1 15 0,0 0-32 0,0 6 29 16,0 0-15-16,-1 3-6 0,1 1-10 0,0 0-6 16,0 5-15-16,0 4 18 0,0 4 5 0,0 3 8 15,0 2 6-15,-1 3 1 0,-2-1 6 16,-3 3-3-16,3-3-2 0,-2 1-17 0,1-3 13 16,0 0-12-16,-1-1 18 0,-1-2 0 0,2-1 3 15,0-2-2-15,1-2-2 0,0 0-1 16,3-3 1-16,-2 0 3 0,1-4 0 0,0 1 2 15,0-1 0-15,-1-1-1 0,-1 1 0 0,0 1 3 16,-7 3-1-16,-7 1 2 0,-5 2-2 0,-8 2-14 16,-5 1-39-16,-10 1-77 0,-6 0-181 15,10-3-727-15,11-4-611 0</inkml:trace>
  <inkml:trace contextRef="#ctx0" brushRef="#br0" timeOffset="265150.3135">4255 11684 1190 0,'0'0'16'0,"0"0"16"0,0 0 1 0,0 0 13 0,0 0 10 16,0 0 4-16,0 0-2 0,0 0-11 0,0 0-15 16,0 0-25-16,0 0-14 0,0 0 0 15,-23-31 5-15,21 47 16 0,0 5 9 0,-2 3-2 16,0 1 1-16,1 3-4 0,-1-1-3 15,-1 2 0-15,2-3 0 0,0 1 1 0,3-2 7 16,0-1 3-16,0-2 0 0,0-1 3 0,0-1-1 16,0-3 0-16,0-1 1 0,0-2 0 15,0-1 3-15,0-4-3 0,0 0 1 0,0-3 1 16,0 0-3-16,0-2 7 0,3-1 2 0,0 0 4 16,0-1 10-16,1 1 1 0,3-2 3 0,1 2 2 15,3-2-2-15,1 2-1 0,5-2-7 0,-1 0-9 16,5 0-6-16,2 0-8 0,-2-1-4 15,3 2-3-15,-2-2-2 0,2 1 0 0,-3-1 0 16,1 0 3-16,-1 0 1 0,-2 1 0 0,0-1-3 16,-3 0-11-16,2 0-31 0,-3 0-39 0,1 0-53 15,-1-1-83-15,0-2-167 0,-4 2-393 16,-4 0-525-16</inkml:trace>
  <inkml:trace contextRef="#ctx0" brushRef="#br0" timeOffset="265648.2377">4837 11638 166 0,'0'0'9'0,"0"0"-20"16,0 0-3-16,0 0 15 0,0 0 46 0,0 0 10 16,0 0 6-16,0 0 0 0,0 0-6 0,0 0 30 15,0 0 34-15,0 0 21 0,0 0 15 16,-129 24 4-16,104-13-13 0,1 1-16 0,1 0-22 16,1 0-14-16,2-2-10 0,5 0-11 0,0-2-13 15,6-1-22-15,2 1-21 0,4-1-16 16,2 0-7-16,1 1 0 0,0 1 4 0,5 1 6 15,4 2 6-15,1-2 3 0,6 1 3 0,-1 0 3 16,4 0 0-16,0 1-2 0,3 0-1 0,-1 1-3 16,0-1-5-16,-1 1-3 0,1-1-2 15,-1 0-1-15,-2 0 0 0,-4-1 1 0,-3-1-2 0,-2-1 1 16,-1 2 2-16,-5-2 6 0,-1-1 11 16,-2 2 15-16,0-3 15 0,-5 1 12 0,-3 0 3 15,-1 1-1-15,-1-1-7 0,-4-1-8 0,1-2-5 16,-4 1-4-16,0 0-3 0,2-2-1 0,-3 1 1 15,3-2-6-15,-1 1-3 0,1-1-7 16,1-2-6-16,1 2-4 0,1-1-5 0,1-1-3 16,-1 0-9-16,3 2-18 0,0-2-32 0,2 1-57 15,2 2-102-15,2-1-184 0,2 1-443 0,1-2-372 0</inkml:trace>
  <inkml:trace contextRef="#ctx0" brushRef="#br0" timeOffset="266750.4798">7157 11419 0 0,'0'0'0'0,"0"0"149"0,0 0 174 0,0 0-33 15,0 0-23-15,0 0-24 0,0 0-11 16,0 0-23-16,0 0-38 0,-29-123-32 0,28 115-42 16,-1 2-32-16,0 3-23 0,2 0-22 0,0 3-31 15,0 0-35-15,0 0-18 0,0 6 0 0,0 5 18 16,0 3 30-16,0 4 15 0,0 4 8 16,0 1 3-16,0 1-1 0,0 0 0 0,-4 0 1 15,2 1 0-15,-4 0 2 0,2-1 5 16,-3 2 3-16,1-3 3 0,0 1 4 0,-2-2 2 15,4-3-1-15,-3-1 0 0,4-1-3 0,2-3-4 16,0-2-5-16,1-3-1 0,0 0-3 0,1-4 2 16,1 0 6-16,1-1 5 0,3-1 10 0,-2-1 12 15,3-1 10-15,2-1 4 0,2 0-3 16,0 0-11-16,6 0-9 0,-2 0-10 0,5 0-9 16,0 0-3-16,3 0-5 0,1-1-5 0,-1-1 3 15,-2 2-1-15,0 0-1 0,0 0-2 16,-2 0 1-16,0 0 0 0,-1 0-2 15,-4 0 1-15,1 0 0 0,-2 0 1 0,-2 0 3 0,-1 0-2 16,-2 2-9-16,-3-1-42 0,3 0-65 16,0-1-121-16,-5 2-336 0,0-2-967 0</inkml:trace>
  <inkml:trace contextRef="#ctx0" brushRef="#br0" timeOffset="267418.48">7481 11397 1306 0,'0'0'105'0,"0"0"33"0,0 0 20 0,0 0 0 15,0 0-17-15,0 0-31 0,0 0-19 0,0 0-25 0,0 0-36 16,0 0-35-16,0 0-21 0,0 0-1 15,0 0 8-15,0 0 17 0,-24 14 9 0,24 4 2 16,0-1 0-16,0 1-1 0,3-1 0 16,-1 1-4-16,0 0 1 0,-1-2-1 0,3-1 2 15,-1-1 2-15,-1-3 3 0,-1 0-2 0,4-2 3 0,-3-2 0 16,-1-1 1-16,0-2 3 0,-1-2 5 16,1 0 14-16,-1-2 21 0,0 0 26 15,0 0 24-15,0 0 13 0,0 0-7 0,0-2-17 16,0-3-28-16,-1-3-22 0,-2-2-16 0,-3-3-7 15,4-3-2-15,-6 0-4 0,5-3-1 0,-3-1-1 16,2 1-3-16,-3-3-2 0,4 1-2 16,-5 1-4-16,6 0 2 0,-4 1 1 0,4 2 1 0,1 0 0 15,-1 2 0-15,2 3 0 0,0 0-1 16,0 2 1-16,0 2-1 0,2 0-1 0,1 1 0 16,3-2-3-16,-2 4 0 0,5-4-2 0,1 1-2 15,1 0 3-15,5-1-2 0,-2 2 1 16,5 1 0-16,0-1-1 0,-1 1 1 0,-1 1 0 15,1 2-1-15,1-1 0 0,-1 3 1 0,-5-1 0 16,2 2 1-16,-2 0 0 0,-1 0-1 0,-1 0-1 16,-1 4-3-16,0-1-9 0,1 0-14 0,-2 2-28 15,0-1-31-15,-2 2-39 0,-1 0-36 0,0 0-52 16,-3 2-95-16,2 1-225 0,-4-2-441 16,0-2 156-16</inkml:trace>
  <inkml:trace contextRef="#ctx0" brushRef="#br0" timeOffset="267637.895">7457 11497 297 0,'0'0'528'0,"0"0"-418"0,0 0 34 16,0 0 28-16,0 0 8 0,0 0 17 16,0 0 3-16,0 0-9 0,0 0-36 0,0 0-48 15,0 0-42-15,0 0-16 0,0 0-3 0,0 0 4 16,-1 7 5-16,17-7-4 0,-3 1-4 15,7-1-6-15,-2 2-7 0,2-2-4 0,-1 0-4 16,-3 0-3-16,2 0-3 0,-5 0-3 0,4 0-1 16,-6 0-1-16,0 0-4 15,0 0-7-15,-2 0-59 0,0 0-101 0,-1 0-318 0,-5 0-1100 0</inkml:trace>
  <inkml:trace contextRef="#ctx0" brushRef="#br0" timeOffset="279666.3207">26490 8699 0 0,'0'0'0'0,"0"0"0"16,0 0 0-16,0 0 0 0,0 0 0 0,0 0 0 15,0 0 19-15,0 0 186 0,0 0 0 16,0 0-4-16,0 0-8 0,0 0-6 0,20-116-7 16,-20 110 3-16,0 1-7 0,1 2-7 15,-1 0-9-15,0 1-22 0,0-1-28 0,0 3-31 16,0 0-34-16,0 0-19 0,0 2-17 16,-1 5-5-16,-4 3 5 0,-1 5 4 0,1 4 11 15,0 5 8-15,-1 2 2 0,2 2 0 0,4 1-2 16,-2 0-10-16,2 0 1 0,0 0-9 0,2 0 5 15,2-2-1-15,-1-2-3 0,1 0 0 0,0-4-2 16,-1 0-5-16,0-1 2 0,1-3-2 16,-3 0 3-16,0-3 5 0,-1 1-2 0,0-3 5 0,0 0-4 15,-2-1-5-15,-2-2-10 0,1-2-16 16,1-3-17-16,-2-1-23 0,3-1-36 0,0-1-36 16,1-1-71-16,0-1-201 0,0-3-417 0,0 1-159 0</inkml:trace>
  <inkml:trace contextRef="#ctx0" brushRef="#br0" timeOffset="280298.2235">26678 8685 531 0,'0'0'102'0,"0"0"9"16,0 0 5-16,0 0-1 0,0 0-10 15,0 0-4-15,0 0 4 0,0 0 6 0,0 0 8 16,0 0 3-16,0 0-7 0,0 0-18 0,29-118-17 16,-13 108-10-16,3 0-10 0,0 1-2 15,4 2-8-15,-3 0-7 0,1 2-12 0,1 1-7 0,-2 1-7 16,0 2-4-16,-1 1-5 0,-3 0-1 15,-1 1-3-15,-5 5-2 0,0 2 1 0,-1 4 2 16,-4 3 4-16,-3 4 7 0,-2 1 7 0,0 1 3 16,-5 1 1-16,-5 0 0 0,-2 0 1 15,-3-2-2-15,-1-1 1 0,-4-2-2 0,2-2 3 16,1-2-2-16,0-4-1 0,0 1 3 0,3-3-2 16,2-2 0-16,2-2 0 0,4-1 3 15,-1-2 1-15,4 0 5 0,2 0 4 0,1 0 0 16,0-5-9-16,0 0-4 0,0-2-11 0,4 1-9 15,1 1-4-15,1 1-3 0,0 1-4 0,1 0-1 16,2 3-2-16,0 0-2 0,-1 0 0 0,1 3 1 16,2 3 7-16,-1-1 0 0,-1 3 3 0,2 1-2 15,-2 0 3-15,0 1-5 0,1 3 3 0,-4-2-1 16,-1 1 3-16,-1 1-2 0,-3-2 4 16,-1 1 0-16,-3 1 1 0,-4-1 1 0,-5-1 1 15,-2 1 5-15,-2-1-5 0,-1-3 5 0,-3 2-2 16,2-3 0-16,-2 0-1 0,-1-2 3 15,4-1-4-15,1 1 5 0,3 0-2 0,-1-3 2 16,5 0 2-16,2 0-4 0,3-1 2 16,0 0-4-16,3 0-1 0,0 0-2 0,1-1 1 0,0 0-2 15,0 0 0-15,-3 0-3 0,3 0 1 16,0 0-7-16,-1 0-15 0,0 0-34 0,-2 0-53 16,-2 4-102-16,1-1-238 0,2 0-1043 0</inkml:trace>
  <inkml:trace contextRef="#ctx0" brushRef="#br0" timeOffset="290425.8021">22747 10321 679 0,'0'0'620'0,"0"0"-516"0,0 0-69 16,0 0-35-16,0 0-28 0,0 0-9 0,0 0 4 0,0 0 18 16,0 0 23-16,0 0 14 0,0 0 8 15,0 0 16-15,7 0 9 0,-6 15 9 0,-1 4 6 16,0 2-2-16,0 4-1 0,0 2 0 0,0 1-4 16,-4 2 1-16,2 2-3 0,0-1-4 15,1 0-4-15,0-1-5 0,1-2-2 0,0-3 1 16,3-2-3-16,3-2-1 15,-1-2-1-15,4-1-1 0,1-4 1 0,-1-1-1 0,0-1-2 0,1-3-1 16,0-2 0-16,-1 0-2 16,-3-2 4-16,4-2-5 0,-2-1 0 0,-1-1-7 15,-1-1-6-15,4 0-3 0,0 0-6 0,7-1-4 16,1-3-7-16,4-3-13 0,3-1-27 0,4-2-58 16,3-1-104-16,5 3-159 0,-12 1-293 0,-7 2-792 0</inkml:trace>
  <inkml:trace contextRef="#ctx0" brushRef="#br0" timeOffset="292121.9898">23599 10336 536 0,'0'0'73'0,"0"0"2"0,0 0 31 0,0 0 20 16,0 0 9-16,0 0-19 0,0 0-19 16,0 0-23-16,0 0-17 0,0 0-10 0,0 0-10 15,0 0-3-15,0 0-1 0,0 0 2 0,-68-17 13 16,49 18 7-16,3 3 10 0,-3-2 8 0,1 1-2 15,-1-1 2-15,-1 2-5 0,6-2-8 0,-3 1-10 16,5 1-8-16,1 0-10 0,-1-1-3 0,3 1-8 16,2-1-2-16,-1 0-8 0,5 1-4 15,0-2-4-15,2 2-4 0,1-2 1 0,0 1-3 16,0 2 5-16,2 0 5 0,3 1 7 0,2-1 7 16,1 2 7-16,1 0-2 0,3 0-4 15,0 1-9-15,1-1-5 0,2 0-3 0,-2 3-2 16,0 0-2-16,1-1-1 0,-2 2-3 0,-2 2 0 15,-1-1 5-15,-4 2-1 0,4 0 3 0,-4 1-1 16,-1 1 2-16,-1-1-1 0,1 0 3 16,-3-1 1-16,-1 0 5 0,0-3 2 0,0-1 3 15,-2 0 5-15,-4-1 4 0,-1-1 7 0,1-2 5 16,-5 1 7-16,1-4 3 0,-5 1 1 16,2-2-2-16,-5 0-6 0,3-2-6 0,-3 0-2 15,0 0-3-15,2 0 1 0,0 0-3 16,2-1-3-16,1-1-3 0,3 0-8 0,3 0-3 15,1 0-4-15,-1 1-4 0,5 0-4 0,1-1-6 16,0 1-13-16,0 0-24 0,1 1-44 0,-1-1-63 16,1-1-116-16,0 2-170 0,0 0-303 0,0 0-651 0</inkml:trace>
  <inkml:trace contextRef="#ctx0" brushRef="#br0" timeOffset="294479.5631">23440 8894 0 0,'0'0'0'0,"0"0"0"0,0 0 228 15,0 0 15-15,0 0 12 0,0 0-11 16,0 0-13-16,0 0-27 0,0 0-22 0,0 0-24 15,0 0-12-15,0 0-22 0,-3-114-21 0,3 111-19 16,0 2-33-16,0 1-25 16,0 0-27-16,1 0-19 0,-1 0 6 0,0 6 12 0,1 5 14 15,-1 3 22-15,0 4 0 0,0 5 3 0,-1 1-4 16,-1 5-4-16,-3 2-3 0,4 0-3 0,-1 1 0 16,0 0-3-16,1-1-5 0,-2 1-2 0,3-3-3 15,0-1-6-15,0-4 0 0,4-1-4 0,-1-1-3 16,3-1-12-16,-2-2-14 0,2-3-23 15,-1 1-34-15,3-2-58 0,-4-4-90 0,4-1-153 16,-3-4-231-16,-2-2-373 0</inkml:trace>
  <inkml:trace contextRef="#ctx0" brushRef="#br0" timeOffset="294911.2869">23752 8977 723 0,'0'0'215'0,"0"0"-132"0,0 0-16 15,0 0 25-15,0 0 18 0,0 0 13 0,0 0 6 16,0 0-6-16,0 0-9 0,0 0-13 16,0 0-33-16,0 0-27 0,0 0-31 0,0 0-11 15,-29-35 3-15,26 41 10 0,-3 3 13 0,3 2 6 16,-4 0-4-16,4 2 5 0,-4 2 0 15,5 0 0-15,-1 1 1 0,0 1-7 0,3 2-2 16,0-1-7-16,0-3-2 0,6 0-1 16,-2 1 1-16,5-2 2 0,0-3 4 15,1 0-4-15,2-3 2 0,2-1 0 0,0-4 2 0,-2-1 8 16,4-2 6-16,-4 0 11 0,0-4 1 0,0-5 2 16,2-3-3-16,-3-3-3 0,-1-2-4 0,-3-4 1 15,-1-3-6-15,0 0-3 0,-4-2-7 16,-2 2-1-16,0 2 1 0,-8 3 3 0,-1 3 4 0,-1 3 1 15,-2 3-4-15,-2 3-7 0,-3 2-4 16,-1 4-8-16,-3 1 0 0,0 0-5 16,0 3 0-16,0 3 2 0,2 0-4 0,5 1-1 15,-1 0-2-15,10 0-23 0,0 2-18 0,5 2-37 16,1 1-44-16,7 3-87 0,3 1-225 0,-1-2-676 16,-3-5-14-16</inkml:trace>
  <inkml:trace contextRef="#ctx0" brushRef="#br0" timeOffset="301652.0007">27657 9247 0 0,'0'0'118'0,"0"0"103"0,0 0 11 0,0 0 4 16,0 0 5-16,0 0-14 0,0 0-19 0,7-120-26 15,-4 109-19-15,-2 1-18 0,1 0-13 0,2 2-18 16,-1 1-26-16,-2 1-17 0,1 2-27 15,0 3-19-15,-1 0-20 0,0 1-12 16,-1 0-3-16,1 3 2 0,-1 6 9 0,0 3 9 16,0 3 6-16,0 3 4 0,-3 3 0 0,-1 2-5 15,-5 1 3-15,3 0-6 0,0 1 1 0,-2-2 0 16,2 0 1-16,0 1-1 0,0-4-2 16,2 2 5-16,1-3-1 0,1-1 2 0,2-2 3 0,0 0-3 15,1-2 3-15,3-3 1 0,4-2 0 0,1-1 5 16,1-3 0-16,3-1 2 0,4-3 5 15,4 1-3-15,2-2-6 0,7 0-3 0,2 0-7 16,7-3-3-16,-1 0-3 0,3 2-1 0,4-1-6 16,-5 1-4-16,1 1-10 0,-1 0-19 15,-7 0-29-15,-4 0-69 0,-4 0-102 0,-5 1-182 16,-5 1-311-16,-7-2-644 0</inkml:trace>
  <inkml:trace contextRef="#ctx0" brushRef="#br0" timeOffset="302148.5861">28355 9185 31 0,'0'0'155'0,"0"0"74"0,0 0 49 16,0 0 29-16,0 0-20 0,0 0-43 0,0 0-44 0,0 0-45 15,0 0-26-15,0 0-19 0,0 0-31 16,0 0-38-16,0 0-38 0,0 0-30 0,-57-106 0 16,57 117 11-16,0 2 22 0,0 5 11 15,-1 1 1-15,-3 2-4 0,1 2 1 0,1 0-6 16,-3 1 0-16,1 1 1 0,2-2-1 16,-3 1 1-16,1-3 0 0,1-2 0 0,-3-2 0 15,4-2 0-15,-1-2 3 0,0-4 4 0,1-1 3 16,1-3 12-16,1-3 14 0,0-1 23 0,0 0 24 15,0-1 20-15,0 0 3 0,0 0-15 0,0-4-27 16,3-5-25-16,0-2-23 0,0-1-9 0,-2-6-8 16,1 0-1-16,1-4-1 0,1-3 0 15,-2-1 4-15,2-1-6 0,0-4 2 0,1 2-7 0,1-3 1 16,2-1 1-16,-2 1 4 0,1 1-1 16,3 2 8-16,-1 5-7 0,0 4 0 0,1 4-1 15,1 4-11-15,1 2 5 0,3 1-5 0,0 2 2 16,4 2 3-16,-1 1-3 0,1 3 2 0,3 1 0 15,-1 0-4-15,2 4 5 0,2 2-7 16,0 2-4-16,1 2-4 0,-1 1-34 16,-3 2-28-16,-2-1-55 0,-2 1-74 0,-6 1-69 15,-3 0-87-15,-7-1-109 0,-2-1-139 0,0-3-213 16,0-3 688-16</inkml:trace>
  <inkml:trace contextRef="#ctx0" brushRef="#br0" timeOffset="302370.7488">28307 9253 879 0,'0'0'641'0,"0"0"-576"16,0 0-16-16,0 0 26 0,0 0 27 0,0 0 6 16,0 0-3-16,0 0-6 0,0 0-6 0,0 0 13 15,0 0-4-15,0 0-14 0,0 0-20 0,0 0-14 16,107-8-17-16,-78 6-7 0,-1 2-9 0,1 0-6 15,-6 0-2-15,0 0-5 0,-4 0-3 16,-2 1-2-16,-6 1-6 0,-1 2-13 0,-2-1-45 16,-6 4-113-16,-1-3-273 0,-1 0-1066 0</inkml:trace>
  <inkml:trace contextRef="#ctx0" brushRef="#br0" timeOffset="314116.1991">19121 2593 0 0,'0'0'0'16,"0"0"0"-16,0 0 0 0,0 0 0 15,0 0 0-15,0 0 0 0,0 0 123 0,0 0 1 16,0 0-8-16,0 0 3 0,0 0 5 0,0 0 4 16,-68-81 17-16,68 77 6 0,0 2 3 0,0 1-6 15,0-2-9-15,0 2-7 0,0 0-16 0,0 0-3 16,0 0-13-16,0-1-9 0,0 1-10 15,0 1-11-15,0 0-7 0,0 0-9 0,2 0-12 16,-2 0-14-16,0 0-13 0,0 0-13 0,0 0-9 16,0 0-9-16,0 4 1 0,0 2 2 0,-2 3 4 15,0 4 8-15,1 5 4 0,-2 1 2 0,1 4 1 16,-1 2-1-16,1 2 0 0,-2 0-1 16,-1 1 1-16,2 3 1 0,-1-2-2 15,0 0-2-15,-2-2 2 0,2 0 1 0,1-2-2 16,0-2 4-16,0-1-1 0,1-1 0 0,0-1-1 15,1-2-1-15,0-1-8 0,1-1-16 16,0-1-26-16,0-2-55 0,1-1-84 0,3-1-134 0,2-2-162 16,1-2-121-16,0-1-42 0,-5-4 644 0</inkml:trace>
  <inkml:trace contextRef="#ctx0" brushRef="#br0" timeOffset="314661.9719">19243 2739 0 0,'0'0'0'0,"0"0"0"16,0 0 82-16,0 0 81 0,0 0-11 0,0 0 0 16,0 0-32-16,0 0-40 0,0 0-30 0,0 0-20 15,0 0-15-15,0 0-6 0,0 0-8 16,-14-11-6-16,14 11 11 0,0 0 9 0,0 4 13 16,-1 1 12-16,1 1 1 0,-1 0 2 0,1 4-1 15,0-1 5-15,0 3 10 0,0-2 5 16,0 3 2-16,2-2-3 0,3 2-6 0,0-1-9 15,1 2 1-15,2 0-2 0,2 0-6 0,0-1-1 16,0-1-4-16,0-1-4 0,-1-1-6 16,1-2-2-16,1-2-4 0,-3-3 1 0,0-1 9 15,-2-2 26-15,0 0 25 0,-2-4 17 0,3-6-1 16,-2-3-21-16,1-5-22 0,-2-2-8 0,1-3-1 16,-2-2 2-16,0 0-2 0,0 1 1 15,-1 0 10-15,-2 2 7 0,0 1 1 0,0 3-4 16,-1 2-16-16,-5 1-18 0,2 3-8 0,-2 4-9 15,0-1-8-15,-2 3-10 0,-2 3-6 0,-1 1-5 16,-3 0-4-16,-3 2 3 0,-3 0 7 0,0 0 2 16,-1 2 2-16,2 4 1 0,3 1-5 0,5 1 0 15,0 3-2-15,3 5 2 0,3 1-2 0,1 4-10 16,3 2-29-16,1 0-82 0,0 5-220 16,4-9-434-16,-2-5-387 0</inkml:trace>
  <inkml:trace contextRef="#ctx0" brushRef="#br0" timeOffset="316100.8539">16547 14242 0 0,'0'0'0'0,"0"0"125"0,0 0 19 16,0 0 6-16,0 0-3 0,0 0 7 0,0 0-19 16,0 0-14-16,0 0-14 0,0 0-5 0,0 0-3 15,0 0-14-15,1-96-3 0,-1 95-8 0,0 1-12 16,0-1 5-16,0 1-8 0,0-1 0 15,0 1-5-15,0 0-9 0,0 0-10 0,0 0-15 16,0 0-13-16,0 0-14 0,-2 2-7 0,-1 5 3 16,-1 5 11-16,0 4 17 0,-3 4 14 0,-3 3 0 15,-1 4-3-15,1-1-5 0,-1 0-8 16,2 1-1-16,0-1-1 0,0-2-2 16,5-1 0-16,-1-2-1 0,3-1 1 0,2 0 2 15,0-2 2-15,0-1-1 0,2 0 0 0,4-2-4 16,-3-1-9-16,3 0-5 0,-3-2-13 0,1 0-15 15,0-3-28-15,-2 2-49 0,-2 0-140 0,0-1-220 16,0-3-244-16,-1-1 183 0</inkml:trace>
  <inkml:trace contextRef="#ctx0" brushRef="#br0" timeOffset="316690.3378">16895 14271 1035 0,'0'0'22'0,"0"0"-6"0,0 0-15 15,0 0-24-15,0 0-69 0,0 0-26 0,0 0 2 16,0 0 35-16,0 0 78 0,0 0 44 0,0 0 16 0,0 0 5 16,0 0 11-16,0 0 10 0,-113 110 2 15,102-91-3-15,1-3-13 0,2 2-16 0,4-1-11 16,-1 0-11-16,5-2-3 0,0-1 0 0,4-1 2 16,1-2 7-16,5-2 11 0,4-2 12 0,1-2 6 15,4-4 9-15,2-1 3 0,1 0-6 16,4-7-6-16,-1-4-11 0,3-1-12 0,-4-5-6 0,0 0-2 15,-2-4 0-15,-4-1 6 0,-2 0 1 16,-5-4 5-16,-2 1 7 0,-3-2 11 0,-5-2 22 16,-1 1 14-16,-3 1 3 0,-4 2-6 0,-3 3-18 15,0 4-16-15,-1 4-15 0,-4 4-15 0,3 2-13 16,2 5-10-16,-1 3-8 16,1 0-1-16,0 5-6 0,-2 6-3 0,1 1 3 15,-1 3-8-15,3 4-18 0,1 0-78 0,2 0-225 16,5-5-653-16,0-4-545 0</inkml:trace>
  <inkml:trace contextRef="#ctx0" brushRef="#br0" timeOffset="320841.4818">16639 2903 0 0,'0'0'0'0,"0"0"0"0,0 0 0 15,0 0 0-15,0 0 0 0,0 0 0 0,0 0 0 16,0 0 0-16,0 0 0 0,0 0 0 16,0 0 0-16,0 0 0 0,-52-44 188 15,51 42 43-15,1-2-23 0,-3 2-13 0,3-1-19 16,0-1-20-16,0 1-7 0,0-1-15 0,0-1-8 16,0 1-19-16,0 1-19 0,0-1-16 0,0 0-22 15,0 0-4-15,4-1-8 0,-2 0-17 0,0 1 0 16,4 1-11-16,-3-2-8 0,3 2 2 15,-1-2-4-15,4 2-2 0,-2-1 2 0,0 2-1 0,1-2 5 16,1 1 1-16,1-1 5 0,-1 1 1 16,0 0-3-16,-3 1 2 0,1 0-1 0,-1 0-4 15,-3 2-4-15,-1 0-5 0,0 0-3 0,-2 0 0 16,0 0-3-16,0 0 3 0,0 4 1 0,0 0-1 16,-3 3 9-16,2 0 4 0,-1 3-1 15,-2 1 6-15,1 1-3 0,-2 1 1 0,-1 0-1 16,-2 1-3-16,3 0 2 0,-3 1-3 0,-1 0 1 15,-1 1 1-15,1 0 0 0,-1 0-1 16,-2 2 1-16,1-2 0 0,-1 1 2 0,-4-1 1 16,4 2 3-16,-2-3 1 0,-1 3 2 15,3-1 2-15,0 0 1 0,3 0-1 0,0 0-2 0,3-2 0 16,2-3-3-16,2 3 0 0,2-4 0 16,0 0 2-16,0-1 1 0,2-3 3 0,2 0 6 15,2 0 4-15,3-1 5 0,-1-1 5 0,3-1 6 16,1-3 3-16,-1 1 5 0,1-2 0 15,5 0-1-15,1 0-5 0,-3-3-6 0,5 0-7 16,-1-2-6-16,0-1-8 0,1 0-3 0,0 2-5 16,0-1-5-16,-2 2-1 0,-1 1-3 0,1 0-1 15,-2 2 0-15,-3-2-1 0,-2 2-1 0,-1 0 1 16,0 0-2-16,-4 0 1 0,1 0 0 0,1 2 0 16,-1-1 1-16,-1 0 0 0,3-1 0 15,-1 1-2-15,2-1 1 0,0 0-8 0,1 0-12 16,2 0-22-16,3 0-33 0,3 0-78 0,1 0-137 15,-4 0-374-15,-2 0-855 0</inkml:trace>
  <inkml:trace contextRef="#ctx0" brushRef="#br0" timeOffset="321657.2001">16225 2935 0 0,'0'0'0'0,"0"0"0"16,0 0 0-16,0 0 0 0,0 0 0 0,0 0 0 15,0 0 250-15,0 0-42 0,0 0-40 16,0 0-13-16,0 0 4 0,0 0 4 0,-24-8 3 16,24 6 1-16,1 2-7 0,0-1-13 0,0 0-14 15,-1-1-17-15,1 0-14 0,0-1-16 0,3-1-10 16,-2-1-13-16,2 1-17 0,2-1-8 15,-1-2-15-15,3 0-6 0,3 0-6 0,3-1-2 16,-1 1 2-16,1 0-2 0,2 0 1 0,2-2-1 16,-3 1-1-16,3 1-2 0,0 0 1 0,-4 2 1 15,1-1 0-15,-2 1-1 0,-3 2 1 0,-5-1 0 16,3 1-5-16,-6 2 0 0,-1 1-2 16,-1 0-3-16,0 0-3 0,0 0-2 0,0 0-7 15,0 3-1-15,0-1 6 0,0 1 5 0,5 0 4 16,-2 2 2-16,4-1-1 0,0 2-2 0,-1 0-1 15,2-1 0-15,-2 0 1 0,0 0-5 16,1 0-5-16,-3-1-11 0,-3 1-12 0,0 1-14 16,2-3-10-16,-3 4-9 0,0-1-16 0,-3-1-41 15,1 4-91-15,1-1-196 0,0-2-234 16,1-1-141-16</inkml:trace>
  <inkml:trace contextRef="#ctx0" brushRef="#br0" timeOffset="322256.7606">16291 3021 0 0,'0'0'0'16,"0"0"0"-16,0 0 0 0,0 0 0 0,0 0 0 15,0 0 0-15,0 0 0 0,0 0 0 0,0 0 0 16,0 0 0-16,0 0 40 0,0 0 62 0,0 0-1 16,0 0 32-16,11-32 14 0,-9 30 5 15,-1-2 8-15,0 1-10 0,4-2-4 0,-4 1 1 16,1-1 2-16,-1 0-4 0,0-3-13 0,-1 1-17 15,2 0-19-15,2-2-21 0,-2 0-17 16,0-2-9-16,0 0-10 0,4 0-2 0,-3-1-8 16,5-1-6-16,-1 1-6 0,-1-2-11 15,4 1-2-15,4-1 1 0,-3 2 1 0,2-1 5 0,-2 2 9 16,-1 0-2-16,3 2 4 0,0 0-3 16,-1 0-3-16,-1 1-7 0,0 2-4 0,1 0-5 15,-2 4-6-15,-1 1-5 0,0 1-4 0,-3 1-6 16,-1 7 0-16,0 5 4 0,-1 2-1 15,-2 6 13-15,-1 4 2 0,-1 2 2 0,0 3-1 16,0 0-15-16,0 1-26 0,0-1-90 0,5-1-237 16,-3-7-411-16,0-7-138 0</inkml:trace>
  <inkml:trace contextRef="#ctx0" brushRef="#br0" timeOffset="325395.2647">13986 14398 699 0,'0'0'72'16,"0"0"5"-16,0 0-1 0,0 0-6 0,0 0-3 15,0 0-6-15,0 0-9 0,0 0-11 0,0 0-14 16,0 0-11-16,0 0-22 0,0 0-10 16,-39-50 5-16,38 58 12 0,-2 2 28 15,0 3 15-15,1 3-1 0,-2 3-3 0,-1 0-12 0,1 1-4 16,-2 3-3-16,2 1-2 0,-3 0 0 0,-3 0 2 16,2 1 4-16,0-1 2 0,-1-1 4 15,0 1 5-15,-1-4 3 0,1 2 3 0,-1-4 1 16,1-2-3-16,0 0-1 0,2-2-4 0,2-5 1 15,1-2-11-15,3-1 1 0,1-2-1 16,0-1 0-16,3 0 11 0,2-1 6 0,5 0 10 16,5-2 2-16,1 0 0 0,6 0-10 0,3-5-11 15,-1 0-12-15,4 0-2 0,1 0-8 0,-2 1-3 16,-1 0-3-16,-2 0-1 0,1 0 1 0,-3-1-1 16,-2 1 1-16,-1 1-1 0,0-2 2 15,-5 1-1-15,3-2 5 0,-5-1 3 0,3 0 4 16,-2-2 0-16,-2 0 5 0,0-1 2 0,-2-1-2 15,0 0 4-15,-3 0-1 0,1 1-2 0,-2-1 1 16,-1 2 1-16,-2 0-4 0,0 2 2 0,-2 1-2 16,0 1-1-16,0 2 0 0,0 1-3 15,0-1 2-15,-1 1-1 0,0-1 0 0,0 1 2 16,-1 1-4-16,-1-3-2 0,0 2 0 0,2-1 0 16,-1 1 2-16,1 0 0 15,-2-1 1-15,0 2 2 0,1 0-3 0,0 0-6 0,1 1-4 16,1 0-9-16,-1 0-2 0,-3 5 1 0,2 5 0 15,-3 7 5-15,0 5 0 0,-2 5 0 0,2 4 0 16,-2 2-6-16,4 3 4 0,-1 2 6 16,1 2-4-16,2 0 10 0,1 3-8 0,0-1-6 15,0 2-3-15,0 3-28 0,0-3-69 0,1 1-199 16,0-10-565-16,-1-13-735 0</inkml:trace>
  <inkml:trace contextRef="#ctx0" brushRef="#br0" timeOffset="332949.393">6752 12473 0 0,'0'0'0'0,"0"0"0"0,0 0 0 15,0 0 0-15,0 0 0 0,0 0 0 16,0 0 0-16,0 0 0 0,0 0 61 0,0 0 94 16,0 0-10-16,0 0-15 0,-17-41-19 0,24 34 8 15,0-1 8-15,1 0 12 0,5-4 2 0,-1 0-24 16,4-2-13-16,2-2-13 0,3 0-6 15,4-1-5-15,-1-2-9 0,6 0-11 0,1-3-13 0,5 1-6 16,-2-2-4-16,5 1-6 0,-1-1-3 16,0 0-5-16,0 1-4 0,2 1-3 0,-2 1-4 15,-4 2-3-15,-1 3-3 0,-6 4-5 0,-4 3-1 16,-4 3-3-16,-4 4-1 0,-4 1 0 16,-2 0-7-16,-5 0-8 0,2 5-36 0,-4 2-45 15,-1 3-48-15,-1 3-61 16,-3 3-71-16,-6 1-142 0,1-4-204 0,0-4 501 0</inkml:trace>
  <inkml:trace contextRef="#ctx0" brushRef="#br0" timeOffset="333248.5247">6897 12520 201 0,'0'0'240'0,"0"0"-248"0,0 0-3 0,0 0-3 16,0 0-3-16,0 0 0 0,0 0 2 16,0 0 7-16,0 0 12 0,0 0 15 0,0 0 32 15,0 0 34-15,0 0 26 0,119-99 28 0,-93 81 7 16,1-2-5-16,0 1-7 0,-3 1-20 16,3 1-22-16,-4 0-11 0,3 2-7 0,-4-2-1 15,-2 2-2-15,0 0-6 0,-4 3-10 16,2 2-11-16,-6-1-12 0,4 3-13 0,-6 2-8 15,-1 1-5-15,-1 1-4 0,-2 1-2 0,-4 2-4 16,3 0-19-16,-3 1-43 0,-1 0-66 0,0 0-101 16,-1 0-153-16,1 1-212 0,-1 0 120 0</inkml:trace>
  <inkml:trace contextRef="#ctx0" brushRef="#br0" timeOffset="338624.8629">16790 3388 0 0,'0'0'0'0,"0"0"0"16,0 0 0-16,0 0 0 0,0 0 0 0,0 0 0 0,0 0 0 16,0 0 0-16,0 0 0 0</inkml:trace>
  <inkml:trace contextRef="#ctx0" brushRef="#br0" timeOffset="342212.5406">7046 10236 0 0,'0'0'0'16,"0"0"0"-16,0 0 0 0,0 0 0 0,0 0 0 15,0 0 0-15,0 0 0 0,0 0 0 0,0 0 0 16,0 0 0-16,0 0 0 0,0 0 0 16,10-31 0-16,-9 27 0 0,-1 2 0 15,0-1 0-15,0-1 69 0,0 2 52 0,0-2-4 16,0 0-1-16,0 0 1 0,0-3-14 0,0-1-6 15,0 1-14-15,3-3-14 0,2 0 2 0,0-1 3 16,2-1 2-16,1-2 4 0,-2 0-6 16,4 0-12-16,0 1-11 0,2-1-11 0,2 0-5 15,-2 1-9-15,3 2-6 0,0 2-7 0,-2-1-3 16,4 2-7-16,-5 2 0 0,5 0-3 0,-4 0-2 16,4 2-1-16,-4 2-2 0,5 2-4 0,-5 0-5 15,4 0-2-15,-4 2-2 0,0 3 4 0,2 2-3 16,-3 0 6-16,-1 2-6 0,-1 3-4 15,0 1 2-15,-3 0-5 0,-4 4 5 0,-1 1 7 16,-2 3 6-16,-2 1 9 0,-8 2 2 0,-2 2 1 16,-5-1 4-16,-3 2-3 0,-2-1 4 15,-2 2-1-15,-5-2-3 0,0 1-2 0,-1-1-3 16,-1 0-1-16,1 1 1 0,1-3-1 16,4-1-1-16,0-2 2 0,4-2-4 0,1 1 2 0,5-3-2 15,0-2 0-15,5-1-1 0,4-1 1 16,0-1-1-16,5-3-1 0,1 0 2 0,0-2 4 15,0 0 7-15,8-3 11 0,2 0 13 0,2-3 15 16,4-1 6-16,4 0 1 0,6-5-7 16,4-2-12-16,1-3-7 0,4 2-7 0,2-3-2 15,2 0-2-15,-1 1-2 0,-3 0-3 0,3 0 0 16,-4 1-6-16,2 0 4 0,-5 2 0 0,-2 2-4 16,-6 1 5-16,-3 2-7 0,-6 1-2 0,0 1-2 15,-9 0-6-15,1 0-2 0,-5 1-4 0,-1 5-1 16,0-1 6-16,0 2-19 0,-7 4-69 0,4-2-204 15,-2-2-959-15</inkml:trace>
  <inkml:trace contextRef="#ctx0" brushRef="#br0" timeOffset="346347.0646">5780 10288 0 0,'0'0'0'0,"0"0"0"0,0 0 0 16,0 0 0-16,0 0 0 0,0 0 0 0,0 0 0 16,0 0 0-16,0 0 0 0,0 0 0 0,0 0 0 15,0 0 0-15,-15-17 0 0,12 15 0 0,0 1 0 16,1-1 0-16,-2 1 0 0,-1-1 0 0,-1 0 0 16,0 1 0-16,-1 1 0 0,1 0 0 15,0 0 0-15,0 0 0 0,1 0 0 0,3 0 0 16,-1 0 0-16,0 0 0 0,2 0 0 15,0 0 0-15,1 1 0 0,0-1 0 0,0 1 0 0,-1 0 0 16,1-1 0-16,-1 2 0 0,-2 0 0 16,0 0 0-16,1 1 0 0,-3-1 0 15,0 0 0-15,-1 2 0 0,0 1 0 0,-2-1 0 16,-3 1 0-16,3-1 0 0,-1-1 0 0,0 2 0 16,1 1 0-16,1-1 0 0,-2 2 0 0,1-1 0 15,3 1 0-15,-2 0 0 0,2 0 2 0,-1 0 15 16,2 2-2-16,-2 2-4 0,4-1 5 0,-2 3-2 15,0 0 2-15,2 1 5 0,-1 0-2 16,2 1 3-16,-1 1-1 0,2-1-2 0,0 2 0 16,0 0-2-16,0-2-1 0,0 2-1 0,3-2-1 15,1-1 6-15,-2-1 1 0,2-2 4 0,0-2 3 16,1-2 4-16,0-1 8 0,-2-3 16 0,1-2 26 16,0 1 41-16,-3-2 53 0,3 0 31 0,1-2 1 15,2-5-29-15,2-2-50 0,2-4-40 16,3-2-22-16,-2-1-11 0,1-2-5 0,2-2-7 15,-4 2-3-15,4-2-6 0,-2-1-4 0,0 0 0 16,-2-3-1-16,-2 1 0 0,1 1 4 16,-5 2 1-16,-2 2 3 0,-3 1 2 0,0 3-6 15,-3 1-5-15,-2 1-9 0,-4 1-7 16,3 3-4-16,0 1-4 0,-2 1-8 0,2 3 1 0,0 1-9 16,-2 0-5-16,1 2-5 0,-3 0-1 15,0 2 0-15,-4 4 3 0,0 5 0 0,-3 2-13 16,0 2-47-16,1 6-75 0,-3 4-191 15,7-6-502-15,2-4 77 0</inkml:trace>
  <inkml:trace contextRef="#ctx0" brushRef="#br0" timeOffset="353257.2869">29182 8182 0 0,'0'0'0'0,"0"0"0"0,0 0 0 0,0 0 0 15,0 0 0-15,0 0 0 0,0 0 0 16,0 0 0-16,0 0 0 0,0 0 0 0,0 0 0 15,0 0 12-15,17-93 120 0,-16 90-12 0,-1 3-11 16,0-1-21-16,0 1-35 0,0 0-35 16,0 0-39-16,0 0-22 0,1 0-3 0,0 1 11 15,1 2 23-15,4 2 10 0,-1 2 5 0,2 0 0 16,-2 1-3-16,0 1 2 0,2 1 2 0,-2 2 2 16,2-1 4-16,-1 1 4 0,0-1 1 0,2 0 5 15,1-1 1-15,-1-1 6 0,2 1 9 16,3-4 10-16,0 2 18 0,2-3 13 0,4-2 13 0,4-3 12 15,2 0 1-15,7-1-6 0,6-6-11 16,3-4-13-16,10-3-9 0,4-1-8 0,9-3-6 16,4-2-9-16,9-1-5 0,4 0-5 15,7-1-4-15,1 1-4 0,-1 2-5 16,-1 1-5-16,-10 4-3 0,-1 2-1 0,-10 3 0 0,-5 1 1 16,-4-1-1-16,-8 1 2 0,-6 0-2 0,-9 0 0 15,-5 1 1-15,-3 2 2 0,-10 0-2 0,1-1 1 16,-5 3-2-16,-3-1-1 0,0 3-2 15,-6-1-1-15,2 2-7 0,-3 0-7 0,-1 0-11 16,-1 0-18-16,0 2-26 0,1 5-31 0,-1 3-52 16,0 1-77-16,-2 4-80 0,-6 3-143 15,-1-1 19-15,6-8 428 0</inkml:trace>
  <inkml:trace contextRef="#ctx0" brushRef="#br0" timeOffset="353954.7791">29071 8447 0 0,'0'0'0'0,"0"0"0"0,0 0 0 16,0 0 9-16,0 0 148 16,0 0-40-16,0 0-31 0,0 0-35 0,0 0-28 15,0 0-18-15,0 0-12 0,0 0-8 0,0 0-4 16,0 0 0-16,41-75 1 0,-41 79 5 0,0-1 11 0,0 3 9 15,-2 2 13-15,-3 3 6 0,0 0 2 16,-3 3-9-16,0 1-9 0,2 1-6 0,-2 1-1 16,0 2 3-16,0 0 7 0,1 1 3 0,0-1 3 15,2 2-2-15,1-3-4 0,3 1 2 16,1-3-6-16,0-1 6 0,0-2 4 0,4-3 10 16,2-2 24-16,4-2 39 0,5-3 39 0,5-3 35 15,8-1 1-15,12-9-18 0,9-5-37 0,14-4-33 16,13-4-19-16,8-2-15 0,13-1-6 0,10-2-8 15,11 0-3-15,6 2-7 0,7 1-4 0,4-1-8 16,-2 3-2-16,-2 4-3 0,-3 1 1 16,-12 4-1-16,-13 4-1 0,-7 3 0 15,-14 0 1-15,-12 3 2 0,-9 0-2 0,-11 1 3 16,-14 0-2-16,-7 0 0 0,-11 2 0 0,-8 0 6 16,-6 1 5-16,-4-1 5 0,0 1-4 15,0 0-12-15,0 0-26 0,0 0-22 0,0 0-9 16,-3 3-11-16,-5 5-37 0,-5 1-85 0,-3 7-155 15,5-4-280-15,1-3 70 0</inkml:trace>
  <inkml:trace contextRef="#ctx0" brushRef="#br0" timeOffset="360641.8543">1188 13651 0 0,'0'0'0'0,"0"0"0"0,0 0 0 0,0 0 0 16,0 0 0-16,0 0 112 0,0 0 72 0,0 0-23 15,0 0 1-15,0 0-13 0,0 0-23 16,-38-121-23-16,33 114-26 0,3 2-19 0,0-1-10 15,0 3-13-15,-3 0-9 0,4 0-13 0,-3 2-17 16,-3 1-10-16,0 0-4 0,1 0-2 16,-5 5-1-16,-5 3 2 0,2 3 0 0,-4 2 2 15,-2 0 3-15,1 3 4 0,-2 4-1 0,3-3-3 16,-1 1-6-16,4 2-6 0,2-2-7 0,3-2-8 16,1 2 1-16,3-3 6 0,5 0 14 15,1 0 16-15,1-2 16 0,7 2 7 0,4-1 5 16,4-1 3-16,0 0 4 0,5 0-1 0,3 0 0 15,0 0-6-15,3 2-6 0,-2-1-6 0,3 2-3 16,-4 0-1-16,2 1-3 0,-4 2 3 0,-1 0-3 16,-4 1 2-16,-3 0 3 15,-4 2 4-15,-1 0 5 0,-7 2 4 0,1-3 3 0,-3 1 12 16,-7-2 9-16,-3 0 5 0,-7-3 5 16,2 1-2-16,-5-4-9 0,-1 1-6 0,-5-4 11 15,3-3 7-15,-5-1 3 0,4-3 0 0,-3-1-17 16,5-3-21-16,-4 0-3 0,4 0-1 0,2-4 1 15,0 1 6-15,4-1-3 0,1 0 0 16,4-2-5-16,0 2-4 0,2 0-4 0,5 1-14 16,-1-1-35-16,3 3-66 0,2 0-32 0,0 0 0 15,3 1 15-15,5 0 7 0,2 0-157 0,0 2-291 16,-2-1 35-16</inkml:trace>
  <inkml:trace contextRef="#ctx0" brushRef="#br0" timeOffset="360945.5156">1438 13526 0 0,'0'0'0'0,"0"0"0"0,0 0 159 15,0 0 112-15,0 0-37 0,0 0-35 0,0 0-33 16,-72-117-39-16,68 109-18 0,-2 2-16 0,3 0-26 15,-2 1-48-15,3 3-81 0,0 2-41 16,1 0-11-16,1 3 27 0,0 7 59 0,0 3 35 0,0 5 11 16,0 2 3-16,1 7-1 0,0 2 1 15,0 6 1-15,1 2 1 0,0 4-3 0,0 2-3 16,-2 3-1-16,0 2-4 0,0 2 4 0,0 1 3 16,-6 4 2-16,3-1 6 0,-5 2-1 0,1-1 1 15,2-1-14-15,-2-2-58 0,4-4-227 16,0-14-430-16,3-11 325 0</inkml:trace>
  <inkml:trace contextRef="#ctx0" brushRef="#br0" timeOffset="362460.8605">1852 13818 0 0,'0'0'131'0,"0"0"188"0,0 0-9 0,0 0-78 16,31-117-60-16,-26 100-42 0,-1 5-27 0,-3 1-16 15,-1 0-2-15,0 3-4 0,-3 1-24 0,-5 1-16 16,-1 3-18-16,-3 2-23 0,-4 1-11 15,-2 3-8-15,-4 8-6 0,-3 2 4 0,-3 5 2 16,-2 1 3-16,1 3 0 0,3 2-3 0,-1 4 4 16,3 0 3-16,-1 4 4 0,4 0 7 15,1 2-4-15,6-1-1 0,0-1-2 16,6 0-4-16,1-4 2 0,5-3-1 0,0 1-1 16,2-7 1-16,2-3 1 0,2-2 5 0,4-5 14 15,1-3 20-15,-2-3 24 0,1-3 25 0,1 0 20 16,2-4 7-16,1-6-7 0,3-3-16 0,-3-3-23 15,0-2-14-15,3-3-10 0,-3 0-4 0,0-2 0 16,-2 0-7-16,-1-1 0 0,0-1-4 0,-1 1-3 16,-4 0-3-16,3 0-4 0,-4 3-1 15,1 3 1-15,1 2-1 0,-4 4-2 0,0 3-3 16,-1 3-3-16,0 4-18 0,0 2-41 0,0 1-26 16,1 6 0-16,-1 5 14 0,1 5 45 0,1 4 24 15,1 4 3-15,0 1 0 0,4 3-4 0,0-1-1 16,6-1 0-16,0 0 3 0,4 0 2 15,-1-1 2-15,3-1 2 0,1-4-3 0,1-2-5 16,2-5-14-16,1 0-31 0,-2-6-49 0,0-5-66 16,2-3-74-16,-2-2-96 0,-2-10-49 15,-1-4 13-15,1-7 64 0,-3-4 175 0,2-4 129 16,-4-2 0-16,1-2 0 0,-2-1 0 0,0-2 0 16,-1 1 0-16,1 1 0 0,0 1 69 0,-2 3 12 15,2 2 17-15,-3 5 22 0,1 2 22 16,-7 5 16-16,2 4 16 0,-5 5 10 0,2 3-13 15,-2 3-33-15,-2 2-63 0,1 1-60 0,-1 0-65 16,0 1-20-16,0 4 18 0,0 2 20 0,1 2 36 16,0 0 21-16,0 0-2 0,4 0 0 0,-2-2 1 15,0-1 4-15,0-1 3 0,0-2 1 0,-1-1 11 16,-1-2 23-16,-1 0 41 0,1 0 37 0,-1 0 19 16,0-1-26-16,0-3-38 0,0-2-42 15,0-3-32-15,0 0-7 0,0 2-1 0,0-3-4 16,-4 2-2-16,-2 0 1 0,2 0-2 0,-4 2 1 15,-1 2-5-15,-1 1-8 16,-4 3-6-16,-2 0-10 0,-4 5-1 0,-1 5-2 16,0 3 1-16,-1 1 3 0,-3 4 1 0,5 2 4 0,-2 2 1 15,4 1 0-15,3 3 4 0,1 1-2 16,4 0 3-16,2 2 0 0,2-1 1 16,5-2 4-16,1 1 3 0,3-2 3 0,4-1 1 15,6-2 0-15,3-3 3 0,1-1 3 0,5-2 1 0,1-4 3 16,5-5 0-16,2-3-3 0,1-4 2 0,2-2 2 15,1-9-3-15,1-7 6 0,-3-2-1 16,2-2-4-16,-3-5 2 0,-1-2-4 0,-3-2-1 16,-3-1-1-16,-1-3-2 0,-5 0 0 15,-1-3 1-15,-4 0-2 0,-1-4 2 0,-4 0-1 0,-2-5 1 16,-4-4 0-16,1-1 0 0,-3 2 2 0,0 0 1 16,0 6 1-16,0 4 7 0,-4 7 0 15,0 6 2-15,-2 5 1 0,4 6-7 0,-1 7-1 16,1 4-10-16,2 3-21 0,-1 2-27 0,1 4-7 15,-3 6 2-15,1 6 16 0,-2 8 22 16,-1 5 5-16,0 6 1 0,2 4 0 0,0-1 0 16,-1 4 1-16,3 1 0 0,-1 0 2 0,1 2-1 15,1-1 0-15,-1-1 1 0,0-1-2 16,0-2 2-16,0-1-2 0,-1 0 2 0,2-2 0 16,-1-1 0-16,1 0 1 0,-2-3-2 0,2-3 0 15,0-1 2-15,0-2-1 0,0-5 0 0,0-3 0 16,5-3-2-16,-2-4 1 0,-1-5-2 15,4-1 0-15,-4-4-1 0,0-2 9 0,-1 0 13 16,2-4 2-16,2-7-4 0,1-7-8 0,1-4-11 16,1-7-4-16,1-7 1 0,-4 1-1 0,0-3 1 15,-1-2 1-15,1-3-1 0,-2 2 2 0,0 0 3 16,1 1-2-16,-1 4 7 0,2 3-6 0,-1 4-2 16,0 3-1-16,1 5-5 0,-2 5-2 15,2 5-4-15,-3 5-15 0,0 3-31 0,1 3-10 16,2 2-7-16,-2 5 15 0,6 2 29 0,-1 4 18 15,-2 2 13-15,0 0 6 0,1 4 8 0,-3 1 1 16,0 0 2-16,-2 1 3 0,-2-1-3 16,0 0 3-16,-5 0 2 0,-1 0 2 15,-2-3 6-15,-1-1 3 0,0-3 4 0,-2-3 2 0,2-2 2 16,0-4 6-16,1 0 9 0,3-3 1 16,-1-1 3-16,2 0-5 0,-1-1-8 15,2-3-7-15,0-1-8 0,-1-2-11 0,1 1-7 0,2 0-5 16,0 2-2-16,1 2-4 0,0-1-12 0,0 3-19 15,0 0-31-15,0 3 0 0,0 5 4 16,0 6 21-16,1 2 25 0,0 8 8 0,2 1 5 16,2 1-1-16,0 2 3 0,4 0-2 0,1-3 2 15,6-1 4-15,2 0 7 0,6-7 11 16,6-2 9-16,7-5 1 0,6-4 3 0,4-5-9 0,4-1-7 16,3 0-2-16,-2-6-8 0,-2-2-1 15,-7 2-2-15,-2 0-14 0,-5-1-16 0,-8 3-42 16,-5 2-62-16,-7 0-98 0,-4 2-279 0,-5 0-824 0</inkml:trace>
  <inkml:trace contextRef="#ctx0" brushRef="#br0" timeOffset="362818.8981">3187 13651 190 0,'0'0'370'0,"0"0"-318"0,0 0 2 15,0 0-8-15,0 0-1 0,0 0 7 16,0 0 31-16,0 0 69 0,0 0 49 0,0 0 7 0,0 0-37 16,0 0-63-16,0 0-49 0,0 0-18 15,89-87-8-15,-64 81-5 0,1 1-7 0,1 2-5 16,-1-2-2-16,1 0-1 0,-3 0-3 0,1 0-2 16,-2 2-2-16,-2 1-3 0,-3 0-5 15,-5 2-16-15,-1 0-38 0,-3 3-65 0,-5 4-113 16,-2-1-257-16,-1-2-571 0</inkml:trace>
  <inkml:trace contextRef="#ctx0" brushRef="#br0" timeOffset="363055.6196">3215 13839 0 0,'0'0'259'0,"0"0"-359"0,0 0 0 0,0 0 71 0,0 0 97 15,0 0 104-15,0 0 75 0,0 0 53 16,0 0-8-16,0 0-37 0,0 0-67 16,0 0-66-16,136-34-35 0,-117 27-20 0,2 2-13 15,-1-1-9-15,-1 1-8 0,-2 0-9 0,-2 0-4 16,1 2-7-16,-3-1-6 0,-1 2-4 16,-3 1-6-16,-1 1-9 0,-1 0-20 0,-3 0-64 0,0 0-161 15,-1 0-422-15,-1 1-321 0</inkml:trace>
  <inkml:trace contextRef="#ctx0" brushRef="#br0" timeOffset="363573.2307">3924 13300 1863 0,'0'0'69'0,"0"0"-17"0,0 0-17 16,0 0-27-16,0 0-48 0,0 0-59 0,0 0-11 0,0 0 2 16,0 0 33-16,0 0 54 0,0 0 13 15,0 0 9-15,0 0 8 0,-73 140 5 0,70-100-2 16,3 5 1-16,0-2 1 0,0 3 1 0,1-4 2 15,3 0-1-15,-2-1-3 0,0-2-5 0,-1-2-3 16,2-4-2-16,-2-3 0 0,0-5 1 0,0-4-4 16,1-7 6-16,0-5 8 0,0-3 36 15,-2-4 59-15,2-2 67 0,-2 0 35 0,0-4-17 16,0-7-50-16,0-4-63 0,0-5-41 0,0-3-10 16,0-4-4-16,-4-4 1 0,-2-2-2 0,-1 0-2 15,0-2 0-15,-1-3-4 0,1 1 1 16,1-3-2-16,2-3-2 0,2 0-2 0,0 1-2 15,2 3-4-15,0-1-1 0,5 5-4 0,0 2 0 16,3 6 0-16,0 3-3 0,0 3 2 16,0 5-2-16,1 1-3 0,-1 6-4 0,1 0-5 15,2 5-7-15,1 3 0 0,3 1 0 0,4 1 6 16,1 6 0-16,2 3 3 0,3 3-4 0,1 2-17 16,0 3-27-16,0 0-42 0,-1 1-69 15,-1 1-70-15,-1 0-109 0,-5 0-250 0,-5-4-250 16,-5-7 351-16</inkml:trace>
  <inkml:trace contextRef="#ctx0" brushRef="#br0" timeOffset="363976.4338">3823 13733 854 0,'0'0'72'0,"0"0"-54"0,0 0-36 16,0 0-12-16,0 0 27 0,0 0 43 15,0 0 17-15,0 0-4 0,0 0-4 0,123-24 0 16,-92 17-3-16,3-2-1 0,1-2-2 16,-1 0 1-16,0-1-1 0,-4 1 0 0,-3-2 7 15,-1-1 0-15,-1 0 2 0,-4-4-5 0,-1-2-7 16,0 1-6-16,-4-4 1 0,-3-1 1 0,-1 1-1 16,-1-4-3-16,-2 0-2 0,-3-2-3 15,-2-2 1-15,2-2 3 0,-4 1 4 0,-1 0 1 0,1 1 25 16,-2 1 35-16,0 4 31 0,0 1 30 15,0 1-2-15,0 5-24 0,-3 1-33 0,1 2-30 16,-1 5-23-16,2 1-16 0,0 5-11 0,1 2-12 16,-1 3-13-16,1 0-25 0,0 0-6 0,0 6 0 15,0 6 10-15,-2 5 15 0,0 7 8 0,1 4 1 16,-2 5 3-16,1 4 0 16,0 3 1-16,1 4 1 0,-1-1-4 0,0 4 5 0,1 0-3 15,0 1 1-15,-2 2 1 0,1-1-2 0,0 0 2 16,2-3-2-16,0-2-9 0,0-3-16 15,7-1-38-15,2-3-67 0,1-2-68 0,4-5-93 16,2-3-247-16,-4-9-304 0,-3-8 121 0</inkml:trace>
  <inkml:trace contextRef="#ctx0" brushRef="#br0" timeOffset="364360.8101">4698 13461 235 0,'0'0'193'0,"0"0"-8"0,0 0-45 15,0 0-79-15,0 0-63 0,0 0-31 16,0 0-6-16,0 0 20 0,0 0 28 0,0 0 22 16,0 0 10-16,-128 80 14 0,118-52 14 0,3 1 7 15,2-1 2-15,-1-1 2 0,3-1-7 16,3-1-5-16,0 0-3 0,7-3-6 16,2-1 3-16,3-4 7 0,1-2 7 0,3-3 13 0,2-5 9 15,1-3 9-15,3-4 3 0,3 0-1 16,-2-8-11-16,5-4-14 0,-3-4-14 0,1-2-15 0,-1-4-7 15,-4 0-3-15,-4-4-2 0,0-2-1 16,-7 0 1-16,-4-4 3 0,-4-1-2 16,-2-2 0-16,-1-1-3 0,-6 0-2 0,-6 2-3 0,-2 1-3 15,-1 5-2-15,-4 2-7 0,-1 5-3 16,0 4-7-16,-4 4-7 0,3 3-4 0,-2 4-7 16,0 4-1-16,-1 2-5 0,0 5-3 0,0 6-2 15,-1 7-2-15,2 3 2 0,0 5 1 0,1 4 2 16,6 1 0-16,2 3-1 0,5 2 1 0,5 1 0 15,5 1-6-15,0-1-15 0,11-1-35 16,5-4-75-16,9 1-111 0,-4-10-350 0,-6-8-915 0</inkml:trace>
  <inkml:trace contextRef="#ctx0" brushRef="#br0" timeOffset="365135.547">5123 13477 0 0,'0'0'0'0,"0"0"176"0,0 0-78 0,0 0-74 16,0 0-29-16,-116 30-15 0,103-14-5 0,1 2 1 15,0 1-6-15,2 1 1 0,3 2 1 0,-1-2 6 16,3 1 11-16,1 0 8 0,3-1 4 15,1-1 4-15,0-1 4 0,3-4 4 0,3-1 13 0,3-2 12 16,-1-2 17-16,2-2 33 0,4-5 39 16,-3-1 40-16,5-1 29 0,-2-2 7 0,5-5-15 15,-3-4-17-15,1-1-8 0,1-2-8 0,-2 0-5 16,-2-3-8-16,-3 0-23 16,-1 2-19-16,0-3-13 0,-3 1-20 0,-3 1-9 15,-1-1-11-15,0-1-11 0,-3 1-7 0,0 1-4 0,0 2-4 16,0 3-3-16,-3 1 0 0,1 4-3 15,1 3-5-15,-2 2-9 0,2-1-13 0,1 2-27 0,-1 0-11 16,-1 6-4-16,-1 4 5 0,2 3 22 16,-3 3 10-16,1 1 6 0,2 2 4 0,1 0 2 15,0-1 1-15,0 2 3 0,1-2-2 0,3 2 2 16,2-3-1-16,1 1-1 0,-1-3 2 16,1-3-1-16,1-2 3 0,2 0 2 0,0-3 7 15,1-4 11-15,1-2 7 0,1-1 10 0,2-2 2 16,-2-6-2-16,4-4-3 0,-2-2-2 0,1-1-3 15,-4-5-4-15,2-1-2 0,-3-2-4 16,1-5-2-16,0-3-2 0,-2-5 0 0,0-1 0 16,1-4 2-16,-1 0 4 0,-2-4 6 0,0 0 4 15,-2 0 2-15,1-1 2 0,-4 2-3 16,3 3-3-16,-4 4-2 0,-2 2-6 0,0 5-1 0,0 3-2 16,0 6-2-16,0 1 0 0,-1 2-7 15,-3 6-1-15,0 1-2 0,2 4-2 0,-1 4 0 16,0 1-6-16,2 2-4 0,0 0-7 0,0 2-5 15,-3 6 2-15,-2 6 4 0,1 5 5 16,0 5 6-16,-3 5-2 0,4 1 1 16,-3 5-1-16,5 0 0 0,-2 0-1 0,1 2-2 15,1 2 2-15,1 0-3 0,-2 0 3 0,1 1 1 0,2-3 0 16,0 0 1-16,0-1 1 0,0-2-1 16,5-1 1-16,0-4 0 0,2-1-2 0,4-6 3 15,-1-1 0-15,4-3-1 0,-1-2 1 0,0-3 2 16,5-2 1-16,-1-2 2 0,0-3-2 0,1-1 2 15,-2-2-1-15,-1-1 1 0,0-2 2 0,-1 0-1 16,-3 0-1-16,-1-3 0 0,0-1-9 16,-2-2-8-16,-5-2-17 0,-1 0-30 0,0-4-42 15,-2 1-64-15,0-3-163 0,0 3-408 0,-2 2-803 0</inkml:trace>
  <inkml:trace contextRef="#ctx0" brushRef="#br0" timeOffset="365321.9456">5163 13393 2016 0,'0'0'91'15,"0"0"-5"-15,0 0-27 0,0 0-24 0,0 0-12 16,0 0-15-16,0 0 10 0,0 0-5 0,0 0-3 16,0 0-2-16,127-41-1 0,-101 35-1 0,-1 1-1 15,4-1 1-15,0 1-12 0,0-2-38 16,4 0-92-16,-10 3-269 0,-5 0-1040 0</inkml:trace>
  <inkml:trace contextRef="#ctx0" brushRef="#br0" timeOffset="384744.1728">301 9775 0 0,'0'0'124'0,"0"0"35"16,0 0 0-16,0 0-26 0,0 0-34 0,0 0-24 0,0 0-10 16,0 0 8-16,0 0 14 0,0 0 24 15,0 0 23-15,0 0 10 0,4-69 0 0,-3 63-11 16,0-1-39-16,1 1-43 0,-2-1-49 0,2 1-39 0,-2 6-7 16,0 0 13-16,0 0 17 0,0 0 20 15,0 0-2-15,0 4 3 0,0 5-4 0,0 9-1 16,-1 5 3-16,0-1-4 0,-2 7 3 0,-2-2-1 15,3 0 2-15,-1 4 2 0,-3 2 4 16,4 1 0-16,-4 0 5 0,3 2-5 0,0-1-2 16,-2-1-1-16,3 0-2 0,-1-3 1 0,-2-1 0 15,3-3 6-15,1 0 10 0,1-9 13 0,0 5 24 16,0-7 24-16,0 2 20 0,0-1 18 16,1-10-2-16,9 8-7 0,-4-8-20 0,6 3-16 15,1 0-13-15,-1-7-15 0,4 1-7 0,-2-3-48 16,5 0-9-16,-2-1-5 0,2 0 1 15,-3 0 31-15,4-1 4 0,-1-2-6 0,-1 0 3 16,-3 1-5-16,2 0-14 0,-4-1-37 0,2 2-72 16,-11 0-97-16,12 1-176 0,-11 0-312 0,3 0-629 15</inkml:trace>
  <inkml:trace contextRef="#ctx0" brushRef="#br0" timeOffset="385395.9289">1091 9761 818 0,'0'0'213'16,"0"0"-185"-16,0 0-34 0,0 0-34 15,0 0-20-15,0 0-12 0,0 0 1 0,0 0 18 16,0 0 14-16,0 0 29 0,0 0 29 0,0 0 37 16,0 0 31-16,0 0 28 0,-22-62 23 15,14 57 13-15,4 0 2 0,-4 1-5 0,-1 0-21 16,-1-1-25-16,-1 1-30 0,0 3-22 0,-5-1-24 15,3 2-16-15,-6 0-13 0,2 0-7 0,-1 3-1 16,-3 4 1-16,-2 0 1 0,1 1 0 16,1 3 1-16,-2-1-1 0,2 1 6 0,-4 2 1 15,10-4 3-15,-3 1-4 0,8-3 25 0,3-2-5 16,-6 6-2-16,4-5-4 0,0 1-27 0,-5 7-7 16,5-7-14-16,0 0-10 15,-3 8-7-15,5-9 3 0,3 1 15 0,-6 7 21 0,8 0 17 16,1 1-3-16,1 5 6 0,5-2 3 15,11-3-7-15,1-1 18 0,6-1-7 0,0-1-2 16,-1 0 0-16,0-1-2 0,-1 0-2 0,0 1-2 16,-3 0-1-16,2 0 1 0,-4-1 4 0,-2-1-5 15,-3 1 3-15,-1 0 2 0,-1-2 9 16,-5 1 12-16,1-2 13 0,-4 0 2 0,-1 1 1 16,0-1-1-16,-3 0 7 0,-5 1 8 0,-3-1 6 15,-1 0-1-15,-4-1-8 0,-3 2-10 0,-1-1-7 16,0-1 2-16,-2-1-6 0,7-1 0 0,2-2-8 15,0 0 18-15,4-1-13 0,-4 0-5 0,-3 2-8 16,4-3-31-16,1 1-7 0,-2 2-14 0,-1-3-24 16,0 1-34-16,3 0-40 0,-2 0-64 15,-2 0-85-15,4 0-132 0,-2-1-166 0,6 1-219 16,3 0 752-16</inkml:trace>
  <inkml:trace contextRef="#ctx0" brushRef="#br0" timeOffset="385702.7313">1295 9981 0 0,'0'0'228'0,"0"0"-4"0,0 0-12 16,0 0-14-16,0 0-30 0,0 0-28 0,0 0-24 16,0 0 6-16,0 0-1 0,0 0-6 15,0 0-16-15,0 0-24 0,0 0-20 0,7 0-18 16,-4 0-10-16,2 0-10 0,2 0 0 0,7-3-4 16,1-4 2-16,5 0-12 0,0 0 1 15,3 1 3-15,3-1-4 0,-3 0 8 0,5 2-33 16,-3 1-73-16,3 0-158 0,-8 3-343 15,-9 0-465-15</inkml:trace>
  <inkml:trace contextRef="#ctx0" brushRef="#br0" timeOffset="386403.5231">2200 9644 1395 0,'0'0'7'0,"0"0"-36"0,0 0-50 0,0 0-23 16,0 0-31-16,0 0 26 0,0 0 42 0,0 0 32 16,0 0 51-16,0 0 32 0,0 0 34 15,0 0 32-15,0 0 29 0,0 0 24 0,-47-34 6 16,39 34-11-16,-2-2-36 0,-1 2-43 0,-4 0-37 16,4 2-26-16,0 1-13 0,-5 3-7 0,2 3-1 15,-6 0-3-15,1 2 3 0,-3 2-2 0,0 0 2 16,-3 1-3-16,2 3 3 0,-2-1 0 15,-1 0 1-15,4 2 0 0,-1 1 1 0,2-3-2 16,1 2-2-16,1-2-4 0,3 0-6 16,5-1-7-16,4 0-11 0,3-1-2 0,4-1-6 15,0-3 6-15,2-1 12 0,7-2 21 0,2-1 22 16,5-2 22-16,-1-1 9 0,4-2 3 16,0 0-5-16,-1-1-7 0,-2 0-5 0,0-1-8 15,-4-3 1-15,0 2-3 0,-3 0-1 0,-1-1-5 16,-4 1-2-16,0 1-5 0,-2 0-5 0,-2 1-5 15,2 0 1-15,-2 0-6 0,0 0-11 0,0 0-16 16,0 0-5-16,-4 3-3 0,-2 2 5 16,1 2 17-16,-3 1 2 0,-2 1 4 0,0 1 5 15,-1 0 0-15,-1 0-3 0,2 0 3 0,-4 2-3 16,2-1 5-16,0 1 0 0,-3 2 0 0,1 0 2 16,-1-1-3-16,-1 2 0 0,5 0-2 0,-1 0-1 15,2 0 0-15,3-1 3 0,0 0-2 0,3-1-2 16,4-2-1-16,0 0 2 0,0-1 2 0,4-1 7 15,4-1 7-15,2 0 8 0,3-2 9 16,3 0 7-16,4 0 5 0,0-1-5 16,2-1-4-16,4-2-8 0,-1-1 0 0,0 1-1 15,0-2 3-15,1 0-2 0,-1 0-4 0,1 0-20 0,-2 0-39 16,-2 0-62-16,3 0-127 0,-10 0-257 16,-2 0-752-16</inkml:trace>
  <inkml:trace contextRef="#ctx0" brushRef="#br0" timeOffset="386872.6679">2698 9581 0 0,'0'0'0'15,"0"0"0"-15,0 0 0 0,0 0 131 0,0 0 188 16,0 0-24-16,0 0-33 0,0 0-33 16,0 0-34-16,0 0-31 0,0 0-44 0,0 0-27 15,0 0-30-15,0 0-24 0,-104-50-17 16,90 56-14-16,-2 2-7 0,-2 2-3 0,0 1 2 16,1 3-2-16,-2 0 3 0,0 2-2 0,3 0 4 15,0 0-2-15,2 3-1 0,0-1-3 0,4-1-1 16,0 2-4-16,3-2-1 0,1 0-2 15,4 2-6-15,2-4 4 0,0 3-1 0,4-1 9 16,7 0 6-16,-1-2 6 0,3 2 8 0,4-2 2 16,2 0-4-16,0-4 2 0,4 2-7 15,-1-1 1-15,4 0 1 0,-3-2-4 0,-2 2 2 0,0-1-3 16,-2-2-1-16,-2 2-2 0,-4-2 0 16,-2-1-4-16,-4-1 6 0,-4-1 3 0,0-1 19 15,-3 0 20-15,0 1 16 0,-4 0 12 0,-6 0 4 16,-4-1-8-16,-3 2-3 0,-6-1-11 0,-3-1-17 15,-2 1-10-15,0-1-21 0,-2 1-9 16,1-1-24-16,1 1-29 0,1 1-40 0,1 3-68 16,-2-2-132-16,7 2-272 0,8-5-781 0</inkml:trace>
  <inkml:trace contextRef="#ctx0" brushRef="#br0" timeOffset="387991.4425">372 11528 1438 0,'0'0'21'0,"0"0"7"16,0 0-20-16,0 0-24 0,0 0-16 0,0 0-5 15,0 0 0-15,0 0-22 0,0 0-50 16,0 0 2-16,0 0 14 0,0 0 27 0,0 0 56 16,0 0 4-16,-2-25-3 0,2 25 2 0,0 0 3 15,-8 2 2-15,4 5 4 0,-4 7 2 0,0 1 44 16,6-3 1-16,2 2 4 0,-1 1 5 0,1 1-37 15,0 0 14-15,0-1 13 0,1 0-22 16,2 0 18-16,1-8 22 0,2 7 22 0,2-5 56 16,-2-1 5-16,6 4-8 0,-4-9-22 0,-3 0-22 15,10-1-22-15,-9-2-12 0,4 0-10 0,6-7-7 16,-11 0 0-16,9-7-7 0,-3 0 1 0,-6-3 0 16,3 2-2-16,-1-4-1 0,-3 1-1 0,1-3-1 15,-2 1 2-15,-2-1-2 0,0 1-3 16,-1-1-7-16,0 2-13 0,-1 0-8 0,-1 1-9 15,-5 2-12-15,3 0-11 0,-1 9-11 0,-5-7-9 16,6 7-4-16,-3 0 0 0,-4-2 6 16,2 7 3-16,4 0 4 0,-10 2 2 0,6 0-1 15,4 0-1-15,-2 2-4 0,2 4 7 16,-1-1 6-16,-2 1 13 0,4 1 15 0,1-2 14 16,-2 2 20-16,3 0 32 0,0 0 27 0,2-7 15 15,0 0-5-15,0 0-29 0,0 0-25 0,0 0-18 16,0 0-11-16,0 0 1 0,0 0-4 0,0 0-6 15,0 0-1-15,0 0-13 0,0 0-11 0,0 0-17 16,0 0-23-16,0 0-27 0,0 0-26 16,0 0 11-16,0 0 22 0,0 0 32 0,0 0 38 15,0 0 14-15,0 0 3 0,2 0 7 0,6-1 2 16,5 0-3-16,-1-1 0 0,-1 2-3 0,5 0-3 16,-3 3 2-16,7 1-7 0,3 0 4 0,11 2 0 15,-3 1-28-15,3 0 7 0,-3 0-9 16,-1 1 1-16,-8 1 24 0,-4 0-2 0,-4 2 0 15,-5 0-4-15,-2 2-8 0,-5 1 0 0,-2 0-2 16,0 0 1-16,-2 2 6 0,-7 1 4 0,5-6 4 16,-2-2 29-16,5-4 9 0,-7-1 13 15,4 3 26-15,-3 0-4 0,4 0 10 16,-4-4-11-16,2-1-17 0,-1 0-19 0,-1 1-10 16,7-3-7-16,-3-2-7 0,0-8-5 0,-1-8-2 15,2-5-29-15,2-3 3 0,8-6 0 0,2-2-3 16,2 2 30-16,3 1-8 0,0 4 1 15,-2 5-6-15,4 5-6 0,-5 3-15 0,3 3-50 16,-1 5-55-16,1 3-68 0,0 3-135 0,5 2-208 0,-9 4-399 16,-1-2 276-16</inkml:trace>
  <inkml:trace contextRef="#ctx0" brushRef="#br0" timeOffset="388581.2989">1468 11299 586 0,'0'0'245'16,"0"0"-30"-16,0 0 3 0,0 0-39 0,0 0-29 15,0 0-2-15,0 0-11 0,1-131 3 16,0 118 3-16,1 0-10 0,-2 4-14 0,0 1-11 16,0 3-27-16,0 4-28 0,0 0-32 15,0 1-42-15,0 2-46 0,-2 6-6 16,0 7 10-16,-1 8 24 0,-4 9 35 0,3 4 3 0,-3 4 2 16,2 3-1-16,1 1-1 0,1-1 0 0,-1-1-2 15,0-2 4-15,3-3 1 0,0-3-3 16,-1-2 4-16,-2-4-4 0,2-1 1 0,1-5 0 15,1-3-5-15,0-4 3 0,0-1 0 16,0-6 1-16,0-1 5 0,0-4 0 0,1 0 4 0,1-2 17 16,3 0 9-16,-1-1 14 0,6 0 7 15,-1 0-4-15,5-1-2 0,1-3-15 0,-2 1-8 0,4 0-8 16,-5-1-12-16,0 3 2 0,-2 1-3 16,1 0-1-16,0 1 1 0,2 3-2 0,-3 0 0 15,1 2-4-15,-3 0-14 0,-1-1-19 0,3 1-34 16,-2-1-52-16,1-1-93 0,3 0-227 0,-3-2-485 15,-3-1-47-15</inkml:trace>
  <inkml:trace contextRef="#ctx0" brushRef="#br0" timeOffset="389112.3628">1957 11228 59 0,'0'0'157'0,"0"0"-287"0,0 0 44 16,0 0 86-16,0 0 0 0,0 0 0 15,0 0 0-15,0 0 0 0,0 0 0 0,0 0 0 16,0 0 126-16,0 0 107 0,0 0-34 0,0 0-39 16,-2-2-30-16,-6 20-25 0,2 2-27 0,-1 1-22 15,-1 2-17-15,0-1-10 0,2 4-3 16,-2-2-2-16,-1 0-3 0,-1 0-2 0,1-2-3 15,3-1 1-15,-4 0 6 0,2-3 11 16,0 0 17-16,2-3 16 0,-1-2 20 0,0-1 9 16,3-4 3-16,-1-1-2 0,3-3-4 0,1 0 3 0,0-3 18 15,1 0 25-15,0-1 17 0,0 0 2 16,0 0-10-16,0 0-31 0,0-3-34 0,0-3-28 16,0-3-24-16,-1-2-10 0,-2-2-5 15,0-2 3-15,2-2-4 0,-3-1-1 0,-1-2 0 0,3 1-3 16,-3-2-2-16,1-3-1 0,1 0-3 0,-2-1 3 15,4 0-3-15,1 1 1 0,0 1 0 16,0 0-1-16,3 3-1 0,2 0 0 0,2 1-1 16,-2 2-3-16,5 0 0 0,-2 2-1 0,1 3-1 15,-1 1-1-15,-1 3-1 0,1 0-4 16,-2 5 0-16,-1-1-2 0,4 2 1 0,-2-1 0 16,2 1 1-16,-1 1 2 0,1 0-1 0,1-1 4 15,2 1 2-15,3 0 2 0,-2-1 1 0,5-1 2 16,0 0-4-16,2-1 1 0,1 1-2 15,-1-2-7-15,2 0-27 0,0 2-36 16,-2 0-38-16,2 2-52 0,0 0-81 0,-5 1-193 16,-1 0-413-16,-8 0-366 0</inkml:trace>
  <inkml:trace contextRef="#ctx0" brushRef="#br0" timeOffset="389362.3428">1885 11394 680 0,'0'0'-89'0,"0"0"24"0,0 0 17 16,0 0 39-16,0 0 0 0,0 0 12 16,0 0 25-16,0 0 48 0,0 0 42 0,0 0 38 15,0 0 18-15,119-21 8 0,-111 21-8 0,-2-1-20 16,2 0-25-16,-1 0-37 0,0 0-28 15,0 1-18-15,3 0-9 0,1 0-5 0,3 0-3 16,0 0-4-16,-1-1-26 0,7-2-53 0,0 2-114 16,-4-2-279-16,-4 1-862 0</inkml:trace>
  <inkml:trace contextRef="#ctx0" brushRef="#br0" timeOffset="389606.5378">2498 11305 2073 0,'0'0'57'0,"0"0"-159"0,0 0-56 0,0 0 29 16,0 0 34-16,0 0 49 0,0 0 53 16,0 0 15-16,0 0 6 0,0 0 12 0,0 0 15 15,0 0 19-15,0 0 14 0,54-9-1 0,-45 5-11 16,1-1-22-16,3 0-21 0,1 1-14 0,4-1-6 15,2 1 1-15,0 2-13 0,1-1-43 16,2 1-111-16,0 0-234 0,-7-1-361 16,-4 2-133-16</inkml:trace>
  <inkml:trace contextRef="#ctx0" brushRef="#br0" timeOffset="390258.5561">3245 10876 1048 0,'0'0'-69'0,"0"0"9"0,0 0 27 0,0 0 34 15,0 0 4-15,0 0 4 0,0 0 14 0,0 0 10 16,0 0 27-16,0 0 28 0,0 0 29 16,0 0 30-16,0 0 31 0,86-119 16 0,-91 115-11 15,-2 0-34-15,-3 1-54 0,0 1-52 0,-2 2-32 16,-2 0-22-16,0 5-9 0,-2 2-1 15,-1 4 0-15,2 0 5 0,-2 4 5 0,0 0 2 16,2 2-1-16,-1 1 3 0,2-1-2 0,0-1 3 16,4 2 0-16,2-2 1 0,-1-2-3 0,4-3-5 15,2-2-2-15,3-1-7 0,0-2 5 0,0 0 9 16,4-2 13-16,5 0 19 0,2-3 9 0,4 0 6 16,4-1 2-16,2 0-8 0,0-1-6 15,1-3-7-15,-1 0-7 0,-1 0-3 0,-1 1-3 16,-6-1-2-16,-1 2-1 0,-5 1-4 0,-3 1 1 15,-2 0 0-15,-2 0-12 0,0 0-10 16,-6 3-5-16,-1 4 3 0,-5 3 13 0,-1 1 13 16,-6 3 5-16,-1 1 1 0,-1 0-5 15,0 3 1-15,0-1-3 0,-1 2 0 0,1-1 0 16,1 2 2-16,0-1 1 0,2-1-1 0,2 1 3 16,2-1-1-16,4-2-3 0,3 1-2 0,2-3-4 15,2 0 0-15,3-3-1 0,0 0 2 0,4 0 7 16,3-1 7-16,3-2 14 0,4-1 15 0,1-2 9 15,5-3 7-15,4-2-4 0,-1 0-8 16,3-1-9-16,-1-4-9 0,1 0-9 0,-1-1-12 16,1-1-29-16,-3 1-63 0,2 0-125 0,-6 2-260 0,-7 0-916 15</inkml:trace>
  <inkml:trace contextRef="#ctx0" brushRef="#br0" timeOffset="390690.4882">3648 10736 2727 0,'0'0'5'15,"0"0"-37"-15,0 0-69 0,0 0-11 16,0 0 14-16,0 0 32 0,0 0 60 0,0 0 11 0,0 0-7 16,0 0 1-16,-24 121-1 0,14-93 0 15,0 1 5-15,0-1-4 0,-1-1 0 0,2 1-3 16,0-1-3-16,2-2 4 0,-2 2 2 0,3-2 1 15,2 0 1-15,-1-4 0 0,2-2 1 0,1-4 0 16,1-2 1-16,0-3-1 0,-2-4 2 16,3-2 10-16,0-3 22 0,0-1 38 0,-1 0 39 15,1 0 16-15,0-5-19 0,0-4-33 0,0-5-37 16,0-2-20-16,0-4-7 0,0-3 0 16,0-2-3-16,0-3-3 0,0-1 0 15,0-3-1-15,0 0 3 0,0-1 1 0,0 1 0 0,0-1 2 16,0 1-5-16,0 2 1 0,1 2 2 0,4 4-2 15,-3 3 0-15,6 1-5 0,-2 1-2 16,3 3-3-16,4 2-2 0,-2 4-2 0,3 1-1 16,2 2-5-16,0 3 2 0,2 2-3 0,1 2 0 15,1 0 0-15,-1 2 1 0,1 5 3 0,0 0 5 16,0 4 3-16,-2-1-5 0,0 2-33 0,-1 1-47 16,-3 2-63-16,-1-1-105 0,-2 1-184 15,-5-4-366-15,-1-3-385 0</inkml:trace>
  <inkml:trace contextRef="#ctx0" brushRef="#br0" timeOffset="390886.5733">3461 11041 2766 0,'0'0'-4'0,"0"0"-10"0,0 0-31 0,0 0-2 16,0 0 10-16,0 0 24 0,0 0 18 15,0 0 0-15,137-13-4 0,-104 11 2 0,0 0-6 16,-1-1 3-16,0 1 0 0,1 0 0 0,-2 0 0 16,3 1-9-16,-2-1-43 0,2 2-137 15,-10-1-461-15,-5 1-856 0</inkml:trace>
  <inkml:trace contextRef="#ctx0" brushRef="#br0" timeOffset="396995.5098">6137 7148 0 0,'0'0'0'0,"0"0"0"0,0 0 0 0,0 0 0 0,0 0 0 15,0 0 0-15,0 0 0 16,0 0 0-16,0 0 0 0,0 0 0 0,0 0 0 16,0 0 0-16,79-77 155 0,-75 72 20 0,-2 2 10 15,-2 1-13-15,0 1-32 0,-5 1-33 0,-2 0-47 16,-4 0-30-16,-4 5-8 0,-6 4 8 16,-2 3 8-16,-5 3 4 0,-1 1-1 0,-3 2-9 15,3-1-5-15,1 2-6 0,4-2-5 0,3 1-5 16,3-3-5-16,6 2-8 0,3-1-10 0,6-2-4 15,3 1-4-15,0 1 0 0,4-2 6 0,5-1 7 16,4 2 6-16,3-2 11 0,0 1 8 0,1-1 6 16,3 2 5-16,0-1-2 0,-1 1-6 15,0 0-4-15,-5 1-12 0,2-2-7 0,-6 1-5 16,-5 0 3-16,1-1 13 0,-5 1 10 0,-1 0 15 16,0-1 8-16,-2 2 10 0,-7 0 5 0,-1 0 1 15,-5-2-5-15,0-1-6 0,-5 0-5 16,1-1-5-16,-1-2-3 0,-1-1-7 0,1-1-8 15,1-1-19-15,1 0-30 0,3 0-62 16,3-2-145-16,0-2-200 0,6-2-236 0,1 1 256 16</inkml:trace>
  <inkml:trace contextRef="#ctx0" brushRef="#br0" timeOffset="397280.7098">6468 7295 1443 0,'0'0'-4'0,"0"0"3"0,0 0 22 0,0 0 12 0,0 0-9 0,0 0-12 16,0 0-14-16,0 0-15 0,0 0 7 15,0 0 11-15,0 0 17 0,0 0 17 0,0 0 16 16,0 0 10-16,-10-39-7 0,17 31-18 16,1 1-22-16,6 0-16 0,-1-1-9 0,7 0 0 15,1-1-7-15,5 1-15 0,0 1-30 0,3-1-46 16,0 6-75-16,-1-1-108 0,-7 2-298 0,-9 1 134 0</inkml:trace>
  <inkml:trace contextRef="#ctx0" brushRef="#br0" timeOffset="397519.5006">6275 7524 2673 0,'0'0'27'15,"0"0"-26"-15,0 0-38 0,0 0-6 0,0 0 1 16,0 0 10-16,0 0 20 0,0 0 0 15,133-88-5-15,-99 76-5 0,1-1-10 16,-1 3-4-16,4-1-21 0,-5 2-22 0,1 3-24 0,-1-1-42 16,-3 3-49-16,-2-1-65 0,-1 2-106 15,-7 1-170-15,-6 0-144 0</inkml:trace>
  <inkml:trace contextRef="#ctx0" brushRef="#br0" timeOffset="398215.9569">7312 6852 783 0,'0'0'18'0,"0"0"-1"0,0 0-4 15,0 0-10-15,0 0-11 0,0 0-11 16,0 0-4-16,0 0-4 0,0 0 7 0,0 0 12 16,0 0 2-16,0 0 9 0,0 0-2 0,-83 118 1 15,83-98 4-15,0 1 4 0,0 0 6 0,1-1 6 16,4 0 9-16,1-1 8 0,3-1 8 15,2-1 8-15,0-2 20 0,7-4 30 0,0-2 27 16,4-3 19-16,2-3-7 0,4-3-26 0,1-3-23 16,1-6-20-16,-2-3-15 0,-2-6-8 0,0-1-6 15,-5-2-4-15,-7-3-6 0,-2-1-4 16,-4 0-4-16,-6-1-2 0,-2 1 7 0,-2-2 5 16,-7 6 8-16,-3 1 5 0,0 3-6 0,-5 7-6 15,3 7-15-15,-6 3-14 0,-1 10-8 0,-5 5-5 16,2 7 1-16,-4 1 0 0,0 2-5 15,3 3-28-15,-2 1-65 0,6-1-220 0,3-5-527 16,8-7-297-16</inkml:trace>
  <inkml:trace contextRef="#ctx0" brushRef="#br0" timeOffset="399850.1403">21101 947 300 0,'0'0'23'0,"0"0"-39"16,0 0 36-16,0 0 16 0,0 0 31 0,0 0-2 16,0 0 0-16,0 0-23 0,0 0-20 0,0 0-9 15,0 0-16-15,0 0-8 0,11-88-6 0,-21 83-6 16,-2 2 6-16,-5-1-8 0,-2 3 12 15,-3 1 13-15,-7 0 0 0,-1 0 11 0,-3 3 7 16,-3 2 26-16,1 1 9 0,-4 1 27 0,6 0 2 16,1 2-10-16,3 0-18 0,5 0-13 0,4 0-19 15,4 1-16-15,6 2-7 0,2 1 6 0,6 0 5 16,2 0 3-16,0 2 20 0,5 0-2 0,2 0 8 16,6 1 3-16,1 1 6 0,1-1-12 15,2 2 0-15,5 0-10 16,0 2-2-16,2 0-12 0,4 6-3 0,7 5 6 0,4 4-18 15,-1-1 6-15,-5-4-5 0,-4-3 2 0,-4-2-1 16,-1-1 9-16,-3 0-2 0,-1-2-2 0,-5 0 1 16,-2-3 0-16,-1-2-7 0,-6-2-3 15,-1-2-3-15,-2-1 7 0,-3-2 19 0,-1 0 12 16,-7-3 25-16,-3 0 16 0,-7 0-1 0,-2 0-9 16,-8-1-12-16,-3-1-13 0,-2-1-2 15,-3-4-8-15,0 1 3 0,4-1-11 0,-1 0-5 0,2 0 0 16,3 0-4-16,0 0-9 0,-1 0-10 15,8 0-17-15,0 0-48 0,1-1-148 0,9-1-202 16,2 0-274-16,4 1 228 0</inkml:trace>
  <inkml:trace contextRef="#ctx0" brushRef="#br0" timeOffset="400172.5067">21469 1206 2099 0,'0'0'-38'0,"0"0"14"0,0 0-8 0,0 0-14 0,0 0-79 16,0 0-41-16,0 0-9 0,0 0 12 0,0 0 65 15,0 0 11-15,0 0 8 0,0 0 11 16,0 0 6-16,67-1 9 0,-48 3 18 0,4-1 9 16,0-1 12-16,5 0 12 0,-1 0 10 0,0 0-1 15,3-1 5-15,0-1 7 0,0-2-3 0,-1 1-5 16,-2 1-7-16,0-2-1 0,1 2-18 0,-5 1-21 16,4 1-44-16,-5 0-127 0,-2 0-233 15,-9 3 332-15</inkml:trace>
  <inkml:trace contextRef="#ctx0" brushRef="#br0" timeOffset="400443.074">21531 1418 2558 0,'0'0'-33'15,"0"0"-39"-15,0 0-7 0,0 0-12 16,0 0 0-16,0 0 25 0,0 0 23 0,0 0 37 0,0 0 19 16,0 0-2-16,0 0 5 0,145 12-14 15,-114-9-4-15,3 0-1 0,-3-1-5 0,-3 2-1 16,-4-2-2-16,-5-1 4 0,-3 0-1 16,-3-1 6-16,-6 0 9 0,0 0 3 0,-1-4-1 15,-3 1-16-15,2-2-52 0,1-1-86 0,4-2-183 16,-3 1-375-16,-4 3-150 0</inkml:trace>
  <inkml:trace contextRef="#ctx0" brushRef="#br0" timeOffset="401351.5071">22921 981 0 0,'0'0'397'16,"0"0"-365"-16,0 0-22 0,0 0 34 0,0 0 21 15,0 0 23-15,0 0-4 0,0 0-9 0,0 0-27 16,0 0-46-16,0 0-32 0,0 0-23 0,-40-43-10 15,37 43-1-15,-3 1 25 0,2 4 11 0,-4 2 11 16,-1 0 11-16,0 3 11 0,-2 0-5 0,1 3 8 16,0 1 7-16,0 1-1 0,1 0 3 15,2 3 5-15,-1-1 7 0,0 2 11 0,5 0 9 16,1 3 3-16,2-3 9 0,0 6-9 0,5 3 8 16,6 0 1-16,4-2 0 0,-1-8 8 15,-1-5 3-15,4-4 2 0,-4-3 4 16,6-3 8-16,-1-1 10 0,2-2 10 0,2-5-6 0,-1-3-7 15,-1-3-8-15,-1 1-10 0,-6-1-5 16,1-1-1-16,0-2-4 0,-3-2-2 0,2-3-15 16,1-2-6-16,-3-2-12 0,-1 0 8 0,-5-3 1 15,0 2 10-15,-4 2-12 0,-1 0-9 16,-2 3-2-16,-6 3-11 0,-3 2-12 0,-1 3-10 16,-3 4-3-16,-3 4-17 0,1 2 13 0,-1 1-8 15,-2 1 6-15,1 5-6 0,-1 2 1 0,4 0-7 16,1 2-18-16,1 1-28 0,3 2-46 0,3 0-132 15,2-3-282-15,4-1-868 0</inkml:trace>
  <inkml:trace contextRef="#ctx0" brushRef="#br0" timeOffset="403179.2137">32066 8136 842 0,'0'0'484'0,"0"0"-453"0,0 0-18 16,0 0-18-16,0 0-5 0,0 0-18 15,0 0-22-15,0 0-18 0,0 0-15 0,0 0 20 0,0 0 30 0,-122-117 27 16,93 117 22-16,-2 0 9 0,2 0 4 16,2 6-1-16,0 2-3 0,0 2-2 15,3 3 2-15,2 0 4 0,4 1 1 0,0 2-2 16,8 1-5-16,-1 0 2 0,7 1-5 0,0 2-6 0,4 1-4 16,0 1-5-16,8 0 4 0,3 0 8 15,0 3 2-15,6 0 8 0,0 2-5 0,-1 0-2 16,2 3 2-16,-4-3-6 0,1 0 4 0,-4-1-3 15,-5-2-4-15,-1-2-7 0,-5-3-4 0,0 0-3 16,-8-3 2-16,-4-1 11 16,-5-3 15-16,-2 0 17 0,-5-2 16 0,1 0 6 0,-5-3-1 15,-3-2-10-15,-1-1-10 0,-2-1-6 0,1-2-11 16,8 0-8-16,-2-1-11 0,7 0-10 16,6 0-17-16,2 0-37 0,6 0-78 0,4 1-167 15,2-1-198-15,0 0-556 0</inkml:trace>
  <inkml:trace contextRef="#ctx0" brushRef="#br0" timeOffset="403403.8446">32177 8278 2040 0,'0'0'0'0,"0"0"-48"16,0 0-58-16,0 0-57 0,0 0-5 16,0 0 8-16,0 0 31 0,0 0 8 0,0 0-34 15,0 0-28-15,0 0-10 0,0 0-21 0,0 0-136 16,124-2 300-16,-115 3 50 0</inkml:trace>
  <inkml:trace contextRef="#ctx0" brushRef="#br0" timeOffset="403558.4354">32098 8483 2341 0,'0'0'-12'0,"0"0"-41"16,0 0-34-16,0 0-4 0,0 0 10 0,0 0-20 15,0 0-100-15,133-4-172 0,-100 7-242 16,-11-2-112-16</inkml:trace>
  <inkml:trace contextRef="#ctx0" brushRef="#br0" timeOffset="403918.1534">32992 8145 1161 0,'0'0'29'0,"0"0"-51"0,0 0-28 15,0 0-10-15,0 0-12 0,0 0 0 0,0 0 0 16,0 0 2-16,0 0 8 0,-130 45 1 16,111-22 5-16,2 0 6 0,-2 4 6 0,1 2 11 15,4 0 12-15,0 1 6 0,1-2 8 0,6 0 3 16,2-2 0-16,4-1 2 0,1-2 6 0,2-4 13 16,7-1 23-16,4-4 22 0,5-2 10 0,3-4 12 15,4-4-13-15,2-4 0 0,3 0-4 16,0-11-7-16,0-3 6 0,-1-4 4 0,-3-5 7 15,-1-3 6-15,-4-6 11 0,-4 0 12 16,-4-3 7-16,-5 0 20 0,-5 0 15 0,-3 2-10 0,-2 2-23 16,-7 2-42-16,-6 4-41 0,-3 2-27 0,-7 4-16 15,-3 5-13-15,-5 1-18 0,-5 4-25 16,-4 2-41-16,-3 4-87 0,10 3-243 16,11 0-869-16</inkml:trace>
  <inkml:trace contextRef="#ctx0" brushRef="#br0" timeOffset="405089.5365">18174 14879 0 0,'0'0'0'16,"0"0"80"-16,0 0 71 0,0 0 29 0,0 0 43 15,0 0 21-15,0 0-9 0,0 0-30 0,0 0-42 16,0 0-46-16,0 0-40 0,0 0-34 15,-20-59-19-15,14 59-8 0,-1 4-2 0,-2 3 7 16,-6 0 3-16,0 3 4 0,-4 2-3 16,-2 1-6-16,0 2-1 0,-1 3-3 0,0 2-5 15,3 1 2-15,0 2-3 0,2 1-6 0,3 2-3 16,4-2-2-16,2 0-6 0,1-2-4 16,5-1 4-16,2 0 0 0,0-2 4 0,7-1 1 15,0 0 1-15,3-1 1 0,1-3 3 0,2 0 2 16,-1-1 2-16,5-1-1 0,-1 0 3 0,3-1 0 15,1-1 1-15,3 2-3 0,0-1-2 0,-1 1 1 16,-2 0-1-16,-3 2 0 0,-2 0 0 0,-3-1-1 16,-3 0-3-16,-5 0 0 0,-4-1-4 15,-1 2 2-15,-11-1 1 0,-5-1 5 0,-6 1 5 16,-8-2 4-16,-4 1 0 0,-4-3 4 0,-3-2 4 16,-3-2 2-16,1-1 7 0,0 0 5 0,1-2 6 15,3-2 2-15,5 0 1 0,4 0-8 16,3 0-8-16,7-4-9 0,7 1-7 0,3-1-11 0,5 0-32 15,6 1-69-15,1-2-106 0,6 0-269 16,-2 0-895-16</inkml:trace>
  <inkml:trace contextRef="#ctx0" brushRef="#br0" timeOffset="405324.9079">18313 15143 1096 0,'0'0'-10'0,"0"0"-11"0,0 0-16 16,0 0 3-16,0 0 32 0,0 0 54 0,0 0 23 16,0 0 6-16,0 0-4 0,0 0-22 0,0 0-19 15,135-57-17-15,-108 57-7 0,1 0-6 0,5 0-97 16,-9 0-311-16,-7 2-510 0</inkml:trace>
  <inkml:trace contextRef="#ctx0" brushRef="#br0" timeOffset="405525.3707">18249 15368 1424 0,'0'0'-77'15,"0"0"-13"-15,0 0-17 0,0 0 15 16,0 0 74-16,0 0 19 0,117-21-1 0,-85 13-4 16,1 3 4-16,3-3 3 0,0 1 2 0,3 0 8 15,-1 0 1-15,2 1-4 0,-2 1-101 0,-11 1-394 16,-8 2-21-16</inkml:trace>
  <inkml:trace contextRef="#ctx0" brushRef="#br0" timeOffset="406037.09">19121 15043 1187 0,'0'0'92'0,"0"0"-15"0,0 0-37 0,0 0-32 16,0 0-7-16,38-132 2 0,-15 114-2 16,0 3-2-16,4 2-1 0,4 2-4 0,1 2 1 15,3 3 2-15,0 4-1 0,-2 2-1 0,2 6 2 16,-2 5-1-16,-2 5 2 0,-1 5-1 0,-4 3 3 15,-4 5 3-15,-6 2 0 0,-3 3 4 16,-8 2 2-16,-5-1-1 0,0 0 3 16,-15 1 0-16,-4 1-6 0,-7-2 3 0,-5 3-4 15,-3-3 2-15,-4 0 2 0,-2-2-2 0,0-2 3 16,-2-3 3-16,2-2-2 0,0-3 11 16,4-4 11-16,2-5 14 0,6-3 25 0,4-3 26 0,8-3 34 15,6-5 20-15,5 0 6 0,5-4-34 0,5-5-48 16,7-5-48-16,9-4-28 0,7-2-5 15,4 0 3-15,6 0 5 0,5 0-1 0,2 4-1 16,5 3 0-16,-2 1 2 0,5 4 0 0,-1 2 2 16,0 4-3-16,3 2 3 0,0 0-3 0,-2 3 2 15,0 4 3-15,0 2 1 0,0 1-6 0,-1 0-2 16,-5 0-9-16,0 2-46 0,0-2-116 0,-15-1-349 16,-10-3-949-16</inkml:trace>
  <inkml:trace contextRef="#ctx0" brushRef="#br0" timeOffset="411328.904">16034 11866 0 0,'0'0'0'0,"0"0"0"15,0 0 0-15,0 0 0 0,0 0 0 0,0 0 0 16,0 0 0-16,0 0 0 0,0 0 0 0,0 0 151 16,0 0 10-16,0 0-1 0,9-115-2 0,-8 111-17 15,2 3-35-15,-2-1-50 0,0 2-43 0,0 0-28 16,2 5 0-16,3 3 8 0,2 2 12 0,-2 3 5 16,3 0 1-16,0 5 0 0,2-1 2 15,-2-1-4-15,3 2 3 0,-2-1 1 0,1-3 2 16,1-2 12-16,1-3 15 0,-1-1 31 0,0-2 39 15,-1-4 39-15,5-2 25 0,-1 0 0 0,5-9-20 16,6-5-28-16,-1-4-24 0,8-5-18 0,4-3-14 16,2-4-14-16,3-2-14 0,8-2-9 15,3 0-9-15,8-1-4 0,3-2-5 0,4 3-4 16,4-1-3-16,5 3-1 0,-2 2-3 16,4 3 1-16,-6 3 2 0,-1 4-2 0,-4 3 0 15,-8 5-11-15,-7 3-49 0,-8 5-97 0,-15 2-252 16,-13 2-723-16</inkml:trace>
  <inkml:trace contextRef="#ctx0" brushRef="#br0" timeOffset="412052.7372">16202 11839 118 0,'0'0'198'0,"0"0"-136"16,0 0 5-16,0 0-2 0,0 0-14 0,12-125-15 16,-2 111-10-16,-1 4-7 0,0 3-7 0,-1 2-8 15,-3 3-13-15,2 2-10 0,-3 2 0 16,2 6 6-16,-4 5 13 0,1 3 17 0,-2 6 19 0,-1 3 14 16,0 3 9-16,0 3 8 0,0 1-6 15,-3 1-12-15,2-2-4 0,1 2-6 0,0-3 5 16,3-1 5-16,5-3 5 0,2-2 5 0,1-5 13 15,7-6 21-15,3-3 24 0,2-7 15 0,10-3 1 16,4-8-10-16,10-9-17 16,7-7-18-16,6-6-16 0,7-6-15 0,4-3-11 0,4-2-10 15,4-1-10-15,2 0-5 0,1 0-6 16,0 2 1-16,1 2-1 0,-1 1-1 0,-5 5-1 16,-5 3-5-16,-8 5-21 0,-6 5-61 0,-6 2-143 15,-16 7-417-15,-11 3-800 0</inkml:trace>
  <inkml:trace contextRef="#ctx0" brushRef="#br0" timeOffset="422174.1524">18026 16341 0 0,'0'0'161'0,"0"0"-143"0,0 0 7 16,0 0 8-16,0 0 4 0,0 0 18 0,0 0 24 16,0 0 24-16,0 0 19 0,0 0 9 0,111-128 4 15,-78 110-8-15,2 0-6 0,5 0-3 0,2-1-3 16,2 1-4-16,2-2-5 0,1 0-16 15,-1 2-15-15,2 1-18 0,1-1-13 0,-3 2-10 16,0 2-7-16,-3-1-6 0,-1 3 0 16,-2 1-7-16,-3 0 1 0,-6 3-4 0,-4 2-3 0,-3 3-1 15,-7 0-3-15,-1 2-2 0,-6 1-2 16,-2 0-8-16,-3 4-38 0,-3 2-50 0,-2 4-74 16,0 2-121-16,-4-1-270 0,0-4-294 0</inkml:trace>
  <inkml:trace contextRef="#ctx0" brushRef="#br0" timeOffset="422555.0463">17988 16546 567 0,'0'0'-18'0,"0"0"21"0,0 0 7 0,0 0 4 15,0 0 2-15,0 0 0 0,0 0-1 0,0 0-2 16,0 0 4-16,0 0 9 0,0 0 18 0,0 0 28 15,0 0 44-15,-33-132 34 0,59 115 22 0,5-2 2 16,3 0-22-16,5-2-28 0,6-1-29 0,0-1-22 16,6-2-14-16,4 1-9 0,1-2-1 0,3 1 1 15,1 1-6-15,1-1-2 16,-1 4-8-16,-2 2-12 0,0 3-5 0,-1 4-6 0,-4 4-5 16,-7 3-11-16,-2 3-67 0,-6 2-137 0,-10 0-452 15,-13 0-627-15</inkml:trace>
  <inkml:trace contextRef="#ctx0" brushRef="#br0" timeOffset="428825.2611">31337 9411 0 0,'0'0'0'0,"0"0"0"0,0 0 0 0,0 0 34 15,0 0 178-15,0 0-17 0,0 0-16 0,0 0-39 16,0 0-52-16,0 0-25 0,0 0-8 0,0 0 0 16,36-35 9-16,-12 31 13 0,6-1 5 15,7-1 3-15,-1 1-1 0,4-1-1 0,6 0-3 16,-1-1-8-16,4 0-7 0,-2 1-4 0,1-3-4 15,0 2-4-15,-3 0-5 0,-3 0-3 16,-5 0-6-16,-2 1-2 0,-5 0 5 16,-5 1-4-16,-3 1 1 0,-3-1-2 0,-3 2-2 0,-3 1-5 0,-5-1-7 15,-3 2-9-15,1 0-3 16,-4 0-8-16,1 0-6 0,-1-1-6 0,-2 2-17 16,1 0-22-16,-1 0-31 0,0 0-26 0,0 2-35 15,0 1-29-15,0 2-67 0,-6 2-142 0,-5 0-141 16,1 0-94-16,1-2 613 0</inkml:trace>
  <inkml:trace contextRef="#ctx0" brushRef="#br0" timeOffset="429177.6853">31507 9537 1357 0,'0'0'-34'0,"0"0"129"16,0 0-26-16,0 0-29 16,0 0-27-16,0 0-17 0,0 0-7 0,0 0 4 0,0 0 3 15,0 0 14-15,127-63 5 0,-94 60 11 0,1-2 15 0,3 2 10 16,3 0 11-16,1-1 9 0,-1-1 2 15,3 1 4-15,-3 1-3 0,2-1-11 0,0 2-5 16,-2-2-14-16,1 2-6 0,-3-1-9 16,-4 2-8-16,-3 1-5 0,0 0-5 0,-4 0-3 15,-3 0-1-15,-2 0-8 0,-4 0-4 0,-1 4-7 16,-4-1-14-16,-3 1-16 0,-1 0-30 0,-1-1-51 16,-4 2-108-16,-4-1-178 0,0 1-139 0,0-2-138 15,-3-1 532-15</inkml:trace>
  <inkml:trace contextRef="#ctx0" brushRef="#br0" timeOffset="432820.1838">27881 15093 83 0,'0'0'102'0,"0"0"-6"0,0 0-10 0,0 0-20 15,0 0 3-15,-136-125 1 0,114 120-10 16,-1 3-9-16,1 2-9 0,-2 5-5 16,-1 5 2-16,2 3 1 0,3 6 2 0,0 1 1 0,3 2-7 15,3 3-3-15,3 1-6 0,-1 1-7 0,6 2 0 16,4 0-3-16,2 0-3 0,0-3 3 16,5-1-3-16,7-3 11 0,3-3 19 0,5-7 25 15,6-2 25-15,8-7 14 0,3-3-11 0,8-3-27 16,4-11-23-16,0-5-22 0,1-5-8 0,0-6-4 15,-4-4-1-15,-4-6 2 0,-3-5 4 0,-8-4 4 16,-1-6 9-16,-8-6 1 0,-3-4 3 0,-1-4 2 16,-6 0-7-16,3 0 6 0,-1 1-4 0,-1 5 4 15,-3 3 10-15,-1 10 12 0,-3 8 15 16,-1 7 9-16,-5 7-5 0,0 4-13 0,0 8-13 16,0 2-12-16,-2 4-4 0,1 4-9 0,-1 4-11 15,1 2-19-15,0 0-13 0,-3 5-6 0,0 9 3 16,-3 6 10-16,-4 9 8 15,-2 5 6-15,-2 9-2 0,2 5-1 0,-2 4-1 0,2 5-5 16,3 3-2-16,0 1 1 0,0 2 0 16,4-2-2-16,2 1 3 0,3-3-2 0,1-3 3 15,3-4-4-15,8-6 0 0,4-5 2 0,1-6-5 16,5-4 1-16,1-5-6 0,2-5-5 0,-3-6 4 16,1-5 8-16,1-8 13 0,-3-2 13 15,0-8 7-15,1-6 9 0,-2-6 3 0,0-4-3 16,1-4 0-16,-3-2-6 0,-1-3 0 0,-3-1-1 15,-1-1 3-15,-1-2-2 0,-1-1 0 0,0 1-5 16,-1 1-2-16,-2 2-3 0,-1 1-3 0,0 3 3 16,-3 6 3-16,0 3-1 0,-1 6 1 15,-2 5-1-15,0 4-11 0,0 2-6 0,0 4-20 16,0 0-7-16,-4 5-3 0,2 8 7 0,-3 4 12 16,-1 7 8-16,-1 5-1 0,3 3 3 0,-1 3-3 15,3 3-2-15,2 0 2 0,0-1-4 0,0 1 3 16,7-5-1-16,-3-2 1 0,4-3-2 15,0-4-2-15,1-3-3 16,1-2 5-16,3-2-3 0,-1-6 5 0,2-5 1 0,2-1 2 0,-1-4 7 16,2-1 3-16,1-4 6 0,2-6-1 15,1-4 1-15,-1-4-4 0,1-1 3 0,0-4-5 16,-4-2 1-16,-2 0 2 0,0-2-3 0,-2-1 2 16,-4-3 3-16,-3 4-3 0,-1 2-1 15,-4 2 1-15,0 2-6 0,-1 5 6 0,0 1-4 16,0 5-2-16,-1 3 4 0,0 3-7 0,0 2-6 15,0 1-7-15,-1 1-21 0,2 3 1 0,-3 5 6 16,1 4 8-16,0 5 19 0,-4 7-1 0,4 2-2 16,0 3 1-16,1 0-6 0,-1 3 7 0,2-4-2 15,0-1-2-15,0-2 6 0,0-3-6 16,4-2 2-16,-1-3-2 0,3-2-6 0,-2-3 5 16,4-4 3-16,0-4 4 0,-1-1 11 0,0-3 2 15,2 0 6-15,5-7 0 0,0-5-7 16,3-4 2-16,0-3-5 0,3-4 1 0,0-3 2 15,-1-2-6-15,2-1-1 0,-1-1-3 16,-1-2-5-16,1 0 5 0,0 3-2 0,0-1 1 0,0 4 3 16,-1 2-4-16,-1 2 1 0,-2 3-3 0,-5 2 0 15,-2 5 1-15,-4 3 2 0,0 4-1 16,-5 3-3-16,0 2-8 0,0 0-8 16,0 0-6-16,0 4 3 0,0 6 3 0,-2 4 7 0,2 4 8 15,0 2 0-15,0 3-1 0,3 4 1 16,4 2 0-16,3 1-1 0,4 4 2 0,4-1 1 0,3 0-1 15,3-4 1-15,4-2-1 0,3-3-4 16,-2-4 3-16,4-3-3 0,2-5 3 0,-1-2 2 16,-1-6-1-16,4-4 5 0,-4 0-2 0,2-8 1 15,-3-4-1-15,-2-6-2 0,-2-2 2 0,-2-5 0 16,-3-6-1-16,-3 0 4 0,-1-7-5 0,-2 3 2 16,-7 1 2-16,-7 0-3 0,-2 6 2 15,-1 1-2-15,-5 4-2 0,-5 3 1 0,-7 3-5 16,-1 3-3-16,-3 6 0 0,-2 1-5 0,-6 5 4 15,-1 2 2-15,-1 3 1 0,0 8 3 16,1 1-2-16,5 3-2 0,-1 3-1 16,6 1-2-16,4 1 4 0,3 1 1 0,6 1-3 15,2-1 4-15,4-1-5 0,1-1 1 0,3-2-3 16,6-3 2-16,1-3 3 0,7-2 6 16,-2-6 5-16,6-2 1 0,5-1 2 0,1-7-2 0,0-3-2 15,3-4-1-15,0-1-4 0,0-1-1 0,-1-1 3 16,-3 0-2-16,0 0 0 0,-5 2-1 15,-4 2 1-15,-6 4-1 0,-6 3 1 0,-2 4-3 16,-3 0-7-16,-4 2-10 0,-2 2-1 0,-10 5 2 16,-4 3 6-16,-2 6 6 0,-6 2 5 0,4 2 3 15,2 2-2-15,6-1 1 0,6 1-4 0,9-1-3 16,1 2 1-16,11-1 2 0,6-1 1 0,7-1 2 16,7-4 0-16,8-2 2 0,3-4-3 15,5-7 0-15,-1-3 3 16,2-7-2-16,0-9 4 0,-4-7 2 0,-1-8 1 0,-3-8 0 15,-1-8 2-15,-3-5-2 0,-1-7 2 0,-4-3-3 0,0-6 3 16,-2-3 4-16,1-2-4 16,0-5 3-16,-1 1-5 0,-1-1-5 0,-2-2-1 15,2 3 0-15,-5 2 3 0,-4 5 4 0,-3 10-2 16,-10 7 9-16,-2 11-2 0,-4 8-3 16,-8 9-1-16,-4 6-10 0,-5 6-2 0,-3 6-1 0,-1 5-3 15,-6 4 1-15,0 9 0 0,-3 10 0 0,-1 6 3 16,-2 11-2-16,2 5-1 0,5 10-2 15,-1 7 4-15,8 9 1 0,4 5 3 0,4 5-1 16,3 1-2-16,6 4 1 0,2 0 1 0,0 4-3 16,4-3-4-16,2-3-1 0,1-3 5 0,2-7 1 15,4-6-5-15,0-10 3 0,1-10-5 0,-3-9 2 16,4-9 3-16,-3-9 2 0,-1-6-3 0,-1-9 16 16,1-4 12-16,0-5 5 0,7-11 1 15,2-6-11-15,3-7-6 0,5-7-4 0,1-6-3 16,1-6 0-16,1-2 0 0,0-4-3 0,-2 4 9 15,-3 3-6-15,-5 5-2 0,-2 5-2 16,-8 8-4-16,-2 8 6 0,-8 6 1 0,-1 8-8 16,0 5-4-16,-4 2-10 0,-6 4-5 0,-5 5 9 15,-1 7 1-15,-3 3 9 0,-1 3 4 16,0 3-2-16,3 2-2 0,4 1 1 0,4-1-1 16,4 2 3-16,0-1 5 0,5-1-8 15,0 1 0-15,0-2-3 0,9-3-5 0,1-2 7 0,3-4 3 16,5-4 0-16,1-4 6 0,1-4-1 15,1-5 5-15,1 0 1 0,4-6-1 0,-1-5 2 16,2-5 0-16,-3-4-1 0,3 1 3 0,-4 1-2 16,-3 0-5-16,-4 4 2 0,-4 1 1 0,-7 4 1 15,0 0 0-15,-4 4 1 0,-1 2 1 16,0 0-6-16,0 3-9 0,-2 0-5 0,-2 0-12 16,2 1 3-16,-2 6 9 0,-3 0 2 0,3 4 7 15,0 1-5-15,4 3 1 0,0-1 0 0,8 1 0 16,4 1 7-16,5-1 6 0,4-2 0 0,3-1 3 15,5-2-3-15,1-4-3 0,1-2 0 0,-1-4 1 16,1 0 0-16,-2-4 1 0,-3-8 1 16,-2-6 3-16,-3-4 0 0,-2-4 0 15,-5-6 0-15,-1-3-7 0,-7 0 2 16,-1-3-3-16,-5 0 2 0,0 0-2 0,-10 1-2 0,-4 1 0 16,0 5 0-16,-5 4-4 0,-4 2 0 0,-4 5-1 15,-4 3-4-15,-1 4 1 0,-6 2 0 0,3 6 3 16,-3 2 0-16,-2 3-2 0,6 0 1 15,-1 3-2-15,5 5 0 0,5 2 4 0,3 0-2 16,3 3 1-16,2 1-3 0,7 1 1 0,1 1-1 16,6 0-8-16,2 0 3 0,1 1-1 0,4 1 2 15,7-1 7-15,7 1 0 0,2-2 4 0,3 2 0 16,7-2 1-16,3-4 0 0,1-1-1 16,0-5 1-16,4-3 5 0,-5-3 2 0,3-7 2 15,-4-3 1-15,-1-5 4 0,-3-3 0 0,-3-4 3 16,0-2-3-16,-2-3-1 0,-1 0 2 15,-1-2-3-15,-2 0 2 0,0-1-6 0,-2 3-7 16,-2 3 6-16,-4 4-6 0,0 7 2 0,-3 4 0 16,-5 4-9-16,2 5-8 0,-2 0-6 0,2 6-1 15,0 7 5-15,4 4 9 0,1 7 3 16,1 7 5-16,0 1-5 0,5 4 2 0,-1 0-3 16,3 3 0-16,3-3 0 0,-1-1 3 0,0-3 2 15,2-3 1-15,-1-4 0 0,-1-3-5 16,0-8 3-16,1-3-1 0,-4-5 7 0,1-5 6 0,-3-1 4 15,2-9 1-15,2-6-1 0,-2-2-2 16,5-7-5-16,2-2 3 0,-3-3-5 0,1-2-1 16,-1-2 0-16,-2 0 1 0,0-1-1 0,0-1 1 15,-5 2-1-15,-3 0 0 0,-1 5-3 16,-3 3 1-16,-6 7 4 0,-1 3-3 0,0 5-1 0,-1 4-5 16,-3 2-9-16,0 4-6 0,-5 0 0 15,3 6 0-15,-7 4 10 0,0 6 2 0,2 1 4 16,0 4 2-16,2 4-2 0,5-1 0 15,2 2 0-15,2 0-6 0,7-1 3 0,4 0-1 16,7 0 3-16,3-3 4 0,4 0-3 0,5-1 5 16,5-3-4-16,4 0 1 0,5-4 1 0,1-3 3 15,3-2-1-15,0-1 0 0,-4-2-2 16,-2 0-8-16,-5-3-6 0,-6-1-4 0,-9-1-13 16,-5-1-12-16,-7 0-11 0,-8 0-15 0,-2-4-38 15,-10-2-43-15,-9-3-68 0,-7-1-104 0,-13-3-148 16,3 3-214-16,12 4-384 0</inkml:trace>
  <inkml:trace contextRef="#ctx0" brushRef="#br0" timeOffset="433341.603">29874 14254 1528 0,'0'0'30'0,"0"0"62"0,0 0-49 0,0 0-31 16,0 0-10-16,0 0 2 0,140-117 15 0,-101 101 2 15,2-2-2-15,-2 2 0 0,-2-2-4 0,1 0-1 16,1-1 4-16,-5 1 1 0,3 1 0 0,-6-1-3 15,-1 2-7-15,-6 1-10 0,1 3-7 16,-4-1-6-16,-3 0-6 0,-2 1-2 0,0-2-2 0,-2-1-1 16,-3-1 4-16,-1 4 1 0,-1 0 7 15,-7 2 3-15,-2 4-7 0,0 2-9 16,-1 3-10-16,-3 1-1 0,-4 0 10 0,-1 1 15 0,0 5 13 16,3 0 4-16,-2 2-1 0,1 0 4 0,7 2-1 15,0 1 7-15,0 1 12 16,9 2 6-16,7 0 3 0,0 2-1 0,9-3-9 0,-1 3-5 15,0-5-2-15,3-1-1 0,-6-2 4 16,0-3 3-16,-4-3 12 0,-6-2 14 0,-3 0 19 16,-4-3 11-16,-3-5-7 0,-1-3-14 0,0-5-19 15,-2 1-19-15,-7-2-1 0,-1 0-3 0,-3 1 2 16,-4-1 8-16,2 4-2 0,-1 1 3 0,1 4-4 16,1 3-9-16,4 2-8 0,6 3-14 15,1 0-13-15,0 6-9 0,3 4-9 0,0 2-11 16,7 4-27-16,3 2-89 0,-2-1-229 0,-4-7-1023 0</inkml:trace>
  <inkml:trace contextRef="#ctx0" brushRef="#br0" timeOffset="437070.594">15758 4970 0 0,'0'0'0'0,"0"0"0"0,0 0 0 15,0 0 0-15,0 0 0 0,0 0 77 0,0 0 34 16,0 0-24-16,0 0-5 0,0 0 0 0,0 0-7 16,0 0-4-16,55-95 1 0,-51 91-4 0,-3 0-9 15,-1 1-8-15,1 2-9 0,-1 0-8 16,0 0-1-16,0 0 3 0,0 0-4 0,0-2-3 15,0 1 2-15,-1-3-3 0,1 1 4 0,0-4 6 16,0 2-2-16,5-2 5 0,0-2 0 0,3 0-2 16,2-1-6-16,2-2-5 0,-1 0 2 0,4 0-6 15,-2 2-2-15,0 1-4 0,-2 1-9 16,3 0-4-16,-2 2-7 0,0 3-5 0,0 0-7 0,-1 2-13 16,0 1-15-16,4 1-20 15,-3 0-29-15,2 0-47 0,2 4-55 0,1 1-71 0,-2 0-76 16,-4-1 24-16,-3 0 316 0</inkml:trace>
  <inkml:trace contextRef="#ctx0" brushRef="#br0" timeOffset="437353.3774">15711 5181 219 0,'0'0'105'0,"0"0"-4"0,0 0-35 15,0 0 1-15,0 0-12 0,0 0 1 0,0 0-6 16,0 0-16-16,0 0-5 0,0 0 1 0,0 0 1 0,0 0 0 16,140-111-5-16,-111 95 0 0,2 1-4 15,3-1-7-15,-3 1-6 0,0 0-3 0,-1 3-5 16,-3 4-6-16,-1 1-22 0,-4 2-53 0,-1 4-94 15,1 1-109-15,2 0-93 0,-8 0 342 16,-5 0 34-16</inkml:trace>
  <inkml:trace contextRef="#ctx0" brushRef="#br0" timeOffset="438839.8128">17917 4245 0 0,'0'0'0'0,"0"0"0"16,0 0 14-16,0 0 81 0,0 0-25 16,0 0-10-16,0 0-5 0,17-119 14 0,-13 110 3 15,-1 3-3-15,-2-3 7 0,1 3-13 0,-1 2 2 16,1 0 4-16,-2 3-14 0,1 1-21 15,-1 0-36-15,0 0-49 0,0 0-26 0,0 0 7 0,1 4 19 16,0 1 36-16,-1 4 25 0,1 0 9 0,-1 2 8 16,0 1-2-16,0 3-2 0,0-1-9 15,0-1-11-15,0 1 1 0,-1-1-3 0,0-1 3 16,0 0 0-16,1-1 3 0,-1-2-1 0,1 0 1 16,0-2-1-16,0-3 0 0,0 1 2 0,0-3-1 15,0 0 8-15,0-1 1 0,0-1 2 16,0 1 1-16,0-1-1 0,0 0 3 0,0 0 4 15,0 0 8-15,0 0 14 0,0 0 18 0,0 0 25 16,0 0 29-16,0 0 27 0,0 0 22 16,0 0 15-16,0 0-2 0,0 0-25 0,0-2-39 15,0-3-38-15,0-2-33 0,1-3-22 0,0-1-3 16,0-1-8-16,1-3-3 0,-2 1 1 16,3-2-2-16,0 1-2 0,-2-2-2 0,1 2-1 15,-2 2-1-15,1-2-1 0,1 4 0 0,-1 1 2 16,-1 3-2-16,2 2-1 0,-2 3-2 0,0 1-13 15,0 1-30-15,0 0-14 0,0 3-10 16,-3 7 10-16,0 4 25 0,-4 4 18 0,-2 4 12 0,0 4 2 16,-2 3 1-16,1 1 1 0,2 1-3 0,0 1 1 15,2 0 2-15,0-1 0 0,0 2 1 16,0-4 0-16,1 1 3 0,-1-3-2 0,2-3 2 16,0-2 0-16,-2-4-1 0,4-4 2 0,-1-3 1 15,1-6 5-15,1-2 19 0,-1-2 22 16,2 0 20-16,0-1 9 0,0 0-13 0,-1 0-41 15,1-1-83-15,-1 0-222 0,-1 1-463 16,-1 0-733-16</inkml:trace>
  <inkml:trace contextRef="#ctx0" brushRef="#br0" timeOffset="445082.5797">20076 1433 0 0,'0'0'0'15,"0"0"0"-15,0 0 0 0</inkml:trace>
  <inkml:trace contextRef="#ctx0" brushRef="#br0" timeOffset="445187.302">20147 1813 0 0,'0'0'0'15,"0"0"0"-15,0 0 0 0,0 0 0 0,0 0 0 0</inkml:trace>
  <inkml:trace contextRef="#ctx0" brushRef="#br0" timeOffset="445568.5871">20349 1620 0 0,'0'0'0'16,"0"0"0"-16,0 0 0 0,0 0 0 0,0 0 0 15,0 0 0-15,0 0 0 0,0 0 0 0,0 0 0 16,0 0 0-16,0 0 0 0,0 0 0 0,0 0 0 15,17-44 0-15,-16 51 0 0,1 2 0 16,0 3 0-16,-2 4 0 0,3 3 0 16,0 1 0-16,1 1 0 0,-1-1 0 0,3 0 0 0,-1 1 0 15,1 1 0-15,3-2 0 0,-3 3 0 16,1-1 0-16,0-1 0 0,0 1 0 0,-2-1 0 16,3 1 0-16,-4 0 0 0,2-1 0 0,-3 4 77 15,-2-1-9-15,-1 2-102 0,0 1-77 16,-4-8 111-16,-2-5 0 0</inkml:trace>
  <inkml:trace contextRef="#ctx0" brushRef="#br0" timeOffset="446014.4969">20143 1803 0 0,'0'0'0'16,"0"0"0"-16,0 0 0 0,0 0 0 15,0 0 0-15,0 0 0 0,0 0 0 0,0 0 3 16,0 0 182-16,0 0-7 0,0 0-4 0,27-120-13 16,-23 113-12-16,0 2-28 0,-4 3-49 0,1-1-70 15,0 3-84-15,1 0-29 0,-1 7 6 0,2 1 31 16,0 5 56-16,-1 2 6 16,2 2 10-16,-2 3 6 0,-1 2-6 0,0 2 7 0,0 0-1 15,-1 2 4-15,0 1-1 0,0 0 3 0,0 2-3 16,0-3 1-16,-2 0 5 0,2-1 3 0,-3-1-4 15,1-1 2-15,0-3 2 0,2-1 0 0,-1-1 5 16,1-2 8-16,0 1 16 0,0 1 8 16,0-2 17-16,-1 2 0 0,-1 1-26 0,-2 1-68 15,-1 0-113-15,1 1-157 0,-1-1-133 0,2-5 198 16,-1-4 229-16</inkml:trace>
  <inkml:trace contextRef="#ctx0" brushRef="#br0" timeOffset="446444.3389">20361 1835 0 0,'0'0'0'0,"0"0"0"0,0 0 0 16,0 0 0-16,0 0 0 0,0 0 0 0,0 0 0 16,0 0 0-16,0 0 0 15,0 0 0-15,0 0 30 0,59-116 88 0,-58 112 22 0,-1 1 24 16,0 0 2-16,0 2-11 0,0 1-39 16,0 0-39-16,0 0-41 0,0 0-34 0,0 0-32 15,0 0-31-15,0 0-33 0,0 4 11 0,0-1 24 16,0 6 36-16,0 1 33 0,0 4 3 0,0 0 6 15,1 4 6-15,0 1 10 0,2 2 3 16,1 0 6-16,-1 3-1 0,3 0-2 0,-1 2 3 16,2 1 0-16,-2-2-7 0,1 2-1 0,0-2-2 15,-1 0-9-15,1-2 0 0,-1-1 4 0,0-1-4 16,-2-3 5-16,-1-1 2 0,0-3 4 0,-2 0 9 16,0-2 8-16,0 1 5 0,0-1 11 0,0 2 7 15,0-1-16-15,0 2-41 0,0 3-119 16,0 2-182-16,0-3-262 0,0-4-229 0</inkml:trace>
  <inkml:trace contextRef="#ctx0" brushRef="#br0" timeOffset="450183.0713">23876 5193 0 0,'0'0'0'0,"0"0"0"15,0 0 0-15,0 0 0 0,0 0 0 0,0 0 0 16,0 0 120-16,0 0 8 0,0-117 2 0,4 109 0 16,0 2-6-16,-2 1-7 0,-1 3-22 0,-1 0-38 15,1 2-57-15,-1 0-60 0,0 0-19 0,0 3 10 16,0 4 34-16,0 4 42 0,0 1 9 15,0 4 1-15,-1 0-1 0,1 4-2 0,-1 1-1 16,1 2 1-16,0 2-1 0,0 0 0 0,0 2 0 16,0 0-3-16,0 3 1 0,0-1 1 0,0 1 1 15,0 0-4-15,0-3-5 0,0 0-7 0,0 0-5 16,0-4-5-16,-2 0-2 0,-2-1-10 16,0 1-11-16,0-2-24 0,-1-1-36 0,1 1-39 15,-2-3-61-15,4-4-70 0,0-6 266 16</inkml:trace>
  <inkml:trace contextRef="#ctx0" brushRef="#br0" timeOffset="450504.5747">24210 5105 229 0,'0'0'219'0,"0"0"-91"0,0 0-25 0,0 0-49 15,0 0-69-15,0 0-80 0,0 0-20 0,0 0 1 16,0 0 44-16,0 0 74 0,0 0 25 16,0 0 16-16,0 0 7 0,8 69 6 0,-13-45-1 15,4 1-3-15,-2 2-5 0,1 0-7 16,2 2 1-16,0 0-1 0,0 0-6 0,0-1 1 15,2 0-8-15,1-1-6 0,2-2 1 0,1 1-11 16,2-1-4-16,0 1-4 0,2 2-8 0,1 0-10 16,-1 5-44-16,0 1-75 0,0 3-123 15,-5-10-243-15,0-7 481 0</inkml:trace>
  <inkml:trace contextRef="#ctx0" brushRef="#br0" timeOffset="451528.213">26494 5842 0 0,'0'0'107'0,"0"0"23"16,0 0 5-16,0 0-22 0,0 0-27 15,0 0-24-15,25-119-15 0,-20 113-14 0,-2 0-4 16,1 2-9-16,0 0-6 0,-1 1-5 16,-1 2-7-16,-1 0-4 0,2 0-24 0,-2 1-30 15,-1 0-26-15,1 0-2 0,-1 3 27 0,0 4 39 16,0 2 41-16,0 4 24 0,-4 4 16 0,0 4 7 15,1 3 1-15,-3 5-9 0,1 1-12 0,0 5-12 16,0 2-13-16,1 3-4 0,1 2-9 16,1-1-3-16,1 2-5 0,1-1-8 0,0-1-3 15,0-3-13-15,0-3-16 0,2 0-24 0,-2-3-36 16,0 2-53-16,0-4-101 0,-2-5-85 0,-2-10 335 0</inkml:trace>
  <inkml:trace contextRef="#ctx0" brushRef="#br0" timeOffset="452023.9786">26662 5762 296 0,'0'0'249'0,"0"0"-97"0,0 0-24 15,0 0-41-15,0 0-49 0,0 0-72 0,0 0-33 16,0 0-22-16,0 0 22 0,0 0 44 0,0 0 13 16,0 0 8-16,0 0 6 0,0 0 0 0,76 78 3 15,-64-48-3-15,-1-3-2 0,1 1-2 16,-1 0 0-16,-1 0 5 0,1-5-3 0,1-4 2 15,-2-1-2-15,-1-6 3 0,0-2 6 0,-2-6 32 16,-3-1 59-16,1-3 36 0,-1-3 15 0,3-5-19 16,1-2-55-16,0-4-33 0,3-1-17 15,2-1-6-15,0-2 2 0,0 2 4 0,1-4 5 16,1 5 2-16,-1 0 0 0,0 2-5 0,-2 2-3 16,-2 3-1-16,0 2-3 0,-4 1-1 15,-1 4-12-15,-3 1-17 0,2 0-19 0,-1 1-2 16,-1 7 4-16,3 2 13 0,0 4 14 0,-3 5 7 15,2 2 0-15,-1 3 1 0,-2 3-1 0,0 3-4 16,-1 1-2-16,1 3-3 0,-1 0-1 16,2 1-3-16,-2-1-5 0,0 1-10 0,0 0-22 15,-2 0-32-15,0 1-42 0,-2-2-62 0,-1 0-91 16,-2 0-122-16,2-10-143 0,1-10 408 0</inkml:trace>
  <inkml:trace contextRef="#ctx0" brushRef="#br0" timeOffset="452521.7558">26952 5486 0 0,'0'0'0'15,"0"0"0"-15,0 0 0 0,-138-93 0 16,95 79 0-16,0 6 0 0,-6 3 0 0,-7 5 0 16,0 1 0-16,-4 9 0 0,-2 3 0 15,-1 4 0-15,-1 3 0 0,2 3 0 0,1 2 0 16,1 5 0-16,4 3 0 0,0 2 0 0,5 5 0 16,4 4 0-16,3 6 44 0,6 4 38 0,4 6 32 15,7 4 3-15,8 4-11 0,4 4-12 0,7 1-33 16,8 0-16-16,2-2-13 0,10-2-11 0,10-3-6 15,8-2 1-15,9-3 5 0,7-3 5 16,7-5 7-16,8-6-1 0,7-5 1 0,3-5-1 16,7-8-1-16,6-4-3 0,3-9 0 15,4-5-4-15,5-9 2 0,2-2-2 16,-2-14-1-16,-1-6-1 0,-8-11 2 0,-10-6 12 0,-11-11 14 16,-15-8 9-16,-11-8 5 0,-12-9 5 15,-11-9-2-15,-9-6 8 0,-8-6 5 0,-11-8 5 16,-9-3-11-16,-9-3-16 0,-8 7-14 0,-5 6-20 15,-6 9 1-15,-6 10 3 0,-2 11-7 0,-5 11 2 16,-2 12-11-16,-4 13-5 0,-4 12-4 0,-5 12-8 16,-3 10 0-16,-3 14-3 0,-6 12-6 15,0 11-15-15,-2 6-34 0,2 9-113 0,22-11-193 16,22-14-585-16</inkml:trace>
  <inkml:trace contextRef="#ctx0" brushRef="#br0" timeOffset="454490.3828">17759 4276 0 0,'0'0'0'16,"0"0"0"-16,0 0 0 0,0 0 0 15,0 0 0-15,0 0 0 0,0 0 0 0,0 0 0 16,0 0 0-16,0 0 0 0,0 0 0 16,0 0 0-16,-38-84 0 0,27 97 0 0,-3 3 0 15,-4 2 0-15,3 2 0 0,-3 2 0 0,-1 0 0 16,7 0 0-16,1 1 0 0,1 0 0 0,5 2 0 16,3-4 0-16,2 3 0 0,3-4 0 0,4-1 0 15,6-3 0-15,1-2 0 16,2-5 0-16,0 0 0 0,0-6 0 0,0-3 0 15,-2 0 0-15,0-7 0 0,-1-3 0 0,-3-5 35 16,3-3 68-16,1-3-20 0,-2-3 0 0,-1-1 19 16,-2 0 14-16,-4 0 14 0,0 1 15 0,-4 0-15 0,-1 2-14 15,0 1-4-15,0 3-13 0,-5 1 9 16,0 4 3-16,-4 2-10 0,-1 2-18 16,-1 0-34-16,-4 4-29 0,-2 2-30 0,-5 3-15 15,-5 0 1-15,-3 6 7 0,-1 3 6 0,-1 4 0 16,3-1-10-16,6 2-23 0,5 0-21 0,6 1-16 15,4 1-1-15,6 2 14 0,2 3 26 0,2 4 20 16,12 2 13-16,6 3 12 0,7 2-3 16,10 5-58-16,-10-8-254 0,-7-10-515 0</inkml:trace>
  <inkml:trace contextRef="#ctx0" brushRef="#br0" timeOffset="455780.8443">17764 4334 0 0,'0'0'0'0,"0"0"0"15,0 0 0-15,0 0 0 0,0 0 0 0,0 0 0 16,0 0 0-16,0 0 0 0,0 0 0 0,0 0 0 16,-129-32 0-16,114 39 0 0,4 2 0 0,0 2 0 15,1 1 0-15,4-1 0 0,0 1 0 16,4 0 0-16,2-1 0 0,0 1 0 0,2-2 0 15,6-2 0-15,2 0 0 0,2-2 14 0,2-3 96 16,3-2-4-16,0-1-7 0,0-3-8 0,2-5-8 16,-1-2-8-16,-1 1-3 0,-4-3-1 15,-3 0 7-15,-1-1 9 0,-5 1 12 16,-3 1 1-16,-1 1-11 0,0 0-21 0,-6 2-32 0,-5 0-30 16,-3 2-31-16,-3 2-8 0,-5 0-2 0,-3 4 12 15,-5 0 18-15,-1 0 5 0,-2 5 4 0,1 2-1 16,1 0-10-16,2 6-11 0,5-2-19 0,6 4-10 15,5 0-3-15,6 1 4 0,1 0 16 16,6 1 13-16,2 1 15 0,6-3 19 0,6-2 14 16,3-2 11-16,5-3 12 0,3-3-1 15,2-3-1-15,0-2-3 0,3-3-5 0,-1-3-2 16,-1-6 0-16,-3 0-2 0,2-3 1 0,-5-3 4 16,-2 0 0-16,-3-2 5 0,-3 1-3 0,-4-1 7 15,-3 1 3-15,-3 1 2 0,-3 1 3 16,-1 2-3-16,-1 2-9 0,-6 2-9 0,2 3-10 15,-2 0-15-15,2 5-18 0,-3 3-21 0,-3 0-22 16,-2 0-14-16,-4 8-4 0,-1 5 5 0,-3 3 6 16,0 5 5-16,3 1 6 0,0 8 5 0,5 2 8 15,3 2 4-15,5 6-6 0,5 2-28 0,1 4-111 16,3-11-221-16,4-11-524 0</inkml:trace>
  <inkml:trace contextRef="#ctx0" brushRef="#br0" timeOffset="470088.3664">27505 16010 0 0,'0'0'0'16,"0"0"27"-16,0 0 282 0,0 0-50 15,0 0-54-15,0 0-69 0,154-119-25 16,-94 97 4-16,10-1 2 0,10-1-11 0,8-5-8 0,10 1-5 15,10-5-5-15,8 0-1 0,10 0-6 0,5-1-6 16,4 2-8-16,0 1-11 0,5 1-4 16,-4 2-1-16,3 1-8 0,-6 1-6 0,-1 5-5 15,0 2-7-15,-7 2-3 0,-1 4 1 0,-6 3-8 16,-5 2-1-16,-4 2-4 0,-10 3-1 0,-7 1 0 16,-8 2-7-16,-12 0 0 0,-6 0-4 0,-12 4-5 15,-12-1-5-15,-6 3-8 0,-13-1-20 0,-8 0-40 16,-6 0-97-16,-5 1-106 0,-4 2-94 15,-13 1-81-15,1-3-90 0,3 1 176 0</inkml:trace>
  <inkml:trace contextRef="#ctx0" brushRef="#br0" timeOffset="470522.9074">28209 16089 354 0,'0'0'66'15,"0"0"156"-15,0 0 40 0,0 0-38 0,0 0-43 16,0 0-62-16,119-67-84 0,-50 49-10 0,10-3 7 16,10-1 5-16,10-2 3 0,10 2-2 0,6 1 7 15,8-1 2-15,6 2 5 0,2 1-3 16,-2 2-9-16,-3 2-7 0,-6 3-8 0,-6 2-6 15,-5-1-5-15,-10 0-2 0,-4 1-2 0,-11-1 1 16,-6-2 0-16,-8 2 5 0,-7 0 2 0,-10 1 3 16,-4 0 5-16,-9 3 6 0,-7-1-1 15,-5 2 3-15,-6 1-2 0,-9 2-3 0,-3 1 0 16,-3 1-4-16,-5-1 0 0,-2 2-2 0,0-1 0 16,0 0-1-16,0 1 4 0,0 0 0 15,0 0 7-15,0 0 6 0,0 0-3 0,0 0-1 16,0 0-5-16,0 0-10 0,0 0-1 0,0 0-6 15,0 0-4-15,0 0-3 0,0 0-7 0,1-1 0 16,-1 1-7-16,1 0-3 0,2-1 0 0,0 1-7 16,0-2-3-16,6 1-5 0,1 0-16 0,6 1-29 15,-1 0-77-15,4 0-157 0,-7 2-281 16,-3 1-791-16</inkml:trace>
  <inkml:trace contextRef="#ctx0" brushRef="#br0" timeOffset="473442.7711">32259 14794 0 0,'0'0'0'0,"0"0"0"0,0 0 0 0,0 0 0 15,0 0 0-15,0 0 0 0,0 0 0 16,0 0 0-16,58-118 0 0,-58 93 0 0,-6-1 57 0,-3-3 62 16,-5-2-10-16,-4-1-9 0,-4-4-25 15,-7 2-17-15,-7-1-24 0,-8-2-17 0,-11-1-8 16,-12-2-2-16,-11-4-1 0,-10-2 5 0,-12-4 6 16,-10-2 7-16,-6-1 8 0,-14 0 8 15,-9 2 2-15,-7 5 1 0,-8 3 0 0,-7 6-5 16,-4 6-6-16,-6 7-10 0,-4 5-7 0,-4 8-6 15,-9 8-5-15,-1 3-1 0,-7 11 1 0,-4 7-4 16,-6 5 4-16,-2 5-3 0,-1 1 0 16,1 5-2-16,5 2 20 0,5 1 36 0,8 6 37 15,9 5 32-15,14 1 1 0,13 6-17 0,19 4-26 16,18 5-21-16,17 8-17 0,15 5-17 16,14 9-11-16,13 11-11 0,12 5-3 0,14 7 0 15,11 4 0-15,15 4 4 0,7-4 0 0,16 1-5 16,13-2 5-16,11 1 1 0,13-4 2 0,8-5 6 15,10-4 6-15,10-4-3 0,11-4 3 0,10-6-2 16,13-3-1-16,12-3-2 0,6-3 2 0,11-6 1 16,10-3-3-16,9-6 0 0,9-7 1 0,11-7 0 15,8-8-6-15,7-7 2 0,8-6-4 16,5-5-5-16,3-8-1 0,3-2-3 0,2-7-2 16,0-5-5-16,-4-6-5 0,-2-12-6 0,-6-7-4 15,-3-8 1-15,-7-10 2 0,-7-8 3 16,-7-11 1-16,-10-9 3 0,-9-6 2 0,-15-6 1 15,-28 8 0-15,-21 6 9 0,-24 8 0 0,-14 5 1 16,-1-6 1-16,-1-8-4 0,1-6 9 16,-3-4 7-16,-6-8 9 0,-4-2 7 0,-9-3-7 15,-12-1-6-15,-11 3-5 0,-9 0-8 0,-8 1 2 16,-11 4 6-16,-10 2 4 0,-9 3 4 0,-10 7 0 16,-10 1-2-16,-24-4-5 0,-25 1-16 15,-18 5-2-15,-12 17-10 0,4 20-56 0,-1 21-107 16,3 12-237-16,30 1-350 0,30 2 108 0</inkml:trace>
  <inkml:trace contextRef="#ctx0" brushRef="#br0" timeOffset="479982.2028">651 15329 0 0,'0'0'0'0,"0"0"0"0,0 0 0 15,0 0 0-15,0 0 0 0,0 0 0 0,0 0 0 16,0 0 0-16,0 0 0 0,0 0 0 16,0 0 0-16,-128 109 0 0,115-86 0 0,-5 8 0 15,6-5 0-15,2 1 5 0,1 1 69 0,2 0 9 16,5 1 10-16,1-2 6 0,1 0 4 0,4-2-4 15,12 3-3-15,8 0-32 0,13-4-36 16,7 0-93-16,7-10-177 0,-10-7-195 0,-13-4 437 16</inkml:trace>
  <inkml:trace contextRef="#ctx0" brushRef="#br0" timeOffset="480476.4413">767 15472 769 0,'0'0'15'0,"0"0"-42"0,0 0-19 0,0 0 17 16,0 0 14-16,0 0 13 0,0 0-5 15,0 0-9-15,134-109-6 0,-110 104-1 0,-3 4 11 16,-1 1 9-16,-3 5 16 0,3 5 10 0,-2 5-1 16,1 3-7-16,-2 4-5 0,-1 3 3 15,1 5-3-15,-2 0-3 0,0 3 6 0,-3-1-7 16,-2 0 3-16,-3-1 0 0,-3-1 1 0,2-2 8 15,-6-4 12-15,0-3 28 16,0-5 49-16,-7-3 55 0,0-5 46 0,2-4 18 0,-3-4-17 16,-2 0-39-16,2-9-41 0,3-4-37 15,-2-3-30-15,4-2-25 0,-1-4-24 0,4 0-11 16,0-2-12-16,7 1-3 0,1 1 0 0,2 2-8 16,3 2-1-16,-2 3 2 0,5 3-6 0,-3 0 2 15,5 4 7-15,-4 1 2 0,4 0 13 0,-3 3 6 16,1-1 5-16,-3 2 11 0,4-3 12 0,-6 1 11 15,1-2 20-15,-1-2 9 0,-2 0 5 16,-1-3 7-16,1-1-8 0,-3-1-4 0,0-5-25 0,2-2-7 16,-4 4-10-16,4-1-17 0,-6 8 8 15,-1 5-14-15,-1 5-30 0,0 0-23 0,0 2-22 16,0 4-2-16,2 4 16 0,0 3 22 0,-1 4 26 16,-1 1 4-16,0 4 4 0,0 0 9 0,0 1-10 15,0 2-2-15,0-3 1 0,0 2-7 16,0-3-12-16,1 1-55 0,0-1-82 0,1-2-106 15,3 0-128-15,-2-7-188 0,-1-3-404 0</inkml:trace>
  <inkml:trace contextRef="#ctx0" brushRef="#br0" timeOffset="480602.1009">1417 15016 1603 0,'0'0'471'0,"0"0"-363"16,0 0-42-16,0 0-41 0,0 0-59 15,0 0-48-15,0 0-18 0,0 0-56 0,0 0-80 16,0 0-139-16,0 0-253 0,0 0-34 0</inkml:trace>
  <inkml:trace contextRef="#ctx0" brushRef="#br0" timeOffset="480871.9967">1658 15033 1092 0,'0'0'72'0,"0"0"-2"0,0 0 12 15,0 0 25-15,0 0 15 0,0 0 19 16,0 0-6-16,-70-124-14 0,61 115-9 0,5 3-20 0,0 3-22 16,2 0-29-16,2 3-52 0,0 1-34 0,0 8-7 15,0 6 8-15,4 6 31 0,2 8 14 16,3 2 5-16,0 9-3 0,1 0 0 0,1 1 2 15,0 3 4-15,-2 1-1 0,-3 1-4 0,1 4-19 16,-7 0-48-16,0 2-89 0,0 1-99 0,-10 2-107 16,-1-2-138-16,1-12-140 0,0-16 476 0</inkml:trace>
  <inkml:trace contextRef="#ctx0" brushRef="#br0" timeOffset="481205.0742">1325 15454 1578 0,'0'0'-34'0,"0"0"-2"0,0 0-22 15,0 0-3-15,0 0 6 0,0 0 68 0,0 0 21 16,0 0-2-16,125-63 8 0,-97 60 9 16,1 1 8-16,2-1-1 0,0-1 3 0,1 1-2 15,1-1-6-15,-5-2 3 0,1 1 7 0,-4-2 15 16,-2 0 13-16,-3-3 6 0,-4 2-2 0,-1-2-9 15,-5 1-9-15,0-1-10 0,-5 1-7 0,1 0-8 16,-4 2-9-16,0 3-4 0,0-1-11 0,-2 4-13 16,0 1-17-16,0 0-25 0,0 0-31 15,0 0-16-15,0 6 3 0,0 2 20 0,3 3 27 16,1 6 19-16,2 2 8 0,-2 4 1 0,4 0 5 16,-2 1-1-16,4 2-4 0,-2-3-18 15,1 4-62-15,1-1-78 0,-2-1-77 0,-2-1-95 16,-1 1-131-16,-1-9-221 0,-1-5 241 0</inkml:trace>
  <inkml:trace contextRef="#ctx0" brushRef="#br0" timeOffset="481330.7363">1904 14929 1756 0,'0'0'113'0,"0"0"-44"15,0 0-105-15,0 0-56 0,0 0-46 0,0 0-163 16,0 0-354-16,0 0-61 0</inkml:trace>
  <inkml:trace contextRef="#ctx0" brushRef="#br0" timeOffset="482005.7406">2213 15170 0 0,'0'0'0'0,"0"0"0"16,0 0 0-16,-118 6 0 0,89 7 0 16,0 3 0-16,4 4 0 0,1 2 28 0,3 2 67 15,6 2-24-15,0 1-24 0,7 0-15 0,2 3-6 16,5-3 0-16,1 1 2 0,4-2 12 16,6 1 21-16,6-3 15 0,4 1 14 0,4-3 7 0,6-3 4 15,1-1-9-15,4-4-15 0,3-5 3 16,1-2-7-16,1-4 6 0,-2-3 21 0,-3-4 1 15,1-4 11-15,-5-6 10 0,-2-4 4 0,-4-3-4 16,-2-1-3-16,-5-3-17 0,-1-1-18 0,-6-1-13 16,-2 2-25-16,-6 1-11 0,-2 3-10 15,-1 3-11-15,-1 3-7 0,-7 3-8 0,-1 4-17 16,-3 3-16-16,-1 5-10 0,-2 0-4 0,-2 4 3 16,0 5 8-16,4 3 7 0,2-1 4 0,2 2 7 15,1 0-1-15,7-2 6 0,1-1-2 0,1 0 2 16,9-3 16-16,0-4 21 0,3-2 16 15,5-1 17-15,1 0 3 0,1-4-7 16,0-3-8-16,0 0-9 0,-5 0-8 0,0 0-12 16,-6 2 0-16,-5 3-8 0,-3 2-17 0,-1 0-35 15,-1 2-32-15,-5 4-1 0,-1 4 15 0,-3 4 32 16,-1 3 31-16,-3 4 6 0,2 0-5 0,4-2 0 16,1 1-2-16,0-3-9 0,7-3 5 0,0-4-1 15,10-1 13-15,7-4 22 0,8-4 14 16,10-1 18-16,6-6-5 0,5-7-13 0,4-5-7 0,0-4-8 15,-1-3-5-15,-4-4 5 0,-6-1-3 16,-5-2 3-16,-7 1 6 0,-10-6 5 0,-7 2 7 16,-6-2 8-16,-4-2 2 0,-7 1 1 0,-4-3-10 15,-4-2-18-15,-3-1-8 0,-1 2-16 0,0 0 1 16,-1 8-3-16,2 4-5 16,2 8 1-16,3 8-11 0,2 6-11 0,2 8-17 0,1 1-18 15,-1 11 11-15,5 10 15 0,-3 5 19 0,5 8 19 16,1 5-1-16,1 1 0 0,2 3 2 0,6-1 0 15,1-1 0-15,3 0 1 0,-1-1 0 16,1 2 5-16,2-1-3 0,-1 2-9 0,-1 0-26 16,-1-2-77-16,-2-1-87 0,1-2-116 15,-1-3-152-15,-3-10-311 0,-1-9-134 0</inkml:trace>
  <inkml:trace contextRef="#ctx0" brushRef="#br0" timeOffset="482267.5503">3520 15039 2595 0,'0'0'42'0,"0"0"46"15,0 0-21-15,0 0-16 0,-18-127-11 0,18 112-4 16,0 4-7-16,0 3-4 0,-2 5-10 16,1 1-17-16,-2 2-23 0,-2 4-13 0,0 8-4 15,-2 10 12-15,-2 6 18 0,1 9 8 0,2 8 1 16,1 2 2-16,3 4 1 0,2 3-2 15,0 4 7-15,0 4-4 0,6 2-1 0,-3 4 0 16,0 2-4-16,2 1 2 0,-3 1-5 16,0-2-18-16,0-1-39 0,0-4-75 0,0-3-106 15,1-7-124-15,-2-1-205 0,3-16-282 0,-1-14 306 16</inkml:trace>
  <inkml:trace contextRef="#ctx0" brushRef="#br0" timeOffset="482541.4835">3412 15204 1339 0,'0'0'203'0,"0"0"-22"0,0 0-44 15,-44-146-47-15,44 120-37 0,2 3-30 0,6 3-7 16,2 6 2-16,-1 2 11 0,3 0-2 16,0 1-5-16,3 3-14 0,1 1-14 0,4 2 2 15,0 1 1-15,5 4 7 0,0 0 8 16,1 6 5-16,0 5 7 0,2 4 10 0,0 3 4 15,-3 4 5-15,1 4-1 0,-2-1-6 16,-5 2-8-16,-1-3-7 0,-4 0-5 0,-4-2-3 0,-6 0-1 16,-3-3-8-16,-1 1 6 0,-5 1 4 0,-7-1 6 15,-6 3 5-15,-6 0-6 0,-5 2-7 16,-3-1-17-16,-4 0-47 0,1 1-77 0,-1-3-91 16,3 3-142-16,8-9-288 0,10-3-509 0</inkml:trace>
  <inkml:trace contextRef="#ctx0" brushRef="#br0" timeOffset="483164.937">3969 15280 1567 0,'0'0'306'0,"0"0"-237"16,0 0-36-16,0 0-10 0,0 0-3 0,-2-119-12 15,-5 112-37-15,-5 2-29 0,-1 4-15 16,-6 1-5-16,-3 3 33 0,-2 8 21 0,-3 4 14 15,-1 3 10-15,-1 3 2 0,3 0-2 16,2 1-2-16,5 1 2 0,3 0 5 0,6-2-1 16,2 0 1-16,8-2-3 0,0-1 1 0,7-2 14 15,3-4 10-15,5-1 23 0,1-2 20 0,3-3 24 16,-2-3 0-16,2-1-7 0,-1-2-13 16,-1 0-19-16,-1-6-1 0,-4-2 3 0,0-3 5 15,-1-3-3-15,-3-3-1 0,-1-2-3 0,-2-2-7 16,-2 0-8-16,-3 0-9 0,0 3-6 0,0 1-4 15,-5 2 0-15,-1 3 3 0,-1 3-5 0,2 2-5 16,-1 2-8-16,1 4-22 0,1 1-20 0,1 0-12 16,1 4-4-16,-2 5 10 0,0 2 17 15,-1 5 13-15,3-1 8 0,-3 4-2 0,5-2 4 16,0 1-2-16,0-1 2 16,5-1 4-16,2-2 1 0,2-2 1 0,1-2 0 0,2-2-5 15,0-4 2-15,2 0 6 0,-1-4 4 0,2 0 10 16,0-3 7-16,1-5 2 0,1-7-3 0,3-2 0 15,-1-4-5-15,0-4 1 0,-2-4-1 16,-2-3 2-16,-2-4-3 0,-2-2-1 0,-2-2 3 16,-3-3 1-16,-2-3 4 0,0-1 5 0,-1 0 4 15,-2 4-2-15,-1 4 3 0,0 7-2 0,0 4-3 16,0 9-2-16,-2 5-3 0,-1 5-7 16,0 4-10-16,3 3-15 0,-3 2-17 0,2 0-21 15,-2 4-15-15,1 4 4 0,1 5 8 0,-1 6 21 16,1 6 11-16,0 5 9 0,1 5 6 0,-1 2-1 15,1 4 2-15,0 6 0 0,0-3-1 0,3-2 6 16,2 1 1-16,5-3 3 16,1-2-2-16,4-2-6 0,4-3-10 0,3-4-21 0,0-2-28 15,5-6-44-15,-1-2-48 0,2-7-45 0,-1-3-76 16,-2-7-146-16,-8-2-311 0,-4 0-448 0</inkml:trace>
  <inkml:trace contextRef="#ctx0" brushRef="#br0" timeOffset="483714.1872">3866 15039 0 0,'0'0'0'0,"0"0"0"0,0 0 0 0,0 0 82 15,0 0 47-15,0 0 61 0,0 0 67 16,0 0-8-16,0 0-34 0,0 0-66 0,123 52-75 16,-75-53-9-16,3-5-9 0,-1-3-2 0,-1-4-5 15,-4-2 8-15,-3-1 12 0,-7-6 28 16,-4-1 34-16,-5-3 34 0,-7-1 24 0,-3 0-1 15,-5-2-21-15,-5 0-31 0,-1 2-34 0,-5 1-28 16,0 4-23-16,-1 4-18 0,-4 4-19 16,1 5-11-16,-1 4-13 0,2 4-27 0,1 1-40 15,0 3-24-15,-1 5 3 0,1 5 23 0,2 5 45 16,-1 3 25-16,1 6 8 0,0 3 1 16,0 2 6-16,3 3 3 0,2 0-4 15,-1 4 0-15,2 0-1 0,-1-2-3 0,1 1-1 0,-3-3-1 16,-1-1-2-16,0 0-1 0,-2-6 4 15,0-1 2-15,0-5-2 0,0-3 3 0,0-6-1 16,1-3 6-16,1-6 9 0,1-1 31 0,2-3 41 16,-1-1 29-16,4-9-4 0,0-4-31 0,1-7-37 15,4-4-36-15,0-3-2 0,-1-3-4 0,3-1 3 16,-2 0-5-16,0 1 0 0,0 1 1 0,-1 1-2 16,-1 3 1-16,-2 4-2 0,1 5-2 0,-4 5-9 15,1 6 0-15,-4 3-15 0,1 2-1 16,0 1-7-16,1 4 0 0,1 7 8 0,0 4-1 15,-1 9 6-15,3 2 4 0,-5 3 2 0,5 1 4 16,-5 0 6-16,4-1 1 0,-4 0 4 16,4-2-1-16,-1-1-1 0,1 0 1 0,1-2-6 0,3-2 3 15,1-2 3-15,4-3-1 0,1-2 2 0,0-2-2 16,6-5-1-16,1-3-1 16,1-5-5-16,4 0 3 0,2-7-7 0,2-7-15 0,-1-4-6 15,1-2-32-15,-2-5-24 0,-1 1-11 0,-5-2-18 16,0-1-12-16,-6 3-59 15,0-3-129-15,-4 4-237 0,-5 5-284 0,0 5 130 0</inkml:trace>
  <inkml:trace contextRef="#ctx0" brushRef="#br0" timeOffset="483956.2101">5306 14797 1377 0,'0'0'338'0,"0"0"-44"0,0 0-79 15,0 0-57-15,0 0-40 0,0 0-39 0,0 0-20 16,0 0-16-16,0 0-17 0,0 0-4 15,0 0-8-15,0 0 2 0,0 0 3 0,0 0 10 16,14-8 11-16,-14 8 2 0,0 0-2 0,0 0-5 16,1-3-8-16,-1 0-10 15,1-1-5-15,2-2-8 0,-2 2 2 0,2-2-3 0,-2 1-1 16,1-2-1-16,2 0 0 0,0-3-4 0,0 1 7 16,3-1-3-16,1-1-6 0,-1-1 0 15,4 1-9-15,-1-1-8 0,2 0-11 0,1 0-27 16,-2 3-35-16,-1-1-58 0,1 4-101 0,-2 2-179 15,-2 4-270-15,-5 0-559 0</inkml:trace>
  <inkml:trace contextRef="#ctx0" brushRef="#br0" timeOffset="484303.451">5146 15128 901 0,'0'0'428'0,"0"0"-105"0,0 0-92 16,0 0-89-16,0 0-70 0,0 0 10 15,0 0 7-15,0 0 2 0,0 0-15 0,0 0-18 16,0 0-19-16,122-87-15 0,-100 77-7 0,3-1-9 16,-2 3 0-16,0 0-3 0,-3 2 0 15,-2 2-1-15,-3 1 1 0,-1 0 1 0,0 2-3 16,-4-2-3-16,0 1 1 0,0 1-4 0,1 0-9 16,-1 1-37-16,6 0-150 0,-6 0-367 0,-4 0-944 0</inkml:trace>
  <inkml:trace contextRef="#ctx0" brushRef="#br0" timeOffset="484746.1254">5227 14854 0 0,'0'0'40'0,"0"0"298"15,0 0 40-15,0 0-52 0,0 0-46 16,0 0-68-16,0 0-79 0,0 0-13 0,0 0 7 16,74-116 8-16,-60 102-6 0,0 0-17 0,-1 2-20 15,4 3-28-15,-3-1-25 0,5 2-17 0,1 3-11 16,0 2-5-16,5 2-4 0,0 1 0 15,2 0-3-15,-1 4 3 0,3 2-2 0,-4 3-13 16,0-1-20-16,-1 1-58 0,0 1-114 0,-2 1-199 16,-9-3-360-16,-3-1-295 0</inkml:trace>
  <inkml:trace contextRef="#ctx0" brushRef="#br0" timeOffset="486909.2039">6977 14472 811 0,'0'0'140'15,"0"0"82"-15,0 0-2 0,0 0-34 16,0 0-50-16,0 0-86 0,0 0-60 0,0 0-39 16,0 0-3-16,0 0 30 0,0 0 23 0,0 0 7 15,-73 60-1-15,71-16 0 0,-2 1-1 16,2 3-3-16,0 1 3 0,-4 2 6 16,2 0 2-16,-6 2 9 0,0-1 1 0,-3-4-2 0,-3-1 0 15,1-6-1-15,-1-4 3 0,-4-6 2 0,6-5 2 16,-4-5 6-16,6-3 3 15,-1-5 10-15,6-5 30 0,0-5 47 0,5-3 30 0,-2-3 0 16,2-8-21-16,2-7-48 0,0-8-31 0,0-5-18 16,7-8-4-16,2-5-4 0,2-5 0 0,0-5-4 15,3-2-3-15,2-1-8 0,1-2-4 0,-1 2 2 16,3 0 1-16,-1 2 0 0,-2 3-4 0,-1 3-1 16,1 7-3-16,-2 8-5 0,-2 9 2 15,-4 7 0-15,-4 7-11 0,2 8-9 0,-4 3-11 16,2 0-5-16,3 8 5 0,2 7 13 0,1 5 6 15,2 5 7-15,4 7 0 0,-1 2 3 0,2 4 1 16,1 0 0-16,-2 0-2 0,2 2-3 16,1 1 2-16,0 0-1 0,0 2 5 15,-4-3 3-15,4 4-2 0,-4-3-4 0,1 0-21 16,-5 0-73-16,-2 0-133 0,-2-11-253 16,-6-10-1013-16</inkml:trace>
  <inkml:trace contextRef="#ctx0" brushRef="#br0" timeOffset="487107.6679">6551 14989 632 0,'0'0'88'0,"0"0"-5"15,0 0 30-15,0 0 27 0,133-46 1 16,-94 37-31-16,2 1-39 0,1 0-37 0,5-1-16 15,-3 0-11-15,5 1-7 0,0 0-40 16,2 0-136-16,-16 2-306 0,-8 2-257 0</inkml:trace>
  <inkml:trace contextRef="#ctx0" brushRef="#br0" timeOffset="487784.7884">7525 14393 1678 0,'0'0'31'0,"0"0"64"0,0 0-34 0,0 0-30 16,0 0-38-16,0 0-13 0,0 0-10 16,0 0 10-16,0 0 23 0,0 0 12 0,0 0 9 15,0 0 2-15,0 0-1 0,-81 136 2 0,77-97-1 16,-2 0-5-16,4 2-2 0,-1 1-5 16,-1-1-2-16,2 1 0 0,1 0 4 0,-1 0 4 0,1-4-3 15,-2-1-3-15,3-3-7 0,0-2-17 16,0-4-21-16,0-8-30 0,0-5-37 0,3-6-37 15,-1-4-21-15,-1-5 12 0,0 0-3 0,0-9-14 16,0-5-6-16,-1-6 0 0,0-10 33 0,0-1 64 16,-2-3 50-16,-1-5 33 15,-4 1 26-15,4-6 33 0,-4-1 42 0,4-3 45 16,-2-2 36-16,4-2 2 0,1 1-9 0,0 0-29 0,0 3-30 16,5 4-17-16,0 5-23 0,5 4-23 15,1 5-16-15,5 4-14 0,-1 3-9 0,6 4-11 16,4 5-8-16,-1 5-5 0,6 4-2 15,1 5-1-15,0 1 2 0,0 11-5 0,0 3-2 0,-2 6-2 16,-1 3-2-16,-5 2-5 0,-3 3 0 16,-5 0 1-16,-8 3-1 0,-1 3 7 0,-6 1 3 15,-9 1 3-15,-4 1 8 0,-7-4-2 0,-2 0-1 16,-4-3 0-16,-2-3-1 0,2-4 6 0,-1-3 6 16,2-1-1-16,0-6 5 0,5-4 4 0,1-4 10 15,6-4 16-15,2-2 18 0,2-4 14 16,6-6 5-16,2-3-10 0,1-1-20 0,4-5-19 15,6 1-14-15,2-1-6 0,4 0 0 0,-1 1-1 16,2 5-8-16,1 1-3 0,-3 4-13 16,3 5-8-16,-2 3-5 0,-2 0-3 15,-3 9 2-15,2 3-1 0,0 3 2 0,-3 4 5 16,-2 2 1-16,0 2 8 0,-1 1 5 0,-5 2-1 16,0 2 4-16,-2-1 1 0,-1 1 1 0,-4-1 0 15,-3-2-1-15,-2 0-1 0,-1-3-1 0,-3 0-1 16,1 0 2-16,2-1-1 0,-7-4 6 15,3-1 5-15,-4-1 5 0,-2-2 1 0,-5-3 2 16,1-2 5-16,-3-1 0 0,-2-1 3 0,0-1-5 0,1 1-4 16,-1 0-6-16,4 0-4 0,-2 0-1 15,7-1-3-15,1 1-15 0,5 0-31 0,3 0-86 16,9-1-124-16,3 2-179 0,0-2-319 0,0-3-559 0</inkml:trace>
  <inkml:trace contextRef="#ctx0" brushRef="#br0" timeOffset="488033.6698">8116 14486 1514 0,'0'0'79'16,"0"0"-13"-16,0 0 1 0,0 0-4 16,0 0 4-16,0 0 2 0,0 0-9 0,0 0-11 15,0 0-14-15,0 0-13 0,0 0-5 0,0 0-2 16,0 0 0-16,0 0 9 0,-121-38 0 15,111 69-1-15,5 1-1 0,0 5 0 0,5 1 1 16,0 1-2-16,0 1 1 0,5 0-1 0,-2 1 0 16,4-1-2-16,-3-2 7 0,3-1-10 15,-4-1-7-15,2-2-16 0,-2-4-47 0,-2-2-75 16,-1-1-115-16,0-6-209 0,1-7-323 0,-1-6 8 0</inkml:trace>
  <inkml:trace contextRef="#ctx0" brushRef="#br0" timeOffset="488304.9323">7963 14375 1085 0,'0'0'168'0,"0"0"47"15,0 0-24-15,0 0-51 0,0 0-29 0,0 0-22 16,0 0-16-16,0 0-6 0,0 0 3 16,0 0 0-16,119-67-2 0,-79 80-7 0,3 5-5 15,4 3-11-15,-1 6-14 0,3 5-9 0,-7 4-7 16,-1 2-8-16,-1 3 0 0,-8 1 3 15,-2-2-3-15,-5 2 5 0,-10-2 4 16,-5 1 8-16,-4-3 5 0,-6-1-4 0,-8-3-1 0,-10 0 0 16,-5-4 0-16,-10-2 6 0,-6-2-2 0,-9 0-3 15,-3-4-1-15,-1-3-3 0,-6-5-2 16,2 0-3-16,-1-2-3 0,6-2-7 0,2 1-25 16,8-1-73-16,4 1-130 15,6 0-197-15,8-4-560 0,10-2-258 0</inkml:trace>
  <inkml:trace contextRef="#ctx0" brushRef="#br0" timeOffset="495081.1057">27043 11210 0 0,'0'0'0'0,"0"0"0"0,0 0 0 16,0 0 0-16,0 0 155 0,0 0 90 15,0 0-49-15,0 0-50 0,0 0-33 0,0 0-11 16,0 0-5-16,0 0-4 0,138-68 1 0,-96 60-5 15,7 0-12-15,-2 1-11 0,3 2-15 16,-3 1-14-16,2 1-7 0,-3 1-6 16,1 2-3-16,-2-1 0 0,0 1 2 15,-3 0 3-15,2 0-2 0,-6 0 2 0,0 0-2 0,-3 0-2 16,-1 0-2-16,-2 0-2 0,-3 0-1 16,-2 0-1-16,-2 0-3 0,-3 2-5 0,-5 0-1 0,-2 2 0 15,-2 1 0-15,-3 1-1 0,-2 1-23 0,-1 3-59 16,-5 0-78-16,-2 4-145 0,0-4-279 15,0-3-219-15</inkml:trace>
  <inkml:trace contextRef="#ctx0" brushRef="#br0" timeOffset="495348.2593">27352 11415 521 0,'0'0'37'0,"0"0"79"0,0 0 32 15,0 0 0-15,0 0-5 0,0 0-24 0,0 0-33 16,0 0-31-16,0 0-9 0,0 0-5 0,0 0 2 16,153-82-2-16,-109 75 2 0,4-2 4 15,5 1 2-15,4-2-1 0,-4 4-3 0,3-1-7 16,-3 1-5-16,-2 1-6 0,-6 2-9 16,2 0-1-16,-6 1-3 0,-4-1-2 0,-3 0 0 15,-4 0 1-15,-7 1-2 0,-3 1 1 0,-5 1 0 16,-5 0-1-16,-3 0-5 0,0 0-23 0,-5 2-67 15,1 3-86-15,-2 2-151 0,-1-2-326 16,0-1-126-16</inkml:trace>
  <inkml:trace contextRef="#ctx0" brushRef="#br0" timeOffset="499448.5947">8621 14784 1400 0,'0'0'45'0,"0"0"3"15,0 0-10-15,0 0-21 0,0 0 5 16,0 0 6-16,125-101-2 0,-85 88-1 0,2 1-7 16,2 4-4-16,1 2-2 0,-3 1-2 15,4 2 2-15,-2 1-6 0,-2 2-5 0,2 0-34 16,-4 4-106-16,-3 3-181 0,-11-2-277 15,-12-1-36-15</inkml:trace>
  <inkml:trace contextRef="#ctx0" brushRef="#br0" timeOffset="499598.0347">8713 14977 1512 0,'0'0'27'16,"0"0"-44"-16,0 0-35 0,0 0 1 15,0 0-4-15,0 0 4 0,0 0-67 0,0 0-172 16,143-40-220-16,-123 39 115 0</inkml:trace>
  <inkml:trace contextRef="#ctx0" brushRef="#br0" timeOffset="499967.9454">9928 14495 60 0,'0'0'694'0,"0"0"-478"15,0 0 4-15,0 0-18 0,0 0-39 0,0 0-18 16,0 0-34-16,0 0-39 16,0 0-34-16,0 0-25 0,0 0-12 0,0 0-2 15,0 0-1-15,-52-111 2 0,34 117 0 0,-3 4-2 16,-3-1 3-16,2 3 0 0,-3 3 2 0,0-3-1 16,4 5-1-16,2-1 1 0,6 1 0 15,2 1-1-15,4 3 0 0,6 0 2 0,1 2 3 0,10 0 1 16,8 0 8-16,5 0 1 0,6 0 5 15,3 1 4-15,4-5-2 0,-1 3-2 0,1-2-6 16,-2-1-2-16,-4-3-2 0,-5 0-6 0,-6-4-3 16,-5-1 0-16,-9-4-4 0,-3-1 9 0,-2-3 21 15,-10 3 19-15,-10-2 11 0,-7 2 3 0,-11-1-18 16,-6 1-13-16,-6 0-8 0,-5-1-3 16,-1 2-3-16,-2 0-5 0,4 0 2 15,3 2-4-15,7 2-1 0,8 0-3 0,8 2-2 0,8 1-7 16,10 1-26-16,9 0-63 0,2 2-93 15,16-2-156-15,-4-5-240 0,0-3-565 0</inkml:trace>
  <inkml:trace contextRef="#ctx0" brushRef="#br0" timeOffset="500202.7126">10218 14343 2144 0,'0'0'90'0,"0"0"1"0,0 0-21 15,-55-117-18-15,49 99-9 0,4 7-5 0,1 1-8 16,0 6-10-16,1 1-9 0,0 2-14 16,0 1-15-16,0 1-12 0,0 10 0 0,0 5 6 15,1 7 17-15,1 7 8 0,-1 7 6 0,2 3 1 16,1 4-2-16,-1 4 0 0,-1 2 2 16,1 5 0-16,-2 0 4 0,-1 1-2 15,0 3-2-15,-6-2-13 0,2-2-41 0,-3 2-80 16,-3-2-116-16,3-3-143 0,0-4-219 0,0-14-246 15,2-12 557-15</inkml:trace>
  <inkml:trace contextRef="#ctx0" brushRef="#br0" timeOffset="501282.1423">10576 14709 546 0,'0'0'452'15,"0"0"-402"-15,0 0-16 0,0 0-16 16,0 0-27-16,0 0-26 0,0 0-13 0,0 0 1 15,0 0 23-15,0 0 38 0,0 0 26 16,-129-19 12-16,103 42-4 0,4 2-8 0,1 1-10 16,2 2-4-16,4-2-1 0,1 0-6 0,6-2-6 15,3-1-2-15,1-2-5 0,1-4 0 0,3-2 2 16,0-5 10-16,3-1 26 0,2-6 44 0,2-3 37 16,4 0 17-16,3-9-4 0,4-5-31 15,3-4-29-15,4-5-22 0,2 0-16 16,0-2-12-16,-2-2-4 0,1 1-7 0,-4 0 0 15,-2 1-1-15,-5 0-2 0,0 4 2 0,-5 3-4 16,-5 4 0-16,1 6-9 0,-5 3-21 16,-1 4-33-16,0 1-10 0,-1 6-1 0,-7 6 18 0,3 3 28 15,-2 3 10-15,-1 3 2 0,1 0 2 16,3-1 1-16,1 0-1 0,2-3-1 0,1 0 2 16,0-2 3-16,3-1 1 0,2-2 1 0,5-5 2 15,-1-1 8-15,2-2 7 0,3-4 11 0,-1 0 5 16,5-6 2-16,0-5-4 0,1-1-4 0,3-3-7 15,-2-1-6-15,1-1-3 0,-3 0-3 0,0 1 0 16,0 2-4-16,-5 2-2 0,1 3-3 16,-6 3-4-16,0 3-8 0,-2 0-6 15,-1 3-7-15,-1 0-2 0,0 3 2 0,-1 2 5 0,2 1 5 16,-3 0 4-16,2 2 3 0,0-4 4 0,-1 0 2 16,0-2 5-16,0 0 7 15,-1-2 7-15,1 0 12 0,-2-1 0 0,4-5-1 0,-1-2-7 16,3-4-5-16,1 0-3 0,-2 0 5 15,0 1-2-15,-4 1 3 0,1 5-3 0,-2 0-3 16,-1 4-3-16,0 0-9 0,0 1-12 0,0 0-13 16,-5 4 0-16,-5 5 2 0,-3 3 9 0,-2 4 4 15,-5 2 5-15,4 0 0 0,-2 4 1 0,3-2-3 16,1 0 2-16,4 2-2 0,2-2 1 16,4-2 4-16,1-1-2 0,3 0 1 0,3-1 3 15,6-3 5-15,4-3 3 0,6-1 6 0,3-4 0 16,2-4 3-16,6-1-2 0,3-3 0 0,0-6 1 15,1-5-2-15,-3-4-1 0,-1-5 3 0,-5-2-4 16,-2-4-3-16,-2-4-1 0,-4-3-3 0,-3-3 2 16,-3-3-4-16,-3 0 4 0,-1-1-2 15,-5-2-1-15,-1 0 2 0,-1 2-4 0,0 2-2 16,0 5 1-16,-1 4 0 0,0 9 0 0,0 7-2 16,-1 6-6-16,2 7-14 0,0 3-13 0,0 0-9 15,0 8 0-15,0 6 12 0,2 5 11 16,0 5 7-16,0 6 3 0,0 3 1 15,0 2 1-15,1 2-1 0,-1 3 2 0,-1-1 0 0,3 1-4 16,-1-2 8-16,-1-1-4 16,-1-4 0-16,4-2 4 0,-2-2-5 0,1-5 5 0,-3-4 0 15,3-4 1-15,-1-6 2 0,0-3 4 16,-1-4 13-16,1-3 24 0,1 0 8 0,-1-7 5 0,5-6-11 16,2-7-19-16,6-6-16 0,0-3-4 15,3-3 3-15,1-3-4 0,2 0 3 0,2-2-1 16,1 3-4-16,1 0 3 0,-1 1-1 0,1 3-3 15,-2 5-1-15,-2 5-2 0,-3 8-3 0,-4 4-4 16,-7 5-10-16,-1 3-5 0,-5 4-2 0,-2 5 0 16,-2 4 6-16,-7 2 6 0,-5 2 3 0,-5 2 7 15,-2 1-3-15,-2-1 4 16,-4-1 0-16,-1-1 0 0,-1-1 0 0,3 0-4 16,3-5 0-16,7-1-2 0,4-3-2 0,7-1 4 15,5-1 0-15,1-3 8 0,8 0 7 0,7 0 0 16,4 0-3-16,1-1-1 0,6 1 0 0,-1 3-5 15,-3 2 2-15,2 3 0 0,-5 2-1 16,1 4 1-16,-3 2 3 0,-1 3-3 0,0 1-1 16,0 1 1-16,0 2 6 0,1 1-1 0,3 1 2 15,0 2 4-15,1-2-16 0,2 2-40 0,-2 0-95 16,1-4-164-16,-9-7-351 0,-4-7-875 0</inkml:trace>
  <inkml:trace contextRef="#ctx0" brushRef="#br0" timeOffset="501552.2787">10224 15649 2376 0,'0'0'2'0,"0"0"-2"0,0 0-11 0,0 0-5 15,0 0 10-15,119-40 2 0,-76 38-17 0,0 0-50 16,-3 2-67-16,-3 0-63 0,-1 0-41 0,-5 0-31 16,-1 1-35-16,-7 4-89 0,-8-3-149 0,-6 0 402 0</inkml:trace>
  <inkml:trace contextRef="#ctx0" brushRef="#br0" timeOffset="501694.6741">10100 15869 1711 0,'0'0'201'0,"0"0"-112"0,0 0-19 16,0 0-9-16,0 0-25 0,0 0-21 16,0 0-8-16,0 0-4 0,125-43-22 0,-74 35-59 15,2-2-126-15,8 1-243 0,-14 2-425 0,-16 3 299 0</inkml:trace>
  <inkml:trace contextRef="#ctx0" brushRef="#br0" timeOffset="502005.8421">11220 15377 2237 0,'0'0'40'16,"0"0"-17"-16,0 0-14 0,0 0-13 0,0 0-4 15,0 0-2-15,-121 17 2 0,97 7 7 0,-3 3 1 16,-2 4-3-16,-1 2 4 0,2-1-2 15,2 2 2-15,1 0 0 0,6 0 1 0,4-2-2 16,4 0 2-16,4-3 2 0,7-4 1 0,2-4 5 16,8-4 8-16,6-7 14 0,6-3 13 15,6-7 7-15,5 0-2 0,4-12-1 0,5-8-11 16,-1-5-5-16,4-6-4 0,-6-6-2 16,0 0 6-16,-4-4 8 0,-6 0 11 0,-4 2 8 0,-10 1 2 15,-4 1 2-15,-9 4-8 0,-3 3-10 0,-11 3-4 16,-7 2-15-16,-7 3-6 0,-7 3-7 15,-4 5-9-15,-8 3-2 0,1 6-1 0,-3 5-3 16,4 0 2-16,1 10-2 0,7 5-2 16,6 6-16-16,9 6-79 0,5 7-158 0,9-6-373 15,3-9-1016-15</inkml:trace>
  <inkml:trace contextRef="#ctx0" brushRef="#br0" timeOffset="510435.5184">23102 1666 39 0,'0'0'92'0,"0"0"-37"16,0 0-34-16,0 0-32 0,0 0-21 15,0 0-8-15,0 0 14 0,0 0 12 0,0 0 15 0,0 0 8 16,0 0 10-16,45 122 0 0,-47-83 6 0,-8 3 8 16,1 4 1-16,-2 2-7 0,-2 2-4 15,1-1-4-15,-4-1 2 0,5 1 2 0,-2-5-1 16,-1-3 0-16,3-5-5 0,-1-3-6 0,3-5-3 16,0-3 0-16,2-5-4 0,0-4 3 15,0-4 3-15,4-5 9 0,0-1 33 0,-1-3 61 0,3-3 69 16,1 0 50-16,-2 0-5 0,-2-4-41 15,-1-2-54-15,0-2-44 0,-1-2-10 0,-1-4-12 16,3-2-9-16,-3-4-6 0,4-2-7 0,0-4-3 16,0-2-6-16,3-5-10 0,0-1-5 0,7-3-9 15,3-4-8-15,1 2 6 0,4-3 0 16,1-1-8-16,4 0 1 0,1 0-4 0,5 0-5 16,-1 2 3-16,4 3 4 0,1 3 1 15,-1 4 2-15,0 5 0 0,-3 3 0 0,-1 3-4 0,-2 7-6 16,-1 1 0-16,0 4-8 15,-2 4-3-15,4 3-1 0,-3 1-2 0,-1 5 8 16,1 6-5-16,0 5 5 0,-3 3 0 0,-1 4-1 0,0 3 1 16,-4 5 8-16,2 1 2 0,-3 6 5 15,-1-1 3-15,-1 5 3 0,1 1-3 0,0 2 4 16,-2-1 1-16,2 1-12 0,-2-2-7 0,-2 1-12 16,-3-4-11-16,-2 0-18 0,-2-1-31 0,0-1-89 15,-5 0-200-15,-3-9-240 0,1-11-30 16</inkml:trace>
  <inkml:trace contextRef="#ctx0" brushRef="#br0" timeOffset="510762.8545">23094 2130 134 0,'0'0'289'0,"0"0"-193"0,0 0-55 16,0 0-30-16,0 0-15 0,124-50-13 16,-86 47-42-16,3 2-91 0,-10 0-191 0,-6 1 341 15</inkml:trace>
  <inkml:trace contextRef="#ctx0" brushRef="#br0" timeOffset="511162.0946">24026 1857 0 0,'0'0'0'0,"0"0"0"15,0 0 0-15,0 0 0 0,-123 60 0 16,96-36 0-16,7 2 0 0,0 2 0 0,5 2 0 16,5 1 0-16,2 1 0 0,6-1 0 15,2 1 0-15,0-1 0 0,6-1 0 0,6-3 0 16,3 0 0-16,4-3 0 0,1-4 0 0,5-2 0 16,4-3 0-16,3-6 58 0,5-3 85 0,-2-6 2 15,4 0-11-15,0-12-11 0,-1-3-9 16,-3-6-14-16,1-4 0 0,-6-5 16 15,-5-4 10-15,-4-4 10 0,-3-3-2 0,-6-2-21 0,-4 0-23 16,-6-1-22-16,-2 2-16 0,-1 5-7 16,-8 6-23-16,-4 7-13 0,-5 6-31 0,-4 9-27 0,-7 4-7 15,-4 5 3-15,-5 3 11 0,-5 8-7 0,1 6-68 16,1 4-171-16,10-5-218 0,9-3-140 0</inkml:trace>
  <inkml:trace contextRef="#ctx0" brushRef="#br0" timeOffset="511508.9004">24659 2107 562 0,'0'0'119'0,"0"0"-47"15,0 0-14-15,51-117-36 0,-40 101-15 0,-1 6-28 16,-1 6-53-16,2 4-37 0,-2 3-36 0,1 10-4 15,-1 5 21-15,-3 4 34 0,-2 7 24 16,-2 3 34-16,-2 5 38 0,0 4 0 0,-3-1 0 16,-4 1 0-16,4 0 0 0,-5 0 0 0,4-1 0 15,-1-2 0-15,3-10 0 0,0-9 0 0</inkml:trace>
  <inkml:trace contextRef="#ctx0" brushRef="#br0" timeOffset="511678.5239">24739 2082 0 0,'0'0'0'0,"0"0"84"15,0 0 119-15,0 0-220 0,0 0-93 0,0 0-33 16,0 0 126-16,0 0 17 0,0 0 0 0,0 0 0 16,0 0 0-16,0 0 0 0,0 0 0 15,100 128 0-15,-78-100 0 0,-4-9 0 0</inkml:trace>
  <inkml:trace contextRef="#ctx0" brushRef="#br0" timeOffset="511808.7028">25407 2416 0 0,'0'0'0'0,"0"0"0"0</inkml:trace>
</inkml:ink>
</file>

<file path=ppt/ink/ink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1113.3877" units="1/cm"/>
          <inkml:channelProperty channel="Y" name="resolution" value="1979.87915" units="1/cm"/>
          <inkml:channelProperty channel="F" name="resolution" value="11.375" units="1/deg"/>
          <inkml:channelProperty channel="T" name="resolution" value="1" units="1/dev"/>
        </inkml:channelProperties>
      </inkml:inkSource>
      <inkml:timestamp xml:id="ts0" timeString="2023-01-08T14:23:37.671"/>
    </inkml:context>
    <inkml:brush xml:id="br0">
      <inkml:brushProperty name="width" value="0.05292" units="cm"/>
      <inkml:brushProperty name="height" value="0.05292" units="cm"/>
      <inkml:brushProperty name="color" value="#FF0000"/>
    </inkml:brush>
  </inkml:definitions>
  <inkml:trace contextRef="#ctx0" brushRef="#br0">7843 8942 0 0,'0'0'0'0,"0"0"67"0,0 0 126 0,0 0-27 16,0 0-13-16,0 0-8 0,0 0-3 16,0-117 9-16,3 104 14 0,-3 4-8 15,0 1-12-15,1 1-18 0,-1 2-23 0,0 2-10 16,0 2-27-16,0 1-29 0,-1 0-40 0,-3 0-39 15,2 7 0-15,-2 4 11 0,-2 7 24 0,-2 6 23 16,2 4-2-16,-4 6 0 0,1 4 1 0,0 1 2 16,-1 4 7-16,0-1 4 0,1 2-2 15,-1-1-4-15,2-3-6 0,3-1-4 0,-3-3-3 16,4-3 1-16,-2-2-2 0,1-4-3 0,0-4 1 16,3-4-1-16,0-4 3 0,1-4 3 0,1-4 3 15,0-4 12-15,0-2 20 0,0-1 31 16,0 0 31-16,0-1 17 0,0-5-25 0,1-7-34 15,-1-2-34-15,0-3-27 0,0-4-2 0,0-2 3 16,1-1-3-16,-1-3-1 0,1 0-2 0,0-3-1 16,0-3 0-16,-1-1-4 0,1-3 4 15,0 0-5-15,2 2 3 0,0 3-3 0,-1 2 3 0,-1 5 1 16,4 2 1-16,-2 5 2 16,0 3 1-16,3 3-1 0,-4 3-2 0,4 2-2 15,-1 3-1-15,-3 1 1 0,4 3-2 0,-3-1 4 0,3 2-4 16,-2 0 1-16,4 3 0 0,0 5 2 15,1 1 1-15,1 1 2 0,2 4 4 0,-1 2-2 16,1 2 2-16,-2 3 0 0,0 0 1 0,1 2-1 16,-1 0 2-16,-1 2-3 0,-2 0 2 0,-1 1-4 15,2 0 0-15,-2 1-2 0,-2-2-2 16,-1-1-2-16,4-1-1 0,-4 1-4 0,2-2-9 16,-2-2-21-16,-1 1-44 0,3-1-72 0,-2-3-140 15,-2-3-254-15,3-6-850 0</inkml:trace>
  <inkml:trace contextRef="#ctx0" brushRef="#br0" timeOffset="327.7824">7707 9303 1851 0,'0'0'28'0,"0"0"-22"16,0 0-22-16,0 0 9 0,0 0 15 0,0 0 30 15,0 0 40-15,0 0 9 0,0 0 3 0,0 0-12 16,0 0-14-16,0 0-10 0,0 0-13 0,0 0-9 15,121-53-10-15,-103 47-7 16,-3 0-10-16,5 0-5 0,0-1-8 0,0 0-18 16,2 0-38-16,3 1-71 0,-3-2-158 0,-3 1-356 15,-8 5-650-15</inkml:trace>
  <inkml:trace contextRef="#ctx0" brushRef="#br0" timeOffset="1088.988">8723 9036 0 0,'0'0'0'0,"0"0"0"16,0 0 0-16,0 0 0 0,0 0 0 16,0 0 0-16,0 0 102 0,0 0 191 0,0 0-5 15,0 0-30-15,0 0-32 0,0 0-26 0,-49-20-45 16,49 19-40-16,0 1-63 0,2 0-46 0,5 0 12 15,3 0 24-15,8 0 34 0,6 1 35 0,8 0-9 16,9-1-6-16,9 0-9 0,10-6-9 16,6-1-8-16,6-3-10 0,4-2-8 0,4 0-11 15,3-4-5-15,4 1-2 0,-4-2-5 0,3-2-1 16,1-1 4-16,-2 2-6 0,-1 1-2 0,-5 1-1 16,-3 1-7-16,-6 1 0 0,-9 4 0 0,-8 0-2 15,-5 4 3-15,-8 1-1 0,-7 3 0 16,-6 1 3-16,-8-1-5 0,-5 2 2 0,-5 0-2 15,-5 0 0-15,-4 0 0 0,0 0 3 0,-1 2 2 16,-5 0-2-16,-2-1-10 0,-2 4-15 0,-6 0-41 16,2 0-57-16,-6 0-82 0,0-1-118 15,0 1-209-15,3-3-372 0,9-1-76 16</inkml:trace>
  <inkml:trace contextRef="#ctx0" brushRef="#br0" timeOffset="1593.9745">10015 8577 466 0,'0'0'236'15,"0"0"-109"-15,0 0 38 0,0 0 30 16,0 0-2-16,0 0-10 0,0 0-26 16,0 0-25-16,0 0-28 0,0 0-30 0,0 0-28 0,0 0-10 15,0 0 1-15,0 0 9 0,-7-10 6 16,20 10-2-16,2 0-6 0,5 0-8 0,-1 0-7 15,2 0-5-15,2 0-4 0,-2 0-4 0,3 0 2 16,-1 0-2-16,-2 0 1 0,5 0-2 0,-2 2-3 16,1-1 0-16,1 0 1 0,-2 0-3 15,-1 1 2-15,-1 1-3 0,-1 0-1 0,-6 1-2 16,0 2-2-16,-5 0 1 0,-4 1 4 0,-2 2 8 16,-4 1 12-16,0 5 5 0,-2 1 3 15,-6 5 0-15,-1 3-9 0,-4 4 0 0,-3 3-6 0,-1 1 2 16,0 4-1-16,-2 0 0 0,-1 0-2 15,2 1-2-15,2-1-7 0,0 0 2 16,-1 0-4-16,4-3-2 0,0 0 0 0,3-2-7 0,0-2-2 16,2-3-14-16,1-1-22 0,4-2-52 0,1-1-87 15,2-3-165-15,0-4-385 16,0-6-803-16</inkml:trace>
  <inkml:trace contextRef="#ctx0" brushRef="#br0" timeOffset="3490.2664">11399 8079 643 0,'0'0'131'15,"0"0"20"-15,0 0 26 0,0 0 1 0,0 0-3 16,0 0-9-16,0 0-16 0,0 0-26 0,0 0-26 0,0 0-36 16,0 0-30-16,0 0-14 0,0 0 3 15,-27 3 15-15,26 17 15 0,-1 2 7 0,1 3-1 16,1 1-3-16,0 0-5 0,0 0 0 0,1 1-3 15,2 0-4-15,-1 0-7 0,-1 1-4 16,1 1-9-16,-2-1-1 0,0-1-6 0,0-1-3 0,0 0-4 16,-3 0-1-16,0-2-5 0,-1 1-7 15,-1 0-10-15,0-2-31 0,1-1-49 0,-1-1-87 16,3-5-142-16,2-3-246 0,0-5-798 0</inkml:trace>
  <inkml:trace contextRef="#ctx0" brushRef="#br0" timeOffset="4191.2291">11271 8267 0 0,'0'0'0'0,"0"0"167"0,0 0 38 0,0 0 10 0,0 0 15 15,0 0-14-15,0 0-21 0,0 0-22 16,0 0-25-16,0 0-26 0,0 0-21 0,0 0-20 15,0 0-13-15,0-118-12 0,12 104-9 16,3 0-8-16,4-1-6 0,3-1-4 0,3 1-5 16,1 3-2-16,2 0-6 0,0 3-2 0,-5 1-8 15,-1 2-4-15,-1 3-2 0,-3 0 0 16,0 3 2-16,-4 0 2 0,0 2 3 0,-3 3 0 0,-1 4-5 16,-4 0-2-16,-1 1-4 0,-2 2 2 15,-2 0 7-15,-1 3 4 0,0 0 7 0,-4 1 1 16,-2 2 3-16,-4 0-1 0,-1 1-2 0,-2 2 1 15,-5 0-1-15,-1 0-2 0,-2-2 0 0,0 0 0 16,-3-3-1-16,3-1 2 0,-2-4-2 0,5 0 5 16,3-3 2-16,4-3 2 0,3-2 3 15,6-2 2-15,2-1-4 0,0 0-3 0,0 0-10 16,2 0-13-16,3-1-9 0,-1 0-1 0,4-1 7 16,0-1 7-16,3 0 5 0,3-1-3 0,2 0-3 15,-1 0-1-15,1 0 2 0,-1 3-1 0,0 0-1 16,-1 1 0-16,-2 0 0 0,1 0-3 0,-2 6 0 15,-1 3-2-15,0 3 2 0,0 3 2 16,1 3 4-16,0 4 3 0,-1 0 0 16,0 2 4-16,1 1-2 0,-2 1 3 0,0-1-3 15,-3 0 3-15,1 1 2 0,-5-2 4 0,-2-1 9 0,0 0 4 16,-9-2 8-16,-3 0 4 16,-7-2 5-16,-2-1 3 0,-7 0 3 0,0-5 0 15,-3-1 1-15,-2-3 0 0,1-2-5 0,-1-2-5 16,3-3-3-16,2-2-5 0,4 0-5 0,4-1-8 15,4-4-4-15,2 1-8 0,6-1-10 0,2 1-9 16,0 0-15-16,3 3-20 0,-1-1-41 0,2-1-90 16,2 3-192-16,0 0-300 0,0 0-949 0</inkml:trace>
  <inkml:trace contextRef="#ctx0" brushRef="#br0" timeOffset="6975.9808">12227 7863 346 0,'0'0'389'0,"0"0"-362"16,0 0-18-16,0 0-18 0,0 0-24 15,0 0-11-15,0 0 8 0,0 0 30 0,0 0 29 16,0 0 19-16,0 0 10 0,0 0 3 0,5-24 7 15,1 21 2-15,0-1 6 0,1-1 4 0,2-2 1 16,-1 0 5-16,5-2 3 0,-3 0-1 0,1-4 4 16,5-2 1-16,3-3 0 0,1-6 3 0,6-4-4 15,5-5-4-15,5-6-4 0,9-5-4 16,4-5-5-16,6-5-3 0,9-4-6 0,6-8-6 16,7-2-6-16,5-3-8 0,6-3-5 15,2-3-8-15,5-5-2 0,6-5-8 16,1-2-1-16,2-4 0 0,6 0-1 0,2-4 0 15,0 1 0-15,5 0-3 0,1-1-2 0,3 2 0 0,-1 3 1 16,0 5 1-16,-5 3 2 0,3 5-3 16,-6 5 0-16,-5 5 0 0,-1 3-3 0,-10 2 7 15,-3 0 0-15,-6 6 1 0,-11 1 2 0,-6 5 1 16,-3 4 2-16,-12 3 1 0,-3 4-2 0,-3 3-2 16,-9 3-2-16,-2 4 3 0,-8 4 1 0,-6 3 0 15,-4 5 2-15,-5 4 3 0,-8 4 7 16,1 2 4-16,-6 4 6 0,2 1 0 0,-4 2-3 15,1 0-7-15,-1 1-7 0,0 0-9 0,0 0-5 16,0 1-5-16,0-2-1 0,1 2-4 0,-1 0-2 16,1 0-4-16,0-2-5 0,1-2-7 15,3 1-7-15,-1-3-11 0,5-1-28 16,-1 2-69-16,1-3-175 0,-3 3-597 0,1 0-697 0</inkml:trace>
  <inkml:trace contextRef="#ctx0" brushRef="#br0" timeOffset="7724.4454">15454 4789 645 0,'0'0'73'0,"0"0"3"16,0 0 35-16,0 0 21 0,0 0 17 0,0 0 8 15,0 0-20-15,0 0-30 0,0 0-10 0,0 0-18 0,0 0 1 16,0 0 17-16,37-25-3 0,-13 13-12 16,6 1-15-16,2 0-16 0,3-1-15 0,-2 1-12 15,3 0-9-15,-4 2-6 0,-2 1 0 0,-1 1-3 16,-4 2 1-16,1 2-5 0,-6 3 0 0,-5 0 0 16,-3 0-2-16,-1 0 3 0,-3 4 4 0,-1 3 5 15,-4 3 3-15,3 1 4 0,-1 4-2 0,-3 3 1 16,2 1 0-16,-2 1 1 0,-1 4 2 0,-1-2-2 15,0 3 3-15,0 0-5 0,0-1-2 16,0 1-5-16,0-3-2 0,-1 2-4 16,-1-2-3-16,1 0-8 0,-3-1-12 0,3-3-24 0,1-1-34 15,-1-2-44-15,1-2-100 0,0-1-216 16,0-6-272-16,1-1-248 0</inkml:trace>
  <inkml:trace contextRef="#ctx0" brushRef="#br0" timeOffset="8106.0516">17013 4082 1659 0,'0'0'76'0,"0"0"-1"0,0 0 1 0,0 0 17 16,0 0 11-16,0 0-9 0,0 0-12 0,0 0-24 15,0 0-18-15,0 0-6 0,0 0-1 0,-139-4 9 16,108 24 7-16,-2 2 1 0,-2 6 2 16,3 2 1-16,2 3-5 0,2 2-3 15,3 1-5-15,3-2-6 0,5 0 5 0,3 0-4 0,5-5-2 16,5 0-8-16,4-5-16 0,5-3-6 15,6-1-6-15,8-4-1 0,3-1 10 0,5-3 3 16,4-4 8-16,2-3 2 0,4-4-5 0,-1-1 4 16,3-3-5-16,1-3-1 0,-7-2-2 0,0-1-11 15,-5 0-13-15,-4-1-35 0,-4 2-57 16,-5 2-133-16,-6 1-303 0,-6 3-1035 0</inkml:trace>
  <inkml:trace contextRef="#ctx0" brushRef="#br0" timeOffset="11646.6993">12017 9139 935 0,'0'0'108'0,"0"0"53"0,0 0-22 0,0 0 1 0,0 0-23 15,0 0-37-15,0 0-28 0,0 0-24 0,0 0 5 16,0 0 15-16,0 0 14 0,35-109 14 16,-19 101 6-16,-1 0 8 0,2 2-7 0,3 0-8 15,0 4-9-15,2 2-14 0,2 0-9 0,-1 3-3 16,0 5-6-16,3 5-4 0,2 3 2 0,0 5-4 15,5 3 2-15,2 6 1 0,2 2-2 16,6 3 0-16,2 1 0 0,5 4-1 0,6 2 2 16,5 3-2-16,4 0 2 0,7 5-5 15,8 0-2-15,1 2-4 0,5 1-3 0,6 1 1 16,0 2-5-16,4-1 1 0,3 1-3 0,3-1 1 16,1-1-1-16,0-1-1 0,6-2-1 0,-5-1 4 15,7 0-2-15,-4 0 1 0,1-1-2 0,1-2-2 16,-1-1 0-16,-2-1 0 0,-3-3 4 0,-1 0-5 15,-1-3 5-15,-7 0-5 0,-1 0 2 16,-6-4 0-16,-5-1-1 0,-5-3 2 0,-10-2 1 16,0-1-1-16,-13-3 0 0,-3-3-1 0,-5 0-3 15,-10-3 1-15,-6 0-2 0,-4-3 1 0,-7-2-1 16,-4-1 2-16,-5-2-3 0,-1-3 2 16,-3-1 0-16,-2-2 0 0,-2-2-5 0,-2-1-5 15,0-2-16-15,0 0-21 0,0 0-36 0,-2 0-60 16,-2 0-162-16,-1-2-499 0,4 1-797 0</inkml:trace>
  <inkml:trace contextRef="#ctx0" brushRef="#br0" timeOffset="12247.3">15755 10400 560 0,'0'0'125'15,"0"0"13"-15,0 0-15 0,0 0-2 0,0 0 6 0,0 0 7 16,0 0-2-16,0 0 8 0,0 0 11 16,0 0 10-16,0 0-5 0,0 0-15 0,0 0-22 15,0 0-25-15,-57-104-27 0,57 104-28 0,0 0-29 16,0 0-12-16,0 7-5 0,0 2 7 0,5 5 10 15,-2 2 4-15,4 2 4 0,1 4 2 16,0 1 4-16,6 0 3 0,0 3-2 0,4-1-2 0,2 1-1 16,1 0-3-16,1 3 0 15,1-4-4-15,3-2-1 0,-3 0-5 0,-2-4 0 0,-1 0-2 16,-1-2 1-16,-7-1 0 0,-1-1 0 0,-3 0 1 16,-6-1 2-16,-2-3 11 0,-1 2 14 0,-9 0 12 15,-2 0 5-15,-3 1 0 0,-8-1-7 16,-1 2-2-16,-6-1-5 0,-2 0-2 0,-4-1-7 15,1 0-2-15,-3 0-9 0,2 1 1 0,-1-2-6 16,-2 0-4-16,-2 2-1 0,3-2-10 16,1 2 4-16,-1 1-3 0,-2 1 2 15,1-1 3-15,4 2-8 0,-2 1-12 0,6-1-18 0,1 0-36 16,6 0-45-16,3 1-63 0,5-1-114 0,5-1-215 16,4-3-425-16,5-6-295 0</inkml:trace>
  <inkml:trace contextRef="#ctx0" brushRef="#br0" timeOffset="14265.7757">16791 10633 705 0,'0'0'333'0,"0"0"-143"0,0 0-5 0,0 0-24 16,0 0-39-16,0 0-24 0,0 0-13 0,5-125 4 15,0 116 11-15,-3-2 3 0,-1 2 1 0,0 1-5 16,1 1-9-16,0 3-2 0,-2 0-13 16,0 3-18-16,0 1-20 0,0 0-22 0,0 0-13 15,0 8 0-15,0 4 3 0,-5 9 12 16,2 4 8-16,-4 4 2 0,3 4 5 0,-3 2 2 15,4 1 2-15,-2 0 3 0,3-1-1 16,1 1-5-16,0-3-5 0,1 2-7 0,0-2-1 16,0-2-6-16,2 0-2 0,0-6-3 0,3 1-4 15,-4-4-1-15,1-1 0 0,-2-4 0 0,0-3-2 16,0 1-2-16,0-5-2 0,0-1-6 0,-1 0-7 16,-1-4-12-16,-3-2-17 0,4 0-24 15,0-3-31-15,0 0-44 0,-1 0-102 0,-2-6-165 0,2 2-364 16,1-1-540-16</inkml:trace>
  <inkml:trace contextRef="#ctx0" brushRef="#br0" timeOffset="14800.5642">16733 10553 81 0,'0'0'193'0,"0"0"17"0,0 0-7 0,0 0 1 16,0 0-15-16,0 0-15 0,0 0 1 15,0 0-17-15,0 0-3 0,0 0-10 0,0 0-23 0,0 0-14 16,0 0-23-16,-5-64-18 0,9 55-12 16,7 1-11-16,-1-1-10 0,0 2-4 0,7 0-7 15,-1 1-7-15,2 2 1 0,3 1-6 0,3 1 2 16,1 2-2-16,2 0 0 0,-1 5 4 15,3 4-3-15,-2 4-2 0,0 4 0 16,-2 5-4-16,-1 3 4 0,1 4 2 0,-4 2 2 0,-2 1 4 16,-4 1 0-16,0 1 5 0,-4-2 2 0,-7 2 0 15,-2-4 10-15,-2 1 2 0,-2-1 6 0,-9-2 8 16,-3 0-2-16,-6-2 1 0,-5-3-4 16,-2-1-4-16,-6-3-4 0,0 0-1 0,-7-2-2 0,1-3-4 15,1 0-5-15,1-3-4 0,-1-2-4 16,7-2-5-16,4-2-5 0,4 0-9 0,3 0-16 15,7-2-26-15,1-1-52 0,3-1-86 0,1 1-151 16,0 1-360-16,6-2-893 0</inkml:trace>
  <inkml:trace contextRef="#ctx0" brushRef="#br0" timeOffset="18593.2705">17994 4214 1460 0,'0'0'69'16,"0"0"-80"-16,0 0-34 0,0 0-12 0,0 0 5 15,0 0 41-15,0 0 10 0,0 0 8 0,139 14 10 16,-104 0 19-16,6 5 25 0,6 4 14 16,3 2 3-16,7 5 2 0,4 5-3 0,6 2 1 15,7 5 2-15,6 3 3 0,8 5-10 0,6 1-13 16,7 5-10-16,1 0-17 0,7 3-4 15,6 1 2-15,6 2 19 0,5 2-3 0,7 5-1 16,4 0-7-16,5 4-22 0,1 1-3 0,5 2-5 16,3 0 4-16,3 1-2 0,2 1 1 15,2-3 6-15,-1-1-1 0,3-1 4 0,-3-3 0 16,1 1 1-16,-3 0 0 0,-3-3 0 0,-5-3-2 0,-4-3-2 16,-5-5-2-16,-7-3-2 0,-6-4 3 0,-5-3 0 15,-10-3 2-15,-7 0 0 0,-11-3-1 16,-10-5-1-16,-4-1-4 0,-9-4 0 0,-8-2-5 15,-7-3 2-15,-7-4-1 0,-4-1 1 0,-9-5 1 16,-4-1-2-16,-2-4-2 0,-7 0-6 16,-1-2-29-16,-5 0-50 0,0-2-67 0,-3 2-122 15,-3-4-268-15,-5-3-775 0</inkml:trace>
  <inkml:trace contextRef="#ctx0" brushRef="#br0" timeOffset="19040.2943">23296 6431 1243 0,'0'0'147'0,"0"0"8"0,0 0-3 15,0 0-21-15,0 0-20 0,0 0-22 0,0 0-34 16,0 0-29-16,0 0-19 0,0 0-5 0,0 0 5 15,0 0 11-15,0 0 8 0,0 0 6 16,47 12 2-16,-32 10-4 0,6-1-3 0,-1 2-1 16,-1 0 2-16,0 1-3 0,0-2 0 0,-4 0 1 15,3 1 2-15,-5-1 8 0,3-2 2 0,-4 1-3 16,-2-1 2-16,1-2-7 0,-3 1 0 16,-3-2-1-16,1 0-5 0,-5 1 3 0,0 0 3 15,-1 3 3-15,-3 1 8 0,-8 1 4 0,-6 4-8 16,-5 2-13-16,-7 1-28 0,-5 2-38 0,-6 0-60 15,-5 3-138-15,12-9-351 0,10-9-961 16</inkml:trace>
  <inkml:trace contextRef="#ctx0" brushRef="#br0" timeOffset="19807.5068">17962 10699 0 0,'0'0'107'0,"0"0"41"16,0 0-1-16,0 0-3 0,0 0-5 0,0 0-5 0,0 0-30 16,0 0-32-16,0 0 6 0,0 0 14 15,0 0 19-15,0 0 22 0,0 0-4 0,0 0-11 16,49-43-18-16,-4 10-7 0,10-7-12 16,6-3-11-16,9-5-9 0,7-8-12 0,9-4-11 15,8-4-1-15,10-8-6 0,8-1-1 0,6-4-1 16,8-2-4-16,6-6-5 0,2-3-3 0,8-5-2 15,4 2-1-15,1-3 3 0,6 0-2 0,4 0 7 16,2-3 1-16,2-1 2 0,2 0 3 0,1 0-4 16,4-2-4-16,-3 2 0 0,0 3-3 15,1 2 2-15,-2 2 0 0,0 0-1 0,-5 0 0 16,-3 5-2-16,-6 1-1 0,-10 8-3 0,-5 3 0 16,-11 7 0-16,-15 6 1 0,-15 6 1 0,-13 4-1 15,-16 5-3-15,-8 4 3 0,-15 3-2 0,-6 6 1 16,-11 3-2-16,-5 6-6 0,-8 4-12 15,-3 4-12-15,-3 4-23 0,-5 3-47 0,-1 4-116 16,0 1-341-16,-1 3-935 0</inkml:trace>
  <inkml:trace contextRef="#ctx0" brushRef="#br0" timeOffset="20185.177">22609 7439 1719 0,'0'0'26'15,"0"0"4"-15,0 0 29 0,0 0 11 0,0 0-6 16,0 0-1-16,0 0-18 0,0 0 1 15,0 0 14-15,0 0-1 0,0 0-8 16,0 0-6-16,122-35-11 0,-75 28-6 0,-3 1-5 0,5 3-2 16,0 0-5-16,-1 0-2 0,-4 2-5 15,-2 1-5-15,-4 0 1 0,-6 4-5 0,-4 1 1 16,-6 2-1-16,-4 2-1 0,-5 2 3 0,-4 3 6 16,-6 3 10-16,-3 3 12 0,-1 7 9 15,-11 3 3-15,-4 3-5 0,-1 6-9 0,-6 0-6 16,0 3-6-16,-6 1-2 0,2 0-2 0,-6-1-1 15,1 1-1-15,0 1-2 0,1-2-3 0,1 0-9 16,6-1-26-16,3-2-34 0,6-1-57 0,10-2-124 16,1-11-308-16,4-9-936 0</inkml:trace>
  <inkml:trace contextRef="#ctx0" brushRef="#br0" timeOffset="21030.3634">24568 6838 0 0,'0'0'0'0,"0"0"0"0,0 0 0 16,0 0 177-16,0 0 71 0,0 0-1 15,0 0-34-15,0 0-31 0,27-122-25 0,-24 112-21 16,0-1-19-16,1 4-7 0,-1 1-13 0,-2 1-9 16,1 3-7-16,0 0-19 0,-2 2-22 0,0 0-24 15,0 0-16-15,0 4-5 0,0 4 6 0,-5 4 9 16,1 7 7-16,-3 3 2 0,-2 2-1 15,0 4 0-15,1 3 1 0,0 1 5 0,-1 3 2 16,0-1 1-16,1 0-2 0,2-2-6 0,0-2-3 0,3-1 0 16,-1-2-2-16,4 0-1 0,0-3-3 15,2-1 1-15,4-4 0 0,4-1 4 0,0-3 7 16,2-3 7-16,6-3 8 16,1-3 9-16,3-2 5 0,3-3-2 0,3-1-3 0,5-4-8 15,0-3-8-15,0-2-7 0,-1-1-14 0,1-1-28 16,-2 0-47-16,-3-1-80 0,0 1-166 0,-9 3-348 15,-8 2-796-15</inkml:trace>
  <inkml:trace contextRef="#ctx0" brushRef="#br0" timeOffset="21224.315">24524 7024 1310 0,'0'0'93'0,"0"0"-33"0,0 0-7 0,0 0-7 16,0 0-10-16,0 0 18 0,0 0 4 0,0 0-10 16,125-46-8-16,-89 38-10 0,-1-2-3 0,5 1-1 15,-1-1-1-15,1 3-8 0,-5-2-44 0,2 2-130 16,-13 1-405-16,-7 1-615 0</inkml:trace>
  <inkml:trace contextRef="#ctx0" brushRef="#br0" timeOffset="21443.0345">24586 6679 1328 0,'0'0'97'0,"0"0"-56"16,0 0-15-16,0 0 7 0,0 0-2 15,0 0 15-15,0 0 19 0,0 0 5 0,0 0-7 16,132-46-5-16,-102 40-14 0,1 0-13 0,1 1-8 15,-1 2-4-15,0 0-2 0,-1 2-1 16,-1 0-5-16,-2 1-14 0,-2 0-54 0,-2 0-145 0,-6 1-433 16,-7 1-487-16</inkml:trace>
  <inkml:trace contextRef="#ctx0" brushRef="#br0" timeOffset="26491.631">7113 9668 317 0,'0'0'106'0,"0"0"-71"16,0 0-8-16,0 0 37 0,0 0 39 0,119-74 28 15,-78 55 13-15,6 0 1 0,2 0 9 16,3-1 2-16,3-1-2 0,4 1-2 0,2-1-15 15,0 0-21-15,1 0-23 0,1 1-27 16,1 2-17-16,-2 1-15 0,-5 1-8 0,-1 0-6 16,-3 4-3-16,-3 1-3 0,-8 0-2 0,-3 3-3 15,-5 2-1-15,-6 0-2 0,-5 3 1 0,-5 1 1 16,-8 1-3-16,-2 1-16 0,-6 0-50 0,-2 0-110 16,-2 0-158-16,-5 1-382 0,3 1-321 0</inkml:trace>
  <inkml:trace contextRef="#ctx0" brushRef="#br0" timeOffset="26919.7601">6934 8942 1161 0,'0'0'76'0,"0"0"19"0,0 0-7 0,0 0-19 0,0 0-7 0,0 0 2 16,0 0 1-16,0 0-3 0,0 0-15 15,0 0-34-15,0 0-18 0,0 0-5 0,0 0 16 16,23-43 26-16,-14 70 18 0,-1 11 5 0,2 8-5 16,0 9-9-16,-1 5-8 0,0 5-3 0,-1 5-2 15,1 0 2-15,1 4 0 0,0 1-1 16,0 1-6-16,2 0 0 0,2-1 1 0,-2-2-3 16,0-4 0-16,-1-6 3 0,1-3-5 0,1-6 3 15,-3-3 0-15,-1-6-3 0,-2-4-4 0,0-5-9 16,-4-5-16-16,3-4-41 0,-4-8-80 15,5-5-176-15,-3-5-447 0,-3-6-433 0</inkml:trace>
  <inkml:trace contextRef="#ctx0" brushRef="#br0" timeOffset="27619.7588">7898 8782 1089 0,'0'0'166'0,"0"0"12"0,0 0-12 15,0 0-55-15,0 0-26 0,0 0-15 16,0 0-12-16,0 0-16 0,0 0-19 0,0 0-11 16,0 0-7-16,0 0 7 0,0 0 11 0,0 0 8 15,80 52 7-15,-64-11 3 0,2 6-1 0,2 7-1 16,-1 3-9-16,1 3-6 0,-4 3-3 0,1 0-5 15,1 1 7-15,-5 0 0 0,-1-1 4 16,-1-1-4-16,-2-1 2 0,-1-1-2 0,1-4 0 16,-5-3 0-16,3-4-3 0,-4-1-6 0,3-7-8 15,-4-5-13-15,5-4-20 0,-4-5-29 0,-1-6-62 16,2-2-110-16,-2-8-244 16,-2-3-796-16</inkml:trace>
  <inkml:trace contextRef="#ctx0" brushRef="#br0" timeOffset="28231.0701">6793 9004 0 0,'0'0'0'0,"0"0"0"15,0 0 172-15,0 0 23 0,0 0-30 16,0 0-35-16,0 0-35 0,0 0-65 0,0 0-46 15,0 0 6-15,0 0 39 0,0 0 82 16,0 0 74-16,-5-12 27 0,31 6-3 0,11-3-25 16,7-4-24-16,8-3-27 0,9-4-24 15,8 0-12-15,5-5-13 0,10-1-11 0,3-2-7 16,5 0-12-16,6-1-4 0,2 0-7 0,2 0-4 16,2 0 0-16,-2 0-6 0,-1-1-1 0,0 2-4 15,-7 2-7-15,-2 3-2 0,-9 1-2 0,-3 5-3 16,-10-1 3-16,-9 3-1 0,-9 4 1 0,-10-1 4 15,-5 4 2-15,-13 2 1 0,-5 2 4 16,-5 0 0-16,-7 3 3 0,-1 1-2 0,-5 0 1 16,0 0-5-16,-1 0-5 0,0 0-5 0,0 0-8 15,0 0 1-15,0 0-6 0,0 1 2 0,0 4-3 16,1 1 0-16,1 4 1 0,2 4-1 0,-2 6 3 16,0 5 2-16,4 7 2 0,-2 6 1 0,-2 7 2 15,3 5-2-15,-2 7 2 0,-2 4 2 16,4 4-4-16,-1 1 0 0,1 1 2 0,1 1-5 15,0 0 4-15,-1-5-5 0,3-2-3 16,0-1-1-16,2-5-2 0,-5-1 1 0,3-2 1 16,0-1 0-16,0-4 1 0,-4-1 10 0,2-2-1 15,-3-4 1-15,-2-2-3 0,0-2-10 0,0-4-22 16,1-3-34-16,-2-3-55 0,0-4-87 16,0-6-219-16,0-6-1084 0</inkml:trace>
  <inkml:trace contextRef="#ctx0" brushRef="#br0" timeOffset="28873.4837">6181 9978 0 0,'0'0'0'0,"0"0"171"0,0 0-39 16,0 0-67-16,0 0-24 0,0 0 19 15,0 0 79-15,0 0 73 0,0 0 35 0,0 0-12 16,0 0-39-16,125-13-39 0,-76-2-34 0,5-5-21 16,7-4-20-16,5-3-17 0,-1-1-13 0,6 0-11 15,-3-1-9-15,-3-1-5 0,-1 5-5 0,-6 1-7 16,-4 2-5-16,-8 3-15 0,-9 5-22 16,-6 1-36-16,-9 1-68 0,-7 5-134 0,-6 0-270 15,-4 4-665-15</inkml:trace>
  <inkml:trace contextRef="#ctx0" brushRef="#br0" timeOffset="29938.8672">6925 8906 258 0,'0'0'198'16,"0"0"2"-16,0 0-29 0,0 0-62 0,0 0-44 16,0 0-26-16,0 0 2 0,0 0 4 0,0 0 15 0,0 0 12 15,0 0 0-15,0 0 6 16,0 0 2-16,-139 55-5 0,102-38-3 0,-10 1-7 15,-4 2-8-15,-9 2-4 0,-4 1-11 0,-9 1 1 16,-5 1-3-16,-6 1 0 0,-5-1-2 16,-3 2-1-16,1-2-1 0,1-1 4 0,3 2 4 15,6-4 14-15,7 1 7 0,10-3-2 0,5-3-5 16,10-1-17-16,10-2-12 0,6-1-13 0,10-2-10 16,4 0-6-16,8-2-9 0,1 0-12 15,6 0-5-15,-1-2-11 0,4 2-3 0,1 1 5 0,0-1 6 16,1 1 12-16,4 2 8 0,-1-2 5 0,1 3 4 15,-1 1 2-15,-1 0 2 0,1 3 3 16,-1 3-1-16,-2 3 3 0,-1 3 2 0,0 3 1 16,0 5-2-16,0 3-3 0,-2 7-3 0,-3 2-3 15,2 4-1-15,2 3-2 0,-1 2 2 0,1 3 2 16,1 3 7-16,0 3 1 0,0 3 6 16,1 3 1-16,2-1 1 0,-2 2-1 0,0-2 0 15,2 1-1-15,-2-6 6 0,2-2 1 0,-2-3 2 16,2-7-3-16,3-3-11 0,-3-7 0 15,4-4-3-15,-1-4 4 0,0-7-1 0,3-4 3 0,-2-5-2 16,0-2 3-16,2-4 0 0,1-4 6 16,-1-2 5-16,0-2 9 0,2-2 8 15,-1-2 3-15,0 0-1 0,1 0-8 0,3-1-6 16,2-4-10-16,0 0-5 0,7-2-4 0,1-1 0 16,7-2-4-16,7-2 2 0,3 0-2 15,10-3 0-15,7-3-1 0,5-1 3 0,7-5-1 16,5-1 0-16,6-3-1 0,8-2-1 0,2-1 2 15,3-1-3-15,5-4 6 0,2 3-5 0,0-3 1 16,2-1-4-16,2 0-1 0,4 0-1 0,1-3 1 16,1 1 1-16,2-2 5 0,0 2-2 0,5 2 0 15,-2-2-2-15,2 6-8 0,-3-1 5 16,-2 2-4-16,-6 1 3 0,-5 5 1 0,-7 1-1 16,-3 3 1-16,-9 2 3 0,-6 3-4 0,-14 3-1 15,-12 4 0-15,-12 2 0 0,-15 2 2 0,-6 2 6 16,-10 3 17-16,-7-1 5 0,-1 1-6 15,-6 0-20-15,-5-2-31 0,-4 3-32 0,-7 0-14 16,-3 0-30-16,-4 0-46 0,-1 0-91 0,0 0-207 16,7 0-589-16,9 0-120 0</inkml:trace>
  <inkml:trace contextRef="#ctx0" brushRef="#br0" timeOffset="30710.1187">5340 10199 0 0,'0'0'0'0,"0"0"0"0,0 0 0 0,0 0 0 16,0 0 4-16,0 0 50 15,0 0 22-15,0 0 19 0,0 0 9 0,0 0 1 0,0 0-12 16,0 0-5-16,0 0-12 0,0 0-16 15,-34 5-19-15,34-5-29 0,0 0-29 0,0 0-31 16,0 1-8-16,3-1 23 0,0 0 35 0,6 0 41 16,2 0 37-16,6-1 15 0,3-5 6 15,5-2-1-15,7 0-12 0,4-2-15 0,8-4-5 0,3 0-7 16,5-5-3-16,5-1 11 0,7-3-4 16,7-3 9-16,4-4 5 0,10 1-13 0,5-4 0 15,6-1-15-15,8-3-9 0,6-2-2 0,3 0-5 0,6-2 5 16,2-1 2-16,3 0 6 0,1 2 1 15,4 0 1-15,0-2-8 0,-3 2-6 0,0 1-3 16,-1 0-2-16,-5 1-3 0,-3 1 0 16,0 1 0-16,-5 3 2 0,-7-1 1 0,-4 4 4 15,-2 1 1-15,-8 3-6 0,-8 0-2 16,-8 2-3-16,-7 2-4 0,-8 2-4 0,-10 3 1 16,-7 2-2-16,-9 2 1 0,-4 5-1 0,-6-1 0 0,-10 2 3 15,-3 3 3-15,-2 1 3 0,-4 1 2 16,-1 1-2-16,-2 0-3 0,-2 1 0 0,0 0-5 15,0 0 3-15,0 0-3 0,0-1 3 0,1 1-4 16,-1 0-1-16,0 0-1 0,0-1-5 16,0 1-3-16,0-2-29 0,0 2-49 0,-1 0-79 15,-7 0-127-15,3 2-292 0,-1 0-974 0</inkml:trace>
  <inkml:trace contextRef="#ctx0" brushRef="#br0" timeOffset="35394.287">7400 9886 0 0,'0'0'0'0,"0"0"0"0,0 0 0 0,0 0 283 0,0 0 1 15,0 0-11-15,0 0-13 0,0 0-28 16,0 0-39-16,0 0-31 0,0 0-30 0,0 0-20 15,-8-104-17-15,15 91-20 0,2-1-15 0,2 1-15 16,1 0-14-16,1 3-14 0,-1 1-10 0,5-1-9 16,-4 3-3-16,5 2-5 0,-1 2-7 15,-2 3-5-15,2 0-11 0,-4 5-3 16,-1 5-2-16,2 3 3 0,-7 6 5 0,0 2 7 0,-4 5 7 16,0 2 9-16,-3 1 4 0,-3 2 5 0,-3-1 5 15,-4-1 1-15,-3-1 5 0,-1 0 2 16,-5-3 3-16,4-1-1 0,-3-2 9 0,1-2 6 15,4-4 6-15,4-4 5 0,3-2 0 0,1-4 1 16,5-4 9-16,0-2 19 0,0 0 21 16,5 0 15-16,3 0-6 0,7-6-13 15,1-1-27-15,8-3-21 0,-1-1-14 0,5 0-10 16,-2 2-7-16,1 0-3 0,-4 3-4 0,-2 2-3 16,-2 1 1-16,-4 2-3 0,-3 1 0 0,-4 0-7 15,-4 0-21-15,4 4-69 0,-5 1-128 0,3 0-276 16,-4-3-1063-16</inkml:trace>
  <inkml:trace contextRef="#ctx0" brushRef="#br0" timeOffset="37390.4675">10845 8161 1354 0,'0'0'58'16,"0"0"7"-16,0 0-6 0,0 0-15 0,0 0-16 16,0 0-19-16,0 0-26 0,0 0-19 0,0 0-8 15,0 0 5-15,0 0 31 0,0 0 27 16,-1 7 22-16,4 28 13 0,0 8 5 0,1 7 1 15,0 8-1-15,2 3-1 0,-2 1-1 0,2 3-3 16,-2-1-3-16,0 2-4 0,2 0-5 16,0-2-6-16,-2 1-4 0,0-6-2 0,1 0-3 15,-1-4-4-15,0-3-6 0,0-6-3 0,0-5-5 16,0-3 5-16,-2-5 5 0,1-5 3 0,0-2-8 16,-2-6-29-16,1-6-87 0,-2-2-194 15,1-5-381-15,-1-4-564 0</inkml:trace>
  <inkml:trace contextRef="#ctx0" brushRef="#br0" timeOffset="37924.3725">11656 7992 995 0,'0'0'181'0,"0"0"-23"0,0 0 13 16,0 0-8-16,0 0-27 0,0 0-25 0,0 0-40 0,0 0-48 16,0 0-43-16,0 0-17 0,0 0 6 0,0 0 33 15,0 0 32-15,0 0 16 0,26 118 7 16,-19-64-3-16,1 6 4 0,-2 6-1 0,1 3-7 16,-2 1 0-16,1-1-7 0,-3 0-5 15,-1-2-2-15,1-1-8 0,-3 0-1 0,0 0-4 0,0-4 1 16,-3-2-4-16,0-3 1 0,-5-4-2 15,2-3-4-15,0-7-10 0,2-3-46 0,-1-6-84 16,1-4-179-16,1-9-435 0,2-8-684 0</inkml:trace>
  <inkml:trace contextRef="#ctx0" brushRef="#br0" timeOffset="38693.0701">10136 8125 448 0,'0'0'106'0,"0"0"30"0,0 0 38 16,0 0 6-16,0 0 17 0,0 0-15 16,0 0-18-16,0 0-27 0,0 0-38 0,0 0-36 15,0 0-39-15,0 0-23 0,0 0 2 0,0 0 10 16,-71 2 20-16,90-2 17 0,10 0 9 16,9-1 1-16,9-5-1 0,14-4-4 0,10-3-1 15,16-2-6-15,8-2-4 0,11-2-1 0,7-1-8 16,5 0-2-16,5-1-1 0,3 0-2 0,-1 0 3 15,5 0-3-15,-3 2 2 0,-4 1 1 0,-3-1-4 16,-4 0 2-16,-4 3-3 0,-5-1-2 16,-6 2 1-16,-9 0-2 0,-3 2-1 0,-9-1-1 15,-8 1-3-15,-7 1 3 0,-6 2 1 16,-11 0 2-16,-5 2 6 0,-11 1-2 0,-7 1 0 16,-7 1-3-16,-6 2 4 0,-6 1 3 0,-4 0 5 15,-2 2 2-15,0 0-3 0,0 0-12 0,0 0-8 16,0 0-9-16,0 0-5 0,0 0-2 0,0 0 1 15,0 0-2-15,0 0-1 0,0 0-1 16,0 0-1-16,0 0-2 0,1 3-1 0,2 3 4 16,0 2-2-16,-2 4 3 0,1 8-3 0,1 6 3 15,0 8 0-15,-2 7 0 0,-1 10 2 0,0 5-1 16,0 7-1-16,-1 3-1 0,-2 3 1 0,-1 4-4 16,2-1 4-16,-2 3 0 0,0-3 2 15,3 0 0-15,-2-1 3 0,0-3-1 0,1-1 4 16,2 0-5-16,0 0 2 0,0-2 1 0,3-1-6 15,2-4 12-15,-2 1-9 0,3-6 1 16,-1-3-1-16,1-4-13 0,0-4-27 0,3-3-55 16,-3-3-99-16,2-4-194 0,-5-8-667 0,0-10-570 0</inkml:trace>
  <inkml:trace contextRef="#ctx0" brushRef="#br0" timeOffset="39533.5564">9977 8282 887 0,'0'0'388'16,"0"0"-240"-16,0 0 17 0,0 0-3 0,0 0-20 15,0 0-16-15,0 0-10 0,0 0-11 0,0 0-18 16,-3-117-24-16,3 116-28 0,1 1-22 0,2 0-13 15,0 0-6-15,0 5-3 0,3 2 4 0,0 2 1 16,2 6 9-16,2 6 1 0,-1 5 6 0,3 8 7 16,-2 7 0-16,1 8 6 0,-2 4 1 15,2 5 1-15,0 4 1 0,-2 4-2 0,1 4-1 16,-3 3 1-16,2 2-4 0,-5 1-1 0,4 1-2 16,-2-2-2-16,0-1-1 0,1-3-2 15,-3-1-1-15,2-1 0 0,-3-2 0 16,-2-2 3-16,1 0 0 0,-2-5 2 0,0-2 4 0,0-3-2 15,0-5 1-15,0-2-4 0,0-6 6 16,-2-3-3-16,1-7 0 0,0-3 1 0,0-5-3 0,1-5-1 16,0-1 0-16,0-4-1 0,0-2 1 15,0-3 0-15,2-3 1 0,-1-2 3 0,1-2 1 16,-1-2 4-16,2 2-3 0,-1-2 4 0,3 0-4 16,2 0 0-16,3-2-2 0,4 0-4 0,3-4-8 15,9-1 2-15,3-1-7 0,8-2 0 0,11 0 0 16,5-4-2-16,11-2 3 0,11-1-4 15,10-4 3-15,6-2-1 0,9-4-1 0,6-1 2 16,7-4 0-16,7-2-2 0,4 1 2 0,5-3-4 16,-1 4 3-16,-1 1-1 0,0 0 0 15,-4 2 4-15,-3 3-6 0,-3 1 2 0,-5 2 1 16,-9 3-1-16,-5 1-4 0,-12 2 5 0,-8 3-5 16,-12 2 1-16,-11 0-3 0,-13 4-8 15,-12 1-12-15,-9 3-13 0,-11 0-13 0,-10 1-45 16,-8-1-79-16,-13 1-163 0,1 0-393 0,6 2-878 15</inkml:trace>
  <inkml:trace contextRef="#ctx0" brushRef="#br0" timeOffset="40030.7919">9902 8965 970 0,'0'0'173'0,"0"0"-82"0,0 0-8 0,0 0-14 15,0 0-24-15,0 0-17 0,0 0 17 0,0 0 17 16,0 0 26-16,157-98 14 0,-110 81 11 0,13 0 6 0,7-2 2 15,9-2-9-15,12 0-9 0,8-2-14 16,14 0-16-16,8-3-13 0,7 1-13 0,9 0-10 16,6-1-8-16,8-1 0 0,4 1-1 0,4 0 1 15,-2 1-4-15,-2 1-4 0,-5 0-5 16,-6 2-1-16,-7-1-1 0,-9 2 0 0,-14 2-1 16,-12 1 1-16,-10 3-1 0,-16 4-1 0,-12 1-6 15,-13 3-3-15,-16 5-12 0,-11-1-26 16,-12 2-63-16,-9 1-56 0,-11 2-185 0,-7 3-485 15,7-1-628-15</inkml:trace>
  <inkml:trace contextRef="#ctx0" brushRef="#br0" timeOffset="41247.6511">10807 9304 0 0,'0'0'0'15,"0"0"0"-15,0 0 172 0,0 0 43 0,0 0-1 16,0 0-25-16,0 0-9 0,0 0-11 0,0 0-15 16,0 0-10-16,0 0-20 0,0 0-24 0,0 0-35 15,-25-82-43-15,25 82-35 0,0 3-13 16,0 5 6-16,0 3 21 0,0 5 22 0,0 2 12 15,1 5 9-15,1 2 5 0,1 4 2 0,-2 0 0 16,3 2-2-16,0 1-3 0,-1 1-7 0,2-1-7 16,-1 0-3-16,1-2-8 0,-2-1-1 15,3-1-2-15,-1-2 1 0,-2-1 2 0,1-1-5 16,-3-4-11-16,1-2-47 0,-2-1-69 16,0 0-115-16,0-7-196 0,0-1-333 0,0-4 53 15</inkml:trace>
  <inkml:trace contextRef="#ctx0" brushRef="#br0" timeOffset="42227.6969">10748 9099 448 0,'0'0'140'0,"0"0"-58"0,0 0 34 0,0 0 4 15,0 0-48-15,0 0-49 0,0 0-35 0,0 0-1 16,0 0 49-16,0 0 35 0,0 0 12 0,0 0-5 16,0 0-12-16,8 145-8 0,3-105-13 0,-1 5-6 15,1 1-5-15,0 1-4 0,-3 0-11 0,2 1-38 16,-1-3-82-16,-1 1-159 0,-4-14-282 16,1-10-71-16</inkml:trace>
  <inkml:trace contextRef="#ctx0" brushRef="#br0" timeOffset="45477.8452">11000 9031 0 0,'0'0'0'0,"0"0"81"0,0 0 169 0,0 0 8 16,0 0 6-16,0 0-13 0,0 0-9 0,0 0-11 15,0 0-29-15,0 0-28 0,0 0-28 0,0 0-25 16,0 0-17-16,0 0-19 0,-18-89-23 16,18 89-24-16,0 0-28 0,0 0-25 0,0 0-8 15,0 3-8-15,0 6 11 0,0 1 12 0,0 3 6 16,0 2 4-16,1 1 2 0,-1 1-1 0,1 0-1 15,-1 1 0-15,2-1 2 0,-2-1-2 16,0-2 0-16,0-2-1 0,0-1 2 0,0-2-3 16,0-2 1-16,0-2 1 0,0-3 2 0,0 0 2 15,1-1 3-15,-1-1 8 0,0 0 6 0,0 0 11 16,1 0 9-16,0 0 8 16,0 0 3-16,1-1 4 0,0-1-7 0,2-1-10 0,0-2-13 15,2 0-8-15,2-2-7 0,-2 0-6 16,1 2 1-16,1-2-3 0,-1 1 0 0,0 1-2 15,1 1 1-15,-2 0-3 0,3 2-2 0,0 1 0 16,-1 1 2-16,1 0-2 0,1 0 3 0,-1 0-2 16,0 2 0-16,1 3-4 0,-2 2 1 15,0 1 0-15,0 0-2 0,2 3 5 0,-2-1-2 0,-2 1 3 16,2-1-3-16,-1 2 2 0,-1 0-1 0,0-1 2 16,-3 1-3-16,1-1 4 0,-2 0-1 15,-1 0 1-15,-1-2 6 0,0 1 1 16,-2-2 4-16,-6 2 5 0,1-2 5 0,-5 1 5 0,-1-1 2 15,-3 0-2-15,-3-1 4 0,-2 0-6 16,2-2 1-16,0 0-4 0,0 0-4 16,2-2-1-16,2 0-3 0,1-1-3 0,1-2-1 15,2 0-7-15,2 0-18 0,0-1-41 0,5-5-74 16,0-3-112-16,4-5-264 0,0 4-500 0,0 2-308 0</inkml:trace>
  <inkml:trace contextRef="#ctx0" brushRef="#br0" timeOffset="45655.5307">11070 9000 2246 0,'0'0'101'15,"0"0"-6"-15,0 0 21 0,0 0-3 0,0 0-10 16,0 0-26-16,0 0-21 0,0 0-12 16,0 0-8-16,0 0-13 0,0 0-6 0,0 0-9 15,126-103-7-15,-102 95-11 0,2-1-39 0,2 0-63 16,5 1-91-16,1-1-144 15,-8 2-323-15,-8 2-829 0</inkml:trace>
  <inkml:trace contextRef="#ctx0" brushRef="#br0" timeOffset="46629.2232">16221 3094 1265 0,'0'0'81'0,"0"0"-20"15,0 0 17-15,0 0-21 0,0 0-16 0,0 0 5 16,0 0 6-16,0 0 36 0,0 0 6 0,176-42-2 15,-94 26-11-15,16-6-1 0,12-2-6 0,13-3-6 0,12-4-9 16,13-1-9-16,8 0-6 0,8-3-5 16,6 2-9-16,1 0-4 0,2-1-8 0,-3 3-4 15,-3 2 5-15,-10 0-1 0,-9 1 1 0,-16 4-3 16,-15 2 2-16,-17 5-6 0,-18 3-5 16,-17 5-4-16,-19 0-17 0,-15 4-24 0,-15 1-30 15,-10 0-79-15,-6 3-161 0,-2 0-451 0,-4 1-557 0</inkml:trace>
  <inkml:trace contextRef="#ctx0" brushRef="#br0" timeOffset="47332.0072">17483 2417 0 0,'0'0'0'0,"0"0"0"16,0 0 0-16,0 0 0 0,0 0 0 15,0 0 0-15,0 0 0 0,0 0 0 0,0 0 0 16,0 0 0-16,0 0 0 0,0 0 0 0,0 0 0 16,0 0 0-16,62-104 0 0,-58 97 0 15,0 0 0-15,-2-2 0 0,2 0 0 0,-1-1 0 16,-1-3 0-16,-1 0 0 0,0-1 0 0,1 0 250 15,-2 0-2-15,3 0-25 0,-3 1-21 0,0 2-6 16,0 2 2-16,-3 2-16 0,0 0-32 16,1 3-29-16,-2 3-39 0,0 0-31 0,-2 1-25 15,0 2-19-15,-5 6-6 0,0 3 4 0,-5 2 7 16,2 1 9-16,-3 3 6 0,2-1 5 16,-1 0 2-16,4 1 3 0,1-1-2 0,2-1-2 15,1 0-1-15,6-1 2 0,1-1 2 0,1-2 4 16,3 0 8-16,6-1 7 0,3-1 4 0,5-1 3 15,4-2 2-15,1-4-8 0,6-1-5 0,1-1-10 16,1 0-11-16,-2-4-18 0,0-2-28 0,-1 1-47 16,-5 1-64-16,-6-1-73 0,-5 1-106 15,-7 2-200-15,-3 2-255 0,-1-1-53 0</inkml:trace>
  <inkml:trace contextRef="#ctx0" brushRef="#br0" timeOffset="47731.5544">16737 2236 1906 0,'0'0'108'0,"0"0"-45"16,0 0 1-16,0 0-4 0,0 0-3 0,0 0 3 16,0 0 8-16,0 0 7 0,0 0-8 0,0 0-23 15,0 0-36-15,0 0-17 0,0 0-10 16,17-49 2-16,-8 69 13 0,3 9 9 0,2 10 4 16,-2 7 0-16,0 10 4 0,-1 6 0 15,3 5-1-15,-1 2-1 0,0 2 3 0,-1 3-1 16,2 2 4-16,-1 1 2 0,-2 2-4 0,1 1 0 15,-2-1 0-15,-1-3-5 0,-1-2 5 0,1-5-3 16,-2-5 2-16,1-3 6 0,2-3-1 0,-1-4 2 16,1-5-2-16,-2-6-5 15,2-6-6-15,-1-6-10 0,1-7-32 0,1-6-42 0,1-6-81 16,4-8-158-16,-3-4-476 0,-4 0-697 0</inkml:trace>
  <inkml:trace contextRef="#ctx0" brushRef="#br0" timeOffset="48111.1929">17947 2083 1787 0,'0'0'86'0,"0"0"18"0,0 0 13 0,0 0-13 0,0 0 0 16,0 0-9-16,0 0 1 0,0 0-1 15,0 0-4-15,0 0-15 0,0 0-19 0,0 0-24 16,0 0-18-16,0 0-29 0,-18-82-14 0,22 94-2 16,4 7 9-16,0 11 5 0,0 12 11 0,0 11 10 15,1 11-1-15,-1 9 8 0,0 5 0 16,0 5 3-16,2 0 1 0,-2 1 5 0,1-3 7 15,2 0 7-15,0-2-7 0,2-3 0 0,1-2-11 16,-1-5-10-16,2-1 3 0,-3-6 1 0,2-4-3 16,-1-7 2-16,-2-2-1 0,1-3 1 15,-2-5 3-15,-1 0-8 0,0-4-3 0,-3-2-13 16,0 0-31-16,-2-4-64 0,-3-1-90 0,-1-3-201 16,0-7-559-16,-1-8-388 0</inkml:trace>
  <inkml:trace contextRef="#ctx0" brushRef="#br0" timeOffset="50627.0125">17551 3009 0 0,'0'0'0'0,"0"0"0"16,0 0 0-16,0 0 0 0,0 0 0 0,0 0 0 0,0 0 0 15,0 0 0-15,0 0 0 0,0 0 175 0,0 0 13 16,0 0-10-16,10-63-11 16,-10 60-18-16,-2-1-6 0,-1 1-15 0,2-1-21 15,-2 0-25-15,-3 3-27 0,2-3-18 0,-4 2-4 16,-1 0-9-16,-1 0 6 0,-1 2 2 0,0 0-2 15,-2 0-3-15,-3 0-5 0,2 5 0 16,-3 1-3-16,3 2-1 0,-4 2-2 0,0 3-4 16,3 3-2-16,-4 4 0 0,1 3 0 0,1 2 7 15,2 4 4-15,0 3 10 0,3 1 0 0,4 0 5 16,3 0 1-16,3-1 2 0,2-1 4 0,3-2 1 16,8-4-1-16,2-1-4 0,4-5 0 0,1-2 4 15,4-3 10-15,0-3 12 0,1-4 12 16,-1-3 13-16,-1-4 13 0,-4 0 4 0,1-5 1 15,-2-5-16-15,-4-2-20 0,-2-2-20 0,-1 0-14 16,-5-3-11-16,1 0-12 0,-5-1-5 0,0 1-8 16,-5 0-11-16,-6 4-11 0,0 0-7 0,-6 3-6 15,-2 2 0-15,-5 3 5 16,-6 4 2-16,-3 1-2 0,-6 2-8 0,-2 5-23 0,1 0-38 16,3 0-39-16,3 1-53 0,7 0-119 15,9-2-282-15,8-3-833 0</inkml:trace>
  <inkml:trace contextRef="#ctx0" brushRef="#br0" timeOffset="51734.4128">15868 2492 524 0,'0'0'467'0,"0"0"-375"0,0 0 9 16,0 0 15-16,0 0-10 0,0 0-2 0,0 0-1 15,0 0-11-15,0 0-34 0,0 0-69 0,0 0-48 16,0 0-19-16,0 0 16 0,0 0 48 16,-33-15 32-16,42 55 10 0,3 3 5 0,0 7-1 15,1 3 3-15,2 5-3 0,-1 3-2 0,2 5-3 16,-2 2-1-16,-2 1 0 0,2 2 1 0,-2 1 2 15,-2-1-3-15,-1-4 1 0,2-5-3 16,-3-2 2-16,-1-5 1 0,2-3 1 0,0-2 2 16,-2-4-1-16,-3-5-2 0,2-4-4 0,-4-5-8 15,0-4-24-15,-2-6-34 0,0-4-61 0,0-5-103 16,0-6-195-16,0-3-276 0,1-2-43 0</inkml:trace>
  <inkml:trace contextRef="#ctx0" brushRef="#br0" timeOffset="52289.2965">15945 2344 1336 0,'0'0'65'16,"0"0"-1"-16,0 0-24 0,0 0-32 0,0 0-24 16,0 0-4-16,0 0 35 0,0 0 41 0,0 0 25 0,114-127 7 15,-69 106 8-15,13-1-1 0,5-2-1 16,13-4 0-16,8 1-8 0,9-3-5 16,10 1-10-16,9-1-16 0,8 0-2 0,3 2-13 0,8 0-3 15,5 0-6-15,3 1-2 0,7 1-5 0,1 0-7 16,0 0 5-16,2 1-3 0,-1-2 5 15,-4 2-4-15,-7 0 0 0,-9 2-5 0,-12 3-5 16,-13 6 0-16,-14 3 2 0,-13 3-5 16,-17 2 6-16,-11 2 2 0,-13 2 1 0,-11 1-1 15,-7 1 2-15,-7 0 0 0,-5 0-8 16,-1 0 0-16,-1 0-3 0,2 5-2 0,1 2-1 0,3 3 2 16,0 4-6-16,4 6-3 0,-1 4 3 15,1 6 1-15,1 3-3 0,0 8 7 0,-4 5-2 16,2 6 4-16,-1 9-2 0,-1 6-2 0,-1 7-4 15,-1 6-1-15,-1 5 1 0,-3 7 3 0,-3-1 10 16,-1 2-4-16,0 2 5 0,0-4 2 16,0 0-1-16,0-1 1 0,0-1 2 0,0 0-1 15,4-4 2-15,1-2 2 0,0-5 4 0,0-8-1 16,3-3-1-16,-1-7-1 0,0-5-7 0,3-5 4 16,-1-6-8-16,-1-6 0 0,1-4-4 0,-1-5-10 15,-2-4-16-15,1-5-50 0,-3-5-89 16,0-2-167-16,-2-7-605 0,0-1-662 0</inkml:trace>
  <inkml:trace contextRef="#ctx0" brushRef="#br0" timeOffset="52671.1363">15993 4119 1743 0,'0'0'35'0,"0"0"-37"15,0 0 7-15,0 0-2 0,0 0 0 0,0 0 13 16,0 0 22-16,0 0 44 0,0 0 35 16,0 0 17-16,0 0 1 0,180-16-15 0,-100 0-19 15,19-4-16-15,17-5-17 0,21-3-17 0,12-1-12 16,17-4-12-16,10 0-6 0,7 0-6 0,8-1-2 16,-1 3-9-16,0 0-1 0,-7 2 2 15,-4 0 0-15,-11 2 5 0,-11 0-2 0,-13 4-1 16,-14-1 3-16,-15 4 2 0,-19 2-7 0,-13 2 3 15,-20 2-19-15,-14 2-34 0,-15 4-59 0,-14 0-82 16,-10 3-222-16,-7 3-1106 0</inkml:trace>
  <inkml:trace contextRef="#ctx0" brushRef="#br0" timeOffset="53111.4727">16531 13233 0 0,'0'0'0'0,"0"0"0"0</inkml:trace>
  <inkml:trace contextRef="#ctx0" brushRef="#br0" timeOffset="53492.289">16110 12338 1425 0,'0'0'258'0,"0"0"-247"16,0 0 3-16,-134 6-2 0,109-2-7 15,10 0 0-15,4-1 4 0,3 1 14 0,6-2 21 16,2-1 29-16,4-1 45 0,12 2 40 16,9-2 33-16,15 0 1 0,12-4-30 0,20-5-40 15,17-4-40-15,20-3-24 0,15-2-14 0,16-2-16 0,11 0-8 16,8-1-7-16,10 1-4 0,2-1 0 15,2 3 1-15,-3-1-3 0,-3 1 2 0,-7 1 1 16,-8 3 1-16,-12 1 1 0,-11 3-4 0,-17-1-1 16,-18 2-4-16,-16 2 0 0,-18 1 3 15,-16 1-4-15,-17 1-4 0,-16 3-21 0,-11 1-61 16,-12 0-65-16,-16 0-87 0,-14 3-160 0,7 0-430 16,9 1-631-16</inkml:trace>
  <inkml:trace contextRef="#ctx0" brushRef="#br0" timeOffset="53823.8377">17119 11673 1821 0,'0'0'780'0,"0"0"-734"0,0 0 1 15,0 0-8-15,0 0-23 0,0 0-18 16,0 0-16-16,0 0-3 0,0 0 12 0,0 0 11 16,0 0 13-16,0 0 11 0,0 0 5 0,-52 168 8 15,48-92 2-15,-5 12 0 0,-2 10-2 16,0 7-6-16,-4 4-3 0,1 4-4 15,-1 1-2-15,2 2 0 0,2-4-3 0,2-6-2 0,1-7-1 16,6-10-8-16,2-3-7 0,0-11-16 0,10-9-60 16,-1-6-62-16,2-10-151 0,-2-14-377 15,-1-15-914-15</inkml:trace>
  <inkml:trace contextRef="#ctx0" brushRef="#br0" timeOffset="55126.4487">17376 11733 1856 0,'0'0'183'15,"0"0"-45"-15,0 0-4 0,0 0-32 16,0 0-48-16,0 0-28 15,0 0-23-15,0 0-3 0,0 0-5 0,0 0 5 0,0 0 13 0,0 0 15 16,0 0 15-16,0 0 7 0,23 0-2 16,-21 29-10-16,0 1-9 0,1 1-7 15,0 1-5-15,-2 0-4 0,0-2-3 0,0 1-4 16,0-4-8-16,-1 0-16 0,0-3-42 0,0-1-52 16,0-2-77-16,0-3-130 0,0-5-229 15,0-5-464-15</inkml:trace>
  <inkml:trace contextRef="#ctx0" brushRef="#br0" timeOffset="55358.3394">17299 11776 863 0,'0'0'442'0,"0"0"-283"15,0 0-28-15,0 0-65 0,22-132-40 0,-5 113 11 16,-3 4 21-16,5 2 23 0,-1 3 10 0,1 6 6 16,3 4-5-16,1 0-13 0,0 9-4 15,3 5-13-15,-1 5-9 0,1 5-8 0,-3 3-9 16,-1 4-7-16,-3 1-5 0,1 1-1 15,-4 0-2-15,-3-1 0 0,-2 0 2 0,-3-2-2 16,-5-1 0-16,3-1-1 0,-6-2 1 0,0-3-2 16,-7-2 2-16,-3 0-3 0,-3-3-1 0,-7-1-4 15,-4-2-2-15,-1-1-9 0,-5-1-21 16,2-2-34-16,2 0-57 0,-1 0-81 0,4 1-120 0,5-3-245 16,9-2-888-16</inkml:trace>
  <inkml:trace contextRef="#ctx0" brushRef="#br0" timeOffset="55689.3895">17086 12847 2191 0,'0'0'107'15,"0"0"-20"-15,0 0-40 0,0 0-15 16,0 0-3-16,41-132 4 0,-19 113 11 0,4 1 2 16,-2 1 1-16,5 2-5 0,1 3-7 0,2 0-2 0,0 5-5 15,-1 4-3-15,2 3-5 0,-8 4-5 16,-3 9-5-16,-2 5 0 0,-8 6-1 0,-1 5 6 16,-6 5 1-16,-5 5 7 0,-1 2 1 0,-9 3-1 15,-1-1-3-15,-5-1-3 0,4 0-4 16,0-3-2-16,-3-2-4 0,7-1-2 0,1-4-4 15,1-4-12-15,5-5-31 0,1-3-65 0,1-8-88 16,6-2-129-16,-4-5-282 0,2-3-837 0</inkml:trace>
  <inkml:trace contextRef="#ctx0" brushRef="#br0" timeOffset="55841.0716">17140 12917 2209 0,'0'0'227'0,"0"0"-1"16,0 0-65-16,0 0-66 0,0 0-43 0,0 0-26 15,0 0-9-15,0 0-1 16,0 0 1-16,0 0-2 0,0 0-2 0,148-127-4 16,-86 109-5-16,5-3-9 0,0 2-27 0,-3-2-55 15,1-1-79-15,-4-3-93 0,-3-3-158 0,-14 4-266 16,-17 8-730-16</inkml:trace>
  <inkml:trace contextRef="#ctx0" brushRef="#br0" timeOffset="56076.7935">18252 11793 1801 0,'0'0'296'16,"0"0"-34"-16,0 0-109 0,2-124-33 0,0 98-6 16,1 1-7-16,-2 5 1 0,1 1-9 15,-2 5-10-15,0 5-13 0,0 5-26 0,0 4-17 16,0 1-14-16,0 11-11 0,0 10-2 0,-2 13 0 16,0 10-2-16,-2 14 1 0,2 7-3 0,-1 11 0 15,0 8 2-15,3 2-2 0,-1 2 0 16,1 2 1-16,-2-3-1 0,-2-3 0 15,0-1 0-15,-3-2-2 0,1-2 2 0,-2-8-5 0,2-2-2 16,1-6-22-16,3-8-46 0,-1-5-81 16,1-6-135-16,2-13-284 0,-1-11-1055 0</inkml:trace>
  <inkml:trace contextRef="#ctx0" brushRef="#br0" timeOffset="56610.6754">15716 11950 1493 0,'0'0'989'16,"0"0"-945"-16,0 0-8 0,0 0-13 0,134-107-20 16,-80 86 1-16,2 0-1 0,7 2 3 15,8-3-2-15,7 1 3 0,11-1 6 0,10-1 2 16,13-1 7-16,13 0 0 0,9-1-1 0,10 1-1 16,8-2-5-16,6 1-3 0,0 1-2 15,4 0-2-15,-1-2-2 0,-5 2-1 0,-4 1 0 16,-7 0 4-16,-6 1 7 0,-15 2 10 0,-9 0 10 0,-14 2 5 15,-13 1 5-15,-11 5-1 0,-14 1-4 16,-11 4-3-16,-12 3-4 0,-12 2-3 0,-9 2-4 16,-8 0-6-16,-4 0-2 0,-5 4-2 0,0 4 3 15,-2 5 4-15,0 3 1 0,-3 3 0 16,-1 3-5-16,0 2-3 0,1-2-4 0,0 2-4 16,2-1-1-16,1 3-1 0,0 2 2 0,0 2 1 15,0 6-1-15,1 4 2 0,3 4-5 0,1 9 1 16,-3 4 0-16,2 5-3 15,0 6 4-15,-4 4-1 0,2 7 2 0,1 3 3 16,0 2-4-16,0 3 4 0,1 3-3 0,-2 0 0 0,1 3 1 16,-3 0-6-16,0-1 1 0,0-7 0 15,0-3-2-15,0-6-4 0,0-7-7 0,-2-2-20 0,0-7-38 16,-3-6-60-16,0-6-115 0,0-14-245 16,0-13-1196-16</inkml:trace>
  <inkml:trace contextRef="#ctx0" brushRef="#br0" timeOffset="57046.0731">15139 12086 1482 0,'0'0'266'16,"0"0"22"-16,0 0-49 0,0 0-86 0,-15-135-51 15,15 116-43-15,3 1-32 0,2 1-9 16,-1 3-5-16,-1 4 0 0,1 2-4 0,-2 2 1 16,0 4-5-16,-2 0 0 0,1 2-5 15,-1 0-2-15,1 0 2 0,-1 0 0 0,1 3 3 0,2 1 3 16,-2 0-2-16,-1-2 1 0,1 1-1 0,-1-1-5 15,1-1-22-15,0-1-86 0,0 0-225 16,0 0-1142-16</inkml:trace>
  <inkml:trace contextRef="#ctx0" brushRef="#br0" timeOffset="57444.9415">15514 11898 1026 0,'0'0'83'0,"0"0"27"0,0 0 44 0,0 0 34 15,0 0 16-15,0 0 4 0,0 0-20 0,0 0-30 16,0 0-24-16,0 0-22 0,0 0-42 0,0 0-30 16,0 0-21-16,-31-87-14 0,36 106 5 0,-1 8 6 15,-1 7 3-15,4 9 2 0,1 5 0 0,-4 7-3 16,3 6 1-16,-3 6-4 0,3 5 2 16,-5 7-1-16,-1 6-2 0,-1 7-2 0,0 7-3 15,0 5-2-15,-2 1-2 0,0-1 0 0,2 0-2 16,0-2 2-16,3-2-3 0,7-4-2 0,2-3-2 15,4-5-3-15,-2-5-4 0,3-7-4 0,-5-7-15 16,4-7-37-16,-4-4-67 0,0-7-90 0,1-2-151 16,-3-15-267-16,-3-12-794 0</inkml:trace>
  <inkml:trace contextRef="#ctx0" brushRef="#br0" timeOffset="57784.2167">15532 14030 350 0,'0'0'-80'0,"0"0"-13"0,0 0 31 0,0 0 76 0,0 0 45 16,143-72 65-16,-95 61 68 0,6-3 85 15,9 0 35-15,14-2 2 0,7-1-38 0,9-3-77 16,12 0-43-16,4-2-33 0,10-1-23 0,9-2-21 15,2-1-19-15,6 1-12 0,5-2-7 16,4 1 1-16,4 0 2 0,3-1 0 0,-1-1 3 16,0 1 4-16,-2 0 2 0,-5 1 6 0,-5 2-2 15,-7 1-3-15,-12 1-5 0,-12 2-4 0,-15 1-2 16,-14 3-8-16,-17 3-6 0,-12 1-8 16,-18 3-5-16,-12 0-1 0,-11 0-1 0,-9 1-14 15,-4-1-34-15,-13-2-57 0,-5 2-76 0,-5-2-108 0,-3 1-211 16,8 2-421-16,7 4-340 0</inkml:trace>
  <inkml:trace contextRef="#ctx0" brushRef="#br0" timeOffset="58412.0425">25188 7430 1986 0,'0'0'-13'15,"0"0"-11"-15,0 0 16 0,139-24 28 0,-66 9 13 0,16 0 13 16,9-2 10-16,13-1 3 0,10-1 1 16,11 1-1-16,2 0-5 0,7-1-3 15,1 3-4-15,2 0-6 0,1 1-3 0,-4 3-2 0,-3 0-3 16,-6 2-1-16,-9 2-8 0,-6-2-3 0,-11 2-5 16,-10 1-2-16,-10 2-1 0,-15-1-1 15,-11 3-1-15,-17 0-3 0,-13 1-3 0,-14 2-2 16,-10-1-16-16,-6 1-32 0,-8 0-59 0,-15 0-115 15,4 0-262-15,4 0-1016 0</inkml:trace>
  <inkml:trace contextRef="#ctx0" brushRef="#br0" timeOffset="58881.4473">26257 6695 1402 0,'0'0'157'0,"0"0"30"0,0 0 12 16,0 0-57-16,0 0-38 0,0 0-41 0,0 0-20 16,-22-118 5-16,24 109 15 15,1 1 11-15,-1 4-1 0,-1 1-16 0,-1 3-25 0,2 3-18 16,-2 12-8-16,0 9 7 0,0 15 15 0,0 10 7 15,-3 12 4-15,1 9-2 0,-1 6-5 16,2 5-2-16,1-1-5 0,0 3-3 0,4-2-5 16,1 3-7-16,-1-2 2 0,0 0-2 0,1-5-3 15,-1-3 1-15,-2-7-2 0,0-5 0 0,-2-6-2 16,0-3-1-16,-2-3-4 0,-2-6-2 0,-4-4-14 16,1-5-41-16,-2-5-81 0,-4-5-115 0,5-5-225 15,-1-7-434-15,4-6-231 0</inkml:trace>
  <inkml:trace contextRef="#ctx0" brushRef="#br0" timeOffset="59466.4544">26846 6641 1659 0,'0'0'87'0,"0"0"16"0,0 0-9 16,0 0-31-16,0 0-25 0,0 0 4 0,0 0 15 16,0 0 18-16,0 0 8 0,0 0-6 0,0 0-15 15,0 0-22-15,0 0-17 0,0 0-7 0,-60-74-1 16,51 74 4-16,0 1 0 0,-1 4 0 15,1 0 3-15,0 1-3 0,2-1 4 0,1 2-4 16,0 0-5-16,3 0-6 0,-2 1-7 16,4-1-3-16,1 3 1 0,0-2-1 0,6 2 6 15,-1 1 1-15,5 0 2 0,-1 0 4 0,3-1-1 16,0 0 1-16,3-1 2 0,-1-1 0 0,3-2-1 16,-3 0 0-16,1-2-1 0,-2 0-1 15,-3-2-1-15,-1-1 1 0,-2-1 1 0,-2 1 1 16,-3-1-1-16,-1 0 1 0,-1 0 0 0,0 0 0 15,0 0-3-15,0 3-6 0,-1-1-6 0,-4 2-2 16,-4 3 5-16,-5 3 5 0,-4 3 6 0,-3 4 2 16,-4 0-3-16,0 2-2 0,-2 2 1 15,2 0-2-15,0-1 2 0,0 0 0 0,4-3-1 16,3-1 5-16,5 1-7 0,4-3 0 0,4 0-3 16,5-1-2-16,1-3 7 0,8 1 7 0,6-3 5 15,4 0 12-15,5-3-2 16,6-2 1-16,3-2-3 0,0-1-12 0,4 0 1 0,-1-2-3 15,0-2-3-15,-4-1 2 0,-1 2-6 0,-2-1-4 16,-7 0-1-16,-2 3-16 0,-4-1-17 0,-7 0-54 16,-4 0-88-16,-5 2-125 0,0 0-224 15,-2 0-411-15,-3 0-280 0</inkml:trace>
  <inkml:trace contextRef="#ctx0" brushRef="#br0" timeOffset="61119.6549">26729 7421 318 0,'0'0'504'0,"0"0"-469"0,0 0-9 0,0 0 2 16,16-126 24-16,-7 109 39 0,-2 1 45 15,-3 3 35-15,1 3 6 0,-2 2-13 0,-2 4-37 16,0 2-48-16,1 2-40 0,0 2-30 0,-1 6-7 15,0 6 9-15,0 3 17 0,1 6 3 0,-2 3-2 16,0 0-6-16,2 3-11 16,1 1-2-16,1-2-3 0,1-2-1 0,1-2-1 15,4-2 0-15,0-1 2 0,2-4 2 0,4-3 5 16,3-3 10-16,2-4 7 0,3-3 8 0,1-4 4 16,1-4 0-16,-1-4 0 0,0-4-4 0,1-3 0 15,-3-1-4-15,0-3-1 0,-2 0 1 0,-2-1-1 16,-2 0-1-16,-3 1 4 0,-5 1-2 15,-4 3 4-15,-2 2 5 0,-3 4 4 0,0 3 1 16,0 2-3-16,-3 3-12 0,-2 1-12 0,-4 6-12 0,-1 8-7 16,-5 6 2-16,0 6-1 0,-2 5 2 15,2 2-4-15,-2 5 2 0,5 1-3 0,1 4-1 16,2-2 1-16,3 2-5 0,2-3-13 0,2 1-37 16,-3-3-84-16,1 2-146 0,3-10-518 15,-2-12-765-15</inkml:trace>
  <inkml:trace contextRef="#ctx0" brushRef="#br0" timeOffset="61610.7172">25170 6642 289 0,'0'0'177'0,"0"0"-9"0,0 0 14 16,0 0 7-16,-38-127-5 15,33 108-1-15,3 3-12 0,0 2-17 0,-2 4-19 0,2 2-23 16,-1 5-22-16,2 1-38 0,1 2-31 0,0 9-19 16,-1 7-8-16,1 10 13 0,-3 8 12 15,2 10 5-15,-1 8 0 0,1 8-1 0,1 6 2 16,0 5 4-16,0 5 2 0,0 4 4 0,1 0 0 15,2 2-1-15,0 0 1 0,1 3-1 16,-1-1-3-16,3 0-3 0,-1-2-7 0,2-5-3 16,3-4-3-16,-1-4-3 0,1-6-4 0,0-3-2 0,2-6-3 15,-2-5-3-15,5-5-9 0,-3-6-16 16,2-2-42-16,-1-7-89 0,1-5-192 0,-3-8-488 16,-4-7-323-16</inkml:trace>
  <inkml:trace contextRef="#ctx0" brushRef="#br0" timeOffset="62131.2458">25447 6491 1564 0,'0'0'-31'0,"0"0"-1"16,0 0 17-16,123-34 47 0,-56 24 50 15,17-1 33-15,12-2 17 0,16 3 0 0,10-1-15 16,8-2-19-16,8 2-17 0,8-1-10 0,6 2-7 16,6 1-8-16,3 2-7 0,-4 0-6 0,-3 1-16 15,-8 1-3-15,-9 0-7 0,-13 0-3 16,-13-1 2-16,-15 2-6 0,-19-1 1 0,-13 0 5 15,-16-1 14-15,-13 1 24 0,-14 1 22 16,-7 0 19-16,-8 1 11 0,-2 0-4 0,-3 1-12 16,-1 0-20-16,0-1-17 0,3 2-19 15,-3 0-12-15,0 1-10 0,0 0-8 0,0 0-8 0,1 0-6 16,-1 1-5-16,1 4-1 0,-1 2 3 0,1 6 6 16,2 3 8-16,0 6 1 0,-1 6 0 0,-1 6-2 15,0 5 1-15,2 9 0 0,-2 6 4 16,-1 7-3-16,0 6 1 0,0 5 1 0,0 5-4 15,-4 2-1-15,2 4 2 0,-5-1-2 0,3 4 1 16,-5 0 1-16,1 0-1 0,1 3 4 0,1-5-2 16,-3-4 3-16,3-4-3 0,0-6-1 0,-2-7 0 15,2-5 1-15,0-5 0 0,-1-8 0 0,4-4 0 16,0-7-4-16,2-4-6 0,1-6-19 16,0-5-43-16,1-4-79 0,3-6-100 0,0-3-201 15,-2-5-1149-15</inkml:trace>
  <inkml:trace contextRef="#ctx0" brushRef="#br0" timeOffset="62698.5583">27636 6440 112 0,'0'0'248'0,"0"0"-42"16,0 0-48-16,0 0-37 0,0 0-11 0,0 0 20 15,0 0-3-15,0 0-17 0,0 0-20 0,0 0-6 16,0 0 15-16,0 0 23 16,0 0 10-16,0 0 2 0,149-49-8 0,-84 42-19 15,9-2-18-15,9 2-18 0,5-1-17 0,8 0-8 16,5 1-7-16,4-2-3 0,-1 1-3 16,3 0-3-16,-1 0-2 0,-3 0-2 0,-2 0 0 15,-2 1 1-15,-9 3 0 0,-7 0-2 0,-10 3 1 16,-12 0 0-16,-10 0 0 0,-11 1 1 0,-9 0 0 15,-10 0 0-15,-8 0-1 0,-6 0-1 0,-1 0-5 16,-5 0-5-16,0 2-8 0,0 6-4 0,0 3 0 16,-1 8 3-16,0 11 4 0,0 6 6 0,0 9 4 15,0 10-2-15,0 4 7 0,0 8 5 16,0 5 3-16,0 3 3 0,0 4-5 0,0 0-4 16,0-1-6-16,-1-3-9 0,-1-1 3 0,-1-2-6 15,-2-1-4-15,3-3 3 0,-5-1-5 16,3-5-1-16,-3-1 0 0,-3-3 3 0,1-5-2 15,0-3 1-15,-1-3-1 0,1-3-1 0,0-5-4 16,1-1 0-16,0-4-10 0,0-4-23 0,5-2-44 16,-3-6-66-16,3-1-94 0,-2-7-132 15,0-4-473-15,4-6-714 0</inkml:trace>
  <inkml:trace contextRef="#ctx0" brushRef="#br0" timeOffset="63104.7644">27384 7148 1024 0,'0'0'91'0,"0"0"-46"0,0 0-2 0,0 0 9 16,0 0 27-16,0 0 18 0,0 0 38 0,134-39 37 15,-60 34 2-15,14 0-5 0,13 1-14 0,12 0-22 16,11 2-28-16,4 1-23 0,3 1-19 0,3 0-8 15,-3 2-7-15,-2 1-4 0,-7-1-3 0,-7 1-4 16,-9 1-7-16,-10 0-4 0,-14-1-8 16,-12 0-5-16,-18 0-4 0,-12 0-4 0,-15 0-9 15,-12-2-35-15,-10 2-58 0,-6-2-83 0,-17 2-192 16,0 0-530-16,3-1-449 0</inkml:trace>
  <inkml:trace contextRef="#ctx0" brushRef="#br0" timeOffset="63460.4562">25801 8267 2354 0,'0'0'-49'0,"0"0"-1"16,0 0-5-16,126-35 36 0,-41 24 39 0,18-3 19 16,18-1 12-16,14 1 3 0,10 1-2 15,9 1-4-15,8 1-4 0,5 2-3 0,4 1-6 16,1 3-5-16,-2-1 0 0,1 1-9 0,-7 2 1 15,-6 0-9-15,-4 1-4 0,-10 1-2 16,-8-2-1-16,-13 1 2 0,-11 0 0 0,-16-1-6 16,-14-1-5-16,-16 3-27 0,-15-3-57 0,-17 2-108 15,-14-2-399-15,-9 3-921 0</inkml:trace>
  <inkml:trace contextRef="#ctx0" brushRef="#br0" timeOffset="64310.492">6275 9472 458 0,'0'0'273'0,"0"0"-287"0,0 0-3 0,0 0 9 0,0 0 8 16,0 0 25-16,22-120 33 0,-22 113 31 16,0 1 23-16,-3 2 20 0,-5 0 23 0,3 2 20 15,-2 2-5-15,-2 0-22 0,0 1-48 0,0 5-41 16,-1 3-24-16,-1 4-6 0,0 1-6 16,0 4-2-16,1 5-3 0,0 2-7 0,-1 2-3 0,2 1-2 15,3 1-2-15,1 0-3 16,3 0 1-16,2-2-2 0,0-2 2 0,3-3 4 15,7-4 9-15,5-1 13 0,4-4 16 16,3-3 13-16,4-4 8 0,2-3 4 0,-1-3 2 0,-1-4 0 16,3-5-3-16,-1-3-3 0,-5-3-10 0,0-1-2 15,-4-2 1-15,0-1-2 0,-8-1 1 0,-1-1 4 16,-7 0-2-16,-3-1 1 0,0-1-6 16,-8 0-4-16,-7 0-10 0,0 0-12 0,-4 2-6 15,-1 2-10-15,0 4-5 0,-1 3-2 0,1 6-4 16,1 2-6-16,1 4-8 0,4 1-14 0,-1 8-4 15,4 6-18-15,2 6-19 0,5 4-57 0,4 5-121 16,0-6-387-16,0-6-943 0</inkml:trace>
  <inkml:trace contextRef="#ctx0" brushRef="#br0" timeOffset="66028.7487">8158 8860 392 0,'0'0'196'0,"0"0"35"0,0 0 4 0,0 0-50 16,0 0-28-16,0 0-32 0,0 0-34 0,0 0-27 15,0 0-20-15,0 0-14 0,0 0-4 0,0 0-2 16,50-80 0-16,-18 72-6 0,3 3 0 16,-2 2-7-16,0 3-2 0,1 0-6 15,-4 3-3-15,-4 6-3 0,-1 4 0 0,-9 1 0 0,-1 4 4 16,-9 1 4-16,-2 3 6 0,-4 1 8 15,-5 2 6-15,-6 0 6 0,-1 3 0 0,-8-2 5 16,1 0-4-16,-2-2 0 0,0-1 1 0,2-2-1 16,1-3 8-16,5-3 10 0,2-5 6 0,7-1 3 15,0-6-7-15,4-1 5 0,5-2 6 16,7 0 6-16,3-5 4 0,11-5-18 0,6-1-14 16,5-3-16-16,4 1-10 0,1-2-7 0,-1 3-4 15,0 0-14-15,-3 2-9 0,-4 2-29 0,-3 2-53 16,-3 0-70-16,-4 3-133 0,-5 1-423 0,-7 0-722 0</inkml:trace>
  <inkml:trace contextRef="#ctx0" brushRef="#br0" timeOffset="67487.6132">10334 8384 129 0,'0'0'129'0,"0"0"-19"16,0 0 58-16,0 0 32 0,0 0 1 16,0 0-12-16,0 0-16 0,0 0-2 0,0 0 10 15,0 0 4-15,0 0-18 0,0 0-36 0,-58-41-32 16,58 36-36-16,3-1-22 0,3 0-13 0,1 2-10 15,0-2-6-15,4 1-5 0,-1 1-2 16,4 0-4-16,1 1 0 0,2 2-2 0,0 1 1 16,1 0-3-16,0 2 1 0,0 5-1 0,-4 2 0 15,1 3 0-15,-3 4-2 0,-1 1-2 16,-7 4-3-16,1 2 1 0,-5 0 0 16,0 1 1-16,-7 1 3 0,-4 1 1 0,-3-1 0 15,-3 2 4-15,-1 0-2 0,-2 0 2 0,-1-2 0 0,2 0 1 16,1-4 1-16,4-4 0 0,3-2-1 15,2-3 3-15,7-4-2 0,2-2 4 0,0-3 16 0,9-3 13 16,5 0 15-16,6-2 3 0,8-6-6 16,4-3-11-16,7 0-12 0,1-1-5 15,1 1-3-15,0 1-7 0,-1 3-3 0,-6 0-3 16,-4 4-4-16,-6 1-9 0,-6 2-26 0,-9 0-59 16,-1 6-99-16,-6-1-304 0,0-2-985 0</inkml:trace>
  <inkml:trace contextRef="#ctx0" brushRef="#br0" timeOffset="68624.4774">11928 8074 511 0,'0'0'53'0,"0"0"6"16,0 0 19-16,0 0 15 0,0 0 5 0,0 0 8 15,0 0 7-15,0 0 12 0,0 0 12 0,0 0 9 16,0 0 2-16,0 0-3 0,-30-28-13 0,30 28-18 15,2-1-22-15,4-2-20 0,1-1-9 16,5-1-4-16,1 0-7 0,2-1-7 0,4-1-8 16,1 1-13-16,2 0 0 0,2-1-6 0,2 1-3 15,0 2-2-15,0 0-4 0,-1 1-1 0,0 1-2 16,-4 2-4-16,-3 0 3 0,-2 0-2 16,-5 0-1-16,0 5 2 0,-3-1-2 0,-3 4 1 0,-1-1 2 15,-3 0 3-15,1 3 4 0,-1-1 2 16,-1 3-1-16,0 0 5 0,0-1-5 0,0 2 0 15,0 1-2-15,-1 0-3 0,0 2 1 0,0-3-2 16,0 1-1-16,-2-1 0 0,2 3-3 0,-1-2 3 16,1 1 1-16,-1 2-7 0,2-3 6 15,-1-1-2-15,-1 0 0 0,1 0 3 16,1-2-7-16,0-1-15 0,0-1-38 0,0 0-73 16,0-2-93-16,1-3-141 0,2-1-406 0,-2 0-491 0</inkml:trace>
  <inkml:trace contextRef="#ctx0" brushRef="#br0" timeOffset="68831.9584">11961 8264 1760 0,'0'0'71'15,"0"0"36"-15,0 0 10 0,0 0-6 16,0 0-18-16,0 0-28 0,0 0-7 0,0 0-2 15,0 0-10-15,0 0-17 0,118-61-7 16,-88 52-8-16,1 0-1 0,-1 0-4 0,0 1-6 16,-4-1-15-16,-2 3-33 0,-4 0-72 0,-2 1-117 15,-5 1-340-15,-5 1-875 0</inkml:trace>
  <inkml:trace contextRef="#ctx0" brushRef="#br0" timeOffset="70059.4468">16232 2570 725 0,'0'0'45'0,"0"0"-8"0,0 0 8 15,0 0 21-15,0 0 18 0,0 0 16 16,0 0 10-16,0 0 7 0,0 0 4 0,0 0 6 16,0 0 5-16,0 0-7 0,-68-58-9 15,67 58-20-15,1 0-32 0,0 0-34 0,0 0-29 16,0 0-23-16,0 0-3 0,0 0 10 0,3 1 19 16,4 2 16-16,0-3 17 0,3 2 11 0,1-2 8 15,1 0 7-15,6 0 1 0,2-2 4 16,1-4-10-16,2-2-4 0,0 0-11 0,2-1-10 15,-4 0-9-15,-1 0-3 0,-3 4-5 0,-3 0-4 16,-4 2-5-16,-2 2-1 0,-4 0-2 0,-3 0-3 16,-1 1 3-16,0 0-1 0,0 0 3 0,0 0-6 15,0 1 1-15,0 2-1 0,0 5 1 16,0 4 5-16,-1 1 2 0,0 5-2 0,-1 0-3 16,-3 2 1-16,3-2-2 0,1 0 0 15,0 2-4-15,0 1 5 0,1-2-4 0,0 1 4 0,0-2 3 16,0 0-4-16,0 0 0 0,0-2 2 15,2-1-5-15,-1-1-9 0,1-2-37 0,3 0-75 16,-2 0-104-16,0-4-183 0,2-1-460 0,-2-1-228 16</inkml:trace>
  <inkml:trace contextRef="#ctx0" brushRef="#br0" timeOffset="70288.9333">16265 2791 1886 0,'0'0'22'0,"0"0"2"15,0 0 26-15,0 0 15 0,0 0 8 0,0 0 3 16,0 0-4-16,0 0-12 0,0 0-5 16,0 0-7-16,0 0-18 0,0 0-7 0,0 0-5 15,0 0-4-15,71-55-7 0,-42 46-2 16,1-1-7-16,1 1-36 0,0 0-93 0,0 1-167 15,-4 2-488-15,-12 3-487 0</inkml:trace>
  <inkml:trace contextRef="#ctx0" brushRef="#br0" timeOffset="71439.5838">18226 2033 0 0,'0'0'0'0,"0"0"0"0,0 0 0 0,0 0 0 0,0 0 0 16,0 0 63-16,0 0 40 0,0 0 1 0,0 0 13 16,0 0 12-16,0 0 4 0,0 0 11 0,-3-51 11 15,3 50 15-15,0 1 7 0,0 0-4 16,0 0-6-16,0 0-18 0,0 0-23 0,0 0-17 16,0 0-24-16,0 0-23 0,0 0-16 0,0 0-10 15,1 0-1-15,-1 0-5 0,0 1 7 16,1-1 4-16,-1 1-2 0,0-1 1 0,0 0 3 15,0 0-2-15,0 0 0 0,1 0 1 0,-1 0-3 16,0 0-4-16,0 0-6 0,0 0-3 16,0 0-7-16,0 0-1 0,0 1-6 0,0-1 2 15,0 0-5-15,0 0-2 0,0 0-2 0,0 0-1 16,0 0-1-16,0 0 1 0,0 0 5 0,0 0 1 16,0 0 0-16,0 0 4 0,0 0-5 15,0 0-6-15,0 0-3 0,0 0 0 0,0 0 0 16,0 0-5-16,0 0 5 0,0 0-6 0,0 0-2 15,0 0-1-15,0 0 4 0,0 0-15 0,0 0-27 16,0 0-83-16,0 0-108 0,2 0-257 0,1 0-1030 0</inkml:trace>
  <inkml:trace contextRef="#ctx0" brushRef="#br0" timeOffset="71881.1217">18207 2103 987 0,'0'0'150'16,"0"0"-82"-16,0 0 13 0,0 0 22 0,0 0 17 16,0 0 23-16,0 0 8 0,0 0 10 0,0 0 0 15,0 0-26-15,0 0-45 0,0 0-36 0,0 0-36 16,0 0-14-16,-24-40-12 0,24 41 3 15,0 3-4-15,0 2 4 0,1 2 12 16,0 4-1-16,2 0 2 0,0 4-2 0,0 1 2 0,-1 4-1 16,0 0 4-16,2 1 0 0,-3 1 2 15,1-1 0-15,0 1 2 0,-1-1-2 0,2-1 2 16,-1 0 0-16,0 1 2 0,1-1-4 0,1 0-7 16,0-1-23-16,1 0-49 0,-1 0-92 15,3-3-133-15,-3-5-298 0,0-4-846 0</inkml:trace>
  <inkml:trace contextRef="#ctx0" brushRef="#br0" timeOffset="72407.9489">18437 2106 1046 0,'0'0'89'0,"0"0"25"16,0 0 18-16,0 0-10 0,0 0 2 0,0 0-5 15,0 0 6-15,0 0 4 0,0 0-14 16,0 0-14-16,0 0-15 0,133-117-17 0,-105 106-18 16,-1 3-13-16,0 1-12 0,-5 4-8 0,0 2-12 15,-3 1-2-15,-5 0-8 0,-4 5 0 16,-1 2 2-16,-3 2 8 0,-3 2 4 0,-2 1 6 0,-1 2 4 15,0 1 1-15,-5 3 0 0,-4-3-3 0,-3 3 1 16,-1 0-5 0,-2-3 0-16,-3 0 0 0,2 2 3 0,0-5-5 0,-3 0 5 0,4-3-6 15,0-1 4-15,5-2-1 0,3-3 2 0,2-2 1 16,3-1-8-16,2 0-5 0,0 0-6 0,0 0-9 16,2 0-4-16,5 0 8 0,2 0 0 15,3 0 10-15,3 0-1 0,1 3-1 16,2 0-3-16,1 2-3 0,-5 2-1 0,5 1 3 15,-6 0-3-15,-1 3 4 0,1 0-1 0,-5-1-1 16,0 2 2-16,-1-2-4 0,-4 1 8 0,-2 0 0 16,-1-1 5-16,0-1 8 0,-4 2 4 15,-4-1 3-15,-3 0 4 0,1 0-2 0,-2-1 2 16,-1 0 0-16,-2-1 0 0,2 0 2 0,1-1-7 16,-2 0-1-16,3-3-1 0,-1 1-5 0,1-1-2 15,0-2-1-15,0 0-7 0,1 1-12 0,0-2-40 16,0 1-67-16,2 1-129 0,1-1-383 0,4 1-943 15</inkml:trace>
  <inkml:trace contextRef="#ctx0" brushRef="#br0" timeOffset="73589.6347">15965 12001 1247 0,'0'0'93'0,"0"0"38"0,0 0 39 16,0 0 8-16,0 0-24 0,0 0-46 15,0 0-38-15,0 0-27 0,0 0-17 0,0 0-6 16,0 0 0-16,0 0-4 0,-18-29 8 0,27 32 5 15,0 1 5-15,4-1 10 0,-1 1-1 0,7-2 0 16,-1 0-2-16,4-2-5 0,1 0-2 16,4-1-2-16,-1-3-8 0,1-2-2 0,0 0-5 15,-2 0-4-15,-4 0-2 0,-2 2 0 0,-1 1-1 16,-6-1-3-16,-1 3-3 0,-4 0 0 0,-4 1-4 16,-2 0 0-16,-1 0 1 0,0 3 3 15,0 4 4-15,-1 2 1 0,-1 3 2 0,0 2-3 16,-3 0-1-16,4 0-1 0,1 1-1 0,-1-1-1 15,1 1 0-15,-1 0-1 0,1-1 0 16,0 2 1-16,0-1 0 0,0-1 2 0,0 1-4 16,0-2-6-16,-1 0-20 0,0 1-48 0,-3 0-83 15,2-1-120-15,1-2-291 0,1-6-923 0</inkml:trace>
  <inkml:trace contextRef="#ctx0" brushRef="#br0" timeOffset="73771.7384">16031 12191 2261 0,'0'0'57'0,"0"0"-10"0,0 0-6 16,0 0-11-16,0 0-14 0,0 0 8 0,0 0 6 16,0 0-1-16,158-77-6 15,-112 61-5-15,10 3-7 0,-1 1-13 0,5 3-50 0,0-1-156 16,-17 5-458-16,-13 2-829 0</inkml:trace>
  <inkml:trace contextRef="#ctx0" brushRef="#br0" timeOffset="74476.3031">18241 11604 0 0,'0'0'0'15,"0"0"0"-15,0 0 0 0,0 0 53 16,0 0 149-16,0 0 60 0,0 0 42 0,0 0 9 16,0 0-14-16,0 0-44 0,0 0-40 15,0 0-41-15,0 0-33 0,0 0-18 0,12-96-25 16,-12 92-18-16,0 1-16 0,0 0-15 0,0-1-11 16,0 1-7-16,0-1-5 0,0 1-4 0,0-1-5 15,0 0-6-15,0 1-4 0,1 0 0 16,1 0-5-16,0 0-1 0,-1-1-1 0,0 1-3 15,2 2 2-15,-1 0-1 0,-1 0-2 0,-1 1-2 16,2 0 1-16,-1 0 0 0,0 0 1 0,1 0 3 16,-1 0 0-16,0 0 2 0,-1 0 2 15,1 0 3-15,0-1-1 0,-1 1 3 0,0 0 1 16,0 0 3-16,0 0 0 0,3 0 2 0,-3 0-2 16,0 0-7-16,0 0-4 0,0 0-5 0,1 0-3 15,0 6 6-15,2 2 2 0,0 1 5 0,-1 7 1 16,2 0-5-16,-1 4 4 15,-2 0-2-15,2 1 1 0,0 2 2 0,-3 0-4 0,1 1 3 16,-1 1-4-16,0 0 0 0,0 0 0 0,1-2-1 16,-1 1-1-16,1-2-2 0,0-1-9 0,2-2-9 15,1-1-17-15,1-4-34 0,0-1-66 16,2-1-118-16,-1-4-281 0,1-3-965 0</inkml:trace>
  <inkml:trace contextRef="#ctx0" brushRef="#br0" timeOffset="75078.0527">18481 11584 0 0,'0'0'0'0,"0"0"0"0,0 0 58 0,0 0 273 0,0 0 9 16,0 0 7-16,0 0-11 0,0 0-48 16,0 0-55-16,0 0-48 0,0 0-43 0,-26-116-41 15,23 115-40-15,2 1-31 0,-1 1-19 16,0 4-9-16,-2 6 0 0,2 2 9 0,-3 1 0 16,-1 4-3-16,4 1-1 0,0 2-2 0,0 0 0 15,0 0-1-15,2-2 1 0,0-2-2 0,0 0-1 16,4-3 0-16,0-3-1 0,5-2 2 0,0-3 4 15,1-3 6-15,2-3 4 0,3 0 3 16,-1-2 1-16,1-5 0 0,1-2-4 0,-3-2 0 0,2-2-3 16,-2-1 1-16,-1-1-4 0,0-2 3 15,-2 1-1-15,0-2 3 0,-1 2 5 16,-2 0 6-16,-3 0 12 0,0 2 9 0,-2 1 8 16,-2 2 3-16,0 3 0 0,0 2-5 0,0 1-4 15,0 4-12-15,0 1-17 0,-1 0-13 16,-1 10-6-16,-2 4-3 0,0 6 4 0,0 3 3 0,2 4-3 15,-2 3 2-15,4-1-1 0,0 1 1 16,0 2-2-16,2 0 0 0,2 0-6 16,2-1-14-16,3-1-45 0,2-2-89 0,-3-7-221 0,-3-7-1263 0</inkml:trace>
  <inkml:trace contextRef="#ctx0" brushRef="#br0" timeOffset="75652.6443">25323 5547 2255 0,'0'0'34'0,"0"0"8"16,0 0-3-16,0 0-8 0,0 0-15 0,0 0-21 16,0 0-7-16,0 0 3 0,0 0 11 15,0 0 17-15,0 0 15 0,0 0 5 0,12 92-1 16,-12-47-6-16,0 0-9 0,0 3-6 0,0-1-4 16,2-1-3-16,3-1 2 0,2 0-1 0,1-3 0 15,2-3-2-15,-3-3-12 0,2-2-30 16,-2-3-70-16,1-3-104 0,-5-7-159 0,0-5-396 0,-1-7-425 15</inkml:trace>
  <inkml:trace contextRef="#ctx0" brushRef="#br0" timeOffset="76008.9715">25658 5585 1789 0,'0'0'97'16,"0"0"29"-16,0 0 21 0,0 0-14 15,0 0-47-15,0 0-57 0,0 0-34 0,0 0-4 16,0 0 2-16,0 0 17 0,0 0 8 0,0 0-2 16,0 0-1-16,19 92-2 0,-5-69 0 0,1 0-2 15,3 1 0-15,2-3 0 0,0-3 2 16,0-4-2-16,2 0 6 0,0-6 6 0,0-3 7 16,-1-3 2-16,-1-2 8 0,-1-2 1 0,-2-7 3 15,-3-1 7-15,0-4-2 0,-4-2-2 0,-2-1-5 16,1-2 3-16,-3 0-8 0,-2 1 0 15,-1 2-2-15,-1 1 1 0,-1 3 2 0,-1 3-3 0,0 2-5 16,0 2-5-16,0 4-17 0,0 1-14 16,0 1-12-16,0 8-11 0,0 7 13 0,0 7 10 15,0 8 12-15,0 5 4 0,0 5-5 16,2 2 0-16,5 2-1 0,0 2-4 0,2 4 3 16,2-1-5-16,3-1-18 0,0 0-49 15,4-1-94-15,2-2-182 0,-3-13-599 0,-5-12-655 0</inkml:trace>
  <inkml:trace contextRef="#ctx0" brushRef="#br0" timeOffset="76544.9523">28066 5752 495 0,'0'0'282'0,"0"0"-135"16,0 0 57-16,0 0 62 0,0 0 8 0,0 0-21 15,0 0-45-15,0 0-48 0,0 0-36 0,0 0-22 16,0 0-24-16,0 0-26 0,0 0-26 16,0 0-23-16,29-100-10 0,-29 108 5 15,0 4 9-15,0 7 11 0,0 4 5 0,-1 3 0 16,-3 4-4-16,1-1-1 0,2 2-1 16,0 1-2-16,1-1 1 0,0 0-2 0,0-2-1 0,5 0 0 15,-1-4-3-15,1-2-1 0,2-1-4 0,1-4-7 16,-1 0-24-16,1-4-46 0,1-4-92 0,1-1-144 15,-1-5-349-15,-1 0-855 0</inkml:trace>
  <inkml:trace contextRef="#ctx0" brushRef="#br0" timeOffset="76953.4518">28319 5838 1812 0,'0'0'77'15,"0"0"8"-15,0 0 38 0,-118-41 13 0,94 32-12 16,4 0-12-16,4 0-18 0,1-2-12 16,4 0-9-16,2-2 1 0,6 1-5 0,0-1-10 0,3-3-14 15,5 0-23-15,4-1-7 0,2 1-9 16,4-1-2-16,1 4 2 0,3 0-7 16,-2 4-3-16,2 1 0 0,-1 3-7 0,-1 2 3 15,-3 1-4-15,-1 2-2 0,-1 0 0 0,-1 6-8 16,-4 4 0-16,-2 1 3 0,-1 5 5 0,-3 2 9 15,-1 5 7-15,0 2 2 0,-5 1 4 0,-4 2-3 16,2 1-1-16,-4-1-2 0,2 1-3 0,0-1 3 16,3 1 0-16,-2-3-1 0,6 1 2 15,2-2-1-15,0-2-1 0,5-2 1 0,5-3-2 16,3-1 3-16,1-3 0 0,4-3 6 0,1-4 5 16,1-4 6-16,2-1 7 0,-2-2 5 0,-3-3 5 15,-1-3 4-15,-2-5 1 0,-3 1 1 16,-5-2-2-16,0-3-7 0,-4 2-6 0,-2-2-7 15,0 1-5-15,-5 1-7 0,-5 2-6 0,-5 3-12 16,-1 3-8-16,-8 4-8 16,-3 1-10-16,-2 1-19 0,-1 9-36 0,-1 6-70 0,1 1-97 15,8-1-250-15,8-6-1076 0</inkml:trace>
  <inkml:trace contextRef="#ctx0" brushRef="#br0" timeOffset="77443.729">28269 7602 0 0,'0'0'293'0,"0"0"-127"16,0 0 91-16,51-128 69 0,-33 101 11 0,1 4-16 0,-2 2-54 15,-1 4-58-15,-2 5-47 0,-4 2-32 16,-4 5-29-16,-2 3-30 0,-3 2-27 0,1 0-23 16,-2 2-16-16,0 9-2 0,0 5 9 0,-2 5 14 15,-3 5 8-15,-1 4 1 0,-3 2-4 0,1 1-2 16,-1 1-4-16,-1 0-1 0,2-2-4 15,1-2-3-15,3-3 0 0,3 0-6 0,1-4-3 16,0-1-10-16,1 0-26 0,9-3-46 16,2-2-89-16,5 1-131 0,-6-7-306 0,0-3-936 0</inkml:trace>
  <inkml:trace contextRef="#ctx0" brushRef="#br0" timeOffset="77879.2161">28769 7604 1733 0,'0'0'25'0,"0"0"-3"16,0 0 16-16,0 0 32 0,0 0 32 15,-121-93 24-15,112 78 7 0,3 0-11 0,2-2-21 16,4 1-20-16,0 1-15 0,6 0-16 0,4 0-18 16,6 2-13-16,-2 2-10 0,5 2-8 0,0 3-2 15,1 1-5-15,1 3-1 0,-2 2-4 0,1 0 1 16,-5 0-1-16,3 4-4 0,-6 2-5 0,-1 2-3 15,-2-1-4-15,-3 6 7 0,-3-1 7 16,-3 3 5-16,0 1 10 0,-6 2 3 0,-4 3 4 16,-4 1 3-16,0 1-1 15,-6 1 2-15,-2 2 3 0,-4 1 0 0,1-1 3 0,-1-1-3 16,3-3 1-16,4 1 1 0,2-3 0 0,9 0 0 16,4-2 1-16,4 1 4 0,1-2 8 15,10 0 8-15,8-2 6 0,2 0 4 0,7-4-5 16,2-2-1-16,2-2-6 0,-1-4-5 0,0-3-3 15,-2 0 2-15,-6-5 0 0,-4-3 3 0,-7 0 1 16,-4-2 3-16,-4-3-4 0,-4-1-5 0,-3-1-8 16,-8 1-12-16,-6 1-5 0,-5 1-6 0,-2 3-2 15,-5 2-4-15,-2 2-1 0,0 4-14 0,1 1-25 16,0 4-48-16,2 7-91 0,5 3-151 16,5-1-594-16,6-4-677 0</inkml:trace>
  <inkml:trace contextRef="#ctx0" brushRef="#br0" timeOffset="78463.7044">25621 7684 221 0,'0'0'231'0,"0"0"-66"0,0 0 62 15,0 0 55-15,0 0 4 0,0 0-11 16,23-120-32-16,-19 106-35 0,0 0-33 0,-1 3-34 16,-1 3-26-16,1 4-22 0,-2 0-24 0,0 4-25 15,-1 0-21-15,1 1-16 0,-1 8-7 0,1 3 0 16,-1 6 6-16,0 4 1 0,0 6 4 15,0 2 0-15,0 1-3 0,0-1-2 0,0 0-1 16,0-1 1-16,0-1 2 0,0-2-3 0,0-1 2 16,0-1-3-16,1 1-1 0,2-4-6 15,1 0-17-15,-3-2-50 0,0-1-94 0,-1 0-141 16,0-6-332-16,0-5-873 0</inkml:trace>
  <inkml:trace contextRef="#ctx0" brushRef="#br0" timeOffset="78878.219">25783 7715 287 0,'0'0'266'15,"0"0"-127"-15,0 0 49 0,0 0 49 0,0 0 17 16,0 0-1-16,0 0-27 0,0 0-39 0,0 0-47 15,0 0-42-15,0 0-36 0,0 0-22 16,0 0-18-16,0 0-9 0,24-76-2 0,-19 83 0 16,-1 3 2-16,0-1 1 0,4 3-2 15,-2 2 0-15,-1-1-2 0,1-2-1 0,-1 1 5 16,2-1-5-16,0-2 0 0,-3 0 1 0,4-2 0 16,-3-1 7-16,3-3 3 0,0-1 5 0,-1-2 11 15,0 0 3-15,1 0 4 0,0-4 1 0,1-3-6 16,0-3-1-16,1 0 0 0,-3-2 0 15,2 0 3-15,-1 0 0 0,-3 1 3 0,-1 0 0 0,-2 2-4 16,-2 1 0-16,0 3-4 0,0 0-5 16,0 1-8-16,0 4-13 0,0 0-11 0,-3 6-6 15,-2 6 0-15,-1 6 7 0,-1 3 2 0,0 4 1 16,3 3-1-16,2 0-1 0,2 4 0 0,0 0-11 16,1 2-38-16,4 2-81 0,1-2-174 15,-3-8-602-15,1-8-719 0</inkml:trace>
  <inkml:trace contextRef="#ctx0" brushRef="#br0" timeOffset="81094.9653">18193 3095 0 0,'0'0'0'0,"0"0"0"0,0 0 0 0,0 0 0 0,0 0 0 15,0 0 173-15,0 0 27 0,0 0-15 0,0 0-3 16,0 0-18-16,19-124-2 0,-19 116 7 16,0 2-1-16,0 1 0 0,0 2-6 0,0 2-18 15,0-1-44-15,0 2-59 0,0 3-53 0,0 5-25 16,0 5 12-16,0 5 30 0,0 5 22 0,0 4 4 15,-1 5-7-15,1 3-9 0,0 0-1 0,0 3-4 16,0-2 4-16,0 3-1 0,2-5 0 0,3-2 2 16,0-2-9-16,1-2-20 0,3-2-40 15,2-1-105-15,0-4-184 0,-2-6-432 0,-2-4-11 0</inkml:trace>
  <inkml:trace contextRef="#ctx0" brushRef="#br0" timeOffset="81457.1255">18491 3050 1238 0,'0'0'39'0,"0"0"-16"0,0 0 3 0,0 0 8 16,0 0 11-16,0 0 16 0,0 0-2 0,0 0-25 15,0 0-17-15,0 0-10 0,0 0 9 16,0 0 32-16,0 0 15 0,0 0-4 0,6 61-9 15,5-44-13-15,1 1-11 0,2 0-3 0,0-1-4 16,1 1 1-16,-3-4 2 0,3-1 0 0,-2-1 10 16,2-4 10-16,-3-1 11 0,0-4 15 15,1-2 10-15,-2-1 8 0,2-2 4 0,-3-5-1 16,-2-4-8-16,2-1-11 0,-1-3-5 16,0 0-6-16,-2-2 1 0,-2 2-1 0,0-2 1 15,-3 4-2-15,1-1-5 0,-3 4-3 0,0 1-2 16,0 3-7-16,0 1-9 0,0 4-12 0,0 0-14 15,0 1-22-15,0 0-15 0,0 6 0 0,1 6 7 16,3 4 13-16,0 6 12 0,5 4 4 16,2 4-2-16,3 3 1 0,1 2-16 0,6 5-51 15,-2 1-115-15,-3-11-251 0,-5-6-1205 0</inkml:trace>
  <inkml:trace contextRef="#ctx0" brushRef="#br0" timeOffset="82235.1147">18246 12669 385 0,'0'0'34'0,"0"0"6"16,0 0 12-16,0 0 16 0,0 0 41 0,0 0 48 15,0 0 45-15,0 0 30 0,0 0 5 16,0 0-21-16,0 0-34 0,0 0-29 0,-47-84-24 16,47 84-18-16,0-2-10 0,0 2-11 0,0 0-17 15,0 0-18-15,0 0-21 0,0 0-18 16,0 2-10-16,0 2-1 0,0 3 3 0,2 3 11 15,0 4 1-15,0 5 6 0,4 2 1 0,-2 3-2 16,4 4-2-16,-2 0-7 0,3 1-1 0,-1 2-4 16,4-1-3-16,-2-1 1 0,1-1-4 15,-3-4-10-15,2-2-8 0,0-2-23 0,0-6-36 0,-1-1-60 16,0-5-75-16,2-2-83 0,0-5-151 16,-2-1-314-16,-3 0-193 0</inkml:trace>
  <inkml:trace contextRef="#ctx0" brushRef="#br0" timeOffset="82559.5231">18446 12627 142 0,'0'0'410'0,"0"0"41"0,0 0-23 16,0 0-74-16,0 0-81 0,0 0-70 0,0 0-57 15,0 0-40-15,0 0-29 0,0 0-20 0,0 0-28 16,0 0-13-16,0 0-9 0,-61-84-3 16,61 98 5-16,3 0-1 0,4 1 1 15,3 0 2-15,0 0-2 0,1 1 1 0,4-5-1 16,2-1-4-16,1-2 6 0,2-3-1 0,-2-4 3 15,1-1 2-15,-2-1 0 0,-2-6 5 0,0-4 0 16,-2-1-1-16,-2-4 4 0,-2 1 0 0,0-3 3 16,-3 0 10-16,-2 0-1 0,-2 0 5 15,-1 1 3-15,-1 2-2 0,0 1 6 0,-3 2-1 16,-3 2-4-16,1 2 1 0,-1 1-9 0,2 3-4 16,1 4-7-16,-1 0-7 0,3 7-9 0,-2 6-4 0,2 6-1 15,1 5 1-15,0 4 0 0,1 3 0 16,6 2 2-16,4 5-5 0,0-2 2 0,2 1-12 15,4 2-18-15,-2 0-46 0,3-1-68 0,-4 0-120 16,-3-10-275-16,-3-10-1108 0</inkml:trace>
  <inkml:trace contextRef="#ctx0" brushRef="#br0" timeOffset="83005.3601">15813 12961 2332 0,'0'0'90'0,"0"0"15"0,0 0-3 0,0 0-15 16,0 0-15-16,0 0-12 0,0 0-8 15,0 0-5-15,0 0-8 0,-23-116-8 0,46 103-7 16,2 2-9-16,3 2-3 0,1 4-4 15,-4 0-2-15,3 4-3 0,-5 1 0 0,-2 0-3 16,-1 7-1-16,0 2-2 0,-8 7 3 0,2 4-2 16,-4 1 1-16,-6 5 3 0,2 2 0 0,-4 0 0 15,-1 1 2-15,-1 2-4 0,1 0 2 0,-1-1-2 16,2 0 2-16,3-4 0 0,-1-1-4 16,3 0-17-16,-2-3-37 0,2-2-72 0,0-2-107 15,-2-2-149-15,1-4-408 0,-4-5-689 0</inkml:trace>
  <inkml:trace contextRef="#ctx0" brushRef="#br0" timeOffset="83153.9625">15837 13237 2535 0,'0'0'94'0,"0"0"-13"16,0 0-15-16,0 0-29 0,0 0-4 15,0 0 0-15,153-85-10 0,-103 65-12 0,1 0-14 16,8 0-33-16,1 0-91 0,-15 5-255 0,-14 6-1191 0</inkml:trace>
  <inkml:trace contextRef="#ctx0" brushRef="#br0" timeOffset="87642.3519">16375 3494 0 0,'0'0'0'0,"0"0"0"0,0 0 0 15,0 0 0-15,0 0 0 0,0 0 121 16,0 0 63-16,0 0-1 0,0 0-1 0,0 0 1 0,0 0-1 15,0 0 10-15,-120-20 4 0,109 15-5 16,2 0-17-16,1 0-17 0,4-1-6 0,-3-1-24 16,3-1-22-16,1 1-28 0,-1-1-32 15,3 1-16-15,1-3-9 0,0 0-9 0,0-1-5 16,5 1-3-16,-1-3-1 0,5 1 2 0,-1 0-1 16,2-2-3-16,2 2 0 0,0 0 2 0,2 0-7 15,2 1-1-15,3 0-3 0,-1-1-2 16,3 2 1-16,0 1 1 0,-1 5-2 0,-2 1-1 15,-2 3-5-15,-3 2-1 0,0 6-5 0,-2 0-11 16,-6 5 4-16,2-1 4 0,-5 4 7 0,-2 0 11 16,0 4 7-16,-2 1 5 0,-6 1 2 0,-2 0-1 15,0 2 3-15,0-1-3 0,-1-1 1 0,2 2 2 16,0-3-3-16,3 0-3 0,-1-1 2 16,3-2 0-16,0-2-1 0,4-2-2 0,0-2-1 15,4-3-5-15,0-2-1 0,5-1 10 0,0-1 5 16,1-1 14-16,3-4 12 0,-1 0 8 15,7-3 5-15,-1-4 4 0,3-3-7 0,1-1-6 16,-2-3-5-16,1 0-7 0,-5-1 4 0,-5 1 6 16,-6 4 6-16,0-2 9 0,-5 4 8 15,0-2 0-15,-1 3-3 0,-5 0-9 0,-2 4-14 16,2 1-18-16,-5 2-18 0,-3 0-13 0,0 4-7 16,-3 4-4-16,1 4-5 0,-1 0-25 0,2 2-51 15,7-1-93-15,6 0-169 0,2-2-506 16,0-5-550-16</inkml:trace>
  <inkml:trace contextRef="#ctx0" brushRef="#br0" timeOffset="90324.4214">12171 8828 0 0,'0'0'0'0,"0"0"0"0,0 0 0 16,0 0 43-16,0 0 19 0,0 0 11 0,0 0 21 16,0 0 23-16,0 0 20 0,0 0 25 15,0 0 16-15,-90-117 10 0,87 110 9 0,2 3-7 0,-2 1-4 16,3 1-28-16,0 1-37 0,0 1-41 0,0 0-37 15,3-1-22-15,4 1-6 0,5-3 1 16,3 1 2-16,5 0 3 0,4-2-2 0,0 2-1 16,0-2-6-16,1 2-1 0,-2 0-4 0,-3 2-2 15,1 0-3-15,-5 0-1 0,-3 3 0 16,-3 2-1-16,-3 2 3 0,-2 1 9 0,-3 1 8 16,-2 6 11-16,0 1 6 0,-1 3 2 0,-3 3-6 15,-1 2-8-15,1 2-2 0,-2 1-6 0,3-1 0 16,2 1-2-16,-2-1 1 0,2-2-7 15,1-1 0-15,0-1-1 0,0-1-1 0,2-3 1 16,2 2 1-16,1-3-2 0,0 1-9 0,2-2-37 16,0-1-93-16,-1-4-215 0,-2-4-734 0</inkml:trace>
  <inkml:trace contextRef="#ctx0" brushRef="#br0" timeOffset="90509.9056">12030 8982 1972 0,'0'0'44'15,"0"0"-22"-15,0 0-3 0,0 0-3 0,0 0-5 16,0 0-7-16,0 0-2 0,0 0 0 16,116-72-3-16,-81 65-4 0,2 1-17 0,2 3-81 15,-7-1-331-15,-10 2-929 0</inkml:trace>
  <inkml:trace contextRef="#ctx0" brushRef="#br0" timeOffset="91207.2253">10181 9424 0 0,'0'0'0'16,"0"0"152"-16,0 0 18 0,0 0-16 15,0 0 6-15,0 0 14 0,0 0 10 16,0 0 7-16,0 0-18 0,0 0-20 0,0 0-38 0,15-119-34 15,0 112-23-15,2 1-23 0,3 1-11 16,4 1-5-16,-1 4-8 0,0 0-5 0,-1 1-3 16,0 7-2-16,-4 1 1 0,0 2-1 0,-6 2 4 15,-3 2 6-15,-5 3 11 0,-4 2 12 0,0 1 8 16,-10 4 2-16,-4 1-1 0,-5 0-4 0,-4 2-2 16,-1 0-4-16,-1-2 0 0,-1-2 1 0,2-1 3 15,4-4 1-15,4-3-3 0,6-3-9 0,4-5-15 16,6-1 1-16,1-3 7 0,11-4 21 15,7 0 13-15,9 0 3 0,5-4-8 0,8-7-14 16,3-2-12-16,6 1-7 0,0-1-13 0,1 4-25 16,-2-1-71-16,-5 4-146 0,-11 2-380 15,-12 2-879-15</inkml:trace>
  <inkml:trace contextRef="#ctx0" brushRef="#br0" timeOffset="91901.4831">6143 10126 1210 0,'0'0'76'0,"0"0"-4"0,0 0-98 0,0 0-48 16,0 0-29-16,0 0 9 0,0 0 72 0,0 0 35 15,0 0 6-15,0 0-3 0,-32 120 1 16,33-91 0-16,3 1 6 0,2-1 6 0,-2 0 3 16,5 0 0-16,1-3-1 0,3-2-2 15,2-3 5-15,4-4 6 0,3-3 12 0,-1-4 21 16,7-6 17-16,-3-4 20 0,3 0 10 0,-3-8 2 15,1-7-11-15,-1-3-14 0,-3-6-16 0,-3-1-11 16,-3-3-11-16,-2-2-2 0,-6 0 4 16,-2 0 11-16,-6-1 11 0,0 2 9 0,-8 1 3 15,-2 1-9-15,-3 3-7 0,-5 3-14 0,-3 4-15 16,-1 0-14-16,-4 7-11 0,-1 3-13 0,-1 5-6 16,-3 2-10-16,-4 6-5 0,1 7-5 0,-1 6-6 15,0 2-2-15,3 6-19 0,1 1-43 0,1 4-61 16,7 3-92-16,4 1-214 0,5-9-465 15,8-8-316-15</inkml:trace>
  <inkml:trace contextRef="#ctx0" brushRef="#br0" timeOffset="93712.8326">15452 14761 279 0,'0'0'73'0,"0"0"-56"0,0 0 10 0,0 0 42 16,-124 31 46-16,101-19 33 0,-3 2 21 0,4 2-12 15,-1 4-37-15,-2-4-26 0,4 2-29 0,2-1-24 0,5-1-5 16,2-1-5-16,2 0-6 0,4 0-6 15,4-1-12-15,2 0-2 0,2 3 3 0,9-1 11 16,5 1 12-16,3-1 6 0,3 0 2 16,6-1-2-16,3 0-5 0,3 0 0 0,4 1-3 15,-1 1-7-15,3-2 1 0,1 2-8 0,-1-1 0 16,-2 0-3-16,-5 0-3 0,-2 0 1 0,-3 0-1 16,-5-2 2-16,-5 0 1 0,-6-3 3 0,-6 0 25 15,-6-1 38-15,-10 0 22 0,-9-1 13 16,-10 1-12-16,-4-2-18 0,-8-1-10 0,-7-1-4 15,-1-1 1-15,2-3-8 0,-3-2-10 0,2 0-11 16,4 0-13-16,4-1-6 0,3-3-11 0,5 2-2 16,2-1-9-16,3 0-22 0,6-1-68 15,8 1-138-15,3 1-391 0,2 0-940 0</inkml:trace>
  <inkml:trace contextRef="#ctx0" brushRef="#br0" timeOffset="96334.274">15956 14992 0 0,'0'0'0'0,"0"0"0"16,0 0 0-16,0 0 0 0,0 0 227 15,0 0 80-15,0 0-33 0,0 0-10 0,0 0-17 16,0 0-31-16,0 0-47 0,0 0-54 0,-21-23-46 15,26 19-25-15,5-2-16 0,0 1-4 0,3-3-4 16,4 2-6-16,2 0-1 0,1 1-6 0,2 1 1 16,1 1-22-16,4 1-86 0,-4 2-172 15,-4 0-347-15,-7 0-422 0</inkml:trace>
  <inkml:trace contextRef="#ctx0" brushRef="#br0" timeOffset="96502.2429">15849 15161 2182 0,'0'0'88'16,"0"0"-83"-16,0 0-28 0,0 0-28 15,0 0-20-15,0 0 13 0,0 0 20 0,0 0 29 0,0 0 18 16,0 0-4-16,0 0 1 0,0 0-2 0,121-16-41 16,-90 7-82-16,6 0-128 0,-2-3-196 0,-5 4-186 15,-10 2 55-15</inkml:trace>
  <inkml:trace contextRef="#ctx0" brushRef="#br0" timeOffset="96830.3606">16682 14759 303 0,'0'0'390'15,"0"0"-4"-15,0 0-29 0,0 0-67 0,0 0-88 16,0 0-63-16,0 0-51 0,0 0-38 16,0 0-19-16,0 0-27 0,0 0-22 0,0 0-9 15,0 0 2-15,0 0 12 0,-44-4 12 0,32 28 5 16,-4 2-1-16,5 0 0 0,0 3-1 15,0-1-1-15,3 2 0 0,1-3-1 0,6-1-2 16,1 0 1-16,5-1 4 0,4-4 1 16,5-3 2-16,3-4 4 0,4-5 0 0,2-3 5 15,3-5 5-15,1-1 4 0,7-8 5 0,0-6 1 16,-2-7 4-16,-1-2-2 0,-1-9 2 0,-6-1 0 16,-2-2 2-16,-6-4 10 0,-7 0 17 0,-3-1 23 15,-6 2 16-15,0 2 5 0,-8 3-8 0,-5 4-20 16,-4 3-24-16,-5 1-14 0,-5 6-14 15,-3 2-8-15,-1 3-2 0,0 1-7 0,-2 3-6 16,-3 3-4-16,4 1-3 0,-2 4-5 0,-1 2-20 16,3 0-46-16,1 5-84 0,0 6-151 0,10 0-558 15,6-2-741-15</inkml:trace>
  <inkml:trace contextRef="#ctx0" brushRef="#br0" timeOffset="100969.9353">25921 12834 1703 0,'0'0'224'0,"0"0"-184"16,0 0 3-16,0 0 3 0,0 0 8 15,-32-127 0-15,32 120 0 0,0 3-11 0,2 2-17 16,-2 2-16-16,0 0-15 0,0 4 2 0,1 7 6 15,1 7 16-15,-2 8 17 0,0 4 8 0,-2 6 6 16,-3 1-2-16,-4 0-8 0,2 0-5 0,0 0-12 16,-1 0 0-16,-1 0-3 0,1-1 0 0,-3 1 1 15,0-4-4-15,1-2-1 0,0-2-4 0,1-3-2 16,1-1-3-16,2-4 1 0,-1 0 0 16,1-6 0-16,1-3-2 0,3-5-1 0,1-2 2 15,1-4 11-15,0 0 22 0,0-1 26 0,0-1 17 16,0-9-7-16,3-2-20 0,5-9-24 15,0-5-19-15,2-6-6 0,0-2 1 0,2-3-2 16,-1-2 0-16,2-4 1 0,0 0-3 0,2-2 0 16,-3 1-1-16,4 0-2 0,0 3 2 15,-4 0-1-15,3 6 1 0,-3 2 0 0,0 8-4 16,-2 4 3-16,-3 7-2 0,0 4-2 16,-2 4-1-16,1 4-6 0,-2 2-3 0,1 0 1 0,0 2 0 15,4 8 5-15,0 2 3 0,1 7 1 16,0 3 3-16,3 4-1 0,-2 2 3 0,2 0-2 15,0 2 1-15,-2-1-1 0,2 0-1 0,-2 0 1 16,2 1-1-16,0-2 2 0,-1 2 2 0,1-2-3 16,-3 2-4-16,1-1-32 0,-4-3-53 0,-2-1-91 15,-2-1-164-15,-1-8-498 0,-2-6-732 0</inkml:trace>
  <inkml:trace contextRef="#ctx0" brushRef="#br0" timeOffset="101159.7197">25621 13139 1964 0,'0'0'61'0,"0"0"-57"0,0 0-16 0,0 0 5 0,0 0 4 16,0 0 34-16,0 0 8 0,0 0-2 0,135-32 0 15,-92 25-9-15,1 0 0 0,2 1 2 16,0-1-8-16,-1 2-8 0,1 0-106 0,-4-1-223 15,-11 3-445-15,-10 0-346 0</inkml:trace>
  <inkml:trace contextRef="#ctx0" brushRef="#br0" timeOffset="101869.683">26493 12720 2367 0,'0'0'32'15,"0"0"-2"-15,0 0 4 0,0 0 2 0,0 0-1 16,0 0-7-16,0 0-12 0,0 0-19 16,0 0-13-16,0 0 5 0,0 0 8 0,0 0 12 15,0 0 10-15,0 0-1 0,-12 60-3 16,17-28-4-16,-1 2 0 0,1-1 0 0,-1-1 0 16,1 0 1-16,-2 0-1 0,0-3 0 0,-3 0-1 15,0-1 2-15,0-2 3 0,0-1 2 0,0-3 1 16,0-2-6-16,-3-5-14 0,0-2-28 15,-1-5-33-15,3-3-30 0,-2-4-16 0,1-1-50 16,-1-3-112-16,1-7-131 0,-3-5-67 0,0-3 33 16,1-5 130-16,-3-4 159 0,0-1 94 15,1-1 45-15,0-3 32 0,-3 0 46 0,2-1 64 0,0 1 70 16,3-2 53-16,0 1 24 0,4 1-20 0,0 1-40 16,0 3-39-16,0 1-42 0,6 2-23 15,2 3-19-15,4-1-18 0,3 4-14 0,5-2-17 16,1 5-13-16,8 2-8 0,0 3-9 0,8 4-4 15,0 2-5-15,1 5-4 0,1 1-3 0,-3 9 0 16,0 4-2-16,-5 4 1 0,-5 6-3 16,-3 0 1-16,-4 2 2 0,-7 2 2 0,-7 2 5 15,-5 0 4-15,-2 0 7 0,-12-2 2 0,-5-1 0 16,-4-1-1-16,-1-5-3 0,-3-1-1 16,-1-4 1-16,1-2-3 0,2-5 1 0,1 0 3 15,6-4 3-15,3-3 9 0,5-2 5 0,5 0 5 16,2 0 4-16,3-3-6 0,0-3-10 0,1-2-12 15,6-3-11-15,1-2-5 0,3 3-2 16,1-2 0-16,-1 2 0 0,1 3-1 0,-3 2-2 16,-1 2-3-16,1 3-5 0,-3 0-6 0,0 0 2 15,-2 5 2-15,2 1 7 0,0 3 6 0,-1 3 1 16,1 1 0-16,-1 2 0 0,0 0 0 16,-1 2 3-16,1-2-2 0,-4 2 2 0,-1-1 1 0,0 2-1 15,-1-1 5-15,-5 1-1 16,-1-1 0-16,0-1 0 0,-3-2 1 0,-2 1 2 0,-2-2 2 15,-2 0 1-15,-2-2 3 0,-2-2 0 0,0-2-3 16,0-2 4-16,-1-1-1 0,0-2-3 16,4-2 4-16,-3 0-2 0,5 0-1 0,-1 0-4 15,3-1-1-15,3 0-2 0,3 0-15 0,5 1-57 16,2 0-90-16,3 0-181 0,3 2-494 16,-2 1-761-16</inkml:trace>
  <inkml:trace contextRef="#ctx0" brushRef="#br0" timeOffset="102195.641">27303 12615 2321 0,'0'0'68'16,"0"0"-10"-16,0 0-23 0,0 0-25 15,0 0-17-15,0 0-9 0,0 0 5 16,0 0 13-16,0 0-2 0,0 0 3 0,0 0 0 0,0 0-1 16,0 0 3-16,79 141 0 0,-76-110 4 15,0-2 4-15,-3 2-1 0,0-4-1 0,0-1 4 16,-5-1-8-16,0-2 6 0,0-1 3 0,0-2-1 15,-1-1 8-15,2-1-5 0,0-2-9 0,3-3-39 16,1-4-116-16,0-2-273 0,0-3-525 16,0-3-156-16</inkml:trace>
  <inkml:trace contextRef="#ctx0" brushRef="#br0" timeOffset="102454.969">27242 12559 2205 0,'0'0'26'0,"0"0"-35"15,0 0-33-15,0 0-6 0,0 0-2 0,0 0 25 16,0 0 26-16,0 0 6 0,0 0 1 0,0 0 5 16,0 0 9-16,145 47 4 0,-109-34 5 15,2 2 0-15,1-1-1 0,-1 4-6 16,0 0-1-16,0 3-5 0,-4 1-3 0,-4 1-3 0,-3 1-1 16,-8-1-4-16,-4-1 2 0,-5 0 5 15,-5-1 9-15,-5-1 16 0,-1 1 13 0,-9 0 12 16,-6 0 2-16,-4-2-3 0,-9 1-8 0,-2-2-10 15,-7 1-8-15,1-2-9 0,-3-1-5 0,-1 0-4 16,0-2-4-16,4-1 0 0,2-1-3 0,5-3-5 16,6-2-22-16,11-2-52 0,3-5-96 15,7 0-227-15,3 0-495 0,0 0-517 0</inkml:trace>
  <inkml:trace contextRef="#ctx0" brushRef="#br0" timeOffset="102941.5758">28155 12554 1698 0,'0'0'31'16,"0"0"-15"-16,0 0 0 0,0 0 12 0,0 0 20 16,0 0 17-16,0 0 11 0,0 0 4 15,0 0-3-15,0 0-14 0,0 0-17 0,0 0-20 0,0 0-5 16,0 0 7-16,20-35 11 0,-29 44 12 15,-3 2 0-15,-2 2-7 0,-1 1-7 0,3 0-7 16,-3 0-3-16,2 1-6 0,3 2-6 0,0-2-7 16,5-2-8-16,1 0 1 0,3-1 1 15,1-2-2-15,4-1 8 0,3 0-1 0,4-1 6 16,4-2 6-16,-1 0 2 0,3-3 5 0,1-1 1 16,-2-2-1-16,3 0-2 0,-4 0-5 15,1-2-5-15,-6 1-2 0,0-1-6 0,-5 2 3 16,-2-1 0-16,-2 1 2 0,-1 0 0 0,0 0-5 15,-5 6-3-15,-6 3-1 0,-2 6-2 0,-7 2 7 16,-1 3-3-16,-7 1 2 0,1-1 1 16,-2 2-4-16,-1-1 0 0,0-1-2 0,1 1-1 15,4-3-1-15,3 0 1 0,7-3-2 0,5-1-5 16,4-3 1-16,6-2 1 0,0-1 3 16,9-1 12-16,8-2 11 0,4-1 11 0,6-4 5 0,7 0-5 15,1-2-5-15,2-4-8 0,3-1-3 16,-4-1 0-16,0 0-4 0,-6 0 0 0,-1 2 2 15,-5-1-1-15,-4-1-1 0,-2 2-16 0,-6 0-39 16,-1 1-66-16,-3-2-112 0,-4 1-196 0,-1 2-494 16,-3 1-583-16</inkml:trace>
  <inkml:trace contextRef="#ctx0" brushRef="#br0" timeOffset="158815.0553">27059 7424 0 0,'0'0'0'0,"0"0"0"0,0 0 0 0,0 0 99 16,0 0 155-16,0 0 11 0,0 0-8 15,0 0-17-15,0 0-34 0,0 0-29 0,0 0-23 16,0 0-21-16,9-90-10 0,-9 90-21 0,0 0-30 15,0 0-33-15,-3 1-23 0,-2 9 2 16,-1 4 19-16,-4 7 20 0,-2 9 8 0,-6 3-5 16,1 5-8-16,-6 3-5 0,0 4-1 0,-2-1 1 15,-2 4 1-15,1-3 4 0,-1-2-6 0,1-1-4 16,2-2-5-16,2-2-4 0,3-2-4 16,2-3 1-16,2-3-4 0,4-3-2 0,1-3-4 15,2-2-3-15,4-3-2 0,1-2-4 0,0-2 0 16,2-2-1-16,0-1 0 0,1-3-3 15,0-1-1-15,0-1-5 0,0-1-9 0,0-2-23 16,0 1-37-16,0-2-69 0,0-1-126 0,-1-2-259 16,1 0-553-16,0 0 138 0</inkml:trace>
  <inkml:trace contextRef="#ctx0" brushRef="#br0" timeOffset="159854.5834">27005 8638 235 0,'0'0'61'0,"0"0"13"0,0 0 47 15,0 0 33-15,0 0 24 0,0 0-1 0,0 0-3 16,0 0-8-16,0 0-8 0,0 0-15 16,0 0-7-16,0 0-13 0,0 0-16 0,-7-45-16 15,9 40-12-15,3-1-10 0,0 0-8 16,2 0-4-16,4-1-11 0,-1 1-7 0,1-1-8 0,3 0-8 15,1 1-4-15,1 0-3 0,0 1-2 16,3 3-1-16,1-2-1 0,-2 3-3 16,1 1-4-16,-3 0 3 0,2 2-3 0,-6 3-1 0,0 1 4 15,-3 1-1-15,-1 1-3 0,-6 1 3 0,1 0-1 16,-3 1 3-16,0 2 9 0,-5 0 4 16,-5 1 6-16,-4 1-3 0,-1-1-1 0,-2 1-4 15,-3 0-2-15,-3 0-1 0,1 0 0 0,1-2 0 16,-3 0 0-16,3-2-1 0,1 0-1 0,4-2 2 15,3-2-6-15,2-2 4 0,4-1-2 16,3 0-3-16,1-2-1 0,2 0-3 0,1-1-5 0,0 0-2 16,0 0-2-16,0 0 0 15,0 0 2-15,0 0 0 0,0 0 3 0,0 0-2 16,0 1 1-16,0-1 0 0,0 1 4 0,0 1-2 16,0 0 1-16,0-1 0 0,0-1-1 0,0 2 0 15,-1-1 0-15,1-1-1 0,0 1 0 16,0 0-1-16,0-1 0 0,0 2 0 0,0-1-3 15,0 0 3-15,0-1-2 0,0 1 2 0,0-1 1 16,0 1-4-16,0-1 4 0,0 2-2 0,0-2 0 16,0 1 4-16,0-1-6 0,0 0 2 0,0 0 0 15,0 0 0-15,0 1 0 0,0-1-1 0,0 0 3 16,0 0-1-16,0 0 1 0,0 0-1 0,0 0-1 16,0 0 0-16,0 0 0 0,0 0 2 15,0 0 4-15,0 0-2 0,0 0 3 0,0 0-1 16,0 0-6-16,1 0 6 0,3 0-1 0,0-1 2 15,1-2-1-15,1 1 1 0,4-2-2 16,-1 2-4-16,1-1-1 0,2 1 0 0,-1-1-2 16,3 1 2-16,1 1 2 0,-3 1-2 0,3 0 1 15,-2 0-2-15,2 3 3 16,-3 2-2-16,2 3 0 0,-4 1 3 0,0 3 0 0,0 1-4 16,-2 2 5-16,-1 1-4 0,-1 2 2 15,0-1 2-15,0 2-1 0,-1-2 4 0,-2 1-2 16,-3-1 2-16,0 0 2 0,0-2 4 0,-5 1 0 15,-4-1 11-15,-1-3-2 0,-2 1 5 0,-3-1-3 16,0 0 0-16,-1-1-1 0,-1-2-2 0,1 0 0 16,0-4-1-16,2 3-7 0,2-2-1 0,-2 0-3 15,3-1-9-15,1 0 0 0,-1 0-17 0,1 1-34 16,-1 0-81-16,0 0-214 0,4-3-1257 0</inkml:trace>
  <inkml:trace contextRef="#ctx0" brushRef="#br0" timeOffset="163268.8118">28327 5445 0 0,'0'0'126'0,"0"0"139"0,0 0-10 0,0 0-18 16,0 0-35-16,0 0-42 0,0 0-34 0,0 0-31 15,0 0-23-15,0 0-27 0,0 0-19 16,0 0-11-16,-54 7 2 0,41 13 12 0,0 7 18 16,-5 6 29-16,0 5 19 0,-2 3 6 0,1 4-3 15,1 2-15-15,0 0-12 0,5 2-10 0,0-3-6 16,3 0-14-16,4-2-12 0,4-2-9 0,-1-3-8 16,3-3-4-16,0-2 1 0,0-2-2 15,0-4-4-15,0 0-18 0,0-4-32 0,0-4-105 16,0-4-306-16,0-8-1009 0</inkml:trace>
  <inkml:trace contextRef="#ctx0" brushRef="#br0" timeOffset="163822.5238">27890 4523 610 0,'0'0'152'0,"0"0"26"15,0 0 6-15,0 0-18 0,0 0-14 0,0 0-17 0,0 0-3 16,0 0 2-16,0 0-8 0,0 0-18 0,0 0-26 16,0 0-38-16,0 0-34 0,0 0-31 15,-21-71-4-15,21 79 8 0,0 6 20 0,0 5 24 16,0 6 4-16,0 4 2 0,-4 0-5 0,0 2-2 16,0 0-4-16,-1 0 0 0,2-1-1 0,-3 0-3 15,3-4-1-15,-2-1-1 0,1 0-1 0,2-3-1 16,-3 0 1-16,2 0 0 0,1-1 1 0,-1 0-4 15,1-2-5-15,-1-2-17 0,2 1-29 16,0-3-53-16,0 1-118 0,1-5-256 0,0-4-926 16</inkml:trace>
  <inkml:trace contextRef="#ctx0" brushRef="#br0" timeOffset="164167.5992">27995 4532 917 0,'0'0'77'0,"0"0"-2"0,0 0-7 0,0 0 3 15,0 0 9-15,0 0 25 0,0 0 26 0,0 0 4 16,0 0-10-16,0 0-23 0,0 0-17 15,0 0-18-15,0 0-11 0,129-118-17 0,-107 111-10 0,-2 0-6 16,-2 3-9-16,-4 1-7 0,-3 2-4 16,-2 1-3-16,0 0 0 0,-5 4 2 0,0 3 11 15,-2 1 15-15,-2 4 10 0,0 3 7 16,0 4-2-16,0 0-8 0,0 2-13 0,0 1-8 16,0 1-6-16,0-1-6 0,0-1 1 0,2 0 0 15,2 2 1-15,0-2 0 0,0 0 3 16,2-1 4-16,-3 1 2 0,4-1-5 0,-2 0-11 0,0 0-42 15,1 1-88-15,-1-1-231 16,-1-4-573-16,-3-6-93 0</inkml:trace>
  <inkml:trace contextRef="#ctx0" brushRef="#br0" timeOffset="164349.7994">28206 4821 2398 0,'0'0'60'0,"0"0"0"0,0 0-4 16,0 0 2-16,0 0-24 0,0 0-16 0,0 0-3 16,0 0-5-16,0 0-5 0,132-97-2 0,-93 86-2 15,3 3 1-15,0 2-43 0,6 3-84 0,-15 2-364 16,-10-1-1053-16</inkml:trace>
  <inkml:trace contextRef="#ctx0" brushRef="#br0" timeOffset="164992.3799">28760 7363 1140 0,'0'0'107'0,"0"0"-7"0,0 0 16 16,0 0 4-16,0 0-3 0,0 0-26 0,0 0-41 16,0 0-26-16,0 0-13 0,0 0 1 15,0 0 16-15,0 0 19 0,-128 38 17 16,106 1 14-16,-1 5 9 0,-2 4 2 0,4 3 0 0,-4 2-4 15,0-1-7-15,0-2-11 0,-1 0-9 16,4-3-11-16,-5 0-8 0,4-2-3 16,-2-1-9-16,5-3-3 0,1 0-7 0,3-4-4 0,4 0-1 15,2-2-5-15,2-2-2 0,4-3 0 16,2-1-7-16,2-2-3 0,2-2-21 0,4-2-53 16,6 0-64-16,4-4-142 0,-2-5-464 0,-4-6-764 0</inkml:trace>
  <inkml:trace contextRef="#ctx0" brushRef="#br0" timeOffset="165327.2352">29628 7752 1976 0,'0'0'93'16,"0"0"26"-16,0 0 11 16,0 0 1-16,0 0-20 0,0 0-43 0,0 0-23 0,0 0-13 15,0 0-13-15,0 0-18 0,0 0-10 0,0 0 1 16,0 0 8-16,0 0 12 0,-18 22 8 16,16 2 0-16,0 4-2 0,-4 2 0 0,1 0 0 15,-2 1 6-15,-2-1-3 0,2-2-4 0,0 1 4 16,-1-1-3-16,-1-1-2 0,4 0 3 15,-1-2-8-15,1 0 0 0,1-2-3 0,3 0 0 0,0-2-5 16,1 0-17-16,0-3-47 0,2 1-74 16,2-3-107-16,1-4-371 0,-1-5-933 0</inkml:trace>
  <inkml:trace contextRef="#ctx0" brushRef="#br0" timeOffset="165719.2858">29679 7947 1219 0,'0'0'95'0,"0"0"-9"16,0 0 15-16,0 0 13 0,0 0 11 0,0 0-20 16,0 0-10-16,0 0-6 0,0 0-14 15,0 0-11-15,0 0-15 0,0 0-8 0,0 0-5 16,61-103-1-16,-41 94 3 0,2 0 4 0,4-2-1 15,-1 2 1-15,4 0-2 0,-3 0-3 0,-1 2-3 16,-2 0-6-16,1 3-5 0,-9 0-7 0,2 3-4 16,-7 1-4-16,-1 0-3 0,-4 0-5 15,0 0 0-15,-3 4-1 0,-1 1 4 16,0 2 5-16,-1 4 5 0,0 1 3 0,0 4 3 0,0 2 0 16,-3 3 0-16,-4 1 1 15,2 0-4-15,0 1 2 0,-3-1-2 0,4 0-3 0,-3-2 5 16,3 1-1-16,-4-1-4 0,4-2 5 15,-2 0-10-15,4 0-1 0,0-2 0 0,-1-1-4 0,2 0 4 16,0 0 3-16,1 0 6 0,0-1 7 16,0-1-3-16,0 1-5 0,0-2-12 0,0-2-39 15,0-1-52-15,0 0-67 0,0-3-100 16,0 0-231-16,0-3-482 0,0-2-103 0</inkml:trace>
  <inkml:trace contextRef="#ctx0" brushRef="#br0" timeOffset="165936.3879">29799 8116 1487 0,'0'0'534'0,"0"0"-411"0,0 0 17 16,0 0 16-16,0 0-12 0,0 0-51 16,0 0-37-16,0 0-12 0,0 0-7 0,0 0-1 15,0 0 4-15,0 0-1 0,125-65-5 0,-77 57-10 16,-2 0-8-16,1 2-4 0,-5 2-3 0,-2 0 0 15,-8 2 1-15,-2 0-10 0,-4-1-36 0,-10 1-75 16,0-1-125-16,-7 2-505 0,-6 0-848 0</inkml:trace>
</inkml:ink>
</file>

<file path=ppt/ink/ink3.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40.25157" units="1/cm"/>
          <inkml:channelProperty channel="Y" name="resolution" value="40.29851" units="1/cm"/>
          <inkml:channelProperty channel="T" name="resolution" value="1" units="1/dev"/>
        </inkml:channelProperties>
      </inkml:inkSource>
      <inkml:timestamp xml:id="ts0" timeString="2023-01-08T14:28:31.144"/>
    </inkml:context>
    <inkml:brush xml:id="br0">
      <inkml:brushProperty name="width" value="0.05292" units="cm"/>
      <inkml:brushProperty name="height" value="0.05292" units="cm"/>
      <inkml:brushProperty name="color" value="#00B050"/>
    </inkml:brush>
    <inkml:context xml:id="ctx1">
      <inkml:inkSource xml:id="inkSrc2">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1113.3877" units="1/cm"/>
          <inkml:channelProperty channel="Y" name="resolution" value="1979.87915" units="1/cm"/>
          <inkml:channelProperty channel="F" name="resolution" value="11.375" units="1/deg"/>
          <inkml:channelProperty channel="T" name="resolution" value="1" units="1/dev"/>
        </inkml:channelProperties>
      </inkml:inkSource>
      <inkml:timestamp xml:id="ts1" timeString="2023-01-08T14:29:10.584"/>
    </inkml:context>
  </inkml:definitions>
  <inkml:trace contextRef="#ctx0" brushRef="#br0">4128 5786 0,'-18'0'110,"0"35"-95,1-35 1,-1 35 0,18-17-16,-18-18 31,18 17-15,-17 1 15,-1-18-16,18 18-15,0-1 16,-18 1 0,18 0-1,-17-18 17,17 17-17,-36-17 16,36 18 1,-17 0-1,-1-1 31,1-17-15,-1 18-31</inkml:trace>
  <inkml:trace contextRef="#ctx0" brushRef="#br0" timeOffset="2272.5428">4233 5821 0,'0'-18'32,"0"1"14,18-1-14,0 18 15,-1 0-32,1 0 1,0 0-1,-1 0 1,1 0 0,-1 0-1,1 0 1,0 0 0,-1 0-1,-17 18 1,18-1-16,-18 1 15,0-1 1,0 1 0,0 0-1,0-1 1,0 1 0,-18 0-1,1-1-15,-1 1 16,-17-18-16,0 53 15,-1-53-15,19 18 16,-19-1 0,19 1-1,-1-1 17,18-34 93,35 17-94,1 0-31,-1 0 15,0 0 1,0 0-16,-17 0 16,0 0-16,17 0 15,-35 17 1,18-17 0,-1 18-1,-17 0 1,0-1 31,0 1-47,0 0 31,-17 17-15,-1-17-16,-17 17 15,17-35-15,-17 35 16,17-35-1,1 18-15,-1-18 16,0 0 15,1 0-15,-19 0 0,19 0-1,-19 0 1,19 0-1,17-18 17,-18 18-17,18-18 1,-17 18 0,17-17-1</inkml:trace>
  <inkml:trace contextRef="#ctx1" brushRef="#br0">11225 8899 0 0,'0'0'0'0,"0"0"0"16,0 0 73-16,0 0 44 0,0 0-15 15,0 0-14-15,0 0-9 0,0 0 3 0,0 0-9 16,0 0-17-16,0 0-20 0,0 0-19 0,13-38-12 15,-13 39 7-15,0 6 10 0,-3 4 16 16,-4 5 13-16,-4 6 15 0,-1 8 24 0,-3 5 28 16,-2 8 29-16,-2 5 10 0,0 0-1 15,-2 6-8-15,2-1-18 0,3-1-20 0,-2 2-23 0,6-2-22 16,0-1-17-16,3-3-11 16,3-1-6-16,2-5-4 0,2-2-4 0,2-2-6 15,0-5-1-15,0-1-3 0,0-3 2 0,1 0-15 16,-1-3-30-16,0 0-57 0,0-4-168 0,0-4-456 15,0-8-558-15</inkml:trace>
  <inkml:trace contextRef="#ctx1" brushRef="#br0" timeOffset="1369.2561">11179 10032 0 0,'0'0'0'0,"0"0"0"16,0 0 0-16,0 0 0 0,0 0 0 15,0 0 0-15,0 0 0 0,0 0 0 0,0 0 0 16,0 0 0-16,0 0 0 0,0 0 0 0,0 0 154 16,0 0 38-16,13-39-14 0,-11 36-18 0,-2 2-14 15,0-1-21-15,0 1-36 0,0 1-43 16,2 0-42-16,-2 0-20 0,1 1 5 0,2 4 11 15,-2 1 14-15,0 3 4 0,0 0 0 0,1 3-5 16,-1 0-1-16,0 3-5 0,1-3 1 0,-1 2 0 16,-1-1 3-16,1 0 0 0,-1 1 4 15,0-2-3-15,0 1 3 0,0-2 3 0,0-2 3 16,0 0 6-16,0-1 3 0,0-1 0 0,0-1-3 16,0-2 2-16,1 0 1 0,0-2 5 15,1-1 7-15,0 0 6 0,2 1 4 0,-2-2 2 16,5 1-2-16,-2-1-6 0,1 0-6 0,0 0-7 15,2 0-7-15,0-3-7 0,0 2-1 0,-2-2-7 16,1 0 5-16,1 1 1 0,-4-1 3 16,1-1 7-16,-2 1 7 0,0-2 2 0,1 1 6 15,-2-3-1-15,1 0-2 0,0-1-1 0,-1-1-2 16,0-1-1-16,0 1 0 0,0 0 6 16,-2 1 4-16,1 1 5 0,-1 0-2 0,1 1-3 0,1 0-7 15,-2 3-5-15,0 1-6 0,1-1-3 16,-1 3-8-16,0 0-7 0,0 0-8 15,0 0-8-15,0 0-4 0,0 0-6 0,0 0 6 0,0 4 3 16,0 0 5-16,0 3 7 0,0 2 2 16,0 0-4-16,0 3 2 0,0 0-2 0,0 2 4 15,0 3 2-15,0 1 2 0,1 2 5 0,0 3-3 16,0 0 3-16,-1 2 1 0,2 0 0 0,0 2-2 16,1-2 0-16,-1-2-4 0,0 0-1 0,-1-3-3 15,2-2 1-15,0 1 0 0,-1-2-1 16,1 0-17-16,-1 0-56 0,2-1-111 0,-3-5-420 15,1-4-970-15</inkml:trace>
  <inkml:trace contextRef="#ctx1" brushRef="#br0" timeOffset="4676.8983">3967 3736 0 0,'0'0'25'0,"0"0"118"0,0 0-49 16,0 0-15-16,0 0-1 0,0 0 8 0,0 0 7 16,0 0 15-16,0 0 8 0,0 0-3 15,0 0-13-15,22-40-26 0,-22 40-23 0,-3 0-19 16,2 0-14-16,0 0-13 0,-3 2-1 0,-1 0-6 15,-3 3 2-15,-3 1 2 0,-1 1-1 0,-3 3 2 16,-1 3 0-16,-3-1-3 0,2 3 0 16,-3 2-2-16,2 2-3 0,2 1-13 0,0 1-40 15,3 2-62-15,2 0-80 0,0 2-128 0,4-7-112 16,2-6 385-16</inkml:trace>
  <inkml:trace contextRef="#ctx1" brushRef="#br0" timeOffset="5627.9535">4152 3805 0 0,'0'0'0'0,"0"0"0"15,0 0 29-15,0 0 104 0,0 0 5 16,0 0 8-16,0 0-2 0,0 0 13 15,0 0 5-15,0 0-4 0,0 0-18 0,0 0-26 0,0 0-19 16,0 0-15-16,-7-59-12 0,7 58-8 16,0 1-19-16,0 0-17 0,0 0-21 0,0 0-25 15,0 0-31-15,0 0-23 0,0 1 2 16,0 3 16-16,2 2 28 0,-1 1 22 0,0 2 4 16,2 1-1-16,-2 0 6 0,2 2 0 0,-1 0 1 15,1-1-2-15,-3 0 0 0,2 0 0 0,-1 1 0 16,2-4 0-16,-2 3 2 0,2-3-2 15,-2 0 4-15,1 1-1 0,1-3-1 0,-1 0 1 16,-1-3-1-16,1 1 3 0,-2-3 0 0,1-1 2 16,0 0 2-16,0 0 3 0,2 0 9 0,1 0 19 15,1-1 9-15,3-2 2 0,1 0-5 16,0-2-19-16,1 2-11 0,0-2-3 0,-2 0 0 16,-3 1 6-16,2 0 9 0,-3 0 8 0,0 0 9 0,-1-2 0 15,-2-1 1-15,0 0 2 0,-1-2 1 16,0-1 3-16,0 0 2 0,-1-1 2 0,-3 0 3 15,-3-1 4-15,3 2 3 0,-1 1 0 0,1 1-6 16,1 1-7-16,0 3-10 0,2 2-8 0,0-1-14 16,1 3-14-16,0 0-18 0,0 0-22 15,0 0-13-15,0 4 3 0,0 2 10 0,0 5 19 16,0 2 15-16,0 4 2 0,0 0 0 0,0 2 1 16,1 0 0-16,0 2-2 0,0-2 1 15,2 0-3-15,-2-1 2 0,2 0-1 16,-1 0 1-16,2 0-2 0,0 1-17 0,2 1-65 0,-1 3-163 15,0-7-482-15,-1-4-694 0</inkml:trace>
  <inkml:trace contextRef="#ctx1" brushRef="#br0" timeOffset="10979.9663">12170 7041 0 0,'0'0'0'0,"0"0"0"16,0 0 0-16,0 0 0 0,0 0 108 0,0 0 109 16,0 0-19-16,0 0-20 0,0 0-35 0,0 0-32 0,0 0-23 15,0 0-21-15,-35-59-10 0,29 56-11 16,-3 2-12-16,-1-2-4 0,0 3-8 0,0 0-2 16,-2 0-1-16,-2 0-4 0,-1 3-2 0,1 2-6 15,-2 2-5-15,1 5-5 0,-2 0-2 0,2 5 2 16,-3 2-2-16,1 2 5 0,1 1 5 15,1 2 2-15,-1 1 1 0,2 3 2 0,2-2-1 16,2 2 3-16,1 0 3 0,1-2 4 16,5 0 0-16,0-1 6 0,2 0 1 0,1-3 3 15,2 1 5-15,6-4 13 0,3-1 16 16,3-2 12-16,2-3 10 0,1-1-4 0,6-3-7 16,0-2-8-16,1-3-11 0,1-1-4 0,0-3-8 0,1 0-5 15,-2-1-2-15,-3-4-3 0,-1-1 2 16,-5-1 2-16,-4-2 11 0,-2 0 5 0,-3-1 0 15,-4-2 0-15,-2 0-8 0,0-1-3 0,-4 0-5 16,-4 0-2-16,-1 1-8 0,-1 2-7 16,-1 0-7-16,0 4-7 0,-1 1-7 0,-2 4-5 15,0 1-3-15,-2 2-5 0,0 7-1 0,-4 2 2 0,0 3 3 16,0 4 6-16,-1 0 3 0,1 0 0 16,2 2 0-16,3-1-5 0,3-1-6 0,1 0-13 15,5 1-21-15,2 0-47 0,4-3-79 0,4 3-193 16,1-6-401-16,1-4-502 0</inkml:trace>
  <inkml:trace contextRef="#ctx1" brushRef="#br0" timeOffset="12740.5663">16350 2388 0 0,'0'0'0'0,"0"0"0"0,0 0 0 15,0 0 0-15,0 0 0 0,0 0 0 0,0 0 0 0,17-118 0 16,-11 99 0-16,-4 1 0 0,0 3 0 15,-1 1 0-15,3 3 196 0,-3 1 30 0,-1 3-12 16,1 3-32-16,-1 2-48 0,0 1-59 0,0 1-77 16,0 0-96-16,-5 5-5 0,2 6 25 0,-6 7 46 15,0 7 71-15,-1 6 7 0,-3 8-10 16,0 4-4-16,-4 4-6 0,1 3-3 0,0 1-4 16,-1-1-2-16,3-3-2 0,-2 0-3 0,3-3-1 15,1 0-6-15,0-1-10 0,-3-1-30 16,4 1-71-16,-3-4-145 0,5-10-202 0,2-11 308 0</inkml:trace>
  <inkml:trace contextRef="#ctx1" brushRef="#br0" timeOffset="13275.6166">15613 1873 0 0,'0'0'19'0,"0"0"46"0,0 0-13 15,0 0-1-15,0 0-7 0,0 0-5 0,0 0-13 16,0 0-1-16,-120 4-2 0,101 10 13 0,-1 3 10 16,-2 5 11-16,1 2 7 0,0 6 1 0,0 2 3 15,1 3-4-15,2 3-5 0,4 0-9 0,3 1-7 16,3-1-10-16,0-1 6 0,7-1-2 15,1-3 5-15,6 2-2 0,1-4-1 0,7-3 6 16,0 0 3-16,5-1 1 0,2-6-2 0,2-2-9 16,4-5-14-16,-3-4 0 0,4-2 7 0,0-5 12 15,-3-2 11-15,3-1 13 0,-4-3 5 0,0-4 6 16,-8-2 6-16,0-2 11 0,-7-3 14 0,-5-2 7 16,-3-3-3-16,-1 1-18 15,-2-2-33-15,-8 2-24 0,-2 1-22 0,-1 5-16 0,-3 3-14 16,2 4-15-16,-2 4-13 0,4 1-12 15,0 3-2-15,-4 7-6 0,5 2 5 0,0 3-2 16,1 3-14-16,6 5-33 0,1-1-75 0,3 1-149 16,4-4-292-16,-1-7-167 0</inkml:trace>
  <inkml:trace contextRef="#ctx1" brushRef="#br0" timeOffset="14216.6573">18481 1932 0 0,'0'0'0'0,"0"0"0"0,0 0 0 0,0 0 0 15,41-120 0-15,-32 103 46 0,-2 2 171 0,-2 2 3 16,0 3-7-16,-1 1 0 0,-2 0-7 16,2 3-22-16,-3 1-32 0,0 2-17 0,-1 1-34 15,1 0-39-15,-1 2-52 0,0 0-65 0,0 2-15 16,0 7 12-16,-1 5 30 0,-6 8 43 0,-2 6 22 15,-4 9-8-15,-2 7 5 0,-3 5 6 0,-2 5-2 16,-1 4-4-16,2 2 1 0,-2 0 0 0,2 0-4 16,1-2 5-16,-1-2-3 0,4-1-10 0,0-3-6 15,3-5-5-15,0-5-7 0,7-3-6 16,0-5-8-16,4-4-11 0,1-5-13 0,0-1-25 16,1-5-30-16,7-2-64 0,3-6-130 0,-2-3-298 15,-3-5-199-15</inkml:trace>
  <inkml:trace contextRef="#ctx1" brushRef="#br0" timeOffset="14555.1289">19341 1253 1106 0,'0'0'287'15,"0"0"-134"-15,0 0-68 0,0 0-8 16,0 0-61-16,0 0-75 0,0 0-69 0,0 0-2 16,0 0 46-16,0 0 75 0,0 0 50 15,0 0 12-15,0 0 1 0,0 0-4 0,3 104 1 16,0-65 2-16,1-1 1 0,-1 3-9 15,-2-1 3-15,-1 0-7 0,0-1-6 0,0-1 4 16,-3-4-5-16,-2 1-5 0,0-4 5 0,-1-3-11 0,2-2-7 16,1 0-16-16,-2-4-17 0,5 1-7 15,-1-4-26-15,1-1-48 0,0-2-118 0,3 0-217 16,2-6-263-16,-2-4 216 0</inkml:trace>
  <inkml:trace contextRef="#ctx1" brushRef="#br0" timeOffset="14913.845">19545 1434 1736 0,'0'0'6'0,"0"0"31"0,0 0-82 0,0 0-33 16,0 0-14-16,0 0 16 15,0 0 35-15,0 0 24 0,0 0 1 0,0 0-16 0,0 0-8 0,120-92-2 16,-110 94 6-16,0 5 11 15,-1 5 19-15,0 2 14 0,-1 4 15 0,-2 4 6 16,-3 0 3-16,-2 3-15 0,-1 0-15 0,-1-1 0 0,-9 1 9 16,0 0 14-16,-8 0 20 0,1-1 9 0,-3 1 3 15,-1-3 10-15,1-1 4 0,1-6 13 16,3-3 3-16,5-4-7 0,4-2-9 0,6-2-29 16,1-2-29-16,3-2 12 0,7 0 15 0,6 0 25 15,6 0 19-15,8-3-14 0,9-3-21 16,1 1-22-16,2-1-9 0,2 1-2 0,-5 3-5 15,-1 0-6-15,-3 2 3 0,-7 0-7 0,-3 0 1 16,-6 0 0-16,-5 0-17 0,-8 2-42 0,-2 1-87 16,-4 1-117-16,-5-1-318 0,1 0-841 0</inkml:trace>
  <inkml:trace contextRef="#ctx1" brushRef="#br0" timeOffset="16035.0627">25976 5378 0 0,'0'0'0'0,"0"0"0"16,0 0 80-16,0 0 180 0,0 0 12 0,0 0-20 16,0 0-28-16,50-118-29 0,-50 117-49 15,0 1-61-15,-4 0-36 0,-2 8-22 0,-8 6 7 16,-1 7 25-16,-7 7 9 0,-5 8-2 0,-1 3-5 16,-5 5-7-16,-1 3 0 0,-2 3 2 15,1 2-2-15,-2 0-5 0,0 2-11 0,3 2-9 16,1-3-8-16,2 0-4 0,2-3-4 15,1 0-4-15,5-5-3 0,1-1-4 0,-1-3-3 0,6-6-3 16,-1-2-10-16,3-7-19 0,1-4-34 0,4-2-69 16,-1-5-161-16,4-4-308 0,3-4-518 0</inkml:trace>
  <inkml:trace contextRef="#ctx1" brushRef="#br0" timeOffset="16371.1821">25420 4727 965 0,'0'0'165'0,"0"0"2"15,0 0-63-15,0 0-123 0,0 0-64 0,0 0-14 16,0 0 13-16,0 0 73 0,0 0 38 0,0 0 17 16,0 0 10-16,0 0 15 0,0 0 0 15,50 129 7-15,-42-96 0 0,-2 2-11 0,3 2-3 16,-3 1-15-16,-1-1-13 0,-1 0-8 0,-2-5-3 16,-1 1-3-16,-1-1 0 0,0-5-2 0,0-2-4 15,-3 0-13-15,0-4-17 0,0-2-27 0,1 0-37 16,0-3-72-16,0-2-151 0,2-3-250 15,0-6-152-15</inkml:trace>
  <inkml:trace contextRef="#ctx1" brushRef="#br0" timeOffset="16709.2806">25736 4834 957 0,'0'0'157'0,"0"0"-78"0,0 0-47 16,0 0-23-16,0 0-11 0,0 0 7 15,119-59 6-15,-96 58 2 0,3 1 0 0,-7 0-6 16,-3 3-5-16,-2 2-1 0,-4 4 0 0,-2 2 22 16,-3 5 24-16,-5 3 13 0,0 6 6 0,-7 1-12 15,-4 4-17-15,-8 0-8 0,1 1-6 0,-5 0-5 16,-1-4 2-16,-1 2 0 0,-4-5 8 16,6-3 8-16,0-1 14 0,3-3 10 0,2-4 5 15,6 0-4-15,3-3-16 0,5-2-18 0,1-1-15 16,3-2-4-16,0-2 9 0,1-1 19 0,5 0 20 15,3-2 18-15,5 0 2 0,4 0-7 0,8-4-15 16,1-1-19-16,5-2-11 0,2-1-6 16,1 2-5-16,1-1 1 0,0 0-3 0,-2 2-2 15,-2 0-1-15,-3 2-3 0,-4 1-3 0,-3-1-7 16,-2 3-16-16,-4 0-30 0,-2 0-52 16,1 0-89-16,1 4-153 0,-5-1-362 15,-1 0-464-15</inkml:trace>
  <inkml:trace contextRef="#ctx1" brushRef="#br0" timeOffset="31143.7435">28847 5662 67 0,'0'0'223'15,"0"0"4"-15,0 0-12 0,0 0-29 0,0 0-8 16,0 0 1-16,-11-116 7 0,16 104-13 0,1 3-9 16,-1 1-14-16,-1 3-24 0,-3 2-21 0,0 1-31 15,0 1-23-15,-1 1-27 0,0 0-19 16,0 0-23-16,0 5-6 0,-2 4 1 0,0 3 11 16,-5 6 21-16,0 7 7 0,1 2 0 15,-2 2-4-15,2 0-4 0,0 0-2 0,-2 0 2 16,2 1-8-16,1 0-9 0,-1-3-18 0,2 2-39 15,1-4-51-15,1-2-70 0,2-1-116 0,0-2-183 16,0-6-127-16,2-7 90 0</inkml:trace>
  <inkml:trace contextRef="#ctx1" brushRef="#br0" timeOffset="31636.6965">29131 5517 1986 0,'0'0'16'0,"0"0"7"0,0 0-3 15,0 0-3-15,0 0-10 0,0 0-5 0,0 0-1 16,0 0-2-16,0 0-4 0,0 0-3 0,0 0-4 16,0 0 0-16,0 0 1 0,-49-20 6 0,42 26 7 15,-1 2 5-15,-5 1 7 0,1 2 0 0,1 1 0 16,-1 0 3-16,1 3 0 0,2-3 2 15,-1 0-3-15,4-2-3 0,1-1-5 0,1 1-5 16,3-4 0-16,1 0 2 0,0-1 1 0,0-2 2 16,0-1 4-16,0-1-1 0,0 0 2 0,1-1 2 15,1 0 1-15,0 0 2 16,-1 0 5-16,3-1 1 0,2-2 3 0,2-1-7 0,-1-1-5 16,3 0-8-16,3-1-5 0,-2 3 0 0,1-2-2 15,-1 1-2-15,2 0-2 0,-2 2-2 16,2 1-2-16,-2 0-2 0,1 1-2 0,-2 0-3 15,-1 0-3-15,1 3-3 0,-1 3-1 0,0 2 0 16,-3 0 0-16,3 3 4 0,0-1 4 16,-2 3 2-16,-3-1 3 0,3 2 1 0,-2-2 3 0,-1 1 3 15,-2-3 3-15,-1 1 1 0,-1 0 4 16,0-1 1-16,0 1 7 0,-3-2 4 16,-3 0 1-16,-1 0 3 0,1-2 0 0,-2 2 2 0,-2-2-1 15,-1 1-3-15,2-1-2 0,-3 0-2 0,-5 0-5 16,4-2-5-16,-4 0-14 0,3 0-34 15,-4-3-54-15,3-1-82 0,-1-1-133 0,3 0-192 16,2-1-176-16,4-1 108 0</inkml:trace>
  <inkml:trace contextRef="#ctx1" brushRef="#br0" timeOffset="31804.1985">29108 5407 2271 0,'0'0'69'0,"0"0"-25"0,0 0-9 0,0 0-12 0,0 0-7 16,0 0-7-16,132-91-8 0,-105 78-15 16,-1 3-18-16,1 2-22 0,-4 4-24 0,-3 0-52 15,0 4-151-15,-3 0-298 0,-3 2-221 16,-6 1 300-16</inkml:trace>
  <inkml:trace contextRef="#ctx1" brushRef="#br0" timeOffset="32606.1746">29936 7724 0 0,'0'0'0'0,"0"0"0"0,0 0 211 16,0 0 72-16,0 0-41 0,0 0-39 0,0 0-14 16,59-125-5-16,-57 117-8 15,2 3-16-15,-4 4-24 0,0 0-32 0,0 1-39 0,0 0-39 16,0 4-30-16,-6 4-11 0,-2 5 9 0,-5 8 17 15,-6 8 18-15,-3 3 7 0,-4 2 2 16,-2 2-4-16,-2 0 2 0,0 1 6 0,1 1-2 16,0-1 1-16,0 1-4 0,5-2-5 0,-2-1-6 15,3-2-6-15,2-1-4 0,2 0-4 16,-1-2-7-16,6 0-1 0,-2-2-4 0,4-1-6 0,0-1-3 16,1-1-6-16,1-2-15 0,0 0-23 15,2-1-47-15,1-4-72 0,5-2-172 0,0-4-267 16,2-4-257-16,0-5 663 0</inkml:trace>
  <inkml:trace contextRef="#ctx1" brushRef="#br0" timeOffset="33653.0738">30592 7641 946 0,'0'0'285'0,"0"0"-181"0,0 0-7 0,0 0-11 16,0 0-20-16,0 0-17 0,0 0-4 15,0 0 7-15,0 0-6 0,0 0-12 0,0 0-15 16,0 0-9-16,0 0-2 0,0 0 2 0,38-17 9 16,-38 37 8-16,0 4 7 0,-4 4 3 0,0 1-1 15,-3 3-5-15,2 0-3 0,-3-1-5 16,0 1-3-16,-1-1-1 0,4-2-1 0,-2-1 0 15,-1-2-1-15,5-2-11 0,0-2-17 0,0-2-37 16,3-3-58-16,0-3-133 0,5-3-275 0,-1-3-306 16,2-4 368-16</inkml:trace>
  <inkml:trace contextRef="#ctx1" brushRef="#br0" timeOffset="34146.1325">31049 7688 1984 0,'0'0'-11'16,"0"0"11"-16,0 0 7 0,0 0 5 0,0 0-20 15,0 0-16-15,0 0-12 0,0 0-1 16,0 0 16-16,0 0 11 0,0 0 19 0,0 0 12 16,0 0 7-16,0 0 10 0,-124 13 4 0,108-7 0 15,-2 2-4-15,6-1-7 0,-1-1-7 0,3 1-5 16,2-2-9-16,-1 0 0 0,6-1-3 15,0-2-3-15,-1 0 0 0,3 1-4 0,1-3-2 16,0 1 0-16,0-1-7 0,0 0 0 0,0 0-6 16,1 0 5-16,3 0 14 0,-1 0 9 15,1 0 13-15,4 0 2 0,0 0-4 0,0 0-2 16,1 0-8-16,2 0-6 0,-4 0 0 0,3 0-6 16,1 0-3-16,-2 0 2 0,0 0-7 15,1 2 5-15,-1 0-1 0,-1 2 0 0,-3 0-2 16,4 1 2-16,-2 0-3 0,-3 0 1 0,4 3-3 15,0 3 2-15,-4-1 0 0,4 2 0 0,-1-1 1 16,-1 0 1-16,3 3 1 0,-1 0 3 0,-1-1-1 16,-1-2 1-16,3 2 1 0,-2-3-3 15,-2 1 5-15,1-2-1 0,-4 0 1 0,-1-4 4 0,-1-1 7 16,0 0 6-16,0-1 9 0,-2 0 4 16,-5 1 5-16,2-1 2 0,-4 1-4 0,-2 0-5 15,-1 0-6-15,-4 0-6 0,4-1-2 0,-2 1-4 16,-1-3-7-16,3 0-6 0,-1-1-13 15,-1 0-16-15,2-3-26 0,2-2-40 16,1-3-70-16,-1 2-68 0,6-3-114 0,-2-3-188 16,5 4-168-16,0 0 283 0</inkml:trace>
  <inkml:trace contextRef="#ctx1" brushRef="#br0" timeOffset="34370.5418">30950 7611 1979 0,'0'0'26'0,"0"0"-20"0,0 0-1 0,0 0 1 16,0 0 6-16,0 0-3 0,132-75-1 0,-103 64-1 15,-2 1 2-15,-2 2 0 0,-2 1 5 0,0 1 4 16,-3 1 9-16,-4 0-1 0,1 2-4 0,-3-1-6 16,0 2-10-16,-4-1-2 0,-3 2-2 0,1 0-4 15,-5-1-6-15,1 2-13 0,-1 0-30 0,-2-1-53 16,1-2-94-16,3 1-196 0,-1 1-322 0,-3-1-1 0</inkml:trace>
  <inkml:trace contextRef="#ctx1" brushRef="#br0" timeOffset="35434.2807">26026 7624 1549 0,'0'0'12'15,"0"0"-7"-15,0 0-2 0,0 0 0 0,0 0 2 16,0 0 3-16,0 0 5 0,0 0 5 0,0 0 11 16,0 0 12-16,0 0 12 0,0 0 5 0,0 0-12 15,0 0-18-15,74-88-23 0,-81 93-12 16,-2 5-2-16,-4 3 8 0,-7 8 9 0,-1 3 3 15,-6 3 1-15,-1 2 2 0,-3 2-4 0,-2-2 0 16,0 3 2-16,-1 0-1 0,-3 0 2 16,3 0 4-16,-1 3-1 0,1-3 0 0,2 1-9 15,0 0-22-15,2 0-63 0,1 1-164 16,8-11-302-16,6-6-593 0</inkml:trace>
  <inkml:trace contextRef="#ctx1" brushRef="#br0" timeOffset="35783.0949">25634 8560 1741 0,'0'0'-8'15,"0"0"-25"-15,0 0 7 0,0 0 8 0,0 0 10 16,0 0 14-16,0 0 5 0,0 0 5 0,0 0 1 0,0 0 4 16,-3 132-1-16,8-113 2 0,1 1-3 15,-3-2 3-15,4 2 0 0,-4-3 1 0,3 1 0 16,-3-1-2-16,1 0-2 0,2-2-5 0,-3-1 0 15,1 0 0-15,0 0 0 0,-1 1-2 0,1-3-8 16,-1 3-17-16,4-4-35 0,-3 2-69 0,2-3-133 16,-3-2-304-16,-2-2-446 0</inkml:trace>
  <inkml:trace contextRef="#ctx1" brushRef="#br0" timeOffset="36242.3589">25914 8745 1758 0,'0'0'-126'16,"0"0"-72"-16,0 0-23 0,0 0 1 16,0 0 65-16,0 0 6 0,0 0 7 15,0 0 8-15,0 0 45 0,0 0 72 0,0 0 60 16,127-79 53-16,-115 71 41 0,1 0 39 0,1 0 10 15,-1 1-14-15,3 1-24 0,-2 2-40 16,2 1-32-16,-1 2-29 0,2 1-21 0,0 0-12 0,0 1-8 16,-1 5-9-16,-1 3-5 0,-2 1-9 15,-5 6-5-15,-3 1-5 0,-5 2 0 0,-1 3 9 16,-10 2 5-16,-4 2 10 0,-9 0 6 0,-3 1 0 16,-5-2 1-16,-3 0 3 0,-2-2 1 0,0-1 8 15,0-2 10-15,2-5 19 0,3 1 18 16,10-5 10-16,5-4 3 0,6-2-10 0,8-3-3 15,3-1-4-15,3-1 5 0,8 0 2 0,8-1-8 16,7-5-10-16,5-1-12 0,7 0-14 16,2-1-6-16,5 1-7 0,0 0-2 0,1 1-2 15,-1 1-1-15,-4 1-1 0,-3 0-4 0,-1 1 2 16,-6 0 1-16,-3 2-1 0,-5 1 1 0,-3 0-1 16,-5 0-4-16,-4 0-1 0,-4 0-5 15,-4 0-4-15,-3 0-6 0,0 0-10 0,0 1-10 16,0 0-6-16,-5 1-64 0,0 0-121 0,0 2-221 15,-1-2-282-15,3 1 157 0</inkml:trace>
  <inkml:trace contextRef="#ctx1" brushRef="#br0" timeOffset="40529.7638">18584 11253 0 0,'0'0'0'0,"0"0"77"0,0 0 101 16,0 0-2-16,0 0-2 0,0 0-18 0,0 0-32 16,0 0-29-16,0 0-39 0,0 0-33 0,0 0-17 15,0 0-5-15,-50-14 15 0,45 39 19 16,-2 3 12-16,1 6 4 0,-2 4 3 0,2 1 3 16,-4 2 0-16,1 4 0 0,1-1-5 0,-1 2-6 15,-1 0-7-15,1 0-1 0,1 0-5 0,-1-4 0 16,3-2-1-16,-1-3-6 0,-1-2-4 15,4-6-1-15,-1-1-6 0,2-5 1 0,2-2-2 16,1-3-7-16,0-3-12 0,0-4-22 0,2-2-41 16,6-5-98-16,-3-1-254 0,-1-3-728 0</inkml:trace>
  <inkml:trace contextRef="#ctx1" brushRef="#br0" timeOffset="61202.2735">18778 12639 0 0,'0'0'0'0,"0"0"0"0,0 0 0 15,0 0 0-15,0 0 0 0,0 0 0 0,0 0 0 16,0 0 0-16,0 0 0 0,0 0 0 16,0 0 0-16,-20-72 0 0</inkml:trace>
  <inkml:trace contextRef="#ctx1" brushRef="#br0" timeOffset="61435.8969">18713 12417 0 0,'0'0'0'0,"0"0"0"0,0 0 0 16,0 0 0-16,0 0 40 0,0 0 33 0,0 0-1 16,0 0 11-16,0 0 5 0,0 0-14 0,0 0-17 15,0 0-14-15,0 0 1 0,0 0 16 0,-58 8 13 16,48 13 1-16,0 2-9 0,-1 4-5 0,-2 4 2 15,1 3 0-15,-3 3 1 0,2 5-11 16,-1 1-11-16,-1 1-10 0,1 2-4 0,-2-2-5 16,2 1-6-16,-2-2-10 0,2-1-12 0,-2-2-19 15,1 1-26-15,-1-3-27 0,3 0-43 0,0-2-94 16,3-4-123-16,3-8-116 0,3-11 454 0</inkml:trace>
  <inkml:trace contextRef="#ctx1" brushRef="#br0" timeOffset="62235.851">19319 12579 127 0,'0'0'271'0,"0"0"0"0,0 0-9 0,0 0-23 15,0 0-36-15,0 0-23 0,0 0-36 16,0 0-15-16,0 0-27 0,0 0-32 0,0 0-30 15,0 0-36-15,0 0-8 0,0 0 0 0,-19-25 11 16,19 38 18-16,1 5 1 0,-1 1 2 16,1 3-2-16,-1 0-2 0,0 2-2 0,0 0 1 0,0 0 1 15,0 0-2-15,0-1-2 0,0 0-2 16,0-2-3-16,0-2-3 0,0-2 2 16,2-2-1-16,-1 0-3 0,3-3-6 0,-2 0-20 0,1-1-39 15,-1-1-77-15,1-3-161 0,-1-1-292 16,1-2-219-16,-3-3 322 0</inkml:trace>
  <inkml:trace contextRef="#ctx1" brushRef="#br0" timeOffset="62704.9842">19487 12680 0 0,'0'0'0'16,"0"0"109"-16,0 0 161 0,0 0-24 16,0 0-18-16,0 0-3 0,0 0-10 0,0 0-22 15,0 0-25-15,0 0-35 0,0 0-30 0,0 0-29 16,0 0-22-16,0 0-14 0,14-119-11 0,3 108-3 16,2-1-5-16,2 2-1 0,-1 1-3 0,0 1-4 15,0 2 0-15,-2 2-5 0,-2 1-2 16,2 2-3-16,-6 1-1 0,2 0-1 0,-4 3-3 15,-3 3-3-15,0 2-3 0,-2 4 3 16,-3 1 4-16,-2 5 3 0,-2 2 4 0,-6 0 0 16,-3 3 0-16,-5 3 1 0,-3-1 1 0,-2 0 0 15,-3 0 0-15,-2 0-1 0,2 0-1 0,-3-2 0 16,3-3-1-16,2 0 1 0,6-4-2 0,3-4 0 16,6-2-1-16,6-3 1 0,1-2 6 0,2 0 7 15,10-3 10-15,5-2 7 0,9 0 1 0,5-1-6 16,3-5-5-16,4 0-9 0,2-1-4 15,-1-2-2-15,-2 3-1 0,-2 0-2 0,-4-2 1 16,-6 2-1-16,-5 0 3 0,-8 3-1 0,-4 1 7 16,-6 2 8-16,-2-2 11 0,0 2 7 0,-1 0-9 15,-4 0-12-15,-2 0-14 0,-2 2-9 16,-2 0-2-16,2 0-2 0,3 1-21 0,2-1-61 16,3 1-109-16,1 0-271 15,0-1-422-15,2 1-1 0</inkml:trace>
  <inkml:trace contextRef="#ctx1" brushRef="#br0" timeOffset="65264.7365">16179 12759 995 0,'0'0'60'0,"0"0"29"0,0 0-25 16,0 0-15-16,0 0-37 0,0 0-53 0,0 0-29 16,0 0-5-16,0 0 31 0,0 0 48 15,0 0 27-15,-56 44 8 0,37-1-7 0,-1 2-5 16,-2 6-6-16,-2 3-4 0,-4 4-2 15,-2 2-8-15,0 1-18 0,-3 1-48 0,-3 1-133 16,1 1-220-16,7-16-146 0,8-16 558 0</inkml:trace>
  <inkml:trace contextRef="#ctx1" brushRef="#br0" timeOffset="65815.2667">14975 13566 62 0,'0'0'11'16,"0"0"52"-16,0 0-2 0,0 0 18 0,0 0 21 15,0 0 11-15,0 0 1 0,0 0-15 0,0 0-25 16,0 0-28-16,0 0-18 0,0 0-7 0,0 0 7 15,0 0 5-15,-101 8 3 0,90 18-3 0,0-4-4 16,3 1-7-16,6-4-6 0,2 0-2 0,1-1 1 16,9-1 5-1,8-3 3-15,3 0-1 0,3-2 0 0,9-1-1 0,2-3-2 16,4-1-1-16,1-2-4 0,1 0-3 0,-1-2-3 0,-4 1-1 16,-1 0-3-16,-6 1-3 15,-5 0-5-15,-6-1-5 0,-5 2-9 0,-7-1 4 0,-6 3 16 16,-3-1 21-16,-9 1 21 0,-6 4 8 15,-5 2-7-15,-3 0-11 0,-8 0-6 0,2 0-8 16,-2-2-3-16,-2 1-4 0,4-1-1 16,2-2 1-16,6 0-3 0,3-2-2 0,5-2-3 0,6 0-4 15,2-2-23-15,6-1-49 0,2 0-77 0,1 0-177 16,4-2-214-16,-1 0 185 0</inkml:trace>
  <inkml:trace contextRef="#ctx1" brushRef="#br0" timeOffset="66754.4956">14883 13603 844 0,'0'0'163'16,"0"0"-126"-16,0 0-19 0,0 0-16 0,0 0-6 16,0 0 11-16,0 0 7 0,123-127-1 15,-87 110 0-15,-2 2 1 0,-2 3-4 0,-2 0 2 16,-4 1-1-16,-5 4 2 0,-7 1 4 0,-4 2 7 16,-2 1 13-16,-7 1 18 0,-1 2 7 15,0 0-8-15,0 0-26 0,-3 0-30 0,-4 2-33 16,0 1-41-16,0 3-69 0,1 1-179 0,2-1-183 15,-1-3 152-15</inkml:trace>
  <inkml:trace contextRef="#ctx1" brushRef="#br0" timeOffset="88978.5198">16267 11589 1681 0,'0'0'126'0,"0"0"-36"15,0 0-6-15,0 0-15 0,0 0-36 16,0 0-33-16,0 0-26 0,0 0-2 0,0 0 17 16,0 0 18-16,0 0 13 0,0 0 2 15,-58 108 3-15,41-66 3 0,-4 4 7 0,-1 1 4 16,-4 1 6-16,1 1-6 0,-2 0-6 0,-1-1-7 16,3-1-8-16,-1-2-3 0,5-2-2 15,-1-6-5-15,2 0-11 0,6-7-23 0,-1 1-57 16,5-5-117-16,6-7-268 0,-1-6-909 0</inkml:trace>
  <inkml:trace contextRef="#ctx1" brushRef="#br0" timeOffset="90254.2889">15889 11161 0 0,'0'0'66'16,"0"0"63"-16,0 0 34 0,0 0 13 0,0 0-26 15,0 0-23-15,0 0-39 0,0 0-38 16,0 0-20-16,0 0-4 0,0 0 22 0,0 0 12 16,0 0 13-16,-115-21 8 0,100 38-12 0,2 4-2 15,0 5 0-15,-3 0-6 0,4 5-2 16,0 1-1-16,0 0-6 0,-1 2-3 16,2-4-6-16,6 0-5 0,-1-3-2 0,5-2-3 0,1 0-1 15,0-5-3-15,6 0-3 0,0-3 1 16,9-2 0-16,-3-3 1 0,2-1 5 0,2-4 0 15,2-1 5-15,-2-4 1 0,4-2 0 0,2 0-5 16,1-3-1-16,-1-3-3 0,-1-4-1 0,-2 1-2 16,-4-2-1-16,1-2 1 0,-4 1 0 0,-4-2 1 15,-4 2 2-15,-2 0-1 0,-2 2 1 16,-2 2-1-16,-6 1-4 0,-3 3-6 0,-3 0-11 16,-4 4-3-16,-4 0-5 0,-2 5-1 0,-2 3 1 15,2 2-1-15,0 3-1 0,4-1 1 0,6 2-3 16,2 1-1-16,4 1-10 0,2-2-33 0,6 2-95 15,0-3-239-15,0-5-1081 0</inkml:trace>
  <inkml:trace contextRef="#ctx1" brushRef="#br0" timeOffset="92968.5509">18979 10569 556 0,'0'0'93'0,"0"0"-62"16,0 0-1-16,0 0 9 0,0 0 10 15,0 0-1-15,0 0-4 0,0 0-5 0,0 0-5 16,0 0 31-16,0 0 46 0,0 0 43 0,-6-25 28 15,9 48-7-15,1 3-23 0,3 3-33 0,-2 2-32 16,2 0-11-16,-2 0-16 0,0 1-9 16,1-1-6-16,0-1-11 0,0 0-9 0,-2-1-6 15,1-2-4-15,-1 0-3 0,0-2-1 0,-1 0-4 16,0-4-1-16,2-1-11 0,-3-2-19 0,1-1-67 16,-2-2-101-16,1-2-149 0,0-3-261 0,-1-4-512 0</inkml:trace>
  <inkml:trace contextRef="#ctx1" brushRef="#br0" timeOffset="93600.4314">19101 10737 0 0,'0'0'0'0,"0"0"0"16,0 0 0-16,0 0 0 0,0 0 0 0,0 0 0 16,0 0 0-16,0 0 0 0,0 0 14 0,0 0 165 15,0 0 21-15,-10-126 5 0,10 111-6 0,2-1-15 16,2 0-15-16,0 1-15 0,1 1-20 15,1 2-22-15,1-1-31 0,1 2-25 16,2 0-21-16,2 1-8 0,1 1-7 0,2 1-2 16,0 1-4-16,2 1-3 0,-1 1-4 0,2 4-1 0,0 1-3 15,-1 0-1-15,-2 6 1 0,-1 4 0 16,-2 4 2-16,-2 3 1 0,-4 2 4 16,-2 2 1-16,-3 3 3 0,-1-1 1 0,-4 1 2 15,-5-1-3-15,-4 0 3 0,-1-2-2 0,-2-3 2 16,0-1 1-16,-1-1-1 0,1-2 4 0,3-2-2 15,0-2 6-15,3-3 0 0,3-3-3 0,4 0-3 16,1-3-4-16,2-1-6 0,0 0-1 0,0 0-5 16,0 0-3-16,3 0 2 0,3 0 0 0,1 0 4 15,3-1 2-15,1 0-4 0,5 0-1 16,-1 1 1-16,3 0-5 0,-3 0 2 0,1 2-3 16,0 4 0-16,-1 2-1 0,-3 0-1 0,1 2 2 15,-3 1 1-15,-3 2 0 0,1 0 0 0,-2 1 1 16,-2 0 2-16,-3 0 6 15,-1 2 6-15,0-1 8 0,-5 0 5 0,-4 0 5 0,-1-2 4 16,-2 0 7-16,-3-1 4 0,-1-2 8 16,-2-1 2-16,0-1 2 0,-1 0 1 0,0-4-7 15,2 1-4-15,-2-2-8 0,3-1-8 0,0-1-8 0,2 0-6 16,3 0-6-16,1-1-3 0,5 2-8 16,0-2 0-16,2 1-11 0,2-1-18 0,1 1-40 15,0 1-69-15,0 2-89 0,4 1-156 16,-2-2-429-16,1 0-435 0</inkml:trace>
  <inkml:trace contextRef="#ctx1" brushRef="#br0" timeOffset="102861.5813">18720 2595 0 0,'0'0'0'0,"0"0"0"0,0 0 0 0,0 0 0 15,0 0 0-15,0 0 0 0,0 0 0 16,0 0 0-16,0 0 0 0,0 0 0 0,0 0 0 16,0 0 0-16,36-52 0 0,-36 52 0 0,0 2 0 15,-3 4 47-15,-3 7 48 0,-5 5 29 16,-2 7-31-16,-5 5-39 0,-1 2-24 0,-2 2-10 15,-2 5-9-15,1 0 9 0,-3 2 8 0,0 0 8 16,-2 3 21-16,1 0 8 0,0 0 8 0,3-1-3 16,-2 1-5-16,3 0-13 0,-1-3-11 15,5-1-9-15,-2-2-12 0,4-5-1 0,-1 1-2 0,5-5 1 16,0-1-1-16,3-3-2 16,2 0 2-16,4-4-6 0,0 0-10 0,3-2-21 0,0-3-28 15,2 0-17-15,2-4-16 0,5-2-19 0,1-2-42 16,4-4-87-16,2-2-122 0,-2-1 239 15,-6-1 112-15</inkml:trace>
  <inkml:trace contextRef="#ctx1" brushRef="#br0" timeOffset="103278.5372">19532 2601 662 0,'0'0'-63'0,"0"0"-31"0,0 0-116 16,0 0-13-16,0 0 151 0,0 0 72 0,0 0 0 0,0 0 0 15,0 0 0-15,0 0 0 0,0 0 16 16,0 0 236-16,0 0-49 0,22 105-37 0,-22-79-22 16,1 2-24-16,2 0-19 0,-3 0-18 0,2 0-20 15,1-1-12-15,-1 0-11 0,1-3-6 0,2-1-6 16,-2 1-2-16,0-3-2 0,1-1 2 15,-1-2 1-15,0-1 3 0,1 0-4 0,-1-2-17 16,1-2-31-16,2 2-69 0,-1-2-136 0,0-5-251 16,-2-2-173-16</inkml:trace>
  <inkml:trace contextRef="#ctx1" brushRef="#br0" timeOffset="103595.0125">19743 2782 978 0,'0'0'-28'0,"0"0"-21"0,0 0-29 15,0 0-7-15,0 0 12 0,0 0 13 0,0 0 13 0,130-84-7 16,-111 84-6-16,-5 0-12 0,0 3-4 16,-5 6 2-16,-3 4 16 0,-2 2 30 15,-3 3 26-15,-1 4 34 0,-5 1 16 0,-4 1 12 0,-2 2 0 16,-2 0-7-16,-5 0-1 0,-3-2 6 0,1-1 27 15,1-3 47-15,3-3 39 0,2-3 7 16,6-1-20-16,3-3-38 0,5-3-45 0,0-2-25 16,2 0 3-16,9-2 20 0,6 1 29 0,4-3 16 15,10-1-3-15,2 0-30 0,9-3-27 16,4-1-19-16,1-1-12 0,1 0-3 0,2 1-1 16,-1 1-3-16,-6-1-3 0,-4 1-12 0,-7 1-33 15,-7-1-89-15,-7 2-152 0,-7 0-343 16,-6 1-587-16</inkml:trace>
  <inkml:trace contextRef="#ctx1" brushRef="#br0" timeOffset="106063.0646">16599 3139 848 0,'0'0'23'0,"0"0"23"0,0 0-1 15,0 0-11-15,0 0-19 0,0 0-33 0,0 0-32 16,0 0 2-16,0 0 21 0,0 0 46 0,0 0 47 15,0 0 15-15,-79 39 11 0,59-13 2 0,-1 4-3 16,0 0-9-16,1 0-12 0,-1 1-20 16,0 0-15-16,2 1-9 0,-1 1-5 0,2 0 0 15,3 2-6-15,-4-1-11 0,6 0-35 0,-2 4-78 16,2-5-108-16,3 2-154 0,0-9-223 0,7-10 281 16</inkml:trace>
  <inkml:trace contextRef="#ctx1" brushRef="#br0" timeOffset="107719.3159">16275 4035 0 0,'0'0'0'0,"0"0"0"0,0 0 0 15,0 0 0-15,0 0 0 0,0 0 0 0,0 0 0 16,0 0 0-16,0 0 0 0,0 0 0 0,0 0 0 15,0 0 0-15,-115 91 77 0,97-65 69 0,-1-1 1 16,1 3-21-16,3 1-23 0,-1-1-18 16,4 1-20-16,1-2-16 0,3 0-14 0,3-2-11 15,0 0-8-15,4-3-7 0,1-1-3 16,0-1-4-16,6-3 0 0,-2-2-2 16,5-1 2-16,-1-2 2 0,2-1 1 0,1-3 6 15,0-2 6-15,0-3 9 0,2 0 9 0,3-3 11 16,-4 0 7-16,1 0 8 0,2-4 4 0,-4-2 6 0,0-1 8 15,-3-2 5-15,-4 0 10 0,2 1 3 16,-4 0 3-16,-2-1-1 0,0 3-4 0,0 0-5 16,-1 2-11-16,-5 1-17 0,2 2-20 0,-5 0-22 15,-2 1-23-15,-1 2-16 0,-4 6-4 16,2 3 0-16,-3 5 6 0,3 0 6 0,-1 4-2 16,3-1-15-16,7-1-64 0,1 1-187 0,3-5-419 15,1-5-325-15</inkml:trace>
  <inkml:trace contextRef="#ctx1" brushRef="#br0" timeOffset="111882.171">12200 8549 571 0,'0'0'95'0,"0"0"-9"15,0 0-11-15,0 0-14 0,0 0-16 16,0 0-30-16,0 0-21 0,0 0-9 0,0 0 4 0,0 0 21 16,0 0 19-16,0 0 9 0,-104 111 8 15,85-65 3-15,-3 4 3 0,0 4 8 16,-2 3 1-16,-1 2-4 0,-1 0-6 0,-1-2-7 16,2 0-6-16,-3-3-3 0,2-3-3 0,3-5 0 15,0-3-8-15,3-5-1 0,3-2-4 0,2-5-7 16,3-3-2-16,3-4-5 0,2-3-10 0,4-5-50 15,3-4-168-15,0-3-367 0,0-3-180 0</inkml:trace>
  <inkml:trace contextRef="#ctx1" brushRef="#br0" timeOffset="114927.166">13016 8537 0 0,'0'0'0'0,"0"0"0"16,0 0 0-16,0 0 0 0,0 0 0 16,0 0 0-16,0 0 0 0,0 0 0 0,0 0 0 15,0 0 80-15,0 0 57 0,0 0 0 0,0 0-28 16,0 0-47-16,28-58-83 0,-28 58-54 16,0 5 0-16,0 3 23 0,0 4 59 0,-2 4 38 0,-2 3 3 15,-1 5-5-15,1-2-7 0,-2 4-6 16,1 0-4-16,-2-2-2 0,0 2-3 0,1-2-1 15,1-1-2-15,-2-3 0 0,3 0 0 0,-4-2-1 16,6-3 1-16,-3-2-1 0,2-4 1 0,1 0 6 16,1-5 0-16,1-1 16 0,-2-1 27 15,2-2 35-15,0 0 41 0,0 0 22 0,0 0-14 16,2-4-38-16,0-2-46 0,3-4-35 0,-1 0-17 16,2-3-1-16,1 2 1 0,1-1-1 0,-3 1 0 15,1-1-1-15,1 2 0 0,-2 0 0 16,1 0-2-16,-3 2-4 0,1 2 1 0,0 0-6 15,-2 2-5-15,1 4-10 0,1-1-12 16,-2 1-10-16,0 0-1 0,2 1 9 0,0 6 8 16,2 0 12-16,-1 2 5 0,4 2 2 15,-2 0 1-15,2 1 1 0,1 1 1 0,1 1 2 0,1 0-3 16,1 1 1-16,-3-3 1 0,0 2-2 0,1-1 2 16,-2-2 2-16,0 1-2 0,-3-2 1 15,-1 0-1-15,-3-1 2 0,-1-1 2 0,-1 1 1 16,-1 0 6-16,-6 0-2 0,-2 1 4 0,-4 0 0 15,-1 1 1-15,0-2-4 0,-4 1 0 0,0-1-3 16,-2 0-3-16,1 1-5 0,2-2-3 16,0-1-14-16,0-1-30 0,0-1-48 0,2-1-63 0,-3-1-104 15,1-2-165-15,5-1-112 0,3 0 236 16</inkml:trace>
  <inkml:trace contextRef="#ctx1" brushRef="#br0" timeOffset="115118.249">12862 8719 244 0,'0'0'390'0,"0"0"-249"0,0 0-15 0,0 0-36 16,0 0-40-16,0 0-14 0,0 0-7 16,0 0-9-16,0 0-8 0,0 0-2 0,133-93 0 0,-110 86-1 15,-2 0-2-15,2-1-3 0,-4 3-9 16,0-1-35-16,-2 0-201 0,-3 1-221 0,-5 3 32 0</inkml:trace>
  <inkml:trace contextRef="#ctx1" brushRef="#br0" timeOffset="119277.1995">9819 10330 0 0,'0'0'0'16,"0"0"0"-16,0 0 71 0,0 0 97 0,0 0 33 16,0 0 20-16,0 0 11 0,0 0 4 0,-13-118 11 15,9 114-16-15,3 3-54 0,1 1-77 16,0 3-57-16,-1 6-31 0,0 5 11 0,0 5 23 16,-2 5 10-16,0 4-3 0,2 2-8 15,1 1-9-15,0 1-7 0,0-1-6 0,0 1-5 16,0-3-3-16,0-1-2 0,3-1-3 0,1-1-1 15,-1-2-2-15,4-2-1 0,-2-1-4 16,3-2-11-16,-1 0-42 0,0-2-90 0,1-1-172 16,0-1-377-16,-4-7-436 0</inkml:trace>
  <inkml:trace contextRef="#ctx1" brushRef="#br0" timeOffset="128284.2771">20518 1964 1268 0,'0'0'23'0,"0"0"51"0,0 0-42 0,0 0-26 15,0 0-10-15,0 0-2 0,0 0 5 0,0 0 31 16,0 0 25-16,0 0 10 0,0 0 7 0,0 0 1 16,126-81-2-16,-104 72-8 0,4-2-4 15,0 3-16-15,4-1-12 0,-1 2-11 0,0 2-9 16,-3 1 1-16,1 2-6 0,-1 1-9 0,-1 0-16 15,-5 1-43-15,-1 0-81 0,-6 1-117 16,-4 3-197-16,-5 0-179 0,-1 0 213 0</inkml:trace>
  <inkml:trace contextRef="#ctx1" brushRef="#br0" timeOffset="128464.3662">20493 2182 1841 0,'0'0'-5'0,"0"0"-91"0,0 0-9 0,0 0 31 16,0 0 63-16,0 0 15 0,134-50 8 15,-99 41 5-15,-1-1-4 0,1 0 1 0,1-1-1 16,-3 2 0-16,2 1-2 0,-1 1-1 0,-3 2 1 16,1 2-61-16,1 2-152 0,-8 0-390 15,-10 1-232-15</inkml:trace>
  <inkml:trace contextRef="#ctx1" brushRef="#br0" timeOffset="129124.7284">21879 1327 17 0,'0'0'66'0,"0"0"65"0,0 0-6 0,0 0 5 15,0 0-3-15,0 0 56 0,0 0 17 0,0 0 10 16,0 0-18-16,0 0-51 0,0 0-47 0,0 0-58 15,0 0-30-15,0 0-25 0,-41-81 4 0,27 91 6 16,-4 2 21-16,0 5 5 0,1 5 7 0,-1-1 10 16,2 2 5-16,2 0-4 0,3 1 2 0,3-1 0 15,4-2-2-15,-2 1-12 0,5-2-17 16,1-2-3-16,1 0-4 0,7 0 2 0,1-1 12 16,2-2 10-16,2 0 4 0,5-3 13 15,2 0 7-15,2-3 7 0,1-2 0 0,1-4 4 0,-2-3 3 16,0-1-1-16,-1-6 3 0,2-4 3 15,0-3-3-15,-1-4-10 0,-3-3-6 16,1-3-3-16,-6 0-3 0,2-3-5 0,-5-2 4 0,-2-2-6 16,-3-1-7-16,-1 3-3 0,-3 3-1 15,-2 4-9-15,0 4 8 0,-3-2-3 0,-4 3-2 16,-3-1-20-16,-2 1-18 0,-5 2-1 0,-1 3-15 16,-3 0 5-16,-2 6-5 0,-1 3 0 15,-2 3-25-15,-5 7-23 0,0 11-65 0,1 9-104 16,9-4-300-16,11-5-927 0</inkml:trace>
  <inkml:trace contextRef="#ctx1" brushRef="#br0" timeOffset="130087.0409">30034 5566 1328 0,'0'0'7'0,"0"0"28"0,0 0-24 16,0 0-1-16,0 0 0 0,0 0-3 0,0 0-5 15,0 0 0-15,0 0 6 0,0 0 10 0,0 0 8 16,0 0 4-16,1-75 2 0,20 64-8 16,5 1-2-16,-1 0-7 0,5 0-3 0,0 3-1 15,1 0-1-15,0 0-1 0,-1 2-11 0,-1 1-34 16,-2 0-51-16,-2 1-71 0,-4 2-93 16,-3 1-132-16,-6 0-90 0,-3 0 234 0,-6 0 239 0</inkml:trace>
  <inkml:trace contextRef="#ctx1" brushRef="#br0" timeOffset="130233.0636">29984 5649 1562 0,'0'0'-21'16,"0"0"-24"-16,0 0 22 0,0 0 44 15,0 0 9-15,141-29 1 0,-97 22-20 0,2 0-75 16,-1 3-142-16,-9 0-332 0,-14 1-220 0</inkml:trace>
  <inkml:trace contextRef="#ctx1" brushRef="#br0" timeOffset="130882.7782">31296 4845 364 0,'0'0'317'0,"0"0"-247"15,0 0-11-15,0 0-5 0,0 0-3 0,0 0 2 16,0 0-1-16,0 0 0 0,0 0 1 0,0 0 4 15,0 0 2-15,0 0 0 0,0 0-8 0,0 0-11 16,-79-48-12-16,66 56-1 0,1 1 6 16,-6 7 10-16,0 2 12 0,0 2 4 0,-2 4-7 0,2-2-11 15,0 1-13-15,5 2-7 0,0 0-1 16,4 1-4-16,3-3-7 0,3 1-6 0,3-2-8 16,0-1 2-16,3 0 3 15,7-2 6-15,1-2 7 0,5-1 11 0,-1-2 7 0,4-2 4 0,2-4 2 16,1-2 3-16,3-2 4 0,-1-4 0 15,4 0 4-15,0-6 3 0,-1-5 0 16,2-5 1-16,1-1-2 0,-3-6-5 0,-3-4-5 16,1-4-6-16,-3-4 0 0,0-3-3 0,-3-2-3 15,-3 0 4-15,-1 4 0 0,-5 2 6 16,-7 7 11-16,-3 2 8 0,0 5 1 0,-6 3-3 16,-7 0-10-16,0 5-12 0,-6 1-12 0,-2 4-15 0,-1 1-7 15,-5 2-10-15,1 4-12 0,-2 0-4 16,0 0-21-16,5 7-23 0,4 2-23 0,1 4-40 15,7 2-65-15,3 6-152 0,4-4-405 0,2-7-511 0</inkml:trace>
  <inkml:trace contextRef="#ctx1" brushRef="#br0" timeOffset="132943.2754">19435 14418 1898 0,'0'0'-1'0,"0"0"-18"15,0 0-12-15,0 0-3 0,0 0 20 0,0 0 21 16,0 0 2-16,130-81 3 0,-94 71-3 16,3 2-4-16,-3 1 1 0,-1 0-4 0,-3 2-1 15,-1 1 1-15,-3 2-6 0,-5 2-21 0,-3 0-81 16,-2 2-122-16,-7 2-274 0,-2-3-485 0</inkml:trace>
  <inkml:trace contextRef="#ctx1" brushRef="#br0" timeOffset="133134.9414">19390 14594 630 0,'0'0'249'0,"0"0"-149"16,0 0 3-16,0 0-22 0,0 0-19 16,0 0-26-16,0 0-24 0,0 0 3 0,0 0 0 15,0 0-2-15,0 0-2 0,0 0 0 0,119-74-2 0,-91 68 2 16,-1-1 0-16,-1 1 0 0,0 0-7 15,-1 1-59-15,0-1-142 0,-9 2-358 0,-4 1-22 0</inkml:trace>
  <inkml:trace contextRef="#ctx1" brushRef="#br0" timeOffset="167438.502">25532 4456 0 0,'0'0'0'16,"0"0"0"-16,0 0 0 16,0 0 0-16,0 0 0 0,0 0 0 0,0 0 0 15,0 0 0-15,0 0 0 0,0 0 73 0,0 0 57 16,0 0 6-16,-1-3 10 0,1 3 9 0,0 0 6 16,0 0-6-16,0 0-14 0,0 0-12 0,0 0-12 0,0 0-3 15,0 0-7-15,0-1-11 0,0-1-16 16,0 0-14-16,2-2-10 0,0 1-3 0,1-1-8 15,0 2-8-15,1-2-12 0,3 1-9 16,-2-1-3-16,1 1-6 0,3-2 2 0,0 2-3 16,-1-1-1-16,-1 3-2 0,0 0-1 0,2 1-4 15,-4 0 0-15,2 0-1 0,-1 3 1 16,-2 1 2-16,4 1 1 0,-3 3 2 0,0-3 2 16,0 4 0-16,1-1 3 0,-1 1-3 0,2 0-1 15,-1 3 0-15,-2-1-1 0,2 1 3 0,-2 0-1 16,3 2 3-16,-4-1 0 0,1-1 2 15,0 1 0-15,-3 0 1 0,0 0 0 0,-1 0 0 16,0 1 5-16,-2-1 4 0,-5 0 5 0,2 0 4 16,-4 1 2-16,-1 0 0 0,-1-2 0 0,-5 0-6 15,3 1 1-15,-3-4-5 0,2 4-1 16,-1-5 0-16,2 2 1 0,2-3-1 0,0 0 1 16,4 0-1-16,-3-3-2 0,5 1-2 0,0-3 0 15,2 1-3-15,1-1-1 0,1-2 0 0,1 2-4 16,0-2 1-16,0 0-1 0,0 0 1 0,0 0-1 15,0 0 0-15,0 0-2 0,0 0-1 0,0 0-2 16,0 0-5-16,0 0 1 0,0 0-3 0,0 0 3 16,1 0-2-16,1 0 3 15,-1 0 0-15,2 0 3 0,1 0 1 0,-1 0 3 16,4 0 1-16,-2 0 2 0,2 0 0 0,2 0 2 16,2 0 0-16,0 0-1 0,2 0 2 0,3-3-3 15,-1 1-4-15,1-1-2 0,-2 2 0 0,1 0-2 16,-2 1 0-16,0 0-2 0,0 0 0 15,-2 2-3-15,0 2 3 0,0 0 0 0,0 1 0 16,-1 2 0-16,-1 0 1 0,-1 2-1 0,-1 0-1 0,-1 0 2 16,-2 2-1-16,1 0 2 0,-2 0 0 15,-1 1 0-15,1 2 2 0,-3 0-1 0,0 1 3 16,0 3 0-16,-5 1-1 0,1-1 3 16,-4 1 1-16,-2 0 1 0,-2-1 1 0,-1-1-2 15,-1 0 4-15,0-3-2 0,-1 0-2 0,1 0 2 16,-1-2-1-16,2-2 3 0,2-1 1 0,-1-1-1 15,1-2 0-15,2-1 1 0,-1-1 1 16,1 0-1-16,2-3-3 0,2 2 2 0,-2-2-1 16,4-1 1-16,1 1 1 0,0-1-5 0,1 0-7 15,1 0-12-15,0 0-41 0,0 0-84 0,0 0-118 16,4 0-229-16,-1 2-639 0,0-1 47 0</inkml:trace>
  <inkml:trace contextRef="#ctx1" brushRef="#br0" timeOffset="175347.8407">29170 5318 0 0,'0'0'0'0,"0"0"0"0,0 0 0 0,0 0 0 16,0 0 0-16,0 0 151 0,0 0 35 0,0 0-25 16,0 0-16-16,0 0-10 0,0 0-13 15,0 0-11-15,0-8-12 0,-1 8-13 0,1 0-6 16,0 0-6-16,0 0-3 0,-1 0 4 16,-1 0-2-16,-1 0-7 0,1 1-12 15,-3 4-16-15,-1 0-10 0,-4 3-3 0,-1 2-1 0,-3 1 0 16,0 3-2-16,0-1-1 0,-1 1-5 0,2 2-2 15,-2 1-3-15,1 1 0 0,-2 0 1 16,1 3 2-16,1-2 3 0,-2 1 5 0,-1-1 2 16,2-1 2-16,-4 2-2 0,3-2-3 0,1 2 0 15,-3-3-3-15,4 3 0 0,-3-2-4 16,4 0-1-16,-2-2-2 0,2 1-2 0,2 0-3 0,0-1-1 16,1 0-1-16,1-1 0 0,0 0-4 15,4-1 0-15,-2 1-6 0,4-1 1 0,-3 2 0 16,4-2-2-16,0 3 3 0,2-3 0 0,0 2 2 15,0-1-2-15,0-1 2 0,2 0 1 0,0 0 2 16,5-1 1-16,-4 0 0 0,4-2-1 0,-3 0 1 16,4 0-1-16,-3-2 1 0,1-1 0 15,2-1 0-15,-1 0 5 0,0-3-3 0,1 1 3 16,0-2 1-16,-2 0 4 0,1-2 6 0,1-1 4 16,1 0 6-16,2-1 6 0,0-4 1 15,0-2 0-15,6-2-5 0,-3-2-9 0,4 0-3 0,-2 0-3 16,0-3-2-16,2 2 1 15,-5-2-2-15,-1 1 0 0,1 0 2 0,-3 0-1 16,-3 2 9-16,2 0 4 0,-5 0 6 0,0-1 4 16,-2 1-3-16,-2 0-1 0,0 1-2 0,0 1-4 15,0-1-3-15,0 0-5 0,-2 2-3 0,-2 0 3 16,0-2-5-16,2 1-1 0,-3 0-1 0,1-1-3 16,2 2 1-16,-2 0 2 0,0 1-1 0,2-2 3 15,-2 2-1-15,0 2 2 0,0-1 3 0,-1 1-4 16,3 0 4-16,-1 2-2 0,-1-1 0 15,2 2-2-15,2 2 2 0,-2-2-1 0,1 1-1 16,-1 1-8-16,2 0-1 0,-1 0-5 0,1 0-5 16,-2 0-5-16,0 0-15 0,1 0-10 15,-4 1-9-15,1 1-2 0,1 1 5 0,-4 0 2 16,3 0 0-16,-3-1 2 0,4-1-17 0,-3-1-36 16,5 0-86-16,1 0-164 0,0 0-213 15,0 0-271-15,0-1 82 0</inkml:trace>
  <inkml:trace contextRef="#ctx1" brushRef="#br0" timeOffset="175869.4252">28384 5645 0 0,'0'0'110'0,"0"0"122"16,0 0 16-16,0 0-13 0,0 0-16 0,0 0-15 15,0 0-16-15,0 0-19 0,0 0-15 0,0 0-14 16,0 0-7-16,0 0-1 0,-33-120 0 15,30 116-9-15,3 1-13 0,-1 1-21 0,1 1-28 16,0 1-24-16,0 0-23 0,0 0-25 0,0 0-24 16,0 5-6-16,0 4 6 0,0 8 11 15,-3 3 21-15,1 8 6 0,-2 3 1 0,0 4-2 16,0 2 2-16,1 0 2 0,-3 2-1 16,1 1 2-16,-1-3-2 0,3 1 0 0,-2-3 0 15,1 1 2-15,3-4-2 0,-2-3-10 0,2-3-24 16,0-2-25-16,1-3-50 0,0-3-71 0,5-5-134 15,0-2-262-15,-1-6-607 0</inkml:trace>
  <inkml:trace contextRef="#ctx1" brushRef="#br0" timeOffset="176407.3789">28583 5292 0 0,'0'0'138'0,"0"0"-41"0,0 0 50 0,0 0 49 16,0 0 36-16,0 0 24 0,0 0-4 16,0 0-1-16,0 0-18 0,-21-118-30 15,20 114-29-15,-1 0-33 0,0 2-27 0,1 1-36 16,1 1-34-16,0 0-33 0,0 0-34 0,-2 7-11 16,1 4 3-16,0 6 10 0,-1 6 20 0,-2 6 10 15,0 3 1-15,-1 6 0 0,-1 1 1 0,2 0 0 16,-1 1 1-16,2 2 0 0,-2-5 0 15,3-4-1-15,1-1-1 0,0-2-6 0,1-2-19 16,0-3-32-16,1-2-47 0,4-2-90 0,1-4-167 16,2-4-362-16,-5-5-452 0</inkml:trace>
  <inkml:trace contextRef="#ctx1" brushRef="#br0" timeOffset="176978.3167">29263 5300 0 0,'0'0'0'0,"0"0"0"15,0 0 0-15,0 0 0 0,0 0 0 16,0 0 42-16,0 0 98 0,0 0 32 0,0 0 15 0,0 0-9 15,0 0-21-15,0 0-15 0,-122-15-16 16,109 21-18-16,-5 0-13 0,1 1-13 0,-1 1-8 16,1 0-3-16,-3 2 2 0,0 2 0 0,0 0 2 15,-2 4-12-15,-2-1-7 0,0 4-12 0,1 2-4 16,-4 1 2-16,3 2 1 0,-3 2-1 16,3 2-5-16,0 0-4 0,1 4-6 0,2 0-3 15,0 1-2-15,2 2-3 0,3 0-2 0,2 1-3 16,3-3-6-16,2 1-4 0,5-3-3 0,-2-1-2 15,5-1 2-15,1-1 0 0,0-2-2 0,0-1 0 16,3-2 2-16,2-2-1 0,0-2 4 16,1-2-1-16,4 0 3 0,0-3 0 0,0-1 3 15,2-5 4-15,4 1 4 0,-2-4 7 0,4-2 6 16,1-3 6-16,0 0 3 0,3-6 0 16,1-5 0-16,-1 0-4 0,1-5-4 0,0-2-1 15,-2-1-1-15,-4-3 1 0,-1-2 0 0,-2-1 0 16,0-2-3-16,-5 0-2 0,-3 2-1 15,2 1 0-15,-4 3 2 0,-1-1 0 0,-3 4 0 16,0 1-2-16,0 3-2 0,-3 1 1 0,-1 4 2 16,0 3 0-16,-2 0 0 0,0 2-3 0,0 1-4 15,-2-1-7-15,-3 2-5 0,1 1-7 0,0 1 3 16,0 0-2-16,0 0 0 0,0 0-7 0,-1 0-14 16,1 0-13-16,4 0-19 0,0 0-24 15,-2 0-54-15,3 0-103 16,0 1-201-16,4 1-415 0,-1-1-499 0</inkml:trace>
  <inkml:trace contextRef="#ctx1" brushRef="#br0" timeOffset="179329.8115">31117 7478 0 0,'0'0'0'0,"0"0"0"0,0 0 0 0,0 0 0 16,0 0 131-16,0 0 124 0,0 0-31 16,0 0-33-16,0 0-22 0,0 0-1 15,0 0-7-15,0 0-1 0,6-33-4 0,-6 30-9 16,0 1-11-16,0 0-11 0,-1 0-24 16,-3-1-15-16,0 2-18 0,2-1-16 0,-2 1-13 15,-3 0-13-15,-1 1-11 0,-3 0-6 0,0 0-3 16,-3 0-2-16,-2 2 1 0,1 3-1 0,-1 0 6 15,-3 1 0-15,4 1 3 0,-3-1 1 0,0 3 0 16,2 0 0-16,-1 0-1 0,0 0-1 0,4 2-3 16,-1-1 0-16,0 2-1 0,0 0-1 0,2 4-2 15,-4-1 2-15,4 3-1 0,-4 1 2 16,3 0 1-16,0-1 2 0,-3 2 0 0,4-3-1 16,-2 2-1-16,0-2 0 0,2 0-2 0,-1 0 0 15,-2 1 2-15,3 0-2 0,-1 1 1 0,-3 2-1 16,4 0 0-16,-1 2-1 0,2-1 0 15,0 1 0-15,-2 2 2 0,6-2-2 0,-1 1 5 16,-1 1 0-16,2 1 2 0,4-2 2 0,0 0-4 16,3-1-1-16,0 0-2 0,0-3 2 0,4 2 2 15,3-4 4-15,2 1 0 0,1-3 3 16,2 0 0-16,1-3-1 0,2 1-1 0,1-2-2 16,1-1 2-16,-2-2 0 0,3 0-3 0,-1-3 1 15,-3-1-2-15,4-4 2 0,-5-1 4 16,4 0-4-16,-5-3 8 0,5-6 0 0,-3-2 5 15,2-2 0-15,-3-4-4 0,1-1 0 0,0 0-4 16,-1-3-9-16,-2 0 2 0,-1 1-1 0,-1-1-3 16,-2 1 6-16,-2 2-6 0,1-1-1 0,-2 2 2 15,-2 0-6-15,4 2 7 0,-4 0-3 0,-1 2-1 16,-1 2 9-16,0 2-5 0,0-1 1 0,-1 2-1 16,-4 1 1-16,0-2-3 0,-3 0-1 15,2 1-1-15,-4 2-2 0,-2-2-1 0,-2 2 0 16,-2 2-1-16,0 0-3 0,-3 2 2 0,4 1-2 15,-2 1-1-15,-1 0-3 0,4 3 2 16,-2 3-2-16,4 1 2 0,2 0-5 0,-1 1 4 16,2 1-2-16,4 0 0 0,-2 0-1 15,-2 1-17-15,5-1-26 0,-2 0-37 0,-2 0-43 16,3 1-46-16,-3 1-58 0,1 1-91 0,5-3-157 16,-1 0-273-16,2-5-430 0</inkml:trace>
  <inkml:trace contextRef="#ctx1" brushRef="#br0" timeOffset="180301.0143">30218 7692 887 0,'0'0'230'0,"0"0"-21"16,0 0 5-16,0 0-14 0,0 0-48 0,0 0-28 15,0 0-2-15,0 0-7 0,0 0-9 0,0 0-4 16,0 0-3-16,0 0 2 0,0 0 0 0,0 0-4 15,2-104-24-15,-2 102-21 0,3 2-26 0,-3 0-28 16,0 5-5-16,1 7 0 0,-1 6 9 16,0 7 14-16,0 6 6 0,0 5 3 0,-4 1 3 0,0-1-9 15,-4 3 4-15,-1-1-5 0,-2 0-2 16,1-1 5-16,0-3-9 16,-1 0 3-16,1-4-3 0,0 0-4 0,1-2 2 0,3-1-2 15,-1-2 2-15,-1-2 5 0,3-3-4 16,-1-2 1-16,2-3-5 0,-1-4 1 0,3-2-1 15,0-3-1-15,-2-3 2 0,3 0-2 0,0-3-1 16,1 0-9-16,-1 0-26 0,1-5-35 0,-1-4-48 16,-2-5-50-16,-1-2-37 0,2-2-47 0,2 0-72 15,0 0-146-15,0 5-266 0,0 4-276 0</inkml:trace>
  <inkml:trace contextRef="#ctx1" brushRef="#br0" timeOffset="182588.035">25963 8996 0 0,'0'0'0'16,"0"0"13"-16,0 0 162 0,0 0 3 15,0 0-28-15,0 0-25 0,0 0-17 0,0 0 8 16,0 0 17-16,0 0 8 0,0 0 11 0,0 0-10 15,0 0-9-15,0 0-3 0,12-15-16 16,-7 11-18-16,2-1-16 0,1 0-21 0,0-1-10 16,3-1-10-16,2-2-9 0,1 2-2 0,2-2-7 15,1 2-5-15,2 2-3 0,0-1-4 16,4 3-6-16,-2 1 2 0,2 0-3 0,-2 2 2 16,-1 0-3-16,-1 0 2 0,-1 3-2 0,-1 1 1 15,0 2-1-15,-2 1 3 0,-3 0 0 0,-2 0-1 16,-1 0 5-16,0 1-4 0,-3 1 3 0,-1 0 1 15,-3 1 7-15,0 1 6 0,-2-1 5 0,0 3 5 16,-3-1 5-16,-1 1-4 0,-4 1 1 0,-1 0-3 16,-1 1-2-16,-3-2 1 0,1 1-1 15,-2-2 2-15,0-1 2 0,0-1 1 16,-3-1 4-16,2-1 2 0,-2-1 0 0,1 0 2 16,-4 0-4-16,0-1-1 0,3-3-6 0,-2 4-5 15,2-1-4-15,0-1-6 0,3 0 3 0,1 0-7 16,0-1-4-16,2 3-1 0,3-1-6 15,0-2 2-15,-1 1 2 0,-1 1-4 0,0-1 7 16,-3 0-5-16,0-1 0 0,-1 0-4 0,-3 0-5 16,-1 2-12-16,-2-1-7 0,-3 1-15 0,1 2-11 15,-3-2-14-15,-2 1-14 0,3 0-12 0,-3-2-29 16,2 1-35-16,-1 1-72 0,4-2-108 16,-3 1-135-16,1 0-151 0,7-1-83 0,6-2 636 0</inkml:trace>
  <inkml:trace contextRef="#ctx1" brushRef="#br0" timeOffset="186645.3684">19406 13053 0 0,'0'0'0'0,"0"0"0"0,0 0 0 0,0 0 0 0,0 0 0 0,0 0 0 16,0 0 146-16,0 0 65 0,0 0 6 16,0 0-8-16,0 0-5 0,0 0-21 0,5-20-20 15,-5 20-21-15,0-1-21 0,0 1-10 0,0 0-11 16,0 0-16-16,1-2-11 0,-1 2-13 0,1 0-10 16,1 0-7-16,-2-1-7 0,2-1-1 15,3-1-2-15,-1 0 0 0,1-1 1 0,0-1 0 16,2 1-1-16,1-2-2 0,-2 1-2 0,1-1 1 15,0 2-1-15,0-1 3 0,3-1-2 16,0 0-4-16,0 0 0 0,2 0-4 0,1 2-3 16,-1 0-3-16,0 0-3 0,-2 1-3 0,1 1-3 15,-3 1-3-15,1 1-1 0,0 0 1 16,-2 0-2-16,1 0 2 0,-1 1-4 0,1 3 1 16,-2 1-2-16,0 1-1 0,0 0 2 0,1 3-1 15,-1 2 4-15,-1-2 2 0,0 3-1 0,-1 1 3 16,-1 1-4-16,0-1 0 0,-1 0 1 15,1 0-1-15,-3 1 4 0,0-1 2 0,0 0 3 16,0 1 3-16,-3-2 0 0,-3 3 2 0,-1-3 3 16,-5 2 0-16,0 0 2 0,-2-1-4 0,-3 2 0 15,-2-3-1-15,0 2-3 0,1-3-4 0,0 0 1 16,1-1-2-16,1-2 3 0,2-2-1 0,4 0 2 16,0-2-2-16,5-1 2 0,0-3 1 15,3 0 1-15,0 0 2 16,1 0-2-16,1 0 4 0,0 0-1 0,0 0 3 0,0 0-3 15,0 0-3-15,0 0-3 0,0 0-3 0,0 0-6 0,0 0-1 16,0 0 0-16,3 0-2 0,0 0 0 16,4 0 0-16,1-3 1 0,2 1 1 15,3-3 1-15,3-1-1 0,0 1 0 0,3-2 0 16,2 0 1-16,-2-3-2 0,2-1 3 0,0 1-2 16,-2-3 0-16,2 1 2 0,0 0-2 0,-2-4-2 15,-2 2 4-15,-2-1-1 0,0 0 2 0,-5 0 1 16,-3 0-1-16,1 1 3 0,-7-2 0 15,-1 1 1-15,0 0-2 0,0 2-1 0,-4 0 0 16,-2 1-3-16,0 3-1 0,0 0 0 0,-3 2 0 16,-2 2 0-16,0-1-1 0,-2 2-2 0,-2 2 0 15,3 1-1-15,-6 1 0 0,3 0 0 0,-3 3 0 16,-2 3 1-16,1 1 0 0,-2-1 1 0,0 1 1 16,-2 2-2-16,-2-2 2 0,2 0-1 0,2 1 0 15,2-3 0-15,0 1 2 0,5-1 0 16,1-2-2-16,3-1 4 0,2-1-5 0,0 1 2 15,5-2 1-15,0 0 0 0,1 0 3 0,2 0-2 16,0 0 3-16,0 0 3 0,0 0-3 16,0 0 4-16,0 0-3 0,0-2-2 0,0 1 1 15,0-3-3-15,3-1-1 0,-1 2 1 16,1-3-1-16,3 1-1 0,-1-1-1 0,4-3-1 16,-2 0 2-16,4-1-1 0,1-1 1 0,-1 0 0 15,4-2 1-15,-3 2-2 0,3-1 0 0,-1 0 0 16,2-1 0-16,-2-1 1 0,-1 1 0 15,-1 0 2-15,-2 0-4 0,-2 2 2 0,-3-1 0 16,0 1 1-16,-2 2 3 0,-2-1-1 0,-1 0 0 16,0 1 0-16,0 1-4 0,0-2 5 0,-1 1-1 15,-2-1-1-15,-1 1 5 0,1-2-4 0,-5 2 1 16,3-1-1-16,-1 1-3 0,0-2 1 16,-2 2 0-16,0-2-1 0,-2 3 7 0,0 0-5 0,-1 1-1 15,2 2 0-15,-1 0-6 0,0 1 5 16,2 0-3-16,1 2 1 0,2-1 1 0,-1 3-5 15,1 0-11-15,2 0-41 0,2 0-84 0,1 0-108 16,0 5-245-16,0-4-1050 0</inkml:trace>
  <inkml:trace contextRef="#ctx1" brushRef="#br0" timeOffset="200740.7543">15193 13400 114 0,'0'0'279'0,"0"0"34"0,0 0-20 16,0 0-34-16,0 0-38 0,0 0-33 15,0 0-43-15,0 0-20 0,0 0-14 0,0 0-12 0,0 0-6 16,0 0-11-16,-53-9-16 0,52 9-16 16,0 0-10-16,-1 0-7 0,2 0-10 0,-3 0-8 15,-2 0-3-15,1 0-4 0,-3 1 4 0,-3 2 1 16,-1 2 3-16,0-2 4 0,-2 3 2 0,-2 1 1 15,3 0 0-15,-1 2 0 0,-2-1 1 0,1 0-1 16,0 3-2-16,-1-1-2 16,4 1-3-16,-3 0-1 0,0-1-4 0,3 1 0 0,-1 2-3 15,0-1 0-15,1 1-2 0,-1-1 0 16,4 1-1-16,-2 1-1 0,2-1 0 0,-1 0-1 0,1 0 1 16,2 2-1-16,-1 0 2 15,0 1 0-15,4 1-1 0,-2 1-1 0,2 0 1 0,2 2 0 16,1 1 0-16,0 0 1 0,0 3 1 0,4-3-3 15,2 2 3-15,4-1-1 0,0 0 3 16,0-2-1-16,1-2 3 0,5-2 2 0,-2-2-2 16,5-1 6-16,1-3 3 0,0-2 2 0,2-1 3 15,0-2 0-15,3-4-5 0,0-1 5 0,4-1-4 16,0-6 3-16,-1-1-1 0,-3-3-6 16,-3-2 2-16,-3-1 0 0,0 1-2 0,-6-3 5 0,-2 0-1 15,-2-2-3-15,-3-1 1 0,-4 0-6 16,-2 0 0-16,0 2-2 0,0-1-1 0,-7 2 2 15,2 1-3-15,-5 0 1 0,1 3 2 0,-3 0-5 16,-3 3 2-16,2 0-3 0,-5 3-3 16,3 1 2-16,-5 2-1 0,-1 2-1 0,1 1 1 15,-5 0-1-15,3 0-3 0,1 6 3 16,0 2-6-16,-2 2 3 0,-2 2 1 0,3 2-1 0,-1 4 0 16,-1-1 0-16,0 0 0 0,4 1 2 15,1-3 3-15,6-1-7 0,2-1-9 0,3-1-32 16,7-1-56-16,1-4-90 0,6-2-146 0,-1-1-361 15,3-3-932-15</inkml:trace>
  <inkml:trace contextRef="#ctx1" brushRef="#br0" timeOffset="202815.5026">13214 8645 0 0,'0'0'0'0,"0"0"0"0,0 0 0 0,0 0 0 16,0 0 0-16,0 0 0 0,0 0 0 0,0 0 0 16,0 0 0-16,0 0 0 0,0 0 0 0,0 0 0 15,18-44 0-15,-17 42 95 0,1-1 97 16,-2 0 13-16,0 0-7 0,0 0-27 0,0 0 3 15,0 0-23-15,0-1-10 0,0 1-12 0,-3-1-15 16,1-1-3-16,-2 0-8 0,3 1-4 16,-5-1-11-16,3 0-11 0,-5 2-11 0,2-1-17 15,-2 1-10-15,-1 0-10 0,-2 1-6 0,-2 1-2 16,-1 1-2-16,0 0 0 0,-4 3 0 0,2 2 1 16,1 0 2-16,-4 2-1 0,3 0 2 15,-2 1 0-15,0 1 1 0,-1 1 2 0,0 2-2 16,2-1 0-16,-1 1-2 0,0 0-1 0,-2 0-1 15,1 1-2-15,3 1-3 0,-1-1-2 16,2 2-5-16,1 1-2 0,3 1-2 0,1 1-1 0,1 2-1 16,3 1 0-16,1 4 0 0,3 2 2 15,0 0 1-15,2 3 3 0,0-2-3 0,2 1 1 16,1-2 2-16,5 0-2 0,3-1 4 0,-1-4-1 16,1 1 6-16,4-4 2 0,0-2 5 0,4-3 4 15,-2-1 6-15,3-4 5 0,1-4 4 16,-2-2 1-16,2-3 3 0,-1 0-4 0,0-7-4 15,0-3 0-15,-1-2-8 0,-1-2-3 0,1-1-3 16,-3 1-2-16,-1-1 0 0,-4-1 0 0,-1 1 0 16,-5 2 1-16,-1-2-6 0,-4 1 2 15,0 0-4-15,0 2-2 0,-1-2 1 0,-6 1-1 16,0 0-2-16,0 2-2 0,-1 1-1 16,-1-1-2-16,-1 2 3 0,3 2-3 0,-2 0 4 15,1 2-5-15,0 2 2 0,-1 0 0 0,0 3-1 16,-1 0-3-16,0 0-2 0,-1 0-1 15,-1 0 3-15,-2 6-2 0,-2 0 2 0,2 1-1 0,-3 1-3 16,3 0 3-16,-2 2-2 0,4-2 3 16,-2 1-4-16,3-1 3 0,3-2-2 0,2 3-2 15,2-2-11-15,4 0-37 0,0 1-94 0,7 1-191 0,0-2-601 16,-2-3-740-16</inkml:trace>
</inkml:ink>
</file>

<file path=ppt/ink/ink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1113.3877" units="1/cm"/>
          <inkml:channelProperty channel="Y" name="resolution" value="1979.87915" units="1/cm"/>
          <inkml:channelProperty channel="F" name="resolution" value="11.375" units="1/deg"/>
          <inkml:channelProperty channel="T" name="resolution" value="1" units="1/dev"/>
        </inkml:channelProperties>
      </inkml:inkSource>
      <inkml:timestamp xml:id="ts0" timeString="2023-01-08T14:51:49.571"/>
    </inkml:context>
    <inkml:brush xml:id="br0">
      <inkml:brushProperty name="width" value="0.05292" units="cm"/>
      <inkml:brushProperty name="height" value="0.05292" units="cm"/>
      <inkml:brushProperty name="color" value="#FF0000"/>
    </inkml:brush>
  </inkml:definitions>
  <inkml:trace contextRef="#ctx0" brushRef="#br0">1195 12410 1454 0,'0'0'30'15,"0"0"8"-15,0 0 3 0,0 0-12 0,0 0-26 16,0 0-65-16,0 0-83 0,0 0-7 0,0 0 20 16,0 0 58-16,0 0 77 0,0 0 12 15,-32 20 5-15,33 7-3 0,1 3-2 0,2 5-2 16,-3 2-2-16,1 4-1 0,-2 0 4 0,1 0 3 16,-1 0 2-16,0 1 5 0,0-2 6 0,0 0 7 15,0-3 8-15,1-3-11 0,3 0-71 16,-1-5-185-16,-2-8-282 0,1-7-87 0</inkml:trace>
  <inkml:trace contextRef="#ctx0" brushRef="#br0" timeOffset="309.0043">1104 12483 502 0,'0'0'19'0,"0"0"-6"0,0 0-5 16,0 0-10-16,0 0 8 0,0 0 21 0,0 0 45 16,0 0 56-16,0 0 54 0,0 0 36 0,0 0 3 15,0 0-29-15,0 0-45 0,0 0-57 0,-32-92-46 16,32 92-32-16,0 0-11 0,0 0 1 16,7 0 6-16,1 5 12 0,3-1 4 0,1 2-2 15,3 2-1-15,3 0 1 0,3 2-4 0,0 1-2 16,4-1-1-16,-2 2-8 0,-1 0 3 15,4 1-2-15,-2 3 0 0,6 3-7 0,-1 0-2 16,-4 2 1-16,-3-4 0 0,-6-2-4 0,1-1-35 16,-4-2-87-16,-2 2-149 0,-1-1-253 15,-3-4-254-15,-4-3 455 0</inkml:trace>
  <inkml:trace contextRef="#ctx0" brushRef="#br0" timeOffset="565.7109">1511 12290 1442 0,'0'0'35'0,"0"0"-10"15,0 0 4-15,0 0-3 0,0 0 0 0,0 0 7 16,0 0 21-16,0 0 34 0,0 0 21 0,0 0 11 16,0 0-19-16,0 0-29 0,0 0-34 0,0 0-31 15,-41-111-29-15,41 112-6 0,0 6 1 0,6 2 10 16,-3 5 16-16,5 3 4 0,2 0 2 0,-1 4 0 15,0 1 2-15,3 2-4 0,-1 2 2 16,-1 1 1-16,1 2 2 0,-2 0 4 0,0 1 1 16,-3 0 3-16,1 0 1 0,1 2-6 15,-6 1-25-15,2-3-86 0,-2 3-140 0,0-5-241 16,-1-7-262-16,0-7 100 0</inkml:trace>
  <inkml:trace contextRef="#ctx0" brushRef="#br0" timeOffset="951.0803">1804 12387 1140 0,'0'0'-3'0,"0"0"-10"0,0 0-3 0,0 0-12 0,0 0-19 0,0 0-17 15,0 0-8-15,0 0 2 0,-120 45 14 0,111-31 16 16,1 1 13-16,1 3 15 0,2 1 8 0,1 2 9 15,3-1 8-15,1 1 1 0,0 1 7 16,1-4 7-16,5 1 4 0,0-1 6 0,4-3 6 16,6-3 6-16,-3-2 17 0,6-2 22 0,2-5 30 15,-1-1 28-15,3-2 9 0,2-4-8 16,-4-5-21-16,1-4-25 0,-1-4-19 0,-2-1-14 0,-3-5-8 16,-3-2-7-16,-2-2-2 0,-5-1 5 15,-3 1-8-15,-3-3-2 0,-3 1-1 0,-5-1 0 16,-7 2 2-16,1 1-3 0,-5 3-1 0,-2 0-14 15,1 5-6-15,-2 1-8 0,-3 5-9 16,3 3-2-16,0 4-7 0,1 4-5 0,2 2-7 16,1 2-9-16,4 6 4 0,0 6-1 0,4 2-6 15,2 4-30-15,2 2-107 0,6 3-127 0,0-1-215 16,1-4-216-16,3-6-104 0</inkml:trace>
  <inkml:trace contextRef="#ctx0" brushRef="#br0" timeOffset="2503.1553">1970 12391 1436 0,'0'0'438'0,"0"0"-426"16,0 0-29-16,0 0-48 0,0 0-19 0,0 0-2 15,0 0 25-15,0 0 51 0,0 0 32 0,0 0 9 16,0 0-13-16,0 0-32 0,0 0-14 0,0 0-5 15,-47-75 17-15,63 86 28 0,3 1 4 0,5 3 1 16,0 2 3-16,4 2 2 0,-3 1-2 0,3-1-5 16,-6 0-8-16,3 0-4 0,-6 0-4 15,-3 0-1-15,1-2 0 0,-6 0-1 0,-1-2-1 16,-6-1 1-16,-1-2 0 0,-3-5 3 16,0 0 12-16,-3-1 21 0,-1-6 24 0,-4 0 19 15,-2 0 10-15,1-4-2 0,-1-5-1 0,3 0 0 16,0-5-1-16,0 0 0 0,1-3-6 15,1 0-10-15,2 1-11 0,0-2-9 0,0 2-10 0,2 0-6 16,1 1-6-16,0 2-8 0,0 1 0 0,0 0 0 16,0 1-1-16,0 2 4 0,2 0-5 15,2 1 1-15,-1 0-2 0,-1-1-4 0,6 2 1 16,-3-1-1-16,2-2-1 0,1 2 5 0,2-1-5 16,-1 0-1-16,2 0 3 0,1 0-4 15,-1 0 3-15,-2 3-1 0,2 1-1 0,-2 0-3 16,-2 3-2-16,-4 1-2 0,-1 1-7 0,0 0-3 15,2 0-3-15,-2 1 0 0,0 2 0 0,1 5 0 16,1-1 4-16,-1 4 3 0,0 1 3 0,2 0 3 16,-2 1-1-16,4 1 0 0,-4-2 1 15,4 2 1-15,-1-1-2 0,0 0 2 0,1 1-1 16,-3-1 0-16,-1-2 0 0,0 0 0 0,-1-2 2 16,0-3 1-16,-2 1-1 0,1-4 0 0,1 0 4 15,-2-3 5-15,0 0 13 0,0 0 13 16,0 0 15-16,0 0 1 0,0-5-5 0,0-3-11 15,2-4-18-15,-1-1-10 0,1-1-3 16,0-1-1-16,5 1-3 0,-3 0 1 0,3 0-3 16,-2 3 0-16,2 1 0 0,0-1-1 0,-2 3 0 0,4 1-4 15,-3 3 0-15,-3 0-5 0,4 3-8 16,-4 1-3-16,1 0-6 0,1 0 0 0,0 0 4 16,2 5 6-16,2 1 5 0,-1 1 3 15,-1 2 4-15,2 0-1 0,0 1 2 0,1-1 1 16,-1 1 1-16,2 0 2 0,0 1 0 0,0 0 0 15,1 0 2-15,-3-2-3 0,-1-2 0 16,1-1 3-16,-2-1-1 0,-3-2 4 0,-1-1 3 0,1-2 7 16,-2 0 8-16,4-2 7 0,-1-5 1 15,2-4-3-15,0-1-9 0,2-6-5 0,2 0-5 16,1-2-2-16,-2 0 0 0,1-1-1 0,-3 1-1 16,1 1-1-16,-1 2 0 0,-1 2-1 0,-4 4 2 15,3 1-2-15,-4 3-1 0,-1 4-3 16,0 0-5-16,-1 2-8 0,2 1-14 0,-2 0-15 15,3 1 0-15,-1 5 8 0,2 1 11 16,2 3 16-16,0 1 3 0,1-2 3 0,2 3 0 0,0 0 4 16,0 0-2-16,1 1 3 0,0-2-4 15,0 0 2-15,0 0 1 0,-1-2-1 0,0-2 0 16,0 0 3-16,0-2 1 0,0-2 3 0,0-2 5 16,1-1 2-16,1 0 4 0,0-7-1 0,3-2 1 15,-1-2-3-15,1-5 0 0,1 1-3 16,-1-4 1-16,3 0-5 0,-3-2-3 0,2 0-2 15,-2 0-4-15,1 1 3 0,-2 3-2 0,0-1 2 16,-3 5-3-16,0 3-1 0,-1 3-3 0,-3 4-4 16,-1 0-8-16,-1 2-2 0,1 1-6 0,0 0-1 15,-1 3 4-15,-1 2 2 0,1 1 7 16,0 1 4-16,-2 0 5 0,2-2 2 0,0 0 3 16,-2-1-2-16,0-1 3 0,1-1-1 0,-3-2 3 15,2 2 6-15,-2-2 7 0,0 0 11 16,0 0 5-16,0 0-4 0,0-4-9 0,0-2-10 15,-2 0-10-15,-1-1-2 0,-1 1-1 0,-1 0-2 16,1 0-3-16,-2 3-3 0,-1 1-9 16,-2 2-3-16,-2 0-2 0,-3 3 2 0,-1 5 8 15,-3 2 1-15,2 1 3 0,0 3-3 0,-2 0-2 16,3 2 1-16,1-2 2 0,1 1-1 0,2 1 4 16,3-3-2-16,4 0-1 0,0-2 3 0,4 1-1 15,0-3 4-15,1-1 4 0,5-3 4 16,1 0 4-16,3-2 3 0,0-1 4 0,0-2 6 15,1 0-1-15,0-2 4 0,-2-6-3 0,0 2-1 16,-1-3-1-16,-1 0-1 0,-1-4-1 16,-2 4 0-16,-1-4-2 0,0 2-5 0,-2-2 1 0,-1 1-4 15,0 1-1-15,0 2 0 0,0 0-2 16,0 1 0-16,0 3 0 0,0 3-5 0,-1 1-8 16,1 1-13-16,0 0-18 0,0 1-7 0,0 4 0 15,0 5 11-15,0 2 17 0,0 2 9 0,3 2 4 16,5 0 7-16,-1 0-2 0,2 0 4 15,3 1 0-15,2-3 1 0,-2-2 2 0,4-1 0 16,-2-1 4-16,0-3 5 0,1-4 3 16,0-2 8-16,0-1 7 0,0-3 2 0,1-6 1 0,0-5-5 15,0-3-6-15,3-4-5 0,-4-4-4 16,1 1-4-16,-5-5-2 0,0 0-3 0,-1-4 0 16,-2-1-1-16,0-2-1 0,-4 0-1 0,-1 0 0 15,-3 0 3-15,0 0-1 0,-3 2 1 0,-1-1 0 16,-5 3-1-16,1 3-1 0,-1 5 2 15,-2 4-2-15,4 8 0 0,1 2-2 0,-1 6-2 16,5 2-8-16,-3 2-12 0,1 1-5 0,-2 7-4 16,0 5 10-16,-2 5 8 0,-2 5 7 15,6 4 5-15,0 2-3 0,2-1 5 0,2 1 2 0,6 1 1 16,3 1 6-16,4 1 0 0,0 0 0 0,6 2 6 16,0-2-4-16,0-1 0 0,1-2-2 15,1 0-5-15,-3-2-22 0,1 2-50 0,-2-2-94 16,0 0-168-16,-6-5-389 0,-5-8-867 15</inkml:trace>
  <inkml:trace contextRef="#ctx0" brushRef="#br0" timeOffset="2899.9071">869 13853 1832 0,'0'0'14'15,"0"0"-12"-15,0 0-27 0,0 0-61 0,0 0-42 16,0 0-13-16,0 0 21 0,0 0 63 0,0 0 38 16,0 0 22-16,0 0 10 0,0 0-5 0,0 0 3 15,1 125 3-15,5-90-3 0,-1 0 8 16,2 4 8-16,-3 1 16 0,3-1 9 0,0 0-16 0,-1 0-71 15,1-1-174-15,1-2-249 0,-4-10-292 16,1-9 693-16</inkml:trace>
  <inkml:trace contextRef="#ctx0" brushRef="#br0" timeOffset="3195.1649">634 13939 1651 0,'0'0'33'15,"0"0"-39"-15,0 0-23 0,0 0-11 16,0 0-21-16,0 0 20 0,0 0 24 0,13-117 19 16,3 100 29-16,-1 6-3 0,5 5 2 0,4 6-2 15,0 0-8-15,5 8 0 0,2 4-3 16,1 4-5-16,5 3 4 0,-1 2-3 0,3 5 2 16,-1 2 2-16,-3 1-1 0,2 2-2 0,-3 0 1 15,-3 3 3-15,-2-1 2 0,-1 0-2 0,-6 1 4 16,-2-2-4-16,-8 0 5 0,-3 0 4 0,-8-2 4 15,-1 1 14-15,-11-3 5 0,-9-1 0 16,-4-1-5-16,-11-2-15 0,-2-2-10 0,-6-2-5 16,-3-3-4-16,-1-4 2 0,2 0 0 0,2-3-8 15,2-3-62-15,2-3-113 0,7-2-171 16,8-2-291-16,10 0-426 0</inkml:trace>
  <inkml:trace contextRef="#ctx0" brushRef="#br0" timeOffset="3616.6552">1358 14051 2369 0,'0'0'26'16,"0"0"5"-16,0 0-13 0,0 0-1 0,0 0-11 0,0 0-6 16,0 0-11-16,0 0-11 0,0 0-6 15,0 0-11-15,0 0-3 0,0 0-1 0,0 0 5 16,0 0 13-16,-75-12 9 0,68 25 7 0,5 3 6 15,0 0 0-15,1 1 5 0,1 2 2 16,1-2 1-16,3 0 9 0,6-1-3 0,1 0 5 16,8-2 1-16,3 0-13 0,7-2 0 0,2-5-1 15,-1-7-1-15,-1 0 16 0,-6-6 0 0,3-3 5 16,-5-4 2-16,-2-1 1 0,-4-2 7 16,-1 0 6-16,-4-3 8 0,-4 1 5 0,0-2-4 15,-3 0-5-15,-3-1-10 0,0-2-11 0,0 3-3 16,0 0-3-16,-1 2-2 0,-2 2 2 0,-2 4-5 15,3 3-3-15,-2 2-1 0,0 3-7 16,3 2-1-16,0 2-14 0,1 0-28 0,0 0-20 16,0 6 0-16,-1 3 13 0,1 5 22 0,0 4 23 15,0 2 2-15,0 1 1 0,2 2 3 0,5 2-2 16,-4-2 3-16,4 0-1 0,-2-1 2 16,3-1 2-16,3 1 1 0,-2-2 3 0,1 1 1 15,2-2-18-15,-1-2-61 0,3 0-94 0,-1-1-138 16,-2-5-205-16,0-2-182 0,-5-4-128 0</inkml:trace>
  <inkml:trace contextRef="#ctx0" brushRef="#br0" timeOffset="5456.3604">1687 14061 569 0,'0'0'427'0,"0"0"-189"0,0 0-17 0,0 0-35 16,0 0-59-16,0 0-35 0,-7-131-19 15,15 119-14-15,1 2-19 0,-3 2-13 0,5 4-18 16,-1 0-11-16,4 4-7 0,0 0-10 0,0 3 2 15,3 4 4-15,-1 4 5 0,0 2 11 16,3 2-1-16,-2 3 1 0,-2 1 0 0,2 0-5 16,-4-1 1-16,2-3 1 0,-4 2-2 0,0-1 5 15,-2-4-4-15,-4-1 3 0,1-2 1 0,-2-3 0 16,-1-1 3-16,-1-3 10 0,-2-1 27 16,0-1 33-16,0 0 37 0,0 0 24 0,0-1-16 15,-2-4-26-15,-1-3-32 0,1-3-29 0,0-2-8 16,1-1-2-16,1-3-6 0,0 1-6 0,0 0-3 15,3 0-6-15,7 1-2 0,-1 1 0 0,1 1-4 16,2 1-1-16,-1 1-4 0,3 2 1 16,0 0 0-16,0 0-1 0,3 1 1 0,2 0-1 15,-3 0-1-15,3 1-1 0,0 0 2 16,1-2-1-16,1 3 5 0,-1-1 2 0,0 0-1 0,0 1 2 16,-2 0 1-16,-2 0 3 0,-3 0 1 0,-1 0 3 15,-4 0 5-15,-3 2 3 0,0-1 7 16,-3 2 4-16,-2 1 0 0,0 1 0 0,0-1-7 15,0 2-10-15,-4 0-16 0,-1 0-17 0,-4 0-6 16,-2 5 1-16,0 3 2 0,-3 1 11 16,-1 3 2-16,1 0 2 0,-2 1 3 0,3-1-3 15,1 2 2-15,3 0 1 0,2 0 0 0,1-3 3 16,2 0 2-16,2-2-3 0,2-1 3 16,0-2 0-16,2-1 2 0,5-2 5 0,-2 1 5 15,4-3 4-15,4-1 3 0,0 0 2 0,0-3-2 0,4-4 3 16,-3-2 1-16,4-2 0 0,-4-1 1 15,4-1-2-15,-6-4 2 0,2 1-3 0,-3-2 2 16,-5-1 0-16,2 2-3 0,-4-1-1 16,-3 4-3-16,-1 0-1 0,0 1-3 0,0 4-1 15,-3 2-4-15,1 2-2 0,1 3-7 0,-1 1-9 16,2 1-13-16,-3 0-21 0,1 1-2 0,1 6 2 16,0 2 14-16,0 1 20 0,1 5 6 15,0 0 5-15,0 0 2 0,0 3-1 0,1-1 3 16,3 0-1-16,2 1 2 0,-1-2 0 0,1-2-1 15,2 1 2-15,1-4 0 0,-1-1 3 0,3-1 1 16,1-4 2-16,0-1 5 0,0-3-2 0,4-1 0 16,-3-3-2-16,4-7-1 0,-3-4-5 15,4-3 0-15,-3-6-3 0,1-2 1 0,-4-6 1 16,0-1 0-16,-3-2 1 0,-2-1 2 0,-2-3-1 16,0 0 2-16,-2-1-2 0,-3-3 1 15,0 0-1-15,0 2 2 0,0 2 4 0,0 4 1 16,-5 2 2-16,0 5 1 0,2 2-2 0,-2 5-3 15,1 3 1-15,-3 2-3 0,3 5 0 0,-3 2-2 16,4 2-3-16,-1 3-5 0,0 2-11 0,2 1-15 16,-2 0-11-16,-1 8-5 0,-2 2 6 15,1 7 15-15,-1 1 8 0,-1 4 5 0,4 3 2 0,-4 1 0 16,6 3 2-16,1 3 3 0,1 1 0 16,0 0 4-16,3 1-2 0,4-2 4 15,0-1 0-15,1-3-2 0,4-4 1 0,1-1 1 16,-2-4 3-16,1 1 0 0,-1-6 2 0,-1-1 0 15,1-3 5-15,-1-4 1 0,1-3 5 0,2-3 4 16,-1 0 6-16,1-3 1 0,-1-7 0 0,1-1-5 16,2-3-5-16,-2-2-3 0,4 0-3 15,-4-2-3-15,0 1-1 0,-2 0-1 0,-2 1 0 16,-1 0 2-16,-1 1-3 0,-4 3 2 0,0 1-2 16,-2 3 0-16,-1 2 1 0,0 3-5 0,0 0-5 15,0 3-7-15,0 0-24 0,0 0-28 0,0 3-5 16,0 3 1-16,0 5 24 0,2 4 28 15,-1 1 11-15,2 0 2 0,0 1 0 0,2 0 0 16,0 0 1-16,2-2-3 0,-1 1 3 0,-1-2 0 16,3-2 1-16,0-2 3 0,-3-1-2 0,3-3 2 15,0-2 2-15,-1-3 4 0,0-1 8 16,2 0 7-16,2-5 1 0,-1-1 3 0,0-5-8 16,4-1-5-16,0-2-4 0,0-2-7 15,-1-1 3-15,0 2-4 0,-1-3 2 0,-3 3 5 0,-1 1-7 16,-4 1 3-16,1 2 0 0,-3 3-5 0,-1 1 7 15,-1 4-3-15,0 2-4 0,0 1-12 16,0 0-19-16,0 0-24 0,0 1-10 16,0 7 5-16,0 1 18 0,0 3 26 0,2 2 12 0,1-1 2 15,2 2 1-15,1-1-1 0,4 0 2 16,0-2 3-16,1 0-3 0,4-2 2 0,-3 1 0 16,5-4 3-16,-2-1-1 0,2-3 2 0,-1-2 2 15,1-1 0-15,0-3 4 0,-1-2 0 16,-2-4 2-16,-1-2 0 0,-3-1 1 0,0-5-2 15,-3 0-1-15,-4-2-4 0,-2-3-1 0,-1 1-3 16,0-3-2-16,-6 2-3 0,-1 0 1 0,-2 0-1 16,0 3-4-16,-3 3-2 0,0 1-4 0,-3 4-6 15,1 4-3-15,-2 2-6 0,0 4-3 0,-1 1-2 16,0 2-1-16,1 6 4 16,1 2 0-16,-1 3 3 0,2 1 3 0,1 4 2 15,2-1 3-15,2 2 2 0,1-1 5 0,2 1-1 0,-1-1 4 16,6 0-1-16,0-3 2 0,1 2 0 15,0-4 1-15,2 0 2 0,6-2 1 0,-1-2-2 16,1 0 4-16,0-3 2 0,2-2 0 16,1-1 8-16,1-2-1 0,0-1 4 0,0 0 3 0,0-5 2 15,0-3 2-15,1-2 1 0,-1-2-2 16,1-3 1-16,-1-3-3 0,0-2-1 0,-1-2 0 16,-1-3-3-16,-1-1 3 0,-1-1-2 0,-3 1-2 15,0 0 3-15,-3 2-2 0,4 2-2 0,-4 3 1 16,-1 3-6-16,0 4 1 15,-1 3-3-15,2 2-4 0,-2 3 1 0,1 2-8 0,-1 1-9 16,1 1-17-16,2 0-6 0,0 2-1 0,5 5 7 16,3 3 16-16,1 1 7 0,4 2 4 0,-2 0 3 15,4 2 1-15,-3 1 1 0,2-2-1 16,-2 1-2-16,2-1 2 0,-4-1-4 0,3-1 3 16,-5-1 2-16,2-2-1 0,-1-2 3 15,-3-1-1-15,0-5 1 0,-1-1 8 0,1 0 6 0,-2-7 5 16,0-4 3-16,1-4-3 0,1-2-3 15,0-2-5-15,0-3-6 0,0 0-1 0,-1-1-4 16,0 1 1-16,1 0 0 0,-1 2 0 0,-2 2 2 16,-1 3-2-16,-1 4 1 0,1 1-3 0,-3 5-2 15,-2 1 0-15,0 3-4 0,0 1-7 16,0 0-16-16,0 0-18 0,0 3-1 0,0 4 6 16,2 4 15-16,2 2 20 0,0 1 2 0,0 1 6 15,2 0-2-15,3 1 3 0,-1-2-1 0,0-1-3 16,1-2 4-16,2 0-1 0,2-2 1 0,2-2 4 15,-2-1 0-15,5-2 3 0,1-2 2 16,2 0-2-16,-2-2 2 0,3 0-6 0,-2-4-2 16,-1 0-3-16,0-3-10 0,-1 0-8 0,-3-2-16 15,1 1-29-15,-4-2-42 0,-3 1-69 0,-3 0-94 16,-5 0-123-16,-1 3-326 0,0 2-527 0</inkml:trace>
  <inkml:trace contextRef="#ctx0" brushRef="#br0" timeOffset="5855.0434">2089 13506 1810 0,'0'0'7'15,"0"0"-33"-15,0 0 11 0,0 0 24 16,0 0 32-16,0 0 33 0,0 0 16 0,0 0 1 0,0 0-3 16,0 0-6-16,134-62-12 0,-104 46-12 15,1 0-15-15,0 2-12 0,1-1-10 16,-4 3-8-16,0 0-5 0,-1 1-11 0,-3 1-15 0,-1-1-32 16,2-1-48-16,-3 2-76 0,0-2-106 15,0 2-180-15,-5 2-166 0,-7 4-160 0</inkml:trace>
  <inkml:trace contextRef="#ctx0" brushRef="#br0" timeOffset="6099.7786">2799 13162 1456 0,'0'0'30'0,"0"0"-14"0,0 0 17 15,0 0 24-15,0 0 0 0,0 0-2 16,0 0-17-16,0 0-23 0,0 0-14 0,0 0-33 16,0 0-96-16,0 0-251 0,0 0-352 0,0 0 243 0</inkml:trace>
  <inkml:trace contextRef="#ctx0" brushRef="#br0" timeOffset="6459.9736">4496 12877 1330 0,'0'0'548'15,"0"0"-722"-15,0 0-53 0,0 0-35 0,0 0 28 16,0 0-28-16,0 0-26 0,0 0-10 16,128-42 165-16,-119 42 133 0,-2 0 0 0</inkml:trace>
  <inkml:trace contextRef="#ctx0" brushRef="#br0" timeOffset="6583.6411">4406 13035 1979 0,'0'0'-113'0,"0"0"-60"16,0 0-117-16,0 0-164 0,0 0-495 0</inkml:trace>
  <inkml:trace contextRef="#ctx0" brushRef="#br0" timeOffset="7626.6111">5191 12443 1091 0,'0'0'50'0,"0"0"-2"0,0 0 12 16,0 0 2-16,0 0-2 0,0 0-8 0,0 0-15 0,0 0-29 15,0 0-36-15,0 0-11 0,0 0 4 16,0 0 24-16,0 0 24 0,-37 22 5 0,40 6-1 16,1 4-4-16,3 1 0 0,-1 1 0 15,2 2 2-15,0-3 5 0,0 0 2 0,1 0 2 16,-2-2-1-16,0-4-1 0,1-2-2 0,-2-6-1 16,-2-2-1-16,1-6 3 0,-1-3 7 15,-2-4 6-15,0-2 28 0,-2-2 37 0,0 0 8 0,0-7-10 16,0-6-37-16,0-4-50 0,-3-6-20 15,-1-5 0-15,0 0 6 0,1-4 3 0,-3 0 1 16,3 0 1-16,2-1 2 0,-2-3 0 0,3 3 4 16,-1-1-5-16,1 2 0 0,0 1-2 0,0 1 0 15,0 4 5-15,0 0 2 0,0 5 9 16,0 2 5-16,0 3 5 0,0 4 6 0,-2 3 3 16,1 4-3-16,1 2-11 0,0 2-24 0,0 1-40 15,0 0-13-15,0 6-1 0,1 3 16 0,5 3 30 16,-2 4 7-16,3 2 4 0,2 2 1 15,2 1 1-15,2 1-1 0,4 0 5 0,-1 0 2 16,2-2 0-16,0 0 4 0,3-1-3 0,0-3 2 16,-1-3 3-16,1-1 4 0,2-3 4 0,-1-4 3 15,0-2 8-15,0-3 7 0,-3 0 8 16,-3-8 8-16,0-2 6 0,-5-5 0 0,0-1-5 16,0-3-8-16,-3-4-8 0,1-1-2 15,-2-1-4-15,-2-1 0 0,0-1-3 0,-1 0-8 0,1 2-2 16,-1-2-7-16,-2 5-1 0,0 1-3 15,4 5-2-15,-5 2 2 0,0 5-3 0,-1 3-1 16,1 3 0-16,-1 1-4 0,0 2-8 0,0 0-17 16,0 0-19-16,0 5-3 0,3 3 7 0,1 4 14 15,-2 2 17-15,5 4 3 0,-3 0 1 16,5 3 2-16,1 3 2 0,0-2 1 0,1 2 1 16,1 3 0-16,4-2 5 0,-4 2 1 0,1 0-1 15,3 1-4-15,-4 0-28 0,3 1-73 0,-1 2-99 16,-2-2-159-16,-4-7-287 0,-4-8-739 0</inkml:trace>
  <inkml:trace contextRef="#ctx0" brushRef="#br0" timeOffset="8419.5771">6098 12307 11 0,'0'0'376'0,"0"0"-307"0,0 0 11 15,0 0 26-15,0 0 32 0,0 0 21 16,0 0 4-16,0 0-7 0,0 0-37 0,0 0-51 16,0 0-52-16,0 0-45 0,0 0-19 0,0 0 1 15,-48-40 24-15,42 63 26 0,3 2 10 16,2 3 4-16,0 1 2 0,1 2 0 0,0-1-1 0,2 1 4 16,4-2 2-16,4-1 3 0,3-2 5 15,0-1 5-15,4-4 6 0,1-2 10 0,2-2 8 16,4-4 9-16,0-7 11 0,4-2 0 15,2-4 8-15,-1-1-2 0,-5-8-3 0,2-4-8 16,-3-5-11-16,-3-3-12 0,-5-4-7 0,-1-3-7 16,-5-3-4-16,-5-2-4 0,-2-1-4 15,-2-1-2-15,0-3-2 0,-2 4-1 0,-2-2 4 16,-4 2 6-16,-2 5 3 0,-1 5 0 0,-2 2-6 0,-3 5-9 16,1 3-10-16,-3 4-7 0,-3 4-9 15,-5 5-5-15,2 1-4 0,-6 7-2 0,0 4 5 16,0 3 1-16,1 1 3 0,6 2-1 0,0 1-1 15,6 0 1-15,0 2 3 0,6 0 3 16,5 0 4-16,2 2-33 0,4 0-85 0,2-1-130 16,5-3-335-16,-2-7-915 0</inkml:trace>
  <inkml:trace contextRef="#ctx0" brushRef="#br0" timeOffset="8954.2383">6853 12239 902 0,'0'0'567'0,"0"0"-429"15,0 0 14-15,0 0 22 0,0 0-39 0,0 0-42 16,0 0-22-16,0 0-16 0,0 0-5 0,0 0-7 15,140-88-12-15,-106 80-9 0,3 1-10 0,-3 4-5 16,-1-1-1-16,-3 3-10 0,-2 1-16 16,-1 0-37-16,-5 2-59 0,-3 3-71 0,-5-1-88 15,-5 0-114-15,-3 0-81 0,-3 0-42 0,-3-1 84 16,0-2 428-16</inkml:trace>
  <inkml:trace contextRef="#ctx0" brushRef="#br0" timeOffset="9151.2833">7023 12073 0 0,'0'0'0'16,"0"0"170"-16,0 0 227 0,0 0-13 16,0 0-33-16,0 0-53 0,0 0-55 0,0 0-48 0,0 0-38 15,0 0-54-15,0 0-47 0,0 0-53 16,0 0-42-16,0 0-5 0,-35-76 1 16,38 91 21-16,1 3 22 0,-3 6 2 0,2 1 2 0,1 1 0 15,0 1-1-15,-3 1 2 0,1-2 0 16,3 2 2-16,-3-2 3 0,-1 0 2 15,1 0 1-15,2-1 0 0,-3 1-11 0,1-4-38 16,-1 0-79-16,4 0-158 0,-3-8-268 0,1-5-757 0</inkml:trace>
  <inkml:trace contextRef="#ctx0" brushRef="#br0" timeOffset="10361.9108">8348 11826 1095 0,'0'0'195'15,"0"0"8"-15,0 0 6 0,0 0-49 0,0 0-45 16,0 0-22-16,0 0-12 0,0 0-11 15,0 0-19-15,0 0-36 0,0 0-36 0,0 0-10 16,0 0 1-16,0 0 19 0,-21-16 19 0,21 46 4 16,0 3-1-16,1 1-1 0,1 3-1 0,3 1 0 15,-2 0 4-15,-2-1 2 0,4-3 1 0,-3-2 2 16,0-4-5-16,1-2-26 0,3-5-56 16,-4-1-92-16,5-2-158 0,-4-5-200 0,-2-3-213 15,3-7 217-15</inkml:trace>
  <inkml:trace contextRef="#ctx0" brushRef="#br0" timeOffset="10799.1396">8339 11801 664 0,'0'0'477'0,"0"0"-315"0,0 0-2 16,0 0-8-16,0 0-45 0,0 0-14 15,0 0-21-15,0 0-23 0,0 0-24 16,0 0-17-16,0 0 0 0,0 0 3 0,0 0 1 0,0 0 3 15,70-4-1-15,-49 21-1 0,0-2 2 0,6 0 1 16,1 0 7-16,-1-2 3 0,3-3 2 16,1-1 4-16,3-3-5 0,-2-3-3 0,1-2 0 15,-2-1-6-15,-1 0-1 0,-3-4-6 16,-4-2-6-16,-5-3 2 0,-4-4-1 0,-2-1 6 16,-2 0 4-16,-2-4-1 0,-2 0 3 15,-3-1-2-15,-2 0-1 0,0-1 1 0,-1 2 3 0,0-1 7 16,0 0 8-16,0-2 9 0,-1 3 3 15,1 1 2-15,0 1 3 0,-1 3-3 0,1 1-2 16,0 3-1-16,0 2-8 0,0 1-3 0,0 4-10 16,0 1-12-16,0 1-12 0,0 0-16 0,0 4-1 15,2 7 1-15,3 5 7 0,0 5 10 16,2 2 0-16,-2 6 3 0,3 2-2 0,2 1-2 16,-1 1 2-16,0 3 0 0,0 0 0 0,-1-1 2 15,0 3 0-15,0-3 1 0,0 1-1 0,0-2 4 16,-4 0 0-16,2-4 2 0,-2-1 0 15,0-2-2-15,0-2-6 0,-1-4-21 0,-3-1-34 16,1-2-49-16,-1-2-59 0,1-1-86 0,-1-3-160 16,2-3-292-16,-2-4-574 0</inkml:trace>
  <inkml:trace contextRef="#ctx0" brushRef="#br0" timeOffset="11231.1852">9282 11673 1852 0,'0'0'27'16,"0"0"-16"-16,0 0 2 0,0 0-1 0,0 0-21 16,0 0-27-16,0 0-3 0,0 0 10 15,0 0 24-15,0 0 30 0,0 0 2 16,0 0-4-16,0 0-1 0,0 0-1 0,10 152-3 16,1-115-2-16,-1 1-3 0,1 1-4 0,-1 0-1 15,-2-3-3-15,0 0 1 0,-4-4-1 0,2-4 6 16,-2-4 13-16,2-1 14 0,-2-5 12 15,5-4 9-15,-1-1 6 0,2-5 7 0,3-2 10 0,-1-3 7 16,5-3-2-16,1 0-10 16,3-3-15-16,1-4-16 0,0-4-13 0,2 1-9 0,1-1-7 15,-2 0-6-15,-3 1-4 0,1 0-5 16,-3 1-16-16,-5 1-21 0,0 3-34 0,0-1-48 16,-3 0-71-16,2 2-99 0,-1 0-199 0,-2 2-256 15,-3 1-171-15</inkml:trace>
  <inkml:trace contextRef="#ctx0" brushRef="#br0" timeOffset="11977.684">9804 11814 1210 0,'0'0'118'0,"0"0"10"16,0 0 18-16,0 0-18 0,0 0-16 0,0 0-12 15,119-76-10-15,-77 64-12 0,4 3-6 16,-1 1-12-16,2 0-17 0,-4 4-13 0,-1 1-12 15,-3 2-9-15,-9 1-13 0,-6 0-17 0,-8 0-26 16,-5 0-25-16,-7 0-17 0,-4 0 1 0,0 0 7 16,-7 0-5-16,-7-1-2 0,-2 0-6 15,-7-3 12-15,-1 0 28 0,1-3 26 0,-2 0 18 16,1-2 10-16,2 0 5 0,1-1 14 0,4-1 15 16,2-1 19-16,2 3 27 0,3-3 10 15,2 0 15-15,3 2 13 0,1-1 3 0,2 2-3 16,2 0-10-16,0 1-19 0,0 2-14 0,0 2-15 15,0 1-16-15,0 2-18 0,0 1-22 16,0 0-15-16,0 5-7 0,0 4 0 0,0 4 8 0,-3 3 8 16,1 3 2-16,0 2 3 0,-1 2-1 15,2 0 0-15,1 2-2 0,0 0 0 0,0 0 2 16,4 0 2-16,0 1 1 0,5 0-4 0,0-1-13 16,1 2-40-16,1-1-65 0,-1 2-117 0,1-2-225 15,-2-6-286-15,-5-6-243 0</inkml:trace>
  <inkml:trace contextRef="#ctx0" brushRef="#br0" timeOffset="12850.6537">10797 11552 1527 0,'0'0'91'0,"0"0"15"0,0 0 16 16,0 0-12-16,0 0-20 0,0 0-14 0,0 0-7 16,0 0-3-16,-37-119-10 0,36 118-24 0,1 1-32 15,-1 1-20-15,1 7-3 0,-2 6 7 16,2 3 14-16,-1 5 7 0,1 2-1 0,0 2 1 15,0-1-2-15,0 0 0 0,0 0 1 0,1 0-1 16,-1-2-2-16,2-3 3 0,-1-2-3 16,-1-3 1-16,1-3 1 0,-1-5-2 0,0 0-2 15,0-4 7-15,0-1 13 0,0-2 29 0,2 0 33 16,-1-3 5-16,1-6-11 0,0-4-27 0,0-2-32 16,1-5-5-16,0-3-3 0,-2-1-2 15,0-1 5-15,1 0-4 0,-1-1-1 0,1-1 2 16,-1 0-4-16,0 0 3 0,0 2-1 0,-1 2 1 0,1 2 2 15,-1 2-4-15,2 5-2 0,-2 1 1 16,0 5-4-16,0 1 4 0,1 4-2 0,-1 0-4 16,0 3-8-16,0 0-13 0,1 4-1 0,1 3 2 15,2 3 6-15,-1 4 14 0,3 1 2 16,0 2 2-16,3 1 4 0,2-1-4 0,1 0-1 16,3 0 3-16,1-1-3 0,2-1 4 0,1-2 2 15,3-2 3-15,1-4 2 0,-1-1-1 16,2-4-1-16,0-2 0 0,-2 0 0 0,-1-2 3 15,0-6 1-15,-1-1 1 0,-2-4 0 0,-1 0 1 16,-2-1 1-16,-2-3 1 0,0 1 2 16,0-1 3-16,-3-1-1 0,0-1 0 0,-2 1-2 15,-2-2-1-15,-1 2 0 0,-1-2-3 0,-1 3 0 0,-2 0-2 16,1 1 1-16,0 3-2 0,-1 3-2 16,0 2-3-16,-1 3-4 0,0 2-1 15,1 1-4-15,-1 2-7 0,2 0-8 0,0 3 0 0,1 5 1 16,0 4 8-16,1 4 5 0,1 6 2 0,0 2 0 15,2 3 1-15,1 0-1 0,-2 0 0 16,2 1 1-16,-2 1-1 0,-1 1 1 0,2-2 0 16,0 1-1-16,-3-1 2 0,3 0-1 0,-2-2 0 15,1-1 3-15,-2-2-3 0,1-2-1 0,0-3-9 16,-3-2-39-16,2-1-53 0,0-3-66 16,-4-2-78-16,2-3-95 0,1-3-146 0,-2-2-107 15,0-2-150-15,-1 0 373 0</inkml:trace>
  <inkml:trace contextRef="#ctx0" brushRef="#br0" timeOffset="13622.2687">11745 11305 0 0,'0'0'0'16,"0"0"47"-16,0 0 214 0,0 0-28 0,0 0-13 16,0 0-9-16,0 0-10 0,0 0-18 0,0 0-15 15,0 0-18-15,0 0-13 0,0 0-12 16,0 0-7-16,0 0-7 0,26-64-2 0,-26 62-14 16,0-1-10-16,0 1-13 0,0 1-14 0,0-1-13 15,0 2-12-15,0 0-13 0,0 0-11 16,0 0-14-16,0 0-4 0,0 5-2 0,0 3 2 0,-2 5 7 15,-1 3 4-15,0 5 3 0,0 2 1 16,-1 2 2-16,2 1 0 0,1-1 1 0,-1 0 1 16,2 0 1-16,0 1-3 0,0-1 4 15,0 0 1-15,0 0 0 0,0-4 1 0,2 0 0 0,0-1-1 16,-1-2 1-16,1-1 4 0,-1-4-2 16,-1-1 0-16,0-3-3 0,-3-2-2 0,0-4-4 15,-2-1-1-15,0-2-7 0,0 0-4 16,-2 0-8-16,0-7-4 0,-2-2-4 0,2-3 0 15,-1-3 0-15,1-1 2 0,1-3 6 0,2-3 0 16,1-1 7-16,3 0 1 0,0-6 3 0,0 1 1 16,2-3 0-16,3-1 0 0,1-3 2 0,-2 0-3 15,-1 1 6-15,-1 0 4 0,0 4 4 0,-1 3 11 16,1 6-3-16,-2 5 1 0,2 3-2 16,1 6-8-16,-1 2 1 0,7 1-4 0,-2 2-3 15,6 2 3-15,0 0-6 0,4 0 1 0,4 7 0 16,0 0-3-16,3 2 2 0,1 2 0 15,-2 2 0-15,2 1 2 0,-5 1-1 0,0 0-1 0,-4 1 0 16,-3 0-4-16,-3 0 3 0,-2-2 1 16,-3 0 0-16,-2-3 5 0,-3-1-1 0,-2 0 3 15,-9-2 8-15,-2 1 2 0,-7-1 3 0,-4 0 2 16,-4 0-5-16,-1 0-1 0,-5 1-6 16,-2 0-1-16,-1 1-2 0,-1 0-4 0,1 2-19 0,-2 0-35 15,1 1-58-15,2 3-113 0,2-1-225 16,9-2-455-16,9-4-463 0</inkml:trace>
  <inkml:trace contextRef="#ctx0" brushRef="#br0" timeOffset="14259.2237">5426 13414 1292 0,'0'0'66'0,"0"0"-61"0,0 0 22 0,0 0 23 0,0 0 30 16,0 0 35-16,0 0 6 0,0 0 1 0,124-21-12 15,-75 13-23-15,8 0-25 0,9-5-16 16,8-1-11-16,8-2-7 0,8 0-3 0,5-4 1 16,10-2-1-16,5-2-1 0,10-3 0 15,4-2-3-15,10-3 4 0,6-2 10 16,11-4 14-16,11 0 12 0,9-1 8 0,9-1-4 0,7-1-9 15,12 1-7-15,4-1-10 0,2-2-2 16,1 0-4-16,2 3-3 0,-3 0-2 0,-4 1-3 16,-7 3-1-16,-10 1-1 0,-9 1-3 0,-12 2 3 15,-13 0-1-15,-15 5 5 0,-10 0 3 0,-13 3 1 16,-13 3 0-16,-8 2-2 0,-11 1-3 0,-9 3-2 16,-9 1-5-16,-10 2-3 0,-10 3-2 0,-8 1-4 15,-10 2-1-15,-7 3-3 0,-6-1 0 16,-8 3-7-16,-3 1-10 0,-2 0-14 0,-10 4-53 15,-7 4-125-15,1 0-318 0,5-1-1150 0</inkml:trace>
  <inkml:trace contextRef="#ctx0" brushRef="#br0" timeOffset="14858.9523">8660 13121 1828 0,'0'0'58'0,"0"0"2"15,0 0 3-15,0 0 7 0,0 0-9 0,0 0-13 16,0 0-14-16,0 0-19 0,0 0-11 0,0 0 1 15,-147-96-2-15,112 111 1 0,-4 4 2 0,-4 5-2 16,-4 4 3-16,3 4-3 0,-5 0 3 16,1 2-2-16,3 3 1 0,0-1 2 0,3 1-3 15,5-1 5-15,3 1-5 0,9-2 1 0,5-2-2 16,7-2-4-16,7-3 4 0,6-2 5 0,1-3 11 16,14-4 21-16,6-4 21 0,4-3 19 0,7-5 4 15,5-2-7-15,-2-5-13 0,2-1-12 16,-3-8-5-16,1-4-2 0,-8-3 0 0,-1-3 5 15,-5-3 2-15,-4-1 1 0,-6 1 0 0,-6 1-7 16,0 2-7-16,-5 2-4 0,0 2-8 16,-2 2-4-16,-5 4-8 0,-1 3-6 0,-4 3-8 15,-4 3-4-15,0 0-4 0,-3 5-2 0,-3 7 2 16,0 5 2-16,-1 1-2 0,2 4 5 0,1 3-2 16,6 3 1-16,1 2-11 0,4 2-70 0,3-3-90 15,6 1-172-15,0-8-430 0,0-10-844 0</inkml:trace>
  <inkml:trace contextRef="#ctx0" brushRef="#br0" timeOffset="37647.313">388 15773 1519 0,'0'0'-130'0,"0"0"-26"0,0 0-13 15,0 0 21-15,0 0 74 0,0 0 18 0,0 0 4 16,0 0 7-16,0 0 9 0,0 0 11 0,0 0 14 15,0 0-21-15,110 36 1 0,-72-14 1 0,0 1 4 16,0-2 32-16,-5-1 13 0,-2-4 12 16,-2-2 18-16,-6-6 28 0,-2-2 41 0,-1-3 56 15,-2-2 45-15,-2-1 28 0,-2-4-2 0,-3-5-28 16,0-3-40-16,0-5-33 0,-1-5-35 16,-1-3-22-16,2-6-24 0,-2-3-18 0,2-1-17 15,0-3-10-15,3 0-5 0,-3 0-2 0,1 3-3 16,-1 2-16-16,-2 5-35 0,1 4-56 15,-5 6-142-15,1 7-103 0,-4 4-127 0,0 6-182 16,1 1-91-16</inkml:trace>
  <inkml:trace contextRef="#ctx0" brushRef="#br0" timeOffset="38391.1633">1255 15424 650 0,'0'0'188'0,"0"0"-204"0,0 0-10 16,0 0 0-16,-143 41-1 0,110-23-4 15,-2 3 2-15,8 2 3 0,0 4 4 16,5-2 2-16,4 3-6 0,0-2-9 0,6 2-6 0,3-3 1 15,4 1 9-15,3-2 18 0,2-3 20 16,2-2 24-16,8-3 25 0,2-2 24 0,2-4 22 16,3-3 40-16,3-4 10 0,0-3 6 15,1 0 1-15,0-8-25 0,-1-3-1 0,-1-3-3 16,0-2-6-16,-4-1-10 0,2-2-8 0,-5 0-14 16,-1-2-14-16,0 1-16 0,-2 1-10 0,-1 1-13 15,-2 0-4-15,-1 1-5 0,-4 3-6 0,1 2-4 16,0 1-6-16,-2 2-5 0,0 3-19 15,0 3-32-15,0 1-53 0,0 2-7 0,0 0-2 16,0 5 32-16,0 2 47 0,0 4 12 0,0 0 9 16,0 4 4-16,4 0 2 0,0 0-3 0,4 1 5 15,2-1 2-15,2-2 6 0,4-1 1 16,4 1 7-16,3-2 3 0,4-3-9 0,-2-5 2 0,-5-3 7 16,-1-6 5-16,-7-4 20 0,3-4 6 15,-4-3 1-15,0-3-4 0,-2-1-1 0,-3-2-5 16,2-2-2-16,0-1-8 0,-5-1-5 0,3 1-3 15,-3 3-5-15,-2 2-6 0,0 3 0 0,-1 4-3 16,0 5 0-16,0 3 6 0,0 3-14 16,0 2-14-16,-1 1-28 0,1 0-39 0,0 4 1 15,0 4 7-15,0 4 24 0,0 1 40 0,3 3 3 16,2 1 0-16,0 0 5 0,3-3-5 16,1 3 3-16,4-3 4 0,1-1 1 0,-1-4 1 15,6 0 4-15,0-2 2 0,1-5 4 0,1-2 1 16,2 0 1-16,-1 0 6 0,4-7-3 15,-2-2 4-15,2-2-2 0,-5 0-3 0,-2-3 1 16,-4 0 1-16,-5 0 4 0,-1-2 1 0,-1 1-3 0,-5 1 6 16,-3 2-5-16,0 1-4 0,0 0-1 15,-4 2-9-15,-3 2-4 0,4 2-9 16,-4 1-11-16,4 4-17 0,-3 0-7 0,2 4-10 16,-2 5 4-16,3 4 9 0,1 4 11 0,-2 1 10 15,4 2 9-15,0 0 3 0,8 1-1 0,0-2 8 16,3 0-4-16,0-1 0 0,4-3-15 0,0 0-90 15,2-5-150-15,-6-2-358 0,-4-4-876 0</inkml:trace>
  <inkml:trace contextRef="#ctx0" brushRef="#br0" timeOffset="38528.8043">1803 14998 2091 0,'0'0'5'16,"0"0"-33"-16,0 0-37 0,0 0-71 0,0 0-100 15,0 0-85-15,0 0-125 0,0 0-109 16,0 0 246-16,0 0 309 0</inkml:trace>
  <inkml:trace contextRef="#ctx0" brushRef="#br0" timeOffset="39251.8839">2332 15268 468 0,'0'0'306'0,"0"0"-292"16,0 0-6-16,0 0 0 0,-134-59 1 15,105 55-4-15,-2 4-7 0,1 2-9 16,-1 6 1-16,0 4 7 0,0 5 3 0,3 3 7 0,4 3 0 16,0 2 1-16,6 2 3 0,3 2-3 15,6-3 3-15,5 0 2 0,4-2 0 0,0-3 11 16,10 0 8-16,2-3 21 0,6-4 18 0,1-3 16 15,3-4 24-15,0-4 14 0,1-3 7 0,1 0-1 16,-2-5-6-16,-3-3-15 0,-5-3-3 16,2-3-3-16,-4-4-9 0,-3-1-19 0,-2-1-11 15,-3-1-18-15,-1-1-13 0,-3 2-3 0,0 0-9 16,0 2-2-16,0 4-5 0,-2 1-2 16,-3 4-5-16,1 2-3 0,1 2-10 0,-2 4-10 15,3 0-24-15,2 1-30 0,-1 0-9 0,0 6-2 16,1 2 17-16,0 1 32 0,0 5 12 0,0-2 11 15,1 1 2-15,4 0 7 0,1-2 3 0,3-1 1 16,0 1 3-16,1-3-4 0,1-1 2 16,-1-2 1-16,0-1 4 0,1-3 9 0,-1-1 8 0,-1 0 15 15,-2-3 17-15,-1-6 10 16,0 0 5-16,-2-6-3 0,-1-1-14 0,-2-1-13 0,1-3-12 16,-2 0-3-16,0 0-7 0,0 1 0 15,0 4-2-15,0 1-5 0,-2 2 0 0,1 5-4 16,-1 3-3-16,2 1-8 0,0 3-17 0,0 0-22 15,0 0-34-15,0 1-4 0,0 5 13 0,0 2 17 16,3 3 36-16,2 0 8 0,-1 2 4 16,4-2 0-16,0 2-1 0,2 0-1 0,1-1 4 15,0 1 0-15,0-3 2 0,5 1 2 0,-4-3-1 16,1-2 3-16,0-2 0 0,2-1 3 0,-3-3 4 16,0 0 7-16,0-6 7 0,0-3 5 0,-1-4-1 15,-3-2-2-15,-1-3-8 0,1-2-5 16,1-2-5-16,-4 0-3 0,0 2 2 0,-2 1-3 15,0 1 3-15,-1 3-6 0,-2 2 2 0,0 5-3 16,0 2-1-16,0 4-1 0,0 1-13 0,0 1-26 16,0 0-37-16,0 5-9 0,0 2 9 15,3 5 23-15,1 3 35 0,3 2 15 0,1 1-2 16,2 1 4-16,2 0-1 0,-1-3 3 0,5 1 2 16,-1-2 3-16,4-1-1 0,-1-3 3 15,3-1-1-15,0-3-5 0,1-2-28 0,1-4-80 0,1-1-135 16,-3-3-251-16,-4-3-317 15,-5 1-166-15</inkml:trace>
  <inkml:trace contextRef="#ctx0" brushRef="#br0" timeOffset="39888.2712">2732 15011 986 0,'0'0'112'0,"0"0"-26"16,0 0-3-16,0 0-10 0,0 0-29 15,0 0-27-15,0 0-24 0,0 0-20 0,0 0-4 0,0 0 9 16,0 0 12-16,0 0 17 0,0 0 9 15,0 0 8-15,-85 100 2 0,91-80 5 0,0-1 5 16,5 0 5-16,0 0 5 0,5-2 6 16,1 0 5-16,3-2 4 0,0-2 2 0,4-2-1 0,0-6-5 15,3-1-10-15,1-4-10 0,-1 0-9 16,0-6-1-16,1-4 2 0,-2-3 10 16,-1-3 4-16,-4-4 4 0,-2-1 2 0,-3-1 0 15,-2-1 3-15,-2 0-4 0,-4 0 0 0,-4-1-5 0,-1 1-7 16,-3 2-3-16,0-2 0 0,-3 7-9 15,-1 1-2-15,-3 5-9 0,1 3-6 0,-2 3-9 16,1 1-12-16,0 3-12 0,1 0-9 0,-3 4-6 16,1 4 5-16,2 1 7 0,0 3 8 0,-2 0 9 15,6 2 2-15,0 0 3 0,2 0 1 16,0-2 1-16,1-1 5 0,5-2 4 0,2 1 5 16,4-2 7-16,4-2 2 0,-1-2 4 0,5-2 1 15,0-2-2-15,0 0-3 0,2 0-3 0,1-6 2 16,-2-1-2-16,2-2 0 0,-2-2-2 15,-1-1 0-15,-2-1 2 0,-4 0 5 0,-1-1 3 16,-4 0 6-16,-3 4 1 0,-5 0 1 0,1 2-3 16,-2 2-5-16,0 0-3 0,0 1-7 15,0 1-5-15,0 2-3 0,0 0-4 0,0 1-2 0,0 1-2 16,0-2-9-16,0 2-5 0,5-1-7 16,0-1 2-16,3 0 5 0,5-1 10 0,2 1 2 15,0-1 2-15,2 1 3 0,-2-1-2 16,0 1 2-16,-4 1 2 0,-2 1 0 0,-5 0 1 15,-2 0 3-15,-2 0-1 0,0 0 5 0,0 0-2 16,0 0 1-16,0 0-7 0,-2 0-7 0,-1 1 0 16,0 4-4-16,-2 0 1 0,2 0 0 0,1 2 0 15,0 1 3-15,1 0 3 0,1 1-2 16,0 0 5-16,0 2-2 0,0-2-1 0,0 2 2 16,1-1-1-16,-1-1 1 0,0 1 3 0,-1-1 3 15,-5 3-1-15,-5-1-1 0,-6 2-4 0,-4 1-12 16,-4 2-26-16,-4 0-49 0,-6 1-73 15,1 1-147-15,7-2-331 0,9-7-839 0</inkml:trace>
  <inkml:trace contextRef="#ctx0" brushRef="#br0" timeOffset="62277.7395">22747 1730 0 0,'0'0'0'0,"0"0"0"0,0 0 0 16,0 0 0-16,0 0 0 0,0 0 0 16,0 0 0-16,0 0 0 0,0 0 0 0,0 0 0 15,0 0 0-15,0 0 86 0,10-38 59 16,-10 38 6-16,0-1-5 0,1 1 3 0,-1 0-10 15,0 0-18-15,1 0-19 0,-1 0-20 0,0 0-27 16,0 0-27-16,0 0-31 0,0 1-12 16,0 5 5-16,0 3 23 0,0 4 30 0,0 5 23 0,0 3-4 15,0 1-12-15,-3 2-5 0,1 1-19 16,-1-1-6-16,3 2-1 0,0-1 0 0,0 1-7 16,0 0 3-16,4-1-7 0,-1 0-1 0,-1-2-5 15,3-3-8-15,-2-2-2 0,-1-2-6 16,3-1-4-16,-3-2-11 0,-2-2-43 0,0-2-58 0,0-3-60 15,0-2-56-15,0-1-5 0,0-3 8 0,0 0-51 16,0-3 212-16,0-1 82 0</inkml:trace>
  <inkml:trace contextRef="#ctx0" brushRef="#br0" timeOffset="62721.6705">22785 1907 0 0,'0'0'0'16,"0"0"0"-16,0 0 0 0,0 0 0 0,0 0 62 15,0 0 122-15,0 0-31 0,-4-116-26 16,3 106-1-16,0 2-12 0,-1 0-8 0,1 2-17 0,-4 0-13 15,3 1-11-15,2-1 8 0,-1 2-3 16,0 0 10-16,0 1 6 0,1-1-5 0,0 3-17 16,0 0-20-16,0 1-16 0,0 0-15 0,0 0-2 15,2 0 5-15,1 0 5 0,4 0-3 16,0 3 10-16,0 2 2 0,2 2 0 0,6 1-2 16,-3-1 0-16,2 2-3 0,4 2 3 0,1 1-3 15,2 2 4-15,1 0-8 0,5 1-5 0,-1 0 1 16,3-1-2-16,0 1-4 0,2-1-2 0,-2-1 2 15,-1 1-5-15,-3-1 4 0,-1-2-4 16,-2-2 4-16,-6 0-4 0,-1-6 7 0,-6 1 1 16,-4-3 7-16,0-1 18 0,-5 0 32 0,0 0 25 15,0 0 16-15,0-1-5 0,0-4-27 0,0-5-26 16,0-2-30-16,0-3-5 0,1-1-2 16,-1-2 7-16,1-1-2 0,0-2 3 0,1 0-10 15,-1-1-1-15,3-3 1 0,-1 2 1 0,-1-2-7 16,3 2-2-16,-2 1 3 0,-2 1 1 15,2 7 6-15,1 2-1 0,-4 3 5 0,1 3-10 16,-1 2-1-16,0 2-1 0,0 0-13 0,0 2-9 16,0-2 2-16,1 2-15 0,-1 0-19 0,1 0-28 15,1 0-27-15,5 0-31 0,4 0-38 0,3 0-39 16,6-1-98-16,3 1-132 0,2 0-200 16,-5 0-138-16,-8 0 699 0</inkml:trace>
  <inkml:trace contextRef="#ctx0" brushRef="#br0" timeOffset="63538.317">23705 1539 926 0,'0'0'-63'0,"0"0"36"0,0 0 36 16,0 0 57-16,0 0 26 0,0 0 12 16,0 0-6-16,0 0-18 0,0 0-22 0,0 0-20 15,0 0-25-15,0 0 5 0,0 0 3 0,-52-40 0 16,57 39 4-16,0 0-13 0,3 0-12 16,1-1 12-16,0-1 10 0,3 0 7 0,1 0 6 15,3-2 3-15,-1 2 7 0,5-1-6 0,0 1-2 16,2 0-11-16,2 1-7 0,-2 0-4 0,-2 2-6 15,0 0-2-15,-5 0-5 0,1 0-13 16,-5 1 4-16,-3 0-9 0,-3 1-21 0,-4 0-24 16,-1-1-7-16,0-1-1 0,-2 1 2 0,-4-1 8 15,1 1 7-15,-3 0 15 0,3 1 20 0,-2-1 27 16,-3 0-3-16,1 0-4 0,-1 1 0 16,0-2-2-16,0 0 2 0,1 0-1 0,-2 0 2 15,1 0-4-15,1 0 0 0,0 0-1 0,2 0 0 16,-1 0-4-16,1 0 5 0,4 0-7 0,-1 0-7 15,0 0-17-15,4 0-12 0,0 0-7 16,0 0 4-16,0 0 23 0,0 3 18 0,0-2 16 16,0 1 1-16,0 0 0 0,1-1-3 0,-1 0 2 15,0 0 4-15,0-1 9 0,0 0 2 0,0 0 13 16,0 0 10-16,0 0 6 0,0 0 7 16,0 0-3-16,0 0-3 0,-1 0-12 0,1 0-9 15,0 0-8-15,-1 0 0 0,1 0-5 0,0 0 4 16,0 0-3-16,0 0-4 0,0 1-3 0,0-1 1 15,0 0-3-15,0 0-4 0,0 2 0 0,0-2-3 16,0 1-1-16,0 0-2 0,0 1 6 16,0 2 1-16,0 3 6 0,-2 1 0 0,0 2 3 15,-2 3-3-15,2 2 4 0,-2 3 3 0,-1 4 0 16,2 3 2-16,-4 3-4 0,4 1 4 0,0 0-4 16,-2-1 1-16,4 2-5 0,-1-2 2 0,1 2-8 15,1-3 5-15,0 0-4 0,0-2-4 16,0 0-2-16,0-3-5 0,0-1-12 0,0-2-26 15,0-5-38-15,0 0-43 0,-1-4-60 0,-3-4-111 16,3-2-218-16,1-2-227 0,-1-2 417 0</inkml:trace>
  <inkml:trace contextRef="#ctx0" brushRef="#br0" timeOffset="63931.1542">23562 1546 0 0,'0'0'0'0,"0"0"0"0,0 0 0 15,0 0 0-15,0 0 0 0,0 0 0 0,0 0 0 16,0 0 0-16,0 0 29 0,0 0 9 0,0 0-10 16,129-43-9-16,-89 37-10 0,4 0-17 15,7 2-73-15,-10 0 47 0,-12 1 34 0</inkml:trace>
  <inkml:trace contextRef="#ctx0" brushRef="#br0" timeOffset="65387.0442">22426 2728 0 0,'0'0'0'15,"0"0"0"-15,0 0 0 0,0 0 0 0,0 0 0 16,0 0 96-16,0 0 145 0,0 0-32 0,0 0-52 16,0 0-60-16,0 0-67 0,0 0-62 0,-22-54-25 15,28 54 6-15,-2 0 21 0,5 0 39 0,0 0 19 16,4 0 13-16,4 0 14 0,4 0 11 0,2 0 10 15,7 0 7-15,7-4 3 0,5-2-6 16,9-1-8-16,7-2-11 0,7-2 0 16,12 0 0-16,6-3 2 0,9 2 3 0,4 0-2 15,11 2-5-15,-1 1-8 0,5 0-6 0,-1 3-9 16,-1 0-9-16,-4 4-5 0,-4 0-6 16,-7 2-3-16,-5 0-2 0,-9 1-5 0,-11 3 3 0,-13 0-6 15,-7 0 0-15,-14-1-4 0,-8 0-6 16,-10-2-8-16,-6 1-19 0,-9-2-30 0,-1 0-59 15,-1 0-126-15,0 0-293 0,-1 0-356 0</inkml:trace>
  <inkml:trace contextRef="#ctx0" brushRef="#br0" timeOffset="426034.7763">7642 11848 0 0,'0'0'0'0,"0"0"0"0,0 0 0 0,0 0 0 16,0 0 77-16,0 0 169 0,0 0-27 0,0 0-31 15,0 0-34-15,0 0-32 0,0 0-19 0,0 0-19 16,-47-116-16-16,47 116-13 0,0 0-22 0,-1 0-26 16,1 0-36-16,0 0-34 0,-1 3-2 15,-4 4 13-15,3 4 28 0,0 3 32 0,-2 4 5 16,-1 1 0-16,-1 2 3 0,2-2-7 0,-4 4-1 15,4-1-1-15,-4-1-4 0,4 1 5 0,-2-3-1 16,-2 2 1-16,4-2-1 0,-2-1-1 16,3-2-3-16,0-1 0 0,-1-1-2 0,2-3 3 15,2-1 0-15,-1-2 3 0,0-2 2 0,1-1 1 16,0-3 8-16,0 0 6 0,0-1 8 16,0 1 8-16,2-1 5 0,-1 0 2 15,1 1 1-15,4 1-6 0,-2-1-4 0,4 2-3 0,2-1-6 0,0 1-2 16,2-1-2-16,4 1-3 0,-4-2-2 15,5 2-1-15,-3-2-5 0,3 1 1 16,-3-3-1-16,3 0 1 0,-3 0 4 0,3 0 2 16,-3-2 4-16,3-2 2 0,-5-1 3 0,1-1 4 15,0-1 0-15,-3-3 3 0,0 1 0 0,-4-1-2 16,2-1 1-16,-2 0 1 0,-1-4-3 0,-3 2-1 16,2-2-4-16,-3 2-6 0,-1-1-1 0,0 0-7 15,0 2 1-15,0 1-2 0,0 1-3 16,-1 0-1-16,-3 2-1 0,2 1 2 0,1 1 1 15,0 2 2-15,-2 2 1 0,0-1-2 0,3 1-2 16,-1 2-1-16,1-1-4 0,0 1-2 16,0 0 0-16,0 0-3 0,0 0-4 0,0 0-4 15,-1 0-9-15,1 1-9 0,-1 4 1 0,1 2 5 16,-2 5 9-16,0 6 11 0,-3 3 4 16,4 5-2-16,-1 3 0 0,0 4 0 0,-1 0 1 15,3 0 0-15,0 1 1 0,0-1-1 0,0 1 0 16,0-2-2-16,3 2 2 0,0-2-1 0,-2 1-3 15,2-2-10-15,1 1-28 0,-1-1-83 0,-2 0-171 16,0-7-378-16,0-8-675 0</inkml:trace>
  <inkml:trace contextRef="#ctx0" brushRef="#br0" timeOffset="427320.3188">10573 12260 0 0,'0'0'0'16,"0"0"0"-16,0 0 0 0,0 0 0 15,0 0 0-15,0 0 0 0,0 0 0 0,0 0 0 16,0 0 64-16,0 0 51 0,132-39-7 0,-89 32-21 0,4-2-24 16,2 2-15-16,1 0-13 0,-2 0-4 15,2 0-6-15,-2-1-1 0,-1 0-5 0,-4-2 0 16,0 0 8-16,-4 2 18 0,-3-1 22 15,-3 1 21-15,-3-1 9 0,-6 0-2 0,-2 2-11 16,-6 2-12-16,-3 1-6 0,-4 0-4 0,-5 1 11 16,-1 1 18-16,-3 2-4 0,0 0-20 0,0 0-39 15,-4 0-65-15,-2 0-62 0,-2 0-86 0,-4 0-170 16,2 2-289-16,3 1 277 0</inkml:trace>
  <inkml:trace contextRef="#ctx0" brushRef="#br0" timeOffset="430343.9271">10626 12267 0 0,'0'0'0'0,"0"0"0"15,0 0 0-15,0 0 0 0,0 0 0 16,0 0 0-16,0 0 0 0,0 0 0 0,0 0 42 15,0 0 80-15,0 0 55 0,0 0 40 0,-3-8 21 16,14 3-10-16,5-2-37 0,2-2-33 0,7-1-32 16,3-3-28-16,6-1-21 0,6 0-17 0,5-2-12 15,9 0-9-15,2 0-10 0,8 2-8 16,2 3-6-16,0 0-2 0,1 2-2 0,-2 3-1 16,-1 0 0-16,-3 1 0 0,-4 1-1 0,-6 1 0 15,-6 0-3-15,-8 1-1 0,-5 1 0 16,-8-1-1-16,-5 0 2 0,-7 1 0 0,-5-2 10 0,-2 2 19 15,-4 1 18-15,-1 0 18 0,0 0-1 16,0 0-20-16,-7 0-30 0,-2 0-23 16,-5 4-12-16,-5-1 0 0,-4 2 8 0,-6 2 5 15,-2-1 2-15,-3 1 2 0,-4-1-1 0,-1-1 1 16,-4 2 0-16,0-1-1 0,0 1 0 0,-2 0-2 16,0 0 0-16,-1 0 1 0,3 0 1 0,-1 1 0 15,4-1 0-15,2-1 0 0,2 2-3 0,4-1 0 16,5-2 2-16,2 2-2 0,5-2 0 15,6 0 2-15,2 0-3 0,5-2-5 0,3 0-8 0,1-3-14 16,3 1-13-16,0-1-9 0,0 0 11 16,5 0 20-16,3 0 25 0,4 0 23 0,3-2 1 15,6-2-4-15,5-1-10 0,3 1-4 0,2 0-1 16,1 1 1-16,0 0-3 0,0 1-23 16,-1 0-96-16,0 0-217 0,-6 1-449 0,-11-1-172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E9BD6A7-5895-4549-9132-829E6E8C671D}" type="datetimeFigureOut">
              <a:rPr lang="en-IN" smtClean="0"/>
              <a:t>08-01-2023</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B87794B-7EBF-4512-87BD-144C6E6654AC}" type="slidenum">
              <a:rPr lang="en-IN" smtClean="0"/>
              <a:t>‹#›</a:t>
            </a:fld>
            <a:endParaRPr lang="en-IN"/>
          </a:p>
        </p:txBody>
      </p:sp>
    </p:spTree>
    <p:extLst>
      <p:ext uri="{BB962C8B-B14F-4D97-AF65-F5344CB8AC3E}">
        <p14:creationId xmlns:p14="http://schemas.microsoft.com/office/powerpoint/2010/main" val="27307835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a:extLst>
              <a:ext uri="{FF2B5EF4-FFF2-40B4-BE49-F238E27FC236}">
                <a16:creationId xmlns:a16="http://schemas.microsoft.com/office/drawing/2014/main" xmlns="" id="{CDAD664B-7D27-C1F0-2C21-90868AC32E2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eaLnBrk="0" fontAlgn="base" hangingPunct="0">
              <a:spcBef>
                <a:spcPct val="0"/>
              </a:spcBef>
              <a:spcAft>
                <a:spcPct val="0"/>
              </a:spcAft>
              <a:defRPr>
                <a:solidFill>
                  <a:schemeClr val="tx1"/>
                </a:solidFill>
                <a:latin typeface="Century Gothic" panose="020B0502020202020204" pitchFamily="34" charset="0"/>
              </a:defRPr>
            </a:lvl6pPr>
            <a:lvl7pPr marL="2971800" indent="-228600" eaLnBrk="0" fontAlgn="base" hangingPunct="0">
              <a:spcBef>
                <a:spcPct val="0"/>
              </a:spcBef>
              <a:spcAft>
                <a:spcPct val="0"/>
              </a:spcAft>
              <a:defRPr>
                <a:solidFill>
                  <a:schemeClr val="tx1"/>
                </a:solidFill>
                <a:latin typeface="Century Gothic" panose="020B0502020202020204" pitchFamily="34" charset="0"/>
              </a:defRPr>
            </a:lvl7pPr>
            <a:lvl8pPr marL="3429000" indent="-228600" eaLnBrk="0" fontAlgn="base" hangingPunct="0">
              <a:spcBef>
                <a:spcPct val="0"/>
              </a:spcBef>
              <a:spcAft>
                <a:spcPct val="0"/>
              </a:spcAft>
              <a:defRPr>
                <a:solidFill>
                  <a:schemeClr val="tx1"/>
                </a:solidFill>
                <a:latin typeface="Century Gothic" panose="020B0502020202020204" pitchFamily="34" charset="0"/>
              </a:defRPr>
            </a:lvl8pPr>
            <a:lvl9pPr marL="3886200" indent="-228600" eaLnBrk="0" fontAlgn="base" hangingPunct="0">
              <a:spcBef>
                <a:spcPct val="0"/>
              </a:spcBef>
              <a:spcAft>
                <a:spcPct val="0"/>
              </a:spcAft>
              <a:defRPr>
                <a:solidFill>
                  <a:schemeClr val="tx1"/>
                </a:solidFill>
                <a:latin typeface="Century Gothic" panose="020B0502020202020204" pitchFamily="34" charset="0"/>
              </a:defRPr>
            </a:lvl9pPr>
          </a:lstStyle>
          <a:p>
            <a:fld id="{2DDCC34E-B52F-4B13-9544-73369C11B6A5}" type="slidenum">
              <a:rPr lang="en-AU" altLang="en-US">
                <a:latin typeface="Arial" panose="020B0604020202020204" pitchFamily="34" charset="0"/>
                <a:ea typeface="ＭＳ Ｐゴシック" panose="020B0600070205080204" pitchFamily="34" charset="-128"/>
                <a:cs typeface="Arial" panose="020B0604020202020204" pitchFamily="34" charset="0"/>
              </a:rPr>
              <a:pPr/>
              <a:t>27</a:t>
            </a:fld>
            <a:endParaRPr lang="en-AU" altLang="en-US">
              <a:latin typeface="Arial" panose="020B0604020202020204" pitchFamily="34" charset="0"/>
              <a:ea typeface="ＭＳ Ｐゴシック" panose="020B0600070205080204" pitchFamily="34" charset="-128"/>
              <a:cs typeface="Arial" panose="020B0604020202020204" pitchFamily="34" charset="0"/>
            </a:endParaRPr>
          </a:p>
        </p:txBody>
      </p:sp>
      <p:sp>
        <p:nvSpPr>
          <p:cNvPr id="13315" name="Rectangle 2">
            <a:extLst>
              <a:ext uri="{FF2B5EF4-FFF2-40B4-BE49-F238E27FC236}">
                <a16:creationId xmlns:a16="http://schemas.microsoft.com/office/drawing/2014/main" xmlns="" id="{CF6EDC04-5671-0935-9A88-6434B84C723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6" name="Rectangle 3">
            <a:extLst>
              <a:ext uri="{FF2B5EF4-FFF2-40B4-BE49-F238E27FC236}">
                <a16:creationId xmlns:a16="http://schemas.microsoft.com/office/drawing/2014/main" xmlns="" id="{6BEA8AE1-1EE7-D03B-82FA-C3EFD49B826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ea typeface="ＭＳ Ｐゴシック" panose="020B0600070205080204" pitchFamily="34" charset="-128"/>
            </a:endParaRPr>
          </a:p>
        </p:txBody>
      </p:sp>
    </p:spTree>
    <p:extLst>
      <p:ext uri="{BB962C8B-B14F-4D97-AF65-F5344CB8AC3E}">
        <p14:creationId xmlns:p14="http://schemas.microsoft.com/office/powerpoint/2010/main" val="23411774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a:extLst>
              <a:ext uri="{FF2B5EF4-FFF2-40B4-BE49-F238E27FC236}">
                <a16:creationId xmlns:a16="http://schemas.microsoft.com/office/drawing/2014/main" xmlns="" id="{8B5F4035-453B-CD0E-3C12-8B2896F57FB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eaLnBrk="0" fontAlgn="base" hangingPunct="0">
              <a:spcBef>
                <a:spcPct val="0"/>
              </a:spcBef>
              <a:spcAft>
                <a:spcPct val="0"/>
              </a:spcAft>
              <a:defRPr>
                <a:solidFill>
                  <a:schemeClr val="tx1"/>
                </a:solidFill>
                <a:latin typeface="Century Gothic" panose="020B0502020202020204" pitchFamily="34" charset="0"/>
              </a:defRPr>
            </a:lvl6pPr>
            <a:lvl7pPr marL="2971800" indent="-228600" eaLnBrk="0" fontAlgn="base" hangingPunct="0">
              <a:spcBef>
                <a:spcPct val="0"/>
              </a:spcBef>
              <a:spcAft>
                <a:spcPct val="0"/>
              </a:spcAft>
              <a:defRPr>
                <a:solidFill>
                  <a:schemeClr val="tx1"/>
                </a:solidFill>
                <a:latin typeface="Century Gothic" panose="020B0502020202020204" pitchFamily="34" charset="0"/>
              </a:defRPr>
            </a:lvl7pPr>
            <a:lvl8pPr marL="3429000" indent="-228600" eaLnBrk="0" fontAlgn="base" hangingPunct="0">
              <a:spcBef>
                <a:spcPct val="0"/>
              </a:spcBef>
              <a:spcAft>
                <a:spcPct val="0"/>
              </a:spcAft>
              <a:defRPr>
                <a:solidFill>
                  <a:schemeClr val="tx1"/>
                </a:solidFill>
                <a:latin typeface="Century Gothic" panose="020B0502020202020204" pitchFamily="34" charset="0"/>
              </a:defRPr>
            </a:lvl8pPr>
            <a:lvl9pPr marL="3886200" indent="-228600" eaLnBrk="0" fontAlgn="base" hangingPunct="0">
              <a:spcBef>
                <a:spcPct val="0"/>
              </a:spcBef>
              <a:spcAft>
                <a:spcPct val="0"/>
              </a:spcAft>
              <a:defRPr>
                <a:solidFill>
                  <a:schemeClr val="tx1"/>
                </a:solidFill>
                <a:latin typeface="Century Gothic" panose="020B0502020202020204" pitchFamily="34" charset="0"/>
              </a:defRPr>
            </a:lvl9pPr>
          </a:lstStyle>
          <a:p>
            <a:fld id="{4C24B629-7CCD-47DE-A784-E40BAAA8A877}" type="slidenum">
              <a:rPr lang="en-AU" altLang="en-US">
                <a:latin typeface="Arial" panose="020B0604020202020204" pitchFamily="34" charset="0"/>
                <a:ea typeface="ＭＳ Ｐゴシック" panose="020B0600070205080204" pitchFamily="34" charset="-128"/>
                <a:cs typeface="Arial" panose="020B0604020202020204" pitchFamily="34" charset="0"/>
              </a:rPr>
              <a:pPr/>
              <a:t>28</a:t>
            </a:fld>
            <a:endParaRPr lang="en-AU" altLang="en-US">
              <a:latin typeface="Arial" panose="020B0604020202020204" pitchFamily="34" charset="0"/>
              <a:ea typeface="ＭＳ Ｐゴシック" panose="020B0600070205080204" pitchFamily="34" charset="-128"/>
              <a:cs typeface="Arial" panose="020B0604020202020204" pitchFamily="34" charset="0"/>
            </a:endParaRPr>
          </a:p>
        </p:txBody>
      </p:sp>
      <p:sp>
        <p:nvSpPr>
          <p:cNvPr id="15363" name="Rectangle 2">
            <a:extLst>
              <a:ext uri="{FF2B5EF4-FFF2-40B4-BE49-F238E27FC236}">
                <a16:creationId xmlns:a16="http://schemas.microsoft.com/office/drawing/2014/main" xmlns="" id="{878701CA-7C0B-FB8B-AA76-8B97E81B44F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4" name="Rectangle 3">
            <a:extLst>
              <a:ext uri="{FF2B5EF4-FFF2-40B4-BE49-F238E27FC236}">
                <a16:creationId xmlns:a16="http://schemas.microsoft.com/office/drawing/2014/main" xmlns="" id="{BCC77DAA-9492-AB28-1CEA-51FF057FC7A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ea typeface="ＭＳ Ｐゴシック" panose="020B0600070205080204" pitchFamily="34" charset="-128"/>
            </a:endParaRPr>
          </a:p>
        </p:txBody>
      </p:sp>
    </p:spTree>
    <p:extLst>
      <p:ext uri="{BB962C8B-B14F-4D97-AF65-F5344CB8AC3E}">
        <p14:creationId xmlns:p14="http://schemas.microsoft.com/office/powerpoint/2010/main" val="5665239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a:extLst>
              <a:ext uri="{FF2B5EF4-FFF2-40B4-BE49-F238E27FC236}">
                <a16:creationId xmlns:a16="http://schemas.microsoft.com/office/drawing/2014/main" xmlns="" id="{1EFE8CF0-5905-8AEC-E5DA-DA241A6A375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eaLnBrk="0" fontAlgn="base" hangingPunct="0">
              <a:spcBef>
                <a:spcPct val="0"/>
              </a:spcBef>
              <a:spcAft>
                <a:spcPct val="0"/>
              </a:spcAft>
              <a:defRPr>
                <a:solidFill>
                  <a:schemeClr val="tx1"/>
                </a:solidFill>
                <a:latin typeface="Century Gothic" panose="020B0502020202020204" pitchFamily="34" charset="0"/>
              </a:defRPr>
            </a:lvl6pPr>
            <a:lvl7pPr marL="2971800" indent="-228600" eaLnBrk="0" fontAlgn="base" hangingPunct="0">
              <a:spcBef>
                <a:spcPct val="0"/>
              </a:spcBef>
              <a:spcAft>
                <a:spcPct val="0"/>
              </a:spcAft>
              <a:defRPr>
                <a:solidFill>
                  <a:schemeClr val="tx1"/>
                </a:solidFill>
                <a:latin typeface="Century Gothic" panose="020B0502020202020204" pitchFamily="34" charset="0"/>
              </a:defRPr>
            </a:lvl7pPr>
            <a:lvl8pPr marL="3429000" indent="-228600" eaLnBrk="0" fontAlgn="base" hangingPunct="0">
              <a:spcBef>
                <a:spcPct val="0"/>
              </a:spcBef>
              <a:spcAft>
                <a:spcPct val="0"/>
              </a:spcAft>
              <a:defRPr>
                <a:solidFill>
                  <a:schemeClr val="tx1"/>
                </a:solidFill>
                <a:latin typeface="Century Gothic" panose="020B0502020202020204" pitchFamily="34" charset="0"/>
              </a:defRPr>
            </a:lvl8pPr>
            <a:lvl9pPr marL="3886200" indent="-228600" eaLnBrk="0" fontAlgn="base" hangingPunct="0">
              <a:spcBef>
                <a:spcPct val="0"/>
              </a:spcBef>
              <a:spcAft>
                <a:spcPct val="0"/>
              </a:spcAft>
              <a:defRPr>
                <a:solidFill>
                  <a:schemeClr val="tx1"/>
                </a:solidFill>
                <a:latin typeface="Century Gothic" panose="020B0502020202020204" pitchFamily="34" charset="0"/>
              </a:defRPr>
            </a:lvl9pPr>
          </a:lstStyle>
          <a:p>
            <a:fld id="{039625E0-989B-4059-8BF1-45A0D974E33D}" type="slidenum">
              <a:rPr lang="en-AU" altLang="en-US">
                <a:latin typeface="Arial" panose="020B0604020202020204" pitchFamily="34" charset="0"/>
                <a:ea typeface="ＭＳ Ｐゴシック" panose="020B0600070205080204" pitchFamily="34" charset="-128"/>
                <a:cs typeface="Arial" panose="020B0604020202020204" pitchFamily="34" charset="0"/>
              </a:rPr>
              <a:pPr/>
              <a:t>31</a:t>
            </a:fld>
            <a:endParaRPr lang="en-AU" altLang="en-US">
              <a:latin typeface="Arial" panose="020B0604020202020204" pitchFamily="34" charset="0"/>
              <a:ea typeface="ＭＳ Ｐゴシック" panose="020B0600070205080204" pitchFamily="34" charset="-128"/>
              <a:cs typeface="Arial" panose="020B0604020202020204" pitchFamily="34" charset="0"/>
            </a:endParaRPr>
          </a:p>
        </p:txBody>
      </p:sp>
      <p:sp>
        <p:nvSpPr>
          <p:cNvPr id="20483" name="Rectangle 2">
            <a:extLst>
              <a:ext uri="{FF2B5EF4-FFF2-40B4-BE49-F238E27FC236}">
                <a16:creationId xmlns:a16="http://schemas.microsoft.com/office/drawing/2014/main" xmlns="" id="{D76D49BC-2966-6CC9-628C-0D7F54FAD2A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4" name="Rectangle 3">
            <a:extLst>
              <a:ext uri="{FF2B5EF4-FFF2-40B4-BE49-F238E27FC236}">
                <a16:creationId xmlns:a16="http://schemas.microsoft.com/office/drawing/2014/main" xmlns="" id="{1D0836B2-0891-E3E9-FEEF-B27F30688AE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ea typeface="ＭＳ Ｐゴシック" panose="020B0600070205080204" pitchFamily="34" charset="-128"/>
            </a:endParaRPr>
          </a:p>
        </p:txBody>
      </p:sp>
    </p:spTree>
    <p:extLst>
      <p:ext uri="{BB962C8B-B14F-4D97-AF65-F5344CB8AC3E}">
        <p14:creationId xmlns:p14="http://schemas.microsoft.com/office/powerpoint/2010/main" val="42450331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a:extLst>
              <a:ext uri="{FF2B5EF4-FFF2-40B4-BE49-F238E27FC236}">
                <a16:creationId xmlns:a16="http://schemas.microsoft.com/office/drawing/2014/main" xmlns="" id="{51E182B9-C53C-CB0B-14EA-75A06773787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eaLnBrk="0" fontAlgn="base" hangingPunct="0">
              <a:spcBef>
                <a:spcPct val="0"/>
              </a:spcBef>
              <a:spcAft>
                <a:spcPct val="0"/>
              </a:spcAft>
              <a:defRPr>
                <a:solidFill>
                  <a:schemeClr val="tx1"/>
                </a:solidFill>
                <a:latin typeface="Century Gothic" panose="020B0502020202020204" pitchFamily="34" charset="0"/>
              </a:defRPr>
            </a:lvl6pPr>
            <a:lvl7pPr marL="2971800" indent="-228600" eaLnBrk="0" fontAlgn="base" hangingPunct="0">
              <a:spcBef>
                <a:spcPct val="0"/>
              </a:spcBef>
              <a:spcAft>
                <a:spcPct val="0"/>
              </a:spcAft>
              <a:defRPr>
                <a:solidFill>
                  <a:schemeClr val="tx1"/>
                </a:solidFill>
                <a:latin typeface="Century Gothic" panose="020B0502020202020204" pitchFamily="34" charset="0"/>
              </a:defRPr>
            </a:lvl7pPr>
            <a:lvl8pPr marL="3429000" indent="-228600" eaLnBrk="0" fontAlgn="base" hangingPunct="0">
              <a:spcBef>
                <a:spcPct val="0"/>
              </a:spcBef>
              <a:spcAft>
                <a:spcPct val="0"/>
              </a:spcAft>
              <a:defRPr>
                <a:solidFill>
                  <a:schemeClr val="tx1"/>
                </a:solidFill>
                <a:latin typeface="Century Gothic" panose="020B0502020202020204" pitchFamily="34" charset="0"/>
              </a:defRPr>
            </a:lvl8pPr>
            <a:lvl9pPr marL="3886200" indent="-228600" eaLnBrk="0" fontAlgn="base" hangingPunct="0">
              <a:spcBef>
                <a:spcPct val="0"/>
              </a:spcBef>
              <a:spcAft>
                <a:spcPct val="0"/>
              </a:spcAft>
              <a:defRPr>
                <a:solidFill>
                  <a:schemeClr val="tx1"/>
                </a:solidFill>
                <a:latin typeface="Century Gothic" panose="020B0502020202020204" pitchFamily="34" charset="0"/>
              </a:defRPr>
            </a:lvl9pPr>
          </a:lstStyle>
          <a:p>
            <a:fld id="{9319F94C-A537-4440-AB3E-81B3C20C137F}" type="slidenum">
              <a:rPr lang="en-AU" altLang="en-US">
                <a:latin typeface="Arial" panose="020B0604020202020204" pitchFamily="34" charset="0"/>
                <a:ea typeface="ＭＳ Ｐゴシック" panose="020B0600070205080204" pitchFamily="34" charset="-128"/>
                <a:cs typeface="Arial" panose="020B0604020202020204" pitchFamily="34" charset="0"/>
              </a:rPr>
              <a:pPr/>
              <a:t>32</a:t>
            </a:fld>
            <a:endParaRPr lang="en-AU" altLang="en-US">
              <a:latin typeface="Arial" panose="020B0604020202020204" pitchFamily="34" charset="0"/>
              <a:ea typeface="ＭＳ Ｐゴシック" panose="020B0600070205080204" pitchFamily="34" charset="-128"/>
              <a:cs typeface="Arial" panose="020B0604020202020204" pitchFamily="34" charset="0"/>
            </a:endParaRPr>
          </a:p>
        </p:txBody>
      </p:sp>
      <p:sp>
        <p:nvSpPr>
          <p:cNvPr id="22531" name="Rectangle 2">
            <a:extLst>
              <a:ext uri="{FF2B5EF4-FFF2-40B4-BE49-F238E27FC236}">
                <a16:creationId xmlns:a16="http://schemas.microsoft.com/office/drawing/2014/main" xmlns="" id="{33BC1B6C-531D-F725-8642-389AF231B05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2" name="Rectangle 3">
            <a:extLst>
              <a:ext uri="{FF2B5EF4-FFF2-40B4-BE49-F238E27FC236}">
                <a16:creationId xmlns:a16="http://schemas.microsoft.com/office/drawing/2014/main" xmlns="" id="{FD49FDDA-BD94-D9B0-6AE6-C7A46108A6E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ea typeface="ＭＳ Ｐゴシック" panose="020B0600070205080204" pitchFamily="34" charset="-128"/>
            </a:endParaRPr>
          </a:p>
        </p:txBody>
      </p:sp>
    </p:spTree>
    <p:extLst>
      <p:ext uri="{BB962C8B-B14F-4D97-AF65-F5344CB8AC3E}">
        <p14:creationId xmlns:p14="http://schemas.microsoft.com/office/powerpoint/2010/main" val="38230225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a:extLst>
              <a:ext uri="{FF2B5EF4-FFF2-40B4-BE49-F238E27FC236}">
                <a16:creationId xmlns:a16="http://schemas.microsoft.com/office/drawing/2014/main" xmlns="" id="{C6288D2D-4366-130D-C70A-7CB566D7914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eaLnBrk="0" fontAlgn="base" hangingPunct="0">
              <a:spcBef>
                <a:spcPct val="0"/>
              </a:spcBef>
              <a:spcAft>
                <a:spcPct val="0"/>
              </a:spcAft>
              <a:defRPr>
                <a:solidFill>
                  <a:schemeClr val="tx1"/>
                </a:solidFill>
                <a:latin typeface="Century Gothic" panose="020B0502020202020204" pitchFamily="34" charset="0"/>
              </a:defRPr>
            </a:lvl6pPr>
            <a:lvl7pPr marL="2971800" indent="-228600" eaLnBrk="0" fontAlgn="base" hangingPunct="0">
              <a:spcBef>
                <a:spcPct val="0"/>
              </a:spcBef>
              <a:spcAft>
                <a:spcPct val="0"/>
              </a:spcAft>
              <a:defRPr>
                <a:solidFill>
                  <a:schemeClr val="tx1"/>
                </a:solidFill>
                <a:latin typeface="Century Gothic" panose="020B0502020202020204" pitchFamily="34" charset="0"/>
              </a:defRPr>
            </a:lvl7pPr>
            <a:lvl8pPr marL="3429000" indent="-228600" eaLnBrk="0" fontAlgn="base" hangingPunct="0">
              <a:spcBef>
                <a:spcPct val="0"/>
              </a:spcBef>
              <a:spcAft>
                <a:spcPct val="0"/>
              </a:spcAft>
              <a:defRPr>
                <a:solidFill>
                  <a:schemeClr val="tx1"/>
                </a:solidFill>
                <a:latin typeface="Century Gothic" panose="020B0502020202020204" pitchFamily="34" charset="0"/>
              </a:defRPr>
            </a:lvl8pPr>
            <a:lvl9pPr marL="3886200" indent="-228600" eaLnBrk="0" fontAlgn="base" hangingPunct="0">
              <a:spcBef>
                <a:spcPct val="0"/>
              </a:spcBef>
              <a:spcAft>
                <a:spcPct val="0"/>
              </a:spcAft>
              <a:defRPr>
                <a:solidFill>
                  <a:schemeClr val="tx1"/>
                </a:solidFill>
                <a:latin typeface="Century Gothic" panose="020B0502020202020204" pitchFamily="34" charset="0"/>
              </a:defRPr>
            </a:lvl9pPr>
          </a:lstStyle>
          <a:p>
            <a:fld id="{A6F363AB-DAE9-471C-9173-AAC75B11DB21}" type="slidenum">
              <a:rPr lang="en-AU" altLang="en-US">
                <a:latin typeface="Arial" panose="020B0604020202020204" pitchFamily="34" charset="0"/>
                <a:ea typeface="ＭＳ Ｐゴシック" panose="020B0600070205080204" pitchFamily="34" charset="-128"/>
                <a:cs typeface="Arial" panose="020B0604020202020204" pitchFamily="34" charset="0"/>
              </a:rPr>
              <a:pPr/>
              <a:t>33</a:t>
            </a:fld>
            <a:endParaRPr lang="en-AU" altLang="en-US">
              <a:latin typeface="Arial" panose="020B0604020202020204" pitchFamily="34" charset="0"/>
              <a:ea typeface="ＭＳ Ｐゴシック" panose="020B0600070205080204" pitchFamily="34" charset="-128"/>
              <a:cs typeface="Arial" panose="020B0604020202020204" pitchFamily="34" charset="0"/>
            </a:endParaRPr>
          </a:p>
        </p:txBody>
      </p:sp>
      <p:sp>
        <p:nvSpPr>
          <p:cNvPr id="24579" name="Rectangle 2">
            <a:extLst>
              <a:ext uri="{FF2B5EF4-FFF2-40B4-BE49-F238E27FC236}">
                <a16:creationId xmlns:a16="http://schemas.microsoft.com/office/drawing/2014/main" xmlns="" id="{DA3E2162-9992-B71F-DB07-F40F93CFE4C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80" name="Rectangle 3">
            <a:extLst>
              <a:ext uri="{FF2B5EF4-FFF2-40B4-BE49-F238E27FC236}">
                <a16:creationId xmlns:a16="http://schemas.microsoft.com/office/drawing/2014/main" xmlns="" id="{747A84AD-E137-0077-1927-90B99E6CC73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ea typeface="ＭＳ Ｐゴシック" panose="020B0600070205080204" pitchFamily="34" charset="-128"/>
            </a:endParaRPr>
          </a:p>
        </p:txBody>
      </p:sp>
    </p:spTree>
    <p:extLst>
      <p:ext uri="{BB962C8B-B14F-4D97-AF65-F5344CB8AC3E}">
        <p14:creationId xmlns:p14="http://schemas.microsoft.com/office/powerpoint/2010/main" val="8102156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442522F-738C-97F1-CC70-F9D551C05DDE}"/>
              </a:ext>
            </a:extLst>
          </p:cNvPr>
          <p:cNvSpPr>
            <a:spLocks noGrp="1"/>
          </p:cNvSpPr>
          <p:nvPr>
            <p:ph type="ctrTitle"/>
          </p:nvPr>
        </p:nvSpPr>
        <p:spPr>
          <a:xfrm>
            <a:off x="1524000" y="1122363"/>
            <a:ext cx="9144000" cy="2387600"/>
          </a:xfrm>
        </p:spPr>
        <p:txBody>
          <a:bodyPr anchor="b"/>
          <a:lstStyle>
            <a:lvl1pPr algn="ctr">
              <a:defRPr sz="6000">
                <a:latin typeface="Times New Roman" panose="02020603050405020304" pitchFamily="18" charset="0"/>
                <a:cs typeface="Times New Roman" panose="02020603050405020304" pitchFamily="18" charset="0"/>
              </a:defRPr>
            </a:lvl1pPr>
          </a:lstStyle>
          <a:p>
            <a:r>
              <a:rPr lang="en-US" dirty="0"/>
              <a:t>Click to edit Master title style</a:t>
            </a:r>
            <a:endParaRPr lang="en-IN" dirty="0"/>
          </a:p>
        </p:txBody>
      </p:sp>
      <p:sp>
        <p:nvSpPr>
          <p:cNvPr id="3" name="Subtitle 2">
            <a:extLst>
              <a:ext uri="{FF2B5EF4-FFF2-40B4-BE49-F238E27FC236}">
                <a16:creationId xmlns:a16="http://schemas.microsoft.com/office/drawing/2014/main" xmlns="" id="{52D7FCF5-F798-9DB7-DD73-0BE7D464B271}"/>
              </a:ext>
            </a:extLst>
          </p:cNvPr>
          <p:cNvSpPr>
            <a:spLocks noGrp="1"/>
          </p:cNvSpPr>
          <p:nvPr>
            <p:ph type="subTitle" idx="1"/>
          </p:nvPr>
        </p:nvSpPr>
        <p:spPr>
          <a:xfrm>
            <a:off x="1524000" y="3602038"/>
            <a:ext cx="9144000" cy="1655762"/>
          </a:xfrm>
        </p:spPr>
        <p:txBody>
          <a:bodyPr/>
          <a:lstStyle>
            <a:lvl1pPr marL="0" indent="0" algn="ctr">
              <a:buNone/>
              <a:defRPr sz="2400">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IN" dirty="0"/>
          </a:p>
        </p:txBody>
      </p:sp>
      <p:sp>
        <p:nvSpPr>
          <p:cNvPr id="4" name="Date Placeholder 3">
            <a:extLst>
              <a:ext uri="{FF2B5EF4-FFF2-40B4-BE49-F238E27FC236}">
                <a16:creationId xmlns:a16="http://schemas.microsoft.com/office/drawing/2014/main" xmlns="" id="{8ACE0874-E4D1-A13C-A53E-5B37CC9D0056}"/>
              </a:ext>
            </a:extLst>
          </p:cNvPr>
          <p:cNvSpPr>
            <a:spLocks noGrp="1"/>
          </p:cNvSpPr>
          <p:nvPr>
            <p:ph type="dt" sz="half" idx="10"/>
          </p:nvPr>
        </p:nvSpPr>
        <p:spPr/>
        <p:txBody>
          <a:bodyPr/>
          <a:lstStyle/>
          <a:p>
            <a:fld id="{28728280-1A39-4D8B-88BC-44F750021DD5}" type="datetimeFigureOut">
              <a:rPr lang="en-IN" smtClean="0"/>
              <a:t>08-01-2023</a:t>
            </a:fld>
            <a:endParaRPr lang="en-IN"/>
          </a:p>
        </p:txBody>
      </p:sp>
      <p:sp>
        <p:nvSpPr>
          <p:cNvPr id="5" name="Footer Placeholder 4">
            <a:extLst>
              <a:ext uri="{FF2B5EF4-FFF2-40B4-BE49-F238E27FC236}">
                <a16:creationId xmlns:a16="http://schemas.microsoft.com/office/drawing/2014/main" xmlns="" id="{1F3A3025-2994-4967-4340-0A93569D806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xmlns="" id="{3921F38E-869F-D86E-706B-7D192170AEE5}"/>
              </a:ext>
            </a:extLst>
          </p:cNvPr>
          <p:cNvSpPr>
            <a:spLocks noGrp="1"/>
          </p:cNvSpPr>
          <p:nvPr>
            <p:ph type="sldNum" sz="quarter" idx="12"/>
          </p:nvPr>
        </p:nvSpPr>
        <p:spPr/>
        <p:txBody>
          <a:bodyPr/>
          <a:lstStyle/>
          <a:p>
            <a:fld id="{CF209328-C491-44F7-AD0B-BE7F09480B8B}" type="slidenum">
              <a:rPr lang="en-IN" smtClean="0"/>
              <a:t>‹#›</a:t>
            </a:fld>
            <a:endParaRPr lang="en-IN"/>
          </a:p>
        </p:txBody>
      </p:sp>
    </p:spTree>
    <p:extLst>
      <p:ext uri="{BB962C8B-B14F-4D97-AF65-F5344CB8AC3E}">
        <p14:creationId xmlns:p14="http://schemas.microsoft.com/office/powerpoint/2010/main" val="33224069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D3CCCC0-52F3-7D4C-BEF7-C4B89E9507B2}"/>
              </a:ext>
            </a:extLst>
          </p:cNvPr>
          <p:cNvSpPr>
            <a:spLocks noGrp="1"/>
          </p:cNvSpPr>
          <p:nvPr>
            <p:ph type="title"/>
          </p:nvPr>
        </p:nvSpPr>
        <p:spPr/>
        <p:txBody>
          <a:bodyPr/>
          <a:lstStyle>
            <a:lvl1pPr algn="ctr">
              <a:defRPr>
                <a:latin typeface="Times New Roman" panose="02020603050405020304" pitchFamily="18" charset="0"/>
                <a:cs typeface="Times New Roman" panose="02020603050405020304" pitchFamily="18" charset="0"/>
              </a:defRPr>
            </a:lvl1pPr>
          </a:lstStyle>
          <a:p>
            <a:r>
              <a:rPr lang="en-US" dirty="0"/>
              <a:t>Click to edit Master title style</a:t>
            </a:r>
            <a:endParaRPr lang="en-IN" dirty="0"/>
          </a:p>
        </p:txBody>
      </p:sp>
      <p:sp>
        <p:nvSpPr>
          <p:cNvPr id="3" name="Content Placeholder 2">
            <a:extLst>
              <a:ext uri="{FF2B5EF4-FFF2-40B4-BE49-F238E27FC236}">
                <a16:creationId xmlns:a16="http://schemas.microsoft.com/office/drawing/2014/main" xmlns="" id="{265F4505-D7C7-E7D5-3CEB-FA0BBB5E4B13}"/>
              </a:ext>
            </a:extLst>
          </p:cNvPr>
          <p:cNvSpPr>
            <a:spLocks noGrp="1"/>
          </p:cNvSpPr>
          <p:nvPr>
            <p:ph idx="1"/>
          </p:nvPr>
        </p:nvSpPr>
        <p:spPr/>
        <p:txBody>
          <a:bodyPr/>
          <a:lstStyle>
            <a:lvl1pPr>
              <a:defRPr>
                <a:latin typeface="Times New Roman" panose="02020603050405020304" pitchFamily="18" charset="0"/>
                <a:cs typeface="Times New Roman" panose="02020603050405020304" pitchFamily="18" charset="0"/>
              </a:defRPr>
            </a:lvl1pPr>
            <a:lvl2pPr>
              <a:defRPr>
                <a:latin typeface="Times New Roman" panose="02020603050405020304" pitchFamily="18" charset="0"/>
                <a:cs typeface="Times New Roman" panose="02020603050405020304" pitchFamily="18" charset="0"/>
              </a:defRPr>
            </a:lvl2pPr>
            <a:lvl3pPr>
              <a:defRPr>
                <a:latin typeface="Times New Roman" panose="02020603050405020304" pitchFamily="18" charset="0"/>
                <a:cs typeface="Times New Roman" panose="02020603050405020304" pitchFamily="18" charset="0"/>
              </a:defRPr>
            </a:lvl3pPr>
            <a:lvl4pPr>
              <a:defRPr>
                <a:latin typeface="Times New Roman" panose="02020603050405020304" pitchFamily="18" charset="0"/>
                <a:cs typeface="Times New Roman" panose="02020603050405020304" pitchFamily="18" charset="0"/>
              </a:defRPr>
            </a:lvl4pPr>
            <a:lvl5pPr>
              <a:defRPr>
                <a:latin typeface="Times New Roman" panose="02020603050405020304" pitchFamily="18" charset="0"/>
                <a:cs typeface="Times New Roman" panose="02020603050405020304" pitchFamily="18"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4" name="Date Placeholder 3">
            <a:extLst>
              <a:ext uri="{FF2B5EF4-FFF2-40B4-BE49-F238E27FC236}">
                <a16:creationId xmlns:a16="http://schemas.microsoft.com/office/drawing/2014/main" xmlns="" id="{D47A9DE5-C39D-C5F3-4851-C7CF8B14AE32}"/>
              </a:ext>
            </a:extLst>
          </p:cNvPr>
          <p:cNvSpPr>
            <a:spLocks noGrp="1"/>
          </p:cNvSpPr>
          <p:nvPr>
            <p:ph type="dt" sz="half" idx="10"/>
          </p:nvPr>
        </p:nvSpPr>
        <p:spPr/>
        <p:txBody>
          <a:bodyPr/>
          <a:lstStyle/>
          <a:p>
            <a:fld id="{28728280-1A39-4D8B-88BC-44F750021DD5}" type="datetimeFigureOut">
              <a:rPr lang="en-IN" smtClean="0"/>
              <a:t>08-01-2023</a:t>
            </a:fld>
            <a:endParaRPr lang="en-IN"/>
          </a:p>
        </p:txBody>
      </p:sp>
      <p:sp>
        <p:nvSpPr>
          <p:cNvPr id="5" name="Footer Placeholder 4">
            <a:extLst>
              <a:ext uri="{FF2B5EF4-FFF2-40B4-BE49-F238E27FC236}">
                <a16:creationId xmlns:a16="http://schemas.microsoft.com/office/drawing/2014/main" xmlns="" id="{75FEBE2F-6348-A6FC-B0A1-BD6D46B19E38}"/>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xmlns="" id="{4741B58D-C859-5817-8A78-957E229AB6C1}"/>
              </a:ext>
            </a:extLst>
          </p:cNvPr>
          <p:cNvSpPr>
            <a:spLocks noGrp="1"/>
          </p:cNvSpPr>
          <p:nvPr>
            <p:ph type="sldNum" sz="quarter" idx="12"/>
          </p:nvPr>
        </p:nvSpPr>
        <p:spPr/>
        <p:txBody>
          <a:bodyPr/>
          <a:lstStyle/>
          <a:p>
            <a:fld id="{CF209328-C491-44F7-AD0B-BE7F09480B8B}" type="slidenum">
              <a:rPr lang="en-IN" smtClean="0"/>
              <a:t>‹#›</a:t>
            </a:fld>
            <a:endParaRPr lang="en-IN"/>
          </a:p>
        </p:txBody>
      </p:sp>
    </p:spTree>
    <p:extLst>
      <p:ext uri="{BB962C8B-B14F-4D97-AF65-F5344CB8AC3E}">
        <p14:creationId xmlns:p14="http://schemas.microsoft.com/office/powerpoint/2010/main" val="41739485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1DE0ED7-91BA-C994-E1A6-0A8B5F3AB3D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xmlns="" id="{DD1721AB-4892-7233-C2DD-F7028FE154D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C7090F64-726C-7E54-0428-595FE6C652A7}"/>
              </a:ext>
            </a:extLst>
          </p:cNvPr>
          <p:cNvSpPr>
            <a:spLocks noGrp="1"/>
          </p:cNvSpPr>
          <p:nvPr>
            <p:ph type="dt" sz="half" idx="10"/>
          </p:nvPr>
        </p:nvSpPr>
        <p:spPr/>
        <p:txBody>
          <a:bodyPr/>
          <a:lstStyle/>
          <a:p>
            <a:fld id="{28728280-1A39-4D8B-88BC-44F750021DD5}" type="datetimeFigureOut">
              <a:rPr lang="en-IN" smtClean="0"/>
              <a:t>08-01-2023</a:t>
            </a:fld>
            <a:endParaRPr lang="en-IN"/>
          </a:p>
        </p:txBody>
      </p:sp>
      <p:sp>
        <p:nvSpPr>
          <p:cNvPr id="5" name="Footer Placeholder 4">
            <a:extLst>
              <a:ext uri="{FF2B5EF4-FFF2-40B4-BE49-F238E27FC236}">
                <a16:creationId xmlns:a16="http://schemas.microsoft.com/office/drawing/2014/main" xmlns="" id="{4262AF17-F109-BB8B-A88C-531BB5C1AE9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xmlns="" id="{BD5A9DF6-B10B-13D7-78B4-C1AE40568C58}"/>
              </a:ext>
            </a:extLst>
          </p:cNvPr>
          <p:cNvSpPr>
            <a:spLocks noGrp="1"/>
          </p:cNvSpPr>
          <p:nvPr>
            <p:ph type="sldNum" sz="quarter" idx="12"/>
          </p:nvPr>
        </p:nvSpPr>
        <p:spPr/>
        <p:txBody>
          <a:bodyPr/>
          <a:lstStyle/>
          <a:p>
            <a:fld id="{CF209328-C491-44F7-AD0B-BE7F09480B8B}" type="slidenum">
              <a:rPr lang="en-IN" smtClean="0"/>
              <a:t>‹#›</a:t>
            </a:fld>
            <a:endParaRPr lang="en-IN"/>
          </a:p>
        </p:txBody>
      </p:sp>
    </p:spTree>
    <p:extLst>
      <p:ext uri="{BB962C8B-B14F-4D97-AF65-F5344CB8AC3E}">
        <p14:creationId xmlns:p14="http://schemas.microsoft.com/office/powerpoint/2010/main" val="1282006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D5C4E9D-1A0F-4B63-46F5-8D942DCC252E}"/>
              </a:ext>
            </a:extLst>
          </p:cNvPr>
          <p:cNvSpPr>
            <a:spLocks noGrp="1"/>
          </p:cNvSpPr>
          <p:nvPr>
            <p:ph type="title"/>
          </p:nvPr>
        </p:nvSpPr>
        <p:spPr/>
        <p:txBody>
          <a:bodyPr/>
          <a:lstStyle>
            <a:lvl1pPr algn="ctr">
              <a:defRPr>
                <a:latin typeface="Times New Roman" panose="02020603050405020304" pitchFamily="18" charset="0"/>
                <a:cs typeface="Times New Roman" panose="02020603050405020304" pitchFamily="18" charset="0"/>
              </a:defRPr>
            </a:lvl1pPr>
          </a:lstStyle>
          <a:p>
            <a:r>
              <a:rPr lang="en-US" dirty="0"/>
              <a:t>Click to edit Master title style</a:t>
            </a:r>
            <a:endParaRPr lang="en-IN" dirty="0"/>
          </a:p>
        </p:txBody>
      </p:sp>
      <p:sp>
        <p:nvSpPr>
          <p:cNvPr id="3" name="Content Placeholder 2">
            <a:extLst>
              <a:ext uri="{FF2B5EF4-FFF2-40B4-BE49-F238E27FC236}">
                <a16:creationId xmlns:a16="http://schemas.microsoft.com/office/drawing/2014/main" xmlns="" id="{58D17DB5-9585-3B48-D58F-F05999ED23F4}"/>
              </a:ext>
            </a:extLst>
          </p:cNvPr>
          <p:cNvSpPr>
            <a:spLocks noGrp="1"/>
          </p:cNvSpPr>
          <p:nvPr>
            <p:ph sz="half" idx="1"/>
          </p:nvPr>
        </p:nvSpPr>
        <p:spPr>
          <a:xfrm>
            <a:off x="838200" y="1825625"/>
            <a:ext cx="5181600" cy="4351338"/>
          </a:xfrm>
        </p:spPr>
        <p:txBody>
          <a:bodyPr/>
          <a:lstStyle>
            <a:lvl1pPr>
              <a:defRPr>
                <a:latin typeface="Times New Roman" panose="02020603050405020304" pitchFamily="18" charset="0"/>
                <a:cs typeface="Times New Roman" panose="02020603050405020304" pitchFamily="18" charset="0"/>
              </a:defRPr>
            </a:lvl1pPr>
            <a:lvl2pPr>
              <a:defRPr>
                <a:latin typeface="Times New Roman" panose="02020603050405020304" pitchFamily="18" charset="0"/>
                <a:cs typeface="Times New Roman" panose="02020603050405020304" pitchFamily="18" charset="0"/>
              </a:defRPr>
            </a:lvl2pPr>
            <a:lvl3pPr>
              <a:defRPr>
                <a:latin typeface="Times New Roman" panose="02020603050405020304" pitchFamily="18" charset="0"/>
                <a:cs typeface="Times New Roman" panose="02020603050405020304" pitchFamily="18" charset="0"/>
              </a:defRPr>
            </a:lvl3pPr>
            <a:lvl4pPr>
              <a:defRPr>
                <a:latin typeface="Times New Roman" panose="02020603050405020304" pitchFamily="18" charset="0"/>
                <a:cs typeface="Times New Roman" panose="02020603050405020304" pitchFamily="18" charset="0"/>
              </a:defRPr>
            </a:lvl4pPr>
            <a:lvl5pPr>
              <a:defRPr>
                <a:latin typeface="Times New Roman" panose="02020603050405020304" pitchFamily="18" charset="0"/>
                <a:cs typeface="Times New Roman" panose="02020603050405020304" pitchFamily="18"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4" name="Content Placeholder 3">
            <a:extLst>
              <a:ext uri="{FF2B5EF4-FFF2-40B4-BE49-F238E27FC236}">
                <a16:creationId xmlns:a16="http://schemas.microsoft.com/office/drawing/2014/main" xmlns="" id="{99A6C3DF-4E19-7CAD-2720-2D5B163AC34B}"/>
              </a:ext>
            </a:extLst>
          </p:cNvPr>
          <p:cNvSpPr>
            <a:spLocks noGrp="1"/>
          </p:cNvSpPr>
          <p:nvPr>
            <p:ph sz="half" idx="2"/>
          </p:nvPr>
        </p:nvSpPr>
        <p:spPr>
          <a:xfrm>
            <a:off x="6172200" y="1825625"/>
            <a:ext cx="5181600" cy="4351338"/>
          </a:xfrm>
        </p:spPr>
        <p:txBody>
          <a:bodyPr/>
          <a:lstStyle>
            <a:lvl1pPr>
              <a:defRPr>
                <a:latin typeface="Times New Roman" panose="02020603050405020304" pitchFamily="18" charset="0"/>
                <a:cs typeface="Times New Roman" panose="02020603050405020304" pitchFamily="18" charset="0"/>
              </a:defRPr>
            </a:lvl1pPr>
            <a:lvl2pPr>
              <a:defRPr>
                <a:latin typeface="Times New Roman" panose="02020603050405020304" pitchFamily="18" charset="0"/>
                <a:cs typeface="Times New Roman" panose="02020603050405020304" pitchFamily="18" charset="0"/>
              </a:defRPr>
            </a:lvl2pPr>
            <a:lvl3pPr>
              <a:defRPr>
                <a:latin typeface="Times New Roman" panose="02020603050405020304" pitchFamily="18" charset="0"/>
                <a:cs typeface="Times New Roman" panose="02020603050405020304" pitchFamily="18" charset="0"/>
              </a:defRPr>
            </a:lvl3pPr>
            <a:lvl4pPr>
              <a:defRPr>
                <a:latin typeface="Times New Roman" panose="02020603050405020304" pitchFamily="18" charset="0"/>
                <a:cs typeface="Times New Roman" panose="02020603050405020304" pitchFamily="18" charset="0"/>
              </a:defRPr>
            </a:lvl4pPr>
            <a:lvl5pPr>
              <a:defRPr>
                <a:latin typeface="Times New Roman" panose="02020603050405020304" pitchFamily="18" charset="0"/>
                <a:cs typeface="Times New Roman" panose="02020603050405020304" pitchFamily="18"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5" name="Date Placeholder 4">
            <a:extLst>
              <a:ext uri="{FF2B5EF4-FFF2-40B4-BE49-F238E27FC236}">
                <a16:creationId xmlns:a16="http://schemas.microsoft.com/office/drawing/2014/main" xmlns="" id="{6F054781-7904-C73F-45C3-434EE1269E24}"/>
              </a:ext>
            </a:extLst>
          </p:cNvPr>
          <p:cNvSpPr>
            <a:spLocks noGrp="1"/>
          </p:cNvSpPr>
          <p:nvPr>
            <p:ph type="dt" sz="half" idx="10"/>
          </p:nvPr>
        </p:nvSpPr>
        <p:spPr/>
        <p:txBody>
          <a:bodyPr/>
          <a:lstStyle/>
          <a:p>
            <a:fld id="{28728280-1A39-4D8B-88BC-44F750021DD5}" type="datetimeFigureOut">
              <a:rPr lang="en-IN" smtClean="0"/>
              <a:t>08-01-2023</a:t>
            </a:fld>
            <a:endParaRPr lang="en-IN"/>
          </a:p>
        </p:txBody>
      </p:sp>
      <p:sp>
        <p:nvSpPr>
          <p:cNvPr id="6" name="Footer Placeholder 5">
            <a:extLst>
              <a:ext uri="{FF2B5EF4-FFF2-40B4-BE49-F238E27FC236}">
                <a16:creationId xmlns:a16="http://schemas.microsoft.com/office/drawing/2014/main" xmlns="" id="{A06397F7-D50E-B214-78A8-CEE69049F595}"/>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xmlns="" id="{8394A04A-29CF-6519-06B3-F9C9F725FBB9}"/>
              </a:ext>
            </a:extLst>
          </p:cNvPr>
          <p:cNvSpPr>
            <a:spLocks noGrp="1"/>
          </p:cNvSpPr>
          <p:nvPr>
            <p:ph type="sldNum" sz="quarter" idx="12"/>
          </p:nvPr>
        </p:nvSpPr>
        <p:spPr/>
        <p:txBody>
          <a:bodyPr/>
          <a:lstStyle/>
          <a:p>
            <a:fld id="{CF209328-C491-44F7-AD0B-BE7F09480B8B}" type="slidenum">
              <a:rPr lang="en-IN" smtClean="0"/>
              <a:t>‹#›</a:t>
            </a:fld>
            <a:endParaRPr lang="en-IN"/>
          </a:p>
        </p:txBody>
      </p:sp>
    </p:spTree>
    <p:extLst>
      <p:ext uri="{BB962C8B-B14F-4D97-AF65-F5344CB8AC3E}">
        <p14:creationId xmlns:p14="http://schemas.microsoft.com/office/powerpoint/2010/main" val="1013106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90B8B98-9811-F433-A93A-7C4FEAD8610A}"/>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xmlns="" id="{C15288AC-C11E-5894-80B6-5262F826446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5B056194-E80D-3CA1-C7A1-8B1C2F5AA71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xmlns="" id="{DEBA91FD-F768-1A84-8DA3-8246444405C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52223330-9458-A6B2-013E-63958587307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xmlns="" id="{8F6777A3-8A81-36AA-09D3-19750E982E32}"/>
              </a:ext>
            </a:extLst>
          </p:cNvPr>
          <p:cNvSpPr>
            <a:spLocks noGrp="1"/>
          </p:cNvSpPr>
          <p:nvPr>
            <p:ph type="dt" sz="half" idx="10"/>
          </p:nvPr>
        </p:nvSpPr>
        <p:spPr/>
        <p:txBody>
          <a:bodyPr/>
          <a:lstStyle/>
          <a:p>
            <a:fld id="{28728280-1A39-4D8B-88BC-44F750021DD5}" type="datetimeFigureOut">
              <a:rPr lang="en-IN" smtClean="0"/>
              <a:t>08-01-2023</a:t>
            </a:fld>
            <a:endParaRPr lang="en-IN"/>
          </a:p>
        </p:txBody>
      </p:sp>
      <p:sp>
        <p:nvSpPr>
          <p:cNvPr id="8" name="Footer Placeholder 7">
            <a:extLst>
              <a:ext uri="{FF2B5EF4-FFF2-40B4-BE49-F238E27FC236}">
                <a16:creationId xmlns:a16="http://schemas.microsoft.com/office/drawing/2014/main" xmlns="" id="{5A804A8E-A0FD-80D0-1F29-7D1F55D43C11}"/>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xmlns="" id="{13851275-0CE8-B0C4-2CEE-0AAEC3598AA8}"/>
              </a:ext>
            </a:extLst>
          </p:cNvPr>
          <p:cNvSpPr>
            <a:spLocks noGrp="1"/>
          </p:cNvSpPr>
          <p:nvPr>
            <p:ph type="sldNum" sz="quarter" idx="12"/>
          </p:nvPr>
        </p:nvSpPr>
        <p:spPr/>
        <p:txBody>
          <a:bodyPr/>
          <a:lstStyle/>
          <a:p>
            <a:fld id="{CF209328-C491-44F7-AD0B-BE7F09480B8B}" type="slidenum">
              <a:rPr lang="en-IN" smtClean="0"/>
              <a:t>‹#›</a:t>
            </a:fld>
            <a:endParaRPr lang="en-IN"/>
          </a:p>
        </p:txBody>
      </p:sp>
    </p:spTree>
    <p:extLst>
      <p:ext uri="{BB962C8B-B14F-4D97-AF65-F5344CB8AC3E}">
        <p14:creationId xmlns:p14="http://schemas.microsoft.com/office/powerpoint/2010/main" val="8836487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8953A8A-BE26-BF47-591D-A42211F58FB8}"/>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xmlns="" id="{CF0F1315-8DB4-D402-82FA-0DADCD1A379C}"/>
              </a:ext>
            </a:extLst>
          </p:cNvPr>
          <p:cNvSpPr>
            <a:spLocks noGrp="1"/>
          </p:cNvSpPr>
          <p:nvPr>
            <p:ph type="dt" sz="half" idx="10"/>
          </p:nvPr>
        </p:nvSpPr>
        <p:spPr/>
        <p:txBody>
          <a:bodyPr/>
          <a:lstStyle/>
          <a:p>
            <a:fld id="{28728280-1A39-4D8B-88BC-44F750021DD5}" type="datetimeFigureOut">
              <a:rPr lang="en-IN" smtClean="0"/>
              <a:t>08-01-2023</a:t>
            </a:fld>
            <a:endParaRPr lang="en-IN"/>
          </a:p>
        </p:txBody>
      </p:sp>
      <p:sp>
        <p:nvSpPr>
          <p:cNvPr id="4" name="Footer Placeholder 3">
            <a:extLst>
              <a:ext uri="{FF2B5EF4-FFF2-40B4-BE49-F238E27FC236}">
                <a16:creationId xmlns:a16="http://schemas.microsoft.com/office/drawing/2014/main" xmlns="" id="{F32CC59C-3732-9D7D-9E77-795679EAECBE}"/>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xmlns="" id="{61B1D341-5717-C13E-9510-F7582DF09FBF}"/>
              </a:ext>
            </a:extLst>
          </p:cNvPr>
          <p:cNvSpPr>
            <a:spLocks noGrp="1"/>
          </p:cNvSpPr>
          <p:nvPr>
            <p:ph type="sldNum" sz="quarter" idx="12"/>
          </p:nvPr>
        </p:nvSpPr>
        <p:spPr/>
        <p:txBody>
          <a:bodyPr/>
          <a:lstStyle/>
          <a:p>
            <a:fld id="{CF209328-C491-44F7-AD0B-BE7F09480B8B}" type="slidenum">
              <a:rPr lang="en-IN" smtClean="0"/>
              <a:t>‹#›</a:t>
            </a:fld>
            <a:endParaRPr lang="en-IN"/>
          </a:p>
        </p:txBody>
      </p:sp>
    </p:spTree>
    <p:extLst>
      <p:ext uri="{BB962C8B-B14F-4D97-AF65-F5344CB8AC3E}">
        <p14:creationId xmlns:p14="http://schemas.microsoft.com/office/powerpoint/2010/main" val="29122487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809A9ECD-ABFD-294C-64C9-A2D2C7A85C65}"/>
              </a:ext>
            </a:extLst>
          </p:cNvPr>
          <p:cNvSpPr>
            <a:spLocks noGrp="1"/>
          </p:cNvSpPr>
          <p:nvPr>
            <p:ph type="dt" sz="half" idx="10"/>
          </p:nvPr>
        </p:nvSpPr>
        <p:spPr/>
        <p:txBody>
          <a:bodyPr/>
          <a:lstStyle/>
          <a:p>
            <a:fld id="{28728280-1A39-4D8B-88BC-44F750021DD5}" type="datetimeFigureOut">
              <a:rPr lang="en-IN" smtClean="0"/>
              <a:t>08-01-2023</a:t>
            </a:fld>
            <a:endParaRPr lang="en-IN"/>
          </a:p>
        </p:txBody>
      </p:sp>
      <p:sp>
        <p:nvSpPr>
          <p:cNvPr id="3" name="Footer Placeholder 2">
            <a:extLst>
              <a:ext uri="{FF2B5EF4-FFF2-40B4-BE49-F238E27FC236}">
                <a16:creationId xmlns:a16="http://schemas.microsoft.com/office/drawing/2014/main" xmlns="" id="{E856F084-070A-BEF0-5BB6-D0FDF00FA178}"/>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xmlns="" id="{42AD1317-9650-F506-76EA-7C2E560708B7}"/>
              </a:ext>
            </a:extLst>
          </p:cNvPr>
          <p:cNvSpPr>
            <a:spLocks noGrp="1"/>
          </p:cNvSpPr>
          <p:nvPr>
            <p:ph type="sldNum" sz="quarter" idx="12"/>
          </p:nvPr>
        </p:nvSpPr>
        <p:spPr/>
        <p:txBody>
          <a:bodyPr/>
          <a:lstStyle/>
          <a:p>
            <a:fld id="{CF209328-C491-44F7-AD0B-BE7F09480B8B}" type="slidenum">
              <a:rPr lang="en-IN" smtClean="0"/>
              <a:t>‹#›</a:t>
            </a:fld>
            <a:endParaRPr lang="en-IN"/>
          </a:p>
        </p:txBody>
      </p:sp>
    </p:spTree>
    <p:extLst>
      <p:ext uri="{BB962C8B-B14F-4D97-AF65-F5344CB8AC3E}">
        <p14:creationId xmlns:p14="http://schemas.microsoft.com/office/powerpoint/2010/main" val="35996596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2F714C6-E883-BB51-697F-80539F5EBC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xmlns="" id="{6953500A-69C4-AA0E-D55B-F64FFC2C892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xmlns="" id="{B5322CD5-99D8-C380-A9FF-9F9B0EF8CB7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FCC8DC76-4F48-2B26-2C55-354FAE60F33C}"/>
              </a:ext>
            </a:extLst>
          </p:cNvPr>
          <p:cNvSpPr>
            <a:spLocks noGrp="1"/>
          </p:cNvSpPr>
          <p:nvPr>
            <p:ph type="dt" sz="half" idx="10"/>
          </p:nvPr>
        </p:nvSpPr>
        <p:spPr/>
        <p:txBody>
          <a:bodyPr/>
          <a:lstStyle/>
          <a:p>
            <a:fld id="{28728280-1A39-4D8B-88BC-44F750021DD5}" type="datetimeFigureOut">
              <a:rPr lang="en-IN" smtClean="0"/>
              <a:t>08-01-2023</a:t>
            </a:fld>
            <a:endParaRPr lang="en-IN"/>
          </a:p>
        </p:txBody>
      </p:sp>
      <p:sp>
        <p:nvSpPr>
          <p:cNvPr id="6" name="Footer Placeholder 5">
            <a:extLst>
              <a:ext uri="{FF2B5EF4-FFF2-40B4-BE49-F238E27FC236}">
                <a16:creationId xmlns:a16="http://schemas.microsoft.com/office/drawing/2014/main" xmlns="" id="{73CABAC3-D838-A8DA-356B-AD52F02CDA9F}"/>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xmlns="" id="{03758024-1CF9-EF0E-3BAD-4C000F053870}"/>
              </a:ext>
            </a:extLst>
          </p:cNvPr>
          <p:cNvSpPr>
            <a:spLocks noGrp="1"/>
          </p:cNvSpPr>
          <p:nvPr>
            <p:ph type="sldNum" sz="quarter" idx="12"/>
          </p:nvPr>
        </p:nvSpPr>
        <p:spPr/>
        <p:txBody>
          <a:bodyPr/>
          <a:lstStyle/>
          <a:p>
            <a:fld id="{CF209328-C491-44F7-AD0B-BE7F09480B8B}" type="slidenum">
              <a:rPr lang="en-IN" smtClean="0"/>
              <a:t>‹#›</a:t>
            </a:fld>
            <a:endParaRPr lang="en-IN"/>
          </a:p>
        </p:txBody>
      </p:sp>
    </p:spTree>
    <p:extLst>
      <p:ext uri="{BB962C8B-B14F-4D97-AF65-F5344CB8AC3E}">
        <p14:creationId xmlns:p14="http://schemas.microsoft.com/office/powerpoint/2010/main" val="42128059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2278120-97EA-7298-9F97-9988642C5BE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xmlns="" id="{150A61EE-4C4C-201E-CECA-A59F571AE1A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xmlns="" id="{9A7086C6-52B4-B777-DD18-F42734EAB04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C205A378-B5BE-4BFD-D646-586EABD65918}"/>
              </a:ext>
            </a:extLst>
          </p:cNvPr>
          <p:cNvSpPr>
            <a:spLocks noGrp="1"/>
          </p:cNvSpPr>
          <p:nvPr>
            <p:ph type="dt" sz="half" idx="10"/>
          </p:nvPr>
        </p:nvSpPr>
        <p:spPr/>
        <p:txBody>
          <a:bodyPr/>
          <a:lstStyle/>
          <a:p>
            <a:fld id="{28728280-1A39-4D8B-88BC-44F750021DD5}" type="datetimeFigureOut">
              <a:rPr lang="en-IN" smtClean="0"/>
              <a:t>08-01-2023</a:t>
            </a:fld>
            <a:endParaRPr lang="en-IN"/>
          </a:p>
        </p:txBody>
      </p:sp>
      <p:sp>
        <p:nvSpPr>
          <p:cNvPr id="6" name="Footer Placeholder 5">
            <a:extLst>
              <a:ext uri="{FF2B5EF4-FFF2-40B4-BE49-F238E27FC236}">
                <a16:creationId xmlns:a16="http://schemas.microsoft.com/office/drawing/2014/main" xmlns="" id="{05F72C77-6DB1-CEDA-1D8C-FC84A286FDCA}"/>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xmlns="" id="{A4A3A77C-AF7B-D580-E84A-ADDB76CCFD41}"/>
              </a:ext>
            </a:extLst>
          </p:cNvPr>
          <p:cNvSpPr>
            <a:spLocks noGrp="1"/>
          </p:cNvSpPr>
          <p:nvPr>
            <p:ph type="sldNum" sz="quarter" idx="12"/>
          </p:nvPr>
        </p:nvSpPr>
        <p:spPr/>
        <p:txBody>
          <a:bodyPr/>
          <a:lstStyle/>
          <a:p>
            <a:fld id="{CF209328-C491-44F7-AD0B-BE7F09480B8B}" type="slidenum">
              <a:rPr lang="en-IN" smtClean="0"/>
              <a:t>‹#›</a:t>
            </a:fld>
            <a:endParaRPr lang="en-IN"/>
          </a:p>
        </p:txBody>
      </p:sp>
    </p:spTree>
    <p:extLst>
      <p:ext uri="{BB962C8B-B14F-4D97-AF65-F5344CB8AC3E}">
        <p14:creationId xmlns:p14="http://schemas.microsoft.com/office/powerpoint/2010/main" val="21490828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F7BB93F-F69B-35C4-0C5B-D260B458F7E9}"/>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xmlns="" id="{2BBF97F8-927C-2651-2094-6231BD0D24B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xmlns="" id="{B6ACC117-878E-ACE2-6692-A9E8FDF90AAB}"/>
              </a:ext>
            </a:extLst>
          </p:cNvPr>
          <p:cNvSpPr>
            <a:spLocks noGrp="1"/>
          </p:cNvSpPr>
          <p:nvPr>
            <p:ph type="dt" sz="half" idx="10"/>
          </p:nvPr>
        </p:nvSpPr>
        <p:spPr/>
        <p:txBody>
          <a:bodyPr/>
          <a:lstStyle/>
          <a:p>
            <a:fld id="{28728280-1A39-4D8B-88BC-44F750021DD5}" type="datetimeFigureOut">
              <a:rPr lang="en-IN" smtClean="0"/>
              <a:t>08-01-2023</a:t>
            </a:fld>
            <a:endParaRPr lang="en-IN"/>
          </a:p>
        </p:txBody>
      </p:sp>
      <p:sp>
        <p:nvSpPr>
          <p:cNvPr id="5" name="Footer Placeholder 4">
            <a:extLst>
              <a:ext uri="{FF2B5EF4-FFF2-40B4-BE49-F238E27FC236}">
                <a16:creationId xmlns:a16="http://schemas.microsoft.com/office/drawing/2014/main" xmlns="" id="{D56E6314-4120-73CA-8E12-E64855CE570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xmlns="" id="{D19CFEDC-624E-39DB-74F7-75AE2499C726}"/>
              </a:ext>
            </a:extLst>
          </p:cNvPr>
          <p:cNvSpPr>
            <a:spLocks noGrp="1"/>
          </p:cNvSpPr>
          <p:nvPr>
            <p:ph type="sldNum" sz="quarter" idx="12"/>
          </p:nvPr>
        </p:nvSpPr>
        <p:spPr/>
        <p:txBody>
          <a:bodyPr/>
          <a:lstStyle/>
          <a:p>
            <a:fld id="{CF209328-C491-44F7-AD0B-BE7F09480B8B}" type="slidenum">
              <a:rPr lang="en-IN" smtClean="0"/>
              <a:t>‹#›</a:t>
            </a:fld>
            <a:endParaRPr lang="en-IN"/>
          </a:p>
        </p:txBody>
      </p:sp>
    </p:spTree>
    <p:extLst>
      <p:ext uri="{BB962C8B-B14F-4D97-AF65-F5344CB8AC3E}">
        <p14:creationId xmlns:p14="http://schemas.microsoft.com/office/powerpoint/2010/main" val="22247470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C9B965EB-27F6-A6A5-A397-B6D0E36848F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xmlns="" id="{9EBAD1CF-A6C3-72A1-6037-5B93E4E735B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xmlns="" id="{A3D556BB-5A37-CF0E-8BCE-84CE4ED2DFF4}"/>
              </a:ext>
            </a:extLst>
          </p:cNvPr>
          <p:cNvSpPr>
            <a:spLocks noGrp="1"/>
          </p:cNvSpPr>
          <p:nvPr>
            <p:ph type="dt" sz="half" idx="10"/>
          </p:nvPr>
        </p:nvSpPr>
        <p:spPr/>
        <p:txBody>
          <a:bodyPr/>
          <a:lstStyle/>
          <a:p>
            <a:fld id="{28728280-1A39-4D8B-88BC-44F750021DD5}" type="datetimeFigureOut">
              <a:rPr lang="en-IN" smtClean="0"/>
              <a:t>08-01-2023</a:t>
            </a:fld>
            <a:endParaRPr lang="en-IN"/>
          </a:p>
        </p:txBody>
      </p:sp>
      <p:sp>
        <p:nvSpPr>
          <p:cNvPr id="5" name="Footer Placeholder 4">
            <a:extLst>
              <a:ext uri="{FF2B5EF4-FFF2-40B4-BE49-F238E27FC236}">
                <a16:creationId xmlns:a16="http://schemas.microsoft.com/office/drawing/2014/main" xmlns="" id="{4D6CD79D-6B16-F50F-467F-E034F53AAD12}"/>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xmlns="" id="{57018B6B-FA12-7FB6-D11F-8ADB940715C3}"/>
              </a:ext>
            </a:extLst>
          </p:cNvPr>
          <p:cNvSpPr>
            <a:spLocks noGrp="1"/>
          </p:cNvSpPr>
          <p:nvPr>
            <p:ph type="sldNum" sz="quarter" idx="12"/>
          </p:nvPr>
        </p:nvSpPr>
        <p:spPr/>
        <p:txBody>
          <a:bodyPr/>
          <a:lstStyle/>
          <a:p>
            <a:fld id="{CF209328-C491-44F7-AD0B-BE7F09480B8B}" type="slidenum">
              <a:rPr lang="en-IN" smtClean="0"/>
              <a:t>‹#›</a:t>
            </a:fld>
            <a:endParaRPr lang="en-IN"/>
          </a:p>
        </p:txBody>
      </p:sp>
    </p:spTree>
    <p:extLst>
      <p:ext uri="{BB962C8B-B14F-4D97-AF65-F5344CB8AC3E}">
        <p14:creationId xmlns:p14="http://schemas.microsoft.com/office/powerpoint/2010/main" val="13158341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766233" y="304801"/>
            <a:ext cx="10668000" cy="1216025"/>
          </a:xfrm>
          <a:prstGeom prst="rect">
            <a:avLst/>
          </a:prstGeom>
        </p:spPr>
        <p:txBody>
          <a:bodyPr/>
          <a:lstStyle/>
          <a:p>
            <a:r>
              <a:rPr lang="en-US"/>
              <a:t>Click to edit Master title style</a:t>
            </a:r>
          </a:p>
        </p:txBody>
      </p:sp>
      <p:sp>
        <p:nvSpPr>
          <p:cNvPr id="3" name="Table Placeholder 2"/>
          <p:cNvSpPr>
            <a:spLocks noGrp="1"/>
          </p:cNvSpPr>
          <p:nvPr>
            <p:ph type="tbl" idx="1"/>
          </p:nvPr>
        </p:nvSpPr>
        <p:spPr>
          <a:xfrm>
            <a:off x="755651" y="1752600"/>
            <a:ext cx="10668000" cy="4267200"/>
          </a:xfrm>
          <a:prstGeom prst="rect">
            <a:avLst/>
          </a:prstGeom>
        </p:spPr>
        <p:txBody>
          <a:bodyPr/>
          <a:lstStyle/>
          <a:p>
            <a:pPr lvl="0"/>
            <a:endParaRPr lang="en-US" noProof="0"/>
          </a:p>
        </p:txBody>
      </p:sp>
      <p:sp>
        <p:nvSpPr>
          <p:cNvPr id="4" name="Rectangle 6">
            <a:extLst>
              <a:ext uri="{FF2B5EF4-FFF2-40B4-BE49-F238E27FC236}">
                <a16:creationId xmlns:a16="http://schemas.microsoft.com/office/drawing/2014/main" xmlns="" id="{D5B9D5BE-0C54-BF09-92C6-F9F9A4B7256A}"/>
              </a:ext>
            </a:extLst>
          </p:cNvPr>
          <p:cNvSpPr>
            <a:spLocks noGrp="1" noChangeArrowheads="1"/>
          </p:cNvSpPr>
          <p:nvPr>
            <p:ph type="dt" sz="half" idx="10"/>
          </p:nvPr>
        </p:nvSpPr>
        <p:spPr>
          <a:xfrm>
            <a:off x="609600" y="6356350"/>
            <a:ext cx="2844800" cy="365125"/>
          </a:xfrm>
        </p:spPr>
        <p:txBody>
          <a:bodyPr/>
          <a:lstStyle>
            <a:lvl1pPr>
              <a:defRPr/>
            </a:lvl1pPr>
          </a:lstStyle>
          <a:p>
            <a:pPr>
              <a:defRPr/>
            </a:pPr>
            <a:fld id="{AB94C78E-03C4-4B76-8F6A-F988AA8A396A}" type="datetime1">
              <a:rPr lang="en-US"/>
              <a:pPr>
                <a:defRPr/>
              </a:pPr>
              <a:t>1/8/2023</a:t>
            </a:fld>
            <a:endParaRPr lang="en-US"/>
          </a:p>
        </p:txBody>
      </p:sp>
      <p:sp>
        <p:nvSpPr>
          <p:cNvPr id="5" name="Rectangle 7">
            <a:extLst>
              <a:ext uri="{FF2B5EF4-FFF2-40B4-BE49-F238E27FC236}">
                <a16:creationId xmlns:a16="http://schemas.microsoft.com/office/drawing/2014/main" xmlns="" id="{09B5F907-FBB3-8059-F65E-A790F6FFD3E4}"/>
              </a:ext>
            </a:extLst>
          </p:cNvPr>
          <p:cNvSpPr>
            <a:spLocks noGrp="1" noChangeArrowheads="1"/>
          </p:cNvSpPr>
          <p:nvPr>
            <p:ph type="ftr" sz="quarter" idx="11"/>
          </p:nvPr>
        </p:nvSpPr>
        <p:spPr>
          <a:xfrm>
            <a:off x="4165600" y="6356350"/>
            <a:ext cx="3860800" cy="365125"/>
          </a:xfrm>
        </p:spPr>
        <p:txBody>
          <a:bodyPr/>
          <a:lstStyle>
            <a:lvl1pPr>
              <a:defRPr/>
            </a:lvl1pPr>
          </a:lstStyle>
          <a:p>
            <a:pPr>
              <a:defRPr/>
            </a:pPr>
            <a:endParaRPr lang="en-US"/>
          </a:p>
        </p:txBody>
      </p:sp>
      <p:sp>
        <p:nvSpPr>
          <p:cNvPr id="6" name="Rectangle 8">
            <a:extLst>
              <a:ext uri="{FF2B5EF4-FFF2-40B4-BE49-F238E27FC236}">
                <a16:creationId xmlns:a16="http://schemas.microsoft.com/office/drawing/2014/main" xmlns="" id="{EAC779B7-5787-C807-7718-127E5FCD2941}"/>
              </a:ext>
            </a:extLst>
          </p:cNvPr>
          <p:cNvSpPr>
            <a:spLocks noGrp="1" noChangeArrowheads="1"/>
          </p:cNvSpPr>
          <p:nvPr>
            <p:ph type="sldNum" sz="quarter" idx="12"/>
          </p:nvPr>
        </p:nvSpPr>
        <p:spPr>
          <a:xfrm>
            <a:off x="8737600" y="6356350"/>
            <a:ext cx="2844800" cy="365125"/>
          </a:xfrm>
        </p:spPr>
        <p:txBody>
          <a:bodyPr/>
          <a:lstStyle>
            <a:lvl1pPr>
              <a:defRPr smtClean="0"/>
            </a:lvl1pPr>
          </a:lstStyle>
          <a:p>
            <a:pPr>
              <a:defRPr/>
            </a:pPr>
            <a:fld id="{36814860-CEFC-47F4-B981-70540F2917CD}" type="slidenum">
              <a:rPr lang="en-US" altLang="en-US"/>
              <a:pPr>
                <a:defRPr/>
              </a:pPr>
              <a:t>‹#›</a:t>
            </a:fld>
            <a:endParaRPr lang="en-US" altLang="en-US"/>
          </a:p>
        </p:txBody>
      </p:sp>
    </p:spTree>
    <p:extLst>
      <p:ext uri="{BB962C8B-B14F-4D97-AF65-F5344CB8AC3E}">
        <p14:creationId xmlns:p14="http://schemas.microsoft.com/office/powerpoint/2010/main" val="2420608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0B34542B-461D-3B10-598B-F88B01FF482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xmlns="" id="{18827D8D-8F8C-CC64-B959-41BA4636F2A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xmlns="" id="{0C811F0A-E486-3DEE-A365-B47AE695327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8728280-1A39-4D8B-88BC-44F750021DD5}" type="datetimeFigureOut">
              <a:rPr lang="en-IN" smtClean="0"/>
              <a:t>08-01-2023</a:t>
            </a:fld>
            <a:endParaRPr lang="en-IN"/>
          </a:p>
        </p:txBody>
      </p:sp>
      <p:sp>
        <p:nvSpPr>
          <p:cNvPr id="5" name="Footer Placeholder 4">
            <a:extLst>
              <a:ext uri="{FF2B5EF4-FFF2-40B4-BE49-F238E27FC236}">
                <a16:creationId xmlns:a16="http://schemas.microsoft.com/office/drawing/2014/main" xmlns="" id="{F93F4668-DCE5-FAFC-70CD-BF9F3A3E729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xmlns="" id="{ACD8807C-B832-1525-391D-7EF91F08DCA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209328-C491-44F7-AD0B-BE7F09480B8B}" type="slidenum">
              <a:rPr lang="en-IN" smtClean="0"/>
              <a:t>‹#›</a:t>
            </a:fld>
            <a:endParaRPr lang="en-IN"/>
          </a:p>
        </p:txBody>
      </p:sp>
    </p:spTree>
    <p:extLst>
      <p:ext uri="{BB962C8B-B14F-4D97-AF65-F5344CB8AC3E}">
        <p14:creationId xmlns:p14="http://schemas.microsoft.com/office/powerpoint/2010/main" val="9867143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customXml" Target="../ink/ink1.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customXml" Target="../ink/ink2.xml"/><Relationship Id="rId1" Type="http://schemas.openxmlformats.org/officeDocument/2006/relationships/slideLayout" Target="../slideLayouts/slideLayout7.xml"/><Relationship Id="rId5" Type="http://schemas.openxmlformats.org/officeDocument/2006/relationships/image" Target="../media/image8.emf"/><Relationship Id="rId4" Type="http://schemas.openxmlformats.org/officeDocument/2006/relationships/customXml" Target="../ink/ink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customXml" Target="../ink/ink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AE1594F-4FA2-0AE1-F790-E46DBCCC1E6D}"/>
              </a:ext>
            </a:extLst>
          </p:cNvPr>
          <p:cNvSpPr>
            <a:spLocks noGrp="1"/>
          </p:cNvSpPr>
          <p:nvPr>
            <p:ph type="ctrTitle"/>
          </p:nvPr>
        </p:nvSpPr>
        <p:spPr>
          <a:xfrm>
            <a:off x="1524000" y="194951"/>
            <a:ext cx="9144000" cy="1936750"/>
          </a:xfrm>
        </p:spPr>
        <p:txBody>
          <a:bodyPr>
            <a:normAutofit/>
          </a:bodyPr>
          <a:lstStyle/>
          <a:p>
            <a:r>
              <a:rPr lang="en-IN" sz="4400" dirty="0"/>
              <a:t>Project Management – Time Cost </a:t>
            </a:r>
            <a:r>
              <a:rPr lang="en-IN" sz="4400" dirty="0" smtClean="0"/>
              <a:t>Trade-off </a:t>
            </a:r>
            <a:r>
              <a:rPr lang="en-IN" sz="4400" smtClean="0"/>
              <a:t>Using Solver</a:t>
            </a:r>
            <a:endParaRPr lang="en-IN" sz="4400" dirty="0"/>
          </a:p>
        </p:txBody>
      </p:sp>
      <p:sp>
        <p:nvSpPr>
          <p:cNvPr id="3" name="Subtitle 2">
            <a:extLst>
              <a:ext uri="{FF2B5EF4-FFF2-40B4-BE49-F238E27FC236}">
                <a16:creationId xmlns:a16="http://schemas.microsoft.com/office/drawing/2014/main" xmlns="" id="{E37DB449-6503-19B1-22A7-9FBA80C7C846}"/>
              </a:ext>
            </a:extLst>
          </p:cNvPr>
          <p:cNvSpPr>
            <a:spLocks noGrp="1"/>
          </p:cNvSpPr>
          <p:nvPr>
            <p:ph type="subTitle" idx="1"/>
          </p:nvPr>
        </p:nvSpPr>
        <p:spPr>
          <a:xfrm>
            <a:off x="1524000" y="4535099"/>
            <a:ext cx="9144000" cy="1655762"/>
          </a:xfrm>
        </p:spPr>
        <p:txBody>
          <a:bodyPr>
            <a:normAutofit lnSpcReduction="10000"/>
          </a:bodyPr>
          <a:lstStyle/>
          <a:p>
            <a:endParaRPr lang="en-IN" dirty="0"/>
          </a:p>
          <a:p>
            <a:r>
              <a:rPr lang="en-IN" dirty="0" err="1" smtClean="0"/>
              <a:t>Akanksha</a:t>
            </a:r>
            <a:r>
              <a:rPr lang="en-IN" dirty="0" smtClean="0"/>
              <a:t> </a:t>
            </a:r>
            <a:r>
              <a:rPr lang="en-IN" dirty="0"/>
              <a:t>Saxena</a:t>
            </a:r>
          </a:p>
          <a:p>
            <a:endParaRPr lang="en-IN" dirty="0"/>
          </a:p>
          <a:p>
            <a:r>
              <a:rPr lang="en-IN" dirty="0"/>
              <a:t>INDIAN INSTITUTE OF MANAGEMENT ROHTAK</a:t>
            </a:r>
          </a:p>
        </p:txBody>
      </p:sp>
      <p:sp>
        <p:nvSpPr>
          <p:cNvPr id="4" name="Rectangle 3">
            <a:extLst>
              <a:ext uri="{FF2B5EF4-FFF2-40B4-BE49-F238E27FC236}">
                <a16:creationId xmlns:a16="http://schemas.microsoft.com/office/drawing/2014/main" xmlns="" id="{BD707F0E-7666-F007-9B6F-BB1B22A976C9}"/>
              </a:ext>
            </a:extLst>
          </p:cNvPr>
          <p:cNvSpPr/>
          <p:nvPr/>
        </p:nvSpPr>
        <p:spPr>
          <a:xfrm>
            <a:off x="0" y="-9330"/>
            <a:ext cx="12192000" cy="204281"/>
          </a:xfrm>
          <a:prstGeom prst="rect">
            <a:avLst/>
          </a:prstGeom>
          <a:ln>
            <a:solidFill>
              <a:schemeClr val="accent6"/>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IN"/>
          </a:p>
        </p:txBody>
      </p:sp>
      <p:pic>
        <p:nvPicPr>
          <p:cNvPr id="5" name="Content Placeholder 3">
            <a:extLst>
              <a:ext uri="{FF2B5EF4-FFF2-40B4-BE49-F238E27FC236}">
                <a16:creationId xmlns:a16="http://schemas.microsoft.com/office/drawing/2014/main" xmlns="" id="{19B7F09B-AABF-980B-43AB-F518723590F0}"/>
              </a:ext>
            </a:extLst>
          </p:cNvPr>
          <p:cNvPicPr>
            <a:picLocks/>
          </p:cNvPicPr>
          <p:nvPr/>
        </p:nvPicPr>
        <p:blipFill>
          <a:blip r:embed="rId2">
            <a:extLst>
              <a:ext uri="{28A0092B-C50C-407E-A947-70E740481C1C}">
                <a14:useLocalDpi xmlns:a14="http://schemas.microsoft.com/office/drawing/2010/main" val="0"/>
              </a:ext>
            </a:extLst>
          </a:blip>
          <a:srcRect/>
          <a:stretch>
            <a:fillRect/>
          </a:stretch>
        </p:blipFill>
        <p:spPr bwMode="auto">
          <a:xfrm>
            <a:off x="4974592" y="2322901"/>
            <a:ext cx="2074863" cy="193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387319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13E040E-9497-33C2-480F-31D1FC0980E7}"/>
              </a:ext>
            </a:extLst>
          </p:cNvPr>
          <p:cNvSpPr>
            <a:spLocks noGrp="1"/>
          </p:cNvSpPr>
          <p:nvPr>
            <p:ph type="title"/>
          </p:nvPr>
        </p:nvSpPr>
        <p:spPr/>
        <p:txBody>
          <a:bodyPr/>
          <a:lstStyle/>
          <a:p>
            <a:r>
              <a:rPr lang="en-IN" dirty="0"/>
              <a:t>Project Management</a:t>
            </a:r>
          </a:p>
        </p:txBody>
      </p:sp>
      <p:pic>
        <p:nvPicPr>
          <p:cNvPr id="5" name="Content Placeholder 4">
            <a:extLst>
              <a:ext uri="{FF2B5EF4-FFF2-40B4-BE49-F238E27FC236}">
                <a16:creationId xmlns:a16="http://schemas.microsoft.com/office/drawing/2014/main" xmlns="" id="{66991BAB-BDF1-8993-BCF1-E6350833148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677550" y="3678555"/>
            <a:ext cx="4851510" cy="2814320"/>
          </a:xfrm>
        </p:spPr>
      </p:pic>
      <p:sp>
        <p:nvSpPr>
          <p:cNvPr id="6" name="TextBox 5">
            <a:extLst>
              <a:ext uri="{FF2B5EF4-FFF2-40B4-BE49-F238E27FC236}">
                <a16:creationId xmlns:a16="http://schemas.microsoft.com/office/drawing/2014/main" xmlns="" id="{D7E2EAF7-75C5-724B-5D1D-E684BB832F3A}"/>
              </a:ext>
            </a:extLst>
          </p:cNvPr>
          <p:cNvSpPr txBox="1"/>
          <p:nvPr/>
        </p:nvSpPr>
        <p:spPr>
          <a:xfrm>
            <a:off x="883920" y="2204720"/>
            <a:ext cx="5577840" cy="584775"/>
          </a:xfrm>
          <a:prstGeom prst="rect">
            <a:avLst/>
          </a:prstGeom>
          <a:noFill/>
        </p:spPr>
        <p:txBody>
          <a:bodyPr wrap="square" rtlCol="0">
            <a:spAutoFit/>
          </a:bodyPr>
          <a:lstStyle/>
          <a:p>
            <a:pPr marL="457200" indent="-457200">
              <a:buFont typeface="Arial" panose="020B0604020202020204" pitchFamily="34" charset="0"/>
              <a:buChar char="•"/>
            </a:pPr>
            <a:r>
              <a:rPr lang="en-IN" sz="3200" dirty="0">
                <a:latin typeface="Times New Roman" panose="02020603050405020304" pitchFamily="18" charset="0"/>
                <a:cs typeface="Times New Roman" panose="02020603050405020304" pitchFamily="18" charset="0"/>
              </a:rPr>
              <a:t>Let’s hear from you!</a:t>
            </a:r>
          </a:p>
        </p:txBody>
      </p:sp>
      <p:sp>
        <p:nvSpPr>
          <p:cNvPr id="7" name="Rectangle 6">
            <a:extLst>
              <a:ext uri="{FF2B5EF4-FFF2-40B4-BE49-F238E27FC236}">
                <a16:creationId xmlns:a16="http://schemas.microsoft.com/office/drawing/2014/main" xmlns="" id="{BD707F0E-7666-F007-9B6F-BB1B22A976C9}"/>
              </a:ext>
            </a:extLst>
          </p:cNvPr>
          <p:cNvSpPr/>
          <p:nvPr/>
        </p:nvSpPr>
        <p:spPr>
          <a:xfrm>
            <a:off x="0" y="-9330"/>
            <a:ext cx="12192000" cy="204281"/>
          </a:xfrm>
          <a:prstGeom prst="rect">
            <a:avLst/>
          </a:prstGeom>
          <a:ln>
            <a:solidFill>
              <a:schemeClr val="accent6"/>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395778437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 for today’s sessions</a:t>
            </a:r>
          </a:p>
        </p:txBody>
      </p:sp>
      <p:sp>
        <p:nvSpPr>
          <p:cNvPr id="3" name="Content Placeholder 2"/>
          <p:cNvSpPr>
            <a:spLocks noGrp="1"/>
          </p:cNvSpPr>
          <p:nvPr>
            <p:ph idx="1"/>
          </p:nvPr>
        </p:nvSpPr>
        <p:spPr/>
        <p:txBody>
          <a:bodyPr>
            <a:normAutofit/>
          </a:bodyPr>
          <a:lstStyle/>
          <a:p>
            <a:pPr algn="just">
              <a:buFont typeface="Wingdings" panose="05000000000000000000" pitchFamily="2" charset="2"/>
              <a:buChar char="Ø"/>
            </a:pPr>
            <a:r>
              <a:rPr lang="en-US" sz="2400" dirty="0"/>
              <a:t>Discussion on some theoretical aspects </a:t>
            </a:r>
          </a:p>
          <a:p>
            <a:pPr algn="just">
              <a:buFont typeface="Wingdings" panose="05000000000000000000" pitchFamily="2" charset="2"/>
              <a:buChar char="Ø"/>
            </a:pPr>
            <a:r>
              <a:rPr lang="en-US" sz="2400" dirty="0"/>
              <a:t>Constructing a project network</a:t>
            </a:r>
          </a:p>
          <a:p>
            <a:pPr algn="just">
              <a:buFont typeface="Wingdings" panose="05000000000000000000" pitchFamily="2" charset="2"/>
              <a:buChar char="Ø"/>
            </a:pPr>
            <a:r>
              <a:rPr lang="en-US" sz="2400" dirty="0"/>
              <a:t>Perform forward and backward passes</a:t>
            </a:r>
          </a:p>
          <a:p>
            <a:pPr algn="just">
              <a:buFont typeface="Wingdings" panose="05000000000000000000" pitchFamily="2" charset="2"/>
              <a:buChar char="Ø"/>
            </a:pPr>
            <a:r>
              <a:rPr lang="en-US" sz="2400" dirty="0"/>
              <a:t>Determine project completion time</a:t>
            </a:r>
          </a:p>
          <a:p>
            <a:pPr algn="just">
              <a:buFont typeface="Wingdings" panose="05000000000000000000" pitchFamily="2" charset="2"/>
              <a:buChar char="Ø"/>
            </a:pPr>
            <a:r>
              <a:rPr lang="en-US" sz="2400" dirty="0"/>
              <a:t>Calculate slack values</a:t>
            </a:r>
          </a:p>
          <a:p>
            <a:pPr algn="just">
              <a:buFont typeface="Wingdings" panose="05000000000000000000" pitchFamily="2" charset="2"/>
              <a:buChar char="Ø"/>
            </a:pPr>
            <a:r>
              <a:rPr lang="en-US" sz="2400" dirty="0"/>
              <a:t>State the critical path</a:t>
            </a:r>
          </a:p>
          <a:p>
            <a:pPr algn="just">
              <a:buFont typeface="Wingdings" panose="05000000000000000000" pitchFamily="2" charset="2"/>
              <a:buChar char="Ø"/>
            </a:pPr>
            <a:r>
              <a:rPr lang="en-US" sz="2400" dirty="0"/>
              <a:t>Time cost trade-off in projects – crashing </a:t>
            </a:r>
          </a:p>
          <a:p>
            <a:pPr algn="just">
              <a:buFont typeface="Wingdings" panose="05000000000000000000" pitchFamily="2" charset="2"/>
              <a:buChar char="Ø"/>
            </a:pPr>
            <a:r>
              <a:rPr lang="en-US" sz="2400" dirty="0"/>
              <a:t>Time cost trade-off in projects – Using solver</a:t>
            </a:r>
          </a:p>
          <a:p>
            <a:pPr algn="just">
              <a:buFont typeface="Wingdings" panose="05000000000000000000" pitchFamily="2" charset="2"/>
              <a:buChar char="Ø"/>
            </a:pPr>
            <a:endParaRPr lang="en-US" sz="2400" dirty="0"/>
          </a:p>
        </p:txBody>
      </p:sp>
      <p:sp>
        <p:nvSpPr>
          <p:cNvPr id="4" name="Rectangle 3">
            <a:extLst>
              <a:ext uri="{FF2B5EF4-FFF2-40B4-BE49-F238E27FC236}">
                <a16:creationId xmlns:a16="http://schemas.microsoft.com/office/drawing/2014/main" xmlns="" id="{BD707F0E-7666-F007-9B6F-BB1B22A976C9}"/>
              </a:ext>
            </a:extLst>
          </p:cNvPr>
          <p:cNvSpPr/>
          <p:nvPr/>
        </p:nvSpPr>
        <p:spPr>
          <a:xfrm>
            <a:off x="0" y="-18661"/>
            <a:ext cx="12192000" cy="204281"/>
          </a:xfrm>
          <a:prstGeom prst="rect">
            <a:avLst/>
          </a:prstGeom>
          <a:ln>
            <a:solidFill>
              <a:schemeClr val="accent6"/>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42657534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DCD86F2-01EA-8028-0791-5B0D067130C6}"/>
              </a:ext>
            </a:extLst>
          </p:cNvPr>
          <p:cNvSpPr>
            <a:spLocks noGrp="1"/>
          </p:cNvSpPr>
          <p:nvPr>
            <p:ph type="title"/>
          </p:nvPr>
        </p:nvSpPr>
        <p:spPr/>
        <p:txBody>
          <a:bodyPr/>
          <a:lstStyle/>
          <a:p>
            <a:r>
              <a:rPr lang="en-IN" dirty="0"/>
              <a:t>Resources</a:t>
            </a:r>
          </a:p>
        </p:txBody>
      </p:sp>
      <p:sp>
        <p:nvSpPr>
          <p:cNvPr id="3" name="Content Placeholder 2">
            <a:extLst>
              <a:ext uri="{FF2B5EF4-FFF2-40B4-BE49-F238E27FC236}">
                <a16:creationId xmlns:a16="http://schemas.microsoft.com/office/drawing/2014/main" xmlns="" id="{BF4FA6AE-1AA3-4790-BFD6-E36D8773D5C3}"/>
              </a:ext>
            </a:extLst>
          </p:cNvPr>
          <p:cNvSpPr>
            <a:spLocks noGrp="1"/>
          </p:cNvSpPr>
          <p:nvPr>
            <p:ph idx="1"/>
          </p:nvPr>
        </p:nvSpPr>
        <p:spPr/>
        <p:txBody>
          <a:bodyPr>
            <a:normAutofit/>
          </a:bodyPr>
          <a:lstStyle/>
          <a:p>
            <a:r>
              <a:rPr lang="en-IN" dirty="0"/>
              <a:t>Every project needs resources</a:t>
            </a:r>
          </a:p>
          <a:p>
            <a:r>
              <a:rPr lang="en-IN" dirty="0"/>
              <a:t>Resources can be in any forms from human, labour, material, etc. </a:t>
            </a:r>
          </a:p>
          <a:p>
            <a:r>
              <a:rPr lang="en-IN" dirty="0"/>
              <a:t>Resources have costs</a:t>
            </a:r>
          </a:p>
          <a:p>
            <a:r>
              <a:rPr lang="en-IN" dirty="0"/>
              <a:t>Management of resources is important for any activity to be performed</a:t>
            </a:r>
          </a:p>
          <a:p>
            <a:r>
              <a:rPr lang="en-IN" dirty="0"/>
              <a:t>We do not want to over allocate a resource for a task as it will lead to conflict and increase in project cost</a:t>
            </a:r>
          </a:p>
        </p:txBody>
      </p:sp>
      <p:sp>
        <p:nvSpPr>
          <p:cNvPr id="4" name="Rectangle 3">
            <a:extLst>
              <a:ext uri="{FF2B5EF4-FFF2-40B4-BE49-F238E27FC236}">
                <a16:creationId xmlns:a16="http://schemas.microsoft.com/office/drawing/2014/main" xmlns="" id="{BD707F0E-7666-F007-9B6F-BB1B22A976C9}"/>
              </a:ext>
            </a:extLst>
          </p:cNvPr>
          <p:cNvSpPr/>
          <p:nvPr/>
        </p:nvSpPr>
        <p:spPr>
          <a:xfrm>
            <a:off x="0" y="-18661"/>
            <a:ext cx="12192000" cy="204281"/>
          </a:xfrm>
          <a:prstGeom prst="rect">
            <a:avLst/>
          </a:prstGeom>
          <a:ln>
            <a:solidFill>
              <a:schemeClr val="accent6"/>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3006323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F85DFFC-A110-E6EE-E0A1-658BEFBEB217}"/>
              </a:ext>
            </a:extLst>
          </p:cNvPr>
          <p:cNvSpPr>
            <a:spLocks noGrp="1"/>
          </p:cNvSpPr>
          <p:nvPr>
            <p:ph type="title"/>
          </p:nvPr>
        </p:nvSpPr>
        <p:spPr/>
        <p:txBody>
          <a:bodyPr/>
          <a:lstStyle/>
          <a:p>
            <a:r>
              <a:rPr lang="en-IN" dirty="0"/>
              <a:t>The Iron Triangle of Project Management</a:t>
            </a:r>
          </a:p>
        </p:txBody>
      </p:sp>
      <p:pic>
        <p:nvPicPr>
          <p:cNvPr id="5" name="Content Placeholder 4">
            <a:extLst>
              <a:ext uri="{FF2B5EF4-FFF2-40B4-BE49-F238E27FC236}">
                <a16:creationId xmlns:a16="http://schemas.microsoft.com/office/drawing/2014/main" xmlns="" id="{66118322-4136-A949-077A-6D32DA8A094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004310" y="1989614"/>
            <a:ext cx="4183380" cy="4023360"/>
          </a:xfrm>
        </p:spPr>
      </p:pic>
      <p:sp>
        <p:nvSpPr>
          <p:cNvPr id="6" name="Rectangle 5">
            <a:extLst>
              <a:ext uri="{FF2B5EF4-FFF2-40B4-BE49-F238E27FC236}">
                <a16:creationId xmlns:a16="http://schemas.microsoft.com/office/drawing/2014/main" xmlns="" id="{C2FAE0E2-FFF0-402F-5F86-F43BCFC4376E}"/>
              </a:ext>
            </a:extLst>
          </p:cNvPr>
          <p:cNvSpPr/>
          <p:nvPr/>
        </p:nvSpPr>
        <p:spPr>
          <a:xfrm>
            <a:off x="0" y="-18661"/>
            <a:ext cx="12192000" cy="204281"/>
          </a:xfrm>
          <a:prstGeom prst="rect">
            <a:avLst/>
          </a:prstGeom>
          <a:ln>
            <a:solidFill>
              <a:schemeClr val="accent6"/>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12568967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4743E2C-C040-29A9-1426-3AA8717F2FA0}"/>
              </a:ext>
            </a:extLst>
          </p:cNvPr>
          <p:cNvSpPr>
            <a:spLocks noGrp="1"/>
          </p:cNvSpPr>
          <p:nvPr>
            <p:ph type="title"/>
          </p:nvPr>
        </p:nvSpPr>
        <p:spPr/>
        <p:txBody>
          <a:bodyPr/>
          <a:lstStyle/>
          <a:p>
            <a:r>
              <a:rPr lang="en-IN" dirty="0"/>
              <a:t>What should you do first?</a:t>
            </a:r>
          </a:p>
        </p:txBody>
      </p:sp>
      <p:pic>
        <p:nvPicPr>
          <p:cNvPr id="5" name="Content Placeholder 4">
            <a:extLst>
              <a:ext uri="{FF2B5EF4-FFF2-40B4-BE49-F238E27FC236}">
                <a16:creationId xmlns:a16="http://schemas.microsoft.com/office/drawing/2014/main" xmlns="" id="{ED1DD9AC-33E9-2E70-DF38-99609E55A24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895600" y="2938304"/>
            <a:ext cx="6400800" cy="2125980"/>
          </a:xfrm>
        </p:spPr>
      </p:pic>
      <p:sp>
        <p:nvSpPr>
          <p:cNvPr id="6" name="Rectangle 5">
            <a:extLst>
              <a:ext uri="{FF2B5EF4-FFF2-40B4-BE49-F238E27FC236}">
                <a16:creationId xmlns:a16="http://schemas.microsoft.com/office/drawing/2014/main" xmlns="" id="{32C7AB75-7CD5-5BB0-DB48-DFC761513891}"/>
              </a:ext>
            </a:extLst>
          </p:cNvPr>
          <p:cNvSpPr/>
          <p:nvPr/>
        </p:nvSpPr>
        <p:spPr>
          <a:xfrm>
            <a:off x="0" y="-18661"/>
            <a:ext cx="12192000" cy="204281"/>
          </a:xfrm>
          <a:prstGeom prst="rect">
            <a:avLst/>
          </a:prstGeom>
          <a:ln>
            <a:solidFill>
              <a:schemeClr val="accent6"/>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394352206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78E10E7-57CE-DD09-2373-3AD4A61E01A2}"/>
              </a:ext>
            </a:extLst>
          </p:cNvPr>
          <p:cNvSpPr>
            <a:spLocks noGrp="1"/>
          </p:cNvSpPr>
          <p:nvPr>
            <p:ph type="title"/>
          </p:nvPr>
        </p:nvSpPr>
        <p:spPr/>
        <p:txBody>
          <a:bodyPr/>
          <a:lstStyle/>
          <a:p>
            <a:r>
              <a:rPr lang="en-IN" dirty="0"/>
              <a:t>Critical Path Method</a:t>
            </a:r>
          </a:p>
        </p:txBody>
      </p:sp>
      <p:sp>
        <p:nvSpPr>
          <p:cNvPr id="3" name="Content Placeholder 2">
            <a:extLst>
              <a:ext uri="{FF2B5EF4-FFF2-40B4-BE49-F238E27FC236}">
                <a16:creationId xmlns:a16="http://schemas.microsoft.com/office/drawing/2014/main" xmlns="" id="{9ACE49E5-4C62-3C1F-7075-090737EA9699}"/>
              </a:ext>
            </a:extLst>
          </p:cNvPr>
          <p:cNvSpPr>
            <a:spLocks noGrp="1"/>
          </p:cNvSpPr>
          <p:nvPr>
            <p:ph idx="1"/>
          </p:nvPr>
        </p:nvSpPr>
        <p:spPr>
          <a:xfrm>
            <a:off x="578498" y="1825625"/>
            <a:ext cx="11448660" cy="3819395"/>
          </a:xfrm>
        </p:spPr>
        <p:txBody>
          <a:bodyPr>
            <a:noAutofit/>
          </a:bodyPr>
          <a:lstStyle/>
          <a:p>
            <a:pPr algn="just">
              <a:lnSpc>
                <a:spcPct val="150000"/>
              </a:lnSpc>
              <a:spcBef>
                <a:spcPct val="0"/>
              </a:spcBef>
              <a:buClrTx/>
              <a:buSzTx/>
              <a:buFontTx/>
              <a:buNone/>
            </a:pPr>
            <a:r>
              <a:rPr lang="en-US" altLang="en-US" sz="2200" b="1" dirty="0">
                <a:cs typeface="Times New Roman" panose="02020603050405020304" pitchFamily="18" charset="0"/>
              </a:rPr>
              <a:t>Critical Path : The longest path (in time) from Start to Finish; it indicates the minimum time necessary to complete the entire project.</a:t>
            </a:r>
          </a:p>
          <a:p>
            <a:pPr algn="just">
              <a:lnSpc>
                <a:spcPct val="150000"/>
              </a:lnSpc>
              <a:spcBef>
                <a:spcPct val="0"/>
              </a:spcBef>
              <a:buClrTx/>
              <a:buSzTx/>
              <a:buFontTx/>
              <a:buNone/>
            </a:pPr>
            <a:r>
              <a:rPr lang="en-US" altLang="en-US" sz="2200" dirty="0">
                <a:cs typeface="Times New Roman" panose="02020603050405020304" pitchFamily="18" charset="0"/>
              </a:rPr>
              <a:t>By using CPM, you will be able to answer  questions such as:</a:t>
            </a:r>
          </a:p>
          <a:p>
            <a:pPr algn="just">
              <a:lnSpc>
                <a:spcPct val="150000"/>
              </a:lnSpc>
              <a:spcBef>
                <a:spcPct val="0"/>
              </a:spcBef>
              <a:buClrTx/>
              <a:buSzTx/>
              <a:buFont typeface="Monotype Sorts" pitchFamily="2" charset="2"/>
              <a:buAutoNum type="arabicPeriod"/>
            </a:pPr>
            <a:r>
              <a:rPr lang="en-US" altLang="en-US" sz="2200" b="1" dirty="0">
                <a:cs typeface="Times New Roman" panose="02020603050405020304" pitchFamily="18" charset="0"/>
              </a:rPr>
              <a:t>When</a:t>
            </a:r>
            <a:r>
              <a:rPr lang="en-US" altLang="en-US" sz="2200" dirty="0">
                <a:cs typeface="Times New Roman" panose="02020603050405020304" pitchFamily="18" charset="0"/>
              </a:rPr>
              <a:t> will the entire project be completed?</a:t>
            </a:r>
          </a:p>
          <a:p>
            <a:pPr algn="just">
              <a:lnSpc>
                <a:spcPct val="150000"/>
              </a:lnSpc>
              <a:spcBef>
                <a:spcPct val="0"/>
              </a:spcBef>
              <a:buClrTx/>
              <a:buSzTx/>
              <a:buFont typeface="Monotype Sorts" pitchFamily="2" charset="2"/>
              <a:buAutoNum type="arabicPeriod"/>
            </a:pPr>
            <a:r>
              <a:rPr lang="en-US" altLang="en-US" sz="2200" dirty="0">
                <a:cs typeface="Times New Roman" panose="02020603050405020304" pitchFamily="18" charset="0"/>
              </a:rPr>
              <a:t>What are the </a:t>
            </a:r>
            <a:r>
              <a:rPr lang="en-US" altLang="en-US" sz="2200" b="1" dirty="0">
                <a:cs typeface="Times New Roman" panose="02020603050405020304" pitchFamily="18" charset="0"/>
              </a:rPr>
              <a:t>critical activities </a:t>
            </a:r>
            <a:r>
              <a:rPr lang="en-US" altLang="en-US" sz="2200" dirty="0">
                <a:cs typeface="Times New Roman" panose="02020603050405020304" pitchFamily="18" charset="0"/>
              </a:rPr>
              <a:t>or tasks in the project, that is, the ones that will delay the entire project if they are late?</a:t>
            </a:r>
          </a:p>
          <a:p>
            <a:pPr algn="just">
              <a:lnSpc>
                <a:spcPct val="150000"/>
              </a:lnSpc>
              <a:spcBef>
                <a:spcPct val="0"/>
              </a:spcBef>
              <a:buClrTx/>
              <a:buSzTx/>
              <a:buFont typeface="Monotype Sorts" pitchFamily="2" charset="2"/>
              <a:buAutoNum type="arabicPeriod"/>
            </a:pPr>
            <a:r>
              <a:rPr lang="en-US" altLang="en-US" sz="2200" dirty="0">
                <a:cs typeface="Times New Roman" panose="02020603050405020304" pitchFamily="18" charset="0"/>
              </a:rPr>
              <a:t>Which are the </a:t>
            </a:r>
            <a:r>
              <a:rPr lang="en-US" altLang="en-US" sz="2200" b="1" dirty="0">
                <a:cs typeface="Times New Roman" panose="02020603050405020304" pitchFamily="18" charset="0"/>
              </a:rPr>
              <a:t>noncritical activities</a:t>
            </a:r>
            <a:r>
              <a:rPr lang="en-US" altLang="en-US" sz="2200" dirty="0">
                <a:cs typeface="Times New Roman" panose="02020603050405020304" pitchFamily="18" charset="0"/>
              </a:rPr>
              <a:t>, that is, the ones that can run late without delaying the whole project’s completion time?</a:t>
            </a:r>
          </a:p>
          <a:p>
            <a:pPr algn="just">
              <a:lnSpc>
                <a:spcPct val="150000"/>
              </a:lnSpc>
              <a:spcBef>
                <a:spcPct val="0"/>
              </a:spcBef>
              <a:buClrTx/>
              <a:buSzTx/>
              <a:buFont typeface="Monotype Sorts" pitchFamily="2" charset="2"/>
              <a:buAutoNum type="arabicPeriod"/>
            </a:pPr>
            <a:r>
              <a:rPr lang="en-US" altLang="en-US" sz="2200" dirty="0">
                <a:cs typeface="Times New Roman" panose="02020603050405020304" pitchFamily="18" charset="0"/>
              </a:rPr>
              <a:t>At any particular date, </a:t>
            </a:r>
            <a:r>
              <a:rPr lang="en-US" altLang="en-US" sz="2200" b="1" dirty="0">
                <a:cs typeface="Times New Roman" panose="02020603050405020304" pitchFamily="18" charset="0"/>
              </a:rPr>
              <a:t>is the project on schedule</a:t>
            </a:r>
            <a:r>
              <a:rPr lang="en-US" altLang="en-US" sz="2200" dirty="0">
                <a:cs typeface="Times New Roman" panose="02020603050405020304" pitchFamily="18" charset="0"/>
              </a:rPr>
              <a:t>, behind schedule, or ahead of the schedule?</a:t>
            </a:r>
          </a:p>
          <a:p>
            <a:pPr algn="just">
              <a:lnSpc>
                <a:spcPct val="150000"/>
              </a:lnSpc>
              <a:spcBef>
                <a:spcPct val="0"/>
              </a:spcBef>
              <a:buClrTx/>
              <a:buSzTx/>
              <a:buFont typeface="Monotype Sorts" pitchFamily="2" charset="2"/>
              <a:buAutoNum type="arabicPeriod"/>
            </a:pPr>
            <a:r>
              <a:rPr lang="en-US" altLang="en-US" sz="2200" dirty="0">
                <a:cs typeface="Times New Roman" panose="02020603050405020304" pitchFamily="18" charset="0"/>
              </a:rPr>
              <a:t>On any given date, </a:t>
            </a:r>
            <a:r>
              <a:rPr lang="en-US" altLang="en-US" sz="2200" b="1" dirty="0">
                <a:cs typeface="Times New Roman" panose="02020603050405020304" pitchFamily="18" charset="0"/>
              </a:rPr>
              <a:t>is the money spent equal to, less than, or greater than </a:t>
            </a:r>
            <a:r>
              <a:rPr lang="en-US" altLang="en-US" sz="2200" dirty="0">
                <a:cs typeface="Times New Roman" panose="02020603050405020304" pitchFamily="18" charset="0"/>
              </a:rPr>
              <a:t>the budgeted amount?</a:t>
            </a:r>
          </a:p>
          <a:p>
            <a:endParaRPr lang="en-IN" sz="2200" dirty="0"/>
          </a:p>
        </p:txBody>
      </p:sp>
      <p:sp>
        <p:nvSpPr>
          <p:cNvPr id="4" name="Rectangle 3">
            <a:extLst>
              <a:ext uri="{FF2B5EF4-FFF2-40B4-BE49-F238E27FC236}">
                <a16:creationId xmlns:a16="http://schemas.microsoft.com/office/drawing/2014/main" xmlns="" id="{E89A44A4-FDB1-3AC8-E0A9-0EE9F3D74E16}"/>
              </a:ext>
            </a:extLst>
          </p:cNvPr>
          <p:cNvSpPr/>
          <p:nvPr/>
        </p:nvSpPr>
        <p:spPr>
          <a:xfrm>
            <a:off x="0" y="-18660"/>
            <a:ext cx="12192000" cy="204281"/>
          </a:xfrm>
          <a:prstGeom prst="rect">
            <a:avLst/>
          </a:prstGeom>
          <a:ln>
            <a:solidFill>
              <a:schemeClr val="accent6"/>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296906631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E9A3EF22-08AB-002C-1279-3D3DE0C37D1F}"/>
              </a:ext>
            </a:extLst>
          </p:cNvPr>
          <p:cNvSpPr/>
          <p:nvPr/>
        </p:nvSpPr>
        <p:spPr>
          <a:xfrm>
            <a:off x="0" y="-27992"/>
            <a:ext cx="12192000" cy="204281"/>
          </a:xfrm>
          <a:prstGeom prst="rect">
            <a:avLst/>
          </a:prstGeom>
          <a:ln>
            <a:solidFill>
              <a:schemeClr val="accent6"/>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IN"/>
          </a:p>
        </p:txBody>
      </p:sp>
      <p:sp>
        <p:nvSpPr>
          <p:cNvPr id="6" name="Title 1">
            <a:extLst>
              <a:ext uri="{FF2B5EF4-FFF2-40B4-BE49-F238E27FC236}">
                <a16:creationId xmlns:a16="http://schemas.microsoft.com/office/drawing/2014/main" xmlns="" id="{3D46CE99-1AB3-E4CD-874C-E930394467F1}"/>
              </a:ext>
            </a:extLst>
          </p:cNvPr>
          <p:cNvSpPr txBox="1">
            <a:spLocks/>
          </p:cNvSpPr>
          <p:nvPr/>
        </p:nvSpPr>
        <p:spPr>
          <a:xfrm>
            <a:off x="828869" y="71270"/>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IN" dirty="0">
              <a:latin typeface="Times New Roman" panose="02020603050405020304" pitchFamily="18" charset="0"/>
              <a:cs typeface="Times New Roman" panose="02020603050405020304" pitchFamily="18" charset="0"/>
            </a:endParaRPr>
          </a:p>
          <a:p>
            <a:pPr algn="ctr"/>
            <a:r>
              <a:rPr lang="en-IN" dirty="0">
                <a:latin typeface="Times New Roman" panose="02020603050405020304" pitchFamily="18" charset="0"/>
                <a:cs typeface="Times New Roman" panose="02020603050405020304" pitchFamily="18" charset="0"/>
              </a:rPr>
              <a:t>Example</a:t>
            </a:r>
          </a:p>
        </p:txBody>
      </p:sp>
      <p:graphicFrame>
        <p:nvGraphicFramePr>
          <p:cNvPr id="7" name="Table 6">
            <a:extLst>
              <a:ext uri="{FF2B5EF4-FFF2-40B4-BE49-F238E27FC236}">
                <a16:creationId xmlns:a16="http://schemas.microsoft.com/office/drawing/2014/main" xmlns="" id="{5D50ED2D-0F34-8FF8-74A2-FBC23C34D6B4}"/>
              </a:ext>
            </a:extLst>
          </p:cNvPr>
          <p:cNvGraphicFramePr>
            <a:graphicFrameLocks noGrp="1"/>
          </p:cNvGraphicFramePr>
          <p:nvPr>
            <p:extLst>
              <p:ext uri="{D42A27DB-BD31-4B8C-83A1-F6EECF244321}">
                <p14:modId xmlns:p14="http://schemas.microsoft.com/office/powerpoint/2010/main" val="480974034"/>
              </p:ext>
            </p:extLst>
          </p:nvPr>
        </p:nvGraphicFramePr>
        <p:xfrm>
          <a:off x="3712029" y="2217510"/>
          <a:ext cx="4956108" cy="3186344"/>
        </p:xfrm>
        <a:graphic>
          <a:graphicData uri="http://schemas.openxmlformats.org/drawingml/2006/table">
            <a:tbl>
              <a:tblPr firstRow="1" bandRow="1">
                <a:tableStyleId>{93296810-A885-4BE3-A3E7-6D5BEEA58F35}</a:tableStyleId>
              </a:tblPr>
              <a:tblGrid>
                <a:gridCol w="1652036">
                  <a:extLst>
                    <a:ext uri="{9D8B030D-6E8A-4147-A177-3AD203B41FA5}">
                      <a16:colId xmlns:a16="http://schemas.microsoft.com/office/drawing/2014/main" xmlns="" val="1894551549"/>
                    </a:ext>
                  </a:extLst>
                </a:gridCol>
                <a:gridCol w="1652036">
                  <a:extLst>
                    <a:ext uri="{9D8B030D-6E8A-4147-A177-3AD203B41FA5}">
                      <a16:colId xmlns:a16="http://schemas.microsoft.com/office/drawing/2014/main" xmlns="" val="58994614"/>
                    </a:ext>
                  </a:extLst>
                </a:gridCol>
                <a:gridCol w="1652036">
                  <a:extLst>
                    <a:ext uri="{9D8B030D-6E8A-4147-A177-3AD203B41FA5}">
                      <a16:colId xmlns:a16="http://schemas.microsoft.com/office/drawing/2014/main" xmlns="" val="3437338932"/>
                    </a:ext>
                  </a:extLst>
                </a:gridCol>
              </a:tblGrid>
              <a:tr h="636566">
                <a:tc>
                  <a:txBody>
                    <a:bodyPr/>
                    <a:lstStyle/>
                    <a:p>
                      <a:r>
                        <a:rPr lang="en-IN" dirty="0"/>
                        <a:t>Activity</a:t>
                      </a:r>
                    </a:p>
                  </a:txBody>
                  <a:tcPr/>
                </a:tc>
                <a:tc>
                  <a:txBody>
                    <a:bodyPr/>
                    <a:lstStyle/>
                    <a:p>
                      <a:r>
                        <a:rPr lang="en-IN" dirty="0"/>
                        <a:t>Immediate Predecessors</a:t>
                      </a:r>
                    </a:p>
                  </a:txBody>
                  <a:tcPr/>
                </a:tc>
                <a:tc>
                  <a:txBody>
                    <a:bodyPr/>
                    <a:lstStyle/>
                    <a:p>
                      <a:r>
                        <a:rPr lang="en-IN" dirty="0"/>
                        <a:t>Expected Time</a:t>
                      </a:r>
                    </a:p>
                  </a:txBody>
                  <a:tcPr/>
                </a:tc>
                <a:extLst>
                  <a:ext uri="{0D108BD9-81ED-4DB2-BD59-A6C34878D82A}">
                    <a16:rowId xmlns:a16="http://schemas.microsoft.com/office/drawing/2014/main" xmlns="" val="1869341627"/>
                  </a:ext>
                </a:extLst>
              </a:tr>
              <a:tr h="636566">
                <a:tc>
                  <a:txBody>
                    <a:bodyPr/>
                    <a:lstStyle/>
                    <a:p>
                      <a:r>
                        <a:rPr lang="en-IN" dirty="0"/>
                        <a:t>A</a:t>
                      </a:r>
                    </a:p>
                  </a:txBody>
                  <a:tcPr/>
                </a:tc>
                <a:tc>
                  <a:txBody>
                    <a:bodyPr/>
                    <a:lstStyle/>
                    <a:p>
                      <a:r>
                        <a:rPr lang="en-IN" dirty="0"/>
                        <a:t>--</a:t>
                      </a:r>
                    </a:p>
                  </a:txBody>
                  <a:tcPr/>
                </a:tc>
                <a:tc>
                  <a:txBody>
                    <a:bodyPr/>
                    <a:lstStyle/>
                    <a:p>
                      <a:r>
                        <a:rPr lang="en-IN" dirty="0"/>
                        <a:t>2</a:t>
                      </a:r>
                    </a:p>
                  </a:txBody>
                  <a:tcPr/>
                </a:tc>
                <a:extLst>
                  <a:ext uri="{0D108BD9-81ED-4DB2-BD59-A6C34878D82A}">
                    <a16:rowId xmlns:a16="http://schemas.microsoft.com/office/drawing/2014/main" xmlns="" val="1337367203"/>
                  </a:ext>
                </a:extLst>
              </a:tr>
              <a:tr h="636566">
                <a:tc>
                  <a:txBody>
                    <a:bodyPr/>
                    <a:lstStyle/>
                    <a:p>
                      <a:r>
                        <a:rPr lang="en-IN" dirty="0"/>
                        <a:t>B</a:t>
                      </a:r>
                    </a:p>
                  </a:txBody>
                  <a:tcPr/>
                </a:tc>
                <a:tc>
                  <a:txBody>
                    <a:bodyPr/>
                    <a:lstStyle/>
                    <a:p>
                      <a:r>
                        <a:rPr lang="en-IN" dirty="0"/>
                        <a:t>A</a:t>
                      </a:r>
                    </a:p>
                  </a:txBody>
                  <a:tcPr/>
                </a:tc>
                <a:tc>
                  <a:txBody>
                    <a:bodyPr/>
                    <a:lstStyle/>
                    <a:p>
                      <a:r>
                        <a:rPr lang="en-IN" dirty="0"/>
                        <a:t>8</a:t>
                      </a:r>
                    </a:p>
                  </a:txBody>
                  <a:tcPr/>
                </a:tc>
                <a:extLst>
                  <a:ext uri="{0D108BD9-81ED-4DB2-BD59-A6C34878D82A}">
                    <a16:rowId xmlns:a16="http://schemas.microsoft.com/office/drawing/2014/main" xmlns="" val="2936310762"/>
                  </a:ext>
                </a:extLst>
              </a:tr>
              <a:tr h="636566">
                <a:tc>
                  <a:txBody>
                    <a:bodyPr/>
                    <a:lstStyle/>
                    <a:p>
                      <a:r>
                        <a:rPr lang="en-IN" dirty="0"/>
                        <a:t>C</a:t>
                      </a:r>
                    </a:p>
                  </a:txBody>
                  <a:tcPr/>
                </a:tc>
                <a:tc>
                  <a:txBody>
                    <a:bodyPr/>
                    <a:lstStyle/>
                    <a:p>
                      <a:r>
                        <a:rPr lang="en-IN" dirty="0"/>
                        <a:t>A</a:t>
                      </a:r>
                    </a:p>
                  </a:txBody>
                  <a:tcPr/>
                </a:tc>
                <a:tc>
                  <a:txBody>
                    <a:bodyPr/>
                    <a:lstStyle/>
                    <a:p>
                      <a:r>
                        <a:rPr lang="en-IN" dirty="0"/>
                        <a:t>6</a:t>
                      </a:r>
                    </a:p>
                  </a:txBody>
                  <a:tcPr/>
                </a:tc>
                <a:extLst>
                  <a:ext uri="{0D108BD9-81ED-4DB2-BD59-A6C34878D82A}">
                    <a16:rowId xmlns:a16="http://schemas.microsoft.com/office/drawing/2014/main" xmlns="" val="4049865082"/>
                  </a:ext>
                </a:extLst>
              </a:tr>
              <a:tr h="636566">
                <a:tc>
                  <a:txBody>
                    <a:bodyPr/>
                    <a:lstStyle/>
                    <a:p>
                      <a:r>
                        <a:rPr lang="en-IN" dirty="0"/>
                        <a:t>D</a:t>
                      </a:r>
                    </a:p>
                  </a:txBody>
                  <a:tcPr/>
                </a:tc>
                <a:tc>
                  <a:txBody>
                    <a:bodyPr/>
                    <a:lstStyle/>
                    <a:p>
                      <a:r>
                        <a:rPr lang="en-IN" dirty="0"/>
                        <a:t>B,C</a:t>
                      </a:r>
                    </a:p>
                  </a:txBody>
                  <a:tcPr/>
                </a:tc>
                <a:tc>
                  <a:txBody>
                    <a:bodyPr/>
                    <a:lstStyle/>
                    <a:p>
                      <a:r>
                        <a:rPr lang="en-IN" dirty="0"/>
                        <a:t>3</a:t>
                      </a:r>
                    </a:p>
                  </a:txBody>
                  <a:tcPr/>
                </a:tc>
                <a:extLst>
                  <a:ext uri="{0D108BD9-81ED-4DB2-BD59-A6C34878D82A}">
                    <a16:rowId xmlns:a16="http://schemas.microsoft.com/office/drawing/2014/main" xmlns="" val="3478697572"/>
                  </a:ext>
                </a:extLst>
              </a:tr>
            </a:tbl>
          </a:graphicData>
        </a:graphic>
      </p:graphicFrame>
    </p:spTree>
    <p:extLst>
      <p:ext uri="{BB962C8B-B14F-4D97-AF65-F5344CB8AC3E}">
        <p14:creationId xmlns:p14="http://schemas.microsoft.com/office/powerpoint/2010/main" val="269903716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xmlns="" id="{5D50ED2D-0F34-8FF8-74A2-FBC23C34D6B4}"/>
              </a:ext>
            </a:extLst>
          </p:cNvPr>
          <p:cNvGraphicFramePr>
            <a:graphicFrameLocks noGrp="1"/>
          </p:cNvGraphicFramePr>
          <p:nvPr>
            <p:extLst>
              <p:ext uri="{D42A27DB-BD31-4B8C-83A1-F6EECF244321}">
                <p14:modId xmlns:p14="http://schemas.microsoft.com/office/powerpoint/2010/main" val="3245384050"/>
              </p:ext>
            </p:extLst>
          </p:nvPr>
        </p:nvGraphicFramePr>
        <p:xfrm>
          <a:off x="716280" y="440962"/>
          <a:ext cx="2253342" cy="1953894"/>
        </p:xfrm>
        <a:graphic>
          <a:graphicData uri="http://schemas.openxmlformats.org/drawingml/2006/table">
            <a:tbl>
              <a:tblPr firstRow="1" bandRow="1">
                <a:tableStyleId>{93296810-A885-4BE3-A3E7-6D5BEEA58F35}</a:tableStyleId>
              </a:tblPr>
              <a:tblGrid>
                <a:gridCol w="751114">
                  <a:extLst>
                    <a:ext uri="{9D8B030D-6E8A-4147-A177-3AD203B41FA5}">
                      <a16:colId xmlns:a16="http://schemas.microsoft.com/office/drawing/2014/main" xmlns="" val="1894551549"/>
                    </a:ext>
                  </a:extLst>
                </a:gridCol>
                <a:gridCol w="751114">
                  <a:extLst>
                    <a:ext uri="{9D8B030D-6E8A-4147-A177-3AD203B41FA5}">
                      <a16:colId xmlns:a16="http://schemas.microsoft.com/office/drawing/2014/main" xmlns="" val="58994614"/>
                    </a:ext>
                  </a:extLst>
                </a:gridCol>
                <a:gridCol w="751114">
                  <a:extLst>
                    <a:ext uri="{9D8B030D-6E8A-4147-A177-3AD203B41FA5}">
                      <a16:colId xmlns:a16="http://schemas.microsoft.com/office/drawing/2014/main" xmlns="" val="3437338932"/>
                    </a:ext>
                  </a:extLst>
                </a:gridCol>
              </a:tblGrid>
              <a:tr h="750962">
                <a:tc>
                  <a:txBody>
                    <a:bodyPr/>
                    <a:lstStyle/>
                    <a:p>
                      <a:r>
                        <a:rPr lang="en-IN" sz="1000" dirty="0"/>
                        <a:t>Activity</a:t>
                      </a:r>
                    </a:p>
                  </a:txBody>
                  <a:tcPr/>
                </a:tc>
                <a:tc>
                  <a:txBody>
                    <a:bodyPr/>
                    <a:lstStyle/>
                    <a:p>
                      <a:r>
                        <a:rPr lang="en-IN" sz="1000" dirty="0"/>
                        <a:t>Immediate Predecessors</a:t>
                      </a:r>
                    </a:p>
                  </a:txBody>
                  <a:tcPr/>
                </a:tc>
                <a:tc>
                  <a:txBody>
                    <a:bodyPr/>
                    <a:lstStyle/>
                    <a:p>
                      <a:r>
                        <a:rPr lang="en-IN" sz="1000" dirty="0"/>
                        <a:t>Expected Time</a:t>
                      </a:r>
                    </a:p>
                  </a:txBody>
                  <a:tcPr/>
                </a:tc>
                <a:extLst>
                  <a:ext uri="{0D108BD9-81ED-4DB2-BD59-A6C34878D82A}">
                    <a16:rowId xmlns:a16="http://schemas.microsoft.com/office/drawing/2014/main" xmlns="" val="1869341627"/>
                  </a:ext>
                </a:extLst>
              </a:tr>
              <a:tr h="300733">
                <a:tc>
                  <a:txBody>
                    <a:bodyPr/>
                    <a:lstStyle/>
                    <a:p>
                      <a:r>
                        <a:rPr lang="en-IN" sz="1000" dirty="0"/>
                        <a:t>A</a:t>
                      </a:r>
                    </a:p>
                  </a:txBody>
                  <a:tcPr/>
                </a:tc>
                <a:tc>
                  <a:txBody>
                    <a:bodyPr/>
                    <a:lstStyle/>
                    <a:p>
                      <a:r>
                        <a:rPr lang="en-IN" sz="1000" dirty="0"/>
                        <a:t>--</a:t>
                      </a:r>
                    </a:p>
                  </a:txBody>
                  <a:tcPr/>
                </a:tc>
                <a:tc>
                  <a:txBody>
                    <a:bodyPr/>
                    <a:lstStyle/>
                    <a:p>
                      <a:r>
                        <a:rPr lang="en-IN" sz="1000" dirty="0"/>
                        <a:t>2</a:t>
                      </a:r>
                    </a:p>
                  </a:txBody>
                  <a:tcPr/>
                </a:tc>
                <a:extLst>
                  <a:ext uri="{0D108BD9-81ED-4DB2-BD59-A6C34878D82A}">
                    <a16:rowId xmlns:a16="http://schemas.microsoft.com/office/drawing/2014/main" xmlns="" val="1337367203"/>
                  </a:ext>
                </a:extLst>
              </a:tr>
              <a:tr h="300733">
                <a:tc>
                  <a:txBody>
                    <a:bodyPr/>
                    <a:lstStyle/>
                    <a:p>
                      <a:r>
                        <a:rPr lang="en-IN" sz="1000" dirty="0"/>
                        <a:t>B</a:t>
                      </a:r>
                    </a:p>
                  </a:txBody>
                  <a:tcPr/>
                </a:tc>
                <a:tc>
                  <a:txBody>
                    <a:bodyPr/>
                    <a:lstStyle/>
                    <a:p>
                      <a:r>
                        <a:rPr lang="en-IN" sz="1000" dirty="0"/>
                        <a:t>A</a:t>
                      </a:r>
                    </a:p>
                  </a:txBody>
                  <a:tcPr/>
                </a:tc>
                <a:tc>
                  <a:txBody>
                    <a:bodyPr/>
                    <a:lstStyle/>
                    <a:p>
                      <a:r>
                        <a:rPr lang="en-IN" sz="1000" dirty="0"/>
                        <a:t>8</a:t>
                      </a:r>
                    </a:p>
                  </a:txBody>
                  <a:tcPr/>
                </a:tc>
                <a:extLst>
                  <a:ext uri="{0D108BD9-81ED-4DB2-BD59-A6C34878D82A}">
                    <a16:rowId xmlns:a16="http://schemas.microsoft.com/office/drawing/2014/main" xmlns="" val="2936310762"/>
                  </a:ext>
                </a:extLst>
              </a:tr>
              <a:tr h="300733">
                <a:tc>
                  <a:txBody>
                    <a:bodyPr/>
                    <a:lstStyle/>
                    <a:p>
                      <a:r>
                        <a:rPr lang="en-IN" sz="1000" dirty="0"/>
                        <a:t>C</a:t>
                      </a:r>
                    </a:p>
                  </a:txBody>
                  <a:tcPr/>
                </a:tc>
                <a:tc>
                  <a:txBody>
                    <a:bodyPr/>
                    <a:lstStyle/>
                    <a:p>
                      <a:r>
                        <a:rPr lang="en-IN" sz="1000" dirty="0"/>
                        <a:t>A</a:t>
                      </a:r>
                    </a:p>
                  </a:txBody>
                  <a:tcPr/>
                </a:tc>
                <a:tc>
                  <a:txBody>
                    <a:bodyPr/>
                    <a:lstStyle/>
                    <a:p>
                      <a:r>
                        <a:rPr lang="en-IN" sz="1000" dirty="0"/>
                        <a:t>6</a:t>
                      </a:r>
                    </a:p>
                  </a:txBody>
                  <a:tcPr/>
                </a:tc>
                <a:extLst>
                  <a:ext uri="{0D108BD9-81ED-4DB2-BD59-A6C34878D82A}">
                    <a16:rowId xmlns:a16="http://schemas.microsoft.com/office/drawing/2014/main" xmlns="" val="4049865082"/>
                  </a:ext>
                </a:extLst>
              </a:tr>
              <a:tr h="300733">
                <a:tc>
                  <a:txBody>
                    <a:bodyPr/>
                    <a:lstStyle/>
                    <a:p>
                      <a:r>
                        <a:rPr lang="en-IN" sz="1000" dirty="0"/>
                        <a:t>D</a:t>
                      </a:r>
                    </a:p>
                  </a:txBody>
                  <a:tcPr/>
                </a:tc>
                <a:tc>
                  <a:txBody>
                    <a:bodyPr/>
                    <a:lstStyle/>
                    <a:p>
                      <a:r>
                        <a:rPr lang="en-IN" sz="1000" dirty="0"/>
                        <a:t>B,C</a:t>
                      </a:r>
                    </a:p>
                  </a:txBody>
                  <a:tcPr/>
                </a:tc>
                <a:tc>
                  <a:txBody>
                    <a:bodyPr/>
                    <a:lstStyle/>
                    <a:p>
                      <a:r>
                        <a:rPr lang="en-IN" sz="1000" dirty="0"/>
                        <a:t>3</a:t>
                      </a:r>
                    </a:p>
                  </a:txBody>
                  <a:tcPr/>
                </a:tc>
                <a:extLst>
                  <a:ext uri="{0D108BD9-81ED-4DB2-BD59-A6C34878D82A}">
                    <a16:rowId xmlns:a16="http://schemas.microsoft.com/office/drawing/2014/main" xmlns="" val="3478697572"/>
                  </a:ext>
                </a:extLst>
              </a:tr>
            </a:tbl>
          </a:graphicData>
        </a:graphic>
      </p:graphicFrame>
      <mc:AlternateContent xmlns:mc="http://schemas.openxmlformats.org/markup-compatibility/2006">
        <mc:Choice xmlns:p14="http://schemas.microsoft.com/office/powerpoint/2010/main" Requires="p14">
          <p:contentPart p14:bwMode="auto" r:id="rId2">
            <p14:nvContentPartPr>
              <p14:cNvPr id="3" name="Ink 2"/>
              <p14:cNvContentPartPr/>
              <p14:nvPr/>
            </p14:nvContentPartPr>
            <p14:xfrm>
              <a:off x="92880" y="282240"/>
              <a:ext cx="11817000" cy="5763600"/>
            </p14:xfrm>
          </p:contentPart>
        </mc:Choice>
        <mc:Fallback>
          <p:pic>
            <p:nvPicPr>
              <p:cNvPr id="3" name="Ink 2"/>
              <p:cNvPicPr/>
              <p:nvPr/>
            </p:nvPicPr>
            <p:blipFill>
              <a:blip r:embed="rId3"/>
              <a:stretch>
                <a:fillRect/>
              </a:stretch>
            </p:blipFill>
            <p:spPr>
              <a:xfrm>
                <a:off x="82800" y="269280"/>
                <a:ext cx="11836440" cy="5785920"/>
              </a:xfrm>
              <a:prstGeom prst="rect">
                <a:avLst/>
              </a:prstGeom>
            </p:spPr>
          </p:pic>
        </mc:Fallback>
      </mc:AlternateContent>
    </p:spTree>
    <p:extLst>
      <p:ext uri="{BB962C8B-B14F-4D97-AF65-F5344CB8AC3E}">
        <p14:creationId xmlns:p14="http://schemas.microsoft.com/office/powerpoint/2010/main" val="61818874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4E5C0C4-B867-8C46-7914-4828A6784933}"/>
              </a:ext>
            </a:extLst>
          </p:cNvPr>
          <p:cNvSpPr>
            <a:spLocks noGrp="1"/>
          </p:cNvSpPr>
          <p:nvPr>
            <p:ph type="title"/>
          </p:nvPr>
        </p:nvSpPr>
        <p:spPr>
          <a:xfrm>
            <a:off x="838200" y="71270"/>
            <a:ext cx="10515600" cy="1325563"/>
          </a:xfrm>
        </p:spPr>
        <p:txBody>
          <a:bodyPr/>
          <a:lstStyle/>
          <a:p>
            <a:r>
              <a:rPr lang="en-IN" dirty="0"/>
              <a:t>Example</a:t>
            </a:r>
          </a:p>
        </p:txBody>
      </p:sp>
      <p:graphicFrame>
        <p:nvGraphicFramePr>
          <p:cNvPr id="5" name="Table 5">
            <a:extLst>
              <a:ext uri="{FF2B5EF4-FFF2-40B4-BE49-F238E27FC236}">
                <a16:creationId xmlns:a16="http://schemas.microsoft.com/office/drawing/2014/main" xmlns="" id="{FA83BB99-AA87-37A8-7561-AE88C30E9C40}"/>
              </a:ext>
            </a:extLst>
          </p:cNvPr>
          <p:cNvGraphicFramePr>
            <a:graphicFrameLocks noGrp="1"/>
          </p:cNvGraphicFramePr>
          <p:nvPr>
            <p:ph idx="1"/>
            <p:extLst>
              <p:ext uri="{D42A27DB-BD31-4B8C-83A1-F6EECF244321}">
                <p14:modId xmlns:p14="http://schemas.microsoft.com/office/powerpoint/2010/main" val="489423084"/>
              </p:ext>
            </p:extLst>
          </p:nvPr>
        </p:nvGraphicFramePr>
        <p:xfrm>
          <a:off x="3617946" y="1396833"/>
          <a:ext cx="4956108" cy="5096042"/>
        </p:xfrm>
        <a:graphic>
          <a:graphicData uri="http://schemas.openxmlformats.org/drawingml/2006/table">
            <a:tbl>
              <a:tblPr firstRow="1" bandRow="1">
                <a:tableStyleId>{93296810-A885-4BE3-A3E7-6D5BEEA58F35}</a:tableStyleId>
              </a:tblPr>
              <a:tblGrid>
                <a:gridCol w="1652036">
                  <a:extLst>
                    <a:ext uri="{9D8B030D-6E8A-4147-A177-3AD203B41FA5}">
                      <a16:colId xmlns:a16="http://schemas.microsoft.com/office/drawing/2014/main" xmlns="" val="1580656622"/>
                    </a:ext>
                  </a:extLst>
                </a:gridCol>
                <a:gridCol w="1652036">
                  <a:extLst>
                    <a:ext uri="{9D8B030D-6E8A-4147-A177-3AD203B41FA5}">
                      <a16:colId xmlns:a16="http://schemas.microsoft.com/office/drawing/2014/main" xmlns="" val="1179078414"/>
                    </a:ext>
                  </a:extLst>
                </a:gridCol>
                <a:gridCol w="1652036">
                  <a:extLst>
                    <a:ext uri="{9D8B030D-6E8A-4147-A177-3AD203B41FA5}">
                      <a16:colId xmlns:a16="http://schemas.microsoft.com/office/drawing/2014/main" xmlns="" val="3000096186"/>
                    </a:ext>
                  </a:extLst>
                </a:gridCol>
              </a:tblGrid>
              <a:tr h="636566">
                <a:tc>
                  <a:txBody>
                    <a:bodyPr/>
                    <a:lstStyle/>
                    <a:p>
                      <a:r>
                        <a:rPr lang="en-IN" dirty="0"/>
                        <a:t>Activity</a:t>
                      </a:r>
                    </a:p>
                  </a:txBody>
                  <a:tcPr/>
                </a:tc>
                <a:tc>
                  <a:txBody>
                    <a:bodyPr/>
                    <a:lstStyle/>
                    <a:p>
                      <a:r>
                        <a:rPr lang="en-IN" dirty="0"/>
                        <a:t>Immediate Predecessors</a:t>
                      </a:r>
                    </a:p>
                  </a:txBody>
                  <a:tcPr/>
                </a:tc>
                <a:tc>
                  <a:txBody>
                    <a:bodyPr/>
                    <a:lstStyle/>
                    <a:p>
                      <a:r>
                        <a:rPr lang="en-IN" dirty="0"/>
                        <a:t>Expected Time</a:t>
                      </a:r>
                    </a:p>
                  </a:txBody>
                  <a:tcPr/>
                </a:tc>
                <a:extLst>
                  <a:ext uri="{0D108BD9-81ED-4DB2-BD59-A6C34878D82A}">
                    <a16:rowId xmlns:a16="http://schemas.microsoft.com/office/drawing/2014/main" xmlns="" val="855728592"/>
                  </a:ext>
                </a:extLst>
              </a:tr>
              <a:tr h="636566">
                <a:tc>
                  <a:txBody>
                    <a:bodyPr/>
                    <a:lstStyle/>
                    <a:p>
                      <a:r>
                        <a:rPr lang="en-IN" dirty="0"/>
                        <a:t>A</a:t>
                      </a:r>
                    </a:p>
                  </a:txBody>
                  <a:tcPr/>
                </a:tc>
                <a:tc>
                  <a:txBody>
                    <a:bodyPr/>
                    <a:lstStyle/>
                    <a:p>
                      <a:r>
                        <a:rPr lang="en-IN" dirty="0"/>
                        <a:t>--</a:t>
                      </a:r>
                    </a:p>
                  </a:txBody>
                  <a:tcPr/>
                </a:tc>
                <a:tc>
                  <a:txBody>
                    <a:bodyPr/>
                    <a:lstStyle/>
                    <a:p>
                      <a:r>
                        <a:rPr lang="en-IN" dirty="0"/>
                        <a:t>7</a:t>
                      </a:r>
                    </a:p>
                  </a:txBody>
                  <a:tcPr/>
                </a:tc>
                <a:extLst>
                  <a:ext uri="{0D108BD9-81ED-4DB2-BD59-A6C34878D82A}">
                    <a16:rowId xmlns:a16="http://schemas.microsoft.com/office/drawing/2014/main" xmlns="" val="3739236072"/>
                  </a:ext>
                </a:extLst>
              </a:tr>
              <a:tr h="636566">
                <a:tc>
                  <a:txBody>
                    <a:bodyPr/>
                    <a:lstStyle/>
                    <a:p>
                      <a:r>
                        <a:rPr lang="en-IN" dirty="0"/>
                        <a:t>B</a:t>
                      </a:r>
                    </a:p>
                  </a:txBody>
                  <a:tcPr/>
                </a:tc>
                <a:tc>
                  <a:txBody>
                    <a:bodyPr/>
                    <a:lstStyle/>
                    <a:p>
                      <a:r>
                        <a:rPr lang="en-IN" dirty="0"/>
                        <a:t>--</a:t>
                      </a:r>
                    </a:p>
                  </a:txBody>
                  <a:tcPr/>
                </a:tc>
                <a:tc>
                  <a:txBody>
                    <a:bodyPr/>
                    <a:lstStyle/>
                    <a:p>
                      <a:r>
                        <a:rPr lang="en-IN" dirty="0"/>
                        <a:t>9</a:t>
                      </a:r>
                    </a:p>
                  </a:txBody>
                  <a:tcPr/>
                </a:tc>
                <a:extLst>
                  <a:ext uri="{0D108BD9-81ED-4DB2-BD59-A6C34878D82A}">
                    <a16:rowId xmlns:a16="http://schemas.microsoft.com/office/drawing/2014/main" xmlns="" val="365437895"/>
                  </a:ext>
                </a:extLst>
              </a:tr>
              <a:tr h="636566">
                <a:tc>
                  <a:txBody>
                    <a:bodyPr/>
                    <a:lstStyle/>
                    <a:p>
                      <a:r>
                        <a:rPr lang="en-IN" dirty="0"/>
                        <a:t>C</a:t>
                      </a:r>
                    </a:p>
                  </a:txBody>
                  <a:tcPr/>
                </a:tc>
                <a:tc>
                  <a:txBody>
                    <a:bodyPr/>
                    <a:lstStyle/>
                    <a:p>
                      <a:r>
                        <a:rPr lang="en-IN" dirty="0"/>
                        <a:t>A</a:t>
                      </a:r>
                    </a:p>
                  </a:txBody>
                  <a:tcPr/>
                </a:tc>
                <a:tc>
                  <a:txBody>
                    <a:bodyPr/>
                    <a:lstStyle/>
                    <a:p>
                      <a:r>
                        <a:rPr lang="en-IN" dirty="0"/>
                        <a:t>12</a:t>
                      </a:r>
                    </a:p>
                  </a:txBody>
                  <a:tcPr/>
                </a:tc>
                <a:extLst>
                  <a:ext uri="{0D108BD9-81ED-4DB2-BD59-A6C34878D82A}">
                    <a16:rowId xmlns:a16="http://schemas.microsoft.com/office/drawing/2014/main" xmlns="" val="1653056204"/>
                  </a:ext>
                </a:extLst>
              </a:tr>
              <a:tr h="636566">
                <a:tc>
                  <a:txBody>
                    <a:bodyPr/>
                    <a:lstStyle/>
                    <a:p>
                      <a:r>
                        <a:rPr lang="en-IN" dirty="0"/>
                        <a:t>D</a:t>
                      </a:r>
                    </a:p>
                  </a:txBody>
                  <a:tcPr/>
                </a:tc>
                <a:tc>
                  <a:txBody>
                    <a:bodyPr/>
                    <a:lstStyle/>
                    <a:p>
                      <a:r>
                        <a:rPr lang="en-IN" dirty="0"/>
                        <a:t>A,B</a:t>
                      </a:r>
                    </a:p>
                  </a:txBody>
                  <a:tcPr/>
                </a:tc>
                <a:tc>
                  <a:txBody>
                    <a:bodyPr/>
                    <a:lstStyle/>
                    <a:p>
                      <a:r>
                        <a:rPr lang="en-IN" dirty="0"/>
                        <a:t>8</a:t>
                      </a:r>
                    </a:p>
                  </a:txBody>
                  <a:tcPr/>
                </a:tc>
                <a:extLst>
                  <a:ext uri="{0D108BD9-81ED-4DB2-BD59-A6C34878D82A}">
                    <a16:rowId xmlns:a16="http://schemas.microsoft.com/office/drawing/2014/main" xmlns="" val="267790106"/>
                  </a:ext>
                </a:extLst>
              </a:tr>
              <a:tr h="636566">
                <a:tc>
                  <a:txBody>
                    <a:bodyPr/>
                    <a:lstStyle/>
                    <a:p>
                      <a:r>
                        <a:rPr lang="en-IN" dirty="0"/>
                        <a:t>E</a:t>
                      </a:r>
                    </a:p>
                  </a:txBody>
                  <a:tcPr/>
                </a:tc>
                <a:tc>
                  <a:txBody>
                    <a:bodyPr/>
                    <a:lstStyle/>
                    <a:p>
                      <a:r>
                        <a:rPr lang="en-IN" dirty="0"/>
                        <a:t>D</a:t>
                      </a:r>
                    </a:p>
                  </a:txBody>
                  <a:tcPr/>
                </a:tc>
                <a:tc>
                  <a:txBody>
                    <a:bodyPr/>
                    <a:lstStyle/>
                    <a:p>
                      <a:r>
                        <a:rPr lang="en-IN" dirty="0"/>
                        <a:t>9</a:t>
                      </a:r>
                    </a:p>
                  </a:txBody>
                  <a:tcPr/>
                </a:tc>
                <a:extLst>
                  <a:ext uri="{0D108BD9-81ED-4DB2-BD59-A6C34878D82A}">
                    <a16:rowId xmlns:a16="http://schemas.microsoft.com/office/drawing/2014/main" xmlns="" val="515785563"/>
                  </a:ext>
                </a:extLst>
              </a:tr>
              <a:tr h="636566">
                <a:tc>
                  <a:txBody>
                    <a:bodyPr/>
                    <a:lstStyle/>
                    <a:p>
                      <a:r>
                        <a:rPr lang="en-IN" dirty="0"/>
                        <a:t>F</a:t>
                      </a:r>
                    </a:p>
                  </a:txBody>
                  <a:tcPr/>
                </a:tc>
                <a:tc>
                  <a:txBody>
                    <a:bodyPr/>
                    <a:lstStyle/>
                    <a:p>
                      <a:r>
                        <a:rPr lang="en-IN" dirty="0"/>
                        <a:t>C,E</a:t>
                      </a:r>
                    </a:p>
                  </a:txBody>
                  <a:tcPr/>
                </a:tc>
                <a:tc>
                  <a:txBody>
                    <a:bodyPr/>
                    <a:lstStyle/>
                    <a:p>
                      <a:r>
                        <a:rPr lang="en-IN" dirty="0"/>
                        <a:t>6</a:t>
                      </a:r>
                    </a:p>
                  </a:txBody>
                  <a:tcPr/>
                </a:tc>
                <a:extLst>
                  <a:ext uri="{0D108BD9-81ED-4DB2-BD59-A6C34878D82A}">
                    <a16:rowId xmlns:a16="http://schemas.microsoft.com/office/drawing/2014/main" xmlns="" val="921419408"/>
                  </a:ext>
                </a:extLst>
              </a:tr>
              <a:tr h="636566">
                <a:tc>
                  <a:txBody>
                    <a:bodyPr/>
                    <a:lstStyle/>
                    <a:p>
                      <a:r>
                        <a:rPr lang="en-IN" dirty="0"/>
                        <a:t>G</a:t>
                      </a:r>
                    </a:p>
                  </a:txBody>
                  <a:tcPr/>
                </a:tc>
                <a:tc>
                  <a:txBody>
                    <a:bodyPr/>
                    <a:lstStyle/>
                    <a:p>
                      <a:r>
                        <a:rPr lang="en-IN" dirty="0"/>
                        <a:t>E</a:t>
                      </a:r>
                    </a:p>
                  </a:txBody>
                  <a:tcPr/>
                </a:tc>
                <a:tc>
                  <a:txBody>
                    <a:bodyPr/>
                    <a:lstStyle/>
                    <a:p>
                      <a:r>
                        <a:rPr lang="en-IN" dirty="0"/>
                        <a:t>5</a:t>
                      </a:r>
                    </a:p>
                  </a:txBody>
                  <a:tcPr/>
                </a:tc>
                <a:extLst>
                  <a:ext uri="{0D108BD9-81ED-4DB2-BD59-A6C34878D82A}">
                    <a16:rowId xmlns:a16="http://schemas.microsoft.com/office/drawing/2014/main" xmlns="" val="2158507299"/>
                  </a:ext>
                </a:extLst>
              </a:tr>
            </a:tbl>
          </a:graphicData>
        </a:graphic>
      </p:graphicFrame>
      <p:sp>
        <p:nvSpPr>
          <p:cNvPr id="4" name="Rectangle 3">
            <a:extLst>
              <a:ext uri="{FF2B5EF4-FFF2-40B4-BE49-F238E27FC236}">
                <a16:creationId xmlns:a16="http://schemas.microsoft.com/office/drawing/2014/main" xmlns="" id="{AB31F7AF-A9AB-960C-0BCF-5C696F82C455}"/>
              </a:ext>
            </a:extLst>
          </p:cNvPr>
          <p:cNvSpPr/>
          <p:nvPr/>
        </p:nvSpPr>
        <p:spPr>
          <a:xfrm>
            <a:off x="0" y="-27992"/>
            <a:ext cx="12192000" cy="204281"/>
          </a:xfrm>
          <a:prstGeom prst="rect">
            <a:avLst/>
          </a:prstGeom>
          <a:ln>
            <a:solidFill>
              <a:schemeClr val="accent6"/>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106803831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3313738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3510FFC-BACD-5155-6F42-B96D28A39E02}"/>
              </a:ext>
            </a:extLst>
          </p:cNvPr>
          <p:cNvSpPr>
            <a:spLocks noGrp="1"/>
          </p:cNvSpPr>
          <p:nvPr>
            <p:ph type="title"/>
          </p:nvPr>
        </p:nvSpPr>
        <p:spPr/>
        <p:txBody>
          <a:bodyPr/>
          <a:lstStyle/>
          <a:p>
            <a:r>
              <a:rPr lang="en-IN" dirty="0"/>
              <a:t>Fast-tracking and crashing</a:t>
            </a:r>
          </a:p>
        </p:txBody>
      </p:sp>
      <p:sp>
        <p:nvSpPr>
          <p:cNvPr id="3" name="Content Placeholder 2">
            <a:extLst>
              <a:ext uri="{FF2B5EF4-FFF2-40B4-BE49-F238E27FC236}">
                <a16:creationId xmlns:a16="http://schemas.microsoft.com/office/drawing/2014/main" xmlns="" id="{759036DC-C36B-2A12-1955-F5631A328562}"/>
              </a:ext>
            </a:extLst>
          </p:cNvPr>
          <p:cNvSpPr>
            <a:spLocks noGrp="1"/>
          </p:cNvSpPr>
          <p:nvPr>
            <p:ph idx="1"/>
          </p:nvPr>
        </p:nvSpPr>
        <p:spPr/>
        <p:txBody>
          <a:bodyPr>
            <a:normAutofit/>
          </a:bodyPr>
          <a:lstStyle/>
          <a:p>
            <a:r>
              <a:rPr lang="en-US" dirty="0"/>
              <a:t>Fast-tracking</a:t>
            </a:r>
          </a:p>
          <a:p>
            <a:r>
              <a:rPr lang="en-US" dirty="0"/>
              <a:t>The process of shortening a project by doing tasks at the same time (in parallel) is called fast- tracking</a:t>
            </a:r>
          </a:p>
          <a:p>
            <a:r>
              <a:rPr lang="en-US" dirty="0"/>
              <a:t>Fast tracking is the most common method used for shortening a project because it appears to be less expensive than the only alternative</a:t>
            </a:r>
          </a:p>
          <a:p>
            <a:pPr algn="l"/>
            <a:endParaRPr lang="en-IN" dirty="0"/>
          </a:p>
          <a:p>
            <a:pPr algn="l"/>
            <a:r>
              <a:rPr lang="en-IN" dirty="0"/>
              <a:t>Crashing</a:t>
            </a:r>
          </a:p>
          <a:p>
            <a:pPr algn="l"/>
            <a:r>
              <a:rPr lang="en-IN" dirty="0"/>
              <a:t>Crashing requires applying </a:t>
            </a:r>
            <a:r>
              <a:rPr lang="en-IN" b="1" dirty="0"/>
              <a:t>additional </a:t>
            </a:r>
            <a:r>
              <a:rPr lang="en-US" b="1" dirty="0"/>
              <a:t>resources </a:t>
            </a:r>
            <a:r>
              <a:rPr lang="en-US" dirty="0"/>
              <a:t>to critical path tasks to shorten individual tasks.</a:t>
            </a:r>
            <a:endParaRPr lang="en-IN" dirty="0"/>
          </a:p>
        </p:txBody>
      </p:sp>
      <p:sp>
        <p:nvSpPr>
          <p:cNvPr id="4" name="Rectangle 3">
            <a:extLst>
              <a:ext uri="{FF2B5EF4-FFF2-40B4-BE49-F238E27FC236}">
                <a16:creationId xmlns:a16="http://schemas.microsoft.com/office/drawing/2014/main" xmlns="" id="{39C40E79-A15E-BDD4-0313-48FB7D5C8AED}"/>
              </a:ext>
            </a:extLst>
          </p:cNvPr>
          <p:cNvSpPr/>
          <p:nvPr/>
        </p:nvSpPr>
        <p:spPr>
          <a:xfrm>
            <a:off x="9331" y="-9330"/>
            <a:ext cx="12192000" cy="204281"/>
          </a:xfrm>
          <a:prstGeom prst="rect">
            <a:avLst/>
          </a:prstGeom>
          <a:ln>
            <a:solidFill>
              <a:schemeClr val="accent6"/>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191259818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3510FFC-BACD-5155-6F42-B96D28A39E02}"/>
              </a:ext>
            </a:extLst>
          </p:cNvPr>
          <p:cNvSpPr>
            <a:spLocks noGrp="1"/>
          </p:cNvSpPr>
          <p:nvPr>
            <p:ph type="title"/>
          </p:nvPr>
        </p:nvSpPr>
        <p:spPr/>
        <p:txBody>
          <a:bodyPr/>
          <a:lstStyle/>
          <a:p>
            <a:r>
              <a:rPr lang="en-IN" dirty="0"/>
              <a:t>Crashing</a:t>
            </a:r>
          </a:p>
        </p:txBody>
      </p:sp>
      <p:sp>
        <p:nvSpPr>
          <p:cNvPr id="3" name="Content Placeholder 2">
            <a:extLst>
              <a:ext uri="{FF2B5EF4-FFF2-40B4-BE49-F238E27FC236}">
                <a16:creationId xmlns:a16="http://schemas.microsoft.com/office/drawing/2014/main" xmlns="" id="{759036DC-C36B-2A12-1955-F5631A328562}"/>
              </a:ext>
            </a:extLst>
          </p:cNvPr>
          <p:cNvSpPr>
            <a:spLocks noGrp="1"/>
          </p:cNvSpPr>
          <p:nvPr>
            <p:ph idx="1"/>
          </p:nvPr>
        </p:nvSpPr>
        <p:spPr/>
        <p:txBody>
          <a:bodyPr>
            <a:normAutofit fontScale="92500" lnSpcReduction="10000"/>
          </a:bodyPr>
          <a:lstStyle/>
          <a:p>
            <a:pPr algn="l"/>
            <a:r>
              <a:rPr lang="en-IN" dirty="0"/>
              <a:t>Crashing</a:t>
            </a:r>
          </a:p>
          <a:p>
            <a:pPr lvl="1"/>
            <a:r>
              <a:rPr lang="en-IN" dirty="0"/>
              <a:t>Reducing project time by including additional resources</a:t>
            </a:r>
          </a:p>
          <a:p>
            <a:endParaRPr lang="en-IN" dirty="0"/>
          </a:p>
          <a:p>
            <a:r>
              <a:rPr lang="en-IN" dirty="0"/>
              <a:t>Crash time</a:t>
            </a:r>
          </a:p>
          <a:p>
            <a:pPr lvl="1"/>
            <a:r>
              <a:rPr lang="en-IN" dirty="0"/>
              <a:t>An amount of time an activity is reduced</a:t>
            </a:r>
          </a:p>
          <a:p>
            <a:pPr lvl="1"/>
            <a:endParaRPr lang="en-IN" dirty="0"/>
          </a:p>
          <a:p>
            <a:r>
              <a:rPr lang="en-IN" dirty="0"/>
              <a:t>Crash cost</a:t>
            </a:r>
          </a:p>
          <a:p>
            <a:pPr lvl="1"/>
            <a:r>
              <a:rPr lang="en-IN" dirty="0"/>
              <a:t>Cost of reducing activity time</a:t>
            </a:r>
          </a:p>
          <a:p>
            <a:endParaRPr lang="en-IN" dirty="0"/>
          </a:p>
          <a:p>
            <a:r>
              <a:rPr lang="en-IN" dirty="0">
                <a:solidFill>
                  <a:schemeClr val="accent5">
                    <a:lumMod val="75000"/>
                  </a:schemeClr>
                </a:solidFill>
              </a:rPr>
              <a:t>Goal</a:t>
            </a:r>
          </a:p>
          <a:p>
            <a:pPr lvl="1"/>
            <a:r>
              <a:rPr lang="en-IN" dirty="0">
                <a:solidFill>
                  <a:schemeClr val="accent5">
                    <a:lumMod val="75000"/>
                  </a:schemeClr>
                </a:solidFill>
              </a:rPr>
              <a:t>Reduce project duration at minimum cost</a:t>
            </a:r>
          </a:p>
        </p:txBody>
      </p:sp>
      <p:sp>
        <p:nvSpPr>
          <p:cNvPr id="4" name="Rectangle 3">
            <a:extLst>
              <a:ext uri="{FF2B5EF4-FFF2-40B4-BE49-F238E27FC236}">
                <a16:creationId xmlns:a16="http://schemas.microsoft.com/office/drawing/2014/main" xmlns="" id="{39C40E79-A15E-BDD4-0313-48FB7D5C8AED}"/>
              </a:ext>
            </a:extLst>
          </p:cNvPr>
          <p:cNvSpPr/>
          <p:nvPr/>
        </p:nvSpPr>
        <p:spPr>
          <a:xfrm>
            <a:off x="9331" y="-9330"/>
            <a:ext cx="12192000" cy="204281"/>
          </a:xfrm>
          <a:prstGeom prst="rect">
            <a:avLst/>
          </a:prstGeom>
          <a:ln>
            <a:solidFill>
              <a:schemeClr val="accent6"/>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177060274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18DAD97-C84C-C193-8E88-0D27915245F9}"/>
              </a:ext>
            </a:extLst>
          </p:cNvPr>
          <p:cNvSpPr>
            <a:spLocks noGrp="1"/>
          </p:cNvSpPr>
          <p:nvPr>
            <p:ph type="title"/>
          </p:nvPr>
        </p:nvSpPr>
        <p:spPr/>
        <p:txBody>
          <a:bodyPr>
            <a:normAutofit/>
          </a:bodyPr>
          <a:lstStyle/>
          <a:p>
            <a:r>
              <a:rPr lang="en-US" altLang="en-US" sz="4400" dirty="0"/>
              <a:t>Project Crashing: Time-Cost Trade-Off Overview</a:t>
            </a:r>
            <a:endParaRPr lang="en-IN" dirty="0"/>
          </a:p>
        </p:txBody>
      </p:sp>
      <p:sp>
        <p:nvSpPr>
          <p:cNvPr id="3" name="Content Placeholder 2">
            <a:extLst>
              <a:ext uri="{FF2B5EF4-FFF2-40B4-BE49-F238E27FC236}">
                <a16:creationId xmlns:a16="http://schemas.microsoft.com/office/drawing/2014/main" xmlns="" id="{20E334AB-BE10-3219-F753-E12EB835B846}"/>
              </a:ext>
            </a:extLst>
          </p:cNvPr>
          <p:cNvSpPr>
            <a:spLocks noGrp="1"/>
          </p:cNvSpPr>
          <p:nvPr>
            <p:ph idx="1"/>
          </p:nvPr>
        </p:nvSpPr>
        <p:spPr/>
        <p:txBody>
          <a:bodyPr>
            <a:noAutofit/>
          </a:bodyPr>
          <a:lstStyle/>
          <a:p>
            <a:pPr>
              <a:buClr>
                <a:schemeClr val="tx2"/>
              </a:buClr>
              <a:defRPr/>
            </a:pPr>
            <a:r>
              <a:rPr lang="en-US" altLang="en-US" dirty="0"/>
              <a:t>Project duration can be reduced by assigning more resources to project activities.</a:t>
            </a:r>
          </a:p>
          <a:p>
            <a:pPr>
              <a:buClr>
                <a:schemeClr val="tx2"/>
              </a:buClr>
              <a:defRPr/>
            </a:pPr>
            <a:r>
              <a:rPr lang="en-US" altLang="en-US" dirty="0"/>
              <a:t>However, doing this increases project cost.</a:t>
            </a:r>
          </a:p>
          <a:p>
            <a:pPr>
              <a:buClr>
                <a:schemeClr val="tx2"/>
              </a:buClr>
              <a:defRPr/>
            </a:pPr>
            <a:r>
              <a:rPr lang="en-US" altLang="en-US" dirty="0"/>
              <a:t>Decision is based on analysis of trade-off  between time and cost.</a:t>
            </a:r>
          </a:p>
          <a:p>
            <a:pPr>
              <a:buClr>
                <a:schemeClr val="tx2"/>
              </a:buClr>
              <a:defRPr/>
            </a:pPr>
            <a:r>
              <a:rPr lang="en-US" altLang="en-US" dirty="0"/>
              <a:t>Project crashing is a method for shortening project duration by reducing one or more critical activities to a time less than normal activity time.</a:t>
            </a:r>
          </a:p>
          <a:p>
            <a:pPr algn="just"/>
            <a:endParaRPr lang="en-IN" dirty="0"/>
          </a:p>
        </p:txBody>
      </p:sp>
      <p:sp>
        <p:nvSpPr>
          <p:cNvPr id="4" name="Rectangle 3">
            <a:extLst>
              <a:ext uri="{FF2B5EF4-FFF2-40B4-BE49-F238E27FC236}">
                <a16:creationId xmlns:a16="http://schemas.microsoft.com/office/drawing/2014/main" xmlns="" id="{05344721-A828-85B1-26AE-D6D19751109D}"/>
              </a:ext>
            </a:extLst>
          </p:cNvPr>
          <p:cNvSpPr/>
          <p:nvPr/>
        </p:nvSpPr>
        <p:spPr>
          <a:xfrm>
            <a:off x="0" y="-18661"/>
            <a:ext cx="12192000" cy="204281"/>
          </a:xfrm>
          <a:prstGeom prst="rect">
            <a:avLst/>
          </a:prstGeom>
          <a:ln>
            <a:solidFill>
              <a:schemeClr val="accent6"/>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269704937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4374452-395F-3621-8753-C666EA72483E}"/>
              </a:ext>
            </a:extLst>
          </p:cNvPr>
          <p:cNvSpPr>
            <a:spLocks noGrp="1"/>
          </p:cNvSpPr>
          <p:nvPr>
            <p:ph type="title"/>
          </p:nvPr>
        </p:nvSpPr>
        <p:spPr/>
        <p:txBody>
          <a:bodyPr/>
          <a:lstStyle/>
          <a:p>
            <a:r>
              <a:rPr lang="en-IN" dirty="0"/>
              <a:t>General relationship of Time and Cost</a:t>
            </a:r>
          </a:p>
        </p:txBody>
      </p:sp>
      <p:sp>
        <p:nvSpPr>
          <p:cNvPr id="3" name="Content Placeholder 2">
            <a:extLst>
              <a:ext uri="{FF2B5EF4-FFF2-40B4-BE49-F238E27FC236}">
                <a16:creationId xmlns:a16="http://schemas.microsoft.com/office/drawing/2014/main" xmlns="" id="{BA1DF948-4A38-FB38-B73A-6E0A4480A674}"/>
              </a:ext>
            </a:extLst>
          </p:cNvPr>
          <p:cNvSpPr>
            <a:spLocks noGrp="1"/>
          </p:cNvSpPr>
          <p:nvPr>
            <p:ph idx="1"/>
          </p:nvPr>
        </p:nvSpPr>
        <p:spPr/>
        <p:txBody>
          <a:bodyPr>
            <a:normAutofit/>
          </a:bodyPr>
          <a:lstStyle/>
          <a:p>
            <a:pPr algn="just">
              <a:spcBef>
                <a:spcPct val="35000"/>
              </a:spcBef>
              <a:buClr>
                <a:schemeClr val="tx2"/>
              </a:buClr>
              <a:defRPr/>
            </a:pPr>
            <a:r>
              <a:rPr lang="en-US" altLang="en-US" sz="2400" dirty="0"/>
              <a:t>Project has </a:t>
            </a:r>
            <a:r>
              <a:rPr lang="en-US" altLang="en-US" sz="2400" b="1" dirty="0"/>
              <a:t>direct </a:t>
            </a:r>
            <a:r>
              <a:rPr lang="en-US" altLang="en-US" sz="2400" dirty="0"/>
              <a:t>and </a:t>
            </a:r>
            <a:r>
              <a:rPr lang="en-US" altLang="en-US" sz="2400" b="1" dirty="0"/>
              <a:t>indirect costs</a:t>
            </a:r>
          </a:p>
          <a:p>
            <a:pPr algn="just">
              <a:spcBef>
                <a:spcPct val="35000"/>
              </a:spcBef>
              <a:buClr>
                <a:schemeClr val="tx2"/>
              </a:buClr>
              <a:defRPr/>
            </a:pPr>
            <a:r>
              <a:rPr lang="en-US" altLang="en-US" sz="2400" b="1" dirty="0"/>
              <a:t>Direct </a:t>
            </a:r>
            <a:r>
              <a:rPr lang="en-US" altLang="en-US" sz="2400" dirty="0"/>
              <a:t>costs are attributed to a specific project. Example – raw materials, equipment, labor costs etc. </a:t>
            </a:r>
          </a:p>
          <a:p>
            <a:pPr algn="just">
              <a:spcBef>
                <a:spcPct val="35000"/>
              </a:spcBef>
              <a:buClr>
                <a:schemeClr val="tx2"/>
              </a:buClr>
              <a:defRPr/>
            </a:pPr>
            <a:r>
              <a:rPr lang="en-US" altLang="en-US" sz="2400" b="1" dirty="0"/>
              <a:t>Indirect </a:t>
            </a:r>
            <a:r>
              <a:rPr lang="en-US" altLang="en-US" sz="2400" dirty="0"/>
              <a:t>costs cannot be attributed to a specific project. Example – management, general administration, rental and utility costs. Indirect activities benefit more than one project</a:t>
            </a:r>
            <a:endParaRPr lang="en-US" altLang="en-US" sz="2400" b="1" dirty="0"/>
          </a:p>
          <a:p>
            <a:pPr algn="just">
              <a:lnSpc>
                <a:spcPct val="120000"/>
              </a:lnSpc>
              <a:spcBef>
                <a:spcPct val="35000"/>
              </a:spcBef>
              <a:buClr>
                <a:schemeClr val="tx2"/>
              </a:buClr>
              <a:defRPr/>
            </a:pPr>
            <a:r>
              <a:rPr lang="en-US" altLang="en-US" sz="2400" dirty="0"/>
              <a:t>Crashing costs are highest when the project is shortened. </a:t>
            </a:r>
          </a:p>
          <a:p>
            <a:pPr algn="just">
              <a:lnSpc>
                <a:spcPct val="120000"/>
              </a:lnSpc>
              <a:spcBef>
                <a:spcPct val="35000"/>
              </a:spcBef>
              <a:buClr>
                <a:schemeClr val="tx2"/>
              </a:buClr>
              <a:defRPr/>
            </a:pPr>
            <a:r>
              <a:rPr lang="en-US" altLang="en-US" sz="2400" dirty="0"/>
              <a:t>Indirect costs increase as the project duration increases.</a:t>
            </a:r>
          </a:p>
          <a:p>
            <a:pPr algn="just">
              <a:spcBef>
                <a:spcPct val="35000"/>
              </a:spcBef>
              <a:buClr>
                <a:schemeClr val="tx2"/>
              </a:buClr>
              <a:defRPr/>
            </a:pPr>
            <a:r>
              <a:rPr lang="en-US" altLang="en-US" sz="2400" dirty="0"/>
              <a:t>The optimal project time is at the minimum point on the total cost curve.</a:t>
            </a:r>
          </a:p>
          <a:p>
            <a:pPr algn="just"/>
            <a:endParaRPr lang="en-IN" sz="2400" dirty="0"/>
          </a:p>
        </p:txBody>
      </p:sp>
    </p:spTree>
    <p:extLst>
      <p:ext uri="{BB962C8B-B14F-4D97-AF65-F5344CB8AC3E}">
        <p14:creationId xmlns:p14="http://schemas.microsoft.com/office/powerpoint/2010/main" val="245093498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Time cost trade-off</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12240" y="1943950"/>
            <a:ext cx="7167520" cy="4403285"/>
          </a:xfrm>
        </p:spPr>
      </p:pic>
      <p:sp>
        <p:nvSpPr>
          <p:cNvPr id="5" name="Rectangle 4">
            <a:extLst>
              <a:ext uri="{FF2B5EF4-FFF2-40B4-BE49-F238E27FC236}">
                <a16:creationId xmlns:a16="http://schemas.microsoft.com/office/drawing/2014/main" xmlns="" id="{BD707F0E-7666-F007-9B6F-BB1B22A976C9}"/>
              </a:ext>
            </a:extLst>
          </p:cNvPr>
          <p:cNvSpPr/>
          <p:nvPr/>
        </p:nvSpPr>
        <p:spPr>
          <a:xfrm>
            <a:off x="0" y="-18661"/>
            <a:ext cx="12192000" cy="204281"/>
          </a:xfrm>
          <a:prstGeom prst="rect">
            <a:avLst/>
          </a:prstGeom>
          <a:ln>
            <a:solidFill>
              <a:schemeClr val="accent6"/>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IN"/>
          </a:p>
        </p:txBody>
      </p:sp>
      <p:sp>
        <p:nvSpPr>
          <p:cNvPr id="3" name="Rectangle 2">
            <a:extLst>
              <a:ext uri="{FF2B5EF4-FFF2-40B4-BE49-F238E27FC236}">
                <a16:creationId xmlns:a16="http://schemas.microsoft.com/office/drawing/2014/main" xmlns="" id="{4FF5F87D-6C27-FAFC-6A7C-888AF002FAA2}"/>
              </a:ext>
            </a:extLst>
          </p:cNvPr>
          <p:cNvSpPr/>
          <p:nvPr/>
        </p:nvSpPr>
        <p:spPr>
          <a:xfrm>
            <a:off x="0" y="-27992"/>
            <a:ext cx="12192000" cy="204281"/>
          </a:xfrm>
          <a:prstGeom prst="rect">
            <a:avLst/>
          </a:prstGeom>
          <a:ln>
            <a:solidFill>
              <a:schemeClr val="accent6"/>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320026691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C8EE74C-A0E1-9110-FF6D-F7AC38A642D1}"/>
              </a:ext>
            </a:extLst>
          </p:cNvPr>
          <p:cNvSpPr>
            <a:spLocks noGrp="1"/>
          </p:cNvSpPr>
          <p:nvPr>
            <p:ph type="title"/>
          </p:nvPr>
        </p:nvSpPr>
        <p:spPr/>
        <p:txBody>
          <a:bodyPr/>
          <a:lstStyle/>
          <a:p>
            <a:r>
              <a:rPr lang="en-IN" dirty="0"/>
              <a:t>Crashing example</a:t>
            </a:r>
          </a:p>
        </p:txBody>
      </p:sp>
      <p:sp>
        <p:nvSpPr>
          <p:cNvPr id="3" name="Content Placeholder 2">
            <a:extLst>
              <a:ext uri="{FF2B5EF4-FFF2-40B4-BE49-F238E27FC236}">
                <a16:creationId xmlns:a16="http://schemas.microsoft.com/office/drawing/2014/main" xmlns="" id="{A9B1EB29-1ED5-1620-2013-9FA21F9772B0}"/>
              </a:ext>
            </a:extLst>
          </p:cNvPr>
          <p:cNvSpPr>
            <a:spLocks noGrp="1"/>
          </p:cNvSpPr>
          <p:nvPr>
            <p:ph idx="1"/>
          </p:nvPr>
        </p:nvSpPr>
        <p:spPr/>
        <p:txBody>
          <a:bodyPr/>
          <a:lstStyle/>
          <a:p>
            <a:endParaRPr lang="en-IN" dirty="0"/>
          </a:p>
          <a:p>
            <a:endParaRPr lang="en-IN" dirty="0"/>
          </a:p>
          <a:p>
            <a:endParaRPr lang="en-IN" dirty="0"/>
          </a:p>
          <a:p>
            <a:endParaRPr lang="en-IN" dirty="0"/>
          </a:p>
          <a:p>
            <a:endParaRPr lang="en-IN" dirty="0"/>
          </a:p>
          <a:p>
            <a:endParaRPr lang="en-IN" dirty="0"/>
          </a:p>
          <a:p>
            <a:endParaRPr lang="en-IN" dirty="0"/>
          </a:p>
          <a:p>
            <a:r>
              <a:rPr lang="en-IN" dirty="0"/>
              <a:t>Additional project overhead cost/day = $600/day</a:t>
            </a:r>
          </a:p>
          <a:p>
            <a:endParaRPr lang="en-IN" dirty="0"/>
          </a:p>
        </p:txBody>
      </p:sp>
      <p:graphicFrame>
        <p:nvGraphicFramePr>
          <p:cNvPr id="4" name="Table 5">
            <a:extLst>
              <a:ext uri="{FF2B5EF4-FFF2-40B4-BE49-F238E27FC236}">
                <a16:creationId xmlns:a16="http://schemas.microsoft.com/office/drawing/2014/main" xmlns="" id="{33239125-A31A-DC37-1F43-81D02421EC0F}"/>
              </a:ext>
            </a:extLst>
          </p:cNvPr>
          <p:cNvGraphicFramePr>
            <a:graphicFrameLocks/>
          </p:cNvGraphicFramePr>
          <p:nvPr>
            <p:extLst>
              <p:ext uri="{D42A27DB-BD31-4B8C-83A1-F6EECF244321}">
                <p14:modId xmlns:p14="http://schemas.microsoft.com/office/powerpoint/2010/main" val="2072194317"/>
              </p:ext>
            </p:extLst>
          </p:nvPr>
        </p:nvGraphicFramePr>
        <p:xfrm>
          <a:off x="1590869" y="1913975"/>
          <a:ext cx="9010261" cy="3030050"/>
        </p:xfrm>
        <a:graphic>
          <a:graphicData uri="http://schemas.openxmlformats.org/drawingml/2006/table">
            <a:tbl>
              <a:tblPr firstRow="1" bandRow="1">
                <a:tableStyleId>{93296810-A885-4BE3-A3E7-6D5BEEA58F35}</a:tableStyleId>
              </a:tblPr>
              <a:tblGrid>
                <a:gridCol w="1523771">
                  <a:extLst>
                    <a:ext uri="{9D8B030D-6E8A-4147-A177-3AD203B41FA5}">
                      <a16:colId xmlns:a16="http://schemas.microsoft.com/office/drawing/2014/main" xmlns="" val="1580656622"/>
                    </a:ext>
                  </a:extLst>
                </a:gridCol>
                <a:gridCol w="1497298">
                  <a:extLst>
                    <a:ext uri="{9D8B030D-6E8A-4147-A177-3AD203B41FA5}">
                      <a16:colId xmlns:a16="http://schemas.microsoft.com/office/drawing/2014/main" xmlns="" val="1179078414"/>
                    </a:ext>
                  </a:extLst>
                </a:gridCol>
                <a:gridCol w="1497298">
                  <a:extLst>
                    <a:ext uri="{9D8B030D-6E8A-4147-A177-3AD203B41FA5}">
                      <a16:colId xmlns:a16="http://schemas.microsoft.com/office/drawing/2014/main" xmlns="" val="3000096186"/>
                    </a:ext>
                  </a:extLst>
                </a:gridCol>
                <a:gridCol w="1497298">
                  <a:extLst>
                    <a:ext uri="{9D8B030D-6E8A-4147-A177-3AD203B41FA5}">
                      <a16:colId xmlns:a16="http://schemas.microsoft.com/office/drawing/2014/main" xmlns="" val="2639918344"/>
                    </a:ext>
                  </a:extLst>
                </a:gridCol>
                <a:gridCol w="1497298">
                  <a:extLst>
                    <a:ext uri="{9D8B030D-6E8A-4147-A177-3AD203B41FA5}">
                      <a16:colId xmlns:a16="http://schemas.microsoft.com/office/drawing/2014/main" xmlns="" val="832133633"/>
                    </a:ext>
                  </a:extLst>
                </a:gridCol>
                <a:gridCol w="1497298">
                  <a:extLst>
                    <a:ext uri="{9D8B030D-6E8A-4147-A177-3AD203B41FA5}">
                      <a16:colId xmlns:a16="http://schemas.microsoft.com/office/drawing/2014/main" xmlns="" val="1098907480"/>
                    </a:ext>
                  </a:extLst>
                </a:gridCol>
              </a:tblGrid>
              <a:tr h="866075">
                <a:tc>
                  <a:txBody>
                    <a:bodyPr/>
                    <a:lstStyle/>
                    <a:p>
                      <a:r>
                        <a:rPr lang="en-IN" dirty="0"/>
                        <a:t>Activity</a:t>
                      </a:r>
                    </a:p>
                  </a:txBody>
                  <a:tcPr/>
                </a:tc>
                <a:tc>
                  <a:txBody>
                    <a:bodyPr/>
                    <a:lstStyle/>
                    <a:p>
                      <a:r>
                        <a:rPr lang="en-IN" dirty="0"/>
                        <a:t>Predecessors</a:t>
                      </a:r>
                    </a:p>
                  </a:txBody>
                  <a:tcPr/>
                </a:tc>
                <a:tc>
                  <a:txBody>
                    <a:bodyPr/>
                    <a:lstStyle/>
                    <a:p>
                      <a:r>
                        <a:rPr lang="en-IN" dirty="0"/>
                        <a:t>Normal Duration</a:t>
                      </a:r>
                    </a:p>
                  </a:txBody>
                  <a:tcPr/>
                </a:tc>
                <a:tc>
                  <a:txBody>
                    <a:bodyPr/>
                    <a:lstStyle/>
                    <a:p>
                      <a:r>
                        <a:rPr lang="en-IN" dirty="0"/>
                        <a:t>Crash Duration</a:t>
                      </a:r>
                    </a:p>
                  </a:txBody>
                  <a:tcPr/>
                </a:tc>
                <a:tc>
                  <a:txBody>
                    <a:bodyPr/>
                    <a:lstStyle/>
                    <a:p>
                      <a:r>
                        <a:rPr lang="en-IN" dirty="0"/>
                        <a:t>Normal Cost of Activity ($)</a:t>
                      </a:r>
                    </a:p>
                  </a:txBody>
                  <a:tcPr/>
                </a:tc>
                <a:tc>
                  <a:txBody>
                    <a:bodyPr/>
                    <a:lstStyle/>
                    <a:p>
                      <a:r>
                        <a:rPr lang="en-IN" dirty="0"/>
                        <a:t>Additional Cost/Day to Crash ($)</a:t>
                      </a:r>
                    </a:p>
                  </a:txBody>
                  <a:tcPr/>
                </a:tc>
                <a:extLst>
                  <a:ext uri="{0D108BD9-81ED-4DB2-BD59-A6C34878D82A}">
                    <a16:rowId xmlns:a16="http://schemas.microsoft.com/office/drawing/2014/main" xmlns="" val="855728592"/>
                  </a:ext>
                </a:extLst>
              </a:tr>
              <a:tr h="423130">
                <a:tc>
                  <a:txBody>
                    <a:bodyPr/>
                    <a:lstStyle/>
                    <a:p>
                      <a:r>
                        <a:rPr lang="en-IN" dirty="0"/>
                        <a:t>A</a:t>
                      </a:r>
                    </a:p>
                  </a:txBody>
                  <a:tcPr/>
                </a:tc>
                <a:tc>
                  <a:txBody>
                    <a:bodyPr/>
                    <a:lstStyle/>
                    <a:p>
                      <a:r>
                        <a:rPr lang="en-IN" dirty="0"/>
                        <a:t>--</a:t>
                      </a:r>
                    </a:p>
                  </a:txBody>
                  <a:tcPr/>
                </a:tc>
                <a:tc>
                  <a:txBody>
                    <a:bodyPr/>
                    <a:lstStyle/>
                    <a:p>
                      <a:r>
                        <a:rPr lang="en-IN" dirty="0"/>
                        <a:t>2</a:t>
                      </a:r>
                    </a:p>
                  </a:txBody>
                  <a:tcPr/>
                </a:tc>
                <a:tc>
                  <a:txBody>
                    <a:bodyPr/>
                    <a:lstStyle/>
                    <a:p>
                      <a:r>
                        <a:rPr lang="en-IN" dirty="0"/>
                        <a:t>2</a:t>
                      </a:r>
                    </a:p>
                  </a:txBody>
                  <a:tcPr/>
                </a:tc>
                <a:tc>
                  <a:txBody>
                    <a:bodyPr/>
                    <a:lstStyle/>
                    <a:p>
                      <a:r>
                        <a:rPr lang="en-IN" dirty="0"/>
                        <a:t>1200</a:t>
                      </a:r>
                    </a:p>
                  </a:txBody>
                  <a:tcPr/>
                </a:tc>
                <a:tc>
                  <a:txBody>
                    <a:bodyPr/>
                    <a:lstStyle/>
                    <a:p>
                      <a:r>
                        <a:rPr lang="en-IN" dirty="0"/>
                        <a:t>0</a:t>
                      </a:r>
                    </a:p>
                  </a:txBody>
                  <a:tcPr/>
                </a:tc>
                <a:extLst>
                  <a:ext uri="{0D108BD9-81ED-4DB2-BD59-A6C34878D82A}">
                    <a16:rowId xmlns:a16="http://schemas.microsoft.com/office/drawing/2014/main" xmlns="" val="3739236072"/>
                  </a:ext>
                </a:extLst>
              </a:tr>
              <a:tr h="423130">
                <a:tc>
                  <a:txBody>
                    <a:bodyPr/>
                    <a:lstStyle/>
                    <a:p>
                      <a:r>
                        <a:rPr lang="en-IN" dirty="0"/>
                        <a:t>B</a:t>
                      </a:r>
                    </a:p>
                  </a:txBody>
                  <a:tcPr/>
                </a:tc>
                <a:tc>
                  <a:txBody>
                    <a:bodyPr/>
                    <a:lstStyle/>
                    <a:p>
                      <a:r>
                        <a:rPr lang="en-IN" dirty="0"/>
                        <a:t>A</a:t>
                      </a:r>
                    </a:p>
                  </a:txBody>
                  <a:tcPr/>
                </a:tc>
                <a:tc>
                  <a:txBody>
                    <a:bodyPr/>
                    <a:lstStyle/>
                    <a:p>
                      <a:r>
                        <a:rPr lang="en-IN" dirty="0"/>
                        <a:t>5</a:t>
                      </a:r>
                    </a:p>
                  </a:txBody>
                  <a:tcPr/>
                </a:tc>
                <a:tc>
                  <a:txBody>
                    <a:bodyPr/>
                    <a:lstStyle/>
                    <a:p>
                      <a:r>
                        <a:rPr lang="en-IN" dirty="0"/>
                        <a:t>4</a:t>
                      </a:r>
                    </a:p>
                  </a:txBody>
                  <a:tcPr/>
                </a:tc>
                <a:tc>
                  <a:txBody>
                    <a:bodyPr/>
                    <a:lstStyle/>
                    <a:p>
                      <a:r>
                        <a:rPr lang="en-IN" dirty="0"/>
                        <a:t>1800</a:t>
                      </a:r>
                    </a:p>
                  </a:txBody>
                  <a:tcPr/>
                </a:tc>
                <a:tc>
                  <a:txBody>
                    <a:bodyPr/>
                    <a:lstStyle/>
                    <a:p>
                      <a:r>
                        <a:rPr lang="en-IN" dirty="0"/>
                        <a:t>600</a:t>
                      </a:r>
                    </a:p>
                  </a:txBody>
                  <a:tcPr/>
                </a:tc>
                <a:extLst>
                  <a:ext uri="{0D108BD9-81ED-4DB2-BD59-A6C34878D82A}">
                    <a16:rowId xmlns:a16="http://schemas.microsoft.com/office/drawing/2014/main" xmlns="" val="365437895"/>
                  </a:ext>
                </a:extLst>
              </a:tr>
              <a:tr h="423130">
                <a:tc>
                  <a:txBody>
                    <a:bodyPr/>
                    <a:lstStyle/>
                    <a:p>
                      <a:r>
                        <a:rPr lang="en-IN" dirty="0"/>
                        <a:t>C</a:t>
                      </a:r>
                    </a:p>
                  </a:txBody>
                  <a:tcPr/>
                </a:tc>
                <a:tc>
                  <a:txBody>
                    <a:bodyPr/>
                    <a:lstStyle/>
                    <a:p>
                      <a:r>
                        <a:rPr lang="en-IN" dirty="0"/>
                        <a:t>B</a:t>
                      </a:r>
                    </a:p>
                  </a:txBody>
                  <a:tcPr/>
                </a:tc>
                <a:tc>
                  <a:txBody>
                    <a:bodyPr/>
                    <a:lstStyle/>
                    <a:p>
                      <a:r>
                        <a:rPr lang="en-IN" dirty="0"/>
                        <a:t>6</a:t>
                      </a:r>
                    </a:p>
                  </a:txBody>
                  <a:tcPr/>
                </a:tc>
                <a:tc>
                  <a:txBody>
                    <a:bodyPr/>
                    <a:lstStyle/>
                    <a:p>
                      <a:r>
                        <a:rPr lang="en-IN" dirty="0"/>
                        <a:t>4</a:t>
                      </a:r>
                    </a:p>
                  </a:txBody>
                  <a:tcPr/>
                </a:tc>
                <a:tc>
                  <a:txBody>
                    <a:bodyPr/>
                    <a:lstStyle/>
                    <a:p>
                      <a:r>
                        <a:rPr lang="en-IN" dirty="0"/>
                        <a:t>1700</a:t>
                      </a:r>
                    </a:p>
                  </a:txBody>
                  <a:tcPr/>
                </a:tc>
                <a:tc>
                  <a:txBody>
                    <a:bodyPr/>
                    <a:lstStyle/>
                    <a:p>
                      <a:r>
                        <a:rPr lang="en-IN" dirty="0"/>
                        <a:t>400</a:t>
                      </a:r>
                    </a:p>
                  </a:txBody>
                  <a:tcPr/>
                </a:tc>
                <a:extLst>
                  <a:ext uri="{0D108BD9-81ED-4DB2-BD59-A6C34878D82A}">
                    <a16:rowId xmlns:a16="http://schemas.microsoft.com/office/drawing/2014/main" xmlns="" val="1653056204"/>
                  </a:ext>
                </a:extLst>
              </a:tr>
              <a:tr h="423130">
                <a:tc>
                  <a:txBody>
                    <a:bodyPr/>
                    <a:lstStyle/>
                    <a:p>
                      <a:r>
                        <a:rPr lang="en-IN" dirty="0"/>
                        <a:t>D</a:t>
                      </a:r>
                    </a:p>
                  </a:txBody>
                  <a:tcPr/>
                </a:tc>
                <a:tc>
                  <a:txBody>
                    <a:bodyPr/>
                    <a:lstStyle/>
                    <a:p>
                      <a:r>
                        <a:rPr lang="en-IN" dirty="0"/>
                        <a:t>B</a:t>
                      </a:r>
                    </a:p>
                  </a:txBody>
                  <a:tcPr/>
                </a:tc>
                <a:tc>
                  <a:txBody>
                    <a:bodyPr/>
                    <a:lstStyle/>
                    <a:p>
                      <a:r>
                        <a:rPr lang="en-IN" dirty="0"/>
                        <a:t>7</a:t>
                      </a:r>
                    </a:p>
                  </a:txBody>
                  <a:tcPr/>
                </a:tc>
                <a:tc>
                  <a:txBody>
                    <a:bodyPr/>
                    <a:lstStyle/>
                    <a:p>
                      <a:r>
                        <a:rPr lang="en-IN" dirty="0"/>
                        <a:t>5</a:t>
                      </a:r>
                    </a:p>
                  </a:txBody>
                  <a:tcPr/>
                </a:tc>
                <a:tc>
                  <a:txBody>
                    <a:bodyPr/>
                    <a:lstStyle/>
                    <a:p>
                      <a:r>
                        <a:rPr lang="en-IN" dirty="0"/>
                        <a:t>1500</a:t>
                      </a:r>
                    </a:p>
                  </a:txBody>
                  <a:tcPr/>
                </a:tc>
                <a:tc>
                  <a:txBody>
                    <a:bodyPr/>
                    <a:lstStyle/>
                    <a:p>
                      <a:r>
                        <a:rPr lang="en-IN" dirty="0"/>
                        <a:t>700</a:t>
                      </a:r>
                    </a:p>
                  </a:txBody>
                  <a:tcPr/>
                </a:tc>
                <a:extLst>
                  <a:ext uri="{0D108BD9-81ED-4DB2-BD59-A6C34878D82A}">
                    <a16:rowId xmlns:a16="http://schemas.microsoft.com/office/drawing/2014/main" xmlns="" val="267790106"/>
                  </a:ext>
                </a:extLst>
              </a:tr>
              <a:tr h="423130">
                <a:tc>
                  <a:txBody>
                    <a:bodyPr/>
                    <a:lstStyle/>
                    <a:p>
                      <a:r>
                        <a:rPr lang="en-IN" dirty="0"/>
                        <a:t>E</a:t>
                      </a:r>
                    </a:p>
                  </a:txBody>
                  <a:tcPr/>
                </a:tc>
                <a:tc>
                  <a:txBody>
                    <a:bodyPr/>
                    <a:lstStyle/>
                    <a:p>
                      <a:r>
                        <a:rPr lang="en-IN" dirty="0"/>
                        <a:t>C,D</a:t>
                      </a:r>
                    </a:p>
                  </a:txBody>
                  <a:tcPr/>
                </a:tc>
                <a:tc>
                  <a:txBody>
                    <a:bodyPr/>
                    <a:lstStyle/>
                    <a:p>
                      <a:r>
                        <a:rPr lang="en-IN" dirty="0"/>
                        <a:t>4</a:t>
                      </a:r>
                    </a:p>
                  </a:txBody>
                  <a:tcPr/>
                </a:tc>
                <a:tc>
                  <a:txBody>
                    <a:bodyPr/>
                    <a:lstStyle/>
                    <a:p>
                      <a:r>
                        <a:rPr lang="en-IN" dirty="0"/>
                        <a:t>3</a:t>
                      </a:r>
                    </a:p>
                  </a:txBody>
                  <a:tcPr/>
                </a:tc>
                <a:tc>
                  <a:txBody>
                    <a:bodyPr/>
                    <a:lstStyle/>
                    <a:p>
                      <a:r>
                        <a:rPr lang="en-IN" dirty="0"/>
                        <a:t>1900</a:t>
                      </a:r>
                    </a:p>
                  </a:txBody>
                  <a:tcPr/>
                </a:tc>
                <a:tc>
                  <a:txBody>
                    <a:bodyPr/>
                    <a:lstStyle/>
                    <a:p>
                      <a:r>
                        <a:rPr lang="en-IN" dirty="0"/>
                        <a:t>500</a:t>
                      </a:r>
                    </a:p>
                  </a:txBody>
                  <a:tcPr/>
                </a:tc>
                <a:extLst>
                  <a:ext uri="{0D108BD9-81ED-4DB2-BD59-A6C34878D82A}">
                    <a16:rowId xmlns:a16="http://schemas.microsoft.com/office/drawing/2014/main" xmlns="" val="515785563"/>
                  </a:ext>
                </a:extLst>
              </a:tr>
            </a:tbl>
          </a:graphicData>
        </a:graphic>
      </p:graphicFrame>
      <p:sp>
        <p:nvSpPr>
          <p:cNvPr id="5" name="Rectangle 4">
            <a:extLst>
              <a:ext uri="{FF2B5EF4-FFF2-40B4-BE49-F238E27FC236}">
                <a16:creationId xmlns:a16="http://schemas.microsoft.com/office/drawing/2014/main" xmlns="" id="{68C07F93-ACC0-D743-8313-D80E82682109}"/>
              </a:ext>
            </a:extLst>
          </p:cNvPr>
          <p:cNvSpPr/>
          <p:nvPr/>
        </p:nvSpPr>
        <p:spPr>
          <a:xfrm>
            <a:off x="0" y="-27992"/>
            <a:ext cx="12192000" cy="204281"/>
          </a:xfrm>
          <a:prstGeom prst="rect">
            <a:avLst/>
          </a:prstGeom>
          <a:ln>
            <a:solidFill>
              <a:schemeClr val="accent6"/>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274938673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E5EE19B-5C4E-4C6C-70A1-5E705A8EE2D3}"/>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xmlns="" id="{6591289C-3559-E8FC-0772-3C1184972C84}"/>
              </a:ext>
            </a:extLst>
          </p:cNvPr>
          <p:cNvSpPr>
            <a:spLocks noGrp="1"/>
          </p:cNvSpPr>
          <p:nvPr>
            <p:ph idx="1"/>
          </p:nvPr>
        </p:nvSpPr>
        <p:spPr/>
        <p:txBody>
          <a:bodyPr/>
          <a:lstStyle/>
          <a:p>
            <a:endParaRPr lang="en-IN" dirty="0" smtClean="0"/>
          </a:p>
          <a:p>
            <a:endParaRPr lang="en-IN" dirty="0"/>
          </a:p>
          <a:p>
            <a:endParaRPr lang="en-IN" dirty="0" smtClean="0"/>
          </a:p>
          <a:p>
            <a:endParaRPr lang="en-IN" dirty="0"/>
          </a:p>
          <a:p>
            <a:endParaRPr lang="en-IN" dirty="0" smtClean="0"/>
          </a:p>
          <a:p>
            <a:endParaRPr lang="en-IN" dirty="0"/>
          </a:p>
          <a:p>
            <a:endParaRPr lang="en-IN" dirty="0" smtClean="0"/>
          </a:p>
          <a:p>
            <a:r>
              <a:rPr lang="en-IN" dirty="0"/>
              <a:t>Additional project overhead cost/day = $600/day</a:t>
            </a:r>
          </a:p>
          <a:p>
            <a:endParaRPr lang="en-IN" dirty="0"/>
          </a:p>
        </p:txBody>
      </p:sp>
      <p:graphicFrame>
        <p:nvGraphicFramePr>
          <p:cNvPr id="4" name="Table 5">
            <a:extLst>
              <a:ext uri="{FF2B5EF4-FFF2-40B4-BE49-F238E27FC236}">
                <a16:creationId xmlns:a16="http://schemas.microsoft.com/office/drawing/2014/main" xmlns="" id="{CE52F335-163C-C71D-515E-7A079E5686CB}"/>
              </a:ext>
            </a:extLst>
          </p:cNvPr>
          <p:cNvGraphicFramePr>
            <a:graphicFrameLocks/>
          </p:cNvGraphicFramePr>
          <p:nvPr>
            <p:extLst>
              <p:ext uri="{D42A27DB-BD31-4B8C-83A1-F6EECF244321}">
                <p14:modId xmlns:p14="http://schemas.microsoft.com/office/powerpoint/2010/main" val="2721924068"/>
              </p:ext>
            </p:extLst>
          </p:nvPr>
        </p:nvGraphicFramePr>
        <p:xfrm>
          <a:off x="1590869" y="1913975"/>
          <a:ext cx="9010261" cy="3030050"/>
        </p:xfrm>
        <a:graphic>
          <a:graphicData uri="http://schemas.openxmlformats.org/drawingml/2006/table">
            <a:tbl>
              <a:tblPr firstRow="1" bandRow="1">
                <a:tableStyleId>{93296810-A885-4BE3-A3E7-6D5BEEA58F35}</a:tableStyleId>
              </a:tblPr>
              <a:tblGrid>
                <a:gridCol w="1523771">
                  <a:extLst>
                    <a:ext uri="{9D8B030D-6E8A-4147-A177-3AD203B41FA5}">
                      <a16:colId xmlns:a16="http://schemas.microsoft.com/office/drawing/2014/main" xmlns="" val="1580656622"/>
                    </a:ext>
                  </a:extLst>
                </a:gridCol>
                <a:gridCol w="1497298">
                  <a:extLst>
                    <a:ext uri="{9D8B030D-6E8A-4147-A177-3AD203B41FA5}">
                      <a16:colId xmlns:a16="http://schemas.microsoft.com/office/drawing/2014/main" xmlns="" val="1179078414"/>
                    </a:ext>
                  </a:extLst>
                </a:gridCol>
                <a:gridCol w="1497298">
                  <a:extLst>
                    <a:ext uri="{9D8B030D-6E8A-4147-A177-3AD203B41FA5}">
                      <a16:colId xmlns:a16="http://schemas.microsoft.com/office/drawing/2014/main" xmlns="" val="3000096186"/>
                    </a:ext>
                  </a:extLst>
                </a:gridCol>
                <a:gridCol w="1497298">
                  <a:extLst>
                    <a:ext uri="{9D8B030D-6E8A-4147-A177-3AD203B41FA5}">
                      <a16:colId xmlns:a16="http://schemas.microsoft.com/office/drawing/2014/main" xmlns="" val="2639918344"/>
                    </a:ext>
                  </a:extLst>
                </a:gridCol>
                <a:gridCol w="1497298">
                  <a:extLst>
                    <a:ext uri="{9D8B030D-6E8A-4147-A177-3AD203B41FA5}">
                      <a16:colId xmlns:a16="http://schemas.microsoft.com/office/drawing/2014/main" xmlns="" val="832133633"/>
                    </a:ext>
                  </a:extLst>
                </a:gridCol>
                <a:gridCol w="1497298">
                  <a:extLst>
                    <a:ext uri="{9D8B030D-6E8A-4147-A177-3AD203B41FA5}">
                      <a16:colId xmlns:a16="http://schemas.microsoft.com/office/drawing/2014/main" xmlns="" val="1098907480"/>
                    </a:ext>
                  </a:extLst>
                </a:gridCol>
              </a:tblGrid>
              <a:tr h="866075">
                <a:tc>
                  <a:txBody>
                    <a:bodyPr/>
                    <a:lstStyle/>
                    <a:p>
                      <a:r>
                        <a:rPr lang="en-IN" dirty="0"/>
                        <a:t>Activity</a:t>
                      </a:r>
                    </a:p>
                  </a:txBody>
                  <a:tcPr/>
                </a:tc>
                <a:tc>
                  <a:txBody>
                    <a:bodyPr/>
                    <a:lstStyle/>
                    <a:p>
                      <a:r>
                        <a:rPr lang="en-IN" dirty="0"/>
                        <a:t>Predecessors</a:t>
                      </a:r>
                    </a:p>
                  </a:txBody>
                  <a:tcPr/>
                </a:tc>
                <a:tc>
                  <a:txBody>
                    <a:bodyPr/>
                    <a:lstStyle/>
                    <a:p>
                      <a:r>
                        <a:rPr lang="en-IN" dirty="0"/>
                        <a:t>Normal Duration</a:t>
                      </a:r>
                    </a:p>
                  </a:txBody>
                  <a:tcPr/>
                </a:tc>
                <a:tc>
                  <a:txBody>
                    <a:bodyPr/>
                    <a:lstStyle/>
                    <a:p>
                      <a:r>
                        <a:rPr lang="en-IN" dirty="0"/>
                        <a:t>Crash Duration</a:t>
                      </a:r>
                    </a:p>
                  </a:txBody>
                  <a:tcPr/>
                </a:tc>
                <a:tc>
                  <a:txBody>
                    <a:bodyPr/>
                    <a:lstStyle/>
                    <a:p>
                      <a:r>
                        <a:rPr lang="en-IN" dirty="0"/>
                        <a:t>Normal Cost of Activity ($)</a:t>
                      </a:r>
                    </a:p>
                  </a:txBody>
                  <a:tcPr/>
                </a:tc>
                <a:tc>
                  <a:txBody>
                    <a:bodyPr/>
                    <a:lstStyle/>
                    <a:p>
                      <a:r>
                        <a:rPr lang="en-IN" dirty="0"/>
                        <a:t>Additional Cost/Day to Crash ($)</a:t>
                      </a:r>
                    </a:p>
                  </a:txBody>
                  <a:tcPr/>
                </a:tc>
                <a:extLst>
                  <a:ext uri="{0D108BD9-81ED-4DB2-BD59-A6C34878D82A}">
                    <a16:rowId xmlns:a16="http://schemas.microsoft.com/office/drawing/2014/main" xmlns="" val="855728592"/>
                  </a:ext>
                </a:extLst>
              </a:tr>
              <a:tr h="423130">
                <a:tc>
                  <a:txBody>
                    <a:bodyPr/>
                    <a:lstStyle/>
                    <a:p>
                      <a:r>
                        <a:rPr lang="en-IN" dirty="0">
                          <a:solidFill>
                            <a:srgbClr val="FF0000"/>
                          </a:solidFill>
                        </a:rPr>
                        <a:t>A</a:t>
                      </a:r>
                    </a:p>
                  </a:txBody>
                  <a:tcPr/>
                </a:tc>
                <a:tc>
                  <a:txBody>
                    <a:bodyPr/>
                    <a:lstStyle/>
                    <a:p>
                      <a:r>
                        <a:rPr lang="en-IN" dirty="0"/>
                        <a:t>--</a:t>
                      </a:r>
                    </a:p>
                  </a:txBody>
                  <a:tcPr/>
                </a:tc>
                <a:tc>
                  <a:txBody>
                    <a:bodyPr/>
                    <a:lstStyle/>
                    <a:p>
                      <a:r>
                        <a:rPr lang="en-IN" dirty="0"/>
                        <a:t>2</a:t>
                      </a:r>
                    </a:p>
                  </a:txBody>
                  <a:tcPr/>
                </a:tc>
                <a:tc>
                  <a:txBody>
                    <a:bodyPr/>
                    <a:lstStyle/>
                    <a:p>
                      <a:r>
                        <a:rPr lang="en-IN" dirty="0"/>
                        <a:t>2</a:t>
                      </a:r>
                    </a:p>
                  </a:txBody>
                  <a:tcPr/>
                </a:tc>
                <a:tc>
                  <a:txBody>
                    <a:bodyPr/>
                    <a:lstStyle/>
                    <a:p>
                      <a:r>
                        <a:rPr lang="en-IN" dirty="0"/>
                        <a:t>1200</a:t>
                      </a:r>
                    </a:p>
                  </a:txBody>
                  <a:tcPr/>
                </a:tc>
                <a:tc>
                  <a:txBody>
                    <a:bodyPr/>
                    <a:lstStyle/>
                    <a:p>
                      <a:r>
                        <a:rPr lang="en-IN" dirty="0"/>
                        <a:t>0</a:t>
                      </a:r>
                    </a:p>
                  </a:txBody>
                  <a:tcPr/>
                </a:tc>
                <a:extLst>
                  <a:ext uri="{0D108BD9-81ED-4DB2-BD59-A6C34878D82A}">
                    <a16:rowId xmlns:a16="http://schemas.microsoft.com/office/drawing/2014/main" xmlns="" val="3739236072"/>
                  </a:ext>
                </a:extLst>
              </a:tr>
              <a:tr h="423130">
                <a:tc>
                  <a:txBody>
                    <a:bodyPr/>
                    <a:lstStyle/>
                    <a:p>
                      <a:r>
                        <a:rPr lang="en-IN" dirty="0">
                          <a:solidFill>
                            <a:srgbClr val="FF0000"/>
                          </a:solidFill>
                        </a:rPr>
                        <a:t>B</a:t>
                      </a:r>
                    </a:p>
                  </a:txBody>
                  <a:tcPr/>
                </a:tc>
                <a:tc>
                  <a:txBody>
                    <a:bodyPr/>
                    <a:lstStyle/>
                    <a:p>
                      <a:r>
                        <a:rPr lang="en-IN" dirty="0"/>
                        <a:t>A</a:t>
                      </a:r>
                    </a:p>
                  </a:txBody>
                  <a:tcPr/>
                </a:tc>
                <a:tc>
                  <a:txBody>
                    <a:bodyPr/>
                    <a:lstStyle/>
                    <a:p>
                      <a:r>
                        <a:rPr lang="en-IN" dirty="0"/>
                        <a:t>5</a:t>
                      </a:r>
                    </a:p>
                  </a:txBody>
                  <a:tcPr/>
                </a:tc>
                <a:tc>
                  <a:txBody>
                    <a:bodyPr/>
                    <a:lstStyle/>
                    <a:p>
                      <a:r>
                        <a:rPr lang="en-IN" dirty="0"/>
                        <a:t>4</a:t>
                      </a:r>
                    </a:p>
                  </a:txBody>
                  <a:tcPr/>
                </a:tc>
                <a:tc>
                  <a:txBody>
                    <a:bodyPr/>
                    <a:lstStyle/>
                    <a:p>
                      <a:r>
                        <a:rPr lang="en-IN" dirty="0"/>
                        <a:t>1800</a:t>
                      </a:r>
                    </a:p>
                  </a:txBody>
                  <a:tcPr/>
                </a:tc>
                <a:tc>
                  <a:txBody>
                    <a:bodyPr/>
                    <a:lstStyle/>
                    <a:p>
                      <a:r>
                        <a:rPr lang="en-IN" dirty="0"/>
                        <a:t>600</a:t>
                      </a:r>
                    </a:p>
                  </a:txBody>
                  <a:tcPr/>
                </a:tc>
                <a:extLst>
                  <a:ext uri="{0D108BD9-81ED-4DB2-BD59-A6C34878D82A}">
                    <a16:rowId xmlns:a16="http://schemas.microsoft.com/office/drawing/2014/main" xmlns="" val="365437895"/>
                  </a:ext>
                </a:extLst>
              </a:tr>
              <a:tr h="423130">
                <a:tc>
                  <a:txBody>
                    <a:bodyPr/>
                    <a:lstStyle/>
                    <a:p>
                      <a:r>
                        <a:rPr lang="en-IN" dirty="0"/>
                        <a:t>C</a:t>
                      </a:r>
                    </a:p>
                  </a:txBody>
                  <a:tcPr/>
                </a:tc>
                <a:tc>
                  <a:txBody>
                    <a:bodyPr/>
                    <a:lstStyle/>
                    <a:p>
                      <a:r>
                        <a:rPr lang="en-IN" dirty="0"/>
                        <a:t>B</a:t>
                      </a:r>
                    </a:p>
                  </a:txBody>
                  <a:tcPr/>
                </a:tc>
                <a:tc>
                  <a:txBody>
                    <a:bodyPr/>
                    <a:lstStyle/>
                    <a:p>
                      <a:r>
                        <a:rPr lang="en-IN" dirty="0"/>
                        <a:t>6</a:t>
                      </a:r>
                    </a:p>
                  </a:txBody>
                  <a:tcPr/>
                </a:tc>
                <a:tc>
                  <a:txBody>
                    <a:bodyPr/>
                    <a:lstStyle/>
                    <a:p>
                      <a:r>
                        <a:rPr lang="en-IN" dirty="0"/>
                        <a:t>4</a:t>
                      </a:r>
                    </a:p>
                  </a:txBody>
                  <a:tcPr/>
                </a:tc>
                <a:tc>
                  <a:txBody>
                    <a:bodyPr/>
                    <a:lstStyle/>
                    <a:p>
                      <a:r>
                        <a:rPr lang="en-IN" dirty="0"/>
                        <a:t>1700</a:t>
                      </a:r>
                    </a:p>
                  </a:txBody>
                  <a:tcPr/>
                </a:tc>
                <a:tc>
                  <a:txBody>
                    <a:bodyPr/>
                    <a:lstStyle/>
                    <a:p>
                      <a:r>
                        <a:rPr lang="en-IN" dirty="0"/>
                        <a:t>400</a:t>
                      </a:r>
                    </a:p>
                  </a:txBody>
                  <a:tcPr/>
                </a:tc>
                <a:extLst>
                  <a:ext uri="{0D108BD9-81ED-4DB2-BD59-A6C34878D82A}">
                    <a16:rowId xmlns:a16="http://schemas.microsoft.com/office/drawing/2014/main" xmlns="" val="1653056204"/>
                  </a:ext>
                </a:extLst>
              </a:tr>
              <a:tr h="423130">
                <a:tc>
                  <a:txBody>
                    <a:bodyPr/>
                    <a:lstStyle/>
                    <a:p>
                      <a:r>
                        <a:rPr lang="en-IN" dirty="0">
                          <a:solidFill>
                            <a:srgbClr val="FF0000"/>
                          </a:solidFill>
                        </a:rPr>
                        <a:t>D</a:t>
                      </a:r>
                    </a:p>
                  </a:txBody>
                  <a:tcPr/>
                </a:tc>
                <a:tc>
                  <a:txBody>
                    <a:bodyPr/>
                    <a:lstStyle/>
                    <a:p>
                      <a:r>
                        <a:rPr lang="en-IN" dirty="0"/>
                        <a:t>B</a:t>
                      </a:r>
                    </a:p>
                  </a:txBody>
                  <a:tcPr/>
                </a:tc>
                <a:tc>
                  <a:txBody>
                    <a:bodyPr/>
                    <a:lstStyle/>
                    <a:p>
                      <a:r>
                        <a:rPr lang="en-IN" dirty="0"/>
                        <a:t>7</a:t>
                      </a:r>
                    </a:p>
                  </a:txBody>
                  <a:tcPr/>
                </a:tc>
                <a:tc>
                  <a:txBody>
                    <a:bodyPr/>
                    <a:lstStyle/>
                    <a:p>
                      <a:r>
                        <a:rPr lang="en-IN" dirty="0"/>
                        <a:t>5</a:t>
                      </a:r>
                    </a:p>
                  </a:txBody>
                  <a:tcPr/>
                </a:tc>
                <a:tc>
                  <a:txBody>
                    <a:bodyPr/>
                    <a:lstStyle/>
                    <a:p>
                      <a:r>
                        <a:rPr lang="en-IN" dirty="0"/>
                        <a:t>1500</a:t>
                      </a:r>
                    </a:p>
                  </a:txBody>
                  <a:tcPr/>
                </a:tc>
                <a:tc>
                  <a:txBody>
                    <a:bodyPr/>
                    <a:lstStyle/>
                    <a:p>
                      <a:r>
                        <a:rPr lang="en-IN" dirty="0"/>
                        <a:t>700</a:t>
                      </a:r>
                    </a:p>
                  </a:txBody>
                  <a:tcPr/>
                </a:tc>
                <a:extLst>
                  <a:ext uri="{0D108BD9-81ED-4DB2-BD59-A6C34878D82A}">
                    <a16:rowId xmlns:a16="http://schemas.microsoft.com/office/drawing/2014/main" xmlns="" val="267790106"/>
                  </a:ext>
                </a:extLst>
              </a:tr>
              <a:tr h="423130">
                <a:tc>
                  <a:txBody>
                    <a:bodyPr/>
                    <a:lstStyle/>
                    <a:p>
                      <a:r>
                        <a:rPr lang="en-IN" dirty="0">
                          <a:solidFill>
                            <a:srgbClr val="FF0000"/>
                          </a:solidFill>
                        </a:rPr>
                        <a:t>E</a:t>
                      </a:r>
                    </a:p>
                  </a:txBody>
                  <a:tcPr/>
                </a:tc>
                <a:tc>
                  <a:txBody>
                    <a:bodyPr/>
                    <a:lstStyle/>
                    <a:p>
                      <a:r>
                        <a:rPr lang="en-IN" dirty="0"/>
                        <a:t>C,D</a:t>
                      </a:r>
                    </a:p>
                  </a:txBody>
                  <a:tcPr/>
                </a:tc>
                <a:tc>
                  <a:txBody>
                    <a:bodyPr/>
                    <a:lstStyle/>
                    <a:p>
                      <a:r>
                        <a:rPr lang="en-IN" dirty="0"/>
                        <a:t>4</a:t>
                      </a:r>
                    </a:p>
                  </a:txBody>
                  <a:tcPr/>
                </a:tc>
                <a:tc>
                  <a:txBody>
                    <a:bodyPr/>
                    <a:lstStyle/>
                    <a:p>
                      <a:r>
                        <a:rPr lang="en-IN" dirty="0"/>
                        <a:t>3</a:t>
                      </a:r>
                    </a:p>
                  </a:txBody>
                  <a:tcPr/>
                </a:tc>
                <a:tc>
                  <a:txBody>
                    <a:bodyPr/>
                    <a:lstStyle/>
                    <a:p>
                      <a:r>
                        <a:rPr lang="en-IN" dirty="0"/>
                        <a:t>1900</a:t>
                      </a:r>
                    </a:p>
                  </a:txBody>
                  <a:tcPr/>
                </a:tc>
                <a:tc>
                  <a:txBody>
                    <a:bodyPr/>
                    <a:lstStyle/>
                    <a:p>
                      <a:r>
                        <a:rPr lang="en-IN" dirty="0"/>
                        <a:t>500</a:t>
                      </a:r>
                    </a:p>
                  </a:txBody>
                  <a:tcPr/>
                </a:tc>
                <a:extLst>
                  <a:ext uri="{0D108BD9-81ED-4DB2-BD59-A6C34878D82A}">
                    <a16:rowId xmlns:a16="http://schemas.microsoft.com/office/drawing/2014/main" xmlns="" val="515785563"/>
                  </a:ext>
                </a:extLst>
              </a:tr>
            </a:tbl>
          </a:graphicData>
        </a:graphic>
      </p:graphicFrame>
    </p:spTree>
    <p:extLst>
      <p:ext uri="{BB962C8B-B14F-4D97-AF65-F5344CB8AC3E}">
        <p14:creationId xmlns:p14="http://schemas.microsoft.com/office/powerpoint/2010/main" val="203628075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904952590"/>
              </p:ext>
            </p:extLst>
          </p:nvPr>
        </p:nvGraphicFramePr>
        <p:xfrm>
          <a:off x="0" y="0"/>
          <a:ext cx="3881848" cy="2225040"/>
        </p:xfrm>
        <a:graphic>
          <a:graphicData uri="http://schemas.openxmlformats.org/drawingml/2006/table">
            <a:tbl>
              <a:tblPr firstRow="1" bandRow="1">
                <a:tableStyleId>{93296810-A885-4BE3-A3E7-6D5BEEA58F35}</a:tableStyleId>
              </a:tblPr>
              <a:tblGrid>
                <a:gridCol w="656478"/>
                <a:gridCol w="645074"/>
                <a:gridCol w="645074"/>
                <a:gridCol w="645074"/>
                <a:gridCol w="645074"/>
                <a:gridCol w="645074"/>
              </a:tblGrid>
              <a:tr h="668281">
                <a:tc>
                  <a:txBody>
                    <a:bodyPr/>
                    <a:lstStyle/>
                    <a:p>
                      <a:r>
                        <a:rPr lang="en-IN" sz="1000" dirty="0"/>
                        <a:t>Activity</a:t>
                      </a:r>
                    </a:p>
                  </a:txBody>
                  <a:tcPr/>
                </a:tc>
                <a:tc>
                  <a:txBody>
                    <a:bodyPr/>
                    <a:lstStyle/>
                    <a:p>
                      <a:r>
                        <a:rPr lang="en-IN" sz="1000" dirty="0"/>
                        <a:t>Predecessors</a:t>
                      </a:r>
                    </a:p>
                  </a:txBody>
                  <a:tcPr/>
                </a:tc>
                <a:tc>
                  <a:txBody>
                    <a:bodyPr/>
                    <a:lstStyle/>
                    <a:p>
                      <a:r>
                        <a:rPr lang="en-IN" sz="1000" dirty="0"/>
                        <a:t>Normal Duration</a:t>
                      </a:r>
                    </a:p>
                  </a:txBody>
                  <a:tcPr/>
                </a:tc>
                <a:tc>
                  <a:txBody>
                    <a:bodyPr/>
                    <a:lstStyle/>
                    <a:p>
                      <a:r>
                        <a:rPr lang="en-IN" sz="1000" dirty="0"/>
                        <a:t>Crash Duration</a:t>
                      </a:r>
                    </a:p>
                  </a:txBody>
                  <a:tcPr/>
                </a:tc>
                <a:tc>
                  <a:txBody>
                    <a:bodyPr/>
                    <a:lstStyle/>
                    <a:p>
                      <a:r>
                        <a:rPr lang="en-IN" sz="1000" dirty="0"/>
                        <a:t>Normal Cost of Activity ($)</a:t>
                      </a:r>
                    </a:p>
                  </a:txBody>
                  <a:tcPr/>
                </a:tc>
                <a:tc>
                  <a:txBody>
                    <a:bodyPr/>
                    <a:lstStyle/>
                    <a:p>
                      <a:r>
                        <a:rPr lang="en-IN" sz="1000" dirty="0"/>
                        <a:t>Additional Cost/Day to Crash ($)</a:t>
                      </a:r>
                    </a:p>
                  </a:txBody>
                  <a:tcPr/>
                </a:tc>
              </a:tr>
              <a:tr h="190938">
                <a:tc>
                  <a:txBody>
                    <a:bodyPr/>
                    <a:lstStyle/>
                    <a:p>
                      <a:r>
                        <a:rPr lang="en-IN" sz="1000" dirty="0">
                          <a:solidFill>
                            <a:srgbClr val="FF0000"/>
                          </a:solidFill>
                        </a:rPr>
                        <a:t>A</a:t>
                      </a:r>
                    </a:p>
                  </a:txBody>
                  <a:tcPr/>
                </a:tc>
                <a:tc>
                  <a:txBody>
                    <a:bodyPr/>
                    <a:lstStyle/>
                    <a:p>
                      <a:r>
                        <a:rPr lang="en-IN" sz="1000" dirty="0"/>
                        <a:t>--</a:t>
                      </a:r>
                    </a:p>
                  </a:txBody>
                  <a:tcPr/>
                </a:tc>
                <a:tc>
                  <a:txBody>
                    <a:bodyPr/>
                    <a:lstStyle/>
                    <a:p>
                      <a:r>
                        <a:rPr lang="en-IN" sz="1000" dirty="0"/>
                        <a:t>2</a:t>
                      </a:r>
                    </a:p>
                  </a:txBody>
                  <a:tcPr/>
                </a:tc>
                <a:tc>
                  <a:txBody>
                    <a:bodyPr/>
                    <a:lstStyle/>
                    <a:p>
                      <a:r>
                        <a:rPr lang="en-IN" sz="1000" dirty="0"/>
                        <a:t>2</a:t>
                      </a:r>
                    </a:p>
                  </a:txBody>
                  <a:tcPr/>
                </a:tc>
                <a:tc>
                  <a:txBody>
                    <a:bodyPr/>
                    <a:lstStyle/>
                    <a:p>
                      <a:r>
                        <a:rPr lang="en-IN" sz="1000" dirty="0"/>
                        <a:t>1200</a:t>
                      </a:r>
                    </a:p>
                  </a:txBody>
                  <a:tcPr/>
                </a:tc>
                <a:tc>
                  <a:txBody>
                    <a:bodyPr/>
                    <a:lstStyle/>
                    <a:p>
                      <a:r>
                        <a:rPr lang="en-IN" sz="1000" dirty="0"/>
                        <a:t>0</a:t>
                      </a:r>
                    </a:p>
                  </a:txBody>
                  <a:tcPr/>
                </a:tc>
              </a:tr>
              <a:tr h="190938">
                <a:tc>
                  <a:txBody>
                    <a:bodyPr/>
                    <a:lstStyle/>
                    <a:p>
                      <a:r>
                        <a:rPr lang="en-IN" sz="1000" dirty="0">
                          <a:solidFill>
                            <a:srgbClr val="FF0000"/>
                          </a:solidFill>
                        </a:rPr>
                        <a:t>B</a:t>
                      </a:r>
                    </a:p>
                  </a:txBody>
                  <a:tcPr/>
                </a:tc>
                <a:tc>
                  <a:txBody>
                    <a:bodyPr/>
                    <a:lstStyle/>
                    <a:p>
                      <a:r>
                        <a:rPr lang="en-IN" sz="1000" dirty="0"/>
                        <a:t>A</a:t>
                      </a:r>
                    </a:p>
                  </a:txBody>
                  <a:tcPr/>
                </a:tc>
                <a:tc>
                  <a:txBody>
                    <a:bodyPr/>
                    <a:lstStyle/>
                    <a:p>
                      <a:r>
                        <a:rPr lang="en-IN" sz="1000" dirty="0"/>
                        <a:t>5</a:t>
                      </a:r>
                    </a:p>
                  </a:txBody>
                  <a:tcPr/>
                </a:tc>
                <a:tc>
                  <a:txBody>
                    <a:bodyPr/>
                    <a:lstStyle/>
                    <a:p>
                      <a:r>
                        <a:rPr lang="en-IN" sz="1000" dirty="0"/>
                        <a:t>4</a:t>
                      </a:r>
                    </a:p>
                  </a:txBody>
                  <a:tcPr/>
                </a:tc>
                <a:tc>
                  <a:txBody>
                    <a:bodyPr/>
                    <a:lstStyle/>
                    <a:p>
                      <a:r>
                        <a:rPr lang="en-IN" sz="1000" dirty="0"/>
                        <a:t>1800</a:t>
                      </a:r>
                    </a:p>
                  </a:txBody>
                  <a:tcPr/>
                </a:tc>
                <a:tc>
                  <a:txBody>
                    <a:bodyPr/>
                    <a:lstStyle/>
                    <a:p>
                      <a:r>
                        <a:rPr lang="en-IN" sz="1000" dirty="0"/>
                        <a:t>600</a:t>
                      </a:r>
                    </a:p>
                  </a:txBody>
                  <a:tcPr/>
                </a:tc>
              </a:tr>
              <a:tr h="190938">
                <a:tc>
                  <a:txBody>
                    <a:bodyPr/>
                    <a:lstStyle/>
                    <a:p>
                      <a:r>
                        <a:rPr lang="en-IN" sz="1000" dirty="0">
                          <a:solidFill>
                            <a:srgbClr val="FF0000"/>
                          </a:solidFill>
                        </a:rPr>
                        <a:t>C</a:t>
                      </a:r>
                    </a:p>
                  </a:txBody>
                  <a:tcPr/>
                </a:tc>
                <a:tc>
                  <a:txBody>
                    <a:bodyPr/>
                    <a:lstStyle/>
                    <a:p>
                      <a:r>
                        <a:rPr lang="en-IN" sz="1000" dirty="0"/>
                        <a:t>B</a:t>
                      </a:r>
                    </a:p>
                  </a:txBody>
                  <a:tcPr/>
                </a:tc>
                <a:tc>
                  <a:txBody>
                    <a:bodyPr/>
                    <a:lstStyle/>
                    <a:p>
                      <a:r>
                        <a:rPr lang="en-IN" sz="1000" dirty="0"/>
                        <a:t>6</a:t>
                      </a:r>
                    </a:p>
                  </a:txBody>
                  <a:tcPr/>
                </a:tc>
                <a:tc>
                  <a:txBody>
                    <a:bodyPr/>
                    <a:lstStyle/>
                    <a:p>
                      <a:r>
                        <a:rPr lang="en-IN" sz="1000" dirty="0"/>
                        <a:t>4</a:t>
                      </a:r>
                    </a:p>
                  </a:txBody>
                  <a:tcPr/>
                </a:tc>
                <a:tc>
                  <a:txBody>
                    <a:bodyPr/>
                    <a:lstStyle/>
                    <a:p>
                      <a:r>
                        <a:rPr lang="en-IN" sz="1000" dirty="0"/>
                        <a:t>1700</a:t>
                      </a:r>
                    </a:p>
                  </a:txBody>
                  <a:tcPr/>
                </a:tc>
                <a:tc>
                  <a:txBody>
                    <a:bodyPr/>
                    <a:lstStyle/>
                    <a:p>
                      <a:r>
                        <a:rPr lang="en-IN" sz="1000" dirty="0"/>
                        <a:t>400</a:t>
                      </a:r>
                    </a:p>
                  </a:txBody>
                  <a:tcPr/>
                </a:tc>
              </a:tr>
              <a:tr h="190938">
                <a:tc>
                  <a:txBody>
                    <a:bodyPr/>
                    <a:lstStyle/>
                    <a:p>
                      <a:r>
                        <a:rPr lang="en-IN" sz="1000" dirty="0">
                          <a:solidFill>
                            <a:srgbClr val="FF0000"/>
                          </a:solidFill>
                        </a:rPr>
                        <a:t>D</a:t>
                      </a:r>
                    </a:p>
                  </a:txBody>
                  <a:tcPr/>
                </a:tc>
                <a:tc>
                  <a:txBody>
                    <a:bodyPr/>
                    <a:lstStyle/>
                    <a:p>
                      <a:r>
                        <a:rPr lang="en-IN" sz="1000" dirty="0"/>
                        <a:t>B</a:t>
                      </a:r>
                    </a:p>
                  </a:txBody>
                  <a:tcPr/>
                </a:tc>
                <a:tc>
                  <a:txBody>
                    <a:bodyPr/>
                    <a:lstStyle/>
                    <a:p>
                      <a:r>
                        <a:rPr lang="en-IN" sz="1000" dirty="0"/>
                        <a:t>7</a:t>
                      </a:r>
                    </a:p>
                  </a:txBody>
                  <a:tcPr/>
                </a:tc>
                <a:tc>
                  <a:txBody>
                    <a:bodyPr/>
                    <a:lstStyle/>
                    <a:p>
                      <a:r>
                        <a:rPr lang="en-IN" sz="1000" dirty="0"/>
                        <a:t>5</a:t>
                      </a:r>
                    </a:p>
                  </a:txBody>
                  <a:tcPr/>
                </a:tc>
                <a:tc>
                  <a:txBody>
                    <a:bodyPr/>
                    <a:lstStyle/>
                    <a:p>
                      <a:r>
                        <a:rPr lang="en-IN" sz="1000" dirty="0"/>
                        <a:t>1500</a:t>
                      </a:r>
                    </a:p>
                  </a:txBody>
                  <a:tcPr/>
                </a:tc>
                <a:tc>
                  <a:txBody>
                    <a:bodyPr/>
                    <a:lstStyle/>
                    <a:p>
                      <a:r>
                        <a:rPr lang="en-IN" sz="1000" dirty="0"/>
                        <a:t>700</a:t>
                      </a:r>
                    </a:p>
                  </a:txBody>
                  <a:tcPr/>
                </a:tc>
              </a:tr>
              <a:tr h="190938">
                <a:tc>
                  <a:txBody>
                    <a:bodyPr/>
                    <a:lstStyle/>
                    <a:p>
                      <a:r>
                        <a:rPr lang="en-IN" sz="1000" dirty="0">
                          <a:solidFill>
                            <a:srgbClr val="FF0000"/>
                          </a:solidFill>
                        </a:rPr>
                        <a:t>E</a:t>
                      </a:r>
                    </a:p>
                  </a:txBody>
                  <a:tcPr/>
                </a:tc>
                <a:tc>
                  <a:txBody>
                    <a:bodyPr/>
                    <a:lstStyle/>
                    <a:p>
                      <a:r>
                        <a:rPr lang="en-IN" sz="1000" dirty="0"/>
                        <a:t>C,D</a:t>
                      </a:r>
                    </a:p>
                  </a:txBody>
                  <a:tcPr/>
                </a:tc>
                <a:tc>
                  <a:txBody>
                    <a:bodyPr/>
                    <a:lstStyle/>
                    <a:p>
                      <a:r>
                        <a:rPr lang="en-IN" sz="1000" dirty="0"/>
                        <a:t>4</a:t>
                      </a:r>
                    </a:p>
                  </a:txBody>
                  <a:tcPr/>
                </a:tc>
                <a:tc>
                  <a:txBody>
                    <a:bodyPr/>
                    <a:lstStyle/>
                    <a:p>
                      <a:r>
                        <a:rPr lang="en-IN" sz="1000" dirty="0"/>
                        <a:t>3</a:t>
                      </a:r>
                    </a:p>
                  </a:txBody>
                  <a:tcPr/>
                </a:tc>
                <a:tc>
                  <a:txBody>
                    <a:bodyPr/>
                    <a:lstStyle/>
                    <a:p>
                      <a:r>
                        <a:rPr lang="en-IN" sz="1000" dirty="0"/>
                        <a:t>1900</a:t>
                      </a:r>
                    </a:p>
                  </a:txBody>
                  <a:tcPr/>
                </a:tc>
                <a:tc>
                  <a:txBody>
                    <a:bodyPr/>
                    <a:lstStyle/>
                    <a:p>
                      <a:r>
                        <a:rPr lang="en-IN" sz="1000" dirty="0"/>
                        <a:t>500</a:t>
                      </a:r>
                    </a:p>
                  </a:txBody>
                  <a:tcPr/>
                </a:tc>
              </a:tr>
            </a:tbl>
          </a:graphicData>
        </a:graphic>
      </p:graphicFrame>
      <mc:AlternateContent xmlns:mc="http://schemas.openxmlformats.org/markup-compatibility/2006">
        <mc:Choice xmlns:p14="http://schemas.microsoft.com/office/powerpoint/2010/main" Requires="p14">
          <p:contentPart p14:bwMode="auto" r:id="rId2">
            <p14:nvContentPartPr>
              <p14:cNvPr id="3" name="Ink 2"/>
              <p14:cNvContentPartPr/>
              <p14:nvPr/>
            </p14:nvContentPartPr>
            <p14:xfrm>
              <a:off x="1910160" y="574560"/>
              <a:ext cx="8990640" cy="4963680"/>
            </p14:xfrm>
          </p:contentPart>
        </mc:Choice>
        <mc:Fallback>
          <p:pic>
            <p:nvPicPr>
              <p:cNvPr id="3" name="Ink 2"/>
              <p:cNvPicPr/>
              <p:nvPr/>
            </p:nvPicPr>
            <p:blipFill>
              <a:blip r:embed="rId3"/>
              <a:stretch>
                <a:fillRect/>
              </a:stretch>
            </p:blipFill>
            <p:spPr>
              <a:xfrm>
                <a:off x="1905120" y="561960"/>
                <a:ext cx="9003600" cy="4988520"/>
              </a:xfrm>
              <a:prstGeom prst="rect">
                <a:avLst/>
              </a:prstGeom>
            </p:spPr>
          </p:pic>
        </mc:Fallback>
      </mc:AlternateContent>
      <mc:AlternateContent xmlns:mc="http://schemas.openxmlformats.org/markup-compatibility/2006">
        <mc:Choice xmlns:p14="http://schemas.microsoft.com/office/powerpoint/2010/main" Requires="p14">
          <p:contentPart p14:bwMode="auto" r:id="rId4">
            <p14:nvContentPartPr>
              <p14:cNvPr id="4" name="Ink 3"/>
              <p14:cNvContentPartPr/>
              <p14:nvPr/>
            </p14:nvContentPartPr>
            <p14:xfrm>
              <a:off x="1353600" y="422640"/>
              <a:ext cx="9997200" cy="4831560"/>
            </p14:xfrm>
          </p:contentPart>
        </mc:Choice>
        <mc:Fallback>
          <p:pic>
            <p:nvPicPr>
              <p:cNvPr id="4" name="Ink 3"/>
              <p:cNvPicPr/>
              <p:nvPr/>
            </p:nvPicPr>
            <p:blipFill>
              <a:blip r:embed="rId5"/>
              <a:stretch>
                <a:fillRect/>
              </a:stretch>
            </p:blipFill>
            <p:spPr>
              <a:xfrm>
                <a:off x="1351080" y="410400"/>
                <a:ext cx="10011960" cy="4851000"/>
              </a:xfrm>
              <a:prstGeom prst="rect">
                <a:avLst/>
              </a:prstGeom>
            </p:spPr>
          </p:pic>
        </mc:Fallback>
      </mc:AlternateContent>
    </p:spTree>
    <p:extLst>
      <p:ext uri="{BB962C8B-B14F-4D97-AF65-F5344CB8AC3E}">
        <p14:creationId xmlns:p14="http://schemas.microsoft.com/office/powerpoint/2010/main" val="67925719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74BA546-3C84-6A80-95DA-3AD631BD93A1}"/>
              </a:ext>
            </a:extLst>
          </p:cNvPr>
          <p:cNvSpPr>
            <a:spLocks noGrp="1"/>
          </p:cNvSpPr>
          <p:nvPr>
            <p:ph type="title"/>
          </p:nvPr>
        </p:nvSpPr>
        <p:spPr/>
        <p:txBody>
          <a:bodyPr>
            <a:normAutofit/>
          </a:bodyPr>
          <a:lstStyle/>
          <a:p>
            <a:pPr algn="ctr"/>
            <a:r>
              <a:rPr lang="en-US" sz="3600" dirty="0"/>
              <a:t>Case : </a:t>
            </a:r>
            <a:r>
              <a:rPr lang="en-US" sz="3600" dirty="0">
                <a:solidFill>
                  <a:schemeClr val="accent5">
                    <a:lumMod val="75000"/>
                  </a:schemeClr>
                </a:solidFill>
              </a:rPr>
              <a:t>Project Management Analysis in the Internet Forecasting Industry</a:t>
            </a:r>
            <a:endParaRPr lang="en-IN" sz="3600" dirty="0">
              <a:solidFill>
                <a:schemeClr val="accent5">
                  <a:lumMod val="75000"/>
                </a:schemeClr>
              </a:solidFill>
            </a:endParaRPr>
          </a:p>
        </p:txBody>
      </p:sp>
      <p:sp>
        <p:nvSpPr>
          <p:cNvPr id="3" name="Content Placeholder 2">
            <a:extLst>
              <a:ext uri="{FF2B5EF4-FFF2-40B4-BE49-F238E27FC236}">
                <a16:creationId xmlns:a16="http://schemas.microsoft.com/office/drawing/2014/main" xmlns="" id="{6C3B7368-5D86-1841-BE34-36FA3C39FC0B}"/>
              </a:ext>
            </a:extLst>
          </p:cNvPr>
          <p:cNvSpPr>
            <a:spLocks noGrp="1"/>
          </p:cNvSpPr>
          <p:nvPr>
            <p:ph idx="1"/>
          </p:nvPr>
        </p:nvSpPr>
        <p:spPr>
          <a:xfrm>
            <a:off x="838200" y="1825625"/>
            <a:ext cx="10515600" cy="4771118"/>
          </a:xfrm>
        </p:spPr>
        <p:txBody>
          <a:bodyPr>
            <a:normAutofit/>
          </a:bodyPr>
          <a:lstStyle/>
          <a:p>
            <a:pPr algn="just"/>
            <a:r>
              <a:rPr lang="en-IN" sz="2000" dirty="0">
                <a:latin typeface="Times New Roman" panose="02020603050405020304" pitchFamily="18" charset="0"/>
                <a:cs typeface="Times New Roman" panose="02020603050405020304" pitchFamily="18" charset="0"/>
              </a:rPr>
              <a:t>The company ABC Ltd. </a:t>
            </a:r>
            <a:r>
              <a:rPr lang="en-US" sz="2000" dirty="0">
                <a:latin typeface="Times New Roman" panose="02020603050405020304" pitchFamily="18" charset="0"/>
                <a:cs typeface="Times New Roman" panose="02020603050405020304" pitchFamily="18" charset="0"/>
              </a:rPr>
              <a:t>designed and distributed a variety of management software products through the Internet and retail outlets like Best Buy. The company was considering the development of an Internet-based forecasting system. This system was designed specifically for the new start-up and small business owner. </a:t>
            </a:r>
          </a:p>
          <a:p>
            <a:pPr algn="just"/>
            <a:r>
              <a:rPr lang="en-US" sz="2000" dirty="0">
                <a:latin typeface="Times New Roman" panose="02020603050405020304" pitchFamily="18" charset="0"/>
                <a:cs typeface="Times New Roman" panose="02020603050405020304" pitchFamily="18" charset="0"/>
              </a:rPr>
              <a:t>Baldwin, Director of Operations, after consulting with the technical staff and reviewing historical efforts, had developed the task descriptions, time estimates and immediate predecessor (IP) relations. </a:t>
            </a:r>
          </a:p>
          <a:p>
            <a:pPr algn="just"/>
            <a:r>
              <a:rPr lang="en-IN" sz="2000" dirty="0">
                <a:latin typeface="Times New Roman" panose="02020603050405020304" pitchFamily="18" charset="0"/>
                <a:cs typeface="Times New Roman" panose="02020603050405020304" pitchFamily="18" charset="0"/>
              </a:rPr>
              <a:t>ABC Ltd.’s</a:t>
            </a:r>
            <a:r>
              <a:rPr lang="en-US" sz="2000" dirty="0">
                <a:effectLst/>
                <a:latin typeface="Times New Roman" panose="02020603050405020304" pitchFamily="18" charset="0"/>
                <a:ea typeface="Times New Roman" panose="02020603050405020304" pitchFamily="18" charset="0"/>
              </a:rPr>
              <a:t> management team had established a 35-week completion time for this effort. A preliminary</a:t>
            </a:r>
            <a:r>
              <a:rPr lang="en-US" sz="2000"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assessment indicated that some of the project tasks would need to be shortened to meet the</a:t>
            </a:r>
            <a:r>
              <a:rPr lang="en-US" sz="2000"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management deadline of 35 weeks. Accordingly, the project manager had prepared a set of task-crashing</a:t>
            </a:r>
            <a:r>
              <a:rPr lang="en-US" sz="2000"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estimates. </a:t>
            </a:r>
          </a:p>
          <a:p>
            <a:pPr algn="just"/>
            <a:r>
              <a:rPr lang="en-US" sz="2000" dirty="0">
                <a:effectLst/>
                <a:latin typeface="Times New Roman" panose="02020603050405020304" pitchFamily="18" charset="0"/>
                <a:ea typeface="Times New Roman" panose="02020603050405020304" pitchFamily="18" charset="0"/>
              </a:rPr>
              <a:t>He</a:t>
            </a:r>
            <a:r>
              <a:rPr lang="en-US" sz="2000" spc="7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needed</a:t>
            </a:r>
            <a:r>
              <a:rPr lang="en-US" sz="2000" spc="7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to</a:t>
            </a:r>
            <a:r>
              <a:rPr lang="en-US" sz="2000" spc="7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estimate</a:t>
            </a:r>
            <a:r>
              <a:rPr lang="en-US" sz="2000" spc="6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7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completion</a:t>
            </a:r>
            <a:r>
              <a:rPr lang="en-US" sz="2000" spc="7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time</a:t>
            </a:r>
            <a:r>
              <a:rPr lang="en-US" sz="2000" spc="7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and</a:t>
            </a:r>
            <a:r>
              <a:rPr lang="en-US" sz="2000" spc="7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budget</a:t>
            </a:r>
            <a:r>
              <a:rPr lang="en-US" sz="2000" spc="6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for</a:t>
            </a:r>
            <a:r>
              <a:rPr lang="en-US" sz="2000" spc="-26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5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project.</a:t>
            </a:r>
            <a:r>
              <a:rPr lang="en-US" sz="2000" spc="6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Furthermore,</a:t>
            </a:r>
            <a:r>
              <a:rPr lang="en-US" sz="2000" spc="6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he</a:t>
            </a:r>
            <a:r>
              <a:rPr lang="en-US" sz="2000" spc="5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knew</a:t>
            </a:r>
            <a:r>
              <a:rPr lang="en-US" sz="2000" spc="6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that</a:t>
            </a:r>
            <a:r>
              <a:rPr lang="en-US" sz="2000" spc="6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he</a:t>
            </a:r>
            <a:r>
              <a:rPr lang="en-US" sz="2000" spc="6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would</a:t>
            </a:r>
            <a:r>
              <a:rPr lang="en-US" sz="2000" spc="5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need</a:t>
            </a:r>
            <a:r>
              <a:rPr lang="en-US" sz="2000" spc="6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to</a:t>
            </a:r>
            <a:r>
              <a:rPr lang="en-US" sz="2000" spc="6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determine</a:t>
            </a:r>
            <a:r>
              <a:rPr lang="en-US" sz="2000" spc="6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5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probability</a:t>
            </a:r>
            <a:r>
              <a:rPr lang="en-US" sz="2000" spc="7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that</a:t>
            </a:r>
            <a:r>
              <a:rPr lang="en-US" sz="2000" spc="6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5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project</a:t>
            </a:r>
            <a:r>
              <a:rPr lang="en-US" sz="2000" spc="6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could</a:t>
            </a:r>
            <a:r>
              <a:rPr lang="en-US" sz="2000" spc="-26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be</a:t>
            </a:r>
            <a:r>
              <a:rPr lang="en-US" sz="2000"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completed within the deadline of 35</a:t>
            </a:r>
            <a:r>
              <a:rPr lang="en-US" sz="2000"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weeks.</a:t>
            </a:r>
            <a:endParaRPr lang="en-IN" sz="2000" dirty="0">
              <a:effectLst/>
              <a:latin typeface="Times New Roman" panose="02020603050405020304" pitchFamily="18" charset="0"/>
              <a:ea typeface="Times New Roman" panose="02020603050405020304" pitchFamily="18" charset="0"/>
            </a:endParaRPr>
          </a:p>
          <a:p>
            <a:pPr algn="just"/>
            <a:endParaRPr lang="en-US" sz="2000" dirty="0">
              <a:latin typeface="Times New Roman" panose="02020603050405020304" pitchFamily="18" charset="0"/>
              <a:cs typeface="Times New Roman" panose="02020603050405020304" pitchFamily="18" charset="0"/>
            </a:endParaRPr>
          </a:p>
          <a:p>
            <a:pPr algn="just"/>
            <a:endParaRPr lang="en-IN" sz="2000" dirty="0">
              <a:latin typeface="Times New Roman" panose="02020603050405020304" pitchFamily="18" charset="0"/>
              <a:cs typeface="Times New Roman" panose="02020603050405020304" pitchFamily="18" charset="0"/>
            </a:endParaRPr>
          </a:p>
        </p:txBody>
      </p:sp>
      <p:sp>
        <p:nvSpPr>
          <p:cNvPr id="4" name="Rectangle 3">
            <a:extLst>
              <a:ext uri="{FF2B5EF4-FFF2-40B4-BE49-F238E27FC236}">
                <a16:creationId xmlns:a16="http://schemas.microsoft.com/office/drawing/2014/main" xmlns="" id="{BD707F0E-7666-F007-9B6F-BB1B22A976C9}"/>
              </a:ext>
            </a:extLst>
          </p:cNvPr>
          <p:cNvSpPr/>
          <p:nvPr/>
        </p:nvSpPr>
        <p:spPr>
          <a:xfrm>
            <a:off x="0" y="-9330"/>
            <a:ext cx="12192000" cy="204281"/>
          </a:xfrm>
          <a:prstGeom prst="rect">
            <a:avLst/>
          </a:prstGeom>
          <a:ln>
            <a:solidFill>
              <a:schemeClr val="accent6"/>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175149993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85792D3C-DEFE-4975-8165-BA55AB89B951}"/>
              </a:ext>
            </a:extLst>
          </p:cNvPr>
          <p:cNvSpPr>
            <a:spLocks noGrp="1"/>
          </p:cNvSpPr>
          <p:nvPr>
            <p:ph idx="1"/>
          </p:nvPr>
        </p:nvSpPr>
        <p:spPr>
          <a:xfrm>
            <a:off x="838200" y="2217511"/>
            <a:ext cx="10515600" cy="4351338"/>
          </a:xfrm>
        </p:spPr>
        <p:txBody>
          <a:bodyPr>
            <a:normAutofit/>
          </a:bodyPr>
          <a:lstStyle/>
          <a:p>
            <a:pPr algn="just"/>
            <a:r>
              <a:rPr lang="en-US" sz="2400" dirty="0">
                <a:effectLst/>
                <a:latin typeface="Times New Roman" panose="02020603050405020304" pitchFamily="18" charset="0"/>
                <a:ea typeface="Times New Roman" panose="02020603050405020304" pitchFamily="18" charset="0"/>
              </a:rPr>
              <a:t>He  knew that the board would want to know the </a:t>
            </a:r>
            <a:r>
              <a:rPr lang="en-US" sz="2400" dirty="0">
                <a:solidFill>
                  <a:schemeClr val="accent2"/>
                </a:solidFill>
                <a:effectLst/>
                <a:latin typeface="Times New Roman" panose="02020603050405020304" pitchFamily="18" charset="0"/>
                <a:ea typeface="Times New Roman" panose="02020603050405020304" pitchFamily="18" charset="0"/>
              </a:rPr>
              <a:t>minimum expected time in which the project could</a:t>
            </a:r>
            <a:r>
              <a:rPr lang="en-US" sz="2400" spc="5" dirty="0">
                <a:solidFill>
                  <a:schemeClr val="accent2"/>
                </a:solidFill>
                <a:effectLst/>
                <a:latin typeface="Times New Roman" panose="02020603050405020304" pitchFamily="18" charset="0"/>
                <a:ea typeface="Times New Roman" panose="02020603050405020304" pitchFamily="18" charset="0"/>
              </a:rPr>
              <a:t> </a:t>
            </a:r>
            <a:r>
              <a:rPr lang="en-US" sz="2400" dirty="0">
                <a:solidFill>
                  <a:schemeClr val="accent2"/>
                </a:solidFill>
                <a:effectLst/>
                <a:latin typeface="Times New Roman" panose="02020603050405020304" pitchFamily="18" charset="0"/>
                <a:ea typeface="Times New Roman" panose="02020603050405020304" pitchFamily="18" charset="0"/>
              </a:rPr>
              <a:t>be completed</a:t>
            </a:r>
            <a:r>
              <a:rPr lang="en-US" sz="2400" dirty="0">
                <a:effectLst/>
                <a:latin typeface="Times New Roman" panose="02020603050405020304" pitchFamily="18" charset="0"/>
                <a:ea typeface="Times New Roman" panose="02020603050405020304" pitchFamily="18" charset="0"/>
              </a:rPr>
              <a:t>. In addition, </a:t>
            </a:r>
            <a:r>
              <a:rPr lang="en-US" sz="2400" dirty="0">
                <a:ea typeface="Times New Roman" panose="02020603050405020304" pitchFamily="18" charset="0"/>
              </a:rPr>
              <a:t>he</a:t>
            </a:r>
            <a:r>
              <a:rPr lang="en-US" sz="2400" dirty="0">
                <a:effectLst/>
                <a:latin typeface="Times New Roman" panose="02020603050405020304" pitchFamily="18" charset="0"/>
                <a:ea typeface="Times New Roman" panose="02020603050405020304" pitchFamily="18" charset="0"/>
              </a:rPr>
              <a:t> wanted to</a:t>
            </a:r>
            <a:r>
              <a:rPr lang="en-US" sz="2400" spc="5"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assess the additional costs for reducing the project time to the required 35 weeks, and which specific tasks</a:t>
            </a:r>
            <a:r>
              <a:rPr lang="en-US" sz="2400" spc="-26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could</a:t>
            </a:r>
            <a:r>
              <a:rPr lang="en-US" sz="2400" spc="165"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be</a:t>
            </a:r>
            <a:r>
              <a:rPr lang="en-US" sz="2400" spc="165"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crashed</a:t>
            </a:r>
            <a:r>
              <a:rPr lang="en-US" sz="2400" spc="165"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to</a:t>
            </a:r>
            <a:r>
              <a:rPr lang="en-US" sz="2400" spc="17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achieve</a:t>
            </a:r>
            <a:r>
              <a:rPr lang="en-US" sz="2400" spc="165"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this</a:t>
            </a:r>
            <a:r>
              <a:rPr lang="en-US" sz="2400" spc="165"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milestone.</a:t>
            </a:r>
            <a:r>
              <a:rPr lang="en-US" sz="2400" spc="170" dirty="0">
                <a:effectLst/>
                <a:latin typeface="Times New Roman" panose="02020603050405020304" pitchFamily="18" charset="0"/>
                <a:ea typeface="Times New Roman" panose="02020603050405020304" pitchFamily="18" charset="0"/>
              </a:rPr>
              <a:t> </a:t>
            </a:r>
            <a:endParaRPr lang="en-IN" sz="3600" dirty="0"/>
          </a:p>
        </p:txBody>
      </p:sp>
      <p:sp>
        <p:nvSpPr>
          <p:cNvPr id="4" name="Rectangle 3">
            <a:extLst>
              <a:ext uri="{FF2B5EF4-FFF2-40B4-BE49-F238E27FC236}">
                <a16:creationId xmlns:a16="http://schemas.microsoft.com/office/drawing/2014/main" xmlns="" id="{BD707F0E-7666-F007-9B6F-BB1B22A976C9}"/>
              </a:ext>
            </a:extLst>
          </p:cNvPr>
          <p:cNvSpPr/>
          <p:nvPr/>
        </p:nvSpPr>
        <p:spPr>
          <a:xfrm>
            <a:off x="0" y="-18660"/>
            <a:ext cx="12192000" cy="204281"/>
          </a:xfrm>
          <a:prstGeom prst="rect">
            <a:avLst/>
          </a:prstGeom>
          <a:ln>
            <a:solidFill>
              <a:schemeClr val="accent6"/>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IN"/>
          </a:p>
        </p:txBody>
      </p:sp>
      <p:sp>
        <p:nvSpPr>
          <p:cNvPr id="6" name="Title 1">
            <a:extLst>
              <a:ext uri="{FF2B5EF4-FFF2-40B4-BE49-F238E27FC236}">
                <a16:creationId xmlns:a16="http://schemas.microsoft.com/office/drawing/2014/main" xmlns="" id="{FB60EC8F-48DF-C28E-3190-500AA4260D3C}"/>
              </a:ext>
            </a:extLst>
          </p:cNvPr>
          <p:cNvSpPr>
            <a:spLocks noGrp="1"/>
          </p:cNvSpPr>
          <p:nvPr>
            <p:ph type="title"/>
          </p:nvPr>
        </p:nvSpPr>
        <p:spPr>
          <a:xfrm>
            <a:off x="838200" y="365125"/>
            <a:ext cx="10515600" cy="1325563"/>
          </a:xfrm>
        </p:spPr>
        <p:txBody>
          <a:bodyPr>
            <a:normAutofit/>
          </a:bodyPr>
          <a:lstStyle/>
          <a:p>
            <a:pPr algn="ctr"/>
            <a:r>
              <a:rPr lang="en-US" sz="3600" dirty="0"/>
              <a:t>Project Management Analysis in the Internet Forecasting Industry</a:t>
            </a:r>
            <a:endParaRPr lang="en-IN" sz="3600" dirty="0"/>
          </a:p>
        </p:txBody>
      </p:sp>
    </p:spTree>
    <p:extLst>
      <p:ext uri="{BB962C8B-B14F-4D97-AF65-F5344CB8AC3E}">
        <p14:creationId xmlns:p14="http://schemas.microsoft.com/office/powerpoint/2010/main" val="95139657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xmlns="" id="{EF5D1715-A40C-F0A2-6BDD-2933CF52B215}"/>
              </a:ext>
            </a:extLst>
          </p:cNvPr>
          <p:cNvGraphicFramePr>
            <a:graphicFrameLocks noGrp="1"/>
          </p:cNvGraphicFramePr>
          <p:nvPr>
            <p:extLst>
              <p:ext uri="{D42A27DB-BD31-4B8C-83A1-F6EECF244321}">
                <p14:modId xmlns:p14="http://schemas.microsoft.com/office/powerpoint/2010/main" val="3726427290"/>
              </p:ext>
            </p:extLst>
          </p:nvPr>
        </p:nvGraphicFramePr>
        <p:xfrm>
          <a:off x="467782" y="532254"/>
          <a:ext cx="7621582" cy="3244250"/>
        </p:xfrm>
        <a:graphic>
          <a:graphicData uri="http://schemas.openxmlformats.org/drawingml/2006/table">
            <a:tbl>
              <a:tblPr firstRow="1" firstCol="1" lastRow="1" lastCol="1" bandRow="1" bandCol="1"/>
              <a:tblGrid>
                <a:gridCol w="726350">
                  <a:extLst>
                    <a:ext uri="{9D8B030D-6E8A-4147-A177-3AD203B41FA5}">
                      <a16:colId xmlns:a16="http://schemas.microsoft.com/office/drawing/2014/main" xmlns="" val="409976111"/>
                    </a:ext>
                  </a:extLst>
                </a:gridCol>
                <a:gridCol w="1837088">
                  <a:extLst>
                    <a:ext uri="{9D8B030D-6E8A-4147-A177-3AD203B41FA5}">
                      <a16:colId xmlns:a16="http://schemas.microsoft.com/office/drawing/2014/main" xmlns="" val="3771059097"/>
                    </a:ext>
                  </a:extLst>
                </a:gridCol>
                <a:gridCol w="1558767">
                  <a:extLst>
                    <a:ext uri="{9D8B030D-6E8A-4147-A177-3AD203B41FA5}">
                      <a16:colId xmlns:a16="http://schemas.microsoft.com/office/drawing/2014/main" xmlns="" val="764976504"/>
                    </a:ext>
                  </a:extLst>
                </a:gridCol>
                <a:gridCol w="1230383">
                  <a:extLst>
                    <a:ext uri="{9D8B030D-6E8A-4147-A177-3AD203B41FA5}">
                      <a16:colId xmlns:a16="http://schemas.microsoft.com/office/drawing/2014/main" xmlns="" val="48754362"/>
                    </a:ext>
                  </a:extLst>
                </a:gridCol>
                <a:gridCol w="1355966">
                  <a:extLst>
                    <a:ext uri="{9D8B030D-6E8A-4147-A177-3AD203B41FA5}">
                      <a16:colId xmlns:a16="http://schemas.microsoft.com/office/drawing/2014/main" xmlns="" val="1640445671"/>
                    </a:ext>
                  </a:extLst>
                </a:gridCol>
                <a:gridCol w="913028">
                  <a:extLst>
                    <a:ext uri="{9D8B030D-6E8A-4147-A177-3AD203B41FA5}">
                      <a16:colId xmlns:a16="http://schemas.microsoft.com/office/drawing/2014/main" xmlns="" val="2038206942"/>
                    </a:ext>
                  </a:extLst>
                </a:gridCol>
              </a:tblGrid>
              <a:tr h="494237">
                <a:tc>
                  <a:txBody>
                    <a:bodyPr/>
                    <a:lstStyle/>
                    <a:p>
                      <a:pPr marL="97790" marR="130175" algn="ctr">
                        <a:lnSpc>
                          <a:spcPts val="1105"/>
                        </a:lnSpc>
                        <a:spcAft>
                          <a:spcPts val="0"/>
                        </a:spcAft>
                      </a:pPr>
                      <a:r>
                        <a:rPr lang="en-US" sz="1400" b="1" dirty="0">
                          <a:effectLst/>
                          <a:latin typeface="Arial" panose="020B0604020202020204" pitchFamily="34" charset="0"/>
                          <a:ea typeface="Arial MT"/>
                          <a:cs typeface="Arial MT"/>
                        </a:rPr>
                        <a:t>Task</a:t>
                      </a:r>
                      <a:endParaRPr lang="en-IN" sz="1800" dirty="0">
                        <a:effectLst/>
                        <a:latin typeface="Arial MT"/>
                        <a:ea typeface="Arial MT"/>
                        <a:cs typeface="Arial MT"/>
                      </a:endParaRPr>
                    </a:p>
                  </a:txBody>
                  <a:tcPr marL="0" marR="0" marT="0" marB="0">
                    <a:lnL>
                      <a:noFill/>
                    </a:lnL>
                    <a:lnR>
                      <a:noFill/>
                    </a:lnR>
                    <a:lnT w="1905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marL="131445" marR="119380" algn="ctr">
                        <a:lnSpc>
                          <a:spcPts val="1105"/>
                        </a:lnSpc>
                        <a:spcAft>
                          <a:spcPts val="0"/>
                        </a:spcAft>
                      </a:pPr>
                      <a:r>
                        <a:rPr lang="en-US" sz="1400" b="1" dirty="0">
                          <a:effectLst/>
                          <a:latin typeface="Arial" panose="020B0604020202020204" pitchFamily="34" charset="0"/>
                          <a:ea typeface="Arial MT"/>
                          <a:cs typeface="Arial MT"/>
                        </a:rPr>
                        <a:t>Description</a:t>
                      </a:r>
                      <a:endParaRPr lang="en-IN" sz="1800" dirty="0">
                        <a:effectLst/>
                        <a:latin typeface="Arial MT"/>
                        <a:ea typeface="Arial MT"/>
                        <a:cs typeface="Arial MT"/>
                      </a:endParaRPr>
                    </a:p>
                  </a:txBody>
                  <a:tcPr marL="0" marR="0" marT="0" marB="0">
                    <a:lnL>
                      <a:noFill/>
                    </a:lnL>
                    <a:lnR>
                      <a:noFill/>
                    </a:lnR>
                    <a:lnT w="1905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marL="118110" marR="95250" algn="ctr">
                        <a:lnSpc>
                          <a:spcPts val="1105"/>
                        </a:lnSpc>
                        <a:spcAft>
                          <a:spcPts val="0"/>
                        </a:spcAft>
                      </a:pPr>
                      <a:r>
                        <a:rPr lang="en-US" sz="1400" b="1" dirty="0">
                          <a:effectLst/>
                          <a:latin typeface="Arial" panose="020B0604020202020204" pitchFamily="34" charset="0"/>
                          <a:ea typeface="Arial MT"/>
                          <a:cs typeface="Arial MT"/>
                        </a:rPr>
                        <a:t>Most</a:t>
                      </a:r>
                      <a:r>
                        <a:rPr lang="en-US" sz="1400" b="1" spc="-30" dirty="0">
                          <a:effectLst/>
                          <a:latin typeface="Arial" panose="020B0604020202020204" pitchFamily="34" charset="0"/>
                          <a:ea typeface="Arial MT"/>
                          <a:cs typeface="Arial MT"/>
                        </a:rPr>
                        <a:t> </a:t>
                      </a:r>
                      <a:r>
                        <a:rPr lang="en-US" sz="1400" b="1" dirty="0">
                          <a:effectLst/>
                          <a:latin typeface="Arial" panose="020B0604020202020204" pitchFamily="34" charset="0"/>
                          <a:ea typeface="Arial MT"/>
                          <a:cs typeface="Arial MT"/>
                        </a:rPr>
                        <a:t>optimistic</a:t>
                      </a:r>
                      <a:endParaRPr lang="en-IN" sz="1800" dirty="0">
                        <a:effectLst/>
                        <a:latin typeface="Arial MT"/>
                        <a:ea typeface="Arial MT"/>
                        <a:cs typeface="Arial MT"/>
                      </a:endParaRPr>
                    </a:p>
                  </a:txBody>
                  <a:tcPr marL="0" marR="0" marT="0" marB="0">
                    <a:lnL>
                      <a:noFill/>
                    </a:lnL>
                    <a:lnR>
                      <a:noFill/>
                    </a:lnR>
                    <a:lnT w="1905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marL="92710" marR="153670" algn="ctr">
                        <a:lnSpc>
                          <a:spcPts val="1105"/>
                        </a:lnSpc>
                        <a:spcAft>
                          <a:spcPts val="0"/>
                        </a:spcAft>
                      </a:pPr>
                      <a:r>
                        <a:rPr lang="en-US" sz="1400" b="1" dirty="0">
                          <a:effectLst/>
                          <a:latin typeface="Arial" panose="020B0604020202020204" pitchFamily="34" charset="0"/>
                          <a:ea typeface="Arial MT"/>
                          <a:cs typeface="Arial MT"/>
                        </a:rPr>
                        <a:t>Most</a:t>
                      </a:r>
                      <a:r>
                        <a:rPr lang="en-US" sz="1400" b="1" spc="-10" dirty="0">
                          <a:effectLst/>
                          <a:latin typeface="Arial" panose="020B0604020202020204" pitchFamily="34" charset="0"/>
                          <a:ea typeface="Arial MT"/>
                          <a:cs typeface="Arial MT"/>
                        </a:rPr>
                        <a:t> </a:t>
                      </a:r>
                      <a:r>
                        <a:rPr lang="en-US" sz="1400" b="1" dirty="0">
                          <a:effectLst/>
                          <a:latin typeface="Arial" panose="020B0604020202020204" pitchFamily="34" charset="0"/>
                          <a:ea typeface="Arial MT"/>
                          <a:cs typeface="Arial MT"/>
                        </a:rPr>
                        <a:t>likely</a:t>
                      </a:r>
                      <a:endParaRPr lang="en-IN" sz="1800" dirty="0">
                        <a:effectLst/>
                        <a:latin typeface="Arial MT"/>
                        <a:ea typeface="Arial MT"/>
                        <a:cs typeface="Arial MT"/>
                      </a:endParaRPr>
                    </a:p>
                  </a:txBody>
                  <a:tcPr marL="0" marR="0" marT="0" marB="0">
                    <a:lnL>
                      <a:noFill/>
                    </a:lnL>
                    <a:lnR>
                      <a:noFill/>
                    </a:lnR>
                    <a:lnT w="1905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marL="149225" marR="145415" algn="ctr">
                        <a:lnSpc>
                          <a:spcPts val="1105"/>
                        </a:lnSpc>
                        <a:spcAft>
                          <a:spcPts val="0"/>
                        </a:spcAft>
                      </a:pPr>
                      <a:r>
                        <a:rPr lang="en-US" sz="1400" b="1">
                          <a:effectLst/>
                          <a:latin typeface="Arial" panose="020B0604020202020204" pitchFamily="34" charset="0"/>
                          <a:ea typeface="Arial MT"/>
                          <a:cs typeface="Arial MT"/>
                        </a:rPr>
                        <a:t>Most</a:t>
                      </a:r>
                      <a:endParaRPr lang="en-IN" sz="1800">
                        <a:effectLst/>
                        <a:latin typeface="Arial MT"/>
                        <a:ea typeface="Arial MT"/>
                        <a:cs typeface="Arial MT"/>
                      </a:endParaRPr>
                    </a:p>
                    <a:p>
                      <a:pPr marL="151130" marR="145415" algn="ctr">
                        <a:lnSpc>
                          <a:spcPts val="1060"/>
                        </a:lnSpc>
                        <a:spcAft>
                          <a:spcPts val="0"/>
                        </a:spcAft>
                      </a:pPr>
                      <a:r>
                        <a:rPr lang="en-US" sz="1400" b="1">
                          <a:effectLst/>
                          <a:latin typeface="Arial" panose="020B0604020202020204" pitchFamily="34" charset="0"/>
                          <a:ea typeface="Arial MT"/>
                          <a:cs typeface="Arial MT"/>
                        </a:rPr>
                        <a:t>pessimistic</a:t>
                      </a:r>
                      <a:endParaRPr lang="en-IN" sz="1800">
                        <a:effectLst/>
                        <a:latin typeface="Arial MT"/>
                        <a:ea typeface="Arial MT"/>
                        <a:cs typeface="Arial MT"/>
                      </a:endParaRPr>
                    </a:p>
                  </a:txBody>
                  <a:tcPr marL="0" marR="0" marT="0" marB="0">
                    <a:lnL>
                      <a:noFill/>
                    </a:lnL>
                    <a:lnR>
                      <a:noFill/>
                    </a:lnR>
                    <a:lnT w="1905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marL="141605" marR="104140" algn="ctr">
                        <a:lnSpc>
                          <a:spcPts val="1105"/>
                        </a:lnSpc>
                        <a:spcAft>
                          <a:spcPts val="0"/>
                        </a:spcAft>
                      </a:pPr>
                      <a:r>
                        <a:rPr lang="en-US" sz="1400" b="1">
                          <a:effectLst/>
                          <a:latin typeface="Arial" panose="020B0604020202020204" pitchFamily="34" charset="0"/>
                          <a:ea typeface="Arial MT"/>
                          <a:cs typeface="Arial MT"/>
                        </a:rPr>
                        <a:t>IP</a:t>
                      </a:r>
                      <a:endParaRPr lang="en-IN" sz="1800">
                        <a:effectLst/>
                        <a:latin typeface="Arial MT"/>
                        <a:ea typeface="Arial MT"/>
                        <a:cs typeface="Arial MT"/>
                      </a:endParaRPr>
                    </a:p>
                  </a:txBody>
                  <a:tcPr marL="0" marR="0" marT="0" marB="0">
                    <a:lnL>
                      <a:noFill/>
                    </a:lnL>
                    <a:lnR>
                      <a:noFill/>
                    </a:lnR>
                    <a:lnT w="28575"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extLst>
                  <a:ext uri="{0D108BD9-81ED-4DB2-BD59-A6C34878D82A}">
                    <a16:rowId xmlns:a16="http://schemas.microsoft.com/office/drawing/2014/main" xmlns="" val="837972361"/>
                  </a:ext>
                </a:extLst>
              </a:tr>
              <a:tr h="251492">
                <a:tc>
                  <a:txBody>
                    <a:bodyPr/>
                    <a:lstStyle/>
                    <a:p>
                      <a:pPr marR="33655" algn="ctr">
                        <a:lnSpc>
                          <a:spcPts val="1050"/>
                        </a:lnSpc>
                      </a:pPr>
                      <a:r>
                        <a:rPr lang="en-US" sz="1400">
                          <a:effectLst/>
                          <a:latin typeface="Arial MT"/>
                          <a:ea typeface="Arial MT"/>
                          <a:cs typeface="Arial MT"/>
                        </a:rPr>
                        <a:t>A</a:t>
                      </a:r>
                      <a:endParaRPr lang="en-IN" sz="1800">
                        <a:effectLst/>
                        <a:latin typeface="Arial MT"/>
                        <a:ea typeface="Arial MT"/>
                        <a:cs typeface="Arial MT"/>
                      </a:endParaRPr>
                    </a:p>
                  </a:txBody>
                  <a:tcPr marL="0" marR="0" marT="0" marB="0">
                    <a:lnL>
                      <a:noFill/>
                    </a:lnL>
                    <a:lnR>
                      <a:noFill/>
                    </a:lnR>
                    <a:lnT w="12700" cap="flat" cmpd="sng" algn="ctr">
                      <a:solidFill>
                        <a:srgbClr val="7F7F7F"/>
                      </a:solidFill>
                      <a:prstDash val="solid"/>
                      <a:round/>
                      <a:headEnd type="none" w="med" len="med"/>
                      <a:tailEnd type="none" w="med" len="med"/>
                    </a:lnT>
                    <a:lnB>
                      <a:noFill/>
                    </a:lnB>
                  </a:tcPr>
                </a:tc>
                <a:tc>
                  <a:txBody>
                    <a:bodyPr/>
                    <a:lstStyle/>
                    <a:p>
                      <a:pPr marL="130810" marR="119380" algn="ctr">
                        <a:lnSpc>
                          <a:spcPts val="1050"/>
                        </a:lnSpc>
                        <a:spcAft>
                          <a:spcPts val="0"/>
                        </a:spcAft>
                      </a:pPr>
                      <a:r>
                        <a:rPr lang="en-US" sz="1400" dirty="0">
                          <a:effectLst/>
                          <a:latin typeface="Arial MT"/>
                          <a:ea typeface="Arial MT"/>
                          <a:cs typeface="Arial MT"/>
                        </a:rPr>
                        <a:t>Requirements</a:t>
                      </a:r>
                      <a:endParaRPr lang="en-IN" sz="1800" dirty="0">
                        <a:effectLst/>
                        <a:latin typeface="Arial MT"/>
                        <a:ea typeface="Arial MT"/>
                        <a:cs typeface="Arial MT"/>
                      </a:endParaRPr>
                    </a:p>
                  </a:txBody>
                  <a:tcPr marL="0" marR="0" marT="0" marB="0">
                    <a:lnL>
                      <a:noFill/>
                    </a:lnL>
                    <a:lnR>
                      <a:noFill/>
                    </a:lnR>
                    <a:lnT w="12700" cap="flat" cmpd="sng" algn="ctr">
                      <a:solidFill>
                        <a:srgbClr val="7F7F7F"/>
                      </a:solidFill>
                      <a:prstDash val="solid"/>
                      <a:round/>
                      <a:headEnd type="none" w="med" len="med"/>
                      <a:tailEnd type="none" w="med" len="med"/>
                    </a:lnT>
                    <a:lnB>
                      <a:noFill/>
                    </a:lnB>
                  </a:tcPr>
                </a:tc>
                <a:tc>
                  <a:txBody>
                    <a:bodyPr/>
                    <a:lstStyle/>
                    <a:p>
                      <a:pPr marL="20320" algn="ctr">
                        <a:lnSpc>
                          <a:spcPts val="1050"/>
                        </a:lnSpc>
                      </a:pPr>
                      <a:r>
                        <a:rPr lang="en-US" sz="1400" dirty="0">
                          <a:effectLst/>
                          <a:latin typeface="Arial MT"/>
                          <a:ea typeface="Arial MT"/>
                          <a:cs typeface="Arial MT"/>
                        </a:rPr>
                        <a:t>2</a:t>
                      </a:r>
                      <a:endParaRPr lang="en-IN" sz="1800" dirty="0">
                        <a:effectLst/>
                        <a:latin typeface="Arial MT"/>
                        <a:ea typeface="Arial MT"/>
                        <a:cs typeface="Arial MT"/>
                      </a:endParaRPr>
                    </a:p>
                  </a:txBody>
                  <a:tcPr marL="0" marR="0" marT="0" marB="0">
                    <a:lnL>
                      <a:noFill/>
                    </a:lnL>
                    <a:lnR>
                      <a:noFill/>
                    </a:lnR>
                    <a:lnT w="12700" cap="flat" cmpd="sng" algn="ctr">
                      <a:solidFill>
                        <a:srgbClr val="7F7F7F"/>
                      </a:solidFill>
                      <a:prstDash val="solid"/>
                      <a:round/>
                      <a:headEnd type="none" w="med" len="med"/>
                      <a:tailEnd type="none" w="med" len="med"/>
                    </a:lnT>
                    <a:lnB>
                      <a:noFill/>
                    </a:lnB>
                  </a:tcPr>
                </a:tc>
                <a:tc>
                  <a:txBody>
                    <a:bodyPr/>
                    <a:lstStyle/>
                    <a:p>
                      <a:pPr marR="62865" algn="ctr">
                        <a:lnSpc>
                          <a:spcPts val="1050"/>
                        </a:lnSpc>
                      </a:pPr>
                      <a:r>
                        <a:rPr lang="en-US" sz="1400" dirty="0">
                          <a:effectLst/>
                          <a:latin typeface="Arial MT"/>
                          <a:ea typeface="Arial MT"/>
                          <a:cs typeface="Arial MT"/>
                        </a:rPr>
                        <a:t>3</a:t>
                      </a:r>
                      <a:endParaRPr lang="en-IN" sz="1800" dirty="0">
                        <a:effectLst/>
                        <a:latin typeface="Arial MT"/>
                        <a:ea typeface="Arial MT"/>
                        <a:cs typeface="Arial MT"/>
                      </a:endParaRPr>
                    </a:p>
                  </a:txBody>
                  <a:tcPr marL="0" marR="0" marT="0" marB="0">
                    <a:lnL>
                      <a:noFill/>
                    </a:lnL>
                    <a:lnR>
                      <a:noFill/>
                    </a:lnR>
                    <a:lnT w="12700" cap="flat" cmpd="sng" algn="ctr">
                      <a:solidFill>
                        <a:srgbClr val="7F7F7F"/>
                      </a:solidFill>
                      <a:prstDash val="solid"/>
                      <a:round/>
                      <a:headEnd type="none" w="med" len="med"/>
                      <a:tailEnd type="none" w="med" len="med"/>
                    </a:lnT>
                    <a:lnB>
                      <a:noFill/>
                    </a:lnB>
                  </a:tcPr>
                </a:tc>
                <a:tc>
                  <a:txBody>
                    <a:bodyPr/>
                    <a:lstStyle/>
                    <a:p>
                      <a:pPr marR="434340" algn="r">
                        <a:lnSpc>
                          <a:spcPts val="1050"/>
                        </a:lnSpc>
                      </a:pPr>
                      <a:r>
                        <a:rPr lang="en-US" sz="1400">
                          <a:effectLst/>
                          <a:latin typeface="Arial MT"/>
                          <a:ea typeface="Arial MT"/>
                          <a:cs typeface="Arial MT"/>
                        </a:rPr>
                        <a:t>4</a:t>
                      </a:r>
                      <a:endParaRPr lang="en-IN" sz="1800">
                        <a:effectLst/>
                        <a:latin typeface="Arial MT"/>
                        <a:ea typeface="Arial MT"/>
                        <a:cs typeface="Arial MT"/>
                      </a:endParaRPr>
                    </a:p>
                  </a:txBody>
                  <a:tcPr marL="0" marR="0" marT="0" marB="0">
                    <a:lnL>
                      <a:noFill/>
                    </a:lnL>
                    <a:lnR>
                      <a:noFill/>
                    </a:lnR>
                    <a:lnT w="12700" cap="flat" cmpd="sng" algn="ctr">
                      <a:solidFill>
                        <a:srgbClr val="7F7F7F"/>
                      </a:solidFill>
                      <a:prstDash val="solid"/>
                      <a:round/>
                      <a:headEnd type="none" w="med" len="med"/>
                      <a:tailEnd type="none" w="med" len="med"/>
                    </a:lnT>
                    <a:lnB>
                      <a:noFill/>
                    </a:lnB>
                  </a:tcPr>
                </a:tc>
                <a:tc>
                  <a:txBody>
                    <a:bodyPr/>
                    <a:lstStyle/>
                    <a:p>
                      <a:pPr marL="35560" algn="ctr">
                        <a:lnSpc>
                          <a:spcPts val="1050"/>
                        </a:lnSpc>
                      </a:pPr>
                      <a:r>
                        <a:rPr lang="en-US" sz="1400">
                          <a:effectLst/>
                          <a:latin typeface="Arial MT"/>
                          <a:ea typeface="Arial MT"/>
                          <a:cs typeface="Arial MT"/>
                        </a:rPr>
                        <a:t>-</a:t>
                      </a:r>
                      <a:endParaRPr lang="en-IN" sz="1800">
                        <a:effectLst/>
                        <a:latin typeface="Arial MT"/>
                        <a:ea typeface="Arial MT"/>
                        <a:cs typeface="Arial MT"/>
                      </a:endParaRPr>
                    </a:p>
                  </a:txBody>
                  <a:tcPr marL="0" marR="0" marT="0" marB="0">
                    <a:lnL>
                      <a:noFill/>
                    </a:lnL>
                    <a:lnR>
                      <a:noFill/>
                    </a:lnR>
                    <a:lnT w="12700" cap="flat" cmpd="sng" algn="ctr">
                      <a:solidFill>
                        <a:srgbClr val="7F7F7F"/>
                      </a:solidFill>
                      <a:prstDash val="solid"/>
                      <a:round/>
                      <a:headEnd type="none" w="med" len="med"/>
                      <a:tailEnd type="none" w="med" len="med"/>
                    </a:lnT>
                    <a:lnB>
                      <a:noFill/>
                    </a:lnB>
                  </a:tcPr>
                </a:tc>
                <a:extLst>
                  <a:ext uri="{0D108BD9-81ED-4DB2-BD59-A6C34878D82A}">
                    <a16:rowId xmlns:a16="http://schemas.microsoft.com/office/drawing/2014/main" xmlns="" val="1096744775"/>
                  </a:ext>
                </a:extLst>
              </a:tr>
              <a:tr h="250399">
                <a:tc>
                  <a:txBody>
                    <a:bodyPr/>
                    <a:lstStyle/>
                    <a:p>
                      <a:pPr marR="33655" algn="ctr">
                        <a:lnSpc>
                          <a:spcPts val="1050"/>
                        </a:lnSpc>
                      </a:pPr>
                      <a:r>
                        <a:rPr lang="en-US" sz="1400">
                          <a:effectLst/>
                          <a:latin typeface="Arial MT"/>
                          <a:ea typeface="Arial MT"/>
                          <a:cs typeface="Arial MT"/>
                        </a:rPr>
                        <a:t>B</a:t>
                      </a:r>
                      <a:endParaRPr lang="en-IN" sz="1800">
                        <a:effectLst/>
                        <a:latin typeface="Arial MT"/>
                        <a:ea typeface="Arial MT"/>
                        <a:cs typeface="Arial MT"/>
                      </a:endParaRPr>
                    </a:p>
                  </a:txBody>
                  <a:tcPr marL="0" marR="0" marT="0" marB="0">
                    <a:lnL>
                      <a:noFill/>
                    </a:lnL>
                    <a:lnR>
                      <a:noFill/>
                    </a:lnR>
                    <a:lnT>
                      <a:noFill/>
                    </a:lnT>
                    <a:lnB>
                      <a:noFill/>
                    </a:lnB>
                  </a:tcPr>
                </a:tc>
                <a:tc>
                  <a:txBody>
                    <a:bodyPr/>
                    <a:lstStyle/>
                    <a:p>
                      <a:pPr marL="132715" marR="119380" algn="ctr">
                        <a:lnSpc>
                          <a:spcPts val="1050"/>
                        </a:lnSpc>
                        <a:spcAft>
                          <a:spcPts val="0"/>
                        </a:spcAft>
                      </a:pPr>
                      <a:r>
                        <a:rPr lang="en-US" sz="1400" dirty="0">
                          <a:effectLst/>
                          <a:latin typeface="Arial MT"/>
                          <a:ea typeface="Arial MT"/>
                          <a:cs typeface="Arial MT"/>
                        </a:rPr>
                        <a:t>Market</a:t>
                      </a:r>
                      <a:r>
                        <a:rPr lang="en-US" sz="1400" spc="-35" dirty="0">
                          <a:effectLst/>
                          <a:latin typeface="Arial MT"/>
                          <a:ea typeface="Arial MT"/>
                          <a:cs typeface="Arial MT"/>
                        </a:rPr>
                        <a:t> </a:t>
                      </a:r>
                      <a:r>
                        <a:rPr lang="en-US" sz="1400" dirty="0">
                          <a:effectLst/>
                          <a:latin typeface="Arial MT"/>
                          <a:ea typeface="Arial MT"/>
                          <a:cs typeface="Arial MT"/>
                        </a:rPr>
                        <a:t>assessment</a:t>
                      </a:r>
                      <a:endParaRPr lang="en-IN" sz="1800" dirty="0">
                        <a:effectLst/>
                        <a:latin typeface="Arial MT"/>
                        <a:ea typeface="Arial MT"/>
                        <a:cs typeface="Arial MT"/>
                      </a:endParaRPr>
                    </a:p>
                  </a:txBody>
                  <a:tcPr marL="0" marR="0" marT="0" marB="0">
                    <a:lnL>
                      <a:noFill/>
                    </a:lnL>
                    <a:lnR>
                      <a:noFill/>
                    </a:lnR>
                    <a:lnT>
                      <a:noFill/>
                    </a:lnT>
                    <a:lnB>
                      <a:noFill/>
                    </a:lnB>
                  </a:tcPr>
                </a:tc>
                <a:tc>
                  <a:txBody>
                    <a:bodyPr/>
                    <a:lstStyle/>
                    <a:p>
                      <a:pPr marL="21590" algn="ctr">
                        <a:lnSpc>
                          <a:spcPts val="1050"/>
                        </a:lnSpc>
                      </a:pPr>
                      <a:r>
                        <a:rPr lang="en-US" sz="1400" dirty="0">
                          <a:effectLst/>
                          <a:latin typeface="Arial MT"/>
                          <a:ea typeface="Arial MT"/>
                          <a:cs typeface="Arial MT"/>
                        </a:rPr>
                        <a:t>4</a:t>
                      </a:r>
                      <a:endParaRPr lang="en-IN" sz="1800" dirty="0">
                        <a:effectLst/>
                        <a:latin typeface="Arial MT"/>
                        <a:ea typeface="Arial MT"/>
                        <a:cs typeface="Arial MT"/>
                      </a:endParaRPr>
                    </a:p>
                  </a:txBody>
                  <a:tcPr marL="0" marR="0" marT="0" marB="0">
                    <a:lnL>
                      <a:noFill/>
                    </a:lnL>
                    <a:lnR>
                      <a:noFill/>
                    </a:lnR>
                    <a:lnT>
                      <a:noFill/>
                    </a:lnT>
                    <a:lnB>
                      <a:noFill/>
                    </a:lnB>
                  </a:tcPr>
                </a:tc>
                <a:tc>
                  <a:txBody>
                    <a:bodyPr/>
                    <a:lstStyle/>
                    <a:p>
                      <a:pPr marR="61595" algn="ctr">
                        <a:lnSpc>
                          <a:spcPts val="1050"/>
                        </a:lnSpc>
                      </a:pPr>
                      <a:r>
                        <a:rPr lang="en-US" sz="1400">
                          <a:effectLst/>
                          <a:latin typeface="Arial MT"/>
                          <a:ea typeface="Arial MT"/>
                          <a:cs typeface="Arial MT"/>
                        </a:rPr>
                        <a:t>7</a:t>
                      </a:r>
                      <a:endParaRPr lang="en-IN" sz="1800">
                        <a:effectLst/>
                        <a:latin typeface="Arial MT"/>
                        <a:ea typeface="Arial MT"/>
                        <a:cs typeface="Arial MT"/>
                      </a:endParaRPr>
                    </a:p>
                  </a:txBody>
                  <a:tcPr marL="0" marR="0" marT="0" marB="0">
                    <a:lnL>
                      <a:noFill/>
                    </a:lnL>
                    <a:lnR>
                      <a:noFill/>
                    </a:lnR>
                    <a:lnT>
                      <a:noFill/>
                    </a:lnT>
                    <a:lnB>
                      <a:noFill/>
                    </a:lnB>
                  </a:tcPr>
                </a:tc>
                <a:tc>
                  <a:txBody>
                    <a:bodyPr/>
                    <a:lstStyle/>
                    <a:p>
                      <a:pPr marR="415290" algn="r">
                        <a:lnSpc>
                          <a:spcPts val="1050"/>
                        </a:lnSpc>
                      </a:pPr>
                      <a:r>
                        <a:rPr lang="en-US" sz="1400">
                          <a:effectLst/>
                          <a:latin typeface="Arial MT"/>
                          <a:ea typeface="Arial MT"/>
                          <a:cs typeface="Arial MT"/>
                        </a:rPr>
                        <a:t>10</a:t>
                      </a:r>
                      <a:endParaRPr lang="en-IN" sz="1800">
                        <a:effectLst/>
                        <a:latin typeface="Arial MT"/>
                        <a:ea typeface="Arial MT"/>
                        <a:cs typeface="Arial MT"/>
                      </a:endParaRPr>
                    </a:p>
                  </a:txBody>
                  <a:tcPr marL="0" marR="0" marT="0" marB="0">
                    <a:lnL>
                      <a:noFill/>
                    </a:lnL>
                    <a:lnR>
                      <a:noFill/>
                    </a:lnR>
                    <a:lnT>
                      <a:noFill/>
                    </a:lnT>
                    <a:lnB>
                      <a:noFill/>
                    </a:lnB>
                  </a:tcPr>
                </a:tc>
                <a:tc>
                  <a:txBody>
                    <a:bodyPr/>
                    <a:lstStyle/>
                    <a:p>
                      <a:pPr marL="36830" algn="ctr">
                        <a:lnSpc>
                          <a:spcPts val="1050"/>
                        </a:lnSpc>
                      </a:pPr>
                      <a:r>
                        <a:rPr lang="en-US" sz="1400">
                          <a:effectLst/>
                          <a:latin typeface="Arial MT"/>
                          <a:ea typeface="Arial MT"/>
                          <a:cs typeface="Arial MT"/>
                        </a:rPr>
                        <a:t>A</a:t>
                      </a:r>
                      <a:endParaRPr lang="en-IN" sz="1800">
                        <a:effectLst/>
                        <a:latin typeface="Arial MT"/>
                        <a:ea typeface="Arial MT"/>
                        <a:cs typeface="Arial MT"/>
                      </a:endParaRPr>
                    </a:p>
                  </a:txBody>
                  <a:tcPr marL="0" marR="0" marT="0" marB="0">
                    <a:lnL>
                      <a:noFill/>
                    </a:lnL>
                    <a:lnR>
                      <a:noFill/>
                    </a:lnR>
                    <a:lnT>
                      <a:noFill/>
                    </a:lnT>
                    <a:lnB>
                      <a:noFill/>
                    </a:lnB>
                  </a:tcPr>
                </a:tc>
                <a:extLst>
                  <a:ext uri="{0D108BD9-81ED-4DB2-BD59-A6C34878D82A}">
                    <a16:rowId xmlns:a16="http://schemas.microsoft.com/office/drawing/2014/main" xmlns="" val="1058195729"/>
                  </a:ext>
                </a:extLst>
              </a:tr>
              <a:tr h="250399">
                <a:tc>
                  <a:txBody>
                    <a:bodyPr/>
                    <a:lstStyle/>
                    <a:p>
                      <a:pPr marR="33020" algn="ctr">
                        <a:lnSpc>
                          <a:spcPts val="1050"/>
                        </a:lnSpc>
                      </a:pPr>
                      <a:r>
                        <a:rPr lang="en-US" sz="1400">
                          <a:effectLst/>
                          <a:latin typeface="Arial MT"/>
                          <a:ea typeface="Arial MT"/>
                          <a:cs typeface="Arial MT"/>
                        </a:rPr>
                        <a:t>C</a:t>
                      </a:r>
                      <a:endParaRPr lang="en-IN" sz="1800">
                        <a:effectLst/>
                        <a:latin typeface="Arial MT"/>
                        <a:ea typeface="Arial MT"/>
                        <a:cs typeface="Arial MT"/>
                      </a:endParaRPr>
                    </a:p>
                  </a:txBody>
                  <a:tcPr marL="0" marR="0" marT="0" marB="0">
                    <a:lnL>
                      <a:noFill/>
                    </a:lnL>
                    <a:lnR>
                      <a:noFill/>
                    </a:lnR>
                    <a:lnT>
                      <a:noFill/>
                    </a:lnT>
                    <a:lnB>
                      <a:noFill/>
                    </a:lnB>
                  </a:tcPr>
                </a:tc>
                <a:tc>
                  <a:txBody>
                    <a:bodyPr/>
                    <a:lstStyle/>
                    <a:p>
                      <a:pPr marL="131445" marR="119380" algn="ctr">
                        <a:lnSpc>
                          <a:spcPts val="1050"/>
                        </a:lnSpc>
                        <a:spcAft>
                          <a:spcPts val="0"/>
                        </a:spcAft>
                      </a:pPr>
                      <a:r>
                        <a:rPr lang="en-US" sz="1400">
                          <a:effectLst/>
                          <a:latin typeface="Arial MT"/>
                          <a:ea typeface="Arial MT"/>
                          <a:cs typeface="Arial MT"/>
                        </a:rPr>
                        <a:t>Design</a:t>
                      </a:r>
                      <a:endParaRPr lang="en-IN" sz="1800">
                        <a:effectLst/>
                        <a:latin typeface="Arial MT"/>
                        <a:ea typeface="Arial MT"/>
                        <a:cs typeface="Arial MT"/>
                      </a:endParaRPr>
                    </a:p>
                  </a:txBody>
                  <a:tcPr marL="0" marR="0" marT="0" marB="0">
                    <a:lnL>
                      <a:noFill/>
                    </a:lnL>
                    <a:lnR>
                      <a:noFill/>
                    </a:lnR>
                    <a:lnT>
                      <a:noFill/>
                    </a:lnT>
                    <a:lnB>
                      <a:noFill/>
                    </a:lnB>
                  </a:tcPr>
                </a:tc>
                <a:tc>
                  <a:txBody>
                    <a:bodyPr/>
                    <a:lstStyle/>
                    <a:p>
                      <a:pPr marL="20320" algn="ctr">
                        <a:lnSpc>
                          <a:spcPts val="1050"/>
                        </a:lnSpc>
                      </a:pPr>
                      <a:r>
                        <a:rPr lang="en-US" sz="1400" dirty="0">
                          <a:effectLst/>
                          <a:latin typeface="Arial MT"/>
                          <a:ea typeface="Arial MT"/>
                          <a:cs typeface="Arial MT"/>
                        </a:rPr>
                        <a:t>5</a:t>
                      </a:r>
                      <a:endParaRPr lang="en-IN" sz="1800" dirty="0">
                        <a:effectLst/>
                        <a:latin typeface="Arial MT"/>
                        <a:ea typeface="Arial MT"/>
                        <a:cs typeface="Arial MT"/>
                      </a:endParaRPr>
                    </a:p>
                  </a:txBody>
                  <a:tcPr marL="0" marR="0" marT="0" marB="0">
                    <a:lnL>
                      <a:noFill/>
                    </a:lnL>
                    <a:lnR>
                      <a:noFill/>
                    </a:lnR>
                    <a:lnT>
                      <a:noFill/>
                    </a:lnT>
                    <a:lnB>
                      <a:noFill/>
                    </a:lnB>
                  </a:tcPr>
                </a:tc>
                <a:tc>
                  <a:txBody>
                    <a:bodyPr/>
                    <a:lstStyle/>
                    <a:p>
                      <a:pPr marR="62865" algn="ctr">
                        <a:lnSpc>
                          <a:spcPts val="1050"/>
                        </a:lnSpc>
                      </a:pPr>
                      <a:r>
                        <a:rPr lang="en-US" sz="1400">
                          <a:effectLst/>
                          <a:latin typeface="Arial MT"/>
                          <a:ea typeface="Arial MT"/>
                          <a:cs typeface="Arial MT"/>
                        </a:rPr>
                        <a:t>6</a:t>
                      </a:r>
                      <a:endParaRPr lang="en-IN" sz="1800">
                        <a:effectLst/>
                        <a:latin typeface="Arial MT"/>
                        <a:ea typeface="Arial MT"/>
                        <a:cs typeface="Arial MT"/>
                      </a:endParaRPr>
                    </a:p>
                  </a:txBody>
                  <a:tcPr marL="0" marR="0" marT="0" marB="0">
                    <a:lnL>
                      <a:noFill/>
                    </a:lnL>
                    <a:lnR>
                      <a:noFill/>
                    </a:lnR>
                    <a:lnT>
                      <a:noFill/>
                    </a:lnT>
                    <a:lnB>
                      <a:noFill/>
                    </a:lnB>
                  </a:tcPr>
                </a:tc>
                <a:tc>
                  <a:txBody>
                    <a:bodyPr/>
                    <a:lstStyle/>
                    <a:p>
                      <a:pPr marR="433705" algn="r">
                        <a:lnSpc>
                          <a:spcPts val="1050"/>
                        </a:lnSpc>
                      </a:pPr>
                      <a:r>
                        <a:rPr lang="en-US" sz="1400">
                          <a:effectLst/>
                          <a:latin typeface="Arial MT"/>
                          <a:ea typeface="Arial MT"/>
                          <a:cs typeface="Arial MT"/>
                        </a:rPr>
                        <a:t>9</a:t>
                      </a:r>
                      <a:endParaRPr lang="en-IN" sz="1800">
                        <a:effectLst/>
                        <a:latin typeface="Arial MT"/>
                        <a:ea typeface="Arial MT"/>
                        <a:cs typeface="Arial MT"/>
                      </a:endParaRPr>
                    </a:p>
                  </a:txBody>
                  <a:tcPr marL="0" marR="0" marT="0" marB="0">
                    <a:lnL>
                      <a:noFill/>
                    </a:lnL>
                    <a:lnR>
                      <a:noFill/>
                    </a:lnR>
                    <a:lnT>
                      <a:noFill/>
                    </a:lnT>
                    <a:lnB>
                      <a:noFill/>
                    </a:lnB>
                  </a:tcPr>
                </a:tc>
                <a:tc>
                  <a:txBody>
                    <a:bodyPr/>
                    <a:lstStyle/>
                    <a:p>
                      <a:pPr marL="35560" algn="ctr">
                        <a:lnSpc>
                          <a:spcPts val="1050"/>
                        </a:lnSpc>
                      </a:pPr>
                      <a:r>
                        <a:rPr lang="en-US" sz="1400">
                          <a:effectLst/>
                          <a:latin typeface="Arial MT"/>
                          <a:ea typeface="Arial MT"/>
                          <a:cs typeface="Arial MT"/>
                        </a:rPr>
                        <a:t>A</a:t>
                      </a:r>
                      <a:endParaRPr lang="en-IN" sz="1800">
                        <a:effectLst/>
                        <a:latin typeface="Arial MT"/>
                        <a:ea typeface="Arial MT"/>
                        <a:cs typeface="Arial MT"/>
                      </a:endParaRPr>
                    </a:p>
                  </a:txBody>
                  <a:tcPr marL="0" marR="0" marT="0" marB="0">
                    <a:lnL>
                      <a:noFill/>
                    </a:lnL>
                    <a:lnR>
                      <a:noFill/>
                    </a:lnR>
                    <a:lnT>
                      <a:noFill/>
                    </a:lnT>
                    <a:lnB>
                      <a:noFill/>
                    </a:lnB>
                  </a:tcPr>
                </a:tc>
                <a:extLst>
                  <a:ext uri="{0D108BD9-81ED-4DB2-BD59-A6C34878D82A}">
                    <a16:rowId xmlns:a16="http://schemas.microsoft.com/office/drawing/2014/main" xmlns="" val="1396578584"/>
                  </a:ext>
                </a:extLst>
              </a:tr>
              <a:tr h="251492">
                <a:tc>
                  <a:txBody>
                    <a:bodyPr/>
                    <a:lstStyle/>
                    <a:p>
                      <a:pPr marR="33020" algn="ctr">
                        <a:lnSpc>
                          <a:spcPts val="1050"/>
                        </a:lnSpc>
                      </a:pPr>
                      <a:r>
                        <a:rPr lang="en-US" sz="1400">
                          <a:effectLst/>
                          <a:latin typeface="Arial MT"/>
                          <a:ea typeface="Arial MT"/>
                          <a:cs typeface="Arial MT"/>
                        </a:rPr>
                        <a:t>D</a:t>
                      </a:r>
                      <a:endParaRPr lang="en-IN" sz="1800">
                        <a:effectLst/>
                        <a:latin typeface="Arial MT"/>
                        <a:ea typeface="Arial MT"/>
                        <a:cs typeface="Arial MT"/>
                      </a:endParaRPr>
                    </a:p>
                  </a:txBody>
                  <a:tcPr marL="0" marR="0" marT="0" marB="0">
                    <a:lnL>
                      <a:noFill/>
                    </a:lnL>
                    <a:lnR>
                      <a:noFill/>
                    </a:lnR>
                    <a:lnT>
                      <a:noFill/>
                    </a:lnT>
                    <a:lnB>
                      <a:noFill/>
                    </a:lnB>
                  </a:tcPr>
                </a:tc>
                <a:tc>
                  <a:txBody>
                    <a:bodyPr/>
                    <a:lstStyle/>
                    <a:p>
                      <a:pPr marL="132715" marR="119380" algn="ctr">
                        <a:lnSpc>
                          <a:spcPts val="1050"/>
                        </a:lnSpc>
                        <a:spcAft>
                          <a:spcPts val="0"/>
                        </a:spcAft>
                      </a:pPr>
                      <a:r>
                        <a:rPr lang="en-US" sz="1400">
                          <a:effectLst/>
                          <a:latin typeface="Arial MT"/>
                          <a:ea typeface="Arial MT"/>
                          <a:cs typeface="Arial MT"/>
                        </a:rPr>
                        <a:t>Development</a:t>
                      </a:r>
                      <a:endParaRPr lang="en-IN" sz="1800">
                        <a:effectLst/>
                        <a:latin typeface="Arial MT"/>
                        <a:ea typeface="Arial MT"/>
                        <a:cs typeface="Arial MT"/>
                      </a:endParaRPr>
                    </a:p>
                  </a:txBody>
                  <a:tcPr marL="0" marR="0" marT="0" marB="0">
                    <a:lnL>
                      <a:noFill/>
                    </a:lnL>
                    <a:lnR>
                      <a:noFill/>
                    </a:lnR>
                    <a:lnT>
                      <a:noFill/>
                    </a:lnT>
                    <a:lnB>
                      <a:noFill/>
                    </a:lnB>
                  </a:tcPr>
                </a:tc>
                <a:tc>
                  <a:txBody>
                    <a:bodyPr/>
                    <a:lstStyle/>
                    <a:p>
                      <a:pPr marL="20320" algn="ctr">
                        <a:lnSpc>
                          <a:spcPts val="1050"/>
                        </a:lnSpc>
                      </a:pPr>
                      <a:r>
                        <a:rPr lang="en-US" sz="1400" dirty="0">
                          <a:effectLst/>
                          <a:latin typeface="Arial MT"/>
                          <a:ea typeface="Arial MT"/>
                          <a:cs typeface="Arial MT"/>
                        </a:rPr>
                        <a:t>6</a:t>
                      </a:r>
                      <a:endParaRPr lang="en-IN" sz="1800" dirty="0">
                        <a:effectLst/>
                        <a:latin typeface="Arial MT"/>
                        <a:ea typeface="Arial MT"/>
                        <a:cs typeface="Arial MT"/>
                      </a:endParaRPr>
                    </a:p>
                  </a:txBody>
                  <a:tcPr marL="0" marR="0" marT="0" marB="0">
                    <a:lnL>
                      <a:noFill/>
                    </a:lnL>
                    <a:lnR>
                      <a:noFill/>
                    </a:lnR>
                    <a:lnT>
                      <a:noFill/>
                    </a:lnT>
                    <a:lnB>
                      <a:noFill/>
                    </a:lnB>
                  </a:tcPr>
                </a:tc>
                <a:tc>
                  <a:txBody>
                    <a:bodyPr/>
                    <a:lstStyle/>
                    <a:p>
                      <a:pPr marR="62865" algn="ctr">
                        <a:lnSpc>
                          <a:spcPts val="1050"/>
                        </a:lnSpc>
                      </a:pPr>
                      <a:r>
                        <a:rPr lang="en-US" sz="1400">
                          <a:effectLst/>
                          <a:latin typeface="Arial MT"/>
                          <a:ea typeface="Arial MT"/>
                          <a:cs typeface="Arial MT"/>
                        </a:rPr>
                        <a:t>7</a:t>
                      </a:r>
                      <a:endParaRPr lang="en-IN" sz="1800">
                        <a:effectLst/>
                        <a:latin typeface="Arial MT"/>
                        <a:ea typeface="Arial MT"/>
                        <a:cs typeface="Arial MT"/>
                      </a:endParaRPr>
                    </a:p>
                  </a:txBody>
                  <a:tcPr marL="0" marR="0" marT="0" marB="0">
                    <a:lnL>
                      <a:noFill/>
                    </a:lnL>
                    <a:lnR>
                      <a:noFill/>
                    </a:lnR>
                    <a:lnT>
                      <a:noFill/>
                    </a:lnT>
                    <a:lnB>
                      <a:noFill/>
                    </a:lnB>
                  </a:tcPr>
                </a:tc>
                <a:tc>
                  <a:txBody>
                    <a:bodyPr/>
                    <a:lstStyle/>
                    <a:p>
                      <a:pPr marR="433705" algn="r">
                        <a:lnSpc>
                          <a:spcPts val="1050"/>
                        </a:lnSpc>
                      </a:pPr>
                      <a:r>
                        <a:rPr lang="en-US" sz="1400">
                          <a:effectLst/>
                          <a:latin typeface="Arial MT"/>
                          <a:ea typeface="Arial MT"/>
                          <a:cs typeface="Arial MT"/>
                        </a:rPr>
                        <a:t>16</a:t>
                      </a:r>
                      <a:endParaRPr lang="en-IN" sz="1800">
                        <a:effectLst/>
                        <a:latin typeface="Arial MT"/>
                        <a:ea typeface="Arial MT"/>
                        <a:cs typeface="Arial MT"/>
                      </a:endParaRPr>
                    </a:p>
                  </a:txBody>
                  <a:tcPr marL="0" marR="0" marT="0" marB="0">
                    <a:lnL>
                      <a:noFill/>
                    </a:lnL>
                    <a:lnR>
                      <a:noFill/>
                    </a:lnR>
                    <a:lnT>
                      <a:noFill/>
                    </a:lnT>
                    <a:lnB>
                      <a:noFill/>
                    </a:lnB>
                  </a:tcPr>
                </a:tc>
                <a:tc>
                  <a:txBody>
                    <a:bodyPr/>
                    <a:lstStyle/>
                    <a:p>
                      <a:pPr marL="36195" algn="ctr">
                        <a:lnSpc>
                          <a:spcPts val="1050"/>
                        </a:lnSpc>
                      </a:pPr>
                      <a:r>
                        <a:rPr lang="en-US" sz="1400">
                          <a:effectLst/>
                          <a:latin typeface="Arial MT"/>
                          <a:ea typeface="Arial MT"/>
                          <a:cs typeface="Arial MT"/>
                        </a:rPr>
                        <a:t>C</a:t>
                      </a:r>
                      <a:endParaRPr lang="en-IN" sz="1800">
                        <a:effectLst/>
                        <a:latin typeface="Arial MT"/>
                        <a:ea typeface="Arial MT"/>
                        <a:cs typeface="Arial MT"/>
                      </a:endParaRPr>
                    </a:p>
                  </a:txBody>
                  <a:tcPr marL="0" marR="0" marT="0" marB="0">
                    <a:lnL>
                      <a:noFill/>
                    </a:lnL>
                    <a:lnR>
                      <a:noFill/>
                    </a:lnR>
                    <a:lnT>
                      <a:noFill/>
                    </a:lnT>
                    <a:lnB>
                      <a:noFill/>
                    </a:lnB>
                  </a:tcPr>
                </a:tc>
                <a:extLst>
                  <a:ext uri="{0D108BD9-81ED-4DB2-BD59-A6C34878D82A}">
                    <a16:rowId xmlns:a16="http://schemas.microsoft.com/office/drawing/2014/main" xmlns="" val="393739468"/>
                  </a:ext>
                </a:extLst>
              </a:tr>
              <a:tr h="250399">
                <a:tc>
                  <a:txBody>
                    <a:bodyPr/>
                    <a:lstStyle/>
                    <a:p>
                      <a:pPr marR="33655" algn="ctr">
                        <a:lnSpc>
                          <a:spcPts val="1050"/>
                        </a:lnSpc>
                      </a:pPr>
                      <a:r>
                        <a:rPr lang="en-US" sz="1400">
                          <a:effectLst/>
                          <a:latin typeface="Arial MT"/>
                          <a:ea typeface="Arial MT"/>
                          <a:cs typeface="Arial MT"/>
                        </a:rPr>
                        <a:t>E</a:t>
                      </a:r>
                      <a:endParaRPr lang="en-IN" sz="1800">
                        <a:effectLst/>
                        <a:latin typeface="Arial MT"/>
                        <a:ea typeface="Arial MT"/>
                        <a:cs typeface="Arial MT"/>
                      </a:endParaRPr>
                    </a:p>
                  </a:txBody>
                  <a:tcPr marL="0" marR="0" marT="0" marB="0">
                    <a:lnL>
                      <a:noFill/>
                    </a:lnL>
                    <a:lnR>
                      <a:noFill/>
                    </a:lnR>
                    <a:lnT>
                      <a:noFill/>
                    </a:lnT>
                    <a:lnB>
                      <a:noFill/>
                    </a:lnB>
                  </a:tcPr>
                </a:tc>
                <a:tc>
                  <a:txBody>
                    <a:bodyPr/>
                    <a:lstStyle/>
                    <a:p>
                      <a:pPr marL="131445" marR="119380" algn="ctr">
                        <a:lnSpc>
                          <a:spcPts val="1050"/>
                        </a:lnSpc>
                        <a:spcAft>
                          <a:spcPts val="0"/>
                        </a:spcAft>
                      </a:pPr>
                      <a:r>
                        <a:rPr lang="en-US" sz="1400" dirty="0">
                          <a:effectLst/>
                          <a:latin typeface="Arial MT"/>
                          <a:ea typeface="Arial MT"/>
                          <a:cs typeface="Arial MT"/>
                        </a:rPr>
                        <a:t>Testing</a:t>
                      </a:r>
                      <a:endParaRPr lang="en-IN" sz="1800" dirty="0">
                        <a:effectLst/>
                        <a:latin typeface="Arial MT"/>
                        <a:ea typeface="Arial MT"/>
                        <a:cs typeface="Arial MT"/>
                      </a:endParaRPr>
                    </a:p>
                  </a:txBody>
                  <a:tcPr marL="0" marR="0" marT="0" marB="0">
                    <a:lnL>
                      <a:noFill/>
                    </a:lnL>
                    <a:lnR>
                      <a:noFill/>
                    </a:lnR>
                    <a:lnT>
                      <a:noFill/>
                    </a:lnT>
                    <a:lnB>
                      <a:noFill/>
                    </a:lnB>
                  </a:tcPr>
                </a:tc>
                <a:tc>
                  <a:txBody>
                    <a:bodyPr/>
                    <a:lstStyle/>
                    <a:p>
                      <a:pPr marL="20955" algn="ctr">
                        <a:lnSpc>
                          <a:spcPts val="1050"/>
                        </a:lnSpc>
                      </a:pPr>
                      <a:r>
                        <a:rPr lang="en-US" sz="1400">
                          <a:effectLst/>
                          <a:latin typeface="Arial MT"/>
                          <a:ea typeface="Arial MT"/>
                          <a:cs typeface="Arial MT"/>
                        </a:rPr>
                        <a:t>7</a:t>
                      </a:r>
                      <a:endParaRPr lang="en-IN" sz="1800">
                        <a:effectLst/>
                        <a:latin typeface="Arial MT"/>
                        <a:ea typeface="Arial MT"/>
                        <a:cs typeface="Arial MT"/>
                      </a:endParaRPr>
                    </a:p>
                  </a:txBody>
                  <a:tcPr marL="0" marR="0" marT="0" marB="0">
                    <a:lnL>
                      <a:noFill/>
                    </a:lnL>
                    <a:lnR>
                      <a:noFill/>
                    </a:lnR>
                    <a:lnT>
                      <a:noFill/>
                    </a:lnT>
                    <a:lnB>
                      <a:noFill/>
                    </a:lnB>
                  </a:tcPr>
                </a:tc>
                <a:tc>
                  <a:txBody>
                    <a:bodyPr/>
                    <a:lstStyle/>
                    <a:p>
                      <a:pPr marR="62230" algn="ctr">
                        <a:lnSpc>
                          <a:spcPts val="1050"/>
                        </a:lnSpc>
                      </a:pPr>
                      <a:r>
                        <a:rPr lang="en-US" sz="1400" dirty="0">
                          <a:effectLst/>
                          <a:latin typeface="Arial MT"/>
                          <a:ea typeface="Arial MT"/>
                          <a:cs typeface="Arial MT"/>
                        </a:rPr>
                        <a:t>9</a:t>
                      </a:r>
                      <a:endParaRPr lang="en-IN" sz="1800" dirty="0">
                        <a:effectLst/>
                        <a:latin typeface="Arial MT"/>
                        <a:ea typeface="Arial MT"/>
                        <a:cs typeface="Arial MT"/>
                      </a:endParaRPr>
                    </a:p>
                  </a:txBody>
                  <a:tcPr marL="0" marR="0" marT="0" marB="0">
                    <a:lnL>
                      <a:noFill/>
                    </a:lnL>
                    <a:lnR>
                      <a:noFill/>
                    </a:lnR>
                    <a:lnT>
                      <a:noFill/>
                    </a:lnT>
                    <a:lnB>
                      <a:noFill/>
                    </a:lnB>
                  </a:tcPr>
                </a:tc>
                <a:tc>
                  <a:txBody>
                    <a:bodyPr/>
                    <a:lstStyle/>
                    <a:p>
                      <a:pPr marR="433070" algn="r">
                        <a:lnSpc>
                          <a:spcPts val="1050"/>
                        </a:lnSpc>
                      </a:pPr>
                      <a:r>
                        <a:rPr lang="en-US" sz="1400">
                          <a:effectLst/>
                          <a:latin typeface="Arial MT"/>
                          <a:ea typeface="Arial MT"/>
                          <a:cs typeface="Arial MT"/>
                        </a:rPr>
                        <a:t>10</a:t>
                      </a:r>
                      <a:endParaRPr lang="en-IN" sz="1800">
                        <a:effectLst/>
                        <a:latin typeface="Arial MT"/>
                        <a:ea typeface="Arial MT"/>
                        <a:cs typeface="Arial MT"/>
                      </a:endParaRPr>
                    </a:p>
                  </a:txBody>
                  <a:tcPr marL="0" marR="0" marT="0" marB="0">
                    <a:lnL>
                      <a:noFill/>
                    </a:lnL>
                    <a:lnR>
                      <a:noFill/>
                    </a:lnR>
                    <a:lnT>
                      <a:noFill/>
                    </a:lnT>
                    <a:lnB>
                      <a:noFill/>
                    </a:lnB>
                  </a:tcPr>
                </a:tc>
                <a:tc>
                  <a:txBody>
                    <a:bodyPr/>
                    <a:lstStyle/>
                    <a:p>
                      <a:pPr marL="36830" algn="ctr">
                        <a:lnSpc>
                          <a:spcPts val="1050"/>
                        </a:lnSpc>
                      </a:pPr>
                      <a:r>
                        <a:rPr lang="en-US" sz="1400">
                          <a:effectLst/>
                          <a:latin typeface="Arial MT"/>
                          <a:ea typeface="Arial MT"/>
                          <a:cs typeface="Arial MT"/>
                        </a:rPr>
                        <a:t>D</a:t>
                      </a:r>
                      <a:endParaRPr lang="en-IN" sz="1800">
                        <a:effectLst/>
                        <a:latin typeface="Arial MT"/>
                        <a:ea typeface="Arial MT"/>
                        <a:cs typeface="Arial MT"/>
                      </a:endParaRPr>
                    </a:p>
                  </a:txBody>
                  <a:tcPr marL="0" marR="0" marT="0" marB="0">
                    <a:lnL>
                      <a:noFill/>
                    </a:lnL>
                    <a:lnR>
                      <a:noFill/>
                    </a:lnR>
                    <a:lnT>
                      <a:noFill/>
                    </a:lnT>
                    <a:lnB>
                      <a:noFill/>
                    </a:lnB>
                  </a:tcPr>
                </a:tc>
                <a:extLst>
                  <a:ext uri="{0D108BD9-81ED-4DB2-BD59-A6C34878D82A}">
                    <a16:rowId xmlns:a16="http://schemas.microsoft.com/office/drawing/2014/main" xmlns="" val="1623881543"/>
                  </a:ext>
                </a:extLst>
              </a:tr>
              <a:tr h="250399">
                <a:tc>
                  <a:txBody>
                    <a:bodyPr/>
                    <a:lstStyle/>
                    <a:p>
                      <a:pPr marR="33655" algn="ctr">
                        <a:lnSpc>
                          <a:spcPts val="1050"/>
                        </a:lnSpc>
                      </a:pPr>
                      <a:r>
                        <a:rPr lang="en-US" sz="1400" dirty="0">
                          <a:effectLst/>
                          <a:latin typeface="Arial MT"/>
                          <a:ea typeface="Arial MT"/>
                          <a:cs typeface="Arial MT"/>
                        </a:rPr>
                        <a:t>F</a:t>
                      </a:r>
                      <a:endParaRPr lang="en-IN" sz="1800" dirty="0">
                        <a:effectLst/>
                        <a:latin typeface="Arial MT"/>
                        <a:ea typeface="Arial MT"/>
                        <a:cs typeface="Arial MT"/>
                      </a:endParaRPr>
                    </a:p>
                  </a:txBody>
                  <a:tcPr marL="0" marR="0" marT="0" marB="0">
                    <a:lnL>
                      <a:noFill/>
                    </a:lnL>
                    <a:lnR>
                      <a:noFill/>
                    </a:lnR>
                    <a:lnT>
                      <a:noFill/>
                    </a:lnT>
                    <a:lnB>
                      <a:noFill/>
                    </a:lnB>
                  </a:tcPr>
                </a:tc>
                <a:tc>
                  <a:txBody>
                    <a:bodyPr/>
                    <a:lstStyle/>
                    <a:p>
                      <a:pPr marL="131445" marR="119380" algn="ctr">
                        <a:lnSpc>
                          <a:spcPts val="1050"/>
                        </a:lnSpc>
                        <a:spcAft>
                          <a:spcPts val="0"/>
                        </a:spcAft>
                      </a:pPr>
                      <a:r>
                        <a:rPr lang="en-US" sz="1400">
                          <a:effectLst/>
                          <a:latin typeface="Arial MT"/>
                          <a:ea typeface="Arial MT"/>
                          <a:cs typeface="Arial MT"/>
                        </a:rPr>
                        <a:t>Revising</a:t>
                      </a:r>
                      <a:endParaRPr lang="en-IN" sz="1800">
                        <a:effectLst/>
                        <a:latin typeface="Arial MT"/>
                        <a:ea typeface="Arial MT"/>
                        <a:cs typeface="Arial MT"/>
                      </a:endParaRPr>
                    </a:p>
                  </a:txBody>
                  <a:tcPr marL="0" marR="0" marT="0" marB="0">
                    <a:lnL>
                      <a:noFill/>
                    </a:lnL>
                    <a:lnR>
                      <a:noFill/>
                    </a:lnR>
                    <a:lnT>
                      <a:noFill/>
                    </a:lnT>
                    <a:lnB>
                      <a:noFill/>
                    </a:lnB>
                  </a:tcPr>
                </a:tc>
                <a:tc>
                  <a:txBody>
                    <a:bodyPr/>
                    <a:lstStyle/>
                    <a:p>
                      <a:pPr marL="20955" algn="ctr">
                        <a:lnSpc>
                          <a:spcPts val="1050"/>
                        </a:lnSpc>
                      </a:pPr>
                      <a:r>
                        <a:rPr lang="en-US" sz="1400">
                          <a:effectLst/>
                          <a:latin typeface="Arial MT"/>
                          <a:ea typeface="Arial MT"/>
                          <a:cs typeface="Arial MT"/>
                        </a:rPr>
                        <a:t>4</a:t>
                      </a:r>
                      <a:endParaRPr lang="en-IN" sz="1800">
                        <a:effectLst/>
                        <a:latin typeface="Arial MT"/>
                        <a:ea typeface="Arial MT"/>
                        <a:cs typeface="Arial MT"/>
                      </a:endParaRPr>
                    </a:p>
                  </a:txBody>
                  <a:tcPr marL="0" marR="0" marT="0" marB="0">
                    <a:lnL>
                      <a:noFill/>
                    </a:lnL>
                    <a:lnR>
                      <a:noFill/>
                    </a:lnR>
                    <a:lnT>
                      <a:noFill/>
                    </a:lnT>
                    <a:lnB>
                      <a:noFill/>
                    </a:lnB>
                  </a:tcPr>
                </a:tc>
                <a:tc>
                  <a:txBody>
                    <a:bodyPr/>
                    <a:lstStyle/>
                    <a:p>
                      <a:pPr marR="61595" algn="ctr">
                        <a:lnSpc>
                          <a:spcPts val="1050"/>
                        </a:lnSpc>
                      </a:pPr>
                      <a:r>
                        <a:rPr lang="en-US" sz="1400" dirty="0">
                          <a:effectLst/>
                          <a:latin typeface="Arial MT"/>
                          <a:ea typeface="Arial MT"/>
                          <a:cs typeface="Arial MT"/>
                        </a:rPr>
                        <a:t>5</a:t>
                      </a:r>
                      <a:endParaRPr lang="en-IN" sz="1800" dirty="0">
                        <a:effectLst/>
                        <a:latin typeface="Arial MT"/>
                        <a:ea typeface="Arial MT"/>
                        <a:cs typeface="Arial MT"/>
                      </a:endParaRPr>
                    </a:p>
                  </a:txBody>
                  <a:tcPr marL="0" marR="0" marT="0" marB="0">
                    <a:lnL>
                      <a:noFill/>
                    </a:lnL>
                    <a:lnR>
                      <a:noFill/>
                    </a:lnR>
                    <a:lnT>
                      <a:noFill/>
                    </a:lnT>
                    <a:lnB>
                      <a:noFill/>
                    </a:lnB>
                  </a:tcPr>
                </a:tc>
                <a:tc>
                  <a:txBody>
                    <a:bodyPr/>
                    <a:lstStyle/>
                    <a:p>
                      <a:pPr marR="433705" algn="r">
                        <a:lnSpc>
                          <a:spcPts val="1050"/>
                        </a:lnSpc>
                      </a:pPr>
                      <a:r>
                        <a:rPr lang="en-US" sz="1400" dirty="0">
                          <a:effectLst/>
                          <a:latin typeface="Arial MT"/>
                          <a:ea typeface="Arial MT"/>
                          <a:cs typeface="Arial MT"/>
                        </a:rPr>
                        <a:t>6</a:t>
                      </a:r>
                      <a:endParaRPr lang="en-IN" sz="1800" dirty="0">
                        <a:effectLst/>
                        <a:latin typeface="Arial MT"/>
                        <a:ea typeface="Arial MT"/>
                        <a:cs typeface="Arial MT"/>
                      </a:endParaRPr>
                    </a:p>
                  </a:txBody>
                  <a:tcPr marL="0" marR="0" marT="0" marB="0">
                    <a:lnL>
                      <a:noFill/>
                    </a:lnL>
                    <a:lnR>
                      <a:noFill/>
                    </a:lnR>
                    <a:lnT>
                      <a:noFill/>
                    </a:lnT>
                    <a:lnB>
                      <a:noFill/>
                    </a:lnB>
                  </a:tcPr>
                </a:tc>
                <a:tc>
                  <a:txBody>
                    <a:bodyPr/>
                    <a:lstStyle/>
                    <a:p>
                      <a:pPr marL="141605" marR="104775" algn="ctr">
                        <a:lnSpc>
                          <a:spcPts val="1050"/>
                        </a:lnSpc>
                        <a:spcAft>
                          <a:spcPts val="0"/>
                        </a:spcAft>
                      </a:pPr>
                      <a:r>
                        <a:rPr lang="en-US" sz="1400">
                          <a:effectLst/>
                          <a:latin typeface="Arial MT"/>
                          <a:ea typeface="Arial MT"/>
                          <a:cs typeface="Arial MT"/>
                        </a:rPr>
                        <a:t>B,E</a:t>
                      </a:r>
                      <a:endParaRPr lang="en-IN" sz="1800">
                        <a:effectLst/>
                        <a:latin typeface="Arial MT"/>
                        <a:ea typeface="Arial MT"/>
                        <a:cs typeface="Arial MT"/>
                      </a:endParaRPr>
                    </a:p>
                  </a:txBody>
                  <a:tcPr marL="0" marR="0" marT="0" marB="0">
                    <a:lnL>
                      <a:noFill/>
                    </a:lnL>
                    <a:lnR>
                      <a:noFill/>
                    </a:lnR>
                    <a:lnT>
                      <a:noFill/>
                    </a:lnT>
                    <a:lnB>
                      <a:noFill/>
                    </a:lnB>
                  </a:tcPr>
                </a:tc>
                <a:extLst>
                  <a:ext uri="{0D108BD9-81ED-4DB2-BD59-A6C34878D82A}">
                    <a16:rowId xmlns:a16="http://schemas.microsoft.com/office/drawing/2014/main" xmlns="" val="2137107163"/>
                  </a:ext>
                </a:extLst>
              </a:tr>
              <a:tr h="251492">
                <a:tc>
                  <a:txBody>
                    <a:bodyPr/>
                    <a:lstStyle/>
                    <a:p>
                      <a:pPr marR="33655" algn="ctr">
                        <a:lnSpc>
                          <a:spcPts val="1050"/>
                        </a:lnSpc>
                      </a:pPr>
                      <a:r>
                        <a:rPr lang="en-US" sz="1400">
                          <a:effectLst/>
                          <a:latin typeface="Arial MT"/>
                          <a:ea typeface="Arial MT"/>
                          <a:cs typeface="Arial MT"/>
                        </a:rPr>
                        <a:t>G</a:t>
                      </a:r>
                      <a:endParaRPr lang="en-IN" sz="1800">
                        <a:effectLst/>
                        <a:latin typeface="Arial MT"/>
                        <a:ea typeface="Arial MT"/>
                        <a:cs typeface="Arial MT"/>
                      </a:endParaRPr>
                    </a:p>
                  </a:txBody>
                  <a:tcPr marL="0" marR="0" marT="0" marB="0">
                    <a:lnL>
                      <a:noFill/>
                    </a:lnL>
                    <a:lnR>
                      <a:noFill/>
                    </a:lnR>
                    <a:lnT>
                      <a:noFill/>
                    </a:lnT>
                    <a:lnB>
                      <a:noFill/>
                    </a:lnB>
                  </a:tcPr>
                </a:tc>
                <a:tc>
                  <a:txBody>
                    <a:bodyPr/>
                    <a:lstStyle/>
                    <a:p>
                      <a:pPr marL="130810" marR="119380" algn="ctr">
                        <a:lnSpc>
                          <a:spcPts val="1050"/>
                        </a:lnSpc>
                        <a:spcAft>
                          <a:spcPts val="0"/>
                        </a:spcAft>
                      </a:pPr>
                      <a:r>
                        <a:rPr lang="en-US" sz="1400">
                          <a:effectLst/>
                          <a:latin typeface="Arial MT"/>
                          <a:ea typeface="Arial MT"/>
                          <a:cs typeface="Arial MT"/>
                        </a:rPr>
                        <a:t>Documentation</a:t>
                      </a:r>
                      <a:endParaRPr lang="en-IN" sz="1800">
                        <a:effectLst/>
                        <a:latin typeface="Arial MT"/>
                        <a:ea typeface="Arial MT"/>
                        <a:cs typeface="Arial MT"/>
                      </a:endParaRPr>
                    </a:p>
                  </a:txBody>
                  <a:tcPr marL="0" marR="0" marT="0" marB="0">
                    <a:lnL>
                      <a:noFill/>
                    </a:lnL>
                    <a:lnR>
                      <a:noFill/>
                    </a:lnR>
                    <a:lnT>
                      <a:noFill/>
                    </a:lnT>
                    <a:lnB>
                      <a:noFill/>
                    </a:lnB>
                  </a:tcPr>
                </a:tc>
                <a:tc>
                  <a:txBody>
                    <a:bodyPr/>
                    <a:lstStyle/>
                    <a:p>
                      <a:pPr marL="20320" algn="ctr">
                        <a:lnSpc>
                          <a:spcPts val="1050"/>
                        </a:lnSpc>
                      </a:pPr>
                      <a:r>
                        <a:rPr lang="en-US" sz="1400">
                          <a:effectLst/>
                          <a:latin typeface="Arial MT"/>
                          <a:ea typeface="Arial MT"/>
                          <a:cs typeface="Arial MT"/>
                        </a:rPr>
                        <a:t>3</a:t>
                      </a:r>
                      <a:endParaRPr lang="en-IN" sz="1800">
                        <a:effectLst/>
                        <a:latin typeface="Arial MT"/>
                        <a:ea typeface="Arial MT"/>
                        <a:cs typeface="Arial MT"/>
                      </a:endParaRPr>
                    </a:p>
                  </a:txBody>
                  <a:tcPr marL="0" marR="0" marT="0" marB="0">
                    <a:lnL>
                      <a:noFill/>
                    </a:lnL>
                    <a:lnR>
                      <a:noFill/>
                    </a:lnR>
                    <a:lnT>
                      <a:noFill/>
                    </a:lnT>
                    <a:lnB>
                      <a:noFill/>
                    </a:lnB>
                  </a:tcPr>
                </a:tc>
                <a:tc>
                  <a:txBody>
                    <a:bodyPr/>
                    <a:lstStyle/>
                    <a:p>
                      <a:pPr marR="62865" algn="ctr">
                        <a:lnSpc>
                          <a:spcPts val="1050"/>
                        </a:lnSpc>
                      </a:pPr>
                      <a:r>
                        <a:rPr lang="en-US" sz="1400">
                          <a:effectLst/>
                          <a:latin typeface="Arial MT"/>
                          <a:ea typeface="Arial MT"/>
                          <a:cs typeface="Arial MT"/>
                        </a:rPr>
                        <a:t>6</a:t>
                      </a:r>
                      <a:endParaRPr lang="en-IN" sz="1800">
                        <a:effectLst/>
                        <a:latin typeface="Arial MT"/>
                        <a:ea typeface="Arial MT"/>
                        <a:cs typeface="Arial MT"/>
                      </a:endParaRPr>
                    </a:p>
                  </a:txBody>
                  <a:tcPr marL="0" marR="0" marT="0" marB="0">
                    <a:lnL>
                      <a:noFill/>
                    </a:lnL>
                    <a:lnR>
                      <a:noFill/>
                    </a:lnR>
                    <a:lnT>
                      <a:noFill/>
                    </a:lnT>
                    <a:lnB>
                      <a:noFill/>
                    </a:lnB>
                  </a:tcPr>
                </a:tc>
                <a:tc>
                  <a:txBody>
                    <a:bodyPr/>
                    <a:lstStyle/>
                    <a:p>
                      <a:pPr marR="415925" algn="r">
                        <a:lnSpc>
                          <a:spcPts val="1050"/>
                        </a:lnSpc>
                      </a:pPr>
                      <a:r>
                        <a:rPr lang="en-US" sz="1400" dirty="0">
                          <a:effectLst/>
                          <a:latin typeface="Arial MT"/>
                          <a:ea typeface="Arial MT"/>
                          <a:cs typeface="Arial MT"/>
                        </a:rPr>
                        <a:t>10</a:t>
                      </a:r>
                      <a:endParaRPr lang="en-IN" sz="1800" dirty="0">
                        <a:effectLst/>
                        <a:latin typeface="Arial MT"/>
                        <a:ea typeface="Arial MT"/>
                        <a:cs typeface="Arial MT"/>
                      </a:endParaRPr>
                    </a:p>
                  </a:txBody>
                  <a:tcPr marL="0" marR="0" marT="0" marB="0">
                    <a:lnL>
                      <a:noFill/>
                    </a:lnL>
                    <a:lnR>
                      <a:noFill/>
                    </a:lnR>
                    <a:lnT>
                      <a:noFill/>
                    </a:lnT>
                    <a:lnB>
                      <a:noFill/>
                    </a:lnB>
                  </a:tcPr>
                </a:tc>
                <a:tc>
                  <a:txBody>
                    <a:bodyPr/>
                    <a:lstStyle/>
                    <a:p>
                      <a:pPr marL="36195" algn="ctr">
                        <a:lnSpc>
                          <a:spcPts val="1050"/>
                        </a:lnSpc>
                      </a:pPr>
                      <a:r>
                        <a:rPr lang="en-US" sz="1400">
                          <a:effectLst/>
                          <a:latin typeface="Arial MT"/>
                          <a:ea typeface="Arial MT"/>
                          <a:cs typeface="Arial MT"/>
                        </a:rPr>
                        <a:t>D</a:t>
                      </a:r>
                      <a:endParaRPr lang="en-IN" sz="1800">
                        <a:effectLst/>
                        <a:latin typeface="Arial MT"/>
                        <a:ea typeface="Arial MT"/>
                        <a:cs typeface="Arial MT"/>
                      </a:endParaRPr>
                    </a:p>
                  </a:txBody>
                  <a:tcPr marL="0" marR="0" marT="0" marB="0">
                    <a:lnL>
                      <a:noFill/>
                    </a:lnL>
                    <a:lnR>
                      <a:noFill/>
                    </a:lnR>
                    <a:lnT>
                      <a:noFill/>
                    </a:lnT>
                    <a:lnB>
                      <a:noFill/>
                    </a:lnB>
                  </a:tcPr>
                </a:tc>
                <a:extLst>
                  <a:ext uri="{0D108BD9-81ED-4DB2-BD59-A6C34878D82A}">
                    <a16:rowId xmlns:a16="http://schemas.microsoft.com/office/drawing/2014/main" xmlns="" val="2481740046"/>
                  </a:ext>
                </a:extLst>
              </a:tr>
              <a:tr h="250399">
                <a:tc>
                  <a:txBody>
                    <a:bodyPr/>
                    <a:lstStyle/>
                    <a:p>
                      <a:pPr marR="33020" algn="ctr">
                        <a:lnSpc>
                          <a:spcPts val="1050"/>
                        </a:lnSpc>
                      </a:pPr>
                      <a:r>
                        <a:rPr lang="en-US" sz="1400">
                          <a:effectLst/>
                          <a:latin typeface="Arial MT"/>
                          <a:ea typeface="Arial MT"/>
                          <a:cs typeface="Arial MT"/>
                        </a:rPr>
                        <a:t>H</a:t>
                      </a:r>
                      <a:endParaRPr lang="en-IN" sz="1800">
                        <a:effectLst/>
                        <a:latin typeface="Arial MT"/>
                        <a:ea typeface="Arial MT"/>
                        <a:cs typeface="Arial MT"/>
                      </a:endParaRPr>
                    </a:p>
                  </a:txBody>
                  <a:tcPr marL="0" marR="0" marT="0" marB="0">
                    <a:lnL>
                      <a:noFill/>
                    </a:lnL>
                    <a:lnR>
                      <a:noFill/>
                    </a:lnR>
                    <a:lnT>
                      <a:noFill/>
                    </a:lnT>
                    <a:lnB>
                      <a:noFill/>
                    </a:lnB>
                  </a:tcPr>
                </a:tc>
                <a:tc>
                  <a:txBody>
                    <a:bodyPr/>
                    <a:lstStyle/>
                    <a:p>
                      <a:pPr marL="132715" marR="119380" algn="ctr">
                        <a:lnSpc>
                          <a:spcPts val="1050"/>
                        </a:lnSpc>
                        <a:spcAft>
                          <a:spcPts val="0"/>
                        </a:spcAft>
                      </a:pPr>
                      <a:r>
                        <a:rPr lang="en-US" sz="1400">
                          <a:effectLst/>
                          <a:latin typeface="Arial MT"/>
                          <a:ea typeface="Arial MT"/>
                          <a:cs typeface="Arial MT"/>
                        </a:rPr>
                        <a:t>Quality</a:t>
                      </a:r>
                      <a:r>
                        <a:rPr lang="en-US" sz="1400" spc="-35">
                          <a:effectLst/>
                          <a:latin typeface="Arial MT"/>
                          <a:ea typeface="Arial MT"/>
                          <a:cs typeface="Arial MT"/>
                        </a:rPr>
                        <a:t> </a:t>
                      </a:r>
                      <a:r>
                        <a:rPr lang="en-US" sz="1400">
                          <a:effectLst/>
                          <a:latin typeface="Arial MT"/>
                          <a:ea typeface="Arial MT"/>
                          <a:cs typeface="Arial MT"/>
                        </a:rPr>
                        <a:t>assurance</a:t>
                      </a:r>
                      <a:endParaRPr lang="en-IN" sz="1800">
                        <a:effectLst/>
                        <a:latin typeface="Arial MT"/>
                        <a:ea typeface="Arial MT"/>
                        <a:cs typeface="Arial MT"/>
                      </a:endParaRPr>
                    </a:p>
                  </a:txBody>
                  <a:tcPr marL="0" marR="0" marT="0" marB="0">
                    <a:lnL>
                      <a:noFill/>
                    </a:lnL>
                    <a:lnR>
                      <a:noFill/>
                    </a:lnR>
                    <a:lnT>
                      <a:noFill/>
                    </a:lnT>
                    <a:lnB>
                      <a:noFill/>
                    </a:lnB>
                  </a:tcPr>
                </a:tc>
                <a:tc>
                  <a:txBody>
                    <a:bodyPr/>
                    <a:lstStyle/>
                    <a:p>
                      <a:pPr marL="20955" algn="ctr">
                        <a:lnSpc>
                          <a:spcPts val="1050"/>
                        </a:lnSpc>
                      </a:pPr>
                      <a:r>
                        <a:rPr lang="en-US" sz="1400">
                          <a:effectLst/>
                          <a:latin typeface="Arial MT"/>
                          <a:ea typeface="Arial MT"/>
                          <a:cs typeface="Arial MT"/>
                        </a:rPr>
                        <a:t>2</a:t>
                      </a:r>
                      <a:endParaRPr lang="en-IN" sz="1800">
                        <a:effectLst/>
                        <a:latin typeface="Arial MT"/>
                        <a:ea typeface="Arial MT"/>
                        <a:cs typeface="Arial MT"/>
                      </a:endParaRPr>
                    </a:p>
                  </a:txBody>
                  <a:tcPr marL="0" marR="0" marT="0" marB="0">
                    <a:lnL>
                      <a:noFill/>
                    </a:lnL>
                    <a:lnR>
                      <a:noFill/>
                    </a:lnR>
                    <a:lnT>
                      <a:noFill/>
                    </a:lnT>
                    <a:lnB>
                      <a:noFill/>
                    </a:lnB>
                  </a:tcPr>
                </a:tc>
                <a:tc>
                  <a:txBody>
                    <a:bodyPr/>
                    <a:lstStyle/>
                    <a:p>
                      <a:pPr marR="62230" algn="ctr">
                        <a:lnSpc>
                          <a:spcPts val="1050"/>
                        </a:lnSpc>
                      </a:pPr>
                      <a:r>
                        <a:rPr lang="en-US" sz="1400">
                          <a:effectLst/>
                          <a:latin typeface="Arial MT"/>
                          <a:ea typeface="Arial MT"/>
                          <a:cs typeface="Arial MT"/>
                        </a:rPr>
                        <a:t>4</a:t>
                      </a:r>
                      <a:endParaRPr lang="en-IN" sz="1800">
                        <a:effectLst/>
                        <a:latin typeface="Arial MT"/>
                        <a:ea typeface="Arial MT"/>
                        <a:cs typeface="Arial MT"/>
                      </a:endParaRPr>
                    </a:p>
                  </a:txBody>
                  <a:tcPr marL="0" marR="0" marT="0" marB="0">
                    <a:lnL>
                      <a:noFill/>
                    </a:lnL>
                    <a:lnR>
                      <a:noFill/>
                    </a:lnR>
                    <a:lnT>
                      <a:noFill/>
                    </a:lnT>
                    <a:lnB>
                      <a:noFill/>
                    </a:lnB>
                  </a:tcPr>
                </a:tc>
                <a:tc>
                  <a:txBody>
                    <a:bodyPr/>
                    <a:lstStyle/>
                    <a:p>
                      <a:pPr marR="433705" algn="r">
                        <a:lnSpc>
                          <a:spcPts val="1050"/>
                        </a:lnSpc>
                      </a:pPr>
                      <a:r>
                        <a:rPr lang="en-US" sz="1400">
                          <a:effectLst/>
                          <a:latin typeface="Arial MT"/>
                          <a:ea typeface="Arial MT"/>
                          <a:cs typeface="Arial MT"/>
                        </a:rPr>
                        <a:t>7</a:t>
                      </a:r>
                      <a:endParaRPr lang="en-IN" sz="1800">
                        <a:effectLst/>
                        <a:latin typeface="Arial MT"/>
                        <a:ea typeface="Arial MT"/>
                        <a:cs typeface="Arial MT"/>
                      </a:endParaRPr>
                    </a:p>
                  </a:txBody>
                  <a:tcPr marL="0" marR="0" marT="0" marB="0">
                    <a:lnL>
                      <a:noFill/>
                    </a:lnL>
                    <a:lnR>
                      <a:noFill/>
                    </a:lnR>
                    <a:lnT>
                      <a:noFill/>
                    </a:lnT>
                    <a:lnB>
                      <a:noFill/>
                    </a:lnB>
                  </a:tcPr>
                </a:tc>
                <a:tc>
                  <a:txBody>
                    <a:bodyPr/>
                    <a:lstStyle/>
                    <a:p>
                      <a:pPr marL="141605" marR="105410" algn="ctr">
                        <a:lnSpc>
                          <a:spcPts val="1050"/>
                        </a:lnSpc>
                        <a:spcAft>
                          <a:spcPts val="0"/>
                        </a:spcAft>
                      </a:pPr>
                      <a:r>
                        <a:rPr lang="en-US" sz="1400" dirty="0">
                          <a:effectLst/>
                          <a:latin typeface="Arial MT"/>
                          <a:ea typeface="Arial MT"/>
                          <a:cs typeface="Arial MT"/>
                        </a:rPr>
                        <a:t>C,E</a:t>
                      </a:r>
                      <a:endParaRPr lang="en-IN" sz="1800" dirty="0">
                        <a:effectLst/>
                        <a:latin typeface="Arial MT"/>
                        <a:ea typeface="Arial MT"/>
                        <a:cs typeface="Arial MT"/>
                      </a:endParaRPr>
                    </a:p>
                  </a:txBody>
                  <a:tcPr marL="0" marR="0" marT="0" marB="0">
                    <a:lnL>
                      <a:noFill/>
                    </a:lnL>
                    <a:lnR>
                      <a:noFill/>
                    </a:lnR>
                    <a:lnT>
                      <a:noFill/>
                    </a:lnT>
                    <a:lnB>
                      <a:noFill/>
                    </a:lnB>
                  </a:tcPr>
                </a:tc>
                <a:extLst>
                  <a:ext uri="{0D108BD9-81ED-4DB2-BD59-A6C34878D82A}">
                    <a16:rowId xmlns:a16="http://schemas.microsoft.com/office/drawing/2014/main" xmlns="" val="3427304708"/>
                  </a:ext>
                </a:extLst>
              </a:tr>
              <a:tr h="250399">
                <a:tc>
                  <a:txBody>
                    <a:bodyPr/>
                    <a:lstStyle/>
                    <a:p>
                      <a:pPr marR="33020" algn="ctr">
                        <a:lnSpc>
                          <a:spcPts val="1050"/>
                        </a:lnSpc>
                      </a:pPr>
                      <a:r>
                        <a:rPr lang="en-US" sz="1400">
                          <a:effectLst/>
                          <a:latin typeface="Arial MT"/>
                          <a:ea typeface="Arial MT"/>
                          <a:cs typeface="Arial MT"/>
                        </a:rPr>
                        <a:t>I</a:t>
                      </a:r>
                      <a:endParaRPr lang="en-IN" sz="1800">
                        <a:effectLst/>
                        <a:latin typeface="Arial MT"/>
                        <a:ea typeface="Arial MT"/>
                        <a:cs typeface="Arial MT"/>
                      </a:endParaRPr>
                    </a:p>
                  </a:txBody>
                  <a:tcPr marL="0" marR="0" marT="0" marB="0">
                    <a:lnL>
                      <a:noFill/>
                    </a:lnL>
                    <a:lnR>
                      <a:noFill/>
                    </a:lnR>
                    <a:lnT>
                      <a:noFill/>
                    </a:lnT>
                    <a:lnB>
                      <a:noFill/>
                    </a:lnB>
                  </a:tcPr>
                </a:tc>
                <a:tc>
                  <a:txBody>
                    <a:bodyPr/>
                    <a:lstStyle/>
                    <a:p>
                      <a:pPr marL="131445" marR="119380" algn="ctr">
                        <a:lnSpc>
                          <a:spcPts val="1050"/>
                        </a:lnSpc>
                        <a:spcAft>
                          <a:spcPts val="0"/>
                        </a:spcAft>
                      </a:pPr>
                      <a:r>
                        <a:rPr lang="en-US" sz="1400">
                          <a:effectLst/>
                          <a:latin typeface="Arial MT"/>
                          <a:ea typeface="Arial MT"/>
                          <a:cs typeface="Arial MT"/>
                        </a:rPr>
                        <a:t>Pricing</a:t>
                      </a:r>
                      <a:endParaRPr lang="en-IN" sz="1800">
                        <a:effectLst/>
                        <a:latin typeface="Arial MT"/>
                        <a:ea typeface="Arial MT"/>
                        <a:cs typeface="Arial MT"/>
                      </a:endParaRPr>
                    </a:p>
                  </a:txBody>
                  <a:tcPr marL="0" marR="0" marT="0" marB="0">
                    <a:lnL>
                      <a:noFill/>
                    </a:lnL>
                    <a:lnR>
                      <a:noFill/>
                    </a:lnR>
                    <a:lnT>
                      <a:noFill/>
                    </a:lnT>
                    <a:lnB>
                      <a:noFill/>
                    </a:lnB>
                  </a:tcPr>
                </a:tc>
                <a:tc>
                  <a:txBody>
                    <a:bodyPr/>
                    <a:lstStyle/>
                    <a:p>
                      <a:pPr marL="20955" algn="ctr">
                        <a:lnSpc>
                          <a:spcPts val="1050"/>
                        </a:lnSpc>
                      </a:pPr>
                      <a:r>
                        <a:rPr lang="en-US" sz="1400">
                          <a:effectLst/>
                          <a:latin typeface="Arial MT"/>
                          <a:ea typeface="Arial MT"/>
                          <a:cs typeface="Arial MT"/>
                        </a:rPr>
                        <a:t>2</a:t>
                      </a:r>
                      <a:endParaRPr lang="en-IN" sz="1800">
                        <a:effectLst/>
                        <a:latin typeface="Arial MT"/>
                        <a:ea typeface="Arial MT"/>
                        <a:cs typeface="Arial MT"/>
                      </a:endParaRPr>
                    </a:p>
                  </a:txBody>
                  <a:tcPr marL="0" marR="0" marT="0" marB="0">
                    <a:lnL>
                      <a:noFill/>
                    </a:lnL>
                    <a:lnR>
                      <a:noFill/>
                    </a:lnR>
                    <a:lnT>
                      <a:noFill/>
                    </a:lnT>
                    <a:lnB>
                      <a:noFill/>
                    </a:lnB>
                  </a:tcPr>
                </a:tc>
                <a:tc>
                  <a:txBody>
                    <a:bodyPr/>
                    <a:lstStyle/>
                    <a:p>
                      <a:pPr marR="62230" algn="ctr">
                        <a:lnSpc>
                          <a:spcPts val="1050"/>
                        </a:lnSpc>
                      </a:pPr>
                      <a:r>
                        <a:rPr lang="en-US" sz="1400">
                          <a:effectLst/>
                          <a:latin typeface="Arial MT"/>
                          <a:ea typeface="Arial MT"/>
                          <a:cs typeface="Arial MT"/>
                        </a:rPr>
                        <a:t>2</a:t>
                      </a:r>
                      <a:endParaRPr lang="en-IN" sz="1800">
                        <a:effectLst/>
                        <a:latin typeface="Arial MT"/>
                        <a:ea typeface="Arial MT"/>
                        <a:cs typeface="Arial MT"/>
                      </a:endParaRPr>
                    </a:p>
                  </a:txBody>
                  <a:tcPr marL="0" marR="0" marT="0" marB="0">
                    <a:lnL>
                      <a:noFill/>
                    </a:lnL>
                    <a:lnR>
                      <a:noFill/>
                    </a:lnR>
                    <a:lnT>
                      <a:noFill/>
                    </a:lnT>
                    <a:lnB>
                      <a:noFill/>
                    </a:lnB>
                  </a:tcPr>
                </a:tc>
                <a:tc>
                  <a:txBody>
                    <a:bodyPr/>
                    <a:lstStyle/>
                    <a:p>
                      <a:pPr marR="433705" algn="r">
                        <a:lnSpc>
                          <a:spcPts val="1050"/>
                        </a:lnSpc>
                      </a:pPr>
                      <a:r>
                        <a:rPr lang="en-US" sz="1400">
                          <a:effectLst/>
                          <a:latin typeface="Arial MT"/>
                          <a:ea typeface="Arial MT"/>
                          <a:cs typeface="Arial MT"/>
                        </a:rPr>
                        <a:t>2</a:t>
                      </a:r>
                      <a:endParaRPr lang="en-IN" sz="1800">
                        <a:effectLst/>
                        <a:latin typeface="Arial MT"/>
                        <a:ea typeface="Arial MT"/>
                        <a:cs typeface="Arial MT"/>
                      </a:endParaRPr>
                    </a:p>
                  </a:txBody>
                  <a:tcPr marL="0" marR="0" marT="0" marB="0">
                    <a:lnL>
                      <a:noFill/>
                    </a:lnL>
                    <a:lnR>
                      <a:noFill/>
                    </a:lnR>
                    <a:lnT>
                      <a:noFill/>
                    </a:lnT>
                    <a:lnB>
                      <a:noFill/>
                    </a:lnB>
                  </a:tcPr>
                </a:tc>
                <a:tc>
                  <a:txBody>
                    <a:bodyPr/>
                    <a:lstStyle/>
                    <a:p>
                      <a:pPr marL="36195" algn="ctr">
                        <a:lnSpc>
                          <a:spcPts val="1050"/>
                        </a:lnSpc>
                      </a:pPr>
                      <a:r>
                        <a:rPr lang="en-US" sz="1400" dirty="0">
                          <a:effectLst/>
                          <a:latin typeface="Arial MT"/>
                          <a:ea typeface="Arial MT"/>
                          <a:cs typeface="Arial MT"/>
                        </a:rPr>
                        <a:t>B</a:t>
                      </a:r>
                      <a:endParaRPr lang="en-IN" sz="1800" dirty="0">
                        <a:effectLst/>
                        <a:latin typeface="Arial MT"/>
                        <a:ea typeface="Arial MT"/>
                        <a:cs typeface="Arial MT"/>
                      </a:endParaRPr>
                    </a:p>
                  </a:txBody>
                  <a:tcPr marL="0" marR="0" marT="0" marB="0">
                    <a:lnL>
                      <a:noFill/>
                    </a:lnL>
                    <a:lnR>
                      <a:noFill/>
                    </a:lnR>
                    <a:lnT>
                      <a:noFill/>
                    </a:lnT>
                    <a:lnB>
                      <a:noFill/>
                    </a:lnB>
                  </a:tcPr>
                </a:tc>
                <a:extLst>
                  <a:ext uri="{0D108BD9-81ED-4DB2-BD59-A6C34878D82A}">
                    <a16:rowId xmlns:a16="http://schemas.microsoft.com/office/drawing/2014/main" xmlns="" val="428687315"/>
                  </a:ext>
                </a:extLst>
              </a:tr>
              <a:tr h="251492">
                <a:tc>
                  <a:txBody>
                    <a:bodyPr/>
                    <a:lstStyle/>
                    <a:p>
                      <a:pPr marR="33655" algn="ctr">
                        <a:lnSpc>
                          <a:spcPts val="1050"/>
                        </a:lnSpc>
                      </a:pPr>
                      <a:r>
                        <a:rPr lang="en-US" sz="1400">
                          <a:effectLst/>
                          <a:latin typeface="Arial MT"/>
                          <a:ea typeface="Arial MT"/>
                          <a:cs typeface="Arial MT"/>
                        </a:rPr>
                        <a:t>J</a:t>
                      </a:r>
                      <a:endParaRPr lang="en-IN" sz="1800">
                        <a:effectLst/>
                        <a:latin typeface="Arial MT"/>
                        <a:ea typeface="Arial MT"/>
                        <a:cs typeface="Arial MT"/>
                      </a:endParaRPr>
                    </a:p>
                  </a:txBody>
                  <a:tcPr marL="0" marR="0" marT="0" marB="0">
                    <a:lnL>
                      <a:noFill/>
                    </a:lnL>
                    <a:lnR>
                      <a:noFill/>
                    </a:lnR>
                    <a:lnT>
                      <a:noFill/>
                    </a:lnT>
                    <a:lnB>
                      <a:noFill/>
                    </a:lnB>
                  </a:tcPr>
                </a:tc>
                <a:tc>
                  <a:txBody>
                    <a:bodyPr/>
                    <a:lstStyle/>
                    <a:p>
                      <a:pPr marL="132080" marR="119380" algn="ctr">
                        <a:lnSpc>
                          <a:spcPts val="1050"/>
                        </a:lnSpc>
                        <a:spcAft>
                          <a:spcPts val="0"/>
                        </a:spcAft>
                      </a:pPr>
                      <a:r>
                        <a:rPr lang="en-US" sz="1400">
                          <a:effectLst/>
                          <a:latin typeface="Arial MT"/>
                          <a:ea typeface="Arial MT"/>
                          <a:cs typeface="Arial MT"/>
                        </a:rPr>
                        <a:t>Production</a:t>
                      </a:r>
                      <a:endParaRPr lang="en-IN" sz="1800">
                        <a:effectLst/>
                        <a:latin typeface="Arial MT"/>
                        <a:ea typeface="Arial MT"/>
                        <a:cs typeface="Arial MT"/>
                      </a:endParaRPr>
                    </a:p>
                  </a:txBody>
                  <a:tcPr marL="0" marR="0" marT="0" marB="0">
                    <a:lnL>
                      <a:noFill/>
                    </a:lnL>
                    <a:lnR>
                      <a:noFill/>
                    </a:lnR>
                    <a:lnT>
                      <a:noFill/>
                    </a:lnT>
                    <a:lnB>
                      <a:noFill/>
                    </a:lnB>
                  </a:tcPr>
                </a:tc>
                <a:tc>
                  <a:txBody>
                    <a:bodyPr/>
                    <a:lstStyle/>
                    <a:p>
                      <a:pPr marL="20955" algn="ctr">
                        <a:lnSpc>
                          <a:spcPts val="1050"/>
                        </a:lnSpc>
                      </a:pPr>
                      <a:r>
                        <a:rPr lang="en-US" sz="1400">
                          <a:effectLst/>
                          <a:latin typeface="Arial MT"/>
                          <a:ea typeface="Arial MT"/>
                          <a:cs typeface="Arial MT"/>
                        </a:rPr>
                        <a:t>3</a:t>
                      </a:r>
                      <a:endParaRPr lang="en-IN" sz="1800">
                        <a:effectLst/>
                        <a:latin typeface="Arial MT"/>
                        <a:ea typeface="Arial MT"/>
                        <a:cs typeface="Arial MT"/>
                      </a:endParaRPr>
                    </a:p>
                  </a:txBody>
                  <a:tcPr marL="0" marR="0" marT="0" marB="0">
                    <a:lnL>
                      <a:noFill/>
                    </a:lnL>
                    <a:lnR>
                      <a:noFill/>
                    </a:lnR>
                    <a:lnT>
                      <a:noFill/>
                    </a:lnT>
                    <a:lnB>
                      <a:noFill/>
                    </a:lnB>
                  </a:tcPr>
                </a:tc>
                <a:tc>
                  <a:txBody>
                    <a:bodyPr/>
                    <a:lstStyle/>
                    <a:p>
                      <a:pPr marR="62230" algn="ctr">
                        <a:lnSpc>
                          <a:spcPts val="1050"/>
                        </a:lnSpc>
                      </a:pPr>
                      <a:r>
                        <a:rPr lang="en-US" sz="1400">
                          <a:effectLst/>
                          <a:latin typeface="Arial MT"/>
                          <a:ea typeface="Arial MT"/>
                          <a:cs typeface="Arial MT"/>
                        </a:rPr>
                        <a:t>4</a:t>
                      </a:r>
                      <a:endParaRPr lang="en-IN" sz="1800">
                        <a:effectLst/>
                        <a:latin typeface="Arial MT"/>
                        <a:ea typeface="Arial MT"/>
                        <a:cs typeface="Arial MT"/>
                      </a:endParaRPr>
                    </a:p>
                  </a:txBody>
                  <a:tcPr marL="0" marR="0" marT="0" marB="0">
                    <a:lnL>
                      <a:noFill/>
                    </a:lnL>
                    <a:lnR>
                      <a:noFill/>
                    </a:lnR>
                    <a:lnT>
                      <a:noFill/>
                    </a:lnT>
                    <a:lnB>
                      <a:noFill/>
                    </a:lnB>
                  </a:tcPr>
                </a:tc>
                <a:tc>
                  <a:txBody>
                    <a:bodyPr/>
                    <a:lstStyle/>
                    <a:p>
                      <a:pPr marR="415925" algn="r">
                        <a:lnSpc>
                          <a:spcPts val="1050"/>
                        </a:lnSpc>
                      </a:pPr>
                      <a:r>
                        <a:rPr lang="en-US" sz="1400">
                          <a:effectLst/>
                          <a:latin typeface="Arial MT"/>
                          <a:ea typeface="Arial MT"/>
                          <a:cs typeface="Arial MT"/>
                        </a:rPr>
                        <a:t>14</a:t>
                      </a:r>
                      <a:endParaRPr lang="en-IN" sz="1800">
                        <a:effectLst/>
                        <a:latin typeface="Arial MT"/>
                        <a:ea typeface="Arial MT"/>
                        <a:cs typeface="Arial MT"/>
                      </a:endParaRPr>
                    </a:p>
                  </a:txBody>
                  <a:tcPr marL="0" marR="0" marT="0" marB="0">
                    <a:lnL>
                      <a:noFill/>
                    </a:lnL>
                    <a:lnR>
                      <a:noFill/>
                    </a:lnR>
                    <a:lnT>
                      <a:noFill/>
                    </a:lnT>
                    <a:lnB>
                      <a:noFill/>
                    </a:lnB>
                  </a:tcPr>
                </a:tc>
                <a:tc>
                  <a:txBody>
                    <a:bodyPr/>
                    <a:lstStyle/>
                    <a:p>
                      <a:pPr marL="141605" marR="106045" algn="ctr">
                        <a:lnSpc>
                          <a:spcPts val="1050"/>
                        </a:lnSpc>
                        <a:spcAft>
                          <a:spcPts val="0"/>
                        </a:spcAft>
                      </a:pPr>
                      <a:r>
                        <a:rPr lang="en-US" sz="1400" dirty="0">
                          <a:effectLst/>
                          <a:latin typeface="Arial MT"/>
                          <a:ea typeface="Arial MT"/>
                          <a:cs typeface="Arial MT"/>
                        </a:rPr>
                        <a:t>F,G,H,I</a:t>
                      </a:r>
                      <a:endParaRPr lang="en-IN" sz="1800" dirty="0">
                        <a:effectLst/>
                        <a:latin typeface="Arial MT"/>
                        <a:ea typeface="Arial MT"/>
                        <a:cs typeface="Arial MT"/>
                      </a:endParaRPr>
                    </a:p>
                  </a:txBody>
                  <a:tcPr marL="0" marR="0" marT="0" marB="0">
                    <a:lnL>
                      <a:noFill/>
                    </a:lnL>
                    <a:lnR>
                      <a:noFill/>
                    </a:lnR>
                    <a:lnT>
                      <a:noFill/>
                    </a:lnT>
                    <a:lnB>
                      <a:noFill/>
                    </a:lnB>
                  </a:tcPr>
                </a:tc>
                <a:extLst>
                  <a:ext uri="{0D108BD9-81ED-4DB2-BD59-A6C34878D82A}">
                    <a16:rowId xmlns:a16="http://schemas.microsoft.com/office/drawing/2014/main" xmlns="" val="1154249578"/>
                  </a:ext>
                </a:extLst>
              </a:tr>
              <a:tr h="241651">
                <a:tc>
                  <a:txBody>
                    <a:bodyPr/>
                    <a:lstStyle/>
                    <a:p>
                      <a:pPr marR="33655" algn="ctr">
                        <a:lnSpc>
                          <a:spcPts val="1005"/>
                        </a:lnSpc>
                      </a:pPr>
                      <a:r>
                        <a:rPr lang="en-US" sz="1400" dirty="0">
                          <a:effectLst/>
                          <a:latin typeface="Arial MT"/>
                          <a:ea typeface="Arial MT"/>
                          <a:cs typeface="Arial MT"/>
                        </a:rPr>
                        <a:t>K</a:t>
                      </a:r>
                      <a:endParaRPr lang="en-IN" sz="1800" dirty="0">
                        <a:effectLst/>
                        <a:latin typeface="Arial MT"/>
                        <a:ea typeface="Arial MT"/>
                        <a:cs typeface="Arial MT"/>
                      </a:endParaRPr>
                    </a:p>
                  </a:txBody>
                  <a:tcPr marL="0" marR="0" marT="0" marB="0">
                    <a:lnL>
                      <a:noFill/>
                    </a:lnL>
                    <a:lnR>
                      <a:noFill/>
                    </a:lnR>
                    <a:lnT>
                      <a:noFill/>
                    </a:lnT>
                    <a:lnB w="19050" cap="flat" cmpd="sng" algn="ctr">
                      <a:solidFill>
                        <a:srgbClr val="7F7F7F"/>
                      </a:solidFill>
                      <a:prstDash val="solid"/>
                      <a:round/>
                      <a:headEnd type="none" w="med" len="med"/>
                      <a:tailEnd type="none" w="med" len="med"/>
                    </a:lnB>
                  </a:tcPr>
                </a:tc>
                <a:tc>
                  <a:txBody>
                    <a:bodyPr/>
                    <a:lstStyle/>
                    <a:p>
                      <a:pPr marL="132080" marR="119380" algn="ctr">
                        <a:lnSpc>
                          <a:spcPts val="1005"/>
                        </a:lnSpc>
                        <a:spcAft>
                          <a:spcPts val="0"/>
                        </a:spcAft>
                      </a:pPr>
                      <a:r>
                        <a:rPr lang="en-US" sz="1400" dirty="0">
                          <a:effectLst/>
                          <a:latin typeface="Arial MT"/>
                          <a:ea typeface="Arial MT"/>
                          <a:cs typeface="Arial MT"/>
                        </a:rPr>
                        <a:t>Distribution</a:t>
                      </a:r>
                      <a:endParaRPr lang="en-IN" sz="1800" dirty="0">
                        <a:effectLst/>
                        <a:latin typeface="Arial MT"/>
                        <a:ea typeface="Arial MT"/>
                        <a:cs typeface="Arial MT"/>
                      </a:endParaRPr>
                    </a:p>
                  </a:txBody>
                  <a:tcPr marL="0" marR="0" marT="0" marB="0">
                    <a:lnL>
                      <a:noFill/>
                    </a:lnL>
                    <a:lnR>
                      <a:noFill/>
                    </a:lnR>
                    <a:lnT>
                      <a:noFill/>
                    </a:lnT>
                    <a:lnB w="19050" cap="flat" cmpd="sng" algn="ctr">
                      <a:solidFill>
                        <a:srgbClr val="7F7F7F"/>
                      </a:solidFill>
                      <a:prstDash val="solid"/>
                      <a:round/>
                      <a:headEnd type="none" w="med" len="med"/>
                      <a:tailEnd type="none" w="med" len="med"/>
                    </a:lnB>
                  </a:tcPr>
                </a:tc>
                <a:tc>
                  <a:txBody>
                    <a:bodyPr/>
                    <a:lstStyle/>
                    <a:p>
                      <a:pPr marL="20320" algn="ctr">
                        <a:lnSpc>
                          <a:spcPts val="1005"/>
                        </a:lnSpc>
                      </a:pPr>
                      <a:r>
                        <a:rPr lang="en-US" sz="1400">
                          <a:effectLst/>
                          <a:latin typeface="Arial MT"/>
                          <a:ea typeface="Arial MT"/>
                          <a:cs typeface="Arial MT"/>
                        </a:rPr>
                        <a:t>2</a:t>
                      </a:r>
                      <a:endParaRPr lang="en-IN" sz="1800">
                        <a:effectLst/>
                        <a:latin typeface="Arial MT"/>
                        <a:ea typeface="Arial MT"/>
                        <a:cs typeface="Arial MT"/>
                      </a:endParaRPr>
                    </a:p>
                  </a:txBody>
                  <a:tcPr marL="0" marR="0" marT="0" marB="0">
                    <a:lnL>
                      <a:noFill/>
                    </a:lnL>
                    <a:lnR>
                      <a:noFill/>
                    </a:lnR>
                    <a:lnT>
                      <a:noFill/>
                    </a:lnT>
                    <a:lnB w="19050" cap="flat" cmpd="sng" algn="ctr">
                      <a:solidFill>
                        <a:srgbClr val="7F7F7F"/>
                      </a:solidFill>
                      <a:prstDash val="solid"/>
                      <a:round/>
                      <a:headEnd type="none" w="med" len="med"/>
                      <a:tailEnd type="none" w="med" len="med"/>
                    </a:lnB>
                  </a:tcPr>
                </a:tc>
                <a:tc>
                  <a:txBody>
                    <a:bodyPr/>
                    <a:lstStyle/>
                    <a:p>
                      <a:pPr marR="62865" algn="ctr">
                        <a:lnSpc>
                          <a:spcPts val="1005"/>
                        </a:lnSpc>
                      </a:pPr>
                      <a:r>
                        <a:rPr lang="en-US" sz="1400" dirty="0">
                          <a:effectLst/>
                          <a:latin typeface="Arial MT"/>
                          <a:ea typeface="Arial MT"/>
                          <a:cs typeface="Arial MT"/>
                        </a:rPr>
                        <a:t>3</a:t>
                      </a:r>
                      <a:endParaRPr lang="en-IN" sz="1800" dirty="0">
                        <a:effectLst/>
                        <a:latin typeface="Arial MT"/>
                        <a:ea typeface="Arial MT"/>
                        <a:cs typeface="Arial MT"/>
                      </a:endParaRPr>
                    </a:p>
                  </a:txBody>
                  <a:tcPr marL="0" marR="0" marT="0" marB="0">
                    <a:lnL>
                      <a:noFill/>
                    </a:lnL>
                    <a:lnR>
                      <a:noFill/>
                    </a:lnR>
                    <a:lnT>
                      <a:noFill/>
                    </a:lnT>
                    <a:lnB w="19050" cap="flat" cmpd="sng" algn="ctr">
                      <a:solidFill>
                        <a:srgbClr val="7F7F7F"/>
                      </a:solidFill>
                      <a:prstDash val="solid"/>
                      <a:round/>
                      <a:headEnd type="none" w="med" len="med"/>
                      <a:tailEnd type="none" w="med" len="med"/>
                    </a:lnB>
                  </a:tcPr>
                </a:tc>
                <a:tc>
                  <a:txBody>
                    <a:bodyPr/>
                    <a:lstStyle/>
                    <a:p>
                      <a:pPr marR="433705" algn="r">
                        <a:lnSpc>
                          <a:spcPts val="1005"/>
                        </a:lnSpc>
                      </a:pPr>
                      <a:r>
                        <a:rPr lang="en-US" sz="1400">
                          <a:effectLst/>
                          <a:latin typeface="Arial MT"/>
                          <a:ea typeface="Arial MT"/>
                          <a:cs typeface="Arial MT"/>
                        </a:rPr>
                        <a:t>4</a:t>
                      </a:r>
                      <a:endParaRPr lang="en-IN" sz="1800">
                        <a:effectLst/>
                        <a:latin typeface="Arial MT"/>
                        <a:ea typeface="Arial MT"/>
                        <a:cs typeface="Arial MT"/>
                      </a:endParaRPr>
                    </a:p>
                  </a:txBody>
                  <a:tcPr marL="0" marR="0" marT="0" marB="0">
                    <a:lnL>
                      <a:noFill/>
                    </a:lnL>
                    <a:lnR>
                      <a:noFill/>
                    </a:lnR>
                    <a:lnT>
                      <a:noFill/>
                    </a:lnT>
                    <a:lnB w="19050" cap="flat" cmpd="sng" algn="ctr">
                      <a:solidFill>
                        <a:srgbClr val="7F7F7F"/>
                      </a:solidFill>
                      <a:prstDash val="solid"/>
                      <a:round/>
                      <a:headEnd type="none" w="med" len="med"/>
                      <a:tailEnd type="none" w="med" len="med"/>
                    </a:lnB>
                  </a:tcPr>
                </a:tc>
                <a:tc>
                  <a:txBody>
                    <a:bodyPr/>
                    <a:lstStyle/>
                    <a:p>
                      <a:pPr marL="35560" algn="ctr">
                        <a:lnSpc>
                          <a:spcPts val="1005"/>
                        </a:lnSpc>
                      </a:pPr>
                      <a:r>
                        <a:rPr lang="en-US" sz="1400" dirty="0">
                          <a:effectLst/>
                          <a:latin typeface="Arial MT"/>
                          <a:ea typeface="Arial MT"/>
                          <a:cs typeface="Arial MT"/>
                        </a:rPr>
                        <a:t>J</a:t>
                      </a:r>
                      <a:endParaRPr lang="en-IN" sz="1800" dirty="0">
                        <a:effectLst/>
                        <a:latin typeface="Arial MT"/>
                        <a:ea typeface="Arial MT"/>
                        <a:cs typeface="Arial MT"/>
                      </a:endParaRPr>
                    </a:p>
                  </a:txBody>
                  <a:tcPr marL="0" marR="0" marT="0" marB="0">
                    <a:lnL>
                      <a:noFill/>
                    </a:lnL>
                    <a:lnR>
                      <a:noFill/>
                    </a:lnR>
                    <a:lnT>
                      <a:noFill/>
                    </a:lnT>
                    <a:lnB w="28575" cap="flat" cmpd="sng" algn="ctr">
                      <a:solidFill>
                        <a:srgbClr val="7F7F7F"/>
                      </a:solidFill>
                      <a:prstDash val="solid"/>
                      <a:round/>
                      <a:headEnd type="none" w="med" len="med"/>
                      <a:tailEnd type="none" w="med" len="med"/>
                    </a:lnB>
                  </a:tcPr>
                </a:tc>
                <a:extLst>
                  <a:ext uri="{0D108BD9-81ED-4DB2-BD59-A6C34878D82A}">
                    <a16:rowId xmlns:a16="http://schemas.microsoft.com/office/drawing/2014/main" xmlns="" val="269084386"/>
                  </a:ext>
                </a:extLst>
              </a:tr>
            </a:tbl>
          </a:graphicData>
        </a:graphic>
      </p:graphicFrame>
      <p:graphicFrame>
        <p:nvGraphicFramePr>
          <p:cNvPr id="6" name="Table 5">
            <a:extLst>
              <a:ext uri="{FF2B5EF4-FFF2-40B4-BE49-F238E27FC236}">
                <a16:creationId xmlns:a16="http://schemas.microsoft.com/office/drawing/2014/main" xmlns="" id="{77DBE8BF-36F7-979D-FC2F-5E5734CC2FB0}"/>
              </a:ext>
            </a:extLst>
          </p:cNvPr>
          <p:cNvGraphicFramePr>
            <a:graphicFrameLocks noGrp="1"/>
          </p:cNvGraphicFramePr>
          <p:nvPr>
            <p:extLst>
              <p:ext uri="{D42A27DB-BD31-4B8C-83A1-F6EECF244321}">
                <p14:modId xmlns:p14="http://schemas.microsoft.com/office/powerpoint/2010/main" val="3954900408"/>
              </p:ext>
            </p:extLst>
          </p:nvPr>
        </p:nvGraphicFramePr>
        <p:xfrm>
          <a:off x="6018245" y="4445268"/>
          <a:ext cx="5682344" cy="2412732"/>
        </p:xfrm>
        <a:graphic>
          <a:graphicData uri="http://schemas.openxmlformats.org/drawingml/2006/table">
            <a:tbl>
              <a:tblPr firstRow="1" firstCol="1" lastRow="1" lastCol="1" bandRow="1" bandCol="1"/>
              <a:tblGrid>
                <a:gridCol w="677545">
                  <a:extLst>
                    <a:ext uri="{9D8B030D-6E8A-4147-A177-3AD203B41FA5}">
                      <a16:colId xmlns:a16="http://schemas.microsoft.com/office/drawing/2014/main" xmlns="" val="4123728985"/>
                    </a:ext>
                  </a:extLst>
                </a:gridCol>
                <a:gridCol w="1631857">
                  <a:extLst>
                    <a:ext uri="{9D8B030D-6E8A-4147-A177-3AD203B41FA5}">
                      <a16:colId xmlns:a16="http://schemas.microsoft.com/office/drawing/2014/main" xmlns="" val="452959071"/>
                    </a:ext>
                  </a:extLst>
                </a:gridCol>
                <a:gridCol w="1854420">
                  <a:extLst>
                    <a:ext uri="{9D8B030D-6E8A-4147-A177-3AD203B41FA5}">
                      <a16:colId xmlns:a16="http://schemas.microsoft.com/office/drawing/2014/main" xmlns="" val="815910283"/>
                    </a:ext>
                  </a:extLst>
                </a:gridCol>
                <a:gridCol w="1518522">
                  <a:extLst>
                    <a:ext uri="{9D8B030D-6E8A-4147-A177-3AD203B41FA5}">
                      <a16:colId xmlns:a16="http://schemas.microsoft.com/office/drawing/2014/main" xmlns="" val="3088147424"/>
                    </a:ext>
                  </a:extLst>
                </a:gridCol>
              </a:tblGrid>
              <a:tr h="295385">
                <a:tc>
                  <a:txBody>
                    <a:bodyPr/>
                    <a:lstStyle/>
                    <a:p>
                      <a:pPr marL="97790" marR="110490" algn="ctr">
                        <a:lnSpc>
                          <a:spcPts val="1050"/>
                        </a:lnSpc>
                        <a:spcAft>
                          <a:spcPts val="0"/>
                        </a:spcAft>
                      </a:pPr>
                      <a:r>
                        <a:rPr lang="en-US" sz="1400" b="1">
                          <a:effectLst/>
                          <a:latin typeface="Arial" panose="020B0604020202020204" pitchFamily="34" charset="0"/>
                          <a:ea typeface="Arial MT"/>
                          <a:cs typeface="Arial MT"/>
                        </a:rPr>
                        <a:t>Task</a:t>
                      </a:r>
                      <a:endParaRPr lang="en-IN" sz="1800">
                        <a:effectLst/>
                        <a:latin typeface="Arial MT"/>
                        <a:ea typeface="Arial MT"/>
                        <a:cs typeface="Arial MT"/>
                      </a:endParaRPr>
                    </a:p>
                  </a:txBody>
                  <a:tcPr marL="0" marR="0" marT="0" marB="0">
                    <a:lnL>
                      <a:noFill/>
                    </a:lnL>
                    <a:lnR>
                      <a:noFill/>
                    </a:lnR>
                    <a:lnT w="1905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marL="113030" marR="129540" algn="ctr">
                        <a:lnSpc>
                          <a:spcPts val="1050"/>
                        </a:lnSpc>
                        <a:spcAft>
                          <a:spcPts val="0"/>
                        </a:spcAft>
                      </a:pPr>
                      <a:r>
                        <a:rPr lang="en-US" sz="1400" b="1">
                          <a:effectLst/>
                          <a:latin typeface="Arial" panose="020B0604020202020204" pitchFamily="34" charset="0"/>
                          <a:ea typeface="Arial MT"/>
                          <a:cs typeface="Arial MT"/>
                        </a:rPr>
                        <a:t>Normal</a:t>
                      </a:r>
                      <a:r>
                        <a:rPr lang="en-US" sz="1400" b="1" spc="-10">
                          <a:effectLst/>
                          <a:latin typeface="Arial" panose="020B0604020202020204" pitchFamily="34" charset="0"/>
                          <a:ea typeface="Arial MT"/>
                          <a:cs typeface="Arial MT"/>
                        </a:rPr>
                        <a:t> </a:t>
                      </a:r>
                      <a:r>
                        <a:rPr lang="en-US" sz="1400" b="1">
                          <a:effectLst/>
                          <a:latin typeface="Arial" panose="020B0604020202020204" pitchFamily="34" charset="0"/>
                          <a:ea typeface="Arial MT"/>
                          <a:cs typeface="Arial MT"/>
                        </a:rPr>
                        <a:t>costs</a:t>
                      </a:r>
                      <a:r>
                        <a:rPr lang="en-US" sz="1400" b="1" spc="-5">
                          <a:effectLst/>
                          <a:latin typeface="Arial" panose="020B0604020202020204" pitchFamily="34" charset="0"/>
                          <a:ea typeface="Arial MT"/>
                          <a:cs typeface="Arial MT"/>
                        </a:rPr>
                        <a:t> </a:t>
                      </a:r>
                      <a:r>
                        <a:rPr lang="en-US" sz="1400" b="1">
                          <a:effectLst/>
                          <a:latin typeface="Arial" panose="020B0604020202020204" pitchFamily="34" charset="0"/>
                          <a:ea typeface="Arial MT"/>
                          <a:cs typeface="Arial MT"/>
                        </a:rPr>
                        <a:t>($)</a:t>
                      </a:r>
                      <a:endParaRPr lang="en-IN" sz="1800">
                        <a:effectLst/>
                        <a:latin typeface="Arial MT"/>
                        <a:ea typeface="Arial MT"/>
                        <a:cs typeface="Arial MT"/>
                      </a:endParaRPr>
                    </a:p>
                  </a:txBody>
                  <a:tcPr marL="0" marR="0" marT="0" marB="0">
                    <a:lnL>
                      <a:noFill/>
                    </a:lnL>
                    <a:lnR>
                      <a:noFill/>
                    </a:lnR>
                    <a:lnT w="1905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marL="130810" marR="122555" algn="ctr">
                        <a:lnSpc>
                          <a:spcPts val="1050"/>
                        </a:lnSpc>
                        <a:spcAft>
                          <a:spcPts val="0"/>
                        </a:spcAft>
                      </a:pPr>
                      <a:r>
                        <a:rPr lang="en-US" sz="1400" b="1" dirty="0">
                          <a:effectLst/>
                          <a:latin typeface="Arial" panose="020B0604020202020204" pitchFamily="34" charset="0"/>
                          <a:ea typeface="Arial MT"/>
                          <a:cs typeface="Arial MT"/>
                        </a:rPr>
                        <a:t>Crash</a:t>
                      </a:r>
                      <a:r>
                        <a:rPr lang="en-US" sz="1400" b="1" spc="-15" dirty="0">
                          <a:effectLst/>
                          <a:latin typeface="Arial" panose="020B0604020202020204" pitchFamily="34" charset="0"/>
                          <a:ea typeface="Arial MT"/>
                          <a:cs typeface="Arial MT"/>
                        </a:rPr>
                        <a:t> </a:t>
                      </a:r>
                      <a:r>
                        <a:rPr lang="en-US" sz="1400" b="1" dirty="0">
                          <a:effectLst/>
                          <a:latin typeface="Arial" panose="020B0604020202020204" pitchFamily="34" charset="0"/>
                          <a:ea typeface="Arial MT"/>
                          <a:cs typeface="Arial MT"/>
                        </a:rPr>
                        <a:t>time</a:t>
                      </a:r>
                      <a:r>
                        <a:rPr lang="en-US" sz="1400" b="1" spc="-10" dirty="0">
                          <a:effectLst/>
                          <a:latin typeface="Arial" panose="020B0604020202020204" pitchFamily="34" charset="0"/>
                          <a:ea typeface="Arial MT"/>
                          <a:cs typeface="Arial MT"/>
                        </a:rPr>
                        <a:t> </a:t>
                      </a:r>
                      <a:r>
                        <a:rPr lang="en-US" sz="1400" b="1" dirty="0">
                          <a:effectLst/>
                          <a:latin typeface="Arial" panose="020B0604020202020204" pitchFamily="34" charset="0"/>
                          <a:ea typeface="Arial MT"/>
                          <a:cs typeface="Arial MT"/>
                        </a:rPr>
                        <a:t>(weeks)</a:t>
                      </a:r>
                      <a:endParaRPr lang="en-IN" sz="1800" dirty="0">
                        <a:effectLst/>
                        <a:latin typeface="Arial MT"/>
                        <a:ea typeface="Arial MT"/>
                        <a:cs typeface="Arial MT"/>
                      </a:endParaRPr>
                    </a:p>
                  </a:txBody>
                  <a:tcPr marL="0" marR="0" marT="0" marB="0">
                    <a:lnL>
                      <a:noFill/>
                    </a:lnL>
                    <a:lnR>
                      <a:noFill/>
                    </a:lnR>
                    <a:lnT w="1905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marL="121920" marR="111760" algn="ctr">
                        <a:lnSpc>
                          <a:spcPts val="1050"/>
                        </a:lnSpc>
                        <a:spcAft>
                          <a:spcPts val="0"/>
                        </a:spcAft>
                      </a:pPr>
                      <a:r>
                        <a:rPr lang="en-US" sz="1400" b="1">
                          <a:effectLst/>
                          <a:latin typeface="Arial" panose="020B0604020202020204" pitchFamily="34" charset="0"/>
                          <a:ea typeface="Arial MT"/>
                          <a:cs typeface="Arial MT"/>
                        </a:rPr>
                        <a:t>Crash</a:t>
                      </a:r>
                      <a:r>
                        <a:rPr lang="en-US" sz="1400" b="1" spc="-10">
                          <a:effectLst/>
                          <a:latin typeface="Arial" panose="020B0604020202020204" pitchFamily="34" charset="0"/>
                          <a:ea typeface="Arial MT"/>
                          <a:cs typeface="Arial MT"/>
                        </a:rPr>
                        <a:t> </a:t>
                      </a:r>
                      <a:r>
                        <a:rPr lang="en-US" sz="1400" b="1">
                          <a:effectLst/>
                          <a:latin typeface="Arial" panose="020B0604020202020204" pitchFamily="34" charset="0"/>
                          <a:ea typeface="Arial MT"/>
                          <a:cs typeface="Arial MT"/>
                        </a:rPr>
                        <a:t>costs</a:t>
                      </a:r>
                      <a:r>
                        <a:rPr lang="en-US" sz="1400" b="1" spc="-10">
                          <a:effectLst/>
                          <a:latin typeface="Arial" panose="020B0604020202020204" pitchFamily="34" charset="0"/>
                          <a:ea typeface="Arial MT"/>
                          <a:cs typeface="Arial MT"/>
                        </a:rPr>
                        <a:t> </a:t>
                      </a:r>
                      <a:r>
                        <a:rPr lang="en-US" sz="1400" b="1">
                          <a:effectLst/>
                          <a:latin typeface="Arial" panose="020B0604020202020204" pitchFamily="34" charset="0"/>
                          <a:ea typeface="Arial MT"/>
                          <a:cs typeface="Arial MT"/>
                        </a:rPr>
                        <a:t>($)</a:t>
                      </a:r>
                      <a:endParaRPr lang="en-IN" sz="1800">
                        <a:effectLst/>
                        <a:latin typeface="Arial MT"/>
                        <a:ea typeface="Arial MT"/>
                        <a:cs typeface="Arial MT"/>
                      </a:endParaRPr>
                    </a:p>
                  </a:txBody>
                  <a:tcPr marL="0" marR="0" marT="0" marB="0">
                    <a:lnL>
                      <a:noFill/>
                    </a:lnL>
                    <a:lnR>
                      <a:noFill/>
                    </a:lnR>
                    <a:lnT w="1905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extLst>
                  <a:ext uri="{0D108BD9-81ED-4DB2-BD59-A6C34878D82A}">
                    <a16:rowId xmlns:a16="http://schemas.microsoft.com/office/drawing/2014/main" xmlns="" val="289096696"/>
                  </a:ext>
                </a:extLst>
              </a:tr>
              <a:tr h="193020">
                <a:tc>
                  <a:txBody>
                    <a:bodyPr/>
                    <a:lstStyle/>
                    <a:p>
                      <a:pPr marR="12065" algn="ctr">
                        <a:lnSpc>
                          <a:spcPts val="1055"/>
                        </a:lnSpc>
                      </a:pPr>
                      <a:r>
                        <a:rPr lang="en-US" sz="1400">
                          <a:effectLst/>
                          <a:latin typeface="Arial MT"/>
                          <a:ea typeface="Arial MT"/>
                          <a:cs typeface="Arial MT"/>
                        </a:rPr>
                        <a:t>A</a:t>
                      </a:r>
                      <a:endParaRPr lang="en-IN" sz="1800">
                        <a:effectLst/>
                        <a:latin typeface="Arial MT"/>
                        <a:ea typeface="Arial MT"/>
                        <a:cs typeface="Arial MT"/>
                      </a:endParaRPr>
                    </a:p>
                  </a:txBody>
                  <a:tcPr marL="0" marR="0" marT="0" marB="0">
                    <a:lnL>
                      <a:noFill/>
                    </a:lnL>
                    <a:lnR>
                      <a:noFill/>
                    </a:lnR>
                    <a:lnT w="12700" cap="flat" cmpd="sng" algn="ctr">
                      <a:solidFill>
                        <a:srgbClr val="7F7F7F"/>
                      </a:solidFill>
                      <a:prstDash val="solid"/>
                      <a:round/>
                      <a:headEnd type="none" w="med" len="med"/>
                      <a:tailEnd type="none" w="med" len="med"/>
                    </a:lnT>
                    <a:lnB>
                      <a:noFill/>
                    </a:lnB>
                  </a:tcPr>
                </a:tc>
                <a:tc>
                  <a:txBody>
                    <a:bodyPr/>
                    <a:lstStyle/>
                    <a:p>
                      <a:pPr marL="113030" marR="129540" algn="ctr">
                        <a:lnSpc>
                          <a:spcPts val="1055"/>
                        </a:lnSpc>
                        <a:spcAft>
                          <a:spcPts val="0"/>
                        </a:spcAft>
                      </a:pPr>
                      <a:r>
                        <a:rPr lang="en-US" sz="1400">
                          <a:effectLst/>
                          <a:latin typeface="Arial MT"/>
                          <a:ea typeface="Arial MT"/>
                          <a:cs typeface="Arial MT"/>
                        </a:rPr>
                        <a:t>10,000</a:t>
                      </a:r>
                      <a:endParaRPr lang="en-IN" sz="1800">
                        <a:effectLst/>
                        <a:latin typeface="Arial MT"/>
                        <a:ea typeface="Arial MT"/>
                        <a:cs typeface="Arial MT"/>
                      </a:endParaRPr>
                    </a:p>
                  </a:txBody>
                  <a:tcPr marL="0" marR="0" marT="0" marB="0">
                    <a:lnL>
                      <a:noFill/>
                    </a:lnL>
                    <a:lnR>
                      <a:noFill/>
                    </a:lnR>
                    <a:lnT w="12700" cap="flat" cmpd="sng" algn="ctr">
                      <a:solidFill>
                        <a:srgbClr val="7F7F7F"/>
                      </a:solidFill>
                      <a:prstDash val="solid"/>
                      <a:round/>
                      <a:headEnd type="none" w="med" len="med"/>
                      <a:tailEnd type="none" w="med" len="med"/>
                    </a:lnT>
                    <a:lnB>
                      <a:noFill/>
                    </a:lnB>
                  </a:tcPr>
                </a:tc>
                <a:tc>
                  <a:txBody>
                    <a:bodyPr/>
                    <a:lstStyle/>
                    <a:p>
                      <a:pPr marL="7620" algn="ctr">
                        <a:lnSpc>
                          <a:spcPts val="1055"/>
                        </a:lnSpc>
                      </a:pPr>
                      <a:r>
                        <a:rPr lang="en-US" sz="1400">
                          <a:effectLst/>
                          <a:latin typeface="Arial MT"/>
                          <a:ea typeface="Arial MT"/>
                          <a:cs typeface="Arial MT"/>
                        </a:rPr>
                        <a:t>3</a:t>
                      </a:r>
                      <a:endParaRPr lang="en-IN" sz="1800">
                        <a:effectLst/>
                        <a:latin typeface="Arial MT"/>
                        <a:ea typeface="Arial MT"/>
                        <a:cs typeface="Arial MT"/>
                      </a:endParaRPr>
                    </a:p>
                  </a:txBody>
                  <a:tcPr marL="0" marR="0" marT="0" marB="0">
                    <a:lnL>
                      <a:noFill/>
                    </a:lnL>
                    <a:lnR>
                      <a:noFill/>
                    </a:lnR>
                    <a:lnT w="12700" cap="flat" cmpd="sng" algn="ctr">
                      <a:solidFill>
                        <a:srgbClr val="7F7F7F"/>
                      </a:solidFill>
                      <a:prstDash val="solid"/>
                      <a:round/>
                      <a:headEnd type="none" w="med" len="med"/>
                      <a:tailEnd type="none" w="med" len="med"/>
                    </a:lnT>
                    <a:lnB>
                      <a:noFill/>
                    </a:lnB>
                  </a:tcPr>
                </a:tc>
                <a:tc>
                  <a:txBody>
                    <a:bodyPr/>
                    <a:lstStyle/>
                    <a:p>
                      <a:pPr marL="121920" marR="111760" algn="ctr">
                        <a:lnSpc>
                          <a:spcPts val="1055"/>
                        </a:lnSpc>
                        <a:spcAft>
                          <a:spcPts val="0"/>
                        </a:spcAft>
                      </a:pPr>
                      <a:r>
                        <a:rPr lang="en-US" sz="1400">
                          <a:effectLst/>
                          <a:latin typeface="Arial MT"/>
                          <a:ea typeface="Arial MT"/>
                          <a:cs typeface="Arial MT"/>
                        </a:rPr>
                        <a:t>10,000</a:t>
                      </a:r>
                      <a:endParaRPr lang="en-IN" sz="1800">
                        <a:effectLst/>
                        <a:latin typeface="Arial MT"/>
                        <a:ea typeface="Arial MT"/>
                        <a:cs typeface="Arial MT"/>
                      </a:endParaRPr>
                    </a:p>
                  </a:txBody>
                  <a:tcPr marL="0" marR="0" marT="0" marB="0">
                    <a:lnL>
                      <a:noFill/>
                    </a:lnL>
                    <a:lnR>
                      <a:noFill/>
                    </a:lnR>
                    <a:lnT w="12700" cap="flat" cmpd="sng" algn="ctr">
                      <a:solidFill>
                        <a:srgbClr val="7F7F7F"/>
                      </a:solidFill>
                      <a:prstDash val="solid"/>
                      <a:round/>
                      <a:headEnd type="none" w="med" len="med"/>
                      <a:tailEnd type="none" w="med" len="med"/>
                    </a:lnT>
                    <a:lnB>
                      <a:noFill/>
                    </a:lnB>
                  </a:tcPr>
                </a:tc>
                <a:extLst>
                  <a:ext uri="{0D108BD9-81ED-4DB2-BD59-A6C34878D82A}">
                    <a16:rowId xmlns:a16="http://schemas.microsoft.com/office/drawing/2014/main" xmlns="" val="1362035326"/>
                  </a:ext>
                </a:extLst>
              </a:tr>
              <a:tr h="192181">
                <a:tc>
                  <a:txBody>
                    <a:bodyPr/>
                    <a:lstStyle/>
                    <a:p>
                      <a:pPr marR="12065" algn="ctr">
                        <a:lnSpc>
                          <a:spcPts val="1050"/>
                        </a:lnSpc>
                      </a:pPr>
                      <a:r>
                        <a:rPr lang="en-US" sz="1400">
                          <a:effectLst/>
                          <a:latin typeface="Arial MT"/>
                          <a:ea typeface="Arial MT"/>
                          <a:cs typeface="Arial MT"/>
                        </a:rPr>
                        <a:t>B</a:t>
                      </a:r>
                      <a:endParaRPr lang="en-IN" sz="1800">
                        <a:effectLst/>
                        <a:latin typeface="Arial MT"/>
                        <a:ea typeface="Arial MT"/>
                        <a:cs typeface="Arial MT"/>
                      </a:endParaRPr>
                    </a:p>
                  </a:txBody>
                  <a:tcPr marL="0" marR="0" marT="0" marB="0">
                    <a:lnL>
                      <a:noFill/>
                    </a:lnL>
                    <a:lnR>
                      <a:noFill/>
                    </a:lnR>
                    <a:lnT>
                      <a:noFill/>
                    </a:lnT>
                    <a:lnB>
                      <a:noFill/>
                    </a:lnB>
                  </a:tcPr>
                </a:tc>
                <a:tc>
                  <a:txBody>
                    <a:bodyPr/>
                    <a:lstStyle/>
                    <a:p>
                      <a:pPr marL="113030" marR="129540" algn="ctr">
                        <a:lnSpc>
                          <a:spcPts val="1050"/>
                        </a:lnSpc>
                        <a:spcAft>
                          <a:spcPts val="0"/>
                        </a:spcAft>
                      </a:pPr>
                      <a:r>
                        <a:rPr lang="en-US" sz="1400">
                          <a:effectLst/>
                          <a:latin typeface="Arial MT"/>
                          <a:ea typeface="Arial MT"/>
                          <a:cs typeface="Arial MT"/>
                        </a:rPr>
                        <a:t>20,000</a:t>
                      </a:r>
                      <a:endParaRPr lang="en-IN" sz="1800">
                        <a:effectLst/>
                        <a:latin typeface="Arial MT"/>
                        <a:ea typeface="Arial MT"/>
                        <a:cs typeface="Arial MT"/>
                      </a:endParaRPr>
                    </a:p>
                  </a:txBody>
                  <a:tcPr marL="0" marR="0" marT="0" marB="0">
                    <a:lnL>
                      <a:noFill/>
                    </a:lnL>
                    <a:lnR>
                      <a:noFill/>
                    </a:lnR>
                    <a:lnT>
                      <a:noFill/>
                    </a:lnT>
                    <a:lnB>
                      <a:noFill/>
                    </a:lnB>
                  </a:tcPr>
                </a:tc>
                <a:tc>
                  <a:txBody>
                    <a:bodyPr/>
                    <a:lstStyle/>
                    <a:p>
                      <a:pPr marL="7620" algn="ctr">
                        <a:lnSpc>
                          <a:spcPts val="1050"/>
                        </a:lnSpc>
                      </a:pPr>
                      <a:r>
                        <a:rPr lang="en-US" sz="1400">
                          <a:effectLst/>
                          <a:latin typeface="Arial MT"/>
                          <a:ea typeface="Arial MT"/>
                          <a:cs typeface="Arial MT"/>
                        </a:rPr>
                        <a:t>6</a:t>
                      </a:r>
                      <a:endParaRPr lang="en-IN" sz="1800">
                        <a:effectLst/>
                        <a:latin typeface="Arial MT"/>
                        <a:ea typeface="Arial MT"/>
                        <a:cs typeface="Arial MT"/>
                      </a:endParaRPr>
                    </a:p>
                  </a:txBody>
                  <a:tcPr marL="0" marR="0" marT="0" marB="0">
                    <a:lnL>
                      <a:noFill/>
                    </a:lnL>
                    <a:lnR>
                      <a:noFill/>
                    </a:lnR>
                    <a:lnT>
                      <a:noFill/>
                    </a:lnT>
                    <a:lnB>
                      <a:noFill/>
                    </a:lnB>
                  </a:tcPr>
                </a:tc>
                <a:tc>
                  <a:txBody>
                    <a:bodyPr/>
                    <a:lstStyle/>
                    <a:p>
                      <a:pPr marL="121920" marR="111760" algn="ctr">
                        <a:lnSpc>
                          <a:spcPts val="1050"/>
                        </a:lnSpc>
                        <a:spcAft>
                          <a:spcPts val="0"/>
                        </a:spcAft>
                      </a:pPr>
                      <a:r>
                        <a:rPr lang="en-US" sz="1400">
                          <a:effectLst/>
                          <a:latin typeface="Arial MT"/>
                          <a:ea typeface="Arial MT"/>
                          <a:cs typeface="Arial MT"/>
                        </a:rPr>
                        <a:t>25,000</a:t>
                      </a:r>
                      <a:endParaRPr lang="en-IN" sz="1800">
                        <a:effectLst/>
                        <a:latin typeface="Arial MT"/>
                        <a:ea typeface="Arial MT"/>
                        <a:cs typeface="Arial MT"/>
                      </a:endParaRPr>
                    </a:p>
                  </a:txBody>
                  <a:tcPr marL="0" marR="0" marT="0" marB="0">
                    <a:lnL>
                      <a:noFill/>
                    </a:lnL>
                    <a:lnR>
                      <a:noFill/>
                    </a:lnR>
                    <a:lnT>
                      <a:noFill/>
                    </a:lnT>
                    <a:lnB>
                      <a:noFill/>
                    </a:lnB>
                  </a:tcPr>
                </a:tc>
                <a:extLst>
                  <a:ext uri="{0D108BD9-81ED-4DB2-BD59-A6C34878D82A}">
                    <a16:rowId xmlns:a16="http://schemas.microsoft.com/office/drawing/2014/main" xmlns="" val="913327469"/>
                  </a:ext>
                </a:extLst>
              </a:tr>
              <a:tr h="193020">
                <a:tc>
                  <a:txBody>
                    <a:bodyPr/>
                    <a:lstStyle/>
                    <a:p>
                      <a:pPr marR="12700" algn="ctr">
                        <a:lnSpc>
                          <a:spcPts val="1050"/>
                        </a:lnSpc>
                      </a:pPr>
                      <a:r>
                        <a:rPr lang="en-US" sz="1400">
                          <a:effectLst/>
                          <a:latin typeface="Arial MT"/>
                          <a:ea typeface="Arial MT"/>
                          <a:cs typeface="Arial MT"/>
                        </a:rPr>
                        <a:t>C</a:t>
                      </a:r>
                      <a:endParaRPr lang="en-IN" sz="1800">
                        <a:effectLst/>
                        <a:latin typeface="Arial MT"/>
                        <a:ea typeface="Arial MT"/>
                        <a:cs typeface="Arial MT"/>
                      </a:endParaRPr>
                    </a:p>
                  </a:txBody>
                  <a:tcPr marL="0" marR="0" marT="0" marB="0">
                    <a:lnL>
                      <a:noFill/>
                    </a:lnL>
                    <a:lnR>
                      <a:noFill/>
                    </a:lnR>
                    <a:lnT>
                      <a:noFill/>
                    </a:lnT>
                    <a:lnB>
                      <a:noFill/>
                    </a:lnB>
                  </a:tcPr>
                </a:tc>
                <a:tc>
                  <a:txBody>
                    <a:bodyPr/>
                    <a:lstStyle/>
                    <a:p>
                      <a:pPr marL="113030" marR="129540" algn="ctr">
                        <a:lnSpc>
                          <a:spcPts val="1050"/>
                        </a:lnSpc>
                        <a:spcAft>
                          <a:spcPts val="0"/>
                        </a:spcAft>
                      </a:pPr>
                      <a:r>
                        <a:rPr lang="en-US" sz="1400">
                          <a:effectLst/>
                          <a:latin typeface="Arial MT"/>
                          <a:ea typeface="Arial MT"/>
                          <a:cs typeface="Arial MT"/>
                        </a:rPr>
                        <a:t>15,000</a:t>
                      </a:r>
                      <a:endParaRPr lang="en-IN" sz="1800">
                        <a:effectLst/>
                        <a:latin typeface="Arial MT"/>
                        <a:ea typeface="Arial MT"/>
                        <a:cs typeface="Arial MT"/>
                      </a:endParaRPr>
                    </a:p>
                  </a:txBody>
                  <a:tcPr marL="0" marR="0" marT="0" marB="0">
                    <a:lnL>
                      <a:noFill/>
                    </a:lnL>
                    <a:lnR>
                      <a:noFill/>
                    </a:lnR>
                    <a:lnT>
                      <a:noFill/>
                    </a:lnT>
                    <a:lnB>
                      <a:noFill/>
                    </a:lnB>
                  </a:tcPr>
                </a:tc>
                <a:tc>
                  <a:txBody>
                    <a:bodyPr/>
                    <a:lstStyle/>
                    <a:p>
                      <a:pPr marL="7620" algn="ctr">
                        <a:lnSpc>
                          <a:spcPts val="1050"/>
                        </a:lnSpc>
                      </a:pPr>
                      <a:r>
                        <a:rPr lang="en-US" sz="1400">
                          <a:effectLst/>
                          <a:latin typeface="Arial MT"/>
                          <a:ea typeface="Arial MT"/>
                          <a:cs typeface="Arial MT"/>
                        </a:rPr>
                        <a:t>5</a:t>
                      </a:r>
                      <a:endParaRPr lang="en-IN" sz="1800">
                        <a:effectLst/>
                        <a:latin typeface="Arial MT"/>
                        <a:ea typeface="Arial MT"/>
                        <a:cs typeface="Arial MT"/>
                      </a:endParaRPr>
                    </a:p>
                  </a:txBody>
                  <a:tcPr marL="0" marR="0" marT="0" marB="0">
                    <a:lnL>
                      <a:noFill/>
                    </a:lnL>
                    <a:lnR>
                      <a:noFill/>
                    </a:lnR>
                    <a:lnT>
                      <a:noFill/>
                    </a:lnT>
                    <a:lnB>
                      <a:noFill/>
                    </a:lnB>
                  </a:tcPr>
                </a:tc>
                <a:tc>
                  <a:txBody>
                    <a:bodyPr/>
                    <a:lstStyle/>
                    <a:p>
                      <a:pPr marL="121285" marR="111760" algn="ctr">
                        <a:lnSpc>
                          <a:spcPts val="1050"/>
                        </a:lnSpc>
                        <a:spcAft>
                          <a:spcPts val="0"/>
                        </a:spcAft>
                      </a:pPr>
                      <a:r>
                        <a:rPr lang="en-US" sz="1400">
                          <a:effectLst/>
                          <a:latin typeface="Arial MT"/>
                          <a:ea typeface="Arial MT"/>
                          <a:cs typeface="Arial MT"/>
                        </a:rPr>
                        <a:t>30,000</a:t>
                      </a:r>
                      <a:endParaRPr lang="en-IN" sz="1800">
                        <a:effectLst/>
                        <a:latin typeface="Arial MT"/>
                        <a:ea typeface="Arial MT"/>
                        <a:cs typeface="Arial MT"/>
                      </a:endParaRPr>
                    </a:p>
                  </a:txBody>
                  <a:tcPr marL="0" marR="0" marT="0" marB="0">
                    <a:lnL>
                      <a:noFill/>
                    </a:lnL>
                    <a:lnR>
                      <a:noFill/>
                    </a:lnR>
                    <a:lnT>
                      <a:noFill/>
                    </a:lnT>
                    <a:lnB>
                      <a:noFill/>
                    </a:lnB>
                  </a:tcPr>
                </a:tc>
                <a:extLst>
                  <a:ext uri="{0D108BD9-81ED-4DB2-BD59-A6C34878D82A}">
                    <a16:rowId xmlns:a16="http://schemas.microsoft.com/office/drawing/2014/main" xmlns="" val="3858148762"/>
                  </a:ext>
                </a:extLst>
              </a:tr>
              <a:tr h="192181">
                <a:tc>
                  <a:txBody>
                    <a:bodyPr/>
                    <a:lstStyle/>
                    <a:p>
                      <a:pPr marR="12700" algn="ctr">
                        <a:lnSpc>
                          <a:spcPts val="1050"/>
                        </a:lnSpc>
                      </a:pPr>
                      <a:r>
                        <a:rPr lang="en-US" sz="1400">
                          <a:effectLst/>
                          <a:latin typeface="Arial MT"/>
                          <a:ea typeface="Arial MT"/>
                          <a:cs typeface="Arial MT"/>
                        </a:rPr>
                        <a:t>D</a:t>
                      </a:r>
                      <a:endParaRPr lang="en-IN" sz="1800">
                        <a:effectLst/>
                        <a:latin typeface="Arial MT"/>
                        <a:ea typeface="Arial MT"/>
                        <a:cs typeface="Arial MT"/>
                      </a:endParaRPr>
                    </a:p>
                  </a:txBody>
                  <a:tcPr marL="0" marR="0" marT="0" marB="0">
                    <a:lnL>
                      <a:noFill/>
                    </a:lnL>
                    <a:lnR>
                      <a:noFill/>
                    </a:lnR>
                    <a:lnT>
                      <a:noFill/>
                    </a:lnT>
                    <a:lnB>
                      <a:noFill/>
                    </a:lnB>
                  </a:tcPr>
                </a:tc>
                <a:tc>
                  <a:txBody>
                    <a:bodyPr/>
                    <a:lstStyle/>
                    <a:p>
                      <a:pPr marL="113030" marR="129540" algn="ctr">
                        <a:lnSpc>
                          <a:spcPts val="1050"/>
                        </a:lnSpc>
                        <a:spcAft>
                          <a:spcPts val="0"/>
                        </a:spcAft>
                      </a:pPr>
                      <a:r>
                        <a:rPr lang="en-US" sz="1400">
                          <a:effectLst/>
                          <a:latin typeface="Arial MT"/>
                          <a:ea typeface="Arial MT"/>
                          <a:cs typeface="Arial MT"/>
                        </a:rPr>
                        <a:t>45,000</a:t>
                      </a:r>
                      <a:endParaRPr lang="en-IN" sz="1800">
                        <a:effectLst/>
                        <a:latin typeface="Arial MT"/>
                        <a:ea typeface="Arial MT"/>
                        <a:cs typeface="Arial MT"/>
                      </a:endParaRPr>
                    </a:p>
                  </a:txBody>
                  <a:tcPr marL="0" marR="0" marT="0" marB="0">
                    <a:lnL>
                      <a:noFill/>
                    </a:lnL>
                    <a:lnR>
                      <a:noFill/>
                    </a:lnR>
                    <a:lnT>
                      <a:noFill/>
                    </a:lnT>
                    <a:lnB>
                      <a:noFill/>
                    </a:lnB>
                  </a:tcPr>
                </a:tc>
                <a:tc>
                  <a:txBody>
                    <a:bodyPr/>
                    <a:lstStyle/>
                    <a:p>
                      <a:pPr marL="7620" algn="ctr">
                        <a:lnSpc>
                          <a:spcPts val="1050"/>
                        </a:lnSpc>
                      </a:pPr>
                      <a:r>
                        <a:rPr lang="en-US" sz="1400">
                          <a:effectLst/>
                          <a:latin typeface="Arial MT"/>
                          <a:ea typeface="Arial MT"/>
                          <a:cs typeface="Arial MT"/>
                        </a:rPr>
                        <a:t>6</a:t>
                      </a:r>
                      <a:endParaRPr lang="en-IN" sz="1800">
                        <a:effectLst/>
                        <a:latin typeface="Arial MT"/>
                        <a:ea typeface="Arial MT"/>
                        <a:cs typeface="Arial MT"/>
                      </a:endParaRPr>
                    </a:p>
                  </a:txBody>
                  <a:tcPr marL="0" marR="0" marT="0" marB="0">
                    <a:lnL>
                      <a:noFill/>
                    </a:lnL>
                    <a:lnR>
                      <a:noFill/>
                    </a:lnR>
                    <a:lnT>
                      <a:noFill/>
                    </a:lnT>
                    <a:lnB>
                      <a:noFill/>
                    </a:lnB>
                  </a:tcPr>
                </a:tc>
                <a:tc>
                  <a:txBody>
                    <a:bodyPr/>
                    <a:lstStyle/>
                    <a:p>
                      <a:pPr marL="121285" marR="111760" algn="ctr">
                        <a:lnSpc>
                          <a:spcPts val="1050"/>
                        </a:lnSpc>
                        <a:spcAft>
                          <a:spcPts val="0"/>
                        </a:spcAft>
                      </a:pPr>
                      <a:r>
                        <a:rPr lang="en-US" sz="1400">
                          <a:effectLst/>
                          <a:latin typeface="Arial MT"/>
                          <a:ea typeface="Arial MT"/>
                          <a:cs typeface="Arial MT"/>
                        </a:rPr>
                        <a:t>65,000</a:t>
                      </a:r>
                      <a:endParaRPr lang="en-IN" sz="1800">
                        <a:effectLst/>
                        <a:latin typeface="Arial MT"/>
                        <a:ea typeface="Arial MT"/>
                        <a:cs typeface="Arial MT"/>
                      </a:endParaRPr>
                    </a:p>
                  </a:txBody>
                  <a:tcPr marL="0" marR="0" marT="0" marB="0">
                    <a:lnL>
                      <a:noFill/>
                    </a:lnL>
                    <a:lnR>
                      <a:noFill/>
                    </a:lnR>
                    <a:lnT>
                      <a:noFill/>
                    </a:lnT>
                    <a:lnB>
                      <a:noFill/>
                    </a:lnB>
                  </a:tcPr>
                </a:tc>
                <a:extLst>
                  <a:ext uri="{0D108BD9-81ED-4DB2-BD59-A6C34878D82A}">
                    <a16:rowId xmlns:a16="http://schemas.microsoft.com/office/drawing/2014/main" xmlns="" val="3988269690"/>
                  </a:ext>
                </a:extLst>
              </a:tr>
              <a:tr h="192181">
                <a:tc>
                  <a:txBody>
                    <a:bodyPr/>
                    <a:lstStyle/>
                    <a:p>
                      <a:pPr marR="12065" algn="ctr">
                        <a:lnSpc>
                          <a:spcPts val="1050"/>
                        </a:lnSpc>
                      </a:pPr>
                      <a:r>
                        <a:rPr lang="en-US" sz="1400">
                          <a:effectLst/>
                          <a:latin typeface="Arial MT"/>
                          <a:ea typeface="Arial MT"/>
                          <a:cs typeface="Arial MT"/>
                        </a:rPr>
                        <a:t>E</a:t>
                      </a:r>
                      <a:endParaRPr lang="en-IN" sz="1800">
                        <a:effectLst/>
                        <a:latin typeface="Arial MT"/>
                        <a:ea typeface="Arial MT"/>
                        <a:cs typeface="Arial MT"/>
                      </a:endParaRPr>
                    </a:p>
                  </a:txBody>
                  <a:tcPr marL="0" marR="0" marT="0" marB="0">
                    <a:lnL>
                      <a:noFill/>
                    </a:lnL>
                    <a:lnR>
                      <a:noFill/>
                    </a:lnR>
                    <a:lnT>
                      <a:noFill/>
                    </a:lnT>
                    <a:lnB>
                      <a:noFill/>
                    </a:lnB>
                  </a:tcPr>
                </a:tc>
                <a:tc>
                  <a:txBody>
                    <a:bodyPr/>
                    <a:lstStyle/>
                    <a:p>
                      <a:pPr marL="113030" marR="129540" algn="ctr">
                        <a:lnSpc>
                          <a:spcPts val="1050"/>
                        </a:lnSpc>
                        <a:spcAft>
                          <a:spcPts val="0"/>
                        </a:spcAft>
                      </a:pPr>
                      <a:r>
                        <a:rPr lang="en-US" sz="1400">
                          <a:effectLst/>
                          <a:latin typeface="Arial MT"/>
                          <a:ea typeface="Arial MT"/>
                          <a:cs typeface="Arial MT"/>
                        </a:rPr>
                        <a:t>10,000</a:t>
                      </a:r>
                      <a:endParaRPr lang="en-IN" sz="1800">
                        <a:effectLst/>
                        <a:latin typeface="Arial MT"/>
                        <a:ea typeface="Arial MT"/>
                        <a:cs typeface="Arial MT"/>
                      </a:endParaRPr>
                    </a:p>
                  </a:txBody>
                  <a:tcPr marL="0" marR="0" marT="0" marB="0">
                    <a:lnL>
                      <a:noFill/>
                    </a:lnL>
                    <a:lnR>
                      <a:noFill/>
                    </a:lnR>
                    <a:lnT>
                      <a:noFill/>
                    </a:lnT>
                    <a:lnB>
                      <a:noFill/>
                    </a:lnB>
                  </a:tcPr>
                </a:tc>
                <a:tc>
                  <a:txBody>
                    <a:bodyPr/>
                    <a:lstStyle/>
                    <a:p>
                      <a:pPr marL="7620" algn="ctr">
                        <a:lnSpc>
                          <a:spcPts val="1050"/>
                        </a:lnSpc>
                      </a:pPr>
                      <a:r>
                        <a:rPr lang="en-US" sz="1400" dirty="0">
                          <a:effectLst/>
                          <a:latin typeface="Arial MT"/>
                          <a:ea typeface="Arial MT"/>
                          <a:cs typeface="Arial MT"/>
                        </a:rPr>
                        <a:t>8</a:t>
                      </a:r>
                      <a:endParaRPr lang="en-IN" sz="1800" dirty="0">
                        <a:effectLst/>
                        <a:latin typeface="Arial MT"/>
                        <a:ea typeface="Arial MT"/>
                        <a:cs typeface="Arial MT"/>
                      </a:endParaRPr>
                    </a:p>
                  </a:txBody>
                  <a:tcPr marL="0" marR="0" marT="0" marB="0">
                    <a:lnL>
                      <a:noFill/>
                    </a:lnL>
                    <a:lnR>
                      <a:noFill/>
                    </a:lnR>
                    <a:lnT>
                      <a:noFill/>
                    </a:lnT>
                    <a:lnB>
                      <a:noFill/>
                    </a:lnB>
                  </a:tcPr>
                </a:tc>
                <a:tc>
                  <a:txBody>
                    <a:bodyPr/>
                    <a:lstStyle/>
                    <a:p>
                      <a:pPr marL="121920" marR="111760" algn="ctr">
                        <a:lnSpc>
                          <a:spcPts val="1050"/>
                        </a:lnSpc>
                        <a:spcAft>
                          <a:spcPts val="0"/>
                        </a:spcAft>
                      </a:pPr>
                      <a:r>
                        <a:rPr lang="en-US" sz="1400">
                          <a:effectLst/>
                          <a:latin typeface="Arial MT"/>
                          <a:ea typeface="Arial MT"/>
                          <a:cs typeface="Arial MT"/>
                        </a:rPr>
                        <a:t>20,000</a:t>
                      </a:r>
                      <a:endParaRPr lang="en-IN" sz="1800">
                        <a:effectLst/>
                        <a:latin typeface="Arial MT"/>
                        <a:ea typeface="Arial MT"/>
                        <a:cs typeface="Arial MT"/>
                      </a:endParaRPr>
                    </a:p>
                  </a:txBody>
                  <a:tcPr marL="0" marR="0" marT="0" marB="0">
                    <a:lnL>
                      <a:noFill/>
                    </a:lnL>
                    <a:lnR>
                      <a:noFill/>
                    </a:lnR>
                    <a:lnT>
                      <a:noFill/>
                    </a:lnT>
                    <a:lnB>
                      <a:noFill/>
                    </a:lnB>
                  </a:tcPr>
                </a:tc>
                <a:extLst>
                  <a:ext uri="{0D108BD9-81ED-4DB2-BD59-A6C34878D82A}">
                    <a16:rowId xmlns:a16="http://schemas.microsoft.com/office/drawing/2014/main" xmlns="" val="3822078656"/>
                  </a:ext>
                </a:extLst>
              </a:tr>
              <a:tr h="193020">
                <a:tc>
                  <a:txBody>
                    <a:bodyPr/>
                    <a:lstStyle/>
                    <a:p>
                      <a:pPr marR="13335" algn="ctr">
                        <a:lnSpc>
                          <a:spcPts val="1050"/>
                        </a:lnSpc>
                      </a:pPr>
                      <a:r>
                        <a:rPr lang="en-US" sz="1400">
                          <a:effectLst/>
                          <a:latin typeface="Arial MT"/>
                          <a:ea typeface="Arial MT"/>
                          <a:cs typeface="Arial MT"/>
                        </a:rPr>
                        <a:t>F</a:t>
                      </a:r>
                      <a:endParaRPr lang="en-IN" sz="1800">
                        <a:effectLst/>
                        <a:latin typeface="Arial MT"/>
                        <a:ea typeface="Arial MT"/>
                        <a:cs typeface="Arial MT"/>
                      </a:endParaRPr>
                    </a:p>
                  </a:txBody>
                  <a:tcPr marL="0" marR="0" marT="0" marB="0">
                    <a:lnL>
                      <a:noFill/>
                    </a:lnL>
                    <a:lnR>
                      <a:noFill/>
                    </a:lnR>
                    <a:lnT>
                      <a:noFill/>
                    </a:lnT>
                    <a:lnB>
                      <a:noFill/>
                    </a:lnB>
                  </a:tcPr>
                </a:tc>
                <a:tc>
                  <a:txBody>
                    <a:bodyPr/>
                    <a:lstStyle/>
                    <a:p>
                      <a:pPr marL="113030" marR="129540" algn="ctr">
                        <a:lnSpc>
                          <a:spcPts val="1050"/>
                        </a:lnSpc>
                        <a:spcAft>
                          <a:spcPts val="0"/>
                        </a:spcAft>
                      </a:pPr>
                      <a:r>
                        <a:rPr lang="en-US" sz="1400">
                          <a:effectLst/>
                          <a:latin typeface="Arial MT"/>
                          <a:ea typeface="Arial MT"/>
                          <a:cs typeface="Arial MT"/>
                        </a:rPr>
                        <a:t>15,000</a:t>
                      </a:r>
                      <a:endParaRPr lang="en-IN" sz="1800">
                        <a:effectLst/>
                        <a:latin typeface="Arial MT"/>
                        <a:ea typeface="Arial MT"/>
                        <a:cs typeface="Arial MT"/>
                      </a:endParaRPr>
                    </a:p>
                  </a:txBody>
                  <a:tcPr marL="0" marR="0" marT="0" marB="0">
                    <a:lnL>
                      <a:noFill/>
                    </a:lnL>
                    <a:lnR>
                      <a:noFill/>
                    </a:lnR>
                    <a:lnT>
                      <a:noFill/>
                    </a:lnT>
                    <a:lnB>
                      <a:noFill/>
                    </a:lnB>
                  </a:tcPr>
                </a:tc>
                <a:tc>
                  <a:txBody>
                    <a:bodyPr/>
                    <a:lstStyle/>
                    <a:p>
                      <a:pPr marL="7620" algn="ctr">
                        <a:lnSpc>
                          <a:spcPts val="1050"/>
                        </a:lnSpc>
                      </a:pPr>
                      <a:r>
                        <a:rPr lang="en-US" sz="1400" dirty="0">
                          <a:effectLst/>
                          <a:latin typeface="Arial MT"/>
                          <a:ea typeface="Arial MT"/>
                          <a:cs typeface="Arial MT"/>
                        </a:rPr>
                        <a:t>4</a:t>
                      </a:r>
                      <a:endParaRPr lang="en-IN" sz="1800" dirty="0">
                        <a:effectLst/>
                        <a:latin typeface="Arial MT"/>
                        <a:ea typeface="Arial MT"/>
                        <a:cs typeface="Arial MT"/>
                      </a:endParaRPr>
                    </a:p>
                  </a:txBody>
                  <a:tcPr marL="0" marR="0" marT="0" marB="0">
                    <a:lnL>
                      <a:noFill/>
                    </a:lnL>
                    <a:lnR>
                      <a:noFill/>
                    </a:lnR>
                    <a:lnT>
                      <a:noFill/>
                    </a:lnT>
                    <a:lnB>
                      <a:noFill/>
                    </a:lnB>
                  </a:tcPr>
                </a:tc>
                <a:tc>
                  <a:txBody>
                    <a:bodyPr/>
                    <a:lstStyle/>
                    <a:p>
                      <a:pPr marL="121920" marR="111760" algn="ctr">
                        <a:lnSpc>
                          <a:spcPts val="1050"/>
                        </a:lnSpc>
                        <a:spcAft>
                          <a:spcPts val="0"/>
                        </a:spcAft>
                      </a:pPr>
                      <a:r>
                        <a:rPr lang="en-US" sz="1400">
                          <a:effectLst/>
                          <a:latin typeface="Arial MT"/>
                          <a:ea typeface="Arial MT"/>
                          <a:cs typeface="Arial MT"/>
                        </a:rPr>
                        <a:t>18,000</a:t>
                      </a:r>
                      <a:endParaRPr lang="en-IN" sz="1800">
                        <a:effectLst/>
                        <a:latin typeface="Arial MT"/>
                        <a:ea typeface="Arial MT"/>
                        <a:cs typeface="Arial MT"/>
                      </a:endParaRPr>
                    </a:p>
                  </a:txBody>
                  <a:tcPr marL="0" marR="0" marT="0" marB="0">
                    <a:lnL>
                      <a:noFill/>
                    </a:lnL>
                    <a:lnR>
                      <a:noFill/>
                    </a:lnR>
                    <a:lnT>
                      <a:noFill/>
                    </a:lnT>
                    <a:lnB>
                      <a:noFill/>
                    </a:lnB>
                  </a:tcPr>
                </a:tc>
                <a:extLst>
                  <a:ext uri="{0D108BD9-81ED-4DB2-BD59-A6C34878D82A}">
                    <a16:rowId xmlns:a16="http://schemas.microsoft.com/office/drawing/2014/main" xmlns="" val="713040348"/>
                  </a:ext>
                </a:extLst>
              </a:tr>
              <a:tr h="192181">
                <a:tc>
                  <a:txBody>
                    <a:bodyPr/>
                    <a:lstStyle/>
                    <a:p>
                      <a:pPr marR="13335" algn="ctr">
                        <a:lnSpc>
                          <a:spcPts val="1050"/>
                        </a:lnSpc>
                      </a:pPr>
                      <a:r>
                        <a:rPr lang="en-US" sz="1400">
                          <a:effectLst/>
                          <a:latin typeface="Arial MT"/>
                          <a:ea typeface="Arial MT"/>
                          <a:cs typeface="Arial MT"/>
                        </a:rPr>
                        <a:t>G</a:t>
                      </a:r>
                      <a:endParaRPr lang="en-IN" sz="1800">
                        <a:effectLst/>
                        <a:latin typeface="Arial MT"/>
                        <a:ea typeface="Arial MT"/>
                        <a:cs typeface="Arial MT"/>
                      </a:endParaRPr>
                    </a:p>
                  </a:txBody>
                  <a:tcPr marL="0" marR="0" marT="0" marB="0">
                    <a:lnL>
                      <a:noFill/>
                    </a:lnL>
                    <a:lnR>
                      <a:noFill/>
                    </a:lnR>
                    <a:lnT>
                      <a:noFill/>
                    </a:lnT>
                    <a:lnB>
                      <a:noFill/>
                    </a:lnB>
                  </a:tcPr>
                </a:tc>
                <a:tc>
                  <a:txBody>
                    <a:bodyPr/>
                    <a:lstStyle/>
                    <a:p>
                      <a:pPr marL="113030" marR="129540" algn="ctr">
                        <a:lnSpc>
                          <a:spcPts val="1050"/>
                        </a:lnSpc>
                        <a:spcAft>
                          <a:spcPts val="0"/>
                        </a:spcAft>
                      </a:pPr>
                      <a:r>
                        <a:rPr lang="en-US" sz="1400">
                          <a:effectLst/>
                          <a:latin typeface="Arial MT"/>
                          <a:ea typeface="Arial MT"/>
                          <a:cs typeface="Arial MT"/>
                        </a:rPr>
                        <a:t>20,000</a:t>
                      </a:r>
                      <a:endParaRPr lang="en-IN" sz="1800">
                        <a:effectLst/>
                        <a:latin typeface="Arial MT"/>
                        <a:ea typeface="Arial MT"/>
                        <a:cs typeface="Arial MT"/>
                      </a:endParaRPr>
                    </a:p>
                  </a:txBody>
                  <a:tcPr marL="0" marR="0" marT="0" marB="0">
                    <a:lnL>
                      <a:noFill/>
                    </a:lnL>
                    <a:lnR>
                      <a:noFill/>
                    </a:lnR>
                    <a:lnT>
                      <a:noFill/>
                    </a:lnT>
                    <a:lnB>
                      <a:noFill/>
                    </a:lnB>
                  </a:tcPr>
                </a:tc>
                <a:tc>
                  <a:txBody>
                    <a:bodyPr/>
                    <a:lstStyle/>
                    <a:p>
                      <a:pPr marL="7620" algn="ctr">
                        <a:lnSpc>
                          <a:spcPts val="1050"/>
                        </a:lnSpc>
                      </a:pPr>
                      <a:r>
                        <a:rPr lang="en-US" sz="1400">
                          <a:effectLst/>
                          <a:latin typeface="Arial MT"/>
                          <a:ea typeface="Arial MT"/>
                          <a:cs typeface="Arial MT"/>
                        </a:rPr>
                        <a:t>4</a:t>
                      </a:r>
                      <a:endParaRPr lang="en-IN" sz="1800">
                        <a:effectLst/>
                        <a:latin typeface="Arial MT"/>
                        <a:ea typeface="Arial MT"/>
                        <a:cs typeface="Arial MT"/>
                      </a:endParaRPr>
                    </a:p>
                  </a:txBody>
                  <a:tcPr marL="0" marR="0" marT="0" marB="0">
                    <a:lnL>
                      <a:noFill/>
                    </a:lnL>
                    <a:lnR>
                      <a:noFill/>
                    </a:lnR>
                    <a:lnT>
                      <a:noFill/>
                    </a:lnT>
                    <a:lnB>
                      <a:noFill/>
                    </a:lnB>
                  </a:tcPr>
                </a:tc>
                <a:tc>
                  <a:txBody>
                    <a:bodyPr/>
                    <a:lstStyle/>
                    <a:p>
                      <a:pPr marL="121920" marR="111760" algn="ctr">
                        <a:lnSpc>
                          <a:spcPts val="1050"/>
                        </a:lnSpc>
                        <a:spcAft>
                          <a:spcPts val="0"/>
                        </a:spcAft>
                      </a:pPr>
                      <a:r>
                        <a:rPr lang="en-US" sz="1400">
                          <a:effectLst/>
                          <a:latin typeface="Arial MT"/>
                          <a:ea typeface="Arial MT"/>
                          <a:cs typeface="Arial MT"/>
                        </a:rPr>
                        <a:t>30,000</a:t>
                      </a:r>
                      <a:endParaRPr lang="en-IN" sz="1800">
                        <a:effectLst/>
                        <a:latin typeface="Arial MT"/>
                        <a:ea typeface="Arial MT"/>
                        <a:cs typeface="Arial MT"/>
                      </a:endParaRPr>
                    </a:p>
                  </a:txBody>
                  <a:tcPr marL="0" marR="0" marT="0" marB="0">
                    <a:lnL>
                      <a:noFill/>
                    </a:lnL>
                    <a:lnR>
                      <a:noFill/>
                    </a:lnR>
                    <a:lnT>
                      <a:noFill/>
                    </a:lnT>
                    <a:lnB>
                      <a:noFill/>
                    </a:lnB>
                  </a:tcPr>
                </a:tc>
                <a:extLst>
                  <a:ext uri="{0D108BD9-81ED-4DB2-BD59-A6C34878D82A}">
                    <a16:rowId xmlns:a16="http://schemas.microsoft.com/office/drawing/2014/main" xmlns="" val="895463942"/>
                  </a:ext>
                </a:extLst>
              </a:tr>
              <a:tr h="192181">
                <a:tc>
                  <a:txBody>
                    <a:bodyPr/>
                    <a:lstStyle/>
                    <a:p>
                      <a:pPr marR="12700" algn="ctr">
                        <a:lnSpc>
                          <a:spcPts val="1050"/>
                        </a:lnSpc>
                      </a:pPr>
                      <a:r>
                        <a:rPr lang="en-US" sz="1400">
                          <a:effectLst/>
                          <a:latin typeface="Arial MT"/>
                          <a:ea typeface="Arial MT"/>
                          <a:cs typeface="Arial MT"/>
                        </a:rPr>
                        <a:t>H</a:t>
                      </a:r>
                      <a:endParaRPr lang="en-IN" sz="1800">
                        <a:effectLst/>
                        <a:latin typeface="Arial MT"/>
                        <a:ea typeface="Arial MT"/>
                        <a:cs typeface="Arial MT"/>
                      </a:endParaRPr>
                    </a:p>
                  </a:txBody>
                  <a:tcPr marL="0" marR="0" marT="0" marB="0">
                    <a:lnL>
                      <a:noFill/>
                    </a:lnL>
                    <a:lnR>
                      <a:noFill/>
                    </a:lnR>
                    <a:lnT>
                      <a:noFill/>
                    </a:lnT>
                    <a:lnB>
                      <a:noFill/>
                    </a:lnB>
                  </a:tcPr>
                </a:tc>
                <a:tc>
                  <a:txBody>
                    <a:bodyPr/>
                    <a:lstStyle/>
                    <a:p>
                      <a:pPr marL="113030" marR="129540" algn="ctr">
                        <a:lnSpc>
                          <a:spcPts val="1050"/>
                        </a:lnSpc>
                        <a:spcAft>
                          <a:spcPts val="0"/>
                        </a:spcAft>
                      </a:pPr>
                      <a:r>
                        <a:rPr lang="en-US" sz="1400">
                          <a:effectLst/>
                          <a:latin typeface="Arial MT"/>
                          <a:ea typeface="Arial MT"/>
                          <a:cs typeface="Arial MT"/>
                        </a:rPr>
                        <a:t>10,000</a:t>
                      </a:r>
                      <a:endParaRPr lang="en-IN" sz="1800">
                        <a:effectLst/>
                        <a:latin typeface="Arial MT"/>
                        <a:ea typeface="Arial MT"/>
                        <a:cs typeface="Arial MT"/>
                      </a:endParaRPr>
                    </a:p>
                  </a:txBody>
                  <a:tcPr marL="0" marR="0" marT="0" marB="0">
                    <a:lnL>
                      <a:noFill/>
                    </a:lnL>
                    <a:lnR>
                      <a:noFill/>
                    </a:lnR>
                    <a:lnT>
                      <a:noFill/>
                    </a:lnT>
                    <a:lnB>
                      <a:noFill/>
                    </a:lnB>
                  </a:tcPr>
                </a:tc>
                <a:tc>
                  <a:txBody>
                    <a:bodyPr/>
                    <a:lstStyle/>
                    <a:p>
                      <a:pPr marL="7620" algn="ctr">
                        <a:lnSpc>
                          <a:spcPts val="1050"/>
                        </a:lnSpc>
                      </a:pPr>
                      <a:r>
                        <a:rPr lang="en-US" sz="1400">
                          <a:effectLst/>
                          <a:latin typeface="Arial MT"/>
                          <a:ea typeface="Arial MT"/>
                          <a:cs typeface="Arial MT"/>
                        </a:rPr>
                        <a:t>3</a:t>
                      </a:r>
                      <a:endParaRPr lang="en-IN" sz="1800">
                        <a:effectLst/>
                        <a:latin typeface="Arial MT"/>
                        <a:ea typeface="Arial MT"/>
                        <a:cs typeface="Arial MT"/>
                      </a:endParaRPr>
                    </a:p>
                  </a:txBody>
                  <a:tcPr marL="0" marR="0" marT="0" marB="0">
                    <a:lnL>
                      <a:noFill/>
                    </a:lnL>
                    <a:lnR>
                      <a:noFill/>
                    </a:lnR>
                    <a:lnT>
                      <a:noFill/>
                    </a:lnT>
                    <a:lnB>
                      <a:noFill/>
                    </a:lnB>
                  </a:tcPr>
                </a:tc>
                <a:tc>
                  <a:txBody>
                    <a:bodyPr/>
                    <a:lstStyle/>
                    <a:p>
                      <a:pPr marL="121285" marR="111760" algn="ctr">
                        <a:lnSpc>
                          <a:spcPts val="1050"/>
                        </a:lnSpc>
                        <a:spcAft>
                          <a:spcPts val="0"/>
                        </a:spcAft>
                      </a:pPr>
                      <a:r>
                        <a:rPr lang="en-US" sz="1400">
                          <a:effectLst/>
                          <a:latin typeface="Arial MT"/>
                          <a:ea typeface="Arial MT"/>
                          <a:cs typeface="Arial MT"/>
                        </a:rPr>
                        <a:t>15,000</a:t>
                      </a:r>
                      <a:endParaRPr lang="en-IN" sz="1800">
                        <a:effectLst/>
                        <a:latin typeface="Arial MT"/>
                        <a:ea typeface="Arial MT"/>
                        <a:cs typeface="Arial MT"/>
                      </a:endParaRPr>
                    </a:p>
                  </a:txBody>
                  <a:tcPr marL="0" marR="0" marT="0" marB="0">
                    <a:lnL>
                      <a:noFill/>
                    </a:lnL>
                    <a:lnR>
                      <a:noFill/>
                    </a:lnR>
                    <a:lnT>
                      <a:noFill/>
                    </a:lnT>
                    <a:lnB>
                      <a:noFill/>
                    </a:lnB>
                  </a:tcPr>
                </a:tc>
                <a:extLst>
                  <a:ext uri="{0D108BD9-81ED-4DB2-BD59-A6C34878D82A}">
                    <a16:rowId xmlns:a16="http://schemas.microsoft.com/office/drawing/2014/main" xmlns="" val="2974749166"/>
                  </a:ext>
                </a:extLst>
              </a:tr>
              <a:tr h="193020">
                <a:tc>
                  <a:txBody>
                    <a:bodyPr/>
                    <a:lstStyle/>
                    <a:p>
                      <a:pPr marR="12700" algn="ctr">
                        <a:lnSpc>
                          <a:spcPts val="1050"/>
                        </a:lnSpc>
                      </a:pPr>
                      <a:r>
                        <a:rPr lang="en-US" sz="1400">
                          <a:effectLst/>
                          <a:latin typeface="Arial MT"/>
                          <a:ea typeface="Arial MT"/>
                          <a:cs typeface="Arial MT"/>
                        </a:rPr>
                        <a:t>I</a:t>
                      </a:r>
                      <a:endParaRPr lang="en-IN" sz="1800">
                        <a:effectLst/>
                        <a:latin typeface="Arial MT"/>
                        <a:ea typeface="Arial MT"/>
                        <a:cs typeface="Arial MT"/>
                      </a:endParaRPr>
                    </a:p>
                  </a:txBody>
                  <a:tcPr marL="0" marR="0" marT="0" marB="0">
                    <a:lnL>
                      <a:noFill/>
                    </a:lnL>
                    <a:lnR>
                      <a:noFill/>
                    </a:lnR>
                    <a:lnT>
                      <a:noFill/>
                    </a:lnT>
                    <a:lnB>
                      <a:noFill/>
                    </a:lnB>
                  </a:tcPr>
                </a:tc>
                <a:tc>
                  <a:txBody>
                    <a:bodyPr/>
                    <a:lstStyle/>
                    <a:p>
                      <a:pPr marL="113030" marR="62230" algn="ctr">
                        <a:lnSpc>
                          <a:spcPts val="1050"/>
                        </a:lnSpc>
                        <a:spcAft>
                          <a:spcPts val="0"/>
                        </a:spcAft>
                      </a:pPr>
                      <a:r>
                        <a:rPr lang="en-US" sz="1400">
                          <a:effectLst/>
                          <a:latin typeface="Arial MT"/>
                          <a:ea typeface="Arial MT"/>
                          <a:cs typeface="Arial MT"/>
                        </a:rPr>
                        <a:t>5,000</a:t>
                      </a:r>
                      <a:endParaRPr lang="en-IN" sz="1800">
                        <a:effectLst/>
                        <a:latin typeface="Arial MT"/>
                        <a:ea typeface="Arial MT"/>
                        <a:cs typeface="Arial MT"/>
                      </a:endParaRPr>
                    </a:p>
                  </a:txBody>
                  <a:tcPr marL="0" marR="0" marT="0" marB="0">
                    <a:lnL>
                      <a:noFill/>
                    </a:lnL>
                    <a:lnR>
                      <a:noFill/>
                    </a:lnR>
                    <a:lnT>
                      <a:noFill/>
                    </a:lnT>
                    <a:lnB>
                      <a:noFill/>
                    </a:lnB>
                  </a:tcPr>
                </a:tc>
                <a:tc>
                  <a:txBody>
                    <a:bodyPr/>
                    <a:lstStyle/>
                    <a:p>
                      <a:pPr marL="7620" algn="ctr">
                        <a:lnSpc>
                          <a:spcPts val="1050"/>
                        </a:lnSpc>
                      </a:pPr>
                      <a:r>
                        <a:rPr lang="en-US" sz="1400">
                          <a:effectLst/>
                          <a:latin typeface="Arial MT"/>
                          <a:ea typeface="Arial MT"/>
                          <a:cs typeface="Arial MT"/>
                        </a:rPr>
                        <a:t>2</a:t>
                      </a:r>
                      <a:endParaRPr lang="en-IN" sz="1800">
                        <a:effectLst/>
                        <a:latin typeface="Arial MT"/>
                        <a:ea typeface="Arial MT"/>
                        <a:cs typeface="Arial MT"/>
                      </a:endParaRPr>
                    </a:p>
                  </a:txBody>
                  <a:tcPr marL="0" marR="0" marT="0" marB="0">
                    <a:lnL>
                      <a:noFill/>
                    </a:lnL>
                    <a:lnR>
                      <a:noFill/>
                    </a:lnR>
                    <a:lnT>
                      <a:noFill/>
                    </a:lnT>
                    <a:lnB>
                      <a:noFill/>
                    </a:lnB>
                  </a:tcPr>
                </a:tc>
                <a:tc>
                  <a:txBody>
                    <a:bodyPr/>
                    <a:lstStyle/>
                    <a:p>
                      <a:pPr marL="121920" marR="43180" algn="ctr">
                        <a:lnSpc>
                          <a:spcPts val="1050"/>
                        </a:lnSpc>
                        <a:spcAft>
                          <a:spcPts val="0"/>
                        </a:spcAft>
                      </a:pPr>
                      <a:r>
                        <a:rPr lang="en-US" sz="1400">
                          <a:effectLst/>
                          <a:latin typeface="Arial MT"/>
                          <a:ea typeface="Arial MT"/>
                          <a:cs typeface="Arial MT"/>
                        </a:rPr>
                        <a:t>5,000</a:t>
                      </a:r>
                      <a:endParaRPr lang="en-IN" sz="1800">
                        <a:effectLst/>
                        <a:latin typeface="Arial MT"/>
                        <a:ea typeface="Arial MT"/>
                        <a:cs typeface="Arial MT"/>
                      </a:endParaRPr>
                    </a:p>
                  </a:txBody>
                  <a:tcPr marL="0" marR="0" marT="0" marB="0">
                    <a:lnL>
                      <a:noFill/>
                    </a:lnL>
                    <a:lnR>
                      <a:noFill/>
                    </a:lnR>
                    <a:lnT>
                      <a:noFill/>
                    </a:lnT>
                    <a:lnB>
                      <a:noFill/>
                    </a:lnB>
                  </a:tcPr>
                </a:tc>
                <a:extLst>
                  <a:ext uri="{0D108BD9-81ED-4DB2-BD59-A6C34878D82A}">
                    <a16:rowId xmlns:a16="http://schemas.microsoft.com/office/drawing/2014/main" xmlns="" val="3834175176"/>
                  </a:ext>
                </a:extLst>
              </a:tr>
              <a:tr h="192181">
                <a:tc>
                  <a:txBody>
                    <a:bodyPr/>
                    <a:lstStyle/>
                    <a:p>
                      <a:pPr marR="12065" algn="ctr">
                        <a:lnSpc>
                          <a:spcPts val="1050"/>
                        </a:lnSpc>
                      </a:pPr>
                      <a:r>
                        <a:rPr lang="en-US" sz="1400">
                          <a:effectLst/>
                          <a:latin typeface="Arial MT"/>
                          <a:ea typeface="Arial MT"/>
                          <a:cs typeface="Arial MT"/>
                        </a:rPr>
                        <a:t>J</a:t>
                      </a:r>
                      <a:endParaRPr lang="en-IN" sz="1800">
                        <a:effectLst/>
                        <a:latin typeface="Arial MT"/>
                        <a:ea typeface="Arial MT"/>
                        <a:cs typeface="Arial MT"/>
                      </a:endParaRPr>
                    </a:p>
                  </a:txBody>
                  <a:tcPr marL="0" marR="0" marT="0" marB="0">
                    <a:lnL>
                      <a:noFill/>
                    </a:lnL>
                    <a:lnR>
                      <a:noFill/>
                    </a:lnR>
                    <a:lnT>
                      <a:noFill/>
                    </a:lnT>
                    <a:lnB>
                      <a:noFill/>
                    </a:lnB>
                  </a:tcPr>
                </a:tc>
                <a:tc>
                  <a:txBody>
                    <a:bodyPr/>
                    <a:lstStyle/>
                    <a:p>
                      <a:pPr marL="113030" marR="129540" algn="ctr">
                        <a:lnSpc>
                          <a:spcPts val="1050"/>
                        </a:lnSpc>
                        <a:spcAft>
                          <a:spcPts val="0"/>
                        </a:spcAft>
                      </a:pPr>
                      <a:r>
                        <a:rPr lang="en-US" sz="1400">
                          <a:effectLst/>
                          <a:latin typeface="Arial MT"/>
                          <a:ea typeface="Arial MT"/>
                          <a:cs typeface="Arial MT"/>
                        </a:rPr>
                        <a:t>40,000</a:t>
                      </a:r>
                      <a:endParaRPr lang="en-IN" sz="1800">
                        <a:effectLst/>
                        <a:latin typeface="Arial MT"/>
                        <a:ea typeface="Arial MT"/>
                        <a:cs typeface="Arial MT"/>
                      </a:endParaRPr>
                    </a:p>
                  </a:txBody>
                  <a:tcPr marL="0" marR="0" marT="0" marB="0">
                    <a:lnL>
                      <a:noFill/>
                    </a:lnL>
                    <a:lnR>
                      <a:noFill/>
                    </a:lnR>
                    <a:lnT>
                      <a:noFill/>
                    </a:lnT>
                    <a:lnB>
                      <a:noFill/>
                    </a:lnB>
                  </a:tcPr>
                </a:tc>
                <a:tc>
                  <a:txBody>
                    <a:bodyPr/>
                    <a:lstStyle/>
                    <a:p>
                      <a:pPr marL="8255" algn="ctr">
                        <a:lnSpc>
                          <a:spcPts val="1050"/>
                        </a:lnSpc>
                      </a:pPr>
                      <a:r>
                        <a:rPr lang="en-US" sz="1400">
                          <a:effectLst/>
                          <a:latin typeface="Arial MT"/>
                          <a:ea typeface="Arial MT"/>
                          <a:cs typeface="Arial MT"/>
                        </a:rPr>
                        <a:t>5</a:t>
                      </a:r>
                      <a:endParaRPr lang="en-IN" sz="1800">
                        <a:effectLst/>
                        <a:latin typeface="Arial MT"/>
                        <a:ea typeface="Arial MT"/>
                        <a:cs typeface="Arial MT"/>
                      </a:endParaRPr>
                    </a:p>
                  </a:txBody>
                  <a:tcPr marL="0" marR="0" marT="0" marB="0">
                    <a:lnL>
                      <a:noFill/>
                    </a:lnL>
                    <a:lnR>
                      <a:noFill/>
                    </a:lnR>
                    <a:lnT>
                      <a:noFill/>
                    </a:lnT>
                    <a:lnB>
                      <a:noFill/>
                    </a:lnB>
                  </a:tcPr>
                </a:tc>
                <a:tc>
                  <a:txBody>
                    <a:bodyPr/>
                    <a:lstStyle/>
                    <a:p>
                      <a:pPr marL="121920" marR="111760" algn="ctr">
                        <a:lnSpc>
                          <a:spcPts val="1050"/>
                        </a:lnSpc>
                        <a:spcAft>
                          <a:spcPts val="0"/>
                        </a:spcAft>
                      </a:pPr>
                      <a:r>
                        <a:rPr lang="en-US" sz="1400">
                          <a:effectLst/>
                          <a:latin typeface="Arial MT"/>
                          <a:ea typeface="Arial MT"/>
                          <a:cs typeface="Arial MT"/>
                        </a:rPr>
                        <a:t>50,000</a:t>
                      </a:r>
                      <a:endParaRPr lang="en-IN" sz="1800">
                        <a:effectLst/>
                        <a:latin typeface="Arial MT"/>
                        <a:ea typeface="Arial MT"/>
                        <a:cs typeface="Arial MT"/>
                      </a:endParaRPr>
                    </a:p>
                  </a:txBody>
                  <a:tcPr marL="0" marR="0" marT="0" marB="0">
                    <a:lnL>
                      <a:noFill/>
                    </a:lnL>
                    <a:lnR>
                      <a:noFill/>
                    </a:lnR>
                    <a:lnT>
                      <a:noFill/>
                    </a:lnT>
                    <a:lnB>
                      <a:noFill/>
                    </a:lnB>
                  </a:tcPr>
                </a:tc>
                <a:extLst>
                  <a:ext uri="{0D108BD9-81ED-4DB2-BD59-A6C34878D82A}">
                    <a16:rowId xmlns:a16="http://schemas.microsoft.com/office/drawing/2014/main" xmlns="" val="3930658272"/>
                  </a:ext>
                </a:extLst>
              </a:tr>
              <a:tr h="192181">
                <a:tc>
                  <a:txBody>
                    <a:bodyPr/>
                    <a:lstStyle/>
                    <a:p>
                      <a:pPr marR="12065" algn="ctr">
                        <a:lnSpc>
                          <a:spcPts val="1045"/>
                        </a:lnSpc>
                      </a:pPr>
                      <a:r>
                        <a:rPr lang="en-US" sz="1400">
                          <a:effectLst/>
                          <a:latin typeface="Arial MT"/>
                          <a:ea typeface="Arial MT"/>
                          <a:cs typeface="Arial MT"/>
                        </a:rPr>
                        <a:t>K</a:t>
                      </a:r>
                      <a:endParaRPr lang="en-IN" sz="1800">
                        <a:effectLst/>
                        <a:latin typeface="Arial MT"/>
                        <a:ea typeface="Arial MT"/>
                        <a:cs typeface="Arial MT"/>
                      </a:endParaRPr>
                    </a:p>
                  </a:txBody>
                  <a:tcPr marL="0" marR="0" marT="0" marB="0">
                    <a:lnL>
                      <a:noFill/>
                    </a:lnL>
                    <a:lnR>
                      <a:noFill/>
                    </a:lnR>
                    <a:lnT>
                      <a:noFill/>
                    </a:lnT>
                    <a:lnB w="19050" cap="flat" cmpd="sng" algn="ctr">
                      <a:solidFill>
                        <a:srgbClr val="7F7F7F"/>
                      </a:solidFill>
                      <a:prstDash val="solid"/>
                      <a:round/>
                      <a:headEnd type="none" w="med" len="med"/>
                      <a:tailEnd type="none" w="med" len="med"/>
                    </a:lnB>
                  </a:tcPr>
                </a:tc>
                <a:tc>
                  <a:txBody>
                    <a:bodyPr/>
                    <a:lstStyle/>
                    <a:p>
                      <a:pPr marL="113030" marR="129540" algn="ctr">
                        <a:lnSpc>
                          <a:spcPts val="1045"/>
                        </a:lnSpc>
                        <a:spcAft>
                          <a:spcPts val="0"/>
                        </a:spcAft>
                      </a:pPr>
                      <a:r>
                        <a:rPr lang="en-US" sz="1400">
                          <a:effectLst/>
                          <a:latin typeface="Arial MT"/>
                          <a:ea typeface="Arial MT"/>
                          <a:cs typeface="Arial MT"/>
                        </a:rPr>
                        <a:t>15,000</a:t>
                      </a:r>
                      <a:endParaRPr lang="en-IN" sz="1800">
                        <a:effectLst/>
                        <a:latin typeface="Arial MT"/>
                        <a:ea typeface="Arial MT"/>
                        <a:cs typeface="Arial MT"/>
                      </a:endParaRPr>
                    </a:p>
                  </a:txBody>
                  <a:tcPr marL="0" marR="0" marT="0" marB="0">
                    <a:lnL>
                      <a:noFill/>
                    </a:lnL>
                    <a:lnR>
                      <a:noFill/>
                    </a:lnR>
                    <a:lnT>
                      <a:noFill/>
                    </a:lnT>
                    <a:lnB w="19050" cap="flat" cmpd="sng" algn="ctr">
                      <a:solidFill>
                        <a:srgbClr val="7F7F7F"/>
                      </a:solidFill>
                      <a:prstDash val="solid"/>
                      <a:round/>
                      <a:headEnd type="none" w="med" len="med"/>
                      <a:tailEnd type="none" w="med" len="med"/>
                    </a:lnB>
                  </a:tcPr>
                </a:tc>
                <a:tc>
                  <a:txBody>
                    <a:bodyPr/>
                    <a:lstStyle/>
                    <a:p>
                      <a:pPr marL="7620" algn="ctr">
                        <a:lnSpc>
                          <a:spcPts val="1045"/>
                        </a:lnSpc>
                      </a:pPr>
                      <a:r>
                        <a:rPr lang="en-US" sz="1400">
                          <a:effectLst/>
                          <a:latin typeface="Arial MT"/>
                          <a:ea typeface="Arial MT"/>
                          <a:cs typeface="Arial MT"/>
                        </a:rPr>
                        <a:t>2</a:t>
                      </a:r>
                      <a:endParaRPr lang="en-IN" sz="1800">
                        <a:effectLst/>
                        <a:latin typeface="Arial MT"/>
                        <a:ea typeface="Arial MT"/>
                        <a:cs typeface="Arial MT"/>
                      </a:endParaRPr>
                    </a:p>
                  </a:txBody>
                  <a:tcPr marL="0" marR="0" marT="0" marB="0">
                    <a:lnL>
                      <a:noFill/>
                    </a:lnL>
                    <a:lnR>
                      <a:noFill/>
                    </a:lnR>
                    <a:lnT>
                      <a:noFill/>
                    </a:lnT>
                    <a:lnB w="19050" cap="flat" cmpd="sng" algn="ctr">
                      <a:solidFill>
                        <a:srgbClr val="7F7F7F"/>
                      </a:solidFill>
                      <a:prstDash val="solid"/>
                      <a:round/>
                      <a:headEnd type="none" w="med" len="med"/>
                      <a:tailEnd type="none" w="med" len="med"/>
                    </a:lnB>
                  </a:tcPr>
                </a:tc>
                <a:tc>
                  <a:txBody>
                    <a:bodyPr/>
                    <a:lstStyle/>
                    <a:p>
                      <a:pPr marL="121920" marR="111760" algn="ctr">
                        <a:lnSpc>
                          <a:spcPts val="1045"/>
                        </a:lnSpc>
                        <a:spcAft>
                          <a:spcPts val="0"/>
                        </a:spcAft>
                      </a:pPr>
                      <a:r>
                        <a:rPr lang="en-US" sz="1400" dirty="0">
                          <a:effectLst/>
                          <a:latin typeface="Arial MT"/>
                          <a:ea typeface="Arial MT"/>
                          <a:cs typeface="Arial MT"/>
                        </a:rPr>
                        <a:t>25,000</a:t>
                      </a:r>
                      <a:endParaRPr lang="en-IN" sz="1800" dirty="0">
                        <a:effectLst/>
                        <a:latin typeface="Arial MT"/>
                        <a:ea typeface="Arial MT"/>
                        <a:cs typeface="Arial MT"/>
                      </a:endParaRPr>
                    </a:p>
                  </a:txBody>
                  <a:tcPr marL="0" marR="0" marT="0" marB="0">
                    <a:lnL>
                      <a:noFill/>
                    </a:lnL>
                    <a:lnR>
                      <a:noFill/>
                    </a:lnR>
                    <a:lnT>
                      <a:noFill/>
                    </a:lnT>
                    <a:lnB w="19050" cap="flat" cmpd="sng" algn="ctr">
                      <a:solidFill>
                        <a:srgbClr val="7F7F7F"/>
                      </a:solidFill>
                      <a:prstDash val="solid"/>
                      <a:round/>
                      <a:headEnd type="none" w="med" len="med"/>
                      <a:tailEnd type="none" w="med" len="med"/>
                    </a:lnB>
                  </a:tcPr>
                </a:tc>
                <a:extLst>
                  <a:ext uri="{0D108BD9-81ED-4DB2-BD59-A6C34878D82A}">
                    <a16:rowId xmlns:a16="http://schemas.microsoft.com/office/drawing/2014/main" xmlns="" val="646654023"/>
                  </a:ext>
                </a:extLst>
              </a:tr>
            </a:tbl>
          </a:graphicData>
        </a:graphic>
      </p:graphicFrame>
      <p:sp>
        <p:nvSpPr>
          <p:cNvPr id="2" name="TextBox 1"/>
          <p:cNvSpPr txBox="1"/>
          <p:nvPr/>
        </p:nvSpPr>
        <p:spPr>
          <a:xfrm>
            <a:off x="668740" y="177421"/>
            <a:ext cx="7219666" cy="369332"/>
          </a:xfrm>
          <a:prstGeom prst="rect">
            <a:avLst/>
          </a:prstGeom>
          <a:noFill/>
        </p:spPr>
        <p:txBody>
          <a:bodyPr wrap="square" rtlCol="0">
            <a:spAutoFit/>
          </a:bodyPr>
          <a:lstStyle/>
          <a:p>
            <a:r>
              <a:rPr lang="en-US" b="1" dirty="0"/>
              <a:t>Exhibit 1 : Project description and time estimates (weeks)</a:t>
            </a:r>
          </a:p>
        </p:txBody>
      </p:sp>
      <p:sp>
        <p:nvSpPr>
          <p:cNvPr id="5" name="TextBox 4"/>
          <p:cNvSpPr txBox="1"/>
          <p:nvPr/>
        </p:nvSpPr>
        <p:spPr>
          <a:xfrm>
            <a:off x="6130120" y="3926220"/>
            <a:ext cx="7219666" cy="369332"/>
          </a:xfrm>
          <a:prstGeom prst="rect">
            <a:avLst/>
          </a:prstGeom>
          <a:noFill/>
        </p:spPr>
        <p:txBody>
          <a:bodyPr wrap="square" rtlCol="0">
            <a:spAutoFit/>
          </a:bodyPr>
          <a:lstStyle/>
          <a:p>
            <a:r>
              <a:rPr lang="en-US" b="1" dirty="0"/>
              <a:t>Exhibit 2 : Project crash data</a:t>
            </a:r>
          </a:p>
        </p:txBody>
      </p:sp>
      <p:sp>
        <p:nvSpPr>
          <p:cNvPr id="7" name="Rectangle 6">
            <a:extLst>
              <a:ext uri="{FF2B5EF4-FFF2-40B4-BE49-F238E27FC236}">
                <a16:creationId xmlns:a16="http://schemas.microsoft.com/office/drawing/2014/main" xmlns="" id="{BD707F0E-7666-F007-9B6F-BB1B22A976C9}"/>
              </a:ext>
            </a:extLst>
          </p:cNvPr>
          <p:cNvSpPr/>
          <p:nvPr/>
        </p:nvSpPr>
        <p:spPr>
          <a:xfrm>
            <a:off x="0" y="-9330"/>
            <a:ext cx="12192000" cy="204281"/>
          </a:xfrm>
          <a:prstGeom prst="rect">
            <a:avLst/>
          </a:prstGeom>
          <a:ln>
            <a:solidFill>
              <a:schemeClr val="accent6"/>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IN"/>
          </a:p>
        </p:txBody>
      </p:sp>
      <mc:AlternateContent xmlns:mc="http://schemas.openxmlformats.org/markup-compatibility/2006">
        <mc:Choice xmlns:p14="http://schemas.microsoft.com/office/powerpoint/2010/main" Requires="p14">
          <p:contentPart p14:bwMode="auto" r:id="rId2">
            <p14:nvContentPartPr>
              <p14:cNvPr id="3" name="Ink 2"/>
              <p14:cNvContentPartPr/>
              <p14:nvPr/>
            </p14:nvContentPartPr>
            <p14:xfrm>
              <a:off x="139680" y="526680"/>
              <a:ext cx="8650440" cy="5213160"/>
            </p14:xfrm>
          </p:contentPart>
        </mc:Choice>
        <mc:Fallback>
          <p:pic>
            <p:nvPicPr>
              <p:cNvPr id="3" name="Ink 2"/>
              <p:cNvPicPr/>
              <p:nvPr/>
            </p:nvPicPr>
            <p:blipFill>
              <a:blip r:embed="rId3"/>
              <a:stretch>
                <a:fillRect/>
              </a:stretch>
            </p:blipFill>
            <p:spPr>
              <a:xfrm>
                <a:off x="132120" y="517680"/>
                <a:ext cx="8666280" cy="5229720"/>
              </a:xfrm>
              <a:prstGeom prst="rect">
                <a:avLst/>
              </a:prstGeom>
            </p:spPr>
          </p:pic>
        </mc:Fallback>
      </mc:AlternateContent>
    </p:spTree>
    <p:extLst>
      <p:ext uri="{BB962C8B-B14F-4D97-AF65-F5344CB8AC3E}">
        <p14:creationId xmlns:p14="http://schemas.microsoft.com/office/powerpoint/2010/main" val="406159574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705581ED-17D0-B3B9-7341-D8E7EE5DC704}"/>
              </a:ext>
            </a:extLst>
          </p:cNvPr>
          <p:cNvSpPr>
            <a:spLocks noGrp="1"/>
          </p:cNvSpPr>
          <p:nvPr>
            <p:ph idx="1"/>
          </p:nvPr>
        </p:nvSpPr>
        <p:spPr/>
        <p:txBody>
          <a:bodyPr>
            <a:normAutofit/>
          </a:bodyPr>
          <a:lstStyle/>
          <a:p>
            <a:r>
              <a:rPr lang="en-IN" sz="2400" dirty="0"/>
              <a:t>What is the estimated completion time for this project? What is the estimated project budget?</a:t>
            </a:r>
          </a:p>
          <a:p>
            <a:r>
              <a:rPr lang="en-IN" sz="2400" dirty="0"/>
              <a:t>What is the probability that the project can be completed in 35 weeks?</a:t>
            </a:r>
          </a:p>
          <a:p>
            <a:r>
              <a:rPr lang="en-IN" sz="2400" dirty="0"/>
              <a:t>What is the minimum expected time in which this project can be completed?</a:t>
            </a:r>
          </a:p>
          <a:p>
            <a:r>
              <a:rPr lang="en-IN" sz="2400" dirty="0"/>
              <a:t>What is the additional cost for reducing the project time to the required 35 weeks?</a:t>
            </a:r>
          </a:p>
          <a:p>
            <a:r>
              <a:rPr lang="en-IN" sz="2400" dirty="0"/>
              <a:t>Which specific tasks do you recommend crashing in order to achieve this milestone?</a:t>
            </a:r>
          </a:p>
        </p:txBody>
      </p:sp>
      <p:sp>
        <p:nvSpPr>
          <p:cNvPr id="4" name="Rectangle 3">
            <a:extLst>
              <a:ext uri="{FF2B5EF4-FFF2-40B4-BE49-F238E27FC236}">
                <a16:creationId xmlns:a16="http://schemas.microsoft.com/office/drawing/2014/main" xmlns="" id="{1B79A261-A5D5-DE22-D158-D45C2DC29876}"/>
              </a:ext>
            </a:extLst>
          </p:cNvPr>
          <p:cNvSpPr/>
          <p:nvPr/>
        </p:nvSpPr>
        <p:spPr>
          <a:xfrm>
            <a:off x="0" y="-27990"/>
            <a:ext cx="12192000" cy="204281"/>
          </a:xfrm>
          <a:prstGeom prst="rect">
            <a:avLst/>
          </a:prstGeom>
          <a:ln>
            <a:solidFill>
              <a:schemeClr val="accent6"/>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IN"/>
          </a:p>
        </p:txBody>
      </p:sp>
      <p:sp>
        <p:nvSpPr>
          <p:cNvPr id="5" name="Title 1">
            <a:extLst>
              <a:ext uri="{FF2B5EF4-FFF2-40B4-BE49-F238E27FC236}">
                <a16:creationId xmlns:a16="http://schemas.microsoft.com/office/drawing/2014/main" xmlns="" id="{63D6A911-86A1-6180-B128-326D583153DC}"/>
              </a:ext>
            </a:extLst>
          </p:cNvPr>
          <p:cNvSpPr txBox="1">
            <a:spLocks/>
          </p:cNvSpPr>
          <p:nvPr/>
        </p:nvSpPr>
        <p:spPr>
          <a:xfrm>
            <a:off x="990600" y="517525"/>
            <a:ext cx="10515600"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4400" kern="1200">
                <a:solidFill>
                  <a:schemeClr val="tx1"/>
                </a:solidFill>
                <a:latin typeface="Times New Roman" panose="02020603050405020304" pitchFamily="18" charset="0"/>
                <a:ea typeface="+mj-ea"/>
                <a:cs typeface="Times New Roman" panose="02020603050405020304" pitchFamily="18" charset="0"/>
              </a:defRPr>
            </a:lvl1pPr>
          </a:lstStyle>
          <a:p>
            <a:r>
              <a:rPr lang="en-US" sz="3600"/>
              <a:t>Project Management Analysis in the Internet Forecasting Industry</a:t>
            </a:r>
            <a:endParaRPr lang="en-IN" sz="3600" dirty="0"/>
          </a:p>
        </p:txBody>
      </p:sp>
    </p:spTree>
    <p:extLst>
      <p:ext uri="{BB962C8B-B14F-4D97-AF65-F5344CB8AC3E}">
        <p14:creationId xmlns:p14="http://schemas.microsoft.com/office/powerpoint/2010/main" val="309095204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67DC8DC-7566-5B4B-0C3B-C69ACC1978EC}"/>
              </a:ext>
            </a:extLst>
          </p:cNvPr>
          <p:cNvSpPr>
            <a:spLocks noGrp="1"/>
          </p:cNvSpPr>
          <p:nvPr>
            <p:ph type="title"/>
          </p:nvPr>
        </p:nvSpPr>
        <p:spPr>
          <a:xfrm>
            <a:off x="838200" y="75876"/>
            <a:ext cx="10515600" cy="1325563"/>
          </a:xfrm>
        </p:spPr>
        <p:txBody>
          <a:bodyPr/>
          <a:lstStyle/>
          <a:p>
            <a:r>
              <a:rPr lang="en-IN" dirty="0"/>
              <a:t>AON Diagram</a:t>
            </a:r>
          </a:p>
        </p:txBody>
      </p:sp>
      <p:pic>
        <p:nvPicPr>
          <p:cNvPr id="5" name="Content Placeholder 4">
            <a:extLst>
              <a:ext uri="{FF2B5EF4-FFF2-40B4-BE49-F238E27FC236}">
                <a16:creationId xmlns:a16="http://schemas.microsoft.com/office/drawing/2014/main" xmlns="" id="{357AC8DE-8066-735E-2FD6-AB3ABFEAD11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288464" y="1588391"/>
            <a:ext cx="7025951" cy="5139245"/>
          </a:xfrm>
        </p:spPr>
      </p:pic>
      <p:sp>
        <p:nvSpPr>
          <p:cNvPr id="6" name="Rectangle 5">
            <a:extLst>
              <a:ext uri="{FF2B5EF4-FFF2-40B4-BE49-F238E27FC236}">
                <a16:creationId xmlns:a16="http://schemas.microsoft.com/office/drawing/2014/main" xmlns="" id="{3F7777B9-4884-0394-5BDE-5C526428A25E}"/>
              </a:ext>
            </a:extLst>
          </p:cNvPr>
          <p:cNvSpPr/>
          <p:nvPr/>
        </p:nvSpPr>
        <p:spPr>
          <a:xfrm>
            <a:off x="0" y="-27990"/>
            <a:ext cx="12192000" cy="204281"/>
          </a:xfrm>
          <a:prstGeom prst="rect">
            <a:avLst/>
          </a:prstGeom>
          <a:ln>
            <a:solidFill>
              <a:schemeClr val="accent6"/>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IN"/>
          </a:p>
        </p:txBody>
      </p:sp>
      <p:graphicFrame>
        <p:nvGraphicFramePr>
          <p:cNvPr id="3" name="Table 2"/>
          <p:cNvGraphicFramePr>
            <a:graphicFrameLocks noGrp="1"/>
          </p:cNvGraphicFramePr>
          <p:nvPr>
            <p:extLst>
              <p:ext uri="{D42A27DB-BD31-4B8C-83A1-F6EECF244321}">
                <p14:modId xmlns:p14="http://schemas.microsoft.com/office/powerpoint/2010/main" val="4294246587"/>
              </p:ext>
            </p:extLst>
          </p:nvPr>
        </p:nvGraphicFramePr>
        <p:xfrm>
          <a:off x="318795" y="822448"/>
          <a:ext cx="5731276" cy="3181381"/>
        </p:xfrm>
        <a:graphic>
          <a:graphicData uri="http://schemas.openxmlformats.org/drawingml/2006/table">
            <a:tbl>
              <a:tblPr firstRow="1" firstCol="1" lastRow="1" lastCol="1" bandRow="1" bandCol="1"/>
              <a:tblGrid>
                <a:gridCol w="546201"/>
                <a:gridCol w="1381453"/>
                <a:gridCol w="1172161"/>
                <a:gridCol w="925223"/>
                <a:gridCol w="1019659"/>
                <a:gridCol w="686579"/>
              </a:tblGrid>
              <a:tr h="484659">
                <a:tc>
                  <a:txBody>
                    <a:bodyPr/>
                    <a:lstStyle/>
                    <a:p>
                      <a:pPr marL="97790" marR="130175" algn="ctr">
                        <a:lnSpc>
                          <a:spcPts val="1105"/>
                        </a:lnSpc>
                        <a:spcAft>
                          <a:spcPts val="0"/>
                        </a:spcAft>
                      </a:pPr>
                      <a:r>
                        <a:rPr lang="en-US" sz="1000" b="1" dirty="0">
                          <a:effectLst/>
                          <a:latin typeface="Arial" panose="020B0604020202020204" pitchFamily="34" charset="0"/>
                          <a:ea typeface="Arial MT"/>
                          <a:cs typeface="Arial MT"/>
                        </a:rPr>
                        <a:t>Task</a:t>
                      </a:r>
                      <a:endParaRPr lang="en-IN" sz="1000" dirty="0">
                        <a:effectLst/>
                        <a:latin typeface="Arial MT"/>
                        <a:ea typeface="Arial MT"/>
                        <a:cs typeface="Arial MT"/>
                      </a:endParaRPr>
                    </a:p>
                  </a:txBody>
                  <a:tcPr marL="0" marR="0" marT="0" marB="0">
                    <a:lnL>
                      <a:noFill/>
                    </a:lnL>
                    <a:lnR>
                      <a:noFill/>
                    </a:lnR>
                    <a:lnT w="1905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marL="131445" marR="119380" algn="ctr">
                        <a:lnSpc>
                          <a:spcPts val="1105"/>
                        </a:lnSpc>
                        <a:spcAft>
                          <a:spcPts val="0"/>
                        </a:spcAft>
                      </a:pPr>
                      <a:r>
                        <a:rPr lang="en-US" sz="1000" b="1" dirty="0">
                          <a:effectLst/>
                          <a:latin typeface="Arial" panose="020B0604020202020204" pitchFamily="34" charset="0"/>
                          <a:ea typeface="Arial MT"/>
                          <a:cs typeface="Arial MT"/>
                        </a:rPr>
                        <a:t>Description</a:t>
                      </a:r>
                      <a:endParaRPr lang="en-IN" sz="1000" dirty="0">
                        <a:effectLst/>
                        <a:latin typeface="Arial MT"/>
                        <a:ea typeface="Arial MT"/>
                        <a:cs typeface="Arial MT"/>
                      </a:endParaRPr>
                    </a:p>
                  </a:txBody>
                  <a:tcPr marL="0" marR="0" marT="0" marB="0">
                    <a:lnL>
                      <a:noFill/>
                    </a:lnL>
                    <a:lnR>
                      <a:noFill/>
                    </a:lnR>
                    <a:lnT w="1905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marL="118110" marR="95250" algn="ctr">
                        <a:lnSpc>
                          <a:spcPts val="1105"/>
                        </a:lnSpc>
                        <a:spcAft>
                          <a:spcPts val="0"/>
                        </a:spcAft>
                      </a:pPr>
                      <a:r>
                        <a:rPr lang="en-US" sz="1000" b="1" dirty="0">
                          <a:effectLst/>
                          <a:latin typeface="Arial" panose="020B0604020202020204" pitchFamily="34" charset="0"/>
                          <a:ea typeface="Arial MT"/>
                          <a:cs typeface="Arial MT"/>
                        </a:rPr>
                        <a:t>Most</a:t>
                      </a:r>
                      <a:r>
                        <a:rPr lang="en-US" sz="1000" b="1" spc="-30" dirty="0">
                          <a:effectLst/>
                          <a:latin typeface="Arial" panose="020B0604020202020204" pitchFamily="34" charset="0"/>
                          <a:ea typeface="Arial MT"/>
                          <a:cs typeface="Arial MT"/>
                        </a:rPr>
                        <a:t> </a:t>
                      </a:r>
                      <a:r>
                        <a:rPr lang="en-US" sz="1000" b="1" dirty="0">
                          <a:effectLst/>
                          <a:latin typeface="Arial" panose="020B0604020202020204" pitchFamily="34" charset="0"/>
                          <a:ea typeface="Arial MT"/>
                          <a:cs typeface="Arial MT"/>
                        </a:rPr>
                        <a:t>optimistic</a:t>
                      </a:r>
                      <a:endParaRPr lang="en-IN" sz="1000" dirty="0">
                        <a:effectLst/>
                        <a:latin typeface="Arial MT"/>
                        <a:ea typeface="Arial MT"/>
                        <a:cs typeface="Arial MT"/>
                      </a:endParaRPr>
                    </a:p>
                  </a:txBody>
                  <a:tcPr marL="0" marR="0" marT="0" marB="0">
                    <a:lnL>
                      <a:noFill/>
                    </a:lnL>
                    <a:lnR>
                      <a:noFill/>
                    </a:lnR>
                    <a:lnT w="1905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marL="92710" marR="153670" algn="ctr">
                        <a:lnSpc>
                          <a:spcPts val="1105"/>
                        </a:lnSpc>
                        <a:spcAft>
                          <a:spcPts val="0"/>
                        </a:spcAft>
                      </a:pPr>
                      <a:r>
                        <a:rPr lang="en-US" sz="1000" b="1" dirty="0">
                          <a:effectLst/>
                          <a:latin typeface="Arial" panose="020B0604020202020204" pitchFamily="34" charset="0"/>
                          <a:ea typeface="Arial MT"/>
                          <a:cs typeface="Arial MT"/>
                        </a:rPr>
                        <a:t>Most</a:t>
                      </a:r>
                      <a:r>
                        <a:rPr lang="en-US" sz="1000" b="1" spc="-10" dirty="0">
                          <a:effectLst/>
                          <a:latin typeface="Arial" panose="020B0604020202020204" pitchFamily="34" charset="0"/>
                          <a:ea typeface="Arial MT"/>
                          <a:cs typeface="Arial MT"/>
                        </a:rPr>
                        <a:t> </a:t>
                      </a:r>
                      <a:r>
                        <a:rPr lang="en-US" sz="1000" b="1" dirty="0">
                          <a:effectLst/>
                          <a:latin typeface="Arial" panose="020B0604020202020204" pitchFamily="34" charset="0"/>
                          <a:ea typeface="Arial MT"/>
                          <a:cs typeface="Arial MT"/>
                        </a:rPr>
                        <a:t>likely</a:t>
                      </a:r>
                      <a:endParaRPr lang="en-IN" sz="1000" dirty="0">
                        <a:effectLst/>
                        <a:latin typeface="Arial MT"/>
                        <a:ea typeface="Arial MT"/>
                        <a:cs typeface="Arial MT"/>
                      </a:endParaRPr>
                    </a:p>
                  </a:txBody>
                  <a:tcPr marL="0" marR="0" marT="0" marB="0">
                    <a:lnL>
                      <a:noFill/>
                    </a:lnL>
                    <a:lnR>
                      <a:noFill/>
                    </a:lnR>
                    <a:lnT w="1905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marL="149225" marR="145415" algn="ctr">
                        <a:lnSpc>
                          <a:spcPts val="1105"/>
                        </a:lnSpc>
                        <a:spcAft>
                          <a:spcPts val="0"/>
                        </a:spcAft>
                      </a:pPr>
                      <a:r>
                        <a:rPr lang="en-US" sz="1000" b="1">
                          <a:effectLst/>
                          <a:latin typeface="Arial" panose="020B0604020202020204" pitchFamily="34" charset="0"/>
                          <a:ea typeface="Arial MT"/>
                          <a:cs typeface="Arial MT"/>
                        </a:rPr>
                        <a:t>Most</a:t>
                      </a:r>
                      <a:endParaRPr lang="en-IN" sz="1000">
                        <a:effectLst/>
                        <a:latin typeface="Arial MT"/>
                        <a:ea typeface="Arial MT"/>
                        <a:cs typeface="Arial MT"/>
                      </a:endParaRPr>
                    </a:p>
                    <a:p>
                      <a:pPr marL="151130" marR="145415" algn="ctr">
                        <a:lnSpc>
                          <a:spcPts val="1060"/>
                        </a:lnSpc>
                        <a:spcAft>
                          <a:spcPts val="0"/>
                        </a:spcAft>
                      </a:pPr>
                      <a:r>
                        <a:rPr lang="en-US" sz="1000" b="1">
                          <a:effectLst/>
                          <a:latin typeface="Arial" panose="020B0604020202020204" pitchFamily="34" charset="0"/>
                          <a:ea typeface="Arial MT"/>
                          <a:cs typeface="Arial MT"/>
                        </a:rPr>
                        <a:t>pessimistic</a:t>
                      </a:r>
                      <a:endParaRPr lang="en-IN" sz="1000">
                        <a:effectLst/>
                        <a:latin typeface="Arial MT"/>
                        <a:ea typeface="Arial MT"/>
                        <a:cs typeface="Arial MT"/>
                      </a:endParaRPr>
                    </a:p>
                  </a:txBody>
                  <a:tcPr marL="0" marR="0" marT="0" marB="0">
                    <a:lnL>
                      <a:noFill/>
                    </a:lnL>
                    <a:lnR>
                      <a:noFill/>
                    </a:lnR>
                    <a:lnT w="1905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marL="141605" marR="104140" algn="ctr">
                        <a:lnSpc>
                          <a:spcPts val="1105"/>
                        </a:lnSpc>
                        <a:spcAft>
                          <a:spcPts val="0"/>
                        </a:spcAft>
                      </a:pPr>
                      <a:r>
                        <a:rPr lang="en-US" sz="1000" b="1">
                          <a:effectLst/>
                          <a:latin typeface="Arial" panose="020B0604020202020204" pitchFamily="34" charset="0"/>
                          <a:ea typeface="Arial MT"/>
                          <a:cs typeface="Arial MT"/>
                        </a:rPr>
                        <a:t>IP</a:t>
                      </a:r>
                      <a:endParaRPr lang="en-IN" sz="1000">
                        <a:effectLst/>
                        <a:latin typeface="Arial MT"/>
                        <a:ea typeface="Arial MT"/>
                        <a:cs typeface="Arial MT"/>
                      </a:endParaRPr>
                    </a:p>
                  </a:txBody>
                  <a:tcPr marL="0" marR="0" marT="0" marB="0">
                    <a:lnL>
                      <a:noFill/>
                    </a:lnL>
                    <a:lnR>
                      <a:noFill/>
                    </a:lnR>
                    <a:lnT w="28575"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r>
              <a:tr h="246618">
                <a:tc>
                  <a:txBody>
                    <a:bodyPr/>
                    <a:lstStyle/>
                    <a:p>
                      <a:pPr marR="33655" algn="ctr">
                        <a:lnSpc>
                          <a:spcPts val="1050"/>
                        </a:lnSpc>
                      </a:pPr>
                      <a:r>
                        <a:rPr lang="en-US" sz="1000">
                          <a:effectLst/>
                          <a:latin typeface="Arial MT"/>
                          <a:ea typeface="Arial MT"/>
                          <a:cs typeface="Arial MT"/>
                        </a:rPr>
                        <a:t>A</a:t>
                      </a:r>
                      <a:endParaRPr lang="en-IN" sz="1000">
                        <a:effectLst/>
                        <a:latin typeface="Arial MT"/>
                        <a:ea typeface="Arial MT"/>
                        <a:cs typeface="Arial MT"/>
                      </a:endParaRPr>
                    </a:p>
                  </a:txBody>
                  <a:tcPr marL="0" marR="0" marT="0" marB="0">
                    <a:lnL>
                      <a:noFill/>
                    </a:lnL>
                    <a:lnR>
                      <a:noFill/>
                    </a:lnR>
                    <a:lnT w="12700" cap="flat" cmpd="sng" algn="ctr">
                      <a:solidFill>
                        <a:srgbClr val="7F7F7F"/>
                      </a:solidFill>
                      <a:prstDash val="solid"/>
                      <a:round/>
                      <a:headEnd type="none" w="med" len="med"/>
                      <a:tailEnd type="none" w="med" len="med"/>
                    </a:lnT>
                    <a:lnB>
                      <a:noFill/>
                    </a:lnB>
                  </a:tcPr>
                </a:tc>
                <a:tc>
                  <a:txBody>
                    <a:bodyPr/>
                    <a:lstStyle/>
                    <a:p>
                      <a:pPr marL="130810" marR="119380" algn="ctr">
                        <a:lnSpc>
                          <a:spcPts val="1050"/>
                        </a:lnSpc>
                        <a:spcAft>
                          <a:spcPts val="0"/>
                        </a:spcAft>
                      </a:pPr>
                      <a:r>
                        <a:rPr lang="en-US" sz="1000" dirty="0">
                          <a:effectLst/>
                          <a:latin typeface="Arial MT"/>
                          <a:ea typeface="Arial MT"/>
                          <a:cs typeface="Arial MT"/>
                        </a:rPr>
                        <a:t>Requirements</a:t>
                      </a:r>
                      <a:endParaRPr lang="en-IN" sz="1000" dirty="0">
                        <a:effectLst/>
                        <a:latin typeface="Arial MT"/>
                        <a:ea typeface="Arial MT"/>
                        <a:cs typeface="Arial MT"/>
                      </a:endParaRPr>
                    </a:p>
                  </a:txBody>
                  <a:tcPr marL="0" marR="0" marT="0" marB="0">
                    <a:lnL>
                      <a:noFill/>
                    </a:lnL>
                    <a:lnR>
                      <a:noFill/>
                    </a:lnR>
                    <a:lnT w="12700" cap="flat" cmpd="sng" algn="ctr">
                      <a:solidFill>
                        <a:srgbClr val="7F7F7F"/>
                      </a:solidFill>
                      <a:prstDash val="solid"/>
                      <a:round/>
                      <a:headEnd type="none" w="med" len="med"/>
                      <a:tailEnd type="none" w="med" len="med"/>
                    </a:lnT>
                    <a:lnB>
                      <a:noFill/>
                    </a:lnB>
                  </a:tcPr>
                </a:tc>
                <a:tc>
                  <a:txBody>
                    <a:bodyPr/>
                    <a:lstStyle/>
                    <a:p>
                      <a:pPr marL="20320" algn="ctr">
                        <a:lnSpc>
                          <a:spcPts val="1050"/>
                        </a:lnSpc>
                      </a:pPr>
                      <a:r>
                        <a:rPr lang="en-US" sz="1000" dirty="0">
                          <a:effectLst/>
                          <a:latin typeface="Arial MT"/>
                          <a:ea typeface="Arial MT"/>
                          <a:cs typeface="Arial MT"/>
                        </a:rPr>
                        <a:t>2</a:t>
                      </a:r>
                      <a:endParaRPr lang="en-IN" sz="1000" dirty="0">
                        <a:effectLst/>
                        <a:latin typeface="Arial MT"/>
                        <a:ea typeface="Arial MT"/>
                        <a:cs typeface="Arial MT"/>
                      </a:endParaRPr>
                    </a:p>
                  </a:txBody>
                  <a:tcPr marL="0" marR="0" marT="0" marB="0">
                    <a:lnL>
                      <a:noFill/>
                    </a:lnL>
                    <a:lnR>
                      <a:noFill/>
                    </a:lnR>
                    <a:lnT w="12700" cap="flat" cmpd="sng" algn="ctr">
                      <a:solidFill>
                        <a:srgbClr val="7F7F7F"/>
                      </a:solidFill>
                      <a:prstDash val="solid"/>
                      <a:round/>
                      <a:headEnd type="none" w="med" len="med"/>
                      <a:tailEnd type="none" w="med" len="med"/>
                    </a:lnT>
                    <a:lnB>
                      <a:noFill/>
                    </a:lnB>
                  </a:tcPr>
                </a:tc>
                <a:tc>
                  <a:txBody>
                    <a:bodyPr/>
                    <a:lstStyle/>
                    <a:p>
                      <a:pPr marR="62865" algn="ctr">
                        <a:lnSpc>
                          <a:spcPts val="1050"/>
                        </a:lnSpc>
                      </a:pPr>
                      <a:r>
                        <a:rPr lang="en-US" sz="1000" dirty="0">
                          <a:effectLst/>
                          <a:latin typeface="Arial MT"/>
                          <a:ea typeface="Arial MT"/>
                          <a:cs typeface="Arial MT"/>
                        </a:rPr>
                        <a:t>3</a:t>
                      </a:r>
                      <a:endParaRPr lang="en-IN" sz="1000" dirty="0">
                        <a:effectLst/>
                        <a:latin typeface="Arial MT"/>
                        <a:ea typeface="Arial MT"/>
                        <a:cs typeface="Arial MT"/>
                      </a:endParaRPr>
                    </a:p>
                  </a:txBody>
                  <a:tcPr marL="0" marR="0" marT="0" marB="0">
                    <a:lnL>
                      <a:noFill/>
                    </a:lnL>
                    <a:lnR>
                      <a:noFill/>
                    </a:lnR>
                    <a:lnT w="12700" cap="flat" cmpd="sng" algn="ctr">
                      <a:solidFill>
                        <a:srgbClr val="7F7F7F"/>
                      </a:solidFill>
                      <a:prstDash val="solid"/>
                      <a:round/>
                      <a:headEnd type="none" w="med" len="med"/>
                      <a:tailEnd type="none" w="med" len="med"/>
                    </a:lnT>
                    <a:lnB>
                      <a:noFill/>
                    </a:lnB>
                  </a:tcPr>
                </a:tc>
                <a:tc>
                  <a:txBody>
                    <a:bodyPr/>
                    <a:lstStyle/>
                    <a:p>
                      <a:pPr marR="434340" algn="r">
                        <a:lnSpc>
                          <a:spcPts val="1050"/>
                        </a:lnSpc>
                      </a:pPr>
                      <a:r>
                        <a:rPr lang="en-US" sz="1000">
                          <a:effectLst/>
                          <a:latin typeface="Arial MT"/>
                          <a:ea typeface="Arial MT"/>
                          <a:cs typeface="Arial MT"/>
                        </a:rPr>
                        <a:t>4</a:t>
                      </a:r>
                      <a:endParaRPr lang="en-IN" sz="1000">
                        <a:effectLst/>
                        <a:latin typeface="Arial MT"/>
                        <a:ea typeface="Arial MT"/>
                        <a:cs typeface="Arial MT"/>
                      </a:endParaRPr>
                    </a:p>
                  </a:txBody>
                  <a:tcPr marL="0" marR="0" marT="0" marB="0">
                    <a:lnL>
                      <a:noFill/>
                    </a:lnL>
                    <a:lnR>
                      <a:noFill/>
                    </a:lnR>
                    <a:lnT w="12700" cap="flat" cmpd="sng" algn="ctr">
                      <a:solidFill>
                        <a:srgbClr val="7F7F7F"/>
                      </a:solidFill>
                      <a:prstDash val="solid"/>
                      <a:round/>
                      <a:headEnd type="none" w="med" len="med"/>
                      <a:tailEnd type="none" w="med" len="med"/>
                    </a:lnT>
                    <a:lnB>
                      <a:noFill/>
                    </a:lnB>
                  </a:tcPr>
                </a:tc>
                <a:tc>
                  <a:txBody>
                    <a:bodyPr/>
                    <a:lstStyle/>
                    <a:p>
                      <a:pPr marL="35560" algn="ctr">
                        <a:lnSpc>
                          <a:spcPts val="1050"/>
                        </a:lnSpc>
                      </a:pPr>
                      <a:r>
                        <a:rPr lang="en-US" sz="1000">
                          <a:effectLst/>
                          <a:latin typeface="Arial MT"/>
                          <a:ea typeface="Arial MT"/>
                          <a:cs typeface="Arial MT"/>
                        </a:rPr>
                        <a:t>-</a:t>
                      </a:r>
                      <a:endParaRPr lang="en-IN" sz="1000">
                        <a:effectLst/>
                        <a:latin typeface="Arial MT"/>
                        <a:ea typeface="Arial MT"/>
                        <a:cs typeface="Arial MT"/>
                      </a:endParaRPr>
                    </a:p>
                  </a:txBody>
                  <a:tcPr marL="0" marR="0" marT="0" marB="0">
                    <a:lnL>
                      <a:noFill/>
                    </a:lnL>
                    <a:lnR>
                      <a:noFill/>
                    </a:lnR>
                    <a:lnT w="12700" cap="flat" cmpd="sng" algn="ctr">
                      <a:solidFill>
                        <a:srgbClr val="7F7F7F"/>
                      </a:solidFill>
                      <a:prstDash val="solid"/>
                      <a:round/>
                      <a:headEnd type="none" w="med" len="med"/>
                      <a:tailEnd type="none" w="med" len="med"/>
                    </a:lnT>
                    <a:lnB>
                      <a:noFill/>
                    </a:lnB>
                  </a:tcPr>
                </a:tc>
              </a:tr>
              <a:tr h="245547">
                <a:tc>
                  <a:txBody>
                    <a:bodyPr/>
                    <a:lstStyle/>
                    <a:p>
                      <a:pPr marR="33655" algn="ctr">
                        <a:lnSpc>
                          <a:spcPts val="1050"/>
                        </a:lnSpc>
                      </a:pPr>
                      <a:r>
                        <a:rPr lang="en-US" sz="1000">
                          <a:effectLst/>
                          <a:latin typeface="Arial MT"/>
                          <a:ea typeface="Arial MT"/>
                          <a:cs typeface="Arial MT"/>
                        </a:rPr>
                        <a:t>B</a:t>
                      </a:r>
                      <a:endParaRPr lang="en-IN" sz="1000">
                        <a:effectLst/>
                        <a:latin typeface="Arial MT"/>
                        <a:ea typeface="Arial MT"/>
                        <a:cs typeface="Arial MT"/>
                      </a:endParaRPr>
                    </a:p>
                  </a:txBody>
                  <a:tcPr marL="0" marR="0" marT="0" marB="0">
                    <a:lnL>
                      <a:noFill/>
                    </a:lnL>
                    <a:lnR>
                      <a:noFill/>
                    </a:lnR>
                    <a:lnT>
                      <a:noFill/>
                    </a:lnT>
                    <a:lnB>
                      <a:noFill/>
                    </a:lnB>
                  </a:tcPr>
                </a:tc>
                <a:tc>
                  <a:txBody>
                    <a:bodyPr/>
                    <a:lstStyle/>
                    <a:p>
                      <a:pPr marL="132715" marR="119380" algn="ctr">
                        <a:lnSpc>
                          <a:spcPts val="1050"/>
                        </a:lnSpc>
                        <a:spcAft>
                          <a:spcPts val="0"/>
                        </a:spcAft>
                      </a:pPr>
                      <a:r>
                        <a:rPr lang="en-US" sz="1000" dirty="0">
                          <a:effectLst/>
                          <a:latin typeface="Arial MT"/>
                          <a:ea typeface="Arial MT"/>
                          <a:cs typeface="Arial MT"/>
                        </a:rPr>
                        <a:t>Market</a:t>
                      </a:r>
                      <a:r>
                        <a:rPr lang="en-US" sz="1000" spc="-35" dirty="0">
                          <a:effectLst/>
                          <a:latin typeface="Arial MT"/>
                          <a:ea typeface="Arial MT"/>
                          <a:cs typeface="Arial MT"/>
                        </a:rPr>
                        <a:t> </a:t>
                      </a:r>
                      <a:r>
                        <a:rPr lang="en-US" sz="1000" dirty="0">
                          <a:effectLst/>
                          <a:latin typeface="Arial MT"/>
                          <a:ea typeface="Arial MT"/>
                          <a:cs typeface="Arial MT"/>
                        </a:rPr>
                        <a:t>assessment</a:t>
                      </a:r>
                      <a:endParaRPr lang="en-IN" sz="1000" dirty="0">
                        <a:effectLst/>
                        <a:latin typeface="Arial MT"/>
                        <a:ea typeface="Arial MT"/>
                        <a:cs typeface="Arial MT"/>
                      </a:endParaRPr>
                    </a:p>
                  </a:txBody>
                  <a:tcPr marL="0" marR="0" marT="0" marB="0">
                    <a:lnL>
                      <a:noFill/>
                    </a:lnL>
                    <a:lnR>
                      <a:noFill/>
                    </a:lnR>
                    <a:lnT>
                      <a:noFill/>
                    </a:lnT>
                    <a:lnB>
                      <a:noFill/>
                    </a:lnB>
                  </a:tcPr>
                </a:tc>
                <a:tc>
                  <a:txBody>
                    <a:bodyPr/>
                    <a:lstStyle/>
                    <a:p>
                      <a:pPr marL="21590" algn="ctr">
                        <a:lnSpc>
                          <a:spcPts val="1050"/>
                        </a:lnSpc>
                      </a:pPr>
                      <a:r>
                        <a:rPr lang="en-US" sz="1000" dirty="0">
                          <a:effectLst/>
                          <a:latin typeface="Arial MT"/>
                          <a:ea typeface="Arial MT"/>
                          <a:cs typeface="Arial MT"/>
                        </a:rPr>
                        <a:t>4</a:t>
                      </a:r>
                      <a:endParaRPr lang="en-IN" sz="1000" dirty="0">
                        <a:effectLst/>
                        <a:latin typeface="Arial MT"/>
                        <a:ea typeface="Arial MT"/>
                        <a:cs typeface="Arial MT"/>
                      </a:endParaRPr>
                    </a:p>
                  </a:txBody>
                  <a:tcPr marL="0" marR="0" marT="0" marB="0">
                    <a:lnL>
                      <a:noFill/>
                    </a:lnL>
                    <a:lnR>
                      <a:noFill/>
                    </a:lnR>
                    <a:lnT>
                      <a:noFill/>
                    </a:lnT>
                    <a:lnB>
                      <a:noFill/>
                    </a:lnB>
                  </a:tcPr>
                </a:tc>
                <a:tc>
                  <a:txBody>
                    <a:bodyPr/>
                    <a:lstStyle/>
                    <a:p>
                      <a:pPr marR="61595" algn="ctr">
                        <a:lnSpc>
                          <a:spcPts val="1050"/>
                        </a:lnSpc>
                      </a:pPr>
                      <a:r>
                        <a:rPr lang="en-US" sz="1000">
                          <a:effectLst/>
                          <a:latin typeface="Arial MT"/>
                          <a:ea typeface="Arial MT"/>
                          <a:cs typeface="Arial MT"/>
                        </a:rPr>
                        <a:t>7</a:t>
                      </a:r>
                      <a:endParaRPr lang="en-IN" sz="1000">
                        <a:effectLst/>
                        <a:latin typeface="Arial MT"/>
                        <a:ea typeface="Arial MT"/>
                        <a:cs typeface="Arial MT"/>
                      </a:endParaRPr>
                    </a:p>
                  </a:txBody>
                  <a:tcPr marL="0" marR="0" marT="0" marB="0">
                    <a:lnL>
                      <a:noFill/>
                    </a:lnL>
                    <a:lnR>
                      <a:noFill/>
                    </a:lnR>
                    <a:lnT>
                      <a:noFill/>
                    </a:lnT>
                    <a:lnB>
                      <a:noFill/>
                    </a:lnB>
                  </a:tcPr>
                </a:tc>
                <a:tc>
                  <a:txBody>
                    <a:bodyPr/>
                    <a:lstStyle/>
                    <a:p>
                      <a:pPr marR="415290" algn="r">
                        <a:lnSpc>
                          <a:spcPts val="1050"/>
                        </a:lnSpc>
                      </a:pPr>
                      <a:r>
                        <a:rPr lang="en-US" sz="1000">
                          <a:effectLst/>
                          <a:latin typeface="Arial MT"/>
                          <a:ea typeface="Arial MT"/>
                          <a:cs typeface="Arial MT"/>
                        </a:rPr>
                        <a:t>10</a:t>
                      </a:r>
                      <a:endParaRPr lang="en-IN" sz="1000">
                        <a:effectLst/>
                        <a:latin typeface="Arial MT"/>
                        <a:ea typeface="Arial MT"/>
                        <a:cs typeface="Arial MT"/>
                      </a:endParaRPr>
                    </a:p>
                  </a:txBody>
                  <a:tcPr marL="0" marR="0" marT="0" marB="0">
                    <a:lnL>
                      <a:noFill/>
                    </a:lnL>
                    <a:lnR>
                      <a:noFill/>
                    </a:lnR>
                    <a:lnT>
                      <a:noFill/>
                    </a:lnT>
                    <a:lnB>
                      <a:noFill/>
                    </a:lnB>
                  </a:tcPr>
                </a:tc>
                <a:tc>
                  <a:txBody>
                    <a:bodyPr/>
                    <a:lstStyle/>
                    <a:p>
                      <a:pPr marL="36830" algn="ctr">
                        <a:lnSpc>
                          <a:spcPts val="1050"/>
                        </a:lnSpc>
                      </a:pPr>
                      <a:r>
                        <a:rPr lang="en-US" sz="1000">
                          <a:effectLst/>
                          <a:latin typeface="Arial MT"/>
                          <a:ea typeface="Arial MT"/>
                          <a:cs typeface="Arial MT"/>
                        </a:rPr>
                        <a:t>A</a:t>
                      </a:r>
                      <a:endParaRPr lang="en-IN" sz="1000">
                        <a:effectLst/>
                        <a:latin typeface="Arial MT"/>
                        <a:ea typeface="Arial MT"/>
                        <a:cs typeface="Arial MT"/>
                      </a:endParaRPr>
                    </a:p>
                  </a:txBody>
                  <a:tcPr marL="0" marR="0" marT="0" marB="0">
                    <a:lnL>
                      <a:noFill/>
                    </a:lnL>
                    <a:lnR>
                      <a:noFill/>
                    </a:lnR>
                    <a:lnT>
                      <a:noFill/>
                    </a:lnT>
                    <a:lnB>
                      <a:noFill/>
                    </a:lnB>
                  </a:tcPr>
                </a:tc>
              </a:tr>
              <a:tr h="245547">
                <a:tc>
                  <a:txBody>
                    <a:bodyPr/>
                    <a:lstStyle/>
                    <a:p>
                      <a:pPr marR="33020" algn="ctr">
                        <a:lnSpc>
                          <a:spcPts val="1050"/>
                        </a:lnSpc>
                      </a:pPr>
                      <a:r>
                        <a:rPr lang="en-US" sz="1000">
                          <a:effectLst/>
                          <a:latin typeface="Arial MT"/>
                          <a:ea typeface="Arial MT"/>
                          <a:cs typeface="Arial MT"/>
                        </a:rPr>
                        <a:t>C</a:t>
                      </a:r>
                      <a:endParaRPr lang="en-IN" sz="1000">
                        <a:effectLst/>
                        <a:latin typeface="Arial MT"/>
                        <a:ea typeface="Arial MT"/>
                        <a:cs typeface="Arial MT"/>
                      </a:endParaRPr>
                    </a:p>
                  </a:txBody>
                  <a:tcPr marL="0" marR="0" marT="0" marB="0">
                    <a:lnL>
                      <a:noFill/>
                    </a:lnL>
                    <a:lnR>
                      <a:noFill/>
                    </a:lnR>
                    <a:lnT>
                      <a:noFill/>
                    </a:lnT>
                    <a:lnB>
                      <a:noFill/>
                    </a:lnB>
                  </a:tcPr>
                </a:tc>
                <a:tc>
                  <a:txBody>
                    <a:bodyPr/>
                    <a:lstStyle/>
                    <a:p>
                      <a:pPr marL="131445" marR="119380" algn="ctr">
                        <a:lnSpc>
                          <a:spcPts val="1050"/>
                        </a:lnSpc>
                        <a:spcAft>
                          <a:spcPts val="0"/>
                        </a:spcAft>
                      </a:pPr>
                      <a:r>
                        <a:rPr lang="en-US" sz="1000">
                          <a:effectLst/>
                          <a:latin typeface="Arial MT"/>
                          <a:ea typeface="Arial MT"/>
                          <a:cs typeface="Arial MT"/>
                        </a:rPr>
                        <a:t>Design</a:t>
                      </a:r>
                      <a:endParaRPr lang="en-IN" sz="1000">
                        <a:effectLst/>
                        <a:latin typeface="Arial MT"/>
                        <a:ea typeface="Arial MT"/>
                        <a:cs typeface="Arial MT"/>
                      </a:endParaRPr>
                    </a:p>
                  </a:txBody>
                  <a:tcPr marL="0" marR="0" marT="0" marB="0">
                    <a:lnL>
                      <a:noFill/>
                    </a:lnL>
                    <a:lnR>
                      <a:noFill/>
                    </a:lnR>
                    <a:lnT>
                      <a:noFill/>
                    </a:lnT>
                    <a:lnB>
                      <a:noFill/>
                    </a:lnB>
                  </a:tcPr>
                </a:tc>
                <a:tc>
                  <a:txBody>
                    <a:bodyPr/>
                    <a:lstStyle/>
                    <a:p>
                      <a:pPr marL="20320" algn="ctr">
                        <a:lnSpc>
                          <a:spcPts val="1050"/>
                        </a:lnSpc>
                      </a:pPr>
                      <a:r>
                        <a:rPr lang="en-US" sz="1000" dirty="0">
                          <a:effectLst/>
                          <a:latin typeface="Arial MT"/>
                          <a:ea typeface="Arial MT"/>
                          <a:cs typeface="Arial MT"/>
                        </a:rPr>
                        <a:t>5</a:t>
                      </a:r>
                      <a:endParaRPr lang="en-IN" sz="1000" dirty="0">
                        <a:effectLst/>
                        <a:latin typeface="Arial MT"/>
                        <a:ea typeface="Arial MT"/>
                        <a:cs typeface="Arial MT"/>
                      </a:endParaRPr>
                    </a:p>
                  </a:txBody>
                  <a:tcPr marL="0" marR="0" marT="0" marB="0">
                    <a:lnL>
                      <a:noFill/>
                    </a:lnL>
                    <a:lnR>
                      <a:noFill/>
                    </a:lnR>
                    <a:lnT>
                      <a:noFill/>
                    </a:lnT>
                    <a:lnB>
                      <a:noFill/>
                    </a:lnB>
                  </a:tcPr>
                </a:tc>
                <a:tc>
                  <a:txBody>
                    <a:bodyPr/>
                    <a:lstStyle/>
                    <a:p>
                      <a:pPr marR="62865" algn="ctr">
                        <a:lnSpc>
                          <a:spcPts val="1050"/>
                        </a:lnSpc>
                      </a:pPr>
                      <a:r>
                        <a:rPr lang="en-US" sz="1000">
                          <a:effectLst/>
                          <a:latin typeface="Arial MT"/>
                          <a:ea typeface="Arial MT"/>
                          <a:cs typeface="Arial MT"/>
                        </a:rPr>
                        <a:t>6</a:t>
                      </a:r>
                      <a:endParaRPr lang="en-IN" sz="1000">
                        <a:effectLst/>
                        <a:latin typeface="Arial MT"/>
                        <a:ea typeface="Arial MT"/>
                        <a:cs typeface="Arial MT"/>
                      </a:endParaRPr>
                    </a:p>
                  </a:txBody>
                  <a:tcPr marL="0" marR="0" marT="0" marB="0">
                    <a:lnL>
                      <a:noFill/>
                    </a:lnL>
                    <a:lnR>
                      <a:noFill/>
                    </a:lnR>
                    <a:lnT>
                      <a:noFill/>
                    </a:lnT>
                    <a:lnB>
                      <a:noFill/>
                    </a:lnB>
                  </a:tcPr>
                </a:tc>
                <a:tc>
                  <a:txBody>
                    <a:bodyPr/>
                    <a:lstStyle/>
                    <a:p>
                      <a:pPr marR="433705" algn="r">
                        <a:lnSpc>
                          <a:spcPts val="1050"/>
                        </a:lnSpc>
                      </a:pPr>
                      <a:r>
                        <a:rPr lang="en-US" sz="1000">
                          <a:effectLst/>
                          <a:latin typeface="Arial MT"/>
                          <a:ea typeface="Arial MT"/>
                          <a:cs typeface="Arial MT"/>
                        </a:rPr>
                        <a:t>9</a:t>
                      </a:r>
                      <a:endParaRPr lang="en-IN" sz="1000">
                        <a:effectLst/>
                        <a:latin typeface="Arial MT"/>
                        <a:ea typeface="Arial MT"/>
                        <a:cs typeface="Arial MT"/>
                      </a:endParaRPr>
                    </a:p>
                  </a:txBody>
                  <a:tcPr marL="0" marR="0" marT="0" marB="0">
                    <a:lnL>
                      <a:noFill/>
                    </a:lnL>
                    <a:lnR>
                      <a:noFill/>
                    </a:lnR>
                    <a:lnT>
                      <a:noFill/>
                    </a:lnT>
                    <a:lnB>
                      <a:noFill/>
                    </a:lnB>
                  </a:tcPr>
                </a:tc>
                <a:tc>
                  <a:txBody>
                    <a:bodyPr/>
                    <a:lstStyle/>
                    <a:p>
                      <a:pPr marL="35560" algn="ctr">
                        <a:lnSpc>
                          <a:spcPts val="1050"/>
                        </a:lnSpc>
                      </a:pPr>
                      <a:r>
                        <a:rPr lang="en-US" sz="1000">
                          <a:effectLst/>
                          <a:latin typeface="Arial MT"/>
                          <a:ea typeface="Arial MT"/>
                          <a:cs typeface="Arial MT"/>
                        </a:rPr>
                        <a:t>A</a:t>
                      </a:r>
                      <a:endParaRPr lang="en-IN" sz="1000">
                        <a:effectLst/>
                        <a:latin typeface="Arial MT"/>
                        <a:ea typeface="Arial MT"/>
                        <a:cs typeface="Arial MT"/>
                      </a:endParaRPr>
                    </a:p>
                  </a:txBody>
                  <a:tcPr marL="0" marR="0" marT="0" marB="0">
                    <a:lnL>
                      <a:noFill/>
                    </a:lnL>
                    <a:lnR>
                      <a:noFill/>
                    </a:lnR>
                    <a:lnT>
                      <a:noFill/>
                    </a:lnT>
                    <a:lnB>
                      <a:noFill/>
                    </a:lnB>
                  </a:tcPr>
                </a:tc>
              </a:tr>
              <a:tr h="246618">
                <a:tc>
                  <a:txBody>
                    <a:bodyPr/>
                    <a:lstStyle/>
                    <a:p>
                      <a:pPr marR="33020" algn="ctr">
                        <a:lnSpc>
                          <a:spcPts val="1050"/>
                        </a:lnSpc>
                      </a:pPr>
                      <a:r>
                        <a:rPr lang="en-US" sz="1000">
                          <a:effectLst/>
                          <a:latin typeface="Arial MT"/>
                          <a:ea typeface="Arial MT"/>
                          <a:cs typeface="Arial MT"/>
                        </a:rPr>
                        <a:t>D</a:t>
                      </a:r>
                      <a:endParaRPr lang="en-IN" sz="1000">
                        <a:effectLst/>
                        <a:latin typeface="Arial MT"/>
                        <a:ea typeface="Arial MT"/>
                        <a:cs typeface="Arial MT"/>
                      </a:endParaRPr>
                    </a:p>
                  </a:txBody>
                  <a:tcPr marL="0" marR="0" marT="0" marB="0">
                    <a:lnL>
                      <a:noFill/>
                    </a:lnL>
                    <a:lnR>
                      <a:noFill/>
                    </a:lnR>
                    <a:lnT>
                      <a:noFill/>
                    </a:lnT>
                    <a:lnB>
                      <a:noFill/>
                    </a:lnB>
                  </a:tcPr>
                </a:tc>
                <a:tc>
                  <a:txBody>
                    <a:bodyPr/>
                    <a:lstStyle/>
                    <a:p>
                      <a:pPr marL="132715" marR="119380" algn="ctr">
                        <a:lnSpc>
                          <a:spcPts val="1050"/>
                        </a:lnSpc>
                        <a:spcAft>
                          <a:spcPts val="0"/>
                        </a:spcAft>
                      </a:pPr>
                      <a:r>
                        <a:rPr lang="en-US" sz="1000">
                          <a:effectLst/>
                          <a:latin typeface="Arial MT"/>
                          <a:ea typeface="Arial MT"/>
                          <a:cs typeface="Arial MT"/>
                        </a:rPr>
                        <a:t>Development</a:t>
                      </a:r>
                      <a:endParaRPr lang="en-IN" sz="1000">
                        <a:effectLst/>
                        <a:latin typeface="Arial MT"/>
                        <a:ea typeface="Arial MT"/>
                        <a:cs typeface="Arial MT"/>
                      </a:endParaRPr>
                    </a:p>
                  </a:txBody>
                  <a:tcPr marL="0" marR="0" marT="0" marB="0">
                    <a:lnL>
                      <a:noFill/>
                    </a:lnL>
                    <a:lnR>
                      <a:noFill/>
                    </a:lnR>
                    <a:lnT>
                      <a:noFill/>
                    </a:lnT>
                    <a:lnB>
                      <a:noFill/>
                    </a:lnB>
                  </a:tcPr>
                </a:tc>
                <a:tc>
                  <a:txBody>
                    <a:bodyPr/>
                    <a:lstStyle/>
                    <a:p>
                      <a:pPr marL="20320" algn="ctr">
                        <a:lnSpc>
                          <a:spcPts val="1050"/>
                        </a:lnSpc>
                      </a:pPr>
                      <a:r>
                        <a:rPr lang="en-US" sz="1000" dirty="0">
                          <a:effectLst/>
                          <a:latin typeface="Arial MT"/>
                          <a:ea typeface="Arial MT"/>
                          <a:cs typeface="Arial MT"/>
                        </a:rPr>
                        <a:t>6</a:t>
                      </a:r>
                      <a:endParaRPr lang="en-IN" sz="1000" dirty="0">
                        <a:effectLst/>
                        <a:latin typeface="Arial MT"/>
                        <a:ea typeface="Arial MT"/>
                        <a:cs typeface="Arial MT"/>
                      </a:endParaRPr>
                    </a:p>
                  </a:txBody>
                  <a:tcPr marL="0" marR="0" marT="0" marB="0">
                    <a:lnL>
                      <a:noFill/>
                    </a:lnL>
                    <a:lnR>
                      <a:noFill/>
                    </a:lnR>
                    <a:lnT>
                      <a:noFill/>
                    </a:lnT>
                    <a:lnB>
                      <a:noFill/>
                    </a:lnB>
                  </a:tcPr>
                </a:tc>
                <a:tc>
                  <a:txBody>
                    <a:bodyPr/>
                    <a:lstStyle/>
                    <a:p>
                      <a:pPr marR="62865" algn="ctr">
                        <a:lnSpc>
                          <a:spcPts val="1050"/>
                        </a:lnSpc>
                      </a:pPr>
                      <a:r>
                        <a:rPr lang="en-US" sz="1000">
                          <a:effectLst/>
                          <a:latin typeface="Arial MT"/>
                          <a:ea typeface="Arial MT"/>
                          <a:cs typeface="Arial MT"/>
                        </a:rPr>
                        <a:t>7</a:t>
                      </a:r>
                      <a:endParaRPr lang="en-IN" sz="1000">
                        <a:effectLst/>
                        <a:latin typeface="Arial MT"/>
                        <a:ea typeface="Arial MT"/>
                        <a:cs typeface="Arial MT"/>
                      </a:endParaRPr>
                    </a:p>
                  </a:txBody>
                  <a:tcPr marL="0" marR="0" marT="0" marB="0">
                    <a:lnL>
                      <a:noFill/>
                    </a:lnL>
                    <a:lnR>
                      <a:noFill/>
                    </a:lnR>
                    <a:lnT>
                      <a:noFill/>
                    </a:lnT>
                    <a:lnB>
                      <a:noFill/>
                    </a:lnB>
                  </a:tcPr>
                </a:tc>
                <a:tc>
                  <a:txBody>
                    <a:bodyPr/>
                    <a:lstStyle/>
                    <a:p>
                      <a:pPr marR="433705" algn="r">
                        <a:lnSpc>
                          <a:spcPts val="1050"/>
                        </a:lnSpc>
                      </a:pPr>
                      <a:r>
                        <a:rPr lang="en-US" sz="1000">
                          <a:effectLst/>
                          <a:latin typeface="Arial MT"/>
                          <a:ea typeface="Arial MT"/>
                          <a:cs typeface="Arial MT"/>
                        </a:rPr>
                        <a:t>16</a:t>
                      </a:r>
                      <a:endParaRPr lang="en-IN" sz="1000">
                        <a:effectLst/>
                        <a:latin typeface="Arial MT"/>
                        <a:ea typeface="Arial MT"/>
                        <a:cs typeface="Arial MT"/>
                      </a:endParaRPr>
                    </a:p>
                  </a:txBody>
                  <a:tcPr marL="0" marR="0" marT="0" marB="0">
                    <a:lnL>
                      <a:noFill/>
                    </a:lnL>
                    <a:lnR>
                      <a:noFill/>
                    </a:lnR>
                    <a:lnT>
                      <a:noFill/>
                    </a:lnT>
                    <a:lnB>
                      <a:noFill/>
                    </a:lnB>
                  </a:tcPr>
                </a:tc>
                <a:tc>
                  <a:txBody>
                    <a:bodyPr/>
                    <a:lstStyle/>
                    <a:p>
                      <a:pPr marL="36195" algn="ctr">
                        <a:lnSpc>
                          <a:spcPts val="1050"/>
                        </a:lnSpc>
                      </a:pPr>
                      <a:r>
                        <a:rPr lang="en-US" sz="1000">
                          <a:effectLst/>
                          <a:latin typeface="Arial MT"/>
                          <a:ea typeface="Arial MT"/>
                          <a:cs typeface="Arial MT"/>
                        </a:rPr>
                        <a:t>C</a:t>
                      </a:r>
                      <a:endParaRPr lang="en-IN" sz="1000">
                        <a:effectLst/>
                        <a:latin typeface="Arial MT"/>
                        <a:ea typeface="Arial MT"/>
                        <a:cs typeface="Arial MT"/>
                      </a:endParaRPr>
                    </a:p>
                  </a:txBody>
                  <a:tcPr marL="0" marR="0" marT="0" marB="0">
                    <a:lnL>
                      <a:noFill/>
                    </a:lnL>
                    <a:lnR>
                      <a:noFill/>
                    </a:lnR>
                    <a:lnT>
                      <a:noFill/>
                    </a:lnT>
                    <a:lnB>
                      <a:noFill/>
                    </a:lnB>
                  </a:tcPr>
                </a:tc>
              </a:tr>
              <a:tr h="245547">
                <a:tc>
                  <a:txBody>
                    <a:bodyPr/>
                    <a:lstStyle/>
                    <a:p>
                      <a:pPr marR="33655" algn="ctr">
                        <a:lnSpc>
                          <a:spcPts val="1050"/>
                        </a:lnSpc>
                      </a:pPr>
                      <a:r>
                        <a:rPr lang="en-US" sz="1000">
                          <a:effectLst/>
                          <a:latin typeface="Arial MT"/>
                          <a:ea typeface="Arial MT"/>
                          <a:cs typeface="Arial MT"/>
                        </a:rPr>
                        <a:t>E</a:t>
                      </a:r>
                      <a:endParaRPr lang="en-IN" sz="1000">
                        <a:effectLst/>
                        <a:latin typeface="Arial MT"/>
                        <a:ea typeface="Arial MT"/>
                        <a:cs typeface="Arial MT"/>
                      </a:endParaRPr>
                    </a:p>
                  </a:txBody>
                  <a:tcPr marL="0" marR="0" marT="0" marB="0">
                    <a:lnL>
                      <a:noFill/>
                    </a:lnL>
                    <a:lnR>
                      <a:noFill/>
                    </a:lnR>
                    <a:lnT>
                      <a:noFill/>
                    </a:lnT>
                    <a:lnB>
                      <a:noFill/>
                    </a:lnB>
                  </a:tcPr>
                </a:tc>
                <a:tc>
                  <a:txBody>
                    <a:bodyPr/>
                    <a:lstStyle/>
                    <a:p>
                      <a:pPr marL="131445" marR="119380" algn="ctr">
                        <a:lnSpc>
                          <a:spcPts val="1050"/>
                        </a:lnSpc>
                        <a:spcAft>
                          <a:spcPts val="0"/>
                        </a:spcAft>
                      </a:pPr>
                      <a:r>
                        <a:rPr lang="en-US" sz="1000" dirty="0">
                          <a:effectLst/>
                          <a:latin typeface="Arial MT"/>
                          <a:ea typeface="Arial MT"/>
                          <a:cs typeface="Arial MT"/>
                        </a:rPr>
                        <a:t>Testing</a:t>
                      </a:r>
                      <a:endParaRPr lang="en-IN" sz="1000" dirty="0">
                        <a:effectLst/>
                        <a:latin typeface="Arial MT"/>
                        <a:ea typeface="Arial MT"/>
                        <a:cs typeface="Arial MT"/>
                      </a:endParaRPr>
                    </a:p>
                  </a:txBody>
                  <a:tcPr marL="0" marR="0" marT="0" marB="0">
                    <a:lnL>
                      <a:noFill/>
                    </a:lnL>
                    <a:lnR>
                      <a:noFill/>
                    </a:lnR>
                    <a:lnT>
                      <a:noFill/>
                    </a:lnT>
                    <a:lnB>
                      <a:noFill/>
                    </a:lnB>
                  </a:tcPr>
                </a:tc>
                <a:tc>
                  <a:txBody>
                    <a:bodyPr/>
                    <a:lstStyle/>
                    <a:p>
                      <a:pPr marL="20955" algn="ctr">
                        <a:lnSpc>
                          <a:spcPts val="1050"/>
                        </a:lnSpc>
                      </a:pPr>
                      <a:r>
                        <a:rPr lang="en-US" sz="1000">
                          <a:effectLst/>
                          <a:latin typeface="Arial MT"/>
                          <a:ea typeface="Arial MT"/>
                          <a:cs typeface="Arial MT"/>
                        </a:rPr>
                        <a:t>7</a:t>
                      </a:r>
                      <a:endParaRPr lang="en-IN" sz="1000">
                        <a:effectLst/>
                        <a:latin typeface="Arial MT"/>
                        <a:ea typeface="Arial MT"/>
                        <a:cs typeface="Arial MT"/>
                      </a:endParaRPr>
                    </a:p>
                  </a:txBody>
                  <a:tcPr marL="0" marR="0" marT="0" marB="0">
                    <a:lnL>
                      <a:noFill/>
                    </a:lnL>
                    <a:lnR>
                      <a:noFill/>
                    </a:lnR>
                    <a:lnT>
                      <a:noFill/>
                    </a:lnT>
                    <a:lnB>
                      <a:noFill/>
                    </a:lnB>
                  </a:tcPr>
                </a:tc>
                <a:tc>
                  <a:txBody>
                    <a:bodyPr/>
                    <a:lstStyle/>
                    <a:p>
                      <a:pPr marR="62230" algn="ctr">
                        <a:lnSpc>
                          <a:spcPts val="1050"/>
                        </a:lnSpc>
                      </a:pPr>
                      <a:r>
                        <a:rPr lang="en-US" sz="1000" dirty="0">
                          <a:effectLst/>
                          <a:latin typeface="Arial MT"/>
                          <a:ea typeface="Arial MT"/>
                          <a:cs typeface="Arial MT"/>
                        </a:rPr>
                        <a:t>9</a:t>
                      </a:r>
                      <a:endParaRPr lang="en-IN" sz="1000" dirty="0">
                        <a:effectLst/>
                        <a:latin typeface="Arial MT"/>
                        <a:ea typeface="Arial MT"/>
                        <a:cs typeface="Arial MT"/>
                      </a:endParaRPr>
                    </a:p>
                  </a:txBody>
                  <a:tcPr marL="0" marR="0" marT="0" marB="0">
                    <a:lnL>
                      <a:noFill/>
                    </a:lnL>
                    <a:lnR>
                      <a:noFill/>
                    </a:lnR>
                    <a:lnT>
                      <a:noFill/>
                    </a:lnT>
                    <a:lnB>
                      <a:noFill/>
                    </a:lnB>
                  </a:tcPr>
                </a:tc>
                <a:tc>
                  <a:txBody>
                    <a:bodyPr/>
                    <a:lstStyle/>
                    <a:p>
                      <a:pPr marR="433070" algn="r">
                        <a:lnSpc>
                          <a:spcPts val="1050"/>
                        </a:lnSpc>
                      </a:pPr>
                      <a:r>
                        <a:rPr lang="en-US" sz="1000">
                          <a:effectLst/>
                          <a:latin typeface="Arial MT"/>
                          <a:ea typeface="Arial MT"/>
                          <a:cs typeface="Arial MT"/>
                        </a:rPr>
                        <a:t>10</a:t>
                      </a:r>
                      <a:endParaRPr lang="en-IN" sz="1000">
                        <a:effectLst/>
                        <a:latin typeface="Arial MT"/>
                        <a:ea typeface="Arial MT"/>
                        <a:cs typeface="Arial MT"/>
                      </a:endParaRPr>
                    </a:p>
                  </a:txBody>
                  <a:tcPr marL="0" marR="0" marT="0" marB="0">
                    <a:lnL>
                      <a:noFill/>
                    </a:lnL>
                    <a:lnR>
                      <a:noFill/>
                    </a:lnR>
                    <a:lnT>
                      <a:noFill/>
                    </a:lnT>
                    <a:lnB>
                      <a:noFill/>
                    </a:lnB>
                  </a:tcPr>
                </a:tc>
                <a:tc>
                  <a:txBody>
                    <a:bodyPr/>
                    <a:lstStyle/>
                    <a:p>
                      <a:pPr marL="36830" algn="ctr">
                        <a:lnSpc>
                          <a:spcPts val="1050"/>
                        </a:lnSpc>
                      </a:pPr>
                      <a:r>
                        <a:rPr lang="en-US" sz="1000">
                          <a:effectLst/>
                          <a:latin typeface="Arial MT"/>
                          <a:ea typeface="Arial MT"/>
                          <a:cs typeface="Arial MT"/>
                        </a:rPr>
                        <a:t>D</a:t>
                      </a:r>
                      <a:endParaRPr lang="en-IN" sz="1000">
                        <a:effectLst/>
                        <a:latin typeface="Arial MT"/>
                        <a:ea typeface="Arial MT"/>
                        <a:cs typeface="Arial MT"/>
                      </a:endParaRPr>
                    </a:p>
                  </a:txBody>
                  <a:tcPr marL="0" marR="0" marT="0" marB="0">
                    <a:lnL>
                      <a:noFill/>
                    </a:lnL>
                    <a:lnR>
                      <a:noFill/>
                    </a:lnR>
                    <a:lnT>
                      <a:noFill/>
                    </a:lnT>
                    <a:lnB>
                      <a:noFill/>
                    </a:lnB>
                  </a:tcPr>
                </a:tc>
              </a:tr>
              <a:tr h="245547">
                <a:tc>
                  <a:txBody>
                    <a:bodyPr/>
                    <a:lstStyle/>
                    <a:p>
                      <a:pPr marR="33655" algn="ctr">
                        <a:lnSpc>
                          <a:spcPts val="1050"/>
                        </a:lnSpc>
                      </a:pPr>
                      <a:r>
                        <a:rPr lang="en-US" sz="1000" dirty="0">
                          <a:effectLst/>
                          <a:latin typeface="Arial MT"/>
                          <a:ea typeface="Arial MT"/>
                          <a:cs typeface="Arial MT"/>
                        </a:rPr>
                        <a:t>F</a:t>
                      </a:r>
                      <a:endParaRPr lang="en-IN" sz="1000" dirty="0">
                        <a:effectLst/>
                        <a:latin typeface="Arial MT"/>
                        <a:ea typeface="Arial MT"/>
                        <a:cs typeface="Arial MT"/>
                      </a:endParaRPr>
                    </a:p>
                  </a:txBody>
                  <a:tcPr marL="0" marR="0" marT="0" marB="0">
                    <a:lnL>
                      <a:noFill/>
                    </a:lnL>
                    <a:lnR>
                      <a:noFill/>
                    </a:lnR>
                    <a:lnT>
                      <a:noFill/>
                    </a:lnT>
                    <a:lnB>
                      <a:noFill/>
                    </a:lnB>
                  </a:tcPr>
                </a:tc>
                <a:tc>
                  <a:txBody>
                    <a:bodyPr/>
                    <a:lstStyle/>
                    <a:p>
                      <a:pPr marL="131445" marR="119380" algn="ctr">
                        <a:lnSpc>
                          <a:spcPts val="1050"/>
                        </a:lnSpc>
                        <a:spcAft>
                          <a:spcPts val="0"/>
                        </a:spcAft>
                      </a:pPr>
                      <a:r>
                        <a:rPr lang="en-US" sz="1000">
                          <a:effectLst/>
                          <a:latin typeface="Arial MT"/>
                          <a:ea typeface="Arial MT"/>
                          <a:cs typeface="Arial MT"/>
                        </a:rPr>
                        <a:t>Revising</a:t>
                      </a:r>
                      <a:endParaRPr lang="en-IN" sz="1000">
                        <a:effectLst/>
                        <a:latin typeface="Arial MT"/>
                        <a:ea typeface="Arial MT"/>
                        <a:cs typeface="Arial MT"/>
                      </a:endParaRPr>
                    </a:p>
                  </a:txBody>
                  <a:tcPr marL="0" marR="0" marT="0" marB="0">
                    <a:lnL>
                      <a:noFill/>
                    </a:lnL>
                    <a:lnR>
                      <a:noFill/>
                    </a:lnR>
                    <a:lnT>
                      <a:noFill/>
                    </a:lnT>
                    <a:lnB>
                      <a:noFill/>
                    </a:lnB>
                  </a:tcPr>
                </a:tc>
                <a:tc>
                  <a:txBody>
                    <a:bodyPr/>
                    <a:lstStyle/>
                    <a:p>
                      <a:pPr marL="20955" algn="ctr">
                        <a:lnSpc>
                          <a:spcPts val="1050"/>
                        </a:lnSpc>
                      </a:pPr>
                      <a:r>
                        <a:rPr lang="en-US" sz="1000">
                          <a:effectLst/>
                          <a:latin typeface="Arial MT"/>
                          <a:ea typeface="Arial MT"/>
                          <a:cs typeface="Arial MT"/>
                        </a:rPr>
                        <a:t>4</a:t>
                      </a:r>
                      <a:endParaRPr lang="en-IN" sz="1000">
                        <a:effectLst/>
                        <a:latin typeface="Arial MT"/>
                        <a:ea typeface="Arial MT"/>
                        <a:cs typeface="Arial MT"/>
                      </a:endParaRPr>
                    </a:p>
                  </a:txBody>
                  <a:tcPr marL="0" marR="0" marT="0" marB="0">
                    <a:lnL>
                      <a:noFill/>
                    </a:lnL>
                    <a:lnR>
                      <a:noFill/>
                    </a:lnR>
                    <a:lnT>
                      <a:noFill/>
                    </a:lnT>
                    <a:lnB>
                      <a:noFill/>
                    </a:lnB>
                  </a:tcPr>
                </a:tc>
                <a:tc>
                  <a:txBody>
                    <a:bodyPr/>
                    <a:lstStyle/>
                    <a:p>
                      <a:pPr marR="61595" algn="ctr">
                        <a:lnSpc>
                          <a:spcPts val="1050"/>
                        </a:lnSpc>
                      </a:pPr>
                      <a:r>
                        <a:rPr lang="en-US" sz="1000" dirty="0">
                          <a:effectLst/>
                          <a:latin typeface="Arial MT"/>
                          <a:ea typeface="Arial MT"/>
                          <a:cs typeface="Arial MT"/>
                        </a:rPr>
                        <a:t>5</a:t>
                      </a:r>
                      <a:endParaRPr lang="en-IN" sz="1000" dirty="0">
                        <a:effectLst/>
                        <a:latin typeface="Arial MT"/>
                        <a:ea typeface="Arial MT"/>
                        <a:cs typeface="Arial MT"/>
                      </a:endParaRPr>
                    </a:p>
                  </a:txBody>
                  <a:tcPr marL="0" marR="0" marT="0" marB="0">
                    <a:lnL>
                      <a:noFill/>
                    </a:lnL>
                    <a:lnR>
                      <a:noFill/>
                    </a:lnR>
                    <a:lnT>
                      <a:noFill/>
                    </a:lnT>
                    <a:lnB>
                      <a:noFill/>
                    </a:lnB>
                  </a:tcPr>
                </a:tc>
                <a:tc>
                  <a:txBody>
                    <a:bodyPr/>
                    <a:lstStyle/>
                    <a:p>
                      <a:pPr marR="433705" algn="r">
                        <a:lnSpc>
                          <a:spcPts val="1050"/>
                        </a:lnSpc>
                      </a:pPr>
                      <a:r>
                        <a:rPr lang="en-US" sz="1000" dirty="0">
                          <a:effectLst/>
                          <a:latin typeface="Arial MT"/>
                          <a:ea typeface="Arial MT"/>
                          <a:cs typeface="Arial MT"/>
                        </a:rPr>
                        <a:t>6</a:t>
                      </a:r>
                      <a:endParaRPr lang="en-IN" sz="1000" dirty="0">
                        <a:effectLst/>
                        <a:latin typeface="Arial MT"/>
                        <a:ea typeface="Arial MT"/>
                        <a:cs typeface="Arial MT"/>
                      </a:endParaRPr>
                    </a:p>
                  </a:txBody>
                  <a:tcPr marL="0" marR="0" marT="0" marB="0">
                    <a:lnL>
                      <a:noFill/>
                    </a:lnL>
                    <a:lnR>
                      <a:noFill/>
                    </a:lnR>
                    <a:lnT>
                      <a:noFill/>
                    </a:lnT>
                    <a:lnB>
                      <a:noFill/>
                    </a:lnB>
                  </a:tcPr>
                </a:tc>
                <a:tc>
                  <a:txBody>
                    <a:bodyPr/>
                    <a:lstStyle/>
                    <a:p>
                      <a:pPr marL="141605" marR="104775" algn="ctr">
                        <a:lnSpc>
                          <a:spcPts val="1050"/>
                        </a:lnSpc>
                        <a:spcAft>
                          <a:spcPts val="0"/>
                        </a:spcAft>
                      </a:pPr>
                      <a:r>
                        <a:rPr lang="en-US" sz="1000">
                          <a:effectLst/>
                          <a:latin typeface="Arial MT"/>
                          <a:ea typeface="Arial MT"/>
                          <a:cs typeface="Arial MT"/>
                        </a:rPr>
                        <a:t>B,E</a:t>
                      </a:r>
                      <a:endParaRPr lang="en-IN" sz="1000">
                        <a:effectLst/>
                        <a:latin typeface="Arial MT"/>
                        <a:ea typeface="Arial MT"/>
                        <a:cs typeface="Arial MT"/>
                      </a:endParaRPr>
                    </a:p>
                  </a:txBody>
                  <a:tcPr marL="0" marR="0" marT="0" marB="0">
                    <a:lnL>
                      <a:noFill/>
                    </a:lnL>
                    <a:lnR>
                      <a:noFill/>
                    </a:lnR>
                    <a:lnT>
                      <a:noFill/>
                    </a:lnT>
                    <a:lnB>
                      <a:noFill/>
                    </a:lnB>
                  </a:tcPr>
                </a:tc>
              </a:tr>
              <a:tr h="246618">
                <a:tc>
                  <a:txBody>
                    <a:bodyPr/>
                    <a:lstStyle/>
                    <a:p>
                      <a:pPr marR="33655" algn="ctr">
                        <a:lnSpc>
                          <a:spcPts val="1050"/>
                        </a:lnSpc>
                      </a:pPr>
                      <a:r>
                        <a:rPr lang="en-US" sz="1000">
                          <a:effectLst/>
                          <a:latin typeface="Arial MT"/>
                          <a:ea typeface="Arial MT"/>
                          <a:cs typeface="Arial MT"/>
                        </a:rPr>
                        <a:t>G</a:t>
                      </a:r>
                      <a:endParaRPr lang="en-IN" sz="1000">
                        <a:effectLst/>
                        <a:latin typeface="Arial MT"/>
                        <a:ea typeface="Arial MT"/>
                        <a:cs typeface="Arial MT"/>
                      </a:endParaRPr>
                    </a:p>
                  </a:txBody>
                  <a:tcPr marL="0" marR="0" marT="0" marB="0">
                    <a:lnL>
                      <a:noFill/>
                    </a:lnL>
                    <a:lnR>
                      <a:noFill/>
                    </a:lnR>
                    <a:lnT>
                      <a:noFill/>
                    </a:lnT>
                    <a:lnB>
                      <a:noFill/>
                    </a:lnB>
                  </a:tcPr>
                </a:tc>
                <a:tc>
                  <a:txBody>
                    <a:bodyPr/>
                    <a:lstStyle/>
                    <a:p>
                      <a:pPr marL="130810" marR="119380" algn="ctr">
                        <a:lnSpc>
                          <a:spcPts val="1050"/>
                        </a:lnSpc>
                        <a:spcAft>
                          <a:spcPts val="0"/>
                        </a:spcAft>
                      </a:pPr>
                      <a:r>
                        <a:rPr lang="en-US" sz="1000">
                          <a:effectLst/>
                          <a:latin typeface="Arial MT"/>
                          <a:ea typeface="Arial MT"/>
                          <a:cs typeface="Arial MT"/>
                        </a:rPr>
                        <a:t>Documentation</a:t>
                      </a:r>
                      <a:endParaRPr lang="en-IN" sz="1000">
                        <a:effectLst/>
                        <a:latin typeface="Arial MT"/>
                        <a:ea typeface="Arial MT"/>
                        <a:cs typeface="Arial MT"/>
                      </a:endParaRPr>
                    </a:p>
                  </a:txBody>
                  <a:tcPr marL="0" marR="0" marT="0" marB="0">
                    <a:lnL>
                      <a:noFill/>
                    </a:lnL>
                    <a:lnR>
                      <a:noFill/>
                    </a:lnR>
                    <a:lnT>
                      <a:noFill/>
                    </a:lnT>
                    <a:lnB>
                      <a:noFill/>
                    </a:lnB>
                  </a:tcPr>
                </a:tc>
                <a:tc>
                  <a:txBody>
                    <a:bodyPr/>
                    <a:lstStyle/>
                    <a:p>
                      <a:pPr marL="20320" algn="ctr">
                        <a:lnSpc>
                          <a:spcPts val="1050"/>
                        </a:lnSpc>
                      </a:pPr>
                      <a:r>
                        <a:rPr lang="en-US" sz="1000">
                          <a:effectLst/>
                          <a:latin typeface="Arial MT"/>
                          <a:ea typeface="Arial MT"/>
                          <a:cs typeface="Arial MT"/>
                        </a:rPr>
                        <a:t>3</a:t>
                      </a:r>
                      <a:endParaRPr lang="en-IN" sz="1000">
                        <a:effectLst/>
                        <a:latin typeface="Arial MT"/>
                        <a:ea typeface="Arial MT"/>
                        <a:cs typeface="Arial MT"/>
                      </a:endParaRPr>
                    </a:p>
                  </a:txBody>
                  <a:tcPr marL="0" marR="0" marT="0" marB="0">
                    <a:lnL>
                      <a:noFill/>
                    </a:lnL>
                    <a:lnR>
                      <a:noFill/>
                    </a:lnR>
                    <a:lnT>
                      <a:noFill/>
                    </a:lnT>
                    <a:lnB>
                      <a:noFill/>
                    </a:lnB>
                  </a:tcPr>
                </a:tc>
                <a:tc>
                  <a:txBody>
                    <a:bodyPr/>
                    <a:lstStyle/>
                    <a:p>
                      <a:pPr marR="62865" algn="ctr">
                        <a:lnSpc>
                          <a:spcPts val="1050"/>
                        </a:lnSpc>
                      </a:pPr>
                      <a:r>
                        <a:rPr lang="en-US" sz="1000">
                          <a:effectLst/>
                          <a:latin typeface="Arial MT"/>
                          <a:ea typeface="Arial MT"/>
                          <a:cs typeface="Arial MT"/>
                        </a:rPr>
                        <a:t>6</a:t>
                      </a:r>
                      <a:endParaRPr lang="en-IN" sz="1000">
                        <a:effectLst/>
                        <a:latin typeface="Arial MT"/>
                        <a:ea typeface="Arial MT"/>
                        <a:cs typeface="Arial MT"/>
                      </a:endParaRPr>
                    </a:p>
                  </a:txBody>
                  <a:tcPr marL="0" marR="0" marT="0" marB="0">
                    <a:lnL>
                      <a:noFill/>
                    </a:lnL>
                    <a:lnR>
                      <a:noFill/>
                    </a:lnR>
                    <a:lnT>
                      <a:noFill/>
                    </a:lnT>
                    <a:lnB>
                      <a:noFill/>
                    </a:lnB>
                  </a:tcPr>
                </a:tc>
                <a:tc>
                  <a:txBody>
                    <a:bodyPr/>
                    <a:lstStyle/>
                    <a:p>
                      <a:pPr marR="415925" algn="r">
                        <a:lnSpc>
                          <a:spcPts val="1050"/>
                        </a:lnSpc>
                      </a:pPr>
                      <a:r>
                        <a:rPr lang="en-US" sz="1000" dirty="0">
                          <a:effectLst/>
                          <a:latin typeface="Arial MT"/>
                          <a:ea typeface="Arial MT"/>
                          <a:cs typeface="Arial MT"/>
                        </a:rPr>
                        <a:t>10</a:t>
                      </a:r>
                      <a:endParaRPr lang="en-IN" sz="1000" dirty="0">
                        <a:effectLst/>
                        <a:latin typeface="Arial MT"/>
                        <a:ea typeface="Arial MT"/>
                        <a:cs typeface="Arial MT"/>
                      </a:endParaRPr>
                    </a:p>
                  </a:txBody>
                  <a:tcPr marL="0" marR="0" marT="0" marB="0">
                    <a:lnL>
                      <a:noFill/>
                    </a:lnL>
                    <a:lnR>
                      <a:noFill/>
                    </a:lnR>
                    <a:lnT>
                      <a:noFill/>
                    </a:lnT>
                    <a:lnB>
                      <a:noFill/>
                    </a:lnB>
                  </a:tcPr>
                </a:tc>
                <a:tc>
                  <a:txBody>
                    <a:bodyPr/>
                    <a:lstStyle/>
                    <a:p>
                      <a:pPr marL="36195" algn="ctr">
                        <a:lnSpc>
                          <a:spcPts val="1050"/>
                        </a:lnSpc>
                      </a:pPr>
                      <a:r>
                        <a:rPr lang="en-US" sz="1000">
                          <a:effectLst/>
                          <a:latin typeface="Arial MT"/>
                          <a:ea typeface="Arial MT"/>
                          <a:cs typeface="Arial MT"/>
                        </a:rPr>
                        <a:t>D</a:t>
                      </a:r>
                      <a:endParaRPr lang="en-IN" sz="1000">
                        <a:effectLst/>
                        <a:latin typeface="Arial MT"/>
                        <a:ea typeface="Arial MT"/>
                        <a:cs typeface="Arial MT"/>
                      </a:endParaRPr>
                    </a:p>
                  </a:txBody>
                  <a:tcPr marL="0" marR="0" marT="0" marB="0">
                    <a:lnL>
                      <a:noFill/>
                    </a:lnL>
                    <a:lnR>
                      <a:noFill/>
                    </a:lnR>
                    <a:lnT>
                      <a:noFill/>
                    </a:lnT>
                    <a:lnB>
                      <a:noFill/>
                    </a:lnB>
                  </a:tcPr>
                </a:tc>
              </a:tr>
              <a:tr h="245547">
                <a:tc>
                  <a:txBody>
                    <a:bodyPr/>
                    <a:lstStyle/>
                    <a:p>
                      <a:pPr marR="33020" algn="ctr">
                        <a:lnSpc>
                          <a:spcPts val="1050"/>
                        </a:lnSpc>
                      </a:pPr>
                      <a:r>
                        <a:rPr lang="en-US" sz="1000">
                          <a:effectLst/>
                          <a:latin typeface="Arial MT"/>
                          <a:ea typeface="Arial MT"/>
                          <a:cs typeface="Arial MT"/>
                        </a:rPr>
                        <a:t>H</a:t>
                      </a:r>
                      <a:endParaRPr lang="en-IN" sz="1000">
                        <a:effectLst/>
                        <a:latin typeface="Arial MT"/>
                        <a:ea typeface="Arial MT"/>
                        <a:cs typeface="Arial MT"/>
                      </a:endParaRPr>
                    </a:p>
                  </a:txBody>
                  <a:tcPr marL="0" marR="0" marT="0" marB="0">
                    <a:lnL>
                      <a:noFill/>
                    </a:lnL>
                    <a:lnR>
                      <a:noFill/>
                    </a:lnR>
                    <a:lnT>
                      <a:noFill/>
                    </a:lnT>
                    <a:lnB>
                      <a:noFill/>
                    </a:lnB>
                  </a:tcPr>
                </a:tc>
                <a:tc>
                  <a:txBody>
                    <a:bodyPr/>
                    <a:lstStyle/>
                    <a:p>
                      <a:pPr marL="132715" marR="119380" algn="ctr">
                        <a:lnSpc>
                          <a:spcPts val="1050"/>
                        </a:lnSpc>
                        <a:spcAft>
                          <a:spcPts val="0"/>
                        </a:spcAft>
                      </a:pPr>
                      <a:r>
                        <a:rPr lang="en-US" sz="1000">
                          <a:effectLst/>
                          <a:latin typeface="Arial MT"/>
                          <a:ea typeface="Arial MT"/>
                          <a:cs typeface="Arial MT"/>
                        </a:rPr>
                        <a:t>Quality</a:t>
                      </a:r>
                      <a:r>
                        <a:rPr lang="en-US" sz="1000" spc="-35">
                          <a:effectLst/>
                          <a:latin typeface="Arial MT"/>
                          <a:ea typeface="Arial MT"/>
                          <a:cs typeface="Arial MT"/>
                        </a:rPr>
                        <a:t> </a:t>
                      </a:r>
                      <a:r>
                        <a:rPr lang="en-US" sz="1000">
                          <a:effectLst/>
                          <a:latin typeface="Arial MT"/>
                          <a:ea typeface="Arial MT"/>
                          <a:cs typeface="Arial MT"/>
                        </a:rPr>
                        <a:t>assurance</a:t>
                      </a:r>
                      <a:endParaRPr lang="en-IN" sz="1000">
                        <a:effectLst/>
                        <a:latin typeface="Arial MT"/>
                        <a:ea typeface="Arial MT"/>
                        <a:cs typeface="Arial MT"/>
                      </a:endParaRPr>
                    </a:p>
                  </a:txBody>
                  <a:tcPr marL="0" marR="0" marT="0" marB="0">
                    <a:lnL>
                      <a:noFill/>
                    </a:lnL>
                    <a:lnR>
                      <a:noFill/>
                    </a:lnR>
                    <a:lnT>
                      <a:noFill/>
                    </a:lnT>
                    <a:lnB>
                      <a:noFill/>
                    </a:lnB>
                  </a:tcPr>
                </a:tc>
                <a:tc>
                  <a:txBody>
                    <a:bodyPr/>
                    <a:lstStyle/>
                    <a:p>
                      <a:pPr marL="20955" algn="ctr">
                        <a:lnSpc>
                          <a:spcPts val="1050"/>
                        </a:lnSpc>
                      </a:pPr>
                      <a:r>
                        <a:rPr lang="en-US" sz="1000">
                          <a:effectLst/>
                          <a:latin typeface="Arial MT"/>
                          <a:ea typeface="Arial MT"/>
                          <a:cs typeface="Arial MT"/>
                        </a:rPr>
                        <a:t>2</a:t>
                      </a:r>
                      <a:endParaRPr lang="en-IN" sz="1000">
                        <a:effectLst/>
                        <a:latin typeface="Arial MT"/>
                        <a:ea typeface="Arial MT"/>
                        <a:cs typeface="Arial MT"/>
                      </a:endParaRPr>
                    </a:p>
                  </a:txBody>
                  <a:tcPr marL="0" marR="0" marT="0" marB="0">
                    <a:lnL>
                      <a:noFill/>
                    </a:lnL>
                    <a:lnR>
                      <a:noFill/>
                    </a:lnR>
                    <a:lnT>
                      <a:noFill/>
                    </a:lnT>
                    <a:lnB>
                      <a:noFill/>
                    </a:lnB>
                  </a:tcPr>
                </a:tc>
                <a:tc>
                  <a:txBody>
                    <a:bodyPr/>
                    <a:lstStyle/>
                    <a:p>
                      <a:pPr marR="62230" algn="ctr">
                        <a:lnSpc>
                          <a:spcPts val="1050"/>
                        </a:lnSpc>
                      </a:pPr>
                      <a:r>
                        <a:rPr lang="en-US" sz="1000">
                          <a:effectLst/>
                          <a:latin typeface="Arial MT"/>
                          <a:ea typeface="Arial MT"/>
                          <a:cs typeface="Arial MT"/>
                        </a:rPr>
                        <a:t>4</a:t>
                      </a:r>
                      <a:endParaRPr lang="en-IN" sz="1000">
                        <a:effectLst/>
                        <a:latin typeface="Arial MT"/>
                        <a:ea typeface="Arial MT"/>
                        <a:cs typeface="Arial MT"/>
                      </a:endParaRPr>
                    </a:p>
                  </a:txBody>
                  <a:tcPr marL="0" marR="0" marT="0" marB="0">
                    <a:lnL>
                      <a:noFill/>
                    </a:lnL>
                    <a:lnR>
                      <a:noFill/>
                    </a:lnR>
                    <a:lnT>
                      <a:noFill/>
                    </a:lnT>
                    <a:lnB>
                      <a:noFill/>
                    </a:lnB>
                  </a:tcPr>
                </a:tc>
                <a:tc>
                  <a:txBody>
                    <a:bodyPr/>
                    <a:lstStyle/>
                    <a:p>
                      <a:pPr marR="433705" algn="r">
                        <a:lnSpc>
                          <a:spcPts val="1050"/>
                        </a:lnSpc>
                      </a:pPr>
                      <a:r>
                        <a:rPr lang="en-US" sz="1000">
                          <a:effectLst/>
                          <a:latin typeface="Arial MT"/>
                          <a:ea typeface="Arial MT"/>
                          <a:cs typeface="Arial MT"/>
                        </a:rPr>
                        <a:t>7</a:t>
                      </a:r>
                      <a:endParaRPr lang="en-IN" sz="1000">
                        <a:effectLst/>
                        <a:latin typeface="Arial MT"/>
                        <a:ea typeface="Arial MT"/>
                        <a:cs typeface="Arial MT"/>
                      </a:endParaRPr>
                    </a:p>
                  </a:txBody>
                  <a:tcPr marL="0" marR="0" marT="0" marB="0">
                    <a:lnL>
                      <a:noFill/>
                    </a:lnL>
                    <a:lnR>
                      <a:noFill/>
                    </a:lnR>
                    <a:lnT>
                      <a:noFill/>
                    </a:lnT>
                    <a:lnB>
                      <a:noFill/>
                    </a:lnB>
                  </a:tcPr>
                </a:tc>
                <a:tc>
                  <a:txBody>
                    <a:bodyPr/>
                    <a:lstStyle/>
                    <a:p>
                      <a:pPr marL="141605" marR="105410" algn="ctr">
                        <a:lnSpc>
                          <a:spcPts val="1050"/>
                        </a:lnSpc>
                        <a:spcAft>
                          <a:spcPts val="0"/>
                        </a:spcAft>
                      </a:pPr>
                      <a:r>
                        <a:rPr lang="en-US" sz="1000" dirty="0">
                          <a:effectLst/>
                          <a:latin typeface="Arial MT"/>
                          <a:ea typeface="Arial MT"/>
                          <a:cs typeface="Arial MT"/>
                        </a:rPr>
                        <a:t>C,E</a:t>
                      </a:r>
                      <a:endParaRPr lang="en-IN" sz="1000" dirty="0">
                        <a:effectLst/>
                        <a:latin typeface="Arial MT"/>
                        <a:ea typeface="Arial MT"/>
                        <a:cs typeface="Arial MT"/>
                      </a:endParaRPr>
                    </a:p>
                  </a:txBody>
                  <a:tcPr marL="0" marR="0" marT="0" marB="0">
                    <a:lnL>
                      <a:noFill/>
                    </a:lnL>
                    <a:lnR>
                      <a:noFill/>
                    </a:lnR>
                    <a:lnT>
                      <a:noFill/>
                    </a:lnT>
                    <a:lnB>
                      <a:noFill/>
                    </a:lnB>
                  </a:tcPr>
                </a:tc>
              </a:tr>
              <a:tr h="245547">
                <a:tc>
                  <a:txBody>
                    <a:bodyPr/>
                    <a:lstStyle/>
                    <a:p>
                      <a:pPr marR="33020" algn="ctr">
                        <a:lnSpc>
                          <a:spcPts val="1050"/>
                        </a:lnSpc>
                      </a:pPr>
                      <a:r>
                        <a:rPr lang="en-US" sz="1000">
                          <a:effectLst/>
                          <a:latin typeface="Arial MT"/>
                          <a:ea typeface="Arial MT"/>
                          <a:cs typeface="Arial MT"/>
                        </a:rPr>
                        <a:t>I</a:t>
                      </a:r>
                      <a:endParaRPr lang="en-IN" sz="1000">
                        <a:effectLst/>
                        <a:latin typeface="Arial MT"/>
                        <a:ea typeface="Arial MT"/>
                        <a:cs typeface="Arial MT"/>
                      </a:endParaRPr>
                    </a:p>
                  </a:txBody>
                  <a:tcPr marL="0" marR="0" marT="0" marB="0">
                    <a:lnL>
                      <a:noFill/>
                    </a:lnL>
                    <a:lnR>
                      <a:noFill/>
                    </a:lnR>
                    <a:lnT>
                      <a:noFill/>
                    </a:lnT>
                    <a:lnB>
                      <a:noFill/>
                    </a:lnB>
                  </a:tcPr>
                </a:tc>
                <a:tc>
                  <a:txBody>
                    <a:bodyPr/>
                    <a:lstStyle/>
                    <a:p>
                      <a:pPr marL="131445" marR="119380" algn="ctr">
                        <a:lnSpc>
                          <a:spcPts val="1050"/>
                        </a:lnSpc>
                        <a:spcAft>
                          <a:spcPts val="0"/>
                        </a:spcAft>
                      </a:pPr>
                      <a:r>
                        <a:rPr lang="en-US" sz="1000">
                          <a:effectLst/>
                          <a:latin typeface="Arial MT"/>
                          <a:ea typeface="Arial MT"/>
                          <a:cs typeface="Arial MT"/>
                        </a:rPr>
                        <a:t>Pricing</a:t>
                      </a:r>
                      <a:endParaRPr lang="en-IN" sz="1000">
                        <a:effectLst/>
                        <a:latin typeface="Arial MT"/>
                        <a:ea typeface="Arial MT"/>
                        <a:cs typeface="Arial MT"/>
                      </a:endParaRPr>
                    </a:p>
                  </a:txBody>
                  <a:tcPr marL="0" marR="0" marT="0" marB="0">
                    <a:lnL>
                      <a:noFill/>
                    </a:lnL>
                    <a:lnR>
                      <a:noFill/>
                    </a:lnR>
                    <a:lnT>
                      <a:noFill/>
                    </a:lnT>
                    <a:lnB>
                      <a:noFill/>
                    </a:lnB>
                  </a:tcPr>
                </a:tc>
                <a:tc>
                  <a:txBody>
                    <a:bodyPr/>
                    <a:lstStyle/>
                    <a:p>
                      <a:pPr marL="20955" algn="ctr">
                        <a:lnSpc>
                          <a:spcPts val="1050"/>
                        </a:lnSpc>
                      </a:pPr>
                      <a:r>
                        <a:rPr lang="en-US" sz="1000">
                          <a:effectLst/>
                          <a:latin typeface="Arial MT"/>
                          <a:ea typeface="Arial MT"/>
                          <a:cs typeface="Arial MT"/>
                        </a:rPr>
                        <a:t>2</a:t>
                      </a:r>
                      <a:endParaRPr lang="en-IN" sz="1000">
                        <a:effectLst/>
                        <a:latin typeface="Arial MT"/>
                        <a:ea typeface="Arial MT"/>
                        <a:cs typeface="Arial MT"/>
                      </a:endParaRPr>
                    </a:p>
                  </a:txBody>
                  <a:tcPr marL="0" marR="0" marT="0" marB="0">
                    <a:lnL>
                      <a:noFill/>
                    </a:lnL>
                    <a:lnR>
                      <a:noFill/>
                    </a:lnR>
                    <a:lnT>
                      <a:noFill/>
                    </a:lnT>
                    <a:lnB>
                      <a:noFill/>
                    </a:lnB>
                  </a:tcPr>
                </a:tc>
                <a:tc>
                  <a:txBody>
                    <a:bodyPr/>
                    <a:lstStyle/>
                    <a:p>
                      <a:pPr marR="62230" algn="ctr">
                        <a:lnSpc>
                          <a:spcPts val="1050"/>
                        </a:lnSpc>
                      </a:pPr>
                      <a:r>
                        <a:rPr lang="en-US" sz="1000">
                          <a:effectLst/>
                          <a:latin typeface="Arial MT"/>
                          <a:ea typeface="Arial MT"/>
                          <a:cs typeface="Arial MT"/>
                        </a:rPr>
                        <a:t>2</a:t>
                      </a:r>
                      <a:endParaRPr lang="en-IN" sz="1000">
                        <a:effectLst/>
                        <a:latin typeface="Arial MT"/>
                        <a:ea typeface="Arial MT"/>
                        <a:cs typeface="Arial MT"/>
                      </a:endParaRPr>
                    </a:p>
                  </a:txBody>
                  <a:tcPr marL="0" marR="0" marT="0" marB="0">
                    <a:lnL>
                      <a:noFill/>
                    </a:lnL>
                    <a:lnR>
                      <a:noFill/>
                    </a:lnR>
                    <a:lnT>
                      <a:noFill/>
                    </a:lnT>
                    <a:lnB>
                      <a:noFill/>
                    </a:lnB>
                  </a:tcPr>
                </a:tc>
                <a:tc>
                  <a:txBody>
                    <a:bodyPr/>
                    <a:lstStyle/>
                    <a:p>
                      <a:pPr marR="433705" algn="r">
                        <a:lnSpc>
                          <a:spcPts val="1050"/>
                        </a:lnSpc>
                      </a:pPr>
                      <a:r>
                        <a:rPr lang="en-US" sz="1000">
                          <a:effectLst/>
                          <a:latin typeface="Arial MT"/>
                          <a:ea typeface="Arial MT"/>
                          <a:cs typeface="Arial MT"/>
                        </a:rPr>
                        <a:t>2</a:t>
                      </a:r>
                      <a:endParaRPr lang="en-IN" sz="1000">
                        <a:effectLst/>
                        <a:latin typeface="Arial MT"/>
                        <a:ea typeface="Arial MT"/>
                        <a:cs typeface="Arial MT"/>
                      </a:endParaRPr>
                    </a:p>
                  </a:txBody>
                  <a:tcPr marL="0" marR="0" marT="0" marB="0">
                    <a:lnL>
                      <a:noFill/>
                    </a:lnL>
                    <a:lnR>
                      <a:noFill/>
                    </a:lnR>
                    <a:lnT>
                      <a:noFill/>
                    </a:lnT>
                    <a:lnB>
                      <a:noFill/>
                    </a:lnB>
                  </a:tcPr>
                </a:tc>
                <a:tc>
                  <a:txBody>
                    <a:bodyPr/>
                    <a:lstStyle/>
                    <a:p>
                      <a:pPr marL="36195" algn="ctr">
                        <a:lnSpc>
                          <a:spcPts val="1050"/>
                        </a:lnSpc>
                      </a:pPr>
                      <a:r>
                        <a:rPr lang="en-US" sz="1000" dirty="0">
                          <a:effectLst/>
                          <a:latin typeface="Arial MT"/>
                          <a:ea typeface="Arial MT"/>
                          <a:cs typeface="Arial MT"/>
                        </a:rPr>
                        <a:t>B</a:t>
                      </a:r>
                      <a:endParaRPr lang="en-IN" sz="1000" dirty="0">
                        <a:effectLst/>
                        <a:latin typeface="Arial MT"/>
                        <a:ea typeface="Arial MT"/>
                        <a:cs typeface="Arial MT"/>
                      </a:endParaRPr>
                    </a:p>
                  </a:txBody>
                  <a:tcPr marL="0" marR="0" marT="0" marB="0">
                    <a:lnL>
                      <a:noFill/>
                    </a:lnL>
                    <a:lnR>
                      <a:noFill/>
                    </a:lnR>
                    <a:lnT>
                      <a:noFill/>
                    </a:lnT>
                    <a:lnB>
                      <a:noFill/>
                    </a:lnB>
                  </a:tcPr>
                </a:tc>
              </a:tr>
              <a:tr h="246618">
                <a:tc>
                  <a:txBody>
                    <a:bodyPr/>
                    <a:lstStyle/>
                    <a:p>
                      <a:pPr marR="33655" algn="ctr">
                        <a:lnSpc>
                          <a:spcPts val="1050"/>
                        </a:lnSpc>
                      </a:pPr>
                      <a:r>
                        <a:rPr lang="en-US" sz="1000">
                          <a:effectLst/>
                          <a:latin typeface="Arial MT"/>
                          <a:ea typeface="Arial MT"/>
                          <a:cs typeface="Arial MT"/>
                        </a:rPr>
                        <a:t>J</a:t>
                      </a:r>
                      <a:endParaRPr lang="en-IN" sz="1000">
                        <a:effectLst/>
                        <a:latin typeface="Arial MT"/>
                        <a:ea typeface="Arial MT"/>
                        <a:cs typeface="Arial MT"/>
                      </a:endParaRPr>
                    </a:p>
                  </a:txBody>
                  <a:tcPr marL="0" marR="0" marT="0" marB="0">
                    <a:lnL>
                      <a:noFill/>
                    </a:lnL>
                    <a:lnR>
                      <a:noFill/>
                    </a:lnR>
                    <a:lnT>
                      <a:noFill/>
                    </a:lnT>
                    <a:lnB>
                      <a:noFill/>
                    </a:lnB>
                  </a:tcPr>
                </a:tc>
                <a:tc>
                  <a:txBody>
                    <a:bodyPr/>
                    <a:lstStyle/>
                    <a:p>
                      <a:pPr marL="132080" marR="119380" algn="ctr">
                        <a:lnSpc>
                          <a:spcPts val="1050"/>
                        </a:lnSpc>
                        <a:spcAft>
                          <a:spcPts val="0"/>
                        </a:spcAft>
                      </a:pPr>
                      <a:r>
                        <a:rPr lang="en-US" sz="1000">
                          <a:effectLst/>
                          <a:latin typeface="Arial MT"/>
                          <a:ea typeface="Arial MT"/>
                          <a:cs typeface="Arial MT"/>
                        </a:rPr>
                        <a:t>Production</a:t>
                      </a:r>
                      <a:endParaRPr lang="en-IN" sz="1000">
                        <a:effectLst/>
                        <a:latin typeface="Arial MT"/>
                        <a:ea typeface="Arial MT"/>
                        <a:cs typeface="Arial MT"/>
                      </a:endParaRPr>
                    </a:p>
                  </a:txBody>
                  <a:tcPr marL="0" marR="0" marT="0" marB="0">
                    <a:lnL>
                      <a:noFill/>
                    </a:lnL>
                    <a:lnR>
                      <a:noFill/>
                    </a:lnR>
                    <a:lnT>
                      <a:noFill/>
                    </a:lnT>
                    <a:lnB>
                      <a:noFill/>
                    </a:lnB>
                  </a:tcPr>
                </a:tc>
                <a:tc>
                  <a:txBody>
                    <a:bodyPr/>
                    <a:lstStyle/>
                    <a:p>
                      <a:pPr marL="20955" algn="ctr">
                        <a:lnSpc>
                          <a:spcPts val="1050"/>
                        </a:lnSpc>
                      </a:pPr>
                      <a:r>
                        <a:rPr lang="en-US" sz="1000">
                          <a:effectLst/>
                          <a:latin typeface="Arial MT"/>
                          <a:ea typeface="Arial MT"/>
                          <a:cs typeface="Arial MT"/>
                        </a:rPr>
                        <a:t>3</a:t>
                      </a:r>
                      <a:endParaRPr lang="en-IN" sz="1000">
                        <a:effectLst/>
                        <a:latin typeface="Arial MT"/>
                        <a:ea typeface="Arial MT"/>
                        <a:cs typeface="Arial MT"/>
                      </a:endParaRPr>
                    </a:p>
                  </a:txBody>
                  <a:tcPr marL="0" marR="0" marT="0" marB="0">
                    <a:lnL>
                      <a:noFill/>
                    </a:lnL>
                    <a:lnR>
                      <a:noFill/>
                    </a:lnR>
                    <a:lnT>
                      <a:noFill/>
                    </a:lnT>
                    <a:lnB>
                      <a:noFill/>
                    </a:lnB>
                  </a:tcPr>
                </a:tc>
                <a:tc>
                  <a:txBody>
                    <a:bodyPr/>
                    <a:lstStyle/>
                    <a:p>
                      <a:pPr marR="62230" algn="ctr">
                        <a:lnSpc>
                          <a:spcPts val="1050"/>
                        </a:lnSpc>
                      </a:pPr>
                      <a:r>
                        <a:rPr lang="en-US" sz="1000">
                          <a:effectLst/>
                          <a:latin typeface="Arial MT"/>
                          <a:ea typeface="Arial MT"/>
                          <a:cs typeface="Arial MT"/>
                        </a:rPr>
                        <a:t>4</a:t>
                      </a:r>
                      <a:endParaRPr lang="en-IN" sz="1000">
                        <a:effectLst/>
                        <a:latin typeface="Arial MT"/>
                        <a:ea typeface="Arial MT"/>
                        <a:cs typeface="Arial MT"/>
                      </a:endParaRPr>
                    </a:p>
                  </a:txBody>
                  <a:tcPr marL="0" marR="0" marT="0" marB="0">
                    <a:lnL>
                      <a:noFill/>
                    </a:lnL>
                    <a:lnR>
                      <a:noFill/>
                    </a:lnR>
                    <a:lnT>
                      <a:noFill/>
                    </a:lnT>
                    <a:lnB>
                      <a:noFill/>
                    </a:lnB>
                  </a:tcPr>
                </a:tc>
                <a:tc>
                  <a:txBody>
                    <a:bodyPr/>
                    <a:lstStyle/>
                    <a:p>
                      <a:pPr marR="415925" algn="r">
                        <a:lnSpc>
                          <a:spcPts val="1050"/>
                        </a:lnSpc>
                      </a:pPr>
                      <a:r>
                        <a:rPr lang="en-US" sz="1000">
                          <a:effectLst/>
                          <a:latin typeface="Arial MT"/>
                          <a:ea typeface="Arial MT"/>
                          <a:cs typeface="Arial MT"/>
                        </a:rPr>
                        <a:t>14</a:t>
                      </a:r>
                      <a:endParaRPr lang="en-IN" sz="1000">
                        <a:effectLst/>
                        <a:latin typeface="Arial MT"/>
                        <a:ea typeface="Arial MT"/>
                        <a:cs typeface="Arial MT"/>
                      </a:endParaRPr>
                    </a:p>
                  </a:txBody>
                  <a:tcPr marL="0" marR="0" marT="0" marB="0">
                    <a:lnL>
                      <a:noFill/>
                    </a:lnL>
                    <a:lnR>
                      <a:noFill/>
                    </a:lnR>
                    <a:lnT>
                      <a:noFill/>
                    </a:lnT>
                    <a:lnB>
                      <a:noFill/>
                    </a:lnB>
                  </a:tcPr>
                </a:tc>
                <a:tc>
                  <a:txBody>
                    <a:bodyPr/>
                    <a:lstStyle/>
                    <a:p>
                      <a:pPr marL="141605" marR="106045" algn="ctr">
                        <a:lnSpc>
                          <a:spcPts val="1050"/>
                        </a:lnSpc>
                        <a:spcAft>
                          <a:spcPts val="0"/>
                        </a:spcAft>
                      </a:pPr>
                      <a:r>
                        <a:rPr lang="en-US" sz="1000" dirty="0">
                          <a:effectLst/>
                          <a:latin typeface="Arial MT"/>
                          <a:ea typeface="Arial MT"/>
                          <a:cs typeface="Arial MT"/>
                        </a:rPr>
                        <a:t>F,G,H,I</a:t>
                      </a:r>
                      <a:endParaRPr lang="en-IN" sz="1000" dirty="0">
                        <a:effectLst/>
                        <a:latin typeface="Arial MT"/>
                        <a:ea typeface="Arial MT"/>
                        <a:cs typeface="Arial MT"/>
                      </a:endParaRPr>
                    </a:p>
                  </a:txBody>
                  <a:tcPr marL="0" marR="0" marT="0" marB="0">
                    <a:lnL>
                      <a:noFill/>
                    </a:lnL>
                    <a:lnR>
                      <a:noFill/>
                    </a:lnR>
                    <a:lnT>
                      <a:noFill/>
                    </a:lnT>
                    <a:lnB>
                      <a:noFill/>
                    </a:lnB>
                  </a:tcPr>
                </a:tc>
              </a:tr>
              <a:tr h="236968">
                <a:tc>
                  <a:txBody>
                    <a:bodyPr/>
                    <a:lstStyle/>
                    <a:p>
                      <a:pPr marR="33655" algn="ctr">
                        <a:lnSpc>
                          <a:spcPts val="1005"/>
                        </a:lnSpc>
                      </a:pPr>
                      <a:r>
                        <a:rPr lang="en-US" sz="1000" dirty="0">
                          <a:effectLst/>
                          <a:latin typeface="Arial MT"/>
                          <a:ea typeface="Arial MT"/>
                          <a:cs typeface="Arial MT"/>
                        </a:rPr>
                        <a:t>K</a:t>
                      </a:r>
                      <a:endParaRPr lang="en-IN" sz="1000" dirty="0">
                        <a:effectLst/>
                        <a:latin typeface="Arial MT"/>
                        <a:ea typeface="Arial MT"/>
                        <a:cs typeface="Arial MT"/>
                      </a:endParaRPr>
                    </a:p>
                  </a:txBody>
                  <a:tcPr marL="0" marR="0" marT="0" marB="0">
                    <a:lnL>
                      <a:noFill/>
                    </a:lnL>
                    <a:lnR>
                      <a:noFill/>
                    </a:lnR>
                    <a:lnT>
                      <a:noFill/>
                    </a:lnT>
                    <a:lnB w="19050" cap="flat" cmpd="sng" algn="ctr">
                      <a:solidFill>
                        <a:srgbClr val="7F7F7F"/>
                      </a:solidFill>
                      <a:prstDash val="solid"/>
                      <a:round/>
                      <a:headEnd type="none" w="med" len="med"/>
                      <a:tailEnd type="none" w="med" len="med"/>
                    </a:lnB>
                  </a:tcPr>
                </a:tc>
                <a:tc>
                  <a:txBody>
                    <a:bodyPr/>
                    <a:lstStyle/>
                    <a:p>
                      <a:pPr marL="132080" marR="119380" algn="ctr">
                        <a:lnSpc>
                          <a:spcPts val="1005"/>
                        </a:lnSpc>
                        <a:spcAft>
                          <a:spcPts val="0"/>
                        </a:spcAft>
                      </a:pPr>
                      <a:r>
                        <a:rPr lang="en-US" sz="1000" dirty="0">
                          <a:effectLst/>
                          <a:latin typeface="Arial MT"/>
                          <a:ea typeface="Arial MT"/>
                          <a:cs typeface="Arial MT"/>
                        </a:rPr>
                        <a:t>Distribution</a:t>
                      </a:r>
                      <a:endParaRPr lang="en-IN" sz="1000" dirty="0">
                        <a:effectLst/>
                        <a:latin typeface="Arial MT"/>
                        <a:ea typeface="Arial MT"/>
                        <a:cs typeface="Arial MT"/>
                      </a:endParaRPr>
                    </a:p>
                  </a:txBody>
                  <a:tcPr marL="0" marR="0" marT="0" marB="0">
                    <a:lnL>
                      <a:noFill/>
                    </a:lnL>
                    <a:lnR>
                      <a:noFill/>
                    </a:lnR>
                    <a:lnT>
                      <a:noFill/>
                    </a:lnT>
                    <a:lnB w="19050" cap="flat" cmpd="sng" algn="ctr">
                      <a:solidFill>
                        <a:srgbClr val="7F7F7F"/>
                      </a:solidFill>
                      <a:prstDash val="solid"/>
                      <a:round/>
                      <a:headEnd type="none" w="med" len="med"/>
                      <a:tailEnd type="none" w="med" len="med"/>
                    </a:lnB>
                  </a:tcPr>
                </a:tc>
                <a:tc>
                  <a:txBody>
                    <a:bodyPr/>
                    <a:lstStyle/>
                    <a:p>
                      <a:pPr marL="20320" algn="ctr">
                        <a:lnSpc>
                          <a:spcPts val="1005"/>
                        </a:lnSpc>
                      </a:pPr>
                      <a:r>
                        <a:rPr lang="en-US" sz="1000">
                          <a:effectLst/>
                          <a:latin typeface="Arial MT"/>
                          <a:ea typeface="Arial MT"/>
                          <a:cs typeface="Arial MT"/>
                        </a:rPr>
                        <a:t>2</a:t>
                      </a:r>
                      <a:endParaRPr lang="en-IN" sz="1000">
                        <a:effectLst/>
                        <a:latin typeface="Arial MT"/>
                        <a:ea typeface="Arial MT"/>
                        <a:cs typeface="Arial MT"/>
                      </a:endParaRPr>
                    </a:p>
                  </a:txBody>
                  <a:tcPr marL="0" marR="0" marT="0" marB="0">
                    <a:lnL>
                      <a:noFill/>
                    </a:lnL>
                    <a:lnR>
                      <a:noFill/>
                    </a:lnR>
                    <a:lnT>
                      <a:noFill/>
                    </a:lnT>
                    <a:lnB w="19050" cap="flat" cmpd="sng" algn="ctr">
                      <a:solidFill>
                        <a:srgbClr val="7F7F7F"/>
                      </a:solidFill>
                      <a:prstDash val="solid"/>
                      <a:round/>
                      <a:headEnd type="none" w="med" len="med"/>
                      <a:tailEnd type="none" w="med" len="med"/>
                    </a:lnB>
                  </a:tcPr>
                </a:tc>
                <a:tc>
                  <a:txBody>
                    <a:bodyPr/>
                    <a:lstStyle/>
                    <a:p>
                      <a:pPr marR="62865" algn="ctr">
                        <a:lnSpc>
                          <a:spcPts val="1005"/>
                        </a:lnSpc>
                      </a:pPr>
                      <a:r>
                        <a:rPr lang="en-US" sz="1000" dirty="0">
                          <a:effectLst/>
                          <a:latin typeface="Arial MT"/>
                          <a:ea typeface="Arial MT"/>
                          <a:cs typeface="Arial MT"/>
                        </a:rPr>
                        <a:t>3</a:t>
                      </a:r>
                      <a:endParaRPr lang="en-IN" sz="1000" dirty="0">
                        <a:effectLst/>
                        <a:latin typeface="Arial MT"/>
                        <a:ea typeface="Arial MT"/>
                        <a:cs typeface="Arial MT"/>
                      </a:endParaRPr>
                    </a:p>
                  </a:txBody>
                  <a:tcPr marL="0" marR="0" marT="0" marB="0">
                    <a:lnL>
                      <a:noFill/>
                    </a:lnL>
                    <a:lnR>
                      <a:noFill/>
                    </a:lnR>
                    <a:lnT>
                      <a:noFill/>
                    </a:lnT>
                    <a:lnB w="19050" cap="flat" cmpd="sng" algn="ctr">
                      <a:solidFill>
                        <a:srgbClr val="7F7F7F"/>
                      </a:solidFill>
                      <a:prstDash val="solid"/>
                      <a:round/>
                      <a:headEnd type="none" w="med" len="med"/>
                      <a:tailEnd type="none" w="med" len="med"/>
                    </a:lnB>
                  </a:tcPr>
                </a:tc>
                <a:tc>
                  <a:txBody>
                    <a:bodyPr/>
                    <a:lstStyle/>
                    <a:p>
                      <a:pPr marR="433705" algn="r">
                        <a:lnSpc>
                          <a:spcPts val="1005"/>
                        </a:lnSpc>
                      </a:pPr>
                      <a:r>
                        <a:rPr lang="en-US" sz="1000">
                          <a:effectLst/>
                          <a:latin typeface="Arial MT"/>
                          <a:ea typeface="Arial MT"/>
                          <a:cs typeface="Arial MT"/>
                        </a:rPr>
                        <a:t>4</a:t>
                      </a:r>
                      <a:endParaRPr lang="en-IN" sz="1000">
                        <a:effectLst/>
                        <a:latin typeface="Arial MT"/>
                        <a:ea typeface="Arial MT"/>
                        <a:cs typeface="Arial MT"/>
                      </a:endParaRPr>
                    </a:p>
                  </a:txBody>
                  <a:tcPr marL="0" marR="0" marT="0" marB="0">
                    <a:lnL>
                      <a:noFill/>
                    </a:lnL>
                    <a:lnR>
                      <a:noFill/>
                    </a:lnR>
                    <a:lnT>
                      <a:noFill/>
                    </a:lnT>
                    <a:lnB w="19050" cap="flat" cmpd="sng" algn="ctr">
                      <a:solidFill>
                        <a:srgbClr val="7F7F7F"/>
                      </a:solidFill>
                      <a:prstDash val="solid"/>
                      <a:round/>
                      <a:headEnd type="none" w="med" len="med"/>
                      <a:tailEnd type="none" w="med" len="med"/>
                    </a:lnB>
                  </a:tcPr>
                </a:tc>
                <a:tc>
                  <a:txBody>
                    <a:bodyPr/>
                    <a:lstStyle/>
                    <a:p>
                      <a:pPr marL="35560" algn="ctr">
                        <a:lnSpc>
                          <a:spcPts val="1005"/>
                        </a:lnSpc>
                      </a:pPr>
                      <a:r>
                        <a:rPr lang="en-US" sz="1000" dirty="0">
                          <a:effectLst/>
                          <a:latin typeface="Arial MT"/>
                          <a:ea typeface="Arial MT"/>
                          <a:cs typeface="Arial MT"/>
                        </a:rPr>
                        <a:t>J</a:t>
                      </a:r>
                      <a:endParaRPr lang="en-IN" sz="1000" dirty="0">
                        <a:effectLst/>
                        <a:latin typeface="Arial MT"/>
                        <a:ea typeface="Arial MT"/>
                        <a:cs typeface="Arial MT"/>
                      </a:endParaRPr>
                    </a:p>
                  </a:txBody>
                  <a:tcPr marL="0" marR="0" marT="0" marB="0">
                    <a:lnL>
                      <a:noFill/>
                    </a:lnL>
                    <a:lnR>
                      <a:noFill/>
                    </a:lnR>
                    <a:lnT>
                      <a:noFill/>
                    </a:lnT>
                    <a:lnB w="28575" cap="flat" cmpd="sng" algn="ctr">
                      <a:solidFill>
                        <a:srgbClr val="7F7F7F"/>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71811092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9C1F4BC-77E4-8B25-D47A-4DF832BF6DBB}"/>
              </a:ext>
            </a:extLst>
          </p:cNvPr>
          <p:cNvSpPr>
            <a:spLocks noGrp="1"/>
          </p:cNvSpPr>
          <p:nvPr>
            <p:ph type="title"/>
          </p:nvPr>
        </p:nvSpPr>
        <p:spPr/>
        <p:txBody>
          <a:bodyPr/>
          <a:lstStyle/>
          <a:p>
            <a:endParaRPr lang="en-IN"/>
          </a:p>
        </p:txBody>
      </p:sp>
      <p:pic>
        <p:nvPicPr>
          <p:cNvPr id="6" name="Content Placeholder 5">
            <a:extLst>
              <a:ext uri="{FF2B5EF4-FFF2-40B4-BE49-F238E27FC236}">
                <a16:creationId xmlns:a16="http://schemas.microsoft.com/office/drawing/2014/main" xmlns="" id="{AA3FD5DB-2241-1966-44E4-BC8B4D0BAF9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16005" y="2449830"/>
            <a:ext cx="8811020" cy="2999248"/>
          </a:xfrm>
        </p:spPr>
      </p:pic>
      <p:sp>
        <p:nvSpPr>
          <p:cNvPr id="7" name="Rectangle 6">
            <a:extLst>
              <a:ext uri="{FF2B5EF4-FFF2-40B4-BE49-F238E27FC236}">
                <a16:creationId xmlns:a16="http://schemas.microsoft.com/office/drawing/2014/main" xmlns="" id="{55BF29E0-9684-BD54-BCF5-08445E8DC229}"/>
              </a:ext>
            </a:extLst>
          </p:cNvPr>
          <p:cNvSpPr/>
          <p:nvPr/>
        </p:nvSpPr>
        <p:spPr>
          <a:xfrm>
            <a:off x="0" y="-27990"/>
            <a:ext cx="12192000" cy="204281"/>
          </a:xfrm>
          <a:prstGeom prst="rect">
            <a:avLst/>
          </a:prstGeom>
          <a:ln>
            <a:solidFill>
              <a:schemeClr val="accent6"/>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344655099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512C214-3211-39CB-F388-571BDA1BE45D}"/>
              </a:ext>
            </a:extLst>
          </p:cNvPr>
          <p:cNvSpPr>
            <a:spLocks noGrp="1"/>
          </p:cNvSpPr>
          <p:nvPr>
            <p:ph type="title"/>
          </p:nvPr>
        </p:nvSpPr>
        <p:spPr/>
        <p:txBody>
          <a:bodyPr/>
          <a:lstStyle/>
          <a:p>
            <a:r>
              <a:rPr lang="en-IN" dirty="0"/>
              <a:t>Keller Carpet</a:t>
            </a:r>
          </a:p>
        </p:txBody>
      </p:sp>
      <p:sp>
        <p:nvSpPr>
          <p:cNvPr id="3" name="Content Placeholder 2">
            <a:extLst>
              <a:ext uri="{FF2B5EF4-FFF2-40B4-BE49-F238E27FC236}">
                <a16:creationId xmlns:a16="http://schemas.microsoft.com/office/drawing/2014/main" xmlns="" id="{767A8C2B-EF0E-E484-D8EF-2F0AA659271F}"/>
              </a:ext>
            </a:extLst>
          </p:cNvPr>
          <p:cNvSpPr>
            <a:spLocks noGrp="1"/>
          </p:cNvSpPr>
          <p:nvPr>
            <p:ph idx="1"/>
          </p:nvPr>
        </p:nvSpPr>
        <p:spPr/>
        <p:txBody>
          <a:bodyPr/>
          <a:lstStyle/>
          <a:p>
            <a:r>
              <a:rPr lang="en-US" altLang="en-US" sz="2800" dirty="0">
                <a:cs typeface="Times New Roman" panose="02020603050405020304" pitchFamily="18" charset="0"/>
              </a:rPr>
              <a:t>Keller Carpet and Trim installs carpet in commercial offices. Peter Kelle has been very concerned with the amount of time it took to complete several recent jobs. Some of his workers are </a:t>
            </a:r>
            <a:r>
              <a:rPr lang="en-US" altLang="en-US" sz="2800" dirty="0" smtClean="0">
                <a:cs typeface="Times New Roman" panose="02020603050405020304" pitchFamily="18" charset="0"/>
              </a:rPr>
              <a:t>very </a:t>
            </a:r>
            <a:r>
              <a:rPr lang="en-US" altLang="en-US" sz="2800" dirty="0">
                <a:cs typeface="Times New Roman" panose="02020603050405020304" pitchFamily="18" charset="0"/>
              </a:rPr>
              <a:t>unreliable. A list of activities and their optimistic completion time, the most likely completion time, pessimistic completion time (all in days), and crash cost for a new project are given in the following table. </a:t>
            </a:r>
            <a:endParaRPr lang="en-IN" altLang="en-US" sz="2800" dirty="0">
              <a:latin typeface="Calibri" panose="020F0502020204030204" pitchFamily="34" charset="0"/>
              <a:cs typeface="Times New Roman" panose="02020603050405020304" pitchFamily="18" charset="0"/>
            </a:endParaRPr>
          </a:p>
          <a:p>
            <a:endParaRPr lang="en-IN" dirty="0"/>
          </a:p>
        </p:txBody>
      </p:sp>
    </p:spTree>
    <p:extLst>
      <p:ext uri="{BB962C8B-B14F-4D97-AF65-F5344CB8AC3E}">
        <p14:creationId xmlns:p14="http://schemas.microsoft.com/office/powerpoint/2010/main" val="73571091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xmlns="" id="{49D4998F-3890-AB96-5225-298A6093037F}"/>
              </a:ext>
            </a:extLst>
          </p:cNvPr>
          <p:cNvSpPr>
            <a:spLocks noGrp="1"/>
          </p:cNvSpPr>
          <p:nvPr>
            <p:ph type="title"/>
          </p:nvPr>
        </p:nvSpPr>
        <p:spPr>
          <a:xfrm>
            <a:off x="795338" y="311150"/>
            <a:ext cx="10550525" cy="863600"/>
          </a:xfrm>
        </p:spPr>
        <p:txBody>
          <a:bodyPr/>
          <a:lstStyle/>
          <a:p>
            <a:pPr eaLnBrk="1" hangingPunct="1"/>
            <a:r>
              <a:rPr lang="en-US" altLang="en-US" sz="4000" b="1">
                <a:solidFill>
                  <a:schemeClr val="tx1"/>
                </a:solidFill>
                <a:latin typeface="Arial" panose="020B0604020202020204" pitchFamily="34" charset="0"/>
                <a:ea typeface="ＭＳ Ｐゴシック" panose="020B0600070205080204" pitchFamily="34" charset="-128"/>
                <a:cs typeface="Arial" panose="020B0604020202020204" pitchFamily="34" charset="0"/>
              </a:rPr>
              <a:t>Keller Carpet</a:t>
            </a:r>
            <a:endParaRPr lang="en-AU" altLang="en-US" sz="4000" b="1">
              <a:solidFill>
                <a:schemeClr val="tx1"/>
              </a:solidFill>
              <a:latin typeface="Arial" panose="020B0604020202020204" pitchFamily="34" charset="0"/>
              <a:ea typeface="ＭＳ Ｐゴシック" panose="020B0600070205080204" pitchFamily="34" charset="-128"/>
              <a:cs typeface="Arial" panose="020B0604020202020204" pitchFamily="34" charset="0"/>
            </a:endParaRPr>
          </a:p>
        </p:txBody>
      </p:sp>
      <p:graphicFrame>
        <p:nvGraphicFramePr>
          <p:cNvPr id="2" name="Table 1">
            <a:extLst>
              <a:ext uri="{FF2B5EF4-FFF2-40B4-BE49-F238E27FC236}">
                <a16:creationId xmlns:a16="http://schemas.microsoft.com/office/drawing/2014/main" xmlns="" id="{6384A7AD-9496-F534-046B-742FD32405BC}"/>
              </a:ext>
            </a:extLst>
          </p:cNvPr>
          <p:cNvGraphicFramePr>
            <a:graphicFrameLocks noGrp="1"/>
          </p:cNvGraphicFramePr>
          <p:nvPr>
            <p:extLst>
              <p:ext uri="{D42A27DB-BD31-4B8C-83A1-F6EECF244321}">
                <p14:modId xmlns:p14="http://schemas.microsoft.com/office/powerpoint/2010/main" val="3034511039"/>
              </p:ext>
            </p:extLst>
          </p:nvPr>
        </p:nvGraphicFramePr>
        <p:xfrm>
          <a:off x="2514600" y="1174750"/>
          <a:ext cx="7196138" cy="5377068"/>
        </p:xfrm>
        <a:graphic>
          <a:graphicData uri="http://schemas.openxmlformats.org/drawingml/2006/table">
            <a:tbl>
              <a:tblPr firstRow="1" bandRow="1">
                <a:tableStyleId>{2D5ABB26-0587-4C30-8999-92F81FD0307C}</a:tableStyleId>
              </a:tblPr>
              <a:tblGrid>
                <a:gridCol w="2041457">
                  <a:extLst>
                    <a:ext uri="{9D8B030D-6E8A-4147-A177-3AD203B41FA5}">
                      <a16:colId xmlns:a16="http://schemas.microsoft.com/office/drawing/2014/main" xmlns="" val="20000"/>
                    </a:ext>
                  </a:extLst>
                </a:gridCol>
                <a:gridCol w="5154681">
                  <a:extLst>
                    <a:ext uri="{9D8B030D-6E8A-4147-A177-3AD203B41FA5}">
                      <a16:colId xmlns:a16="http://schemas.microsoft.com/office/drawing/2014/main" xmlns="" val="20001"/>
                    </a:ext>
                  </a:extLst>
                </a:gridCol>
              </a:tblGrid>
              <a:tr h="603015">
                <a:tc>
                  <a:txBody>
                    <a:bodyPr/>
                    <a:lstStyle/>
                    <a:p>
                      <a:pPr algn="ctr"/>
                      <a:r>
                        <a:rPr lang="en-US" sz="1800" b="1" dirty="0">
                          <a:solidFill>
                            <a:schemeClr val="tx1"/>
                          </a:solidFill>
                          <a:latin typeface="Arial"/>
                          <a:cs typeface="Arial"/>
                        </a:rPr>
                        <a:t>ACTIVITY</a:t>
                      </a:r>
                    </a:p>
                  </a:txBody>
                  <a:tcPr marL="121934" marR="121934" anchor="b">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bg2">
                        <a:lumMod val="20000"/>
                        <a:lumOff val="80000"/>
                      </a:schemeClr>
                    </a:solidFill>
                  </a:tcPr>
                </a:tc>
                <a:tc>
                  <a:txBody>
                    <a:bodyPr/>
                    <a:lstStyle/>
                    <a:p>
                      <a:pPr algn="ctr"/>
                      <a:r>
                        <a:rPr lang="en-US" sz="1800" b="1" dirty="0">
                          <a:solidFill>
                            <a:schemeClr val="tx1"/>
                          </a:solidFill>
                          <a:latin typeface="Arial"/>
                          <a:cs typeface="Arial"/>
                        </a:rPr>
                        <a:t>IMMEDIATE PREDECESSORS</a:t>
                      </a:r>
                    </a:p>
                  </a:txBody>
                  <a:tcPr marL="121934" marR="121934"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xmlns="" val="10000"/>
                  </a:ext>
                </a:extLst>
              </a:tr>
              <a:tr h="372151">
                <a:tc>
                  <a:txBody>
                    <a:bodyPr/>
                    <a:lstStyle/>
                    <a:p>
                      <a:pPr algn="ctr"/>
                      <a:r>
                        <a:rPr lang="en-US" sz="1800" b="0" dirty="0">
                          <a:solidFill>
                            <a:schemeClr val="tx1"/>
                          </a:solidFill>
                          <a:latin typeface="Arial"/>
                          <a:cs typeface="Arial"/>
                        </a:rPr>
                        <a:t>A</a:t>
                      </a:r>
                    </a:p>
                  </a:txBody>
                  <a:tcPr marL="121934" marR="121934">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800" b="0" dirty="0">
                          <a:solidFill>
                            <a:schemeClr val="tx1"/>
                          </a:solidFill>
                          <a:latin typeface="Arial"/>
                          <a:cs typeface="Arial"/>
                        </a:rPr>
                        <a:t>—</a:t>
                      </a:r>
                    </a:p>
                  </a:txBody>
                  <a:tcPr marL="121934" marR="121934">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extLst>
                  <a:ext uri="{0D108BD9-81ED-4DB2-BD59-A6C34878D82A}">
                    <a16:rowId xmlns:a16="http://schemas.microsoft.com/office/drawing/2014/main" xmlns="" val="10001"/>
                  </a:ext>
                </a:extLst>
              </a:tr>
              <a:tr h="372151">
                <a:tc>
                  <a:txBody>
                    <a:bodyPr/>
                    <a:lstStyle/>
                    <a:p>
                      <a:pPr algn="ctr"/>
                      <a:r>
                        <a:rPr lang="en-US" sz="1800" b="0" dirty="0">
                          <a:solidFill>
                            <a:schemeClr val="tx1"/>
                          </a:solidFill>
                          <a:latin typeface="Arial"/>
                          <a:cs typeface="Arial"/>
                        </a:rPr>
                        <a:t>B</a:t>
                      </a:r>
                    </a:p>
                  </a:txBody>
                  <a:tcPr marL="121934" marR="121934">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800" b="0" dirty="0">
                          <a:solidFill>
                            <a:schemeClr val="tx1"/>
                          </a:solidFill>
                          <a:latin typeface="Arial"/>
                          <a:cs typeface="Arial"/>
                        </a:rPr>
                        <a:t>—</a:t>
                      </a:r>
                    </a:p>
                  </a:txBody>
                  <a:tcPr marL="121934" marR="121934">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extLst>
                  <a:ext uri="{0D108BD9-81ED-4DB2-BD59-A6C34878D82A}">
                    <a16:rowId xmlns:a16="http://schemas.microsoft.com/office/drawing/2014/main" xmlns="" val="10002"/>
                  </a:ext>
                </a:extLst>
              </a:tr>
              <a:tr h="372151">
                <a:tc>
                  <a:txBody>
                    <a:bodyPr/>
                    <a:lstStyle/>
                    <a:p>
                      <a:pPr algn="ctr"/>
                      <a:r>
                        <a:rPr lang="en-US" sz="1800" b="0" dirty="0">
                          <a:solidFill>
                            <a:schemeClr val="tx1"/>
                          </a:solidFill>
                          <a:latin typeface="Arial"/>
                          <a:cs typeface="Arial"/>
                        </a:rPr>
                        <a:t>C</a:t>
                      </a:r>
                    </a:p>
                  </a:txBody>
                  <a:tcPr marL="121934" marR="121934">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800" b="0" dirty="0">
                          <a:solidFill>
                            <a:schemeClr val="tx1"/>
                          </a:solidFill>
                          <a:latin typeface="Arial"/>
                          <a:cs typeface="Arial"/>
                        </a:rPr>
                        <a:t>—</a:t>
                      </a:r>
                    </a:p>
                  </a:txBody>
                  <a:tcPr marL="121934" marR="121934">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extLst>
                  <a:ext uri="{0D108BD9-81ED-4DB2-BD59-A6C34878D82A}">
                    <a16:rowId xmlns:a16="http://schemas.microsoft.com/office/drawing/2014/main" xmlns="" val="10003"/>
                  </a:ext>
                </a:extLst>
              </a:tr>
              <a:tr h="409748">
                <a:tc>
                  <a:txBody>
                    <a:bodyPr/>
                    <a:lstStyle/>
                    <a:p>
                      <a:pPr algn="ctr"/>
                      <a:r>
                        <a:rPr lang="en-US" sz="1800" b="0" dirty="0">
                          <a:solidFill>
                            <a:schemeClr val="tx1"/>
                          </a:solidFill>
                          <a:latin typeface="Arial"/>
                          <a:cs typeface="Arial"/>
                        </a:rPr>
                        <a:t>D</a:t>
                      </a:r>
                    </a:p>
                  </a:txBody>
                  <a:tcPr marL="121934" marR="121934">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lnSpc>
                          <a:spcPct val="150000"/>
                        </a:lnSpc>
                        <a:spcAft>
                          <a:spcPts val="1000"/>
                        </a:spcAft>
                        <a:tabLst>
                          <a:tab pos="800100" algn="l"/>
                        </a:tabLst>
                      </a:pPr>
                      <a:r>
                        <a:rPr lang="en-US" sz="20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C</a:t>
                      </a:r>
                      <a:endParaRPr lang="en-IN" sz="180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5" marR="68585" marT="0" marB="0"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extLst>
                  <a:ext uri="{0D108BD9-81ED-4DB2-BD59-A6C34878D82A}">
                    <a16:rowId xmlns:a16="http://schemas.microsoft.com/office/drawing/2014/main" xmlns="" val="10004"/>
                  </a:ext>
                </a:extLst>
              </a:tr>
              <a:tr h="409748">
                <a:tc>
                  <a:txBody>
                    <a:bodyPr/>
                    <a:lstStyle/>
                    <a:p>
                      <a:pPr algn="ctr"/>
                      <a:r>
                        <a:rPr lang="en-US" sz="1800" b="0" dirty="0">
                          <a:solidFill>
                            <a:schemeClr val="tx1"/>
                          </a:solidFill>
                          <a:latin typeface="Arial"/>
                          <a:cs typeface="Arial"/>
                        </a:rPr>
                        <a:t>E</a:t>
                      </a:r>
                    </a:p>
                  </a:txBody>
                  <a:tcPr marL="121934" marR="121934">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lnSpc>
                          <a:spcPct val="150000"/>
                        </a:lnSpc>
                        <a:spcAft>
                          <a:spcPts val="1000"/>
                        </a:spcAft>
                        <a:tabLst>
                          <a:tab pos="800100" algn="l"/>
                        </a:tabLst>
                      </a:pPr>
                      <a:r>
                        <a:rPr lang="en-US" sz="20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B, D</a:t>
                      </a:r>
                      <a:endParaRPr lang="en-IN" sz="180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5" marR="68585" marT="0" marB="0"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extLst>
                  <a:ext uri="{0D108BD9-81ED-4DB2-BD59-A6C34878D82A}">
                    <a16:rowId xmlns:a16="http://schemas.microsoft.com/office/drawing/2014/main" xmlns="" val="10005"/>
                  </a:ext>
                </a:extLst>
              </a:tr>
              <a:tr h="409748">
                <a:tc>
                  <a:txBody>
                    <a:bodyPr/>
                    <a:lstStyle/>
                    <a:p>
                      <a:pPr algn="ctr"/>
                      <a:r>
                        <a:rPr lang="en-US" sz="1800" b="0" dirty="0">
                          <a:solidFill>
                            <a:schemeClr val="tx1"/>
                          </a:solidFill>
                          <a:latin typeface="Arial"/>
                          <a:cs typeface="Arial"/>
                        </a:rPr>
                        <a:t>F</a:t>
                      </a:r>
                    </a:p>
                  </a:txBody>
                  <a:tcPr marL="121934" marR="121934">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lnSpc>
                          <a:spcPct val="150000"/>
                        </a:lnSpc>
                        <a:spcAft>
                          <a:spcPts val="1000"/>
                        </a:spcAft>
                        <a:tabLst>
                          <a:tab pos="800100" algn="l"/>
                        </a:tabLst>
                      </a:pPr>
                      <a:r>
                        <a:rPr lang="en-US" sz="20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 E</a:t>
                      </a:r>
                      <a:endParaRPr lang="en-IN" sz="180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5" marR="68585" marT="0" marB="0"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extLst>
                  <a:ext uri="{0D108BD9-81ED-4DB2-BD59-A6C34878D82A}">
                    <a16:rowId xmlns:a16="http://schemas.microsoft.com/office/drawing/2014/main" xmlns="" val="10006"/>
                  </a:ext>
                </a:extLst>
              </a:tr>
              <a:tr h="409748">
                <a:tc>
                  <a:txBody>
                    <a:bodyPr/>
                    <a:lstStyle/>
                    <a:p>
                      <a:pPr algn="ctr"/>
                      <a:r>
                        <a:rPr lang="en-US" sz="1800" b="0" dirty="0">
                          <a:solidFill>
                            <a:schemeClr val="tx1"/>
                          </a:solidFill>
                          <a:latin typeface="Arial"/>
                          <a:cs typeface="Arial"/>
                        </a:rPr>
                        <a:t>G</a:t>
                      </a:r>
                    </a:p>
                  </a:txBody>
                  <a:tcPr marL="121934" marR="121934">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lnSpc>
                          <a:spcPct val="150000"/>
                        </a:lnSpc>
                        <a:spcAft>
                          <a:spcPts val="1000"/>
                        </a:spcAft>
                        <a:tabLst>
                          <a:tab pos="800100" algn="l"/>
                        </a:tabLst>
                      </a:pPr>
                      <a:r>
                        <a:rPr lang="en-US" sz="20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 E</a:t>
                      </a:r>
                      <a:endParaRPr lang="en-IN" sz="18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5" marR="68585" marT="0" marB="0"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extLst>
                  <a:ext uri="{0D108BD9-81ED-4DB2-BD59-A6C34878D82A}">
                    <a16:rowId xmlns:a16="http://schemas.microsoft.com/office/drawing/2014/main" xmlns="" val="10007"/>
                  </a:ext>
                </a:extLst>
              </a:tr>
              <a:tr h="409748">
                <a:tc>
                  <a:txBody>
                    <a:bodyPr/>
                    <a:lstStyle/>
                    <a:p>
                      <a:pPr algn="ctr"/>
                      <a:r>
                        <a:rPr lang="en-US" sz="1800" b="0" dirty="0">
                          <a:solidFill>
                            <a:schemeClr val="tx1"/>
                          </a:solidFill>
                          <a:latin typeface="Arial"/>
                          <a:cs typeface="Arial"/>
                        </a:rPr>
                        <a:t>H</a:t>
                      </a:r>
                    </a:p>
                  </a:txBody>
                  <a:tcPr marL="121934" marR="121934">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lnSpc>
                          <a:spcPct val="150000"/>
                        </a:lnSpc>
                        <a:spcAft>
                          <a:spcPts val="1000"/>
                        </a:spcAft>
                        <a:tabLst>
                          <a:tab pos="800100" algn="l"/>
                        </a:tabLst>
                      </a:pPr>
                      <a:r>
                        <a:rPr lang="en-US" sz="20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F</a:t>
                      </a:r>
                      <a:endParaRPr lang="en-IN" sz="180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5" marR="68585" marT="0" marB="0"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extLst>
                  <a:ext uri="{0D108BD9-81ED-4DB2-BD59-A6C34878D82A}">
                    <a16:rowId xmlns:a16="http://schemas.microsoft.com/office/drawing/2014/main" xmlns="" val="10008"/>
                  </a:ext>
                </a:extLst>
              </a:tr>
              <a:tr h="409748">
                <a:tc>
                  <a:txBody>
                    <a:bodyPr/>
                    <a:lstStyle/>
                    <a:p>
                      <a:pPr algn="ctr"/>
                      <a:r>
                        <a:rPr lang="en-US" sz="1800" b="0" dirty="0">
                          <a:solidFill>
                            <a:schemeClr val="tx1"/>
                          </a:solidFill>
                          <a:latin typeface="Arial"/>
                          <a:cs typeface="Arial"/>
                        </a:rPr>
                        <a:t>I</a:t>
                      </a:r>
                    </a:p>
                  </a:txBody>
                  <a:tcPr marL="121934" marR="121934">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lnSpc>
                          <a:spcPct val="150000"/>
                        </a:lnSpc>
                        <a:spcAft>
                          <a:spcPts val="1000"/>
                        </a:spcAft>
                        <a:tabLst>
                          <a:tab pos="800100" algn="l"/>
                        </a:tabLst>
                      </a:pPr>
                      <a:r>
                        <a:rPr lang="en-US" sz="20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G</a:t>
                      </a:r>
                      <a:endParaRPr lang="en-IN" sz="180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5" marR="68585" marT="0" marB="0"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extLst>
                  <a:ext uri="{0D108BD9-81ED-4DB2-BD59-A6C34878D82A}">
                    <a16:rowId xmlns:a16="http://schemas.microsoft.com/office/drawing/2014/main" xmlns="" val="10009"/>
                  </a:ext>
                </a:extLst>
              </a:tr>
              <a:tr h="409748">
                <a:tc>
                  <a:txBody>
                    <a:bodyPr/>
                    <a:lstStyle/>
                    <a:p>
                      <a:pPr algn="ctr"/>
                      <a:r>
                        <a:rPr lang="en-US" sz="1800" b="0" dirty="0">
                          <a:solidFill>
                            <a:schemeClr val="tx1"/>
                          </a:solidFill>
                          <a:latin typeface="Arial"/>
                          <a:cs typeface="Arial"/>
                        </a:rPr>
                        <a:t>J</a:t>
                      </a:r>
                    </a:p>
                  </a:txBody>
                  <a:tcPr marL="121934" marR="121934">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lnSpc>
                          <a:spcPct val="150000"/>
                        </a:lnSpc>
                        <a:spcAft>
                          <a:spcPts val="1000"/>
                        </a:spcAft>
                        <a:tabLst>
                          <a:tab pos="800100" algn="l"/>
                        </a:tabLst>
                      </a:pPr>
                      <a:r>
                        <a:rPr lang="en-US" sz="20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C</a:t>
                      </a:r>
                      <a:endParaRPr lang="en-IN" sz="180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5" marR="68585" marT="0" marB="0"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extLst>
                  <a:ext uri="{0D108BD9-81ED-4DB2-BD59-A6C34878D82A}">
                    <a16:rowId xmlns:a16="http://schemas.microsoft.com/office/drawing/2014/main" xmlns="" val="10010"/>
                  </a:ext>
                </a:extLst>
              </a:tr>
              <a:tr h="409748">
                <a:tc>
                  <a:txBody>
                    <a:bodyPr/>
                    <a:lstStyle/>
                    <a:p>
                      <a:pPr algn="ctr"/>
                      <a:r>
                        <a:rPr lang="en-US" sz="1800" b="0" dirty="0">
                          <a:solidFill>
                            <a:schemeClr val="tx1"/>
                          </a:solidFill>
                          <a:latin typeface="Arial"/>
                          <a:cs typeface="Arial"/>
                        </a:rPr>
                        <a:t>K</a:t>
                      </a:r>
                    </a:p>
                  </a:txBody>
                  <a:tcPr marL="121934" marR="121934">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lnSpc>
                          <a:spcPct val="150000"/>
                        </a:lnSpc>
                        <a:spcAft>
                          <a:spcPts val="1000"/>
                        </a:spcAft>
                        <a:tabLst>
                          <a:tab pos="800100" algn="l"/>
                        </a:tabLst>
                      </a:pPr>
                      <a:r>
                        <a:rPr lang="en-US" sz="20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H, I</a:t>
                      </a:r>
                      <a:endParaRPr lang="en-IN" sz="18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5" marR="68585" marT="0" marB="0"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extLst>
                  <a:ext uri="{0D108BD9-81ED-4DB2-BD59-A6C34878D82A}">
                    <a16:rowId xmlns:a16="http://schemas.microsoft.com/office/drawing/2014/main" xmlns="" val="10011"/>
                  </a:ext>
                </a:extLst>
              </a:tr>
            </a:tbl>
          </a:graphicData>
        </a:graphic>
      </p:graphicFrame>
      <p:sp>
        <p:nvSpPr>
          <p:cNvPr id="12332" name="Slide Number Placeholder 3">
            <a:extLst>
              <a:ext uri="{FF2B5EF4-FFF2-40B4-BE49-F238E27FC236}">
                <a16:creationId xmlns:a16="http://schemas.microsoft.com/office/drawing/2014/main" xmlns="" id="{6D94354F-3437-7390-B281-C09133062A89}"/>
              </a:ext>
            </a:extLst>
          </p:cNvPr>
          <p:cNvSpPr>
            <a:spLocks noGrp="1"/>
          </p:cNvSpPr>
          <p:nvPr>
            <p:ph type="sldNum" sz="quarter" idx="12"/>
          </p:nvPr>
        </p:nvSpPr>
        <p:spPr>
          <a:xfrm>
            <a:off x="10488613" y="312738"/>
            <a:ext cx="593725" cy="6937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rgbClr val="8AD0D6"/>
              </a:buClr>
              <a:buSzPct val="80000"/>
              <a:buFont typeface="Wingdings 3" panose="05040102010807070707" pitchFamily="18" charset="2"/>
              <a:buChar char=""/>
              <a:defRPr sz="2000">
                <a:solidFill>
                  <a:schemeClr val="tx1"/>
                </a:solidFill>
                <a:latin typeface="Times New Roman" panose="02020603050405020304" pitchFamily="18" charset="0"/>
              </a:defRPr>
            </a:lvl1pPr>
            <a:lvl2pPr marL="742950" indent="-285750">
              <a:spcBef>
                <a:spcPts val="1000"/>
              </a:spcBef>
              <a:buClr>
                <a:srgbClr val="8AD0D6"/>
              </a:buClr>
              <a:buSzPct val="80000"/>
              <a:buFont typeface="Wingdings 3" panose="05040102010807070707" pitchFamily="18" charset="2"/>
              <a:buChar char=""/>
              <a:defRPr sz="2800">
                <a:solidFill>
                  <a:schemeClr val="tx1"/>
                </a:solidFill>
                <a:latin typeface="Times New Roman" panose="02020603050405020304" pitchFamily="18" charset="0"/>
              </a:defRPr>
            </a:lvl2pPr>
            <a:lvl3pPr marL="1143000" indent="-228600">
              <a:spcBef>
                <a:spcPts val="1000"/>
              </a:spcBef>
              <a:buClr>
                <a:srgbClr val="8AD0D6"/>
              </a:buClr>
              <a:buSzPct val="80000"/>
              <a:buFont typeface="Wingdings 3" panose="05040102010807070707" pitchFamily="18" charset="2"/>
              <a:buChar char=""/>
              <a:defRPr sz="1600">
                <a:solidFill>
                  <a:schemeClr val="tx1"/>
                </a:solidFill>
                <a:latin typeface="Times New Roman" panose="02020603050405020304" pitchFamily="18" charset="0"/>
              </a:defRPr>
            </a:lvl3pPr>
            <a:lvl4pPr marL="1600200" indent="-228600">
              <a:spcBef>
                <a:spcPts val="1000"/>
              </a:spcBef>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4pPr>
            <a:lvl5pPr marL="2057400" indent="-228600">
              <a:spcBef>
                <a:spcPts val="1000"/>
              </a:spcBef>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5pPr>
            <a:lvl6pPr marL="2514600" indent="-2286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6pPr>
            <a:lvl7pPr marL="2971800" indent="-2286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7pPr>
            <a:lvl8pPr marL="3429000" indent="-2286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8pPr>
            <a:lvl9pPr marL="3886200" indent="-2286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9pPr>
          </a:lstStyle>
          <a:p>
            <a:pPr>
              <a:spcBef>
                <a:spcPct val="0"/>
              </a:spcBef>
              <a:buClrTx/>
              <a:buSzTx/>
              <a:buFontTx/>
              <a:buNone/>
            </a:pPr>
            <a:fld id="{E5C8C272-62B4-467B-A99E-654AB5364CDA}" type="slidenum">
              <a:rPr lang="en-US" altLang="en-US" sz="2800">
                <a:solidFill>
                  <a:srgbClr val="FFFFFF"/>
                </a:solidFill>
                <a:latin typeface="Century Gothic" panose="020B0502020202020204" pitchFamily="34" charset="0"/>
              </a:rPr>
              <a:pPr>
                <a:spcBef>
                  <a:spcPct val="0"/>
                </a:spcBef>
                <a:buClrTx/>
                <a:buSzTx/>
                <a:buFontTx/>
                <a:buNone/>
              </a:pPr>
              <a:t>27</a:t>
            </a:fld>
            <a:endParaRPr lang="en-US" altLang="en-US" sz="2800">
              <a:solidFill>
                <a:srgbClr val="FFFFFF"/>
              </a:solidFill>
              <a:latin typeface="Century Gothic" panose="020B0502020202020204" pitchFamily="34" charset="0"/>
            </a:endParaRPr>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xmlns="" id="{23FA66EC-DCB6-2E3E-DA58-D274DF86F92C}"/>
              </a:ext>
            </a:extLst>
          </p:cNvPr>
          <p:cNvSpPr>
            <a:spLocks noGrp="1"/>
          </p:cNvSpPr>
          <p:nvPr>
            <p:ph type="title"/>
          </p:nvPr>
        </p:nvSpPr>
        <p:spPr>
          <a:xfrm>
            <a:off x="795338" y="180975"/>
            <a:ext cx="10550525" cy="863600"/>
          </a:xfrm>
        </p:spPr>
        <p:txBody>
          <a:bodyPr/>
          <a:lstStyle/>
          <a:p>
            <a:pPr eaLnBrk="1" hangingPunct="1"/>
            <a:r>
              <a:rPr lang="en-US" altLang="en-US" sz="4000" dirty="0">
                <a:solidFill>
                  <a:schemeClr val="tx1"/>
                </a:solidFill>
                <a:latin typeface="Arial" panose="020B0604020202020204" pitchFamily="34" charset="0"/>
                <a:ea typeface="ＭＳ Ｐゴシック" panose="020B0600070205080204" pitchFamily="34" charset="-128"/>
                <a:cs typeface="Arial" panose="020B0604020202020204" pitchFamily="34" charset="0"/>
              </a:rPr>
              <a:t>Keller Carpet</a:t>
            </a:r>
            <a:endParaRPr lang="en-AU" altLang="en-US" sz="4000" dirty="0">
              <a:solidFill>
                <a:schemeClr val="tx1"/>
              </a:solidFill>
              <a:latin typeface="Arial" panose="020B0604020202020204" pitchFamily="34" charset="0"/>
              <a:ea typeface="ＭＳ Ｐゴシック" panose="020B0600070205080204" pitchFamily="34" charset="-128"/>
              <a:cs typeface="Arial" panose="020B0604020202020204" pitchFamily="34" charset="0"/>
            </a:endParaRPr>
          </a:p>
        </p:txBody>
      </p:sp>
      <p:graphicFrame>
        <p:nvGraphicFramePr>
          <p:cNvPr id="2" name="Table 1">
            <a:extLst>
              <a:ext uri="{FF2B5EF4-FFF2-40B4-BE49-F238E27FC236}">
                <a16:creationId xmlns:a16="http://schemas.microsoft.com/office/drawing/2014/main" xmlns="" id="{7C00DC16-901B-9972-4CC8-057E0A11ADC3}"/>
              </a:ext>
            </a:extLst>
          </p:cNvPr>
          <p:cNvGraphicFramePr>
            <a:graphicFrameLocks noGrp="1"/>
          </p:cNvGraphicFramePr>
          <p:nvPr>
            <p:extLst>
              <p:ext uri="{D42A27DB-BD31-4B8C-83A1-F6EECF244321}">
                <p14:modId xmlns:p14="http://schemas.microsoft.com/office/powerpoint/2010/main" val="3319168877"/>
              </p:ext>
            </p:extLst>
          </p:nvPr>
        </p:nvGraphicFramePr>
        <p:xfrm>
          <a:off x="863600" y="1219200"/>
          <a:ext cx="10431464" cy="5267764"/>
        </p:xfrm>
        <a:graphic>
          <a:graphicData uri="http://schemas.openxmlformats.org/drawingml/2006/table">
            <a:tbl>
              <a:tblPr firstRow="1" bandRow="1">
                <a:tableStyleId>{2D5ABB26-0587-4C30-8999-92F81FD0307C}</a:tableStyleId>
              </a:tblPr>
              <a:tblGrid>
                <a:gridCol w="1391920">
                  <a:extLst>
                    <a:ext uri="{9D8B030D-6E8A-4147-A177-3AD203B41FA5}">
                      <a16:colId xmlns:a16="http://schemas.microsoft.com/office/drawing/2014/main" xmlns="" val="20000"/>
                    </a:ext>
                  </a:extLst>
                </a:gridCol>
                <a:gridCol w="2214880">
                  <a:extLst>
                    <a:ext uri="{9D8B030D-6E8A-4147-A177-3AD203B41FA5}">
                      <a16:colId xmlns:a16="http://schemas.microsoft.com/office/drawing/2014/main" xmlns="" val="20001"/>
                    </a:ext>
                  </a:extLst>
                </a:gridCol>
                <a:gridCol w="2540000">
                  <a:extLst>
                    <a:ext uri="{9D8B030D-6E8A-4147-A177-3AD203B41FA5}">
                      <a16:colId xmlns:a16="http://schemas.microsoft.com/office/drawing/2014/main" xmlns="" val="20002"/>
                    </a:ext>
                  </a:extLst>
                </a:gridCol>
                <a:gridCol w="2275410">
                  <a:extLst>
                    <a:ext uri="{9D8B030D-6E8A-4147-A177-3AD203B41FA5}">
                      <a16:colId xmlns:a16="http://schemas.microsoft.com/office/drawing/2014/main" xmlns="" val="20003"/>
                    </a:ext>
                  </a:extLst>
                </a:gridCol>
                <a:gridCol w="2009254">
                  <a:extLst>
                    <a:ext uri="{9D8B030D-6E8A-4147-A177-3AD203B41FA5}">
                      <a16:colId xmlns:a16="http://schemas.microsoft.com/office/drawing/2014/main" xmlns="" val="20004"/>
                    </a:ext>
                  </a:extLst>
                </a:gridCol>
              </a:tblGrid>
              <a:tr h="370742">
                <a:tc gridSpan="5">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altLang="en-US" sz="1800" b="1" dirty="0">
                          <a:solidFill>
                            <a:schemeClr val="tx1"/>
                          </a:solidFill>
                          <a:latin typeface="Arial" panose="020B0604020202020204" pitchFamily="34" charset="0"/>
                          <a:ea typeface="ＭＳ Ｐゴシック" panose="020B0600070205080204" pitchFamily="34" charset="-128"/>
                          <a:cs typeface="Arial" panose="020B0604020202020204" pitchFamily="34" charset="0"/>
                        </a:rPr>
                        <a:t>Keller Carpet</a:t>
                      </a:r>
                      <a:endParaRPr lang="en-AU" sz="1800" b="1" dirty="0">
                        <a:solidFill>
                          <a:schemeClr val="tx1"/>
                        </a:solidFill>
                        <a:latin typeface="Arial"/>
                        <a:ea typeface="ＭＳ Ｐゴシック" charset="-128"/>
                        <a:cs typeface="Arial"/>
                      </a:endParaRPr>
                    </a:p>
                  </a:txBody>
                  <a:tcPr marL="121926" marR="121926" marT="45708" marB="45708" anchor="b">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hMerge="1">
                  <a:txBody>
                    <a:bodyPr/>
                    <a:lstStyle/>
                    <a:p>
                      <a:endParaRPr lang="en-US" b="0" dirty="0">
                        <a:solidFill>
                          <a:schemeClr val="tx1"/>
                        </a:solidFil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endParaRPr lang="en-US" b="0" dirty="0">
                        <a:solidFill>
                          <a:schemeClr val="tx1"/>
                        </a:solidFil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n-AU" sz="1800" b="1" dirty="0">
                        <a:solidFill>
                          <a:schemeClr val="bg1"/>
                        </a:solidFill>
                        <a:latin typeface="Arial"/>
                        <a:ea typeface="ＭＳ Ｐゴシック" charset="-128"/>
                        <a:cs typeface="Arial"/>
                      </a:endParaRPr>
                    </a:p>
                  </a:txBody>
                  <a:tcPr marL="121926" marR="121926"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hMerge="1">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n-AU" sz="1800" b="1" dirty="0">
                        <a:solidFill>
                          <a:schemeClr val="bg1"/>
                        </a:solidFill>
                        <a:latin typeface="Arial"/>
                        <a:ea typeface="ＭＳ Ｐゴシック" charset="-128"/>
                        <a:cs typeface="Arial"/>
                      </a:endParaRPr>
                    </a:p>
                  </a:txBody>
                  <a:tcPr marL="121926" marR="121926" anchor="b">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xmlns="" val="10000"/>
                  </a:ext>
                </a:extLst>
              </a:tr>
              <a:tr h="370742">
                <a:tc>
                  <a:txBody>
                    <a:bodyPr/>
                    <a:lstStyle/>
                    <a:p>
                      <a:pPr algn="ctr"/>
                      <a:r>
                        <a:rPr lang="en-US" sz="1800" b="1">
                          <a:solidFill>
                            <a:schemeClr val="tx1"/>
                          </a:solidFill>
                          <a:latin typeface="Arial"/>
                          <a:cs typeface="Arial"/>
                        </a:rPr>
                        <a:t>ACTIVITY</a:t>
                      </a:r>
                      <a:endParaRPr lang="en-US" sz="1800" b="1" dirty="0">
                        <a:solidFill>
                          <a:schemeClr val="tx1"/>
                        </a:solidFill>
                        <a:latin typeface="Arial"/>
                        <a:cs typeface="Arial"/>
                      </a:endParaRPr>
                    </a:p>
                  </a:txBody>
                  <a:tcPr marL="121926" marR="121926" marT="45708" marB="45708" anchor="b">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bg2">
                        <a:lumMod val="20000"/>
                        <a:lumOff val="80000"/>
                      </a:schemeClr>
                    </a:solidFill>
                  </a:tcPr>
                </a:tc>
                <a:tc>
                  <a:txBody>
                    <a:bodyPr/>
                    <a:lstStyle/>
                    <a:p>
                      <a:pPr algn="ctr"/>
                      <a:r>
                        <a:rPr lang="en-US" sz="1800" b="1">
                          <a:solidFill>
                            <a:schemeClr val="tx1"/>
                          </a:solidFill>
                          <a:latin typeface="Arial"/>
                          <a:cs typeface="Arial"/>
                        </a:rPr>
                        <a:t>Optimistic</a:t>
                      </a:r>
                      <a:endParaRPr lang="en-US" sz="1800" b="1" dirty="0">
                        <a:solidFill>
                          <a:schemeClr val="tx1"/>
                        </a:solidFill>
                        <a:latin typeface="Arial"/>
                        <a:cs typeface="Arial"/>
                      </a:endParaRPr>
                    </a:p>
                  </a:txBody>
                  <a:tcPr marL="121926" marR="121926" marT="45708" marB="45708"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bg2">
                        <a:lumMod val="20000"/>
                        <a:lumOff val="80000"/>
                      </a:schemeClr>
                    </a:solidFill>
                  </a:tcPr>
                </a:tc>
                <a:tc>
                  <a:txBody>
                    <a:bodyPr/>
                    <a:lstStyle/>
                    <a:p>
                      <a:pPr algn="ctr"/>
                      <a:r>
                        <a:rPr lang="en-US" sz="1800" b="1">
                          <a:solidFill>
                            <a:schemeClr val="tx1"/>
                          </a:solidFill>
                          <a:latin typeface="Arial"/>
                          <a:cs typeface="Arial"/>
                        </a:rPr>
                        <a:t>Most Likely</a:t>
                      </a:r>
                      <a:endParaRPr lang="en-US" sz="1800" b="1" dirty="0">
                        <a:solidFill>
                          <a:schemeClr val="tx1"/>
                        </a:solidFill>
                        <a:latin typeface="Arial"/>
                        <a:cs typeface="Arial"/>
                      </a:endParaRPr>
                    </a:p>
                  </a:txBody>
                  <a:tcPr marL="121926" marR="121926" marT="45708" marB="45708"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bg2">
                        <a:lumMod val="20000"/>
                        <a:lumOff val="80000"/>
                      </a:schemeClr>
                    </a:solidFill>
                  </a:tcPr>
                </a:tc>
                <a:tc>
                  <a:txBody>
                    <a:bodyPr/>
                    <a:lstStyle/>
                    <a:p>
                      <a:pPr algn="ctr"/>
                      <a:r>
                        <a:rPr lang="en-US" sz="1800" b="1">
                          <a:solidFill>
                            <a:schemeClr val="tx1"/>
                          </a:solidFill>
                          <a:latin typeface="Arial"/>
                          <a:cs typeface="Arial"/>
                        </a:rPr>
                        <a:t>Pessimistic</a:t>
                      </a:r>
                      <a:endParaRPr lang="en-US" sz="1800" b="1" dirty="0">
                        <a:solidFill>
                          <a:schemeClr val="tx1"/>
                        </a:solidFill>
                        <a:latin typeface="Arial"/>
                        <a:cs typeface="Arial"/>
                      </a:endParaRPr>
                    </a:p>
                  </a:txBody>
                  <a:tcPr marL="121926" marR="121926" marT="45708" marB="45708"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bg2">
                        <a:lumMod val="20000"/>
                        <a:lumOff val="80000"/>
                      </a:schemeClr>
                    </a:solidFill>
                  </a:tcPr>
                </a:tc>
                <a:tc>
                  <a:txBody>
                    <a:bodyPr/>
                    <a:lstStyle/>
                    <a:p>
                      <a:pPr algn="ctr"/>
                      <a:r>
                        <a:rPr lang="en-US" sz="1800" b="1" dirty="0">
                          <a:solidFill>
                            <a:schemeClr val="tx1"/>
                          </a:solidFill>
                          <a:latin typeface="Arial"/>
                          <a:cs typeface="Arial"/>
                        </a:rPr>
                        <a:t>Crash cost/day</a:t>
                      </a:r>
                    </a:p>
                  </a:txBody>
                  <a:tcPr marL="121926" marR="121926" marT="45708" marB="45708" anchor="b">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xmlns="" val="10001"/>
                  </a:ext>
                </a:extLst>
              </a:tr>
              <a:tr h="370742">
                <a:tc>
                  <a:txBody>
                    <a:bodyPr/>
                    <a:lstStyle/>
                    <a:p>
                      <a:pPr algn="ctr"/>
                      <a:r>
                        <a:rPr lang="en-US" sz="1800" b="0">
                          <a:solidFill>
                            <a:schemeClr val="tx1"/>
                          </a:solidFill>
                          <a:latin typeface="Arial"/>
                          <a:cs typeface="Arial"/>
                        </a:rPr>
                        <a:t>A</a:t>
                      </a:r>
                      <a:endParaRPr lang="en-US" sz="1800" b="0" dirty="0">
                        <a:solidFill>
                          <a:schemeClr val="tx1"/>
                        </a:solidFill>
                        <a:latin typeface="Arial"/>
                        <a:cs typeface="Arial"/>
                      </a:endParaRPr>
                    </a:p>
                  </a:txBody>
                  <a:tcPr marL="121926" marR="121926" marT="45708" marB="45708">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lnSpc>
                          <a:spcPct val="150000"/>
                        </a:lnSpc>
                        <a:spcAft>
                          <a:spcPts val="1000"/>
                        </a:spcAft>
                        <a:tabLst>
                          <a:tab pos="800100" algn="l"/>
                        </a:tabLst>
                      </a:pPr>
                      <a:r>
                        <a:rPr lang="en-US" sz="18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3</a:t>
                      </a:r>
                      <a:endParaRPr lang="en-IN" sz="160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lnSpc>
                          <a:spcPct val="150000"/>
                        </a:lnSpc>
                        <a:spcAft>
                          <a:spcPts val="1000"/>
                        </a:spcAft>
                        <a:tabLst>
                          <a:tab pos="800100" algn="l"/>
                        </a:tabLst>
                      </a:pPr>
                      <a:r>
                        <a:rPr lang="en-US" sz="18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6</a:t>
                      </a:r>
                      <a:endParaRPr lang="en-IN" sz="160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lnSpc>
                          <a:spcPct val="150000"/>
                        </a:lnSpc>
                        <a:spcAft>
                          <a:spcPts val="1000"/>
                        </a:spcAft>
                        <a:tabLst>
                          <a:tab pos="800100" algn="l"/>
                        </a:tabLst>
                      </a:pPr>
                      <a:r>
                        <a:rPr lang="en-US" sz="18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8</a:t>
                      </a:r>
                      <a:endParaRPr lang="en-IN" sz="160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lnSpc>
                          <a:spcPct val="150000"/>
                        </a:lnSpc>
                        <a:spcAft>
                          <a:spcPts val="1000"/>
                        </a:spcAft>
                        <a:tabLst>
                          <a:tab pos="800100" algn="l"/>
                        </a:tabLst>
                      </a:pPr>
                      <a:r>
                        <a:rPr lang="en-US" sz="1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300</a:t>
                      </a:r>
                      <a:endParaRPr lang="en-IN" sz="16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extLst>
                  <a:ext uri="{0D108BD9-81ED-4DB2-BD59-A6C34878D82A}">
                    <a16:rowId xmlns:a16="http://schemas.microsoft.com/office/drawing/2014/main" xmlns="" val="10002"/>
                  </a:ext>
                </a:extLst>
              </a:tr>
              <a:tr h="370742">
                <a:tc>
                  <a:txBody>
                    <a:bodyPr/>
                    <a:lstStyle/>
                    <a:p>
                      <a:pPr algn="ctr"/>
                      <a:r>
                        <a:rPr lang="en-US" sz="1800" b="0">
                          <a:solidFill>
                            <a:schemeClr val="tx1"/>
                          </a:solidFill>
                          <a:latin typeface="Arial"/>
                          <a:cs typeface="Arial"/>
                        </a:rPr>
                        <a:t>B</a:t>
                      </a:r>
                      <a:endParaRPr lang="en-US" sz="1800" b="0" dirty="0">
                        <a:solidFill>
                          <a:schemeClr val="tx1"/>
                        </a:solidFill>
                        <a:latin typeface="Arial"/>
                        <a:cs typeface="Arial"/>
                      </a:endParaRPr>
                    </a:p>
                  </a:txBody>
                  <a:tcPr marL="121926" marR="121926" marT="45708" marB="45708">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lnSpc>
                          <a:spcPct val="150000"/>
                        </a:lnSpc>
                        <a:spcAft>
                          <a:spcPts val="1000"/>
                        </a:spcAft>
                        <a:tabLst>
                          <a:tab pos="800100" algn="l"/>
                        </a:tabLst>
                      </a:pPr>
                      <a:r>
                        <a:rPr lang="en-US" sz="1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2</a:t>
                      </a:r>
                      <a:endParaRPr lang="en-IN" sz="16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lnSpc>
                          <a:spcPct val="150000"/>
                        </a:lnSpc>
                        <a:spcAft>
                          <a:spcPts val="1000"/>
                        </a:spcAft>
                        <a:tabLst>
                          <a:tab pos="800100" algn="l"/>
                        </a:tabLst>
                      </a:pPr>
                      <a:r>
                        <a:rPr lang="en-US" sz="18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4</a:t>
                      </a:r>
                      <a:endParaRPr lang="en-IN" sz="160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lnSpc>
                          <a:spcPct val="150000"/>
                        </a:lnSpc>
                        <a:spcAft>
                          <a:spcPts val="1000"/>
                        </a:spcAft>
                        <a:tabLst>
                          <a:tab pos="800100" algn="l"/>
                        </a:tabLst>
                      </a:pPr>
                      <a:r>
                        <a:rPr lang="en-US" sz="18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4</a:t>
                      </a:r>
                      <a:endParaRPr lang="en-IN" sz="160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lnSpc>
                          <a:spcPct val="150000"/>
                        </a:lnSpc>
                        <a:spcAft>
                          <a:spcPts val="1000"/>
                        </a:spcAft>
                        <a:tabLst>
                          <a:tab pos="800100" algn="l"/>
                        </a:tabLst>
                      </a:pPr>
                      <a:r>
                        <a:rPr lang="en-US" sz="1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200</a:t>
                      </a:r>
                      <a:endParaRPr lang="en-IN" sz="16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extLst>
                  <a:ext uri="{0D108BD9-81ED-4DB2-BD59-A6C34878D82A}">
                    <a16:rowId xmlns:a16="http://schemas.microsoft.com/office/drawing/2014/main" xmlns="" val="10003"/>
                  </a:ext>
                </a:extLst>
              </a:tr>
              <a:tr h="370742">
                <a:tc>
                  <a:txBody>
                    <a:bodyPr/>
                    <a:lstStyle/>
                    <a:p>
                      <a:pPr algn="ctr"/>
                      <a:r>
                        <a:rPr lang="en-US" sz="1800" b="0">
                          <a:solidFill>
                            <a:schemeClr val="tx1"/>
                          </a:solidFill>
                          <a:latin typeface="Arial"/>
                          <a:cs typeface="Arial"/>
                        </a:rPr>
                        <a:t>C</a:t>
                      </a:r>
                      <a:endParaRPr lang="en-US" sz="1800" b="0" dirty="0">
                        <a:solidFill>
                          <a:schemeClr val="tx1"/>
                        </a:solidFill>
                        <a:latin typeface="Arial"/>
                        <a:cs typeface="Arial"/>
                      </a:endParaRPr>
                    </a:p>
                  </a:txBody>
                  <a:tcPr marL="121926" marR="121926" marT="45708" marB="45708">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lnSpc>
                          <a:spcPct val="150000"/>
                        </a:lnSpc>
                        <a:spcAft>
                          <a:spcPts val="1000"/>
                        </a:spcAft>
                        <a:tabLst>
                          <a:tab pos="800100" algn="l"/>
                        </a:tabLst>
                      </a:pPr>
                      <a:r>
                        <a:rPr lang="en-US" sz="18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IN" sz="160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lnSpc>
                          <a:spcPct val="150000"/>
                        </a:lnSpc>
                        <a:spcAft>
                          <a:spcPts val="1000"/>
                        </a:spcAft>
                        <a:tabLst>
                          <a:tab pos="800100" algn="l"/>
                        </a:tabLst>
                      </a:pPr>
                      <a:r>
                        <a:rPr lang="en-US" sz="18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2</a:t>
                      </a:r>
                      <a:endParaRPr lang="en-IN" sz="160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lnSpc>
                          <a:spcPct val="150000"/>
                        </a:lnSpc>
                        <a:spcAft>
                          <a:spcPts val="1000"/>
                        </a:spcAft>
                        <a:tabLst>
                          <a:tab pos="800100" algn="l"/>
                        </a:tabLst>
                      </a:pPr>
                      <a:r>
                        <a:rPr lang="en-US" sz="18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3</a:t>
                      </a:r>
                      <a:endParaRPr lang="en-IN" sz="160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lnSpc>
                          <a:spcPct val="150000"/>
                        </a:lnSpc>
                        <a:spcAft>
                          <a:spcPts val="1000"/>
                        </a:spcAft>
                        <a:tabLst>
                          <a:tab pos="800100" algn="l"/>
                        </a:tabLst>
                      </a:pPr>
                      <a:r>
                        <a:rPr lang="en-US" sz="1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1800</a:t>
                      </a:r>
                      <a:endParaRPr lang="en-IN" sz="16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extLst>
                  <a:ext uri="{0D108BD9-81ED-4DB2-BD59-A6C34878D82A}">
                    <a16:rowId xmlns:a16="http://schemas.microsoft.com/office/drawing/2014/main" xmlns="" val="10004"/>
                  </a:ext>
                </a:extLst>
              </a:tr>
              <a:tr h="370742">
                <a:tc>
                  <a:txBody>
                    <a:bodyPr/>
                    <a:lstStyle/>
                    <a:p>
                      <a:pPr algn="ctr"/>
                      <a:r>
                        <a:rPr lang="en-US" sz="1800" b="0">
                          <a:solidFill>
                            <a:schemeClr val="tx1"/>
                          </a:solidFill>
                          <a:latin typeface="Arial"/>
                          <a:cs typeface="Arial"/>
                        </a:rPr>
                        <a:t>D</a:t>
                      </a:r>
                      <a:endParaRPr lang="en-US" sz="1800" b="0" dirty="0">
                        <a:solidFill>
                          <a:schemeClr val="tx1"/>
                        </a:solidFill>
                        <a:latin typeface="Arial"/>
                        <a:cs typeface="Arial"/>
                      </a:endParaRPr>
                    </a:p>
                  </a:txBody>
                  <a:tcPr marL="121926" marR="121926" marT="45708" marB="45708">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lnSpc>
                          <a:spcPct val="150000"/>
                        </a:lnSpc>
                        <a:spcAft>
                          <a:spcPts val="1000"/>
                        </a:spcAft>
                        <a:tabLst>
                          <a:tab pos="800100" algn="l"/>
                        </a:tabLst>
                      </a:pPr>
                      <a:r>
                        <a:rPr lang="en-US" sz="18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6</a:t>
                      </a:r>
                      <a:endParaRPr lang="en-IN" sz="160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lnSpc>
                          <a:spcPct val="150000"/>
                        </a:lnSpc>
                        <a:spcAft>
                          <a:spcPts val="1000"/>
                        </a:spcAft>
                        <a:tabLst>
                          <a:tab pos="800100" algn="l"/>
                        </a:tabLst>
                      </a:pPr>
                      <a:r>
                        <a:rPr lang="en-US" sz="18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7</a:t>
                      </a:r>
                      <a:endParaRPr lang="en-IN" sz="160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lnSpc>
                          <a:spcPct val="150000"/>
                        </a:lnSpc>
                        <a:spcAft>
                          <a:spcPts val="1000"/>
                        </a:spcAft>
                        <a:tabLst>
                          <a:tab pos="800100" algn="l"/>
                        </a:tabLst>
                      </a:pPr>
                      <a:r>
                        <a:rPr lang="en-US" sz="18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8</a:t>
                      </a:r>
                      <a:endParaRPr lang="en-IN" sz="160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lnSpc>
                          <a:spcPct val="150000"/>
                        </a:lnSpc>
                        <a:spcAft>
                          <a:spcPts val="1000"/>
                        </a:spcAft>
                        <a:tabLst>
                          <a:tab pos="800100" algn="l"/>
                        </a:tabLst>
                      </a:pPr>
                      <a:r>
                        <a:rPr lang="en-US" sz="1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2500</a:t>
                      </a:r>
                      <a:endParaRPr lang="en-IN" sz="16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extLst>
                  <a:ext uri="{0D108BD9-81ED-4DB2-BD59-A6C34878D82A}">
                    <a16:rowId xmlns:a16="http://schemas.microsoft.com/office/drawing/2014/main" xmlns="" val="10005"/>
                  </a:ext>
                </a:extLst>
              </a:tr>
              <a:tr h="370742">
                <a:tc>
                  <a:txBody>
                    <a:bodyPr/>
                    <a:lstStyle/>
                    <a:p>
                      <a:pPr algn="ctr"/>
                      <a:r>
                        <a:rPr lang="en-US" sz="1800" b="0">
                          <a:solidFill>
                            <a:schemeClr val="tx1"/>
                          </a:solidFill>
                          <a:latin typeface="Arial"/>
                          <a:cs typeface="Arial"/>
                        </a:rPr>
                        <a:t>E</a:t>
                      </a:r>
                      <a:endParaRPr lang="en-US" sz="1800" b="0" dirty="0">
                        <a:solidFill>
                          <a:schemeClr val="tx1"/>
                        </a:solidFill>
                        <a:latin typeface="Arial"/>
                        <a:cs typeface="Arial"/>
                      </a:endParaRPr>
                    </a:p>
                  </a:txBody>
                  <a:tcPr marL="121926" marR="121926" marT="45708" marB="45708">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lnSpc>
                          <a:spcPct val="150000"/>
                        </a:lnSpc>
                        <a:spcAft>
                          <a:spcPts val="1000"/>
                        </a:spcAft>
                        <a:tabLst>
                          <a:tab pos="800100" algn="l"/>
                        </a:tabLst>
                      </a:pPr>
                      <a:r>
                        <a:rPr lang="en-US" sz="18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2</a:t>
                      </a:r>
                      <a:endParaRPr lang="en-IN" sz="160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lnSpc>
                          <a:spcPct val="150000"/>
                        </a:lnSpc>
                        <a:spcAft>
                          <a:spcPts val="1000"/>
                        </a:spcAft>
                        <a:tabLst>
                          <a:tab pos="800100" algn="l"/>
                        </a:tabLst>
                      </a:pPr>
                      <a:r>
                        <a:rPr lang="en-US" sz="18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4</a:t>
                      </a:r>
                      <a:endParaRPr lang="en-IN" sz="160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lnSpc>
                          <a:spcPct val="150000"/>
                        </a:lnSpc>
                        <a:spcAft>
                          <a:spcPts val="1000"/>
                        </a:spcAft>
                        <a:tabLst>
                          <a:tab pos="800100" algn="l"/>
                        </a:tabLst>
                      </a:pPr>
                      <a:r>
                        <a:rPr lang="en-US" sz="18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6</a:t>
                      </a:r>
                      <a:endParaRPr lang="en-IN" sz="160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lnSpc>
                          <a:spcPct val="150000"/>
                        </a:lnSpc>
                        <a:spcAft>
                          <a:spcPts val="1000"/>
                        </a:spcAft>
                        <a:tabLst>
                          <a:tab pos="800100" algn="l"/>
                        </a:tabLst>
                      </a:pPr>
                      <a:r>
                        <a:rPr lang="en-US" sz="1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1900</a:t>
                      </a:r>
                      <a:endParaRPr lang="en-IN" sz="16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extLst>
                  <a:ext uri="{0D108BD9-81ED-4DB2-BD59-A6C34878D82A}">
                    <a16:rowId xmlns:a16="http://schemas.microsoft.com/office/drawing/2014/main" xmlns="" val="10006"/>
                  </a:ext>
                </a:extLst>
              </a:tr>
              <a:tr h="370742">
                <a:tc>
                  <a:txBody>
                    <a:bodyPr/>
                    <a:lstStyle/>
                    <a:p>
                      <a:pPr algn="ctr"/>
                      <a:r>
                        <a:rPr lang="en-US" sz="1800" b="0">
                          <a:solidFill>
                            <a:schemeClr val="tx1"/>
                          </a:solidFill>
                          <a:latin typeface="Arial"/>
                          <a:cs typeface="Arial"/>
                        </a:rPr>
                        <a:t>F</a:t>
                      </a:r>
                      <a:endParaRPr lang="en-US" sz="1800" b="0" dirty="0">
                        <a:solidFill>
                          <a:schemeClr val="tx1"/>
                        </a:solidFill>
                        <a:latin typeface="Arial"/>
                        <a:cs typeface="Arial"/>
                      </a:endParaRPr>
                    </a:p>
                  </a:txBody>
                  <a:tcPr marL="121926" marR="121926" marT="45708" marB="45708">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lnSpc>
                          <a:spcPct val="150000"/>
                        </a:lnSpc>
                        <a:spcAft>
                          <a:spcPts val="1000"/>
                        </a:spcAft>
                        <a:tabLst>
                          <a:tab pos="800100" algn="l"/>
                        </a:tabLst>
                      </a:pPr>
                      <a:r>
                        <a:rPr lang="en-US" sz="18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6</a:t>
                      </a:r>
                      <a:endParaRPr lang="en-IN" sz="160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lnSpc>
                          <a:spcPct val="150000"/>
                        </a:lnSpc>
                        <a:spcAft>
                          <a:spcPts val="1000"/>
                        </a:spcAft>
                        <a:tabLst>
                          <a:tab pos="800100" algn="l"/>
                        </a:tabLst>
                      </a:pPr>
                      <a:r>
                        <a:rPr lang="en-US" sz="18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10</a:t>
                      </a:r>
                      <a:endParaRPr lang="en-IN" sz="160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lnSpc>
                          <a:spcPct val="150000"/>
                        </a:lnSpc>
                        <a:spcAft>
                          <a:spcPts val="1000"/>
                        </a:spcAft>
                        <a:tabLst>
                          <a:tab pos="800100" algn="l"/>
                        </a:tabLst>
                      </a:pPr>
                      <a:r>
                        <a:rPr lang="en-US" sz="18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14</a:t>
                      </a:r>
                      <a:endParaRPr lang="en-IN" sz="160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lnSpc>
                          <a:spcPct val="150000"/>
                        </a:lnSpc>
                        <a:spcAft>
                          <a:spcPts val="1000"/>
                        </a:spcAft>
                        <a:tabLst>
                          <a:tab pos="800100" algn="l"/>
                        </a:tabLst>
                      </a:pPr>
                      <a:r>
                        <a:rPr lang="en-US" sz="1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2300</a:t>
                      </a:r>
                      <a:endParaRPr lang="en-IN" sz="16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extLst>
                  <a:ext uri="{0D108BD9-81ED-4DB2-BD59-A6C34878D82A}">
                    <a16:rowId xmlns:a16="http://schemas.microsoft.com/office/drawing/2014/main" xmlns="" val="10007"/>
                  </a:ext>
                </a:extLst>
              </a:tr>
              <a:tr h="370742">
                <a:tc>
                  <a:txBody>
                    <a:bodyPr/>
                    <a:lstStyle/>
                    <a:p>
                      <a:pPr algn="ctr"/>
                      <a:r>
                        <a:rPr lang="en-US" sz="1800" b="0" dirty="0">
                          <a:solidFill>
                            <a:schemeClr val="tx1"/>
                          </a:solidFill>
                          <a:latin typeface="Arial"/>
                          <a:cs typeface="Arial"/>
                        </a:rPr>
                        <a:t>G</a:t>
                      </a:r>
                    </a:p>
                  </a:txBody>
                  <a:tcPr marL="121926" marR="121926" marT="45708" marB="45708">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lnSpc>
                          <a:spcPct val="150000"/>
                        </a:lnSpc>
                        <a:spcAft>
                          <a:spcPts val="1000"/>
                        </a:spcAft>
                        <a:tabLst>
                          <a:tab pos="800100" algn="l"/>
                        </a:tabLst>
                      </a:pPr>
                      <a:r>
                        <a:rPr lang="en-US" sz="1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IN" sz="16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lnSpc>
                          <a:spcPct val="150000"/>
                        </a:lnSpc>
                        <a:spcAft>
                          <a:spcPts val="1000"/>
                        </a:spcAft>
                        <a:tabLst>
                          <a:tab pos="800100" algn="l"/>
                        </a:tabLst>
                      </a:pPr>
                      <a:r>
                        <a:rPr lang="en-US" sz="18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2</a:t>
                      </a:r>
                      <a:endParaRPr lang="en-IN" sz="160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lnSpc>
                          <a:spcPct val="150000"/>
                        </a:lnSpc>
                        <a:spcAft>
                          <a:spcPts val="1000"/>
                        </a:spcAft>
                        <a:tabLst>
                          <a:tab pos="800100" algn="l"/>
                        </a:tabLst>
                      </a:pPr>
                      <a:r>
                        <a:rPr lang="en-US" sz="18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4</a:t>
                      </a:r>
                      <a:endParaRPr lang="en-IN" sz="160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lnSpc>
                          <a:spcPct val="150000"/>
                        </a:lnSpc>
                        <a:spcAft>
                          <a:spcPts val="1000"/>
                        </a:spcAft>
                        <a:tabLst>
                          <a:tab pos="800100" algn="l"/>
                        </a:tabLst>
                      </a:pPr>
                      <a:r>
                        <a:rPr lang="en-US" sz="1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500</a:t>
                      </a:r>
                      <a:endParaRPr lang="en-IN" sz="16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extLst>
                  <a:ext uri="{0D108BD9-81ED-4DB2-BD59-A6C34878D82A}">
                    <a16:rowId xmlns:a16="http://schemas.microsoft.com/office/drawing/2014/main" xmlns="" val="10008"/>
                  </a:ext>
                </a:extLst>
              </a:tr>
              <a:tr h="370742">
                <a:tc>
                  <a:txBody>
                    <a:bodyPr/>
                    <a:lstStyle/>
                    <a:p>
                      <a:pPr algn="ctr"/>
                      <a:r>
                        <a:rPr lang="en-US" sz="1800" b="0">
                          <a:solidFill>
                            <a:schemeClr val="tx1"/>
                          </a:solidFill>
                          <a:latin typeface="Arial"/>
                          <a:cs typeface="Arial"/>
                        </a:rPr>
                        <a:t>H</a:t>
                      </a:r>
                      <a:endParaRPr lang="en-US" sz="1800" b="0" dirty="0">
                        <a:solidFill>
                          <a:schemeClr val="tx1"/>
                        </a:solidFill>
                        <a:latin typeface="Arial"/>
                        <a:cs typeface="Arial"/>
                      </a:endParaRPr>
                    </a:p>
                  </a:txBody>
                  <a:tcPr marL="121926" marR="121926" marT="45708" marB="45708">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lnSpc>
                          <a:spcPct val="150000"/>
                        </a:lnSpc>
                        <a:spcAft>
                          <a:spcPts val="1000"/>
                        </a:spcAft>
                        <a:tabLst>
                          <a:tab pos="800100" algn="l"/>
                        </a:tabLst>
                      </a:pPr>
                      <a:r>
                        <a:rPr lang="en-US" sz="18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3</a:t>
                      </a:r>
                      <a:endParaRPr lang="en-IN" sz="160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lnSpc>
                          <a:spcPct val="150000"/>
                        </a:lnSpc>
                        <a:spcAft>
                          <a:spcPts val="1000"/>
                        </a:spcAft>
                        <a:tabLst>
                          <a:tab pos="800100" algn="l"/>
                        </a:tabLst>
                      </a:pPr>
                      <a:r>
                        <a:rPr lang="en-US" sz="18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6</a:t>
                      </a:r>
                      <a:endParaRPr lang="en-IN" sz="160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lnSpc>
                          <a:spcPct val="150000"/>
                        </a:lnSpc>
                        <a:spcAft>
                          <a:spcPts val="1000"/>
                        </a:spcAft>
                        <a:tabLst>
                          <a:tab pos="800100" algn="l"/>
                        </a:tabLst>
                      </a:pPr>
                      <a:r>
                        <a:rPr lang="en-US" sz="18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9</a:t>
                      </a:r>
                      <a:endParaRPr lang="en-IN" sz="160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lnSpc>
                          <a:spcPct val="150000"/>
                        </a:lnSpc>
                        <a:spcAft>
                          <a:spcPts val="1000"/>
                        </a:spcAft>
                        <a:tabLst>
                          <a:tab pos="800100" algn="l"/>
                        </a:tabLst>
                      </a:pPr>
                      <a:r>
                        <a:rPr lang="en-US" sz="1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800</a:t>
                      </a:r>
                      <a:endParaRPr lang="en-IN" sz="16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extLst>
                  <a:ext uri="{0D108BD9-81ED-4DB2-BD59-A6C34878D82A}">
                    <a16:rowId xmlns:a16="http://schemas.microsoft.com/office/drawing/2014/main" xmlns="" val="10009"/>
                  </a:ext>
                </a:extLst>
              </a:tr>
              <a:tr h="370742">
                <a:tc>
                  <a:txBody>
                    <a:bodyPr/>
                    <a:lstStyle/>
                    <a:p>
                      <a:pPr algn="ctr"/>
                      <a:r>
                        <a:rPr lang="en-US" sz="1800" b="0">
                          <a:solidFill>
                            <a:schemeClr val="tx1"/>
                          </a:solidFill>
                          <a:latin typeface="Arial"/>
                          <a:cs typeface="Arial"/>
                        </a:rPr>
                        <a:t>I</a:t>
                      </a:r>
                      <a:endParaRPr lang="en-US" sz="1800" b="0" dirty="0">
                        <a:solidFill>
                          <a:schemeClr val="tx1"/>
                        </a:solidFill>
                        <a:latin typeface="Arial"/>
                        <a:cs typeface="Arial"/>
                      </a:endParaRPr>
                    </a:p>
                  </a:txBody>
                  <a:tcPr marL="121926" marR="121926" marT="45708" marB="45708">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lnSpc>
                          <a:spcPct val="150000"/>
                        </a:lnSpc>
                        <a:spcAft>
                          <a:spcPts val="1000"/>
                        </a:spcAft>
                        <a:tabLst>
                          <a:tab pos="800100" algn="l"/>
                        </a:tabLst>
                      </a:pPr>
                      <a:r>
                        <a:rPr lang="en-US" sz="18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10</a:t>
                      </a:r>
                      <a:endParaRPr lang="en-IN" sz="160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lnSpc>
                          <a:spcPct val="150000"/>
                        </a:lnSpc>
                        <a:spcAft>
                          <a:spcPts val="1000"/>
                        </a:spcAft>
                        <a:tabLst>
                          <a:tab pos="800100" algn="l"/>
                        </a:tabLst>
                      </a:pPr>
                      <a:r>
                        <a:rPr lang="en-US" sz="18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11</a:t>
                      </a:r>
                      <a:endParaRPr lang="en-IN" sz="160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lnSpc>
                          <a:spcPct val="150000"/>
                        </a:lnSpc>
                        <a:spcAft>
                          <a:spcPts val="1000"/>
                        </a:spcAft>
                        <a:tabLst>
                          <a:tab pos="800100" algn="l"/>
                        </a:tabLst>
                      </a:pPr>
                      <a:r>
                        <a:rPr lang="en-US" sz="18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12</a:t>
                      </a:r>
                      <a:endParaRPr lang="en-IN" sz="160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lnSpc>
                          <a:spcPct val="150000"/>
                        </a:lnSpc>
                        <a:spcAft>
                          <a:spcPts val="1000"/>
                        </a:spcAft>
                        <a:tabLst>
                          <a:tab pos="800100" algn="l"/>
                        </a:tabLst>
                      </a:pPr>
                      <a:r>
                        <a:rPr lang="en-US" sz="1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1500</a:t>
                      </a:r>
                      <a:endParaRPr lang="en-IN" sz="16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extLst>
                  <a:ext uri="{0D108BD9-81ED-4DB2-BD59-A6C34878D82A}">
                    <a16:rowId xmlns:a16="http://schemas.microsoft.com/office/drawing/2014/main" xmlns="" val="10010"/>
                  </a:ext>
                </a:extLst>
              </a:tr>
              <a:tr h="370742">
                <a:tc>
                  <a:txBody>
                    <a:bodyPr/>
                    <a:lstStyle/>
                    <a:p>
                      <a:pPr algn="ctr"/>
                      <a:r>
                        <a:rPr lang="en-US" sz="1800" b="0">
                          <a:solidFill>
                            <a:schemeClr val="tx1"/>
                          </a:solidFill>
                          <a:latin typeface="Arial"/>
                          <a:cs typeface="Arial"/>
                        </a:rPr>
                        <a:t>J</a:t>
                      </a:r>
                      <a:endParaRPr lang="en-US" sz="1800" b="0" dirty="0">
                        <a:solidFill>
                          <a:schemeClr val="tx1"/>
                        </a:solidFill>
                        <a:latin typeface="Arial"/>
                        <a:cs typeface="Arial"/>
                      </a:endParaRPr>
                    </a:p>
                  </a:txBody>
                  <a:tcPr marL="121926" marR="121926" marT="45708" marB="45708">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lnSpc>
                          <a:spcPct val="150000"/>
                        </a:lnSpc>
                        <a:spcAft>
                          <a:spcPts val="1000"/>
                        </a:spcAft>
                        <a:tabLst>
                          <a:tab pos="800100" algn="l"/>
                        </a:tabLst>
                      </a:pPr>
                      <a:r>
                        <a:rPr lang="en-US" sz="18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14</a:t>
                      </a:r>
                      <a:endParaRPr lang="en-IN" sz="160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lnSpc>
                          <a:spcPct val="150000"/>
                        </a:lnSpc>
                        <a:spcAft>
                          <a:spcPts val="1000"/>
                        </a:spcAft>
                        <a:tabLst>
                          <a:tab pos="800100" algn="l"/>
                        </a:tabLst>
                      </a:pPr>
                      <a:r>
                        <a:rPr lang="en-US" sz="18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16</a:t>
                      </a:r>
                      <a:endParaRPr lang="en-IN" sz="160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lnSpc>
                          <a:spcPct val="150000"/>
                        </a:lnSpc>
                        <a:spcAft>
                          <a:spcPts val="1000"/>
                        </a:spcAft>
                        <a:tabLst>
                          <a:tab pos="800100" algn="l"/>
                        </a:tabLst>
                      </a:pPr>
                      <a:r>
                        <a:rPr lang="en-US" sz="18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20</a:t>
                      </a:r>
                      <a:endParaRPr lang="en-IN" sz="160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lnSpc>
                          <a:spcPct val="150000"/>
                        </a:lnSpc>
                        <a:spcAft>
                          <a:spcPts val="1000"/>
                        </a:spcAft>
                        <a:tabLst>
                          <a:tab pos="800100" algn="l"/>
                        </a:tabLst>
                      </a:pPr>
                      <a:r>
                        <a:rPr lang="en-US" sz="1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600</a:t>
                      </a:r>
                      <a:endParaRPr lang="en-IN" sz="16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extLst>
                  <a:ext uri="{0D108BD9-81ED-4DB2-BD59-A6C34878D82A}">
                    <a16:rowId xmlns:a16="http://schemas.microsoft.com/office/drawing/2014/main" xmlns="" val="10011"/>
                  </a:ext>
                </a:extLst>
              </a:tr>
              <a:tr h="370742">
                <a:tc>
                  <a:txBody>
                    <a:bodyPr/>
                    <a:lstStyle/>
                    <a:p>
                      <a:pPr algn="ctr"/>
                      <a:r>
                        <a:rPr lang="en-US" sz="1800" b="0">
                          <a:solidFill>
                            <a:schemeClr val="tx1"/>
                          </a:solidFill>
                          <a:latin typeface="Arial"/>
                          <a:cs typeface="Arial"/>
                        </a:rPr>
                        <a:t>K</a:t>
                      </a:r>
                      <a:endParaRPr lang="en-US" sz="1800" b="0" dirty="0">
                        <a:solidFill>
                          <a:schemeClr val="tx1"/>
                        </a:solidFill>
                        <a:latin typeface="Arial"/>
                        <a:cs typeface="Arial"/>
                      </a:endParaRPr>
                    </a:p>
                  </a:txBody>
                  <a:tcPr marL="121926" marR="121926" marT="45708" marB="45708">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lnSpc>
                          <a:spcPct val="150000"/>
                        </a:lnSpc>
                        <a:spcAft>
                          <a:spcPts val="1000"/>
                        </a:spcAft>
                        <a:tabLst>
                          <a:tab pos="800100" algn="l"/>
                        </a:tabLst>
                      </a:pPr>
                      <a:r>
                        <a:rPr lang="en-US" sz="18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2</a:t>
                      </a:r>
                      <a:endParaRPr lang="en-IN" sz="160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lnSpc>
                          <a:spcPct val="150000"/>
                        </a:lnSpc>
                        <a:spcAft>
                          <a:spcPts val="1000"/>
                        </a:spcAft>
                        <a:tabLst>
                          <a:tab pos="800100" algn="l"/>
                        </a:tabLst>
                      </a:pPr>
                      <a:r>
                        <a:rPr lang="en-US" sz="18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8</a:t>
                      </a:r>
                      <a:endParaRPr lang="en-IN" sz="160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lnSpc>
                          <a:spcPct val="150000"/>
                        </a:lnSpc>
                        <a:spcAft>
                          <a:spcPts val="1000"/>
                        </a:spcAft>
                        <a:tabLst>
                          <a:tab pos="800100" algn="l"/>
                        </a:tabLst>
                      </a:pPr>
                      <a:r>
                        <a:rPr lang="en-US" sz="1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10</a:t>
                      </a:r>
                      <a:endParaRPr lang="en-IN" sz="16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lnSpc>
                          <a:spcPct val="150000"/>
                        </a:lnSpc>
                        <a:spcAft>
                          <a:spcPts val="1000"/>
                        </a:spcAft>
                        <a:tabLst>
                          <a:tab pos="800100" algn="l"/>
                        </a:tabLst>
                      </a:pPr>
                      <a:r>
                        <a:rPr lang="en-US" sz="1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1400</a:t>
                      </a:r>
                      <a:endParaRPr lang="en-IN" sz="16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extLst>
                  <a:ext uri="{0D108BD9-81ED-4DB2-BD59-A6C34878D82A}">
                    <a16:rowId xmlns:a16="http://schemas.microsoft.com/office/drawing/2014/main" xmlns="" val="10012"/>
                  </a:ext>
                </a:extLst>
              </a:tr>
            </a:tbl>
          </a:graphicData>
        </a:graphic>
      </p:graphicFrame>
      <p:sp>
        <p:nvSpPr>
          <p:cNvPr id="14422" name="Slide Number Placeholder 3">
            <a:extLst>
              <a:ext uri="{FF2B5EF4-FFF2-40B4-BE49-F238E27FC236}">
                <a16:creationId xmlns:a16="http://schemas.microsoft.com/office/drawing/2014/main" xmlns="" id="{6A3E6783-2B3E-AF59-F158-0C3D48F08E02}"/>
              </a:ext>
            </a:extLst>
          </p:cNvPr>
          <p:cNvSpPr>
            <a:spLocks noGrp="1"/>
          </p:cNvSpPr>
          <p:nvPr>
            <p:ph type="sldNum" sz="quarter" idx="12"/>
          </p:nvPr>
        </p:nvSpPr>
        <p:spPr>
          <a:xfrm>
            <a:off x="10488613" y="312738"/>
            <a:ext cx="593725" cy="6937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rgbClr val="8AD0D6"/>
              </a:buClr>
              <a:buSzPct val="80000"/>
              <a:buFont typeface="Wingdings 3" panose="05040102010807070707" pitchFamily="18" charset="2"/>
              <a:buChar char=""/>
              <a:defRPr sz="2000">
                <a:solidFill>
                  <a:schemeClr val="tx1"/>
                </a:solidFill>
                <a:latin typeface="Times New Roman" panose="02020603050405020304" pitchFamily="18" charset="0"/>
              </a:defRPr>
            </a:lvl1pPr>
            <a:lvl2pPr marL="742950" indent="-285750">
              <a:spcBef>
                <a:spcPts val="1000"/>
              </a:spcBef>
              <a:buClr>
                <a:srgbClr val="8AD0D6"/>
              </a:buClr>
              <a:buSzPct val="80000"/>
              <a:buFont typeface="Wingdings 3" panose="05040102010807070707" pitchFamily="18" charset="2"/>
              <a:buChar char=""/>
              <a:defRPr sz="2800">
                <a:solidFill>
                  <a:schemeClr val="tx1"/>
                </a:solidFill>
                <a:latin typeface="Times New Roman" panose="02020603050405020304" pitchFamily="18" charset="0"/>
              </a:defRPr>
            </a:lvl2pPr>
            <a:lvl3pPr marL="1143000" indent="-228600">
              <a:spcBef>
                <a:spcPts val="1000"/>
              </a:spcBef>
              <a:buClr>
                <a:srgbClr val="8AD0D6"/>
              </a:buClr>
              <a:buSzPct val="80000"/>
              <a:buFont typeface="Wingdings 3" panose="05040102010807070707" pitchFamily="18" charset="2"/>
              <a:buChar char=""/>
              <a:defRPr sz="1600">
                <a:solidFill>
                  <a:schemeClr val="tx1"/>
                </a:solidFill>
                <a:latin typeface="Times New Roman" panose="02020603050405020304" pitchFamily="18" charset="0"/>
              </a:defRPr>
            </a:lvl3pPr>
            <a:lvl4pPr marL="1600200" indent="-228600">
              <a:spcBef>
                <a:spcPts val="1000"/>
              </a:spcBef>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4pPr>
            <a:lvl5pPr marL="2057400" indent="-228600">
              <a:spcBef>
                <a:spcPts val="1000"/>
              </a:spcBef>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5pPr>
            <a:lvl6pPr marL="2514600" indent="-2286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6pPr>
            <a:lvl7pPr marL="2971800" indent="-2286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7pPr>
            <a:lvl8pPr marL="3429000" indent="-2286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8pPr>
            <a:lvl9pPr marL="3886200" indent="-2286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9pPr>
          </a:lstStyle>
          <a:p>
            <a:pPr>
              <a:spcBef>
                <a:spcPct val="0"/>
              </a:spcBef>
              <a:buClrTx/>
              <a:buSzTx/>
              <a:buFontTx/>
              <a:buNone/>
            </a:pPr>
            <a:fld id="{241E4C46-159E-4A6B-83D7-2E4A94138946}" type="slidenum">
              <a:rPr lang="en-US" altLang="en-US" sz="2800">
                <a:solidFill>
                  <a:srgbClr val="FFFFFF"/>
                </a:solidFill>
                <a:latin typeface="Century Gothic" panose="020B0502020202020204" pitchFamily="34" charset="0"/>
              </a:rPr>
              <a:pPr>
                <a:spcBef>
                  <a:spcPct val="0"/>
                </a:spcBef>
                <a:buClrTx/>
                <a:buSzTx/>
                <a:buFontTx/>
                <a:buNone/>
              </a:pPr>
              <a:t>28</a:t>
            </a:fld>
            <a:endParaRPr lang="en-US" altLang="en-US" sz="2800">
              <a:solidFill>
                <a:srgbClr val="FFFFFF"/>
              </a:solidFill>
              <a:latin typeface="Century Gothic" panose="020B0502020202020204" pitchFamily="34" charset="0"/>
            </a:endParaRPr>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xmlns="" id="{AFDF4A4C-9271-E716-E69B-9B38E3C73AAA}"/>
              </a:ext>
            </a:extLst>
          </p:cNvPr>
          <p:cNvSpPr>
            <a:spLocks noChangeArrowheads="1"/>
          </p:cNvSpPr>
          <p:nvPr/>
        </p:nvSpPr>
        <p:spPr bwMode="auto">
          <a:xfrm>
            <a:off x="688975" y="1023938"/>
            <a:ext cx="10012363" cy="3708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ts val="1000"/>
              </a:spcBef>
              <a:buClr>
                <a:srgbClr val="8AD0D6"/>
              </a:buClr>
              <a:buSzPct val="80000"/>
              <a:buFont typeface="Wingdings 3" panose="05040102010807070707" pitchFamily="18" charset="2"/>
              <a:buChar char=""/>
              <a:tabLst>
                <a:tab pos="800100" algn="l"/>
              </a:tabLst>
              <a:defRPr sz="2000">
                <a:solidFill>
                  <a:schemeClr val="tx1"/>
                </a:solidFill>
                <a:latin typeface="Times New Roman" panose="02020603050405020304" pitchFamily="18" charset="0"/>
              </a:defRPr>
            </a:lvl1pPr>
            <a:lvl2pPr marL="742950" indent="-285750">
              <a:spcBef>
                <a:spcPts val="1000"/>
              </a:spcBef>
              <a:buClr>
                <a:srgbClr val="8AD0D6"/>
              </a:buClr>
              <a:buSzPct val="80000"/>
              <a:buFont typeface="Wingdings 3" panose="05040102010807070707" pitchFamily="18" charset="2"/>
              <a:buChar char=""/>
              <a:tabLst>
                <a:tab pos="800100" algn="l"/>
              </a:tabLst>
              <a:defRPr sz="2800">
                <a:solidFill>
                  <a:schemeClr val="tx1"/>
                </a:solidFill>
                <a:latin typeface="Times New Roman" panose="02020603050405020304" pitchFamily="18" charset="0"/>
              </a:defRPr>
            </a:lvl2pPr>
            <a:lvl3pPr marL="1143000" indent="-228600">
              <a:spcBef>
                <a:spcPts val="1000"/>
              </a:spcBef>
              <a:buClr>
                <a:srgbClr val="8AD0D6"/>
              </a:buClr>
              <a:buSzPct val="80000"/>
              <a:buFont typeface="Wingdings 3" panose="05040102010807070707" pitchFamily="18" charset="2"/>
              <a:buChar char=""/>
              <a:tabLst>
                <a:tab pos="800100" algn="l"/>
              </a:tabLst>
              <a:defRPr sz="1600">
                <a:solidFill>
                  <a:schemeClr val="tx1"/>
                </a:solidFill>
                <a:latin typeface="Times New Roman" panose="02020603050405020304" pitchFamily="18" charset="0"/>
              </a:defRPr>
            </a:lvl3pPr>
            <a:lvl4pPr marL="1600200" indent="-228600">
              <a:spcBef>
                <a:spcPts val="1000"/>
              </a:spcBef>
              <a:buClr>
                <a:srgbClr val="8AD0D6"/>
              </a:buClr>
              <a:buSzPct val="80000"/>
              <a:buFont typeface="Wingdings 3" panose="05040102010807070707" pitchFamily="18" charset="2"/>
              <a:buChar char=""/>
              <a:tabLst>
                <a:tab pos="800100" algn="l"/>
              </a:tabLst>
              <a:defRPr sz="1400">
                <a:solidFill>
                  <a:schemeClr val="tx1"/>
                </a:solidFill>
                <a:latin typeface="Times New Roman" panose="02020603050405020304" pitchFamily="18" charset="0"/>
              </a:defRPr>
            </a:lvl4pPr>
            <a:lvl5pPr marL="2057400" indent="-228600">
              <a:spcBef>
                <a:spcPts val="1000"/>
              </a:spcBef>
              <a:buClr>
                <a:srgbClr val="8AD0D6"/>
              </a:buClr>
              <a:buSzPct val="80000"/>
              <a:buFont typeface="Wingdings 3" panose="05040102010807070707" pitchFamily="18" charset="2"/>
              <a:buChar char=""/>
              <a:tabLst>
                <a:tab pos="800100" algn="l"/>
              </a:tabLst>
              <a:defRPr sz="1400">
                <a:solidFill>
                  <a:schemeClr val="tx1"/>
                </a:solidFill>
                <a:latin typeface="Times New Roman" panose="02020603050405020304" pitchFamily="18" charset="0"/>
              </a:defRPr>
            </a:lvl5pPr>
            <a:lvl6pPr marL="2514600" indent="-228600" eaLnBrk="0" fontAlgn="base" hangingPunct="0">
              <a:spcBef>
                <a:spcPts val="1000"/>
              </a:spcBef>
              <a:spcAft>
                <a:spcPct val="0"/>
              </a:spcAft>
              <a:buClr>
                <a:srgbClr val="8AD0D6"/>
              </a:buClr>
              <a:buSzPct val="80000"/>
              <a:buFont typeface="Wingdings 3" panose="05040102010807070707" pitchFamily="18" charset="2"/>
              <a:buChar char=""/>
              <a:tabLst>
                <a:tab pos="800100" algn="l"/>
              </a:tabLst>
              <a:defRPr sz="1400">
                <a:solidFill>
                  <a:schemeClr val="tx1"/>
                </a:solidFill>
                <a:latin typeface="Times New Roman" panose="02020603050405020304" pitchFamily="18" charset="0"/>
              </a:defRPr>
            </a:lvl6pPr>
            <a:lvl7pPr marL="2971800" indent="-228600" eaLnBrk="0" fontAlgn="base" hangingPunct="0">
              <a:spcBef>
                <a:spcPts val="1000"/>
              </a:spcBef>
              <a:spcAft>
                <a:spcPct val="0"/>
              </a:spcAft>
              <a:buClr>
                <a:srgbClr val="8AD0D6"/>
              </a:buClr>
              <a:buSzPct val="80000"/>
              <a:buFont typeface="Wingdings 3" panose="05040102010807070707" pitchFamily="18" charset="2"/>
              <a:buChar char=""/>
              <a:tabLst>
                <a:tab pos="800100" algn="l"/>
              </a:tabLst>
              <a:defRPr sz="1400">
                <a:solidFill>
                  <a:schemeClr val="tx1"/>
                </a:solidFill>
                <a:latin typeface="Times New Roman" panose="02020603050405020304" pitchFamily="18" charset="0"/>
              </a:defRPr>
            </a:lvl7pPr>
            <a:lvl8pPr marL="3429000" indent="-228600" eaLnBrk="0" fontAlgn="base" hangingPunct="0">
              <a:spcBef>
                <a:spcPts val="1000"/>
              </a:spcBef>
              <a:spcAft>
                <a:spcPct val="0"/>
              </a:spcAft>
              <a:buClr>
                <a:srgbClr val="8AD0D6"/>
              </a:buClr>
              <a:buSzPct val="80000"/>
              <a:buFont typeface="Wingdings 3" panose="05040102010807070707" pitchFamily="18" charset="2"/>
              <a:buChar char=""/>
              <a:tabLst>
                <a:tab pos="800100" algn="l"/>
              </a:tabLst>
              <a:defRPr sz="1400">
                <a:solidFill>
                  <a:schemeClr val="tx1"/>
                </a:solidFill>
                <a:latin typeface="Times New Roman" panose="02020603050405020304" pitchFamily="18" charset="0"/>
              </a:defRPr>
            </a:lvl8pPr>
            <a:lvl9pPr marL="3886200" indent="-228600" eaLnBrk="0" fontAlgn="base" hangingPunct="0">
              <a:spcBef>
                <a:spcPts val="1000"/>
              </a:spcBef>
              <a:spcAft>
                <a:spcPct val="0"/>
              </a:spcAft>
              <a:buClr>
                <a:srgbClr val="8AD0D6"/>
              </a:buClr>
              <a:buSzPct val="80000"/>
              <a:buFont typeface="Wingdings 3" panose="05040102010807070707" pitchFamily="18" charset="2"/>
              <a:buChar char=""/>
              <a:tabLst>
                <a:tab pos="800100" algn="l"/>
              </a:tabLst>
              <a:defRPr sz="1400">
                <a:solidFill>
                  <a:schemeClr val="tx1"/>
                </a:solidFill>
                <a:latin typeface="Times New Roman" panose="02020603050405020304" pitchFamily="18" charset="0"/>
              </a:defRPr>
            </a:lvl9pPr>
          </a:lstStyle>
          <a:p>
            <a:pPr algn="just">
              <a:lnSpc>
                <a:spcPct val="150000"/>
              </a:lnSpc>
              <a:spcBef>
                <a:spcPts val="1200"/>
              </a:spcBef>
              <a:spcAft>
                <a:spcPts val="1000"/>
              </a:spcAft>
              <a:buClrTx/>
              <a:buSzTx/>
              <a:buFont typeface="Times New Roman" panose="02020603050405020304" pitchFamily="18" charset="0"/>
              <a:buAutoNum type="alphaLcParenR"/>
            </a:pPr>
            <a:r>
              <a:rPr lang="en-US" altLang="en-US" sz="2400" dirty="0">
                <a:cs typeface="Times New Roman" panose="02020603050405020304" pitchFamily="18" charset="0"/>
              </a:rPr>
              <a:t>Compute expected duration of all the activities in the project.                                  </a:t>
            </a:r>
            <a:endParaRPr lang="en-IN" altLang="en-US" sz="2400" dirty="0">
              <a:latin typeface="Calibri" panose="020F0502020204030204" pitchFamily="34" charset="0"/>
              <a:cs typeface="Times New Roman" panose="02020603050405020304" pitchFamily="18" charset="0"/>
            </a:endParaRPr>
          </a:p>
          <a:p>
            <a:pPr algn="just">
              <a:lnSpc>
                <a:spcPct val="150000"/>
              </a:lnSpc>
              <a:spcBef>
                <a:spcPts val="1200"/>
              </a:spcBef>
              <a:spcAft>
                <a:spcPts val="1000"/>
              </a:spcAft>
              <a:buClrTx/>
              <a:buSzTx/>
              <a:buFont typeface="Times New Roman" panose="02020603050405020304" pitchFamily="18" charset="0"/>
              <a:buAutoNum type="alphaLcParenR"/>
            </a:pPr>
            <a:r>
              <a:rPr lang="en-US" altLang="en-US" sz="2400" dirty="0">
                <a:cs typeface="Times New Roman" panose="02020603050405020304" pitchFamily="18" charset="0"/>
              </a:rPr>
              <a:t>Draw the network of the project and identify alternative paths in the network.         </a:t>
            </a:r>
            <a:endParaRPr lang="en-IN" altLang="en-US" sz="2400" dirty="0">
              <a:latin typeface="Calibri" panose="020F0502020204030204" pitchFamily="34" charset="0"/>
              <a:cs typeface="Times New Roman" panose="02020603050405020304" pitchFamily="18" charset="0"/>
            </a:endParaRPr>
          </a:p>
          <a:p>
            <a:pPr algn="just">
              <a:lnSpc>
                <a:spcPct val="150000"/>
              </a:lnSpc>
              <a:spcBef>
                <a:spcPts val="1200"/>
              </a:spcBef>
              <a:spcAft>
                <a:spcPts val="1000"/>
              </a:spcAft>
              <a:buClrTx/>
              <a:buSzTx/>
              <a:buFont typeface="Times New Roman" panose="02020603050405020304" pitchFamily="18" charset="0"/>
              <a:buAutoNum type="alphaLcParenR"/>
            </a:pPr>
            <a:r>
              <a:rPr lang="en-US" altLang="en-US" sz="2400" dirty="0" smtClean="0">
                <a:cs typeface="Times New Roman" panose="02020603050405020304" pitchFamily="18" charset="0"/>
              </a:rPr>
              <a:t>For. </a:t>
            </a:r>
            <a:r>
              <a:rPr lang="en-US" altLang="en-US" sz="2400" dirty="0">
                <a:cs typeface="Times New Roman" panose="02020603050405020304" pitchFamily="18" charset="0"/>
              </a:rPr>
              <a:t>each path, compute the expected duration and hence identify the critical path and the near critical path for the problem                                          </a:t>
            </a:r>
            <a:endParaRPr lang="en-IN" altLang="en-US" sz="2400" dirty="0">
              <a:latin typeface="Calibri" panose="020F0502020204030204" pitchFamily="34" charset="0"/>
              <a:cs typeface="Times New Roman" panose="02020603050405020304" pitchFamily="18" charset="0"/>
            </a:endParaRPr>
          </a:p>
          <a:p>
            <a:pPr algn="just">
              <a:lnSpc>
                <a:spcPct val="150000"/>
              </a:lnSpc>
              <a:spcBef>
                <a:spcPts val="1200"/>
              </a:spcBef>
              <a:spcAft>
                <a:spcPts val="1000"/>
              </a:spcAft>
              <a:buClrTx/>
              <a:buSzTx/>
              <a:buFont typeface="Times New Roman" panose="02020603050405020304" pitchFamily="18" charset="0"/>
              <a:buAutoNum type="alphaLcParenR"/>
            </a:pPr>
            <a:r>
              <a:rPr lang="en-US" altLang="en-US" sz="2400" dirty="0">
                <a:cs typeface="Times New Roman" panose="02020603050405020304" pitchFamily="18" charset="0"/>
              </a:rPr>
              <a:t>What is the probability of completion of the project by 34 days?                      </a:t>
            </a:r>
            <a:endParaRPr lang="en-IN" altLang="en-US" sz="2400" dirty="0">
              <a:latin typeface="Calibri" panose="020F0502020204030204" pitchFamily="34" charset="0"/>
              <a:cs typeface="Times New Roman" panose="02020603050405020304" pitchFamily="18" charset="0"/>
            </a:endParaRPr>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Number Placeholder 2">
            <a:extLst>
              <a:ext uri="{FF2B5EF4-FFF2-40B4-BE49-F238E27FC236}">
                <a16:creationId xmlns:a16="http://schemas.microsoft.com/office/drawing/2014/main" xmlns="" id="{1733F970-909A-72F3-E66E-C4ECC4F0B223}"/>
              </a:ext>
            </a:extLst>
          </p:cNvPr>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eaLnBrk="0" fontAlgn="base" hangingPunct="0">
              <a:spcBef>
                <a:spcPct val="0"/>
              </a:spcBef>
              <a:spcAft>
                <a:spcPct val="0"/>
              </a:spcAft>
              <a:defRPr>
                <a:solidFill>
                  <a:schemeClr val="tx1"/>
                </a:solidFill>
                <a:latin typeface="Century Gothic" panose="020B0502020202020204" pitchFamily="34" charset="0"/>
              </a:defRPr>
            </a:lvl6pPr>
            <a:lvl7pPr marL="2971800" indent="-228600" eaLnBrk="0" fontAlgn="base" hangingPunct="0">
              <a:spcBef>
                <a:spcPct val="0"/>
              </a:spcBef>
              <a:spcAft>
                <a:spcPct val="0"/>
              </a:spcAft>
              <a:defRPr>
                <a:solidFill>
                  <a:schemeClr val="tx1"/>
                </a:solidFill>
                <a:latin typeface="Century Gothic" panose="020B0502020202020204" pitchFamily="34" charset="0"/>
              </a:defRPr>
            </a:lvl7pPr>
            <a:lvl8pPr marL="3429000" indent="-228600" eaLnBrk="0" fontAlgn="base" hangingPunct="0">
              <a:spcBef>
                <a:spcPct val="0"/>
              </a:spcBef>
              <a:spcAft>
                <a:spcPct val="0"/>
              </a:spcAft>
              <a:defRPr>
                <a:solidFill>
                  <a:schemeClr val="tx1"/>
                </a:solidFill>
                <a:latin typeface="Century Gothic" panose="020B0502020202020204" pitchFamily="34" charset="0"/>
              </a:defRPr>
            </a:lvl8pPr>
            <a:lvl9pPr marL="3886200" indent="-228600" eaLnBrk="0" fontAlgn="base" hangingPunct="0">
              <a:spcBef>
                <a:spcPct val="0"/>
              </a:spcBef>
              <a:spcAft>
                <a:spcPct val="0"/>
              </a:spcAft>
              <a:defRPr>
                <a:solidFill>
                  <a:schemeClr val="tx1"/>
                </a:solidFill>
                <a:latin typeface="Century Gothic" panose="020B0502020202020204" pitchFamily="34" charset="0"/>
              </a:defRPr>
            </a:lvl9pPr>
          </a:lstStyle>
          <a:p>
            <a:fld id="{F73EB826-CB14-45D0-A214-D58551CE064F}" type="slidenum">
              <a:rPr lang="en-US" altLang="en-US">
                <a:solidFill>
                  <a:srgbClr val="FFFFFF"/>
                </a:solidFill>
              </a:rPr>
              <a:pPr/>
              <a:t>30</a:t>
            </a:fld>
            <a:endParaRPr lang="en-US" altLang="en-US">
              <a:solidFill>
                <a:srgbClr val="FFFFFF"/>
              </a:solidFill>
            </a:endParaRPr>
          </a:p>
        </p:txBody>
      </p:sp>
      <p:graphicFrame>
        <p:nvGraphicFramePr>
          <p:cNvPr id="4" name="Table 3">
            <a:extLst>
              <a:ext uri="{FF2B5EF4-FFF2-40B4-BE49-F238E27FC236}">
                <a16:creationId xmlns:a16="http://schemas.microsoft.com/office/drawing/2014/main" xmlns="" id="{361C5AD5-A271-8A67-DCF7-F8BBD78B5555}"/>
              </a:ext>
            </a:extLst>
          </p:cNvPr>
          <p:cNvGraphicFramePr>
            <a:graphicFrameLocks noGrp="1"/>
          </p:cNvGraphicFramePr>
          <p:nvPr>
            <p:extLst>
              <p:ext uri="{D42A27DB-BD31-4B8C-83A1-F6EECF244321}">
                <p14:modId xmlns:p14="http://schemas.microsoft.com/office/powerpoint/2010/main" val="3125628238"/>
              </p:ext>
            </p:extLst>
          </p:nvPr>
        </p:nvGraphicFramePr>
        <p:xfrm>
          <a:off x="2638425" y="1389063"/>
          <a:ext cx="5862638" cy="4821232"/>
        </p:xfrm>
        <a:graphic>
          <a:graphicData uri="http://schemas.openxmlformats.org/drawingml/2006/table">
            <a:tbl>
              <a:tblPr firstRow="1" bandRow="1">
                <a:tableStyleId>{2D5ABB26-0587-4C30-8999-92F81FD0307C}</a:tableStyleId>
              </a:tblPr>
              <a:tblGrid>
                <a:gridCol w="2713294">
                  <a:extLst>
                    <a:ext uri="{9D8B030D-6E8A-4147-A177-3AD203B41FA5}">
                      <a16:colId xmlns:a16="http://schemas.microsoft.com/office/drawing/2014/main" xmlns="" val="20000"/>
                    </a:ext>
                  </a:extLst>
                </a:gridCol>
                <a:gridCol w="1574672">
                  <a:extLst>
                    <a:ext uri="{9D8B030D-6E8A-4147-A177-3AD203B41FA5}">
                      <a16:colId xmlns:a16="http://schemas.microsoft.com/office/drawing/2014/main" xmlns="" val="20001"/>
                    </a:ext>
                  </a:extLst>
                </a:gridCol>
                <a:gridCol w="1574672">
                  <a:extLst>
                    <a:ext uri="{9D8B030D-6E8A-4147-A177-3AD203B41FA5}">
                      <a16:colId xmlns:a16="http://schemas.microsoft.com/office/drawing/2014/main" xmlns="" val="20002"/>
                    </a:ext>
                  </a:extLst>
                </a:gridCol>
              </a:tblGrid>
              <a:tr h="370864">
                <a:tc>
                  <a:txBody>
                    <a:bodyPr/>
                    <a:lstStyle/>
                    <a:p>
                      <a:pPr algn="ctr"/>
                      <a:r>
                        <a:rPr lang="en-US" sz="1800" b="1" dirty="0">
                          <a:solidFill>
                            <a:schemeClr val="tx1"/>
                          </a:solidFill>
                          <a:latin typeface="Arial"/>
                          <a:cs typeface="Arial"/>
                        </a:rPr>
                        <a:t>ACTIVITY</a:t>
                      </a:r>
                    </a:p>
                  </a:txBody>
                  <a:tcPr marL="121914" marR="121914" marT="45723" marB="45723" anchor="b">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bg2">
                        <a:lumMod val="20000"/>
                        <a:lumOff val="80000"/>
                      </a:schemeClr>
                    </a:solidFill>
                  </a:tcPr>
                </a:tc>
                <a:tc>
                  <a:txBody>
                    <a:bodyPr/>
                    <a:lstStyle/>
                    <a:p>
                      <a:pPr algn="ctr"/>
                      <a:r>
                        <a:rPr lang="en-US" sz="1800" b="1" dirty="0">
                          <a:solidFill>
                            <a:schemeClr val="tx1"/>
                          </a:solidFill>
                          <a:latin typeface="Arial"/>
                          <a:cs typeface="Arial"/>
                        </a:rPr>
                        <a:t>Duration</a:t>
                      </a:r>
                    </a:p>
                  </a:txBody>
                  <a:tcPr marL="121914" marR="121914" marT="45723" marB="45723"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bg2">
                        <a:lumMod val="20000"/>
                        <a:lumOff val="80000"/>
                      </a:schemeClr>
                    </a:solidFill>
                  </a:tcPr>
                </a:tc>
                <a:tc>
                  <a:txBody>
                    <a:bodyPr/>
                    <a:lstStyle/>
                    <a:p>
                      <a:pPr algn="ctr"/>
                      <a:r>
                        <a:rPr lang="en-US" sz="1800" b="1" dirty="0">
                          <a:solidFill>
                            <a:schemeClr val="tx1"/>
                          </a:solidFill>
                          <a:latin typeface="Arial"/>
                          <a:cs typeface="Arial"/>
                        </a:rPr>
                        <a:t>Variance</a:t>
                      </a:r>
                    </a:p>
                  </a:txBody>
                  <a:tcPr marL="121914" marR="121914" marT="45723" marB="45723"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xmlns="" val="10000"/>
                  </a:ext>
                </a:extLst>
              </a:tr>
              <a:tr h="370864">
                <a:tc>
                  <a:txBody>
                    <a:bodyPr/>
                    <a:lstStyle/>
                    <a:p>
                      <a:pPr algn="ctr"/>
                      <a:r>
                        <a:rPr lang="en-US" sz="1800" b="0" dirty="0">
                          <a:solidFill>
                            <a:schemeClr val="tx1"/>
                          </a:solidFill>
                          <a:latin typeface="Arial"/>
                          <a:cs typeface="Arial"/>
                        </a:rPr>
                        <a:t>A</a:t>
                      </a:r>
                    </a:p>
                  </a:txBody>
                  <a:tcPr marL="121914" marR="121914" marT="45723" marB="45723">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ctr"/>
                      <a:r>
                        <a:rPr lang="en-IN" sz="1800" b="0" i="0" u="none" strike="noStrike" dirty="0">
                          <a:solidFill>
                            <a:schemeClr val="tx1"/>
                          </a:solidFill>
                          <a:effectLst/>
                          <a:latin typeface="Times New Roman" panose="02020603050405020304" pitchFamily="18" charset="0"/>
                        </a:rPr>
                        <a:t>5.83</a:t>
                      </a:r>
                    </a:p>
                  </a:txBody>
                  <a:tcPr marL="6349" marR="6349" marT="6351"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ctr"/>
                      <a:r>
                        <a:rPr lang="en-IN" sz="2000" b="0" i="0" u="none" strike="noStrike" dirty="0">
                          <a:solidFill>
                            <a:schemeClr val="tx1"/>
                          </a:solidFill>
                          <a:effectLst/>
                          <a:latin typeface="Times New Roman" panose="02020603050405020304" pitchFamily="18" charset="0"/>
                        </a:rPr>
                        <a:t>0.69</a:t>
                      </a:r>
                    </a:p>
                  </a:txBody>
                  <a:tcPr marL="6349" marR="6349" marT="6351"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extLst>
                  <a:ext uri="{0D108BD9-81ED-4DB2-BD59-A6C34878D82A}">
                    <a16:rowId xmlns:a16="http://schemas.microsoft.com/office/drawing/2014/main" xmlns="" val="10001"/>
                  </a:ext>
                </a:extLst>
              </a:tr>
              <a:tr h="370864">
                <a:tc>
                  <a:txBody>
                    <a:bodyPr/>
                    <a:lstStyle/>
                    <a:p>
                      <a:pPr algn="ctr"/>
                      <a:r>
                        <a:rPr lang="en-US" sz="1800" b="0" dirty="0">
                          <a:solidFill>
                            <a:schemeClr val="tx1"/>
                          </a:solidFill>
                          <a:latin typeface="Arial"/>
                          <a:cs typeface="Arial"/>
                        </a:rPr>
                        <a:t>B</a:t>
                      </a:r>
                    </a:p>
                  </a:txBody>
                  <a:tcPr marL="121914" marR="121914" marT="45723" marB="45723">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ctr"/>
                      <a:r>
                        <a:rPr lang="en-IN" sz="1800" b="0" i="0" u="none" strike="noStrike" dirty="0">
                          <a:solidFill>
                            <a:schemeClr val="tx1"/>
                          </a:solidFill>
                          <a:effectLst/>
                          <a:latin typeface="Times New Roman" panose="02020603050405020304" pitchFamily="18" charset="0"/>
                        </a:rPr>
                        <a:t>3.67</a:t>
                      </a:r>
                    </a:p>
                  </a:txBody>
                  <a:tcPr marL="6349" marR="6349" marT="6351"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ctr"/>
                      <a:r>
                        <a:rPr lang="en-IN" sz="2000" b="0" i="0" u="none" strike="noStrike">
                          <a:solidFill>
                            <a:schemeClr val="tx1"/>
                          </a:solidFill>
                          <a:effectLst/>
                          <a:latin typeface="Times New Roman" panose="02020603050405020304" pitchFamily="18" charset="0"/>
                        </a:rPr>
                        <a:t>0.11</a:t>
                      </a:r>
                    </a:p>
                  </a:txBody>
                  <a:tcPr marL="6349" marR="6349" marT="6351"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extLst>
                  <a:ext uri="{0D108BD9-81ED-4DB2-BD59-A6C34878D82A}">
                    <a16:rowId xmlns:a16="http://schemas.microsoft.com/office/drawing/2014/main" xmlns="" val="10002"/>
                  </a:ext>
                </a:extLst>
              </a:tr>
              <a:tr h="370864">
                <a:tc>
                  <a:txBody>
                    <a:bodyPr/>
                    <a:lstStyle/>
                    <a:p>
                      <a:pPr algn="ctr"/>
                      <a:r>
                        <a:rPr lang="en-US" sz="1800" b="0" dirty="0">
                          <a:solidFill>
                            <a:srgbClr val="FF0000"/>
                          </a:solidFill>
                          <a:latin typeface="Arial"/>
                          <a:cs typeface="Arial"/>
                        </a:rPr>
                        <a:t>C</a:t>
                      </a:r>
                    </a:p>
                  </a:txBody>
                  <a:tcPr marL="121914" marR="121914" marT="45723" marB="45723">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ctr"/>
                      <a:r>
                        <a:rPr lang="en-IN" sz="1800" b="0" i="0" u="none" strike="noStrike" dirty="0">
                          <a:solidFill>
                            <a:schemeClr val="tx1"/>
                          </a:solidFill>
                          <a:effectLst/>
                          <a:latin typeface="Times New Roman" panose="02020603050405020304" pitchFamily="18" charset="0"/>
                        </a:rPr>
                        <a:t>2.00</a:t>
                      </a:r>
                    </a:p>
                  </a:txBody>
                  <a:tcPr marL="6349" marR="6349" marT="6351"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ctr"/>
                      <a:r>
                        <a:rPr lang="en-IN" sz="2000" b="0" i="0" u="none" strike="noStrike">
                          <a:solidFill>
                            <a:schemeClr val="tx1"/>
                          </a:solidFill>
                          <a:effectLst/>
                          <a:latin typeface="Times New Roman" panose="02020603050405020304" pitchFamily="18" charset="0"/>
                        </a:rPr>
                        <a:t>0.11</a:t>
                      </a:r>
                    </a:p>
                  </a:txBody>
                  <a:tcPr marL="6349" marR="6349" marT="6351"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extLst>
                  <a:ext uri="{0D108BD9-81ED-4DB2-BD59-A6C34878D82A}">
                    <a16:rowId xmlns:a16="http://schemas.microsoft.com/office/drawing/2014/main" xmlns="" val="10003"/>
                  </a:ext>
                </a:extLst>
              </a:tr>
              <a:tr h="370864">
                <a:tc>
                  <a:txBody>
                    <a:bodyPr/>
                    <a:lstStyle/>
                    <a:p>
                      <a:pPr algn="ctr"/>
                      <a:r>
                        <a:rPr lang="en-US" sz="1800" b="0" dirty="0">
                          <a:solidFill>
                            <a:srgbClr val="FF0000"/>
                          </a:solidFill>
                          <a:latin typeface="Arial"/>
                          <a:cs typeface="Arial"/>
                        </a:rPr>
                        <a:t>D</a:t>
                      </a:r>
                    </a:p>
                  </a:txBody>
                  <a:tcPr marL="121914" marR="121914" marT="45723" marB="45723">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ctr"/>
                      <a:r>
                        <a:rPr lang="en-IN" sz="1800" b="0" i="0" u="none" strike="noStrike" dirty="0">
                          <a:solidFill>
                            <a:schemeClr val="tx1"/>
                          </a:solidFill>
                          <a:effectLst/>
                          <a:latin typeface="Times New Roman" panose="02020603050405020304" pitchFamily="18" charset="0"/>
                        </a:rPr>
                        <a:t>7.00</a:t>
                      </a:r>
                    </a:p>
                  </a:txBody>
                  <a:tcPr marL="6349" marR="6349" marT="6351"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ctr"/>
                      <a:r>
                        <a:rPr lang="en-IN" sz="2000" b="0" i="0" u="none" strike="noStrike">
                          <a:solidFill>
                            <a:schemeClr val="tx1"/>
                          </a:solidFill>
                          <a:effectLst/>
                          <a:latin typeface="Times New Roman" panose="02020603050405020304" pitchFamily="18" charset="0"/>
                        </a:rPr>
                        <a:t>0.11</a:t>
                      </a:r>
                    </a:p>
                  </a:txBody>
                  <a:tcPr marL="6349" marR="6349" marT="6351"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extLst>
                  <a:ext uri="{0D108BD9-81ED-4DB2-BD59-A6C34878D82A}">
                    <a16:rowId xmlns:a16="http://schemas.microsoft.com/office/drawing/2014/main" xmlns="" val="10004"/>
                  </a:ext>
                </a:extLst>
              </a:tr>
              <a:tr h="370864">
                <a:tc>
                  <a:txBody>
                    <a:bodyPr/>
                    <a:lstStyle/>
                    <a:p>
                      <a:pPr algn="ctr"/>
                      <a:r>
                        <a:rPr lang="en-US" sz="1800" b="0" dirty="0">
                          <a:solidFill>
                            <a:srgbClr val="FF0000"/>
                          </a:solidFill>
                          <a:latin typeface="Arial"/>
                          <a:cs typeface="Arial"/>
                        </a:rPr>
                        <a:t>E</a:t>
                      </a:r>
                    </a:p>
                  </a:txBody>
                  <a:tcPr marL="121914" marR="121914" marT="45723" marB="45723">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ctr"/>
                      <a:r>
                        <a:rPr lang="en-IN" sz="1800" b="0" i="0" u="none" strike="noStrike" dirty="0">
                          <a:solidFill>
                            <a:schemeClr val="tx1"/>
                          </a:solidFill>
                          <a:effectLst/>
                          <a:latin typeface="Times New Roman" panose="02020603050405020304" pitchFamily="18" charset="0"/>
                        </a:rPr>
                        <a:t>4.00</a:t>
                      </a:r>
                    </a:p>
                  </a:txBody>
                  <a:tcPr marL="6349" marR="6349" marT="6351"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ctr"/>
                      <a:r>
                        <a:rPr lang="en-IN" sz="2000" b="0" i="0" u="none" strike="noStrike">
                          <a:solidFill>
                            <a:schemeClr val="tx1"/>
                          </a:solidFill>
                          <a:effectLst/>
                          <a:latin typeface="Times New Roman" panose="02020603050405020304" pitchFamily="18" charset="0"/>
                        </a:rPr>
                        <a:t>0.44</a:t>
                      </a:r>
                    </a:p>
                  </a:txBody>
                  <a:tcPr marL="6349" marR="6349" marT="6351"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extLst>
                  <a:ext uri="{0D108BD9-81ED-4DB2-BD59-A6C34878D82A}">
                    <a16:rowId xmlns:a16="http://schemas.microsoft.com/office/drawing/2014/main" xmlns="" val="10005"/>
                  </a:ext>
                </a:extLst>
              </a:tr>
              <a:tr h="370864">
                <a:tc>
                  <a:txBody>
                    <a:bodyPr/>
                    <a:lstStyle/>
                    <a:p>
                      <a:pPr algn="ctr"/>
                      <a:r>
                        <a:rPr lang="en-US" sz="1800" b="0" dirty="0">
                          <a:solidFill>
                            <a:srgbClr val="FF0000"/>
                          </a:solidFill>
                          <a:latin typeface="Arial"/>
                          <a:cs typeface="Arial"/>
                        </a:rPr>
                        <a:t>F</a:t>
                      </a:r>
                    </a:p>
                  </a:txBody>
                  <a:tcPr marL="121914" marR="121914" marT="45723" marB="45723">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ctr"/>
                      <a:r>
                        <a:rPr lang="en-IN" sz="1800" b="0" i="0" u="none" strike="noStrike" dirty="0">
                          <a:solidFill>
                            <a:schemeClr val="tx1"/>
                          </a:solidFill>
                          <a:effectLst/>
                          <a:latin typeface="Times New Roman" panose="02020603050405020304" pitchFamily="18" charset="0"/>
                        </a:rPr>
                        <a:t>10.00</a:t>
                      </a:r>
                    </a:p>
                  </a:txBody>
                  <a:tcPr marL="6349" marR="6349" marT="6351"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ctr"/>
                      <a:r>
                        <a:rPr lang="en-IN" sz="2000" b="0" i="0" u="none" strike="noStrike">
                          <a:solidFill>
                            <a:schemeClr val="tx1"/>
                          </a:solidFill>
                          <a:effectLst/>
                          <a:latin typeface="Times New Roman" panose="02020603050405020304" pitchFamily="18" charset="0"/>
                        </a:rPr>
                        <a:t>1.78</a:t>
                      </a:r>
                    </a:p>
                  </a:txBody>
                  <a:tcPr marL="6349" marR="6349" marT="6351"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extLst>
                  <a:ext uri="{0D108BD9-81ED-4DB2-BD59-A6C34878D82A}">
                    <a16:rowId xmlns:a16="http://schemas.microsoft.com/office/drawing/2014/main" xmlns="" val="10006"/>
                  </a:ext>
                </a:extLst>
              </a:tr>
              <a:tr h="370864">
                <a:tc>
                  <a:txBody>
                    <a:bodyPr/>
                    <a:lstStyle/>
                    <a:p>
                      <a:pPr algn="ctr"/>
                      <a:r>
                        <a:rPr lang="en-US" sz="1800" b="0" dirty="0">
                          <a:solidFill>
                            <a:schemeClr val="tx1"/>
                          </a:solidFill>
                          <a:latin typeface="Arial"/>
                          <a:cs typeface="Arial"/>
                        </a:rPr>
                        <a:t>G</a:t>
                      </a:r>
                    </a:p>
                  </a:txBody>
                  <a:tcPr marL="121914" marR="121914" marT="45723" marB="45723">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ctr"/>
                      <a:r>
                        <a:rPr lang="en-IN" sz="1800" b="0" i="0" u="none" strike="noStrike" dirty="0">
                          <a:solidFill>
                            <a:schemeClr val="tx1"/>
                          </a:solidFill>
                          <a:effectLst/>
                          <a:latin typeface="Times New Roman" panose="02020603050405020304" pitchFamily="18" charset="0"/>
                        </a:rPr>
                        <a:t>2.17</a:t>
                      </a:r>
                    </a:p>
                  </a:txBody>
                  <a:tcPr marL="6349" marR="6349" marT="6351"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ctr"/>
                      <a:r>
                        <a:rPr lang="en-IN" sz="2000" b="0" i="0" u="none" strike="noStrike">
                          <a:solidFill>
                            <a:schemeClr val="tx1"/>
                          </a:solidFill>
                          <a:effectLst/>
                          <a:latin typeface="Times New Roman" panose="02020603050405020304" pitchFamily="18" charset="0"/>
                        </a:rPr>
                        <a:t>0.25</a:t>
                      </a:r>
                    </a:p>
                  </a:txBody>
                  <a:tcPr marL="6349" marR="6349" marT="6351"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extLst>
                  <a:ext uri="{0D108BD9-81ED-4DB2-BD59-A6C34878D82A}">
                    <a16:rowId xmlns:a16="http://schemas.microsoft.com/office/drawing/2014/main" xmlns="" val="10007"/>
                  </a:ext>
                </a:extLst>
              </a:tr>
              <a:tr h="370864">
                <a:tc>
                  <a:txBody>
                    <a:bodyPr/>
                    <a:lstStyle/>
                    <a:p>
                      <a:pPr algn="ctr"/>
                      <a:r>
                        <a:rPr lang="en-US" sz="1800" b="0" dirty="0">
                          <a:solidFill>
                            <a:srgbClr val="FF0000"/>
                          </a:solidFill>
                          <a:latin typeface="Arial"/>
                          <a:cs typeface="Arial"/>
                        </a:rPr>
                        <a:t>H</a:t>
                      </a:r>
                    </a:p>
                  </a:txBody>
                  <a:tcPr marL="121914" marR="121914" marT="45723" marB="45723">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ctr"/>
                      <a:r>
                        <a:rPr lang="en-IN" sz="1800" b="0" i="0" u="none" strike="noStrike" dirty="0">
                          <a:solidFill>
                            <a:schemeClr val="tx1"/>
                          </a:solidFill>
                          <a:effectLst/>
                          <a:latin typeface="Times New Roman" panose="02020603050405020304" pitchFamily="18" charset="0"/>
                        </a:rPr>
                        <a:t>6.00</a:t>
                      </a:r>
                    </a:p>
                  </a:txBody>
                  <a:tcPr marL="6349" marR="6349" marT="6351"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ctr"/>
                      <a:r>
                        <a:rPr lang="en-IN" sz="2000" b="0" i="0" u="none" strike="noStrike">
                          <a:solidFill>
                            <a:schemeClr val="tx1"/>
                          </a:solidFill>
                          <a:effectLst/>
                          <a:latin typeface="Times New Roman" panose="02020603050405020304" pitchFamily="18" charset="0"/>
                        </a:rPr>
                        <a:t>1.00</a:t>
                      </a:r>
                    </a:p>
                  </a:txBody>
                  <a:tcPr marL="6349" marR="6349" marT="6351"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extLst>
                  <a:ext uri="{0D108BD9-81ED-4DB2-BD59-A6C34878D82A}">
                    <a16:rowId xmlns:a16="http://schemas.microsoft.com/office/drawing/2014/main" xmlns="" val="10008"/>
                  </a:ext>
                </a:extLst>
              </a:tr>
              <a:tr h="370864">
                <a:tc>
                  <a:txBody>
                    <a:bodyPr/>
                    <a:lstStyle/>
                    <a:p>
                      <a:pPr algn="ctr"/>
                      <a:r>
                        <a:rPr lang="en-US" sz="1800" b="0" dirty="0">
                          <a:solidFill>
                            <a:schemeClr val="tx1"/>
                          </a:solidFill>
                          <a:latin typeface="Arial"/>
                          <a:cs typeface="Arial"/>
                        </a:rPr>
                        <a:t>I</a:t>
                      </a:r>
                    </a:p>
                  </a:txBody>
                  <a:tcPr marL="121914" marR="121914" marT="45723" marB="45723">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ctr"/>
                      <a:r>
                        <a:rPr lang="en-IN" sz="1800" b="0" i="0" u="none" strike="noStrike" dirty="0">
                          <a:solidFill>
                            <a:schemeClr val="tx1"/>
                          </a:solidFill>
                          <a:effectLst/>
                          <a:latin typeface="Times New Roman" panose="02020603050405020304" pitchFamily="18" charset="0"/>
                        </a:rPr>
                        <a:t>11.00</a:t>
                      </a:r>
                    </a:p>
                  </a:txBody>
                  <a:tcPr marL="6349" marR="6349" marT="6351"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ctr"/>
                      <a:r>
                        <a:rPr lang="en-IN" sz="2000" b="0" i="0" u="none" strike="noStrike">
                          <a:solidFill>
                            <a:schemeClr val="tx1"/>
                          </a:solidFill>
                          <a:effectLst/>
                          <a:latin typeface="Times New Roman" panose="02020603050405020304" pitchFamily="18" charset="0"/>
                        </a:rPr>
                        <a:t>0.11</a:t>
                      </a:r>
                    </a:p>
                  </a:txBody>
                  <a:tcPr marL="6349" marR="6349" marT="6351"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extLst>
                  <a:ext uri="{0D108BD9-81ED-4DB2-BD59-A6C34878D82A}">
                    <a16:rowId xmlns:a16="http://schemas.microsoft.com/office/drawing/2014/main" xmlns="" val="10009"/>
                  </a:ext>
                </a:extLst>
              </a:tr>
              <a:tr h="370864">
                <a:tc>
                  <a:txBody>
                    <a:bodyPr/>
                    <a:lstStyle/>
                    <a:p>
                      <a:pPr algn="ctr"/>
                      <a:r>
                        <a:rPr lang="en-US" sz="1800" b="0" dirty="0">
                          <a:solidFill>
                            <a:schemeClr val="tx1"/>
                          </a:solidFill>
                          <a:latin typeface="Arial"/>
                          <a:cs typeface="Arial"/>
                        </a:rPr>
                        <a:t>J</a:t>
                      </a:r>
                    </a:p>
                  </a:txBody>
                  <a:tcPr marL="121914" marR="121914" marT="45723" marB="45723">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ctr"/>
                      <a:r>
                        <a:rPr lang="en-IN" sz="1800" b="0" i="0" u="none" strike="noStrike" dirty="0">
                          <a:solidFill>
                            <a:schemeClr val="tx1"/>
                          </a:solidFill>
                          <a:effectLst/>
                          <a:latin typeface="Times New Roman" panose="02020603050405020304" pitchFamily="18" charset="0"/>
                        </a:rPr>
                        <a:t>16.33</a:t>
                      </a:r>
                    </a:p>
                  </a:txBody>
                  <a:tcPr marL="6349" marR="6349" marT="6351"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ctr"/>
                      <a:r>
                        <a:rPr lang="en-IN" sz="2000" b="0" i="0" u="none" strike="noStrike">
                          <a:solidFill>
                            <a:schemeClr val="tx1"/>
                          </a:solidFill>
                          <a:effectLst/>
                          <a:latin typeface="Times New Roman" panose="02020603050405020304" pitchFamily="18" charset="0"/>
                        </a:rPr>
                        <a:t>1.00</a:t>
                      </a:r>
                    </a:p>
                  </a:txBody>
                  <a:tcPr marL="6349" marR="6349" marT="6351"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extLst>
                  <a:ext uri="{0D108BD9-81ED-4DB2-BD59-A6C34878D82A}">
                    <a16:rowId xmlns:a16="http://schemas.microsoft.com/office/drawing/2014/main" xmlns="" val="10010"/>
                  </a:ext>
                </a:extLst>
              </a:tr>
              <a:tr h="370864">
                <a:tc>
                  <a:txBody>
                    <a:bodyPr/>
                    <a:lstStyle/>
                    <a:p>
                      <a:pPr algn="ctr"/>
                      <a:r>
                        <a:rPr lang="en-US" sz="1800" b="0" dirty="0">
                          <a:solidFill>
                            <a:srgbClr val="FF0000"/>
                          </a:solidFill>
                          <a:latin typeface="Arial"/>
                          <a:cs typeface="Arial"/>
                        </a:rPr>
                        <a:t>K</a:t>
                      </a:r>
                    </a:p>
                  </a:txBody>
                  <a:tcPr marL="121914" marR="121914" marT="45723" marB="45723">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ctr"/>
                      <a:r>
                        <a:rPr lang="en-IN" sz="1800" b="0" i="0" u="none" strike="noStrike" dirty="0">
                          <a:solidFill>
                            <a:schemeClr val="tx1"/>
                          </a:solidFill>
                          <a:effectLst/>
                          <a:latin typeface="Times New Roman" panose="02020603050405020304" pitchFamily="18" charset="0"/>
                        </a:rPr>
                        <a:t>7.33</a:t>
                      </a:r>
                    </a:p>
                  </a:txBody>
                  <a:tcPr marL="6349" marR="6349" marT="6351"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ctr"/>
                      <a:r>
                        <a:rPr lang="en-IN" sz="2000" b="0" i="0" u="none" strike="noStrike">
                          <a:solidFill>
                            <a:schemeClr val="tx1"/>
                          </a:solidFill>
                          <a:effectLst/>
                          <a:latin typeface="Times New Roman" panose="02020603050405020304" pitchFamily="18" charset="0"/>
                        </a:rPr>
                        <a:t>1.78</a:t>
                      </a:r>
                    </a:p>
                  </a:txBody>
                  <a:tcPr marL="6349" marR="6349" marT="6351"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extLst>
                  <a:ext uri="{0D108BD9-81ED-4DB2-BD59-A6C34878D82A}">
                    <a16:rowId xmlns:a16="http://schemas.microsoft.com/office/drawing/2014/main" xmlns="" val="10011"/>
                  </a:ext>
                </a:extLst>
              </a:tr>
              <a:tr h="370864">
                <a:tc>
                  <a:txBody>
                    <a:bodyPr/>
                    <a:lstStyle/>
                    <a:p>
                      <a:pPr algn="ctr"/>
                      <a:r>
                        <a:rPr lang="en-US" sz="1800" b="0" dirty="0">
                          <a:solidFill>
                            <a:srgbClr val="FF0000"/>
                          </a:solidFill>
                          <a:latin typeface="Arial"/>
                          <a:cs typeface="Arial"/>
                        </a:rPr>
                        <a:t>END</a:t>
                      </a:r>
                    </a:p>
                  </a:txBody>
                  <a:tcPr marL="121914" marR="121914" marT="45723" marB="45723">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1800" b="0" dirty="0">
                          <a:solidFill>
                            <a:schemeClr val="tx1"/>
                          </a:solidFill>
                          <a:latin typeface="Arial"/>
                          <a:cs typeface="Arial"/>
                        </a:rPr>
                        <a:t>0</a:t>
                      </a:r>
                    </a:p>
                  </a:txBody>
                  <a:tcPr marL="121914" marR="121914" marT="45723" marB="45723">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IN" sz="1800" b="0" i="0" u="none" strike="noStrike" dirty="0">
                          <a:solidFill>
                            <a:schemeClr val="tx1"/>
                          </a:solidFill>
                          <a:effectLst/>
                          <a:latin typeface="Calibri" panose="020F0502020204030204" pitchFamily="34" charset="0"/>
                        </a:rPr>
                        <a:t>0</a:t>
                      </a:r>
                    </a:p>
                  </a:txBody>
                  <a:tcPr marL="6349" marR="6349" marT="6351" marB="0"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2"/>
                  </a:ext>
                </a:extLst>
              </a:tr>
            </a:tbl>
          </a:graphicData>
        </a:graphic>
      </p:graphicFrame>
      <p:sp>
        <p:nvSpPr>
          <p:cNvPr id="18493" name="Title 1">
            <a:extLst>
              <a:ext uri="{FF2B5EF4-FFF2-40B4-BE49-F238E27FC236}">
                <a16:creationId xmlns:a16="http://schemas.microsoft.com/office/drawing/2014/main" xmlns="" id="{1F7ED8DA-C6C3-28FF-3A2D-406D272FCCD0}"/>
              </a:ext>
            </a:extLst>
          </p:cNvPr>
          <p:cNvSpPr>
            <a:spLocks noGrp="1"/>
          </p:cNvSpPr>
          <p:nvPr>
            <p:ph type="title"/>
          </p:nvPr>
        </p:nvSpPr>
        <p:spPr>
          <a:xfrm>
            <a:off x="646113" y="322263"/>
            <a:ext cx="9404350" cy="1400175"/>
          </a:xfrm>
        </p:spPr>
        <p:txBody>
          <a:bodyPr/>
          <a:lstStyle/>
          <a:p>
            <a:r>
              <a:rPr lang="en-US" altLang="en-US"/>
              <a:t>Keller Carpet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470" name="Group 9">
            <a:extLst>
              <a:ext uri="{FF2B5EF4-FFF2-40B4-BE49-F238E27FC236}">
                <a16:creationId xmlns:a16="http://schemas.microsoft.com/office/drawing/2014/main" xmlns="" id="{C664A871-7D01-FDB5-4EB9-57F9C8A50518}"/>
              </a:ext>
            </a:extLst>
          </p:cNvPr>
          <p:cNvGrpSpPr>
            <a:grpSpLocks/>
          </p:cNvGrpSpPr>
          <p:nvPr/>
        </p:nvGrpSpPr>
        <p:grpSpPr bwMode="auto">
          <a:xfrm>
            <a:off x="1925638" y="3613150"/>
            <a:ext cx="1317625" cy="727075"/>
            <a:chOff x="375" y="2488"/>
            <a:chExt cx="598" cy="710"/>
          </a:xfrm>
        </p:grpSpPr>
        <p:sp>
          <p:nvSpPr>
            <p:cNvPr id="48150" name="Oval 10">
              <a:extLst>
                <a:ext uri="{FF2B5EF4-FFF2-40B4-BE49-F238E27FC236}">
                  <a16:creationId xmlns:a16="http://schemas.microsoft.com/office/drawing/2014/main" xmlns="" id="{8DA5F3A1-EA7B-8633-D8D8-72EBC2D217A7}"/>
                </a:ext>
              </a:extLst>
            </p:cNvPr>
            <p:cNvSpPr>
              <a:spLocks noChangeArrowheads="1"/>
            </p:cNvSpPr>
            <p:nvPr/>
          </p:nvSpPr>
          <p:spPr bwMode="auto">
            <a:xfrm>
              <a:off x="456" y="2488"/>
              <a:ext cx="424" cy="426"/>
            </a:xfrm>
            <a:prstGeom prst="ellipse">
              <a:avLst/>
            </a:prstGeom>
            <a:solidFill>
              <a:schemeClr val="accent6">
                <a:lumMod val="40000"/>
                <a:lumOff val="60000"/>
              </a:schemeClr>
            </a:solidFill>
            <a:ln w="9525">
              <a:solidFill>
                <a:schemeClr val="tx1"/>
              </a:solidFill>
              <a:round/>
              <a:headEnd/>
              <a:tailEnd/>
            </a:ln>
            <a:effectLst/>
          </p:spPr>
          <p:txBody>
            <a:bodyPr wrap="none" anchor="ctr"/>
            <a:lstStyle/>
            <a:p>
              <a:pPr fontAlgn="auto">
                <a:spcBef>
                  <a:spcPts val="0"/>
                </a:spcBef>
                <a:spcAft>
                  <a:spcPts val="0"/>
                </a:spcAft>
                <a:defRPr/>
              </a:pPr>
              <a:endParaRPr lang="en-NZ">
                <a:latin typeface="Arial"/>
                <a:cs typeface="Arial"/>
              </a:endParaRPr>
            </a:p>
          </p:txBody>
        </p:sp>
        <p:sp>
          <p:nvSpPr>
            <p:cNvPr id="19561" name="Text Box 11">
              <a:extLst>
                <a:ext uri="{FF2B5EF4-FFF2-40B4-BE49-F238E27FC236}">
                  <a16:creationId xmlns:a16="http://schemas.microsoft.com/office/drawing/2014/main" xmlns="" id="{E5FEB78F-971F-4E8C-2C25-C8F694E337A6}"/>
                </a:ext>
              </a:extLst>
            </p:cNvPr>
            <p:cNvSpPr txBox="1">
              <a:spLocks noChangeArrowheads="1"/>
            </p:cNvSpPr>
            <p:nvPr/>
          </p:nvSpPr>
          <p:spPr bwMode="auto">
            <a:xfrm>
              <a:off x="375" y="2499"/>
              <a:ext cx="598" cy="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spcBef>
                  <a:spcPts val="1000"/>
                </a:spcBef>
                <a:buClr>
                  <a:srgbClr val="8AD0D6"/>
                </a:buClr>
                <a:buSzPct val="80000"/>
                <a:buFont typeface="Wingdings 3" panose="05040102010807070707" pitchFamily="18" charset="2"/>
                <a:buChar char=""/>
                <a:defRPr sz="2000">
                  <a:solidFill>
                    <a:schemeClr val="tx1"/>
                  </a:solidFill>
                  <a:latin typeface="Times New Roman" panose="02020603050405020304" pitchFamily="18" charset="0"/>
                </a:defRPr>
              </a:lvl1pPr>
              <a:lvl2pPr marL="742950" indent="-285750" defTabSz="1000125">
                <a:spcBef>
                  <a:spcPts val="1000"/>
                </a:spcBef>
                <a:buClr>
                  <a:srgbClr val="8AD0D6"/>
                </a:buClr>
                <a:buSzPct val="80000"/>
                <a:buFont typeface="Wingdings 3" panose="05040102010807070707" pitchFamily="18" charset="2"/>
                <a:buChar char=""/>
                <a:defRPr sz="2800">
                  <a:solidFill>
                    <a:schemeClr val="tx1"/>
                  </a:solidFill>
                  <a:latin typeface="Times New Roman" panose="02020603050405020304" pitchFamily="18" charset="0"/>
                </a:defRPr>
              </a:lvl2pPr>
              <a:lvl3pPr marL="1143000" indent="-228600" defTabSz="1000125">
                <a:spcBef>
                  <a:spcPts val="1000"/>
                </a:spcBef>
                <a:buClr>
                  <a:srgbClr val="8AD0D6"/>
                </a:buClr>
                <a:buSzPct val="80000"/>
                <a:buFont typeface="Wingdings 3" panose="05040102010807070707" pitchFamily="18" charset="2"/>
                <a:buChar char=""/>
                <a:defRPr sz="1600">
                  <a:solidFill>
                    <a:schemeClr val="tx1"/>
                  </a:solidFill>
                  <a:latin typeface="Times New Roman" panose="02020603050405020304" pitchFamily="18" charset="0"/>
                </a:defRPr>
              </a:lvl3pPr>
              <a:lvl4pPr marL="1600200" indent="-228600" defTabSz="1000125">
                <a:spcBef>
                  <a:spcPts val="1000"/>
                </a:spcBef>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4pPr>
              <a:lvl5pPr marL="2057400" indent="-228600" defTabSz="1000125">
                <a:spcBef>
                  <a:spcPts val="1000"/>
                </a:spcBef>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5pPr>
              <a:lvl6pPr marL="2514600" indent="-228600" defTabSz="1000125"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6pPr>
              <a:lvl7pPr marL="2971800" indent="-228600" defTabSz="1000125"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7pPr>
              <a:lvl8pPr marL="3429000" indent="-228600" defTabSz="1000125"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8pPr>
              <a:lvl9pPr marL="3886200" indent="-228600" defTabSz="1000125"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9pPr>
            </a:lstStyle>
            <a:p>
              <a:pPr>
                <a:spcBef>
                  <a:spcPct val="50000"/>
                </a:spcBef>
                <a:buClrTx/>
                <a:buSzTx/>
                <a:buFontTx/>
                <a:buNone/>
              </a:pPr>
              <a:r>
                <a:rPr lang="en-US" altLang="en-US">
                  <a:latin typeface="Century Gothic" panose="020B0502020202020204" pitchFamily="34" charset="0"/>
                  <a:ea typeface="ＭＳ Ｐゴシック" panose="020B0600070205080204" pitchFamily="34" charset="-128"/>
                </a:rPr>
                <a:t>    Start</a:t>
              </a:r>
            </a:p>
          </p:txBody>
        </p:sp>
      </p:grpSp>
      <p:sp>
        <p:nvSpPr>
          <p:cNvPr id="19459" name="Slide Number Placeholder 20">
            <a:extLst>
              <a:ext uri="{FF2B5EF4-FFF2-40B4-BE49-F238E27FC236}">
                <a16:creationId xmlns:a16="http://schemas.microsoft.com/office/drawing/2014/main" xmlns="" id="{F1403E52-81CB-EC43-513B-FCDE44353FC5}"/>
              </a:ext>
            </a:extLst>
          </p:cNvPr>
          <p:cNvSpPr>
            <a:spLocks noGrp="1"/>
          </p:cNvSpPr>
          <p:nvPr>
            <p:ph type="sldNum" sz="quarter" idx="12"/>
          </p:nvPr>
        </p:nvSpPr>
        <p:spPr>
          <a:xfrm>
            <a:off x="12431713" y="501650"/>
            <a:ext cx="838200" cy="768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rgbClr val="8AD0D6"/>
              </a:buClr>
              <a:buSzPct val="80000"/>
              <a:buFont typeface="Wingdings 3" panose="05040102010807070707" pitchFamily="18" charset="2"/>
              <a:buChar char=""/>
              <a:defRPr sz="2000">
                <a:solidFill>
                  <a:schemeClr val="tx1"/>
                </a:solidFill>
                <a:latin typeface="Times New Roman" panose="02020603050405020304" pitchFamily="18" charset="0"/>
              </a:defRPr>
            </a:lvl1pPr>
            <a:lvl2pPr marL="742950" indent="-285750">
              <a:spcBef>
                <a:spcPts val="1000"/>
              </a:spcBef>
              <a:buClr>
                <a:srgbClr val="8AD0D6"/>
              </a:buClr>
              <a:buSzPct val="80000"/>
              <a:buFont typeface="Wingdings 3" panose="05040102010807070707" pitchFamily="18" charset="2"/>
              <a:buChar char=""/>
              <a:defRPr sz="2800">
                <a:solidFill>
                  <a:schemeClr val="tx1"/>
                </a:solidFill>
                <a:latin typeface="Times New Roman" panose="02020603050405020304" pitchFamily="18" charset="0"/>
              </a:defRPr>
            </a:lvl2pPr>
            <a:lvl3pPr marL="1143000" indent="-228600">
              <a:spcBef>
                <a:spcPts val="1000"/>
              </a:spcBef>
              <a:buClr>
                <a:srgbClr val="8AD0D6"/>
              </a:buClr>
              <a:buSzPct val="80000"/>
              <a:buFont typeface="Wingdings 3" panose="05040102010807070707" pitchFamily="18" charset="2"/>
              <a:buChar char=""/>
              <a:defRPr sz="1600">
                <a:solidFill>
                  <a:schemeClr val="tx1"/>
                </a:solidFill>
                <a:latin typeface="Times New Roman" panose="02020603050405020304" pitchFamily="18" charset="0"/>
              </a:defRPr>
            </a:lvl3pPr>
            <a:lvl4pPr marL="1600200" indent="-228600">
              <a:spcBef>
                <a:spcPts val="1000"/>
              </a:spcBef>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4pPr>
            <a:lvl5pPr marL="2057400" indent="-228600">
              <a:spcBef>
                <a:spcPts val="1000"/>
              </a:spcBef>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5pPr>
            <a:lvl6pPr marL="2514600" indent="-2286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6pPr>
            <a:lvl7pPr marL="2971800" indent="-2286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7pPr>
            <a:lvl8pPr marL="3429000" indent="-2286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8pPr>
            <a:lvl9pPr marL="3886200" indent="-2286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9pPr>
          </a:lstStyle>
          <a:p>
            <a:pPr>
              <a:spcBef>
                <a:spcPct val="0"/>
              </a:spcBef>
              <a:buClrTx/>
              <a:buSzTx/>
              <a:buFontTx/>
              <a:buNone/>
            </a:pPr>
            <a:fld id="{DA32D09E-9029-4DC7-BB50-57AF99ED6E2E}" type="slidenum">
              <a:rPr lang="en-US" altLang="en-US" sz="2800">
                <a:solidFill>
                  <a:srgbClr val="FFFFFF"/>
                </a:solidFill>
                <a:latin typeface="Century Gothic" panose="020B0502020202020204" pitchFamily="34" charset="0"/>
              </a:rPr>
              <a:pPr>
                <a:spcBef>
                  <a:spcPct val="0"/>
                </a:spcBef>
                <a:buClrTx/>
                <a:buSzTx/>
                <a:buFontTx/>
                <a:buNone/>
              </a:pPr>
              <a:t>31</a:t>
            </a:fld>
            <a:endParaRPr lang="en-US" altLang="en-US" sz="2800">
              <a:solidFill>
                <a:srgbClr val="FFFFFF"/>
              </a:solidFill>
              <a:latin typeface="Century Gothic" panose="020B0502020202020204" pitchFamily="34" charset="0"/>
            </a:endParaRPr>
          </a:p>
        </p:txBody>
      </p:sp>
      <p:sp>
        <p:nvSpPr>
          <p:cNvPr id="19460" name="Rectangle 2">
            <a:extLst>
              <a:ext uri="{FF2B5EF4-FFF2-40B4-BE49-F238E27FC236}">
                <a16:creationId xmlns:a16="http://schemas.microsoft.com/office/drawing/2014/main" xmlns="" id="{9BF6609A-E95D-BCEE-B019-98B38459D4C4}"/>
              </a:ext>
            </a:extLst>
          </p:cNvPr>
          <p:cNvSpPr>
            <a:spLocks noGrp="1"/>
          </p:cNvSpPr>
          <p:nvPr>
            <p:ph type="title"/>
          </p:nvPr>
        </p:nvSpPr>
        <p:spPr>
          <a:xfrm>
            <a:off x="63500" y="-4763"/>
            <a:ext cx="10550525" cy="863601"/>
          </a:xfrm>
        </p:spPr>
        <p:txBody>
          <a:bodyPr/>
          <a:lstStyle/>
          <a:p>
            <a:pPr eaLnBrk="1" hangingPunct="1"/>
            <a:r>
              <a:rPr lang="en-US" altLang="en-US" sz="4000" dirty="0">
                <a:solidFill>
                  <a:schemeClr val="tx1"/>
                </a:solidFill>
                <a:latin typeface="Arial" panose="020B0604020202020204" pitchFamily="34" charset="0"/>
                <a:ea typeface="ＭＳ Ｐゴシック" panose="020B0600070205080204" pitchFamily="34" charset="-128"/>
                <a:cs typeface="Arial" panose="020B0604020202020204" pitchFamily="34" charset="0"/>
              </a:rPr>
              <a:t>Keller Carpet</a:t>
            </a:r>
            <a:endParaRPr lang="en-AU" altLang="en-US" sz="4000" dirty="0">
              <a:solidFill>
                <a:schemeClr val="tx1"/>
              </a:solidFill>
              <a:latin typeface="Arial" panose="020B0604020202020204" pitchFamily="34" charset="0"/>
              <a:ea typeface="ＭＳ Ｐゴシック" panose="020B0600070205080204" pitchFamily="34" charset="-128"/>
              <a:cs typeface="Arial" panose="020B0604020202020204" pitchFamily="34" charset="0"/>
            </a:endParaRPr>
          </a:p>
        </p:txBody>
      </p:sp>
      <p:grpSp>
        <p:nvGrpSpPr>
          <p:cNvPr id="4" name="Group 3">
            <a:extLst>
              <a:ext uri="{FF2B5EF4-FFF2-40B4-BE49-F238E27FC236}">
                <a16:creationId xmlns:a16="http://schemas.microsoft.com/office/drawing/2014/main" xmlns="" id="{39A4FBD3-FEFD-B450-76C3-17C7B4C6172E}"/>
              </a:ext>
            </a:extLst>
          </p:cNvPr>
          <p:cNvGrpSpPr>
            <a:grpSpLocks/>
          </p:cNvGrpSpPr>
          <p:nvPr/>
        </p:nvGrpSpPr>
        <p:grpSpPr bwMode="auto">
          <a:xfrm>
            <a:off x="2801938" y="1887538"/>
            <a:ext cx="1404937" cy="3630612"/>
            <a:chOff x="1810872" y="1888185"/>
            <a:chExt cx="1406048" cy="3629801"/>
          </a:xfrm>
        </p:grpSpPr>
        <p:sp>
          <p:nvSpPr>
            <p:cNvPr id="19548" name="Line 4">
              <a:extLst>
                <a:ext uri="{FF2B5EF4-FFF2-40B4-BE49-F238E27FC236}">
                  <a16:creationId xmlns:a16="http://schemas.microsoft.com/office/drawing/2014/main" xmlns="" id="{6252DC4F-7A2B-6D38-3658-EFC75B800A79}"/>
                </a:ext>
              </a:extLst>
            </p:cNvPr>
            <p:cNvSpPr>
              <a:spLocks noChangeShapeType="1"/>
            </p:cNvSpPr>
            <p:nvPr/>
          </p:nvSpPr>
          <p:spPr bwMode="auto">
            <a:xfrm flipV="1">
              <a:off x="1823935" y="3668730"/>
              <a:ext cx="721805" cy="249015"/>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grpSp>
          <p:nvGrpSpPr>
            <p:cNvPr id="19549" name="Group 5">
              <a:extLst>
                <a:ext uri="{FF2B5EF4-FFF2-40B4-BE49-F238E27FC236}">
                  <a16:creationId xmlns:a16="http://schemas.microsoft.com/office/drawing/2014/main" xmlns="" id="{BCC14C9E-CCAF-5101-9BC4-EBD24A176D44}"/>
                </a:ext>
              </a:extLst>
            </p:cNvPr>
            <p:cNvGrpSpPr>
              <a:grpSpLocks/>
            </p:cNvGrpSpPr>
            <p:nvPr/>
          </p:nvGrpSpPr>
          <p:grpSpPr bwMode="auto">
            <a:xfrm>
              <a:off x="2482051" y="3382069"/>
              <a:ext cx="692410" cy="462027"/>
              <a:chOff x="1088" y="1711"/>
              <a:chExt cx="424" cy="451"/>
            </a:xfrm>
          </p:grpSpPr>
          <p:sp>
            <p:nvSpPr>
              <p:cNvPr id="48152" name="Oval 6">
                <a:extLst>
                  <a:ext uri="{FF2B5EF4-FFF2-40B4-BE49-F238E27FC236}">
                    <a16:creationId xmlns:a16="http://schemas.microsoft.com/office/drawing/2014/main" xmlns="" id="{EC6E98BC-0474-1500-6534-6EF32C61E6F6}"/>
                  </a:ext>
                </a:extLst>
              </p:cNvPr>
              <p:cNvSpPr>
                <a:spLocks noChangeArrowheads="1"/>
              </p:cNvSpPr>
              <p:nvPr/>
            </p:nvSpPr>
            <p:spPr bwMode="auto">
              <a:xfrm>
                <a:off x="1088" y="1735"/>
                <a:ext cx="424" cy="424"/>
              </a:xfrm>
              <a:prstGeom prst="ellipse">
                <a:avLst/>
              </a:prstGeom>
              <a:solidFill>
                <a:schemeClr val="accent6">
                  <a:lumMod val="40000"/>
                  <a:lumOff val="60000"/>
                </a:schemeClr>
              </a:solidFill>
              <a:ln w="9525">
                <a:solidFill>
                  <a:schemeClr val="tx1"/>
                </a:solidFill>
                <a:round/>
                <a:headEnd/>
                <a:tailEnd/>
              </a:ln>
              <a:effectLst/>
            </p:spPr>
            <p:txBody>
              <a:bodyPr wrap="none" anchor="ctr"/>
              <a:lstStyle/>
              <a:p>
                <a:pPr fontAlgn="auto">
                  <a:spcBef>
                    <a:spcPts val="0"/>
                  </a:spcBef>
                  <a:spcAft>
                    <a:spcPts val="0"/>
                  </a:spcAft>
                  <a:defRPr/>
                </a:pPr>
                <a:endParaRPr lang="en-NZ">
                  <a:latin typeface="Arial"/>
                  <a:cs typeface="Arial"/>
                </a:endParaRPr>
              </a:p>
            </p:txBody>
          </p:sp>
          <p:sp>
            <p:nvSpPr>
              <p:cNvPr id="19559" name="Text Box 7">
                <a:extLst>
                  <a:ext uri="{FF2B5EF4-FFF2-40B4-BE49-F238E27FC236}">
                    <a16:creationId xmlns:a16="http://schemas.microsoft.com/office/drawing/2014/main" xmlns="" id="{1C7501DA-1F4B-4414-4352-5FEFB3BE9A8B}"/>
                  </a:ext>
                </a:extLst>
              </p:cNvPr>
              <p:cNvSpPr txBox="1">
                <a:spLocks noChangeArrowheads="1"/>
              </p:cNvSpPr>
              <p:nvPr/>
            </p:nvSpPr>
            <p:spPr bwMode="auto">
              <a:xfrm>
                <a:off x="1188" y="1711"/>
                <a:ext cx="221" cy="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1000"/>
                  </a:spcBef>
                  <a:buClr>
                    <a:srgbClr val="8AD0D6"/>
                  </a:buClr>
                  <a:buSzPct val="80000"/>
                  <a:buFont typeface="Wingdings 3" panose="05040102010807070707" pitchFamily="18" charset="2"/>
                  <a:buChar char=""/>
                  <a:defRPr sz="2000">
                    <a:solidFill>
                      <a:schemeClr val="tx1"/>
                    </a:solidFill>
                    <a:latin typeface="Times New Roman" panose="02020603050405020304" pitchFamily="18" charset="0"/>
                  </a:defRPr>
                </a:lvl1pPr>
                <a:lvl2pPr marL="742950" indent="-285750">
                  <a:spcBef>
                    <a:spcPts val="1000"/>
                  </a:spcBef>
                  <a:buClr>
                    <a:srgbClr val="8AD0D6"/>
                  </a:buClr>
                  <a:buSzPct val="80000"/>
                  <a:buFont typeface="Wingdings 3" panose="05040102010807070707" pitchFamily="18" charset="2"/>
                  <a:buChar char=""/>
                  <a:defRPr sz="2800">
                    <a:solidFill>
                      <a:schemeClr val="tx1"/>
                    </a:solidFill>
                    <a:latin typeface="Times New Roman" panose="02020603050405020304" pitchFamily="18" charset="0"/>
                  </a:defRPr>
                </a:lvl2pPr>
                <a:lvl3pPr marL="1143000" indent="-228600">
                  <a:spcBef>
                    <a:spcPts val="1000"/>
                  </a:spcBef>
                  <a:buClr>
                    <a:srgbClr val="8AD0D6"/>
                  </a:buClr>
                  <a:buSzPct val="80000"/>
                  <a:buFont typeface="Wingdings 3" panose="05040102010807070707" pitchFamily="18" charset="2"/>
                  <a:buChar char=""/>
                  <a:defRPr sz="1600">
                    <a:solidFill>
                      <a:schemeClr val="tx1"/>
                    </a:solidFill>
                    <a:latin typeface="Times New Roman" panose="02020603050405020304" pitchFamily="18" charset="0"/>
                  </a:defRPr>
                </a:lvl3pPr>
                <a:lvl4pPr marL="1600200" indent="-228600">
                  <a:spcBef>
                    <a:spcPts val="1000"/>
                  </a:spcBef>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4pPr>
                <a:lvl5pPr marL="2057400" indent="-228600">
                  <a:spcBef>
                    <a:spcPts val="1000"/>
                  </a:spcBef>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5pPr>
                <a:lvl6pPr marL="2514600" indent="-2286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6pPr>
                <a:lvl7pPr marL="2971800" indent="-2286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7pPr>
                <a:lvl8pPr marL="3429000" indent="-2286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8pPr>
                <a:lvl9pPr marL="3886200" indent="-2286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9pPr>
              </a:lstStyle>
              <a:p>
                <a:pPr>
                  <a:spcBef>
                    <a:spcPct val="0"/>
                  </a:spcBef>
                  <a:buClrTx/>
                  <a:buSzTx/>
                  <a:buFontTx/>
                  <a:buNone/>
                </a:pPr>
                <a:r>
                  <a:rPr lang="en-AU" altLang="en-US" sz="2400">
                    <a:latin typeface="Century Gothic" panose="020B0502020202020204" pitchFamily="34" charset="0"/>
                    <a:ea typeface="ＭＳ Ｐゴシック" panose="020B0600070205080204" pitchFamily="34" charset="-128"/>
                  </a:rPr>
                  <a:t>B</a:t>
                </a:r>
              </a:p>
            </p:txBody>
          </p:sp>
        </p:grpSp>
        <p:sp>
          <p:nvSpPr>
            <p:cNvPr id="19550" name="Line 8">
              <a:extLst>
                <a:ext uri="{FF2B5EF4-FFF2-40B4-BE49-F238E27FC236}">
                  <a16:creationId xmlns:a16="http://schemas.microsoft.com/office/drawing/2014/main" xmlns="" id="{8458DFC4-3383-662E-D68E-6E41111B304C}"/>
                </a:ext>
              </a:extLst>
            </p:cNvPr>
            <p:cNvSpPr>
              <a:spLocks noChangeShapeType="1"/>
            </p:cNvSpPr>
            <p:nvPr/>
          </p:nvSpPr>
          <p:spPr bwMode="auto">
            <a:xfrm flipV="1">
              <a:off x="1810872" y="2240828"/>
              <a:ext cx="692150" cy="1483295"/>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grpSp>
          <p:nvGrpSpPr>
            <p:cNvPr id="19551" name="Group 12">
              <a:extLst>
                <a:ext uri="{FF2B5EF4-FFF2-40B4-BE49-F238E27FC236}">
                  <a16:creationId xmlns:a16="http://schemas.microsoft.com/office/drawing/2014/main" xmlns="" id="{2AA40CB7-D3FC-1F52-DAF4-E11A7205A34C}"/>
                </a:ext>
              </a:extLst>
            </p:cNvPr>
            <p:cNvGrpSpPr>
              <a:grpSpLocks/>
            </p:cNvGrpSpPr>
            <p:nvPr/>
          </p:nvGrpSpPr>
          <p:grpSpPr bwMode="auto">
            <a:xfrm>
              <a:off x="2428162" y="5055959"/>
              <a:ext cx="692410" cy="462027"/>
              <a:chOff x="1104" y="3072"/>
              <a:chExt cx="424" cy="451"/>
            </a:xfrm>
          </p:grpSpPr>
          <p:sp>
            <p:nvSpPr>
              <p:cNvPr id="48148" name="Oval 13">
                <a:extLst>
                  <a:ext uri="{FF2B5EF4-FFF2-40B4-BE49-F238E27FC236}">
                    <a16:creationId xmlns:a16="http://schemas.microsoft.com/office/drawing/2014/main" xmlns="" id="{2ECD8B3E-0115-BA8B-C3D3-9686513FFE94}"/>
                  </a:ext>
                </a:extLst>
              </p:cNvPr>
              <p:cNvSpPr>
                <a:spLocks noChangeArrowheads="1"/>
              </p:cNvSpPr>
              <p:nvPr/>
            </p:nvSpPr>
            <p:spPr bwMode="auto">
              <a:xfrm>
                <a:off x="1104" y="3088"/>
                <a:ext cx="423" cy="426"/>
              </a:xfrm>
              <a:prstGeom prst="ellipse">
                <a:avLst/>
              </a:prstGeom>
              <a:solidFill>
                <a:schemeClr val="accent6">
                  <a:lumMod val="40000"/>
                  <a:lumOff val="60000"/>
                </a:schemeClr>
              </a:solidFill>
              <a:ln w="9525">
                <a:solidFill>
                  <a:schemeClr val="tx1"/>
                </a:solidFill>
                <a:round/>
                <a:headEnd/>
                <a:tailEnd/>
              </a:ln>
              <a:effectLst/>
            </p:spPr>
            <p:txBody>
              <a:bodyPr wrap="none" anchor="ctr"/>
              <a:lstStyle/>
              <a:p>
                <a:pPr fontAlgn="auto">
                  <a:spcBef>
                    <a:spcPts val="0"/>
                  </a:spcBef>
                  <a:spcAft>
                    <a:spcPts val="0"/>
                  </a:spcAft>
                  <a:defRPr/>
                </a:pPr>
                <a:endParaRPr lang="en-NZ">
                  <a:latin typeface="Arial"/>
                  <a:cs typeface="Arial"/>
                </a:endParaRPr>
              </a:p>
            </p:txBody>
          </p:sp>
          <p:sp>
            <p:nvSpPr>
              <p:cNvPr id="19557" name="Text Box 14">
                <a:extLst>
                  <a:ext uri="{FF2B5EF4-FFF2-40B4-BE49-F238E27FC236}">
                    <a16:creationId xmlns:a16="http://schemas.microsoft.com/office/drawing/2014/main" xmlns="" id="{F27BC7F1-94AD-8968-C3BC-4FB90644698F}"/>
                  </a:ext>
                </a:extLst>
              </p:cNvPr>
              <p:cNvSpPr txBox="1">
                <a:spLocks noChangeArrowheads="1"/>
              </p:cNvSpPr>
              <p:nvPr/>
            </p:nvSpPr>
            <p:spPr bwMode="auto">
              <a:xfrm>
                <a:off x="1155" y="3072"/>
                <a:ext cx="266" cy="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1000"/>
                  </a:spcBef>
                  <a:buClr>
                    <a:srgbClr val="8AD0D6"/>
                  </a:buClr>
                  <a:buSzPct val="80000"/>
                  <a:buFont typeface="Wingdings 3" panose="05040102010807070707" pitchFamily="18" charset="2"/>
                  <a:buChar char=""/>
                  <a:defRPr sz="2000">
                    <a:solidFill>
                      <a:schemeClr val="tx1"/>
                    </a:solidFill>
                    <a:latin typeface="Times New Roman" panose="02020603050405020304" pitchFamily="18" charset="0"/>
                  </a:defRPr>
                </a:lvl1pPr>
                <a:lvl2pPr marL="742950" indent="-285750">
                  <a:spcBef>
                    <a:spcPts val="1000"/>
                  </a:spcBef>
                  <a:buClr>
                    <a:srgbClr val="8AD0D6"/>
                  </a:buClr>
                  <a:buSzPct val="80000"/>
                  <a:buFont typeface="Wingdings 3" panose="05040102010807070707" pitchFamily="18" charset="2"/>
                  <a:buChar char=""/>
                  <a:defRPr sz="2800">
                    <a:solidFill>
                      <a:schemeClr val="tx1"/>
                    </a:solidFill>
                    <a:latin typeface="Times New Roman" panose="02020603050405020304" pitchFamily="18" charset="0"/>
                  </a:defRPr>
                </a:lvl2pPr>
                <a:lvl3pPr marL="1143000" indent="-228600">
                  <a:spcBef>
                    <a:spcPts val="1000"/>
                  </a:spcBef>
                  <a:buClr>
                    <a:srgbClr val="8AD0D6"/>
                  </a:buClr>
                  <a:buSzPct val="80000"/>
                  <a:buFont typeface="Wingdings 3" panose="05040102010807070707" pitchFamily="18" charset="2"/>
                  <a:buChar char=""/>
                  <a:defRPr sz="1600">
                    <a:solidFill>
                      <a:schemeClr val="tx1"/>
                    </a:solidFill>
                    <a:latin typeface="Times New Roman" panose="02020603050405020304" pitchFamily="18" charset="0"/>
                  </a:defRPr>
                </a:lvl3pPr>
                <a:lvl4pPr marL="1600200" indent="-228600">
                  <a:spcBef>
                    <a:spcPts val="1000"/>
                  </a:spcBef>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4pPr>
                <a:lvl5pPr marL="2057400" indent="-228600">
                  <a:spcBef>
                    <a:spcPts val="1000"/>
                  </a:spcBef>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5pPr>
                <a:lvl6pPr marL="2514600" indent="-2286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6pPr>
                <a:lvl7pPr marL="2971800" indent="-2286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7pPr>
                <a:lvl8pPr marL="3429000" indent="-2286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8pPr>
                <a:lvl9pPr marL="3886200" indent="-2286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9pPr>
              </a:lstStyle>
              <a:p>
                <a:pPr>
                  <a:spcBef>
                    <a:spcPct val="0"/>
                  </a:spcBef>
                  <a:buClrTx/>
                  <a:buSzTx/>
                  <a:buFontTx/>
                  <a:buNone/>
                </a:pPr>
                <a:r>
                  <a:rPr lang="en-AU" altLang="en-US" sz="2400">
                    <a:latin typeface="Century Gothic" panose="020B0502020202020204" pitchFamily="34" charset="0"/>
                    <a:ea typeface="ＭＳ Ｐゴシック" panose="020B0600070205080204" pitchFamily="34" charset="-128"/>
                  </a:rPr>
                  <a:t>C</a:t>
                </a:r>
              </a:p>
            </p:txBody>
          </p:sp>
        </p:grpSp>
        <p:grpSp>
          <p:nvGrpSpPr>
            <p:cNvPr id="19552" name="Group 9">
              <a:extLst>
                <a:ext uri="{FF2B5EF4-FFF2-40B4-BE49-F238E27FC236}">
                  <a16:creationId xmlns:a16="http://schemas.microsoft.com/office/drawing/2014/main" xmlns="" id="{5F98F09E-E0A0-928C-7F3F-E4E23991D7B2}"/>
                </a:ext>
              </a:extLst>
            </p:cNvPr>
            <p:cNvGrpSpPr>
              <a:grpSpLocks/>
            </p:cNvGrpSpPr>
            <p:nvPr/>
          </p:nvGrpSpPr>
          <p:grpSpPr bwMode="auto">
            <a:xfrm>
              <a:off x="2240361" y="1888185"/>
              <a:ext cx="976559" cy="434367"/>
              <a:chOff x="308" y="2488"/>
              <a:chExt cx="598" cy="424"/>
            </a:xfrm>
          </p:grpSpPr>
          <p:sp>
            <p:nvSpPr>
              <p:cNvPr id="26" name="Oval 10">
                <a:extLst>
                  <a:ext uri="{FF2B5EF4-FFF2-40B4-BE49-F238E27FC236}">
                    <a16:creationId xmlns:a16="http://schemas.microsoft.com/office/drawing/2014/main" xmlns="" id="{5A71BD3D-2B41-943E-4736-1F0F5287F7D5}"/>
                  </a:ext>
                </a:extLst>
              </p:cNvPr>
              <p:cNvSpPr>
                <a:spLocks noChangeArrowheads="1"/>
              </p:cNvSpPr>
              <p:nvPr/>
            </p:nvSpPr>
            <p:spPr bwMode="auto">
              <a:xfrm>
                <a:off x="456" y="2488"/>
                <a:ext cx="424" cy="426"/>
              </a:xfrm>
              <a:prstGeom prst="ellipse">
                <a:avLst/>
              </a:prstGeom>
              <a:solidFill>
                <a:schemeClr val="accent6">
                  <a:lumMod val="40000"/>
                  <a:lumOff val="60000"/>
                </a:schemeClr>
              </a:solidFill>
              <a:ln w="9525">
                <a:solidFill>
                  <a:schemeClr val="tx1"/>
                </a:solidFill>
                <a:round/>
                <a:headEnd/>
                <a:tailEnd/>
              </a:ln>
              <a:effectLst/>
            </p:spPr>
            <p:txBody>
              <a:bodyPr wrap="none" anchor="ctr"/>
              <a:lstStyle/>
              <a:p>
                <a:pPr fontAlgn="auto">
                  <a:spcBef>
                    <a:spcPts val="0"/>
                  </a:spcBef>
                  <a:spcAft>
                    <a:spcPts val="0"/>
                  </a:spcAft>
                  <a:defRPr/>
                </a:pPr>
                <a:endParaRPr lang="en-NZ">
                  <a:latin typeface="Arial"/>
                  <a:cs typeface="Arial"/>
                </a:endParaRPr>
              </a:p>
            </p:txBody>
          </p:sp>
          <p:sp>
            <p:nvSpPr>
              <p:cNvPr id="19555" name="Text Box 11">
                <a:extLst>
                  <a:ext uri="{FF2B5EF4-FFF2-40B4-BE49-F238E27FC236}">
                    <a16:creationId xmlns:a16="http://schemas.microsoft.com/office/drawing/2014/main" xmlns="" id="{BA0F242D-AACD-F411-3633-1F277F03E0A4}"/>
                  </a:ext>
                </a:extLst>
              </p:cNvPr>
              <p:cNvSpPr txBox="1">
                <a:spLocks noChangeArrowheads="1"/>
              </p:cNvSpPr>
              <p:nvPr/>
            </p:nvSpPr>
            <p:spPr bwMode="auto">
              <a:xfrm>
                <a:off x="308" y="2511"/>
                <a:ext cx="598" cy="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spcBef>
                    <a:spcPts val="1000"/>
                  </a:spcBef>
                  <a:buClr>
                    <a:srgbClr val="8AD0D6"/>
                  </a:buClr>
                  <a:buSzPct val="80000"/>
                  <a:buFont typeface="Wingdings 3" panose="05040102010807070707" pitchFamily="18" charset="2"/>
                  <a:buChar char=""/>
                  <a:defRPr sz="2000">
                    <a:solidFill>
                      <a:schemeClr val="tx1"/>
                    </a:solidFill>
                    <a:latin typeface="Times New Roman" panose="02020603050405020304" pitchFamily="18" charset="0"/>
                  </a:defRPr>
                </a:lvl1pPr>
                <a:lvl2pPr marL="742950" indent="-285750" defTabSz="1000125">
                  <a:spcBef>
                    <a:spcPts val="1000"/>
                  </a:spcBef>
                  <a:buClr>
                    <a:srgbClr val="8AD0D6"/>
                  </a:buClr>
                  <a:buSzPct val="80000"/>
                  <a:buFont typeface="Wingdings 3" panose="05040102010807070707" pitchFamily="18" charset="2"/>
                  <a:buChar char=""/>
                  <a:defRPr sz="2800">
                    <a:solidFill>
                      <a:schemeClr val="tx1"/>
                    </a:solidFill>
                    <a:latin typeface="Times New Roman" panose="02020603050405020304" pitchFamily="18" charset="0"/>
                  </a:defRPr>
                </a:lvl2pPr>
                <a:lvl3pPr marL="1143000" indent="-228600" defTabSz="1000125">
                  <a:spcBef>
                    <a:spcPts val="1000"/>
                  </a:spcBef>
                  <a:buClr>
                    <a:srgbClr val="8AD0D6"/>
                  </a:buClr>
                  <a:buSzPct val="80000"/>
                  <a:buFont typeface="Wingdings 3" panose="05040102010807070707" pitchFamily="18" charset="2"/>
                  <a:buChar char=""/>
                  <a:defRPr sz="1600">
                    <a:solidFill>
                      <a:schemeClr val="tx1"/>
                    </a:solidFill>
                    <a:latin typeface="Times New Roman" panose="02020603050405020304" pitchFamily="18" charset="0"/>
                  </a:defRPr>
                </a:lvl3pPr>
                <a:lvl4pPr marL="1600200" indent="-228600" defTabSz="1000125">
                  <a:spcBef>
                    <a:spcPts val="1000"/>
                  </a:spcBef>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4pPr>
                <a:lvl5pPr marL="2057400" indent="-228600" defTabSz="1000125">
                  <a:spcBef>
                    <a:spcPts val="1000"/>
                  </a:spcBef>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5pPr>
                <a:lvl6pPr marL="2514600" indent="-228600" defTabSz="1000125"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6pPr>
                <a:lvl7pPr marL="2971800" indent="-228600" defTabSz="1000125"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7pPr>
                <a:lvl8pPr marL="3429000" indent="-228600" defTabSz="1000125"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8pPr>
                <a:lvl9pPr marL="3886200" indent="-228600" defTabSz="1000125"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9pPr>
              </a:lstStyle>
              <a:p>
                <a:pPr>
                  <a:spcBef>
                    <a:spcPct val="50000"/>
                  </a:spcBef>
                  <a:buClrTx/>
                  <a:buSzTx/>
                  <a:buFontTx/>
                  <a:buNone/>
                </a:pPr>
                <a:r>
                  <a:rPr lang="en-US" altLang="en-US">
                    <a:latin typeface="Century Gothic" panose="020B0502020202020204" pitchFamily="34" charset="0"/>
                    <a:ea typeface="ＭＳ Ｐゴシック" panose="020B0600070205080204" pitchFamily="34" charset="-128"/>
                  </a:rPr>
                  <a:t>    A</a:t>
                </a:r>
              </a:p>
            </p:txBody>
          </p:sp>
        </p:grpSp>
        <p:sp>
          <p:nvSpPr>
            <p:cNvPr id="19553" name="Line 4">
              <a:extLst>
                <a:ext uri="{FF2B5EF4-FFF2-40B4-BE49-F238E27FC236}">
                  <a16:creationId xmlns:a16="http://schemas.microsoft.com/office/drawing/2014/main" xmlns="" id="{5F1473DF-8F9D-B0F5-C34D-354A1A37F05B}"/>
                </a:ext>
              </a:extLst>
            </p:cNvPr>
            <p:cNvSpPr>
              <a:spLocks noChangeShapeType="1"/>
            </p:cNvSpPr>
            <p:nvPr/>
          </p:nvSpPr>
          <p:spPr bwMode="auto">
            <a:xfrm>
              <a:off x="1893423" y="3985174"/>
              <a:ext cx="609599" cy="116185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grpSp>
      <p:grpSp>
        <p:nvGrpSpPr>
          <p:cNvPr id="8" name="Group 7">
            <a:extLst>
              <a:ext uri="{FF2B5EF4-FFF2-40B4-BE49-F238E27FC236}">
                <a16:creationId xmlns:a16="http://schemas.microsoft.com/office/drawing/2014/main" xmlns="" id="{1BC0E069-1A3E-3348-0EF1-38892F312091}"/>
              </a:ext>
            </a:extLst>
          </p:cNvPr>
          <p:cNvGrpSpPr>
            <a:grpSpLocks/>
          </p:cNvGrpSpPr>
          <p:nvPr/>
        </p:nvGrpSpPr>
        <p:grpSpPr bwMode="auto">
          <a:xfrm>
            <a:off x="8394700" y="1308100"/>
            <a:ext cx="2024063" cy="2452688"/>
            <a:chOff x="7403555" y="1308092"/>
            <a:chExt cx="2024038" cy="2452735"/>
          </a:xfrm>
        </p:grpSpPr>
        <p:grpSp>
          <p:nvGrpSpPr>
            <p:cNvPr id="19539" name="Group 9">
              <a:extLst>
                <a:ext uri="{FF2B5EF4-FFF2-40B4-BE49-F238E27FC236}">
                  <a16:creationId xmlns:a16="http://schemas.microsoft.com/office/drawing/2014/main" xmlns="" id="{2E07B677-9B30-B33E-E3AC-F14F3CF8CF02}"/>
                </a:ext>
              </a:extLst>
            </p:cNvPr>
            <p:cNvGrpSpPr>
              <a:grpSpLocks/>
            </p:cNvGrpSpPr>
            <p:nvPr/>
          </p:nvGrpSpPr>
          <p:grpSpPr bwMode="auto">
            <a:xfrm>
              <a:off x="7747964" y="3326460"/>
              <a:ext cx="976559" cy="434367"/>
              <a:chOff x="308" y="2488"/>
              <a:chExt cx="598" cy="424"/>
            </a:xfrm>
          </p:grpSpPr>
          <p:sp>
            <p:nvSpPr>
              <p:cNvPr id="40" name="Oval 10">
                <a:extLst>
                  <a:ext uri="{FF2B5EF4-FFF2-40B4-BE49-F238E27FC236}">
                    <a16:creationId xmlns:a16="http://schemas.microsoft.com/office/drawing/2014/main" xmlns="" id="{C49E5E1D-476C-8B90-8C40-D6DFDEB78379}"/>
                  </a:ext>
                </a:extLst>
              </p:cNvPr>
              <p:cNvSpPr>
                <a:spLocks noChangeArrowheads="1"/>
              </p:cNvSpPr>
              <p:nvPr/>
            </p:nvSpPr>
            <p:spPr bwMode="auto">
              <a:xfrm>
                <a:off x="456" y="2487"/>
                <a:ext cx="424" cy="426"/>
              </a:xfrm>
              <a:prstGeom prst="ellipse">
                <a:avLst/>
              </a:prstGeom>
              <a:solidFill>
                <a:schemeClr val="accent6">
                  <a:lumMod val="40000"/>
                  <a:lumOff val="60000"/>
                </a:schemeClr>
              </a:solidFill>
              <a:ln w="9525">
                <a:solidFill>
                  <a:schemeClr val="tx1"/>
                </a:solidFill>
                <a:round/>
                <a:headEnd/>
                <a:tailEnd/>
              </a:ln>
              <a:effectLst/>
            </p:spPr>
            <p:txBody>
              <a:bodyPr wrap="none" anchor="ctr"/>
              <a:lstStyle/>
              <a:p>
                <a:pPr fontAlgn="auto">
                  <a:spcBef>
                    <a:spcPts val="0"/>
                  </a:spcBef>
                  <a:spcAft>
                    <a:spcPts val="0"/>
                  </a:spcAft>
                  <a:defRPr/>
                </a:pPr>
                <a:endParaRPr lang="en-NZ">
                  <a:latin typeface="Arial"/>
                  <a:cs typeface="Arial"/>
                </a:endParaRPr>
              </a:p>
            </p:txBody>
          </p:sp>
          <p:sp>
            <p:nvSpPr>
              <p:cNvPr id="19547" name="Text Box 11">
                <a:extLst>
                  <a:ext uri="{FF2B5EF4-FFF2-40B4-BE49-F238E27FC236}">
                    <a16:creationId xmlns:a16="http://schemas.microsoft.com/office/drawing/2014/main" xmlns="" id="{71CA1D64-E495-CF69-8A0E-33F299F96FC7}"/>
                  </a:ext>
                </a:extLst>
              </p:cNvPr>
              <p:cNvSpPr txBox="1">
                <a:spLocks noChangeArrowheads="1"/>
              </p:cNvSpPr>
              <p:nvPr/>
            </p:nvSpPr>
            <p:spPr bwMode="auto">
              <a:xfrm>
                <a:off x="308" y="2511"/>
                <a:ext cx="598" cy="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spcBef>
                    <a:spcPts val="1000"/>
                  </a:spcBef>
                  <a:buClr>
                    <a:srgbClr val="8AD0D6"/>
                  </a:buClr>
                  <a:buSzPct val="80000"/>
                  <a:buFont typeface="Wingdings 3" panose="05040102010807070707" pitchFamily="18" charset="2"/>
                  <a:buChar char=""/>
                  <a:defRPr sz="2000">
                    <a:solidFill>
                      <a:schemeClr val="tx1"/>
                    </a:solidFill>
                    <a:latin typeface="Times New Roman" panose="02020603050405020304" pitchFamily="18" charset="0"/>
                  </a:defRPr>
                </a:lvl1pPr>
                <a:lvl2pPr marL="742950" indent="-285750" defTabSz="1000125">
                  <a:spcBef>
                    <a:spcPts val="1000"/>
                  </a:spcBef>
                  <a:buClr>
                    <a:srgbClr val="8AD0D6"/>
                  </a:buClr>
                  <a:buSzPct val="80000"/>
                  <a:buFont typeface="Wingdings 3" panose="05040102010807070707" pitchFamily="18" charset="2"/>
                  <a:buChar char=""/>
                  <a:defRPr sz="2800">
                    <a:solidFill>
                      <a:schemeClr val="tx1"/>
                    </a:solidFill>
                    <a:latin typeface="Times New Roman" panose="02020603050405020304" pitchFamily="18" charset="0"/>
                  </a:defRPr>
                </a:lvl2pPr>
                <a:lvl3pPr marL="1143000" indent="-228600" defTabSz="1000125">
                  <a:spcBef>
                    <a:spcPts val="1000"/>
                  </a:spcBef>
                  <a:buClr>
                    <a:srgbClr val="8AD0D6"/>
                  </a:buClr>
                  <a:buSzPct val="80000"/>
                  <a:buFont typeface="Wingdings 3" panose="05040102010807070707" pitchFamily="18" charset="2"/>
                  <a:buChar char=""/>
                  <a:defRPr sz="1600">
                    <a:solidFill>
                      <a:schemeClr val="tx1"/>
                    </a:solidFill>
                    <a:latin typeface="Times New Roman" panose="02020603050405020304" pitchFamily="18" charset="0"/>
                  </a:defRPr>
                </a:lvl3pPr>
                <a:lvl4pPr marL="1600200" indent="-228600" defTabSz="1000125">
                  <a:spcBef>
                    <a:spcPts val="1000"/>
                  </a:spcBef>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4pPr>
                <a:lvl5pPr marL="2057400" indent="-228600" defTabSz="1000125">
                  <a:spcBef>
                    <a:spcPts val="1000"/>
                  </a:spcBef>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5pPr>
                <a:lvl6pPr marL="2514600" indent="-228600" defTabSz="1000125"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6pPr>
                <a:lvl7pPr marL="2971800" indent="-228600" defTabSz="1000125"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7pPr>
                <a:lvl8pPr marL="3429000" indent="-228600" defTabSz="1000125"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8pPr>
                <a:lvl9pPr marL="3886200" indent="-228600" defTabSz="1000125"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9pPr>
              </a:lstStyle>
              <a:p>
                <a:pPr>
                  <a:spcBef>
                    <a:spcPct val="50000"/>
                  </a:spcBef>
                  <a:buClrTx/>
                  <a:buSzTx/>
                  <a:buFontTx/>
                  <a:buNone/>
                </a:pPr>
                <a:r>
                  <a:rPr lang="en-US" altLang="en-US">
                    <a:latin typeface="Century Gothic" panose="020B0502020202020204" pitchFamily="34" charset="0"/>
                    <a:ea typeface="ＭＳ Ｐゴシック" panose="020B0600070205080204" pitchFamily="34" charset="-128"/>
                  </a:rPr>
                  <a:t>    H</a:t>
                </a:r>
              </a:p>
            </p:txBody>
          </p:sp>
        </p:grpSp>
        <p:sp>
          <p:nvSpPr>
            <p:cNvPr id="19540" name="Line 8">
              <a:extLst>
                <a:ext uri="{FF2B5EF4-FFF2-40B4-BE49-F238E27FC236}">
                  <a16:creationId xmlns:a16="http://schemas.microsoft.com/office/drawing/2014/main" xmlns="" id="{6386C443-2C1F-51DA-C3D1-CE41227907F7}"/>
                </a:ext>
              </a:extLst>
            </p:cNvPr>
            <p:cNvSpPr>
              <a:spLocks noChangeShapeType="1"/>
            </p:cNvSpPr>
            <p:nvPr/>
          </p:nvSpPr>
          <p:spPr bwMode="auto">
            <a:xfrm flipV="1">
              <a:off x="7403555" y="3519057"/>
              <a:ext cx="603900" cy="25611"/>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grpSp>
          <p:nvGrpSpPr>
            <p:cNvPr id="19541" name="Group 9">
              <a:extLst>
                <a:ext uri="{FF2B5EF4-FFF2-40B4-BE49-F238E27FC236}">
                  <a16:creationId xmlns:a16="http://schemas.microsoft.com/office/drawing/2014/main" xmlns="" id="{4BABA2CB-184E-7818-EFCB-6C40E59FC0DA}"/>
                </a:ext>
              </a:extLst>
            </p:cNvPr>
            <p:cNvGrpSpPr>
              <a:grpSpLocks/>
            </p:cNvGrpSpPr>
            <p:nvPr/>
          </p:nvGrpSpPr>
          <p:grpSpPr bwMode="auto">
            <a:xfrm>
              <a:off x="8451034" y="2359800"/>
              <a:ext cx="976559" cy="434367"/>
              <a:chOff x="308" y="2488"/>
              <a:chExt cx="598" cy="424"/>
            </a:xfrm>
          </p:grpSpPr>
          <p:sp>
            <p:nvSpPr>
              <p:cNvPr id="52" name="Oval 10">
                <a:extLst>
                  <a:ext uri="{FF2B5EF4-FFF2-40B4-BE49-F238E27FC236}">
                    <a16:creationId xmlns:a16="http://schemas.microsoft.com/office/drawing/2014/main" xmlns="" id="{9E3DD606-5EF9-BAEA-77AE-A08B38F385E2}"/>
                  </a:ext>
                </a:extLst>
              </p:cNvPr>
              <p:cNvSpPr>
                <a:spLocks noChangeArrowheads="1"/>
              </p:cNvSpPr>
              <p:nvPr/>
            </p:nvSpPr>
            <p:spPr bwMode="auto">
              <a:xfrm>
                <a:off x="456" y="2487"/>
                <a:ext cx="424" cy="426"/>
              </a:xfrm>
              <a:prstGeom prst="ellipse">
                <a:avLst/>
              </a:prstGeom>
              <a:solidFill>
                <a:schemeClr val="accent6">
                  <a:lumMod val="40000"/>
                  <a:lumOff val="60000"/>
                </a:schemeClr>
              </a:solidFill>
              <a:ln w="9525">
                <a:solidFill>
                  <a:schemeClr val="tx1"/>
                </a:solidFill>
                <a:round/>
                <a:headEnd/>
                <a:tailEnd/>
              </a:ln>
              <a:effectLst/>
            </p:spPr>
            <p:txBody>
              <a:bodyPr wrap="none" anchor="ctr"/>
              <a:lstStyle/>
              <a:p>
                <a:pPr fontAlgn="auto">
                  <a:spcBef>
                    <a:spcPts val="0"/>
                  </a:spcBef>
                  <a:spcAft>
                    <a:spcPts val="0"/>
                  </a:spcAft>
                  <a:defRPr/>
                </a:pPr>
                <a:endParaRPr lang="en-NZ">
                  <a:latin typeface="Arial"/>
                  <a:cs typeface="Arial"/>
                </a:endParaRPr>
              </a:p>
            </p:txBody>
          </p:sp>
          <p:sp>
            <p:nvSpPr>
              <p:cNvPr id="19545" name="Text Box 11">
                <a:extLst>
                  <a:ext uri="{FF2B5EF4-FFF2-40B4-BE49-F238E27FC236}">
                    <a16:creationId xmlns:a16="http://schemas.microsoft.com/office/drawing/2014/main" xmlns="" id="{026468DB-6847-309A-AC54-AE9179620C97}"/>
                  </a:ext>
                </a:extLst>
              </p:cNvPr>
              <p:cNvSpPr txBox="1">
                <a:spLocks noChangeArrowheads="1"/>
              </p:cNvSpPr>
              <p:nvPr/>
            </p:nvSpPr>
            <p:spPr bwMode="auto">
              <a:xfrm>
                <a:off x="308" y="2511"/>
                <a:ext cx="598" cy="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spcBef>
                    <a:spcPts val="1000"/>
                  </a:spcBef>
                  <a:buClr>
                    <a:srgbClr val="8AD0D6"/>
                  </a:buClr>
                  <a:buSzPct val="80000"/>
                  <a:buFont typeface="Wingdings 3" panose="05040102010807070707" pitchFamily="18" charset="2"/>
                  <a:buChar char=""/>
                  <a:defRPr sz="2000">
                    <a:solidFill>
                      <a:schemeClr val="tx1"/>
                    </a:solidFill>
                    <a:latin typeface="Times New Roman" panose="02020603050405020304" pitchFamily="18" charset="0"/>
                  </a:defRPr>
                </a:lvl1pPr>
                <a:lvl2pPr marL="742950" indent="-285750" defTabSz="1000125">
                  <a:spcBef>
                    <a:spcPts val="1000"/>
                  </a:spcBef>
                  <a:buClr>
                    <a:srgbClr val="8AD0D6"/>
                  </a:buClr>
                  <a:buSzPct val="80000"/>
                  <a:buFont typeface="Wingdings 3" panose="05040102010807070707" pitchFamily="18" charset="2"/>
                  <a:buChar char=""/>
                  <a:defRPr sz="2800">
                    <a:solidFill>
                      <a:schemeClr val="tx1"/>
                    </a:solidFill>
                    <a:latin typeface="Times New Roman" panose="02020603050405020304" pitchFamily="18" charset="0"/>
                  </a:defRPr>
                </a:lvl2pPr>
                <a:lvl3pPr marL="1143000" indent="-228600" defTabSz="1000125">
                  <a:spcBef>
                    <a:spcPts val="1000"/>
                  </a:spcBef>
                  <a:buClr>
                    <a:srgbClr val="8AD0D6"/>
                  </a:buClr>
                  <a:buSzPct val="80000"/>
                  <a:buFont typeface="Wingdings 3" panose="05040102010807070707" pitchFamily="18" charset="2"/>
                  <a:buChar char=""/>
                  <a:defRPr sz="1600">
                    <a:solidFill>
                      <a:schemeClr val="tx1"/>
                    </a:solidFill>
                    <a:latin typeface="Times New Roman" panose="02020603050405020304" pitchFamily="18" charset="0"/>
                  </a:defRPr>
                </a:lvl3pPr>
                <a:lvl4pPr marL="1600200" indent="-228600" defTabSz="1000125">
                  <a:spcBef>
                    <a:spcPts val="1000"/>
                  </a:spcBef>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4pPr>
                <a:lvl5pPr marL="2057400" indent="-228600" defTabSz="1000125">
                  <a:spcBef>
                    <a:spcPts val="1000"/>
                  </a:spcBef>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5pPr>
                <a:lvl6pPr marL="2514600" indent="-228600" defTabSz="1000125"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6pPr>
                <a:lvl7pPr marL="2971800" indent="-228600" defTabSz="1000125"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7pPr>
                <a:lvl8pPr marL="3429000" indent="-228600" defTabSz="1000125"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8pPr>
                <a:lvl9pPr marL="3886200" indent="-228600" defTabSz="1000125"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9pPr>
              </a:lstStyle>
              <a:p>
                <a:pPr>
                  <a:spcBef>
                    <a:spcPct val="50000"/>
                  </a:spcBef>
                  <a:buClrTx/>
                  <a:buSzTx/>
                  <a:buFontTx/>
                  <a:buNone/>
                </a:pPr>
                <a:r>
                  <a:rPr lang="en-US" altLang="en-US">
                    <a:latin typeface="Century Gothic" panose="020B0502020202020204" pitchFamily="34" charset="0"/>
                    <a:ea typeface="ＭＳ Ｐゴシック" panose="020B0600070205080204" pitchFamily="34" charset="-128"/>
                  </a:rPr>
                  <a:t>    K</a:t>
                </a:r>
              </a:p>
            </p:txBody>
          </p:sp>
        </p:grpSp>
        <p:sp>
          <p:nvSpPr>
            <p:cNvPr id="19542" name="Line 8">
              <a:extLst>
                <a:ext uri="{FF2B5EF4-FFF2-40B4-BE49-F238E27FC236}">
                  <a16:creationId xmlns:a16="http://schemas.microsoft.com/office/drawing/2014/main" xmlns="" id="{5EAB76CF-BEDA-BD70-FC4C-E3BF25B81D62}"/>
                </a:ext>
              </a:extLst>
            </p:cNvPr>
            <p:cNvSpPr>
              <a:spLocks noChangeShapeType="1"/>
            </p:cNvSpPr>
            <p:nvPr/>
          </p:nvSpPr>
          <p:spPr bwMode="auto">
            <a:xfrm flipV="1">
              <a:off x="8537437" y="2709974"/>
              <a:ext cx="275202" cy="612388"/>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19543" name="Line 8">
              <a:extLst>
                <a:ext uri="{FF2B5EF4-FFF2-40B4-BE49-F238E27FC236}">
                  <a16:creationId xmlns:a16="http://schemas.microsoft.com/office/drawing/2014/main" xmlns="" id="{CA2FC1F2-423B-65E1-FF3A-140F004A082B}"/>
                </a:ext>
              </a:extLst>
            </p:cNvPr>
            <p:cNvSpPr>
              <a:spLocks noChangeShapeType="1"/>
            </p:cNvSpPr>
            <p:nvPr/>
          </p:nvSpPr>
          <p:spPr bwMode="auto">
            <a:xfrm>
              <a:off x="7403706" y="1308092"/>
              <a:ext cx="1446237" cy="1071171"/>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grpSp>
      <p:grpSp>
        <p:nvGrpSpPr>
          <p:cNvPr id="7" name="Group 6">
            <a:extLst>
              <a:ext uri="{FF2B5EF4-FFF2-40B4-BE49-F238E27FC236}">
                <a16:creationId xmlns:a16="http://schemas.microsoft.com/office/drawing/2014/main" xmlns="" id="{DD60C5C0-3521-78D5-87DC-CFFED7838498}"/>
              </a:ext>
            </a:extLst>
          </p:cNvPr>
          <p:cNvGrpSpPr>
            <a:grpSpLocks/>
          </p:cNvGrpSpPr>
          <p:nvPr/>
        </p:nvGrpSpPr>
        <p:grpSpPr bwMode="auto">
          <a:xfrm>
            <a:off x="4170363" y="1012825"/>
            <a:ext cx="4273550" cy="2711450"/>
            <a:chOff x="3180222" y="1013206"/>
            <a:chExt cx="4273496" cy="2710917"/>
          </a:xfrm>
        </p:grpSpPr>
        <p:grpSp>
          <p:nvGrpSpPr>
            <p:cNvPr id="19530" name="Group 9">
              <a:extLst>
                <a:ext uri="{FF2B5EF4-FFF2-40B4-BE49-F238E27FC236}">
                  <a16:creationId xmlns:a16="http://schemas.microsoft.com/office/drawing/2014/main" xmlns="" id="{416CDE3B-3BED-5763-158D-A13767F41973}"/>
                </a:ext>
              </a:extLst>
            </p:cNvPr>
            <p:cNvGrpSpPr>
              <a:grpSpLocks/>
            </p:cNvGrpSpPr>
            <p:nvPr/>
          </p:nvGrpSpPr>
          <p:grpSpPr bwMode="auto">
            <a:xfrm>
              <a:off x="6453052" y="3289756"/>
              <a:ext cx="976559" cy="434367"/>
              <a:chOff x="308" y="2488"/>
              <a:chExt cx="598" cy="424"/>
            </a:xfrm>
          </p:grpSpPr>
          <p:sp>
            <p:nvSpPr>
              <p:cNvPr id="31" name="Oval 10">
                <a:extLst>
                  <a:ext uri="{FF2B5EF4-FFF2-40B4-BE49-F238E27FC236}">
                    <a16:creationId xmlns:a16="http://schemas.microsoft.com/office/drawing/2014/main" xmlns="" id="{6F3C6A1E-FE45-D706-358E-2642B4290CE9}"/>
                  </a:ext>
                </a:extLst>
              </p:cNvPr>
              <p:cNvSpPr>
                <a:spLocks noChangeArrowheads="1"/>
              </p:cNvSpPr>
              <p:nvPr/>
            </p:nvSpPr>
            <p:spPr bwMode="auto">
              <a:xfrm>
                <a:off x="456" y="2487"/>
                <a:ext cx="424" cy="426"/>
              </a:xfrm>
              <a:prstGeom prst="ellipse">
                <a:avLst/>
              </a:prstGeom>
              <a:solidFill>
                <a:schemeClr val="accent6">
                  <a:lumMod val="40000"/>
                  <a:lumOff val="60000"/>
                </a:schemeClr>
              </a:solidFill>
              <a:ln w="9525">
                <a:solidFill>
                  <a:schemeClr val="tx1"/>
                </a:solidFill>
                <a:round/>
                <a:headEnd/>
                <a:tailEnd/>
              </a:ln>
              <a:effectLst/>
            </p:spPr>
            <p:txBody>
              <a:bodyPr wrap="none" anchor="ctr"/>
              <a:lstStyle/>
              <a:p>
                <a:pPr fontAlgn="auto">
                  <a:spcBef>
                    <a:spcPts val="0"/>
                  </a:spcBef>
                  <a:spcAft>
                    <a:spcPts val="0"/>
                  </a:spcAft>
                  <a:defRPr/>
                </a:pPr>
                <a:endParaRPr lang="en-NZ">
                  <a:latin typeface="Arial"/>
                  <a:cs typeface="Arial"/>
                </a:endParaRPr>
              </a:p>
            </p:txBody>
          </p:sp>
          <p:sp>
            <p:nvSpPr>
              <p:cNvPr id="19538" name="Text Box 11">
                <a:extLst>
                  <a:ext uri="{FF2B5EF4-FFF2-40B4-BE49-F238E27FC236}">
                    <a16:creationId xmlns:a16="http://schemas.microsoft.com/office/drawing/2014/main" xmlns="" id="{BB74C555-B0BF-1EC6-A93F-0354606E2436}"/>
                  </a:ext>
                </a:extLst>
              </p:cNvPr>
              <p:cNvSpPr txBox="1">
                <a:spLocks noChangeArrowheads="1"/>
              </p:cNvSpPr>
              <p:nvPr/>
            </p:nvSpPr>
            <p:spPr bwMode="auto">
              <a:xfrm>
                <a:off x="308" y="2511"/>
                <a:ext cx="598" cy="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spcBef>
                    <a:spcPts val="1000"/>
                  </a:spcBef>
                  <a:buClr>
                    <a:srgbClr val="8AD0D6"/>
                  </a:buClr>
                  <a:buSzPct val="80000"/>
                  <a:buFont typeface="Wingdings 3" panose="05040102010807070707" pitchFamily="18" charset="2"/>
                  <a:buChar char=""/>
                  <a:defRPr sz="2000">
                    <a:solidFill>
                      <a:schemeClr val="tx1"/>
                    </a:solidFill>
                    <a:latin typeface="Times New Roman" panose="02020603050405020304" pitchFamily="18" charset="0"/>
                  </a:defRPr>
                </a:lvl1pPr>
                <a:lvl2pPr marL="742950" indent="-285750" defTabSz="1000125">
                  <a:spcBef>
                    <a:spcPts val="1000"/>
                  </a:spcBef>
                  <a:buClr>
                    <a:srgbClr val="8AD0D6"/>
                  </a:buClr>
                  <a:buSzPct val="80000"/>
                  <a:buFont typeface="Wingdings 3" panose="05040102010807070707" pitchFamily="18" charset="2"/>
                  <a:buChar char=""/>
                  <a:defRPr sz="2800">
                    <a:solidFill>
                      <a:schemeClr val="tx1"/>
                    </a:solidFill>
                    <a:latin typeface="Times New Roman" panose="02020603050405020304" pitchFamily="18" charset="0"/>
                  </a:defRPr>
                </a:lvl2pPr>
                <a:lvl3pPr marL="1143000" indent="-228600" defTabSz="1000125">
                  <a:spcBef>
                    <a:spcPts val="1000"/>
                  </a:spcBef>
                  <a:buClr>
                    <a:srgbClr val="8AD0D6"/>
                  </a:buClr>
                  <a:buSzPct val="80000"/>
                  <a:buFont typeface="Wingdings 3" panose="05040102010807070707" pitchFamily="18" charset="2"/>
                  <a:buChar char=""/>
                  <a:defRPr sz="1600">
                    <a:solidFill>
                      <a:schemeClr val="tx1"/>
                    </a:solidFill>
                    <a:latin typeface="Times New Roman" panose="02020603050405020304" pitchFamily="18" charset="0"/>
                  </a:defRPr>
                </a:lvl3pPr>
                <a:lvl4pPr marL="1600200" indent="-228600" defTabSz="1000125">
                  <a:spcBef>
                    <a:spcPts val="1000"/>
                  </a:spcBef>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4pPr>
                <a:lvl5pPr marL="2057400" indent="-228600" defTabSz="1000125">
                  <a:spcBef>
                    <a:spcPts val="1000"/>
                  </a:spcBef>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5pPr>
                <a:lvl6pPr marL="2514600" indent="-228600" defTabSz="1000125"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6pPr>
                <a:lvl7pPr marL="2971800" indent="-228600" defTabSz="1000125"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7pPr>
                <a:lvl8pPr marL="3429000" indent="-228600" defTabSz="1000125"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8pPr>
                <a:lvl9pPr marL="3886200" indent="-228600" defTabSz="1000125"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9pPr>
              </a:lstStyle>
              <a:p>
                <a:pPr>
                  <a:spcBef>
                    <a:spcPct val="50000"/>
                  </a:spcBef>
                  <a:buClrTx/>
                  <a:buSzTx/>
                  <a:buFontTx/>
                  <a:buNone/>
                </a:pPr>
                <a:r>
                  <a:rPr lang="en-US" altLang="en-US">
                    <a:latin typeface="Century Gothic" panose="020B0502020202020204" pitchFamily="34" charset="0"/>
                    <a:ea typeface="ＭＳ Ｐゴシック" panose="020B0600070205080204" pitchFamily="34" charset="-128"/>
                  </a:rPr>
                  <a:t>    F</a:t>
                </a:r>
              </a:p>
            </p:txBody>
          </p:sp>
        </p:grpSp>
        <p:sp>
          <p:nvSpPr>
            <p:cNvPr id="19531" name="Line 8">
              <a:extLst>
                <a:ext uri="{FF2B5EF4-FFF2-40B4-BE49-F238E27FC236}">
                  <a16:creationId xmlns:a16="http://schemas.microsoft.com/office/drawing/2014/main" xmlns="" id="{97CB7424-0889-A0EA-3D98-94A561473E43}"/>
                </a:ext>
              </a:extLst>
            </p:cNvPr>
            <p:cNvSpPr>
              <a:spLocks noChangeShapeType="1"/>
            </p:cNvSpPr>
            <p:nvPr/>
          </p:nvSpPr>
          <p:spPr bwMode="auto">
            <a:xfrm flipV="1">
              <a:off x="5233340" y="3529123"/>
              <a:ext cx="1427290" cy="80595"/>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grpSp>
          <p:nvGrpSpPr>
            <p:cNvPr id="19532" name="Group 9">
              <a:extLst>
                <a:ext uri="{FF2B5EF4-FFF2-40B4-BE49-F238E27FC236}">
                  <a16:creationId xmlns:a16="http://schemas.microsoft.com/office/drawing/2014/main" xmlns="" id="{ECE915EC-2F6F-D471-48FB-21DD9460D9AC}"/>
                </a:ext>
              </a:extLst>
            </p:cNvPr>
            <p:cNvGrpSpPr>
              <a:grpSpLocks/>
            </p:cNvGrpSpPr>
            <p:nvPr/>
          </p:nvGrpSpPr>
          <p:grpSpPr bwMode="auto">
            <a:xfrm>
              <a:off x="6477159" y="1013206"/>
              <a:ext cx="976559" cy="434367"/>
              <a:chOff x="308" y="2488"/>
              <a:chExt cx="598" cy="424"/>
            </a:xfrm>
          </p:grpSpPr>
          <p:sp>
            <p:nvSpPr>
              <p:cNvPr id="44" name="Oval 10">
                <a:extLst>
                  <a:ext uri="{FF2B5EF4-FFF2-40B4-BE49-F238E27FC236}">
                    <a16:creationId xmlns:a16="http://schemas.microsoft.com/office/drawing/2014/main" xmlns="" id="{07BAE58A-2C1E-17B0-647F-1EE477B21F3A}"/>
                  </a:ext>
                </a:extLst>
              </p:cNvPr>
              <p:cNvSpPr>
                <a:spLocks noChangeArrowheads="1"/>
              </p:cNvSpPr>
              <p:nvPr/>
            </p:nvSpPr>
            <p:spPr bwMode="auto">
              <a:xfrm>
                <a:off x="456" y="2488"/>
                <a:ext cx="424" cy="426"/>
              </a:xfrm>
              <a:prstGeom prst="ellipse">
                <a:avLst/>
              </a:prstGeom>
              <a:solidFill>
                <a:schemeClr val="accent6">
                  <a:lumMod val="40000"/>
                  <a:lumOff val="60000"/>
                </a:schemeClr>
              </a:solidFill>
              <a:ln w="9525">
                <a:solidFill>
                  <a:schemeClr val="tx1"/>
                </a:solidFill>
                <a:round/>
                <a:headEnd/>
                <a:tailEnd/>
              </a:ln>
              <a:effectLst/>
            </p:spPr>
            <p:txBody>
              <a:bodyPr wrap="none" anchor="ctr"/>
              <a:lstStyle/>
              <a:p>
                <a:pPr fontAlgn="auto">
                  <a:spcBef>
                    <a:spcPts val="0"/>
                  </a:spcBef>
                  <a:spcAft>
                    <a:spcPts val="0"/>
                  </a:spcAft>
                  <a:defRPr/>
                </a:pPr>
                <a:endParaRPr lang="en-NZ">
                  <a:latin typeface="Arial"/>
                  <a:cs typeface="Arial"/>
                </a:endParaRPr>
              </a:p>
            </p:txBody>
          </p:sp>
          <p:sp>
            <p:nvSpPr>
              <p:cNvPr id="19536" name="Text Box 11">
                <a:extLst>
                  <a:ext uri="{FF2B5EF4-FFF2-40B4-BE49-F238E27FC236}">
                    <a16:creationId xmlns:a16="http://schemas.microsoft.com/office/drawing/2014/main" xmlns="" id="{A6FB73D1-3DF9-01AE-46E9-FB200AC5C0D1}"/>
                  </a:ext>
                </a:extLst>
              </p:cNvPr>
              <p:cNvSpPr txBox="1">
                <a:spLocks noChangeArrowheads="1"/>
              </p:cNvSpPr>
              <p:nvPr/>
            </p:nvSpPr>
            <p:spPr bwMode="auto">
              <a:xfrm>
                <a:off x="308" y="2511"/>
                <a:ext cx="598" cy="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spcBef>
                    <a:spcPts val="1000"/>
                  </a:spcBef>
                  <a:buClr>
                    <a:srgbClr val="8AD0D6"/>
                  </a:buClr>
                  <a:buSzPct val="80000"/>
                  <a:buFont typeface="Wingdings 3" panose="05040102010807070707" pitchFamily="18" charset="2"/>
                  <a:buChar char=""/>
                  <a:defRPr sz="2000">
                    <a:solidFill>
                      <a:schemeClr val="tx1"/>
                    </a:solidFill>
                    <a:latin typeface="Times New Roman" panose="02020603050405020304" pitchFamily="18" charset="0"/>
                  </a:defRPr>
                </a:lvl1pPr>
                <a:lvl2pPr marL="742950" indent="-285750" defTabSz="1000125">
                  <a:spcBef>
                    <a:spcPts val="1000"/>
                  </a:spcBef>
                  <a:buClr>
                    <a:srgbClr val="8AD0D6"/>
                  </a:buClr>
                  <a:buSzPct val="80000"/>
                  <a:buFont typeface="Wingdings 3" panose="05040102010807070707" pitchFamily="18" charset="2"/>
                  <a:buChar char=""/>
                  <a:defRPr sz="2800">
                    <a:solidFill>
                      <a:schemeClr val="tx1"/>
                    </a:solidFill>
                    <a:latin typeface="Times New Roman" panose="02020603050405020304" pitchFamily="18" charset="0"/>
                  </a:defRPr>
                </a:lvl2pPr>
                <a:lvl3pPr marL="1143000" indent="-228600" defTabSz="1000125">
                  <a:spcBef>
                    <a:spcPts val="1000"/>
                  </a:spcBef>
                  <a:buClr>
                    <a:srgbClr val="8AD0D6"/>
                  </a:buClr>
                  <a:buSzPct val="80000"/>
                  <a:buFont typeface="Wingdings 3" panose="05040102010807070707" pitchFamily="18" charset="2"/>
                  <a:buChar char=""/>
                  <a:defRPr sz="1600">
                    <a:solidFill>
                      <a:schemeClr val="tx1"/>
                    </a:solidFill>
                    <a:latin typeface="Times New Roman" panose="02020603050405020304" pitchFamily="18" charset="0"/>
                  </a:defRPr>
                </a:lvl3pPr>
                <a:lvl4pPr marL="1600200" indent="-228600" defTabSz="1000125">
                  <a:spcBef>
                    <a:spcPts val="1000"/>
                  </a:spcBef>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4pPr>
                <a:lvl5pPr marL="2057400" indent="-228600" defTabSz="1000125">
                  <a:spcBef>
                    <a:spcPts val="1000"/>
                  </a:spcBef>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5pPr>
                <a:lvl6pPr marL="2514600" indent="-228600" defTabSz="1000125"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6pPr>
                <a:lvl7pPr marL="2971800" indent="-228600" defTabSz="1000125"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7pPr>
                <a:lvl8pPr marL="3429000" indent="-228600" defTabSz="1000125"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8pPr>
                <a:lvl9pPr marL="3886200" indent="-228600" defTabSz="1000125"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9pPr>
              </a:lstStyle>
              <a:p>
                <a:pPr>
                  <a:spcBef>
                    <a:spcPct val="50000"/>
                  </a:spcBef>
                  <a:buClrTx/>
                  <a:buSzTx/>
                  <a:buFontTx/>
                  <a:buNone/>
                </a:pPr>
                <a:r>
                  <a:rPr lang="en-US" altLang="en-US">
                    <a:latin typeface="Century Gothic" panose="020B0502020202020204" pitchFamily="34" charset="0"/>
                    <a:ea typeface="ＭＳ Ｐゴシック" panose="020B0600070205080204" pitchFamily="34" charset="-128"/>
                  </a:rPr>
                  <a:t>    I</a:t>
                </a:r>
              </a:p>
            </p:txBody>
          </p:sp>
        </p:grpSp>
        <p:sp>
          <p:nvSpPr>
            <p:cNvPr id="19533" name="Line 8">
              <a:extLst>
                <a:ext uri="{FF2B5EF4-FFF2-40B4-BE49-F238E27FC236}">
                  <a16:creationId xmlns:a16="http://schemas.microsoft.com/office/drawing/2014/main" xmlns="" id="{D65FFDBA-DC0D-D175-4C45-61C1222BD679}"/>
                </a:ext>
              </a:extLst>
            </p:cNvPr>
            <p:cNvSpPr>
              <a:spLocks noChangeShapeType="1"/>
            </p:cNvSpPr>
            <p:nvPr/>
          </p:nvSpPr>
          <p:spPr bwMode="auto">
            <a:xfrm flipV="1">
              <a:off x="5676421" y="1231413"/>
              <a:ext cx="1076030" cy="166041"/>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19534" name="Line 8">
              <a:extLst>
                <a:ext uri="{FF2B5EF4-FFF2-40B4-BE49-F238E27FC236}">
                  <a16:creationId xmlns:a16="http://schemas.microsoft.com/office/drawing/2014/main" xmlns="" id="{1FA54C55-BC0E-297E-47B6-386E8A6A7A0C}"/>
                </a:ext>
              </a:extLst>
            </p:cNvPr>
            <p:cNvSpPr>
              <a:spLocks noChangeShapeType="1"/>
            </p:cNvSpPr>
            <p:nvPr/>
          </p:nvSpPr>
          <p:spPr bwMode="auto">
            <a:xfrm>
              <a:off x="3180222" y="2130711"/>
              <a:ext cx="3688293" cy="1226186"/>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grpSp>
      <p:grpSp>
        <p:nvGrpSpPr>
          <p:cNvPr id="9" name="Group 8">
            <a:extLst>
              <a:ext uri="{FF2B5EF4-FFF2-40B4-BE49-F238E27FC236}">
                <a16:creationId xmlns:a16="http://schemas.microsoft.com/office/drawing/2014/main" xmlns="" id="{A77E6A3D-291B-FA7D-A7C1-5990ECC33E8F}"/>
              </a:ext>
            </a:extLst>
          </p:cNvPr>
          <p:cNvGrpSpPr>
            <a:grpSpLocks/>
          </p:cNvGrpSpPr>
          <p:nvPr/>
        </p:nvGrpSpPr>
        <p:grpSpPr bwMode="auto">
          <a:xfrm>
            <a:off x="5541963" y="2689225"/>
            <a:ext cx="6821487" cy="3556000"/>
            <a:chOff x="4551367" y="2688773"/>
            <a:chExt cx="6820895" cy="3557065"/>
          </a:xfrm>
        </p:grpSpPr>
        <p:grpSp>
          <p:nvGrpSpPr>
            <p:cNvPr id="19525" name="Group 9">
              <a:extLst>
                <a:ext uri="{FF2B5EF4-FFF2-40B4-BE49-F238E27FC236}">
                  <a16:creationId xmlns:a16="http://schemas.microsoft.com/office/drawing/2014/main" xmlns="" id="{A62403C5-FF82-CCB0-26E9-80CA742E5357}"/>
                </a:ext>
              </a:extLst>
            </p:cNvPr>
            <p:cNvGrpSpPr>
              <a:grpSpLocks/>
            </p:cNvGrpSpPr>
            <p:nvPr/>
          </p:nvGrpSpPr>
          <p:grpSpPr bwMode="auto">
            <a:xfrm>
              <a:off x="9948396" y="3617009"/>
              <a:ext cx="1423866" cy="719469"/>
              <a:chOff x="385" y="2488"/>
              <a:chExt cx="598" cy="426"/>
            </a:xfrm>
          </p:grpSpPr>
          <p:sp>
            <p:nvSpPr>
              <p:cNvPr id="57" name="Oval 10">
                <a:extLst>
                  <a:ext uri="{FF2B5EF4-FFF2-40B4-BE49-F238E27FC236}">
                    <a16:creationId xmlns:a16="http://schemas.microsoft.com/office/drawing/2014/main" xmlns="" id="{E1BC616E-C345-2109-9DB6-44305CE02EF2}"/>
                  </a:ext>
                </a:extLst>
              </p:cNvPr>
              <p:cNvSpPr>
                <a:spLocks noChangeArrowheads="1"/>
              </p:cNvSpPr>
              <p:nvPr/>
            </p:nvSpPr>
            <p:spPr bwMode="auto">
              <a:xfrm>
                <a:off x="456" y="2488"/>
                <a:ext cx="424" cy="426"/>
              </a:xfrm>
              <a:prstGeom prst="ellipse">
                <a:avLst/>
              </a:prstGeom>
              <a:solidFill>
                <a:schemeClr val="accent6">
                  <a:lumMod val="40000"/>
                  <a:lumOff val="60000"/>
                </a:schemeClr>
              </a:solidFill>
              <a:ln w="9525">
                <a:solidFill>
                  <a:schemeClr val="tx1"/>
                </a:solidFill>
                <a:round/>
                <a:headEnd/>
                <a:tailEnd/>
              </a:ln>
              <a:effectLst/>
            </p:spPr>
            <p:txBody>
              <a:bodyPr wrap="none" anchor="ctr"/>
              <a:lstStyle/>
              <a:p>
                <a:pPr fontAlgn="auto">
                  <a:spcBef>
                    <a:spcPts val="0"/>
                  </a:spcBef>
                  <a:spcAft>
                    <a:spcPts val="0"/>
                  </a:spcAft>
                  <a:defRPr/>
                </a:pPr>
                <a:endParaRPr lang="en-NZ">
                  <a:latin typeface="Arial"/>
                  <a:cs typeface="Arial"/>
                </a:endParaRPr>
              </a:p>
            </p:txBody>
          </p:sp>
          <p:sp>
            <p:nvSpPr>
              <p:cNvPr id="19529" name="Text Box 11">
                <a:extLst>
                  <a:ext uri="{FF2B5EF4-FFF2-40B4-BE49-F238E27FC236}">
                    <a16:creationId xmlns:a16="http://schemas.microsoft.com/office/drawing/2014/main" xmlns="" id="{14721318-2A83-CFCE-4E18-0AEDD6D2697A}"/>
                  </a:ext>
                </a:extLst>
              </p:cNvPr>
              <p:cNvSpPr txBox="1">
                <a:spLocks noChangeArrowheads="1"/>
              </p:cNvSpPr>
              <p:nvPr/>
            </p:nvSpPr>
            <p:spPr bwMode="auto">
              <a:xfrm>
                <a:off x="385" y="2580"/>
                <a:ext cx="598"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spcBef>
                    <a:spcPts val="1000"/>
                  </a:spcBef>
                  <a:buClr>
                    <a:srgbClr val="8AD0D6"/>
                  </a:buClr>
                  <a:buSzPct val="80000"/>
                  <a:buFont typeface="Wingdings 3" panose="05040102010807070707" pitchFamily="18" charset="2"/>
                  <a:buChar char=""/>
                  <a:defRPr sz="2000">
                    <a:solidFill>
                      <a:schemeClr val="tx1"/>
                    </a:solidFill>
                    <a:latin typeface="Times New Roman" panose="02020603050405020304" pitchFamily="18" charset="0"/>
                  </a:defRPr>
                </a:lvl1pPr>
                <a:lvl2pPr marL="742950" indent="-285750" defTabSz="1000125">
                  <a:spcBef>
                    <a:spcPts val="1000"/>
                  </a:spcBef>
                  <a:buClr>
                    <a:srgbClr val="8AD0D6"/>
                  </a:buClr>
                  <a:buSzPct val="80000"/>
                  <a:buFont typeface="Wingdings 3" panose="05040102010807070707" pitchFamily="18" charset="2"/>
                  <a:buChar char=""/>
                  <a:defRPr sz="2800">
                    <a:solidFill>
                      <a:schemeClr val="tx1"/>
                    </a:solidFill>
                    <a:latin typeface="Times New Roman" panose="02020603050405020304" pitchFamily="18" charset="0"/>
                  </a:defRPr>
                </a:lvl2pPr>
                <a:lvl3pPr marL="1143000" indent="-228600" defTabSz="1000125">
                  <a:spcBef>
                    <a:spcPts val="1000"/>
                  </a:spcBef>
                  <a:buClr>
                    <a:srgbClr val="8AD0D6"/>
                  </a:buClr>
                  <a:buSzPct val="80000"/>
                  <a:buFont typeface="Wingdings 3" panose="05040102010807070707" pitchFamily="18" charset="2"/>
                  <a:buChar char=""/>
                  <a:defRPr sz="1600">
                    <a:solidFill>
                      <a:schemeClr val="tx1"/>
                    </a:solidFill>
                    <a:latin typeface="Times New Roman" panose="02020603050405020304" pitchFamily="18" charset="0"/>
                  </a:defRPr>
                </a:lvl3pPr>
                <a:lvl4pPr marL="1600200" indent="-228600" defTabSz="1000125">
                  <a:spcBef>
                    <a:spcPts val="1000"/>
                  </a:spcBef>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4pPr>
                <a:lvl5pPr marL="2057400" indent="-228600" defTabSz="1000125">
                  <a:spcBef>
                    <a:spcPts val="1000"/>
                  </a:spcBef>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5pPr>
                <a:lvl6pPr marL="2514600" indent="-228600" defTabSz="1000125"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6pPr>
                <a:lvl7pPr marL="2971800" indent="-228600" defTabSz="1000125"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7pPr>
                <a:lvl8pPr marL="3429000" indent="-228600" defTabSz="1000125"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8pPr>
                <a:lvl9pPr marL="3886200" indent="-228600" defTabSz="1000125"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9pPr>
              </a:lstStyle>
              <a:p>
                <a:pPr>
                  <a:spcBef>
                    <a:spcPct val="50000"/>
                  </a:spcBef>
                  <a:buClrTx/>
                  <a:buSzTx/>
                  <a:buFontTx/>
                  <a:buNone/>
                </a:pPr>
                <a:r>
                  <a:rPr lang="en-US" altLang="en-US">
                    <a:latin typeface="Century Gothic" panose="020B0502020202020204" pitchFamily="34" charset="0"/>
                    <a:ea typeface="ＭＳ Ｐゴシック" panose="020B0600070205080204" pitchFamily="34" charset="-128"/>
                  </a:rPr>
                  <a:t>    END</a:t>
                </a:r>
              </a:p>
            </p:txBody>
          </p:sp>
        </p:grpSp>
        <p:sp>
          <p:nvSpPr>
            <p:cNvPr id="19526" name="Line 8">
              <a:extLst>
                <a:ext uri="{FF2B5EF4-FFF2-40B4-BE49-F238E27FC236}">
                  <a16:creationId xmlns:a16="http://schemas.microsoft.com/office/drawing/2014/main" xmlns="" id="{10697076-9BBF-E321-E62F-AD860E6CBD0B}"/>
                </a:ext>
              </a:extLst>
            </p:cNvPr>
            <p:cNvSpPr>
              <a:spLocks noChangeShapeType="1"/>
            </p:cNvSpPr>
            <p:nvPr/>
          </p:nvSpPr>
          <p:spPr bwMode="auto">
            <a:xfrm>
              <a:off x="9344069" y="2688773"/>
              <a:ext cx="976313" cy="979956"/>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19527" name="Line 8">
              <a:extLst>
                <a:ext uri="{FF2B5EF4-FFF2-40B4-BE49-F238E27FC236}">
                  <a16:creationId xmlns:a16="http://schemas.microsoft.com/office/drawing/2014/main" xmlns="" id="{BFBE4060-3FB3-2C7B-B77D-3D6557C2478B}"/>
                </a:ext>
              </a:extLst>
            </p:cNvPr>
            <p:cNvSpPr>
              <a:spLocks noChangeShapeType="1"/>
            </p:cNvSpPr>
            <p:nvPr/>
          </p:nvSpPr>
          <p:spPr bwMode="auto">
            <a:xfrm flipV="1">
              <a:off x="4551367" y="4234602"/>
              <a:ext cx="5681205" cy="2011236"/>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grpSp>
      <p:grpSp>
        <p:nvGrpSpPr>
          <p:cNvPr id="10" name="Group 9">
            <a:extLst>
              <a:ext uri="{FF2B5EF4-FFF2-40B4-BE49-F238E27FC236}">
                <a16:creationId xmlns:a16="http://schemas.microsoft.com/office/drawing/2014/main" xmlns="" id="{FF1CF1C4-342A-47FB-2169-457EB449B8A4}"/>
              </a:ext>
            </a:extLst>
          </p:cNvPr>
          <p:cNvGrpSpPr>
            <a:grpSpLocks/>
          </p:cNvGrpSpPr>
          <p:nvPr/>
        </p:nvGrpSpPr>
        <p:grpSpPr bwMode="auto">
          <a:xfrm>
            <a:off x="3978275" y="1176338"/>
            <a:ext cx="2735263" cy="5308600"/>
            <a:chOff x="2986915" y="1176845"/>
            <a:chExt cx="2735816" cy="5308345"/>
          </a:xfrm>
        </p:grpSpPr>
        <p:sp>
          <p:nvSpPr>
            <p:cNvPr id="19507" name="Line 8">
              <a:extLst>
                <a:ext uri="{FF2B5EF4-FFF2-40B4-BE49-F238E27FC236}">
                  <a16:creationId xmlns:a16="http://schemas.microsoft.com/office/drawing/2014/main" xmlns="" id="{78E67229-8E35-C3FE-2B33-526DA3E4F44B}"/>
                </a:ext>
              </a:extLst>
            </p:cNvPr>
            <p:cNvSpPr>
              <a:spLocks noChangeShapeType="1"/>
            </p:cNvSpPr>
            <p:nvPr/>
          </p:nvSpPr>
          <p:spPr bwMode="auto">
            <a:xfrm flipV="1">
              <a:off x="3180223" y="3571238"/>
              <a:ext cx="1380218" cy="84519"/>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19508" name="Line 8">
              <a:extLst>
                <a:ext uri="{FF2B5EF4-FFF2-40B4-BE49-F238E27FC236}">
                  <a16:creationId xmlns:a16="http://schemas.microsoft.com/office/drawing/2014/main" xmlns="" id="{D11C50B0-CFB7-06BF-25D0-F739DB0A3A72}"/>
                </a:ext>
              </a:extLst>
            </p:cNvPr>
            <p:cNvSpPr>
              <a:spLocks noChangeShapeType="1"/>
            </p:cNvSpPr>
            <p:nvPr/>
          </p:nvSpPr>
          <p:spPr bwMode="auto">
            <a:xfrm>
              <a:off x="3128997" y="5266302"/>
              <a:ext cx="682138" cy="46038"/>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grpSp>
          <p:nvGrpSpPr>
            <p:cNvPr id="19509" name="Group 9">
              <a:extLst>
                <a:ext uri="{FF2B5EF4-FFF2-40B4-BE49-F238E27FC236}">
                  <a16:creationId xmlns:a16="http://schemas.microsoft.com/office/drawing/2014/main" xmlns="" id="{6E519713-EC8D-2F5B-14C8-D533BFC23BAE}"/>
                </a:ext>
              </a:extLst>
            </p:cNvPr>
            <p:cNvGrpSpPr>
              <a:grpSpLocks/>
            </p:cNvGrpSpPr>
            <p:nvPr/>
          </p:nvGrpSpPr>
          <p:grpSpPr bwMode="auto">
            <a:xfrm>
              <a:off x="4746172" y="1176845"/>
              <a:ext cx="976559" cy="434367"/>
              <a:chOff x="308" y="2488"/>
              <a:chExt cx="598" cy="424"/>
            </a:xfrm>
          </p:grpSpPr>
          <p:sp>
            <p:nvSpPr>
              <p:cNvPr id="36" name="Oval 10">
                <a:extLst>
                  <a:ext uri="{FF2B5EF4-FFF2-40B4-BE49-F238E27FC236}">
                    <a16:creationId xmlns:a16="http://schemas.microsoft.com/office/drawing/2014/main" xmlns="" id="{8D6ED1C7-F427-80A1-F63C-69748C6A2937}"/>
                  </a:ext>
                </a:extLst>
              </p:cNvPr>
              <p:cNvSpPr>
                <a:spLocks noChangeArrowheads="1"/>
              </p:cNvSpPr>
              <p:nvPr/>
            </p:nvSpPr>
            <p:spPr bwMode="auto">
              <a:xfrm>
                <a:off x="456" y="2488"/>
                <a:ext cx="424" cy="426"/>
              </a:xfrm>
              <a:prstGeom prst="ellipse">
                <a:avLst/>
              </a:prstGeom>
              <a:solidFill>
                <a:schemeClr val="accent6">
                  <a:lumMod val="40000"/>
                  <a:lumOff val="60000"/>
                </a:schemeClr>
              </a:solidFill>
              <a:ln w="9525">
                <a:solidFill>
                  <a:schemeClr val="tx1"/>
                </a:solidFill>
                <a:round/>
                <a:headEnd/>
                <a:tailEnd/>
              </a:ln>
              <a:effectLst/>
            </p:spPr>
            <p:txBody>
              <a:bodyPr wrap="none" anchor="ctr"/>
              <a:lstStyle/>
              <a:p>
                <a:pPr fontAlgn="auto">
                  <a:spcBef>
                    <a:spcPts val="0"/>
                  </a:spcBef>
                  <a:spcAft>
                    <a:spcPts val="0"/>
                  </a:spcAft>
                  <a:defRPr/>
                </a:pPr>
                <a:endParaRPr lang="en-NZ">
                  <a:latin typeface="Arial"/>
                  <a:cs typeface="Arial"/>
                </a:endParaRPr>
              </a:p>
            </p:txBody>
          </p:sp>
          <p:sp>
            <p:nvSpPr>
              <p:cNvPr id="19524" name="Text Box 11">
                <a:extLst>
                  <a:ext uri="{FF2B5EF4-FFF2-40B4-BE49-F238E27FC236}">
                    <a16:creationId xmlns:a16="http://schemas.microsoft.com/office/drawing/2014/main" xmlns="" id="{B9B36228-3E99-2CF8-33C4-0E5AD11E4139}"/>
                  </a:ext>
                </a:extLst>
              </p:cNvPr>
              <p:cNvSpPr txBox="1">
                <a:spLocks noChangeArrowheads="1"/>
              </p:cNvSpPr>
              <p:nvPr/>
            </p:nvSpPr>
            <p:spPr bwMode="auto">
              <a:xfrm>
                <a:off x="308" y="2511"/>
                <a:ext cx="598" cy="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spcBef>
                    <a:spcPts val="1000"/>
                  </a:spcBef>
                  <a:buClr>
                    <a:srgbClr val="8AD0D6"/>
                  </a:buClr>
                  <a:buSzPct val="80000"/>
                  <a:buFont typeface="Wingdings 3" panose="05040102010807070707" pitchFamily="18" charset="2"/>
                  <a:buChar char=""/>
                  <a:defRPr sz="2000">
                    <a:solidFill>
                      <a:schemeClr val="tx1"/>
                    </a:solidFill>
                    <a:latin typeface="Times New Roman" panose="02020603050405020304" pitchFamily="18" charset="0"/>
                  </a:defRPr>
                </a:lvl1pPr>
                <a:lvl2pPr marL="742950" indent="-285750" defTabSz="1000125">
                  <a:spcBef>
                    <a:spcPts val="1000"/>
                  </a:spcBef>
                  <a:buClr>
                    <a:srgbClr val="8AD0D6"/>
                  </a:buClr>
                  <a:buSzPct val="80000"/>
                  <a:buFont typeface="Wingdings 3" panose="05040102010807070707" pitchFamily="18" charset="2"/>
                  <a:buChar char=""/>
                  <a:defRPr sz="2800">
                    <a:solidFill>
                      <a:schemeClr val="tx1"/>
                    </a:solidFill>
                    <a:latin typeface="Times New Roman" panose="02020603050405020304" pitchFamily="18" charset="0"/>
                  </a:defRPr>
                </a:lvl2pPr>
                <a:lvl3pPr marL="1143000" indent="-228600" defTabSz="1000125">
                  <a:spcBef>
                    <a:spcPts val="1000"/>
                  </a:spcBef>
                  <a:buClr>
                    <a:srgbClr val="8AD0D6"/>
                  </a:buClr>
                  <a:buSzPct val="80000"/>
                  <a:buFont typeface="Wingdings 3" panose="05040102010807070707" pitchFamily="18" charset="2"/>
                  <a:buChar char=""/>
                  <a:defRPr sz="1600">
                    <a:solidFill>
                      <a:schemeClr val="tx1"/>
                    </a:solidFill>
                    <a:latin typeface="Times New Roman" panose="02020603050405020304" pitchFamily="18" charset="0"/>
                  </a:defRPr>
                </a:lvl3pPr>
                <a:lvl4pPr marL="1600200" indent="-228600" defTabSz="1000125">
                  <a:spcBef>
                    <a:spcPts val="1000"/>
                  </a:spcBef>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4pPr>
                <a:lvl5pPr marL="2057400" indent="-228600" defTabSz="1000125">
                  <a:spcBef>
                    <a:spcPts val="1000"/>
                  </a:spcBef>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5pPr>
                <a:lvl6pPr marL="2514600" indent="-228600" defTabSz="1000125"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6pPr>
                <a:lvl7pPr marL="2971800" indent="-228600" defTabSz="1000125"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7pPr>
                <a:lvl8pPr marL="3429000" indent="-228600" defTabSz="1000125"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8pPr>
                <a:lvl9pPr marL="3886200" indent="-228600" defTabSz="1000125"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9pPr>
              </a:lstStyle>
              <a:p>
                <a:pPr>
                  <a:spcBef>
                    <a:spcPct val="50000"/>
                  </a:spcBef>
                  <a:buClrTx/>
                  <a:buSzTx/>
                  <a:buFontTx/>
                  <a:buNone/>
                </a:pPr>
                <a:r>
                  <a:rPr lang="en-US" altLang="en-US">
                    <a:latin typeface="Century Gothic" panose="020B0502020202020204" pitchFamily="34" charset="0"/>
                    <a:ea typeface="ＭＳ Ｐゴシック" panose="020B0600070205080204" pitchFamily="34" charset="-128"/>
                  </a:rPr>
                  <a:t>    G</a:t>
                </a:r>
              </a:p>
            </p:txBody>
          </p:sp>
        </p:grpSp>
        <p:sp>
          <p:nvSpPr>
            <p:cNvPr id="19510" name="Line 8">
              <a:extLst>
                <a:ext uri="{FF2B5EF4-FFF2-40B4-BE49-F238E27FC236}">
                  <a16:creationId xmlns:a16="http://schemas.microsoft.com/office/drawing/2014/main" xmlns="" id="{99171EAE-3967-4BC3-22B9-726E30ED6D68}"/>
                </a:ext>
              </a:extLst>
            </p:cNvPr>
            <p:cNvSpPr>
              <a:spLocks noChangeShapeType="1"/>
            </p:cNvSpPr>
            <p:nvPr/>
          </p:nvSpPr>
          <p:spPr bwMode="auto">
            <a:xfrm flipV="1">
              <a:off x="3120573" y="1421853"/>
              <a:ext cx="1904678" cy="57732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grpSp>
          <p:nvGrpSpPr>
            <p:cNvPr id="19511" name="Group 9">
              <a:extLst>
                <a:ext uri="{FF2B5EF4-FFF2-40B4-BE49-F238E27FC236}">
                  <a16:creationId xmlns:a16="http://schemas.microsoft.com/office/drawing/2014/main" xmlns="" id="{445263E9-8A14-766C-CE30-1D7A2361151F}"/>
                </a:ext>
              </a:extLst>
            </p:cNvPr>
            <p:cNvGrpSpPr>
              <a:grpSpLocks/>
            </p:cNvGrpSpPr>
            <p:nvPr/>
          </p:nvGrpSpPr>
          <p:grpSpPr bwMode="auto">
            <a:xfrm>
              <a:off x="3626341" y="6050823"/>
              <a:ext cx="976559" cy="434367"/>
              <a:chOff x="308" y="2488"/>
              <a:chExt cx="598" cy="424"/>
            </a:xfrm>
          </p:grpSpPr>
          <p:sp>
            <p:nvSpPr>
              <p:cNvPr id="48" name="Oval 10">
                <a:extLst>
                  <a:ext uri="{FF2B5EF4-FFF2-40B4-BE49-F238E27FC236}">
                    <a16:creationId xmlns:a16="http://schemas.microsoft.com/office/drawing/2014/main" xmlns="" id="{7A03305D-5F19-8560-01A5-EC0ADA5387B2}"/>
                  </a:ext>
                </a:extLst>
              </p:cNvPr>
              <p:cNvSpPr>
                <a:spLocks noChangeArrowheads="1"/>
              </p:cNvSpPr>
              <p:nvPr/>
            </p:nvSpPr>
            <p:spPr bwMode="auto">
              <a:xfrm>
                <a:off x="456" y="2487"/>
                <a:ext cx="424" cy="426"/>
              </a:xfrm>
              <a:prstGeom prst="ellipse">
                <a:avLst/>
              </a:prstGeom>
              <a:solidFill>
                <a:schemeClr val="accent6">
                  <a:lumMod val="40000"/>
                  <a:lumOff val="60000"/>
                </a:schemeClr>
              </a:solidFill>
              <a:ln w="9525">
                <a:solidFill>
                  <a:schemeClr val="tx1"/>
                </a:solidFill>
                <a:round/>
                <a:headEnd/>
                <a:tailEnd/>
              </a:ln>
              <a:effectLst/>
            </p:spPr>
            <p:txBody>
              <a:bodyPr wrap="none" anchor="ctr"/>
              <a:lstStyle/>
              <a:p>
                <a:pPr fontAlgn="auto">
                  <a:spcBef>
                    <a:spcPts val="0"/>
                  </a:spcBef>
                  <a:spcAft>
                    <a:spcPts val="0"/>
                  </a:spcAft>
                  <a:defRPr/>
                </a:pPr>
                <a:endParaRPr lang="en-NZ">
                  <a:latin typeface="Arial"/>
                  <a:cs typeface="Arial"/>
                </a:endParaRPr>
              </a:p>
            </p:txBody>
          </p:sp>
          <p:sp>
            <p:nvSpPr>
              <p:cNvPr id="19522" name="Text Box 11">
                <a:extLst>
                  <a:ext uri="{FF2B5EF4-FFF2-40B4-BE49-F238E27FC236}">
                    <a16:creationId xmlns:a16="http://schemas.microsoft.com/office/drawing/2014/main" xmlns="" id="{0BBADDD0-D59B-4A5D-B7D2-C6CB101D517B}"/>
                  </a:ext>
                </a:extLst>
              </p:cNvPr>
              <p:cNvSpPr txBox="1">
                <a:spLocks noChangeArrowheads="1"/>
              </p:cNvSpPr>
              <p:nvPr/>
            </p:nvSpPr>
            <p:spPr bwMode="auto">
              <a:xfrm>
                <a:off x="308" y="2511"/>
                <a:ext cx="598" cy="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spcBef>
                    <a:spcPts val="1000"/>
                  </a:spcBef>
                  <a:buClr>
                    <a:srgbClr val="8AD0D6"/>
                  </a:buClr>
                  <a:buSzPct val="80000"/>
                  <a:buFont typeface="Wingdings 3" panose="05040102010807070707" pitchFamily="18" charset="2"/>
                  <a:buChar char=""/>
                  <a:defRPr sz="2000">
                    <a:solidFill>
                      <a:schemeClr val="tx1"/>
                    </a:solidFill>
                    <a:latin typeface="Times New Roman" panose="02020603050405020304" pitchFamily="18" charset="0"/>
                  </a:defRPr>
                </a:lvl1pPr>
                <a:lvl2pPr marL="742950" indent="-285750" defTabSz="1000125">
                  <a:spcBef>
                    <a:spcPts val="1000"/>
                  </a:spcBef>
                  <a:buClr>
                    <a:srgbClr val="8AD0D6"/>
                  </a:buClr>
                  <a:buSzPct val="80000"/>
                  <a:buFont typeface="Wingdings 3" panose="05040102010807070707" pitchFamily="18" charset="2"/>
                  <a:buChar char=""/>
                  <a:defRPr sz="2800">
                    <a:solidFill>
                      <a:schemeClr val="tx1"/>
                    </a:solidFill>
                    <a:latin typeface="Times New Roman" panose="02020603050405020304" pitchFamily="18" charset="0"/>
                  </a:defRPr>
                </a:lvl2pPr>
                <a:lvl3pPr marL="1143000" indent="-228600" defTabSz="1000125">
                  <a:spcBef>
                    <a:spcPts val="1000"/>
                  </a:spcBef>
                  <a:buClr>
                    <a:srgbClr val="8AD0D6"/>
                  </a:buClr>
                  <a:buSzPct val="80000"/>
                  <a:buFont typeface="Wingdings 3" panose="05040102010807070707" pitchFamily="18" charset="2"/>
                  <a:buChar char=""/>
                  <a:defRPr sz="1600">
                    <a:solidFill>
                      <a:schemeClr val="tx1"/>
                    </a:solidFill>
                    <a:latin typeface="Times New Roman" panose="02020603050405020304" pitchFamily="18" charset="0"/>
                  </a:defRPr>
                </a:lvl3pPr>
                <a:lvl4pPr marL="1600200" indent="-228600" defTabSz="1000125">
                  <a:spcBef>
                    <a:spcPts val="1000"/>
                  </a:spcBef>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4pPr>
                <a:lvl5pPr marL="2057400" indent="-228600" defTabSz="1000125">
                  <a:spcBef>
                    <a:spcPts val="1000"/>
                  </a:spcBef>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5pPr>
                <a:lvl6pPr marL="2514600" indent="-228600" defTabSz="1000125"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6pPr>
                <a:lvl7pPr marL="2971800" indent="-228600" defTabSz="1000125"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7pPr>
                <a:lvl8pPr marL="3429000" indent="-228600" defTabSz="1000125"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8pPr>
                <a:lvl9pPr marL="3886200" indent="-228600" defTabSz="1000125"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9pPr>
              </a:lstStyle>
              <a:p>
                <a:pPr>
                  <a:spcBef>
                    <a:spcPct val="50000"/>
                  </a:spcBef>
                  <a:buClrTx/>
                  <a:buSzTx/>
                  <a:buFontTx/>
                  <a:buNone/>
                </a:pPr>
                <a:r>
                  <a:rPr lang="en-US" altLang="en-US">
                    <a:latin typeface="Century Gothic" panose="020B0502020202020204" pitchFamily="34" charset="0"/>
                    <a:ea typeface="ＭＳ Ｐゴシック" panose="020B0600070205080204" pitchFamily="34" charset="-128"/>
                  </a:rPr>
                  <a:t>    J</a:t>
                </a:r>
              </a:p>
            </p:txBody>
          </p:sp>
        </p:grpSp>
        <p:sp>
          <p:nvSpPr>
            <p:cNvPr id="19512" name="Line 8">
              <a:extLst>
                <a:ext uri="{FF2B5EF4-FFF2-40B4-BE49-F238E27FC236}">
                  <a16:creationId xmlns:a16="http://schemas.microsoft.com/office/drawing/2014/main" xmlns="" id="{FF4CD1D9-AC67-8CA7-797D-C5259FE8B520}"/>
                </a:ext>
              </a:extLst>
            </p:cNvPr>
            <p:cNvSpPr>
              <a:spLocks noChangeShapeType="1"/>
            </p:cNvSpPr>
            <p:nvPr/>
          </p:nvSpPr>
          <p:spPr bwMode="auto">
            <a:xfrm>
              <a:off x="2986915" y="5483107"/>
              <a:ext cx="925026" cy="731998"/>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19513" name="Line 8">
              <a:extLst>
                <a:ext uri="{FF2B5EF4-FFF2-40B4-BE49-F238E27FC236}">
                  <a16:creationId xmlns:a16="http://schemas.microsoft.com/office/drawing/2014/main" xmlns="" id="{ACF32EB6-154B-CA0A-D4F9-F9A216329232}"/>
                </a:ext>
              </a:extLst>
            </p:cNvPr>
            <p:cNvSpPr>
              <a:spLocks noChangeShapeType="1"/>
            </p:cNvSpPr>
            <p:nvPr/>
          </p:nvSpPr>
          <p:spPr bwMode="auto">
            <a:xfrm flipV="1">
              <a:off x="4703713" y="1538146"/>
              <a:ext cx="419743" cy="1819776"/>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grpSp>
          <p:nvGrpSpPr>
            <p:cNvPr id="19514" name="Group 9">
              <a:extLst>
                <a:ext uri="{FF2B5EF4-FFF2-40B4-BE49-F238E27FC236}">
                  <a16:creationId xmlns:a16="http://schemas.microsoft.com/office/drawing/2014/main" xmlns="" id="{6D566010-1758-7B19-DD87-4613BB9A215E}"/>
                </a:ext>
              </a:extLst>
            </p:cNvPr>
            <p:cNvGrpSpPr>
              <a:grpSpLocks/>
            </p:cNvGrpSpPr>
            <p:nvPr/>
          </p:nvGrpSpPr>
          <p:grpSpPr bwMode="auto">
            <a:xfrm>
              <a:off x="4299239" y="3357922"/>
              <a:ext cx="976559" cy="434367"/>
              <a:chOff x="308" y="2488"/>
              <a:chExt cx="598" cy="424"/>
            </a:xfrm>
          </p:grpSpPr>
          <p:sp>
            <p:nvSpPr>
              <p:cNvPr id="62" name="Oval 10">
                <a:extLst>
                  <a:ext uri="{FF2B5EF4-FFF2-40B4-BE49-F238E27FC236}">
                    <a16:creationId xmlns:a16="http://schemas.microsoft.com/office/drawing/2014/main" xmlns="" id="{733491EB-87AE-960C-8EBA-05019C52E070}"/>
                  </a:ext>
                </a:extLst>
              </p:cNvPr>
              <p:cNvSpPr>
                <a:spLocks noChangeArrowheads="1"/>
              </p:cNvSpPr>
              <p:nvPr/>
            </p:nvSpPr>
            <p:spPr bwMode="auto">
              <a:xfrm>
                <a:off x="455" y="2488"/>
                <a:ext cx="425" cy="426"/>
              </a:xfrm>
              <a:prstGeom prst="ellipse">
                <a:avLst/>
              </a:prstGeom>
              <a:solidFill>
                <a:schemeClr val="accent6">
                  <a:lumMod val="40000"/>
                  <a:lumOff val="60000"/>
                </a:schemeClr>
              </a:solidFill>
              <a:ln w="9525">
                <a:solidFill>
                  <a:schemeClr val="tx1"/>
                </a:solidFill>
                <a:round/>
                <a:headEnd/>
                <a:tailEnd/>
              </a:ln>
              <a:effectLst/>
            </p:spPr>
            <p:txBody>
              <a:bodyPr wrap="none" anchor="ctr"/>
              <a:lstStyle/>
              <a:p>
                <a:pPr fontAlgn="auto">
                  <a:spcBef>
                    <a:spcPts val="0"/>
                  </a:spcBef>
                  <a:spcAft>
                    <a:spcPts val="0"/>
                  </a:spcAft>
                  <a:defRPr/>
                </a:pPr>
                <a:endParaRPr lang="en-NZ">
                  <a:latin typeface="Arial"/>
                  <a:cs typeface="Arial"/>
                </a:endParaRPr>
              </a:p>
            </p:txBody>
          </p:sp>
          <p:sp>
            <p:nvSpPr>
              <p:cNvPr id="19520" name="Text Box 11">
                <a:extLst>
                  <a:ext uri="{FF2B5EF4-FFF2-40B4-BE49-F238E27FC236}">
                    <a16:creationId xmlns:a16="http://schemas.microsoft.com/office/drawing/2014/main" xmlns="" id="{437B6CE0-CD89-3EF8-C91C-AB3C2527FCE0}"/>
                  </a:ext>
                </a:extLst>
              </p:cNvPr>
              <p:cNvSpPr txBox="1">
                <a:spLocks noChangeArrowheads="1"/>
              </p:cNvSpPr>
              <p:nvPr/>
            </p:nvSpPr>
            <p:spPr bwMode="auto">
              <a:xfrm>
                <a:off x="308" y="2511"/>
                <a:ext cx="598" cy="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spcBef>
                    <a:spcPts val="1000"/>
                  </a:spcBef>
                  <a:buClr>
                    <a:srgbClr val="8AD0D6"/>
                  </a:buClr>
                  <a:buSzPct val="80000"/>
                  <a:buFont typeface="Wingdings 3" panose="05040102010807070707" pitchFamily="18" charset="2"/>
                  <a:buChar char=""/>
                  <a:defRPr sz="2000">
                    <a:solidFill>
                      <a:schemeClr val="tx1"/>
                    </a:solidFill>
                    <a:latin typeface="Times New Roman" panose="02020603050405020304" pitchFamily="18" charset="0"/>
                  </a:defRPr>
                </a:lvl1pPr>
                <a:lvl2pPr marL="742950" indent="-285750" defTabSz="1000125">
                  <a:spcBef>
                    <a:spcPts val="1000"/>
                  </a:spcBef>
                  <a:buClr>
                    <a:srgbClr val="8AD0D6"/>
                  </a:buClr>
                  <a:buSzPct val="80000"/>
                  <a:buFont typeface="Wingdings 3" panose="05040102010807070707" pitchFamily="18" charset="2"/>
                  <a:buChar char=""/>
                  <a:defRPr sz="2800">
                    <a:solidFill>
                      <a:schemeClr val="tx1"/>
                    </a:solidFill>
                    <a:latin typeface="Times New Roman" panose="02020603050405020304" pitchFamily="18" charset="0"/>
                  </a:defRPr>
                </a:lvl2pPr>
                <a:lvl3pPr marL="1143000" indent="-228600" defTabSz="1000125">
                  <a:spcBef>
                    <a:spcPts val="1000"/>
                  </a:spcBef>
                  <a:buClr>
                    <a:srgbClr val="8AD0D6"/>
                  </a:buClr>
                  <a:buSzPct val="80000"/>
                  <a:buFont typeface="Wingdings 3" panose="05040102010807070707" pitchFamily="18" charset="2"/>
                  <a:buChar char=""/>
                  <a:defRPr sz="1600">
                    <a:solidFill>
                      <a:schemeClr val="tx1"/>
                    </a:solidFill>
                    <a:latin typeface="Times New Roman" panose="02020603050405020304" pitchFamily="18" charset="0"/>
                  </a:defRPr>
                </a:lvl3pPr>
                <a:lvl4pPr marL="1600200" indent="-228600" defTabSz="1000125">
                  <a:spcBef>
                    <a:spcPts val="1000"/>
                  </a:spcBef>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4pPr>
                <a:lvl5pPr marL="2057400" indent="-228600" defTabSz="1000125">
                  <a:spcBef>
                    <a:spcPts val="1000"/>
                  </a:spcBef>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5pPr>
                <a:lvl6pPr marL="2514600" indent="-228600" defTabSz="1000125"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6pPr>
                <a:lvl7pPr marL="2971800" indent="-228600" defTabSz="1000125"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7pPr>
                <a:lvl8pPr marL="3429000" indent="-228600" defTabSz="1000125"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8pPr>
                <a:lvl9pPr marL="3886200" indent="-228600" defTabSz="1000125"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9pPr>
              </a:lstStyle>
              <a:p>
                <a:pPr>
                  <a:spcBef>
                    <a:spcPct val="50000"/>
                  </a:spcBef>
                  <a:buClrTx/>
                  <a:buSzTx/>
                  <a:buFontTx/>
                  <a:buNone/>
                </a:pPr>
                <a:r>
                  <a:rPr lang="en-US" altLang="en-US">
                    <a:latin typeface="Century Gothic" panose="020B0502020202020204" pitchFamily="34" charset="0"/>
                    <a:ea typeface="ＭＳ Ｐゴシック" panose="020B0600070205080204" pitchFamily="34" charset="-128"/>
                  </a:rPr>
                  <a:t>    E</a:t>
                </a:r>
              </a:p>
            </p:txBody>
          </p:sp>
        </p:grpSp>
        <p:sp>
          <p:nvSpPr>
            <p:cNvPr id="19515" name="Line 8">
              <a:extLst>
                <a:ext uri="{FF2B5EF4-FFF2-40B4-BE49-F238E27FC236}">
                  <a16:creationId xmlns:a16="http://schemas.microsoft.com/office/drawing/2014/main" xmlns="" id="{F2DA0A78-52BE-52D0-1288-0CC0A414F73E}"/>
                </a:ext>
              </a:extLst>
            </p:cNvPr>
            <p:cNvSpPr>
              <a:spLocks noChangeShapeType="1"/>
            </p:cNvSpPr>
            <p:nvPr/>
          </p:nvSpPr>
          <p:spPr bwMode="auto">
            <a:xfrm flipV="1">
              <a:off x="4215329" y="3813801"/>
              <a:ext cx="572119" cy="1227173"/>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grpSp>
          <p:nvGrpSpPr>
            <p:cNvPr id="19516" name="Group 9">
              <a:extLst>
                <a:ext uri="{FF2B5EF4-FFF2-40B4-BE49-F238E27FC236}">
                  <a16:creationId xmlns:a16="http://schemas.microsoft.com/office/drawing/2014/main" xmlns="" id="{7823C707-18A1-9025-6E62-4FE33C8F3B1A}"/>
                </a:ext>
              </a:extLst>
            </p:cNvPr>
            <p:cNvGrpSpPr>
              <a:grpSpLocks/>
            </p:cNvGrpSpPr>
            <p:nvPr/>
          </p:nvGrpSpPr>
          <p:grpSpPr bwMode="auto">
            <a:xfrm>
              <a:off x="3517912" y="5016750"/>
              <a:ext cx="976559" cy="434367"/>
              <a:chOff x="308" y="2488"/>
              <a:chExt cx="598" cy="424"/>
            </a:xfrm>
          </p:grpSpPr>
          <p:sp>
            <p:nvSpPr>
              <p:cNvPr id="73" name="Oval 10">
                <a:extLst>
                  <a:ext uri="{FF2B5EF4-FFF2-40B4-BE49-F238E27FC236}">
                    <a16:creationId xmlns:a16="http://schemas.microsoft.com/office/drawing/2014/main" xmlns="" id="{72A84194-98A3-31D0-D425-18137A685502}"/>
                  </a:ext>
                </a:extLst>
              </p:cNvPr>
              <p:cNvSpPr>
                <a:spLocks noChangeArrowheads="1"/>
              </p:cNvSpPr>
              <p:nvPr/>
            </p:nvSpPr>
            <p:spPr bwMode="auto">
              <a:xfrm>
                <a:off x="455" y="2488"/>
                <a:ext cx="424" cy="426"/>
              </a:xfrm>
              <a:prstGeom prst="ellipse">
                <a:avLst/>
              </a:prstGeom>
              <a:solidFill>
                <a:schemeClr val="accent6">
                  <a:lumMod val="40000"/>
                  <a:lumOff val="60000"/>
                </a:schemeClr>
              </a:solidFill>
              <a:ln w="9525">
                <a:solidFill>
                  <a:schemeClr val="tx1"/>
                </a:solidFill>
                <a:round/>
                <a:headEnd/>
                <a:tailEnd/>
              </a:ln>
              <a:effectLst/>
            </p:spPr>
            <p:txBody>
              <a:bodyPr wrap="none" anchor="ctr"/>
              <a:lstStyle/>
              <a:p>
                <a:pPr fontAlgn="auto">
                  <a:spcBef>
                    <a:spcPts val="0"/>
                  </a:spcBef>
                  <a:spcAft>
                    <a:spcPts val="0"/>
                  </a:spcAft>
                  <a:defRPr/>
                </a:pPr>
                <a:endParaRPr lang="en-NZ">
                  <a:latin typeface="Arial"/>
                  <a:cs typeface="Arial"/>
                </a:endParaRPr>
              </a:p>
            </p:txBody>
          </p:sp>
          <p:sp>
            <p:nvSpPr>
              <p:cNvPr id="19518" name="Text Box 11">
                <a:extLst>
                  <a:ext uri="{FF2B5EF4-FFF2-40B4-BE49-F238E27FC236}">
                    <a16:creationId xmlns:a16="http://schemas.microsoft.com/office/drawing/2014/main" xmlns="" id="{2784C2F4-C243-656C-D9F4-706380229709}"/>
                  </a:ext>
                </a:extLst>
              </p:cNvPr>
              <p:cNvSpPr txBox="1">
                <a:spLocks noChangeArrowheads="1"/>
              </p:cNvSpPr>
              <p:nvPr/>
            </p:nvSpPr>
            <p:spPr bwMode="auto">
              <a:xfrm>
                <a:off x="308" y="2511"/>
                <a:ext cx="598" cy="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spcBef>
                    <a:spcPts val="1000"/>
                  </a:spcBef>
                  <a:buClr>
                    <a:srgbClr val="8AD0D6"/>
                  </a:buClr>
                  <a:buSzPct val="80000"/>
                  <a:buFont typeface="Wingdings 3" panose="05040102010807070707" pitchFamily="18" charset="2"/>
                  <a:buChar char=""/>
                  <a:defRPr sz="2000">
                    <a:solidFill>
                      <a:schemeClr val="tx1"/>
                    </a:solidFill>
                    <a:latin typeface="Times New Roman" panose="02020603050405020304" pitchFamily="18" charset="0"/>
                  </a:defRPr>
                </a:lvl1pPr>
                <a:lvl2pPr marL="742950" indent="-285750" defTabSz="1000125">
                  <a:spcBef>
                    <a:spcPts val="1000"/>
                  </a:spcBef>
                  <a:buClr>
                    <a:srgbClr val="8AD0D6"/>
                  </a:buClr>
                  <a:buSzPct val="80000"/>
                  <a:buFont typeface="Wingdings 3" panose="05040102010807070707" pitchFamily="18" charset="2"/>
                  <a:buChar char=""/>
                  <a:defRPr sz="2800">
                    <a:solidFill>
                      <a:schemeClr val="tx1"/>
                    </a:solidFill>
                    <a:latin typeface="Times New Roman" panose="02020603050405020304" pitchFamily="18" charset="0"/>
                  </a:defRPr>
                </a:lvl2pPr>
                <a:lvl3pPr marL="1143000" indent="-228600" defTabSz="1000125">
                  <a:spcBef>
                    <a:spcPts val="1000"/>
                  </a:spcBef>
                  <a:buClr>
                    <a:srgbClr val="8AD0D6"/>
                  </a:buClr>
                  <a:buSzPct val="80000"/>
                  <a:buFont typeface="Wingdings 3" panose="05040102010807070707" pitchFamily="18" charset="2"/>
                  <a:buChar char=""/>
                  <a:defRPr sz="1600">
                    <a:solidFill>
                      <a:schemeClr val="tx1"/>
                    </a:solidFill>
                    <a:latin typeface="Times New Roman" panose="02020603050405020304" pitchFamily="18" charset="0"/>
                  </a:defRPr>
                </a:lvl3pPr>
                <a:lvl4pPr marL="1600200" indent="-228600" defTabSz="1000125">
                  <a:spcBef>
                    <a:spcPts val="1000"/>
                  </a:spcBef>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4pPr>
                <a:lvl5pPr marL="2057400" indent="-228600" defTabSz="1000125">
                  <a:spcBef>
                    <a:spcPts val="1000"/>
                  </a:spcBef>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5pPr>
                <a:lvl6pPr marL="2514600" indent="-228600" defTabSz="1000125"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6pPr>
                <a:lvl7pPr marL="2971800" indent="-228600" defTabSz="1000125"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7pPr>
                <a:lvl8pPr marL="3429000" indent="-228600" defTabSz="1000125"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8pPr>
                <a:lvl9pPr marL="3886200" indent="-228600" defTabSz="1000125"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9pPr>
              </a:lstStyle>
              <a:p>
                <a:pPr>
                  <a:spcBef>
                    <a:spcPct val="50000"/>
                  </a:spcBef>
                  <a:buClrTx/>
                  <a:buSzTx/>
                  <a:buFontTx/>
                  <a:buNone/>
                </a:pPr>
                <a:r>
                  <a:rPr lang="en-US" altLang="en-US">
                    <a:latin typeface="Century Gothic" panose="020B0502020202020204" pitchFamily="34" charset="0"/>
                    <a:ea typeface="ＭＳ Ｐゴシック" panose="020B0600070205080204" pitchFamily="34" charset="-128"/>
                  </a:rPr>
                  <a:t>    D</a:t>
                </a:r>
              </a:p>
            </p:txBody>
          </p:sp>
        </p:grpSp>
      </p:grpSp>
      <p:graphicFrame>
        <p:nvGraphicFramePr>
          <p:cNvPr id="76" name="Table 75">
            <a:extLst>
              <a:ext uri="{FF2B5EF4-FFF2-40B4-BE49-F238E27FC236}">
                <a16:creationId xmlns:a16="http://schemas.microsoft.com/office/drawing/2014/main" xmlns="" id="{D271405E-6CD2-13C9-E5EC-25D5F2CC1D75}"/>
              </a:ext>
            </a:extLst>
          </p:cNvPr>
          <p:cNvGraphicFramePr>
            <a:graphicFrameLocks noGrp="1"/>
          </p:cNvGraphicFramePr>
          <p:nvPr>
            <p:extLst>
              <p:ext uri="{D42A27DB-BD31-4B8C-83A1-F6EECF244321}">
                <p14:modId xmlns:p14="http://schemas.microsoft.com/office/powerpoint/2010/main" val="3721628885"/>
              </p:ext>
            </p:extLst>
          </p:nvPr>
        </p:nvGraphicFramePr>
        <p:xfrm>
          <a:off x="-9525" y="1036638"/>
          <a:ext cx="1868488" cy="5045114"/>
        </p:xfrm>
        <a:graphic>
          <a:graphicData uri="http://schemas.openxmlformats.org/drawingml/2006/table">
            <a:tbl>
              <a:tblPr firstRow="1" bandRow="1">
                <a:tableStyleId>{2D5ABB26-0587-4C30-8999-92F81FD0307C}</a:tableStyleId>
              </a:tblPr>
              <a:tblGrid>
                <a:gridCol w="837016">
                  <a:extLst>
                    <a:ext uri="{9D8B030D-6E8A-4147-A177-3AD203B41FA5}">
                      <a16:colId xmlns:a16="http://schemas.microsoft.com/office/drawing/2014/main" xmlns="" val="20000"/>
                    </a:ext>
                  </a:extLst>
                </a:gridCol>
                <a:gridCol w="1031472">
                  <a:extLst>
                    <a:ext uri="{9D8B030D-6E8A-4147-A177-3AD203B41FA5}">
                      <a16:colId xmlns:a16="http://schemas.microsoft.com/office/drawing/2014/main" xmlns="" val="20001"/>
                    </a:ext>
                  </a:extLst>
                </a:gridCol>
              </a:tblGrid>
              <a:tr h="518108">
                <a:tc>
                  <a:txBody>
                    <a:bodyPr/>
                    <a:lstStyle/>
                    <a:p>
                      <a:pPr algn="ctr"/>
                      <a:r>
                        <a:rPr lang="en-US" sz="1400" b="1" kern="1200" dirty="0">
                          <a:solidFill>
                            <a:schemeClr val="tx1"/>
                          </a:solidFill>
                          <a:latin typeface="Arial"/>
                          <a:ea typeface="+mn-ea"/>
                          <a:cs typeface="Arial"/>
                        </a:rPr>
                        <a:t>Activity</a:t>
                      </a:r>
                    </a:p>
                  </a:txBody>
                  <a:tcPr marL="121966" marR="121966" marT="45715" marB="45715" anchor="b">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bg2">
                        <a:lumMod val="20000"/>
                        <a:lumOff val="80000"/>
                      </a:schemeClr>
                    </a:solidFill>
                  </a:tcPr>
                </a:tc>
                <a:tc>
                  <a:txBody>
                    <a:bodyPr/>
                    <a:lstStyle/>
                    <a:p>
                      <a:pPr algn="ctr"/>
                      <a:r>
                        <a:rPr lang="en-US" sz="1400" b="1" dirty="0">
                          <a:solidFill>
                            <a:schemeClr val="tx1"/>
                          </a:solidFill>
                          <a:latin typeface="Arial"/>
                          <a:cs typeface="Arial"/>
                        </a:rPr>
                        <a:t>Predecessor</a:t>
                      </a:r>
                    </a:p>
                  </a:txBody>
                  <a:tcPr marL="121966" marR="121966" marT="45715" marB="45715"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xmlns="" val="10000"/>
                  </a:ext>
                </a:extLst>
              </a:tr>
              <a:tr h="379444">
                <a:tc>
                  <a:txBody>
                    <a:bodyPr/>
                    <a:lstStyle/>
                    <a:p>
                      <a:pPr algn="ctr"/>
                      <a:r>
                        <a:rPr lang="en-US" sz="1400" b="0" dirty="0">
                          <a:solidFill>
                            <a:schemeClr val="tx1"/>
                          </a:solidFill>
                          <a:latin typeface="Arial"/>
                          <a:cs typeface="Arial"/>
                        </a:rPr>
                        <a:t>A</a:t>
                      </a:r>
                    </a:p>
                  </a:txBody>
                  <a:tcPr marL="121966" marR="121966" marT="45715" marB="45715">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400" b="0" dirty="0">
                          <a:solidFill>
                            <a:schemeClr val="tx1"/>
                          </a:solidFill>
                          <a:latin typeface="Arial"/>
                          <a:cs typeface="Arial"/>
                        </a:rPr>
                        <a:t>—</a:t>
                      </a:r>
                    </a:p>
                  </a:txBody>
                  <a:tcPr marL="121966" marR="121966" marT="45715" marB="4571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extLst>
                  <a:ext uri="{0D108BD9-81ED-4DB2-BD59-A6C34878D82A}">
                    <a16:rowId xmlns:a16="http://schemas.microsoft.com/office/drawing/2014/main" xmlns="" val="10001"/>
                  </a:ext>
                </a:extLst>
              </a:tr>
              <a:tr h="379444">
                <a:tc>
                  <a:txBody>
                    <a:bodyPr/>
                    <a:lstStyle/>
                    <a:p>
                      <a:pPr algn="ctr"/>
                      <a:r>
                        <a:rPr lang="en-US" sz="1400" b="0" dirty="0">
                          <a:solidFill>
                            <a:schemeClr val="tx1"/>
                          </a:solidFill>
                          <a:latin typeface="Arial"/>
                          <a:cs typeface="Arial"/>
                        </a:rPr>
                        <a:t>B</a:t>
                      </a:r>
                    </a:p>
                  </a:txBody>
                  <a:tcPr marL="121966" marR="121966" marT="45715" marB="45715">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400" b="0" dirty="0">
                          <a:solidFill>
                            <a:schemeClr val="tx1"/>
                          </a:solidFill>
                          <a:latin typeface="Arial"/>
                          <a:cs typeface="Arial"/>
                        </a:rPr>
                        <a:t>—</a:t>
                      </a:r>
                    </a:p>
                  </a:txBody>
                  <a:tcPr marL="121966" marR="121966" marT="45715" marB="4571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extLst>
                  <a:ext uri="{0D108BD9-81ED-4DB2-BD59-A6C34878D82A}">
                    <a16:rowId xmlns:a16="http://schemas.microsoft.com/office/drawing/2014/main" xmlns="" val="10002"/>
                  </a:ext>
                </a:extLst>
              </a:tr>
              <a:tr h="379444">
                <a:tc>
                  <a:txBody>
                    <a:bodyPr/>
                    <a:lstStyle/>
                    <a:p>
                      <a:pPr algn="ctr"/>
                      <a:r>
                        <a:rPr lang="en-US" sz="1400" b="0" dirty="0">
                          <a:solidFill>
                            <a:schemeClr val="tx1"/>
                          </a:solidFill>
                          <a:latin typeface="Arial"/>
                          <a:cs typeface="Arial"/>
                        </a:rPr>
                        <a:t>C</a:t>
                      </a:r>
                    </a:p>
                  </a:txBody>
                  <a:tcPr marL="121966" marR="121966" marT="45715" marB="45715">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400" b="0" dirty="0">
                          <a:solidFill>
                            <a:schemeClr val="tx1"/>
                          </a:solidFill>
                          <a:latin typeface="Arial"/>
                          <a:cs typeface="Arial"/>
                        </a:rPr>
                        <a:t>—</a:t>
                      </a:r>
                    </a:p>
                  </a:txBody>
                  <a:tcPr marL="121966" marR="121966" marT="45715" marB="4571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extLst>
                  <a:ext uri="{0D108BD9-81ED-4DB2-BD59-A6C34878D82A}">
                    <a16:rowId xmlns:a16="http://schemas.microsoft.com/office/drawing/2014/main" xmlns="" val="10003"/>
                  </a:ext>
                </a:extLst>
              </a:tr>
              <a:tr h="423579">
                <a:tc>
                  <a:txBody>
                    <a:bodyPr/>
                    <a:lstStyle/>
                    <a:p>
                      <a:pPr algn="ctr"/>
                      <a:r>
                        <a:rPr lang="en-US" sz="1400" b="0" dirty="0">
                          <a:solidFill>
                            <a:schemeClr val="tx1"/>
                          </a:solidFill>
                          <a:latin typeface="Arial"/>
                          <a:cs typeface="Arial"/>
                        </a:rPr>
                        <a:t>D</a:t>
                      </a:r>
                    </a:p>
                  </a:txBody>
                  <a:tcPr marL="121966" marR="121966" marT="45715" marB="45715">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lnSpc>
                          <a:spcPct val="150000"/>
                        </a:lnSpc>
                        <a:spcAft>
                          <a:spcPts val="1000"/>
                        </a:spcAft>
                        <a:tabLst>
                          <a:tab pos="800100" algn="l"/>
                        </a:tabLst>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C</a:t>
                      </a:r>
                      <a:endParaRPr lang="en-IN"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603" marR="68603" marT="0" marB="0"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extLst>
                  <a:ext uri="{0D108BD9-81ED-4DB2-BD59-A6C34878D82A}">
                    <a16:rowId xmlns:a16="http://schemas.microsoft.com/office/drawing/2014/main" xmlns="" val="10004"/>
                  </a:ext>
                </a:extLst>
              </a:tr>
              <a:tr h="423579">
                <a:tc>
                  <a:txBody>
                    <a:bodyPr/>
                    <a:lstStyle/>
                    <a:p>
                      <a:pPr algn="ctr"/>
                      <a:r>
                        <a:rPr lang="en-US" sz="1400" b="0" dirty="0">
                          <a:solidFill>
                            <a:schemeClr val="tx1"/>
                          </a:solidFill>
                          <a:latin typeface="Arial"/>
                          <a:cs typeface="Arial"/>
                        </a:rPr>
                        <a:t>E</a:t>
                      </a:r>
                    </a:p>
                  </a:txBody>
                  <a:tcPr marL="121966" marR="121966" marT="45715" marB="45715">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lnSpc>
                          <a:spcPct val="150000"/>
                        </a:lnSpc>
                        <a:spcAft>
                          <a:spcPts val="1000"/>
                        </a:spcAft>
                        <a:tabLst>
                          <a:tab pos="800100" algn="l"/>
                        </a:tabLst>
                      </a:pP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B, D</a:t>
                      </a:r>
                      <a:endParaRPr lang="en-IN"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603" marR="68603" marT="0" marB="0"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extLst>
                  <a:ext uri="{0D108BD9-81ED-4DB2-BD59-A6C34878D82A}">
                    <a16:rowId xmlns:a16="http://schemas.microsoft.com/office/drawing/2014/main" xmlns="" val="10005"/>
                  </a:ext>
                </a:extLst>
              </a:tr>
              <a:tr h="423579">
                <a:tc>
                  <a:txBody>
                    <a:bodyPr/>
                    <a:lstStyle/>
                    <a:p>
                      <a:pPr algn="ctr"/>
                      <a:r>
                        <a:rPr lang="en-US" sz="1400" b="0" dirty="0">
                          <a:solidFill>
                            <a:schemeClr val="tx1"/>
                          </a:solidFill>
                          <a:latin typeface="Arial"/>
                          <a:cs typeface="Arial"/>
                        </a:rPr>
                        <a:t>F</a:t>
                      </a:r>
                    </a:p>
                  </a:txBody>
                  <a:tcPr marL="121966" marR="121966" marT="45715" marB="45715">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lnSpc>
                          <a:spcPct val="150000"/>
                        </a:lnSpc>
                        <a:spcAft>
                          <a:spcPts val="1000"/>
                        </a:spcAft>
                        <a:tabLst>
                          <a:tab pos="800100" algn="l"/>
                        </a:tabLst>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A, E</a:t>
                      </a:r>
                      <a:endParaRPr lang="en-IN"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603" marR="68603" marT="0" marB="0"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extLst>
                  <a:ext uri="{0D108BD9-81ED-4DB2-BD59-A6C34878D82A}">
                    <a16:rowId xmlns:a16="http://schemas.microsoft.com/office/drawing/2014/main" xmlns="" val="10006"/>
                  </a:ext>
                </a:extLst>
              </a:tr>
              <a:tr h="423579">
                <a:tc>
                  <a:txBody>
                    <a:bodyPr/>
                    <a:lstStyle/>
                    <a:p>
                      <a:pPr algn="ctr"/>
                      <a:r>
                        <a:rPr lang="en-US" sz="1400" b="0" dirty="0">
                          <a:solidFill>
                            <a:schemeClr val="tx1"/>
                          </a:solidFill>
                          <a:latin typeface="Arial"/>
                          <a:cs typeface="Arial"/>
                        </a:rPr>
                        <a:t>G</a:t>
                      </a:r>
                    </a:p>
                  </a:txBody>
                  <a:tcPr marL="121966" marR="121966" marT="45715" marB="45715">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lnSpc>
                          <a:spcPct val="150000"/>
                        </a:lnSpc>
                        <a:spcAft>
                          <a:spcPts val="1000"/>
                        </a:spcAft>
                        <a:tabLst>
                          <a:tab pos="800100" algn="l"/>
                        </a:tabLst>
                      </a:pP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A, E</a:t>
                      </a:r>
                      <a:endParaRPr lang="en-IN"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603" marR="68603" marT="0" marB="0"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extLst>
                  <a:ext uri="{0D108BD9-81ED-4DB2-BD59-A6C34878D82A}">
                    <a16:rowId xmlns:a16="http://schemas.microsoft.com/office/drawing/2014/main" xmlns="" val="10007"/>
                  </a:ext>
                </a:extLst>
              </a:tr>
              <a:tr h="423579">
                <a:tc>
                  <a:txBody>
                    <a:bodyPr/>
                    <a:lstStyle/>
                    <a:p>
                      <a:pPr algn="ctr"/>
                      <a:r>
                        <a:rPr lang="en-US" sz="1400" b="0" dirty="0">
                          <a:solidFill>
                            <a:schemeClr val="tx1"/>
                          </a:solidFill>
                          <a:latin typeface="Arial"/>
                          <a:cs typeface="Arial"/>
                        </a:rPr>
                        <a:t>H</a:t>
                      </a:r>
                    </a:p>
                  </a:txBody>
                  <a:tcPr marL="121966" marR="121966" marT="45715" marB="45715">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lnSpc>
                          <a:spcPct val="150000"/>
                        </a:lnSpc>
                        <a:spcAft>
                          <a:spcPts val="1000"/>
                        </a:spcAft>
                        <a:tabLst>
                          <a:tab pos="800100" algn="l"/>
                        </a:tabLst>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F</a:t>
                      </a:r>
                      <a:endParaRPr lang="en-IN"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603" marR="68603" marT="0" marB="0"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extLst>
                  <a:ext uri="{0D108BD9-81ED-4DB2-BD59-A6C34878D82A}">
                    <a16:rowId xmlns:a16="http://schemas.microsoft.com/office/drawing/2014/main" xmlns="" val="10008"/>
                  </a:ext>
                </a:extLst>
              </a:tr>
              <a:tr h="423579">
                <a:tc>
                  <a:txBody>
                    <a:bodyPr/>
                    <a:lstStyle/>
                    <a:p>
                      <a:pPr algn="ctr"/>
                      <a:r>
                        <a:rPr lang="en-US" sz="1400" b="0" dirty="0">
                          <a:solidFill>
                            <a:schemeClr val="tx1"/>
                          </a:solidFill>
                          <a:latin typeface="Arial"/>
                          <a:cs typeface="Arial"/>
                        </a:rPr>
                        <a:t>I</a:t>
                      </a:r>
                    </a:p>
                  </a:txBody>
                  <a:tcPr marL="121966" marR="121966" marT="45715" marB="45715">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lnSpc>
                          <a:spcPct val="150000"/>
                        </a:lnSpc>
                        <a:spcAft>
                          <a:spcPts val="1000"/>
                        </a:spcAft>
                        <a:tabLst>
                          <a:tab pos="800100" algn="l"/>
                        </a:tabLst>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G</a:t>
                      </a:r>
                      <a:endParaRPr lang="en-IN"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603" marR="68603" marT="0" marB="0"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extLst>
                  <a:ext uri="{0D108BD9-81ED-4DB2-BD59-A6C34878D82A}">
                    <a16:rowId xmlns:a16="http://schemas.microsoft.com/office/drawing/2014/main" xmlns="" val="10009"/>
                  </a:ext>
                </a:extLst>
              </a:tr>
              <a:tr h="423579">
                <a:tc>
                  <a:txBody>
                    <a:bodyPr/>
                    <a:lstStyle/>
                    <a:p>
                      <a:pPr algn="ctr"/>
                      <a:r>
                        <a:rPr lang="en-US" sz="1400" b="0" dirty="0">
                          <a:solidFill>
                            <a:schemeClr val="tx1"/>
                          </a:solidFill>
                          <a:latin typeface="Arial"/>
                          <a:cs typeface="Arial"/>
                        </a:rPr>
                        <a:t>J</a:t>
                      </a:r>
                    </a:p>
                  </a:txBody>
                  <a:tcPr marL="121966" marR="121966" marT="45715" marB="45715">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lnSpc>
                          <a:spcPct val="150000"/>
                        </a:lnSpc>
                        <a:spcAft>
                          <a:spcPts val="1000"/>
                        </a:spcAft>
                        <a:tabLst>
                          <a:tab pos="800100" algn="l"/>
                        </a:tabLst>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C</a:t>
                      </a:r>
                      <a:endParaRPr lang="en-IN"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603" marR="68603" marT="0" marB="0"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extLst>
                  <a:ext uri="{0D108BD9-81ED-4DB2-BD59-A6C34878D82A}">
                    <a16:rowId xmlns:a16="http://schemas.microsoft.com/office/drawing/2014/main" xmlns="" val="10010"/>
                  </a:ext>
                </a:extLst>
              </a:tr>
              <a:tr h="423579">
                <a:tc>
                  <a:txBody>
                    <a:bodyPr/>
                    <a:lstStyle/>
                    <a:p>
                      <a:pPr algn="ctr"/>
                      <a:r>
                        <a:rPr lang="en-US" sz="1400" b="0" dirty="0">
                          <a:solidFill>
                            <a:schemeClr val="tx1"/>
                          </a:solidFill>
                          <a:latin typeface="Arial"/>
                          <a:cs typeface="Arial"/>
                        </a:rPr>
                        <a:t>K</a:t>
                      </a:r>
                    </a:p>
                  </a:txBody>
                  <a:tcPr marL="121966" marR="121966" marT="45715" marB="45715">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lnSpc>
                          <a:spcPct val="150000"/>
                        </a:lnSpc>
                        <a:spcAft>
                          <a:spcPts val="1000"/>
                        </a:spcAft>
                        <a:tabLst>
                          <a:tab pos="800100" algn="l"/>
                        </a:tabLst>
                      </a:pP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H, I</a:t>
                      </a:r>
                      <a:endParaRPr lang="en-IN"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603" marR="68603" marT="0" marB="0"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extLst>
                  <a:ext uri="{0D108BD9-81ED-4DB2-BD59-A6C34878D82A}">
                    <a16:rowId xmlns:a16="http://schemas.microsoft.com/office/drawing/2014/main" xmlns="" val="10011"/>
                  </a:ext>
                </a:extLst>
              </a:tr>
            </a:tbl>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947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506" name="Group 9">
            <a:extLst>
              <a:ext uri="{FF2B5EF4-FFF2-40B4-BE49-F238E27FC236}">
                <a16:creationId xmlns:a16="http://schemas.microsoft.com/office/drawing/2014/main" xmlns="" id="{913D7C7A-746A-C3D3-8938-7B7764E469DD}"/>
              </a:ext>
            </a:extLst>
          </p:cNvPr>
          <p:cNvGrpSpPr>
            <a:grpSpLocks/>
          </p:cNvGrpSpPr>
          <p:nvPr/>
        </p:nvGrpSpPr>
        <p:grpSpPr bwMode="auto">
          <a:xfrm>
            <a:off x="1925638" y="3613150"/>
            <a:ext cx="1317625" cy="727075"/>
            <a:chOff x="375" y="2488"/>
            <a:chExt cx="598" cy="710"/>
          </a:xfrm>
        </p:grpSpPr>
        <p:sp>
          <p:nvSpPr>
            <p:cNvPr id="48150" name="Oval 10">
              <a:extLst>
                <a:ext uri="{FF2B5EF4-FFF2-40B4-BE49-F238E27FC236}">
                  <a16:creationId xmlns:a16="http://schemas.microsoft.com/office/drawing/2014/main" xmlns="" id="{50D0A357-17CE-6691-ED48-0A657E95E237}"/>
                </a:ext>
              </a:extLst>
            </p:cNvPr>
            <p:cNvSpPr>
              <a:spLocks noChangeArrowheads="1"/>
            </p:cNvSpPr>
            <p:nvPr/>
          </p:nvSpPr>
          <p:spPr bwMode="auto">
            <a:xfrm>
              <a:off x="456" y="2488"/>
              <a:ext cx="424" cy="426"/>
            </a:xfrm>
            <a:prstGeom prst="ellipse">
              <a:avLst/>
            </a:prstGeom>
            <a:solidFill>
              <a:schemeClr val="accent6">
                <a:lumMod val="40000"/>
                <a:lumOff val="60000"/>
              </a:schemeClr>
            </a:solidFill>
            <a:ln w="9525">
              <a:solidFill>
                <a:schemeClr val="tx1"/>
              </a:solidFill>
              <a:round/>
              <a:headEnd/>
              <a:tailEnd/>
            </a:ln>
            <a:effectLst/>
          </p:spPr>
          <p:txBody>
            <a:bodyPr wrap="none" anchor="ctr"/>
            <a:lstStyle/>
            <a:p>
              <a:pPr fontAlgn="auto">
                <a:spcBef>
                  <a:spcPts val="0"/>
                </a:spcBef>
                <a:spcAft>
                  <a:spcPts val="0"/>
                </a:spcAft>
                <a:defRPr/>
              </a:pPr>
              <a:endParaRPr lang="en-NZ">
                <a:latin typeface="Arial"/>
                <a:cs typeface="Arial"/>
              </a:endParaRPr>
            </a:p>
          </p:txBody>
        </p:sp>
        <p:sp>
          <p:nvSpPr>
            <p:cNvPr id="21609" name="Text Box 11">
              <a:extLst>
                <a:ext uri="{FF2B5EF4-FFF2-40B4-BE49-F238E27FC236}">
                  <a16:creationId xmlns:a16="http://schemas.microsoft.com/office/drawing/2014/main" xmlns="" id="{6A5ECDB8-332C-21C8-AF7D-A337B6E01504}"/>
                </a:ext>
              </a:extLst>
            </p:cNvPr>
            <p:cNvSpPr txBox="1">
              <a:spLocks noChangeArrowheads="1"/>
            </p:cNvSpPr>
            <p:nvPr/>
          </p:nvSpPr>
          <p:spPr bwMode="auto">
            <a:xfrm>
              <a:off x="375" y="2499"/>
              <a:ext cx="598" cy="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spcBef>
                  <a:spcPts val="1000"/>
                </a:spcBef>
                <a:buClr>
                  <a:srgbClr val="8AD0D6"/>
                </a:buClr>
                <a:buSzPct val="80000"/>
                <a:buFont typeface="Wingdings 3" panose="05040102010807070707" pitchFamily="18" charset="2"/>
                <a:buChar char=""/>
                <a:defRPr sz="2000">
                  <a:solidFill>
                    <a:schemeClr val="tx1"/>
                  </a:solidFill>
                  <a:latin typeface="Times New Roman" panose="02020603050405020304" pitchFamily="18" charset="0"/>
                </a:defRPr>
              </a:lvl1pPr>
              <a:lvl2pPr marL="742950" indent="-285750" defTabSz="1000125">
                <a:spcBef>
                  <a:spcPts val="1000"/>
                </a:spcBef>
                <a:buClr>
                  <a:srgbClr val="8AD0D6"/>
                </a:buClr>
                <a:buSzPct val="80000"/>
                <a:buFont typeface="Wingdings 3" panose="05040102010807070707" pitchFamily="18" charset="2"/>
                <a:buChar char=""/>
                <a:defRPr sz="2800">
                  <a:solidFill>
                    <a:schemeClr val="tx1"/>
                  </a:solidFill>
                  <a:latin typeface="Times New Roman" panose="02020603050405020304" pitchFamily="18" charset="0"/>
                </a:defRPr>
              </a:lvl2pPr>
              <a:lvl3pPr marL="1143000" indent="-228600" defTabSz="1000125">
                <a:spcBef>
                  <a:spcPts val="1000"/>
                </a:spcBef>
                <a:buClr>
                  <a:srgbClr val="8AD0D6"/>
                </a:buClr>
                <a:buSzPct val="80000"/>
                <a:buFont typeface="Wingdings 3" panose="05040102010807070707" pitchFamily="18" charset="2"/>
                <a:buChar char=""/>
                <a:defRPr sz="1600">
                  <a:solidFill>
                    <a:schemeClr val="tx1"/>
                  </a:solidFill>
                  <a:latin typeface="Times New Roman" panose="02020603050405020304" pitchFamily="18" charset="0"/>
                </a:defRPr>
              </a:lvl3pPr>
              <a:lvl4pPr marL="1600200" indent="-228600" defTabSz="1000125">
                <a:spcBef>
                  <a:spcPts val="1000"/>
                </a:spcBef>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4pPr>
              <a:lvl5pPr marL="2057400" indent="-228600" defTabSz="1000125">
                <a:spcBef>
                  <a:spcPts val="1000"/>
                </a:spcBef>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5pPr>
              <a:lvl6pPr marL="2514600" indent="-228600" defTabSz="1000125"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6pPr>
              <a:lvl7pPr marL="2971800" indent="-228600" defTabSz="1000125"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7pPr>
              <a:lvl8pPr marL="3429000" indent="-228600" defTabSz="1000125"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8pPr>
              <a:lvl9pPr marL="3886200" indent="-228600" defTabSz="1000125"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9pPr>
            </a:lstStyle>
            <a:p>
              <a:pPr>
                <a:spcBef>
                  <a:spcPct val="50000"/>
                </a:spcBef>
                <a:buClrTx/>
                <a:buSzTx/>
                <a:buFontTx/>
                <a:buNone/>
              </a:pPr>
              <a:r>
                <a:rPr lang="en-US" altLang="en-US">
                  <a:latin typeface="Century Gothic" panose="020B0502020202020204" pitchFamily="34" charset="0"/>
                  <a:ea typeface="ＭＳ Ｐゴシック" panose="020B0600070205080204" pitchFamily="34" charset="-128"/>
                </a:rPr>
                <a:t>    Start</a:t>
              </a:r>
            </a:p>
          </p:txBody>
        </p:sp>
      </p:grpSp>
      <p:sp>
        <p:nvSpPr>
          <p:cNvPr id="21507" name="Slide Number Placeholder 20">
            <a:extLst>
              <a:ext uri="{FF2B5EF4-FFF2-40B4-BE49-F238E27FC236}">
                <a16:creationId xmlns:a16="http://schemas.microsoft.com/office/drawing/2014/main" xmlns="" id="{D55CC5DB-8335-4F79-6113-2D34F92C856E}"/>
              </a:ext>
            </a:extLst>
          </p:cNvPr>
          <p:cNvSpPr>
            <a:spLocks noGrp="1"/>
          </p:cNvSpPr>
          <p:nvPr>
            <p:ph type="sldNum" sz="quarter" idx="12"/>
          </p:nvPr>
        </p:nvSpPr>
        <p:spPr>
          <a:xfrm>
            <a:off x="12431713" y="501650"/>
            <a:ext cx="838200" cy="768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rgbClr val="8AD0D6"/>
              </a:buClr>
              <a:buSzPct val="80000"/>
              <a:buFont typeface="Wingdings 3" panose="05040102010807070707" pitchFamily="18" charset="2"/>
              <a:buChar char=""/>
              <a:defRPr sz="2000">
                <a:solidFill>
                  <a:schemeClr val="tx1"/>
                </a:solidFill>
                <a:latin typeface="Times New Roman" panose="02020603050405020304" pitchFamily="18" charset="0"/>
              </a:defRPr>
            </a:lvl1pPr>
            <a:lvl2pPr marL="742950" indent="-285750">
              <a:spcBef>
                <a:spcPts val="1000"/>
              </a:spcBef>
              <a:buClr>
                <a:srgbClr val="8AD0D6"/>
              </a:buClr>
              <a:buSzPct val="80000"/>
              <a:buFont typeface="Wingdings 3" panose="05040102010807070707" pitchFamily="18" charset="2"/>
              <a:buChar char=""/>
              <a:defRPr sz="2800">
                <a:solidFill>
                  <a:schemeClr val="tx1"/>
                </a:solidFill>
                <a:latin typeface="Times New Roman" panose="02020603050405020304" pitchFamily="18" charset="0"/>
              </a:defRPr>
            </a:lvl2pPr>
            <a:lvl3pPr marL="1143000" indent="-228600">
              <a:spcBef>
                <a:spcPts val="1000"/>
              </a:spcBef>
              <a:buClr>
                <a:srgbClr val="8AD0D6"/>
              </a:buClr>
              <a:buSzPct val="80000"/>
              <a:buFont typeface="Wingdings 3" panose="05040102010807070707" pitchFamily="18" charset="2"/>
              <a:buChar char=""/>
              <a:defRPr sz="1600">
                <a:solidFill>
                  <a:schemeClr val="tx1"/>
                </a:solidFill>
                <a:latin typeface="Times New Roman" panose="02020603050405020304" pitchFamily="18" charset="0"/>
              </a:defRPr>
            </a:lvl3pPr>
            <a:lvl4pPr marL="1600200" indent="-228600">
              <a:spcBef>
                <a:spcPts val="1000"/>
              </a:spcBef>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4pPr>
            <a:lvl5pPr marL="2057400" indent="-228600">
              <a:spcBef>
                <a:spcPts val="1000"/>
              </a:spcBef>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5pPr>
            <a:lvl6pPr marL="2514600" indent="-2286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6pPr>
            <a:lvl7pPr marL="2971800" indent="-2286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7pPr>
            <a:lvl8pPr marL="3429000" indent="-2286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8pPr>
            <a:lvl9pPr marL="3886200" indent="-2286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9pPr>
          </a:lstStyle>
          <a:p>
            <a:pPr>
              <a:spcBef>
                <a:spcPct val="0"/>
              </a:spcBef>
              <a:buClrTx/>
              <a:buSzTx/>
              <a:buFontTx/>
              <a:buNone/>
            </a:pPr>
            <a:fld id="{19DC81D1-B73D-4984-B566-1E58F56380FC}" type="slidenum">
              <a:rPr lang="en-US" altLang="en-US" sz="2800">
                <a:solidFill>
                  <a:srgbClr val="FFFFFF"/>
                </a:solidFill>
                <a:latin typeface="Century Gothic" panose="020B0502020202020204" pitchFamily="34" charset="0"/>
              </a:rPr>
              <a:pPr>
                <a:spcBef>
                  <a:spcPct val="0"/>
                </a:spcBef>
                <a:buClrTx/>
                <a:buSzTx/>
                <a:buFontTx/>
                <a:buNone/>
              </a:pPr>
              <a:t>32</a:t>
            </a:fld>
            <a:endParaRPr lang="en-US" altLang="en-US" sz="2800">
              <a:solidFill>
                <a:srgbClr val="FFFFFF"/>
              </a:solidFill>
              <a:latin typeface="Century Gothic" panose="020B0502020202020204" pitchFamily="34" charset="0"/>
            </a:endParaRPr>
          </a:p>
        </p:txBody>
      </p:sp>
      <p:sp>
        <p:nvSpPr>
          <p:cNvPr id="21508" name="Rectangle 2">
            <a:extLst>
              <a:ext uri="{FF2B5EF4-FFF2-40B4-BE49-F238E27FC236}">
                <a16:creationId xmlns:a16="http://schemas.microsoft.com/office/drawing/2014/main" xmlns="" id="{05BD4480-BFEA-66CA-4A21-3A4A61E47C5B}"/>
              </a:ext>
            </a:extLst>
          </p:cNvPr>
          <p:cNvSpPr>
            <a:spLocks noGrp="1"/>
          </p:cNvSpPr>
          <p:nvPr>
            <p:ph type="title"/>
          </p:nvPr>
        </p:nvSpPr>
        <p:spPr>
          <a:xfrm>
            <a:off x="63500" y="-4763"/>
            <a:ext cx="10550525" cy="863601"/>
          </a:xfrm>
        </p:spPr>
        <p:txBody>
          <a:bodyPr/>
          <a:lstStyle/>
          <a:p>
            <a:pPr eaLnBrk="1" hangingPunct="1"/>
            <a:r>
              <a:rPr lang="en-US" altLang="en-US" sz="4000" dirty="0">
                <a:solidFill>
                  <a:schemeClr val="tx1"/>
                </a:solidFill>
                <a:latin typeface="Arial" panose="020B0604020202020204" pitchFamily="34" charset="0"/>
                <a:ea typeface="ＭＳ Ｐゴシック" panose="020B0600070205080204" pitchFamily="34" charset="-128"/>
                <a:cs typeface="Arial" panose="020B0604020202020204" pitchFamily="34" charset="0"/>
              </a:rPr>
              <a:t>Keller Carpet</a:t>
            </a:r>
            <a:endParaRPr lang="en-AU" altLang="en-US" sz="4000" dirty="0">
              <a:solidFill>
                <a:schemeClr val="tx1"/>
              </a:solidFill>
              <a:latin typeface="Arial" panose="020B0604020202020204" pitchFamily="34" charset="0"/>
              <a:ea typeface="ＭＳ Ｐゴシック" panose="020B0600070205080204" pitchFamily="34" charset="-128"/>
              <a:cs typeface="Arial" panose="020B0604020202020204" pitchFamily="34" charset="0"/>
            </a:endParaRPr>
          </a:p>
        </p:txBody>
      </p:sp>
      <p:grpSp>
        <p:nvGrpSpPr>
          <p:cNvPr id="21509" name="Group 3">
            <a:extLst>
              <a:ext uri="{FF2B5EF4-FFF2-40B4-BE49-F238E27FC236}">
                <a16:creationId xmlns:a16="http://schemas.microsoft.com/office/drawing/2014/main" xmlns="" id="{4F24F79B-C80E-9139-2668-1ACD40479BF1}"/>
              </a:ext>
            </a:extLst>
          </p:cNvPr>
          <p:cNvGrpSpPr>
            <a:grpSpLocks/>
          </p:cNvGrpSpPr>
          <p:nvPr/>
        </p:nvGrpSpPr>
        <p:grpSpPr bwMode="auto">
          <a:xfrm>
            <a:off x="2801938" y="1887538"/>
            <a:ext cx="1404937" cy="3630612"/>
            <a:chOff x="1810872" y="1888185"/>
            <a:chExt cx="1406048" cy="3629801"/>
          </a:xfrm>
        </p:grpSpPr>
        <p:sp>
          <p:nvSpPr>
            <p:cNvPr id="21596" name="Line 4">
              <a:extLst>
                <a:ext uri="{FF2B5EF4-FFF2-40B4-BE49-F238E27FC236}">
                  <a16:creationId xmlns:a16="http://schemas.microsoft.com/office/drawing/2014/main" xmlns="" id="{E098E940-A01C-959C-3F4A-D8B54FDAC3BA}"/>
                </a:ext>
              </a:extLst>
            </p:cNvPr>
            <p:cNvSpPr>
              <a:spLocks noChangeShapeType="1"/>
            </p:cNvSpPr>
            <p:nvPr/>
          </p:nvSpPr>
          <p:spPr bwMode="auto">
            <a:xfrm flipV="1">
              <a:off x="1823935" y="3668730"/>
              <a:ext cx="721805" cy="249015"/>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grpSp>
          <p:nvGrpSpPr>
            <p:cNvPr id="21597" name="Group 5">
              <a:extLst>
                <a:ext uri="{FF2B5EF4-FFF2-40B4-BE49-F238E27FC236}">
                  <a16:creationId xmlns:a16="http://schemas.microsoft.com/office/drawing/2014/main" xmlns="" id="{1A31414F-2DA5-2587-511A-E48F4CC0CCDF}"/>
                </a:ext>
              </a:extLst>
            </p:cNvPr>
            <p:cNvGrpSpPr>
              <a:grpSpLocks/>
            </p:cNvGrpSpPr>
            <p:nvPr/>
          </p:nvGrpSpPr>
          <p:grpSpPr bwMode="auto">
            <a:xfrm>
              <a:off x="2482051" y="3382069"/>
              <a:ext cx="692410" cy="462027"/>
              <a:chOff x="1088" y="1711"/>
              <a:chExt cx="424" cy="451"/>
            </a:xfrm>
          </p:grpSpPr>
          <p:sp>
            <p:nvSpPr>
              <p:cNvPr id="48152" name="Oval 6">
                <a:extLst>
                  <a:ext uri="{FF2B5EF4-FFF2-40B4-BE49-F238E27FC236}">
                    <a16:creationId xmlns:a16="http://schemas.microsoft.com/office/drawing/2014/main" xmlns="" id="{7050EFF8-9A29-6D56-7736-BD1EE37E35F9}"/>
                  </a:ext>
                </a:extLst>
              </p:cNvPr>
              <p:cNvSpPr>
                <a:spLocks noChangeArrowheads="1"/>
              </p:cNvSpPr>
              <p:nvPr/>
            </p:nvSpPr>
            <p:spPr bwMode="auto">
              <a:xfrm>
                <a:off x="1088" y="1735"/>
                <a:ext cx="424" cy="424"/>
              </a:xfrm>
              <a:prstGeom prst="ellipse">
                <a:avLst/>
              </a:prstGeom>
              <a:solidFill>
                <a:schemeClr val="accent6">
                  <a:lumMod val="40000"/>
                  <a:lumOff val="60000"/>
                </a:schemeClr>
              </a:solidFill>
              <a:ln w="9525">
                <a:solidFill>
                  <a:schemeClr val="tx1"/>
                </a:solidFill>
                <a:round/>
                <a:headEnd/>
                <a:tailEnd/>
              </a:ln>
              <a:effectLst/>
            </p:spPr>
            <p:txBody>
              <a:bodyPr wrap="none" anchor="ctr"/>
              <a:lstStyle/>
              <a:p>
                <a:pPr fontAlgn="auto">
                  <a:spcBef>
                    <a:spcPts val="0"/>
                  </a:spcBef>
                  <a:spcAft>
                    <a:spcPts val="0"/>
                  </a:spcAft>
                  <a:defRPr/>
                </a:pPr>
                <a:endParaRPr lang="en-NZ">
                  <a:latin typeface="Arial"/>
                  <a:cs typeface="Arial"/>
                </a:endParaRPr>
              </a:p>
            </p:txBody>
          </p:sp>
          <p:sp>
            <p:nvSpPr>
              <p:cNvPr id="21607" name="Text Box 7">
                <a:extLst>
                  <a:ext uri="{FF2B5EF4-FFF2-40B4-BE49-F238E27FC236}">
                    <a16:creationId xmlns:a16="http://schemas.microsoft.com/office/drawing/2014/main" xmlns="" id="{EDC187F0-02CE-BC53-7E08-38BE95758A4E}"/>
                  </a:ext>
                </a:extLst>
              </p:cNvPr>
              <p:cNvSpPr txBox="1">
                <a:spLocks noChangeArrowheads="1"/>
              </p:cNvSpPr>
              <p:nvPr/>
            </p:nvSpPr>
            <p:spPr bwMode="auto">
              <a:xfrm>
                <a:off x="1188" y="1711"/>
                <a:ext cx="221" cy="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1000"/>
                  </a:spcBef>
                  <a:buClr>
                    <a:srgbClr val="8AD0D6"/>
                  </a:buClr>
                  <a:buSzPct val="80000"/>
                  <a:buFont typeface="Wingdings 3" panose="05040102010807070707" pitchFamily="18" charset="2"/>
                  <a:buChar char=""/>
                  <a:defRPr sz="2000">
                    <a:solidFill>
                      <a:schemeClr val="tx1"/>
                    </a:solidFill>
                    <a:latin typeface="Times New Roman" panose="02020603050405020304" pitchFamily="18" charset="0"/>
                  </a:defRPr>
                </a:lvl1pPr>
                <a:lvl2pPr marL="742950" indent="-285750">
                  <a:spcBef>
                    <a:spcPts val="1000"/>
                  </a:spcBef>
                  <a:buClr>
                    <a:srgbClr val="8AD0D6"/>
                  </a:buClr>
                  <a:buSzPct val="80000"/>
                  <a:buFont typeface="Wingdings 3" panose="05040102010807070707" pitchFamily="18" charset="2"/>
                  <a:buChar char=""/>
                  <a:defRPr sz="2800">
                    <a:solidFill>
                      <a:schemeClr val="tx1"/>
                    </a:solidFill>
                    <a:latin typeface="Times New Roman" panose="02020603050405020304" pitchFamily="18" charset="0"/>
                  </a:defRPr>
                </a:lvl2pPr>
                <a:lvl3pPr marL="1143000" indent="-228600">
                  <a:spcBef>
                    <a:spcPts val="1000"/>
                  </a:spcBef>
                  <a:buClr>
                    <a:srgbClr val="8AD0D6"/>
                  </a:buClr>
                  <a:buSzPct val="80000"/>
                  <a:buFont typeface="Wingdings 3" panose="05040102010807070707" pitchFamily="18" charset="2"/>
                  <a:buChar char=""/>
                  <a:defRPr sz="1600">
                    <a:solidFill>
                      <a:schemeClr val="tx1"/>
                    </a:solidFill>
                    <a:latin typeface="Times New Roman" panose="02020603050405020304" pitchFamily="18" charset="0"/>
                  </a:defRPr>
                </a:lvl3pPr>
                <a:lvl4pPr marL="1600200" indent="-228600">
                  <a:spcBef>
                    <a:spcPts val="1000"/>
                  </a:spcBef>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4pPr>
                <a:lvl5pPr marL="2057400" indent="-228600">
                  <a:spcBef>
                    <a:spcPts val="1000"/>
                  </a:spcBef>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5pPr>
                <a:lvl6pPr marL="2514600" indent="-2286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6pPr>
                <a:lvl7pPr marL="2971800" indent="-2286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7pPr>
                <a:lvl8pPr marL="3429000" indent="-2286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8pPr>
                <a:lvl9pPr marL="3886200" indent="-2286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9pPr>
              </a:lstStyle>
              <a:p>
                <a:pPr>
                  <a:spcBef>
                    <a:spcPct val="0"/>
                  </a:spcBef>
                  <a:buClrTx/>
                  <a:buSzTx/>
                  <a:buFontTx/>
                  <a:buNone/>
                </a:pPr>
                <a:r>
                  <a:rPr lang="en-AU" altLang="en-US" sz="2400">
                    <a:latin typeface="Century Gothic" panose="020B0502020202020204" pitchFamily="34" charset="0"/>
                    <a:ea typeface="ＭＳ Ｐゴシック" panose="020B0600070205080204" pitchFamily="34" charset="-128"/>
                  </a:rPr>
                  <a:t>B</a:t>
                </a:r>
              </a:p>
            </p:txBody>
          </p:sp>
        </p:grpSp>
        <p:sp>
          <p:nvSpPr>
            <p:cNvPr id="21598" name="Line 8">
              <a:extLst>
                <a:ext uri="{FF2B5EF4-FFF2-40B4-BE49-F238E27FC236}">
                  <a16:creationId xmlns:a16="http://schemas.microsoft.com/office/drawing/2014/main" xmlns="" id="{D364FD80-4508-C243-F8B9-FF8A6C998BF8}"/>
                </a:ext>
              </a:extLst>
            </p:cNvPr>
            <p:cNvSpPr>
              <a:spLocks noChangeShapeType="1"/>
            </p:cNvSpPr>
            <p:nvPr/>
          </p:nvSpPr>
          <p:spPr bwMode="auto">
            <a:xfrm flipV="1">
              <a:off x="1810872" y="2240828"/>
              <a:ext cx="692150" cy="1483295"/>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grpSp>
          <p:nvGrpSpPr>
            <p:cNvPr id="21599" name="Group 12">
              <a:extLst>
                <a:ext uri="{FF2B5EF4-FFF2-40B4-BE49-F238E27FC236}">
                  <a16:creationId xmlns:a16="http://schemas.microsoft.com/office/drawing/2014/main" xmlns="" id="{DF4489B6-FC54-7C45-6559-B3F816FA4DED}"/>
                </a:ext>
              </a:extLst>
            </p:cNvPr>
            <p:cNvGrpSpPr>
              <a:grpSpLocks/>
            </p:cNvGrpSpPr>
            <p:nvPr/>
          </p:nvGrpSpPr>
          <p:grpSpPr bwMode="auto">
            <a:xfrm>
              <a:off x="2428162" y="5055959"/>
              <a:ext cx="692410" cy="462027"/>
              <a:chOff x="1104" y="3072"/>
              <a:chExt cx="424" cy="451"/>
            </a:xfrm>
          </p:grpSpPr>
          <p:sp>
            <p:nvSpPr>
              <p:cNvPr id="48148" name="Oval 13">
                <a:extLst>
                  <a:ext uri="{FF2B5EF4-FFF2-40B4-BE49-F238E27FC236}">
                    <a16:creationId xmlns:a16="http://schemas.microsoft.com/office/drawing/2014/main" xmlns="" id="{241630F8-0EE1-BA33-A1BE-3E094A433F1F}"/>
                  </a:ext>
                </a:extLst>
              </p:cNvPr>
              <p:cNvSpPr>
                <a:spLocks noChangeArrowheads="1"/>
              </p:cNvSpPr>
              <p:nvPr/>
            </p:nvSpPr>
            <p:spPr bwMode="auto">
              <a:xfrm>
                <a:off x="1104" y="3088"/>
                <a:ext cx="423" cy="426"/>
              </a:xfrm>
              <a:prstGeom prst="ellipse">
                <a:avLst/>
              </a:prstGeom>
              <a:solidFill>
                <a:schemeClr val="accent6">
                  <a:lumMod val="40000"/>
                  <a:lumOff val="60000"/>
                </a:schemeClr>
              </a:solidFill>
              <a:ln w="9525">
                <a:solidFill>
                  <a:schemeClr val="tx1"/>
                </a:solidFill>
                <a:round/>
                <a:headEnd/>
                <a:tailEnd/>
              </a:ln>
              <a:effectLst/>
            </p:spPr>
            <p:txBody>
              <a:bodyPr wrap="none" anchor="ctr"/>
              <a:lstStyle/>
              <a:p>
                <a:pPr fontAlgn="auto">
                  <a:spcBef>
                    <a:spcPts val="0"/>
                  </a:spcBef>
                  <a:spcAft>
                    <a:spcPts val="0"/>
                  </a:spcAft>
                  <a:defRPr/>
                </a:pPr>
                <a:endParaRPr lang="en-NZ">
                  <a:latin typeface="Arial"/>
                  <a:cs typeface="Arial"/>
                </a:endParaRPr>
              </a:p>
            </p:txBody>
          </p:sp>
          <p:sp>
            <p:nvSpPr>
              <p:cNvPr id="21605" name="Text Box 14">
                <a:extLst>
                  <a:ext uri="{FF2B5EF4-FFF2-40B4-BE49-F238E27FC236}">
                    <a16:creationId xmlns:a16="http://schemas.microsoft.com/office/drawing/2014/main" xmlns="" id="{D05EFC9A-A763-5B09-2C55-1EABCB981725}"/>
                  </a:ext>
                </a:extLst>
              </p:cNvPr>
              <p:cNvSpPr txBox="1">
                <a:spLocks noChangeArrowheads="1"/>
              </p:cNvSpPr>
              <p:nvPr/>
            </p:nvSpPr>
            <p:spPr bwMode="auto">
              <a:xfrm>
                <a:off x="1155" y="3072"/>
                <a:ext cx="266" cy="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1000"/>
                  </a:spcBef>
                  <a:buClr>
                    <a:srgbClr val="8AD0D6"/>
                  </a:buClr>
                  <a:buSzPct val="80000"/>
                  <a:buFont typeface="Wingdings 3" panose="05040102010807070707" pitchFamily="18" charset="2"/>
                  <a:buChar char=""/>
                  <a:defRPr sz="2000">
                    <a:solidFill>
                      <a:schemeClr val="tx1"/>
                    </a:solidFill>
                    <a:latin typeface="Times New Roman" panose="02020603050405020304" pitchFamily="18" charset="0"/>
                  </a:defRPr>
                </a:lvl1pPr>
                <a:lvl2pPr marL="742950" indent="-285750">
                  <a:spcBef>
                    <a:spcPts val="1000"/>
                  </a:spcBef>
                  <a:buClr>
                    <a:srgbClr val="8AD0D6"/>
                  </a:buClr>
                  <a:buSzPct val="80000"/>
                  <a:buFont typeface="Wingdings 3" panose="05040102010807070707" pitchFamily="18" charset="2"/>
                  <a:buChar char=""/>
                  <a:defRPr sz="2800">
                    <a:solidFill>
                      <a:schemeClr val="tx1"/>
                    </a:solidFill>
                    <a:latin typeface="Times New Roman" panose="02020603050405020304" pitchFamily="18" charset="0"/>
                  </a:defRPr>
                </a:lvl2pPr>
                <a:lvl3pPr marL="1143000" indent="-228600">
                  <a:spcBef>
                    <a:spcPts val="1000"/>
                  </a:spcBef>
                  <a:buClr>
                    <a:srgbClr val="8AD0D6"/>
                  </a:buClr>
                  <a:buSzPct val="80000"/>
                  <a:buFont typeface="Wingdings 3" panose="05040102010807070707" pitchFamily="18" charset="2"/>
                  <a:buChar char=""/>
                  <a:defRPr sz="1600">
                    <a:solidFill>
                      <a:schemeClr val="tx1"/>
                    </a:solidFill>
                    <a:latin typeface="Times New Roman" panose="02020603050405020304" pitchFamily="18" charset="0"/>
                  </a:defRPr>
                </a:lvl3pPr>
                <a:lvl4pPr marL="1600200" indent="-228600">
                  <a:spcBef>
                    <a:spcPts val="1000"/>
                  </a:spcBef>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4pPr>
                <a:lvl5pPr marL="2057400" indent="-228600">
                  <a:spcBef>
                    <a:spcPts val="1000"/>
                  </a:spcBef>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5pPr>
                <a:lvl6pPr marL="2514600" indent="-2286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6pPr>
                <a:lvl7pPr marL="2971800" indent="-2286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7pPr>
                <a:lvl8pPr marL="3429000" indent="-2286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8pPr>
                <a:lvl9pPr marL="3886200" indent="-2286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9pPr>
              </a:lstStyle>
              <a:p>
                <a:pPr>
                  <a:spcBef>
                    <a:spcPct val="0"/>
                  </a:spcBef>
                  <a:buClrTx/>
                  <a:buSzTx/>
                  <a:buFontTx/>
                  <a:buNone/>
                </a:pPr>
                <a:r>
                  <a:rPr lang="en-AU" altLang="en-US" sz="2400">
                    <a:latin typeface="Century Gothic" panose="020B0502020202020204" pitchFamily="34" charset="0"/>
                    <a:ea typeface="ＭＳ Ｐゴシック" panose="020B0600070205080204" pitchFamily="34" charset="-128"/>
                  </a:rPr>
                  <a:t>C</a:t>
                </a:r>
              </a:p>
            </p:txBody>
          </p:sp>
        </p:grpSp>
        <p:grpSp>
          <p:nvGrpSpPr>
            <p:cNvPr id="21600" name="Group 9">
              <a:extLst>
                <a:ext uri="{FF2B5EF4-FFF2-40B4-BE49-F238E27FC236}">
                  <a16:creationId xmlns:a16="http://schemas.microsoft.com/office/drawing/2014/main" xmlns="" id="{A54D8374-6ED6-9219-D47C-96034FF1A0C4}"/>
                </a:ext>
              </a:extLst>
            </p:cNvPr>
            <p:cNvGrpSpPr>
              <a:grpSpLocks/>
            </p:cNvGrpSpPr>
            <p:nvPr/>
          </p:nvGrpSpPr>
          <p:grpSpPr bwMode="auto">
            <a:xfrm>
              <a:off x="2240361" y="1888185"/>
              <a:ext cx="976559" cy="434367"/>
              <a:chOff x="308" y="2488"/>
              <a:chExt cx="598" cy="424"/>
            </a:xfrm>
          </p:grpSpPr>
          <p:sp>
            <p:nvSpPr>
              <p:cNvPr id="26" name="Oval 10">
                <a:extLst>
                  <a:ext uri="{FF2B5EF4-FFF2-40B4-BE49-F238E27FC236}">
                    <a16:creationId xmlns:a16="http://schemas.microsoft.com/office/drawing/2014/main" xmlns="" id="{93B80335-1BA3-5181-5A30-76F30562C201}"/>
                  </a:ext>
                </a:extLst>
              </p:cNvPr>
              <p:cNvSpPr>
                <a:spLocks noChangeArrowheads="1"/>
              </p:cNvSpPr>
              <p:nvPr/>
            </p:nvSpPr>
            <p:spPr bwMode="auto">
              <a:xfrm>
                <a:off x="456" y="2488"/>
                <a:ext cx="424" cy="426"/>
              </a:xfrm>
              <a:prstGeom prst="ellipse">
                <a:avLst/>
              </a:prstGeom>
              <a:solidFill>
                <a:schemeClr val="accent6">
                  <a:lumMod val="40000"/>
                  <a:lumOff val="60000"/>
                </a:schemeClr>
              </a:solidFill>
              <a:ln w="9525">
                <a:solidFill>
                  <a:schemeClr val="tx1"/>
                </a:solidFill>
                <a:round/>
                <a:headEnd/>
                <a:tailEnd/>
              </a:ln>
              <a:effectLst/>
            </p:spPr>
            <p:txBody>
              <a:bodyPr wrap="none" anchor="ctr"/>
              <a:lstStyle/>
              <a:p>
                <a:pPr fontAlgn="auto">
                  <a:spcBef>
                    <a:spcPts val="0"/>
                  </a:spcBef>
                  <a:spcAft>
                    <a:spcPts val="0"/>
                  </a:spcAft>
                  <a:defRPr/>
                </a:pPr>
                <a:endParaRPr lang="en-NZ">
                  <a:latin typeface="Arial"/>
                  <a:cs typeface="Arial"/>
                </a:endParaRPr>
              </a:p>
            </p:txBody>
          </p:sp>
          <p:sp>
            <p:nvSpPr>
              <p:cNvPr id="21603" name="Text Box 11">
                <a:extLst>
                  <a:ext uri="{FF2B5EF4-FFF2-40B4-BE49-F238E27FC236}">
                    <a16:creationId xmlns:a16="http://schemas.microsoft.com/office/drawing/2014/main" xmlns="" id="{D64A86D0-90BB-7061-F952-6DB2010A014E}"/>
                  </a:ext>
                </a:extLst>
              </p:cNvPr>
              <p:cNvSpPr txBox="1">
                <a:spLocks noChangeArrowheads="1"/>
              </p:cNvSpPr>
              <p:nvPr/>
            </p:nvSpPr>
            <p:spPr bwMode="auto">
              <a:xfrm>
                <a:off x="308" y="2511"/>
                <a:ext cx="598" cy="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spcBef>
                    <a:spcPts val="1000"/>
                  </a:spcBef>
                  <a:buClr>
                    <a:srgbClr val="8AD0D6"/>
                  </a:buClr>
                  <a:buSzPct val="80000"/>
                  <a:buFont typeface="Wingdings 3" panose="05040102010807070707" pitchFamily="18" charset="2"/>
                  <a:buChar char=""/>
                  <a:defRPr sz="2000">
                    <a:solidFill>
                      <a:schemeClr val="tx1"/>
                    </a:solidFill>
                    <a:latin typeface="Times New Roman" panose="02020603050405020304" pitchFamily="18" charset="0"/>
                  </a:defRPr>
                </a:lvl1pPr>
                <a:lvl2pPr marL="742950" indent="-285750" defTabSz="1000125">
                  <a:spcBef>
                    <a:spcPts val="1000"/>
                  </a:spcBef>
                  <a:buClr>
                    <a:srgbClr val="8AD0D6"/>
                  </a:buClr>
                  <a:buSzPct val="80000"/>
                  <a:buFont typeface="Wingdings 3" panose="05040102010807070707" pitchFamily="18" charset="2"/>
                  <a:buChar char=""/>
                  <a:defRPr sz="2800">
                    <a:solidFill>
                      <a:schemeClr val="tx1"/>
                    </a:solidFill>
                    <a:latin typeface="Times New Roman" panose="02020603050405020304" pitchFamily="18" charset="0"/>
                  </a:defRPr>
                </a:lvl2pPr>
                <a:lvl3pPr marL="1143000" indent="-228600" defTabSz="1000125">
                  <a:spcBef>
                    <a:spcPts val="1000"/>
                  </a:spcBef>
                  <a:buClr>
                    <a:srgbClr val="8AD0D6"/>
                  </a:buClr>
                  <a:buSzPct val="80000"/>
                  <a:buFont typeface="Wingdings 3" panose="05040102010807070707" pitchFamily="18" charset="2"/>
                  <a:buChar char=""/>
                  <a:defRPr sz="1600">
                    <a:solidFill>
                      <a:schemeClr val="tx1"/>
                    </a:solidFill>
                    <a:latin typeface="Times New Roman" panose="02020603050405020304" pitchFamily="18" charset="0"/>
                  </a:defRPr>
                </a:lvl3pPr>
                <a:lvl4pPr marL="1600200" indent="-228600" defTabSz="1000125">
                  <a:spcBef>
                    <a:spcPts val="1000"/>
                  </a:spcBef>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4pPr>
                <a:lvl5pPr marL="2057400" indent="-228600" defTabSz="1000125">
                  <a:spcBef>
                    <a:spcPts val="1000"/>
                  </a:spcBef>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5pPr>
                <a:lvl6pPr marL="2514600" indent="-228600" defTabSz="1000125"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6pPr>
                <a:lvl7pPr marL="2971800" indent="-228600" defTabSz="1000125"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7pPr>
                <a:lvl8pPr marL="3429000" indent="-228600" defTabSz="1000125"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8pPr>
                <a:lvl9pPr marL="3886200" indent="-228600" defTabSz="1000125"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9pPr>
              </a:lstStyle>
              <a:p>
                <a:pPr>
                  <a:spcBef>
                    <a:spcPct val="50000"/>
                  </a:spcBef>
                  <a:buClrTx/>
                  <a:buSzTx/>
                  <a:buFontTx/>
                  <a:buNone/>
                </a:pPr>
                <a:r>
                  <a:rPr lang="en-US" altLang="en-US">
                    <a:latin typeface="Century Gothic" panose="020B0502020202020204" pitchFamily="34" charset="0"/>
                    <a:ea typeface="ＭＳ Ｐゴシック" panose="020B0600070205080204" pitchFamily="34" charset="-128"/>
                  </a:rPr>
                  <a:t>    A</a:t>
                </a:r>
              </a:p>
            </p:txBody>
          </p:sp>
        </p:grpSp>
        <p:sp>
          <p:nvSpPr>
            <p:cNvPr id="21601" name="Line 4">
              <a:extLst>
                <a:ext uri="{FF2B5EF4-FFF2-40B4-BE49-F238E27FC236}">
                  <a16:creationId xmlns:a16="http://schemas.microsoft.com/office/drawing/2014/main" xmlns="" id="{359A6193-5176-34CF-FA05-45161FC12372}"/>
                </a:ext>
              </a:extLst>
            </p:cNvPr>
            <p:cNvSpPr>
              <a:spLocks noChangeShapeType="1"/>
            </p:cNvSpPr>
            <p:nvPr/>
          </p:nvSpPr>
          <p:spPr bwMode="auto">
            <a:xfrm>
              <a:off x="1893423" y="3985174"/>
              <a:ext cx="609599" cy="116185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grpSp>
      <p:grpSp>
        <p:nvGrpSpPr>
          <p:cNvPr id="21510" name="Group 7">
            <a:extLst>
              <a:ext uri="{FF2B5EF4-FFF2-40B4-BE49-F238E27FC236}">
                <a16:creationId xmlns:a16="http://schemas.microsoft.com/office/drawing/2014/main" xmlns="" id="{0BC9AE64-49D2-F657-244F-CB5C842977E5}"/>
              </a:ext>
            </a:extLst>
          </p:cNvPr>
          <p:cNvGrpSpPr>
            <a:grpSpLocks/>
          </p:cNvGrpSpPr>
          <p:nvPr/>
        </p:nvGrpSpPr>
        <p:grpSpPr bwMode="auto">
          <a:xfrm>
            <a:off x="8394700" y="1308100"/>
            <a:ext cx="2024063" cy="2452688"/>
            <a:chOff x="7403555" y="1308092"/>
            <a:chExt cx="2024038" cy="2452735"/>
          </a:xfrm>
        </p:grpSpPr>
        <p:grpSp>
          <p:nvGrpSpPr>
            <p:cNvPr id="21587" name="Group 9">
              <a:extLst>
                <a:ext uri="{FF2B5EF4-FFF2-40B4-BE49-F238E27FC236}">
                  <a16:creationId xmlns:a16="http://schemas.microsoft.com/office/drawing/2014/main" xmlns="" id="{5743D467-7345-820B-C08A-B0281F1891D5}"/>
                </a:ext>
              </a:extLst>
            </p:cNvPr>
            <p:cNvGrpSpPr>
              <a:grpSpLocks/>
            </p:cNvGrpSpPr>
            <p:nvPr/>
          </p:nvGrpSpPr>
          <p:grpSpPr bwMode="auto">
            <a:xfrm>
              <a:off x="7747964" y="3326460"/>
              <a:ext cx="976559" cy="434367"/>
              <a:chOff x="308" y="2488"/>
              <a:chExt cx="598" cy="424"/>
            </a:xfrm>
          </p:grpSpPr>
          <p:sp>
            <p:nvSpPr>
              <p:cNvPr id="40" name="Oval 10">
                <a:extLst>
                  <a:ext uri="{FF2B5EF4-FFF2-40B4-BE49-F238E27FC236}">
                    <a16:creationId xmlns:a16="http://schemas.microsoft.com/office/drawing/2014/main" xmlns="" id="{88907AA7-F524-6E82-8DA6-27A0AF1395D2}"/>
                  </a:ext>
                </a:extLst>
              </p:cNvPr>
              <p:cNvSpPr>
                <a:spLocks noChangeArrowheads="1"/>
              </p:cNvSpPr>
              <p:nvPr/>
            </p:nvSpPr>
            <p:spPr bwMode="auto">
              <a:xfrm>
                <a:off x="456" y="2487"/>
                <a:ext cx="424" cy="426"/>
              </a:xfrm>
              <a:prstGeom prst="ellipse">
                <a:avLst/>
              </a:prstGeom>
              <a:solidFill>
                <a:schemeClr val="accent6">
                  <a:lumMod val="40000"/>
                  <a:lumOff val="60000"/>
                </a:schemeClr>
              </a:solidFill>
              <a:ln w="9525">
                <a:solidFill>
                  <a:schemeClr val="tx1"/>
                </a:solidFill>
                <a:round/>
                <a:headEnd/>
                <a:tailEnd/>
              </a:ln>
              <a:effectLst/>
            </p:spPr>
            <p:txBody>
              <a:bodyPr wrap="none" anchor="ctr"/>
              <a:lstStyle/>
              <a:p>
                <a:pPr fontAlgn="auto">
                  <a:spcBef>
                    <a:spcPts val="0"/>
                  </a:spcBef>
                  <a:spcAft>
                    <a:spcPts val="0"/>
                  </a:spcAft>
                  <a:defRPr/>
                </a:pPr>
                <a:endParaRPr lang="en-NZ">
                  <a:latin typeface="Arial"/>
                  <a:cs typeface="Arial"/>
                </a:endParaRPr>
              </a:p>
            </p:txBody>
          </p:sp>
          <p:sp>
            <p:nvSpPr>
              <p:cNvPr id="21595" name="Text Box 11">
                <a:extLst>
                  <a:ext uri="{FF2B5EF4-FFF2-40B4-BE49-F238E27FC236}">
                    <a16:creationId xmlns:a16="http://schemas.microsoft.com/office/drawing/2014/main" xmlns="" id="{C64179AA-72C1-4393-730B-7E7952BA2A32}"/>
                  </a:ext>
                </a:extLst>
              </p:cNvPr>
              <p:cNvSpPr txBox="1">
                <a:spLocks noChangeArrowheads="1"/>
              </p:cNvSpPr>
              <p:nvPr/>
            </p:nvSpPr>
            <p:spPr bwMode="auto">
              <a:xfrm>
                <a:off x="308" y="2511"/>
                <a:ext cx="598" cy="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spcBef>
                    <a:spcPts val="1000"/>
                  </a:spcBef>
                  <a:buClr>
                    <a:srgbClr val="8AD0D6"/>
                  </a:buClr>
                  <a:buSzPct val="80000"/>
                  <a:buFont typeface="Wingdings 3" panose="05040102010807070707" pitchFamily="18" charset="2"/>
                  <a:buChar char=""/>
                  <a:defRPr sz="2000">
                    <a:solidFill>
                      <a:schemeClr val="tx1"/>
                    </a:solidFill>
                    <a:latin typeface="Times New Roman" panose="02020603050405020304" pitchFamily="18" charset="0"/>
                  </a:defRPr>
                </a:lvl1pPr>
                <a:lvl2pPr marL="742950" indent="-285750" defTabSz="1000125">
                  <a:spcBef>
                    <a:spcPts val="1000"/>
                  </a:spcBef>
                  <a:buClr>
                    <a:srgbClr val="8AD0D6"/>
                  </a:buClr>
                  <a:buSzPct val="80000"/>
                  <a:buFont typeface="Wingdings 3" panose="05040102010807070707" pitchFamily="18" charset="2"/>
                  <a:buChar char=""/>
                  <a:defRPr sz="2800">
                    <a:solidFill>
                      <a:schemeClr val="tx1"/>
                    </a:solidFill>
                    <a:latin typeface="Times New Roman" panose="02020603050405020304" pitchFamily="18" charset="0"/>
                  </a:defRPr>
                </a:lvl2pPr>
                <a:lvl3pPr marL="1143000" indent="-228600" defTabSz="1000125">
                  <a:spcBef>
                    <a:spcPts val="1000"/>
                  </a:spcBef>
                  <a:buClr>
                    <a:srgbClr val="8AD0D6"/>
                  </a:buClr>
                  <a:buSzPct val="80000"/>
                  <a:buFont typeface="Wingdings 3" panose="05040102010807070707" pitchFamily="18" charset="2"/>
                  <a:buChar char=""/>
                  <a:defRPr sz="1600">
                    <a:solidFill>
                      <a:schemeClr val="tx1"/>
                    </a:solidFill>
                    <a:latin typeface="Times New Roman" panose="02020603050405020304" pitchFamily="18" charset="0"/>
                  </a:defRPr>
                </a:lvl3pPr>
                <a:lvl4pPr marL="1600200" indent="-228600" defTabSz="1000125">
                  <a:spcBef>
                    <a:spcPts val="1000"/>
                  </a:spcBef>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4pPr>
                <a:lvl5pPr marL="2057400" indent="-228600" defTabSz="1000125">
                  <a:spcBef>
                    <a:spcPts val="1000"/>
                  </a:spcBef>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5pPr>
                <a:lvl6pPr marL="2514600" indent="-228600" defTabSz="1000125"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6pPr>
                <a:lvl7pPr marL="2971800" indent="-228600" defTabSz="1000125"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7pPr>
                <a:lvl8pPr marL="3429000" indent="-228600" defTabSz="1000125"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8pPr>
                <a:lvl9pPr marL="3886200" indent="-228600" defTabSz="1000125"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9pPr>
              </a:lstStyle>
              <a:p>
                <a:pPr>
                  <a:spcBef>
                    <a:spcPct val="50000"/>
                  </a:spcBef>
                  <a:buClrTx/>
                  <a:buSzTx/>
                  <a:buFontTx/>
                  <a:buNone/>
                </a:pPr>
                <a:r>
                  <a:rPr lang="en-US" altLang="en-US">
                    <a:latin typeface="Century Gothic" panose="020B0502020202020204" pitchFamily="34" charset="0"/>
                    <a:ea typeface="ＭＳ Ｐゴシック" panose="020B0600070205080204" pitchFamily="34" charset="-128"/>
                  </a:rPr>
                  <a:t>    H</a:t>
                </a:r>
              </a:p>
            </p:txBody>
          </p:sp>
        </p:grpSp>
        <p:sp>
          <p:nvSpPr>
            <p:cNvPr id="21588" name="Line 8">
              <a:extLst>
                <a:ext uri="{FF2B5EF4-FFF2-40B4-BE49-F238E27FC236}">
                  <a16:creationId xmlns:a16="http://schemas.microsoft.com/office/drawing/2014/main" xmlns="" id="{8A77DD5F-D1B0-C015-20DC-19B03772BCE6}"/>
                </a:ext>
              </a:extLst>
            </p:cNvPr>
            <p:cNvSpPr>
              <a:spLocks noChangeShapeType="1"/>
            </p:cNvSpPr>
            <p:nvPr/>
          </p:nvSpPr>
          <p:spPr bwMode="auto">
            <a:xfrm flipV="1">
              <a:off x="7403555" y="3519057"/>
              <a:ext cx="603900" cy="25611"/>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grpSp>
          <p:nvGrpSpPr>
            <p:cNvPr id="21589" name="Group 9">
              <a:extLst>
                <a:ext uri="{FF2B5EF4-FFF2-40B4-BE49-F238E27FC236}">
                  <a16:creationId xmlns:a16="http://schemas.microsoft.com/office/drawing/2014/main" xmlns="" id="{74DFAFD8-3E71-E274-E861-988FE8DD725A}"/>
                </a:ext>
              </a:extLst>
            </p:cNvPr>
            <p:cNvGrpSpPr>
              <a:grpSpLocks/>
            </p:cNvGrpSpPr>
            <p:nvPr/>
          </p:nvGrpSpPr>
          <p:grpSpPr bwMode="auto">
            <a:xfrm>
              <a:off x="8451034" y="2359800"/>
              <a:ext cx="976559" cy="434367"/>
              <a:chOff x="308" y="2488"/>
              <a:chExt cx="598" cy="424"/>
            </a:xfrm>
          </p:grpSpPr>
          <p:sp>
            <p:nvSpPr>
              <p:cNvPr id="52" name="Oval 10">
                <a:extLst>
                  <a:ext uri="{FF2B5EF4-FFF2-40B4-BE49-F238E27FC236}">
                    <a16:creationId xmlns:a16="http://schemas.microsoft.com/office/drawing/2014/main" xmlns="" id="{53CB7F2C-F3A4-012F-6E9D-B6658E5C0D4F}"/>
                  </a:ext>
                </a:extLst>
              </p:cNvPr>
              <p:cNvSpPr>
                <a:spLocks noChangeArrowheads="1"/>
              </p:cNvSpPr>
              <p:nvPr/>
            </p:nvSpPr>
            <p:spPr bwMode="auto">
              <a:xfrm>
                <a:off x="456" y="2487"/>
                <a:ext cx="424" cy="426"/>
              </a:xfrm>
              <a:prstGeom prst="ellipse">
                <a:avLst/>
              </a:prstGeom>
              <a:solidFill>
                <a:schemeClr val="accent6">
                  <a:lumMod val="40000"/>
                  <a:lumOff val="60000"/>
                </a:schemeClr>
              </a:solidFill>
              <a:ln w="9525">
                <a:solidFill>
                  <a:schemeClr val="tx1"/>
                </a:solidFill>
                <a:round/>
                <a:headEnd/>
                <a:tailEnd/>
              </a:ln>
              <a:effectLst/>
            </p:spPr>
            <p:txBody>
              <a:bodyPr wrap="none" anchor="ctr"/>
              <a:lstStyle/>
              <a:p>
                <a:pPr fontAlgn="auto">
                  <a:spcBef>
                    <a:spcPts val="0"/>
                  </a:spcBef>
                  <a:spcAft>
                    <a:spcPts val="0"/>
                  </a:spcAft>
                  <a:defRPr/>
                </a:pPr>
                <a:endParaRPr lang="en-NZ">
                  <a:latin typeface="Arial"/>
                  <a:cs typeface="Arial"/>
                </a:endParaRPr>
              </a:p>
            </p:txBody>
          </p:sp>
          <p:sp>
            <p:nvSpPr>
              <p:cNvPr id="21593" name="Text Box 11">
                <a:extLst>
                  <a:ext uri="{FF2B5EF4-FFF2-40B4-BE49-F238E27FC236}">
                    <a16:creationId xmlns:a16="http://schemas.microsoft.com/office/drawing/2014/main" xmlns="" id="{F3481E7E-DC7F-72F4-AF43-A722AFE2EF28}"/>
                  </a:ext>
                </a:extLst>
              </p:cNvPr>
              <p:cNvSpPr txBox="1">
                <a:spLocks noChangeArrowheads="1"/>
              </p:cNvSpPr>
              <p:nvPr/>
            </p:nvSpPr>
            <p:spPr bwMode="auto">
              <a:xfrm>
                <a:off x="308" y="2511"/>
                <a:ext cx="598" cy="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spcBef>
                    <a:spcPts val="1000"/>
                  </a:spcBef>
                  <a:buClr>
                    <a:srgbClr val="8AD0D6"/>
                  </a:buClr>
                  <a:buSzPct val="80000"/>
                  <a:buFont typeface="Wingdings 3" panose="05040102010807070707" pitchFamily="18" charset="2"/>
                  <a:buChar char=""/>
                  <a:defRPr sz="2000">
                    <a:solidFill>
                      <a:schemeClr val="tx1"/>
                    </a:solidFill>
                    <a:latin typeface="Times New Roman" panose="02020603050405020304" pitchFamily="18" charset="0"/>
                  </a:defRPr>
                </a:lvl1pPr>
                <a:lvl2pPr marL="742950" indent="-285750" defTabSz="1000125">
                  <a:spcBef>
                    <a:spcPts val="1000"/>
                  </a:spcBef>
                  <a:buClr>
                    <a:srgbClr val="8AD0D6"/>
                  </a:buClr>
                  <a:buSzPct val="80000"/>
                  <a:buFont typeface="Wingdings 3" panose="05040102010807070707" pitchFamily="18" charset="2"/>
                  <a:buChar char=""/>
                  <a:defRPr sz="2800">
                    <a:solidFill>
                      <a:schemeClr val="tx1"/>
                    </a:solidFill>
                    <a:latin typeface="Times New Roman" panose="02020603050405020304" pitchFamily="18" charset="0"/>
                  </a:defRPr>
                </a:lvl2pPr>
                <a:lvl3pPr marL="1143000" indent="-228600" defTabSz="1000125">
                  <a:spcBef>
                    <a:spcPts val="1000"/>
                  </a:spcBef>
                  <a:buClr>
                    <a:srgbClr val="8AD0D6"/>
                  </a:buClr>
                  <a:buSzPct val="80000"/>
                  <a:buFont typeface="Wingdings 3" panose="05040102010807070707" pitchFamily="18" charset="2"/>
                  <a:buChar char=""/>
                  <a:defRPr sz="1600">
                    <a:solidFill>
                      <a:schemeClr val="tx1"/>
                    </a:solidFill>
                    <a:latin typeface="Times New Roman" panose="02020603050405020304" pitchFamily="18" charset="0"/>
                  </a:defRPr>
                </a:lvl3pPr>
                <a:lvl4pPr marL="1600200" indent="-228600" defTabSz="1000125">
                  <a:spcBef>
                    <a:spcPts val="1000"/>
                  </a:spcBef>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4pPr>
                <a:lvl5pPr marL="2057400" indent="-228600" defTabSz="1000125">
                  <a:spcBef>
                    <a:spcPts val="1000"/>
                  </a:spcBef>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5pPr>
                <a:lvl6pPr marL="2514600" indent="-228600" defTabSz="1000125"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6pPr>
                <a:lvl7pPr marL="2971800" indent="-228600" defTabSz="1000125"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7pPr>
                <a:lvl8pPr marL="3429000" indent="-228600" defTabSz="1000125"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8pPr>
                <a:lvl9pPr marL="3886200" indent="-228600" defTabSz="1000125"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9pPr>
              </a:lstStyle>
              <a:p>
                <a:pPr>
                  <a:spcBef>
                    <a:spcPct val="50000"/>
                  </a:spcBef>
                  <a:buClrTx/>
                  <a:buSzTx/>
                  <a:buFontTx/>
                  <a:buNone/>
                </a:pPr>
                <a:r>
                  <a:rPr lang="en-US" altLang="en-US">
                    <a:latin typeface="Century Gothic" panose="020B0502020202020204" pitchFamily="34" charset="0"/>
                    <a:ea typeface="ＭＳ Ｐゴシック" panose="020B0600070205080204" pitchFamily="34" charset="-128"/>
                  </a:rPr>
                  <a:t>    K</a:t>
                </a:r>
              </a:p>
            </p:txBody>
          </p:sp>
        </p:grpSp>
        <p:sp>
          <p:nvSpPr>
            <p:cNvPr id="21590" name="Line 8">
              <a:extLst>
                <a:ext uri="{FF2B5EF4-FFF2-40B4-BE49-F238E27FC236}">
                  <a16:creationId xmlns:a16="http://schemas.microsoft.com/office/drawing/2014/main" xmlns="" id="{F25A4F26-450A-4D21-5686-93578D052C4F}"/>
                </a:ext>
              </a:extLst>
            </p:cNvPr>
            <p:cNvSpPr>
              <a:spLocks noChangeShapeType="1"/>
            </p:cNvSpPr>
            <p:nvPr/>
          </p:nvSpPr>
          <p:spPr bwMode="auto">
            <a:xfrm flipV="1">
              <a:off x="8537437" y="2709974"/>
              <a:ext cx="275202" cy="612388"/>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21591" name="Line 8">
              <a:extLst>
                <a:ext uri="{FF2B5EF4-FFF2-40B4-BE49-F238E27FC236}">
                  <a16:creationId xmlns:a16="http://schemas.microsoft.com/office/drawing/2014/main" xmlns="" id="{56F208E7-3488-76D6-17D7-9BA10007701A}"/>
                </a:ext>
              </a:extLst>
            </p:cNvPr>
            <p:cNvSpPr>
              <a:spLocks noChangeShapeType="1"/>
            </p:cNvSpPr>
            <p:nvPr/>
          </p:nvSpPr>
          <p:spPr bwMode="auto">
            <a:xfrm>
              <a:off x="7403706" y="1308092"/>
              <a:ext cx="1446237" cy="1071171"/>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grpSp>
      <p:grpSp>
        <p:nvGrpSpPr>
          <p:cNvPr id="21511" name="Group 6">
            <a:extLst>
              <a:ext uri="{FF2B5EF4-FFF2-40B4-BE49-F238E27FC236}">
                <a16:creationId xmlns:a16="http://schemas.microsoft.com/office/drawing/2014/main" xmlns="" id="{FF8078EC-196F-343A-6861-DB1024BB3A4E}"/>
              </a:ext>
            </a:extLst>
          </p:cNvPr>
          <p:cNvGrpSpPr>
            <a:grpSpLocks/>
          </p:cNvGrpSpPr>
          <p:nvPr/>
        </p:nvGrpSpPr>
        <p:grpSpPr bwMode="auto">
          <a:xfrm>
            <a:off x="4170363" y="1012825"/>
            <a:ext cx="4273550" cy="2711450"/>
            <a:chOff x="3180222" y="1013206"/>
            <a:chExt cx="4273496" cy="2710917"/>
          </a:xfrm>
        </p:grpSpPr>
        <p:grpSp>
          <p:nvGrpSpPr>
            <p:cNvPr id="21578" name="Group 9">
              <a:extLst>
                <a:ext uri="{FF2B5EF4-FFF2-40B4-BE49-F238E27FC236}">
                  <a16:creationId xmlns:a16="http://schemas.microsoft.com/office/drawing/2014/main" xmlns="" id="{0F7786F1-2FF4-25D3-7943-693BBFDCF735}"/>
                </a:ext>
              </a:extLst>
            </p:cNvPr>
            <p:cNvGrpSpPr>
              <a:grpSpLocks/>
            </p:cNvGrpSpPr>
            <p:nvPr/>
          </p:nvGrpSpPr>
          <p:grpSpPr bwMode="auto">
            <a:xfrm>
              <a:off x="6453052" y="3289756"/>
              <a:ext cx="976559" cy="434367"/>
              <a:chOff x="308" y="2488"/>
              <a:chExt cx="598" cy="424"/>
            </a:xfrm>
          </p:grpSpPr>
          <p:sp>
            <p:nvSpPr>
              <p:cNvPr id="31" name="Oval 10">
                <a:extLst>
                  <a:ext uri="{FF2B5EF4-FFF2-40B4-BE49-F238E27FC236}">
                    <a16:creationId xmlns:a16="http://schemas.microsoft.com/office/drawing/2014/main" xmlns="" id="{96077EEE-9AE2-8152-2C57-41729EE6415F}"/>
                  </a:ext>
                </a:extLst>
              </p:cNvPr>
              <p:cNvSpPr>
                <a:spLocks noChangeArrowheads="1"/>
              </p:cNvSpPr>
              <p:nvPr/>
            </p:nvSpPr>
            <p:spPr bwMode="auto">
              <a:xfrm>
                <a:off x="456" y="2487"/>
                <a:ext cx="424" cy="426"/>
              </a:xfrm>
              <a:prstGeom prst="ellipse">
                <a:avLst/>
              </a:prstGeom>
              <a:solidFill>
                <a:schemeClr val="accent6">
                  <a:lumMod val="40000"/>
                  <a:lumOff val="60000"/>
                </a:schemeClr>
              </a:solidFill>
              <a:ln w="9525">
                <a:solidFill>
                  <a:schemeClr val="tx1"/>
                </a:solidFill>
                <a:round/>
                <a:headEnd/>
                <a:tailEnd/>
              </a:ln>
              <a:effectLst/>
            </p:spPr>
            <p:txBody>
              <a:bodyPr wrap="none" anchor="ctr"/>
              <a:lstStyle/>
              <a:p>
                <a:pPr fontAlgn="auto">
                  <a:spcBef>
                    <a:spcPts val="0"/>
                  </a:spcBef>
                  <a:spcAft>
                    <a:spcPts val="0"/>
                  </a:spcAft>
                  <a:defRPr/>
                </a:pPr>
                <a:endParaRPr lang="en-NZ">
                  <a:latin typeface="Arial"/>
                  <a:cs typeface="Arial"/>
                </a:endParaRPr>
              </a:p>
            </p:txBody>
          </p:sp>
          <p:sp>
            <p:nvSpPr>
              <p:cNvPr id="21586" name="Text Box 11">
                <a:extLst>
                  <a:ext uri="{FF2B5EF4-FFF2-40B4-BE49-F238E27FC236}">
                    <a16:creationId xmlns:a16="http://schemas.microsoft.com/office/drawing/2014/main" xmlns="" id="{6FACB2E7-983B-5A8F-5DE2-6958934F3EBE}"/>
                  </a:ext>
                </a:extLst>
              </p:cNvPr>
              <p:cNvSpPr txBox="1">
                <a:spLocks noChangeArrowheads="1"/>
              </p:cNvSpPr>
              <p:nvPr/>
            </p:nvSpPr>
            <p:spPr bwMode="auto">
              <a:xfrm>
                <a:off x="308" y="2511"/>
                <a:ext cx="598" cy="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spcBef>
                    <a:spcPts val="1000"/>
                  </a:spcBef>
                  <a:buClr>
                    <a:srgbClr val="8AD0D6"/>
                  </a:buClr>
                  <a:buSzPct val="80000"/>
                  <a:buFont typeface="Wingdings 3" panose="05040102010807070707" pitchFamily="18" charset="2"/>
                  <a:buChar char=""/>
                  <a:defRPr sz="2000">
                    <a:solidFill>
                      <a:schemeClr val="tx1"/>
                    </a:solidFill>
                    <a:latin typeface="Times New Roman" panose="02020603050405020304" pitchFamily="18" charset="0"/>
                  </a:defRPr>
                </a:lvl1pPr>
                <a:lvl2pPr marL="742950" indent="-285750" defTabSz="1000125">
                  <a:spcBef>
                    <a:spcPts val="1000"/>
                  </a:spcBef>
                  <a:buClr>
                    <a:srgbClr val="8AD0D6"/>
                  </a:buClr>
                  <a:buSzPct val="80000"/>
                  <a:buFont typeface="Wingdings 3" panose="05040102010807070707" pitchFamily="18" charset="2"/>
                  <a:buChar char=""/>
                  <a:defRPr sz="2800">
                    <a:solidFill>
                      <a:schemeClr val="tx1"/>
                    </a:solidFill>
                    <a:latin typeface="Times New Roman" panose="02020603050405020304" pitchFamily="18" charset="0"/>
                  </a:defRPr>
                </a:lvl2pPr>
                <a:lvl3pPr marL="1143000" indent="-228600" defTabSz="1000125">
                  <a:spcBef>
                    <a:spcPts val="1000"/>
                  </a:spcBef>
                  <a:buClr>
                    <a:srgbClr val="8AD0D6"/>
                  </a:buClr>
                  <a:buSzPct val="80000"/>
                  <a:buFont typeface="Wingdings 3" panose="05040102010807070707" pitchFamily="18" charset="2"/>
                  <a:buChar char=""/>
                  <a:defRPr sz="1600">
                    <a:solidFill>
                      <a:schemeClr val="tx1"/>
                    </a:solidFill>
                    <a:latin typeface="Times New Roman" panose="02020603050405020304" pitchFamily="18" charset="0"/>
                  </a:defRPr>
                </a:lvl3pPr>
                <a:lvl4pPr marL="1600200" indent="-228600" defTabSz="1000125">
                  <a:spcBef>
                    <a:spcPts val="1000"/>
                  </a:spcBef>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4pPr>
                <a:lvl5pPr marL="2057400" indent="-228600" defTabSz="1000125">
                  <a:spcBef>
                    <a:spcPts val="1000"/>
                  </a:spcBef>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5pPr>
                <a:lvl6pPr marL="2514600" indent="-228600" defTabSz="1000125"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6pPr>
                <a:lvl7pPr marL="2971800" indent="-228600" defTabSz="1000125"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7pPr>
                <a:lvl8pPr marL="3429000" indent="-228600" defTabSz="1000125"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8pPr>
                <a:lvl9pPr marL="3886200" indent="-228600" defTabSz="1000125"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9pPr>
              </a:lstStyle>
              <a:p>
                <a:pPr>
                  <a:spcBef>
                    <a:spcPct val="50000"/>
                  </a:spcBef>
                  <a:buClrTx/>
                  <a:buSzTx/>
                  <a:buFontTx/>
                  <a:buNone/>
                </a:pPr>
                <a:r>
                  <a:rPr lang="en-US" altLang="en-US">
                    <a:latin typeface="Century Gothic" panose="020B0502020202020204" pitchFamily="34" charset="0"/>
                    <a:ea typeface="ＭＳ Ｐゴシック" panose="020B0600070205080204" pitchFamily="34" charset="-128"/>
                  </a:rPr>
                  <a:t>    F</a:t>
                </a:r>
              </a:p>
            </p:txBody>
          </p:sp>
        </p:grpSp>
        <p:sp>
          <p:nvSpPr>
            <p:cNvPr id="21579" name="Line 8">
              <a:extLst>
                <a:ext uri="{FF2B5EF4-FFF2-40B4-BE49-F238E27FC236}">
                  <a16:creationId xmlns:a16="http://schemas.microsoft.com/office/drawing/2014/main" xmlns="" id="{C2127DB7-223A-7E2B-C05F-F14ABFE12AFF}"/>
                </a:ext>
              </a:extLst>
            </p:cNvPr>
            <p:cNvSpPr>
              <a:spLocks noChangeShapeType="1"/>
            </p:cNvSpPr>
            <p:nvPr/>
          </p:nvSpPr>
          <p:spPr bwMode="auto">
            <a:xfrm flipV="1">
              <a:off x="5233340" y="3529123"/>
              <a:ext cx="1427290" cy="80595"/>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grpSp>
          <p:nvGrpSpPr>
            <p:cNvPr id="21580" name="Group 9">
              <a:extLst>
                <a:ext uri="{FF2B5EF4-FFF2-40B4-BE49-F238E27FC236}">
                  <a16:creationId xmlns:a16="http://schemas.microsoft.com/office/drawing/2014/main" xmlns="" id="{83E29976-8652-12C2-095B-3B230D8A0889}"/>
                </a:ext>
              </a:extLst>
            </p:cNvPr>
            <p:cNvGrpSpPr>
              <a:grpSpLocks/>
            </p:cNvGrpSpPr>
            <p:nvPr/>
          </p:nvGrpSpPr>
          <p:grpSpPr bwMode="auto">
            <a:xfrm>
              <a:off x="6477159" y="1013206"/>
              <a:ext cx="976559" cy="434367"/>
              <a:chOff x="308" y="2488"/>
              <a:chExt cx="598" cy="424"/>
            </a:xfrm>
          </p:grpSpPr>
          <p:sp>
            <p:nvSpPr>
              <p:cNvPr id="44" name="Oval 10">
                <a:extLst>
                  <a:ext uri="{FF2B5EF4-FFF2-40B4-BE49-F238E27FC236}">
                    <a16:creationId xmlns:a16="http://schemas.microsoft.com/office/drawing/2014/main" xmlns="" id="{4FB7D372-EC0A-FE64-D898-640191E3ABB4}"/>
                  </a:ext>
                </a:extLst>
              </p:cNvPr>
              <p:cNvSpPr>
                <a:spLocks noChangeArrowheads="1"/>
              </p:cNvSpPr>
              <p:nvPr/>
            </p:nvSpPr>
            <p:spPr bwMode="auto">
              <a:xfrm>
                <a:off x="456" y="2488"/>
                <a:ext cx="424" cy="426"/>
              </a:xfrm>
              <a:prstGeom prst="ellipse">
                <a:avLst/>
              </a:prstGeom>
              <a:solidFill>
                <a:schemeClr val="accent6">
                  <a:lumMod val="40000"/>
                  <a:lumOff val="60000"/>
                </a:schemeClr>
              </a:solidFill>
              <a:ln w="9525">
                <a:solidFill>
                  <a:schemeClr val="tx1"/>
                </a:solidFill>
                <a:round/>
                <a:headEnd/>
                <a:tailEnd/>
              </a:ln>
              <a:effectLst/>
            </p:spPr>
            <p:txBody>
              <a:bodyPr wrap="none" anchor="ctr"/>
              <a:lstStyle/>
              <a:p>
                <a:pPr fontAlgn="auto">
                  <a:spcBef>
                    <a:spcPts val="0"/>
                  </a:spcBef>
                  <a:spcAft>
                    <a:spcPts val="0"/>
                  </a:spcAft>
                  <a:defRPr/>
                </a:pPr>
                <a:endParaRPr lang="en-NZ">
                  <a:latin typeface="Arial"/>
                  <a:cs typeface="Arial"/>
                </a:endParaRPr>
              </a:p>
            </p:txBody>
          </p:sp>
          <p:sp>
            <p:nvSpPr>
              <p:cNvPr id="21584" name="Text Box 11">
                <a:extLst>
                  <a:ext uri="{FF2B5EF4-FFF2-40B4-BE49-F238E27FC236}">
                    <a16:creationId xmlns:a16="http://schemas.microsoft.com/office/drawing/2014/main" xmlns="" id="{7C47C0EB-110F-30FF-9292-DE84257EC87E}"/>
                  </a:ext>
                </a:extLst>
              </p:cNvPr>
              <p:cNvSpPr txBox="1">
                <a:spLocks noChangeArrowheads="1"/>
              </p:cNvSpPr>
              <p:nvPr/>
            </p:nvSpPr>
            <p:spPr bwMode="auto">
              <a:xfrm>
                <a:off x="308" y="2511"/>
                <a:ext cx="598" cy="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spcBef>
                    <a:spcPts val="1000"/>
                  </a:spcBef>
                  <a:buClr>
                    <a:srgbClr val="8AD0D6"/>
                  </a:buClr>
                  <a:buSzPct val="80000"/>
                  <a:buFont typeface="Wingdings 3" panose="05040102010807070707" pitchFamily="18" charset="2"/>
                  <a:buChar char=""/>
                  <a:defRPr sz="2000">
                    <a:solidFill>
                      <a:schemeClr val="tx1"/>
                    </a:solidFill>
                    <a:latin typeface="Times New Roman" panose="02020603050405020304" pitchFamily="18" charset="0"/>
                  </a:defRPr>
                </a:lvl1pPr>
                <a:lvl2pPr marL="742950" indent="-285750" defTabSz="1000125">
                  <a:spcBef>
                    <a:spcPts val="1000"/>
                  </a:spcBef>
                  <a:buClr>
                    <a:srgbClr val="8AD0D6"/>
                  </a:buClr>
                  <a:buSzPct val="80000"/>
                  <a:buFont typeface="Wingdings 3" panose="05040102010807070707" pitchFamily="18" charset="2"/>
                  <a:buChar char=""/>
                  <a:defRPr sz="2800">
                    <a:solidFill>
                      <a:schemeClr val="tx1"/>
                    </a:solidFill>
                    <a:latin typeface="Times New Roman" panose="02020603050405020304" pitchFamily="18" charset="0"/>
                  </a:defRPr>
                </a:lvl2pPr>
                <a:lvl3pPr marL="1143000" indent="-228600" defTabSz="1000125">
                  <a:spcBef>
                    <a:spcPts val="1000"/>
                  </a:spcBef>
                  <a:buClr>
                    <a:srgbClr val="8AD0D6"/>
                  </a:buClr>
                  <a:buSzPct val="80000"/>
                  <a:buFont typeface="Wingdings 3" panose="05040102010807070707" pitchFamily="18" charset="2"/>
                  <a:buChar char=""/>
                  <a:defRPr sz="1600">
                    <a:solidFill>
                      <a:schemeClr val="tx1"/>
                    </a:solidFill>
                    <a:latin typeface="Times New Roman" panose="02020603050405020304" pitchFamily="18" charset="0"/>
                  </a:defRPr>
                </a:lvl3pPr>
                <a:lvl4pPr marL="1600200" indent="-228600" defTabSz="1000125">
                  <a:spcBef>
                    <a:spcPts val="1000"/>
                  </a:spcBef>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4pPr>
                <a:lvl5pPr marL="2057400" indent="-228600" defTabSz="1000125">
                  <a:spcBef>
                    <a:spcPts val="1000"/>
                  </a:spcBef>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5pPr>
                <a:lvl6pPr marL="2514600" indent="-228600" defTabSz="1000125"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6pPr>
                <a:lvl7pPr marL="2971800" indent="-228600" defTabSz="1000125"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7pPr>
                <a:lvl8pPr marL="3429000" indent="-228600" defTabSz="1000125"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8pPr>
                <a:lvl9pPr marL="3886200" indent="-228600" defTabSz="1000125"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9pPr>
              </a:lstStyle>
              <a:p>
                <a:pPr>
                  <a:spcBef>
                    <a:spcPct val="50000"/>
                  </a:spcBef>
                  <a:buClrTx/>
                  <a:buSzTx/>
                  <a:buFontTx/>
                  <a:buNone/>
                </a:pPr>
                <a:r>
                  <a:rPr lang="en-US" altLang="en-US">
                    <a:latin typeface="Century Gothic" panose="020B0502020202020204" pitchFamily="34" charset="0"/>
                    <a:ea typeface="ＭＳ Ｐゴシック" panose="020B0600070205080204" pitchFamily="34" charset="-128"/>
                  </a:rPr>
                  <a:t>    I</a:t>
                </a:r>
              </a:p>
            </p:txBody>
          </p:sp>
        </p:grpSp>
        <p:sp>
          <p:nvSpPr>
            <p:cNvPr id="21581" name="Line 8">
              <a:extLst>
                <a:ext uri="{FF2B5EF4-FFF2-40B4-BE49-F238E27FC236}">
                  <a16:creationId xmlns:a16="http://schemas.microsoft.com/office/drawing/2014/main" xmlns="" id="{CCB953A8-6856-E063-EA6E-AE0C0968ACDA}"/>
                </a:ext>
              </a:extLst>
            </p:cNvPr>
            <p:cNvSpPr>
              <a:spLocks noChangeShapeType="1"/>
            </p:cNvSpPr>
            <p:nvPr/>
          </p:nvSpPr>
          <p:spPr bwMode="auto">
            <a:xfrm flipV="1">
              <a:off x="5676421" y="1231413"/>
              <a:ext cx="1076030" cy="166041"/>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21582" name="Line 8">
              <a:extLst>
                <a:ext uri="{FF2B5EF4-FFF2-40B4-BE49-F238E27FC236}">
                  <a16:creationId xmlns:a16="http://schemas.microsoft.com/office/drawing/2014/main" xmlns="" id="{CF3D8C2B-83C1-A71F-8939-474DF63ABFFC}"/>
                </a:ext>
              </a:extLst>
            </p:cNvPr>
            <p:cNvSpPr>
              <a:spLocks noChangeShapeType="1"/>
            </p:cNvSpPr>
            <p:nvPr/>
          </p:nvSpPr>
          <p:spPr bwMode="auto">
            <a:xfrm>
              <a:off x="3180222" y="2130711"/>
              <a:ext cx="3688293" cy="1226186"/>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grpSp>
      <p:grpSp>
        <p:nvGrpSpPr>
          <p:cNvPr id="21512" name="Group 8">
            <a:extLst>
              <a:ext uri="{FF2B5EF4-FFF2-40B4-BE49-F238E27FC236}">
                <a16:creationId xmlns:a16="http://schemas.microsoft.com/office/drawing/2014/main" xmlns="" id="{60DA338B-244D-DF61-FA51-A03AAFF2EFFE}"/>
              </a:ext>
            </a:extLst>
          </p:cNvPr>
          <p:cNvGrpSpPr>
            <a:grpSpLocks/>
          </p:cNvGrpSpPr>
          <p:nvPr/>
        </p:nvGrpSpPr>
        <p:grpSpPr bwMode="auto">
          <a:xfrm>
            <a:off x="5541963" y="2689225"/>
            <a:ext cx="6821487" cy="3556000"/>
            <a:chOff x="4551367" y="2688773"/>
            <a:chExt cx="6820895" cy="3557065"/>
          </a:xfrm>
        </p:grpSpPr>
        <p:grpSp>
          <p:nvGrpSpPr>
            <p:cNvPr id="21573" name="Group 9">
              <a:extLst>
                <a:ext uri="{FF2B5EF4-FFF2-40B4-BE49-F238E27FC236}">
                  <a16:creationId xmlns:a16="http://schemas.microsoft.com/office/drawing/2014/main" xmlns="" id="{E5CBCEBB-5F90-D813-741B-E2534CC91A51}"/>
                </a:ext>
              </a:extLst>
            </p:cNvPr>
            <p:cNvGrpSpPr>
              <a:grpSpLocks/>
            </p:cNvGrpSpPr>
            <p:nvPr/>
          </p:nvGrpSpPr>
          <p:grpSpPr bwMode="auto">
            <a:xfrm>
              <a:off x="9948396" y="3617009"/>
              <a:ext cx="1423866" cy="719469"/>
              <a:chOff x="385" y="2488"/>
              <a:chExt cx="598" cy="426"/>
            </a:xfrm>
          </p:grpSpPr>
          <p:sp>
            <p:nvSpPr>
              <p:cNvPr id="57" name="Oval 10">
                <a:extLst>
                  <a:ext uri="{FF2B5EF4-FFF2-40B4-BE49-F238E27FC236}">
                    <a16:creationId xmlns:a16="http://schemas.microsoft.com/office/drawing/2014/main" xmlns="" id="{6C958AD7-8B01-F56A-3110-906E6A6CBE39}"/>
                  </a:ext>
                </a:extLst>
              </p:cNvPr>
              <p:cNvSpPr>
                <a:spLocks noChangeArrowheads="1"/>
              </p:cNvSpPr>
              <p:nvPr/>
            </p:nvSpPr>
            <p:spPr bwMode="auto">
              <a:xfrm>
                <a:off x="456" y="2488"/>
                <a:ext cx="424" cy="426"/>
              </a:xfrm>
              <a:prstGeom prst="ellipse">
                <a:avLst/>
              </a:prstGeom>
              <a:solidFill>
                <a:schemeClr val="accent6">
                  <a:lumMod val="40000"/>
                  <a:lumOff val="60000"/>
                </a:schemeClr>
              </a:solidFill>
              <a:ln w="9525">
                <a:solidFill>
                  <a:schemeClr val="tx1"/>
                </a:solidFill>
                <a:round/>
                <a:headEnd/>
                <a:tailEnd/>
              </a:ln>
              <a:effectLst/>
            </p:spPr>
            <p:txBody>
              <a:bodyPr wrap="none" anchor="ctr"/>
              <a:lstStyle/>
              <a:p>
                <a:pPr fontAlgn="auto">
                  <a:spcBef>
                    <a:spcPts val="0"/>
                  </a:spcBef>
                  <a:spcAft>
                    <a:spcPts val="0"/>
                  </a:spcAft>
                  <a:defRPr/>
                </a:pPr>
                <a:endParaRPr lang="en-NZ">
                  <a:latin typeface="Arial"/>
                  <a:cs typeface="Arial"/>
                </a:endParaRPr>
              </a:p>
            </p:txBody>
          </p:sp>
          <p:sp>
            <p:nvSpPr>
              <p:cNvPr id="21577" name="Text Box 11">
                <a:extLst>
                  <a:ext uri="{FF2B5EF4-FFF2-40B4-BE49-F238E27FC236}">
                    <a16:creationId xmlns:a16="http://schemas.microsoft.com/office/drawing/2014/main" xmlns="" id="{F69B4064-8EDB-F3EB-9CC5-3DBC5E9C4FD2}"/>
                  </a:ext>
                </a:extLst>
              </p:cNvPr>
              <p:cNvSpPr txBox="1">
                <a:spLocks noChangeArrowheads="1"/>
              </p:cNvSpPr>
              <p:nvPr/>
            </p:nvSpPr>
            <p:spPr bwMode="auto">
              <a:xfrm>
                <a:off x="385" y="2580"/>
                <a:ext cx="598"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spcBef>
                    <a:spcPts val="1000"/>
                  </a:spcBef>
                  <a:buClr>
                    <a:srgbClr val="8AD0D6"/>
                  </a:buClr>
                  <a:buSzPct val="80000"/>
                  <a:buFont typeface="Wingdings 3" panose="05040102010807070707" pitchFamily="18" charset="2"/>
                  <a:buChar char=""/>
                  <a:defRPr sz="2000">
                    <a:solidFill>
                      <a:schemeClr val="tx1"/>
                    </a:solidFill>
                    <a:latin typeface="Times New Roman" panose="02020603050405020304" pitchFamily="18" charset="0"/>
                  </a:defRPr>
                </a:lvl1pPr>
                <a:lvl2pPr marL="742950" indent="-285750" defTabSz="1000125">
                  <a:spcBef>
                    <a:spcPts val="1000"/>
                  </a:spcBef>
                  <a:buClr>
                    <a:srgbClr val="8AD0D6"/>
                  </a:buClr>
                  <a:buSzPct val="80000"/>
                  <a:buFont typeface="Wingdings 3" panose="05040102010807070707" pitchFamily="18" charset="2"/>
                  <a:buChar char=""/>
                  <a:defRPr sz="2800">
                    <a:solidFill>
                      <a:schemeClr val="tx1"/>
                    </a:solidFill>
                    <a:latin typeface="Times New Roman" panose="02020603050405020304" pitchFamily="18" charset="0"/>
                  </a:defRPr>
                </a:lvl2pPr>
                <a:lvl3pPr marL="1143000" indent="-228600" defTabSz="1000125">
                  <a:spcBef>
                    <a:spcPts val="1000"/>
                  </a:spcBef>
                  <a:buClr>
                    <a:srgbClr val="8AD0D6"/>
                  </a:buClr>
                  <a:buSzPct val="80000"/>
                  <a:buFont typeface="Wingdings 3" panose="05040102010807070707" pitchFamily="18" charset="2"/>
                  <a:buChar char=""/>
                  <a:defRPr sz="1600">
                    <a:solidFill>
                      <a:schemeClr val="tx1"/>
                    </a:solidFill>
                    <a:latin typeface="Times New Roman" panose="02020603050405020304" pitchFamily="18" charset="0"/>
                  </a:defRPr>
                </a:lvl3pPr>
                <a:lvl4pPr marL="1600200" indent="-228600" defTabSz="1000125">
                  <a:spcBef>
                    <a:spcPts val="1000"/>
                  </a:spcBef>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4pPr>
                <a:lvl5pPr marL="2057400" indent="-228600" defTabSz="1000125">
                  <a:spcBef>
                    <a:spcPts val="1000"/>
                  </a:spcBef>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5pPr>
                <a:lvl6pPr marL="2514600" indent="-228600" defTabSz="1000125"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6pPr>
                <a:lvl7pPr marL="2971800" indent="-228600" defTabSz="1000125"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7pPr>
                <a:lvl8pPr marL="3429000" indent="-228600" defTabSz="1000125"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8pPr>
                <a:lvl9pPr marL="3886200" indent="-228600" defTabSz="1000125"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9pPr>
              </a:lstStyle>
              <a:p>
                <a:pPr>
                  <a:spcBef>
                    <a:spcPct val="50000"/>
                  </a:spcBef>
                  <a:buClrTx/>
                  <a:buSzTx/>
                  <a:buFontTx/>
                  <a:buNone/>
                </a:pPr>
                <a:r>
                  <a:rPr lang="en-US" altLang="en-US">
                    <a:latin typeface="Century Gothic" panose="020B0502020202020204" pitchFamily="34" charset="0"/>
                    <a:ea typeface="ＭＳ Ｐゴシック" panose="020B0600070205080204" pitchFamily="34" charset="-128"/>
                  </a:rPr>
                  <a:t>    END</a:t>
                </a:r>
              </a:p>
            </p:txBody>
          </p:sp>
        </p:grpSp>
        <p:sp>
          <p:nvSpPr>
            <p:cNvPr id="21574" name="Line 8">
              <a:extLst>
                <a:ext uri="{FF2B5EF4-FFF2-40B4-BE49-F238E27FC236}">
                  <a16:creationId xmlns:a16="http://schemas.microsoft.com/office/drawing/2014/main" xmlns="" id="{84A000B8-3768-BAFB-A6ED-5D1B61E987D8}"/>
                </a:ext>
              </a:extLst>
            </p:cNvPr>
            <p:cNvSpPr>
              <a:spLocks noChangeShapeType="1"/>
            </p:cNvSpPr>
            <p:nvPr/>
          </p:nvSpPr>
          <p:spPr bwMode="auto">
            <a:xfrm>
              <a:off x="9344069" y="2688773"/>
              <a:ext cx="976313" cy="979956"/>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21575" name="Line 8">
              <a:extLst>
                <a:ext uri="{FF2B5EF4-FFF2-40B4-BE49-F238E27FC236}">
                  <a16:creationId xmlns:a16="http://schemas.microsoft.com/office/drawing/2014/main" xmlns="" id="{DEEBAF61-9C0C-264A-9737-82B6B82D1AEF}"/>
                </a:ext>
              </a:extLst>
            </p:cNvPr>
            <p:cNvSpPr>
              <a:spLocks noChangeShapeType="1"/>
            </p:cNvSpPr>
            <p:nvPr/>
          </p:nvSpPr>
          <p:spPr bwMode="auto">
            <a:xfrm flipV="1">
              <a:off x="4551367" y="4234602"/>
              <a:ext cx="5681205" cy="2011236"/>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grpSp>
      <p:grpSp>
        <p:nvGrpSpPr>
          <p:cNvPr id="21513" name="Group 9">
            <a:extLst>
              <a:ext uri="{FF2B5EF4-FFF2-40B4-BE49-F238E27FC236}">
                <a16:creationId xmlns:a16="http://schemas.microsoft.com/office/drawing/2014/main" xmlns="" id="{BA6C29F4-32BF-94F6-8105-13AFC648DB57}"/>
              </a:ext>
            </a:extLst>
          </p:cNvPr>
          <p:cNvGrpSpPr>
            <a:grpSpLocks/>
          </p:cNvGrpSpPr>
          <p:nvPr/>
        </p:nvGrpSpPr>
        <p:grpSpPr bwMode="auto">
          <a:xfrm>
            <a:off x="3978275" y="1176338"/>
            <a:ext cx="2735263" cy="5308600"/>
            <a:chOff x="2986915" y="1176845"/>
            <a:chExt cx="2735816" cy="5308345"/>
          </a:xfrm>
        </p:grpSpPr>
        <p:sp>
          <p:nvSpPr>
            <p:cNvPr id="21555" name="Line 8">
              <a:extLst>
                <a:ext uri="{FF2B5EF4-FFF2-40B4-BE49-F238E27FC236}">
                  <a16:creationId xmlns:a16="http://schemas.microsoft.com/office/drawing/2014/main" xmlns="" id="{CEAC5E9E-7510-554B-2A9A-E5845BD96918}"/>
                </a:ext>
              </a:extLst>
            </p:cNvPr>
            <p:cNvSpPr>
              <a:spLocks noChangeShapeType="1"/>
            </p:cNvSpPr>
            <p:nvPr/>
          </p:nvSpPr>
          <p:spPr bwMode="auto">
            <a:xfrm flipV="1">
              <a:off x="3180223" y="3571238"/>
              <a:ext cx="1380218" cy="84519"/>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21556" name="Line 8">
              <a:extLst>
                <a:ext uri="{FF2B5EF4-FFF2-40B4-BE49-F238E27FC236}">
                  <a16:creationId xmlns:a16="http://schemas.microsoft.com/office/drawing/2014/main" xmlns="" id="{4369578E-4267-DF92-B6FE-7C40712F4D5B}"/>
                </a:ext>
              </a:extLst>
            </p:cNvPr>
            <p:cNvSpPr>
              <a:spLocks noChangeShapeType="1"/>
            </p:cNvSpPr>
            <p:nvPr/>
          </p:nvSpPr>
          <p:spPr bwMode="auto">
            <a:xfrm>
              <a:off x="3128997" y="5266302"/>
              <a:ext cx="682138" cy="46038"/>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grpSp>
          <p:nvGrpSpPr>
            <p:cNvPr id="21557" name="Group 9">
              <a:extLst>
                <a:ext uri="{FF2B5EF4-FFF2-40B4-BE49-F238E27FC236}">
                  <a16:creationId xmlns:a16="http://schemas.microsoft.com/office/drawing/2014/main" xmlns="" id="{BDB5B894-54FC-E775-46E4-34B030E7D7F4}"/>
                </a:ext>
              </a:extLst>
            </p:cNvPr>
            <p:cNvGrpSpPr>
              <a:grpSpLocks/>
            </p:cNvGrpSpPr>
            <p:nvPr/>
          </p:nvGrpSpPr>
          <p:grpSpPr bwMode="auto">
            <a:xfrm>
              <a:off x="4746172" y="1176845"/>
              <a:ext cx="976559" cy="434367"/>
              <a:chOff x="308" y="2488"/>
              <a:chExt cx="598" cy="424"/>
            </a:xfrm>
          </p:grpSpPr>
          <p:sp>
            <p:nvSpPr>
              <p:cNvPr id="36" name="Oval 10">
                <a:extLst>
                  <a:ext uri="{FF2B5EF4-FFF2-40B4-BE49-F238E27FC236}">
                    <a16:creationId xmlns:a16="http://schemas.microsoft.com/office/drawing/2014/main" xmlns="" id="{5D5384DD-7F36-2F3C-35AB-DCF6E1721C1D}"/>
                  </a:ext>
                </a:extLst>
              </p:cNvPr>
              <p:cNvSpPr>
                <a:spLocks noChangeArrowheads="1"/>
              </p:cNvSpPr>
              <p:nvPr/>
            </p:nvSpPr>
            <p:spPr bwMode="auto">
              <a:xfrm>
                <a:off x="456" y="2488"/>
                <a:ext cx="424" cy="426"/>
              </a:xfrm>
              <a:prstGeom prst="ellipse">
                <a:avLst/>
              </a:prstGeom>
              <a:solidFill>
                <a:schemeClr val="accent6">
                  <a:lumMod val="40000"/>
                  <a:lumOff val="60000"/>
                </a:schemeClr>
              </a:solidFill>
              <a:ln w="9525">
                <a:solidFill>
                  <a:schemeClr val="tx1"/>
                </a:solidFill>
                <a:round/>
                <a:headEnd/>
                <a:tailEnd/>
              </a:ln>
              <a:effectLst/>
            </p:spPr>
            <p:txBody>
              <a:bodyPr wrap="none" anchor="ctr"/>
              <a:lstStyle/>
              <a:p>
                <a:pPr fontAlgn="auto">
                  <a:spcBef>
                    <a:spcPts val="0"/>
                  </a:spcBef>
                  <a:spcAft>
                    <a:spcPts val="0"/>
                  </a:spcAft>
                  <a:defRPr/>
                </a:pPr>
                <a:endParaRPr lang="en-NZ">
                  <a:latin typeface="Arial"/>
                  <a:cs typeface="Arial"/>
                </a:endParaRPr>
              </a:p>
            </p:txBody>
          </p:sp>
          <p:sp>
            <p:nvSpPr>
              <p:cNvPr id="21572" name="Text Box 11">
                <a:extLst>
                  <a:ext uri="{FF2B5EF4-FFF2-40B4-BE49-F238E27FC236}">
                    <a16:creationId xmlns:a16="http://schemas.microsoft.com/office/drawing/2014/main" xmlns="" id="{F8AC58F2-72E3-CFDB-C1DE-210D0F9381FC}"/>
                  </a:ext>
                </a:extLst>
              </p:cNvPr>
              <p:cNvSpPr txBox="1">
                <a:spLocks noChangeArrowheads="1"/>
              </p:cNvSpPr>
              <p:nvPr/>
            </p:nvSpPr>
            <p:spPr bwMode="auto">
              <a:xfrm>
                <a:off x="308" y="2511"/>
                <a:ext cx="598" cy="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spcBef>
                    <a:spcPts val="1000"/>
                  </a:spcBef>
                  <a:buClr>
                    <a:srgbClr val="8AD0D6"/>
                  </a:buClr>
                  <a:buSzPct val="80000"/>
                  <a:buFont typeface="Wingdings 3" panose="05040102010807070707" pitchFamily="18" charset="2"/>
                  <a:buChar char=""/>
                  <a:defRPr sz="2000">
                    <a:solidFill>
                      <a:schemeClr val="tx1"/>
                    </a:solidFill>
                    <a:latin typeface="Times New Roman" panose="02020603050405020304" pitchFamily="18" charset="0"/>
                  </a:defRPr>
                </a:lvl1pPr>
                <a:lvl2pPr marL="742950" indent="-285750" defTabSz="1000125">
                  <a:spcBef>
                    <a:spcPts val="1000"/>
                  </a:spcBef>
                  <a:buClr>
                    <a:srgbClr val="8AD0D6"/>
                  </a:buClr>
                  <a:buSzPct val="80000"/>
                  <a:buFont typeface="Wingdings 3" panose="05040102010807070707" pitchFamily="18" charset="2"/>
                  <a:buChar char=""/>
                  <a:defRPr sz="2800">
                    <a:solidFill>
                      <a:schemeClr val="tx1"/>
                    </a:solidFill>
                    <a:latin typeface="Times New Roman" panose="02020603050405020304" pitchFamily="18" charset="0"/>
                  </a:defRPr>
                </a:lvl2pPr>
                <a:lvl3pPr marL="1143000" indent="-228600" defTabSz="1000125">
                  <a:spcBef>
                    <a:spcPts val="1000"/>
                  </a:spcBef>
                  <a:buClr>
                    <a:srgbClr val="8AD0D6"/>
                  </a:buClr>
                  <a:buSzPct val="80000"/>
                  <a:buFont typeface="Wingdings 3" panose="05040102010807070707" pitchFamily="18" charset="2"/>
                  <a:buChar char=""/>
                  <a:defRPr sz="1600">
                    <a:solidFill>
                      <a:schemeClr val="tx1"/>
                    </a:solidFill>
                    <a:latin typeface="Times New Roman" panose="02020603050405020304" pitchFamily="18" charset="0"/>
                  </a:defRPr>
                </a:lvl3pPr>
                <a:lvl4pPr marL="1600200" indent="-228600" defTabSz="1000125">
                  <a:spcBef>
                    <a:spcPts val="1000"/>
                  </a:spcBef>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4pPr>
                <a:lvl5pPr marL="2057400" indent="-228600" defTabSz="1000125">
                  <a:spcBef>
                    <a:spcPts val="1000"/>
                  </a:spcBef>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5pPr>
                <a:lvl6pPr marL="2514600" indent="-228600" defTabSz="1000125"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6pPr>
                <a:lvl7pPr marL="2971800" indent="-228600" defTabSz="1000125"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7pPr>
                <a:lvl8pPr marL="3429000" indent="-228600" defTabSz="1000125"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8pPr>
                <a:lvl9pPr marL="3886200" indent="-228600" defTabSz="1000125"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9pPr>
              </a:lstStyle>
              <a:p>
                <a:pPr>
                  <a:spcBef>
                    <a:spcPct val="50000"/>
                  </a:spcBef>
                  <a:buClrTx/>
                  <a:buSzTx/>
                  <a:buFontTx/>
                  <a:buNone/>
                </a:pPr>
                <a:r>
                  <a:rPr lang="en-US" altLang="en-US">
                    <a:latin typeface="Century Gothic" panose="020B0502020202020204" pitchFamily="34" charset="0"/>
                    <a:ea typeface="ＭＳ Ｐゴシック" panose="020B0600070205080204" pitchFamily="34" charset="-128"/>
                  </a:rPr>
                  <a:t>    G</a:t>
                </a:r>
              </a:p>
            </p:txBody>
          </p:sp>
        </p:grpSp>
        <p:sp>
          <p:nvSpPr>
            <p:cNvPr id="21558" name="Line 8">
              <a:extLst>
                <a:ext uri="{FF2B5EF4-FFF2-40B4-BE49-F238E27FC236}">
                  <a16:creationId xmlns:a16="http://schemas.microsoft.com/office/drawing/2014/main" xmlns="" id="{5BD01318-16A8-E507-190C-244F76EE88C9}"/>
                </a:ext>
              </a:extLst>
            </p:cNvPr>
            <p:cNvSpPr>
              <a:spLocks noChangeShapeType="1"/>
            </p:cNvSpPr>
            <p:nvPr/>
          </p:nvSpPr>
          <p:spPr bwMode="auto">
            <a:xfrm flipV="1">
              <a:off x="3120573" y="1421853"/>
              <a:ext cx="1904678" cy="57732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grpSp>
          <p:nvGrpSpPr>
            <p:cNvPr id="21559" name="Group 9">
              <a:extLst>
                <a:ext uri="{FF2B5EF4-FFF2-40B4-BE49-F238E27FC236}">
                  <a16:creationId xmlns:a16="http://schemas.microsoft.com/office/drawing/2014/main" xmlns="" id="{1B651559-8E1D-D651-31B2-3D4FC36A459C}"/>
                </a:ext>
              </a:extLst>
            </p:cNvPr>
            <p:cNvGrpSpPr>
              <a:grpSpLocks/>
            </p:cNvGrpSpPr>
            <p:nvPr/>
          </p:nvGrpSpPr>
          <p:grpSpPr bwMode="auto">
            <a:xfrm>
              <a:off x="3626341" y="6050823"/>
              <a:ext cx="976559" cy="434367"/>
              <a:chOff x="308" y="2488"/>
              <a:chExt cx="598" cy="424"/>
            </a:xfrm>
          </p:grpSpPr>
          <p:sp>
            <p:nvSpPr>
              <p:cNvPr id="48" name="Oval 10">
                <a:extLst>
                  <a:ext uri="{FF2B5EF4-FFF2-40B4-BE49-F238E27FC236}">
                    <a16:creationId xmlns:a16="http://schemas.microsoft.com/office/drawing/2014/main" xmlns="" id="{B142290F-A789-29DB-074B-1D56AD6467E7}"/>
                  </a:ext>
                </a:extLst>
              </p:cNvPr>
              <p:cNvSpPr>
                <a:spLocks noChangeArrowheads="1"/>
              </p:cNvSpPr>
              <p:nvPr/>
            </p:nvSpPr>
            <p:spPr bwMode="auto">
              <a:xfrm>
                <a:off x="456" y="2487"/>
                <a:ext cx="424" cy="426"/>
              </a:xfrm>
              <a:prstGeom prst="ellipse">
                <a:avLst/>
              </a:prstGeom>
              <a:solidFill>
                <a:schemeClr val="accent6">
                  <a:lumMod val="40000"/>
                  <a:lumOff val="60000"/>
                </a:schemeClr>
              </a:solidFill>
              <a:ln w="9525">
                <a:solidFill>
                  <a:schemeClr val="tx1"/>
                </a:solidFill>
                <a:round/>
                <a:headEnd/>
                <a:tailEnd/>
              </a:ln>
              <a:effectLst/>
            </p:spPr>
            <p:txBody>
              <a:bodyPr wrap="none" anchor="ctr"/>
              <a:lstStyle/>
              <a:p>
                <a:pPr fontAlgn="auto">
                  <a:spcBef>
                    <a:spcPts val="0"/>
                  </a:spcBef>
                  <a:spcAft>
                    <a:spcPts val="0"/>
                  </a:spcAft>
                  <a:defRPr/>
                </a:pPr>
                <a:endParaRPr lang="en-NZ">
                  <a:latin typeface="Arial"/>
                  <a:cs typeface="Arial"/>
                </a:endParaRPr>
              </a:p>
            </p:txBody>
          </p:sp>
          <p:sp>
            <p:nvSpPr>
              <p:cNvPr id="21570" name="Text Box 11">
                <a:extLst>
                  <a:ext uri="{FF2B5EF4-FFF2-40B4-BE49-F238E27FC236}">
                    <a16:creationId xmlns:a16="http://schemas.microsoft.com/office/drawing/2014/main" xmlns="" id="{EFC88E85-0536-CBAD-10B6-F3493CAF87FE}"/>
                  </a:ext>
                </a:extLst>
              </p:cNvPr>
              <p:cNvSpPr txBox="1">
                <a:spLocks noChangeArrowheads="1"/>
              </p:cNvSpPr>
              <p:nvPr/>
            </p:nvSpPr>
            <p:spPr bwMode="auto">
              <a:xfrm>
                <a:off x="308" y="2511"/>
                <a:ext cx="598" cy="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spcBef>
                    <a:spcPts val="1000"/>
                  </a:spcBef>
                  <a:buClr>
                    <a:srgbClr val="8AD0D6"/>
                  </a:buClr>
                  <a:buSzPct val="80000"/>
                  <a:buFont typeface="Wingdings 3" panose="05040102010807070707" pitchFamily="18" charset="2"/>
                  <a:buChar char=""/>
                  <a:defRPr sz="2000">
                    <a:solidFill>
                      <a:schemeClr val="tx1"/>
                    </a:solidFill>
                    <a:latin typeface="Times New Roman" panose="02020603050405020304" pitchFamily="18" charset="0"/>
                  </a:defRPr>
                </a:lvl1pPr>
                <a:lvl2pPr marL="742950" indent="-285750" defTabSz="1000125">
                  <a:spcBef>
                    <a:spcPts val="1000"/>
                  </a:spcBef>
                  <a:buClr>
                    <a:srgbClr val="8AD0D6"/>
                  </a:buClr>
                  <a:buSzPct val="80000"/>
                  <a:buFont typeface="Wingdings 3" panose="05040102010807070707" pitchFamily="18" charset="2"/>
                  <a:buChar char=""/>
                  <a:defRPr sz="2800">
                    <a:solidFill>
                      <a:schemeClr val="tx1"/>
                    </a:solidFill>
                    <a:latin typeface="Times New Roman" panose="02020603050405020304" pitchFamily="18" charset="0"/>
                  </a:defRPr>
                </a:lvl2pPr>
                <a:lvl3pPr marL="1143000" indent="-228600" defTabSz="1000125">
                  <a:spcBef>
                    <a:spcPts val="1000"/>
                  </a:spcBef>
                  <a:buClr>
                    <a:srgbClr val="8AD0D6"/>
                  </a:buClr>
                  <a:buSzPct val="80000"/>
                  <a:buFont typeface="Wingdings 3" panose="05040102010807070707" pitchFamily="18" charset="2"/>
                  <a:buChar char=""/>
                  <a:defRPr sz="1600">
                    <a:solidFill>
                      <a:schemeClr val="tx1"/>
                    </a:solidFill>
                    <a:latin typeface="Times New Roman" panose="02020603050405020304" pitchFamily="18" charset="0"/>
                  </a:defRPr>
                </a:lvl3pPr>
                <a:lvl4pPr marL="1600200" indent="-228600" defTabSz="1000125">
                  <a:spcBef>
                    <a:spcPts val="1000"/>
                  </a:spcBef>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4pPr>
                <a:lvl5pPr marL="2057400" indent="-228600" defTabSz="1000125">
                  <a:spcBef>
                    <a:spcPts val="1000"/>
                  </a:spcBef>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5pPr>
                <a:lvl6pPr marL="2514600" indent="-228600" defTabSz="1000125"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6pPr>
                <a:lvl7pPr marL="2971800" indent="-228600" defTabSz="1000125"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7pPr>
                <a:lvl8pPr marL="3429000" indent="-228600" defTabSz="1000125"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8pPr>
                <a:lvl9pPr marL="3886200" indent="-228600" defTabSz="1000125"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9pPr>
              </a:lstStyle>
              <a:p>
                <a:pPr>
                  <a:spcBef>
                    <a:spcPct val="50000"/>
                  </a:spcBef>
                  <a:buClrTx/>
                  <a:buSzTx/>
                  <a:buFontTx/>
                  <a:buNone/>
                </a:pPr>
                <a:r>
                  <a:rPr lang="en-US" altLang="en-US">
                    <a:latin typeface="Century Gothic" panose="020B0502020202020204" pitchFamily="34" charset="0"/>
                    <a:ea typeface="ＭＳ Ｐゴシック" panose="020B0600070205080204" pitchFamily="34" charset="-128"/>
                  </a:rPr>
                  <a:t>    J</a:t>
                </a:r>
              </a:p>
            </p:txBody>
          </p:sp>
        </p:grpSp>
        <p:sp>
          <p:nvSpPr>
            <p:cNvPr id="21560" name="Line 8">
              <a:extLst>
                <a:ext uri="{FF2B5EF4-FFF2-40B4-BE49-F238E27FC236}">
                  <a16:creationId xmlns:a16="http://schemas.microsoft.com/office/drawing/2014/main" xmlns="" id="{556E64AD-D084-85A2-01EC-2B6481D8A716}"/>
                </a:ext>
              </a:extLst>
            </p:cNvPr>
            <p:cNvSpPr>
              <a:spLocks noChangeShapeType="1"/>
            </p:cNvSpPr>
            <p:nvPr/>
          </p:nvSpPr>
          <p:spPr bwMode="auto">
            <a:xfrm>
              <a:off x="2986915" y="5483107"/>
              <a:ext cx="925026" cy="731998"/>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21561" name="Line 8">
              <a:extLst>
                <a:ext uri="{FF2B5EF4-FFF2-40B4-BE49-F238E27FC236}">
                  <a16:creationId xmlns:a16="http://schemas.microsoft.com/office/drawing/2014/main" xmlns="" id="{1B6B20DD-78BA-E55B-B1AD-2413F5920A19}"/>
                </a:ext>
              </a:extLst>
            </p:cNvPr>
            <p:cNvSpPr>
              <a:spLocks noChangeShapeType="1"/>
            </p:cNvSpPr>
            <p:nvPr/>
          </p:nvSpPr>
          <p:spPr bwMode="auto">
            <a:xfrm flipV="1">
              <a:off x="4703713" y="1538146"/>
              <a:ext cx="419743" cy="1819776"/>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grpSp>
          <p:nvGrpSpPr>
            <p:cNvPr id="21562" name="Group 9">
              <a:extLst>
                <a:ext uri="{FF2B5EF4-FFF2-40B4-BE49-F238E27FC236}">
                  <a16:creationId xmlns:a16="http://schemas.microsoft.com/office/drawing/2014/main" xmlns="" id="{457B1EC8-8907-5558-0C33-2CDA8933D1DF}"/>
                </a:ext>
              </a:extLst>
            </p:cNvPr>
            <p:cNvGrpSpPr>
              <a:grpSpLocks/>
            </p:cNvGrpSpPr>
            <p:nvPr/>
          </p:nvGrpSpPr>
          <p:grpSpPr bwMode="auto">
            <a:xfrm>
              <a:off x="4299239" y="3357922"/>
              <a:ext cx="976559" cy="434367"/>
              <a:chOff x="308" y="2488"/>
              <a:chExt cx="598" cy="424"/>
            </a:xfrm>
          </p:grpSpPr>
          <p:sp>
            <p:nvSpPr>
              <p:cNvPr id="62" name="Oval 10">
                <a:extLst>
                  <a:ext uri="{FF2B5EF4-FFF2-40B4-BE49-F238E27FC236}">
                    <a16:creationId xmlns:a16="http://schemas.microsoft.com/office/drawing/2014/main" xmlns="" id="{3D4A3261-8D14-96E0-7729-4811D097ABAA}"/>
                  </a:ext>
                </a:extLst>
              </p:cNvPr>
              <p:cNvSpPr>
                <a:spLocks noChangeArrowheads="1"/>
              </p:cNvSpPr>
              <p:nvPr/>
            </p:nvSpPr>
            <p:spPr bwMode="auto">
              <a:xfrm>
                <a:off x="455" y="2488"/>
                <a:ext cx="425" cy="426"/>
              </a:xfrm>
              <a:prstGeom prst="ellipse">
                <a:avLst/>
              </a:prstGeom>
              <a:solidFill>
                <a:schemeClr val="accent6">
                  <a:lumMod val="40000"/>
                  <a:lumOff val="60000"/>
                </a:schemeClr>
              </a:solidFill>
              <a:ln w="9525">
                <a:solidFill>
                  <a:schemeClr val="tx1"/>
                </a:solidFill>
                <a:round/>
                <a:headEnd/>
                <a:tailEnd/>
              </a:ln>
              <a:effectLst/>
            </p:spPr>
            <p:txBody>
              <a:bodyPr wrap="none" anchor="ctr"/>
              <a:lstStyle/>
              <a:p>
                <a:pPr fontAlgn="auto">
                  <a:spcBef>
                    <a:spcPts val="0"/>
                  </a:spcBef>
                  <a:spcAft>
                    <a:spcPts val="0"/>
                  </a:spcAft>
                  <a:defRPr/>
                </a:pPr>
                <a:endParaRPr lang="en-NZ">
                  <a:latin typeface="Arial"/>
                  <a:cs typeface="Arial"/>
                </a:endParaRPr>
              </a:p>
            </p:txBody>
          </p:sp>
          <p:sp>
            <p:nvSpPr>
              <p:cNvPr id="21568" name="Text Box 11">
                <a:extLst>
                  <a:ext uri="{FF2B5EF4-FFF2-40B4-BE49-F238E27FC236}">
                    <a16:creationId xmlns:a16="http://schemas.microsoft.com/office/drawing/2014/main" xmlns="" id="{C6566FD0-CD7A-9EB8-49A6-52306E1D99E2}"/>
                  </a:ext>
                </a:extLst>
              </p:cNvPr>
              <p:cNvSpPr txBox="1">
                <a:spLocks noChangeArrowheads="1"/>
              </p:cNvSpPr>
              <p:nvPr/>
            </p:nvSpPr>
            <p:spPr bwMode="auto">
              <a:xfrm>
                <a:off x="308" y="2511"/>
                <a:ext cx="598" cy="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spcBef>
                    <a:spcPts val="1000"/>
                  </a:spcBef>
                  <a:buClr>
                    <a:srgbClr val="8AD0D6"/>
                  </a:buClr>
                  <a:buSzPct val="80000"/>
                  <a:buFont typeface="Wingdings 3" panose="05040102010807070707" pitchFamily="18" charset="2"/>
                  <a:buChar char=""/>
                  <a:defRPr sz="2000">
                    <a:solidFill>
                      <a:schemeClr val="tx1"/>
                    </a:solidFill>
                    <a:latin typeface="Times New Roman" panose="02020603050405020304" pitchFamily="18" charset="0"/>
                  </a:defRPr>
                </a:lvl1pPr>
                <a:lvl2pPr marL="742950" indent="-285750" defTabSz="1000125">
                  <a:spcBef>
                    <a:spcPts val="1000"/>
                  </a:spcBef>
                  <a:buClr>
                    <a:srgbClr val="8AD0D6"/>
                  </a:buClr>
                  <a:buSzPct val="80000"/>
                  <a:buFont typeface="Wingdings 3" panose="05040102010807070707" pitchFamily="18" charset="2"/>
                  <a:buChar char=""/>
                  <a:defRPr sz="2800">
                    <a:solidFill>
                      <a:schemeClr val="tx1"/>
                    </a:solidFill>
                    <a:latin typeface="Times New Roman" panose="02020603050405020304" pitchFamily="18" charset="0"/>
                  </a:defRPr>
                </a:lvl2pPr>
                <a:lvl3pPr marL="1143000" indent="-228600" defTabSz="1000125">
                  <a:spcBef>
                    <a:spcPts val="1000"/>
                  </a:spcBef>
                  <a:buClr>
                    <a:srgbClr val="8AD0D6"/>
                  </a:buClr>
                  <a:buSzPct val="80000"/>
                  <a:buFont typeface="Wingdings 3" panose="05040102010807070707" pitchFamily="18" charset="2"/>
                  <a:buChar char=""/>
                  <a:defRPr sz="1600">
                    <a:solidFill>
                      <a:schemeClr val="tx1"/>
                    </a:solidFill>
                    <a:latin typeface="Times New Roman" panose="02020603050405020304" pitchFamily="18" charset="0"/>
                  </a:defRPr>
                </a:lvl3pPr>
                <a:lvl4pPr marL="1600200" indent="-228600" defTabSz="1000125">
                  <a:spcBef>
                    <a:spcPts val="1000"/>
                  </a:spcBef>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4pPr>
                <a:lvl5pPr marL="2057400" indent="-228600" defTabSz="1000125">
                  <a:spcBef>
                    <a:spcPts val="1000"/>
                  </a:spcBef>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5pPr>
                <a:lvl6pPr marL="2514600" indent="-228600" defTabSz="1000125"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6pPr>
                <a:lvl7pPr marL="2971800" indent="-228600" defTabSz="1000125"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7pPr>
                <a:lvl8pPr marL="3429000" indent="-228600" defTabSz="1000125"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8pPr>
                <a:lvl9pPr marL="3886200" indent="-228600" defTabSz="1000125"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9pPr>
              </a:lstStyle>
              <a:p>
                <a:pPr>
                  <a:spcBef>
                    <a:spcPct val="50000"/>
                  </a:spcBef>
                  <a:buClrTx/>
                  <a:buSzTx/>
                  <a:buFontTx/>
                  <a:buNone/>
                </a:pPr>
                <a:r>
                  <a:rPr lang="en-US" altLang="en-US">
                    <a:latin typeface="Century Gothic" panose="020B0502020202020204" pitchFamily="34" charset="0"/>
                    <a:ea typeface="ＭＳ Ｐゴシック" panose="020B0600070205080204" pitchFamily="34" charset="-128"/>
                  </a:rPr>
                  <a:t>    E</a:t>
                </a:r>
              </a:p>
            </p:txBody>
          </p:sp>
        </p:grpSp>
        <p:sp>
          <p:nvSpPr>
            <p:cNvPr id="21563" name="Line 8">
              <a:extLst>
                <a:ext uri="{FF2B5EF4-FFF2-40B4-BE49-F238E27FC236}">
                  <a16:creationId xmlns:a16="http://schemas.microsoft.com/office/drawing/2014/main" xmlns="" id="{E956C976-EFB7-AF00-0DD3-0A736189D65C}"/>
                </a:ext>
              </a:extLst>
            </p:cNvPr>
            <p:cNvSpPr>
              <a:spLocks noChangeShapeType="1"/>
            </p:cNvSpPr>
            <p:nvPr/>
          </p:nvSpPr>
          <p:spPr bwMode="auto">
            <a:xfrm flipV="1">
              <a:off x="4215329" y="3813801"/>
              <a:ext cx="572119" cy="1227173"/>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grpSp>
          <p:nvGrpSpPr>
            <p:cNvPr id="21564" name="Group 9">
              <a:extLst>
                <a:ext uri="{FF2B5EF4-FFF2-40B4-BE49-F238E27FC236}">
                  <a16:creationId xmlns:a16="http://schemas.microsoft.com/office/drawing/2014/main" xmlns="" id="{FC55CA1C-0A87-DAD1-C525-B22235E412C4}"/>
                </a:ext>
              </a:extLst>
            </p:cNvPr>
            <p:cNvGrpSpPr>
              <a:grpSpLocks/>
            </p:cNvGrpSpPr>
            <p:nvPr/>
          </p:nvGrpSpPr>
          <p:grpSpPr bwMode="auto">
            <a:xfrm>
              <a:off x="3517912" y="5016750"/>
              <a:ext cx="976559" cy="434367"/>
              <a:chOff x="308" y="2488"/>
              <a:chExt cx="598" cy="424"/>
            </a:xfrm>
          </p:grpSpPr>
          <p:sp>
            <p:nvSpPr>
              <p:cNvPr id="73" name="Oval 10">
                <a:extLst>
                  <a:ext uri="{FF2B5EF4-FFF2-40B4-BE49-F238E27FC236}">
                    <a16:creationId xmlns:a16="http://schemas.microsoft.com/office/drawing/2014/main" xmlns="" id="{EB5AA128-6EB9-4708-AAA0-2767B32CD42A}"/>
                  </a:ext>
                </a:extLst>
              </p:cNvPr>
              <p:cNvSpPr>
                <a:spLocks noChangeArrowheads="1"/>
              </p:cNvSpPr>
              <p:nvPr/>
            </p:nvSpPr>
            <p:spPr bwMode="auto">
              <a:xfrm>
                <a:off x="455" y="2488"/>
                <a:ext cx="424" cy="426"/>
              </a:xfrm>
              <a:prstGeom prst="ellipse">
                <a:avLst/>
              </a:prstGeom>
              <a:solidFill>
                <a:schemeClr val="accent6">
                  <a:lumMod val="40000"/>
                  <a:lumOff val="60000"/>
                </a:schemeClr>
              </a:solidFill>
              <a:ln w="9525">
                <a:solidFill>
                  <a:schemeClr val="tx1"/>
                </a:solidFill>
                <a:round/>
                <a:headEnd/>
                <a:tailEnd/>
              </a:ln>
              <a:effectLst/>
            </p:spPr>
            <p:txBody>
              <a:bodyPr wrap="none" anchor="ctr"/>
              <a:lstStyle/>
              <a:p>
                <a:pPr fontAlgn="auto">
                  <a:spcBef>
                    <a:spcPts val="0"/>
                  </a:spcBef>
                  <a:spcAft>
                    <a:spcPts val="0"/>
                  </a:spcAft>
                  <a:defRPr/>
                </a:pPr>
                <a:endParaRPr lang="en-NZ">
                  <a:latin typeface="Arial"/>
                  <a:cs typeface="Arial"/>
                </a:endParaRPr>
              </a:p>
            </p:txBody>
          </p:sp>
          <p:sp>
            <p:nvSpPr>
              <p:cNvPr id="21566" name="Text Box 11">
                <a:extLst>
                  <a:ext uri="{FF2B5EF4-FFF2-40B4-BE49-F238E27FC236}">
                    <a16:creationId xmlns:a16="http://schemas.microsoft.com/office/drawing/2014/main" xmlns="" id="{ABFEA597-B93D-347B-9E8E-8010DFDA85DD}"/>
                  </a:ext>
                </a:extLst>
              </p:cNvPr>
              <p:cNvSpPr txBox="1">
                <a:spLocks noChangeArrowheads="1"/>
              </p:cNvSpPr>
              <p:nvPr/>
            </p:nvSpPr>
            <p:spPr bwMode="auto">
              <a:xfrm>
                <a:off x="308" y="2511"/>
                <a:ext cx="598" cy="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spcBef>
                    <a:spcPts val="1000"/>
                  </a:spcBef>
                  <a:buClr>
                    <a:srgbClr val="8AD0D6"/>
                  </a:buClr>
                  <a:buSzPct val="80000"/>
                  <a:buFont typeface="Wingdings 3" panose="05040102010807070707" pitchFamily="18" charset="2"/>
                  <a:buChar char=""/>
                  <a:defRPr sz="2000">
                    <a:solidFill>
                      <a:schemeClr val="tx1"/>
                    </a:solidFill>
                    <a:latin typeface="Times New Roman" panose="02020603050405020304" pitchFamily="18" charset="0"/>
                  </a:defRPr>
                </a:lvl1pPr>
                <a:lvl2pPr marL="742950" indent="-285750" defTabSz="1000125">
                  <a:spcBef>
                    <a:spcPts val="1000"/>
                  </a:spcBef>
                  <a:buClr>
                    <a:srgbClr val="8AD0D6"/>
                  </a:buClr>
                  <a:buSzPct val="80000"/>
                  <a:buFont typeface="Wingdings 3" panose="05040102010807070707" pitchFamily="18" charset="2"/>
                  <a:buChar char=""/>
                  <a:defRPr sz="2800">
                    <a:solidFill>
                      <a:schemeClr val="tx1"/>
                    </a:solidFill>
                    <a:latin typeface="Times New Roman" panose="02020603050405020304" pitchFamily="18" charset="0"/>
                  </a:defRPr>
                </a:lvl2pPr>
                <a:lvl3pPr marL="1143000" indent="-228600" defTabSz="1000125">
                  <a:spcBef>
                    <a:spcPts val="1000"/>
                  </a:spcBef>
                  <a:buClr>
                    <a:srgbClr val="8AD0D6"/>
                  </a:buClr>
                  <a:buSzPct val="80000"/>
                  <a:buFont typeface="Wingdings 3" panose="05040102010807070707" pitchFamily="18" charset="2"/>
                  <a:buChar char=""/>
                  <a:defRPr sz="1600">
                    <a:solidFill>
                      <a:schemeClr val="tx1"/>
                    </a:solidFill>
                    <a:latin typeface="Times New Roman" panose="02020603050405020304" pitchFamily="18" charset="0"/>
                  </a:defRPr>
                </a:lvl3pPr>
                <a:lvl4pPr marL="1600200" indent="-228600" defTabSz="1000125">
                  <a:spcBef>
                    <a:spcPts val="1000"/>
                  </a:spcBef>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4pPr>
                <a:lvl5pPr marL="2057400" indent="-228600" defTabSz="1000125">
                  <a:spcBef>
                    <a:spcPts val="1000"/>
                  </a:spcBef>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5pPr>
                <a:lvl6pPr marL="2514600" indent="-228600" defTabSz="1000125"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6pPr>
                <a:lvl7pPr marL="2971800" indent="-228600" defTabSz="1000125"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7pPr>
                <a:lvl8pPr marL="3429000" indent="-228600" defTabSz="1000125"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8pPr>
                <a:lvl9pPr marL="3886200" indent="-228600" defTabSz="1000125"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9pPr>
              </a:lstStyle>
              <a:p>
                <a:pPr>
                  <a:spcBef>
                    <a:spcPct val="50000"/>
                  </a:spcBef>
                  <a:buClrTx/>
                  <a:buSzTx/>
                  <a:buFontTx/>
                  <a:buNone/>
                </a:pPr>
                <a:r>
                  <a:rPr lang="en-US" altLang="en-US">
                    <a:latin typeface="Century Gothic" panose="020B0502020202020204" pitchFamily="34" charset="0"/>
                    <a:ea typeface="ＭＳ Ｐゴシック" panose="020B0600070205080204" pitchFamily="34" charset="-128"/>
                  </a:rPr>
                  <a:t>    D</a:t>
                </a:r>
              </a:p>
            </p:txBody>
          </p:sp>
        </p:grpSp>
      </p:grpSp>
      <p:graphicFrame>
        <p:nvGraphicFramePr>
          <p:cNvPr id="76" name="Table 75">
            <a:extLst>
              <a:ext uri="{FF2B5EF4-FFF2-40B4-BE49-F238E27FC236}">
                <a16:creationId xmlns:a16="http://schemas.microsoft.com/office/drawing/2014/main" xmlns="" id="{A36B7D12-201C-127C-E018-CF8922A90EFF}"/>
              </a:ext>
            </a:extLst>
          </p:cNvPr>
          <p:cNvGraphicFramePr>
            <a:graphicFrameLocks noGrp="1"/>
          </p:cNvGraphicFramePr>
          <p:nvPr>
            <p:extLst>
              <p:ext uri="{D42A27DB-BD31-4B8C-83A1-F6EECF244321}">
                <p14:modId xmlns:p14="http://schemas.microsoft.com/office/powerpoint/2010/main" val="3453502738"/>
              </p:ext>
            </p:extLst>
          </p:nvPr>
        </p:nvGraphicFramePr>
        <p:xfrm>
          <a:off x="-9525" y="1036638"/>
          <a:ext cx="1868488" cy="5167327"/>
        </p:xfrm>
        <a:graphic>
          <a:graphicData uri="http://schemas.openxmlformats.org/drawingml/2006/table">
            <a:tbl>
              <a:tblPr firstRow="1" bandRow="1">
                <a:tableStyleId>{2D5ABB26-0587-4C30-8999-92F81FD0307C}</a:tableStyleId>
              </a:tblPr>
              <a:tblGrid>
                <a:gridCol w="837016">
                  <a:extLst>
                    <a:ext uri="{9D8B030D-6E8A-4147-A177-3AD203B41FA5}">
                      <a16:colId xmlns:a16="http://schemas.microsoft.com/office/drawing/2014/main" xmlns="" val="20000"/>
                    </a:ext>
                  </a:extLst>
                </a:gridCol>
                <a:gridCol w="1031472">
                  <a:extLst>
                    <a:ext uri="{9D8B030D-6E8A-4147-A177-3AD203B41FA5}">
                      <a16:colId xmlns:a16="http://schemas.microsoft.com/office/drawing/2014/main" xmlns="" val="20001"/>
                    </a:ext>
                  </a:extLst>
                </a:gridCol>
              </a:tblGrid>
              <a:tr h="640046">
                <a:tc>
                  <a:txBody>
                    <a:bodyPr/>
                    <a:lstStyle/>
                    <a:p>
                      <a:pPr algn="ctr"/>
                      <a:r>
                        <a:rPr lang="en-US" sz="1600" b="1" kern="1200" dirty="0">
                          <a:solidFill>
                            <a:schemeClr val="tx1"/>
                          </a:solidFill>
                          <a:latin typeface="Arial"/>
                          <a:ea typeface="+mn-ea"/>
                          <a:cs typeface="Arial"/>
                        </a:rPr>
                        <a:t>Activity</a:t>
                      </a:r>
                    </a:p>
                  </a:txBody>
                  <a:tcPr marL="121966" marR="121966" marT="45718" marB="45718" anchor="b">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bg2">
                        <a:lumMod val="20000"/>
                        <a:lumOff val="80000"/>
                      </a:schemeClr>
                    </a:solidFill>
                  </a:tcPr>
                </a:tc>
                <a:tc>
                  <a:txBody>
                    <a:bodyPr/>
                    <a:lstStyle/>
                    <a:p>
                      <a:pPr algn="ctr"/>
                      <a:r>
                        <a:rPr lang="en-US" sz="1800" b="1" dirty="0">
                          <a:solidFill>
                            <a:schemeClr val="tx1"/>
                          </a:solidFill>
                          <a:latin typeface="Arial"/>
                          <a:cs typeface="Arial"/>
                        </a:rPr>
                        <a:t>Duration</a:t>
                      </a:r>
                    </a:p>
                  </a:txBody>
                  <a:tcPr marL="121973" marR="121973" marT="45712" marB="45712"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xmlns="" val="10000"/>
                  </a:ext>
                </a:extLst>
              </a:tr>
              <a:tr h="379469">
                <a:tc>
                  <a:txBody>
                    <a:bodyPr/>
                    <a:lstStyle/>
                    <a:p>
                      <a:pPr algn="ctr"/>
                      <a:r>
                        <a:rPr lang="en-US" sz="1600" b="0" dirty="0">
                          <a:solidFill>
                            <a:schemeClr val="tx1"/>
                          </a:solidFill>
                          <a:latin typeface="Arial"/>
                          <a:cs typeface="Arial"/>
                        </a:rPr>
                        <a:t>A</a:t>
                      </a:r>
                    </a:p>
                  </a:txBody>
                  <a:tcPr marL="121966" marR="121966" marT="45718" marB="45718">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ctr"/>
                      <a:r>
                        <a:rPr lang="en-IN" sz="1800" b="0" i="0" u="none" strike="noStrike" dirty="0">
                          <a:solidFill>
                            <a:schemeClr val="tx1"/>
                          </a:solidFill>
                          <a:effectLst/>
                          <a:latin typeface="Times New Roman" panose="02020603050405020304" pitchFamily="18" charset="0"/>
                        </a:rPr>
                        <a:t>5.83</a:t>
                      </a:r>
                    </a:p>
                  </a:txBody>
                  <a:tcPr marL="6352" marR="6352" marT="6350"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extLst>
                  <a:ext uri="{0D108BD9-81ED-4DB2-BD59-A6C34878D82A}">
                    <a16:rowId xmlns:a16="http://schemas.microsoft.com/office/drawing/2014/main" xmlns="" val="10001"/>
                  </a:ext>
                </a:extLst>
              </a:tr>
              <a:tr h="379469">
                <a:tc>
                  <a:txBody>
                    <a:bodyPr/>
                    <a:lstStyle/>
                    <a:p>
                      <a:pPr algn="ctr"/>
                      <a:r>
                        <a:rPr lang="en-US" sz="1600" b="0" dirty="0">
                          <a:solidFill>
                            <a:schemeClr val="tx1"/>
                          </a:solidFill>
                          <a:latin typeface="Arial"/>
                          <a:cs typeface="Arial"/>
                        </a:rPr>
                        <a:t>B</a:t>
                      </a:r>
                    </a:p>
                  </a:txBody>
                  <a:tcPr marL="121966" marR="121966" marT="45718" marB="45718">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ctr"/>
                      <a:r>
                        <a:rPr lang="en-IN" sz="1800" b="0" i="0" u="none" strike="noStrike" dirty="0">
                          <a:solidFill>
                            <a:schemeClr val="tx1"/>
                          </a:solidFill>
                          <a:effectLst/>
                          <a:latin typeface="Times New Roman" panose="02020603050405020304" pitchFamily="18" charset="0"/>
                        </a:rPr>
                        <a:t>3.67</a:t>
                      </a:r>
                    </a:p>
                  </a:txBody>
                  <a:tcPr marL="6352" marR="6352" marT="6350"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extLst>
                  <a:ext uri="{0D108BD9-81ED-4DB2-BD59-A6C34878D82A}">
                    <a16:rowId xmlns:a16="http://schemas.microsoft.com/office/drawing/2014/main" xmlns="" val="10002"/>
                  </a:ext>
                </a:extLst>
              </a:tr>
              <a:tr h="379469">
                <a:tc>
                  <a:txBody>
                    <a:bodyPr/>
                    <a:lstStyle/>
                    <a:p>
                      <a:pPr algn="ctr"/>
                      <a:r>
                        <a:rPr lang="en-US" sz="1600" b="0" dirty="0">
                          <a:solidFill>
                            <a:schemeClr val="tx1"/>
                          </a:solidFill>
                          <a:latin typeface="Arial"/>
                          <a:cs typeface="Arial"/>
                        </a:rPr>
                        <a:t>C</a:t>
                      </a:r>
                    </a:p>
                  </a:txBody>
                  <a:tcPr marL="121966" marR="121966" marT="45718" marB="45718">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ctr"/>
                      <a:r>
                        <a:rPr lang="en-IN" sz="1800" b="0" i="0" u="none" strike="noStrike" dirty="0">
                          <a:solidFill>
                            <a:schemeClr val="tx1"/>
                          </a:solidFill>
                          <a:effectLst/>
                          <a:latin typeface="Times New Roman" panose="02020603050405020304" pitchFamily="18" charset="0"/>
                        </a:rPr>
                        <a:t>2.00</a:t>
                      </a:r>
                    </a:p>
                  </a:txBody>
                  <a:tcPr marL="6352" marR="6352" marT="6350"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extLst>
                  <a:ext uri="{0D108BD9-81ED-4DB2-BD59-A6C34878D82A}">
                    <a16:rowId xmlns:a16="http://schemas.microsoft.com/office/drawing/2014/main" xmlns="" val="10003"/>
                  </a:ext>
                </a:extLst>
              </a:tr>
              <a:tr h="423607">
                <a:tc>
                  <a:txBody>
                    <a:bodyPr/>
                    <a:lstStyle/>
                    <a:p>
                      <a:pPr algn="ctr"/>
                      <a:r>
                        <a:rPr lang="en-US" sz="1600" b="0" dirty="0">
                          <a:solidFill>
                            <a:schemeClr val="tx1"/>
                          </a:solidFill>
                          <a:latin typeface="Arial"/>
                          <a:cs typeface="Arial"/>
                        </a:rPr>
                        <a:t>D</a:t>
                      </a:r>
                    </a:p>
                  </a:txBody>
                  <a:tcPr marL="121966" marR="121966" marT="45718" marB="45718">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ctr"/>
                      <a:r>
                        <a:rPr lang="en-IN" sz="1800" b="0" i="0" u="none" strike="noStrike" dirty="0">
                          <a:solidFill>
                            <a:schemeClr val="tx1"/>
                          </a:solidFill>
                          <a:effectLst/>
                          <a:latin typeface="Times New Roman" panose="02020603050405020304" pitchFamily="18" charset="0"/>
                        </a:rPr>
                        <a:t>7.00</a:t>
                      </a:r>
                    </a:p>
                  </a:txBody>
                  <a:tcPr marL="6352" marR="6352" marT="6350"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extLst>
                  <a:ext uri="{0D108BD9-81ED-4DB2-BD59-A6C34878D82A}">
                    <a16:rowId xmlns:a16="http://schemas.microsoft.com/office/drawing/2014/main" xmlns="" val="10004"/>
                  </a:ext>
                </a:extLst>
              </a:tr>
              <a:tr h="423607">
                <a:tc>
                  <a:txBody>
                    <a:bodyPr/>
                    <a:lstStyle/>
                    <a:p>
                      <a:pPr algn="ctr"/>
                      <a:r>
                        <a:rPr lang="en-US" sz="1600" b="0" dirty="0">
                          <a:solidFill>
                            <a:schemeClr val="tx1"/>
                          </a:solidFill>
                          <a:latin typeface="Arial"/>
                          <a:cs typeface="Arial"/>
                        </a:rPr>
                        <a:t>E</a:t>
                      </a:r>
                    </a:p>
                  </a:txBody>
                  <a:tcPr marL="121966" marR="121966" marT="45718" marB="45718">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ctr"/>
                      <a:r>
                        <a:rPr lang="en-IN" sz="1800" b="0" i="0" u="none" strike="noStrike" dirty="0">
                          <a:solidFill>
                            <a:schemeClr val="tx1"/>
                          </a:solidFill>
                          <a:effectLst/>
                          <a:latin typeface="Times New Roman" panose="02020603050405020304" pitchFamily="18" charset="0"/>
                        </a:rPr>
                        <a:t>4.00</a:t>
                      </a:r>
                    </a:p>
                  </a:txBody>
                  <a:tcPr marL="6352" marR="6352" marT="6350"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extLst>
                  <a:ext uri="{0D108BD9-81ED-4DB2-BD59-A6C34878D82A}">
                    <a16:rowId xmlns:a16="http://schemas.microsoft.com/office/drawing/2014/main" xmlns="" val="10005"/>
                  </a:ext>
                </a:extLst>
              </a:tr>
              <a:tr h="423607">
                <a:tc>
                  <a:txBody>
                    <a:bodyPr/>
                    <a:lstStyle/>
                    <a:p>
                      <a:pPr algn="ctr"/>
                      <a:r>
                        <a:rPr lang="en-US" sz="1600" b="0" dirty="0">
                          <a:solidFill>
                            <a:schemeClr val="tx1"/>
                          </a:solidFill>
                          <a:latin typeface="Arial"/>
                          <a:cs typeface="Arial"/>
                        </a:rPr>
                        <a:t>F</a:t>
                      </a:r>
                    </a:p>
                  </a:txBody>
                  <a:tcPr marL="121966" marR="121966" marT="45718" marB="45718">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ctr"/>
                      <a:r>
                        <a:rPr lang="en-IN" sz="1800" b="0" i="0" u="none" strike="noStrike" dirty="0">
                          <a:solidFill>
                            <a:schemeClr val="tx1"/>
                          </a:solidFill>
                          <a:effectLst/>
                          <a:latin typeface="Times New Roman" panose="02020603050405020304" pitchFamily="18" charset="0"/>
                        </a:rPr>
                        <a:t>10.00</a:t>
                      </a:r>
                    </a:p>
                  </a:txBody>
                  <a:tcPr marL="6352" marR="6352" marT="6350"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extLst>
                  <a:ext uri="{0D108BD9-81ED-4DB2-BD59-A6C34878D82A}">
                    <a16:rowId xmlns:a16="http://schemas.microsoft.com/office/drawing/2014/main" xmlns="" val="10006"/>
                  </a:ext>
                </a:extLst>
              </a:tr>
              <a:tr h="423607">
                <a:tc>
                  <a:txBody>
                    <a:bodyPr/>
                    <a:lstStyle/>
                    <a:p>
                      <a:pPr algn="ctr"/>
                      <a:r>
                        <a:rPr lang="en-US" sz="1600" b="0" dirty="0">
                          <a:solidFill>
                            <a:schemeClr val="tx1"/>
                          </a:solidFill>
                          <a:latin typeface="Arial"/>
                          <a:cs typeface="Arial"/>
                        </a:rPr>
                        <a:t>G</a:t>
                      </a:r>
                    </a:p>
                  </a:txBody>
                  <a:tcPr marL="121966" marR="121966" marT="45718" marB="45718">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ctr"/>
                      <a:r>
                        <a:rPr lang="en-IN" sz="1800" b="0" i="0" u="none" strike="noStrike" dirty="0">
                          <a:solidFill>
                            <a:schemeClr val="tx1"/>
                          </a:solidFill>
                          <a:effectLst/>
                          <a:latin typeface="Times New Roman" panose="02020603050405020304" pitchFamily="18" charset="0"/>
                        </a:rPr>
                        <a:t>2.17</a:t>
                      </a:r>
                    </a:p>
                  </a:txBody>
                  <a:tcPr marL="6352" marR="6352" marT="6350"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extLst>
                  <a:ext uri="{0D108BD9-81ED-4DB2-BD59-A6C34878D82A}">
                    <a16:rowId xmlns:a16="http://schemas.microsoft.com/office/drawing/2014/main" xmlns="" val="10007"/>
                  </a:ext>
                </a:extLst>
              </a:tr>
              <a:tr h="423607">
                <a:tc>
                  <a:txBody>
                    <a:bodyPr/>
                    <a:lstStyle/>
                    <a:p>
                      <a:pPr algn="ctr"/>
                      <a:r>
                        <a:rPr lang="en-US" sz="1600" b="0" dirty="0">
                          <a:solidFill>
                            <a:schemeClr val="tx1"/>
                          </a:solidFill>
                          <a:latin typeface="Arial"/>
                          <a:cs typeface="Arial"/>
                        </a:rPr>
                        <a:t>H</a:t>
                      </a:r>
                    </a:p>
                  </a:txBody>
                  <a:tcPr marL="121966" marR="121966" marT="45718" marB="45718">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ctr"/>
                      <a:r>
                        <a:rPr lang="en-IN" sz="1800" b="0" i="0" u="none" strike="noStrike" dirty="0">
                          <a:solidFill>
                            <a:schemeClr val="tx1"/>
                          </a:solidFill>
                          <a:effectLst/>
                          <a:latin typeface="Times New Roman" panose="02020603050405020304" pitchFamily="18" charset="0"/>
                        </a:rPr>
                        <a:t>6.00</a:t>
                      </a:r>
                    </a:p>
                  </a:txBody>
                  <a:tcPr marL="6352" marR="6352" marT="6350"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extLst>
                  <a:ext uri="{0D108BD9-81ED-4DB2-BD59-A6C34878D82A}">
                    <a16:rowId xmlns:a16="http://schemas.microsoft.com/office/drawing/2014/main" xmlns="" val="10008"/>
                  </a:ext>
                </a:extLst>
              </a:tr>
              <a:tr h="423607">
                <a:tc>
                  <a:txBody>
                    <a:bodyPr/>
                    <a:lstStyle/>
                    <a:p>
                      <a:pPr algn="ctr"/>
                      <a:r>
                        <a:rPr lang="en-US" sz="1600" b="0" dirty="0">
                          <a:solidFill>
                            <a:schemeClr val="tx1"/>
                          </a:solidFill>
                          <a:latin typeface="Arial"/>
                          <a:cs typeface="Arial"/>
                        </a:rPr>
                        <a:t>I</a:t>
                      </a:r>
                    </a:p>
                  </a:txBody>
                  <a:tcPr marL="121966" marR="121966" marT="45718" marB="45718">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ctr"/>
                      <a:r>
                        <a:rPr lang="en-IN" sz="1800" b="0" i="0" u="none" strike="noStrike" dirty="0">
                          <a:solidFill>
                            <a:schemeClr val="tx1"/>
                          </a:solidFill>
                          <a:effectLst/>
                          <a:latin typeface="Times New Roman" panose="02020603050405020304" pitchFamily="18" charset="0"/>
                        </a:rPr>
                        <a:t>11.00</a:t>
                      </a:r>
                    </a:p>
                  </a:txBody>
                  <a:tcPr marL="6352" marR="6352" marT="6350"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extLst>
                  <a:ext uri="{0D108BD9-81ED-4DB2-BD59-A6C34878D82A}">
                    <a16:rowId xmlns:a16="http://schemas.microsoft.com/office/drawing/2014/main" xmlns="" val="10009"/>
                  </a:ext>
                </a:extLst>
              </a:tr>
              <a:tr h="423607">
                <a:tc>
                  <a:txBody>
                    <a:bodyPr/>
                    <a:lstStyle/>
                    <a:p>
                      <a:pPr algn="ctr"/>
                      <a:r>
                        <a:rPr lang="en-US" sz="1600" b="0" dirty="0">
                          <a:solidFill>
                            <a:schemeClr val="tx1"/>
                          </a:solidFill>
                          <a:latin typeface="Arial"/>
                          <a:cs typeface="Arial"/>
                        </a:rPr>
                        <a:t>J</a:t>
                      </a:r>
                    </a:p>
                  </a:txBody>
                  <a:tcPr marL="121966" marR="121966" marT="45718" marB="45718">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ctr"/>
                      <a:r>
                        <a:rPr lang="en-IN" sz="1800" b="0" i="0" u="none" strike="noStrike" dirty="0">
                          <a:solidFill>
                            <a:schemeClr val="tx1"/>
                          </a:solidFill>
                          <a:effectLst/>
                          <a:latin typeface="Times New Roman" panose="02020603050405020304" pitchFamily="18" charset="0"/>
                        </a:rPr>
                        <a:t>16.33</a:t>
                      </a:r>
                    </a:p>
                  </a:txBody>
                  <a:tcPr marL="6352" marR="6352" marT="6350"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extLst>
                  <a:ext uri="{0D108BD9-81ED-4DB2-BD59-A6C34878D82A}">
                    <a16:rowId xmlns:a16="http://schemas.microsoft.com/office/drawing/2014/main" xmlns="" val="10010"/>
                  </a:ext>
                </a:extLst>
              </a:tr>
              <a:tr h="423607">
                <a:tc>
                  <a:txBody>
                    <a:bodyPr/>
                    <a:lstStyle/>
                    <a:p>
                      <a:pPr algn="ctr"/>
                      <a:r>
                        <a:rPr lang="en-US" sz="1600" b="0" dirty="0">
                          <a:solidFill>
                            <a:schemeClr val="tx1"/>
                          </a:solidFill>
                          <a:latin typeface="Arial"/>
                          <a:cs typeface="Arial"/>
                        </a:rPr>
                        <a:t>K</a:t>
                      </a:r>
                    </a:p>
                  </a:txBody>
                  <a:tcPr marL="121966" marR="121966" marT="45718" marB="45718">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ctr"/>
                      <a:r>
                        <a:rPr lang="en-IN" sz="1800" b="0" i="0" u="none" strike="noStrike" dirty="0">
                          <a:solidFill>
                            <a:schemeClr val="tx1"/>
                          </a:solidFill>
                          <a:effectLst/>
                          <a:latin typeface="Times New Roman" panose="02020603050405020304" pitchFamily="18" charset="0"/>
                        </a:rPr>
                        <a:t>7.33</a:t>
                      </a:r>
                    </a:p>
                  </a:txBody>
                  <a:tcPr marL="6352" marR="6352" marT="6350"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extLst>
                  <a:ext uri="{0D108BD9-81ED-4DB2-BD59-A6C34878D82A}">
                    <a16:rowId xmlns:a16="http://schemas.microsoft.com/office/drawing/2014/main" xmlns="" val="10011"/>
                  </a:ext>
                </a:extLst>
              </a:tr>
            </a:tbl>
          </a:graphicData>
        </a:graphic>
      </p:graphicFrame>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xmlns="" id="{CF48BF81-D9AB-8170-24E0-62877EE9E701}"/>
              </a:ext>
            </a:extLst>
          </p:cNvPr>
          <p:cNvGraphicFramePr>
            <a:graphicFrameLocks noGrp="1"/>
          </p:cNvGraphicFramePr>
          <p:nvPr>
            <p:extLst>
              <p:ext uri="{D42A27DB-BD31-4B8C-83A1-F6EECF244321}">
                <p14:modId xmlns:p14="http://schemas.microsoft.com/office/powerpoint/2010/main" val="4189087042"/>
              </p:ext>
            </p:extLst>
          </p:nvPr>
        </p:nvGraphicFramePr>
        <p:xfrm>
          <a:off x="385763" y="1219200"/>
          <a:ext cx="11522074" cy="5191130"/>
        </p:xfrm>
        <a:graphic>
          <a:graphicData uri="http://schemas.openxmlformats.org/drawingml/2006/table">
            <a:tbl>
              <a:tblPr firstRow="1" bandRow="1">
                <a:tableStyleId>{2D5ABB26-0587-4C30-8999-92F81FD0307C}</a:tableStyleId>
              </a:tblPr>
              <a:tblGrid>
                <a:gridCol w="1331035">
                  <a:extLst>
                    <a:ext uri="{9D8B030D-6E8A-4147-A177-3AD203B41FA5}">
                      <a16:colId xmlns:a16="http://schemas.microsoft.com/office/drawing/2014/main" xmlns="" val="20000"/>
                    </a:ext>
                  </a:extLst>
                </a:gridCol>
                <a:gridCol w="1544944">
                  <a:extLst>
                    <a:ext uri="{9D8B030D-6E8A-4147-A177-3AD203B41FA5}">
                      <a16:colId xmlns:a16="http://schemas.microsoft.com/office/drawing/2014/main" xmlns="" val="20001"/>
                    </a:ext>
                  </a:extLst>
                </a:gridCol>
                <a:gridCol w="2025337">
                  <a:extLst>
                    <a:ext uri="{9D8B030D-6E8A-4147-A177-3AD203B41FA5}">
                      <a16:colId xmlns:a16="http://schemas.microsoft.com/office/drawing/2014/main" xmlns="" val="20002"/>
                    </a:ext>
                  </a:extLst>
                </a:gridCol>
                <a:gridCol w="1814359">
                  <a:extLst>
                    <a:ext uri="{9D8B030D-6E8A-4147-A177-3AD203B41FA5}">
                      <a16:colId xmlns:a16="http://schemas.microsoft.com/office/drawing/2014/main" xmlns="" val="20003"/>
                    </a:ext>
                  </a:extLst>
                </a:gridCol>
                <a:gridCol w="1602133">
                  <a:extLst>
                    <a:ext uri="{9D8B030D-6E8A-4147-A177-3AD203B41FA5}">
                      <a16:colId xmlns:a16="http://schemas.microsoft.com/office/drawing/2014/main" xmlns="" val="20004"/>
                    </a:ext>
                  </a:extLst>
                </a:gridCol>
                <a:gridCol w="1602133">
                  <a:extLst>
                    <a:ext uri="{9D8B030D-6E8A-4147-A177-3AD203B41FA5}">
                      <a16:colId xmlns:a16="http://schemas.microsoft.com/office/drawing/2014/main" xmlns="" val="20005"/>
                    </a:ext>
                  </a:extLst>
                </a:gridCol>
                <a:gridCol w="1602133">
                  <a:extLst>
                    <a:ext uri="{9D8B030D-6E8A-4147-A177-3AD203B41FA5}">
                      <a16:colId xmlns:a16="http://schemas.microsoft.com/office/drawing/2014/main" xmlns="" val="20006"/>
                    </a:ext>
                  </a:extLst>
                </a:gridCol>
              </a:tblGrid>
              <a:tr h="370795">
                <a:tc gridSpan="5">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800" b="1" dirty="0" err="1">
                          <a:solidFill>
                            <a:schemeClr val="tx1"/>
                          </a:solidFill>
                          <a:latin typeface="Arial"/>
                          <a:ea typeface="ＭＳ Ｐゴシック" charset="-128"/>
                          <a:cs typeface="Arial"/>
                        </a:rPr>
                        <a:t>Kellar</a:t>
                      </a:r>
                      <a:r>
                        <a:rPr lang="en-US" sz="1800" b="1" dirty="0">
                          <a:solidFill>
                            <a:schemeClr val="tx1"/>
                          </a:solidFill>
                          <a:latin typeface="Arial"/>
                          <a:ea typeface="ＭＳ Ｐゴシック" charset="-128"/>
                          <a:cs typeface="Arial"/>
                        </a:rPr>
                        <a:t> Carpet</a:t>
                      </a:r>
                      <a:endParaRPr lang="en-AU" sz="1800" b="1" dirty="0">
                        <a:solidFill>
                          <a:schemeClr val="tx1"/>
                        </a:solidFill>
                        <a:latin typeface="Arial"/>
                        <a:ea typeface="ＭＳ Ｐゴシック" charset="-128"/>
                        <a:cs typeface="Arial"/>
                      </a:endParaRPr>
                    </a:p>
                  </a:txBody>
                  <a:tcPr marL="121933" marR="121933" marT="45714" marB="45714"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hMerge="1">
                  <a:txBody>
                    <a:bodyPr/>
                    <a:lstStyle/>
                    <a:p>
                      <a:endParaRPr lang="en-US" b="0" dirty="0">
                        <a:solidFill>
                          <a:schemeClr val="tx1"/>
                        </a:solidFil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endParaRPr lang="en-US" b="0" dirty="0">
                        <a:solidFill>
                          <a:schemeClr val="tx1"/>
                        </a:solidFil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n-AU" sz="1800" b="1" dirty="0">
                        <a:solidFill>
                          <a:schemeClr val="bg1"/>
                        </a:solidFill>
                        <a:latin typeface="Arial"/>
                        <a:ea typeface="ＭＳ Ｐゴシック" charset="-128"/>
                        <a:cs typeface="Arial"/>
                      </a:endParaRPr>
                    </a:p>
                  </a:txBody>
                  <a:tcPr marL="121926" marR="121926"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hMerge="1">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n-AU" sz="1800" b="1" dirty="0">
                        <a:solidFill>
                          <a:schemeClr val="bg1"/>
                        </a:solidFill>
                        <a:latin typeface="Arial"/>
                        <a:ea typeface="ＭＳ Ｐゴシック" charset="-128"/>
                        <a:cs typeface="Arial"/>
                      </a:endParaRPr>
                    </a:p>
                  </a:txBody>
                  <a:tcPr marL="121926" marR="121926" anchor="b">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n-AU" sz="1800" b="1" dirty="0">
                        <a:solidFill>
                          <a:schemeClr val="tx1"/>
                        </a:solidFill>
                        <a:latin typeface="Arial"/>
                        <a:ea typeface="ＭＳ Ｐゴシック" charset="-128"/>
                        <a:cs typeface="Arial"/>
                      </a:endParaRPr>
                    </a:p>
                  </a:txBody>
                  <a:tcPr marL="121933" marR="121933" marT="45714" marB="45714"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n-AU" sz="1800" b="1" dirty="0">
                        <a:solidFill>
                          <a:schemeClr val="tx1"/>
                        </a:solidFill>
                        <a:latin typeface="Arial"/>
                        <a:ea typeface="ＭＳ Ｐゴシック" charset="-128"/>
                        <a:cs typeface="Arial"/>
                      </a:endParaRPr>
                    </a:p>
                  </a:txBody>
                  <a:tcPr marL="121933" marR="121933" marT="45714" marB="45714" anchor="b">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xmlns="" val="10000"/>
                  </a:ext>
                </a:extLst>
              </a:tr>
              <a:tr h="370795">
                <a:tc>
                  <a:txBody>
                    <a:bodyPr/>
                    <a:lstStyle/>
                    <a:p>
                      <a:pPr algn="ctr"/>
                      <a:r>
                        <a:rPr lang="en-US" sz="1800" b="1" dirty="0">
                          <a:solidFill>
                            <a:schemeClr val="tx1"/>
                          </a:solidFill>
                          <a:latin typeface="Arial"/>
                          <a:cs typeface="Arial"/>
                        </a:rPr>
                        <a:t>ACTIVITY</a:t>
                      </a:r>
                    </a:p>
                  </a:txBody>
                  <a:tcPr marL="121933" marR="121933" marT="45714" marB="45714" anchor="b">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bg2">
                        <a:lumMod val="20000"/>
                        <a:lumOff val="80000"/>
                      </a:schemeClr>
                    </a:solidFill>
                  </a:tcPr>
                </a:tc>
                <a:tc>
                  <a:txBody>
                    <a:bodyPr/>
                    <a:lstStyle/>
                    <a:p>
                      <a:pPr algn="ctr"/>
                      <a:r>
                        <a:rPr lang="en-US" sz="1800" b="1" dirty="0">
                          <a:solidFill>
                            <a:schemeClr val="tx1"/>
                          </a:solidFill>
                          <a:latin typeface="Arial"/>
                          <a:cs typeface="Arial"/>
                        </a:rPr>
                        <a:t>Duration</a:t>
                      </a:r>
                    </a:p>
                  </a:txBody>
                  <a:tcPr marL="121933" marR="121933" marT="45714" marB="45714"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bg2">
                        <a:lumMod val="20000"/>
                        <a:lumOff val="80000"/>
                      </a:schemeClr>
                    </a:solidFill>
                  </a:tcPr>
                </a:tc>
                <a:tc>
                  <a:txBody>
                    <a:bodyPr/>
                    <a:lstStyle/>
                    <a:p>
                      <a:pPr algn="ctr"/>
                      <a:r>
                        <a:rPr lang="en-US" sz="1800" b="1" dirty="0">
                          <a:solidFill>
                            <a:schemeClr val="tx1"/>
                          </a:solidFill>
                          <a:latin typeface="Arial"/>
                          <a:cs typeface="Arial"/>
                        </a:rPr>
                        <a:t>ES</a:t>
                      </a:r>
                    </a:p>
                  </a:txBody>
                  <a:tcPr marL="121933" marR="121933" marT="45714" marB="45714"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bg2">
                        <a:lumMod val="20000"/>
                        <a:lumOff val="80000"/>
                      </a:schemeClr>
                    </a:solidFill>
                  </a:tcPr>
                </a:tc>
                <a:tc>
                  <a:txBody>
                    <a:bodyPr/>
                    <a:lstStyle/>
                    <a:p>
                      <a:pPr algn="ctr"/>
                      <a:r>
                        <a:rPr lang="en-US" sz="1800" b="1" dirty="0">
                          <a:solidFill>
                            <a:schemeClr val="tx1"/>
                          </a:solidFill>
                          <a:latin typeface="Arial"/>
                          <a:cs typeface="Arial"/>
                        </a:rPr>
                        <a:t>EF</a:t>
                      </a:r>
                    </a:p>
                  </a:txBody>
                  <a:tcPr marL="121933" marR="121933" marT="45714" marB="45714"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bg2">
                        <a:lumMod val="20000"/>
                        <a:lumOff val="80000"/>
                      </a:schemeClr>
                    </a:solidFill>
                  </a:tcPr>
                </a:tc>
                <a:tc>
                  <a:txBody>
                    <a:bodyPr/>
                    <a:lstStyle/>
                    <a:p>
                      <a:pPr algn="ctr"/>
                      <a:r>
                        <a:rPr lang="en-US" sz="1800" b="1" dirty="0">
                          <a:solidFill>
                            <a:schemeClr val="tx1"/>
                          </a:solidFill>
                          <a:latin typeface="Arial"/>
                          <a:cs typeface="Arial"/>
                        </a:rPr>
                        <a:t>LS</a:t>
                      </a:r>
                    </a:p>
                  </a:txBody>
                  <a:tcPr marL="121933" marR="121933" marT="45714" marB="45714"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bg2">
                        <a:lumMod val="20000"/>
                        <a:lumOff val="80000"/>
                      </a:schemeClr>
                    </a:solidFill>
                  </a:tcPr>
                </a:tc>
                <a:tc>
                  <a:txBody>
                    <a:bodyPr/>
                    <a:lstStyle/>
                    <a:p>
                      <a:pPr algn="ctr"/>
                      <a:r>
                        <a:rPr lang="en-US" sz="1800" b="1" dirty="0">
                          <a:solidFill>
                            <a:schemeClr val="tx1"/>
                          </a:solidFill>
                          <a:latin typeface="Arial"/>
                          <a:cs typeface="Arial"/>
                        </a:rPr>
                        <a:t>LF</a:t>
                      </a:r>
                    </a:p>
                  </a:txBody>
                  <a:tcPr marL="121933" marR="121933" marT="45714" marB="45714"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bg2">
                        <a:lumMod val="20000"/>
                        <a:lumOff val="80000"/>
                      </a:schemeClr>
                    </a:solidFill>
                  </a:tcPr>
                </a:tc>
                <a:tc>
                  <a:txBody>
                    <a:bodyPr/>
                    <a:lstStyle/>
                    <a:p>
                      <a:pPr algn="ctr"/>
                      <a:r>
                        <a:rPr lang="en-US" sz="1800" b="1" dirty="0">
                          <a:solidFill>
                            <a:schemeClr val="tx1"/>
                          </a:solidFill>
                          <a:latin typeface="Arial"/>
                          <a:cs typeface="Arial"/>
                        </a:rPr>
                        <a:t>Slack</a:t>
                      </a:r>
                    </a:p>
                  </a:txBody>
                  <a:tcPr marL="121933" marR="121933" marT="45714" marB="45714" anchor="b">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xmlns="" val="10001"/>
                  </a:ext>
                </a:extLst>
              </a:tr>
              <a:tr h="370795">
                <a:tc>
                  <a:txBody>
                    <a:bodyPr/>
                    <a:lstStyle/>
                    <a:p>
                      <a:pPr algn="ctr"/>
                      <a:r>
                        <a:rPr lang="en-US" sz="1800" b="0" dirty="0">
                          <a:solidFill>
                            <a:schemeClr val="tx1"/>
                          </a:solidFill>
                          <a:latin typeface="Arial"/>
                          <a:cs typeface="Arial"/>
                        </a:rPr>
                        <a:t>A</a:t>
                      </a:r>
                    </a:p>
                  </a:txBody>
                  <a:tcPr marL="121933" marR="121933" marT="45714" marB="45714">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ctr"/>
                      <a:r>
                        <a:rPr lang="en-IN" sz="1800" b="0" i="0" u="none" strike="noStrike" dirty="0">
                          <a:solidFill>
                            <a:schemeClr val="tx1"/>
                          </a:solidFill>
                          <a:effectLst/>
                          <a:latin typeface="Times New Roman" panose="02020603050405020304" pitchFamily="18" charset="0"/>
                        </a:rPr>
                        <a:t>5.83</a:t>
                      </a:r>
                    </a:p>
                  </a:txBody>
                  <a:tcPr marL="6350" marR="6350" marT="6350"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b"/>
                      <a:r>
                        <a:rPr lang="en-IN" sz="2000" b="0" i="0" u="none" strike="noStrike">
                          <a:solidFill>
                            <a:schemeClr val="tx1"/>
                          </a:solidFill>
                          <a:effectLst/>
                          <a:latin typeface="Calibri" panose="020F0502020204030204" pitchFamily="34" charset="0"/>
                        </a:rPr>
                        <a:t>0</a:t>
                      </a:r>
                    </a:p>
                  </a:txBody>
                  <a:tcPr marL="6350" marR="6350" marT="6350" marB="0"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b"/>
                      <a:r>
                        <a:rPr lang="en-IN" sz="2000" b="0" i="0" u="none" strike="noStrike" dirty="0">
                          <a:solidFill>
                            <a:schemeClr val="tx1"/>
                          </a:solidFill>
                          <a:effectLst/>
                          <a:latin typeface="Calibri" panose="020F0502020204030204" pitchFamily="34" charset="0"/>
                        </a:rPr>
                        <a:t>5.83</a:t>
                      </a:r>
                    </a:p>
                  </a:txBody>
                  <a:tcPr marL="6350" marR="6350" marT="6350" marB="0"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b"/>
                      <a:r>
                        <a:rPr lang="en-IN" sz="2000" b="0" i="0" u="none" strike="noStrike">
                          <a:solidFill>
                            <a:schemeClr val="tx1"/>
                          </a:solidFill>
                          <a:effectLst/>
                          <a:latin typeface="Calibri" panose="020F0502020204030204" pitchFamily="34" charset="0"/>
                        </a:rPr>
                        <a:t>7.17</a:t>
                      </a:r>
                    </a:p>
                  </a:txBody>
                  <a:tcPr marL="6350" marR="6350" marT="6350" marB="0"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b"/>
                      <a:r>
                        <a:rPr lang="en-IN" sz="2000" b="0" i="0" u="none" strike="noStrike">
                          <a:solidFill>
                            <a:schemeClr val="tx1"/>
                          </a:solidFill>
                          <a:effectLst/>
                          <a:latin typeface="Calibri" panose="020F0502020204030204" pitchFamily="34" charset="0"/>
                        </a:rPr>
                        <a:t>13.00</a:t>
                      </a:r>
                    </a:p>
                  </a:txBody>
                  <a:tcPr marL="6350" marR="6350" marT="6350" marB="0"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b"/>
                      <a:r>
                        <a:rPr lang="en-IN" sz="2000" b="0" i="0" u="none" strike="noStrike">
                          <a:solidFill>
                            <a:schemeClr val="tx1"/>
                          </a:solidFill>
                          <a:effectLst/>
                          <a:latin typeface="Calibri" panose="020F0502020204030204" pitchFamily="34" charset="0"/>
                        </a:rPr>
                        <a:t>7.17</a:t>
                      </a:r>
                    </a:p>
                  </a:txBody>
                  <a:tcPr marL="6350" marR="6350" marT="6350" marB="0" anchor="b">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extLst>
                  <a:ext uri="{0D108BD9-81ED-4DB2-BD59-A6C34878D82A}">
                    <a16:rowId xmlns:a16="http://schemas.microsoft.com/office/drawing/2014/main" xmlns="" val="10002"/>
                  </a:ext>
                </a:extLst>
              </a:tr>
              <a:tr h="370795">
                <a:tc>
                  <a:txBody>
                    <a:bodyPr/>
                    <a:lstStyle/>
                    <a:p>
                      <a:pPr algn="ctr"/>
                      <a:r>
                        <a:rPr lang="en-US" sz="1800" b="0" dirty="0">
                          <a:solidFill>
                            <a:schemeClr val="tx1"/>
                          </a:solidFill>
                          <a:latin typeface="Arial"/>
                          <a:cs typeface="Arial"/>
                        </a:rPr>
                        <a:t>B</a:t>
                      </a:r>
                    </a:p>
                  </a:txBody>
                  <a:tcPr marL="121933" marR="121933" marT="45714" marB="45714">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ctr"/>
                      <a:r>
                        <a:rPr lang="en-IN" sz="1800" b="0" i="0" u="none" strike="noStrike" dirty="0">
                          <a:solidFill>
                            <a:schemeClr val="tx1"/>
                          </a:solidFill>
                          <a:effectLst/>
                          <a:latin typeface="Times New Roman" panose="02020603050405020304" pitchFamily="18" charset="0"/>
                        </a:rPr>
                        <a:t>3.67</a:t>
                      </a:r>
                    </a:p>
                  </a:txBody>
                  <a:tcPr marL="6350" marR="6350" marT="6350"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b"/>
                      <a:r>
                        <a:rPr lang="en-IN" sz="2000" b="0" i="0" u="none" strike="noStrike">
                          <a:solidFill>
                            <a:schemeClr val="tx1"/>
                          </a:solidFill>
                          <a:effectLst/>
                          <a:latin typeface="Calibri" panose="020F0502020204030204" pitchFamily="34" charset="0"/>
                        </a:rPr>
                        <a:t>0</a:t>
                      </a:r>
                    </a:p>
                  </a:txBody>
                  <a:tcPr marL="6350" marR="6350" marT="6350" marB="0"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b"/>
                      <a:r>
                        <a:rPr lang="en-IN" sz="2000" b="0" i="0" u="none" strike="noStrike">
                          <a:solidFill>
                            <a:schemeClr val="tx1"/>
                          </a:solidFill>
                          <a:effectLst/>
                          <a:latin typeface="Calibri" panose="020F0502020204030204" pitchFamily="34" charset="0"/>
                        </a:rPr>
                        <a:t>3.67</a:t>
                      </a:r>
                    </a:p>
                  </a:txBody>
                  <a:tcPr marL="6350" marR="6350" marT="6350" marB="0"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b"/>
                      <a:r>
                        <a:rPr lang="en-IN" sz="2000" b="0" i="0" u="none" strike="noStrike">
                          <a:solidFill>
                            <a:schemeClr val="tx1"/>
                          </a:solidFill>
                          <a:effectLst/>
                          <a:latin typeface="Calibri" panose="020F0502020204030204" pitchFamily="34" charset="0"/>
                        </a:rPr>
                        <a:t>5.33</a:t>
                      </a:r>
                    </a:p>
                  </a:txBody>
                  <a:tcPr marL="6350" marR="6350" marT="6350" marB="0"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b"/>
                      <a:r>
                        <a:rPr lang="en-IN" sz="2000" b="0" i="0" u="none" strike="noStrike">
                          <a:solidFill>
                            <a:schemeClr val="tx1"/>
                          </a:solidFill>
                          <a:effectLst/>
                          <a:latin typeface="Calibri" panose="020F0502020204030204" pitchFamily="34" charset="0"/>
                        </a:rPr>
                        <a:t>9.00</a:t>
                      </a:r>
                    </a:p>
                  </a:txBody>
                  <a:tcPr marL="6350" marR="6350" marT="6350" marB="0"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b"/>
                      <a:r>
                        <a:rPr lang="en-IN" sz="2000" b="0" i="0" u="none" strike="noStrike">
                          <a:solidFill>
                            <a:schemeClr val="tx1"/>
                          </a:solidFill>
                          <a:effectLst/>
                          <a:latin typeface="Calibri" panose="020F0502020204030204" pitchFamily="34" charset="0"/>
                        </a:rPr>
                        <a:t>5.33</a:t>
                      </a:r>
                    </a:p>
                  </a:txBody>
                  <a:tcPr marL="6350" marR="6350" marT="6350" marB="0" anchor="b">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extLst>
                  <a:ext uri="{0D108BD9-81ED-4DB2-BD59-A6C34878D82A}">
                    <a16:rowId xmlns:a16="http://schemas.microsoft.com/office/drawing/2014/main" xmlns="" val="10003"/>
                  </a:ext>
                </a:extLst>
              </a:tr>
              <a:tr h="370795">
                <a:tc>
                  <a:txBody>
                    <a:bodyPr/>
                    <a:lstStyle/>
                    <a:p>
                      <a:pPr algn="ctr"/>
                      <a:r>
                        <a:rPr lang="en-US" sz="1800" b="0" dirty="0">
                          <a:solidFill>
                            <a:srgbClr val="FF0000"/>
                          </a:solidFill>
                          <a:latin typeface="Arial"/>
                          <a:cs typeface="Arial"/>
                        </a:rPr>
                        <a:t>C</a:t>
                      </a:r>
                    </a:p>
                  </a:txBody>
                  <a:tcPr marL="121933" marR="121933" marT="45714" marB="45714">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ctr"/>
                      <a:r>
                        <a:rPr lang="en-IN" sz="1800" b="0" i="0" u="none" strike="noStrike" dirty="0">
                          <a:solidFill>
                            <a:schemeClr val="tx1"/>
                          </a:solidFill>
                          <a:effectLst/>
                          <a:latin typeface="Times New Roman" panose="02020603050405020304" pitchFamily="18" charset="0"/>
                        </a:rPr>
                        <a:t>2.00</a:t>
                      </a:r>
                    </a:p>
                  </a:txBody>
                  <a:tcPr marL="6350" marR="6350" marT="6350"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b"/>
                      <a:r>
                        <a:rPr lang="en-IN" sz="2000" b="0" i="0" u="none" strike="noStrike">
                          <a:solidFill>
                            <a:schemeClr val="tx1"/>
                          </a:solidFill>
                          <a:effectLst/>
                          <a:latin typeface="Calibri" panose="020F0502020204030204" pitchFamily="34" charset="0"/>
                        </a:rPr>
                        <a:t>0</a:t>
                      </a:r>
                    </a:p>
                  </a:txBody>
                  <a:tcPr marL="6350" marR="6350" marT="6350" marB="0"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b"/>
                      <a:r>
                        <a:rPr lang="en-IN" sz="2000" b="0" i="0" u="none" strike="noStrike">
                          <a:solidFill>
                            <a:schemeClr val="tx1"/>
                          </a:solidFill>
                          <a:effectLst/>
                          <a:latin typeface="Calibri" panose="020F0502020204030204" pitchFamily="34" charset="0"/>
                        </a:rPr>
                        <a:t>2.00</a:t>
                      </a:r>
                    </a:p>
                  </a:txBody>
                  <a:tcPr marL="6350" marR="6350" marT="6350" marB="0"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b"/>
                      <a:r>
                        <a:rPr lang="en-IN" sz="2000" b="0" i="0" u="none" strike="noStrike">
                          <a:solidFill>
                            <a:schemeClr val="tx1"/>
                          </a:solidFill>
                          <a:effectLst/>
                          <a:latin typeface="Calibri" panose="020F0502020204030204" pitchFamily="34" charset="0"/>
                        </a:rPr>
                        <a:t>0.00</a:t>
                      </a:r>
                    </a:p>
                  </a:txBody>
                  <a:tcPr marL="6350" marR="6350" marT="6350" marB="0"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b"/>
                      <a:r>
                        <a:rPr lang="en-IN" sz="2000" b="0" i="0" u="none" strike="noStrike">
                          <a:solidFill>
                            <a:schemeClr val="tx1"/>
                          </a:solidFill>
                          <a:effectLst/>
                          <a:latin typeface="Calibri" panose="020F0502020204030204" pitchFamily="34" charset="0"/>
                        </a:rPr>
                        <a:t>2.00</a:t>
                      </a:r>
                    </a:p>
                  </a:txBody>
                  <a:tcPr marL="6350" marR="6350" marT="6350" marB="0"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b"/>
                      <a:r>
                        <a:rPr lang="en-IN" sz="2000" b="0" i="0" u="none" strike="noStrike">
                          <a:solidFill>
                            <a:schemeClr val="tx1"/>
                          </a:solidFill>
                          <a:effectLst/>
                          <a:latin typeface="Calibri" panose="020F0502020204030204" pitchFamily="34" charset="0"/>
                        </a:rPr>
                        <a:t>0.00</a:t>
                      </a:r>
                    </a:p>
                  </a:txBody>
                  <a:tcPr marL="6350" marR="6350" marT="6350" marB="0" anchor="b">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extLst>
                  <a:ext uri="{0D108BD9-81ED-4DB2-BD59-A6C34878D82A}">
                    <a16:rowId xmlns:a16="http://schemas.microsoft.com/office/drawing/2014/main" xmlns="" val="10004"/>
                  </a:ext>
                </a:extLst>
              </a:tr>
              <a:tr h="370795">
                <a:tc>
                  <a:txBody>
                    <a:bodyPr/>
                    <a:lstStyle/>
                    <a:p>
                      <a:pPr algn="ctr"/>
                      <a:r>
                        <a:rPr lang="en-US" sz="1800" b="0" dirty="0">
                          <a:solidFill>
                            <a:srgbClr val="FF0000"/>
                          </a:solidFill>
                          <a:latin typeface="Arial"/>
                          <a:cs typeface="Arial"/>
                        </a:rPr>
                        <a:t>D</a:t>
                      </a:r>
                    </a:p>
                  </a:txBody>
                  <a:tcPr marL="121933" marR="121933" marT="45714" marB="45714">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ctr"/>
                      <a:r>
                        <a:rPr lang="en-IN" sz="1800" b="0" i="0" u="none" strike="noStrike" dirty="0">
                          <a:solidFill>
                            <a:schemeClr val="tx1"/>
                          </a:solidFill>
                          <a:effectLst/>
                          <a:latin typeface="Times New Roman" panose="02020603050405020304" pitchFamily="18" charset="0"/>
                        </a:rPr>
                        <a:t>7.00</a:t>
                      </a:r>
                    </a:p>
                  </a:txBody>
                  <a:tcPr marL="6350" marR="6350" marT="6350"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b"/>
                      <a:r>
                        <a:rPr lang="en-IN" sz="2000" b="0" i="0" u="none" strike="noStrike">
                          <a:solidFill>
                            <a:schemeClr val="tx1"/>
                          </a:solidFill>
                          <a:effectLst/>
                          <a:latin typeface="Calibri" panose="020F0502020204030204" pitchFamily="34" charset="0"/>
                        </a:rPr>
                        <a:t>2.00</a:t>
                      </a:r>
                    </a:p>
                  </a:txBody>
                  <a:tcPr marL="6350" marR="6350" marT="6350" marB="0"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b"/>
                      <a:r>
                        <a:rPr lang="en-IN" sz="2000" b="0" i="0" u="none" strike="noStrike">
                          <a:solidFill>
                            <a:schemeClr val="tx1"/>
                          </a:solidFill>
                          <a:effectLst/>
                          <a:latin typeface="Calibri" panose="020F0502020204030204" pitchFamily="34" charset="0"/>
                        </a:rPr>
                        <a:t>9.00</a:t>
                      </a:r>
                    </a:p>
                  </a:txBody>
                  <a:tcPr marL="6350" marR="6350" marT="6350" marB="0"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b"/>
                      <a:r>
                        <a:rPr lang="en-IN" sz="2000" b="0" i="0" u="none" strike="noStrike">
                          <a:solidFill>
                            <a:schemeClr val="tx1"/>
                          </a:solidFill>
                          <a:effectLst/>
                          <a:latin typeface="Calibri" panose="020F0502020204030204" pitchFamily="34" charset="0"/>
                        </a:rPr>
                        <a:t>2.00</a:t>
                      </a:r>
                    </a:p>
                  </a:txBody>
                  <a:tcPr marL="6350" marR="6350" marT="6350" marB="0"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b"/>
                      <a:r>
                        <a:rPr lang="en-IN" sz="2000" b="0" i="0" u="none" strike="noStrike">
                          <a:solidFill>
                            <a:schemeClr val="tx1"/>
                          </a:solidFill>
                          <a:effectLst/>
                          <a:latin typeface="Calibri" panose="020F0502020204030204" pitchFamily="34" charset="0"/>
                        </a:rPr>
                        <a:t>9.00</a:t>
                      </a:r>
                    </a:p>
                  </a:txBody>
                  <a:tcPr marL="6350" marR="6350" marT="6350" marB="0"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b"/>
                      <a:r>
                        <a:rPr lang="en-IN" sz="2000" b="0" i="0" u="none" strike="noStrike">
                          <a:solidFill>
                            <a:schemeClr val="tx1"/>
                          </a:solidFill>
                          <a:effectLst/>
                          <a:latin typeface="Calibri" panose="020F0502020204030204" pitchFamily="34" charset="0"/>
                        </a:rPr>
                        <a:t>0.00</a:t>
                      </a:r>
                    </a:p>
                  </a:txBody>
                  <a:tcPr marL="6350" marR="6350" marT="6350" marB="0" anchor="b">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extLst>
                  <a:ext uri="{0D108BD9-81ED-4DB2-BD59-A6C34878D82A}">
                    <a16:rowId xmlns:a16="http://schemas.microsoft.com/office/drawing/2014/main" xmlns="" val="10005"/>
                  </a:ext>
                </a:extLst>
              </a:tr>
              <a:tr h="370795">
                <a:tc>
                  <a:txBody>
                    <a:bodyPr/>
                    <a:lstStyle/>
                    <a:p>
                      <a:pPr algn="ctr"/>
                      <a:r>
                        <a:rPr lang="en-US" sz="1800" b="0" dirty="0">
                          <a:solidFill>
                            <a:srgbClr val="FF0000"/>
                          </a:solidFill>
                          <a:latin typeface="Arial"/>
                          <a:cs typeface="Arial"/>
                        </a:rPr>
                        <a:t>E</a:t>
                      </a:r>
                    </a:p>
                  </a:txBody>
                  <a:tcPr marL="121933" marR="121933" marT="45714" marB="45714">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ctr"/>
                      <a:r>
                        <a:rPr lang="en-IN" sz="1800" b="0" i="0" u="none" strike="noStrike" dirty="0">
                          <a:solidFill>
                            <a:schemeClr val="tx1"/>
                          </a:solidFill>
                          <a:effectLst/>
                          <a:latin typeface="Times New Roman" panose="02020603050405020304" pitchFamily="18" charset="0"/>
                        </a:rPr>
                        <a:t>4.00</a:t>
                      </a:r>
                    </a:p>
                  </a:txBody>
                  <a:tcPr marL="6350" marR="6350" marT="6350"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b"/>
                      <a:r>
                        <a:rPr lang="en-IN" sz="2000" b="0" i="0" u="none" strike="noStrike">
                          <a:solidFill>
                            <a:schemeClr val="tx1"/>
                          </a:solidFill>
                          <a:effectLst/>
                          <a:latin typeface="Calibri" panose="020F0502020204030204" pitchFamily="34" charset="0"/>
                        </a:rPr>
                        <a:t>9.00</a:t>
                      </a:r>
                    </a:p>
                  </a:txBody>
                  <a:tcPr marL="6350" marR="6350" marT="6350" marB="0"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b"/>
                      <a:r>
                        <a:rPr lang="en-IN" sz="2000" b="0" i="0" u="none" strike="noStrike">
                          <a:solidFill>
                            <a:schemeClr val="tx1"/>
                          </a:solidFill>
                          <a:effectLst/>
                          <a:latin typeface="Calibri" panose="020F0502020204030204" pitchFamily="34" charset="0"/>
                        </a:rPr>
                        <a:t>13.00</a:t>
                      </a:r>
                    </a:p>
                  </a:txBody>
                  <a:tcPr marL="6350" marR="6350" marT="6350" marB="0"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b"/>
                      <a:r>
                        <a:rPr lang="en-IN" sz="2000" b="0" i="0" u="none" strike="noStrike">
                          <a:solidFill>
                            <a:schemeClr val="tx1"/>
                          </a:solidFill>
                          <a:effectLst/>
                          <a:latin typeface="Calibri" panose="020F0502020204030204" pitchFamily="34" charset="0"/>
                        </a:rPr>
                        <a:t>9.00</a:t>
                      </a:r>
                    </a:p>
                  </a:txBody>
                  <a:tcPr marL="6350" marR="6350" marT="6350" marB="0"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b"/>
                      <a:r>
                        <a:rPr lang="en-IN" sz="2000" b="0" i="0" u="none" strike="noStrike">
                          <a:solidFill>
                            <a:schemeClr val="tx1"/>
                          </a:solidFill>
                          <a:effectLst/>
                          <a:latin typeface="Calibri" panose="020F0502020204030204" pitchFamily="34" charset="0"/>
                        </a:rPr>
                        <a:t>13.00</a:t>
                      </a:r>
                    </a:p>
                  </a:txBody>
                  <a:tcPr marL="6350" marR="6350" marT="6350" marB="0"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b"/>
                      <a:r>
                        <a:rPr lang="en-IN" sz="2000" b="0" i="0" u="none" strike="noStrike">
                          <a:solidFill>
                            <a:schemeClr val="tx1"/>
                          </a:solidFill>
                          <a:effectLst/>
                          <a:latin typeface="Calibri" panose="020F0502020204030204" pitchFamily="34" charset="0"/>
                        </a:rPr>
                        <a:t>0.00</a:t>
                      </a:r>
                    </a:p>
                  </a:txBody>
                  <a:tcPr marL="6350" marR="6350" marT="6350" marB="0" anchor="b">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extLst>
                  <a:ext uri="{0D108BD9-81ED-4DB2-BD59-A6C34878D82A}">
                    <a16:rowId xmlns:a16="http://schemas.microsoft.com/office/drawing/2014/main" xmlns="" val="10006"/>
                  </a:ext>
                </a:extLst>
              </a:tr>
              <a:tr h="370795">
                <a:tc>
                  <a:txBody>
                    <a:bodyPr/>
                    <a:lstStyle/>
                    <a:p>
                      <a:pPr algn="ctr"/>
                      <a:r>
                        <a:rPr lang="en-US" sz="1800" b="0" dirty="0">
                          <a:solidFill>
                            <a:srgbClr val="FF0000"/>
                          </a:solidFill>
                          <a:latin typeface="Arial"/>
                          <a:cs typeface="Arial"/>
                        </a:rPr>
                        <a:t>F</a:t>
                      </a:r>
                    </a:p>
                  </a:txBody>
                  <a:tcPr marL="121933" marR="121933" marT="45714" marB="45714">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ctr"/>
                      <a:r>
                        <a:rPr lang="en-IN" sz="1800" b="0" i="0" u="none" strike="noStrike" dirty="0">
                          <a:solidFill>
                            <a:schemeClr val="tx1"/>
                          </a:solidFill>
                          <a:effectLst/>
                          <a:latin typeface="Times New Roman" panose="02020603050405020304" pitchFamily="18" charset="0"/>
                        </a:rPr>
                        <a:t>10.00</a:t>
                      </a:r>
                    </a:p>
                  </a:txBody>
                  <a:tcPr marL="6350" marR="6350" marT="6350"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b"/>
                      <a:r>
                        <a:rPr lang="en-IN" sz="2000" b="0" i="0" u="none" strike="noStrike">
                          <a:solidFill>
                            <a:schemeClr val="tx1"/>
                          </a:solidFill>
                          <a:effectLst/>
                          <a:latin typeface="Calibri" panose="020F0502020204030204" pitchFamily="34" charset="0"/>
                        </a:rPr>
                        <a:t>13.00</a:t>
                      </a:r>
                    </a:p>
                  </a:txBody>
                  <a:tcPr marL="6350" marR="6350" marT="6350" marB="0"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b"/>
                      <a:r>
                        <a:rPr lang="en-IN" sz="2000" b="0" i="0" u="none" strike="noStrike">
                          <a:solidFill>
                            <a:schemeClr val="tx1"/>
                          </a:solidFill>
                          <a:effectLst/>
                          <a:latin typeface="Calibri" panose="020F0502020204030204" pitchFamily="34" charset="0"/>
                        </a:rPr>
                        <a:t>23.00</a:t>
                      </a:r>
                    </a:p>
                  </a:txBody>
                  <a:tcPr marL="6350" marR="6350" marT="6350" marB="0"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b"/>
                      <a:r>
                        <a:rPr lang="en-IN" sz="2000" b="0" i="0" u="none" strike="noStrike">
                          <a:solidFill>
                            <a:schemeClr val="tx1"/>
                          </a:solidFill>
                          <a:effectLst/>
                          <a:latin typeface="Calibri" panose="020F0502020204030204" pitchFamily="34" charset="0"/>
                        </a:rPr>
                        <a:t>13.00</a:t>
                      </a:r>
                    </a:p>
                  </a:txBody>
                  <a:tcPr marL="6350" marR="6350" marT="6350" marB="0"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b"/>
                      <a:r>
                        <a:rPr lang="en-IN" sz="2000" b="0" i="0" u="none" strike="noStrike">
                          <a:solidFill>
                            <a:schemeClr val="tx1"/>
                          </a:solidFill>
                          <a:effectLst/>
                          <a:latin typeface="Calibri" panose="020F0502020204030204" pitchFamily="34" charset="0"/>
                        </a:rPr>
                        <a:t>23.00</a:t>
                      </a:r>
                    </a:p>
                  </a:txBody>
                  <a:tcPr marL="6350" marR="6350" marT="6350" marB="0"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b"/>
                      <a:r>
                        <a:rPr lang="en-IN" sz="2000" b="0" i="0" u="none" strike="noStrike">
                          <a:solidFill>
                            <a:schemeClr val="tx1"/>
                          </a:solidFill>
                          <a:effectLst/>
                          <a:latin typeface="Calibri" panose="020F0502020204030204" pitchFamily="34" charset="0"/>
                        </a:rPr>
                        <a:t>0.00</a:t>
                      </a:r>
                    </a:p>
                  </a:txBody>
                  <a:tcPr marL="6350" marR="6350" marT="6350" marB="0" anchor="b">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extLst>
                  <a:ext uri="{0D108BD9-81ED-4DB2-BD59-A6C34878D82A}">
                    <a16:rowId xmlns:a16="http://schemas.microsoft.com/office/drawing/2014/main" xmlns="" val="10007"/>
                  </a:ext>
                </a:extLst>
              </a:tr>
              <a:tr h="370795">
                <a:tc>
                  <a:txBody>
                    <a:bodyPr/>
                    <a:lstStyle/>
                    <a:p>
                      <a:pPr algn="ctr"/>
                      <a:r>
                        <a:rPr lang="en-US" sz="1800" b="0" dirty="0">
                          <a:solidFill>
                            <a:schemeClr val="tx1"/>
                          </a:solidFill>
                          <a:latin typeface="Arial"/>
                          <a:cs typeface="Arial"/>
                        </a:rPr>
                        <a:t>G</a:t>
                      </a:r>
                    </a:p>
                  </a:txBody>
                  <a:tcPr marL="121933" marR="121933" marT="45714" marB="45714">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ctr"/>
                      <a:r>
                        <a:rPr lang="en-IN" sz="1800" b="0" i="0" u="none" strike="noStrike" dirty="0">
                          <a:solidFill>
                            <a:schemeClr val="tx1"/>
                          </a:solidFill>
                          <a:effectLst/>
                          <a:latin typeface="Times New Roman" panose="02020603050405020304" pitchFamily="18" charset="0"/>
                        </a:rPr>
                        <a:t>2.17</a:t>
                      </a:r>
                    </a:p>
                  </a:txBody>
                  <a:tcPr marL="6350" marR="6350" marT="6350"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b"/>
                      <a:r>
                        <a:rPr lang="en-IN" sz="2000" b="0" i="0" u="none" strike="noStrike">
                          <a:solidFill>
                            <a:schemeClr val="tx1"/>
                          </a:solidFill>
                          <a:effectLst/>
                          <a:latin typeface="Calibri" panose="020F0502020204030204" pitchFamily="34" charset="0"/>
                        </a:rPr>
                        <a:t>13.00</a:t>
                      </a:r>
                    </a:p>
                  </a:txBody>
                  <a:tcPr marL="6350" marR="6350" marT="6350" marB="0"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b"/>
                      <a:r>
                        <a:rPr lang="en-IN" sz="2000" b="0" i="0" u="none" strike="noStrike">
                          <a:solidFill>
                            <a:schemeClr val="tx1"/>
                          </a:solidFill>
                          <a:effectLst/>
                          <a:latin typeface="Calibri" panose="020F0502020204030204" pitchFamily="34" charset="0"/>
                        </a:rPr>
                        <a:t>15.17</a:t>
                      </a:r>
                    </a:p>
                  </a:txBody>
                  <a:tcPr marL="6350" marR="6350" marT="6350" marB="0"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b"/>
                      <a:r>
                        <a:rPr lang="en-IN" sz="2000" b="0" i="0" u="none" strike="noStrike">
                          <a:solidFill>
                            <a:schemeClr val="tx1"/>
                          </a:solidFill>
                          <a:effectLst/>
                          <a:latin typeface="Calibri" panose="020F0502020204030204" pitchFamily="34" charset="0"/>
                        </a:rPr>
                        <a:t>15.83</a:t>
                      </a:r>
                    </a:p>
                  </a:txBody>
                  <a:tcPr marL="6350" marR="6350" marT="6350" marB="0"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b"/>
                      <a:r>
                        <a:rPr lang="en-IN" sz="2000" b="0" i="0" u="none" strike="noStrike">
                          <a:solidFill>
                            <a:schemeClr val="tx1"/>
                          </a:solidFill>
                          <a:effectLst/>
                          <a:latin typeface="Calibri" panose="020F0502020204030204" pitchFamily="34" charset="0"/>
                        </a:rPr>
                        <a:t>18.00</a:t>
                      </a:r>
                    </a:p>
                  </a:txBody>
                  <a:tcPr marL="6350" marR="6350" marT="6350" marB="0"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b"/>
                      <a:r>
                        <a:rPr lang="en-IN" sz="2000" b="0" i="0" u="none" strike="noStrike">
                          <a:solidFill>
                            <a:schemeClr val="tx1"/>
                          </a:solidFill>
                          <a:effectLst/>
                          <a:latin typeface="Calibri" panose="020F0502020204030204" pitchFamily="34" charset="0"/>
                        </a:rPr>
                        <a:t>2.83</a:t>
                      </a:r>
                    </a:p>
                  </a:txBody>
                  <a:tcPr marL="6350" marR="6350" marT="6350" marB="0" anchor="b">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extLst>
                  <a:ext uri="{0D108BD9-81ED-4DB2-BD59-A6C34878D82A}">
                    <a16:rowId xmlns:a16="http://schemas.microsoft.com/office/drawing/2014/main" xmlns="" val="10008"/>
                  </a:ext>
                </a:extLst>
              </a:tr>
              <a:tr h="370795">
                <a:tc>
                  <a:txBody>
                    <a:bodyPr/>
                    <a:lstStyle/>
                    <a:p>
                      <a:pPr algn="ctr"/>
                      <a:r>
                        <a:rPr lang="en-US" sz="1800" b="0" dirty="0">
                          <a:solidFill>
                            <a:srgbClr val="FF0000"/>
                          </a:solidFill>
                          <a:latin typeface="Arial"/>
                          <a:cs typeface="Arial"/>
                        </a:rPr>
                        <a:t>H</a:t>
                      </a:r>
                    </a:p>
                  </a:txBody>
                  <a:tcPr marL="121933" marR="121933" marT="45714" marB="45714">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ctr"/>
                      <a:r>
                        <a:rPr lang="en-IN" sz="1800" b="0" i="0" u="none" strike="noStrike" dirty="0">
                          <a:solidFill>
                            <a:schemeClr val="tx1"/>
                          </a:solidFill>
                          <a:effectLst/>
                          <a:latin typeface="Times New Roman" panose="02020603050405020304" pitchFamily="18" charset="0"/>
                        </a:rPr>
                        <a:t>6.00</a:t>
                      </a:r>
                    </a:p>
                  </a:txBody>
                  <a:tcPr marL="6350" marR="6350" marT="6350"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b"/>
                      <a:r>
                        <a:rPr lang="en-IN" sz="2000" b="0" i="0" u="none" strike="noStrike">
                          <a:solidFill>
                            <a:schemeClr val="tx1"/>
                          </a:solidFill>
                          <a:effectLst/>
                          <a:latin typeface="Calibri" panose="020F0502020204030204" pitchFamily="34" charset="0"/>
                        </a:rPr>
                        <a:t>23.00</a:t>
                      </a:r>
                    </a:p>
                  </a:txBody>
                  <a:tcPr marL="6350" marR="6350" marT="6350" marB="0"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b"/>
                      <a:r>
                        <a:rPr lang="en-IN" sz="2000" b="0" i="0" u="none" strike="noStrike">
                          <a:solidFill>
                            <a:schemeClr val="tx1"/>
                          </a:solidFill>
                          <a:effectLst/>
                          <a:latin typeface="Calibri" panose="020F0502020204030204" pitchFamily="34" charset="0"/>
                        </a:rPr>
                        <a:t>29.00</a:t>
                      </a:r>
                    </a:p>
                  </a:txBody>
                  <a:tcPr marL="6350" marR="6350" marT="6350" marB="0"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b"/>
                      <a:r>
                        <a:rPr lang="en-IN" sz="2000" b="0" i="0" u="none" strike="noStrike">
                          <a:solidFill>
                            <a:schemeClr val="tx1"/>
                          </a:solidFill>
                          <a:effectLst/>
                          <a:latin typeface="Calibri" panose="020F0502020204030204" pitchFamily="34" charset="0"/>
                        </a:rPr>
                        <a:t>23.00</a:t>
                      </a:r>
                    </a:p>
                  </a:txBody>
                  <a:tcPr marL="6350" marR="6350" marT="6350" marB="0"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b"/>
                      <a:r>
                        <a:rPr lang="en-IN" sz="2000" b="0" i="0" u="none" strike="noStrike">
                          <a:solidFill>
                            <a:schemeClr val="tx1"/>
                          </a:solidFill>
                          <a:effectLst/>
                          <a:latin typeface="Calibri" panose="020F0502020204030204" pitchFamily="34" charset="0"/>
                        </a:rPr>
                        <a:t>29.00</a:t>
                      </a:r>
                    </a:p>
                  </a:txBody>
                  <a:tcPr marL="6350" marR="6350" marT="6350" marB="0"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b"/>
                      <a:r>
                        <a:rPr lang="en-IN" sz="2000" b="0" i="0" u="none" strike="noStrike">
                          <a:solidFill>
                            <a:schemeClr val="tx1"/>
                          </a:solidFill>
                          <a:effectLst/>
                          <a:latin typeface="Calibri" panose="020F0502020204030204" pitchFamily="34" charset="0"/>
                        </a:rPr>
                        <a:t>0.00</a:t>
                      </a:r>
                    </a:p>
                  </a:txBody>
                  <a:tcPr marL="6350" marR="6350" marT="6350" marB="0" anchor="b">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extLst>
                  <a:ext uri="{0D108BD9-81ED-4DB2-BD59-A6C34878D82A}">
                    <a16:rowId xmlns:a16="http://schemas.microsoft.com/office/drawing/2014/main" xmlns="" val="10009"/>
                  </a:ext>
                </a:extLst>
              </a:tr>
              <a:tr h="370795">
                <a:tc>
                  <a:txBody>
                    <a:bodyPr/>
                    <a:lstStyle/>
                    <a:p>
                      <a:pPr algn="ctr"/>
                      <a:r>
                        <a:rPr lang="en-US" sz="1800" b="0" dirty="0">
                          <a:solidFill>
                            <a:schemeClr val="tx1"/>
                          </a:solidFill>
                          <a:latin typeface="Arial"/>
                          <a:cs typeface="Arial"/>
                        </a:rPr>
                        <a:t>I</a:t>
                      </a:r>
                    </a:p>
                  </a:txBody>
                  <a:tcPr marL="121933" marR="121933" marT="45714" marB="45714">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ctr"/>
                      <a:r>
                        <a:rPr lang="en-IN" sz="1800" b="0" i="0" u="none" strike="noStrike" dirty="0">
                          <a:solidFill>
                            <a:schemeClr val="tx1"/>
                          </a:solidFill>
                          <a:effectLst/>
                          <a:latin typeface="Times New Roman" panose="02020603050405020304" pitchFamily="18" charset="0"/>
                        </a:rPr>
                        <a:t>11.00</a:t>
                      </a:r>
                    </a:p>
                  </a:txBody>
                  <a:tcPr marL="6350" marR="6350" marT="6350"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b"/>
                      <a:r>
                        <a:rPr lang="en-IN" sz="2000" b="0" i="0" u="none" strike="noStrike">
                          <a:solidFill>
                            <a:schemeClr val="tx1"/>
                          </a:solidFill>
                          <a:effectLst/>
                          <a:latin typeface="Calibri" panose="020F0502020204030204" pitchFamily="34" charset="0"/>
                        </a:rPr>
                        <a:t>15.17</a:t>
                      </a:r>
                    </a:p>
                  </a:txBody>
                  <a:tcPr marL="6350" marR="6350" marT="6350" marB="0"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b"/>
                      <a:r>
                        <a:rPr lang="en-IN" sz="2000" b="0" i="0" u="none" strike="noStrike">
                          <a:solidFill>
                            <a:schemeClr val="tx1"/>
                          </a:solidFill>
                          <a:effectLst/>
                          <a:latin typeface="Calibri" panose="020F0502020204030204" pitchFamily="34" charset="0"/>
                        </a:rPr>
                        <a:t>26.17</a:t>
                      </a:r>
                    </a:p>
                  </a:txBody>
                  <a:tcPr marL="6350" marR="6350" marT="6350" marB="0"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b"/>
                      <a:r>
                        <a:rPr lang="en-IN" sz="2000" b="0" i="0" u="none" strike="noStrike">
                          <a:solidFill>
                            <a:schemeClr val="tx1"/>
                          </a:solidFill>
                          <a:effectLst/>
                          <a:latin typeface="Calibri" panose="020F0502020204030204" pitchFamily="34" charset="0"/>
                        </a:rPr>
                        <a:t>18.00</a:t>
                      </a:r>
                    </a:p>
                  </a:txBody>
                  <a:tcPr marL="6350" marR="6350" marT="6350" marB="0"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b"/>
                      <a:r>
                        <a:rPr lang="en-IN" sz="2000" b="0" i="0" u="none" strike="noStrike">
                          <a:solidFill>
                            <a:schemeClr val="tx1"/>
                          </a:solidFill>
                          <a:effectLst/>
                          <a:latin typeface="Calibri" panose="020F0502020204030204" pitchFamily="34" charset="0"/>
                        </a:rPr>
                        <a:t>29.00</a:t>
                      </a:r>
                    </a:p>
                  </a:txBody>
                  <a:tcPr marL="6350" marR="6350" marT="6350" marB="0"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b"/>
                      <a:r>
                        <a:rPr lang="en-IN" sz="2000" b="0" i="0" u="none" strike="noStrike">
                          <a:solidFill>
                            <a:schemeClr val="tx1"/>
                          </a:solidFill>
                          <a:effectLst/>
                          <a:latin typeface="Calibri" panose="020F0502020204030204" pitchFamily="34" charset="0"/>
                        </a:rPr>
                        <a:t>2.83</a:t>
                      </a:r>
                    </a:p>
                  </a:txBody>
                  <a:tcPr marL="6350" marR="6350" marT="6350" marB="0" anchor="b">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extLst>
                  <a:ext uri="{0D108BD9-81ED-4DB2-BD59-A6C34878D82A}">
                    <a16:rowId xmlns:a16="http://schemas.microsoft.com/office/drawing/2014/main" xmlns="" val="10010"/>
                  </a:ext>
                </a:extLst>
              </a:tr>
              <a:tr h="370795">
                <a:tc>
                  <a:txBody>
                    <a:bodyPr/>
                    <a:lstStyle/>
                    <a:p>
                      <a:pPr algn="ctr"/>
                      <a:r>
                        <a:rPr lang="en-US" sz="1800" b="0" dirty="0">
                          <a:solidFill>
                            <a:schemeClr val="tx1"/>
                          </a:solidFill>
                          <a:latin typeface="Arial"/>
                          <a:cs typeface="Arial"/>
                        </a:rPr>
                        <a:t>J</a:t>
                      </a:r>
                    </a:p>
                  </a:txBody>
                  <a:tcPr marL="121933" marR="121933" marT="45714" marB="45714">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ctr"/>
                      <a:r>
                        <a:rPr lang="en-IN" sz="1800" b="0" i="0" u="none" strike="noStrike" dirty="0">
                          <a:solidFill>
                            <a:schemeClr val="tx1"/>
                          </a:solidFill>
                          <a:effectLst/>
                          <a:latin typeface="Times New Roman" panose="02020603050405020304" pitchFamily="18" charset="0"/>
                        </a:rPr>
                        <a:t>16.33</a:t>
                      </a:r>
                    </a:p>
                  </a:txBody>
                  <a:tcPr marL="6350" marR="6350" marT="6350"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b"/>
                      <a:r>
                        <a:rPr lang="en-IN" sz="2000" b="0" i="0" u="none" strike="noStrike">
                          <a:solidFill>
                            <a:schemeClr val="tx1"/>
                          </a:solidFill>
                          <a:effectLst/>
                          <a:latin typeface="Calibri" panose="020F0502020204030204" pitchFamily="34" charset="0"/>
                        </a:rPr>
                        <a:t>2.00</a:t>
                      </a:r>
                    </a:p>
                  </a:txBody>
                  <a:tcPr marL="6350" marR="6350" marT="6350" marB="0"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b"/>
                      <a:r>
                        <a:rPr lang="en-IN" sz="2000" b="0" i="0" u="none" strike="noStrike">
                          <a:solidFill>
                            <a:schemeClr val="tx1"/>
                          </a:solidFill>
                          <a:effectLst/>
                          <a:latin typeface="Calibri" panose="020F0502020204030204" pitchFamily="34" charset="0"/>
                        </a:rPr>
                        <a:t>18.33</a:t>
                      </a:r>
                    </a:p>
                  </a:txBody>
                  <a:tcPr marL="6350" marR="6350" marT="6350" marB="0"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b"/>
                      <a:r>
                        <a:rPr lang="en-IN" sz="2000" b="0" i="0" u="none" strike="noStrike">
                          <a:solidFill>
                            <a:schemeClr val="tx1"/>
                          </a:solidFill>
                          <a:effectLst/>
                          <a:latin typeface="Calibri" panose="020F0502020204030204" pitchFamily="34" charset="0"/>
                        </a:rPr>
                        <a:t>20.00</a:t>
                      </a:r>
                    </a:p>
                  </a:txBody>
                  <a:tcPr marL="6350" marR="6350" marT="6350" marB="0"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b"/>
                      <a:r>
                        <a:rPr lang="en-IN" sz="2000" b="0" i="0" u="none" strike="noStrike">
                          <a:solidFill>
                            <a:schemeClr val="tx1"/>
                          </a:solidFill>
                          <a:effectLst/>
                          <a:latin typeface="Calibri" panose="020F0502020204030204" pitchFamily="34" charset="0"/>
                        </a:rPr>
                        <a:t>36.33</a:t>
                      </a:r>
                    </a:p>
                  </a:txBody>
                  <a:tcPr marL="6350" marR="6350" marT="6350" marB="0"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b"/>
                      <a:r>
                        <a:rPr lang="en-IN" sz="2000" b="0" i="0" u="none" strike="noStrike">
                          <a:solidFill>
                            <a:schemeClr val="tx1"/>
                          </a:solidFill>
                          <a:effectLst/>
                          <a:latin typeface="Calibri" panose="020F0502020204030204" pitchFamily="34" charset="0"/>
                        </a:rPr>
                        <a:t>18.00</a:t>
                      </a:r>
                    </a:p>
                  </a:txBody>
                  <a:tcPr marL="6350" marR="6350" marT="6350" marB="0" anchor="b">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extLst>
                  <a:ext uri="{0D108BD9-81ED-4DB2-BD59-A6C34878D82A}">
                    <a16:rowId xmlns:a16="http://schemas.microsoft.com/office/drawing/2014/main" xmlns="" val="10011"/>
                  </a:ext>
                </a:extLst>
              </a:tr>
              <a:tr h="370795">
                <a:tc>
                  <a:txBody>
                    <a:bodyPr/>
                    <a:lstStyle/>
                    <a:p>
                      <a:pPr algn="ctr"/>
                      <a:r>
                        <a:rPr lang="en-US" sz="1800" b="0" dirty="0">
                          <a:solidFill>
                            <a:srgbClr val="FF0000"/>
                          </a:solidFill>
                          <a:latin typeface="Arial"/>
                          <a:cs typeface="Arial"/>
                        </a:rPr>
                        <a:t>K</a:t>
                      </a:r>
                    </a:p>
                  </a:txBody>
                  <a:tcPr marL="121933" marR="121933" marT="45714" marB="45714">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ctr"/>
                      <a:r>
                        <a:rPr lang="en-IN" sz="1800" b="0" i="0" u="none" strike="noStrike" dirty="0">
                          <a:solidFill>
                            <a:schemeClr val="tx1"/>
                          </a:solidFill>
                          <a:effectLst/>
                          <a:latin typeface="Times New Roman" panose="02020603050405020304" pitchFamily="18" charset="0"/>
                        </a:rPr>
                        <a:t>7.33</a:t>
                      </a:r>
                    </a:p>
                  </a:txBody>
                  <a:tcPr marL="6350" marR="6350" marT="6350"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b"/>
                      <a:r>
                        <a:rPr lang="en-IN" sz="2000" b="0" i="0" u="none" strike="noStrike">
                          <a:solidFill>
                            <a:schemeClr val="tx1"/>
                          </a:solidFill>
                          <a:effectLst/>
                          <a:latin typeface="Calibri" panose="020F0502020204030204" pitchFamily="34" charset="0"/>
                        </a:rPr>
                        <a:t>29.00</a:t>
                      </a:r>
                    </a:p>
                  </a:txBody>
                  <a:tcPr marL="6350" marR="6350" marT="6350" marB="0"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b"/>
                      <a:r>
                        <a:rPr lang="en-IN" sz="2000" b="0" i="0" u="none" strike="noStrike">
                          <a:solidFill>
                            <a:schemeClr val="tx1"/>
                          </a:solidFill>
                          <a:effectLst/>
                          <a:latin typeface="Calibri" panose="020F0502020204030204" pitchFamily="34" charset="0"/>
                        </a:rPr>
                        <a:t>36.33</a:t>
                      </a:r>
                    </a:p>
                  </a:txBody>
                  <a:tcPr marL="6350" marR="6350" marT="6350" marB="0"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b"/>
                      <a:r>
                        <a:rPr lang="en-IN" sz="2000" b="0" i="0" u="none" strike="noStrike">
                          <a:solidFill>
                            <a:schemeClr val="tx1"/>
                          </a:solidFill>
                          <a:effectLst/>
                          <a:latin typeface="Calibri" panose="020F0502020204030204" pitchFamily="34" charset="0"/>
                        </a:rPr>
                        <a:t>29.00</a:t>
                      </a:r>
                    </a:p>
                  </a:txBody>
                  <a:tcPr marL="6350" marR="6350" marT="6350" marB="0"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b"/>
                      <a:r>
                        <a:rPr lang="en-IN" sz="2000" b="0" i="0" u="none" strike="noStrike">
                          <a:solidFill>
                            <a:schemeClr val="tx1"/>
                          </a:solidFill>
                          <a:effectLst/>
                          <a:latin typeface="Calibri" panose="020F0502020204030204" pitchFamily="34" charset="0"/>
                        </a:rPr>
                        <a:t>36.33</a:t>
                      </a:r>
                    </a:p>
                  </a:txBody>
                  <a:tcPr marL="6350" marR="6350" marT="6350" marB="0"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b"/>
                      <a:r>
                        <a:rPr lang="en-IN" sz="2000" b="0" i="0" u="none" strike="noStrike">
                          <a:solidFill>
                            <a:schemeClr val="tx1"/>
                          </a:solidFill>
                          <a:effectLst/>
                          <a:latin typeface="Calibri" panose="020F0502020204030204" pitchFamily="34" charset="0"/>
                        </a:rPr>
                        <a:t>0.00</a:t>
                      </a:r>
                    </a:p>
                  </a:txBody>
                  <a:tcPr marL="6350" marR="6350" marT="6350" marB="0" anchor="b">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extLst>
                  <a:ext uri="{0D108BD9-81ED-4DB2-BD59-A6C34878D82A}">
                    <a16:rowId xmlns:a16="http://schemas.microsoft.com/office/drawing/2014/main" xmlns="" val="10012"/>
                  </a:ext>
                </a:extLst>
              </a:tr>
              <a:tr h="370795">
                <a:tc>
                  <a:txBody>
                    <a:bodyPr/>
                    <a:lstStyle/>
                    <a:p>
                      <a:pPr algn="ctr"/>
                      <a:r>
                        <a:rPr lang="en-US" sz="1800" b="0" dirty="0">
                          <a:solidFill>
                            <a:srgbClr val="FF0000"/>
                          </a:solidFill>
                          <a:latin typeface="Arial"/>
                          <a:cs typeface="Arial"/>
                        </a:rPr>
                        <a:t>END</a:t>
                      </a:r>
                    </a:p>
                  </a:txBody>
                  <a:tcPr marL="121933" marR="121933" marT="45714" marB="45714">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1800" b="0" dirty="0">
                          <a:solidFill>
                            <a:schemeClr val="tx1"/>
                          </a:solidFill>
                          <a:latin typeface="Arial"/>
                          <a:cs typeface="Arial"/>
                        </a:rPr>
                        <a:t>0</a:t>
                      </a:r>
                    </a:p>
                  </a:txBody>
                  <a:tcPr marL="121933" marR="121933" marT="45714" marB="45714">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IN" sz="2000" b="0" i="0" u="none" strike="noStrike">
                          <a:solidFill>
                            <a:schemeClr val="tx1"/>
                          </a:solidFill>
                          <a:effectLst/>
                          <a:latin typeface="Calibri" panose="020F0502020204030204" pitchFamily="34" charset="0"/>
                        </a:rPr>
                        <a:t>36.33</a:t>
                      </a:r>
                    </a:p>
                  </a:txBody>
                  <a:tcPr marL="6350" marR="6350" marT="6350" marB="0"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IN" sz="2000" b="0" i="0" u="none" strike="noStrike">
                          <a:solidFill>
                            <a:schemeClr val="tx1"/>
                          </a:solidFill>
                          <a:effectLst/>
                          <a:latin typeface="Calibri" panose="020F0502020204030204" pitchFamily="34" charset="0"/>
                        </a:rPr>
                        <a:t>36.33</a:t>
                      </a:r>
                    </a:p>
                  </a:txBody>
                  <a:tcPr marL="6350" marR="6350" marT="6350" marB="0"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IN" sz="2000" b="0" i="0" u="none" strike="noStrike">
                          <a:solidFill>
                            <a:schemeClr val="tx1"/>
                          </a:solidFill>
                          <a:effectLst/>
                          <a:latin typeface="Calibri" panose="020F0502020204030204" pitchFamily="34" charset="0"/>
                        </a:rPr>
                        <a:t>36.33</a:t>
                      </a:r>
                    </a:p>
                  </a:txBody>
                  <a:tcPr marL="6350" marR="6350" marT="6350" marB="0"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IN" sz="2000" b="0" i="0" u="none" strike="noStrike">
                          <a:solidFill>
                            <a:schemeClr val="tx1"/>
                          </a:solidFill>
                          <a:effectLst/>
                          <a:latin typeface="Calibri" panose="020F0502020204030204" pitchFamily="34" charset="0"/>
                        </a:rPr>
                        <a:t>36.33</a:t>
                      </a:r>
                    </a:p>
                  </a:txBody>
                  <a:tcPr marL="6350" marR="6350" marT="6350" marB="0"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IN" sz="2000" b="0" i="0" u="none" strike="noStrike" dirty="0">
                          <a:solidFill>
                            <a:schemeClr val="tx1"/>
                          </a:solidFill>
                          <a:effectLst/>
                          <a:latin typeface="Calibri" panose="020F0502020204030204" pitchFamily="34" charset="0"/>
                        </a:rPr>
                        <a:t>0.00</a:t>
                      </a:r>
                    </a:p>
                  </a:txBody>
                  <a:tcPr marL="6350" marR="6350" marT="6350" marB="0" anchor="b">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3"/>
                  </a:ext>
                </a:extLst>
              </a:tr>
            </a:tbl>
          </a:graphicData>
        </a:graphic>
      </p:graphicFrame>
      <p:sp>
        <p:nvSpPr>
          <p:cNvPr id="23675" name="Slide Number Placeholder 3">
            <a:extLst>
              <a:ext uri="{FF2B5EF4-FFF2-40B4-BE49-F238E27FC236}">
                <a16:creationId xmlns:a16="http://schemas.microsoft.com/office/drawing/2014/main" xmlns="" id="{C367CD93-C09C-324D-5754-15786B4B34D9}"/>
              </a:ext>
            </a:extLst>
          </p:cNvPr>
          <p:cNvSpPr>
            <a:spLocks noGrp="1"/>
          </p:cNvSpPr>
          <p:nvPr>
            <p:ph type="sldNum" sz="quarter" idx="12"/>
          </p:nvPr>
        </p:nvSpPr>
        <p:spPr>
          <a:xfrm>
            <a:off x="10488613" y="312738"/>
            <a:ext cx="593725" cy="6937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rgbClr val="8AD0D6"/>
              </a:buClr>
              <a:buSzPct val="80000"/>
              <a:buFont typeface="Wingdings 3" panose="05040102010807070707" pitchFamily="18" charset="2"/>
              <a:buChar char=""/>
              <a:defRPr sz="2000">
                <a:solidFill>
                  <a:schemeClr val="tx1"/>
                </a:solidFill>
                <a:latin typeface="Times New Roman" panose="02020603050405020304" pitchFamily="18" charset="0"/>
              </a:defRPr>
            </a:lvl1pPr>
            <a:lvl2pPr marL="742950" indent="-285750">
              <a:spcBef>
                <a:spcPts val="1000"/>
              </a:spcBef>
              <a:buClr>
                <a:srgbClr val="8AD0D6"/>
              </a:buClr>
              <a:buSzPct val="80000"/>
              <a:buFont typeface="Wingdings 3" panose="05040102010807070707" pitchFamily="18" charset="2"/>
              <a:buChar char=""/>
              <a:defRPr sz="2800">
                <a:solidFill>
                  <a:schemeClr val="tx1"/>
                </a:solidFill>
                <a:latin typeface="Times New Roman" panose="02020603050405020304" pitchFamily="18" charset="0"/>
              </a:defRPr>
            </a:lvl2pPr>
            <a:lvl3pPr marL="1143000" indent="-228600">
              <a:spcBef>
                <a:spcPts val="1000"/>
              </a:spcBef>
              <a:buClr>
                <a:srgbClr val="8AD0D6"/>
              </a:buClr>
              <a:buSzPct val="80000"/>
              <a:buFont typeface="Wingdings 3" panose="05040102010807070707" pitchFamily="18" charset="2"/>
              <a:buChar char=""/>
              <a:defRPr sz="1600">
                <a:solidFill>
                  <a:schemeClr val="tx1"/>
                </a:solidFill>
                <a:latin typeface="Times New Roman" panose="02020603050405020304" pitchFamily="18" charset="0"/>
              </a:defRPr>
            </a:lvl3pPr>
            <a:lvl4pPr marL="1600200" indent="-228600">
              <a:spcBef>
                <a:spcPts val="1000"/>
              </a:spcBef>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4pPr>
            <a:lvl5pPr marL="2057400" indent="-228600">
              <a:spcBef>
                <a:spcPts val="1000"/>
              </a:spcBef>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5pPr>
            <a:lvl6pPr marL="2514600" indent="-2286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6pPr>
            <a:lvl7pPr marL="2971800" indent="-2286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7pPr>
            <a:lvl8pPr marL="3429000" indent="-2286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8pPr>
            <a:lvl9pPr marL="3886200" indent="-2286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Times New Roman" panose="02020603050405020304" pitchFamily="18" charset="0"/>
              </a:defRPr>
            </a:lvl9pPr>
          </a:lstStyle>
          <a:p>
            <a:pPr>
              <a:spcBef>
                <a:spcPct val="0"/>
              </a:spcBef>
              <a:buClrTx/>
              <a:buSzTx/>
              <a:buFontTx/>
              <a:buNone/>
            </a:pPr>
            <a:fld id="{5C39978B-6A93-4ABD-98CA-B229C7F4E475}" type="slidenum">
              <a:rPr lang="en-US" altLang="en-US" sz="2800">
                <a:solidFill>
                  <a:srgbClr val="FFFFFF"/>
                </a:solidFill>
                <a:latin typeface="Century Gothic" panose="020B0502020202020204" pitchFamily="34" charset="0"/>
              </a:rPr>
              <a:pPr>
                <a:spcBef>
                  <a:spcPct val="0"/>
                </a:spcBef>
                <a:buClrTx/>
                <a:buSzTx/>
                <a:buFontTx/>
                <a:buNone/>
              </a:pPr>
              <a:t>33</a:t>
            </a:fld>
            <a:endParaRPr lang="en-US" altLang="en-US" sz="2800">
              <a:solidFill>
                <a:srgbClr val="FFFFFF"/>
              </a:solidFill>
              <a:latin typeface="Century Gothic" panose="020B0502020202020204" pitchFamily="34" charset="0"/>
            </a:endParaRPr>
          </a:p>
        </p:txBody>
      </p:sp>
      <p:sp>
        <p:nvSpPr>
          <p:cNvPr id="23676" name="Rectangle 2">
            <a:extLst>
              <a:ext uri="{FF2B5EF4-FFF2-40B4-BE49-F238E27FC236}">
                <a16:creationId xmlns:a16="http://schemas.microsoft.com/office/drawing/2014/main" xmlns="" id="{FCBA14BB-7168-2AB9-54FB-B719CA9FA7C2}"/>
              </a:ext>
            </a:extLst>
          </p:cNvPr>
          <p:cNvSpPr>
            <a:spLocks noGrp="1"/>
          </p:cNvSpPr>
          <p:nvPr>
            <p:ph type="title"/>
          </p:nvPr>
        </p:nvSpPr>
        <p:spPr>
          <a:xfrm>
            <a:off x="795338" y="246063"/>
            <a:ext cx="10550525" cy="863600"/>
          </a:xfrm>
        </p:spPr>
        <p:txBody>
          <a:bodyPr/>
          <a:lstStyle/>
          <a:p>
            <a:pPr eaLnBrk="1" hangingPunct="1"/>
            <a:r>
              <a:rPr lang="en-US" altLang="en-US" sz="4000" dirty="0">
                <a:solidFill>
                  <a:schemeClr val="tx1"/>
                </a:solidFill>
                <a:latin typeface="Arial" panose="020B0604020202020204" pitchFamily="34" charset="0"/>
                <a:ea typeface="ＭＳ Ｐゴシック" panose="020B0600070205080204" pitchFamily="34" charset="-128"/>
                <a:cs typeface="Arial" panose="020B0604020202020204" pitchFamily="34" charset="0"/>
              </a:rPr>
              <a:t>Keller Carpet</a:t>
            </a:r>
            <a:endParaRPr lang="en-AU" altLang="en-US" sz="4000" dirty="0">
              <a:solidFill>
                <a:schemeClr val="tx1"/>
              </a:solidFill>
              <a:latin typeface="Arial" panose="020B0604020202020204" pitchFamily="34" charset="0"/>
              <a:ea typeface="ＭＳ Ｐゴシック" panose="020B0600070205080204" pitchFamily="34" charset="-128"/>
              <a:cs typeface="Arial" panose="020B0604020202020204" pitchFamily="34" charset="0"/>
            </a:endParaRPr>
          </a:p>
        </p:txBody>
      </p:sp>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a:extLst>
              <a:ext uri="{FF2B5EF4-FFF2-40B4-BE49-F238E27FC236}">
                <a16:creationId xmlns:a16="http://schemas.microsoft.com/office/drawing/2014/main" xmlns="" id="{9AFAAA49-C856-1792-6BBE-1DDAAABD1C4E}"/>
              </a:ext>
            </a:extLst>
          </p:cNvPr>
          <p:cNvSpPr>
            <a:spLocks noGrp="1"/>
          </p:cNvSpPr>
          <p:nvPr>
            <p:ph type="title"/>
          </p:nvPr>
        </p:nvSpPr>
        <p:spPr>
          <a:xfrm>
            <a:off x="766763" y="304800"/>
            <a:ext cx="10668000" cy="1216025"/>
          </a:xfrm>
        </p:spPr>
        <p:txBody>
          <a:bodyPr/>
          <a:lstStyle/>
          <a:p>
            <a:r>
              <a:rPr lang="en-IN" altLang="en-US"/>
              <a:t>Critical and Near Critical Path</a:t>
            </a:r>
          </a:p>
        </p:txBody>
      </p:sp>
      <p:sp>
        <p:nvSpPr>
          <p:cNvPr id="25603" name="Slide Number Placeholder 3">
            <a:extLst>
              <a:ext uri="{FF2B5EF4-FFF2-40B4-BE49-F238E27FC236}">
                <a16:creationId xmlns:a16="http://schemas.microsoft.com/office/drawing/2014/main" xmlns="" id="{1891F44B-84A9-018E-AE64-608A9FEAC5E5}"/>
              </a:ext>
            </a:extLst>
          </p:cNvPr>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eaLnBrk="0" fontAlgn="base" hangingPunct="0">
              <a:spcBef>
                <a:spcPct val="0"/>
              </a:spcBef>
              <a:spcAft>
                <a:spcPct val="0"/>
              </a:spcAft>
              <a:defRPr>
                <a:solidFill>
                  <a:schemeClr val="tx1"/>
                </a:solidFill>
                <a:latin typeface="Century Gothic" panose="020B0502020202020204" pitchFamily="34" charset="0"/>
              </a:defRPr>
            </a:lvl6pPr>
            <a:lvl7pPr marL="2971800" indent="-228600" eaLnBrk="0" fontAlgn="base" hangingPunct="0">
              <a:spcBef>
                <a:spcPct val="0"/>
              </a:spcBef>
              <a:spcAft>
                <a:spcPct val="0"/>
              </a:spcAft>
              <a:defRPr>
                <a:solidFill>
                  <a:schemeClr val="tx1"/>
                </a:solidFill>
                <a:latin typeface="Century Gothic" panose="020B0502020202020204" pitchFamily="34" charset="0"/>
              </a:defRPr>
            </a:lvl7pPr>
            <a:lvl8pPr marL="3429000" indent="-228600" eaLnBrk="0" fontAlgn="base" hangingPunct="0">
              <a:spcBef>
                <a:spcPct val="0"/>
              </a:spcBef>
              <a:spcAft>
                <a:spcPct val="0"/>
              </a:spcAft>
              <a:defRPr>
                <a:solidFill>
                  <a:schemeClr val="tx1"/>
                </a:solidFill>
                <a:latin typeface="Century Gothic" panose="020B0502020202020204" pitchFamily="34" charset="0"/>
              </a:defRPr>
            </a:lvl8pPr>
            <a:lvl9pPr marL="3886200" indent="-228600" eaLnBrk="0" fontAlgn="base" hangingPunct="0">
              <a:spcBef>
                <a:spcPct val="0"/>
              </a:spcBef>
              <a:spcAft>
                <a:spcPct val="0"/>
              </a:spcAft>
              <a:defRPr>
                <a:solidFill>
                  <a:schemeClr val="tx1"/>
                </a:solidFill>
                <a:latin typeface="Century Gothic" panose="020B0502020202020204" pitchFamily="34" charset="0"/>
              </a:defRPr>
            </a:lvl9pPr>
          </a:lstStyle>
          <a:p>
            <a:fld id="{BAA10724-E62A-42F9-B725-54D8C2D96D8C}" type="slidenum">
              <a:rPr lang="en-US" altLang="en-US">
                <a:solidFill>
                  <a:srgbClr val="FFFFFF"/>
                </a:solidFill>
              </a:rPr>
              <a:pPr/>
              <a:t>34</a:t>
            </a:fld>
            <a:endParaRPr lang="en-US" altLang="en-US">
              <a:solidFill>
                <a:srgbClr val="FFFFFF"/>
              </a:solidFill>
            </a:endParaRPr>
          </a:p>
        </p:txBody>
      </p:sp>
      <p:graphicFrame>
        <p:nvGraphicFramePr>
          <p:cNvPr id="5" name="Table 4">
            <a:extLst>
              <a:ext uri="{FF2B5EF4-FFF2-40B4-BE49-F238E27FC236}">
                <a16:creationId xmlns:a16="http://schemas.microsoft.com/office/drawing/2014/main" xmlns="" id="{54D38C56-31D7-7A0C-C56C-8B015BD3D450}"/>
              </a:ext>
            </a:extLst>
          </p:cNvPr>
          <p:cNvGraphicFramePr>
            <a:graphicFrameLocks noGrp="1"/>
          </p:cNvGraphicFramePr>
          <p:nvPr/>
        </p:nvGraphicFramePr>
        <p:xfrm>
          <a:off x="2873375" y="2028825"/>
          <a:ext cx="6075363" cy="2976872"/>
        </p:xfrm>
        <a:graphic>
          <a:graphicData uri="http://schemas.openxmlformats.org/drawingml/2006/table">
            <a:tbl>
              <a:tblPr>
                <a:tableStyleId>{8FD4443E-F989-4FC4-A0C8-D5A2AF1F390B}</a:tableStyleId>
              </a:tblPr>
              <a:tblGrid>
                <a:gridCol w="3832152">
                  <a:extLst>
                    <a:ext uri="{9D8B030D-6E8A-4147-A177-3AD203B41FA5}">
                      <a16:colId xmlns:a16="http://schemas.microsoft.com/office/drawing/2014/main" xmlns="" val="20000"/>
                    </a:ext>
                  </a:extLst>
                </a:gridCol>
                <a:gridCol w="2243211">
                  <a:extLst>
                    <a:ext uri="{9D8B030D-6E8A-4147-A177-3AD203B41FA5}">
                      <a16:colId xmlns:a16="http://schemas.microsoft.com/office/drawing/2014/main" xmlns="" val="20001"/>
                    </a:ext>
                  </a:extLst>
                </a:gridCol>
              </a:tblGrid>
              <a:tr h="372070">
                <a:tc>
                  <a:txBody>
                    <a:bodyPr/>
                    <a:lstStyle/>
                    <a:p>
                      <a:pPr algn="ctr" fontAlgn="b"/>
                      <a:r>
                        <a:rPr lang="en-IN" sz="2400" b="1" u="none" strike="noStrike" dirty="0">
                          <a:solidFill>
                            <a:schemeClr val="bg1"/>
                          </a:solidFill>
                          <a:effectLst/>
                        </a:rPr>
                        <a:t>Paths</a:t>
                      </a:r>
                      <a:endParaRPr lang="en-IN" sz="2400" b="1" i="0" u="none" strike="noStrike" dirty="0">
                        <a:solidFill>
                          <a:schemeClr val="bg1"/>
                        </a:solidFill>
                        <a:effectLst/>
                        <a:latin typeface="Calibri" panose="020F0502020204030204" pitchFamily="34" charset="0"/>
                      </a:endParaRPr>
                    </a:p>
                  </a:txBody>
                  <a:tcPr marL="6351" marR="6351" marT="6349" marB="0" anchor="b"/>
                </a:tc>
                <a:tc>
                  <a:txBody>
                    <a:bodyPr/>
                    <a:lstStyle/>
                    <a:p>
                      <a:pPr algn="ctr" fontAlgn="b"/>
                      <a:r>
                        <a:rPr lang="en-IN" sz="2400" b="1" u="none" strike="noStrike" dirty="0">
                          <a:solidFill>
                            <a:schemeClr val="bg1"/>
                          </a:solidFill>
                          <a:effectLst/>
                        </a:rPr>
                        <a:t>Length</a:t>
                      </a:r>
                      <a:endParaRPr lang="en-IN" sz="2400" b="1" i="0" u="none" strike="noStrike" dirty="0">
                        <a:solidFill>
                          <a:schemeClr val="bg1"/>
                        </a:solidFill>
                        <a:effectLst/>
                        <a:latin typeface="Calibri" panose="020F0502020204030204" pitchFamily="34" charset="0"/>
                      </a:endParaRPr>
                    </a:p>
                  </a:txBody>
                  <a:tcPr marL="6351" marR="6351" marT="6349" marB="0" anchor="b"/>
                </a:tc>
                <a:extLst>
                  <a:ext uri="{0D108BD9-81ED-4DB2-BD59-A6C34878D82A}">
                    <a16:rowId xmlns:a16="http://schemas.microsoft.com/office/drawing/2014/main" xmlns="" val="10000"/>
                  </a:ext>
                </a:extLst>
              </a:tr>
              <a:tr h="372070">
                <a:tc>
                  <a:txBody>
                    <a:bodyPr/>
                    <a:lstStyle/>
                    <a:p>
                      <a:pPr algn="ctr" fontAlgn="b"/>
                      <a:r>
                        <a:rPr lang="en-IN" sz="2400" u="none" strike="noStrike" dirty="0">
                          <a:solidFill>
                            <a:srgbClr val="FFFF00"/>
                          </a:solidFill>
                          <a:effectLst/>
                        </a:rPr>
                        <a:t>C-D-E-F-H-K-END</a:t>
                      </a:r>
                      <a:endParaRPr lang="en-IN" sz="2400" b="0" i="0" u="none" strike="noStrike" dirty="0">
                        <a:solidFill>
                          <a:srgbClr val="FFFF00"/>
                        </a:solidFill>
                        <a:effectLst/>
                        <a:latin typeface="Calibri" panose="020F0502020204030204" pitchFamily="34" charset="0"/>
                      </a:endParaRPr>
                    </a:p>
                  </a:txBody>
                  <a:tcPr marL="6351" marR="6351" marT="6349" marB="0" anchor="b"/>
                </a:tc>
                <a:tc>
                  <a:txBody>
                    <a:bodyPr/>
                    <a:lstStyle/>
                    <a:p>
                      <a:pPr algn="ctr" fontAlgn="b"/>
                      <a:r>
                        <a:rPr lang="en-IN" sz="2400" u="none" strike="noStrike" dirty="0">
                          <a:solidFill>
                            <a:srgbClr val="FFFF00"/>
                          </a:solidFill>
                          <a:effectLst/>
                        </a:rPr>
                        <a:t>36.33</a:t>
                      </a:r>
                      <a:endParaRPr lang="en-IN" sz="2400" b="0" i="0" u="none" strike="noStrike" dirty="0">
                        <a:solidFill>
                          <a:srgbClr val="FFFF00"/>
                        </a:solidFill>
                        <a:effectLst/>
                        <a:latin typeface="Calibri" panose="020F0502020204030204" pitchFamily="34" charset="0"/>
                      </a:endParaRPr>
                    </a:p>
                  </a:txBody>
                  <a:tcPr marL="6351" marR="6351" marT="6349" marB="0" anchor="b"/>
                </a:tc>
                <a:extLst>
                  <a:ext uri="{0D108BD9-81ED-4DB2-BD59-A6C34878D82A}">
                    <a16:rowId xmlns:a16="http://schemas.microsoft.com/office/drawing/2014/main" xmlns="" val="10001"/>
                  </a:ext>
                </a:extLst>
              </a:tr>
              <a:tr h="372070">
                <a:tc>
                  <a:txBody>
                    <a:bodyPr/>
                    <a:lstStyle/>
                    <a:p>
                      <a:pPr algn="ctr" fontAlgn="b"/>
                      <a:r>
                        <a:rPr lang="en-IN" sz="2400" u="none" strike="noStrike" dirty="0">
                          <a:effectLst/>
                        </a:rPr>
                        <a:t>C-J-END</a:t>
                      </a:r>
                      <a:endParaRPr lang="en-IN" sz="2400" b="0" i="0" u="none" strike="noStrike" dirty="0">
                        <a:solidFill>
                          <a:srgbClr val="000000"/>
                        </a:solidFill>
                        <a:effectLst/>
                        <a:latin typeface="Calibri" panose="020F0502020204030204" pitchFamily="34" charset="0"/>
                      </a:endParaRPr>
                    </a:p>
                  </a:txBody>
                  <a:tcPr marL="6351" marR="6351" marT="6349" marB="0" anchor="b"/>
                </a:tc>
                <a:tc>
                  <a:txBody>
                    <a:bodyPr/>
                    <a:lstStyle/>
                    <a:p>
                      <a:pPr algn="ctr" fontAlgn="b"/>
                      <a:r>
                        <a:rPr lang="en-IN" sz="2400" u="none" strike="noStrike">
                          <a:effectLst/>
                        </a:rPr>
                        <a:t>18.33</a:t>
                      </a:r>
                      <a:endParaRPr lang="en-IN" sz="2400" b="0" i="0" u="none" strike="noStrike">
                        <a:solidFill>
                          <a:srgbClr val="000000"/>
                        </a:solidFill>
                        <a:effectLst/>
                        <a:latin typeface="Calibri" panose="020F0502020204030204" pitchFamily="34" charset="0"/>
                      </a:endParaRPr>
                    </a:p>
                  </a:txBody>
                  <a:tcPr marL="6351" marR="6351" marT="6349" marB="0" anchor="b"/>
                </a:tc>
                <a:extLst>
                  <a:ext uri="{0D108BD9-81ED-4DB2-BD59-A6C34878D82A}">
                    <a16:rowId xmlns:a16="http://schemas.microsoft.com/office/drawing/2014/main" xmlns="" val="10002"/>
                  </a:ext>
                </a:extLst>
              </a:tr>
              <a:tr h="372070">
                <a:tc>
                  <a:txBody>
                    <a:bodyPr/>
                    <a:lstStyle/>
                    <a:p>
                      <a:pPr algn="ctr" fontAlgn="b"/>
                      <a:r>
                        <a:rPr lang="en-IN" sz="2400" u="none" strike="noStrike">
                          <a:effectLst/>
                        </a:rPr>
                        <a:t>B-E-F-H-K-END</a:t>
                      </a:r>
                      <a:endParaRPr lang="en-IN" sz="2400" b="0" i="0" u="none" strike="noStrike">
                        <a:solidFill>
                          <a:srgbClr val="000000"/>
                        </a:solidFill>
                        <a:effectLst/>
                        <a:latin typeface="Calibri" panose="020F0502020204030204" pitchFamily="34" charset="0"/>
                      </a:endParaRPr>
                    </a:p>
                  </a:txBody>
                  <a:tcPr marL="6351" marR="6351" marT="6349" marB="0" anchor="b"/>
                </a:tc>
                <a:tc>
                  <a:txBody>
                    <a:bodyPr/>
                    <a:lstStyle/>
                    <a:p>
                      <a:pPr algn="ctr" fontAlgn="b"/>
                      <a:r>
                        <a:rPr lang="en-IN" sz="2400" u="none" strike="noStrike">
                          <a:effectLst/>
                        </a:rPr>
                        <a:t>31.00</a:t>
                      </a:r>
                      <a:endParaRPr lang="en-IN" sz="2400" b="0" i="0" u="none" strike="noStrike">
                        <a:solidFill>
                          <a:srgbClr val="000000"/>
                        </a:solidFill>
                        <a:effectLst/>
                        <a:latin typeface="Calibri" panose="020F0502020204030204" pitchFamily="34" charset="0"/>
                      </a:endParaRPr>
                    </a:p>
                  </a:txBody>
                  <a:tcPr marL="6351" marR="6351" marT="6349" marB="0" anchor="b"/>
                </a:tc>
                <a:extLst>
                  <a:ext uri="{0D108BD9-81ED-4DB2-BD59-A6C34878D82A}">
                    <a16:rowId xmlns:a16="http://schemas.microsoft.com/office/drawing/2014/main" xmlns="" val="10003"/>
                  </a:ext>
                </a:extLst>
              </a:tr>
              <a:tr h="372070">
                <a:tc>
                  <a:txBody>
                    <a:bodyPr/>
                    <a:lstStyle/>
                    <a:p>
                      <a:pPr algn="ctr" fontAlgn="b"/>
                      <a:r>
                        <a:rPr lang="en-IN" sz="2400" u="none" strike="noStrike" dirty="0">
                          <a:effectLst/>
                        </a:rPr>
                        <a:t>B-E-G-I-K-END</a:t>
                      </a:r>
                      <a:endParaRPr lang="en-IN" sz="2400" b="0" i="0" u="none" strike="noStrike" dirty="0">
                        <a:solidFill>
                          <a:srgbClr val="000000"/>
                        </a:solidFill>
                        <a:effectLst/>
                        <a:latin typeface="Calibri" panose="020F0502020204030204" pitchFamily="34" charset="0"/>
                      </a:endParaRPr>
                    </a:p>
                  </a:txBody>
                  <a:tcPr marL="6351" marR="6351" marT="6349" marB="0" anchor="b"/>
                </a:tc>
                <a:tc>
                  <a:txBody>
                    <a:bodyPr/>
                    <a:lstStyle/>
                    <a:p>
                      <a:pPr algn="ctr" fontAlgn="b"/>
                      <a:r>
                        <a:rPr lang="en-IN" sz="2400" u="none" strike="noStrike">
                          <a:effectLst/>
                        </a:rPr>
                        <a:t>28.17</a:t>
                      </a:r>
                      <a:endParaRPr lang="en-IN" sz="2400" b="0" i="0" u="none" strike="noStrike">
                        <a:solidFill>
                          <a:srgbClr val="000000"/>
                        </a:solidFill>
                        <a:effectLst/>
                        <a:latin typeface="Calibri" panose="020F0502020204030204" pitchFamily="34" charset="0"/>
                      </a:endParaRPr>
                    </a:p>
                  </a:txBody>
                  <a:tcPr marL="6351" marR="6351" marT="6349" marB="0" anchor="b"/>
                </a:tc>
                <a:extLst>
                  <a:ext uri="{0D108BD9-81ED-4DB2-BD59-A6C34878D82A}">
                    <a16:rowId xmlns:a16="http://schemas.microsoft.com/office/drawing/2014/main" xmlns="" val="10004"/>
                  </a:ext>
                </a:extLst>
              </a:tr>
              <a:tr h="372070">
                <a:tc>
                  <a:txBody>
                    <a:bodyPr/>
                    <a:lstStyle/>
                    <a:p>
                      <a:pPr algn="ctr" fontAlgn="b"/>
                      <a:r>
                        <a:rPr lang="en-IN" sz="2400" u="none" strike="noStrike">
                          <a:effectLst/>
                        </a:rPr>
                        <a:t>A-F-H-K-END</a:t>
                      </a:r>
                      <a:endParaRPr lang="en-IN" sz="2400" b="0" i="0" u="none" strike="noStrike">
                        <a:solidFill>
                          <a:srgbClr val="000000"/>
                        </a:solidFill>
                        <a:effectLst/>
                        <a:latin typeface="Calibri" panose="020F0502020204030204" pitchFamily="34" charset="0"/>
                      </a:endParaRPr>
                    </a:p>
                  </a:txBody>
                  <a:tcPr marL="6351" marR="6351" marT="6349" marB="0" anchor="b"/>
                </a:tc>
                <a:tc>
                  <a:txBody>
                    <a:bodyPr/>
                    <a:lstStyle/>
                    <a:p>
                      <a:pPr algn="ctr" fontAlgn="b"/>
                      <a:r>
                        <a:rPr lang="en-IN" sz="2400" u="none" strike="noStrike" dirty="0">
                          <a:effectLst/>
                        </a:rPr>
                        <a:t>29.17</a:t>
                      </a:r>
                      <a:endParaRPr lang="en-IN" sz="2400" b="0" i="0" u="none" strike="noStrike" dirty="0">
                        <a:solidFill>
                          <a:srgbClr val="000000"/>
                        </a:solidFill>
                        <a:effectLst/>
                        <a:latin typeface="Calibri" panose="020F0502020204030204" pitchFamily="34" charset="0"/>
                      </a:endParaRPr>
                    </a:p>
                  </a:txBody>
                  <a:tcPr marL="6351" marR="6351" marT="6349" marB="0" anchor="b"/>
                </a:tc>
                <a:extLst>
                  <a:ext uri="{0D108BD9-81ED-4DB2-BD59-A6C34878D82A}">
                    <a16:rowId xmlns:a16="http://schemas.microsoft.com/office/drawing/2014/main" xmlns="" val="10005"/>
                  </a:ext>
                </a:extLst>
              </a:tr>
              <a:tr h="372070">
                <a:tc>
                  <a:txBody>
                    <a:bodyPr/>
                    <a:lstStyle/>
                    <a:p>
                      <a:pPr algn="ctr" fontAlgn="b"/>
                      <a:r>
                        <a:rPr lang="en-IN" sz="2400" u="none" strike="noStrike">
                          <a:effectLst/>
                        </a:rPr>
                        <a:t>A-G-I-K-END</a:t>
                      </a:r>
                      <a:endParaRPr lang="en-IN" sz="2400" b="0" i="0" u="none" strike="noStrike">
                        <a:solidFill>
                          <a:srgbClr val="000000"/>
                        </a:solidFill>
                        <a:effectLst/>
                        <a:latin typeface="Calibri" panose="020F0502020204030204" pitchFamily="34" charset="0"/>
                      </a:endParaRPr>
                    </a:p>
                  </a:txBody>
                  <a:tcPr marL="6351" marR="6351" marT="6349" marB="0" anchor="b"/>
                </a:tc>
                <a:tc>
                  <a:txBody>
                    <a:bodyPr/>
                    <a:lstStyle/>
                    <a:p>
                      <a:pPr algn="ctr" fontAlgn="b"/>
                      <a:r>
                        <a:rPr lang="en-IN" sz="2400" u="none" strike="noStrike" dirty="0">
                          <a:effectLst/>
                        </a:rPr>
                        <a:t>26.33</a:t>
                      </a:r>
                      <a:endParaRPr lang="en-IN" sz="2400" b="0" i="0" u="none" strike="noStrike" dirty="0">
                        <a:solidFill>
                          <a:srgbClr val="000000"/>
                        </a:solidFill>
                        <a:effectLst/>
                        <a:latin typeface="Calibri" panose="020F0502020204030204" pitchFamily="34" charset="0"/>
                      </a:endParaRPr>
                    </a:p>
                  </a:txBody>
                  <a:tcPr marL="6351" marR="6351" marT="6349" marB="0" anchor="b"/>
                </a:tc>
                <a:extLst>
                  <a:ext uri="{0D108BD9-81ED-4DB2-BD59-A6C34878D82A}">
                    <a16:rowId xmlns:a16="http://schemas.microsoft.com/office/drawing/2014/main" xmlns="" val="10006"/>
                  </a:ext>
                </a:extLst>
              </a:tr>
              <a:tr h="372070">
                <a:tc>
                  <a:txBody>
                    <a:bodyPr/>
                    <a:lstStyle/>
                    <a:p>
                      <a:pPr algn="ctr" fontAlgn="b"/>
                      <a:r>
                        <a:rPr lang="en-IN" sz="2400" u="none" strike="noStrike">
                          <a:solidFill>
                            <a:srgbClr val="7030A0"/>
                          </a:solidFill>
                          <a:effectLst/>
                        </a:rPr>
                        <a:t>C-D-E-G-I-K-END</a:t>
                      </a:r>
                      <a:endParaRPr lang="en-IN" sz="2400" b="0" i="0" u="none" strike="noStrike">
                        <a:solidFill>
                          <a:srgbClr val="7030A0"/>
                        </a:solidFill>
                        <a:effectLst/>
                        <a:latin typeface="Calibri" panose="020F0502020204030204" pitchFamily="34" charset="0"/>
                      </a:endParaRPr>
                    </a:p>
                  </a:txBody>
                  <a:tcPr marL="6351" marR="6351" marT="6349" marB="0" anchor="b"/>
                </a:tc>
                <a:tc>
                  <a:txBody>
                    <a:bodyPr/>
                    <a:lstStyle/>
                    <a:p>
                      <a:pPr algn="ctr" fontAlgn="b"/>
                      <a:r>
                        <a:rPr lang="en-IN" sz="2400" u="none" strike="noStrike" dirty="0">
                          <a:solidFill>
                            <a:srgbClr val="7030A0"/>
                          </a:solidFill>
                          <a:effectLst/>
                        </a:rPr>
                        <a:t>33.50</a:t>
                      </a:r>
                      <a:endParaRPr lang="en-IN" sz="2400" b="0" i="0" u="none" strike="noStrike" dirty="0">
                        <a:solidFill>
                          <a:srgbClr val="7030A0"/>
                        </a:solidFill>
                        <a:effectLst/>
                        <a:latin typeface="Calibri" panose="020F0502020204030204" pitchFamily="34" charset="0"/>
                      </a:endParaRPr>
                    </a:p>
                  </a:txBody>
                  <a:tcPr marL="6351" marR="6351" marT="6349" marB="0" anchor="b"/>
                </a:tc>
                <a:extLst>
                  <a:ext uri="{0D108BD9-81ED-4DB2-BD59-A6C34878D82A}">
                    <a16:rowId xmlns:a16="http://schemas.microsoft.com/office/drawing/2014/main" xmlns="" val="10007"/>
                  </a:ext>
                </a:extLst>
              </a:tr>
            </a:tbl>
          </a:graphicData>
        </a:graphic>
      </p:graphicFrame>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5675919-37DA-59E3-3EF5-B990E042D9D7}"/>
              </a:ext>
            </a:extLst>
          </p:cNvPr>
          <p:cNvSpPr>
            <a:spLocks noGrp="1"/>
          </p:cNvSpPr>
          <p:nvPr>
            <p:ph type="title"/>
          </p:nvPr>
        </p:nvSpPr>
        <p:spPr/>
        <p:txBody>
          <a:bodyPr/>
          <a:lstStyle/>
          <a:p>
            <a:r>
              <a:rPr lang="en-US" altLang="en-US" sz="4400" dirty="0">
                <a:solidFill>
                  <a:schemeClr val="tx1"/>
                </a:solidFill>
                <a:latin typeface="Arial" panose="020B0604020202020204" pitchFamily="34" charset="0"/>
                <a:ea typeface="ＭＳ Ｐゴシック" panose="020B0600070205080204" pitchFamily="34" charset="-128"/>
                <a:cs typeface="Arial" panose="020B0604020202020204" pitchFamily="34" charset="0"/>
              </a:rPr>
              <a:t>Keller Carpet 2</a:t>
            </a:r>
            <a:endParaRPr lang="en-IN" dirty="0"/>
          </a:p>
        </p:txBody>
      </p:sp>
      <p:graphicFrame>
        <p:nvGraphicFramePr>
          <p:cNvPr id="4" name="Table Placeholder 3">
            <a:extLst>
              <a:ext uri="{FF2B5EF4-FFF2-40B4-BE49-F238E27FC236}">
                <a16:creationId xmlns:a16="http://schemas.microsoft.com/office/drawing/2014/main" xmlns="" id="{1D2306B2-C18B-F41E-87EE-E1BC6A1523C8}"/>
              </a:ext>
            </a:extLst>
          </p:cNvPr>
          <p:cNvGraphicFramePr>
            <a:graphicFrameLocks noGrp="1"/>
          </p:cNvGraphicFramePr>
          <p:nvPr>
            <p:ph type="tbl" idx="1"/>
          </p:nvPr>
        </p:nvGraphicFramePr>
        <p:xfrm>
          <a:off x="755650" y="1752600"/>
          <a:ext cx="10431464" cy="4819646"/>
        </p:xfrm>
        <a:graphic>
          <a:graphicData uri="http://schemas.openxmlformats.org/drawingml/2006/table">
            <a:tbl>
              <a:tblPr firstRow="1" bandRow="1">
                <a:tableStyleId>{2D5ABB26-0587-4C30-8999-92F81FD0307C}</a:tableStyleId>
              </a:tblPr>
              <a:tblGrid>
                <a:gridCol w="1215571">
                  <a:extLst>
                    <a:ext uri="{9D8B030D-6E8A-4147-A177-3AD203B41FA5}">
                      <a16:colId xmlns:a16="http://schemas.microsoft.com/office/drawing/2014/main" xmlns="" val="743674159"/>
                    </a:ext>
                  </a:extLst>
                </a:gridCol>
                <a:gridCol w="1371600">
                  <a:extLst>
                    <a:ext uri="{9D8B030D-6E8A-4147-A177-3AD203B41FA5}">
                      <a16:colId xmlns:a16="http://schemas.microsoft.com/office/drawing/2014/main" xmlns="" val="1169083366"/>
                    </a:ext>
                  </a:extLst>
                </a:gridCol>
                <a:gridCol w="1502229">
                  <a:extLst>
                    <a:ext uri="{9D8B030D-6E8A-4147-A177-3AD203B41FA5}">
                      <a16:colId xmlns:a16="http://schemas.microsoft.com/office/drawing/2014/main" xmlns="" val="1299821855"/>
                    </a:ext>
                  </a:extLst>
                </a:gridCol>
                <a:gridCol w="1741714">
                  <a:extLst>
                    <a:ext uri="{9D8B030D-6E8A-4147-A177-3AD203B41FA5}">
                      <a16:colId xmlns:a16="http://schemas.microsoft.com/office/drawing/2014/main" xmlns="" val="2878428261"/>
                    </a:ext>
                  </a:extLst>
                </a:gridCol>
                <a:gridCol w="1534886">
                  <a:extLst>
                    <a:ext uri="{9D8B030D-6E8A-4147-A177-3AD203B41FA5}">
                      <a16:colId xmlns:a16="http://schemas.microsoft.com/office/drawing/2014/main" xmlns="" val="3289876221"/>
                    </a:ext>
                  </a:extLst>
                </a:gridCol>
                <a:gridCol w="1458686">
                  <a:extLst>
                    <a:ext uri="{9D8B030D-6E8A-4147-A177-3AD203B41FA5}">
                      <a16:colId xmlns:a16="http://schemas.microsoft.com/office/drawing/2014/main" xmlns="" val="3577622068"/>
                    </a:ext>
                  </a:extLst>
                </a:gridCol>
                <a:gridCol w="1606778">
                  <a:extLst>
                    <a:ext uri="{9D8B030D-6E8A-4147-A177-3AD203B41FA5}">
                      <a16:colId xmlns:a16="http://schemas.microsoft.com/office/drawing/2014/main" xmlns="" val="3355349823"/>
                    </a:ext>
                  </a:extLst>
                </a:gridCol>
              </a:tblGrid>
              <a:tr h="370742">
                <a:tc gridSpan="7">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altLang="en-US" sz="1800" b="1" dirty="0">
                          <a:solidFill>
                            <a:schemeClr val="bg1"/>
                          </a:solidFill>
                          <a:latin typeface="Arial" panose="020B0604020202020204" pitchFamily="34" charset="0"/>
                          <a:ea typeface="ＭＳ Ｐゴシック" panose="020B0600070205080204" pitchFamily="34" charset="-128"/>
                          <a:cs typeface="Arial" panose="020B0604020202020204" pitchFamily="34" charset="0"/>
                        </a:rPr>
                        <a:t>Keller Carpet</a:t>
                      </a:r>
                      <a:endParaRPr lang="en-AU" sz="1800" b="1" dirty="0">
                        <a:solidFill>
                          <a:schemeClr val="bg1"/>
                        </a:solidFill>
                        <a:latin typeface="Arial"/>
                        <a:ea typeface="ＭＳ Ｐゴシック" charset="-128"/>
                        <a:cs typeface="Arial"/>
                      </a:endParaRPr>
                    </a:p>
                  </a:txBody>
                  <a:tcPr marL="121926" marR="121926" marT="45708" marB="45708" anchor="b">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hMerge="1">
                  <a:txBody>
                    <a:bodyPr/>
                    <a:lstStyle/>
                    <a:p>
                      <a:endParaRPr lang="en-US" b="0" dirty="0">
                        <a:solidFill>
                          <a:schemeClr val="tx1"/>
                        </a:solidFil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endParaRPr lang="en-US" b="0" dirty="0">
                        <a:solidFill>
                          <a:schemeClr val="tx1"/>
                        </a:solidFil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n-AU" sz="1800" b="1" dirty="0">
                        <a:solidFill>
                          <a:schemeClr val="bg1"/>
                        </a:solidFill>
                        <a:latin typeface="Arial"/>
                        <a:ea typeface="ＭＳ Ｐゴシック" charset="-128"/>
                        <a:cs typeface="Arial"/>
                      </a:endParaRPr>
                    </a:p>
                  </a:txBody>
                  <a:tcPr marL="121926" marR="121926"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hMerge="1">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n-AU" sz="1800" b="1" dirty="0">
                        <a:solidFill>
                          <a:schemeClr val="bg1"/>
                        </a:solidFill>
                        <a:latin typeface="Arial"/>
                        <a:ea typeface="ＭＳ Ｐゴシック" charset="-128"/>
                        <a:cs typeface="Arial"/>
                      </a:endParaRPr>
                    </a:p>
                  </a:txBody>
                  <a:tcPr marL="121926" marR="121926" anchor="b">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hMerge="1">
                  <a:txBody>
                    <a:bodyPr/>
                    <a:lstStyle/>
                    <a:p>
                      <a:endParaRPr lang="en-IN"/>
                    </a:p>
                  </a:txBody>
                  <a:tcPr/>
                </a:tc>
                <a:tc hMerge="1">
                  <a:txBody>
                    <a:bodyPr/>
                    <a:lstStyle/>
                    <a:p>
                      <a:endParaRPr lang="en-IN"/>
                    </a:p>
                  </a:txBody>
                  <a:tcPr/>
                </a:tc>
                <a:extLst>
                  <a:ext uri="{0D108BD9-81ED-4DB2-BD59-A6C34878D82A}">
                    <a16:rowId xmlns:a16="http://schemas.microsoft.com/office/drawing/2014/main" xmlns="" val="3783665429"/>
                  </a:ext>
                </a:extLst>
              </a:tr>
              <a:tr h="370742">
                <a:tc>
                  <a:txBody>
                    <a:bodyPr/>
                    <a:lstStyle/>
                    <a:p>
                      <a:pPr algn="ctr" fontAlgn="ctr"/>
                      <a:r>
                        <a:rPr lang="en-IN" sz="2000" b="0" i="0" u="none" strike="noStrike" dirty="0">
                          <a:solidFill>
                            <a:schemeClr val="bg1"/>
                          </a:solidFill>
                          <a:effectLst/>
                          <a:latin typeface="Times New Roman" panose="02020603050405020304" pitchFamily="18" charset="0"/>
                        </a:rPr>
                        <a:t>Activity</a:t>
                      </a:r>
                    </a:p>
                  </a:txBody>
                  <a:tcPr marL="6350" marR="6350" marT="6349" marB="0" anchor="ctr">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bg2">
                        <a:lumMod val="20000"/>
                        <a:lumOff val="80000"/>
                      </a:schemeClr>
                    </a:solidFill>
                  </a:tcPr>
                </a:tc>
                <a:tc>
                  <a:txBody>
                    <a:bodyPr/>
                    <a:lstStyle/>
                    <a:p>
                      <a:pPr algn="ctr" fontAlgn="ctr"/>
                      <a:r>
                        <a:rPr lang="en-IN" sz="2000" b="0" i="0" u="none" strike="noStrike">
                          <a:solidFill>
                            <a:schemeClr val="bg1"/>
                          </a:solidFill>
                          <a:effectLst/>
                          <a:latin typeface="Times New Roman" panose="02020603050405020304" pitchFamily="18" charset="0"/>
                        </a:rPr>
                        <a:t>Predecessor</a:t>
                      </a:r>
                    </a:p>
                  </a:txBody>
                  <a:tcPr marL="6350" marR="6350" marT="6349"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bg2">
                        <a:lumMod val="20000"/>
                        <a:lumOff val="80000"/>
                      </a:schemeClr>
                    </a:solidFill>
                  </a:tcPr>
                </a:tc>
                <a:tc>
                  <a:txBody>
                    <a:bodyPr/>
                    <a:lstStyle/>
                    <a:p>
                      <a:pPr algn="ctr" fontAlgn="ctr"/>
                      <a:r>
                        <a:rPr lang="en-IN" sz="2000" b="0" i="0" u="none" strike="noStrike" dirty="0">
                          <a:solidFill>
                            <a:schemeClr val="bg1"/>
                          </a:solidFill>
                          <a:effectLst/>
                          <a:latin typeface="Times New Roman" panose="02020603050405020304" pitchFamily="18" charset="0"/>
                        </a:rPr>
                        <a:t>Successor</a:t>
                      </a:r>
                    </a:p>
                  </a:txBody>
                  <a:tcPr marL="6350" marR="6350" marT="6349"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bg2">
                        <a:lumMod val="20000"/>
                        <a:lumOff val="80000"/>
                      </a:schemeClr>
                    </a:solidFill>
                  </a:tcPr>
                </a:tc>
                <a:tc>
                  <a:txBody>
                    <a:bodyPr/>
                    <a:lstStyle/>
                    <a:p>
                      <a:pPr algn="ctr" fontAlgn="ctr"/>
                      <a:r>
                        <a:rPr lang="en-IN" sz="2000" b="0" i="0" u="none" strike="noStrike" dirty="0">
                          <a:solidFill>
                            <a:schemeClr val="bg1"/>
                          </a:solidFill>
                          <a:effectLst/>
                          <a:latin typeface="Times New Roman" panose="02020603050405020304" pitchFamily="18" charset="0"/>
                        </a:rPr>
                        <a:t>Normal Time</a:t>
                      </a:r>
                    </a:p>
                  </a:txBody>
                  <a:tcPr marL="6350" marR="6350" marT="6349"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bg2">
                        <a:lumMod val="20000"/>
                        <a:lumOff val="80000"/>
                      </a:schemeClr>
                    </a:solidFill>
                  </a:tcPr>
                </a:tc>
                <a:tc>
                  <a:txBody>
                    <a:bodyPr/>
                    <a:lstStyle/>
                    <a:p>
                      <a:pPr algn="ctr" fontAlgn="ctr"/>
                      <a:r>
                        <a:rPr lang="en-IN" sz="2000" b="0" i="0" u="none" strike="noStrike" dirty="0">
                          <a:solidFill>
                            <a:schemeClr val="bg1"/>
                          </a:solidFill>
                          <a:effectLst/>
                          <a:latin typeface="Times New Roman" panose="02020603050405020304" pitchFamily="18" charset="0"/>
                        </a:rPr>
                        <a:t>Crash Time</a:t>
                      </a:r>
                    </a:p>
                  </a:txBody>
                  <a:tcPr marL="6350" marR="6350" marT="6349" marB="0" anchor="ctr">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bg2">
                        <a:lumMod val="20000"/>
                        <a:lumOff val="80000"/>
                      </a:schemeClr>
                    </a:solidFill>
                  </a:tcPr>
                </a:tc>
                <a:tc>
                  <a:txBody>
                    <a:bodyPr/>
                    <a:lstStyle/>
                    <a:p>
                      <a:pPr algn="ctr" fontAlgn="ctr"/>
                      <a:r>
                        <a:rPr lang="en-IN" sz="2000" b="0" i="0" u="none" strike="noStrike" dirty="0">
                          <a:solidFill>
                            <a:schemeClr val="bg1"/>
                          </a:solidFill>
                          <a:effectLst/>
                          <a:latin typeface="Times New Roman" panose="02020603050405020304" pitchFamily="18" charset="0"/>
                        </a:rPr>
                        <a:t>Normal Cost</a:t>
                      </a:r>
                    </a:p>
                  </a:txBody>
                  <a:tcPr marL="6350" marR="6350" marT="634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bg2">
                        <a:lumMod val="20000"/>
                        <a:lumOff val="80000"/>
                      </a:schemeClr>
                    </a:solidFill>
                  </a:tcPr>
                </a:tc>
                <a:tc>
                  <a:txBody>
                    <a:bodyPr/>
                    <a:lstStyle/>
                    <a:p>
                      <a:pPr algn="ctr" fontAlgn="ctr"/>
                      <a:r>
                        <a:rPr lang="en-IN" sz="2000" b="0" i="0" u="none" strike="noStrike" dirty="0">
                          <a:solidFill>
                            <a:schemeClr val="bg1"/>
                          </a:solidFill>
                          <a:effectLst/>
                          <a:latin typeface="Times New Roman" panose="02020603050405020304" pitchFamily="18" charset="0"/>
                        </a:rPr>
                        <a:t>Crash Cost</a:t>
                      </a:r>
                    </a:p>
                  </a:txBody>
                  <a:tcPr marL="6350" marR="6350" marT="634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xmlns="" val="844014732"/>
                  </a:ext>
                </a:extLst>
              </a:tr>
              <a:tr h="370742">
                <a:tc>
                  <a:txBody>
                    <a:bodyPr/>
                    <a:lstStyle/>
                    <a:p>
                      <a:pPr algn="ctr" fontAlgn="ctr"/>
                      <a:r>
                        <a:rPr lang="en-IN" sz="2000" b="0" i="0" u="none" strike="noStrike">
                          <a:solidFill>
                            <a:schemeClr val="tx1"/>
                          </a:solidFill>
                          <a:effectLst/>
                          <a:latin typeface="Times New Roman" panose="02020603050405020304" pitchFamily="18" charset="0"/>
                        </a:rPr>
                        <a:t>A</a:t>
                      </a:r>
                    </a:p>
                  </a:txBody>
                  <a:tcPr marL="6350" marR="6350" marT="6349" marB="0" anchor="ctr">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ctr"/>
                      <a:r>
                        <a:rPr lang="en-IN" sz="2000" b="0" i="0" u="none" strike="noStrike">
                          <a:solidFill>
                            <a:schemeClr val="tx1"/>
                          </a:solidFill>
                          <a:effectLst/>
                          <a:latin typeface="Times New Roman" panose="02020603050405020304" pitchFamily="18" charset="0"/>
                        </a:rPr>
                        <a:t>-</a:t>
                      </a:r>
                    </a:p>
                  </a:txBody>
                  <a:tcPr marL="6350" marR="6350" marT="6349"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ctr"/>
                      <a:r>
                        <a:rPr lang="en-IN" sz="2000" b="0" i="0" u="none" strike="noStrike">
                          <a:solidFill>
                            <a:schemeClr val="tx1"/>
                          </a:solidFill>
                          <a:effectLst/>
                          <a:latin typeface="Times New Roman" panose="02020603050405020304" pitchFamily="18" charset="0"/>
                        </a:rPr>
                        <a:t>G, F</a:t>
                      </a:r>
                    </a:p>
                  </a:txBody>
                  <a:tcPr marL="6350" marR="6350" marT="6349"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ctr"/>
                      <a:r>
                        <a:rPr lang="en-IN" sz="2000" b="0" i="0" u="none" strike="noStrike">
                          <a:solidFill>
                            <a:schemeClr val="tx1"/>
                          </a:solidFill>
                          <a:effectLst/>
                          <a:latin typeface="Times New Roman" panose="02020603050405020304" pitchFamily="18" charset="0"/>
                        </a:rPr>
                        <a:t>5.8</a:t>
                      </a:r>
                    </a:p>
                  </a:txBody>
                  <a:tcPr marL="6350" marR="6350" marT="6349"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ctr"/>
                      <a:r>
                        <a:rPr lang="en-IN" sz="2000" b="0" i="0" u="none" strike="noStrike">
                          <a:solidFill>
                            <a:schemeClr val="tx1"/>
                          </a:solidFill>
                          <a:effectLst/>
                          <a:latin typeface="Times New Roman" panose="02020603050405020304" pitchFamily="18" charset="0"/>
                        </a:rPr>
                        <a:t>3</a:t>
                      </a:r>
                    </a:p>
                  </a:txBody>
                  <a:tcPr marL="6350" marR="6350" marT="6349" marB="0" anchor="ctr">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b"/>
                      <a:r>
                        <a:rPr lang="en-IN" sz="1800" b="0" i="0" u="none" strike="noStrike">
                          <a:solidFill>
                            <a:schemeClr val="tx1"/>
                          </a:solidFill>
                          <a:effectLst/>
                          <a:latin typeface="Calibri" panose="020F0502020204030204" pitchFamily="34" charset="0"/>
                        </a:rPr>
                        <a:t>1750</a:t>
                      </a:r>
                    </a:p>
                  </a:txBody>
                  <a:tcPr marL="6350" marR="6350" marT="634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b"/>
                      <a:r>
                        <a:rPr lang="en-IN" sz="1800" b="0" i="0" u="none" strike="noStrike" dirty="0">
                          <a:solidFill>
                            <a:schemeClr val="tx1"/>
                          </a:solidFill>
                          <a:effectLst/>
                          <a:latin typeface="Calibri" panose="020F0502020204030204" pitchFamily="34" charset="0"/>
                        </a:rPr>
                        <a:t>2600</a:t>
                      </a:r>
                    </a:p>
                  </a:txBody>
                  <a:tcPr marL="6350" marR="6350" marT="634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extLst>
                  <a:ext uri="{0D108BD9-81ED-4DB2-BD59-A6C34878D82A}">
                    <a16:rowId xmlns:a16="http://schemas.microsoft.com/office/drawing/2014/main" xmlns="" val="2807385644"/>
                  </a:ext>
                </a:extLst>
              </a:tr>
              <a:tr h="370742">
                <a:tc>
                  <a:txBody>
                    <a:bodyPr/>
                    <a:lstStyle/>
                    <a:p>
                      <a:pPr algn="ctr" fontAlgn="ctr"/>
                      <a:r>
                        <a:rPr lang="en-IN" sz="2000" b="0" i="0" u="none" strike="noStrike" dirty="0">
                          <a:solidFill>
                            <a:schemeClr val="tx1"/>
                          </a:solidFill>
                          <a:effectLst/>
                          <a:latin typeface="Times New Roman" panose="02020603050405020304" pitchFamily="18" charset="0"/>
                        </a:rPr>
                        <a:t>B</a:t>
                      </a:r>
                    </a:p>
                  </a:txBody>
                  <a:tcPr marL="6350" marR="6350" marT="6349" marB="0" anchor="ctr">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ctr"/>
                      <a:r>
                        <a:rPr lang="en-IN" sz="2000" b="0" i="0" u="none" strike="noStrike">
                          <a:solidFill>
                            <a:schemeClr val="tx1"/>
                          </a:solidFill>
                          <a:effectLst/>
                          <a:latin typeface="Times New Roman" panose="02020603050405020304" pitchFamily="18" charset="0"/>
                        </a:rPr>
                        <a:t>-</a:t>
                      </a:r>
                    </a:p>
                  </a:txBody>
                  <a:tcPr marL="6350" marR="6350" marT="6349"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ctr"/>
                      <a:r>
                        <a:rPr lang="en-IN" sz="2000" b="0" i="0" u="none" strike="noStrike">
                          <a:solidFill>
                            <a:schemeClr val="tx1"/>
                          </a:solidFill>
                          <a:effectLst/>
                          <a:latin typeface="Times New Roman" panose="02020603050405020304" pitchFamily="18" charset="0"/>
                        </a:rPr>
                        <a:t>E</a:t>
                      </a:r>
                    </a:p>
                  </a:txBody>
                  <a:tcPr marL="6350" marR="6350" marT="6349"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ctr"/>
                      <a:r>
                        <a:rPr lang="en-IN" sz="2000" b="0" i="0" u="none" strike="noStrike">
                          <a:solidFill>
                            <a:schemeClr val="tx1"/>
                          </a:solidFill>
                          <a:effectLst/>
                          <a:latin typeface="Times New Roman" panose="02020603050405020304" pitchFamily="18" charset="0"/>
                        </a:rPr>
                        <a:t>3.7</a:t>
                      </a:r>
                    </a:p>
                  </a:txBody>
                  <a:tcPr marL="6350" marR="6350" marT="6349"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ctr"/>
                      <a:r>
                        <a:rPr lang="en-IN" sz="2000" b="0" i="0" u="none" strike="noStrike">
                          <a:solidFill>
                            <a:schemeClr val="tx1"/>
                          </a:solidFill>
                          <a:effectLst/>
                          <a:latin typeface="Times New Roman" panose="02020603050405020304" pitchFamily="18" charset="0"/>
                        </a:rPr>
                        <a:t>2</a:t>
                      </a:r>
                    </a:p>
                  </a:txBody>
                  <a:tcPr marL="6350" marR="6350" marT="6349" marB="0" anchor="ctr">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b"/>
                      <a:r>
                        <a:rPr lang="en-IN" sz="1800" b="0" i="0" u="none" strike="noStrike">
                          <a:solidFill>
                            <a:schemeClr val="tx1"/>
                          </a:solidFill>
                          <a:effectLst/>
                          <a:latin typeface="Calibri" panose="020F0502020204030204" pitchFamily="34" charset="0"/>
                        </a:rPr>
                        <a:t>733</a:t>
                      </a:r>
                    </a:p>
                  </a:txBody>
                  <a:tcPr marL="6350" marR="6350" marT="634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b"/>
                      <a:r>
                        <a:rPr lang="en-IN" sz="1800" b="0" i="0" u="none" strike="noStrike">
                          <a:solidFill>
                            <a:schemeClr val="tx1"/>
                          </a:solidFill>
                          <a:effectLst/>
                          <a:latin typeface="Calibri" panose="020F0502020204030204" pitchFamily="34" charset="0"/>
                        </a:rPr>
                        <a:t>1067</a:t>
                      </a:r>
                    </a:p>
                  </a:txBody>
                  <a:tcPr marL="6350" marR="6350" marT="634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extLst>
                  <a:ext uri="{0D108BD9-81ED-4DB2-BD59-A6C34878D82A}">
                    <a16:rowId xmlns:a16="http://schemas.microsoft.com/office/drawing/2014/main" xmlns="" val="389836248"/>
                  </a:ext>
                </a:extLst>
              </a:tr>
              <a:tr h="370742">
                <a:tc>
                  <a:txBody>
                    <a:bodyPr/>
                    <a:lstStyle/>
                    <a:p>
                      <a:pPr algn="ctr" fontAlgn="ctr"/>
                      <a:r>
                        <a:rPr lang="en-IN" sz="2000" b="0" i="0" u="none" strike="noStrike" dirty="0">
                          <a:solidFill>
                            <a:schemeClr val="tx1"/>
                          </a:solidFill>
                          <a:effectLst/>
                          <a:latin typeface="Times New Roman" panose="02020603050405020304" pitchFamily="18" charset="0"/>
                        </a:rPr>
                        <a:t>C</a:t>
                      </a:r>
                    </a:p>
                  </a:txBody>
                  <a:tcPr marL="6350" marR="6350" marT="6349" marB="0" anchor="ctr">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ctr"/>
                      <a:r>
                        <a:rPr lang="en-IN" sz="2000" b="0" i="0" u="none" strike="noStrike">
                          <a:solidFill>
                            <a:schemeClr val="tx1"/>
                          </a:solidFill>
                          <a:effectLst/>
                          <a:latin typeface="Times New Roman" panose="02020603050405020304" pitchFamily="18" charset="0"/>
                        </a:rPr>
                        <a:t>-</a:t>
                      </a:r>
                    </a:p>
                  </a:txBody>
                  <a:tcPr marL="6350" marR="6350" marT="6349"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ctr"/>
                      <a:r>
                        <a:rPr lang="en-IN" sz="2000" b="0" i="0" u="none" strike="noStrike">
                          <a:solidFill>
                            <a:schemeClr val="tx1"/>
                          </a:solidFill>
                          <a:effectLst/>
                          <a:latin typeface="Times New Roman" panose="02020603050405020304" pitchFamily="18" charset="0"/>
                        </a:rPr>
                        <a:t>D, J</a:t>
                      </a:r>
                    </a:p>
                  </a:txBody>
                  <a:tcPr marL="6350" marR="6350" marT="6349"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ctr"/>
                      <a:r>
                        <a:rPr lang="en-IN" sz="2000" b="0" i="0" u="none" strike="noStrike">
                          <a:solidFill>
                            <a:schemeClr val="tx1"/>
                          </a:solidFill>
                          <a:effectLst/>
                          <a:latin typeface="Times New Roman" panose="02020603050405020304" pitchFamily="18" charset="0"/>
                        </a:rPr>
                        <a:t>2.0</a:t>
                      </a:r>
                    </a:p>
                  </a:txBody>
                  <a:tcPr marL="6350" marR="6350" marT="6349"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ctr"/>
                      <a:r>
                        <a:rPr lang="en-IN" sz="2000" b="0" i="0" u="none" strike="noStrike">
                          <a:solidFill>
                            <a:schemeClr val="tx1"/>
                          </a:solidFill>
                          <a:effectLst/>
                          <a:latin typeface="Times New Roman" panose="02020603050405020304" pitchFamily="18" charset="0"/>
                        </a:rPr>
                        <a:t>1</a:t>
                      </a:r>
                    </a:p>
                  </a:txBody>
                  <a:tcPr marL="6350" marR="6350" marT="6349" marB="0" anchor="ctr">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b"/>
                      <a:r>
                        <a:rPr lang="en-IN" sz="1800" b="0" i="0" u="none" strike="noStrike">
                          <a:solidFill>
                            <a:schemeClr val="tx1"/>
                          </a:solidFill>
                          <a:effectLst/>
                          <a:latin typeface="Calibri" panose="020F0502020204030204" pitchFamily="34" charset="0"/>
                        </a:rPr>
                        <a:t>3600</a:t>
                      </a:r>
                    </a:p>
                  </a:txBody>
                  <a:tcPr marL="6350" marR="6350" marT="634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b"/>
                      <a:r>
                        <a:rPr lang="en-IN" sz="1800" b="0" i="0" u="none" strike="noStrike">
                          <a:solidFill>
                            <a:schemeClr val="tx1"/>
                          </a:solidFill>
                          <a:effectLst/>
                          <a:latin typeface="Calibri" panose="020F0502020204030204" pitchFamily="34" charset="0"/>
                        </a:rPr>
                        <a:t>5400</a:t>
                      </a:r>
                    </a:p>
                  </a:txBody>
                  <a:tcPr marL="6350" marR="6350" marT="634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extLst>
                  <a:ext uri="{0D108BD9-81ED-4DB2-BD59-A6C34878D82A}">
                    <a16:rowId xmlns:a16="http://schemas.microsoft.com/office/drawing/2014/main" xmlns="" val="3602157048"/>
                  </a:ext>
                </a:extLst>
              </a:tr>
              <a:tr h="370742">
                <a:tc>
                  <a:txBody>
                    <a:bodyPr/>
                    <a:lstStyle/>
                    <a:p>
                      <a:pPr algn="ctr" fontAlgn="ctr"/>
                      <a:r>
                        <a:rPr lang="en-IN" sz="2000" b="0" i="0" u="none" strike="noStrike" dirty="0">
                          <a:solidFill>
                            <a:schemeClr val="tx1"/>
                          </a:solidFill>
                          <a:effectLst/>
                          <a:latin typeface="Times New Roman" panose="02020603050405020304" pitchFamily="18" charset="0"/>
                        </a:rPr>
                        <a:t>D</a:t>
                      </a:r>
                    </a:p>
                  </a:txBody>
                  <a:tcPr marL="6350" marR="6350" marT="6349" marB="0" anchor="ctr">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ctr"/>
                      <a:r>
                        <a:rPr lang="en-IN" sz="2000" b="0" i="0" u="none" strike="noStrike">
                          <a:solidFill>
                            <a:schemeClr val="tx1"/>
                          </a:solidFill>
                          <a:effectLst/>
                          <a:latin typeface="Times New Roman" panose="02020603050405020304" pitchFamily="18" charset="0"/>
                        </a:rPr>
                        <a:t>C</a:t>
                      </a:r>
                    </a:p>
                  </a:txBody>
                  <a:tcPr marL="6350" marR="6350" marT="6349"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ctr"/>
                      <a:r>
                        <a:rPr lang="en-IN" sz="2000" b="0" i="0" u="none" strike="noStrike">
                          <a:solidFill>
                            <a:schemeClr val="tx1"/>
                          </a:solidFill>
                          <a:effectLst/>
                          <a:latin typeface="Times New Roman" panose="02020603050405020304" pitchFamily="18" charset="0"/>
                        </a:rPr>
                        <a:t>E</a:t>
                      </a:r>
                    </a:p>
                  </a:txBody>
                  <a:tcPr marL="6350" marR="6350" marT="6349"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ctr"/>
                      <a:r>
                        <a:rPr lang="en-IN" sz="2000" b="0" i="0" u="none" strike="noStrike">
                          <a:solidFill>
                            <a:schemeClr val="tx1"/>
                          </a:solidFill>
                          <a:effectLst/>
                          <a:latin typeface="Times New Roman" panose="02020603050405020304" pitchFamily="18" charset="0"/>
                        </a:rPr>
                        <a:t>7.0</a:t>
                      </a:r>
                    </a:p>
                  </a:txBody>
                  <a:tcPr marL="6350" marR="6350" marT="6349"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ctr"/>
                      <a:r>
                        <a:rPr lang="en-IN" sz="2000" b="0" i="0" u="none" strike="noStrike">
                          <a:solidFill>
                            <a:schemeClr val="tx1"/>
                          </a:solidFill>
                          <a:effectLst/>
                          <a:latin typeface="Times New Roman" panose="02020603050405020304" pitchFamily="18" charset="0"/>
                        </a:rPr>
                        <a:t>6</a:t>
                      </a:r>
                    </a:p>
                  </a:txBody>
                  <a:tcPr marL="6350" marR="6350" marT="6349" marB="0" anchor="ctr">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b"/>
                      <a:r>
                        <a:rPr lang="en-IN" sz="1800" b="0" i="0" u="none" strike="noStrike">
                          <a:solidFill>
                            <a:schemeClr val="tx1"/>
                          </a:solidFill>
                          <a:effectLst/>
                          <a:latin typeface="Calibri" panose="020F0502020204030204" pitchFamily="34" charset="0"/>
                        </a:rPr>
                        <a:t>17500</a:t>
                      </a:r>
                    </a:p>
                  </a:txBody>
                  <a:tcPr marL="6350" marR="6350" marT="634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b"/>
                      <a:r>
                        <a:rPr lang="en-IN" sz="1800" b="0" i="0" u="none" strike="noStrike">
                          <a:solidFill>
                            <a:schemeClr val="tx1"/>
                          </a:solidFill>
                          <a:effectLst/>
                          <a:latin typeface="Calibri" panose="020F0502020204030204" pitchFamily="34" charset="0"/>
                        </a:rPr>
                        <a:t>20000</a:t>
                      </a:r>
                    </a:p>
                  </a:txBody>
                  <a:tcPr marL="6350" marR="6350" marT="634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extLst>
                  <a:ext uri="{0D108BD9-81ED-4DB2-BD59-A6C34878D82A}">
                    <a16:rowId xmlns:a16="http://schemas.microsoft.com/office/drawing/2014/main" xmlns="" val="1635893764"/>
                  </a:ext>
                </a:extLst>
              </a:tr>
              <a:tr h="370742">
                <a:tc>
                  <a:txBody>
                    <a:bodyPr/>
                    <a:lstStyle/>
                    <a:p>
                      <a:pPr algn="ctr" fontAlgn="ctr"/>
                      <a:r>
                        <a:rPr lang="en-IN" sz="2000" b="0" i="0" u="none" strike="noStrike">
                          <a:solidFill>
                            <a:schemeClr val="tx1"/>
                          </a:solidFill>
                          <a:effectLst/>
                          <a:latin typeface="Times New Roman" panose="02020603050405020304" pitchFamily="18" charset="0"/>
                        </a:rPr>
                        <a:t>E</a:t>
                      </a:r>
                    </a:p>
                  </a:txBody>
                  <a:tcPr marL="6350" marR="6350" marT="6349" marB="0" anchor="ctr">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ctr"/>
                      <a:r>
                        <a:rPr lang="en-IN" sz="2000" b="0" i="0" u="none" strike="noStrike">
                          <a:solidFill>
                            <a:schemeClr val="tx1"/>
                          </a:solidFill>
                          <a:effectLst/>
                          <a:latin typeface="Times New Roman" panose="02020603050405020304" pitchFamily="18" charset="0"/>
                        </a:rPr>
                        <a:t>B, D</a:t>
                      </a:r>
                    </a:p>
                  </a:txBody>
                  <a:tcPr marL="6350" marR="6350" marT="6349"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ctr"/>
                      <a:r>
                        <a:rPr lang="en-IN" sz="2000" b="0" i="0" u="none" strike="noStrike">
                          <a:solidFill>
                            <a:schemeClr val="tx1"/>
                          </a:solidFill>
                          <a:effectLst/>
                          <a:latin typeface="Times New Roman" panose="02020603050405020304" pitchFamily="18" charset="0"/>
                        </a:rPr>
                        <a:t>F, G</a:t>
                      </a:r>
                    </a:p>
                  </a:txBody>
                  <a:tcPr marL="6350" marR="6350" marT="6349"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ctr"/>
                      <a:r>
                        <a:rPr lang="en-IN" sz="2000" b="0" i="0" u="none" strike="noStrike">
                          <a:solidFill>
                            <a:schemeClr val="tx1"/>
                          </a:solidFill>
                          <a:effectLst/>
                          <a:latin typeface="Times New Roman" panose="02020603050405020304" pitchFamily="18" charset="0"/>
                        </a:rPr>
                        <a:t>4.0</a:t>
                      </a:r>
                    </a:p>
                  </a:txBody>
                  <a:tcPr marL="6350" marR="6350" marT="6349"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ctr"/>
                      <a:r>
                        <a:rPr lang="en-IN" sz="2000" b="0" i="0" u="none" strike="noStrike">
                          <a:solidFill>
                            <a:schemeClr val="tx1"/>
                          </a:solidFill>
                          <a:effectLst/>
                          <a:latin typeface="Times New Roman" panose="02020603050405020304" pitchFamily="18" charset="0"/>
                        </a:rPr>
                        <a:t>2</a:t>
                      </a:r>
                    </a:p>
                  </a:txBody>
                  <a:tcPr marL="6350" marR="6350" marT="6349" marB="0" anchor="ctr">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b"/>
                      <a:r>
                        <a:rPr lang="en-IN" sz="1800" b="0" i="0" u="none" strike="noStrike">
                          <a:solidFill>
                            <a:schemeClr val="tx1"/>
                          </a:solidFill>
                          <a:effectLst/>
                          <a:latin typeface="Calibri" panose="020F0502020204030204" pitchFamily="34" charset="0"/>
                        </a:rPr>
                        <a:t>7600</a:t>
                      </a:r>
                    </a:p>
                  </a:txBody>
                  <a:tcPr marL="6350" marR="6350" marT="634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b"/>
                      <a:r>
                        <a:rPr lang="en-IN" sz="1800" b="0" i="0" u="none" strike="noStrike">
                          <a:solidFill>
                            <a:schemeClr val="tx1"/>
                          </a:solidFill>
                          <a:effectLst/>
                          <a:latin typeface="Calibri" panose="020F0502020204030204" pitchFamily="34" charset="0"/>
                        </a:rPr>
                        <a:t>11400</a:t>
                      </a:r>
                    </a:p>
                  </a:txBody>
                  <a:tcPr marL="6350" marR="6350" marT="634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extLst>
                  <a:ext uri="{0D108BD9-81ED-4DB2-BD59-A6C34878D82A}">
                    <a16:rowId xmlns:a16="http://schemas.microsoft.com/office/drawing/2014/main" xmlns="" val="236294947"/>
                  </a:ext>
                </a:extLst>
              </a:tr>
              <a:tr h="370742">
                <a:tc>
                  <a:txBody>
                    <a:bodyPr/>
                    <a:lstStyle/>
                    <a:p>
                      <a:pPr algn="ctr" fontAlgn="ctr"/>
                      <a:r>
                        <a:rPr lang="en-IN" sz="2000" b="0" i="0" u="none" strike="noStrike">
                          <a:solidFill>
                            <a:schemeClr val="tx1"/>
                          </a:solidFill>
                          <a:effectLst/>
                          <a:latin typeface="Times New Roman" panose="02020603050405020304" pitchFamily="18" charset="0"/>
                        </a:rPr>
                        <a:t>F</a:t>
                      </a:r>
                    </a:p>
                  </a:txBody>
                  <a:tcPr marL="6350" marR="6350" marT="6349" marB="0" anchor="ctr">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ctr"/>
                      <a:r>
                        <a:rPr lang="en-IN" sz="2000" b="0" i="0" u="none" strike="noStrike">
                          <a:solidFill>
                            <a:schemeClr val="tx1"/>
                          </a:solidFill>
                          <a:effectLst/>
                          <a:latin typeface="Times New Roman" panose="02020603050405020304" pitchFamily="18" charset="0"/>
                        </a:rPr>
                        <a:t>A, E</a:t>
                      </a:r>
                    </a:p>
                  </a:txBody>
                  <a:tcPr marL="6350" marR="6350" marT="6349"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ctr"/>
                      <a:r>
                        <a:rPr lang="en-IN" sz="2000" b="0" i="0" u="none" strike="noStrike">
                          <a:solidFill>
                            <a:schemeClr val="tx1"/>
                          </a:solidFill>
                          <a:effectLst/>
                          <a:latin typeface="Times New Roman" panose="02020603050405020304" pitchFamily="18" charset="0"/>
                        </a:rPr>
                        <a:t>H</a:t>
                      </a:r>
                    </a:p>
                  </a:txBody>
                  <a:tcPr marL="6350" marR="6350" marT="6349"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ctr"/>
                      <a:r>
                        <a:rPr lang="en-IN" sz="2000" b="0" i="0" u="none" strike="noStrike">
                          <a:solidFill>
                            <a:schemeClr val="tx1"/>
                          </a:solidFill>
                          <a:effectLst/>
                          <a:latin typeface="Times New Roman" panose="02020603050405020304" pitchFamily="18" charset="0"/>
                        </a:rPr>
                        <a:t>10.0</a:t>
                      </a:r>
                    </a:p>
                  </a:txBody>
                  <a:tcPr marL="6350" marR="6350" marT="6349"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ctr"/>
                      <a:r>
                        <a:rPr lang="en-IN" sz="2000" b="0" i="0" u="none" strike="noStrike">
                          <a:solidFill>
                            <a:schemeClr val="tx1"/>
                          </a:solidFill>
                          <a:effectLst/>
                          <a:latin typeface="Times New Roman" panose="02020603050405020304" pitchFamily="18" charset="0"/>
                        </a:rPr>
                        <a:t>6</a:t>
                      </a:r>
                    </a:p>
                  </a:txBody>
                  <a:tcPr marL="6350" marR="6350" marT="6349" marB="0" anchor="ctr">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b"/>
                      <a:r>
                        <a:rPr lang="en-IN" sz="1800" b="0" i="0" u="none" strike="noStrike">
                          <a:solidFill>
                            <a:schemeClr val="tx1"/>
                          </a:solidFill>
                          <a:effectLst/>
                          <a:latin typeface="Calibri" panose="020F0502020204030204" pitchFamily="34" charset="0"/>
                        </a:rPr>
                        <a:t>23000</a:t>
                      </a:r>
                    </a:p>
                  </a:txBody>
                  <a:tcPr marL="6350" marR="6350" marT="634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b"/>
                      <a:r>
                        <a:rPr lang="en-IN" sz="1800" b="0" i="0" u="none" strike="noStrike">
                          <a:solidFill>
                            <a:schemeClr val="tx1"/>
                          </a:solidFill>
                          <a:effectLst/>
                          <a:latin typeface="Calibri" panose="020F0502020204030204" pitchFamily="34" charset="0"/>
                        </a:rPr>
                        <a:t>32200</a:t>
                      </a:r>
                    </a:p>
                  </a:txBody>
                  <a:tcPr marL="6350" marR="6350" marT="634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extLst>
                  <a:ext uri="{0D108BD9-81ED-4DB2-BD59-A6C34878D82A}">
                    <a16:rowId xmlns:a16="http://schemas.microsoft.com/office/drawing/2014/main" xmlns="" val="2321161805"/>
                  </a:ext>
                </a:extLst>
              </a:tr>
              <a:tr h="370742">
                <a:tc>
                  <a:txBody>
                    <a:bodyPr/>
                    <a:lstStyle/>
                    <a:p>
                      <a:pPr algn="ctr" fontAlgn="ctr"/>
                      <a:r>
                        <a:rPr lang="en-IN" sz="2000" b="0" i="0" u="none" strike="noStrike">
                          <a:solidFill>
                            <a:schemeClr val="tx1"/>
                          </a:solidFill>
                          <a:effectLst/>
                          <a:latin typeface="Times New Roman" panose="02020603050405020304" pitchFamily="18" charset="0"/>
                        </a:rPr>
                        <a:t>G</a:t>
                      </a:r>
                    </a:p>
                  </a:txBody>
                  <a:tcPr marL="6350" marR="6350" marT="6349" marB="0" anchor="ctr">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ctr"/>
                      <a:r>
                        <a:rPr lang="en-IN" sz="2000" b="0" i="0" u="none" strike="noStrike">
                          <a:solidFill>
                            <a:schemeClr val="tx1"/>
                          </a:solidFill>
                          <a:effectLst/>
                          <a:latin typeface="Times New Roman" panose="02020603050405020304" pitchFamily="18" charset="0"/>
                        </a:rPr>
                        <a:t>A, E</a:t>
                      </a:r>
                    </a:p>
                  </a:txBody>
                  <a:tcPr marL="6350" marR="6350" marT="6349"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ctr"/>
                      <a:r>
                        <a:rPr lang="en-IN" sz="2000" b="0" i="0" u="none" strike="noStrike">
                          <a:solidFill>
                            <a:schemeClr val="tx1"/>
                          </a:solidFill>
                          <a:effectLst/>
                          <a:latin typeface="Times New Roman" panose="02020603050405020304" pitchFamily="18" charset="0"/>
                        </a:rPr>
                        <a:t>I</a:t>
                      </a:r>
                    </a:p>
                  </a:txBody>
                  <a:tcPr marL="6350" marR="6350" marT="6349"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ctr"/>
                      <a:r>
                        <a:rPr lang="en-IN" sz="2000" b="0" i="0" u="none" strike="noStrike">
                          <a:solidFill>
                            <a:schemeClr val="tx1"/>
                          </a:solidFill>
                          <a:effectLst/>
                          <a:latin typeface="Times New Roman" panose="02020603050405020304" pitchFamily="18" charset="0"/>
                        </a:rPr>
                        <a:t>2.2</a:t>
                      </a:r>
                    </a:p>
                  </a:txBody>
                  <a:tcPr marL="6350" marR="6350" marT="6349"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ctr"/>
                      <a:r>
                        <a:rPr lang="en-IN" sz="2000" b="0" i="0" u="none" strike="noStrike">
                          <a:solidFill>
                            <a:schemeClr val="tx1"/>
                          </a:solidFill>
                          <a:effectLst/>
                          <a:latin typeface="Times New Roman" panose="02020603050405020304" pitchFamily="18" charset="0"/>
                        </a:rPr>
                        <a:t>1</a:t>
                      </a:r>
                    </a:p>
                  </a:txBody>
                  <a:tcPr marL="6350" marR="6350" marT="6349" marB="0" anchor="ctr">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b"/>
                      <a:r>
                        <a:rPr lang="en-IN" sz="1800" b="0" i="0" u="none" strike="noStrike">
                          <a:solidFill>
                            <a:schemeClr val="tx1"/>
                          </a:solidFill>
                          <a:effectLst/>
                          <a:latin typeface="Calibri" panose="020F0502020204030204" pitchFamily="34" charset="0"/>
                        </a:rPr>
                        <a:t>1083</a:t>
                      </a:r>
                    </a:p>
                  </a:txBody>
                  <a:tcPr marL="6350" marR="6350" marT="634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b"/>
                      <a:r>
                        <a:rPr lang="en-IN" sz="1800" b="0" i="0" u="none" strike="noStrike">
                          <a:solidFill>
                            <a:schemeClr val="tx1"/>
                          </a:solidFill>
                          <a:effectLst/>
                          <a:latin typeface="Calibri" panose="020F0502020204030204" pitchFamily="34" charset="0"/>
                        </a:rPr>
                        <a:t>1667</a:t>
                      </a:r>
                    </a:p>
                  </a:txBody>
                  <a:tcPr marL="6350" marR="6350" marT="634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extLst>
                  <a:ext uri="{0D108BD9-81ED-4DB2-BD59-A6C34878D82A}">
                    <a16:rowId xmlns:a16="http://schemas.microsoft.com/office/drawing/2014/main" xmlns="" val="3729294586"/>
                  </a:ext>
                </a:extLst>
              </a:tr>
              <a:tr h="370742">
                <a:tc>
                  <a:txBody>
                    <a:bodyPr/>
                    <a:lstStyle/>
                    <a:p>
                      <a:pPr algn="ctr" fontAlgn="ctr"/>
                      <a:r>
                        <a:rPr lang="en-IN" sz="2000" b="0" i="0" u="none" strike="noStrike">
                          <a:solidFill>
                            <a:schemeClr val="tx1"/>
                          </a:solidFill>
                          <a:effectLst/>
                          <a:latin typeface="Times New Roman" panose="02020603050405020304" pitchFamily="18" charset="0"/>
                        </a:rPr>
                        <a:t>H</a:t>
                      </a:r>
                    </a:p>
                  </a:txBody>
                  <a:tcPr marL="6350" marR="6350" marT="6349" marB="0" anchor="ctr">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ctr"/>
                      <a:r>
                        <a:rPr lang="en-IN" sz="2000" b="0" i="0" u="none" strike="noStrike" dirty="0">
                          <a:solidFill>
                            <a:schemeClr val="tx1"/>
                          </a:solidFill>
                          <a:effectLst/>
                          <a:latin typeface="Times New Roman" panose="02020603050405020304" pitchFamily="18" charset="0"/>
                        </a:rPr>
                        <a:t>F</a:t>
                      </a:r>
                    </a:p>
                  </a:txBody>
                  <a:tcPr marL="6350" marR="6350" marT="6349"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ctr"/>
                      <a:r>
                        <a:rPr lang="en-IN" sz="2000" b="0" i="0" u="none" strike="noStrike">
                          <a:solidFill>
                            <a:schemeClr val="tx1"/>
                          </a:solidFill>
                          <a:effectLst/>
                          <a:latin typeface="Times New Roman" panose="02020603050405020304" pitchFamily="18" charset="0"/>
                        </a:rPr>
                        <a:t>K</a:t>
                      </a:r>
                    </a:p>
                  </a:txBody>
                  <a:tcPr marL="6350" marR="6350" marT="6349"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ctr"/>
                      <a:r>
                        <a:rPr lang="en-IN" sz="2000" b="0" i="0" u="none" strike="noStrike">
                          <a:solidFill>
                            <a:schemeClr val="tx1"/>
                          </a:solidFill>
                          <a:effectLst/>
                          <a:latin typeface="Times New Roman" panose="02020603050405020304" pitchFamily="18" charset="0"/>
                        </a:rPr>
                        <a:t>6.0</a:t>
                      </a:r>
                    </a:p>
                  </a:txBody>
                  <a:tcPr marL="6350" marR="6350" marT="6349"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ctr"/>
                      <a:r>
                        <a:rPr lang="en-IN" sz="2000" b="0" i="0" u="none" strike="noStrike">
                          <a:solidFill>
                            <a:schemeClr val="tx1"/>
                          </a:solidFill>
                          <a:effectLst/>
                          <a:latin typeface="Times New Roman" panose="02020603050405020304" pitchFamily="18" charset="0"/>
                        </a:rPr>
                        <a:t>3</a:t>
                      </a:r>
                    </a:p>
                  </a:txBody>
                  <a:tcPr marL="6350" marR="6350" marT="6349" marB="0" anchor="ctr">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b"/>
                      <a:r>
                        <a:rPr lang="en-IN" sz="1800" b="0" i="0" u="none" strike="noStrike">
                          <a:solidFill>
                            <a:schemeClr val="tx1"/>
                          </a:solidFill>
                          <a:effectLst/>
                          <a:latin typeface="Calibri" panose="020F0502020204030204" pitchFamily="34" charset="0"/>
                        </a:rPr>
                        <a:t>4800</a:t>
                      </a:r>
                    </a:p>
                  </a:txBody>
                  <a:tcPr marL="6350" marR="6350" marT="634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b"/>
                      <a:r>
                        <a:rPr lang="en-IN" sz="1800" b="0" i="0" u="none" strike="noStrike">
                          <a:solidFill>
                            <a:schemeClr val="tx1"/>
                          </a:solidFill>
                          <a:effectLst/>
                          <a:latin typeface="Calibri" panose="020F0502020204030204" pitchFamily="34" charset="0"/>
                        </a:rPr>
                        <a:t>7200</a:t>
                      </a:r>
                    </a:p>
                  </a:txBody>
                  <a:tcPr marL="6350" marR="6350" marT="634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extLst>
                  <a:ext uri="{0D108BD9-81ED-4DB2-BD59-A6C34878D82A}">
                    <a16:rowId xmlns:a16="http://schemas.microsoft.com/office/drawing/2014/main" xmlns="" val="2964027247"/>
                  </a:ext>
                </a:extLst>
              </a:tr>
              <a:tr h="370742">
                <a:tc>
                  <a:txBody>
                    <a:bodyPr/>
                    <a:lstStyle/>
                    <a:p>
                      <a:pPr algn="ctr" fontAlgn="ctr"/>
                      <a:r>
                        <a:rPr lang="en-IN" sz="2000" b="0" i="0" u="none" strike="noStrike">
                          <a:solidFill>
                            <a:schemeClr val="tx1"/>
                          </a:solidFill>
                          <a:effectLst/>
                          <a:latin typeface="Times New Roman" panose="02020603050405020304" pitchFamily="18" charset="0"/>
                        </a:rPr>
                        <a:t>I</a:t>
                      </a:r>
                    </a:p>
                  </a:txBody>
                  <a:tcPr marL="6350" marR="6350" marT="6349" marB="0" anchor="ctr">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ctr"/>
                      <a:r>
                        <a:rPr lang="en-IN" sz="2000" b="0" i="0" u="none" strike="noStrike">
                          <a:solidFill>
                            <a:schemeClr val="tx1"/>
                          </a:solidFill>
                          <a:effectLst/>
                          <a:latin typeface="Times New Roman" panose="02020603050405020304" pitchFamily="18" charset="0"/>
                        </a:rPr>
                        <a:t>G</a:t>
                      </a:r>
                    </a:p>
                  </a:txBody>
                  <a:tcPr marL="6350" marR="6350" marT="6349"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ctr"/>
                      <a:r>
                        <a:rPr lang="en-IN" sz="2000" b="0" i="0" u="none" strike="noStrike">
                          <a:solidFill>
                            <a:schemeClr val="tx1"/>
                          </a:solidFill>
                          <a:effectLst/>
                          <a:latin typeface="Times New Roman" panose="02020603050405020304" pitchFamily="18" charset="0"/>
                        </a:rPr>
                        <a:t>K</a:t>
                      </a:r>
                    </a:p>
                  </a:txBody>
                  <a:tcPr marL="6350" marR="6350" marT="6349"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ctr"/>
                      <a:r>
                        <a:rPr lang="en-IN" sz="2000" b="0" i="0" u="none" strike="noStrike">
                          <a:solidFill>
                            <a:schemeClr val="tx1"/>
                          </a:solidFill>
                          <a:effectLst/>
                          <a:latin typeface="Times New Roman" panose="02020603050405020304" pitchFamily="18" charset="0"/>
                        </a:rPr>
                        <a:t>11.0</a:t>
                      </a:r>
                    </a:p>
                  </a:txBody>
                  <a:tcPr marL="6350" marR="6350" marT="6349"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ctr"/>
                      <a:r>
                        <a:rPr lang="en-IN" sz="2000" b="0" i="0" u="none" strike="noStrike">
                          <a:solidFill>
                            <a:schemeClr val="tx1"/>
                          </a:solidFill>
                          <a:effectLst/>
                          <a:latin typeface="Times New Roman" panose="02020603050405020304" pitchFamily="18" charset="0"/>
                        </a:rPr>
                        <a:t>10</a:t>
                      </a:r>
                    </a:p>
                  </a:txBody>
                  <a:tcPr marL="6350" marR="6350" marT="6349" marB="0" anchor="ctr">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b"/>
                      <a:r>
                        <a:rPr lang="en-IN" sz="1800" b="0" i="0" u="none" strike="noStrike">
                          <a:solidFill>
                            <a:schemeClr val="tx1"/>
                          </a:solidFill>
                          <a:effectLst/>
                          <a:latin typeface="Calibri" panose="020F0502020204030204" pitchFamily="34" charset="0"/>
                        </a:rPr>
                        <a:t>16500</a:t>
                      </a:r>
                    </a:p>
                  </a:txBody>
                  <a:tcPr marL="6350" marR="6350" marT="634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b"/>
                      <a:r>
                        <a:rPr lang="en-IN" sz="1800" b="0" i="0" u="none" strike="noStrike">
                          <a:solidFill>
                            <a:schemeClr val="tx1"/>
                          </a:solidFill>
                          <a:effectLst/>
                          <a:latin typeface="Calibri" panose="020F0502020204030204" pitchFamily="34" charset="0"/>
                        </a:rPr>
                        <a:t>18000</a:t>
                      </a:r>
                    </a:p>
                  </a:txBody>
                  <a:tcPr marL="6350" marR="6350" marT="634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extLst>
                  <a:ext uri="{0D108BD9-81ED-4DB2-BD59-A6C34878D82A}">
                    <a16:rowId xmlns:a16="http://schemas.microsoft.com/office/drawing/2014/main" xmlns="" val="2433684634"/>
                  </a:ext>
                </a:extLst>
              </a:tr>
              <a:tr h="370742">
                <a:tc>
                  <a:txBody>
                    <a:bodyPr/>
                    <a:lstStyle/>
                    <a:p>
                      <a:pPr algn="ctr" fontAlgn="ctr"/>
                      <a:r>
                        <a:rPr lang="en-IN" sz="2000" b="0" i="0" u="none" strike="noStrike">
                          <a:solidFill>
                            <a:schemeClr val="tx1"/>
                          </a:solidFill>
                          <a:effectLst/>
                          <a:latin typeface="Times New Roman" panose="02020603050405020304" pitchFamily="18" charset="0"/>
                        </a:rPr>
                        <a:t>J</a:t>
                      </a:r>
                    </a:p>
                  </a:txBody>
                  <a:tcPr marL="6350" marR="6350" marT="6349" marB="0" anchor="ctr">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ctr"/>
                      <a:r>
                        <a:rPr lang="en-IN" sz="2000" b="0" i="0" u="none" strike="noStrike">
                          <a:solidFill>
                            <a:schemeClr val="tx1"/>
                          </a:solidFill>
                          <a:effectLst/>
                          <a:latin typeface="Times New Roman" panose="02020603050405020304" pitchFamily="18" charset="0"/>
                        </a:rPr>
                        <a:t>C</a:t>
                      </a:r>
                    </a:p>
                  </a:txBody>
                  <a:tcPr marL="6350" marR="6350" marT="6349"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ctr"/>
                      <a:r>
                        <a:rPr lang="en-IN" sz="2000" b="0" i="0" u="none" strike="noStrike">
                          <a:solidFill>
                            <a:schemeClr val="tx1"/>
                          </a:solidFill>
                          <a:effectLst/>
                          <a:latin typeface="Times New Roman" panose="02020603050405020304" pitchFamily="18" charset="0"/>
                        </a:rPr>
                        <a:t>End</a:t>
                      </a:r>
                    </a:p>
                  </a:txBody>
                  <a:tcPr marL="6350" marR="6350" marT="6349"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ctr"/>
                      <a:r>
                        <a:rPr lang="en-IN" sz="2000" b="0" i="0" u="none" strike="noStrike">
                          <a:solidFill>
                            <a:schemeClr val="tx1"/>
                          </a:solidFill>
                          <a:effectLst/>
                          <a:latin typeface="Times New Roman" panose="02020603050405020304" pitchFamily="18" charset="0"/>
                        </a:rPr>
                        <a:t>16.3</a:t>
                      </a:r>
                    </a:p>
                  </a:txBody>
                  <a:tcPr marL="6350" marR="6350" marT="6349"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ctr"/>
                      <a:r>
                        <a:rPr lang="en-IN" sz="2000" b="0" i="0" u="none" strike="noStrike">
                          <a:solidFill>
                            <a:schemeClr val="tx1"/>
                          </a:solidFill>
                          <a:effectLst/>
                          <a:latin typeface="Times New Roman" panose="02020603050405020304" pitchFamily="18" charset="0"/>
                        </a:rPr>
                        <a:t>14</a:t>
                      </a:r>
                    </a:p>
                  </a:txBody>
                  <a:tcPr marL="6350" marR="6350" marT="6349" marB="0" anchor="ctr">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b"/>
                      <a:r>
                        <a:rPr lang="en-IN" sz="1800" b="0" i="0" u="none" strike="noStrike">
                          <a:solidFill>
                            <a:schemeClr val="tx1"/>
                          </a:solidFill>
                          <a:effectLst/>
                          <a:latin typeface="Calibri" panose="020F0502020204030204" pitchFamily="34" charset="0"/>
                        </a:rPr>
                        <a:t>9800</a:t>
                      </a:r>
                    </a:p>
                  </a:txBody>
                  <a:tcPr marL="6350" marR="6350" marT="634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b"/>
                      <a:r>
                        <a:rPr lang="en-IN" sz="1800" b="0" i="0" u="none" strike="noStrike">
                          <a:solidFill>
                            <a:schemeClr val="tx1"/>
                          </a:solidFill>
                          <a:effectLst/>
                          <a:latin typeface="Calibri" panose="020F0502020204030204" pitchFamily="34" charset="0"/>
                        </a:rPr>
                        <a:t>11200</a:t>
                      </a:r>
                    </a:p>
                  </a:txBody>
                  <a:tcPr marL="6350" marR="6350" marT="634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extLst>
                  <a:ext uri="{0D108BD9-81ED-4DB2-BD59-A6C34878D82A}">
                    <a16:rowId xmlns:a16="http://schemas.microsoft.com/office/drawing/2014/main" xmlns="" val="541401492"/>
                  </a:ext>
                </a:extLst>
              </a:tr>
              <a:tr h="370742">
                <a:tc>
                  <a:txBody>
                    <a:bodyPr/>
                    <a:lstStyle/>
                    <a:p>
                      <a:pPr algn="ctr" fontAlgn="ctr"/>
                      <a:r>
                        <a:rPr lang="en-IN" sz="2000" b="0" i="0" u="none" strike="noStrike">
                          <a:solidFill>
                            <a:schemeClr val="tx1"/>
                          </a:solidFill>
                          <a:effectLst/>
                          <a:latin typeface="Times New Roman" panose="02020603050405020304" pitchFamily="18" charset="0"/>
                        </a:rPr>
                        <a:t>K</a:t>
                      </a:r>
                    </a:p>
                  </a:txBody>
                  <a:tcPr marL="6350" marR="6350" marT="6349" marB="0" anchor="ctr">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ctr"/>
                      <a:r>
                        <a:rPr lang="en-IN" sz="2000" b="0" i="0" u="none" strike="noStrike">
                          <a:solidFill>
                            <a:schemeClr val="tx1"/>
                          </a:solidFill>
                          <a:effectLst/>
                          <a:latin typeface="Times New Roman" panose="02020603050405020304" pitchFamily="18" charset="0"/>
                        </a:rPr>
                        <a:t>H, I</a:t>
                      </a:r>
                    </a:p>
                  </a:txBody>
                  <a:tcPr marL="6350" marR="6350" marT="6349"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ctr"/>
                      <a:r>
                        <a:rPr lang="en-IN" sz="2000" b="0" i="0" u="none" strike="noStrike">
                          <a:solidFill>
                            <a:schemeClr val="tx1"/>
                          </a:solidFill>
                          <a:effectLst/>
                          <a:latin typeface="Times New Roman" panose="02020603050405020304" pitchFamily="18" charset="0"/>
                        </a:rPr>
                        <a:t>END</a:t>
                      </a:r>
                    </a:p>
                  </a:txBody>
                  <a:tcPr marL="6350" marR="6350" marT="6349"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ctr"/>
                      <a:r>
                        <a:rPr lang="en-IN" sz="2000" b="0" i="0" u="none" strike="noStrike">
                          <a:solidFill>
                            <a:schemeClr val="tx1"/>
                          </a:solidFill>
                          <a:effectLst/>
                          <a:latin typeface="Times New Roman" panose="02020603050405020304" pitchFamily="18" charset="0"/>
                        </a:rPr>
                        <a:t>7.3</a:t>
                      </a:r>
                    </a:p>
                  </a:txBody>
                  <a:tcPr marL="6350" marR="6350" marT="6349"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ctr"/>
                      <a:r>
                        <a:rPr lang="en-IN" sz="2000" b="0" i="0" u="none" strike="noStrike">
                          <a:solidFill>
                            <a:schemeClr val="tx1"/>
                          </a:solidFill>
                          <a:effectLst/>
                          <a:latin typeface="Times New Roman" panose="02020603050405020304" pitchFamily="18" charset="0"/>
                        </a:rPr>
                        <a:t>2</a:t>
                      </a:r>
                    </a:p>
                  </a:txBody>
                  <a:tcPr marL="6350" marR="6350" marT="6349" marB="0" anchor="ctr">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b"/>
                      <a:r>
                        <a:rPr lang="en-IN" sz="1800" b="0" i="0" u="none" strike="noStrike">
                          <a:solidFill>
                            <a:schemeClr val="tx1"/>
                          </a:solidFill>
                          <a:effectLst/>
                          <a:latin typeface="Calibri" panose="020F0502020204030204" pitchFamily="34" charset="0"/>
                        </a:rPr>
                        <a:t>10267</a:t>
                      </a:r>
                    </a:p>
                  </a:txBody>
                  <a:tcPr marL="6350" marR="6350" marT="634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fontAlgn="b"/>
                      <a:r>
                        <a:rPr lang="en-IN" sz="1800" b="0" i="0" u="none" strike="noStrike" dirty="0">
                          <a:solidFill>
                            <a:schemeClr val="tx1"/>
                          </a:solidFill>
                          <a:effectLst/>
                          <a:latin typeface="Calibri" panose="020F0502020204030204" pitchFamily="34" charset="0"/>
                        </a:rPr>
                        <a:t>17733</a:t>
                      </a:r>
                    </a:p>
                  </a:txBody>
                  <a:tcPr marL="6350" marR="6350" marT="634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extLst>
                  <a:ext uri="{0D108BD9-81ED-4DB2-BD59-A6C34878D82A}">
                    <a16:rowId xmlns:a16="http://schemas.microsoft.com/office/drawing/2014/main" xmlns="" val="590975435"/>
                  </a:ext>
                </a:extLst>
              </a:tr>
            </a:tbl>
          </a:graphicData>
        </a:graphic>
      </p:graphicFrame>
    </p:spTree>
    <p:extLst>
      <p:ext uri="{BB962C8B-B14F-4D97-AF65-F5344CB8AC3E}">
        <p14:creationId xmlns:p14="http://schemas.microsoft.com/office/powerpoint/2010/main" val="381762922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81B7A31-F974-BE6C-6986-DAB094F7A445}"/>
              </a:ext>
            </a:extLst>
          </p:cNvPr>
          <p:cNvSpPr>
            <a:spLocks noGrp="1"/>
          </p:cNvSpPr>
          <p:nvPr>
            <p:ph type="title"/>
          </p:nvPr>
        </p:nvSpPr>
        <p:spPr/>
        <p:txBody>
          <a:bodyPr/>
          <a:lstStyle/>
          <a:p>
            <a:r>
              <a:rPr lang="en-IN" dirty="0"/>
              <a:t>Resource classifying in MS-Project</a:t>
            </a:r>
          </a:p>
        </p:txBody>
      </p:sp>
      <p:sp>
        <p:nvSpPr>
          <p:cNvPr id="3" name="Content Placeholder 2">
            <a:extLst>
              <a:ext uri="{FF2B5EF4-FFF2-40B4-BE49-F238E27FC236}">
                <a16:creationId xmlns:a16="http://schemas.microsoft.com/office/drawing/2014/main" xmlns="" id="{5D3D1145-B6DF-3E2A-3A87-8E2AAA968AA7}"/>
              </a:ext>
            </a:extLst>
          </p:cNvPr>
          <p:cNvSpPr>
            <a:spLocks noGrp="1"/>
          </p:cNvSpPr>
          <p:nvPr>
            <p:ph idx="1"/>
          </p:nvPr>
        </p:nvSpPr>
        <p:spPr>
          <a:xfrm>
            <a:off x="606491" y="1690687"/>
            <a:ext cx="11290040" cy="4802187"/>
          </a:xfrm>
        </p:spPr>
        <p:txBody>
          <a:bodyPr>
            <a:noAutofit/>
          </a:bodyPr>
          <a:lstStyle/>
          <a:p>
            <a:r>
              <a:rPr lang="en-US" sz="1800" dirty="0"/>
              <a:t>Resource Type – Identifies the kind of activity that is planned or tracked using this resource; options are as follows:</a:t>
            </a:r>
          </a:p>
          <a:p>
            <a:r>
              <a:rPr lang="en-US" sz="1800" dirty="0"/>
              <a:t>☐ Work – Resource assignments have estimated (and actual) work (typically hours of effort) at a specified cost per time period. Units refer to the proportion of time that the resource is assigned to this task.</a:t>
            </a:r>
          </a:p>
          <a:p>
            <a:r>
              <a:rPr lang="en-US" sz="1800" dirty="0"/>
              <a:t>☐ Material – Resource assignments have estimated (and actual) units of consumption at a specified cost per unit (e.g. cubic yards of concrete at $200 per cu yard). Units refer to the number of specified items for the task. There is no work (effort) associated with material resources although under some conditions, the units amount is copied into the work field.</a:t>
            </a:r>
          </a:p>
          <a:p>
            <a:r>
              <a:rPr lang="en-US" sz="1800" dirty="0"/>
              <a:t>☐ Cost – Resource assignments have estimated (and actual) cost amounts for this resource (e.g. consulting fees). There are no units or work associated with cost resources.</a:t>
            </a:r>
          </a:p>
          <a:p>
            <a:r>
              <a:rPr lang="en-US" sz="1800" dirty="0"/>
              <a:t>☐ Generic – This is a Yes/No flag that can be associated with any resource type. A resource flagged as Generic behaves just as the basic resource as far as estimating and scheduling is concerned. However, generic resources are essentially placeholders and so are incapable of carrying out actual work, being consumed as materials, or being charged as costs. Before undertaking an actual task, any assigned generic resources should be replaced with equivalent named resources.</a:t>
            </a:r>
          </a:p>
          <a:p>
            <a:r>
              <a:rPr lang="en-US" sz="1800" dirty="0"/>
              <a:t>☐ Local – This is a Yes/No flag set automatically depending on the source of the resource information. If the resource is derived from the enterprise resource pool, it is an enterprise resource. If it was entered </a:t>
            </a:r>
            <a:r>
              <a:rPr lang="en-US" sz="1800" b="0" i="0" u="none" strike="noStrike" baseline="0" dirty="0"/>
              <a:t>by the project manager in a project, it is a local resource.</a:t>
            </a:r>
            <a:endParaRPr lang="en-US" sz="1800" dirty="0"/>
          </a:p>
        </p:txBody>
      </p:sp>
      <p:sp>
        <p:nvSpPr>
          <p:cNvPr id="4" name="Rectangle 3">
            <a:extLst>
              <a:ext uri="{FF2B5EF4-FFF2-40B4-BE49-F238E27FC236}">
                <a16:creationId xmlns:a16="http://schemas.microsoft.com/office/drawing/2014/main" xmlns="" id="{930FC530-F349-CF84-6591-3918A3A83C9F}"/>
              </a:ext>
            </a:extLst>
          </p:cNvPr>
          <p:cNvSpPr/>
          <p:nvPr/>
        </p:nvSpPr>
        <p:spPr>
          <a:xfrm>
            <a:off x="0" y="-9330"/>
            <a:ext cx="12192000" cy="204281"/>
          </a:xfrm>
          <a:prstGeom prst="rect">
            <a:avLst/>
          </a:prstGeom>
          <a:ln>
            <a:solidFill>
              <a:schemeClr val="accent6"/>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IN"/>
          </a:p>
        </p:txBody>
      </p:sp>
      <p:sp>
        <p:nvSpPr>
          <p:cNvPr id="5" name="Rectangle 4">
            <a:extLst>
              <a:ext uri="{FF2B5EF4-FFF2-40B4-BE49-F238E27FC236}">
                <a16:creationId xmlns:a16="http://schemas.microsoft.com/office/drawing/2014/main" xmlns="" id="{3AF3AE15-7899-753C-2FFA-2734849A3B5B}"/>
              </a:ext>
            </a:extLst>
          </p:cNvPr>
          <p:cNvSpPr/>
          <p:nvPr/>
        </p:nvSpPr>
        <p:spPr>
          <a:xfrm>
            <a:off x="0" y="0"/>
            <a:ext cx="12192000" cy="204281"/>
          </a:xfrm>
          <a:prstGeom prst="rect">
            <a:avLst/>
          </a:prstGeom>
          <a:ln>
            <a:solidFill>
              <a:schemeClr val="accent6"/>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389403820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C0D2F5B-227F-0387-F227-FFD5DDA75049}"/>
              </a:ext>
            </a:extLst>
          </p:cNvPr>
          <p:cNvSpPr>
            <a:spLocks noGrp="1"/>
          </p:cNvSpPr>
          <p:nvPr>
            <p:ph type="title"/>
          </p:nvPr>
        </p:nvSpPr>
        <p:spPr/>
        <p:txBody>
          <a:bodyPr/>
          <a:lstStyle/>
          <a:p>
            <a:endParaRPr lang="en-IN" dirty="0"/>
          </a:p>
        </p:txBody>
      </p:sp>
      <p:sp>
        <p:nvSpPr>
          <p:cNvPr id="3" name="Content Placeholder 2">
            <a:extLst>
              <a:ext uri="{FF2B5EF4-FFF2-40B4-BE49-F238E27FC236}">
                <a16:creationId xmlns:a16="http://schemas.microsoft.com/office/drawing/2014/main" xmlns="" id="{77960EC5-4EB0-634A-03C3-54BAAB0A7E6F}"/>
              </a:ext>
            </a:extLst>
          </p:cNvPr>
          <p:cNvSpPr>
            <a:spLocks noGrp="1"/>
          </p:cNvSpPr>
          <p:nvPr>
            <p:ph idx="1"/>
          </p:nvPr>
        </p:nvSpPr>
        <p:spPr/>
        <p:txBody>
          <a:bodyPr>
            <a:normAutofit/>
          </a:bodyPr>
          <a:lstStyle/>
          <a:p>
            <a:pPr algn="just"/>
            <a:r>
              <a:rPr lang="en-US" sz="2000" b="1" i="0" u="none" strike="noStrike" baseline="0" dirty="0"/>
              <a:t>Budget </a:t>
            </a:r>
            <a:r>
              <a:rPr lang="en-US" sz="2000" b="0" i="0" u="none" strike="noStrike" baseline="0" dirty="0"/>
              <a:t>– This is a Yes/No flag associated with any resource type. A resource flagged as Budget can be assigned only at the project summary level. The purpose of this type of resource is to provide a way of recording a high-level (budget) estimate for the project. The same basic resource types can be applied to budget resources, and you may use a combination of budget resources on a single project to model the various aspects of the project budget. For example, you may have different cost budget resources for capital versus expense and different ones for different general ledger accounts. You may also have  different work budget resources for hours of effort by different categories of worker.</a:t>
            </a:r>
          </a:p>
          <a:p>
            <a:pPr algn="just"/>
            <a:r>
              <a:rPr lang="en-US" sz="2000" b="0" i="0" u="none" strike="noStrike" baseline="0" dirty="0"/>
              <a:t>Budget resource information is normally applied by using a resource custom field that allows the budget resource information and the “real” resource information to be grouped together in a report. This allows the budget, baseline, actual to date and estimate to completion figures to be seen in the </a:t>
            </a:r>
            <a:r>
              <a:rPr lang="en-IN" sz="2000" b="0" i="0" u="none" strike="noStrike" baseline="0" dirty="0"/>
              <a:t>same report.</a:t>
            </a:r>
            <a:endParaRPr lang="en-IN" sz="2000" dirty="0"/>
          </a:p>
        </p:txBody>
      </p:sp>
    </p:spTree>
    <p:extLst>
      <p:ext uri="{BB962C8B-B14F-4D97-AF65-F5344CB8AC3E}">
        <p14:creationId xmlns:p14="http://schemas.microsoft.com/office/powerpoint/2010/main" val="120427589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Budget</a:t>
            </a:r>
          </a:p>
        </p:txBody>
      </p:sp>
      <p:sp>
        <p:nvSpPr>
          <p:cNvPr id="3" name="Content Placeholder 2"/>
          <p:cNvSpPr>
            <a:spLocks noGrp="1"/>
          </p:cNvSpPr>
          <p:nvPr>
            <p:ph idx="1"/>
          </p:nvPr>
        </p:nvSpPr>
        <p:spPr/>
        <p:txBody>
          <a:bodyPr>
            <a:normAutofit/>
          </a:bodyPr>
          <a:lstStyle/>
          <a:p>
            <a:pPr algn="just"/>
            <a:r>
              <a:rPr lang="en-US" sz="2400" b="0" i="0" u="none" strike="noStrike" baseline="0" dirty="0"/>
              <a:t>Cost budgeting involves associating the overall cost estimates with individual work items to establish a cost baseline for measuring project performance. The cost estimates developed, the WBS, and the project schedule are used to carry out cost budgeting.</a:t>
            </a:r>
          </a:p>
          <a:p>
            <a:pPr algn="just"/>
            <a:r>
              <a:rPr lang="en-US" sz="2400" b="0" i="0" u="none" strike="noStrike" baseline="0" dirty="0"/>
              <a:t>This process will result in a </a:t>
            </a:r>
            <a:r>
              <a:rPr lang="en-US" sz="2400" b="0" i="1" u="none" strike="noStrike" baseline="0" dirty="0"/>
              <a:t>cost baseline </a:t>
            </a:r>
            <a:r>
              <a:rPr lang="en-US" sz="2400" b="1" i="1" u="none" strike="noStrike" baseline="0" dirty="0"/>
              <a:t>, </a:t>
            </a:r>
            <a:r>
              <a:rPr lang="en-US" sz="2400" b="0" i="0" u="none" strike="noStrike" baseline="0" dirty="0"/>
              <a:t>a time-phased forecast that will be used to measure and monitor cost performance on the project.</a:t>
            </a:r>
          </a:p>
          <a:p>
            <a:pPr algn="just"/>
            <a:r>
              <a:rPr lang="en-US" sz="2400" b="0" i="0" u="none" strike="noStrike" baseline="0" dirty="0"/>
              <a:t>The cost baseline is developed by summing estimated costs by period</a:t>
            </a:r>
            <a:endParaRPr lang="en-US" sz="3600" dirty="0"/>
          </a:p>
        </p:txBody>
      </p:sp>
    </p:spTree>
    <p:extLst>
      <p:ext uri="{BB962C8B-B14F-4D97-AF65-F5344CB8AC3E}">
        <p14:creationId xmlns:p14="http://schemas.microsoft.com/office/powerpoint/2010/main" val="182441706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D438F02-43FA-E931-813F-6EF9EE744B9D}"/>
              </a:ext>
            </a:extLst>
          </p:cNvPr>
          <p:cNvSpPr>
            <a:spLocks noGrp="1"/>
          </p:cNvSpPr>
          <p:nvPr>
            <p:ph type="title"/>
          </p:nvPr>
        </p:nvSpPr>
        <p:spPr/>
        <p:txBody>
          <a:bodyPr/>
          <a:lstStyle/>
          <a:p>
            <a:r>
              <a:rPr lang="en-IN" dirty="0"/>
              <a:t>Budget work</a:t>
            </a:r>
          </a:p>
        </p:txBody>
      </p:sp>
      <p:sp>
        <p:nvSpPr>
          <p:cNvPr id="3" name="Content Placeholder 2">
            <a:extLst>
              <a:ext uri="{FF2B5EF4-FFF2-40B4-BE49-F238E27FC236}">
                <a16:creationId xmlns:a16="http://schemas.microsoft.com/office/drawing/2014/main" xmlns="" id="{7F904959-DCB2-0F41-E419-31CCB8737386}"/>
              </a:ext>
            </a:extLst>
          </p:cNvPr>
          <p:cNvSpPr>
            <a:spLocks noGrp="1"/>
          </p:cNvSpPr>
          <p:nvPr>
            <p:ph idx="1"/>
          </p:nvPr>
        </p:nvSpPr>
        <p:spPr/>
        <p:txBody>
          <a:bodyPr>
            <a:normAutofit/>
          </a:bodyPr>
          <a:lstStyle/>
          <a:p>
            <a:pPr algn="just"/>
            <a:r>
              <a:rPr lang="en-IN" sz="2400" dirty="0"/>
              <a:t>Budget work - </a:t>
            </a:r>
            <a:r>
              <a:rPr lang="en-US" sz="2400" b="0" i="0" dirty="0">
                <a:solidFill>
                  <a:srgbClr val="1E1E1E"/>
                </a:solidFill>
                <a:effectLst/>
              </a:rPr>
              <a:t>The Budget Work fields are used to </a:t>
            </a:r>
            <a:r>
              <a:rPr lang="en-US" sz="2400" b="0" i="0" dirty="0">
                <a:solidFill>
                  <a:srgbClr val="FF0000"/>
                </a:solidFill>
                <a:effectLst/>
              </a:rPr>
              <a:t>enter or review budget work for budget work and material resources. </a:t>
            </a:r>
          </a:p>
          <a:p>
            <a:pPr algn="just"/>
            <a:r>
              <a:rPr lang="en-US" sz="2400" b="0" i="0" dirty="0">
                <a:solidFill>
                  <a:srgbClr val="1E1E1E"/>
                </a:solidFill>
                <a:effectLst/>
              </a:rPr>
              <a:t>Budget resources are assigned only to the project summary task. </a:t>
            </a:r>
          </a:p>
          <a:p>
            <a:pPr algn="just"/>
            <a:r>
              <a:rPr lang="en-US" sz="2400" b="0" i="0" dirty="0">
                <a:solidFill>
                  <a:srgbClr val="1E1E1E"/>
                </a:solidFill>
                <a:effectLst/>
              </a:rPr>
              <a:t>You can use the Budget Work fields to compare the current budgeted work with the planned work for the project.</a:t>
            </a:r>
          </a:p>
          <a:p>
            <a:pPr algn="just"/>
            <a:endParaRPr lang="en-US" sz="2400" dirty="0">
              <a:solidFill>
                <a:srgbClr val="1E1E1E"/>
              </a:solidFill>
            </a:endParaRPr>
          </a:p>
          <a:p>
            <a:pPr algn="just"/>
            <a:r>
              <a:rPr lang="en-US" sz="2400" dirty="0">
                <a:solidFill>
                  <a:srgbClr val="1E1E1E"/>
                </a:solidFill>
              </a:rPr>
              <a:t>How calculated - </a:t>
            </a:r>
            <a:r>
              <a:rPr lang="en-US" sz="2400" b="0" i="0" dirty="0">
                <a:solidFill>
                  <a:srgbClr val="1E1E1E"/>
                </a:solidFill>
                <a:effectLst/>
              </a:rPr>
              <a:t>When you assign a work or material resource that is a budget resource to a project summary task, and then enter a work amount for the resource in either the Task Usage or Resource Usage view, Project rolls up the total amount to the project summary task.</a:t>
            </a:r>
            <a:endParaRPr lang="en-IN" sz="2400" dirty="0"/>
          </a:p>
        </p:txBody>
      </p:sp>
    </p:spTree>
    <p:extLst>
      <p:ext uri="{BB962C8B-B14F-4D97-AF65-F5344CB8AC3E}">
        <p14:creationId xmlns:p14="http://schemas.microsoft.com/office/powerpoint/2010/main" val="4942886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EB2BEA0-EA9B-5592-449F-710DEA41A427}"/>
              </a:ext>
            </a:extLst>
          </p:cNvPr>
          <p:cNvSpPr>
            <a:spLocks noGrp="1"/>
          </p:cNvSpPr>
          <p:nvPr>
            <p:ph type="title"/>
          </p:nvPr>
        </p:nvSpPr>
        <p:spPr/>
        <p:txBody>
          <a:bodyPr/>
          <a:lstStyle/>
          <a:p>
            <a:r>
              <a:rPr lang="en-IN" dirty="0"/>
              <a:t>Budget work</a:t>
            </a:r>
          </a:p>
        </p:txBody>
      </p:sp>
      <p:sp>
        <p:nvSpPr>
          <p:cNvPr id="3" name="Content Placeholder 2">
            <a:extLst>
              <a:ext uri="{FF2B5EF4-FFF2-40B4-BE49-F238E27FC236}">
                <a16:creationId xmlns:a16="http://schemas.microsoft.com/office/drawing/2014/main" xmlns="" id="{3292B9DF-A9A1-9558-623A-F68700C9C979}"/>
              </a:ext>
            </a:extLst>
          </p:cNvPr>
          <p:cNvSpPr>
            <a:spLocks noGrp="1"/>
          </p:cNvSpPr>
          <p:nvPr>
            <p:ph idx="1"/>
          </p:nvPr>
        </p:nvSpPr>
        <p:spPr/>
        <p:txBody>
          <a:bodyPr/>
          <a:lstStyle/>
          <a:p>
            <a:pPr algn="just"/>
            <a:r>
              <a:rPr lang="en-IN" dirty="0"/>
              <a:t>Example – </a:t>
            </a:r>
          </a:p>
          <a:p>
            <a:pPr algn="just"/>
            <a:r>
              <a:rPr lang="en-US" b="0" i="0" dirty="0">
                <a:solidFill>
                  <a:srgbClr val="1E1E1E"/>
                </a:solidFill>
                <a:effectLst/>
              </a:rPr>
              <a:t>Having built your project based on an estimate of </a:t>
            </a:r>
            <a:r>
              <a:rPr lang="en-US" b="0" i="0" dirty="0">
                <a:solidFill>
                  <a:srgbClr val="FF0000"/>
                </a:solidFill>
                <a:effectLst/>
              </a:rPr>
              <a:t>5,000 hours for three full-time equivalent work resources</a:t>
            </a:r>
            <a:r>
              <a:rPr lang="en-US" b="0" i="0" dirty="0">
                <a:solidFill>
                  <a:srgbClr val="1E1E1E"/>
                </a:solidFill>
                <a:effectLst/>
              </a:rPr>
              <a:t>, you create </a:t>
            </a:r>
            <a:r>
              <a:rPr lang="en-US" b="0" i="0" dirty="0">
                <a:solidFill>
                  <a:srgbClr val="FF0000"/>
                </a:solidFill>
                <a:effectLst/>
              </a:rPr>
              <a:t>"Staffing" as a work resource and identify it as a budget resource</a:t>
            </a:r>
            <a:r>
              <a:rPr lang="en-US" b="0" i="0" dirty="0">
                <a:solidFill>
                  <a:srgbClr val="1E1E1E"/>
                </a:solidFill>
                <a:effectLst/>
              </a:rPr>
              <a:t>. </a:t>
            </a:r>
          </a:p>
          <a:p>
            <a:pPr algn="just"/>
            <a:r>
              <a:rPr lang="en-US" b="0" i="0" dirty="0">
                <a:solidFill>
                  <a:srgbClr val="1E1E1E"/>
                </a:solidFill>
                <a:effectLst/>
              </a:rPr>
              <a:t>You </a:t>
            </a:r>
            <a:r>
              <a:rPr lang="en-US" b="0" i="0" dirty="0">
                <a:solidFill>
                  <a:srgbClr val="FF0000"/>
                </a:solidFill>
                <a:effectLst/>
              </a:rPr>
              <a:t>assign the "Staffing" resource to the project summary task,</a:t>
            </a:r>
            <a:r>
              <a:rPr lang="en-US" b="0" i="0" dirty="0">
                <a:solidFill>
                  <a:srgbClr val="1E1E1E"/>
                </a:solidFill>
                <a:effectLst/>
              </a:rPr>
              <a:t> and then enter the work amount of 5,000 hours in the </a:t>
            </a:r>
            <a:r>
              <a:rPr lang="en-US" b="0" i="0" dirty="0">
                <a:solidFill>
                  <a:srgbClr val="FF0000"/>
                </a:solidFill>
                <a:effectLst/>
              </a:rPr>
              <a:t>Task Usage view. </a:t>
            </a:r>
          </a:p>
          <a:p>
            <a:pPr algn="just"/>
            <a:r>
              <a:rPr lang="en-US" b="0" i="0" dirty="0">
                <a:solidFill>
                  <a:srgbClr val="1E1E1E"/>
                </a:solidFill>
                <a:effectLst/>
              </a:rPr>
              <a:t>As work continues, you enter actual progress information in the project plan. You can compare any variances between your planned work and actual work to analyze whether you're on track or need to make any adjustments.</a:t>
            </a:r>
            <a:endParaRPr lang="en-IN" dirty="0"/>
          </a:p>
        </p:txBody>
      </p:sp>
    </p:spTree>
    <p:extLst>
      <p:ext uri="{BB962C8B-B14F-4D97-AF65-F5344CB8AC3E}">
        <p14:creationId xmlns:p14="http://schemas.microsoft.com/office/powerpoint/2010/main" val="300119700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BF6E9DA-4874-2986-83D9-CA90102AA655}"/>
              </a:ext>
            </a:extLst>
          </p:cNvPr>
          <p:cNvSpPr>
            <a:spLocks noGrp="1"/>
          </p:cNvSpPr>
          <p:nvPr>
            <p:ph type="title"/>
          </p:nvPr>
        </p:nvSpPr>
        <p:spPr/>
        <p:txBody>
          <a:bodyPr/>
          <a:lstStyle/>
          <a:p>
            <a:r>
              <a:rPr lang="en-IN" dirty="0"/>
              <a:t>Budget cost</a:t>
            </a:r>
          </a:p>
        </p:txBody>
      </p:sp>
      <p:sp>
        <p:nvSpPr>
          <p:cNvPr id="3" name="Content Placeholder 2">
            <a:extLst>
              <a:ext uri="{FF2B5EF4-FFF2-40B4-BE49-F238E27FC236}">
                <a16:creationId xmlns:a16="http://schemas.microsoft.com/office/drawing/2014/main" xmlns="" id="{56DF3375-75AB-E0CB-FC5D-701860F53644}"/>
              </a:ext>
            </a:extLst>
          </p:cNvPr>
          <p:cNvSpPr>
            <a:spLocks noGrp="1"/>
          </p:cNvSpPr>
          <p:nvPr>
            <p:ph idx="1"/>
          </p:nvPr>
        </p:nvSpPr>
        <p:spPr/>
        <p:txBody>
          <a:bodyPr>
            <a:normAutofit/>
          </a:bodyPr>
          <a:lstStyle/>
          <a:p>
            <a:pPr algn="just"/>
            <a:r>
              <a:rPr lang="en-US" sz="2400" b="0" i="0" dirty="0">
                <a:effectLst/>
              </a:rPr>
              <a:t>The Budget Cost fields are used to enter or review budget costs for budget cost resources. </a:t>
            </a:r>
          </a:p>
          <a:p>
            <a:pPr algn="just"/>
            <a:r>
              <a:rPr lang="en-US" sz="2400" b="0" i="0" dirty="0">
                <a:effectLst/>
              </a:rPr>
              <a:t>Budget resources are assigned </a:t>
            </a:r>
            <a:r>
              <a:rPr lang="en-US" sz="2400" b="0" i="0" dirty="0">
                <a:solidFill>
                  <a:schemeClr val="accent2"/>
                </a:solidFill>
                <a:effectLst/>
              </a:rPr>
              <a:t>only to the project summary task</a:t>
            </a:r>
            <a:r>
              <a:rPr lang="en-US" sz="2400" b="0" i="0" dirty="0">
                <a:effectLst/>
              </a:rPr>
              <a:t>. You can use the Budget Cost fields to </a:t>
            </a:r>
            <a:r>
              <a:rPr lang="en-US" sz="2400" b="0" i="0" dirty="0">
                <a:solidFill>
                  <a:schemeClr val="accent2"/>
                </a:solidFill>
                <a:effectLst/>
              </a:rPr>
              <a:t>compare the current budgeted costs with the planned or actual costs for the project.</a:t>
            </a:r>
          </a:p>
          <a:p>
            <a:pPr algn="just"/>
            <a:r>
              <a:rPr lang="en-US" sz="2400" dirty="0">
                <a:solidFill>
                  <a:srgbClr val="1E1E1E"/>
                </a:solidFill>
              </a:rPr>
              <a:t>How calculated - </a:t>
            </a:r>
            <a:r>
              <a:rPr lang="en-US" sz="2400" b="0" i="0" dirty="0">
                <a:solidFill>
                  <a:srgbClr val="1E1E1E"/>
                </a:solidFill>
                <a:effectLst/>
              </a:rPr>
              <a:t>When you assign a cost resource that is a budget resource to a project summary task, and then enter a budget amount for the cost resource in either the Task Usage or Resource Usage view, Microsoft Project rolls up the total amount to the project summary task.</a:t>
            </a:r>
          </a:p>
          <a:p>
            <a:pPr algn="just"/>
            <a:r>
              <a:rPr lang="en-US" sz="2400" b="0" i="0" dirty="0">
                <a:solidFill>
                  <a:srgbClr val="1E1E1E"/>
                </a:solidFill>
                <a:effectLst/>
              </a:rPr>
              <a:t>This information can then be used to review the overall budget cost information for the project.</a:t>
            </a:r>
          </a:p>
          <a:p>
            <a:pPr algn="just"/>
            <a:endParaRPr lang="en-US" sz="2400" b="0" i="0" dirty="0">
              <a:solidFill>
                <a:schemeClr val="accent2"/>
              </a:solidFill>
              <a:effectLst/>
            </a:endParaRPr>
          </a:p>
        </p:txBody>
      </p:sp>
    </p:spTree>
    <p:extLst>
      <p:ext uri="{BB962C8B-B14F-4D97-AF65-F5344CB8AC3E}">
        <p14:creationId xmlns:p14="http://schemas.microsoft.com/office/powerpoint/2010/main" val="312885912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8C56D8F-2E82-CC61-DF25-50A95BF330A8}"/>
              </a:ext>
            </a:extLst>
          </p:cNvPr>
          <p:cNvSpPr>
            <a:spLocks noGrp="1"/>
          </p:cNvSpPr>
          <p:nvPr>
            <p:ph type="title"/>
          </p:nvPr>
        </p:nvSpPr>
        <p:spPr/>
        <p:txBody>
          <a:bodyPr/>
          <a:lstStyle/>
          <a:p>
            <a:r>
              <a:rPr lang="en-IN" dirty="0"/>
              <a:t>Budget cost</a:t>
            </a:r>
          </a:p>
        </p:txBody>
      </p:sp>
      <p:sp>
        <p:nvSpPr>
          <p:cNvPr id="3" name="Content Placeholder 2">
            <a:extLst>
              <a:ext uri="{FF2B5EF4-FFF2-40B4-BE49-F238E27FC236}">
                <a16:creationId xmlns:a16="http://schemas.microsoft.com/office/drawing/2014/main" xmlns="" id="{92029C0F-66AC-7BD7-03C0-BC4BC4A67095}"/>
              </a:ext>
            </a:extLst>
          </p:cNvPr>
          <p:cNvSpPr>
            <a:spLocks noGrp="1"/>
          </p:cNvSpPr>
          <p:nvPr>
            <p:ph idx="1"/>
          </p:nvPr>
        </p:nvSpPr>
        <p:spPr/>
        <p:txBody>
          <a:bodyPr>
            <a:normAutofit/>
          </a:bodyPr>
          <a:lstStyle/>
          <a:p>
            <a:pPr algn="just"/>
            <a:r>
              <a:rPr lang="en-IN" sz="2400" dirty="0"/>
              <a:t>Example – </a:t>
            </a:r>
          </a:p>
          <a:p>
            <a:pPr algn="just"/>
            <a:r>
              <a:rPr lang="en-US" sz="2400" b="0" i="0" dirty="0">
                <a:solidFill>
                  <a:srgbClr val="1E1E1E"/>
                </a:solidFill>
                <a:effectLst/>
              </a:rPr>
              <a:t>With a </a:t>
            </a:r>
            <a:r>
              <a:rPr lang="en-US" sz="2400" b="0" i="0" dirty="0">
                <a:solidFill>
                  <a:schemeClr val="accent2"/>
                </a:solidFill>
                <a:effectLst/>
              </a:rPr>
              <a:t>budget of $15,000 for travel </a:t>
            </a:r>
            <a:r>
              <a:rPr lang="en-US" sz="2400" b="0" i="0" dirty="0">
                <a:solidFill>
                  <a:srgbClr val="1E1E1E"/>
                </a:solidFill>
                <a:effectLst/>
              </a:rPr>
              <a:t>for a three-month project, you have identified </a:t>
            </a:r>
            <a:r>
              <a:rPr lang="en-US" sz="2400" b="0" i="0" dirty="0">
                <a:solidFill>
                  <a:schemeClr val="accent2"/>
                </a:solidFill>
                <a:effectLst/>
              </a:rPr>
              <a:t>"Travel" as a cost resource and a budget resource. </a:t>
            </a:r>
          </a:p>
          <a:p>
            <a:pPr algn="just"/>
            <a:r>
              <a:rPr lang="en-US" sz="2400" b="0" i="0" dirty="0">
                <a:solidFill>
                  <a:srgbClr val="1E1E1E"/>
                </a:solidFill>
                <a:effectLst/>
              </a:rPr>
              <a:t>You've assigned this cost resource to the project summary task, and entered the budget amount for travel in the Task Usage view. As work on the project continues, you enter actual progress information in the project plan. </a:t>
            </a:r>
          </a:p>
          <a:p>
            <a:pPr algn="just"/>
            <a:r>
              <a:rPr lang="en-US" sz="2400" b="0" i="0" dirty="0">
                <a:solidFill>
                  <a:srgbClr val="1E1E1E"/>
                </a:solidFill>
                <a:effectLst/>
              </a:rPr>
              <a:t>You compare any variances between your planned costs and actual costs to ensure that you're on track and to make any necessary adjustments.</a:t>
            </a:r>
            <a:endParaRPr lang="en-IN" sz="2400" dirty="0"/>
          </a:p>
        </p:txBody>
      </p:sp>
    </p:spTree>
    <p:extLst>
      <p:ext uri="{BB962C8B-B14F-4D97-AF65-F5344CB8AC3E}">
        <p14:creationId xmlns:p14="http://schemas.microsoft.com/office/powerpoint/2010/main" val="356713342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5DF3900-C43D-DE2C-2DCD-8D9DD3C47969}"/>
              </a:ext>
            </a:extLst>
          </p:cNvPr>
          <p:cNvSpPr>
            <a:spLocks noGrp="1"/>
          </p:cNvSpPr>
          <p:nvPr>
            <p:ph type="title"/>
          </p:nvPr>
        </p:nvSpPr>
        <p:spPr/>
        <p:txBody>
          <a:bodyPr/>
          <a:lstStyle/>
          <a:p>
            <a:pPr algn="ctr"/>
            <a:r>
              <a:rPr lang="en-IN" dirty="0"/>
              <a:t>Baseline plan</a:t>
            </a:r>
          </a:p>
        </p:txBody>
      </p:sp>
      <p:sp>
        <p:nvSpPr>
          <p:cNvPr id="3" name="Content Placeholder 2">
            <a:extLst>
              <a:ext uri="{FF2B5EF4-FFF2-40B4-BE49-F238E27FC236}">
                <a16:creationId xmlns:a16="http://schemas.microsoft.com/office/drawing/2014/main" xmlns="" id="{37E12BD6-B740-E5D3-0A01-AEEDEA5BF685}"/>
              </a:ext>
            </a:extLst>
          </p:cNvPr>
          <p:cNvSpPr>
            <a:spLocks noGrp="1"/>
          </p:cNvSpPr>
          <p:nvPr>
            <p:ph idx="1"/>
          </p:nvPr>
        </p:nvSpPr>
        <p:spPr/>
        <p:txBody>
          <a:bodyPr/>
          <a:lstStyle/>
          <a:p>
            <a:pPr algn="just"/>
            <a:r>
              <a:rPr lang="en-IN" dirty="0"/>
              <a:t>Taking the time to develop a well-thought-out plan is critical to the successful accomplishment of any project. </a:t>
            </a:r>
          </a:p>
          <a:p>
            <a:pPr algn="just"/>
            <a:r>
              <a:rPr lang="en-IN" dirty="0"/>
              <a:t>Many projects have overrun their budgets, missed their completion dates, or only partially met their requirements because there was no viable baseline plan before the project was started</a:t>
            </a:r>
          </a:p>
        </p:txBody>
      </p:sp>
    </p:spTree>
    <p:extLst>
      <p:ext uri="{BB962C8B-B14F-4D97-AF65-F5344CB8AC3E}">
        <p14:creationId xmlns:p14="http://schemas.microsoft.com/office/powerpoint/2010/main" val="213698355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B7B594F-B15C-B396-AD8E-947F001DA2CE}"/>
              </a:ext>
            </a:extLst>
          </p:cNvPr>
          <p:cNvSpPr>
            <a:spLocks noGrp="1"/>
          </p:cNvSpPr>
          <p:nvPr>
            <p:ph type="title"/>
          </p:nvPr>
        </p:nvSpPr>
        <p:spPr/>
        <p:txBody>
          <a:bodyPr/>
          <a:lstStyle/>
          <a:p>
            <a:r>
              <a:rPr lang="en-IN" dirty="0"/>
              <a:t>Baseline plan</a:t>
            </a:r>
          </a:p>
        </p:txBody>
      </p:sp>
      <p:sp>
        <p:nvSpPr>
          <p:cNvPr id="3" name="Content Placeholder 2">
            <a:extLst>
              <a:ext uri="{FF2B5EF4-FFF2-40B4-BE49-F238E27FC236}">
                <a16:creationId xmlns:a16="http://schemas.microsoft.com/office/drawing/2014/main" xmlns="" id="{7D2748C4-35AC-2443-6250-D2B12D4F484E}"/>
              </a:ext>
            </a:extLst>
          </p:cNvPr>
          <p:cNvSpPr>
            <a:spLocks noGrp="1"/>
          </p:cNvSpPr>
          <p:nvPr>
            <p:ph idx="1"/>
          </p:nvPr>
        </p:nvSpPr>
        <p:spPr/>
        <p:txBody>
          <a:bodyPr>
            <a:normAutofit/>
          </a:bodyPr>
          <a:lstStyle/>
          <a:p>
            <a:pPr algn="just"/>
            <a:r>
              <a:rPr lang="en-US" sz="2000" b="0" i="0" u="none" strike="noStrike" baseline="0" dirty="0"/>
              <a:t>The project baseline </a:t>
            </a:r>
            <a:r>
              <a:rPr lang="en-US" sz="2000" b="0" i="0" u="none" strike="noStrike" baseline="0" dirty="0">
                <a:solidFill>
                  <a:schemeClr val="accent2"/>
                </a:solidFill>
              </a:rPr>
              <a:t>represents your expectations for the project</a:t>
            </a:r>
            <a:r>
              <a:rPr lang="en-US" sz="2000" b="0" i="0" u="none" strike="noStrike" baseline="0" dirty="0"/>
              <a:t>. When you track actual project progress,  you can </a:t>
            </a:r>
            <a:r>
              <a:rPr lang="en-US" sz="2000" b="0" i="0" u="none" strike="noStrike" baseline="0" dirty="0">
                <a:solidFill>
                  <a:schemeClr val="accent2"/>
                </a:solidFill>
              </a:rPr>
              <a:t>use the baseline to compare your original plan </a:t>
            </a:r>
            <a:r>
              <a:rPr lang="en-US" sz="2000" b="0" i="0" u="none" strike="noStrike" baseline="0" dirty="0"/>
              <a:t>for the project with the actual results—which tasks started earlier or later than planned, exceeded their original budget, took longer than planned, and so on. </a:t>
            </a:r>
          </a:p>
          <a:p>
            <a:pPr algn="just"/>
            <a:r>
              <a:rPr lang="en-US" sz="2000" b="0" i="0" u="none" strike="noStrike" baseline="0" dirty="0"/>
              <a:t>You may be able to use this information to prevent problems on future projects and make better time and </a:t>
            </a:r>
            <a:r>
              <a:rPr lang="en-IN" sz="2000" b="0" i="0" u="none" strike="noStrike" baseline="0" dirty="0"/>
              <a:t>budget estimates. </a:t>
            </a:r>
            <a:r>
              <a:rPr lang="en-US" sz="2000" b="0" i="0" u="none" strike="noStrike" baseline="0" dirty="0"/>
              <a:t>After you finish building your plan, but before you begin to execute it, you are ready to set a baseline.</a:t>
            </a:r>
          </a:p>
          <a:p>
            <a:pPr lvl="1" algn="just"/>
            <a:endParaRPr lang="en-IN" sz="2000" dirty="0"/>
          </a:p>
          <a:p>
            <a:pPr algn="just"/>
            <a:r>
              <a:rPr lang="en-IN" sz="2000" dirty="0">
                <a:solidFill>
                  <a:schemeClr val="accent2"/>
                </a:solidFill>
              </a:rPr>
              <a:t>One the baseline plan is established, it must be implemented</a:t>
            </a:r>
            <a:r>
              <a:rPr lang="en-IN" sz="2000" dirty="0"/>
              <a:t>. This involves performing the work according to the plan and controlling the work do that the project scope is achieved within the budget and schedule, to the customer’s satisfaction</a:t>
            </a:r>
          </a:p>
          <a:p>
            <a:pPr algn="just"/>
            <a:endParaRPr lang="en-IN" sz="2000" dirty="0"/>
          </a:p>
        </p:txBody>
      </p:sp>
    </p:spTree>
    <p:extLst>
      <p:ext uri="{BB962C8B-B14F-4D97-AF65-F5344CB8AC3E}">
        <p14:creationId xmlns:p14="http://schemas.microsoft.com/office/powerpoint/2010/main" val="88706229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4086B80-5655-4E6F-E176-AFD84E91E377}"/>
              </a:ext>
            </a:extLst>
          </p:cNvPr>
          <p:cNvSpPr>
            <a:spLocks noGrp="1"/>
          </p:cNvSpPr>
          <p:nvPr>
            <p:ph type="title"/>
          </p:nvPr>
        </p:nvSpPr>
        <p:spPr/>
        <p:txBody>
          <a:bodyPr/>
          <a:lstStyle/>
          <a:p>
            <a:r>
              <a:rPr lang="en-IN" dirty="0"/>
              <a:t>Baseline budget cost</a:t>
            </a:r>
          </a:p>
        </p:txBody>
      </p:sp>
      <p:sp>
        <p:nvSpPr>
          <p:cNvPr id="3" name="Content Placeholder 2">
            <a:extLst>
              <a:ext uri="{FF2B5EF4-FFF2-40B4-BE49-F238E27FC236}">
                <a16:creationId xmlns:a16="http://schemas.microsoft.com/office/drawing/2014/main" xmlns="" id="{4CFAF037-81F0-5FFE-2891-322B33D48D4D}"/>
              </a:ext>
            </a:extLst>
          </p:cNvPr>
          <p:cNvSpPr>
            <a:spLocks noGrp="1"/>
          </p:cNvSpPr>
          <p:nvPr>
            <p:ph idx="1"/>
          </p:nvPr>
        </p:nvSpPr>
        <p:spPr/>
        <p:txBody>
          <a:bodyPr>
            <a:normAutofit/>
          </a:bodyPr>
          <a:lstStyle/>
          <a:p>
            <a:pPr algn="just"/>
            <a:r>
              <a:rPr lang="en-US" sz="2200" b="0" i="0" dirty="0">
                <a:solidFill>
                  <a:srgbClr val="1E1E1E"/>
                </a:solidFill>
                <a:effectLst/>
              </a:rPr>
              <a:t>The Baseline Budget Cost fields display the originally planned budget for budget cost resources. Budget resources are assigned only to the project summary task. The Baseline Budget Cost fields show the total costs budgeted for the project. </a:t>
            </a:r>
          </a:p>
          <a:p>
            <a:pPr algn="just"/>
            <a:r>
              <a:rPr lang="en-US" sz="2200" b="0" i="0" dirty="0">
                <a:solidFill>
                  <a:srgbClr val="1E1E1E"/>
                </a:solidFill>
                <a:effectLst/>
              </a:rPr>
              <a:t>You can use the Baseline Budget Cost fields to compare the baseline budgeted costs with the current budgeted costs and planned costs for the project.</a:t>
            </a:r>
          </a:p>
          <a:p>
            <a:pPr algn="just"/>
            <a:r>
              <a:rPr lang="en-US" sz="2200" dirty="0">
                <a:solidFill>
                  <a:srgbClr val="1E1E1E"/>
                </a:solidFill>
              </a:rPr>
              <a:t>How calculated - </a:t>
            </a:r>
            <a:r>
              <a:rPr lang="en-US" sz="2200" b="0" i="0" dirty="0">
                <a:solidFill>
                  <a:srgbClr val="1E1E1E"/>
                </a:solidFill>
                <a:effectLst/>
              </a:rPr>
              <a:t> When you assign a cost resource that is a budget resource to a project summary task, and then enter a cost for the resource in either the Task Usage or Resource Usage view, Microsoft Office Project rolls up the total amount to the project summary task. The Baseline Budget Cost field contains </a:t>
            </a:r>
            <a:r>
              <a:rPr lang="en-US" sz="2200" b="0" i="1" dirty="0">
                <a:solidFill>
                  <a:srgbClr val="1E1E1E"/>
                </a:solidFill>
                <a:effectLst/>
              </a:rPr>
              <a:t>$0.00</a:t>
            </a:r>
            <a:r>
              <a:rPr lang="en-US" sz="2200" b="0" i="0" dirty="0">
                <a:solidFill>
                  <a:srgbClr val="1E1E1E"/>
                </a:solidFill>
                <a:effectLst/>
              </a:rPr>
              <a:t> until you set a baseline for the project. When you then save a project baseline, this value is saved in the Baseline Budget Cost task field.</a:t>
            </a:r>
            <a:endParaRPr lang="en-IN" sz="2200" dirty="0"/>
          </a:p>
        </p:txBody>
      </p:sp>
    </p:spTree>
    <p:extLst>
      <p:ext uri="{BB962C8B-B14F-4D97-AF65-F5344CB8AC3E}">
        <p14:creationId xmlns:p14="http://schemas.microsoft.com/office/powerpoint/2010/main" val="419862380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4086B80-5655-4E6F-E176-AFD84E91E377}"/>
              </a:ext>
            </a:extLst>
          </p:cNvPr>
          <p:cNvSpPr>
            <a:spLocks noGrp="1"/>
          </p:cNvSpPr>
          <p:nvPr>
            <p:ph type="title"/>
          </p:nvPr>
        </p:nvSpPr>
        <p:spPr/>
        <p:txBody>
          <a:bodyPr/>
          <a:lstStyle/>
          <a:p>
            <a:r>
              <a:rPr lang="en-IN" dirty="0"/>
              <a:t>Baseline budget cost</a:t>
            </a:r>
          </a:p>
        </p:txBody>
      </p:sp>
      <p:sp>
        <p:nvSpPr>
          <p:cNvPr id="3" name="Content Placeholder 2">
            <a:extLst>
              <a:ext uri="{FF2B5EF4-FFF2-40B4-BE49-F238E27FC236}">
                <a16:creationId xmlns:a16="http://schemas.microsoft.com/office/drawing/2014/main" xmlns="" id="{4CFAF037-81F0-5FFE-2891-322B33D48D4D}"/>
              </a:ext>
            </a:extLst>
          </p:cNvPr>
          <p:cNvSpPr>
            <a:spLocks noGrp="1"/>
          </p:cNvSpPr>
          <p:nvPr>
            <p:ph idx="1"/>
          </p:nvPr>
        </p:nvSpPr>
        <p:spPr/>
        <p:txBody>
          <a:bodyPr>
            <a:normAutofit/>
          </a:bodyPr>
          <a:lstStyle/>
          <a:p>
            <a:pPr algn="just"/>
            <a:r>
              <a:rPr lang="en-US" sz="2200" dirty="0">
                <a:solidFill>
                  <a:srgbClr val="1E1E1E"/>
                </a:solidFill>
              </a:rPr>
              <a:t>Example - </a:t>
            </a:r>
            <a:r>
              <a:rPr lang="en-US" sz="2200" b="0" i="0" dirty="0">
                <a:solidFill>
                  <a:srgbClr val="1E1E1E"/>
                </a:solidFill>
                <a:effectLst/>
              </a:rPr>
              <a:t> Work started on your project two months ago, when you first saved the project baseline. </a:t>
            </a:r>
          </a:p>
          <a:p>
            <a:pPr algn="just"/>
            <a:r>
              <a:rPr lang="en-US" sz="2200" b="0" i="0" dirty="0">
                <a:solidFill>
                  <a:srgbClr val="1E1E1E"/>
                </a:solidFill>
                <a:effectLst/>
              </a:rPr>
              <a:t>Now you want to compare the Baseline Budget Cost field with the current Budget Cost field. </a:t>
            </a:r>
          </a:p>
          <a:p>
            <a:pPr algn="just"/>
            <a:r>
              <a:rPr lang="en-US" sz="2200" b="0" i="0" dirty="0">
                <a:solidFill>
                  <a:srgbClr val="1E1E1E"/>
                </a:solidFill>
                <a:effectLst/>
              </a:rPr>
              <a:t>In the Task Sheet, you show the project summary task, and then add both the Baseline Budget Cost and Budget Cost fields to analyze your budget cost variances and determine whether you're on track or need to make any adjustments.</a:t>
            </a:r>
            <a:endParaRPr lang="en-IN" sz="2200" dirty="0"/>
          </a:p>
        </p:txBody>
      </p:sp>
    </p:spTree>
    <p:extLst>
      <p:ext uri="{BB962C8B-B14F-4D97-AF65-F5344CB8AC3E}">
        <p14:creationId xmlns:p14="http://schemas.microsoft.com/office/powerpoint/2010/main" val="362058760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18F8FB9-1F38-8692-7394-18B9C8191BAB}"/>
              </a:ext>
            </a:extLst>
          </p:cNvPr>
          <p:cNvSpPr>
            <a:spLocks noGrp="1"/>
          </p:cNvSpPr>
          <p:nvPr>
            <p:ph type="title"/>
          </p:nvPr>
        </p:nvSpPr>
        <p:spPr/>
        <p:txBody>
          <a:bodyPr/>
          <a:lstStyle/>
          <a:p>
            <a:r>
              <a:rPr lang="en-IN" dirty="0"/>
              <a:t>Baseline budget work</a:t>
            </a:r>
          </a:p>
        </p:txBody>
      </p:sp>
      <p:sp>
        <p:nvSpPr>
          <p:cNvPr id="3" name="Content Placeholder 2">
            <a:extLst>
              <a:ext uri="{FF2B5EF4-FFF2-40B4-BE49-F238E27FC236}">
                <a16:creationId xmlns:a16="http://schemas.microsoft.com/office/drawing/2014/main" xmlns="" id="{D085574E-759D-15E6-029E-9519B824F06D}"/>
              </a:ext>
            </a:extLst>
          </p:cNvPr>
          <p:cNvSpPr>
            <a:spLocks noGrp="1"/>
          </p:cNvSpPr>
          <p:nvPr>
            <p:ph idx="1"/>
          </p:nvPr>
        </p:nvSpPr>
        <p:spPr/>
        <p:txBody>
          <a:bodyPr>
            <a:normAutofit/>
          </a:bodyPr>
          <a:lstStyle/>
          <a:p>
            <a:r>
              <a:rPr lang="en-US" sz="2200" b="0" i="0" dirty="0">
                <a:solidFill>
                  <a:srgbClr val="1E1E1E"/>
                </a:solidFill>
                <a:effectLst/>
              </a:rPr>
              <a:t>The Baseline Budget Work fields display the originally planned budget work amounts for budget work and material resources. Budget resources are assigned only to the project summary task. The Baseline Budget Work fields show the total budgeted work for the project. </a:t>
            </a:r>
            <a:endParaRPr lang="en-US" sz="2200" dirty="0">
              <a:solidFill>
                <a:srgbClr val="1E1E1E"/>
              </a:solidFill>
            </a:endParaRPr>
          </a:p>
          <a:p>
            <a:r>
              <a:rPr lang="en-US" sz="2200" b="0" i="0" dirty="0">
                <a:solidFill>
                  <a:srgbClr val="1E1E1E"/>
                </a:solidFill>
                <a:effectLst/>
              </a:rPr>
              <a:t>You can use the Baseline Budget Work fields to compare the baseline budgeted work with the current budgeted work and planned work for the project.</a:t>
            </a:r>
          </a:p>
          <a:p>
            <a:r>
              <a:rPr lang="en-US" sz="2200" dirty="0">
                <a:solidFill>
                  <a:srgbClr val="1E1E1E"/>
                </a:solidFill>
              </a:rPr>
              <a:t>How calculated – </a:t>
            </a:r>
          </a:p>
          <a:p>
            <a:r>
              <a:rPr lang="en-US" sz="2200" b="0" i="0" dirty="0">
                <a:solidFill>
                  <a:srgbClr val="1E1E1E"/>
                </a:solidFill>
                <a:effectLst/>
              </a:rPr>
              <a:t>When you assign a cost resource that is a budget resource to a project summary task, and then enter a cost for the resource in either the Task Usage or Resource Usage view, Microsoft Office Project rolls up the total amount to the project summary task. The Baseline Budget Cost field contains </a:t>
            </a:r>
            <a:r>
              <a:rPr lang="en-US" sz="2200" b="0" i="1" dirty="0">
                <a:solidFill>
                  <a:srgbClr val="1E1E1E"/>
                </a:solidFill>
                <a:effectLst/>
              </a:rPr>
              <a:t>$0.00</a:t>
            </a:r>
            <a:r>
              <a:rPr lang="en-US" sz="2200" b="0" i="0" dirty="0">
                <a:solidFill>
                  <a:srgbClr val="1E1E1E"/>
                </a:solidFill>
                <a:effectLst/>
              </a:rPr>
              <a:t> until you set a baseline for the project. When you then save a project baseline, this value is saved in the Baseline Budget Cost task field.</a:t>
            </a:r>
            <a:endParaRPr lang="en-IN" sz="2200" dirty="0"/>
          </a:p>
        </p:txBody>
      </p:sp>
    </p:spTree>
    <p:extLst>
      <p:ext uri="{BB962C8B-B14F-4D97-AF65-F5344CB8AC3E}">
        <p14:creationId xmlns:p14="http://schemas.microsoft.com/office/powerpoint/2010/main" val="60662118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06DD3F8-45D0-D285-7D29-C5BF1033BEC6}"/>
              </a:ext>
            </a:extLst>
          </p:cNvPr>
          <p:cNvSpPr>
            <a:spLocks noGrp="1"/>
          </p:cNvSpPr>
          <p:nvPr>
            <p:ph type="title"/>
          </p:nvPr>
        </p:nvSpPr>
        <p:spPr/>
        <p:txBody>
          <a:bodyPr/>
          <a:lstStyle/>
          <a:p>
            <a:r>
              <a:rPr lang="en-IN" dirty="0"/>
              <a:t>Baseline budget work</a:t>
            </a:r>
          </a:p>
        </p:txBody>
      </p:sp>
      <p:sp>
        <p:nvSpPr>
          <p:cNvPr id="3" name="Content Placeholder 2">
            <a:extLst>
              <a:ext uri="{FF2B5EF4-FFF2-40B4-BE49-F238E27FC236}">
                <a16:creationId xmlns:a16="http://schemas.microsoft.com/office/drawing/2014/main" xmlns="" id="{1F6303E2-8BB2-DEED-7673-55E0B3E62B08}"/>
              </a:ext>
            </a:extLst>
          </p:cNvPr>
          <p:cNvSpPr>
            <a:spLocks noGrp="1"/>
          </p:cNvSpPr>
          <p:nvPr>
            <p:ph idx="1"/>
          </p:nvPr>
        </p:nvSpPr>
        <p:spPr/>
        <p:txBody>
          <a:bodyPr>
            <a:normAutofit/>
          </a:bodyPr>
          <a:lstStyle/>
          <a:p>
            <a:r>
              <a:rPr lang="en-IN" sz="2200" dirty="0"/>
              <a:t>Example – </a:t>
            </a:r>
          </a:p>
          <a:p>
            <a:r>
              <a:rPr lang="en-US" sz="2200" b="0" i="0" dirty="0">
                <a:solidFill>
                  <a:srgbClr val="1E1E1E"/>
                </a:solidFill>
                <a:effectLst/>
              </a:rPr>
              <a:t>Work started on your project two months ago, when you first saved the project baseline. Now you want to compare the Baseline Budget Cost field with the current Budget Cost field. In the Task Sheet, you show the project summary task, and then add both the Baseline Budget Cost and Budget Cost fields to analyze your budget cost variances and determine whether you're on track or need to make any adjustments.</a:t>
            </a:r>
            <a:endParaRPr lang="en-IN" sz="2200" dirty="0"/>
          </a:p>
        </p:txBody>
      </p:sp>
    </p:spTree>
    <p:extLst>
      <p:ext uri="{BB962C8B-B14F-4D97-AF65-F5344CB8AC3E}">
        <p14:creationId xmlns:p14="http://schemas.microsoft.com/office/powerpoint/2010/main" val="137907314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08F5B6C-397D-372F-766A-84AB0E2286AE}"/>
              </a:ext>
            </a:extLst>
          </p:cNvPr>
          <p:cNvSpPr>
            <a:spLocks noGrp="1"/>
          </p:cNvSpPr>
          <p:nvPr>
            <p:ph type="title"/>
          </p:nvPr>
        </p:nvSpPr>
        <p:spPr/>
        <p:txBody>
          <a:bodyPr/>
          <a:lstStyle/>
          <a:p>
            <a:r>
              <a:rPr lang="en-IN" dirty="0"/>
              <a:t>Time-phase of baseline budget work and baseline budget cost</a:t>
            </a:r>
          </a:p>
        </p:txBody>
      </p:sp>
      <p:sp>
        <p:nvSpPr>
          <p:cNvPr id="3" name="Content Placeholder 2">
            <a:extLst>
              <a:ext uri="{FF2B5EF4-FFF2-40B4-BE49-F238E27FC236}">
                <a16:creationId xmlns:a16="http://schemas.microsoft.com/office/drawing/2014/main" xmlns="" id="{B0A6AF32-E896-AE69-6329-3DDED36553CE}"/>
              </a:ext>
            </a:extLst>
          </p:cNvPr>
          <p:cNvSpPr>
            <a:spLocks noGrp="1"/>
          </p:cNvSpPr>
          <p:nvPr>
            <p:ph idx="1"/>
          </p:nvPr>
        </p:nvSpPr>
        <p:spPr/>
        <p:txBody>
          <a:bodyPr/>
          <a:lstStyle/>
          <a:p>
            <a:r>
              <a:rPr lang="en-US" b="0" i="0" dirty="0">
                <a:solidFill>
                  <a:srgbClr val="1E1E1E"/>
                </a:solidFill>
                <a:effectLst/>
                <a:latin typeface="Segoe UI" panose="020B0502040204020203" pitchFamily="34" charset="0"/>
              </a:rPr>
              <a:t>The time-phased versions of these fields show these </a:t>
            </a:r>
            <a:r>
              <a:rPr lang="en-US" b="0" i="0" dirty="0">
                <a:solidFill>
                  <a:schemeClr val="accent2"/>
                </a:solidFill>
                <a:effectLst/>
                <a:latin typeface="Segoe UI" panose="020B0502040204020203" pitchFamily="34" charset="0"/>
              </a:rPr>
              <a:t>same costs distributed over time.</a:t>
            </a:r>
          </a:p>
          <a:p>
            <a:endParaRPr lang="en-IN" dirty="0"/>
          </a:p>
          <a:p>
            <a:r>
              <a:rPr lang="en-US" b="0" i="0" dirty="0">
                <a:solidFill>
                  <a:srgbClr val="1E1E1E"/>
                </a:solidFill>
                <a:effectLst/>
                <a:latin typeface="Segoe UI" panose="020B0502040204020203" pitchFamily="34" charset="0"/>
              </a:rPr>
              <a:t>The time-phased versions of these fields show these </a:t>
            </a:r>
            <a:r>
              <a:rPr lang="en-US" b="0" i="0" dirty="0">
                <a:solidFill>
                  <a:schemeClr val="accent2"/>
                </a:solidFill>
                <a:effectLst/>
                <a:latin typeface="Segoe UI" panose="020B0502040204020203" pitchFamily="34" charset="0"/>
              </a:rPr>
              <a:t>same person-hours distributed over time. </a:t>
            </a:r>
            <a:endParaRPr lang="en-IN" dirty="0">
              <a:solidFill>
                <a:schemeClr val="accent2"/>
              </a:solidFill>
            </a:endParaRPr>
          </a:p>
        </p:txBody>
      </p:sp>
    </p:spTree>
    <p:extLst>
      <p:ext uri="{BB962C8B-B14F-4D97-AF65-F5344CB8AC3E}">
        <p14:creationId xmlns:p14="http://schemas.microsoft.com/office/powerpoint/2010/main" val="350936583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D436600-19E3-FBCA-1033-6FA355DDF62F}"/>
              </a:ext>
            </a:extLst>
          </p:cNvPr>
          <p:cNvSpPr>
            <a:spLocks noGrp="1"/>
          </p:cNvSpPr>
          <p:nvPr>
            <p:ph type="title"/>
          </p:nvPr>
        </p:nvSpPr>
        <p:spPr/>
        <p:txBody>
          <a:bodyPr/>
          <a:lstStyle/>
          <a:p>
            <a:r>
              <a:rPr lang="en-IN" dirty="0"/>
              <a:t>Contingency Budget</a:t>
            </a:r>
          </a:p>
        </p:txBody>
      </p:sp>
      <p:sp>
        <p:nvSpPr>
          <p:cNvPr id="3" name="Content Placeholder 2">
            <a:extLst>
              <a:ext uri="{FF2B5EF4-FFF2-40B4-BE49-F238E27FC236}">
                <a16:creationId xmlns:a16="http://schemas.microsoft.com/office/drawing/2014/main" xmlns="" id="{AE8FFA50-CFD1-3356-C766-A79600AAD753}"/>
              </a:ext>
            </a:extLst>
          </p:cNvPr>
          <p:cNvSpPr>
            <a:spLocks noGrp="1"/>
          </p:cNvSpPr>
          <p:nvPr>
            <p:ph idx="1"/>
          </p:nvPr>
        </p:nvSpPr>
        <p:spPr/>
        <p:txBody>
          <a:bodyPr/>
          <a:lstStyle/>
          <a:p>
            <a:r>
              <a:rPr lang="en-US" i="0" dirty="0">
                <a:solidFill>
                  <a:srgbClr val="202124"/>
                </a:solidFill>
                <a:effectLst/>
              </a:rPr>
              <a:t>Contingency budget, in the context of project management, is an amount of money that is included to cover potential events that are not specifically accounted for in a cost estimate. </a:t>
            </a:r>
          </a:p>
          <a:p>
            <a:r>
              <a:rPr lang="en-US" dirty="0">
                <a:solidFill>
                  <a:srgbClr val="202124"/>
                </a:solidFill>
              </a:rPr>
              <a:t>Multiple ways you can set up contingency reserve – </a:t>
            </a:r>
          </a:p>
          <a:p>
            <a:pPr lvl="1"/>
            <a:r>
              <a:rPr lang="en-US" dirty="0">
                <a:solidFill>
                  <a:srgbClr val="202124"/>
                </a:solidFill>
              </a:rPr>
              <a:t>By setting contingency cost as a set percentage of total cost</a:t>
            </a:r>
          </a:p>
          <a:p>
            <a:pPr lvl="1"/>
            <a:r>
              <a:rPr lang="en-US" dirty="0">
                <a:solidFill>
                  <a:srgbClr val="202124"/>
                </a:solidFill>
              </a:rPr>
              <a:t>By creating a separate column set against percentage cost of any activity that might need a contingency reserve</a:t>
            </a:r>
          </a:p>
          <a:p>
            <a:pPr lvl="1"/>
            <a:r>
              <a:rPr lang="en-IN" dirty="0"/>
              <a:t>By adding a fixed cost in project summary task and adding a note</a:t>
            </a:r>
          </a:p>
        </p:txBody>
      </p:sp>
    </p:spTree>
    <p:extLst>
      <p:ext uri="{BB962C8B-B14F-4D97-AF65-F5344CB8AC3E}">
        <p14:creationId xmlns:p14="http://schemas.microsoft.com/office/powerpoint/2010/main" val="50505680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C67C35E-375A-1A5C-008D-C61AE6E68CC3}"/>
              </a:ext>
            </a:extLst>
          </p:cNvPr>
          <p:cNvSpPr>
            <a:spLocks noGrp="1"/>
          </p:cNvSpPr>
          <p:nvPr>
            <p:ph type="title"/>
          </p:nvPr>
        </p:nvSpPr>
        <p:spPr/>
        <p:txBody>
          <a:bodyPr/>
          <a:lstStyle/>
          <a:p>
            <a:pPr algn="ctr"/>
            <a:r>
              <a:rPr lang="en-IN" dirty="0"/>
              <a:t>Project Budget – Danshui Plant</a:t>
            </a:r>
          </a:p>
        </p:txBody>
      </p:sp>
      <p:sp>
        <p:nvSpPr>
          <p:cNvPr id="3" name="Content Placeholder 2">
            <a:extLst>
              <a:ext uri="{FF2B5EF4-FFF2-40B4-BE49-F238E27FC236}">
                <a16:creationId xmlns:a16="http://schemas.microsoft.com/office/drawing/2014/main" xmlns="" id="{5D3D7020-38EE-D66C-3787-CE1B5D913495}"/>
              </a:ext>
            </a:extLst>
          </p:cNvPr>
          <p:cNvSpPr>
            <a:spLocks noGrp="1"/>
          </p:cNvSpPr>
          <p:nvPr>
            <p:ph idx="1"/>
          </p:nvPr>
        </p:nvSpPr>
        <p:spPr/>
        <p:txBody>
          <a:bodyPr>
            <a:normAutofit lnSpcReduction="10000"/>
          </a:bodyPr>
          <a:lstStyle/>
          <a:p>
            <a:pPr algn="just"/>
            <a:r>
              <a:rPr lang="en-US" sz="2000" dirty="0">
                <a:effectLst/>
                <a:ea typeface="Palatino Linotype" panose="02040502050505030304" pitchFamily="18" charset="0"/>
              </a:rPr>
              <a:t>In August 2010, </a:t>
            </a:r>
            <a:r>
              <a:rPr lang="en-US" sz="2000" dirty="0" err="1">
                <a:effectLst/>
                <a:ea typeface="Palatino Linotype" panose="02040502050505030304" pitchFamily="18" charset="0"/>
              </a:rPr>
              <a:t>Wentao</a:t>
            </a:r>
            <a:r>
              <a:rPr lang="en-US" sz="2000" dirty="0">
                <a:effectLst/>
                <a:ea typeface="Palatino Linotype" panose="02040502050505030304" pitchFamily="18" charset="0"/>
              </a:rPr>
              <a:t> Chen, manager of Danshui Plant No. 2 in southern China, was anxious.</a:t>
            </a:r>
            <a:r>
              <a:rPr lang="en-US" sz="2000" spc="5" dirty="0">
                <a:effectLst/>
                <a:ea typeface="Palatino Linotype" panose="02040502050505030304" pitchFamily="18" charset="0"/>
              </a:rPr>
              <a:t> </a:t>
            </a:r>
            <a:r>
              <a:rPr lang="en-US" sz="2000" dirty="0">
                <a:effectLst/>
                <a:ea typeface="Palatino Linotype" panose="02040502050505030304" pitchFamily="18" charset="0"/>
              </a:rPr>
              <a:t>The plant was in the third month of a 12-month contract to assemble the Apple iPhone 4. The contract</a:t>
            </a:r>
            <a:r>
              <a:rPr lang="en-US" sz="2000" spc="-235" dirty="0">
                <a:effectLst/>
                <a:ea typeface="Palatino Linotype" panose="02040502050505030304" pitchFamily="18" charset="0"/>
              </a:rPr>
              <a:t> </a:t>
            </a:r>
            <a:r>
              <a:rPr lang="en-US" sz="2000" dirty="0">
                <a:effectLst/>
                <a:ea typeface="Palatino Linotype" panose="02040502050505030304" pitchFamily="18" charset="0"/>
              </a:rPr>
              <a:t>called for Danshui to assemble 2.4 million iPhones in the period between June 1, 2010, and May 31,</a:t>
            </a:r>
            <a:r>
              <a:rPr lang="en-US" sz="2000" spc="5" dirty="0">
                <a:effectLst/>
                <a:ea typeface="Palatino Linotype" panose="02040502050505030304" pitchFamily="18" charset="0"/>
              </a:rPr>
              <a:t> </a:t>
            </a:r>
            <a:r>
              <a:rPr lang="en-US" sz="2000" dirty="0">
                <a:effectLst/>
                <a:ea typeface="Palatino Linotype" panose="02040502050505030304" pitchFamily="18" charset="0"/>
              </a:rPr>
              <a:t>2011, but now in the third month of the contract, production was only 180,000 units per month. Chen</a:t>
            </a:r>
            <a:r>
              <a:rPr lang="en-US" sz="2000" spc="5" dirty="0">
                <a:effectLst/>
                <a:ea typeface="Palatino Linotype" panose="02040502050505030304" pitchFamily="18" charset="0"/>
              </a:rPr>
              <a:t> </a:t>
            </a:r>
            <a:r>
              <a:rPr lang="en-US" sz="2000" dirty="0">
                <a:effectLst/>
                <a:ea typeface="Palatino Linotype" panose="02040502050505030304" pitchFamily="18" charset="0"/>
              </a:rPr>
              <a:t>called</a:t>
            </a:r>
            <a:r>
              <a:rPr lang="en-US" sz="2000" spc="130" dirty="0">
                <a:effectLst/>
                <a:ea typeface="Palatino Linotype" panose="02040502050505030304" pitchFamily="18" charset="0"/>
              </a:rPr>
              <a:t> </a:t>
            </a:r>
            <a:r>
              <a:rPr lang="en-US" sz="2000" dirty="0" err="1">
                <a:effectLst/>
                <a:ea typeface="Palatino Linotype" panose="02040502050505030304" pitchFamily="18" charset="0"/>
              </a:rPr>
              <a:t>Jianye</a:t>
            </a:r>
            <a:r>
              <a:rPr lang="en-US" sz="2000" spc="135" dirty="0">
                <a:effectLst/>
                <a:ea typeface="Palatino Linotype" panose="02040502050505030304" pitchFamily="18" charset="0"/>
              </a:rPr>
              <a:t> </a:t>
            </a:r>
            <a:r>
              <a:rPr lang="en-US" sz="2000" dirty="0">
                <a:effectLst/>
                <a:ea typeface="Palatino Linotype" panose="02040502050505030304" pitchFamily="18" charset="0"/>
              </a:rPr>
              <a:t>Ma,</a:t>
            </a:r>
            <a:r>
              <a:rPr lang="en-US" sz="2000" spc="135" dirty="0">
                <a:effectLst/>
                <a:ea typeface="Palatino Linotype" panose="02040502050505030304" pitchFamily="18" charset="0"/>
              </a:rPr>
              <a:t> </a:t>
            </a:r>
            <a:r>
              <a:rPr lang="en-US" sz="2000" dirty="0">
                <a:effectLst/>
                <a:ea typeface="Palatino Linotype" panose="02040502050505030304" pitchFamily="18" charset="0"/>
              </a:rPr>
              <a:t>the</a:t>
            </a:r>
            <a:r>
              <a:rPr lang="en-US" sz="2000" spc="135" dirty="0">
                <a:effectLst/>
                <a:ea typeface="Palatino Linotype" panose="02040502050505030304" pitchFamily="18" charset="0"/>
              </a:rPr>
              <a:t> </a:t>
            </a:r>
            <a:r>
              <a:rPr lang="en-US" sz="2000" dirty="0">
                <a:effectLst/>
                <a:ea typeface="Palatino Linotype" panose="02040502050505030304" pitchFamily="18" charset="0"/>
              </a:rPr>
              <a:t>plant</a:t>
            </a:r>
            <a:r>
              <a:rPr lang="en-US" sz="2000" spc="140" dirty="0">
                <a:effectLst/>
                <a:ea typeface="Palatino Linotype" panose="02040502050505030304" pitchFamily="18" charset="0"/>
              </a:rPr>
              <a:t> </a:t>
            </a:r>
            <a:r>
              <a:rPr lang="en-US" sz="2000" dirty="0">
                <a:effectLst/>
                <a:ea typeface="Palatino Linotype" panose="02040502050505030304" pitchFamily="18" charset="0"/>
              </a:rPr>
              <a:t>controller,</a:t>
            </a:r>
            <a:r>
              <a:rPr lang="en-US" sz="2000" spc="135" dirty="0">
                <a:effectLst/>
                <a:ea typeface="Palatino Linotype" panose="02040502050505030304" pitchFamily="18" charset="0"/>
              </a:rPr>
              <a:t> </a:t>
            </a:r>
            <a:r>
              <a:rPr lang="en-US" sz="2000" dirty="0">
                <a:effectLst/>
                <a:ea typeface="Palatino Linotype" panose="02040502050505030304" pitchFamily="18" charset="0"/>
              </a:rPr>
              <a:t>to</a:t>
            </a:r>
            <a:r>
              <a:rPr lang="en-US" sz="2000" spc="135" dirty="0">
                <a:effectLst/>
                <a:ea typeface="Palatino Linotype" panose="02040502050505030304" pitchFamily="18" charset="0"/>
              </a:rPr>
              <a:t> </a:t>
            </a:r>
            <a:r>
              <a:rPr lang="en-US" sz="2000" dirty="0">
                <a:effectLst/>
                <a:ea typeface="Palatino Linotype" panose="02040502050505030304" pitchFamily="18" charset="0"/>
              </a:rPr>
              <a:t>request</a:t>
            </a:r>
            <a:r>
              <a:rPr lang="en-US" sz="2000" spc="125" dirty="0">
                <a:effectLst/>
                <a:ea typeface="Palatino Linotype" panose="02040502050505030304" pitchFamily="18" charset="0"/>
              </a:rPr>
              <a:t> </a:t>
            </a:r>
            <a:r>
              <a:rPr lang="en-US" sz="2000" dirty="0">
                <a:effectLst/>
                <a:ea typeface="Palatino Linotype" panose="02040502050505030304" pitchFamily="18" charset="0"/>
              </a:rPr>
              <a:t>a</a:t>
            </a:r>
            <a:r>
              <a:rPr lang="en-US" sz="2000" spc="140" dirty="0">
                <a:effectLst/>
                <a:ea typeface="Palatino Linotype" panose="02040502050505030304" pitchFamily="18" charset="0"/>
              </a:rPr>
              <a:t> </a:t>
            </a:r>
            <a:r>
              <a:rPr lang="en-US" sz="2000" dirty="0">
                <a:effectLst/>
                <a:ea typeface="Palatino Linotype" panose="02040502050505030304" pitchFamily="18" charset="0"/>
              </a:rPr>
              <a:t>summary</a:t>
            </a:r>
            <a:r>
              <a:rPr lang="en-US" sz="2000" spc="135" dirty="0">
                <a:effectLst/>
                <a:ea typeface="Palatino Linotype" panose="02040502050505030304" pitchFamily="18" charset="0"/>
              </a:rPr>
              <a:t> </a:t>
            </a:r>
            <a:r>
              <a:rPr lang="en-US" sz="2000" dirty="0">
                <a:effectLst/>
                <a:ea typeface="Palatino Linotype" panose="02040502050505030304" pitchFamily="18" charset="0"/>
              </a:rPr>
              <a:t>of</a:t>
            </a:r>
            <a:r>
              <a:rPr lang="en-US" sz="2000" spc="135" dirty="0">
                <a:effectLst/>
                <a:ea typeface="Palatino Linotype" panose="02040502050505030304" pitchFamily="18" charset="0"/>
              </a:rPr>
              <a:t> </a:t>
            </a:r>
            <a:r>
              <a:rPr lang="en-US" sz="2000" dirty="0">
                <a:effectLst/>
                <a:ea typeface="Palatino Linotype" panose="02040502050505030304" pitchFamily="18" charset="0"/>
              </a:rPr>
              <a:t>monthly</a:t>
            </a:r>
            <a:r>
              <a:rPr lang="en-US" sz="2000" spc="135" dirty="0">
                <a:effectLst/>
                <a:ea typeface="Palatino Linotype" panose="02040502050505030304" pitchFamily="18" charset="0"/>
              </a:rPr>
              <a:t> </a:t>
            </a:r>
            <a:r>
              <a:rPr lang="en-US" sz="2000" dirty="0">
                <a:effectLst/>
                <a:ea typeface="Palatino Linotype" panose="02040502050505030304" pitchFamily="18" charset="0"/>
              </a:rPr>
              <a:t>operations</a:t>
            </a:r>
            <a:r>
              <a:rPr lang="en-US" sz="2000" spc="140" dirty="0">
                <a:effectLst/>
                <a:ea typeface="Palatino Linotype" panose="02040502050505030304" pitchFamily="18" charset="0"/>
              </a:rPr>
              <a:t> </a:t>
            </a:r>
            <a:r>
              <a:rPr lang="en-US" sz="2000" dirty="0">
                <a:effectLst/>
                <a:ea typeface="Palatino Linotype" panose="02040502050505030304" pitchFamily="18" charset="0"/>
              </a:rPr>
              <a:t>for</a:t>
            </a:r>
            <a:r>
              <a:rPr lang="en-US" sz="2000" spc="125" dirty="0">
                <a:effectLst/>
                <a:ea typeface="Palatino Linotype" panose="02040502050505030304" pitchFamily="18" charset="0"/>
              </a:rPr>
              <a:t> </a:t>
            </a:r>
            <a:r>
              <a:rPr lang="en-US" sz="2000" dirty="0">
                <a:effectLst/>
                <a:ea typeface="Palatino Linotype" panose="02040502050505030304" pitchFamily="18" charset="0"/>
              </a:rPr>
              <a:t>August</a:t>
            </a:r>
            <a:r>
              <a:rPr lang="en-US" sz="2000" spc="125" dirty="0">
                <a:effectLst/>
                <a:ea typeface="Palatino Linotype" panose="02040502050505030304" pitchFamily="18" charset="0"/>
              </a:rPr>
              <a:t> </a:t>
            </a:r>
            <a:r>
              <a:rPr lang="en-US" sz="2000" dirty="0">
                <a:effectLst/>
                <a:ea typeface="Palatino Linotype" panose="02040502050505030304" pitchFamily="18" charset="0"/>
              </a:rPr>
              <a:t>as</a:t>
            </a:r>
            <a:r>
              <a:rPr lang="en-US" sz="2000" spc="5" dirty="0">
                <a:effectLst/>
                <a:ea typeface="Palatino Linotype" panose="02040502050505030304" pitchFamily="18" charset="0"/>
              </a:rPr>
              <a:t> </a:t>
            </a:r>
            <a:r>
              <a:rPr lang="en-US" sz="2000" dirty="0">
                <a:effectLst/>
                <a:ea typeface="Palatino Linotype" panose="02040502050505030304" pitchFamily="18" charset="0"/>
              </a:rPr>
              <a:t>soon</a:t>
            </a:r>
            <a:r>
              <a:rPr lang="en-US" sz="2000" spc="-5" dirty="0">
                <a:effectLst/>
                <a:ea typeface="Palatino Linotype" panose="02040502050505030304" pitchFamily="18" charset="0"/>
              </a:rPr>
              <a:t> </a:t>
            </a:r>
            <a:r>
              <a:rPr lang="en-US" sz="2000" dirty="0">
                <a:effectLst/>
                <a:ea typeface="Palatino Linotype" panose="02040502050505030304" pitchFamily="18" charset="0"/>
              </a:rPr>
              <a:t>after the</a:t>
            </a:r>
            <a:r>
              <a:rPr lang="en-US" sz="2000" spc="-5" dirty="0">
                <a:effectLst/>
                <a:ea typeface="Palatino Linotype" panose="02040502050505030304" pitchFamily="18" charset="0"/>
              </a:rPr>
              <a:t> </a:t>
            </a:r>
            <a:r>
              <a:rPr lang="en-US" sz="2000" dirty="0">
                <a:effectLst/>
                <a:ea typeface="Palatino Linotype" panose="02040502050505030304" pitchFamily="18" charset="0"/>
              </a:rPr>
              <a:t>end of</a:t>
            </a:r>
            <a:r>
              <a:rPr lang="en-US" sz="2000" spc="-5" dirty="0">
                <a:effectLst/>
                <a:ea typeface="Palatino Linotype" panose="02040502050505030304" pitchFamily="18" charset="0"/>
              </a:rPr>
              <a:t> </a:t>
            </a:r>
            <a:r>
              <a:rPr lang="en-US" sz="2000" dirty="0">
                <a:effectLst/>
                <a:ea typeface="Palatino Linotype" panose="02040502050505030304" pitchFamily="18" charset="0"/>
              </a:rPr>
              <a:t>the month as possible.</a:t>
            </a:r>
          </a:p>
          <a:p>
            <a:pPr algn="just"/>
            <a:r>
              <a:rPr lang="en-US" sz="2000" dirty="0">
                <a:effectLst/>
                <a:ea typeface="Palatino Linotype" panose="02040502050505030304" pitchFamily="18" charset="0"/>
              </a:rPr>
              <a:t>Danshui</a:t>
            </a:r>
            <a:r>
              <a:rPr lang="en-US" sz="2000" spc="80" dirty="0">
                <a:effectLst/>
                <a:ea typeface="Palatino Linotype" panose="02040502050505030304" pitchFamily="18" charset="0"/>
              </a:rPr>
              <a:t> </a:t>
            </a:r>
            <a:r>
              <a:rPr lang="en-US" sz="2000" dirty="0">
                <a:effectLst/>
                <a:ea typeface="Palatino Linotype" panose="02040502050505030304" pitchFamily="18" charset="0"/>
              </a:rPr>
              <a:t>was</a:t>
            </a:r>
            <a:r>
              <a:rPr lang="en-US" sz="2000" spc="80" dirty="0">
                <a:effectLst/>
                <a:ea typeface="Palatino Linotype" panose="02040502050505030304" pitchFamily="18" charset="0"/>
              </a:rPr>
              <a:t> </a:t>
            </a:r>
            <a:r>
              <a:rPr lang="en-US" sz="2000" dirty="0">
                <a:effectLst/>
                <a:ea typeface="Palatino Linotype" panose="02040502050505030304" pitchFamily="18" charset="0"/>
              </a:rPr>
              <a:t>a</a:t>
            </a:r>
            <a:r>
              <a:rPr lang="en-US" sz="2000" spc="85" dirty="0">
                <a:effectLst/>
                <a:ea typeface="Palatino Linotype" panose="02040502050505030304" pitchFamily="18" charset="0"/>
              </a:rPr>
              <a:t> </a:t>
            </a:r>
            <a:r>
              <a:rPr lang="en-US" sz="2000" dirty="0">
                <a:effectLst/>
                <a:ea typeface="Palatino Linotype" panose="02040502050505030304" pitchFamily="18" charset="0"/>
              </a:rPr>
              <a:t>contract</a:t>
            </a:r>
            <a:r>
              <a:rPr lang="en-US" sz="2000" spc="85" dirty="0">
                <a:effectLst/>
                <a:ea typeface="Palatino Linotype" panose="02040502050505030304" pitchFamily="18" charset="0"/>
              </a:rPr>
              <a:t> </a:t>
            </a:r>
            <a:r>
              <a:rPr lang="en-US" sz="2000" dirty="0">
                <a:effectLst/>
                <a:ea typeface="Palatino Linotype" panose="02040502050505030304" pitchFamily="18" charset="0"/>
              </a:rPr>
              <a:t>manufacturer</a:t>
            </a:r>
            <a:r>
              <a:rPr lang="en-US" sz="2000" spc="85" dirty="0">
                <a:effectLst/>
                <a:ea typeface="Palatino Linotype" panose="02040502050505030304" pitchFamily="18" charset="0"/>
              </a:rPr>
              <a:t> </a:t>
            </a:r>
            <a:r>
              <a:rPr lang="en-US" sz="2000" dirty="0">
                <a:effectLst/>
                <a:ea typeface="Palatino Linotype" panose="02040502050505030304" pitchFamily="18" charset="0"/>
              </a:rPr>
              <a:t>that</a:t>
            </a:r>
            <a:r>
              <a:rPr lang="en-US" sz="2000" spc="85" dirty="0">
                <a:effectLst/>
                <a:ea typeface="Palatino Linotype" panose="02040502050505030304" pitchFamily="18" charset="0"/>
              </a:rPr>
              <a:t> </a:t>
            </a:r>
            <a:r>
              <a:rPr lang="en-US" sz="2000" dirty="0">
                <a:effectLst/>
                <a:ea typeface="Palatino Linotype" panose="02040502050505030304" pitchFamily="18" charset="0"/>
              </a:rPr>
              <a:t>assembled</a:t>
            </a:r>
            <a:r>
              <a:rPr lang="en-US" sz="2000" spc="85" dirty="0">
                <a:effectLst/>
                <a:ea typeface="Palatino Linotype" panose="02040502050505030304" pitchFamily="18" charset="0"/>
              </a:rPr>
              <a:t> </a:t>
            </a:r>
            <a:r>
              <a:rPr lang="en-US" sz="2000" dirty="0">
                <a:effectLst/>
                <a:ea typeface="Palatino Linotype" panose="02040502050505030304" pitchFamily="18" charset="0"/>
              </a:rPr>
              <a:t>electronic</a:t>
            </a:r>
            <a:r>
              <a:rPr lang="en-US" sz="2000" spc="80" dirty="0">
                <a:effectLst/>
                <a:ea typeface="Palatino Linotype" panose="02040502050505030304" pitchFamily="18" charset="0"/>
              </a:rPr>
              <a:t> </a:t>
            </a:r>
            <a:r>
              <a:rPr lang="en-US" sz="2000" dirty="0">
                <a:effectLst/>
                <a:ea typeface="Palatino Linotype" panose="02040502050505030304" pitchFamily="18" charset="0"/>
              </a:rPr>
              <a:t>products</a:t>
            </a:r>
            <a:r>
              <a:rPr lang="en-US" sz="2000" spc="85" dirty="0">
                <a:effectLst/>
                <a:ea typeface="Palatino Linotype" panose="02040502050505030304" pitchFamily="18" charset="0"/>
              </a:rPr>
              <a:t> </a:t>
            </a:r>
            <a:r>
              <a:rPr lang="en-US" sz="2000" dirty="0">
                <a:effectLst/>
                <a:ea typeface="Palatino Linotype" panose="02040502050505030304" pitchFamily="18" charset="0"/>
              </a:rPr>
              <a:t>for</a:t>
            </a:r>
            <a:r>
              <a:rPr lang="en-US" sz="2000" spc="80" dirty="0">
                <a:effectLst/>
                <a:ea typeface="Palatino Linotype" panose="02040502050505030304" pitchFamily="18" charset="0"/>
              </a:rPr>
              <a:t> </a:t>
            </a:r>
            <a:r>
              <a:rPr lang="en-US" sz="2000" dirty="0">
                <a:effectLst/>
                <a:ea typeface="Palatino Linotype" panose="02040502050505030304" pitchFamily="18" charset="0"/>
              </a:rPr>
              <a:t>companies</a:t>
            </a:r>
            <a:r>
              <a:rPr lang="en-US" sz="2000" spc="80" dirty="0">
                <a:effectLst/>
                <a:ea typeface="Palatino Linotype" panose="02040502050505030304" pitchFamily="18" charset="0"/>
              </a:rPr>
              <a:t> </a:t>
            </a:r>
            <a:r>
              <a:rPr lang="en-US" sz="2000" dirty="0">
                <a:effectLst/>
                <a:ea typeface="Palatino Linotype" panose="02040502050505030304" pitchFamily="18" charset="0"/>
              </a:rPr>
              <a:t>wishing</a:t>
            </a:r>
            <a:r>
              <a:rPr lang="en-US" sz="2000" spc="-240" dirty="0">
                <a:effectLst/>
                <a:ea typeface="Palatino Linotype" panose="02040502050505030304" pitchFamily="18" charset="0"/>
              </a:rPr>
              <a:t> </a:t>
            </a:r>
            <a:r>
              <a:rPr lang="en-US" sz="2000" dirty="0">
                <a:effectLst/>
                <a:ea typeface="Palatino Linotype" panose="02040502050505030304" pitchFamily="18" charset="0"/>
              </a:rPr>
              <a:t>to save labor costs by locating in southern China where semiskilled labor was available for less than</a:t>
            </a:r>
            <a:r>
              <a:rPr lang="en-US" sz="2000" spc="5" dirty="0">
                <a:effectLst/>
                <a:ea typeface="Palatino Linotype" panose="02040502050505030304" pitchFamily="18" charset="0"/>
              </a:rPr>
              <a:t> </a:t>
            </a:r>
            <a:r>
              <a:rPr lang="en-US" sz="2000" dirty="0">
                <a:effectLst/>
                <a:ea typeface="Palatino Linotype" panose="02040502050505030304" pitchFamily="18" charset="0"/>
              </a:rPr>
              <a:t>one dollar an hour.</a:t>
            </a:r>
            <a:endParaRPr lang="en-US" sz="2000" dirty="0">
              <a:ea typeface="Palatino Linotype" panose="02040502050505030304" pitchFamily="18" charset="0"/>
            </a:endParaRPr>
          </a:p>
          <a:p>
            <a:pPr algn="just"/>
            <a:r>
              <a:rPr lang="en-US" sz="2000" dirty="0">
                <a:effectLst/>
                <a:ea typeface="Palatino Linotype" panose="02040502050505030304" pitchFamily="18" charset="0"/>
              </a:rPr>
              <a:t>Manufacturers like Danshui assembled parts in large plants using assembly line</a:t>
            </a:r>
            <a:r>
              <a:rPr lang="en-US" sz="2000" spc="5" dirty="0">
                <a:effectLst/>
                <a:ea typeface="Palatino Linotype" panose="02040502050505030304" pitchFamily="18" charset="0"/>
              </a:rPr>
              <a:t> </a:t>
            </a:r>
            <a:r>
              <a:rPr lang="en-US" sz="2000" dirty="0">
                <a:effectLst/>
                <a:ea typeface="Palatino Linotype" panose="02040502050505030304" pitchFamily="18" charset="0"/>
              </a:rPr>
              <a:t>techniques according to specifications of the international companies that contracted with them for</a:t>
            </a:r>
            <a:r>
              <a:rPr lang="en-US" sz="2000" spc="5" dirty="0">
                <a:effectLst/>
                <a:ea typeface="Palatino Linotype" panose="02040502050505030304" pitchFamily="18" charset="0"/>
              </a:rPr>
              <a:t> </a:t>
            </a:r>
            <a:r>
              <a:rPr lang="en-US" sz="2000" dirty="0">
                <a:effectLst/>
                <a:ea typeface="Palatino Linotype" panose="02040502050505030304" pitchFamily="18" charset="0"/>
              </a:rPr>
              <a:t>assembly and final testing. </a:t>
            </a:r>
          </a:p>
          <a:p>
            <a:pPr algn="just"/>
            <a:r>
              <a:rPr lang="en-US" sz="2000" dirty="0">
                <a:effectLst/>
                <a:ea typeface="Palatino Linotype" panose="02040502050505030304" pitchFamily="18" charset="0"/>
              </a:rPr>
              <a:t>The largest contract manufacturer in China was Foxconn, a division of the</a:t>
            </a:r>
            <a:r>
              <a:rPr lang="en-US" sz="2000" spc="5" dirty="0">
                <a:effectLst/>
                <a:ea typeface="Palatino Linotype" panose="02040502050505030304" pitchFamily="18" charset="0"/>
              </a:rPr>
              <a:t> </a:t>
            </a:r>
            <a:r>
              <a:rPr lang="en-US" sz="2000" dirty="0">
                <a:effectLst/>
                <a:ea typeface="Palatino Linotype" panose="02040502050505030304" pitchFamily="18" charset="0"/>
              </a:rPr>
              <a:t>Hon Hai Group of Taiwan, with more than 800,000 workers in China alone and contracts to supply</a:t>
            </a:r>
            <a:r>
              <a:rPr lang="en-US" sz="2000" spc="5" dirty="0">
                <a:effectLst/>
                <a:ea typeface="Palatino Linotype" panose="02040502050505030304" pitchFamily="18" charset="0"/>
              </a:rPr>
              <a:t> </a:t>
            </a:r>
            <a:r>
              <a:rPr lang="en-US" sz="2000" dirty="0">
                <a:effectLst/>
                <a:ea typeface="Palatino Linotype" panose="02040502050505030304" pitchFamily="18" charset="0"/>
              </a:rPr>
              <a:t>Apple,</a:t>
            </a:r>
            <a:r>
              <a:rPr lang="en-US" sz="2000" spc="-5" dirty="0">
                <a:effectLst/>
                <a:ea typeface="Palatino Linotype" panose="02040502050505030304" pitchFamily="18" charset="0"/>
              </a:rPr>
              <a:t> </a:t>
            </a:r>
            <a:r>
              <a:rPr lang="en-US" sz="2000" dirty="0">
                <a:effectLst/>
                <a:ea typeface="Palatino Linotype" panose="02040502050505030304" pitchFamily="18" charset="0"/>
              </a:rPr>
              <a:t>Dell,</a:t>
            </a:r>
            <a:r>
              <a:rPr lang="en-US" sz="2000" spc="-5" dirty="0">
                <a:effectLst/>
                <a:ea typeface="Palatino Linotype" panose="02040502050505030304" pitchFamily="18" charset="0"/>
              </a:rPr>
              <a:t> </a:t>
            </a:r>
            <a:r>
              <a:rPr lang="en-US" sz="2000" dirty="0">
                <a:effectLst/>
                <a:ea typeface="Palatino Linotype" panose="02040502050505030304" pitchFamily="18" charset="0"/>
              </a:rPr>
              <a:t>and Hewlett</a:t>
            </a:r>
            <a:r>
              <a:rPr lang="en-US" sz="2000" spc="-5" dirty="0">
                <a:effectLst/>
                <a:ea typeface="Palatino Linotype" panose="02040502050505030304" pitchFamily="18" charset="0"/>
              </a:rPr>
              <a:t> </a:t>
            </a:r>
            <a:r>
              <a:rPr lang="en-US" sz="2000" dirty="0">
                <a:effectLst/>
                <a:ea typeface="Palatino Linotype" panose="02040502050505030304" pitchFamily="18" charset="0"/>
              </a:rPr>
              <a:t>Packard</a:t>
            </a:r>
            <a:r>
              <a:rPr lang="en-US" sz="2000" spc="-5" dirty="0">
                <a:effectLst/>
                <a:ea typeface="Palatino Linotype" panose="02040502050505030304" pitchFamily="18" charset="0"/>
              </a:rPr>
              <a:t> </a:t>
            </a:r>
            <a:r>
              <a:rPr lang="en-US" sz="2000" dirty="0">
                <a:effectLst/>
                <a:ea typeface="Palatino Linotype" panose="02040502050505030304" pitchFamily="18" charset="0"/>
              </a:rPr>
              <a:t>among others.</a:t>
            </a:r>
            <a:endParaRPr lang="en-IN" sz="2000" dirty="0">
              <a:effectLst/>
              <a:ea typeface="Palatino Linotype" panose="02040502050505030304" pitchFamily="18" charset="0"/>
            </a:endParaRPr>
          </a:p>
          <a:p>
            <a:pPr algn="just"/>
            <a:endParaRPr lang="en-IN" sz="2000" dirty="0">
              <a:effectLst/>
              <a:ea typeface="Palatino Linotype" panose="02040502050505030304" pitchFamily="18" charset="0"/>
            </a:endParaRPr>
          </a:p>
          <a:p>
            <a:pPr algn="just"/>
            <a:endParaRPr lang="en-IN" sz="3200" dirty="0"/>
          </a:p>
        </p:txBody>
      </p:sp>
    </p:spTree>
    <p:extLst>
      <p:ext uri="{BB962C8B-B14F-4D97-AF65-F5344CB8AC3E}">
        <p14:creationId xmlns:p14="http://schemas.microsoft.com/office/powerpoint/2010/main" val="184978140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09EB43DA-DBDA-1FC4-26B3-A74FA885CEEB}"/>
              </a:ext>
            </a:extLst>
          </p:cNvPr>
          <p:cNvSpPr>
            <a:spLocks noGrp="1"/>
          </p:cNvSpPr>
          <p:nvPr>
            <p:ph idx="1"/>
          </p:nvPr>
        </p:nvSpPr>
        <p:spPr>
          <a:xfrm>
            <a:off x="838200" y="606490"/>
            <a:ext cx="10515600" cy="5570473"/>
          </a:xfrm>
        </p:spPr>
        <p:txBody>
          <a:bodyPr>
            <a:normAutofit/>
          </a:bodyPr>
          <a:lstStyle/>
          <a:p>
            <a:pPr algn="just"/>
            <a:r>
              <a:rPr lang="en-US" sz="2000" dirty="0">
                <a:effectLst/>
                <a:ea typeface="Palatino Linotype" panose="02040502050505030304" pitchFamily="18" charset="0"/>
              </a:rPr>
              <a:t>In expectation of high demand for the iPhone 4, Apple had contracted with Danshui to assemble</a:t>
            </a:r>
            <a:r>
              <a:rPr lang="en-US" sz="2000" spc="5" dirty="0">
                <a:effectLst/>
                <a:ea typeface="Palatino Linotype" panose="02040502050505030304" pitchFamily="18" charset="0"/>
              </a:rPr>
              <a:t> </a:t>
            </a:r>
            <a:r>
              <a:rPr lang="en-US" sz="2000" dirty="0">
                <a:effectLst/>
                <a:ea typeface="Palatino Linotype" panose="02040502050505030304" pitchFamily="18" charset="0"/>
              </a:rPr>
              <a:t>iPhones in Plant No. 2, which had been assembling computer hard drives on a contract that was</a:t>
            </a:r>
            <a:r>
              <a:rPr lang="en-US" sz="2000" spc="5" dirty="0">
                <a:effectLst/>
                <a:ea typeface="Palatino Linotype" panose="02040502050505030304" pitchFamily="18" charset="0"/>
              </a:rPr>
              <a:t> </a:t>
            </a:r>
            <a:r>
              <a:rPr lang="en-US" sz="2000" dirty="0">
                <a:effectLst/>
                <a:ea typeface="Palatino Linotype" panose="02040502050505030304" pitchFamily="18" charset="0"/>
              </a:rPr>
              <a:t>fulfilled at the end of May 2010. </a:t>
            </a:r>
          </a:p>
          <a:p>
            <a:pPr algn="just"/>
            <a:r>
              <a:rPr lang="en-US" sz="2000" dirty="0">
                <a:effectLst/>
                <a:ea typeface="Palatino Linotype" panose="02040502050505030304" pitchFamily="18" charset="0"/>
              </a:rPr>
              <a:t>Although the assembly of hard drives was different than assembly of</a:t>
            </a:r>
            <a:r>
              <a:rPr lang="en-US" sz="2000" spc="-235" dirty="0">
                <a:effectLst/>
                <a:ea typeface="Palatino Linotype" panose="02040502050505030304" pitchFamily="18" charset="0"/>
              </a:rPr>
              <a:t> </a:t>
            </a:r>
            <a:r>
              <a:rPr lang="en-US" sz="2000" dirty="0">
                <a:effectLst/>
                <a:ea typeface="Palatino Linotype" panose="02040502050505030304" pitchFamily="18" charset="0"/>
              </a:rPr>
              <a:t>iPhones, Danshui was confident that its workers would adapt to the new assembly tasks and that it</a:t>
            </a:r>
            <a:r>
              <a:rPr lang="en-US" sz="2000" spc="5" dirty="0">
                <a:effectLst/>
                <a:ea typeface="Palatino Linotype" panose="02040502050505030304" pitchFamily="18" charset="0"/>
              </a:rPr>
              <a:t> </a:t>
            </a:r>
            <a:r>
              <a:rPr lang="en-US" sz="2000" dirty="0">
                <a:effectLst/>
                <a:ea typeface="Palatino Linotype" panose="02040502050505030304" pitchFamily="18" charset="0"/>
              </a:rPr>
              <a:t>could hire and train the additional workers as needed. </a:t>
            </a:r>
          </a:p>
          <a:p>
            <a:pPr algn="just"/>
            <a:r>
              <a:rPr lang="en-US" sz="2000" dirty="0">
                <a:effectLst/>
                <a:ea typeface="Palatino Linotype" panose="02040502050505030304" pitchFamily="18" charset="0"/>
              </a:rPr>
              <a:t>Chen’s job was to get Plant No. 2 up to speed</a:t>
            </a:r>
            <a:r>
              <a:rPr lang="en-US" sz="2000" spc="5" dirty="0">
                <a:effectLst/>
                <a:ea typeface="Palatino Linotype" panose="02040502050505030304" pitchFamily="18" charset="0"/>
              </a:rPr>
              <a:t> </a:t>
            </a:r>
            <a:r>
              <a:rPr lang="en-US" sz="2000" dirty="0">
                <a:effectLst/>
                <a:ea typeface="Palatino Linotype" panose="02040502050505030304" pitchFamily="18" charset="0"/>
              </a:rPr>
              <a:t>to fulfill the Apple contract and earn a profit for Danshui’s parent company, located in Hong Kong,</a:t>
            </a:r>
            <a:r>
              <a:rPr lang="en-US" sz="2000" spc="5" dirty="0">
                <a:effectLst/>
                <a:ea typeface="Palatino Linotype" panose="02040502050505030304" pitchFamily="18" charset="0"/>
              </a:rPr>
              <a:t> </a:t>
            </a:r>
            <a:r>
              <a:rPr lang="en-US" sz="2000" dirty="0">
                <a:effectLst/>
                <a:ea typeface="Palatino Linotype" panose="02040502050505030304" pitchFamily="18" charset="0"/>
              </a:rPr>
              <a:t>China.</a:t>
            </a:r>
            <a:endParaRPr lang="en-IN" sz="2000" dirty="0">
              <a:effectLst/>
              <a:ea typeface="Palatino Linotype" panose="02040502050505030304" pitchFamily="18" charset="0"/>
            </a:endParaRPr>
          </a:p>
          <a:p>
            <a:pPr algn="just"/>
            <a:r>
              <a:rPr lang="en-US" sz="2000" dirty="0">
                <a:effectLst/>
                <a:ea typeface="Palatino Linotype" panose="02040502050505030304" pitchFamily="18" charset="0"/>
              </a:rPr>
              <a:t>Danshui Plant No. 2 was a profit center that was credited for each iPhone produced and shipped,</a:t>
            </a:r>
            <a:r>
              <a:rPr lang="en-US" sz="2000" spc="5" dirty="0">
                <a:effectLst/>
                <a:ea typeface="Palatino Linotype" panose="02040502050505030304" pitchFamily="18" charset="0"/>
              </a:rPr>
              <a:t> </a:t>
            </a:r>
            <a:r>
              <a:rPr lang="en-US" sz="2000" dirty="0">
                <a:effectLst/>
                <a:ea typeface="Palatino Linotype" panose="02040502050505030304" pitchFamily="18" charset="0"/>
              </a:rPr>
              <a:t>and charged for parts, labor, overhead, and shipping. Because the contract was for a year, an annual</a:t>
            </a:r>
            <a:r>
              <a:rPr lang="en-US" sz="2000" spc="5" dirty="0">
                <a:effectLst/>
                <a:ea typeface="Palatino Linotype" panose="02040502050505030304" pitchFamily="18" charset="0"/>
              </a:rPr>
              <a:t> </a:t>
            </a:r>
            <a:r>
              <a:rPr lang="en-US" sz="2000" dirty="0">
                <a:effectLst/>
                <a:ea typeface="Palatino Linotype" panose="02040502050505030304" pitchFamily="18" charset="0"/>
              </a:rPr>
              <a:t>budget was established soon after the iPhone contract was signed. </a:t>
            </a:r>
          </a:p>
          <a:p>
            <a:pPr algn="just"/>
            <a:r>
              <a:rPr lang="en-US" sz="2000" dirty="0">
                <a:effectLst/>
                <a:ea typeface="Palatino Linotype" panose="02040502050505030304" pitchFamily="18" charset="0"/>
              </a:rPr>
              <a:t>This budget was divided by 12 to</a:t>
            </a:r>
            <a:r>
              <a:rPr lang="en-US" sz="2000" spc="5" dirty="0">
                <a:effectLst/>
                <a:ea typeface="Palatino Linotype" panose="02040502050505030304" pitchFamily="18" charset="0"/>
              </a:rPr>
              <a:t> </a:t>
            </a:r>
            <a:r>
              <a:rPr lang="en-US" sz="2000" dirty="0">
                <a:effectLst/>
                <a:ea typeface="Palatino Linotype" panose="02040502050505030304" pitchFamily="18" charset="0"/>
              </a:rPr>
              <a:t>establish equal monthly budgets to which actual revenues and expenses could be compared. All</a:t>
            </a:r>
            <a:r>
              <a:rPr lang="en-US" sz="2000" spc="5" dirty="0">
                <a:effectLst/>
                <a:ea typeface="Palatino Linotype" panose="02040502050505030304" pitchFamily="18" charset="0"/>
              </a:rPr>
              <a:t> </a:t>
            </a:r>
            <a:r>
              <a:rPr lang="en-US" sz="2000" dirty="0">
                <a:effectLst/>
                <a:ea typeface="Palatino Linotype" panose="02040502050505030304" pitchFamily="18" charset="0"/>
              </a:rPr>
              <a:t>budgeting</a:t>
            </a:r>
            <a:r>
              <a:rPr lang="en-US" sz="2000" spc="-10" dirty="0">
                <a:effectLst/>
                <a:ea typeface="Palatino Linotype" panose="02040502050505030304" pitchFamily="18" charset="0"/>
              </a:rPr>
              <a:t> </a:t>
            </a:r>
            <a:r>
              <a:rPr lang="en-US" sz="2000" dirty="0">
                <a:effectLst/>
                <a:ea typeface="Palatino Linotype" panose="02040502050505030304" pitchFamily="18" charset="0"/>
              </a:rPr>
              <a:t>and monthly reporting</a:t>
            </a:r>
            <a:r>
              <a:rPr lang="en-US" sz="2000" spc="-10" dirty="0">
                <a:effectLst/>
                <a:ea typeface="Palatino Linotype" panose="02040502050505030304" pitchFamily="18" charset="0"/>
              </a:rPr>
              <a:t> </a:t>
            </a:r>
            <a:r>
              <a:rPr lang="en-US" sz="2000" dirty="0">
                <a:effectLst/>
                <a:ea typeface="Palatino Linotype" panose="02040502050505030304" pitchFamily="18" charset="0"/>
              </a:rPr>
              <a:t>was</a:t>
            </a:r>
            <a:r>
              <a:rPr lang="en-US" sz="2000" spc="-5" dirty="0">
                <a:effectLst/>
                <a:ea typeface="Palatino Linotype" panose="02040502050505030304" pitchFamily="18" charset="0"/>
              </a:rPr>
              <a:t> </a:t>
            </a:r>
            <a:r>
              <a:rPr lang="en-US" sz="2000" dirty="0">
                <a:effectLst/>
                <a:ea typeface="Palatino Linotype" panose="02040502050505030304" pitchFamily="18" charset="0"/>
              </a:rPr>
              <a:t>done</a:t>
            </a:r>
            <a:r>
              <a:rPr lang="en-US" sz="2000" spc="-5" dirty="0">
                <a:effectLst/>
                <a:ea typeface="Palatino Linotype" panose="02040502050505030304" pitchFamily="18" charset="0"/>
              </a:rPr>
              <a:t> </a:t>
            </a:r>
            <a:r>
              <a:rPr lang="en-US" sz="2000" dirty="0">
                <a:effectLst/>
                <a:ea typeface="Palatino Linotype" panose="02040502050505030304" pitchFamily="18" charset="0"/>
              </a:rPr>
              <a:t>in</a:t>
            </a:r>
            <a:r>
              <a:rPr lang="en-US" sz="2000" spc="-10" dirty="0">
                <a:effectLst/>
                <a:ea typeface="Palatino Linotype" panose="02040502050505030304" pitchFamily="18" charset="0"/>
              </a:rPr>
              <a:t> </a:t>
            </a:r>
            <a:r>
              <a:rPr lang="en-US" sz="2000" dirty="0">
                <a:effectLst/>
                <a:ea typeface="Palatino Linotype" panose="02040502050505030304" pitchFamily="18" charset="0"/>
              </a:rPr>
              <a:t>U.S.</a:t>
            </a:r>
            <a:r>
              <a:rPr lang="en-US" sz="2000" spc="-5" dirty="0">
                <a:effectLst/>
                <a:ea typeface="Palatino Linotype" panose="02040502050505030304" pitchFamily="18" charset="0"/>
              </a:rPr>
              <a:t> </a:t>
            </a:r>
            <a:r>
              <a:rPr lang="en-US" sz="2000" dirty="0">
                <a:effectLst/>
                <a:ea typeface="Palatino Linotype" panose="02040502050505030304" pitchFamily="18" charset="0"/>
              </a:rPr>
              <a:t>dollars.</a:t>
            </a:r>
            <a:endParaRPr lang="en-IN" sz="2000" dirty="0">
              <a:effectLst/>
              <a:ea typeface="Palatino Linotype" panose="02040502050505030304" pitchFamily="18" charset="0"/>
            </a:endParaRPr>
          </a:p>
          <a:p>
            <a:pPr algn="just"/>
            <a:r>
              <a:rPr lang="en-US" sz="2000" dirty="0">
                <a:effectLst/>
                <a:ea typeface="Palatino Linotype" panose="02040502050505030304" pitchFamily="18" charset="0"/>
              </a:rPr>
              <a:t>As the plant manager, </a:t>
            </a:r>
            <a:r>
              <a:rPr lang="en-US" sz="2000" dirty="0" err="1">
                <a:effectLst/>
                <a:ea typeface="Palatino Linotype" panose="02040502050505030304" pitchFamily="18" charset="0"/>
              </a:rPr>
              <a:t>Wentao</a:t>
            </a:r>
            <a:r>
              <a:rPr lang="en-US" sz="2000" dirty="0">
                <a:effectLst/>
                <a:ea typeface="Palatino Linotype" panose="02040502050505030304" pitchFamily="18" charset="0"/>
              </a:rPr>
              <a:t> Chen was responsible for control of all costs in his plant. Materials,</a:t>
            </a:r>
            <a:r>
              <a:rPr lang="en-US" sz="2000" spc="5" dirty="0">
                <a:effectLst/>
                <a:ea typeface="Palatino Linotype" panose="02040502050505030304" pitchFamily="18" charset="0"/>
              </a:rPr>
              <a:t> </a:t>
            </a:r>
            <a:r>
              <a:rPr lang="en-US" sz="2000" dirty="0">
                <a:effectLst/>
                <a:ea typeface="Palatino Linotype" panose="02040502050505030304" pitchFamily="18" charset="0"/>
              </a:rPr>
              <a:t>labor, and overhead were his responsibility. This was done to provide incentive to control all costs</a:t>
            </a:r>
            <a:r>
              <a:rPr lang="en-US" sz="2000" spc="5" dirty="0">
                <a:effectLst/>
                <a:ea typeface="Palatino Linotype" panose="02040502050505030304" pitchFamily="18" charset="0"/>
              </a:rPr>
              <a:t> </a:t>
            </a:r>
            <a:r>
              <a:rPr lang="en-US" sz="2000" dirty="0">
                <a:effectLst/>
                <a:ea typeface="Palatino Linotype" panose="02040502050505030304" pitchFamily="18" charset="0"/>
              </a:rPr>
              <a:t>whether</a:t>
            </a:r>
            <a:r>
              <a:rPr lang="en-US" sz="2000" spc="-5" dirty="0">
                <a:effectLst/>
                <a:ea typeface="Palatino Linotype" panose="02040502050505030304" pitchFamily="18" charset="0"/>
              </a:rPr>
              <a:t> </a:t>
            </a:r>
            <a:r>
              <a:rPr lang="en-US" sz="2000" dirty="0">
                <a:effectLst/>
                <a:ea typeface="Palatino Linotype" panose="02040502050505030304" pitchFamily="18" charset="0"/>
              </a:rPr>
              <a:t>caused by</a:t>
            </a:r>
            <a:r>
              <a:rPr lang="en-US" sz="2000" spc="-5" dirty="0">
                <a:effectLst/>
                <a:ea typeface="Palatino Linotype" panose="02040502050505030304" pitchFamily="18" charset="0"/>
              </a:rPr>
              <a:t> </a:t>
            </a:r>
            <a:r>
              <a:rPr lang="en-US" sz="2000" dirty="0">
                <a:effectLst/>
                <a:ea typeface="Palatino Linotype" panose="02040502050505030304" pitchFamily="18" charset="0"/>
              </a:rPr>
              <a:t>use</a:t>
            </a:r>
            <a:r>
              <a:rPr lang="en-US" sz="2000" spc="-5" dirty="0">
                <a:effectLst/>
                <a:ea typeface="Palatino Linotype" panose="02040502050505030304" pitchFamily="18" charset="0"/>
              </a:rPr>
              <a:t> </a:t>
            </a:r>
            <a:r>
              <a:rPr lang="en-US" sz="2000" dirty="0">
                <a:effectLst/>
                <a:ea typeface="Palatino Linotype" panose="02040502050505030304" pitchFamily="18" charset="0"/>
              </a:rPr>
              <a:t>waste,</a:t>
            </a:r>
            <a:r>
              <a:rPr lang="en-US" sz="2000" spc="-5" dirty="0">
                <a:effectLst/>
                <a:ea typeface="Palatino Linotype" panose="02040502050505030304" pitchFamily="18" charset="0"/>
              </a:rPr>
              <a:t> </a:t>
            </a:r>
            <a:r>
              <a:rPr lang="en-US" sz="2000" dirty="0">
                <a:effectLst/>
                <a:ea typeface="Palatino Linotype" panose="02040502050505030304" pitchFamily="18" charset="0"/>
              </a:rPr>
              <a:t>damage, theft, or</a:t>
            </a:r>
            <a:r>
              <a:rPr lang="en-US" sz="2000" spc="-5" dirty="0">
                <a:effectLst/>
                <a:ea typeface="Palatino Linotype" panose="02040502050505030304" pitchFamily="18" charset="0"/>
              </a:rPr>
              <a:t> </a:t>
            </a:r>
            <a:r>
              <a:rPr lang="en-US" sz="2000" dirty="0">
                <a:effectLst/>
                <a:ea typeface="Palatino Linotype" panose="02040502050505030304" pitchFamily="18" charset="0"/>
              </a:rPr>
              <a:t>inefficiencies.</a:t>
            </a:r>
            <a:endParaRPr lang="en-IN" sz="2000" dirty="0">
              <a:effectLst/>
              <a:ea typeface="Palatino Linotype" panose="02040502050505030304" pitchFamily="18" charset="0"/>
            </a:endParaRPr>
          </a:p>
          <a:p>
            <a:pPr marL="0" indent="0" algn="just">
              <a:buNone/>
            </a:pPr>
            <a:endParaRPr lang="en-IN" sz="3200" dirty="0"/>
          </a:p>
        </p:txBody>
      </p:sp>
    </p:spTree>
    <p:extLst>
      <p:ext uri="{BB962C8B-B14F-4D97-AF65-F5344CB8AC3E}">
        <p14:creationId xmlns:p14="http://schemas.microsoft.com/office/powerpoint/2010/main" val="46654563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896C96-EA5D-9846-92EF-26A12A66361D}"/>
              </a:ext>
            </a:extLst>
          </p:cNvPr>
          <p:cNvSpPr>
            <a:spLocks noGrp="1"/>
          </p:cNvSpPr>
          <p:nvPr>
            <p:ph type="title"/>
          </p:nvPr>
        </p:nvSpPr>
        <p:spPr/>
        <p:txBody>
          <a:bodyPr/>
          <a:lstStyle/>
          <a:p>
            <a:r>
              <a:rPr lang="en-IN" dirty="0"/>
              <a:t>Apple iPhone 4</a:t>
            </a:r>
          </a:p>
        </p:txBody>
      </p:sp>
      <p:sp>
        <p:nvSpPr>
          <p:cNvPr id="3" name="Content Placeholder 2">
            <a:extLst>
              <a:ext uri="{FF2B5EF4-FFF2-40B4-BE49-F238E27FC236}">
                <a16:creationId xmlns:a16="http://schemas.microsoft.com/office/drawing/2014/main" xmlns="" id="{433B3C97-8052-74CC-8DD5-B0183EC15CE7}"/>
              </a:ext>
            </a:extLst>
          </p:cNvPr>
          <p:cNvSpPr>
            <a:spLocks noGrp="1"/>
          </p:cNvSpPr>
          <p:nvPr>
            <p:ph idx="1"/>
          </p:nvPr>
        </p:nvSpPr>
        <p:spPr>
          <a:xfrm>
            <a:off x="838200" y="1825624"/>
            <a:ext cx="10515600" cy="5133975"/>
          </a:xfrm>
        </p:spPr>
        <p:txBody>
          <a:bodyPr>
            <a:normAutofit/>
          </a:bodyPr>
          <a:lstStyle/>
          <a:p>
            <a:pPr algn="just"/>
            <a:r>
              <a:rPr lang="en-US" sz="2000" dirty="0">
                <a:effectLst/>
                <a:ea typeface="Palatino Linotype" panose="02040502050505030304" pitchFamily="18" charset="0"/>
              </a:rPr>
              <a:t>The iPhone 4 contained more than 100 components manufactured in plants located in Europe,</a:t>
            </a:r>
            <a:r>
              <a:rPr lang="en-US" sz="2000" spc="5" dirty="0">
                <a:effectLst/>
                <a:ea typeface="Palatino Linotype" panose="02040502050505030304" pitchFamily="18" charset="0"/>
              </a:rPr>
              <a:t> </a:t>
            </a:r>
            <a:r>
              <a:rPr lang="en-US" sz="2000" dirty="0">
                <a:effectLst/>
                <a:ea typeface="Palatino Linotype" panose="02040502050505030304" pitchFamily="18" charset="0"/>
              </a:rPr>
              <a:t>Asia,</a:t>
            </a:r>
            <a:r>
              <a:rPr lang="en-US" sz="2000" spc="5" dirty="0">
                <a:effectLst/>
                <a:ea typeface="Palatino Linotype" panose="02040502050505030304" pitchFamily="18" charset="0"/>
              </a:rPr>
              <a:t> </a:t>
            </a:r>
            <a:r>
              <a:rPr lang="en-US" sz="2000" dirty="0">
                <a:effectLst/>
                <a:ea typeface="Palatino Linotype" panose="02040502050505030304" pitchFamily="18" charset="0"/>
              </a:rPr>
              <a:t>and</a:t>
            </a:r>
            <a:r>
              <a:rPr lang="en-US" sz="2000" spc="5" dirty="0">
                <a:effectLst/>
                <a:ea typeface="Palatino Linotype" panose="02040502050505030304" pitchFamily="18" charset="0"/>
              </a:rPr>
              <a:t> </a:t>
            </a:r>
            <a:r>
              <a:rPr lang="en-US" sz="2000" dirty="0">
                <a:effectLst/>
                <a:ea typeface="Palatino Linotype" panose="02040502050505030304" pitchFamily="18" charset="0"/>
              </a:rPr>
              <a:t>the</a:t>
            </a:r>
            <a:r>
              <a:rPr lang="en-US" sz="2000" spc="5" dirty="0">
                <a:effectLst/>
                <a:ea typeface="Palatino Linotype" panose="02040502050505030304" pitchFamily="18" charset="0"/>
              </a:rPr>
              <a:t> </a:t>
            </a:r>
            <a:r>
              <a:rPr lang="en-US" sz="2000" dirty="0">
                <a:effectLst/>
                <a:ea typeface="Palatino Linotype" panose="02040502050505030304" pitchFamily="18" charset="0"/>
              </a:rPr>
              <a:t>United</a:t>
            </a:r>
            <a:r>
              <a:rPr lang="en-US" sz="2000" spc="5" dirty="0">
                <a:effectLst/>
                <a:ea typeface="Palatino Linotype" panose="02040502050505030304" pitchFamily="18" charset="0"/>
              </a:rPr>
              <a:t> </a:t>
            </a:r>
            <a:r>
              <a:rPr lang="en-US" sz="2000" dirty="0">
                <a:effectLst/>
                <a:ea typeface="Palatino Linotype" panose="02040502050505030304" pitchFamily="18" charset="0"/>
              </a:rPr>
              <a:t>States.</a:t>
            </a:r>
            <a:r>
              <a:rPr lang="en-US" sz="2000" spc="5" dirty="0">
                <a:effectLst/>
                <a:ea typeface="Palatino Linotype" panose="02040502050505030304" pitchFamily="18" charset="0"/>
              </a:rPr>
              <a:t> </a:t>
            </a:r>
          </a:p>
          <a:p>
            <a:pPr algn="just"/>
            <a:r>
              <a:rPr lang="en-US" sz="2000" dirty="0">
                <a:effectLst/>
                <a:ea typeface="Palatino Linotype" panose="02040502050505030304" pitchFamily="18" charset="0"/>
              </a:rPr>
              <a:t>For</a:t>
            </a:r>
            <a:r>
              <a:rPr lang="en-US" sz="2000" spc="5" dirty="0">
                <a:effectLst/>
                <a:ea typeface="Palatino Linotype" panose="02040502050505030304" pitchFamily="18" charset="0"/>
              </a:rPr>
              <a:t> </a:t>
            </a:r>
            <a:r>
              <a:rPr lang="en-US" sz="2000" dirty="0">
                <a:effectLst/>
                <a:ea typeface="Palatino Linotype" panose="02040502050505030304" pitchFamily="18" charset="0"/>
              </a:rPr>
              <a:t>examples,</a:t>
            </a:r>
            <a:r>
              <a:rPr lang="en-US" sz="2000" spc="5" dirty="0">
                <a:effectLst/>
                <a:ea typeface="Palatino Linotype" panose="02040502050505030304" pitchFamily="18" charset="0"/>
              </a:rPr>
              <a:t> </a:t>
            </a:r>
            <a:r>
              <a:rPr lang="en-US" sz="2000" dirty="0">
                <a:effectLst/>
                <a:ea typeface="Palatino Linotype" panose="02040502050505030304" pitchFamily="18" charset="0"/>
              </a:rPr>
              <a:t>Samsung</a:t>
            </a:r>
            <a:r>
              <a:rPr lang="en-US" sz="2000" spc="5" dirty="0">
                <a:effectLst/>
                <a:ea typeface="Palatino Linotype" panose="02040502050505030304" pitchFamily="18" charset="0"/>
              </a:rPr>
              <a:t> </a:t>
            </a:r>
            <a:r>
              <a:rPr lang="en-US" sz="2000" dirty="0">
                <a:effectLst/>
                <a:ea typeface="Palatino Linotype" panose="02040502050505030304" pitchFamily="18" charset="0"/>
              </a:rPr>
              <a:t>supplied</a:t>
            </a:r>
            <a:r>
              <a:rPr lang="en-US" sz="2000" spc="5" dirty="0">
                <a:effectLst/>
                <a:ea typeface="Palatino Linotype" panose="02040502050505030304" pitchFamily="18" charset="0"/>
              </a:rPr>
              <a:t> </a:t>
            </a:r>
            <a:r>
              <a:rPr lang="en-US" sz="2000" dirty="0">
                <a:effectLst/>
                <a:ea typeface="Palatino Linotype" panose="02040502050505030304" pitchFamily="18" charset="0"/>
              </a:rPr>
              <a:t>flash</a:t>
            </a:r>
            <a:r>
              <a:rPr lang="en-US" sz="2000" spc="5" dirty="0">
                <a:effectLst/>
                <a:ea typeface="Palatino Linotype" panose="02040502050505030304" pitchFamily="18" charset="0"/>
              </a:rPr>
              <a:t> </a:t>
            </a:r>
            <a:r>
              <a:rPr lang="en-US" sz="2000" dirty="0">
                <a:effectLst/>
                <a:ea typeface="Palatino Linotype" panose="02040502050505030304" pitchFamily="18" charset="0"/>
              </a:rPr>
              <a:t>memories</a:t>
            </a:r>
            <a:r>
              <a:rPr lang="en-US" sz="2000" spc="5" dirty="0">
                <a:effectLst/>
                <a:ea typeface="Palatino Linotype" panose="02040502050505030304" pitchFamily="18" charset="0"/>
              </a:rPr>
              <a:t> </a:t>
            </a:r>
            <a:r>
              <a:rPr lang="en-US" sz="2000" dirty="0">
                <a:effectLst/>
                <a:ea typeface="Palatino Linotype" panose="02040502050505030304" pitchFamily="18" charset="0"/>
              </a:rPr>
              <a:t>and</a:t>
            </a:r>
            <a:r>
              <a:rPr lang="en-US" sz="2000" spc="5" dirty="0">
                <a:effectLst/>
                <a:ea typeface="Palatino Linotype" panose="02040502050505030304" pitchFamily="18" charset="0"/>
              </a:rPr>
              <a:t> </a:t>
            </a:r>
            <a:r>
              <a:rPr lang="en-US" sz="2000" dirty="0">
                <a:effectLst/>
                <a:ea typeface="Palatino Linotype" panose="02040502050505030304" pitchFamily="18" charset="0"/>
              </a:rPr>
              <a:t>application</a:t>
            </a:r>
            <a:r>
              <a:rPr lang="en-US" sz="2000" spc="5" dirty="0">
                <a:effectLst/>
                <a:ea typeface="Palatino Linotype" panose="02040502050505030304" pitchFamily="18" charset="0"/>
              </a:rPr>
              <a:t> </a:t>
            </a:r>
            <a:r>
              <a:rPr lang="en-US" sz="2000" dirty="0">
                <a:effectLst/>
                <a:ea typeface="Palatino Linotype" panose="02040502050505030304" pitchFamily="18" charset="0"/>
              </a:rPr>
              <a:t>processors, and Infineon (a German chip maker) supplied chips that send and receive phone calls and</a:t>
            </a:r>
            <a:r>
              <a:rPr lang="en-US" sz="2000" spc="-235" dirty="0">
                <a:effectLst/>
                <a:ea typeface="Palatino Linotype" panose="02040502050505030304" pitchFamily="18" charset="0"/>
              </a:rPr>
              <a:t> </a:t>
            </a:r>
            <a:r>
              <a:rPr lang="en-US" sz="2000" dirty="0">
                <a:effectLst/>
                <a:ea typeface="Palatino Linotype" panose="02040502050505030304" pitchFamily="18" charset="0"/>
              </a:rPr>
              <a:t>data.</a:t>
            </a:r>
            <a:r>
              <a:rPr lang="en-US" sz="2000" spc="5" dirty="0">
                <a:effectLst/>
                <a:ea typeface="Palatino Linotype" panose="02040502050505030304" pitchFamily="18" charset="0"/>
              </a:rPr>
              <a:t> </a:t>
            </a:r>
          </a:p>
          <a:p>
            <a:pPr algn="just"/>
            <a:r>
              <a:rPr lang="en-US" sz="2000" dirty="0">
                <a:effectLst/>
                <a:ea typeface="Palatino Linotype" panose="02040502050505030304" pitchFamily="18" charset="0"/>
              </a:rPr>
              <a:t>A gyroscope, new to the iPhone 4, came from STMicroelectronics, based in Geneva, and a</a:t>
            </a:r>
            <a:r>
              <a:rPr lang="en-US" sz="2000" spc="5" dirty="0">
                <a:effectLst/>
                <a:ea typeface="Palatino Linotype" panose="02040502050505030304" pitchFamily="18" charset="0"/>
              </a:rPr>
              <a:t> </a:t>
            </a:r>
            <a:r>
              <a:rPr lang="en-US" sz="2000" dirty="0">
                <a:effectLst/>
                <a:ea typeface="Palatino Linotype" panose="02040502050505030304" pitchFamily="18" charset="0"/>
              </a:rPr>
              <a:t>touch-screen module came from Taiwan. Contract manufacturers assembled these parts in assembly</a:t>
            </a:r>
            <a:r>
              <a:rPr lang="en-US" sz="2000" spc="5" dirty="0">
                <a:effectLst/>
                <a:ea typeface="Palatino Linotype" panose="02040502050505030304" pitchFamily="18" charset="0"/>
              </a:rPr>
              <a:t> </a:t>
            </a:r>
            <a:r>
              <a:rPr lang="en-US" sz="2000" dirty="0">
                <a:effectLst/>
                <a:ea typeface="Palatino Linotype" panose="02040502050505030304" pitchFamily="18" charset="0"/>
              </a:rPr>
              <a:t>line plants that required each worker to focus on one or more tasks in a short period of time as each</a:t>
            </a:r>
            <a:r>
              <a:rPr lang="en-US" sz="2000" spc="5" dirty="0">
                <a:effectLst/>
                <a:ea typeface="Palatino Linotype" panose="02040502050505030304" pitchFamily="18" charset="0"/>
              </a:rPr>
              <a:t> </a:t>
            </a:r>
            <a:r>
              <a:rPr lang="en-US" sz="2000" dirty="0">
                <a:effectLst/>
                <a:ea typeface="Palatino Linotype" panose="02040502050505030304" pitchFamily="18" charset="0"/>
              </a:rPr>
              <a:t>phone moved along an assembly line toward completion. </a:t>
            </a:r>
          </a:p>
          <a:p>
            <a:pPr algn="just"/>
            <a:r>
              <a:rPr lang="en-US" sz="2000" dirty="0">
                <a:effectLst/>
                <a:ea typeface="Palatino Linotype" panose="02040502050505030304" pitchFamily="18" charset="0"/>
              </a:rPr>
              <a:t>Estimates of the material cost of each</a:t>
            </a:r>
            <a:r>
              <a:rPr lang="en-US" sz="2000" spc="5" dirty="0">
                <a:effectLst/>
                <a:ea typeface="Palatino Linotype" panose="02040502050505030304" pitchFamily="18" charset="0"/>
              </a:rPr>
              <a:t> </a:t>
            </a:r>
            <a:r>
              <a:rPr lang="en-US" sz="2000" dirty="0">
                <a:effectLst/>
                <a:ea typeface="Palatino Linotype" panose="02040502050505030304" pitchFamily="18" charset="0"/>
              </a:rPr>
              <a:t>iPhone were around $180, assembly labor around 7% of total cost, and Apple’s profit margins about</a:t>
            </a:r>
            <a:r>
              <a:rPr lang="en-US" sz="2000" spc="5" dirty="0">
                <a:effectLst/>
                <a:ea typeface="Palatino Linotype" panose="02040502050505030304" pitchFamily="18" charset="0"/>
              </a:rPr>
              <a:t> </a:t>
            </a:r>
            <a:r>
              <a:rPr lang="en-US" sz="2000" dirty="0">
                <a:effectLst/>
                <a:ea typeface="Palatino Linotype" panose="02040502050505030304" pitchFamily="18" charset="0"/>
              </a:rPr>
              <a:t>60% of</a:t>
            </a:r>
            <a:r>
              <a:rPr lang="en-US" sz="2000" spc="5" dirty="0">
                <a:effectLst/>
                <a:ea typeface="Palatino Linotype" panose="02040502050505030304" pitchFamily="18" charset="0"/>
              </a:rPr>
              <a:t> </a:t>
            </a:r>
            <a:r>
              <a:rPr lang="en-US" sz="2000" dirty="0">
                <a:effectLst/>
                <a:ea typeface="Palatino Linotype" panose="02040502050505030304" pitchFamily="18" charset="0"/>
              </a:rPr>
              <a:t>the selling</a:t>
            </a:r>
            <a:r>
              <a:rPr lang="en-US" sz="2000" spc="5" dirty="0">
                <a:effectLst/>
                <a:ea typeface="Palatino Linotype" panose="02040502050505030304" pitchFamily="18" charset="0"/>
              </a:rPr>
              <a:t> </a:t>
            </a:r>
            <a:r>
              <a:rPr lang="en-US" sz="2000" dirty="0">
                <a:effectLst/>
                <a:ea typeface="Palatino Linotype" panose="02040502050505030304" pitchFamily="18" charset="0"/>
              </a:rPr>
              <a:t>price</a:t>
            </a:r>
            <a:r>
              <a:rPr lang="en-US" sz="2000" spc="5" dirty="0">
                <a:effectLst/>
                <a:ea typeface="Palatino Linotype" panose="02040502050505030304" pitchFamily="18" charset="0"/>
              </a:rPr>
              <a:t> </a:t>
            </a:r>
            <a:r>
              <a:rPr lang="en-US" sz="2000" dirty="0">
                <a:effectLst/>
                <a:ea typeface="Palatino Linotype" panose="02040502050505030304" pitchFamily="18" charset="0"/>
              </a:rPr>
              <a:t>to</a:t>
            </a:r>
            <a:r>
              <a:rPr lang="en-US" sz="2000" spc="5" dirty="0">
                <a:effectLst/>
                <a:ea typeface="Palatino Linotype" panose="02040502050505030304" pitchFamily="18" charset="0"/>
              </a:rPr>
              <a:t> </a:t>
            </a:r>
            <a:r>
              <a:rPr lang="en-US" sz="2000" dirty="0">
                <a:effectLst/>
                <a:ea typeface="Palatino Linotype" panose="02040502050505030304" pitchFamily="18" charset="0"/>
              </a:rPr>
              <a:t>customers.</a:t>
            </a:r>
            <a:r>
              <a:rPr lang="en-US" sz="2000" spc="5" dirty="0">
                <a:effectLst/>
                <a:ea typeface="Palatino Linotype" panose="02040502050505030304" pitchFamily="18" charset="0"/>
              </a:rPr>
              <a:t> </a:t>
            </a:r>
          </a:p>
          <a:p>
            <a:pPr algn="just"/>
            <a:r>
              <a:rPr lang="en-US" sz="2000" dirty="0">
                <a:effectLst/>
                <a:ea typeface="Palatino Linotype" panose="02040502050505030304" pitchFamily="18" charset="0"/>
              </a:rPr>
              <a:t>The assembly process at Danshui Plant No. 2 was almost entirely based on handwork by workers.</a:t>
            </a:r>
            <a:r>
              <a:rPr lang="en-US" sz="2000" spc="5" dirty="0">
                <a:effectLst/>
                <a:ea typeface="Palatino Linotype" panose="02040502050505030304" pitchFamily="18" charset="0"/>
              </a:rPr>
              <a:t> </a:t>
            </a:r>
            <a:r>
              <a:rPr lang="en-US" sz="2000" dirty="0">
                <a:effectLst/>
                <a:ea typeface="Palatino Linotype" panose="02040502050505030304" pitchFamily="18" charset="0"/>
              </a:rPr>
              <a:t>There were about 140 steps in the assembly process for an iPhone 4, and each phone was handled by</a:t>
            </a:r>
            <a:r>
              <a:rPr lang="en-US" sz="2000" spc="5" dirty="0">
                <a:effectLst/>
                <a:ea typeface="Palatino Linotype" panose="02040502050505030304" pitchFamily="18" charset="0"/>
              </a:rPr>
              <a:t> </a:t>
            </a:r>
            <a:r>
              <a:rPr lang="en-US" sz="2000" dirty="0">
                <a:effectLst/>
                <a:ea typeface="Palatino Linotype" panose="02040502050505030304" pitchFamily="18" charset="0"/>
              </a:rPr>
              <a:t>325 individuals during the five days required for assembly. </a:t>
            </a:r>
          </a:p>
          <a:p>
            <a:pPr algn="just"/>
            <a:r>
              <a:rPr lang="en-US" sz="2000" dirty="0">
                <a:effectLst/>
                <a:ea typeface="Palatino Linotype" panose="02040502050505030304" pitchFamily="18" charset="0"/>
              </a:rPr>
              <a:t>Apple released the iPhone 4 on June 24,</a:t>
            </a:r>
            <a:r>
              <a:rPr lang="en-US" sz="2000" spc="5" dirty="0">
                <a:effectLst/>
                <a:ea typeface="Palatino Linotype" panose="02040502050505030304" pitchFamily="18" charset="0"/>
              </a:rPr>
              <a:t> </a:t>
            </a:r>
            <a:r>
              <a:rPr lang="en-US" sz="2000" dirty="0">
                <a:effectLst/>
                <a:ea typeface="Palatino Linotype" panose="02040502050505030304" pitchFamily="18" charset="0"/>
              </a:rPr>
              <a:t>2010 and more than 1.7 million units were sold in the first three days it was available.    It was the</a:t>
            </a:r>
            <a:r>
              <a:rPr lang="en-US" sz="2000" spc="5" dirty="0">
                <a:effectLst/>
                <a:ea typeface="Palatino Linotype" panose="02040502050505030304" pitchFamily="18" charset="0"/>
              </a:rPr>
              <a:t> </a:t>
            </a:r>
            <a:r>
              <a:rPr lang="en-US" sz="2000" dirty="0">
                <a:effectLst/>
                <a:ea typeface="Palatino Linotype" panose="02040502050505030304" pitchFamily="18" charset="0"/>
              </a:rPr>
              <a:t>most successful product launch in Apple history. Apple fanatics around the world waited in long</a:t>
            </a:r>
            <a:r>
              <a:rPr lang="en-US" sz="2000" spc="5" dirty="0">
                <a:effectLst/>
                <a:ea typeface="Palatino Linotype" panose="02040502050505030304" pitchFamily="18" charset="0"/>
              </a:rPr>
              <a:t> </a:t>
            </a:r>
            <a:r>
              <a:rPr lang="en-US" sz="2000" dirty="0">
                <a:effectLst/>
                <a:ea typeface="Palatino Linotype" panose="02040502050505030304" pitchFamily="18" charset="0"/>
              </a:rPr>
              <a:t>lines</a:t>
            </a:r>
            <a:r>
              <a:rPr lang="en-US" sz="2000" spc="-5" dirty="0">
                <a:effectLst/>
                <a:ea typeface="Palatino Linotype" panose="02040502050505030304" pitchFamily="18" charset="0"/>
              </a:rPr>
              <a:t> </a:t>
            </a:r>
            <a:r>
              <a:rPr lang="en-US" sz="2000" dirty="0">
                <a:effectLst/>
                <a:ea typeface="Palatino Linotype" panose="02040502050505030304" pitchFamily="18" charset="0"/>
              </a:rPr>
              <a:t>to get their hands</a:t>
            </a:r>
            <a:r>
              <a:rPr lang="en-US" sz="2000" spc="-5" dirty="0">
                <a:effectLst/>
                <a:ea typeface="Palatino Linotype" panose="02040502050505030304" pitchFamily="18" charset="0"/>
              </a:rPr>
              <a:t> </a:t>
            </a:r>
            <a:r>
              <a:rPr lang="en-US" sz="2000" dirty="0">
                <a:effectLst/>
                <a:ea typeface="Palatino Linotype" panose="02040502050505030304" pitchFamily="18" charset="0"/>
              </a:rPr>
              <a:t>on the new phone.</a:t>
            </a:r>
            <a:endParaRPr lang="en-IN" sz="2000" dirty="0">
              <a:effectLst/>
              <a:ea typeface="Palatino Linotype" panose="02040502050505030304" pitchFamily="18" charset="0"/>
            </a:endParaRPr>
          </a:p>
          <a:p>
            <a:pPr algn="just"/>
            <a:endParaRPr lang="en-IN" sz="3200" dirty="0"/>
          </a:p>
        </p:txBody>
      </p:sp>
    </p:spTree>
    <p:extLst>
      <p:ext uri="{BB962C8B-B14F-4D97-AF65-F5344CB8AC3E}">
        <p14:creationId xmlns:p14="http://schemas.microsoft.com/office/powerpoint/2010/main" val="298108759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231F82E-5ADD-940A-D56D-DE7492454754}"/>
              </a:ext>
            </a:extLst>
          </p:cNvPr>
          <p:cNvSpPr>
            <a:spLocks noGrp="1"/>
          </p:cNvSpPr>
          <p:nvPr>
            <p:ph type="title"/>
          </p:nvPr>
        </p:nvSpPr>
        <p:spPr/>
        <p:txBody>
          <a:bodyPr/>
          <a:lstStyle/>
          <a:p>
            <a:r>
              <a:rPr lang="en-IN" dirty="0"/>
              <a:t>The August Report</a:t>
            </a:r>
          </a:p>
        </p:txBody>
      </p:sp>
      <p:sp>
        <p:nvSpPr>
          <p:cNvPr id="3" name="Content Placeholder 2">
            <a:extLst>
              <a:ext uri="{FF2B5EF4-FFF2-40B4-BE49-F238E27FC236}">
                <a16:creationId xmlns:a16="http://schemas.microsoft.com/office/drawing/2014/main" xmlns="" id="{ACF9B433-2D27-4E41-7757-115B938B2ACE}"/>
              </a:ext>
            </a:extLst>
          </p:cNvPr>
          <p:cNvSpPr>
            <a:spLocks noGrp="1"/>
          </p:cNvSpPr>
          <p:nvPr>
            <p:ph idx="1"/>
          </p:nvPr>
        </p:nvSpPr>
        <p:spPr>
          <a:xfrm>
            <a:off x="838200" y="1825625"/>
            <a:ext cx="10899710" cy="4789779"/>
          </a:xfrm>
        </p:spPr>
        <p:txBody>
          <a:bodyPr>
            <a:noAutofit/>
          </a:bodyPr>
          <a:lstStyle/>
          <a:p>
            <a:r>
              <a:rPr lang="en-US" sz="2000" dirty="0">
                <a:effectLst/>
                <a:ea typeface="Palatino Linotype" panose="02040502050505030304" pitchFamily="18" charset="0"/>
              </a:rPr>
              <a:t>September</a:t>
            </a:r>
            <a:r>
              <a:rPr lang="en-US" sz="2000" spc="-5" dirty="0">
                <a:effectLst/>
                <a:ea typeface="Palatino Linotype" panose="02040502050505030304" pitchFamily="18" charset="0"/>
              </a:rPr>
              <a:t> </a:t>
            </a:r>
            <a:r>
              <a:rPr lang="en-US" sz="2000" dirty="0">
                <a:effectLst/>
                <a:ea typeface="Palatino Linotype" panose="02040502050505030304" pitchFamily="18" charset="0"/>
              </a:rPr>
              <a:t>1,</a:t>
            </a:r>
            <a:r>
              <a:rPr lang="en-US" sz="2000" spc="-15" dirty="0">
                <a:effectLst/>
                <a:ea typeface="Palatino Linotype" panose="02040502050505030304" pitchFamily="18" charset="0"/>
              </a:rPr>
              <a:t> </a:t>
            </a:r>
            <a:r>
              <a:rPr lang="en-US" sz="2000" dirty="0">
                <a:effectLst/>
                <a:ea typeface="Palatino Linotype" panose="02040502050505030304" pitchFamily="18" charset="0"/>
              </a:rPr>
              <a:t>2010</a:t>
            </a:r>
          </a:p>
          <a:p>
            <a:pPr>
              <a:buFont typeface="Courier New" panose="02070309020205020404" pitchFamily="49" charset="0"/>
              <a:buChar char="o"/>
            </a:pPr>
            <a:r>
              <a:rPr lang="en-US" sz="2000" dirty="0">
                <a:effectLst/>
                <a:ea typeface="Palatino Linotype" panose="02040502050505030304" pitchFamily="18" charset="0"/>
              </a:rPr>
              <a:t>Revenue was below budget, material usage seems good, and labor costs were</a:t>
            </a:r>
            <a:r>
              <a:rPr lang="en-US" sz="2000" spc="5" dirty="0">
                <a:effectLst/>
                <a:ea typeface="Palatino Linotype" panose="02040502050505030304" pitchFamily="18" charset="0"/>
              </a:rPr>
              <a:t> </a:t>
            </a:r>
            <a:r>
              <a:rPr lang="en-US" sz="2000" dirty="0">
                <a:effectLst/>
                <a:ea typeface="Palatino Linotype" panose="02040502050505030304" pitchFamily="18" charset="0"/>
              </a:rPr>
              <a:t>above budget. </a:t>
            </a:r>
          </a:p>
          <a:p>
            <a:pPr>
              <a:buFont typeface="Courier New" panose="02070309020205020404" pitchFamily="49" charset="0"/>
              <a:buChar char="o"/>
            </a:pPr>
            <a:r>
              <a:rPr lang="en-US" sz="2000" dirty="0">
                <a:effectLst/>
                <a:ea typeface="Palatino Linotype" panose="02040502050505030304" pitchFamily="18" charset="0"/>
              </a:rPr>
              <a:t>In terms of plant profit, budget was $100,000, but they actually had a</a:t>
            </a:r>
            <a:r>
              <a:rPr lang="en-US" sz="2000" spc="5" dirty="0">
                <a:effectLst/>
                <a:ea typeface="Palatino Linotype" panose="02040502050505030304" pitchFamily="18" charset="0"/>
              </a:rPr>
              <a:t> </a:t>
            </a:r>
            <a:r>
              <a:rPr lang="en-US" sz="2000" dirty="0">
                <a:effectLst/>
                <a:ea typeface="Palatino Linotype" panose="02040502050505030304" pitchFamily="18" charset="0"/>
              </a:rPr>
              <a:t>loss of $672,000. </a:t>
            </a:r>
          </a:p>
          <a:p>
            <a:pPr>
              <a:buFont typeface="Courier New" panose="02070309020205020404" pitchFamily="49" charset="0"/>
              <a:buChar char="o"/>
            </a:pPr>
            <a:r>
              <a:rPr lang="en-US" sz="2000" dirty="0">
                <a:effectLst/>
                <a:ea typeface="Palatino Linotype" panose="02040502050505030304" pitchFamily="18" charset="0"/>
              </a:rPr>
              <a:t>The main reason - unable to</a:t>
            </a:r>
            <a:r>
              <a:rPr lang="en-US" sz="2000" spc="5" dirty="0">
                <a:effectLst/>
                <a:ea typeface="Palatino Linotype" panose="02040502050505030304" pitchFamily="18" charset="0"/>
              </a:rPr>
              <a:t> </a:t>
            </a:r>
            <a:r>
              <a:rPr lang="en-US" sz="2000" dirty="0">
                <a:effectLst/>
                <a:ea typeface="Palatino Linotype" panose="02040502050505030304" pitchFamily="18" charset="0"/>
              </a:rPr>
              <a:t>produce 200,000 iPhone 4 units in any of the three months</a:t>
            </a:r>
          </a:p>
          <a:p>
            <a:pPr>
              <a:buFont typeface="Wingdings" panose="05000000000000000000" pitchFamily="2" charset="2"/>
              <a:buChar char="Ø"/>
            </a:pPr>
            <a:endParaRPr lang="en-US" sz="2000" dirty="0"/>
          </a:p>
          <a:p>
            <a:pPr>
              <a:buFont typeface="Wingdings" panose="05000000000000000000" pitchFamily="2" charset="2"/>
              <a:buChar char="Ø"/>
            </a:pPr>
            <a:r>
              <a:rPr lang="en-US" sz="2000" dirty="0"/>
              <a:t>Major obstacle –</a:t>
            </a:r>
            <a:endParaRPr lang="en-IN" sz="2000" dirty="0"/>
          </a:p>
          <a:p>
            <a:pPr>
              <a:buFont typeface="Courier New" panose="02070309020205020404" pitchFamily="49" charset="0"/>
              <a:buChar char="o"/>
            </a:pPr>
            <a:r>
              <a:rPr lang="en-IN" sz="2000" dirty="0"/>
              <a:t>Unable to find people to hire, even though they raised factory wages by almost 30% since July – (But competitors raised by 35%)</a:t>
            </a:r>
          </a:p>
          <a:p>
            <a:pPr>
              <a:buFont typeface="Courier New" panose="02070309020205020404" pitchFamily="49" charset="0"/>
              <a:buChar char="o"/>
            </a:pPr>
            <a:r>
              <a:rPr lang="en-IN" sz="2000" dirty="0"/>
              <a:t>Trouble with Samsung Flash memory installation – To be handled very carefully – can get damaged by heat </a:t>
            </a:r>
          </a:p>
          <a:p>
            <a:pPr>
              <a:buFont typeface="Courier New" panose="02070309020205020404" pitchFamily="49" charset="0"/>
              <a:buChar char="o"/>
            </a:pPr>
            <a:r>
              <a:rPr lang="en-IN" sz="2000" dirty="0"/>
              <a:t>1000 flash memories damaged and had to replaced</a:t>
            </a:r>
          </a:p>
          <a:p>
            <a:pPr>
              <a:buFont typeface="Courier New" panose="02070309020205020404" pitchFamily="49" charset="0"/>
              <a:buChar char="o"/>
            </a:pPr>
            <a:r>
              <a:rPr lang="en-IN" sz="2000" dirty="0"/>
              <a:t>However, Samsung being aware of this, started providing them shield to prevent damage and hence increased the price $2 – (Apple raised Danshui’s revenue by equal amount, so should be neutral)</a:t>
            </a:r>
            <a:endParaRPr lang="en-US" sz="2000" dirty="0"/>
          </a:p>
        </p:txBody>
      </p:sp>
    </p:spTree>
    <p:extLst>
      <p:ext uri="{BB962C8B-B14F-4D97-AF65-F5344CB8AC3E}">
        <p14:creationId xmlns:p14="http://schemas.microsoft.com/office/powerpoint/2010/main" val="90396567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B32A889-0EE1-669E-EEC7-188CB350968D}"/>
              </a:ext>
            </a:extLst>
          </p:cNvPr>
          <p:cNvSpPr>
            <a:spLocks noGrp="1"/>
          </p:cNvSpPr>
          <p:nvPr>
            <p:ph type="title"/>
          </p:nvPr>
        </p:nvSpPr>
        <p:spPr/>
        <p:txBody>
          <a:bodyPr/>
          <a:lstStyle/>
          <a:p>
            <a:r>
              <a:rPr lang="en-IN" dirty="0"/>
              <a:t>Company Context</a:t>
            </a:r>
          </a:p>
        </p:txBody>
      </p:sp>
      <p:sp>
        <p:nvSpPr>
          <p:cNvPr id="3" name="Content Placeholder 2">
            <a:extLst>
              <a:ext uri="{FF2B5EF4-FFF2-40B4-BE49-F238E27FC236}">
                <a16:creationId xmlns:a16="http://schemas.microsoft.com/office/drawing/2014/main" xmlns="" id="{641791DF-1F7F-DDC8-7D9D-9B0E7516D8F6}"/>
              </a:ext>
            </a:extLst>
          </p:cNvPr>
          <p:cNvSpPr>
            <a:spLocks noGrp="1"/>
          </p:cNvSpPr>
          <p:nvPr>
            <p:ph idx="1"/>
          </p:nvPr>
        </p:nvSpPr>
        <p:spPr/>
        <p:txBody>
          <a:bodyPr>
            <a:normAutofit lnSpcReduction="10000"/>
          </a:bodyPr>
          <a:lstStyle/>
          <a:p>
            <a:pPr algn="just"/>
            <a:r>
              <a:rPr lang="en-IN" sz="2400" dirty="0"/>
              <a:t>Danshui Plant No. 2 has a contract with Apple to assemble the iPhone 4</a:t>
            </a:r>
          </a:p>
          <a:p>
            <a:pPr algn="just"/>
            <a:r>
              <a:rPr lang="en-IN" sz="2400" dirty="0"/>
              <a:t>Danshui has completed 3 months of the 12-months contract, only 9 months remain. </a:t>
            </a:r>
          </a:p>
          <a:p>
            <a:pPr algn="just"/>
            <a:r>
              <a:rPr lang="en-IN" sz="2400" dirty="0"/>
              <a:t>To date, production (180,000 </a:t>
            </a:r>
            <a:r>
              <a:rPr lang="en-IN" sz="2400" dirty="0" err="1"/>
              <a:t>iphones</a:t>
            </a:r>
            <a:r>
              <a:rPr lang="en-IN" sz="2400" dirty="0"/>
              <a:t>/month) is less than target (200,000 </a:t>
            </a:r>
            <a:r>
              <a:rPr lang="en-IN" sz="2400" dirty="0" err="1"/>
              <a:t>iphones</a:t>
            </a:r>
            <a:r>
              <a:rPr lang="en-IN" sz="2400" dirty="0"/>
              <a:t>/month(</a:t>
            </a:r>
          </a:p>
          <a:p>
            <a:pPr lvl="1" algn="just"/>
            <a:r>
              <a:rPr lang="en-IN" sz="2000" dirty="0"/>
              <a:t>The major problem is that Danshui can’t find enough </a:t>
            </a:r>
            <a:r>
              <a:rPr lang="en-IN" sz="2000" dirty="0" err="1"/>
              <a:t>labor</a:t>
            </a:r>
            <a:r>
              <a:rPr lang="en-IN" sz="2000" dirty="0"/>
              <a:t> to increase the volume to 200,000 units per month. The increased wages 30%, but they are still short of </a:t>
            </a:r>
            <a:r>
              <a:rPr lang="en-IN" sz="2000" dirty="0" err="1"/>
              <a:t>labor</a:t>
            </a:r>
            <a:endParaRPr lang="en-IN" sz="2000" dirty="0"/>
          </a:p>
          <a:p>
            <a:pPr lvl="1" algn="just"/>
            <a:r>
              <a:rPr lang="en-IN" sz="2000" dirty="0"/>
              <a:t>Danshui also had  a problem with Samsung flash memory. The problem was solved, but it resulted in an increased cost of the flash memory. Apple has agreed to an increased price to offset the increased cost. </a:t>
            </a:r>
          </a:p>
          <a:p>
            <a:pPr algn="just"/>
            <a:r>
              <a:rPr lang="en-IN" sz="2400" dirty="0"/>
              <a:t>Danshui budgeted $100,000 net income per month. This equates to $1,200,000 net income for full year context. The loss this month ($672,000) was approximately one half of their expected total income for the year</a:t>
            </a:r>
          </a:p>
        </p:txBody>
      </p:sp>
    </p:spTree>
    <p:extLst>
      <p:ext uri="{BB962C8B-B14F-4D97-AF65-F5344CB8AC3E}">
        <p14:creationId xmlns:p14="http://schemas.microsoft.com/office/powerpoint/2010/main" val="79013665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7E27B9E-7100-C7B7-AE6E-D79F5AC7C0C4}"/>
              </a:ext>
            </a:extLst>
          </p:cNvPr>
          <p:cNvSpPr>
            <a:spLocks noGrp="1"/>
          </p:cNvSpPr>
          <p:nvPr>
            <p:ph type="title"/>
          </p:nvPr>
        </p:nvSpPr>
        <p:spPr/>
        <p:txBody>
          <a:bodyPr/>
          <a:lstStyle/>
          <a:p>
            <a:endParaRPr lang="en-IN"/>
          </a:p>
        </p:txBody>
      </p:sp>
      <p:pic>
        <p:nvPicPr>
          <p:cNvPr id="12" name="Content Placeholder 11">
            <a:extLst>
              <a:ext uri="{FF2B5EF4-FFF2-40B4-BE49-F238E27FC236}">
                <a16:creationId xmlns:a16="http://schemas.microsoft.com/office/drawing/2014/main" xmlns="" id="{B75755AA-D47E-7855-DD5C-D596737183D7}"/>
              </a:ext>
            </a:extLst>
          </p:cNvPr>
          <p:cNvPicPr>
            <a:picLocks noGrp="1" noChangeAspect="1"/>
          </p:cNvPicPr>
          <p:nvPr>
            <p:ph idx="1"/>
          </p:nvPr>
        </p:nvPicPr>
        <p:blipFill>
          <a:blip r:embed="rId2"/>
          <a:stretch>
            <a:fillRect/>
          </a:stretch>
        </p:blipFill>
        <p:spPr>
          <a:xfrm>
            <a:off x="738798" y="1812729"/>
            <a:ext cx="7740670" cy="3232542"/>
          </a:xfrm>
          <a:prstGeom prst="rect">
            <a:avLst/>
          </a:prstGeom>
        </p:spPr>
      </p:pic>
      <p:pic>
        <p:nvPicPr>
          <p:cNvPr id="15" name="Picture 14">
            <a:extLst>
              <a:ext uri="{FF2B5EF4-FFF2-40B4-BE49-F238E27FC236}">
                <a16:creationId xmlns:a16="http://schemas.microsoft.com/office/drawing/2014/main" xmlns="" id="{962C97E4-30D8-5558-A7A9-751AAAFDB1EA}"/>
              </a:ext>
            </a:extLst>
          </p:cNvPr>
          <p:cNvPicPr>
            <a:picLocks noChangeAspect="1"/>
          </p:cNvPicPr>
          <p:nvPr/>
        </p:nvPicPr>
        <p:blipFill>
          <a:blip r:embed="rId3"/>
          <a:stretch>
            <a:fillRect/>
          </a:stretch>
        </p:blipFill>
        <p:spPr>
          <a:xfrm>
            <a:off x="6374487" y="1690688"/>
            <a:ext cx="8122819" cy="3232542"/>
          </a:xfrm>
          <a:prstGeom prst="rect">
            <a:avLst/>
          </a:prstGeom>
        </p:spPr>
      </p:pic>
    </p:spTree>
    <p:extLst>
      <p:ext uri="{BB962C8B-B14F-4D97-AF65-F5344CB8AC3E}">
        <p14:creationId xmlns:p14="http://schemas.microsoft.com/office/powerpoint/2010/main" val="379188709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xmlns="" id="{350320A5-79B0-5946-F3F6-2A2EF543E29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723946" y="590713"/>
            <a:ext cx="5751886" cy="5501476"/>
          </a:xfrm>
        </p:spPr>
      </p:pic>
    </p:spTree>
    <p:extLst>
      <p:ext uri="{BB962C8B-B14F-4D97-AF65-F5344CB8AC3E}">
        <p14:creationId xmlns:p14="http://schemas.microsoft.com/office/powerpoint/2010/main" val="30089226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6620</TotalTime>
  <Words>4493</Words>
  <Application>Microsoft Office PowerPoint</Application>
  <PresentationFormat>Widescreen</PresentationFormat>
  <Paragraphs>977</Paragraphs>
  <Slides>57</Slides>
  <Notes>5</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57</vt:i4>
      </vt:variant>
    </vt:vector>
  </HeadingPairs>
  <TitlesOfParts>
    <vt:vector size="70" baseType="lpstr">
      <vt:lpstr>ＭＳ Ｐゴシック</vt:lpstr>
      <vt:lpstr>Arial</vt:lpstr>
      <vt:lpstr>Arial MT</vt:lpstr>
      <vt:lpstr>Calibri</vt:lpstr>
      <vt:lpstr>Calibri Light</vt:lpstr>
      <vt:lpstr>Century Gothic</vt:lpstr>
      <vt:lpstr>Courier New</vt:lpstr>
      <vt:lpstr>Monotype Sorts</vt:lpstr>
      <vt:lpstr>Palatino Linotype</vt:lpstr>
      <vt:lpstr>Segoe UI</vt:lpstr>
      <vt:lpstr>Times New Roman</vt:lpstr>
      <vt:lpstr>Wingdings</vt:lpstr>
      <vt:lpstr>Office Theme</vt:lpstr>
      <vt:lpstr>Project Management – Time Cost Trade-off Using Solver</vt:lpstr>
      <vt:lpstr>Project Management</vt:lpstr>
      <vt:lpstr>Agenda for today’s sessions</vt:lpstr>
      <vt:lpstr>Resources</vt:lpstr>
      <vt:lpstr>The Iron Triangle of Project Management</vt:lpstr>
      <vt:lpstr>What should you do first?</vt:lpstr>
      <vt:lpstr>Critical Path Method</vt:lpstr>
      <vt:lpstr>PowerPoint Presentation</vt:lpstr>
      <vt:lpstr>PowerPoint Presentation</vt:lpstr>
      <vt:lpstr>Example</vt:lpstr>
      <vt:lpstr>PowerPoint Presentation</vt:lpstr>
      <vt:lpstr>Fast-tracking and crashing</vt:lpstr>
      <vt:lpstr>Crashing</vt:lpstr>
      <vt:lpstr>Project Crashing: Time-Cost Trade-Off Overview</vt:lpstr>
      <vt:lpstr>General relationship of Time and Cost</vt:lpstr>
      <vt:lpstr>Time cost trade-off</vt:lpstr>
      <vt:lpstr>Crashing example</vt:lpstr>
      <vt:lpstr>PowerPoint Presentation</vt:lpstr>
      <vt:lpstr>PowerPoint Presentation</vt:lpstr>
      <vt:lpstr>Case : Project Management Analysis in the Internet Forecasting Industry</vt:lpstr>
      <vt:lpstr>Project Management Analysis in the Internet Forecasting Industry</vt:lpstr>
      <vt:lpstr>PowerPoint Presentation</vt:lpstr>
      <vt:lpstr>PowerPoint Presentation</vt:lpstr>
      <vt:lpstr>AON Diagram</vt:lpstr>
      <vt:lpstr>PowerPoint Presentation</vt:lpstr>
      <vt:lpstr>Keller Carpet</vt:lpstr>
      <vt:lpstr>Keller Carpet</vt:lpstr>
      <vt:lpstr>Keller Carpet</vt:lpstr>
      <vt:lpstr>PowerPoint Presentation</vt:lpstr>
      <vt:lpstr>Keller Carpet</vt:lpstr>
      <vt:lpstr>Keller Carpet</vt:lpstr>
      <vt:lpstr>Keller Carpet</vt:lpstr>
      <vt:lpstr>Keller Carpet</vt:lpstr>
      <vt:lpstr>Critical and Near Critical Path</vt:lpstr>
      <vt:lpstr>Keller Carpet 2</vt:lpstr>
      <vt:lpstr>Resource classifying in MS-Project</vt:lpstr>
      <vt:lpstr>PowerPoint Presentation</vt:lpstr>
      <vt:lpstr>Budget</vt:lpstr>
      <vt:lpstr>Budget work</vt:lpstr>
      <vt:lpstr>Budget work</vt:lpstr>
      <vt:lpstr>Budget cost</vt:lpstr>
      <vt:lpstr>Budget cost</vt:lpstr>
      <vt:lpstr>Baseline plan</vt:lpstr>
      <vt:lpstr>Baseline plan</vt:lpstr>
      <vt:lpstr>Baseline budget cost</vt:lpstr>
      <vt:lpstr>Baseline budget cost</vt:lpstr>
      <vt:lpstr>Baseline budget work</vt:lpstr>
      <vt:lpstr>Baseline budget work</vt:lpstr>
      <vt:lpstr>Time-phase of baseline budget work and baseline budget cost</vt:lpstr>
      <vt:lpstr>Contingency Budget</vt:lpstr>
      <vt:lpstr>Project Budget – Danshui Plant</vt:lpstr>
      <vt:lpstr>PowerPoint Presentation</vt:lpstr>
      <vt:lpstr>Apple iPhone 4</vt:lpstr>
      <vt:lpstr>The August Report</vt:lpstr>
      <vt:lpstr>Company Context</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Akanksha Saxena</dc:creator>
  <cp:lastModifiedBy>Administrator</cp:lastModifiedBy>
  <cp:revision>242</cp:revision>
  <dcterms:created xsi:type="dcterms:W3CDTF">2022-08-20T12:57:15Z</dcterms:created>
  <dcterms:modified xsi:type="dcterms:W3CDTF">2023-01-08T16:37:09Z</dcterms:modified>
</cp:coreProperties>
</file>