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0"/>
  </p:notesMasterIdLst>
  <p:handoutMasterIdLst>
    <p:handoutMasterId r:id="rId11"/>
  </p:handoutMasterIdLst>
  <p:sldIdLst>
    <p:sldId id="265" r:id="rId2"/>
    <p:sldId id="257" r:id="rId3"/>
    <p:sldId id="259" r:id="rId4"/>
    <p:sldId id="258" r:id="rId5"/>
    <p:sldId id="262" r:id="rId6"/>
    <p:sldId id="260" r:id="rId7"/>
    <p:sldId id="263" r:id="rId8"/>
    <p:sldId id="266" r:id="rId9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TEST TAKING STRATEGIES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TYPES OF QUESTIONS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5141167"/>
          </a:xfrm>
        </p:spPr>
        <p:txBody>
          <a:bodyPr/>
          <a:lstStyle/>
          <a:p>
            <a:r>
              <a:rPr lang="en-MY" sz="1800" dirty="0"/>
              <a:t>Traditional multiple choice. These items contain a stem (or premise) and four (4) answer choices including only one (1) correct answer.</a:t>
            </a:r>
          </a:p>
          <a:p>
            <a:r>
              <a:rPr lang="en-MY" sz="1800" dirty="0"/>
              <a:t>Multiple choice, multiple  response : These are like multiple choice items except there are two or more correct answers. The item will tell you how many correct options there are.</a:t>
            </a:r>
          </a:p>
          <a:p>
            <a:r>
              <a:rPr lang="en-MY" sz="1800" dirty="0"/>
              <a:t>Fill in the blank.  You will be asked to provide a numeral, word, or phrase to complete the sentence.</a:t>
            </a:r>
          </a:p>
          <a:p>
            <a:r>
              <a:rPr lang="en-MY" sz="1800" dirty="0"/>
              <a:t>Drag and drop You will be asked to click on certain pieces of information and drag them with your cursor to place them in the correct position.</a:t>
            </a:r>
          </a:p>
          <a:p>
            <a:r>
              <a:rPr lang="en-MY" sz="1800" dirty="0"/>
              <a:t>Scenarios. Scenario questions present typical HR situations, followed by a series of exam items based on the scenario. These scenarios require you to integrate facts from different subject area</a:t>
            </a:r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F31C-5543-4436-B3FF-178588E81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FREQUENCY</a:t>
            </a:r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F0BA76FC-7F4B-4F0A-8D46-3EF584C16C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109671"/>
              </p:ext>
            </p:extLst>
          </p:nvPr>
        </p:nvGraphicFramePr>
        <p:xfrm>
          <a:off x="914400" y="1844824"/>
          <a:ext cx="5181600" cy="2763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401102244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4067570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MY" dirty="0"/>
                        <a:t>Question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250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Traditional multiple choice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High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427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Multiple choice, multiple  response 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938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Fill in the blank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263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Drag and drop 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76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Scenario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Moderate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2481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88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FDCD-93FF-4527-BAC9-A4A4D9C9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LEVEL OF DIFFICULTY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BF6430A-28B0-4C9E-906A-BC8BEACAB3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1748117"/>
              </p:ext>
            </p:extLst>
          </p:nvPr>
        </p:nvGraphicFramePr>
        <p:xfrm>
          <a:off x="914400" y="1600200"/>
          <a:ext cx="7772400" cy="2763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401102244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4067570095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28294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MY" dirty="0"/>
                        <a:t>Question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Difficulty Level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Time Consuming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250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Traditional multiple choice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Moderate to High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427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Multiple choice, multiple  response 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 to Moderate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Moderate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938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Fill in the blank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263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Drag and drop 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High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76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800" dirty="0"/>
                        <a:t>Scenario</a:t>
                      </a:r>
                      <a:endParaRPr lang="en-MY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High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High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2481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99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7EAC-6B0C-4173-959D-57A903130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EC18C-3B33-4202-933C-93D8231C9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1800" dirty="0"/>
              <a:t>Knowledge and comprehension (recall of factual material, translation, or interpretation of a concept)</a:t>
            </a:r>
          </a:p>
          <a:p>
            <a:endParaRPr lang="en-MY" sz="1800" dirty="0"/>
          </a:p>
          <a:p>
            <a:r>
              <a:rPr lang="en-MY" sz="1800" dirty="0"/>
              <a:t>Application and problem solving (solving new, real-life problems through application of familiar principles or generalizations)</a:t>
            </a:r>
          </a:p>
          <a:p>
            <a:endParaRPr lang="en-MY" sz="1800" dirty="0"/>
          </a:p>
          <a:p>
            <a:r>
              <a:rPr lang="en-MY" sz="1800" dirty="0"/>
              <a:t>Synthesis and evaluation (combining distantly related elements into a whole involving critical judgments in terms of accuracy or consistency of logic)</a:t>
            </a:r>
          </a:p>
        </p:txBody>
      </p:sp>
    </p:spTree>
    <p:extLst>
      <p:ext uri="{BB962C8B-B14F-4D97-AF65-F5344CB8AC3E}">
        <p14:creationId xmlns:p14="http://schemas.microsoft.com/office/powerpoint/2010/main" val="665020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E626D-3F3E-40F4-B65B-6DFC4E886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Tips for Exam -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C0660-4D72-4E00-BE87-F70778CBC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400" dirty="0"/>
              <a:t>Watch your time- Don't dwell on one question for too long; in doing so, you might run out of time</a:t>
            </a:r>
          </a:p>
          <a:p>
            <a:r>
              <a:rPr lang="en-MY" sz="2400" dirty="0"/>
              <a:t>Use “flag” function  - Mark the question with a flag so you can return to it later.</a:t>
            </a:r>
          </a:p>
          <a:p>
            <a:r>
              <a:rPr lang="en-MY" sz="2400" dirty="0"/>
              <a:t>Long questions – Read the questions and look for answers</a:t>
            </a:r>
          </a:p>
          <a:p>
            <a:r>
              <a:rPr lang="en-MY" sz="2400" dirty="0"/>
              <a:t>HR means action! -  Look for answers in which you are expected to act.</a:t>
            </a:r>
          </a:p>
          <a:p>
            <a:r>
              <a:rPr lang="en-MY" sz="2400" dirty="0"/>
              <a:t>Use the strikethrough function and other tools that help you focus. Strike through "distractors," which are answers you believe to be incorrect.</a:t>
            </a:r>
          </a:p>
        </p:txBody>
      </p:sp>
    </p:spTree>
    <p:extLst>
      <p:ext uri="{BB962C8B-B14F-4D97-AF65-F5344CB8AC3E}">
        <p14:creationId xmlns:p14="http://schemas.microsoft.com/office/powerpoint/2010/main" val="2849551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B8531-2389-4E16-B9DE-FAA45D948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Tips for Exam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E23E-73E7-4586-8098-32516C614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Breaks include exam time</a:t>
            </a:r>
          </a:p>
          <a:p>
            <a:r>
              <a:rPr lang="en-MY" dirty="0"/>
              <a:t>Use the calculator – Exam comes with a built-in calculator.</a:t>
            </a:r>
          </a:p>
          <a:p>
            <a:r>
              <a:rPr lang="en-MY" dirty="0"/>
              <a:t>Use scratch paper – It is provided by the testing centre.</a:t>
            </a:r>
          </a:p>
          <a:p>
            <a:r>
              <a:rPr lang="en-MY" dirty="0"/>
              <a:t>There's no penalty if you answer incorrectly</a:t>
            </a:r>
          </a:p>
          <a:p>
            <a:r>
              <a:rPr lang="en-MY" b="0" i="0" dirty="0">
                <a:solidFill>
                  <a:srgbClr val="494949"/>
                </a:solidFill>
                <a:effectLst/>
                <a:latin typeface="proxima-nova"/>
              </a:rPr>
              <a:t> </a:t>
            </a:r>
            <a:r>
              <a:rPr lang="en-MY" dirty="0"/>
              <a:t>Your first answer is usually correct</a:t>
            </a:r>
          </a:p>
        </p:txBody>
      </p:sp>
    </p:spTree>
    <p:extLst>
      <p:ext uri="{BB962C8B-B14F-4D97-AF65-F5344CB8AC3E}">
        <p14:creationId xmlns:p14="http://schemas.microsoft.com/office/powerpoint/2010/main" val="624534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C65C-105C-46B2-8AA6-2FBDE30CE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5FDC6-F51B-4336-A41E-D43D63405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MY" sz="4800" dirty="0"/>
          </a:p>
          <a:p>
            <a:pPr marL="0" indent="0" algn="ctr">
              <a:buNone/>
            </a:pPr>
            <a:endParaRPr lang="en-MY" sz="4800" dirty="0"/>
          </a:p>
          <a:p>
            <a:pPr marL="0" indent="0" algn="ctr">
              <a:buNone/>
            </a:pPr>
            <a:r>
              <a:rPr lang="en-MY" sz="48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137655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549</TotalTime>
  <Words>420</Words>
  <Application>Microsoft Office PowerPoint</Application>
  <PresentationFormat>On-screen Show (4:3)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proxima-nova</vt:lpstr>
      <vt:lpstr>Times New Roman</vt:lpstr>
      <vt:lpstr>Wingdings</vt:lpstr>
      <vt:lpstr>Office Theme</vt:lpstr>
      <vt:lpstr>TEST TAKING STRATEGIES</vt:lpstr>
      <vt:lpstr>TYPES OF QUESTIONS :</vt:lpstr>
      <vt:lpstr>FREQUENCY</vt:lpstr>
      <vt:lpstr>LEVEL OF DIFFICULTY</vt:lpstr>
      <vt:lpstr>CLASSIFICATION</vt:lpstr>
      <vt:lpstr>Tips for Exam - I</vt:lpstr>
      <vt:lpstr>Tips for Exam - II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17</cp:revision>
  <cp:lastPrinted>1601-01-01T00:00:00Z</cp:lastPrinted>
  <dcterms:created xsi:type="dcterms:W3CDTF">2020-07-09T15:12:46Z</dcterms:created>
  <dcterms:modified xsi:type="dcterms:W3CDTF">2020-07-12T14:44:17Z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