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2.xml" ContentType="application/inkml+xml"/>
  <Override PartName="/ppt/ink/ink13.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4.xml" ContentType="application/inkml+xml"/>
  <Override PartName="/ppt/ink/ink15.xml" ContentType="application/inkml+xml"/>
  <Override PartName="/ppt/ink/ink16.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7.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8.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ink/ink19.xml" ContentType="application/inkml+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ink/ink20.xml" ContentType="application/inkml+xml"/>
  <Override PartName="/ppt/ink/ink21.xml" ContentType="application/inkml+xml"/>
  <Override PartName="/ppt/ink/ink2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81" r:id="rId3"/>
    <p:sldId id="258" r:id="rId4"/>
    <p:sldId id="259" r:id="rId5"/>
    <p:sldId id="260" r:id="rId6"/>
    <p:sldId id="280" r:id="rId7"/>
    <p:sldId id="266" r:id="rId8"/>
    <p:sldId id="318" r:id="rId9"/>
    <p:sldId id="269" r:id="rId10"/>
    <p:sldId id="306" r:id="rId11"/>
    <p:sldId id="315" r:id="rId12"/>
    <p:sldId id="367" r:id="rId13"/>
    <p:sldId id="366" r:id="rId14"/>
    <p:sldId id="370" r:id="rId15"/>
    <p:sldId id="371" r:id="rId16"/>
    <p:sldId id="317" r:id="rId17"/>
    <p:sldId id="336" r:id="rId18"/>
    <p:sldId id="299" r:id="rId19"/>
    <p:sldId id="329" r:id="rId20"/>
    <p:sldId id="330" r:id="rId21"/>
    <p:sldId id="301" r:id="rId22"/>
    <p:sldId id="334" r:id="rId23"/>
    <p:sldId id="320" r:id="rId24"/>
    <p:sldId id="333" r:id="rId25"/>
    <p:sldId id="335" r:id="rId26"/>
    <p:sldId id="332" r:id="rId27"/>
    <p:sldId id="331" r:id="rId28"/>
    <p:sldId id="302" r:id="rId29"/>
    <p:sldId id="313" r:id="rId30"/>
    <p:sldId id="307" r:id="rId31"/>
    <p:sldId id="303" r:id="rId32"/>
    <p:sldId id="321" r:id="rId33"/>
    <p:sldId id="323" r:id="rId34"/>
    <p:sldId id="322" r:id="rId35"/>
    <p:sldId id="325" r:id="rId36"/>
    <p:sldId id="326" r:id="rId37"/>
    <p:sldId id="308" r:id="rId38"/>
    <p:sldId id="310" r:id="rId39"/>
    <p:sldId id="327" r:id="rId40"/>
    <p:sldId id="275" r:id="rId41"/>
    <p:sldId id="381" r:id="rId42"/>
  </p:sldIdLst>
  <p:sldSz cx="12192000" cy="6858000"/>
  <p:notesSz cx="6858000" cy="12001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13.svg"/><Relationship Id="rId1" Type="http://schemas.openxmlformats.org/officeDocument/2006/relationships/image" Target="../media/image23.png"/><Relationship Id="rId6" Type="http://schemas.openxmlformats.org/officeDocument/2006/relationships/image" Target="../media/image17.svg"/><Relationship Id="rId5" Type="http://schemas.openxmlformats.org/officeDocument/2006/relationships/image" Target="../media/image25.pn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31.png"/><Relationship Id="rId6" Type="http://schemas.openxmlformats.org/officeDocument/2006/relationships/image" Target="../media/image27.svg"/><Relationship Id="rId11" Type="http://schemas.openxmlformats.org/officeDocument/2006/relationships/image" Target="../media/image36.png"/><Relationship Id="rId5" Type="http://schemas.openxmlformats.org/officeDocument/2006/relationships/image" Target="../media/image33.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5.png"/></Relationships>
</file>

<file path=ppt/diagrams/_rels/data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image" Target="../media/image27.svg"/><Relationship Id="rId1" Type="http://schemas.openxmlformats.org/officeDocument/2006/relationships/image" Target="../media/image44.png"/><Relationship Id="rId6" Type="http://schemas.openxmlformats.org/officeDocument/2006/relationships/image" Target="../media/image40.svg"/><Relationship Id="rId5" Type="http://schemas.openxmlformats.org/officeDocument/2006/relationships/image" Target="../media/image46.png"/><Relationship Id="rId4" Type="http://schemas.openxmlformats.org/officeDocument/2006/relationships/image" Target="../media/image38.svg"/></Relationships>
</file>

<file path=ppt/diagrams/_rels/data6.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3.svg"/><Relationship Id="rId2" Type="http://schemas.openxmlformats.org/officeDocument/2006/relationships/image" Target="../media/image43.svg"/><Relationship Id="rId1" Type="http://schemas.openxmlformats.org/officeDocument/2006/relationships/image" Target="../media/image49.png"/><Relationship Id="rId6" Type="http://schemas.openxmlformats.org/officeDocument/2006/relationships/image" Target="../media/image47.svg"/><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3.png"/></Relationships>
</file>

<file path=ppt/diagrams/_rels/data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image" Target="../media/image55.svg"/><Relationship Id="rId1" Type="http://schemas.openxmlformats.org/officeDocument/2006/relationships/image" Target="../media/image56.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13.svg"/><Relationship Id="rId1" Type="http://schemas.openxmlformats.org/officeDocument/2006/relationships/image" Target="../media/image23.png"/><Relationship Id="rId6" Type="http://schemas.openxmlformats.org/officeDocument/2006/relationships/image" Target="../media/image17.svg"/><Relationship Id="rId5" Type="http://schemas.openxmlformats.org/officeDocument/2006/relationships/image" Target="../media/image25.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31.png"/><Relationship Id="rId6" Type="http://schemas.openxmlformats.org/officeDocument/2006/relationships/image" Target="../media/image27.svg"/><Relationship Id="rId11" Type="http://schemas.openxmlformats.org/officeDocument/2006/relationships/image" Target="../media/image36.png"/><Relationship Id="rId5" Type="http://schemas.openxmlformats.org/officeDocument/2006/relationships/image" Target="../media/image33.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image" Target="../media/image27.svg"/><Relationship Id="rId1" Type="http://schemas.openxmlformats.org/officeDocument/2006/relationships/image" Target="../media/image44.png"/><Relationship Id="rId6" Type="http://schemas.openxmlformats.org/officeDocument/2006/relationships/image" Target="../media/image40.svg"/><Relationship Id="rId5" Type="http://schemas.openxmlformats.org/officeDocument/2006/relationships/image" Target="../media/image46.png"/><Relationship Id="rId4" Type="http://schemas.openxmlformats.org/officeDocument/2006/relationships/image" Target="../media/image3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3.svg"/><Relationship Id="rId2" Type="http://schemas.openxmlformats.org/officeDocument/2006/relationships/image" Target="../media/image43.svg"/><Relationship Id="rId1" Type="http://schemas.openxmlformats.org/officeDocument/2006/relationships/image" Target="../media/image49.png"/><Relationship Id="rId6" Type="http://schemas.openxmlformats.org/officeDocument/2006/relationships/image" Target="../media/image47.svg"/><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3.png"/></Relationships>
</file>

<file path=ppt/diagrams/_rels/drawing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image" Target="../media/image55.svg"/><Relationship Id="rId1" Type="http://schemas.openxmlformats.org/officeDocument/2006/relationships/image" Target="../media/image56.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18065F-4945-4236-A957-E7FEDCF7074F}"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0B39B4C-415D-4ACE-9D42-03F7430FA637}">
      <dgm:prSet/>
      <dgm:spPr/>
      <dgm:t>
        <a:bodyPr/>
        <a:lstStyle/>
        <a:p>
          <a:r>
            <a:rPr lang="en-US" dirty="0"/>
            <a:t>The Right Logic: Rational Talent Strategy</a:t>
          </a:r>
        </a:p>
        <a:p>
          <a:r>
            <a:rPr lang="en-US" dirty="0"/>
            <a:t>(Competitive advantage, critical talent)</a:t>
          </a:r>
        </a:p>
      </dgm:t>
    </dgm:pt>
    <dgm:pt modelId="{E3E24E35-3E85-4808-A42B-87F068230D6D}" type="parTrans" cxnId="{E3647EB6-E787-4308-B217-23E9653BB413}">
      <dgm:prSet/>
      <dgm:spPr/>
      <dgm:t>
        <a:bodyPr/>
        <a:lstStyle/>
        <a:p>
          <a:endParaRPr lang="en-US"/>
        </a:p>
      </dgm:t>
    </dgm:pt>
    <dgm:pt modelId="{10575546-2924-47C7-B26A-4801C4FE212B}" type="sibTrans" cxnId="{E3647EB6-E787-4308-B217-23E9653BB413}">
      <dgm:prSet/>
      <dgm:spPr/>
      <dgm:t>
        <a:bodyPr/>
        <a:lstStyle/>
        <a:p>
          <a:endParaRPr lang="en-US"/>
        </a:p>
      </dgm:t>
    </dgm:pt>
    <dgm:pt modelId="{BBE1B941-75EA-4584-A3BB-CD7848F2F68A}">
      <dgm:prSet/>
      <dgm:spPr/>
      <dgm:t>
        <a:bodyPr/>
        <a:lstStyle/>
        <a:p>
          <a:r>
            <a:rPr lang="en-US" dirty="0"/>
            <a:t>The Right Analytics: Valid questions &amp; Results</a:t>
          </a:r>
        </a:p>
        <a:p>
          <a:r>
            <a:rPr lang="en-US" dirty="0"/>
            <a:t>(Information, design, statistics)</a:t>
          </a:r>
        </a:p>
      </dgm:t>
    </dgm:pt>
    <dgm:pt modelId="{79D1E3E8-CC1A-418B-8706-1B485CC30435}" type="parTrans" cxnId="{B577AEC0-D73B-45C2-939C-8E2B5B58326F}">
      <dgm:prSet/>
      <dgm:spPr/>
      <dgm:t>
        <a:bodyPr/>
        <a:lstStyle/>
        <a:p>
          <a:endParaRPr lang="en-US"/>
        </a:p>
      </dgm:t>
    </dgm:pt>
    <dgm:pt modelId="{9ADF7694-CBB6-4134-839B-739FA5922645}" type="sibTrans" cxnId="{B577AEC0-D73B-45C2-939C-8E2B5B58326F}">
      <dgm:prSet/>
      <dgm:spPr/>
      <dgm:t>
        <a:bodyPr/>
        <a:lstStyle/>
        <a:p>
          <a:endParaRPr lang="en-US"/>
        </a:p>
      </dgm:t>
    </dgm:pt>
    <dgm:pt modelId="{2408ABCA-CF68-49D5-B600-EB4768DEADB1}">
      <dgm:prSet/>
      <dgm:spPr/>
      <dgm:t>
        <a:bodyPr/>
        <a:lstStyle/>
        <a:p>
          <a:r>
            <a:rPr lang="en-US" dirty="0"/>
            <a:t>The Right Measures: Sufficient data</a:t>
          </a:r>
        </a:p>
        <a:p>
          <a:r>
            <a:rPr lang="en-US" dirty="0"/>
            <a:t>(Timely, Reliable, Available)</a:t>
          </a:r>
        </a:p>
      </dgm:t>
    </dgm:pt>
    <dgm:pt modelId="{F4A18792-C659-4CDB-B3BE-1CD130882153}" type="parTrans" cxnId="{829A81B4-E04A-4C4E-9BD7-419387C05925}">
      <dgm:prSet/>
      <dgm:spPr/>
      <dgm:t>
        <a:bodyPr/>
        <a:lstStyle/>
        <a:p>
          <a:endParaRPr lang="en-US"/>
        </a:p>
      </dgm:t>
    </dgm:pt>
    <dgm:pt modelId="{7D3B5A53-66DD-4ACF-B380-D9158D79EF69}" type="sibTrans" cxnId="{829A81B4-E04A-4C4E-9BD7-419387C05925}">
      <dgm:prSet/>
      <dgm:spPr/>
      <dgm:t>
        <a:bodyPr/>
        <a:lstStyle/>
        <a:p>
          <a:endParaRPr lang="en-US"/>
        </a:p>
      </dgm:t>
    </dgm:pt>
    <dgm:pt modelId="{A8C97D6F-075C-4087-872A-0660B6CB013B}">
      <dgm:prSet/>
      <dgm:spPr/>
      <dgm:t>
        <a:bodyPr/>
        <a:lstStyle/>
        <a:p>
          <a:r>
            <a:rPr lang="en-US" dirty="0"/>
            <a:t>The Right Process: Effective knowledge Management</a:t>
          </a:r>
        </a:p>
        <a:p>
          <a:r>
            <a:rPr lang="en-US" dirty="0"/>
            <a:t>(Values, Culture, Influence)</a:t>
          </a:r>
        </a:p>
      </dgm:t>
    </dgm:pt>
    <dgm:pt modelId="{2A79AF01-1193-40AD-8022-576C8175CE7A}" type="parTrans" cxnId="{69F20A1C-A3C4-4190-BF3C-8CA64B1B9391}">
      <dgm:prSet/>
      <dgm:spPr/>
      <dgm:t>
        <a:bodyPr/>
        <a:lstStyle/>
        <a:p>
          <a:endParaRPr lang="en-US"/>
        </a:p>
      </dgm:t>
    </dgm:pt>
    <dgm:pt modelId="{A807F3D6-1DF3-4ECC-AFA0-03C1CAF33CC9}" type="sibTrans" cxnId="{69F20A1C-A3C4-4190-BF3C-8CA64B1B9391}">
      <dgm:prSet/>
      <dgm:spPr/>
      <dgm:t>
        <a:bodyPr/>
        <a:lstStyle/>
        <a:p>
          <a:endParaRPr lang="en-US"/>
        </a:p>
      </dgm:t>
    </dgm:pt>
    <dgm:pt modelId="{7243963B-DF10-4D3B-B7BF-9E9B38D6CFD7}" type="pres">
      <dgm:prSet presAssocID="{1B18065F-4945-4236-A957-E7FEDCF7074F}" presName="root" presStyleCnt="0">
        <dgm:presLayoutVars>
          <dgm:dir/>
          <dgm:resizeHandles val="exact"/>
        </dgm:presLayoutVars>
      </dgm:prSet>
      <dgm:spPr/>
      <dgm:t>
        <a:bodyPr/>
        <a:lstStyle/>
        <a:p>
          <a:endParaRPr lang="en-IN"/>
        </a:p>
      </dgm:t>
    </dgm:pt>
    <dgm:pt modelId="{06857738-6D27-4F67-B399-1925EFDD61EA}" type="pres">
      <dgm:prSet presAssocID="{C0B39B4C-415D-4ACE-9D42-03F7430FA637}" presName="compNode" presStyleCnt="0"/>
      <dgm:spPr/>
    </dgm:pt>
    <dgm:pt modelId="{4C60AF22-57E4-46F8-8A61-B4B6351B1DAB}" type="pres">
      <dgm:prSet presAssocID="{C0B39B4C-415D-4ACE-9D42-03F7430FA637}" presName="bgRect" presStyleLbl="bgShp" presStyleIdx="0" presStyleCnt="4"/>
      <dgm:spPr/>
    </dgm:pt>
    <dgm:pt modelId="{794506DC-38E6-41CC-B30F-52BC282F42D5}" type="pres">
      <dgm:prSet presAssocID="{C0B39B4C-415D-4ACE-9D42-03F7430FA637}"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IN"/>
        </a:p>
      </dgm:t>
      <dgm:extLst>
        <a:ext uri="{E40237B7-FDA0-4F09-8148-C483321AD2D9}">
          <dgm14:cNvPr xmlns:dgm14="http://schemas.microsoft.com/office/drawing/2010/diagram" id="0" name="" descr="Head with Gears"/>
        </a:ext>
      </dgm:extLst>
    </dgm:pt>
    <dgm:pt modelId="{0F71A1C8-1EA6-4A23-A849-34210959CF42}" type="pres">
      <dgm:prSet presAssocID="{C0B39B4C-415D-4ACE-9D42-03F7430FA637}" presName="spaceRect" presStyleCnt="0"/>
      <dgm:spPr/>
    </dgm:pt>
    <dgm:pt modelId="{14AF8667-7DA4-4020-A344-8D960624A052}" type="pres">
      <dgm:prSet presAssocID="{C0B39B4C-415D-4ACE-9D42-03F7430FA637}" presName="parTx" presStyleLbl="revTx" presStyleIdx="0" presStyleCnt="4">
        <dgm:presLayoutVars>
          <dgm:chMax val="0"/>
          <dgm:chPref val="0"/>
        </dgm:presLayoutVars>
      </dgm:prSet>
      <dgm:spPr/>
      <dgm:t>
        <a:bodyPr/>
        <a:lstStyle/>
        <a:p>
          <a:endParaRPr lang="en-IN"/>
        </a:p>
      </dgm:t>
    </dgm:pt>
    <dgm:pt modelId="{DE76A032-DCE9-4846-A908-736386FFBDC4}" type="pres">
      <dgm:prSet presAssocID="{10575546-2924-47C7-B26A-4801C4FE212B}" presName="sibTrans" presStyleCnt="0"/>
      <dgm:spPr/>
    </dgm:pt>
    <dgm:pt modelId="{27C2A36B-C9B2-4CE6-9A79-A9AE6020F28B}" type="pres">
      <dgm:prSet presAssocID="{BBE1B941-75EA-4584-A3BB-CD7848F2F68A}" presName="compNode" presStyleCnt="0"/>
      <dgm:spPr/>
    </dgm:pt>
    <dgm:pt modelId="{CB94F07C-6C23-439C-8920-73ABF6832651}" type="pres">
      <dgm:prSet presAssocID="{BBE1B941-75EA-4584-A3BB-CD7848F2F68A}" presName="bgRect" presStyleLbl="bgShp" presStyleIdx="1" presStyleCnt="4"/>
      <dgm:spPr/>
    </dgm:pt>
    <dgm:pt modelId="{01E1FE3A-63DF-4666-9B3B-C30EB7CB945B}" type="pres">
      <dgm:prSet presAssocID="{BBE1B941-75EA-4584-A3BB-CD7848F2F68A}"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IN"/>
        </a:p>
      </dgm:t>
      <dgm:extLst>
        <a:ext uri="{E40237B7-FDA0-4F09-8148-C483321AD2D9}">
          <dgm14:cNvPr xmlns:dgm14="http://schemas.microsoft.com/office/drawing/2010/diagram" id="0" name="" descr="Presentation with Org Chart"/>
        </a:ext>
      </dgm:extLst>
    </dgm:pt>
    <dgm:pt modelId="{A5722913-7EED-4118-9A8F-793AD4F5865E}" type="pres">
      <dgm:prSet presAssocID="{BBE1B941-75EA-4584-A3BB-CD7848F2F68A}" presName="spaceRect" presStyleCnt="0"/>
      <dgm:spPr/>
    </dgm:pt>
    <dgm:pt modelId="{CCB789C4-68BA-48C2-B9BD-423651F8E3FF}" type="pres">
      <dgm:prSet presAssocID="{BBE1B941-75EA-4584-A3BB-CD7848F2F68A}" presName="parTx" presStyleLbl="revTx" presStyleIdx="1" presStyleCnt="4" custScaleX="108699">
        <dgm:presLayoutVars>
          <dgm:chMax val="0"/>
          <dgm:chPref val="0"/>
        </dgm:presLayoutVars>
      </dgm:prSet>
      <dgm:spPr/>
      <dgm:t>
        <a:bodyPr/>
        <a:lstStyle/>
        <a:p>
          <a:endParaRPr lang="en-IN"/>
        </a:p>
      </dgm:t>
    </dgm:pt>
    <dgm:pt modelId="{2177163F-58F7-44C9-A72D-F8863309A77E}" type="pres">
      <dgm:prSet presAssocID="{9ADF7694-CBB6-4134-839B-739FA5922645}" presName="sibTrans" presStyleCnt="0"/>
      <dgm:spPr/>
    </dgm:pt>
    <dgm:pt modelId="{872E99AB-314B-4DC4-A9CF-FFC3908654E5}" type="pres">
      <dgm:prSet presAssocID="{2408ABCA-CF68-49D5-B600-EB4768DEADB1}" presName="compNode" presStyleCnt="0"/>
      <dgm:spPr/>
    </dgm:pt>
    <dgm:pt modelId="{2E2F13D9-C21D-461B-9090-71CBDDD56980}" type="pres">
      <dgm:prSet presAssocID="{2408ABCA-CF68-49D5-B600-EB4768DEADB1}" presName="bgRect" presStyleLbl="bgShp" presStyleIdx="2" presStyleCnt="4"/>
      <dgm:spPr/>
    </dgm:pt>
    <dgm:pt modelId="{FBBF0B96-3561-4EB7-9A42-8EB5B1C1B05F}" type="pres">
      <dgm:prSet presAssocID="{2408ABCA-CF68-49D5-B600-EB4768DEADB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IN"/>
        </a:p>
      </dgm:t>
      <dgm:extLst>
        <a:ext uri="{E40237B7-FDA0-4F09-8148-C483321AD2D9}">
          <dgm14:cNvPr xmlns:dgm14="http://schemas.microsoft.com/office/drawing/2010/diagram" id="0" name="" descr="Ruler"/>
        </a:ext>
      </dgm:extLst>
    </dgm:pt>
    <dgm:pt modelId="{23D0684E-9155-4F2B-A7D7-A7B05726E353}" type="pres">
      <dgm:prSet presAssocID="{2408ABCA-CF68-49D5-B600-EB4768DEADB1}" presName="spaceRect" presStyleCnt="0"/>
      <dgm:spPr/>
    </dgm:pt>
    <dgm:pt modelId="{CC879532-4DA4-441B-8B6F-6E014658502F}" type="pres">
      <dgm:prSet presAssocID="{2408ABCA-CF68-49D5-B600-EB4768DEADB1}" presName="parTx" presStyleLbl="revTx" presStyleIdx="2" presStyleCnt="4">
        <dgm:presLayoutVars>
          <dgm:chMax val="0"/>
          <dgm:chPref val="0"/>
        </dgm:presLayoutVars>
      </dgm:prSet>
      <dgm:spPr/>
      <dgm:t>
        <a:bodyPr/>
        <a:lstStyle/>
        <a:p>
          <a:endParaRPr lang="en-IN"/>
        </a:p>
      </dgm:t>
    </dgm:pt>
    <dgm:pt modelId="{6868B749-A098-4E81-BE08-C96C4C7D5145}" type="pres">
      <dgm:prSet presAssocID="{7D3B5A53-66DD-4ACF-B380-D9158D79EF69}" presName="sibTrans" presStyleCnt="0"/>
      <dgm:spPr/>
    </dgm:pt>
    <dgm:pt modelId="{0CB8D435-310E-4667-A5A1-D4C496D0A912}" type="pres">
      <dgm:prSet presAssocID="{A8C97D6F-075C-4087-872A-0660B6CB013B}" presName="compNode" presStyleCnt="0"/>
      <dgm:spPr/>
    </dgm:pt>
    <dgm:pt modelId="{4FBED1B7-D67B-430B-B807-1326F672838C}" type="pres">
      <dgm:prSet presAssocID="{A8C97D6F-075C-4087-872A-0660B6CB013B}" presName="bgRect" presStyleLbl="bgShp" presStyleIdx="3" presStyleCnt="4"/>
      <dgm:spPr/>
    </dgm:pt>
    <dgm:pt modelId="{79FAE69B-91F7-4570-9547-D485BA0D0890}" type="pres">
      <dgm:prSet presAssocID="{A8C97D6F-075C-4087-872A-0660B6CB013B}"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IN"/>
        </a:p>
      </dgm:t>
      <dgm:extLst>
        <a:ext uri="{E40237B7-FDA0-4F09-8148-C483321AD2D9}">
          <dgm14:cNvPr xmlns:dgm14="http://schemas.microsoft.com/office/drawing/2010/diagram" id="0" name="" descr="Circular Flowchart"/>
        </a:ext>
      </dgm:extLst>
    </dgm:pt>
    <dgm:pt modelId="{0B9EA8F9-1C5C-4F3C-A2DA-817AB0A5EEE3}" type="pres">
      <dgm:prSet presAssocID="{A8C97D6F-075C-4087-872A-0660B6CB013B}" presName="spaceRect" presStyleCnt="0"/>
      <dgm:spPr/>
    </dgm:pt>
    <dgm:pt modelId="{7D8649A7-FD48-497A-AB7B-676DAA5BA92A}" type="pres">
      <dgm:prSet presAssocID="{A8C97D6F-075C-4087-872A-0660B6CB013B}" presName="parTx" presStyleLbl="revTx" presStyleIdx="3" presStyleCnt="4">
        <dgm:presLayoutVars>
          <dgm:chMax val="0"/>
          <dgm:chPref val="0"/>
        </dgm:presLayoutVars>
      </dgm:prSet>
      <dgm:spPr/>
      <dgm:t>
        <a:bodyPr/>
        <a:lstStyle/>
        <a:p>
          <a:endParaRPr lang="en-IN"/>
        </a:p>
      </dgm:t>
    </dgm:pt>
  </dgm:ptLst>
  <dgm:cxnLst>
    <dgm:cxn modelId="{69F20A1C-A3C4-4190-BF3C-8CA64B1B9391}" srcId="{1B18065F-4945-4236-A957-E7FEDCF7074F}" destId="{A8C97D6F-075C-4087-872A-0660B6CB013B}" srcOrd="3" destOrd="0" parTransId="{2A79AF01-1193-40AD-8022-576C8175CE7A}" sibTransId="{A807F3D6-1DF3-4ECC-AFA0-03C1CAF33CC9}"/>
    <dgm:cxn modelId="{829A81B4-E04A-4C4E-9BD7-419387C05925}" srcId="{1B18065F-4945-4236-A957-E7FEDCF7074F}" destId="{2408ABCA-CF68-49D5-B600-EB4768DEADB1}" srcOrd="2" destOrd="0" parTransId="{F4A18792-C659-4CDB-B3BE-1CD130882153}" sibTransId="{7D3B5A53-66DD-4ACF-B380-D9158D79EF69}"/>
    <dgm:cxn modelId="{BFF0CF32-F2A0-4E21-B027-F4D11F0AD2E6}" type="presOf" srcId="{BBE1B941-75EA-4584-A3BB-CD7848F2F68A}" destId="{CCB789C4-68BA-48C2-B9BD-423651F8E3FF}" srcOrd="0" destOrd="0" presId="urn:microsoft.com/office/officeart/2018/2/layout/IconVerticalSolidList"/>
    <dgm:cxn modelId="{E3647EB6-E787-4308-B217-23E9653BB413}" srcId="{1B18065F-4945-4236-A957-E7FEDCF7074F}" destId="{C0B39B4C-415D-4ACE-9D42-03F7430FA637}" srcOrd="0" destOrd="0" parTransId="{E3E24E35-3E85-4808-A42B-87F068230D6D}" sibTransId="{10575546-2924-47C7-B26A-4801C4FE212B}"/>
    <dgm:cxn modelId="{8E5447EC-3DED-45FC-B730-CC13BD542961}" type="presOf" srcId="{A8C97D6F-075C-4087-872A-0660B6CB013B}" destId="{7D8649A7-FD48-497A-AB7B-676DAA5BA92A}" srcOrd="0" destOrd="0" presId="urn:microsoft.com/office/officeart/2018/2/layout/IconVerticalSolidList"/>
    <dgm:cxn modelId="{44B834C5-D616-4667-AA1E-7027D3B1D4B3}" type="presOf" srcId="{1B18065F-4945-4236-A957-E7FEDCF7074F}" destId="{7243963B-DF10-4D3B-B7BF-9E9B38D6CFD7}" srcOrd="0" destOrd="0" presId="urn:microsoft.com/office/officeart/2018/2/layout/IconVerticalSolidList"/>
    <dgm:cxn modelId="{F91E6220-78D7-41F0-BFDF-3B1CB7F7624E}" type="presOf" srcId="{2408ABCA-CF68-49D5-B600-EB4768DEADB1}" destId="{CC879532-4DA4-441B-8B6F-6E014658502F}" srcOrd="0" destOrd="0" presId="urn:microsoft.com/office/officeart/2018/2/layout/IconVerticalSolidList"/>
    <dgm:cxn modelId="{B577AEC0-D73B-45C2-939C-8E2B5B58326F}" srcId="{1B18065F-4945-4236-A957-E7FEDCF7074F}" destId="{BBE1B941-75EA-4584-A3BB-CD7848F2F68A}" srcOrd="1" destOrd="0" parTransId="{79D1E3E8-CC1A-418B-8706-1B485CC30435}" sibTransId="{9ADF7694-CBB6-4134-839B-739FA5922645}"/>
    <dgm:cxn modelId="{0F2D23DB-13F7-4EE8-B772-CFC29BC6C8CC}" type="presOf" srcId="{C0B39B4C-415D-4ACE-9D42-03F7430FA637}" destId="{14AF8667-7DA4-4020-A344-8D960624A052}" srcOrd="0" destOrd="0" presId="urn:microsoft.com/office/officeart/2018/2/layout/IconVerticalSolidList"/>
    <dgm:cxn modelId="{B5555FE5-76DD-48C1-BC9C-45797A79655B}" type="presParOf" srcId="{7243963B-DF10-4D3B-B7BF-9E9B38D6CFD7}" destId="{06857738-6D27-4F67-B399-1925EFDD61EA}" srcOrd="0" destOrd="0" presId="urn:microsoft.com/office/officeart/2018/2/layout/IconVerticalSolidList"/>
    <dgm:cxn modelId="{6442E23E-ACA2-459D-A268-F651A1998697}" type="presParOf" srcId="{06857738-6D27-4F67-B399-1925EFDD61EA}" destId="{4C60AF22-57E4-46F8-8A61-B4B6351B1DAB}" srcOrd="0" destOrd="0" presId="urn:microsoft.com/office/officeart/2018/2/layout/IconVerticalSolidList"/>
    <dgm:cxn modelId="{AF329939-79DE-4D2C-95A6-A1B9CD749026}" type="presParOf" srcId="{06857738-6D27-4F67-B399-1925EFDD61EA}" destId="{794506DC-38E6-41CC-B30F-52BC282F42D5}" srcOrd="1" destOrd="0" presId="urn:microsoft.com/office/officeart/2018/2/layout/IconVerticalSolidList"/>
    <dgm:cxn modelId="{929CEE79-28EF-46C9-A186-B56EA99E9C13}" type="presParOf" srcId="{06857738-6D27-4F67-B399-1925EFDD61EA}" destId="{0F71A1C8-1EA6-4A23-A849-34210959CF42}" srcOrd="2" destOrd="0" presId="urn:microsoft.com/office/officeart/2018/2/layout/IconVerticalSolidList"/>
    <dgm:cxn modelId="{0B8DCBBB-C395-4222-8658-51B8C5D01488}" type="presParOf" srcId="{06857738-6D27-4F67-B399-1925EFDD61EA}" destId="{14AF8667-7DA4-4020-A344-8D960624A052}" srcOrd="3" destOrd="0" presId="urn:microsoft.com/office/officeart/2018/2/layout/IconVerticalSolidList"/>
    <dgm:cxn modelId="{F0CE6E6B-0733-455E-9D9E-BC2045886274}" type="presParOf" srcId="{7243963B-DF10-4D3B-B7BF-9E9B38D6CFD7}" destId="{DE76A032-DCE9-4846-A908-736386FFBDC4}" srcOrd="1" destOrd="0" presId="urn:microsoft.com/office/officeart/2018/2/layout/IconVerticalSolidList"/>
    <dgm:cxn modelId="{BE7DFF06-95B9-445E-86B0-61070DE4EBFF}" type="presParOf" srcId="{7243963B-DF10-4D3B-B7BF-9E9B38D6CFD7}" destId="{27C2A36B-C9B2-4CE6-9A79-A9AE6020F28B}" srcOrd="2" destOrd="0" presId="urn:microsoft.com/office/officeart/2018/2/layout/IconVerticalSolidList"/>
    <dgm:cxn modelId="{19F77943-1286-455C-BF24-6C30EF9EC406}" type="presParOf" srcId="{27C2A36B-C9B2-4CE6-9A79-A9AE6020F28B}" destId="{CB94F07C-6C23-439C-8920-73ABF6832651}" srcOrd="0" destOrd="0" presId="urn:microsoft.com/office/officeart/2018/2/layout/IconVerticalSolidList"/>
    <dgm:cxn modelId="{61D90080-5B06-4BED-A2EF-E789F1E6D880}" type="presParOf" srcId="{27C2A36B-C9B2-4CE6-9A79-A9AE6020F28B}" destId="{01E1FE3A-63DF-4666-9B3B-C30EB7CB945B}" srcOrd="1" destOrd="0" presId="urn:microsoft.com/office/officeart/2018/2/layout/IconVerticalSolidList"/>
    <dgm:cxn modelId="{48A226E0-7B41-4AC6-B49C-061D9C8B4DCA}" type="presParOf" srcId="{27C2A36B-C9B2-4CE6-9A79-A9AE6020F28B}" destId="{A5722913-7EED-4118-9A8F-793AD4F5865E}" srcOrd="2" destOrd="0" presId="urn:microsoft.com/office/officeart/2018/2/layout/IconVerticalSolidList"/>
    <dgm:cxn modelId="{F5061EF2-0B1F-460D-885D-384702B53AFD}" type="presParOf" srcId="{27C2A36B-C9B2-4CE6-9A79-A9AE6020F28B}" destId="{CCB789C4-68BA-48C2-B9BD-423651F8E3FF}" srcOrd="3" destOrd="0" presId="urn:microsoft.com/office/officeart/2018/2/layout/IconVerticalSolidList"/>
    <dgm:cxn modelId="{C8159E56-6134-4E10-A34E-9EF4297FDD2F}" type="presParOf" srcId="{7243963B-DF10-4D3B-B7BF-9E9B38D6CFD7}" destId="{2177163F-58F7-44C9-A72D-F8863309A77E}" srcOrd="3" destOrd="0" presId="urn:microsoft.com/office/officeart/2018/2/layout/IconVerticalSolidList"/>
    <dgm:cxn modelId="{084D3FEF-F244-4151-9921-9CD3B11FBC62}" type="presParOf" srcId="{7243963B-DF10-4D3B-B7BF-9E9B38D6CFD7}" destId="{872E99AB-314B-4DC4-A9CF-FFC3908654E5}" srcOrd="4" destOrd="0" presId="urn:microsoft.com/office/officeart/2018/2/layout/IconVerticalSolidList"/>
    <dgm:cxn modelId="{CB62ED1F-6F1B-4DD3-8849-E60774DEC56D}" type="presParOf" srcId="{872E99AB-314B-4DC4-A9CF-FFC3908654E5}" destId="{2E2F13D9-C21D-461B-9090-71CBDDD56980}" srcOrd="0" destOrd="0" presId="urn:microsoft.com/office/officeart/2018/2/layout/IconVerticalSolidList"/>
    <dgm:cxn modelId="{D5C3058C-4FCD-4100-ACB4-2B14D4CE41D4}" type="presParOf" srcId="{872E99AB-314B-4DC4-A9CF-FFC3908654E5}" destId="{FBBF0B96-3561-4EB7-9A42-8EB5B1C1B05F}" srcOrd="1" destOrd="0" presId="urn:microsoft.com/office/officeart/2018/2/layout/IconVerticalSolidList"/>
    <dgm:cxn modelId="{4B9667D8-5A9D-4A5A-9901-26225234E08F}" type="presParOf" srcId="{872E99AB-314B-4DC4-A9CF-FFC3908654E5}" destId="{23D0684E-9155-4F2B-A7D7-A7B05726E353}" srcOrd="2" destOrd="0" presId="urn:microsoft.com/office/officeart/2018/2/layout/IconVerticalSolidList"/>
    <dgm:cxn modelId="{3938CE05-8437-454E-969E-9C582E7E6B61}" type="presParOf" srcId="{872E99AB-314B-4DC4-A9CF-FFC3908654E5}" destId="{CC879532-4DA4-441B-8B6F-6E014658502F}" srcOrd="3" destOrd="0" presId="urn:microsoft.com/office/officeart/2018/2/layout/IconVerticalSolidList"/>
    <dgm:cxn modelId="{931C4BF0-EDF6-4414-9A38-7236893767EF}" type="presParOf" srcId="{7243963B-DF10-4D3B-B7BF-9E9B38D6CFD7}" destId="{6868B749-A098-4E81-BE08-C96C4C7D5145}" srcOrd="5" destOrd="0" presId="urn:microsoft.com/office/officeart/2018/2/layout/IconVerticalSolidList"/>
    <dgm:cxn modelId="{437B112A-27C4-40CB-9EE0-75C1EE6AB47F}" type="presParOf" srcId="{7243963B-DF10-4D3B-B7BF-9E9B38D6CFD7}" destId="{0CB8D435-310E-4667-A5A1-D4C496D0A912}" srcOrd="6" destOrd="0" presId="urn:microsoft.com/office/officeart/2018/2/layout/IconVerticalSolidList"/>
    <dgm:cxn modelId="{75A6A796-6445-4251-9166-E5E6E673AE48}" type="presParOf" srcId="{0CB8D435-310E-4667-A5A1-D4C496D0A912}" destId="{4FBED1B7-D67B-430B-B807-1326F672838C}" srcOrd="0" destOrd="0" presId="urn:microsoft.com/office/officeart/2018/2/layout/IconVerticalSolidList"/>
    <dgm:cxn modelId="{1E69F42A-5669-418E-8266-9DD5A453BF80}" type="presParOf" srcId="{0CB8D435-310E-4667-A5A1-D4C496D0A912}" destId="{79FAE69B-91F7-4570-9547-D485BA0D0890}" srcOrd="1" destOrd="0" presId="urn:microsoft.com/office/officeart/2018/2/layout/IconVerticalSolidList"/>
    <dgm:cxn modelId="{3A997F9B-A1EF-4863-99F8-C4451D333871}" type="presParOf" srcId="{0CB8D435-310E-4667-A5A1-D4C496D0A912}" destId="{0B9EA8F9-1C5C-4F3C-A2DA-817AB0A5EEE3}" srcOrd="2" destOrd="0" presId="urn:microsoft.com/office/officeart/2018/2/layout/IconVerticalSolidList"/>
    <dgm:cxn modelId="{EE4C09B2-0395-419A-9608-EEBFCD18009F}" type="presParOf" srcId="{0CB8D435-310E-4667-A5A1-D4C496D0A912}" destId="{7D8649A7-FD48-497A-AB7B-676DAA5BA92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77A17D-D32F-4D44-BA1F-E997B199C79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7748620-A6AC-4C9C-933E-F2B942E208B4}">
      <dgm:prSet/>
      <dgm:spPr/>
      <dgm:t>
        <a:bodyPr/>
        <a:lstStyle/>
        <a:p>
          <a:pPr>
            <a:defRPr cap="all"/>
          </a:pPr>
          <a:r>
            <a:rPr lang="en-US"/>
            <a:t>Appropriate definition of turnover: Voluntary, Avoidable</a:t>
          </a:r>
        </a:p>
      </dgm:t>
    </dgm:pt>
    <dgm:pt modelId="{8618643B-83FD-435C-ADE2-6398D23F2A78}" type="parTrans" cxnId="{0B4C3B8B-BFFC-4DF0-8BD8-5709DB1A32AB}">
      <dgm:prSet/>
      <dgm:spPr/>
      <dgm:t>
        <a:bodyPr/>
        <a:lstStyle/>
        <a:p>
          <a:endParaRPr lang="en-US"/>
        </a:p>
      </dgm:t>
    </dgm:pt>
    <dgm:pt modelId="{6D045DCE-D26D-4709-9EBA-1948271137E7}" type="sibTrans" cxnId="{0B4C3B8B-BFFC-4DF0-8BD8-5709DB1A32AB}">
      <dgm:prSet/>
      <dgm:spPr/>
      <dgm:t>
        <a:bodyPr/>
        <a:lstStyle/>
        <a:p>
          <a:endParaRPr lang="en-US"/>
        </a:p>
      </dgm:t>
    </dgm:pt>
    <dgm:pt modelId="{99CBF6F7-4356-4CA4-B88A-F3BCA6FD7E1E}">
      <dgm:prSet/>
      <dgm:spPr/>
      <dgm:t>
        <a:bodyPr/>
        <a:lstStyle/>
        <a:p>
          <a:pPr>
            <a:defRPr cap="all"/>
          </a:pPr>
          <a:r>
            <a:rPr lang="en-US"/>
            <a:t>Turnover rates by various demographics</a:t>
          </a:r>
        </a:p>
      </dgm:t>
    </dgm:pt>
    <dgm:pt modelId="{B940273B-99EB-4CD1-9671-535E42182F19}" type="parTrans" cxnId="{41C0B239-22C8-45F7-A40D-D84A5D22B6AB}">
      <dgm:prSet/>
      <dgm:spPr/>
      <dgm:t>
        <a:bodyPr/>
        <a:lstStyle/>
        <a:p>
          <a:endParaRPr lang="en-US"/>
        </a:p>
      </dgm:t>
    </dgm:pt>
    <dgm:pt modelId="{5E980EB5-9044-412A-884E-A1EC9629FBB1}" type="sibTrans" cxnId="{41C0B239-22C8-45F7-A40D-D84A5D22B6AB}">
      <dgm:prSet/>
      <dgm:spPr/>
      <dgm:t>
        <a:bodyPr/>
        <a:lstStyle/>
        <a:p>
          <a:endParaRPr lang="en-US"/>
        </a:p>
      </dgm:t>
    </dgm:pt>
    <dgm:pt modelId="{B75CA1E8-C306-40A4-9FE1-490BD15040CD}">
      <dgm:prSet/>
      <dgm:spPr/>
      <dgm:t>
        <a:bodyPr/>
        <a:lstStyle/>
        <a:p>
          <a:pPr>
            <a:defRPr cap="all"/>
          </a:pPr>
          <a:r>
            <a:rPr lang="en-US"/>
            <a:t>Report by critical job groups</a:t>
          </a:r>
        </a:p>
      </dgm:t>
    </dgm:pt>
    <dgm:pt modelId="{33C5D636-3D6B-4441-BFAE-7DB25BB2B66D}" type="parTrans" cxnId="{592A6179-1D65-4C99-8221-FE2784640362}">
      <dgm:prSet/>
      <dgm:spPr/>
      <dgm:t>
        <a:bodyPr/>
        <a:lstStyle/>
        <a:p>
          <a:endParaRPr lang="en-US"/>
        </a:p>
      </dgm:t>
    </dgm:pt>
    <dgm:pt modelId="{F530D7A8-90FF-4B71-9988-17D6F869ECAF}" type="sibTrans" cxnId="{592A6179-1D65-4C99-8221-FE2784640362}">
      <dgm:prSet/>
      <dgm:spPr/>
      <dgm:t>
        <a:bodyPr/>
        <a:lstStyle/>
        <a:p>
          <a:endParaRPr lang="en-US"/>
        </a:p>
      </dgm:t>
    </dgm:pt>
    <dgm:pt modelId="{CC8E1349-D9B4-4AF0-B216-B28758AD26B0}">
      <dgm:prSet/>
      <dgm:spPr/>
      <dgm:t>
        <a:bodyPr/>
        <a:lstStyle/>
        <a:p>
          <a:pPr>
            <a:defRPr cap="all"/>
          </a:pPr>
          <a:r>
            <a:rPr lang="en-US"/>
            <a:t>Report turnover with costs</a:t>
          </a:r>
        </a:p>
      </dgm:t>
    </dgm:pt>
    <dgm:pt modelId="{45064D39-034A-407C-994D-16E0D7FB79E9}" type="parTrans" cxnId="{7B951734-42E9-4F1B-BDEC-FE4D6E9ED293}">
      <dgm:prSet/>
      <dgm:spPr/>
      <dgm:t>
        <a:bodyPr/>
        <a:lstStyle/>
        <a:p>
          <a:endParaRPr lang="en-US"/>
        </a:p>
      </dgm:t>
    </dgm:pt>
    <dgm:pt modelId="{384F1983-65F1-4533-A030-D3F05EFB40A8}" type="sibTrans" cxnId="{7B951734-42E9-4F1B-BDEC-FE4D6E9ED293}">
      <dgm:prSet/>
      <dgm:spPr/>
      <dgm:t>
        <a:bodyPr/>
        <a:lstStyle/>
        <a:p>
          <a:endParaRPr lang="en-US"/>
        </a:p>
      </dgm:t>
    </dgm:pt>
    <dgm:pt modelId="{6C13C06B-048C-45A4-9459-DE831727B006}">
      <dgm:prSet/>
      <dgm:spPr/>
      <dgm:t>
        <a:bodyPr/>
        <a:lstStyle/>
        <a:p>
          <a:pPr>
            <a:defRPr cap="all"/>
          </a:pPr>
          <a:r>
            <a:rPr lang="en-US"/>
            <a:t>Compare data with benchmarking targets</a:t>
          </a:r>
        </a:p>
      </dgm:t>
    </dgm:pt>
    <dgm:pt modelId="{548FAD64-9D41-47B8-A300-6A514FBE7EE9}" type="parTrans" cxnId="{1F3B39F2-CB42-4239-ADD8-A0F30ECE5E89}">
      <dgm:prSet/>
      <dgm:spPr/>
      <dgm:t>
        <a:bodyPr/>
        <a:lstStyle/>
        <a:p>
          <a:endParaRPr lang="en-US"/>
        </a:p>
      </dgm:t>
    </dgm:pt>
    <dgm:pt modelId="{4E572CC4-6ED0-4947-A7F2-5578E0A04F91}" type="sibTrans" cxnId="{1F3B39F2-CB42-4239-ADD8-A0F30ECE5E89}">
      <dgm:prSet/>
      <dgm:spPr/>
      <dgm:t>
        <a:bodyPr/>
        <a:lstStyle/>
        <a:p>
          <a:endParaRPr lang="en-US"/>
        </a:p>
      </dgm:t>
    </dgm:pt>
    <dgm:pt modelId="{E5D3054C-9296-4293-89F8-2AA4D47F3B7E}">
      <dgm:prSet/>
      <dgm:spPr/>
      <dgm:t>
        <a:bodyPr/>
        <a:lstStyle/>
        <a:p>
          <a:pPr>
            <a:defRPr cap="all"/>
          </a:pPr>
          <a:r>
            <a:rPr lang="en-US"/>
            <a:t>Develop trigger points for action</a:t>
          </a:r>
        </a:p>
      </dgm:t>
    </dgm:pt>
    <dgm:pt modelId="{9059244E-A70D-4FE0-A73E-A549DD46975F}" type="parTrans" cxnId="{7AE38D97-9C92-4CEB-A446-807129BB8597}">
      <dgm:prSet/>
      <dgm:spPr/>
      <dgm:t>
        <a:bodyPr/>
        <a:lstStyle/>
        <a:p>
          <a:endParaRPr lang="en-US"/>
        </a:p>
      </dgm:t>
    </dgm:pt>
    <dgm:pt modelId="{3A4361C3-5D4D-413B-9391-B2E29354A9AC}" type="sibTrans" cxnId="{7AE38D97-9C92-4CEB-A446-807129BB8597}">
      <dgm:prSet/>
      <dgm:spPr/>
      <dgm:t>
        <a:bodyPr/>
        <a:lstStyle/>
        <a:p>
          <a:endParaRPr lang="en-US"/>
        </a:p>
      </dgm:t>
    </dgm:pt>
    <dgm:pt modelId="{ABA2AC86-A9C2-4AB3-8846-D5FF70F3C541}" type="pres">
      <dgm:prSet presAssocID="{0077A17D-D32F-4D44-BA1F-E997B199C798}" presName="root" presStyleCnt="0">
        <dgm:presLayoutVars>
          <dgm:dir/>
          <dgm:resizeHandles val="exact"/>
        </dgm:presLayoutVars>
      </dgm:prSet>
      <dgm:spPr/>
      <dgm:t>
        <a:bodyPr/>
        <a:lstStyle/>
        <a:p>
          <a:endParaRPr lang="en-IN"/>
        </a:p>
      </dgm:t>
    </dgm:pt>
    <dgm:pt modelId="{B34642C7-3BD6-48A8-811B-DC602C16C1FB}" type="pres">
      <dgm:prSet presAssocID="{E7748620-A6AC-4C9C-933E-F2B942E208B4}" presName="compNode" presStyleCnt="0"/>
      <dgm:spPr/>
    </dgm:pt>
    <dgm:pt modelId="{AE1A6AD2-A6E3-4A88-AC8D-771994D42D33}" type="pres">
      <dgm:prSet presAssocID="{E7748620-A6AC-4C9C-933E-F2B942E208B4}" presName="iconBgRect" presStyleLbl="bgShp" presStyleIdx="0" presStyleCnt="6"/>
      <dgm:spPr/>
    </dgm:pt>
    <dgm:pt modelId="{99C5C320-97AB-499F-9A1F-202B63E4C79A}" type="pres">
      <dgm:prSet presAssocID="{E7748620-A6AC-4C9C-933E-F2B942E208B4}"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IN"/>
        </a:p>
      </dgm:t>
      <dgm:extLst>
        <a:ext uri="{E40237B7-FDA0-4F09-8148-C483321AD2D9}">
          <dgm14:cNvPr xmlns:dgm14="http://schemas.microsoft.com/office/drawing/2010/diagram" id="0" name="" descr="Bitcoin"/>
        </a:ext>
      </dgm:extLst>
    </dgm:pt>
    <dgm:pt modelId="{11C87986-AE44-4ED9-A472-46B1F72835E3}" type="pres">
      <dgm:prSet presAssocID="{E7748620-A6AC-4C9C-933E-F2B942E208B4}" presName="spaceRect" presStyleCnt="0"/>
      <dgm:spPr/>
    </dgm:pt>
    <dgm:pt modelId="{1CC0E82E-72C3-4741-BAE6-C4644592E8A5}" type="pres">
      <dgm:prSet presAssocID="{E7748620-A6AC-4C9C-933E-F2B942E208B4}" presName="textRect" presStyleLbl="revTx" presStyleIdx="0" presStyleCnt="6">
        <dgm:presLayoutVars>
          <dgm:chMax val="1"/>
          <dgm:chPref val="1"/>
        </dgm:presLayoutVars>
      </dgm:prSet>
      <dgm:spPr/>
      <dgm:t>
        <a:bodyPr/>
        <a:lstStyle/>
        <a:p>
          <a:endParaRPr lang="en-IN"/>
        </a:p>
      </dgm:t>
    </dgm:pt>
    <dgm:pt modelId="{671A88CF-9DFD-4CA2-A349-232D1B12EFBD}" type="pres">
      <dgm:prSet presAssocID="{6D045DCE-D26D-4709-9EBA-1948271137E7}" presName="sibTrans" presStyleCnt="0"/>
      <dgm:spPr/>
    </dgm:pt>
    <dgm:pt modelId="{FFE8694F-B822-47B6-ABDF-8BF3F8290D2E}" type="pres">
      <dgm:prSet presAssocID="{99CBF6F7-4356-4CA4-B88A-F3BCA6FD7E1E}" presName="compNode" presStyleCnt="0"/>
      <dgm:spPr/>
    </dgm:pt>
    <dgm:pt modelId="{EAD4B2D9-CD07-49F9-AD1E-BF021BECEC9D}" type="pres">
      <dgm:prSet presAssocID="{99CBF6F7-4356-4CA4-B88A-F3BCA6FD7E1E}" presName="iconBgRect" presStyleLbl="bgShp" presStyleIdx="1" presStyleCnt="6"/>
      <dgm:spPr/>
    </dgm:pt>
    <dgm:pt modelId="{D8E8E254-3F4F-4C98-9476-2797EE85084C}" type="pres">
      <dgm:prSet presAssocID="{99CBF6F7-4356-4CA4-B88A-F3BCA6FD7E1E}"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IN"/>
        </a:p>
      </dgm:t>
      <dgm:extLst>
        <a:ext uri="{E40237B7-FDA0-4F09-8148-C483321AD2D9}">
          <dgm14:cNvPr xmlns:dgm14="http://schemas.microsoft.com/office/drawing/2010/diagram" id="0" name="" descr="Money"/>
        </a:ext>
      </dgm:extLst>
    </dgm:pt>
    <dgm:pt modelId="{80337FEC-AF00-4468-B781-8EC99337C74F}" type="pres">
      <dgm:prSet presAssocID="{99CBF6F7-4356-4CA4-B88A-F3BCA6FD7E1E}" presName="spaceRect" presStyleCnt="0"/>
      <dgm:spPr/>
    </dgm:pt>
    <dgm:pt modelId="{48E117D0-5F11-4473-901C-1D48AE78BC67}" type="pres">
      <dgm:prSet presAssocID="{99CBF6F7-4356-4CA4-B88A-F3BCA6FD7E1E}" presName="textRect" presStyleLbl="revTx" presStyleIdx="1" presStyleCnt="6">
        <dgm:presLayoutVars>
          <dgm:chMax val="1"/>
          <dgm:chPref val="1"/>
        </dgm:presLayoutVars>
      </dgm:prSet>
      <dgm:spPr/>
      <dgm:t>
        <a:bodyPr/>
        <a:lstStyle/>
        <a:p>
          <a:endParaRPr lang="en-IN"/>
        </a:p>
      </dgm:t>
    </dgm:pt>
    <dgm:pt modelId="{1C269E44-6D74-40D6-8E3F-80CBFD1CCBFB}" type="pres">
      <dgm:prSet presAssocID="{5E980EB5-9044-412A-884E-A1EC9629FBB1}" presName="sibTrans" presStyleCnt="0"/>
      <dgm:spPr/>
    </dgm:pt>
    <dgm:pt modelId="{CDA74A54-B2E9-4F24-B46A-631854FC1792}" type="pres">
      <dgm:prSet presAssocID="{B75CA1E8-C306-40A4-9FE1-490BD15040CD}" presName="compNode" presStyleCnt="0"/>
      <dgm:spPr/>
    </dgm:pt>
    <dgm:pt modelId="{DEF92597-4E99-4725-AFE9-625CB622935B}" type="pres">
      <dgm:prSet presAssocID="{B75CA1E8-C306-40A4-9FE1-490BD15040CD}" presName="iconBgRect" presStyleLbl="bgShp" presStyleIdx="2" presStyleCnt="6"/>
      <dgm:spPr/>
    </dgm:pt>
    <dgm:pt modelId="{55882FBB-35FF-4690-A743-9E06031A92FD}" type="pres">
      <dgm:prSet presAssocID="{B75CA1E8-C306-40A4-9FE1-490BD15040CD}"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IN"/>
        </a:p>
      </dgm:t>
      <dgm:extLst>
        <a:ext uri="{E40237B7-FDA0-4F09-8148-C483321AD2D9}">
          <dgm14:cNvPr xmlns:dgm14="http://schemas.microsoft.com/office/drawing/2010/diagram" id="0" name="" descr="Users"/>
        </a:ext>
      </dgm:extLst>
    </dgm:pt>
    <dgm:pt modelId="{357B38FF-B682-4C55-A621-C3482C59D255}" type="pres">
      <dgm:prSet presAssocID="{B75CA1E8-C306-40A4-9FE1-490BD15040CD}" presName="spaceRect" presStyleCnt="0"/>
      <dgm:spPr/>
    </dgm:pt>
    <dgm:pt modelId="{5FE8E92A-39C4-401C-B606-3FCADA04090A}" type="pres">
      <dgm:prSet presAssocID="{B75CA1E8-C306-40A4-9FE1-490BD15040CD}" presName="textRect" presStyleLbl="revTx" presStyleIdx="2" presStyleCnt="6">
        <dgm:presLayoutVars>
          <dgm:chMax val="1"/>
          <dgm:chPref val="1"/>
        </dgm:presLayoutVars>
      </dgm:prSet>
      <dgm:spPr/>
      <dgm:t>
        <a:bodyPr/>
        <a:lstStyle/>
        <a:p>
          <a:endParaRPr lang="en-IN"/>
        </a:p>
      </dgm:t>
    </dgm:pt>
    <dgm:pt modelId="{FFA6746A-7018-4844-A57F-FD4079DB8FE5}" type="pres">
      <dgm:prSet presAssocID="{F530D7A8-90FF-4B71-9988-17D6F869ECAF}" presName="sibTrans" presStyleCnt="0"/>
      <dgm:spPr/>
    </dgm:pt>
    <dgm:pt modelId="{F60827A9-36C9-4ACD-B7EC-F47C721F7944}" type="pres">
      <dgm:prSet presAssocID="{CC8E1349-D9B4-4AF0-B216-B28758AD26B0}" presName="compNode" presStyleCnt="0"/>
      <dgm:spPr/>
    </dgm:pt>
    <dgm:pt modelId="{B66725BD-6EE7-4EFA-A71E-5F096D397983}" type="pres">
      <dgm:prSet presAssocID="{CC8E1349-D9B4-4AF0-B216-B28758AD26B0}" presName="iconBgRect" presStyleLbl="bgShp" presStyleIdx="3" presStyleCnt="6"/>
      <dgm:spPr/>
    </dgm:pt>
    <dgm:pt modelId="{C768827F-873A-4A16-882B-B27BCD6DD1B7}" type="pres">
      <dgm:prSet presAssocID="{CC8E1349-D9B4-4AF0-B216-B28758AD26B0}"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IN"/>
        </a:p>
      </dgm:t>
      <dgm:extLst>
        <a:ext uri="{E40237B7-FDA0-4F09-8148-C483321AD2D9}">
          <dgm14:cNvPr xmlns:dgm14="http://schemas.microsoft.com/office/drawing/2010/diagram" id="0" name="" descr="Coins"/>
        </a:ext>
      </dgm:extLst>
    </dgm:pt>
    <dgm:pt modelId="{F6B5D748-0A23-48E3-8126-1234F7F3D1EA}" type="pres">
      <dgm:prSet presAssocID="{CC8E1349-D9B4-4AF0-B216-B28758AD26B0}" presName="spaceRect" presStyleCnt="0"/>
      <dgm:spPr/>
    </dgm:pt>
    <dgm:pt modelId="{0417D191-96B0-4B73-B2FC-90AECCC15D32}" type="pres">
      <dgm:prSet presAssocID="{CC8E1349-D9B4-4AF0-B216-B28758AD26B0}" presName="textRect" presStyleLbl="revTx" presStyleIdx="3" presStyleCnt="6">
        <dgm:presLayoutVars>
          <dgm:chMax val="1"/>
          <dgm:chPref val="1"/>
        </dgm:presLayoutVars>
      </dgm:prSet>
      <dgm:spPr/>
      <dgm:t>
        <a:bodyPr/>
        <a:lstStyle/>
        <a:p>
          <a:endParaRPr lang="en-IN"/>
        </a:p>
      </dgm:t>
    </dgm:pt>
    <dgm:pt modelId="{981DB79F-5D5B-4868-A5FE-E22DA127B0BE}" type="pres">
      <dgm:prSet presAssocID="{384F1983-65F1-4533-A030-D3F05EFB40A8}" presName="sibTrans" presStyleCnt="0"/>
      <dgm:spPr/>
    </dgm:pt>
    <dgm:pt modelId="{F0DD4852-ACA3-41E4-A7D6-0E461841C170}" type="pres">
      <dgm:prSet presAssocID="{6C13C06B-048C-45A4-9459-DE831727B006}" presName="compNode" presStyleCnt="0"/>
      <dgm:spPr/>
    </dgm:pt>
    <dgm:pt modelId="{A0236C13-235B-4343-A805-2D4FB5B4B711}" type="pres">
      <dgm:prSet presAssocID="{6C13C06B-048C-45A4-9459-DE831727B006}" presName="iconBgRect" presStyleLbl="bgShp" presStyleIdx="4" presStyleCnt="6"/>
      <dgm:spPr/>
    </dgm:pt>
    <dgm:pt modelId="{5986B923-01C1-44AD-B1AC-175C22E5FE01}" type="pres">
      <dgm:prSet presAssocID="{6C13C06B-048C-45A4-9459-DE831727B006}"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IN"/>
        </a:p>
      </dgm:t>
      <dgm:extLst>
        <a:ext uri="{E40237B7-FDA0-4F09-8148-C483321AD2D9}">
          <dgm14:cNvPr xmlns:dgm14="http://schemas.microsoft.com/office/drawing/2010/diagram" id="0" name="" descr="Bullseye"/>
        </a:ext>
      </dgm:extLst>
    </dgm:pt>
    <dgm:pt modelId="{3D0CCE9D-3051-441B-B546-F486E5BD2E64}" type="pres">
      <dgm:prSet presAssocID="{6C13C06B-048C-45A4-9459-DE831727B006}" presName="spaceRect" presStyleCnt="0"/>
      <dgm:spPr/>
    </dgm:pt>
    <dgm:pt modelId="{6E2110E4-3334-4483-A62D-330F59A3383E}" type="pres">
      <dgm:prSet presAssocID="{6C13C06B-048C-45A4-9459-DE831727B006}" presName="textRect" presStyleLbl="revTx" presStyleIdx="4" presStyleCnt="6">
        <dgm:presLayoutVars>
          <dgm:chMax val="1"/>
          <dgm:chPref val="1"/>
        </dgm:presLayoutVars>
      </dgm:prSet>
      <dgm:spPr/>
      <dgm:t>
        <a:bodyPr/>
        <a:lstStyle/>
        <a:p>
          <a:endParaRPr lang="en-IN"/>
        </a:p>
      </dgm:t>
    </dgm:pt>
    <dgm:pt modelId="{942C5A72-89E9-472B-885C-B531090E3D8C}" type="pres">
      <dgm:prSet presAssocID="{4E572CC4-6ED0-4947-A7F2-5578E0A04F91}" presName="sibTrans" presStyleCnt="0"/>
      <dgm:spPr/>
    </dgm:pt>
    <dgm:pt modelId="{819E85FA-4C5E-4121-ADD3-F0312C3AF21F}" type="pres">
      <dgm:prSet presAssocID="{E5D3054C-9296-4293-89F8-2AA4D47F3B7E}" presName="compNode" presStyleCnt="0"/>
      <dgm:spPr/>
    </dgm:pt>
    <dgm:pt modelId="{F1B9635F-3B93-4E1A-885D-2A87A78D4C0E}" type="pres">
      <dgm:prSet presAssocID="{E5D3054C-9296-4293-89F8-2AA4D47F3B7E}" presName="iconBgRect" presStyleLbl="bgShp" presStyleIdx="5" presStyleCnt="6"/>
      <dgm:spPr/>
    </dgm:pt>
    <dgm:pt modelId="{D6E5725C-5246-46DA-AD5B-5E071F34986A}" type="pres">
      <dgm:prSet presAssocID="{E5D3054C-9296-4293-89F8-2AA4D47F3B7E}"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t>
        <a:bodyPr/>
        <a:lstStyle/>
        <a:p>
          <a:endParaRPr lang="en-IN"/>
        </a:p>
      </dgm:t>
      <dgm:extLst>
        <a:ext uri="{E40237B7-FDA0-4F09-8148-C483321AD2D9}">
          <dgm14:cNvPr xmlns:dgm14="http://schemas.microsoft.com/office/drawing/2010/diagram" id="0" name="" descr="Fencing"/>
        </a:ext>
      </dgm:extLst>
    </dgm:pt>
    <dgm:pt modelId="{1A3625A0-C4A7-44A6-8AB4-E1AA0D38F5C1}" type="pres">
      <dgm:prSet presAssocID="{E5D3054C-9296-4293-89F8-2AA4D47F3B7E}" presName="spaceRect" presStyleCnt="0"/>
      <dgm:spPr/>
    </dgm:pt>
    <dgm:pt modelId="{D8F4813B-A305-491A-9E1E-4F9349120EA8}" type="pres">
      <dgm:prSet presAssocID="{E5D3054C-9296-4293-89F8-2AA4D47F3B7E}" presName="textRect" presStyleLbl="revTx" presStyleIdx="5" presStyleCnt="6">
        <dgm:presLayoutVars>
          <dgm:chMax val="1"/>
          <dgm:chPref val="1"/>
        </dgm:presLayoutVars>
      </dgm:prSet>
      <dgm:spPr/>
      <dgm:t>
        <a:bodyPr/>
        <a:lstStyle/>
        <a:p>
          <a:endParaRPr lang="en-IN"/>
        </a:p>
      </dgm:t>
    </dgm:pt>
  </dgm:ptLst>
  <dgm:cxnLst>
    <dgm:cxn modelId="{BE4D2B6D-8267-472D-B15F-35DA580FE0F2}" type="presOf" srcId="{E5D3054C-9296-4293-89F8-2AA4D47F3B7E}" destId="{D8F4813B-A305-491A-9E1E-4F9349120EA8}" srcOrd="0" destOrd="0" presId="urn:microsoft.com/office/officeart/2018/5/layout/IconCircleLabelList"/>
    <dgm:cxn modelId="{913968E4-D975-4BA5-802C-7C932C1D6070}" type="presOf" srcId="{6C13C06B-048C-45A4-9459-DE831727B006}" destId="{6E2110E4-3334-4483-A62D-330F59A3383E}" srcOrd="0" destOrd="0" presId="urn:microsoft.com/office/officeart/2018/5/layout/IconCircleLabelList"/>
    <dgm:cxn modelId="{61EC0C39-5885-40C2-BEAA-CCEFB097C135}" type="presOf" srcId="{0077A17D-D32F-4D44-BA1F-E997B199C798}" destId="{ABA2AC86-A9C2-4AB3-8846-D5FF70F3C541}" srcOrd="0" destOrd="0" presId="urn:microsoft.com/office/officeart/2018/5/layout/IconCircleLabelList"/>
    <dgm:cxn modelId="{7B951734-42E9-4F1B-BDEC-FE4D6E9ED293}" srcId="{0077A17D-D32F-4D44-BA1F-E997B199C798}" destId="{CC8E1349-D9B4-4AF0-B216-B28758AD26B0}" srcOrd="3" destOrd="0" parTransId="{45064D39-034A-407C-994D-16E0D7FB79E9}" sibTransId="{384F1983-65F1-4533-A030-D3F05EFB40A8}"/>
    <dgm:cxn modelId="{9F020D30-E5D8-46FE-89C6-CECBAAC18916}" type="presOf" srcId="{99CBF6F7-4356-4CA4-B88A-F3BCA6FD7E1E}" destId="{48E117D0-5F11-4473-901C-1D48AE78BC67}" srcOrd="0" destOrd="0" presId="urn:microsoft.com/office/officeart/2018/5/layout/IconCircleLabelList"/>
    <dgm:cxn modelId="{56648F6F-27A4-4823-A111-7A6B2F9352CB}" type="presOf" srcId="{E7748620-A6AC-4C9C-933E-F2B942E208B4}" destId="{1CC0E82E-72C3-4741-BAE6-C4644592E8A5}" srcOrd="0" destOrd="0" presId="urn:microsoft.com/office/officeart/2018/5/layout/IconCircleLabelList"/>
    <dgm:cxn modelId="{1F3B39F2-CB42-4239-ADD8-A0F30ECE5E89}" srcId="{0077A17D-D32F-4D44-BA1F-E997B199C798}" destId="{6C13C06B-048C-45A4-9459-DE831727B006}" srcOrd="4" destOrd="0" parTransId="{548FAD64-9D41-47B8-A300-6A514FBE7EE9}" sibTransId="{4E572CC4-6ED0-4947-A7F2-5578E0A04F91}"/>
    <dgm:cxn modelId="{CA9A7E89-BD88-4B60-933E-3DABC6F1FDEA}" type="presOf" srcId="{CC8E1349-D9B4-4AF0-B216-B28758AD26B0}" destId="{0417D191-96B0-4B73-B2FC-90AECCC15D32}" srcOrd="0" destOrd="0" presId="urn:microsoft.com/office/officeart/2018/5/layout/IconCircleLabelList"/>
    <dgm:cxn modelId="{155F79EB-50D6-4A32-9BE6-EFDC7FD46987}" type="presOf" srcId="{B75CA1E8-C306-40A4-9FE1-490BD15040CD}" destId="{5FE8E92A-39C4-401C-B606-3FCADA04090A}" srcOrd="0" destOrd="0" presId="urn:microsoft.com/office/officeart/2018/5/layout/IconCircleLabelList"/>
    <dgm:cxn modelId="{7AE38D97-9C92-4CEB-A446-807129BB8597}" srcId="{0077A17D-D32F-4D44-BA1F-E997B199C798}" destId="{E5D3054C-9296-4293-89F8-2AA4D47F3B7E}" srcOrd="5" destOrd="0" parTransId="{9059244E-A70D-4FE0-A73E-A549DD46975F}" sibTransId="{3A4361C3-5D4D-413B-9391-B2E29354A9AC}"/>
    <dgm:cxn modelId="{41C0B239-22C8-45F7-A40D-D84A5D22B6AB}" srcId="{0077A17D-D32F-4D44-BA1F-E997B199C798}" destId="{99CBF6F7-4356-4CA4-B88A-F3BCA6FD7E1E}" srcOrd="1" destOrd="0" parTransId="{B940273B-99EB-4CD1-9671-535E42182F19}" sibTransId="{5E980EB5-9044-412A-884E-A1EC9629FBB1}"/>
    <dgm:cxn modelId="{0B4C3B8B-BFFC-4DF0-8BD8-5709DB1A32AB}" srcId="{0077A17D-D32F-4D44-BA1F-E997B199C798}" destId="{E7748620-A6AC-4C9C-933E-F2B942E208B4}" srcOrd="0" destOrd="0" parTransId="{8618643B-83FD-435C-ADE2-6398D23F2A78}" sibTransId="{6D045DCE-D26D-4709-9EBA-1948271137E7}"/>
    <dgm:cxn modelId="{592A6179-1D65-4C99-8221-FE2784640362}" srcId="{0077A17D-D32F-4D44-BA1F-E997B199C798}" destId="{B75CA1E8-C306-40A4-9FE1-490BD15040CD}" srcOrd="2" destOrd="0" parTransId="{33C5D636-3D6B-4441-BFAE-7DB25BB2B66D}" sibTransId="{F530D7A8-90FF-4B71-9988-17D6F869ECAF}"/>
    <dgm:cxn modelId="{468BE9DF-D865-432B-9262-A3A9D3F2C3FF}" type="presParOf" srcId="{ABA2AC86-A9C2-4AB3-8846-D5FF70F3C541}" destId="{B34642C7-3BD6-48A8-811B-DC602C16C1FB}" srcOrd="0" destOrd="0" presId="urn:microsoft.com/office/officeart/2018/5/layout/IconCircleLabelList"/>
    <dgm:cxn modelId="{44962214-3065-4E6A-B12B-A98C61A05150}" type="presParOf" srcId="{B34642C7-3BD6-48A8-811B-DC602C16C1FB}" destId="{AE1A6AD2-A6E3-4A88-AC8D-771994D42D33}" srcOrd="0" destOrd="0" presId="urn:microsoft.com/office/officeart/2018/5/layout/IconCircleLabelList"/>
    <dgm:cxn modelId="{6B1B440A-4B75-4E8B-B6E8-848393030F1B}" type="presParOf" srcId="{B34642C7-3BD6-48A8-811B-DC602C16C1FB}" destId="{99C5C320-97AB-499F-9A1F-202B63E4C79A}" srcOrd="1" destOrd="0" presId="urn:microsoft.com/office/officeart/2018/5/layout/IconCircleLabelList"/>
    <dgm:cxn modelId="{19245D0D-449E-4AEE-B02A-3573846B98A9}" type="presParOf" srcId="{B34642C7-3BD6-48A8-811B-DC602C16C1FB}" destId="{11C87986-AE44-4ED9-A472-46B1F72835E3}" srcOrd="2" destOrd="0" presId="urn:microsoft.com/office/officeart/2018/5/layout/IconCircleLabelList"/>
    <dgm:cxn modelId="{48D448B8-951A-4FCD-89C0-5354BF357773}" type="presParOf" srcId="{B34642C7-3BD6-48A8-811B-DC602C16C1FB}" destId="{1CC0E82E-72C3-4741-BAE6-C4644592E8A5}" srcOrd="3" destOrd="0" presId="urn:microsoft.com/office/officeart/2018/5/layout/IconCircleLabelList"/>
    <dgm:cxn modelId="{3B20A0D7-D3B6-460B-9DCD-2B7F3DD46B5D}" type="presParOf" srcId="{ABA2AC86-A9C2-4AB3-8846-D5FF70F3C541}" destId="{671A88CF-9DFD-4CA2-A349-232D1B12EFBD}" srcOrd="1" destOrd="0" presId="urn:microsoft.com/office/officeart/2018/5/layout/IconCircleLabelList"/>
    <dgm:cxn modelId="{DB65A80F-6613-4ECF-9EE1-36E923EB866A}" type="presParOf" srcId="{ABA2AC86-A9C2-4AB3-8846-D5FF70F3C541}" destId="{FFE8694F-B822-47B6-ABDF-8BF3F8290D2E}" srcOrd="2" destOrd="0" presId="urn:microsoft.com/office/officeart/2018/5/layout/IconCircleLabelList"/>
    <dgm:cxn modelId="{767DB9B0-2356-4BE0-B744-BCE7701556AE}" type="presParOf" srcId="{FFE8694F-B822-47B6-ABDF-8BF3F8290D2E}" destId="{EAD4B2D9-CD07-49F9-AD1E-BF021BECEC9D}" srcOrd="0" destOrd="0" presId="urn:microsoft.com/office/officeart/2018/5/layout/IconCircleLabelList"/>
    <dgm:cxn modelId="{35C0C357-20CD-4FCB-B3AE-51F9C38B858E}" type="presParOf" srcId="{FFE8694F-B822-47B6-ABDF-8BF3F8290D2E}" destId="{D8E8E254-3F4F-4C98-9476-2797EE85084C}" srcOrd="1" destOrd="0" presId="urn:microsoft.com/office/officeart/2018/5/layout/IconCircleLabelList"/>
    <dgm:cxn modelId="{572FE612-A4AD-4DAB-AAC7-0C6F1D480FEF}" type="presParOf" srcId="{FFE8694F-B822-47B6-ABDF-8BF3F8290D2E}" destId="{80337FEC-AF00-4468-B781-8EC99337C74F}" srcOrd="2" destOrd="0" presId="urn:microsoft.com/office/officeart/2018/5/layout/IconCircleLabelList"/>
    <dgm:cxn modelId="{E2FDA6C6-6406-4E92-8FC9-D7654FFDCC4D}" type="presParOf" srcId="{FFE8694F-B822-47B6-ABDF-8BF3F8290D2E}" destId="{48E117D0-5F11-4473-901C-1D48AE78BC67}" srcOrd="3" destOrd="0" presId="urn:microsoft.com/office/officeart/2018/5/layout/IconCircleLabelList"/>
    <dgm:cxn modelId="{EEDEF0D6-1722-4380-B2F9-F01CD4C982B0}" type="presParOf" srcId="{ABA2AC86-A9C2-4AB3-8846-D5FF70F3C541}" destId="{1C269E44-6D74-40D6-8E3F-80CBFD1CCBFB}" srcOrd="3" destOrd="0" presId="urn:microsoft.com/office/officeart/2018/5/layout/IconCircleLabelList"/>
    <dgm:cxn modelId="{650ACA4D-47C9-44CB-BD32-36A4A79F607D}" type="presParOf" srcId="{ABA2AC86-A9C2-4AB3-8846-D5FF70F3C541}" destId="{CDA74A54-B2E9-4F24-B46A-631854FC1792}" srcOrd="4" destOrd="0" presId="urn:microsoft.com/office/officeart/2018/5/layout/IconCircleLabelList"/>
    <dgm:cxn modelId="{A7C7E933-6016-40C6-946D-1BEF546F05F0}" type="presParOf" srcId="{CDA74A54-B2E9-4F24-B46A-631854FC1792}" destId="{DEF92597-4E99-4725-AFE9-625CB622935B}" srcOrd="0" destOrd="0" presId="urn:microsoft.com/office/officeart/2018/5/layout/IconCircleLabelList"/>
    <dgm:cxn modelId="{BDAFE049-40A9-431F-B06B-E9097F7CAA6D}" type="presParOf" srcId="{CDA74A54-B2E9-4F24-B46A-631854FC1792}" destId="{55882FBB-35FF-4690-A743-9E06031A92FD}" srcOrd="1" destOrd="0" presId="urn:microsoft.com/office/officeart/2018/5/layout/IconCircleLabelList"/>
    <dgm:cxn modelId="{8421E8CA-FE8F-40D0-BA96-7F395283B507}" type="presParOf" srcId="{CDA74A54-B2E9-4F24-B46A-631854FC1792}" destId="{357B38FF-B682-4C55-A621-C3482C59D255}" srcOrd="2" destOrd="0" presId="urn:microsoft.com/office/officeart/2018/5/layout/IconCircleLabelList"/>
    <dgm:cxn modelId="{BF343209-7A4C-4552-B986-6D949DAB26C5}" type="presParOf" srcId="{CDA74A54-B2E9-4F24-B46A-631854FC1792}" destId="{5FE8E92A-39C4-401C-B606-3FCADA04090A}" srcOrd="3" destOrd="0" presId="urn:microsoft.com/office/officeart/2018/5/layout/IconCircleLabelList"/>
    <dgm:cxn modelId="{E7CE0A57-75A8-40B1-BC5C-E64DB4EBEF75}" type="presParOf" srcId="{ABA2AC86-A9C2-4AB3-8846-D5FF70F3C541}" destId="{FFA6746A-7018-4844-A57F-FD4079DB8FE5}" srcOrd="5" destOrd="0" presId="urn:microsoft.com/office/officeart/2018/5/layout/IconCircleLabelList"/>
    <dgm:cxn modelId="{668470A1-FE51-4E65-B6AC-1C9601A67AAF}" type="presParOf" srcId="{ABA2AC86-A9C2-4AB3-8846-D5FF70F3C541}" destId="{F60827A9-36C9-4ACD-B7EC-F47C721F7944}" srcOrd="6" destOrd="0" presId="urn:microsoft.com/office/officeart/2018/5/layout/IconCircleLabelList"/>
    <dgm:cxn modelId="{D6D467EF-340C-4E1D-B195-584F44167D9C}" type="presParOf" srcId="{F60827A9-36C9-4ACD-B7EC-F47C721F7944}" destId="{B66725BD-6EE7-4EFA-A71E-5F096D397983}" srcOrd="0" destOrd="0" presId="urn:microsoft.com/office/officeart/2018/5/layout/IconCircleLabelList"/>
    <dgm:cxn modelId="{B654A718-9624-4D34-A6FA-A01AE2AD3978}" type="presParOf" srcId="{F60827A9-36C9-4ACD-B7EC-F47C721F7944}" destId="{C768827F-873A-4A16-882B-B27BCD6DD1B7}" srcOrd="1" destOrd="0" presId="urn:microsoft.com/office/officeart/2018/5/layout/IconCircleLabelList"/>
    <dgm:cxn modelId="{42DF6B55-4B57-48DE-976C-2D7F98D9E51B}" type="presParOf" srcId="{F60827A9-36C9-4ACD-B7EC-F47C721F7944}" destId="{F6B5D748-0A23-48E3-8126-1234F7F3D1EA}" srcOrd="2" destOrd="0" presId="urn:microsoft.com/office/officeart/2018/5/layout/IconCircleLabelList"/>
    <dgm:cxn modelId="{34F8A731-9643-411A-B33B-F40AC8976A0F}" type="presParOf" srcId="{F60827A9-36C9-4ACD-B7EC-F47C721F7944}" destId="{0417D191-96B0-4B73-B2FC-90AECCC15D32}" srcOrd="3" destOrd="0" presId="urn:microsoft.com/office/officeart/2018/5/layout/IconCircleLabelList"/>
    <dgm:cxn modelId="{FEE8D2F4-A7B3-41E6-89EE-E7AFA635EE2A}" type="presParOf" srcId="{ABA2AC86-A9C2-4AB3-8846-D5FF70F3C541}" destId="{981DB79F-5D5B-4868-A5FE-E22DA127B0BE}" srcOrd="7" destOrd="0" presId="urn:microsoft.com/office/officeart/2018/5/layout/IconCircleLabelList"/>
    <dgm:cxn modelId="{5CAB09F9-AF89-457A-A971-67B7F569B408}" type="presParOf" srcId="{ABA2AC86-A9C2-4AB3-8846-D5FF70F3C541}" destId="{F0DD4852-ACA3-41E4-A7D6-0E461841C170}" srcOrd="8" destOrd="0" presId="urn:microsoft.com/office/officeart/2018/5/layout/IconCircleLabelList"/>
    <dgm:cxn modelId="{2247D9CA-9AB2-4241-B946-DCD7402E2A05}" type="presParOf" srcId="{F0DD4852-ACA3-41E4-A7D6-0E461841C170}" destId="{A0236C13-235B-4343-A805-2D4FB5B4B711}" srcOrd="0" destOrd="0" presId="urn:microsoft.com/office/officeart/2018/5/layout/IconCircleLabelList"/>
    <dgm:cxn modelId="{F1F2CA9C-75B2-4F01-B43F-831CC8369BCF}" type="presParOf" srcId="{F0DD4852-ACA3-41E4-A7D6-0E461841C170}" destId="{5986B923-01C1-44AD-B1AC-175C22E5FE01}" srcOrd="1" destOrd="0" presId="urn:microsoft.com/office/officeart/2018/5/layout/IconCircleLabelList"/>
    <dgm:cxn modelId="{8503AD33-226B-49A1-A9CC-9895D9F28995}" type="presParOf" srcId="{F0DD4852-ACA3-41E4-A7D6-0E461841C170}" destId="{3D0CCE9D-3051-441B-B546-F486E5BD2E64}" srcOrd="2" destOrd="0" presId="urn:microsoft.com/office/officeart/2018/5/layout/IconCircleLabelList"/>
    <dgm:cxn modelId="{128042E6-3403-4077-8DEF-FFE2BFF08EC2}" type="presParOf" srcId="{F0DD4852-ACA3-41E4-A7D6-0E461841C170}" destId="{6E2110E4-3334-4483-A62D-330F59A3383E}" srcOrd="3" destOrd="0" presId="urn:microsoft.com/office/officeart/2018/5/layout/IconCircleLabelList"/>
    <dgm:cxn modelId="{04D09F24-B8C5-44FA-A5CB-CEDDF6E78411}" type="presParOf" srcId="{ABA2AC86-A9C2-4AB3-8846-D5FF70F3C541}" destId="{942C5A72-89E9-472B-885C-B531090E3D8C}" srcOrd="9" destOrd="0" presId="urn:microsoft.com/office/officeart/2018/5/layout/IconCircleLabelList"/>
    <dgm:cxn modelId="{1177816C-591C-402D-A51A-17088FF7B83E}" type="presParOf" srcId="{ABA2AC86-A9C2-4AB3-8846-D5FF70F3C541}" destId="{819E85FA-4C5E-4121-ADD3-F0312C3AF21F}" srcOrd="10" destOrd="0" presId="urn:microsoft.com/office/officeart/2018/5/layout/IconCircleLabelList"/>
    <dgm:cxn modelId="{43442F1D-D307-438B-B713-A6617031E322}" type="presParOf" srcId="{819E85FA-4C5E-4121-ADD3-F0312C3AF21F}" destId="{F1B9635F-3B93-4E1A-885D-2A87A78D4C0E}" srcOrd="0" destOrd="0" presId="urn:microsoft.com/office/officeart/2018/5/layout/IconCircleLabelList"/>
    <dgm:cxn modelId="{86B7D6B3-F7F8-4F9E-82C6-5655EC445286}" type="presParOf" srcId="{819E85FA-4C5E-4121-ADD3-F0312C3AF21F}" destId="{D6E5725C-5246-46DA-AD5B-5E071F34986A}" srcOrd="1" destOrd="0" presId="urn:microsoft.com/office/officeart/2018/5/layout/IconCircleLabelList"/>
    <dgm:cxn modelId="{B0C5BFDD-9593-4AA7-AAEF-03B2F216ED43}" type="presParOf" srcId="{819E85FA-4C5E-4121-ADD3-F0312C3AF21F}" destId="{1A3625A0-C4A7-44A6-8AB4-E1AA0D38F5C1}" srcOrd="2" destOrd="0" presId="urn:microsoft.com/office/officeart/2018/5/layout/IconCircleLabelList"/>
    <dgm:cxn modelId="{1175155E-F269-4277-BCD2-E97F060F5875}" type="presParOf" srcId="{819E85FA-4C5E-4121-ADD3-F0312C3AF21F}" destId="{D8F4813B-A305-491A-9E1E-4F9349120EA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F190CF-591C-40E4-B4D0-CC4EB543610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8E10E500-6DEA-46DE-99B3-A7B1A902E1D5}">
      <dgm:prSet/>
      <dgm:spPr/>
      <dgm:t>
        <a:bodyPr/>
        <a:lstStyle/>
        <a:p>
          <a:r>
            <a:rPr lang="en-US"/>
            <a:t>Diagnostic tools</a:t>
          </a:r>
        </a:p>
      </dgm:t>
    </dgm:pt>
    <dgm:pt modelId="{52E7F396-C65E-4DE7-B1E7-20B033097F10}" type="parTrans" cxnId="{9F4EE870-A998-43F4-9790-4A91C6EA8138}">
      <dgm:prSet/>
      <dgm:spPr/>
      <dgm:t>
        <a:bodyPr/>
        <a:lstStyle/>
        <a:p>
          <a:endParaRPr lang="en-US"/>
        </a:p>
      </dgm:t>
    </dgm:pt>
    <dgm:pt modelId="{1BBAE70E-C510-4E48-AFC8-94B7594225BE}" type="sibTrans" cxnId="{9F4EE870-A998-43F4-9790-4A91C6EA8138}">
      <dgm:prSet/>
      <dgm:spPr/>
      <dgm:t>
        <a:bodyPr/>
        <a:lstStyle/>
        <a:p>
          <a:endParaRPr lang="en-US"/>
        </a:p>
      </dgm:t>
    </dgm:pt>
    <dgm:pt modelId="{4043DB57-F619-4584-BCA4-467C991424BD}">
      <dgm:prSet/>
      <dgm:spPr/>
      <dgm:t>
        <a:bodyPr/>
        <a:lstStyle/>
        <a:p>
          <a:r>
            <a:rPr lang="en-US"/>
            <a:t>Demographic analysis</a:t>
          </a:r>
        </a:p>
      </dgm:t>
    </dgm:pt>
    <dgm:pt modelId="{58D8196F-D6C0-4DCF-B31D-C799F107B696}" type="parTrans" cxnId="{5F56B325-07E9-453C-8BBD-1A8EA0CA856F}">
      <dgm:prSet/>
      <dgm:spPr/>
      <dgm:t>
        <a:bodyPr/>
        <a:lstStyle/>
        <a:p>
          <a:endParaRPr lang="en-US"/>
        </a:p>
      </dgm:t>
    </dgm:pt>
    <dgm:pt modelId="{17E5BBE6-71BE-4C27-AFB8-EA9DE424C016}" type="sibTrans" cxnId="{5F56B325-07E9-453C-8BBD-1A8EA0CA856F}">
      <dgm:prSet/>
      <dgm:spPr/>
      <dgm:t>
        <a:bodyPr/>
        <a:lstStyle/>
        <a:p>
          <a:endParaRPr lang="en-US"/>
        </a:p>
      </dgm:t>
    </dgm:pt>
    <dgm:pt modelId="{84EE78D5-F497-4C1A-90BF-D1417B4859FF}">
      <dgm:prSet/>
      <dgm:spPr/>
      <dgm:t>
        <a:bodyPr/>
        <a:lstStyle/>
        <a:p>
          <a:r>
            <a:rPr lang="en-US"/>
            <a:t>Focus groups</a:t>
          </a:r>
        </a:p>
      </dgm:t>
    </dgm:pt>
    <dgm:pt modelId="{4404D3AD-1312-4D76-B8A3-33B9DFE9EC5D}" type="parTrans" cxnId="{7A746EBE-43AE-424D-879E-8EA6C004BE85}">
      <dgm:prSet/>
      <dgm:spPr/>
      <dgm:t>
        <a:bodyPr/>
        <a:lstStyle/>
        <a:p>
          <a:endParaRPr lang="en-US"/>
        </a:p>
      </dgm:t>
    </dgm:pt>
    <dgm:pt modelId="{EEFF1515-4CD0-4BA0-9F28-0D5785557B50}" type="sibTrans" cxnId="{7A746EBE-43AE-424D-879E-8EA6C004BE85}">
      <dgm:prSet/>
      <dgm:spPr/>
      <dgm:t>
        <a:bodyPr/>
        <a:lstStyle/>
        <a:p>
          <a:endParaRPr lang="en-US"/>
        </a:p>
      </dgm:t>
    </dgm:pt>
    <dgm:pt modelId="{28BAE0BD-F635-41CC-817A-8CB09DADA63D}">
      <dgm:prSet/>
      <dgm:spPr/>
      <dgm:t>
        <a:bodyPr/>
        <a:lstStyle/>
        <a:p>
          <a:r>
            <a:rPr lang="en-US"/>
            <a:t>Probing interviews</a:t>
          </a:r>
        </a:p>
      </dgm:t>
    </dgm:pt>
    <dgm:pt modelId="{1635C846-9A02-448B-9AE3-DCB01FBFBC54}" type="parTrans" cxnId="{E4FACCF0-E946-4777-88F8-878A2B58BFFC}">
      <dgm:prSet/>
      <dgm:spPr/>
      <dgm:t>
        <a:bodyPr/>
        <a:lstStyle/>
        <a:p>
          <a:endParaRPr lang="en-US"/>
        </a:p>
      </dgm:t>
    </dgm:pt>
    <dgm:pt modelId="{696B3D28-8739-421D-9AB9-20BEE1D33A2A}" type="sibTrans" cxnId="{E4FACCF0-E946-4777-88F8-878A2B58BFFC}">
      <dgm:prSet/>
      <dgm:spPr/>
      <dgm:t>
        <a:bodyPr/>
        <a:lstStyle/>
        <a:p>
          <a:endParaRPr lang="en-US"/>
        </a:p>
      </dgm:t>
    </dgm:pt>
    <dgm:pt modelId="{20DFEF54-3B03-497A-9BE6-1DCDE60CA5FF}">
      <dgm:prSet/>
      <dgm:spPr/>
      <dgm:t>
        <a:bodyPr/>
        <a:lstStyle/>
        <a:p>
          <a:r>
            <a:rPr lang="en-US"/>
            <a:t>Job satisfaction surveys</a:t>
          </a:r>
        </a:p>
      </dgm:t>
    </dgm:pt>
    <dgm:pt modelId="{6FA8581C-C3A7-441A-97D6-AC78B46E66C0}" type="parTrans" cxnId="{60345615-7E72-4F0A-A929-F0560949ABF4}">
      <dgm:prSet/>
      <dgm:spPr/>
      <dgm:t>
        <a:bodyPr/>
        <a:lstStyle/>
        <a:p>
          <a:endParaRPr lang="en-US"/>
        </a:p>
      </dgm:t>
    </dgm:pt>
    <dgm:pt modelId="{67779B98-5E5A-4A53-86C0-BC7B55CD0515}" type="sibTrans" cxnId="{60345615-7E72-4F0A-A929-F0560949ABF4}">
      <dgm:prSet/>
      <dgm:spPr/>
      <dgm:t>
        <a:bodyPr/>
        <a:lstStyle/>
        <a:p>
          <a:endParaRPr lang="en-US"/>
        </a:p>
      </dgm:t>
    </dgm:pt>
    <dgm:pt modelId="{75686C75-EF96-4138-BF88-68E491E3EDBB}">
      <dgm:prSet/>
      <dgm:spPr/>
      <dgm:t>
        <a:bodyPr/>
        <a:lstStyle/>
        <a:p>
          <a:r>
            <a:rPr lang="en-US"/>
            <a:t>Organizational commitment surveys</a:t>
          </a:r>
        </a:p>
      </dgm:t>
    </dgm:pt>
    <dgm:pt modelId="{5D54897E-A75D-428D-9ECF-A39B141FA618}" type="parTrans" cxnId="{ACCC2157-00A5-4DB0-B758-DF8AA6C8DACC}">
      <dgm:prSet/>
      <dgm:spPr/>
      <dgm:t>
        <a:bodyPr/>
        <a:lstStyle/>
        <a:p>
          <a:endParaRPr lang="en-US"/>
        </a:p>
      </dgm:t>
    </dgm:pt>
    <dgm:pt modelId="{7EEE2A49-F433-477A-9B1D-C552E651D301}" type="sibTrans" cxnId="{ACCC2157-00A5-4DB0-B758-DF8AA6C8DACC}">
      <dgm:prSet/>
      <dgm:spPr/>
      <dgm:t>
        <a:bodyPr/>
        <a:lstStyle/>
        <a:p>
          <a:endParaRPr lang="en-US"/>
        </a:p>
      </dgm:t>
    </dgm:pt>
    <dgm:pt modelId="{2D0009CF-DEF9-4F58-AC13-4AA595A52EB4}">
      <dgm:prSet/>
      <dgm:spPr/>
      <dgm:t>
        <a:bodyPr/>
        <a:lstStyle/>
        <a:p>
          <a:r>
            <a:rPr lang="en-US"/>
            <a:t>Exit interviews</a:t>
          </a:r>
        </a:p>
      </dgm:t>
    </dgm:pt>
    <dgm:pt modelId="{9C81E929-37FC-4E06-BE88-C5E950C98482}" type="parTrans" cxnId="{034458AD-50B5-4171-B121-FEF735899CB5}">
      <dgm:prSet/>
      <dgm:spPr/>
      <dgm:t>
        <a:bodyPr/>
        <a:lstStyle/>
        <a:p>
          <a:endParaRPr lang="en-US"/>
        </a:p>
      </dgm:t>
    </dgm:pt>
    <dgm:pt modelId="{891ED54D-A2AD-465C-91A1-2A3FB9C5CFD8}" type="sibTrans" cxnId="{034458AD-50B5-4171-B121-FEF735899CB5}">
      <dgm:prSet/>
      <dgm:spPr/>
      <dgm:t>
        <a:bodyPr/>
        <a:lstStyle/>
        <a:p>
          <a:endParaRPr lang="en-US"/>
        </a:p>
      </dgm:t>
    </dgm:pt>
    <dgm:pt modelId="{045B0552-6AEF-4C8F-9889-34F9732F2980}">
      <dgm:prSet/>
      <dgm:spPr/>
      <dgm:t>
        <a:bodyPr/>
        <a:lstStyle/>
        <a:p>
          <a:r>
            <a:rPr lang="en-US" dirty="0"/>
            <a:t>Exit surveys</a:t>
          </a:r>
        </a:p>
      </dgm:t>
    </dgm:pt>
    <dgm:pt modelId="{68B43FF2-2E18-4652-84B2-46D3EA5D3315}" type="parTrans" cxnId="{6F22CB03-63DB-4FB2-8F95-4FBEFDC6FF18}">
      <dgm:prSet/>
      <dgm:spPr/>
      <dgm:t>
        <a:bodyPr/>
        <a:lstStyle/>
        <a:p>
          <a:endParaRPr lang="en-US"/>
        </a:p>
      </dgm:t>
    </dgm:pt>
    <dgm:pt modelId="{9FCC4FD7-E9EF-4010-AD88-1F4B2166020B}" type="sibTrans" cxnId="{6F22CB03-63DB-4FB2-8F95-4FBEFDC6FF18}">
      <dgm:prSet/>
      <dgm:spPr/>
      <dgm:t>
        <a:bodyPr/>
        <a:lstStyle/>
        <a:p>
          <a:endParaRPr lang="en-US"/>
        </a:p>
      </dgm:t>
    </dgm:pt>
    <dgm:pt modelId="{2D45B52C-0F2B-45A6-B63E-6B0F980C3005}">
      <dgm:prSet/>
      <dgm:spPr/>
      <dgm:t>
        <a:bodyPr/>
        <a:lstStyle/>
        <a:p>
          <a:r>
            <a:rPr lang="en-US"/>
            <a:t>Nominal group technique</a:t>
          </a:r>
        </a:p>
      </dgm:t>
    </dgm:pt>
    <dgm:pt modelId="{1FBC7D45-7A8F-4A2E-A162-3B767710F89F}" type="parTrans" cxnId="{4E73362A-B376-4B84-A4CD-D700A7AC13FE}">
      <dgm:prSet/>
      <dgm:spPr/>
      <dgm:t>
        <a:bodyPr/>
        <a:lstStyle/>
        <a:p>
          <a:endParaRPr lang="en-US"/>
        </a:p>
      </dgm:t>
    </dgm:pt>
    <dgm:pt modelId="{3448C533-F496-425E-B4DC-FC32F2393EF6}" type="sibTrans" cxnId="{4E73362A-B376-4B84-A4CD-D700A7AC13FE}">
      <dgm:prSet/>
      <dgm:spPr/>
      <dgm:t>
        <a:bodyPr/>
        <a:lstStyle/>
        <a:p>
          <a:endParaRPr lang="en-US"/>
        </a:p>
      </dgm:t>
    </dgm:pt>
    <dgm:pt modelId="{12700E0D-A409-4DD6-94ED-D41924D07697}">
      <dgm:prSet/>
      <dgm:spPr/>
      <dgm:t>
        <a:bodyPr/>
        <a:lstStyle/>
        <a:p>
          <a:r>
            <a:rPr lang="en-US"/>
            <a:t>Brainstorming</a:t>
          </a:r>
        </a:p>
      </dgm:t>
    </dgm:pt>
    <dgm:pt modelId="{3BC34D6C-22DA-4945-A8E8-9D997DB68B49}" type="parTrans" cxnId="{2C4A71F3-F4DE-4EDE-B058-4EFA957278D5}">
      <dgm:prSet/>
      <dgm:spPr/>
      <dgm:t>
        <a:bodyPr/>
        <a:lstStyle/>
        <a:p>
          <a:endParaRPr lang="en-US"/>
        </a:p>
      </dgm:t>
    </dgm:pt>
    <dgm:pt modelId="{EB908044-8CAA-4DA9-8E7A-344F15F17F85}" type="sibTrans" cxnId="{2C4A71F3-F4DE-4EDE-B058-4EFA957278D5}">
      <dgm:prSet/>
      <dgm:spPr/>
      <dgm:t>
        <a:bodyPr/>
        <a:lstStyle/>
        <a:p>
          <a:endParaRPr lang="en-US"/>
        </a:p>
      </dgm:t>
    </dgm:pt>
    <dgm:pt modelId="{2EADD158-232D-4092-91DA-FA3B1B27EB1E}">
      <dgm:prSet/>
      <dgm:spPr/>
      <dgm:t>
        <a:bodyPr/>
        <a:lstStyle/>
        <a:p>
          <a:r>
            <a:rPr lang="en-US"/>
            <a:t>Cause-and-effect diagram</a:t>
          </a:r>
        </a:p>
      </dgm:t>
    </dgm:pt>
    <dgm:pt modelId="{486261A8-8ABE-434A-B33B-1A34F3CD1FD2}" type="parTrans" cxnId="{BFC12972-2C69-4C75-A850-C8233EA2EBB9}">
      <dgm:prSet/>
      <dgm:spPr/>
      <dgm:t>
        <a:bodyPr/>
        <a:lstStyle/>
        <a:p>
          <a:endParaRPr lang="en-US"/>
        </a:p>
      </dgm:t>
    </dgm:pt>
    <dgm:pt modelId="{CC7E17F4-C252-4ECB-912C-9ABDBA53B777}" type="sibTrans" cxnId="{BFC12972-2C69-4C75-A850-C8233EA2EBB9}">
      <dgm:prSet/>
      <dgm:spPr/>
      <dgm:t>
        <a:bodyPr/>
        <a:lstStyle/>
        <a:p>
          <a:endParaRPr lang="en-US"/>
        </a:p>
      </dgm:t>
    </dgm:pt>
    <dgm:pt modelId="{128AD232-720B-45AC-8AA0-1A172AB9A65D}" type="pres">
      <dgm:prSet presAssocID="{88F190CF-591C-40E4-B4D0-CC4EB543610C}" presName="vert0" presStyleCnt="0">
        <dgm:presLayoutVars>
          <dgm:dir/>
          <dgm:animOne val="branch"/>
          <dgm:animLvl val="lvl"/>
        </dgm:presLayoutVars>
      </dgm:prSet>
      <dgm:spPr/>
      <dgm:t>
        <a:bodyPr/>
        <a:lstStyle/>
        <a:p>
          <a:endParaRPr lang="en-IN"/>
        </a:p>
      </dgm:t>
    </dgm:pt>
    <dgm:pt modelId="{43A4A159-CDCC-4E79-AD51-AA79D26B2168}" type="pres">
      <dgm:prSet presAssocID="{8E10E500-6DEA-46DE-99B3-A7B1A902E1D5}" presName="thickLine" presStyleLbl="alignNode1" presStyleIdx="0" presStyleCnt="11"/>
      <dgm:spPr/>
    </dgm:pt>
    <dgm:pt modelId="{871AE54A-A11B-4DA5-B3FF-77B77AA5EE08}" type="pres">
      <dgm:prSet presAssocID="{8E10E500-6DEA-46DE-99B3-A7B1A902E1D5}" presName="horz1" presStyleCnt="0"/>
      <dgm:spPr/>
    </dgm:pt>
    <dgm:pt modelId="{A3ECEDBF-F112-4A4D-BBDF-E974285A4CA6}" type="pres">
      <dgm:prSet presAssocID="{8E10E500-6DEA-46DE-99B3-A7B1A902E1D5}" presName="tx1" presStyleLbl="revTx" presStyleIdx="0" presStyleCnt="11"/>
      <dgm:spPr/>
      <dgm:t>
        <a:bodyPr/>
        <a:lstStyle/>
        <a:p>
          <a:endParaRPr lang="en-IN"/>
        </a:p>
      </dgm:t>
    </dgm:pt>
    <dgm:pt modelId="{1A55A201-D229-49FF-B4D0-6C1F5697895B}" type="pres">
      <dgm:prSet presAssocID="{8E10E500-6DEA-46DE-99B3-A7B1A902E1D5}" presName="vert1" presStyleCnt="0"/>
      <dgm:spPr/>
    </dgm:pt>
    <dgm:pt modelId="{5EC6D5FC-224C-46F0-A7BD-8EE4A4029581}" type="pres">
      <dgm:prSet presAssocID="{4043DB57-F619-4584-BCA4-467C991424BD}" presName="thickLine" presStyleLbl="alignNode1" presStyleIdx="1" presStyleCnt="11"/>
      <dgm:spPr/>
    </dgm:pt>
    <dgm:pt modelId="{2FAEB433-FE30-4316-9AA1-F93ADCB7E29B}" type="pres">
      <dgm:prSet presAssocID="{4043DB57-F619-4584-BCA4-467C991424BD}" presName="horz1" presStyleCnt="0"/>
      <dgm:spPr/>
    </dgm:pt>
    <dgm:pt modelId="{26A12AE0-0B3E-4E1B-AE13-50879E53B1ED}" type="pres">
      <dgm:prSet presAssocID="{4043DB57-F619-4584-BCA4-467C991424BD}" presName="tx1" presStyleLbl="revTx" presStyleIdx="1" presStyleCnt="11"/>
      <dgm:spPr/>
      <dgm:t>
        <a:bodyPr/>
        <a:lstStyle/>
        <a:p>
          <a:endParaRPr lang="en-IN"/>
        </a:p>
      </dgm:t>
    </dgm:pt>
    <dgm:pt modelId="{3F577843-8377-4F9C-A6AD-8FCF1C293857}" type="pres">
      <dgm:prSet presAssocID="{4043DB57-F619-4584-BCA4-467C991424BD}" presName="vert1" presStyleCnt="0"/>
      <dgm:spPr/>
    </dgm:pt>
    <dgm:pt modelId="{F5CA64E8-0815-4197-9111-BF7456231616}" type="pres">
      <dgm:prSet presAssocID="{84EE78D5-F497-4C1A-90BF-D1417B4859FF}" presName="thickLine" presStyleLbl="alignNode1" presStyleIdx="2" presStyleCnt="11"/>
      <dgm:spPr/>
    </dgm:pt>
    <dgm:pt modelId="{21A4E4B4-A738-4F4A-AD86-97EAA9A4E98F}" type="pres">
      <dgm:prSet presAssocID="{84EE78D5-F497-4C1A-90BF-D1417B4859FF}" presName="horz1" presStyleCnt="0"/>
      <dgm:spPr/>
    </dgm:pt>
    <dgm:pt modelId="{F5F8AF95-6E67-44F6-881E-BE0F6FA83155}" type="pres">
      <dgm:prSet presAssocID="{84EE78D5-F497-4C1A-90BF-D1417B4859FF}" presName="tx1" presStyleLbl="revTx" presStyleIdx="2" presStyleCnt="11"/>
      <dgm:spPr/>
      <dgm:t>
        <a:bodyPr/>
        <a:lstStyle/>
        <a:p>
          <a:endParaRPr lang="en-IN"/>
        </a:p>
      </dgm:t>
    </dgm:pt>
    <dgm:pt modelId="{2F0AB91A-2520-4CAA-B080-CF9C4D669B83}" type="pres">
      <dgm:prSet presAssocID="{84EE78D5-F497-4C1A-90BF-D1417B4859FF}" presName="vert1" presStyleCnt="0"/>
      <dgm:spPr/>
    </dgm:pt>
    <dgm:pt modelId="{F956061A-14C6-4609-A73F-3222A1C727B1}" type="pres">
      <dgm:prSet presAssocID="{28BAE0BD-F635-41CC-817A-8CB09DADA63D}" presName="thickLine" presStyleLbl="alignNode1" presStyleIdx="3" presStyleCnt="11"/>
      <dgm:spPr/>
    </dgm:pt>
    <dgm:pt modelId="{2D6E659D-DC11-423B-AD4C-C910B80FA678}" type="pres">
      <dgm:prSet presAssocID="{28BAE0BD-F635-41CC-817A-8CB09DADA63D}" presName="horz1" presStyleCnt="0"/>
      <dgm:spPr/>
    </dgm:pt>
    <dgm:pt modelId="{55DF68F5-0116-41F3-9AC6-FC2ED8835D47}" type="pres">
      <dgm:prSet presAssocID="{28BAE0BD-F635-41CC-817A-8CB09DADA63D}" presName="tx1" presStyleLbl="revTx" presStyleIdx="3" presStyleCnt="11"/>
      <dgm:spPr/>
      <dgm:t>
        <a:bodyPr/>
        <a:lstStyle/>
        <a:p>
          <a:endParaRPr lang="en-IN"/>
        </a:p>
      </dgm:t>
    </dgm:pt>
    <dgm:pt modelId="{6D301975-B596-4243-A1B2-20A8892160B2}" type="pres">
      <dgm:prSet presAssocID="{28BAE0BD-F635-41CC-817A-8CB09DADA63D}" presName="vert1" presStyleCnt="0"/>
      <dgm:spPr/>
    </dgm:pt>
    <dgm:pt modelId="{BF890C77-75B6-4AD9-9F57-5A7536244CE0}" type="pres">
      <dgm:prSet presAssocID="{20DFEF54-3B03-497A-9BE6-1DCDE60CA5FF}" presName="thickLine" presStyleLbl="alignNode1" presStyleIdx="4" presStyleCnt="11"/>
      <dgm:spPr/>
    </dgm:pt>
    <dgm:pt modelId="{338971A4-3F39-4620-9217-DA2078212517}" type="pres">
      <dgm:prSet presAssocID="{20DFEF54-3B03-497A-9BE6-1DCDE60CA5FF}" presName="horz1" presStyleCnt="0"/>
      <dgm:spPr/>
    </dgm:pt>
    <dgm:pt modelId="{9205D105-63CC-4976-AD6C-5B97A0470A06}" type="pres">
      <dgm:prSet presAssocID="{20DFEF54-3B03-497A-9BE6-1DCDE60CA5FF}" presName="tx1" presStyleLbl="revTx" presStyleIdx="4" presStyleCnt="11"/>
      <dgm:spPr/>
      <dgm:t>
        <a:bodyPr/>
        <a:lstStyle/>
        <a:p>
          <a:endParaRPr lang="en-IN"/>
        </a:p>
      </dgm:t>
    </dgm:pt>
    <dgm:pt modelId="{5B3957B1-3700-4DBA-A45E-D8C936C8ED29}" type="pres">
      <dgm:prSet presAssocID="{20DFEF54-3B03-497A-9BE6-1DCDE60CA5FF}" presName="vert1" presStyleCnt="0"/>
      <dgm:spPr/>
    </dgm:pt>
    <dgm:pt modelId="{ACED94D4-0E77-46DC-82FE-4936F2D30B4E}" type="pres">
      <dgm:prSet presAssocID="{75686C75-EF96-4138-BF88-68E491E3EDBB}" presName="thickLine" presStyleLbl="alignNode1" presStyleIdx="5" presStyleCnt="11"/>
      <dgm:spPr/>
    </dgm:pt>
    <dgm:pt modelId="{D6F55858-0808-4C56-AA9B-D8760712D09C}" type="pres">
      <dgm:prSet presAssocID="{75686C75-EF96-4138-BF88-68E491E3EDBB}" presName="horz1" presStyleCnt="0"/>
      <dgm:spPr/>
    </dgm:pt>
    <dgm:pt modelId="{16478D49-9BEB-41DC-AD42-A6C9F67FDD55}" type="pres">
      <dgm:prSet presAssocID="{75686C75-EF96-4138-BF88-68E491E3EDBB}" presName="tx1" presStyleLbl="revTx" presStyleIdx="5" presStyleCnt="11"/>
      <dgm:spPr/>
      <dgm:t>
        <a:bodyPr/>
        <a:lstStyle/>
        <a:p>
          <a:endParaRPr lang="en-IN"/>
        </a:p>
      </dgm:t>
    </dgm:pt>
    <dgm:pt modelId="{F07C1445-A0B6-44AF-B615-BE5DF73DE730}" type="pres">
      <dgm:prSet presAssocID="{75686C75-EF96-4138-BF88-68E491E3EDBB}" presName="vert1" presStyleCnt="0"/>
      <dgm:spPr/>
    </dgm:pt>
    <dgm:pt modelId="{DD504342-7C6A-47FC-8769-678CEA4DC6BD}" type="pres">
      <dgm:prSet presAssocID="{2D0009CF-DEF9-4F58-AC13-4AA595A52EB4}" presName="thickLine" presStyleLbl="alignNode1" presStyleIdx="6" presStyleCnt="11"/>
      <dgm:spPr/>
    </dgm:pt>
    <dgm:pt modelId="{EBB0705D-EEB5-488B-A26C-A795810F82DD}" type="pres">
      <dgm:prSet presAssocID="{2D0009CF-DEF9-4F58-AC13-4AA595A52EB4}" presName="horz1" presStyleCnt="0"/>
      <dgm:spPr/>
    </dgm:pt>
    <dgm:pt modelId="{A33DE73F-FC80-4510-92AA-A0DAE9FC0237}" type="pres">
      <dgm:prSet presAssocID="{2D0009CF-DEF9-4F58-AC13-4AA595A52EB4}" presName="tx1" presStyleLbl="revTx" presStyleIdx="6" presStyleCnt="11"/>
      <dgm:spPr/>
      <dgm:t>
        <a:bodyPr/>
        <a:lstStyle/>
        <a:p>
          <a:endParaRPr lang="en-IN"/>
        </a:p>
      </dgm:t>
    </dgm:pt>
    <dgm:pt modelId="{26A1532A-AA01-4FC1-8D65-8C2E1FE558A7}" type="pres">
      <dgm:prSet presAssocID="{2D0009CF-DEF9-4F58-AC13-4AA595A52EB4}" presName="vert1" presStyleCnt="0"/>
      <dgm:spPr/>
    </dgm:pt>
    <dgm:pt modelId="{908F7554-CF91-452E-A3E9-8DE37FAC9F97}" type="pres">
      <dgm:prSet presAssocID="{045B0552-6AEF-4C8F-9889-34F9732F2980}" presName="thickLine" presStyleLbl="alignNode1" presStyleIdx="7" presStyleCnt="11"/>
      <dgm:spPr/>
    </dgm:pt>
    <dgm:pt modelId="{123F5614-0517-4FDB-BCFF-15BD5F9AAAA9}" type="pres">
      <dgm:prSet presAssocID="{045B0552-6AEF-4C8F-9889-34F9732F2980}" presName="horz1" presStyleCnt="0"/>
      <dgm:spPr/>
    </dgm:pt>
    <dgm:pt modelId="{12B69DE4-D3A2-4FBE-8D73-0E3A2E51F957}" type="pres">
      <dgm:prSet presAssocID="{045B0552-6AEF-4C8F-9889-34F9732F2980}" presName="tx1" presStyleLbl="revTx" presStyleIdx="7" presStyleCnt="11"/>
      <dgm:spPr/>
      <dgm:t>
        <a:bodyPr/>
        <a:lstStyle/>
        <a:p>
          <a:endParaRPr lang="en-IN"/>
        </a:p>
      </dgm:t>
    </dgm:pt>
    <dgm:pt modelId="{BBAA1EB4-1529-40E1-9D8E-EC8C8F4ADAFA}" type="pres">
      <dgm:prSet presAssocID="{045B0552-6AEF-4C8F-9889-34F9732F2980}" presName="vert1" presStyleCnt="0"/>
      <dgm:spPr/>
    </dgm:pt>
    <dgm:pt modelId="{465EA15E-0E31-404C-8857-09E10C284030}" type="pres">
      <dgm:prSet presAssocID="{2D45B52C-0F2B-45A6-B63E-6B0F980C3005}" presName="thickLine" presStyleLbl="alignNode1" presStyleIdx="8" presStyleCnt="11"/>
      <dgm:spPr/>
    </dgm:pt>
    <dgm:pt modelId="{53C59C09-089E-4D61-9CC3-EF6052F794F5}" type="pres">
      <dgm:prSet presAssocID="{2D45B52C-0F2B-45A6-B63E-6B0F980C3005}" presName="horz1" presStyleCnt="0"/>
      <dgm:spPr/>
    </dgm:pt>
    <dgm:pt modelId="{55B0FB7F-B571-46D4-A9A2-51DAA16AD340}" type="pres">
      <dgm:prSet presAssocID="{2D45B52C-0F2B-45A6-B63E-6B0F980C3005}" presName="tx1" presStyleLbl="revTx" presStyleIdx="8" presStyleCnt="11"/>
      <dgm:spPr/>
      <dgm:t>
        <a:bodyPr/>
        <a:lstStyle/>
        <a:p>
          <a:endParaRPr lang="en-IN"/>
        </a:p>
      </dgm:t>
    </dgm:pt>
    <dgm:pt modelId="{2F8DEC59-8DC1-4850-AFA1-114B8B8F22AF}" type="pres">
      <dgm:prSet presAssocID="{2D45B52C-0F2B-45A6-B63E-6B0F980C3005}" presName="vert1" presStyleCnt="0"/>
      <dgm:spPr/>
    </dgm:pt>
    <dgm:pt modelId="{BBA58328-F27C-4AE3-BFD0-69696267CF34}" type="pres">
      <dgm:prSet presAssocID="{12700E0D-A409-4DD6-94ED-D41924D07697}" presName="thickLine" presStyleLbl="alignNode1" presStyleIdx="9" presStyleCnt="11"/>
      <dgm:spPr/>
    </dgm:pt>
    <dgm:pt modelId="{27917858-E63F-447D-A5B9-7EF5A8F4CD03}" type="pres">
      <dgm:prSet presAssocID="{12700E0D-A409-4DD6-94ED-D41924D07697}" presName="horz1" presStyleCnt="0"/>
      <dgm:spPr/>
    </dgm:pt>
    <dgm:pt modelId="{068C05A8-8793-4A53-8FE9-EDD250231F96}" type="pres">
      <dgm:prSet presAssocID="{12700E0D-A409-4DD6-94ED-D41924D07697}" presName="tx1" presStyleLbl="revTx" presStyleIdx="9" presStyleCnt="11"/>
      <dgm:spPr/>
      <dgm:t>
        <a:bodyPr/>
        <a:lstStyle/>
        <a:p>
          <a:endParaRPr lang="en-IN"/>
        </a:p>
      </dgm:t>
    </dgm:pt>
    <dgm:pt modelId="{BDE79DD1-4994-4A6F-818F-F62F16B2FB3A}" type="pres">
      <dgm:prSet presAssocID="{12700E0D-A409-4DD6-94ED-D41924D07697}" presName="vert1" presStyleCnt="0"/>
      <dgm:spPr/>
    </dgm:pt>
    <dgm:pt modelId="{7A9935E4-93C4-42BD-890F-867BD55A749B}" type="pres">
      <dgm:prSet presAssocID="{2EADD158-232D-4092-91DA-FA3B1B27EB1E}" presName="thickLine" presStyleLbl="alignNode1" presStyleIdx="10" presStyleCnt="11"/>
      <dgm:spPr/>
    </dgm:pt>
    <dgm:pt modelId="{0C2A1CDE-CB59-4D98-9272-8B76D9D76CD3}" type="pres">
      <dgm:prSet presAssocID="{2EADD158-232D-4092-91DA-FA3B1B27EB1E}" presName="horz1" presStyleCnt="0"/>
      <dgm:spPr/>
    </dgm:pt>
    <dgm:pt modelId="{F24C3870-1433-4095-96E3-1AFD762FAB7A}" type="pres">
      <dgm:prSet presAssocID="{2EADD158-232D-4092-91DA-FA3B1B27EB1E}" presName="tx1" presStyleLbl="revTx" presStyleIdx="10" presStyleCnt="11"/>
      <dgm:spPr/>
      <dgm:t>
        <a:bodyPr/>
        <a:lstStyle/>
        <a:p>
          <a:endParaRPr lang="en-IN"/>
        </a:p>
      </dgm:t>
    </dgm:pt>
    <dgm:pt modelId="{CE325E58-AC34-4B1E-A242-7440EAA187C1}" type="pres">
      <dgm:prSet presAssocID="{2EADD158-232D-4092-91DA-FA3B1B27EB1E}" presName="vert1" presStyleCnt="0"/>
      <dgm:spPr/>
    </dgm:pt>
  </dgm:ptLst>
  <dgm:cxnLst>
    <dgm:cxn modelId="{E4FACCF0-E946-4777-88F8-878A2B58BFFC}" srcId="{88F190CF-591C-40E4-B4D0-CC4EB543610C}" destId="{28BAE0BD-F635-41CC-817A-8CB09DADA63D}" srcOrd="3" destOrd="0" parTransId="{1635C846-9A02-448B-9AE3-DCB01FBFBC54}" sibTransId="{696B3D28-8739-421D-9AB9-20BEE1D33A2A}"/>
    <dgm:cxn modelId="{78D89B06-38ED-4341-92E9-4EDB8487F5AC}" type="presOf" srcId="{28BAE0BD-F635-41CC-817A-8CB09DADA63D}" destId="{55DF68F5-0116-41F3-9AC6-FC2ED8835D47}" srcOrd="0" destOrd="0" presId="urn:microsoft.com/office/officeart/2008/layout/LinedList"/>
    <dgm:cxn modelId="{775458FE-A830-4BC7-9908-AEACF2229082}" type="presOf" srcId="{84EE78D5-F497-4C1A-90BF-D1417B4859FF}" destId="{F5F8AF95-6E67-44F6-881E-BE0F6FA83155}" srcOrd="0" destOrd="0" presId="urn:microsoft.com/office/officeart/2008/layout/LinedList"/>
    <dgm:cxn modelId="{4E73362A-B376-4B84-A4CD-D700A7AC13FE}" srcId="{88F190CF-591C-40E4-B4D0-CC4EB543610C}" destId="{2D45B52C-0F2B-45A6-B63E-6B0F980C3005}" srcOrd="8" destOrd="0" parTransId="{1FBC7D45-7A8F-4A2E-A162-3B767710F89F}" sibTransId="{3448C533-F496-425E-B4DC-FC32F2393EF6}"/>
    <dgm:cxn modelId="{63328DBE-9360-445B-B511-43DB7EFB10E4}" type="presOf" srcId="{045B0552-6AEF-4C8F-9889-34F9732F2980}" destId="{12B69DE4-D3A2-4FBE-8D73-0E3A2E51F957}" srcOrd="0" destOrd="0" presId="urn:microsoft.com/office/officeart/2008/layout/LinedList"/>
    <dgm:cxn modelId="{C7496EC7-A272-4759-A727-A3A5535DDEA2}" type="presOf" srcId="{2EADD158-232D-4092-91DA-FA3B1B27EB1E}" destId="{F24C3870-1433-4095-96E3-1AFD762FAB7A}" srcOrd="0" destOrd="0" presId="urn:microsoft.com/office/officeart/2008/layout/LinedList"/>
    <dgm:cxn modelId="{7A746EBE-43AE-424D-879E-8EA6C004BE85}" srcId="{88F190CF-591C-40E4-B4D0-CC4EB543610C}" destId="{84EE78D5-F497-4C1A-90BF-D1417B4859FF}" srcOrd="2" destOrd="0" parTransId="{4404D3AD-1312-4D76-B8A3-33B9DFE9EC5D}" sibTransId="{EEFF1515-4CD0-4BA0-9F28-0D5785557B50}"/>
    <dgm:cxn modelId="{0409EA34-028C-469E-8271-A0C6AAE57B94}" type="presOf" srcId="{8E10E500-6DEA-46DE-99B3-A7B1A902E1D5}" destId="{A3ECEDBF-F112-4A4D-BBDF-E974285A4CA6}" srcOrd="0" destOrd="0" presId="urn:microsoft.com/office/officeart/2008/layout/LinedList"/>
    <dgm:cxn modelId="{BFC12972-2C69-4C75-A850-C8233EA2EBB9}" srcId="{88F190CF-591C-40E4-B4D0-CC4EB543610C}" destId="{2EADD158-232D-4092-91DA-FA3B1B27EB1E}" srcOrd="10" destOrd="0" parTransId="{486261A8-8ABE-434A-B33B-1A34F3CD1FD2}" sibTransId="{CC7E17F4-C252-4ECB-912C-9ABDBA53B777}"/>
    <dgm:cxn modelId="{9F4EE870-A998-43F4-9790-4A91C6EA8138}" srcId="{88F190CF-591C-40E4-B4D0-CC4EB543610C}" destId="{8E10E500-6DEA-46DE-99B3-A7B1A902E1D5}" srcOrd="0" destOrd="0" parTransId="{52E7F396-C65E-4DE7-B1E7-20B033097F10}" sibTransId="{1BBAE70E-C510-4E48-AFC8-94B7594225BE}"/>
    <dgm:cxn modelId="{6F22CB03-63DB-4FB2-8F95-4FBEFDC6FF18}" srcId="{88F190CF-591C-40E4-B4D0-CC4EB543610C}" destId="{045B0552-6AEF-4C8F-9889-34F9732F2980}" srcOrd="7" destOrd="0" parTransId="{68B43FF2-2E18-4652-84B2-46D3EA5D3315}" sibTransId="{9FCC4FD7-E9EF-4010-AD88-1F4B2166020B}"/>
    <dgm:cxn modelId="{034458AD-50B5-4171-B121-FEF735899CB5}" srcId="{88F190CF-591C-40E4-B4D0-CC4EB543610C}" destId="{2D0009CF-DEF9-4F58-AC13-4AA595A52EB4}" srcOrd="6" destOrd="0" parTransId="{9C81E929-37FC-4E06-BE88-C5E950C98482}" sibTransId="{891ED54D-A2AD-465C-91A1-2A3FB9C5CFD8}"/>
    <dgm:cxn modelId="{60345615-7E72-4F0A-A929-F0560949ABF4}" srcId="{88F190CF-591C-40E4-B4D0-CC4EB543610C}" destId="{20DFEF54-3B03-497A-9BE6-1DCDE60CA5FF}" srcOrd="4" destOrd="0" parTransId="{6FA8581C-C3A7-441A-97D6-AC78B46E66C0}" sibTransId="{67779B98-5E5A-4A53-86C0-BC7B55CD0515}"/>
    <dgm:cxn modelId="{8754428D-D522-4543-9048-E9507A526DCB}" type="presOf" srcId="{12700E0D-A409-4DD6-94ED-D41924D07697}" destId="{068C05A8-8793-4A53-8FE9-EDD250231F96}" srcOrd="0" destOrd="0" presId="urn:microsoft.com/office/officeart/2008/layout/LinedList"/>
    <dgm:cxn modelId="{2C4A71F3-F4DE-4EDE-B058-4EFA957278D5}" srcId="{88F190CF-591C-40E4-B4D0-CC4EB543610C}" destId="{12700E0D-A409-4DD6-94ED-D41924D07697}" srcOrd="9" destOrd="0" parTransId="{3BC34D6C-22DA-4945-A8E8-9D997DB68B49}" sibTransId="{EB908044-8CAA-4DA9-8E7A-344F15F17F85}"/>
    <dgm:cxn modelId="{5F56B325-07E9-453C-8BBD-1A8EA0CA856F}" srcId="{88F190CF-591C-40E4-B4D0-CC4EB543610C}" destId="{4043DB57-F619-4584-BCA4-467C991424BD}" srcOrd="1" destOrd="0" parTransId="{58D8196F-D6C0-4DCF-B31D-C799F107B696}" sibTransId="{17E5BBE6-71BE-4C27-AFB8-EA9DE424C016}"/>
    <dgm:cxn modelId="{99075AAB-640B-4CB8-9B43-A280DDBAB447}" type="presOf" srcId="{20DFEF54-3B03-497A-9BE6-1DCDE60CA5FF}" destId="{9205D105-63CC-4976-AD6C-5B97A0470A06}" srcOrd="0" destOrd="0" presId="urn:microsoft.com/office/officeart/2008/layout/LinedList"/>
    <dgm:cxn modelId="{E48E72DF-2357-4CFC-B0DA-8681F601E30D}" type="presOf" srcId="{88F190CF-591C-40E4-B4D0-CC4EB543610C}" destId="{128AD232-720B-45AC-8AA0-1A172AB9A65D}" srcOrd="0" destOrd="0" presId="urn:microsoft.com/office/officeart/2008/layout/LinedList"/>
    <dgm:cxn modelId="{ACCC2157-00A5-4DB0-B758-DF8AA6C8DACC}" srcId="{88F190CF-591C-40E4-B4D0-CC4EB543610C}" destId="{75686C75-EF96-4138-BF88-68E491E3EDBB}" srcOrd="5" destOrd="0" parTransId="{5D54897E-A75D-428D-9ECF-A39B141FA618}" sibTransId="{7EEE2A49-F433-477A-9B1D-C552E651D301}"/>
    <dgm:cxn modelId="{23AEEF21-BEE1-4C25-88B8-7447E623E578}" type="presOf" srcId="{2D0009CF-DEF9-4F58-AC13-4AA595A52EB4}" destId="{A33DE73F-FC80-4510-92AA-A0DAE9FC0237}" srcOrd="0" destOrd="0" presId="urn:microsoft.com/office/officeart/2008/layout/LinedList"/>
    <dgm:cxn modelId="{CA27A8ED-7975-4980-8B5D-0CC7348E0125}" type="presOf" srcId="{4043DB57-F619-4584-BCA4-467C991424BD}" destId="{26A12AE0-0B3E-4E1B-AE13-50879E53B1ED}" srcOrd="0" destOrd="0" presId="urn:microsoft.com/office/officeart/2008/layout/LinedList"/>
    <dgm:cxn modelId="{06BB0CC7-EB79-41BC-BE07-5957CBC47E97}" type="presOf" srcId="{75686C75-EF96-4138-BF88-68E491E3EDBB}" destId="{16478D49-9BEB-41DC-AD42-A6C9F67FDD55}" srcOrd="0" destOrd="0" presId="urn:microsoft.com/office/officeart/2008/layout/LinedList"/>
    <dgm:cxn modelId="{9C65A885-DC22-471D-83EC-F92E4FEBEBDE}" type="presOf" srcId="{2D45B52C-0F2B-45A6-B63E-6B0F980C3005}" destId="{55B0FB7F-B571-46D4-A9A2-51DAA16AD340}" srcOrd="0" destOrd="0" presId="urn:microsoft.com/office/officeart/2008/layout/LinedList"/>
    <dgm:cxn modelId="{983EFA69-E5B1-43AB-A42B-898417F5FAF9}" type="presParOf" srcId="{128AD232-720B-45AC-8AA0-1A172AB9A65D}" destId="{43A4A159-CDCC-4E79-AD51-AA79D26B2168}" srcOrd="0" destOrd="0" presId="urn:microsoft.com/office/officeart/2008/layout/LinedList"/>
    <dgm:cxn modelId="{ADE75490-AC4B-446E-943A-AB6AD802C00E}" type="presParOf" srcId="{128AD232-720B-45AC-8AA0-1A172AB9A65D}" destId="{871AE54A-A11B-4DA5-B3FF-77B77AA5EE08}" srcOrd="1" destOrd="0" presId="urn:microsoft.com/office/officeart/2008/layout/LinedList"/>
    <dgm:cxn modelId="{ED9F391E-EE14-40C3-B975-D8D8D50CC380}" type="presParOf" srcId="{871AE54A-A11B-4DA5-B3FF-77B77AA5EE08}" destId="{A3ECEDBF-F112-4A4D-BBDF-E974285A4CA6}" srcOrd="0" destOrd="0" presId="urn:microsoft.com/office/officeart/2008/layout/LinedList"/>
    <dgm:cxn modelId="{C6942287-9DFA-4AF1-BED1-DFE42D9670CA}" type="presParOf" srcId="{871AE54A-A11B-4DA5-B3FF-77B77AA5EE08}" destId="{1A55A201-D229-49FF-B4D0-6C1F5697895B}" srcOrd="1" destOrd="0" presId="urn:microsoft.com/office/officeart/2008/layout/LinedList"/>
    <dgm:cxn modelId="{BF19C002-FC8D-4046-BCDE-BD5A7E4C9C1E}" type="presParOf" srcId="{128AD232-720B-45AC-8AA0-1A172AB9A65D}" destId="{5EC6D5FC-224C-46F0-A7BD-8EE4A4029581}" srcOrd="2" destOrd="0" presId="urn:microsoft.com/office/officeart/2008/layout/LinedList"/>
    <dgm:cxn modelId="{19D373F6-7B13-426D-B82F-A2BB290580B8}" type="presParOf" srcId="{128AD232-720B-45AC-8AA0-1A172AB9A65D}" destId="{2FAEB433-FE30-4316-9AA1-F93ADCB7E29B}" srcOrd="3" destOrd="0" presId="urn:microsoft.com/office/officeart/2008/layout/LinedList"/>
    <dgm:cxn modelId="{165CC46E-F814-4949-8624-872B226EECA4}" type="presParOf" srcId="{2FAEB433-FE30-4316-9AA1-F93ADCB7E29B}" destId="{26A12AE0-0B3E-4E1B-AE13-50879E53B1ED}" srcOrd="0" destOrd="0" presId="urn:microsoft.com/office/officeart/2008/layout/LinedList"/>
    <dgm:cxn modelId="{A8903378-B1EC-410D-B0C4-1447ED0FD618}" type="presParOf" srcId="{2FAEB433-FE30-4316-9AA1-F93ADCB7E29B}" destId="{3F577843-8377-4F9C-A6AD-8FCF1C293857}" srcOrd="1" destOrd="0" presId="urn:microsoft.com/office/officeart/2008/layout/LinedList"/>
    <dgm:cxn modelId="{28A476EA-FF25-48AD-9D2C-D2C323DD16CF}" type="presParOf" srcId="{128AD232-720B-45AC-8AA0-1A172AB9A65D}" destId="{F5CA64E8-0815-4197-9111-BF7456231616}" srcOrd="4" destOrd="0" presId="urn:microsoft.com/office/officeart/2008/layout/LinedList"/>
    <dgm:cxn modelId="{60FAE6B9-CDFF-4B1F-B512-100CE9D3525A}" type="presParOf" srcId="{128AD232-720B-45AC-8AA0-1A172AB9A65D}" destId="{21A4E4B4-A738-4F4A-AD86-97EAA9A4E98F}" srcOrd="5" destOrd="0" presId="urn:microsoft.com/office/officeart/2008/layout/LinedList"/>
    <dgm:cxn modelId="{97BE2C57-1681-4A7C-88AA-DAF728401538}" type="presParOf" srcId="{21A4E4B4-A738-4F4A-AD86-97EAA9A4E98F}" destId="{F5F8AF95-6E67-44F6-881E-BE0F6FA83155}" srcOrd="0" destOrd="0" presId="urn:microsoft.com/office/officeart/2008/layout/LinedList"/>
    <dgm:cxn modelId="{F62B8E1F-A366-4B4F-B696-CD230F531832}" type="presParOf" srcId="{21A4E4B4-A738-4F4A-AD86-97EAA9A4E98F}" destId="{2F0AB91A-2520-4CAA-B080-CF9C4D669B83}" srcOrd="1" destOrd="0" presId="urn:microsoft.com/office/officeart/2008/layout/LinedList"/>
    <dgm:cxn modelId="{9D3426FE-4D35-4A22-8FEB-3C76E67D497E}" type="presParOf" srcId="{128AD232-720B-45AC-8AA0-1A172AB9A65D}" destId="{F956061A-14C6-4609-A73F-3222A1C727B1}" srcOrd="6" destOrd="0" presId="urn:microsoft.com/office/officeart/2008/layout/LinedList"/>
    <dgm:cxn modelId="{F616A03C-7BB6-45B9-91D3-91C090D847B7}" type="presParOf" srcId="{128AD232-720B-45AC-8AA0-1A172AB9A65D}" destId="{2D6E659D-DC11-423B-AD4C-C910B80FA678}" srcOrd="7" destOrd="0" presId="urn:microsoft.com/office/officeart/2008/layout/LinedList"/>
    <dgm:cxn modelId="{F92D629D-F892-413D-B844-C72E29508E97}" type="presParOf" srcId="{2D6E659D-DC11-423B-AD4C-C910B80FA678}" destId="{55DF68F5-0116-41F3-9AC6-FC2ED8835D47}" srcOrd="0" destOrd="0" presId="urn:microsoft.com/office/officeart/2008/layout/LinedList"/>
    <dgm:cxn modelId="{0EA6DD4C-B0C5-4B80-8C93-27E9FC1D39C5}" type="presParOf" srcId="{2D6E659D-DC11-423B-AD4C-C910B80FA678}" destId="{6D301975-B596-4243-A1B2-20A8892160B2}" srcOrd="1" destOrd="0" presId="urn:microsoft.com/office/officeart/2008/layout/LinedList"/>
    <dgm:cxn modelId="{B7686C94-A2D0-4729-93C1-54B330153A83}" type="presParOf" srcId="{128AD232-720B-45AC-8AA0-1A172AB9A65D}" destId="{BF890C77-75B6-4AD9-9F57-5A7536244CE0}" srcOrd="8" destOrd="0" presId="urn:microsoft.com/office/officeart/2008/layout/LinedList"/>
    <dgm:cxn modelId="{D83D63F9-F157-4E99-A918-92F1FF4897D7}" type="presParOf" srcId="{128AD232-720B-45AC-8AA0-1A172AB9A65D}" destId="{338971A4-3F39-4620-9217-DA2078212517}" srcOrd="9" destOrd="0" presId="urn:microsoft.com/office/officeart/2008/layout/LinedList"/>
    <dgm:cxn modelId="{B830132C-A45F-4D88-A783-7F68FE715407}" type="presParOf" srcId="{338971A4-3F39-4620-9217-DA2078212517}" destId="{9205D105-63CC-4976-AD6C-5B97A0470A06}" srcOrd="0" destOrd="0" presId="urn:microsoft.com/office/officeart/2008/layout/LinedList"/>
    <dgm:cxn modelId="{11A47A2B-6EAF-4AB4-84B0-F2D3C3842C67}" type="presParOf" srcId="{338971A4-3F39-4620-9217-DA2078212517}" destId="{5B3957B1-3700-4DBA-A45E-D8C936C8ED29}" srcOrd="1" destOrd="0" presId="urn:microsoft.com/office/officeart/2008/layout/LinedList"/>
    <dgm:cxn modelId="{D075D3CF-1347-40F2-BCB1-2597398A0970}" type="presParOf" srcId="{128AD232-720B-45AC-8AA0-1A172AB9A65D}" destId="{ACED94D4-0E77-46DC-82FE-4936F2D30B4E}" srcOrd="10" destOrd="0" presId="urn:microsoft.com/office/officeart/2008/layout/LinedList"/>
    <dgm:cxn modelId="{BDD03FB3-4F70-4400-B8EE-A8254349755A}" type="presParOf" srcId="{128AD232-720B-45AC-8AA0-1A172AB9A65D}" destId="{D6F55858-0808-4C56-AA9B-D8760712D09C}" srcOrd="11" destOrd="0" presId="urn:microsoft.com/office/officeart/2008/layout/LinedList"/>
    <dgm:cxn modelId="{A6B44837-3037-4826-8A0A-358755F7C06A}" type="presParOf" srcId="{D6F55858-0808-4C56-AA9B-D8760712D09C}" destId="{16478D49-9BEB-41DC-AD42-A6C9F67FDD55}" srcOrd="0" destOrd="0" presId="urn:microsoft.com/office/officeart/2008/layout/LinedList"/>
    <dgm:cxn modelId="{B3E65929-21F5-40F4-BBDD-937D911B5B7A}" type="presParOf" srcId="{D6F55858-0808-4C56-AA9B-D8760712D09C}" destId="{F07C1445-A0B6-44AF-B615-BE5DF73DE730}" srcOrd="1" destOrd="0" presId="urn:microsoft.com/office/officeart/2008/layout/LinedList"/>
    <dgm:cxn modelId="{48AE3156-B747-4623-95CA-5AE6DB7B0944}" type="presParOf" srcId="{128AD232-720B-45AC-8AA0-1A172AB9A65D}" destId="{DD504342-7C6A-47FC-8769-678CEA4DC6BD}" srcOrd="12" destOrd="0" presId="urn:microsoft.com/office/officeart/2008/layout/LinedList"/>
    <dgm:cxn modelId="{CCB53590-85EA-4006-8C8B-F22F88F9D17A}" type="presParOf" srcId="{128AD232-720B-45AC-8AA0-1A172AB9A65D}" destId="{EBB0705D-EEB5-488B-A26C-A795810F82DD}" srcOrd="13" destOrd="0" presId="urn:microsoft.com/office/officeart/2008/layout/LinedList"/>
    <dgm:cxn modelId="{FA2CBF50-3452-4B14-984E-434B1B5E7F65}" type="presParOf" srcId="{EBB0705D-EEB5-488B-A26C-A795810F82DD}" destId="{A33DE73F-FC80-4510-92AA-A0DAE9FC0237}" srcOrd="0" destOrd="0" presId="urn:microsoft.com/office/officeart/2008/layout/LinedList"/>
    <dgm:cxn modelId="{83055B32-7FC3-46CF-ADF9-7A222FC7DB15}" type="presParOf" srcId="{EBB0705D-EEB5-488B-A26C-A795810F82DD}" destId="{26A1532A-AA01-4FC1-8D65-8C2E1FE558A7}" srcOrd="1" destOrd="0" presId="urn:microsoft.com/office/officeart/2008/layout/LinedList"/>
    <dgm:cxn modelId="{414214E2-1614-4CF5-8A3F-95E5A90E6D14}" type="presParOf" srcId="{128AD232-720B-45AC-8AA0-1A172AB9A65D}" destId="{908F7554-CF91-452E-A3E9-8DE37FAC9F97}" srcOrd="14" destOrd="0" presId="urn:microsoft.com/office/officeart/2008/layout/LinedList"/>
    <dgm:cxn modelId="{A20A623D-37C2-4C0C-AEF2-3D9CFF5C7368}" type="presParOf" srcId="{128AD232-720B-45AC-8AA0-1A172AB9A65D}" destId="{123F5614-0517-4FDB-BCFF-15BD5F9AAAA9}" srcOrd="15" destOrd="0" presId="urn:microsoft.com/office/officeart/2008/layout/LinedList"/>
    <dgm:cxn modelId="{B3604CC3-E54C-4AA8-A379-9E6246E84114}" type="presParOf" srcId="{123F5614-0517-4FDB-BCFF-15BD5F9AAAA9}" destId="{12B69DE4-D3A2-4FBE-8D73-0E3A2E51F957}" srcOrd="0" destOrd="0" presId="urn:microsoft.com/office/officeart/2008/layout/LinedList"/>
    <dgm:cxn modelId="{CFBC5ED8-9F74-4C56-BC4C-B4AE944DA771}" type="presParOf" srcId="{123F5614-0517-4FDB-BCFF-15BD5F9AAAA9}" destId="{BBAA1EB4-1529-40E1-9D8E-EC8C8F4ADAFA}" srcOrd="1" destOrd="0" presId="urn:microsoft.com/office/officeart/2008/layout/LinedList"/>
    <dgm:cxn modelId="{A78EB4E6-271B-4439-BF68-63FFFE0F6C98}" type="presParOf" srcId="{128AD232-720B-45AC-8AA0-1A172AB9A65D}" destId="{465EA15E-0E31-404C-8857-09E10C284030}" srcOrd="16" destOrd="0" presId="urn:microsoft.com/office/officeart/2008/layout/LinedList"/>
    <dgm:cxn modelId="{622815F3-E14D-4964-91F1-1EF21195B1E8}" type="presParOf" srcId="{128AD232-720B-45AC-8AA0-1A172AB9A65D}" destId="{53C59C09-089E-4D61-9CC3-EF6052F794F5}" srcOrd="17" destOrd="0" presId="urn:microsoft.com/office/officeart/2008/layout/LinedList"/>
    <dgm:cxn modelId="{D988D6D9-5CFF-4DC3-9799-B98E40B13541}" type="presParOf" srcId="{53C59C09-089E-4D61-9CC3-EF6052F794F5}" destId="{55B0FB7F-B571-46D4-A9A2-51DAA16AD340}" srcOrd="0" destOrd="0" presId="urn:microsoft.com/office/officeart/2008/layout/LinedList"/>
    <dgm:cxn modelId="{A211FE39-50F3-4916-91E8-185EAAFFD5E0}" type="presParOf" srcId="{53C59C09-089E-4D61-9CC3-EF6052F794F5}" destId="{2F8DEC59-8DC1-4850-AFA1-114B8B8F22AF}" srcOrd="1" destOrd="0" presId="urn:microsoft.com/office/officeart/2008/layout/LinedList"/>
    <dgm:cxn modelId="{BC843FAA-4AC7-4E1B-8EFE-20B6E85FBD74}" type="presParOf" srcId="{128AD232-720B-45AC-8AA0-1A172AB9A65D}" destId="{BBA58328-F27C-4AE3-BFD0-69696267CF34}" srcOrd="18" destOrd="0" presId="urn:microsoft.com/office/officeart/2008/layout/LinedList"/>
    <dgm:cxn modelId="{DF809C9B-819A-44A0-89B3-69857A9D0FC5}" type="presParOf" srcId="{128AD232-720B-45AC-8AA0-1A172AB9A65D}" destId="{27917858-E63F-447D-A5B9-7EF5A8F4CD03}" srcOrd="19" destOrd="0" presId="urn:microsoft.com/office/officeart/2008/layout/LinedList"/>
    <dgm:cxn modelId="{5C9271B0-FA31-4DE9-9D62-EE515D57D85D}" type="presParOf" srcId="{27917858-E63F-447D-A5B9-7EF5A8F4CD03}" destId="{068C05A8-8793-4A53-8FE9-EDD250231F96}" srcOrd="0" destOrd="0" presId="urn:microsoft.com/office/officeart/2008/layout/LinedList"/>
    <dgm:cxn modelId="{34156B99-D552-4181-B341-9B3DC14155D6}" type="presParOf" srcId="{27917858-E63F-447D-A5B9-7EF5A8F4CD03}" destId="{BDE79DD1-4994-4A6F-818F-F62F16B2FB3A}" srcOrd="1" destOrd="0" presId="urn:microsoft.com/office/officeart/2008/layout/LinedList"/>
    <dgm:cxn modelId="{2FB7D8DF-F04F-4A86-BF28-D0AAEE1D79AE}" type="presParOf" srcId="{128AD232-720B-45AC-8AA0-1A172AB9A65D}" destId="{7A9935E4-93C4-42BD-890F-867BD55A749B}" srcOrd="20" destOrd="0" presId="urn:microsoft.com/office/officeart/2008/layout/LinedList"/>
    <dgm:cxn modelId="{BB97E7B8-532B-4630-90B1-BD64CA60037A}" type="presParOf" srcId="{128AD232-720B-45AC-8AA0-1A172AB9A65D}" destId="{0C2A1CDE-CB59-4D98-9272-8B76D9D76CD3}" srcOrd="21" destOrd="0" presId="urn:microsoft.com/office/officeart/2008/layout/LinedList"/>
    <dgm:cxn modelId="{CE976042-C6EE-4870-B606-EE2010E769AC}" type="presParOf" srcId="{0C2A1CDE-CB59-4D98-9272-8B76D9D76CD3}" destId="{F24C3870-1433-4095-96E3-1AFD762FAB7A}" srcOrd="0" destOrd="0" presId="urn:microsoft.com/office/officeart/2008/layout/LinedList"/>
    <dgm:cxn modelId="{1DFF6F27-43DE-4930-B43D-03B2BF9397E3}" type="presParOf" srcId="{0C2A1CDE-CB59-4D98-9272-8B76D9D76CD3}" destId="{CE325E58-AC34-4B1E-A242-7440EAA187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CB893D-6091-4D68-842E-B0FBD6CC184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15E7EAF-2242-40C3-848E-C7518CA86AFB}">
      <dgm:prSet/>
      <dgm:spPr/>
      <dgm:t>
        <a:bodyPr/>
        <a:lstStyle/>
        <a:p>
          <a:pPr>
            <a:lnSpc>
              <a:spcPct val="100000"/>
            </a:lnSpc>
          </a:pPr>
          <a:r>
            <a:rPr lang="en-US"/>
            <a:t>Recruit Talent</a:t>
          </a:r>
        </a:p>
      </dgm:t>
    </dgm:pt>
    <dgm:pt modelId="{1CF45950-E39B-4424-9570-E97AAC3849D9}" type="parTrans" cxnId="{E66BC522-2581-405A-8652-94D48582C763}">
      <dgm:prSet/>
      <dgm:spPr/>
      <dgm:t>
        <a:bodyPr/>
        <a:lstStyle/>
        <a:p>
          <a:endParaRPr lang="en-US"/>
        </a:p>
      </dgm:t>
    </dgm:pt>
    <dgm:pt modelId="{4BAFF842-457E-44CF-930C-06B3E1320C0F}" type="sibTrans" cxnId="{E66BC522-2581-405A-8652-94D48582C763}">
      <dgm:prSet/>
      <dgm:spPr/>
      <dgm:t>
        <a:bodyPr/>
        <a:lstStyle/>
        <a:p>
          <a:endParaRPr lang="en-US"/>
        </a:p>
      </dgm:t>
    </dgm:pt>
    <dgm:pt modelId="{E99CCD22-847F-42A4-99E1-F05801043427}">
      <dgm:prSet/>
      <dgm:spPr/>
      <dgm:t>
        <a:bodyPr/>
        <a:lstStyle/>
        <a:p>
          <a:pPr>
            <a:lnSpc>
              <a:spcPct val="100000"/>
            </a:lnSpc>
          </a:pPr>
          <a:r>
            <a:rPr lang="en-US"/>
            <a:t>Establish an Appropriate Work Environment</a:t>
          </a:r>
        </a:p>
      </dgm:t>
    </dgm:pt>
    <dgm:pt modelId="{75307F2D-3B85-438B-BB79-AAEF08EA092C}" type="parTrans" cxnId="{97D09CD5-EC15-401B-A66E-C358ECF1E434}">
      <dgm:prSet/>
      <dgm:spPr/>
      <dgm:t>
        <a:bodyPr/>
        <a:lstStyle/>
        <a:p>
          <a:endParaRPr lang="en-US"/>
        </a:p>
      </dgm:t>
    </dgm:pt>
    <dgm:pt modelId="{50551246-76F7-4DE4-B820-4C7D11AFF480}" type="sibTrans" cxnId="{97D09CD5-EC15-401B-A66E-C358ECF1E434}">
      <dgm:prSet/>
      <dgm:spPr/>
      <dgm:t>
        <a:bodyPr/>
        <a:lstStyle/>
        <a:p>
          <a:endParaRPr lang="en-US"/>
        </a:p>
      </dgm:t>
    </dgm:pt>
    <dgm:pt modelId="{3104B0C5-B79C-4A3D-82BC-CEED8D7127F0}">
      <dgm:prSet/>
      <dgm:spPr/>
      <dgm:t>
        <a:bodyPr/>
        <a:lstStyle/>
        <a:p>
          <a:pPr>
            <a:lnSpc>
              <a:spcPct val="100000"/>
            </a:lnSpc>
          </a:pPr>
          <a:r>
            <a:rPr lang="en-US"/>
            <a:t>Create Equitable Pay and Performance Processes</a:t>
          </a:r>
        </a:p>
      </dgm:t>
    </dgm:pt>
    <dgm:pt modelId="{226C46A4-108A-46E5-A465-A5779A9ADDCC}" type="parTrans" cxnId="{0AB833B1-C488-47AE-9807-51CBFD58F0BE}">
      <dgm:prSet/>
      <dgm:spPr/>
      <dgm:t>
        <a:bodyPr/>
        <a:lstStyle/>
        <a:p>
          <a:endParaRPr lang="en-US"/>
        </a:p>
      </dgm:t>
    </dgm:pt>
    <dgm:pt modelId="{B28A8DF7-8E55-42B0-B19F-701D4A990732}" type="sibTrans" cxnId="{0AB833B1-C488-47AE-9807-51CBFD58F0BE}">
      <dgm:prSet/>
      <dgm:spPr/>
      <dgm:t>
        <a:bodyPr/>
        <a:lstStyle/>
        <a:p>
          <a:endParaRPr lang="en-US"/>
        </a:p>
      </dgm:t>
    </dgm:pt>
    <dgm:pt modelId="{6F3B9F2A-06F5-477C-9B2A-AE0B20FD4C0D}">
      <dgm:prSet/>
      <dgm:spPr/>
      <dgm:t>
        <a:bodyPr/>
        <a:lstStyle/>
        <a:p>
          <a:pPr>
            <a:lnSpc>
              <a:spcPct val="100000"/>
            </a:lnSpc>
          </a:pPr>
          <a:r>
            <a:rPr lang="en-US">
              <a:cs typeface="Calibri Light" panose="020F0302020204030204"/>
            </a:rPr>
            <a:t>Build Motivation </a:t>
          </a:r>
          <a:r>
            <a:rPr lang="en-US"/>
            <a:t>and Commitment</a:t>
          </a:r>
        </a:p>
      </dgm:t>
    </dgm:pt>
    <dgm:pt modelId="{56B4CC1E-9356-4CCD-A005-AEFFB6C74AB1}" type="parTrans" cxnId="{21FCBE82-CE11-4E9B-927C-39FB429829EE}">
      <dgm:prSet/>
      <dgm:spPr/>
      <dgm:t>
        <a:bodyPr/>
        <a:lstStyle/>
        <a:p>
          <a:endParaRPr lang="en-US"/>
        </a:p>
      </dgm:t>
    </dgm:pt>
    <dgm:pt modelId="{235BC67D-EF07-4CF9-9957-CE0A1F2B5042}" type="sibTrans" cxnId="{21FCBE82-CE11-4E9B-927C-39FB429829EE}">
      <dgm:prSet/>
      <dgm:spPr/>
      <dgm:t>
        <a:bodyPr/>
        <a:lstStyle/>
        <a:p>
          <a:endParaRPr lang="en-US"/>
        </a:p>
      </dgm:t>
    </dgm:pt>
    <dgm:pt modelId="{741641B4-8BDF-4465-BE43-92C4AFD997F3}" type="pres">
      <dgm:prSet presAssocID="{FFCB893D-6091-4D68-842E-B0FBD6CC1849}" presName="root" presStyleCnt="0">
        <dgm:presLayoutVars>
          <dgm:dir/>
          <dgm:resizeHandles val="exact"/>
        </dgm:presLayoutVars>
      </dgm:prSet>
      <dgm:spPr/>
      <dgm:t>
        <a:bodyPr/>
        <a:lstStyle/>
        <a:p>
          <a:endParaRPr lang="en-IN"/>
        </a:p>
      </dgm:t>
    </dgm:pt>
    <dgm:pt modelId="{E1C8F90D-23D3-405C-A17C-377179E705F5}" type="pres">
      <dgm:prSet presAssocID="{B15E7EAF-2242-40C3-848E-C7518CA86AFB}" presName="compNode" presStyleCnt="0"/>
      <dgm:spPr/>
    </dgm:pt>
    <dgm:pt modelId="{D167B048-8AE7-49C2-A245-A77EC510356D}" type="pres">
      <dgm:prSet presAssocID="{B15E7EAF-2242-40C3-848E-C7518CA86AFB}" presName="bgRect" presStyleLbl="bgShp" presStyleIdx="0" presStyleCnt="4"/>
      <dgm:spPr/>
    </dgm:pt>
    <dgm:pt modelId="{9B4184DF-EB90-4D7B-B609-894961A67AAC}" type="pres">
      <dgm:prSet presAssocID="{B15E7EAF-2242-40C3-848E-C7518CA86AFB}"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IN"/>
        </a:p>
      </dgm:t>
      <dgm:extLst>
        <a:ext uri="{E40237B7-FDA0-4F09-8148-C483321AD2D9}">
          <dgm14:cNvPr xmlns:dgm14="http://schemas.microsoft.com/office/drawing/2010/diagram" id="0" name="" descr="Users"/>
        </a:ext>
      </dgm:extLst>
    </dgm:pt>
    <dgm:pt modelId="{58594FCF-B577-43CF-A437-DF174A060056}" type="pres">
      <dgm:prSet presAssocID="{B15E7EAF-2242-40C3-848E-C7518CA86AFB}" presName="spaceRect" presStyleCnt="0"/>
      <dgm:spPr/>
    </dgm:pt>
    <dgm:pt modelId="{FEC2E6F3-108F-411E-B0B7-D165C9117AD9}" type="pres">
      <dgm:prSet presAssocID="{B15E7EAF-2242-40C3-848E-C7518CA86AFB}" presName="parTx" presStyleLbl="revTx" presStyleIdx="0" presStyleCnt="4">
        <dgm:presLayoutVars>
          <dgm:chMax val="0"/>
          <dgm:chPref val="0"/>
        </dgm:presLayoutVars>
      </dgm:prSet>
      <dgm:spPr/>
      <dgm:t>
        <a:bodyPr/>
        <a:lstStyle/>
        <a:p>
          <a:endParaRPr lang="en-IN"/>
        </a:p>
      </dgm:t>
    </dgm:pt>
    <dgm:pt modelId="{9F8AA436-0CD8-4DDC-999D-ECCBBEA84744}" type="pres">
      <dgm:prSet presAssocID="{4BAFF842-457E-44CF-930C-06B3E1320C0F}" presName="sibTrans" presStyleCnt="0"/>
      <dgm:spPr/>
    </dgm:pt>
    <dgm:pt modelId="{F643C7BC-6169-47BA-BC95-B7DB7A352511}" type="pres">
      <dgm:prSet presAssocID="{E99CCD22-847F-42A4-99E1-F05801043427}" presName="compNode" presStyleCnt="0"/>
      <dgm:spPr/>
    </dgm:pt>
    <dgm:pt modelId="{78A820BB-435A-4A37-96B1-9B8634F596C7}" type="pres">
      <dgm:prSet presAssocID="{E99CCD22-847F-42A4-99E1-F05801043427}" presName="bgRect" presStyleLbl="bgShp" presStyleIdx="1" presStyleCnt="4"/>
      <dgm:spPr/>
    </dgm:pt>
    <dgm:pt modelId="{34311632-A4EB-4DE6-93E1-8B59E32E9D11}" type="pres">
      <dgm:prSet presAssocID="{E99CCD22-847F-42A4-99E1-F05801043427}"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IN"/>
        </a:p>
      </dgm:t>
      <dgm:extLst>
        <a:ext uri="{E40237B7-FDA0-4F09-8148-C483321AD2D9}">
          <dgm14:cNvPr xmlns:dgm14="http://schemas.microsoft.com/office/drawing/2010/diagram" id="0" name="" descr="Handshake"/>
        </a:ext>
      </dgm:extLst>
    </dgm:pt>
    <dgm:pt modelId="{D4881E8E-736A-451C-A1E0-89DA87817F7A}" type="pres">
      <dgm:prSet presAssocID="{E99CCD22-847F-42A4-99E1-F05801043427}" presName="spaceRect" presStyleCnt="0"/>
      <dgm:spPr/>
    </dgm:pt>
    <dgm:pt modelId="{DE0A8D9B-5174-45FB-9C22-FEA5B13CB20C}" type="pres">
      <dgm:prSet presAssocID="{E99CCD22-847F-42A4-99E1-F05801043427}" presName="parTx" presStyleLbl="revTx" presStyleIdx="1" presStyleCnt="4">
        <dgm:presLayoutVars>
          <dgm:chMax val="0"/>
          <dgm:chPref val="0"/>
        </dgm:presLayoutVars>
      </dgm:prSet>
      <dgm:spPr/>
      <dgm:t>
        <a:bodyPr/>
        <a:lstStyle/>
        <a:p>
          <a:endParaRPr lang="en-IN"/>
        </a:p>
      </dgm:t>
    </dgm:pt>
    <dgm:pt modelId="{77F5FC9B-C6FF-41A7-B74D-49F327EA3557}" type="pres">
      <dgm:prSet presAssocID="{50551246-76F7-4DE4-B820-4C7D11AFF480}" presName="sibTrans" presStyleCnt="0"/>
      <dgm:spPr/>
    </dgm:pt>
    <dgm:pt modelId="{CE6CB633-A190-4C21-B2EB-47ED2640383E}" type="pres">
      <dgm:prSet presAssocID="{3104B0C5-B79C-4A3D-82BC-CEED8D7127F0}" presName="compNode" presStyleCnt="0"/>
      <dgm:spPr/>
    </dgm:pt>
    <dgm:pt modelId="{ECB02EFA-B172-4E97-987F-58E93F82ACE0}" type="pres">
      <dgm:prSet presAssocID="{3104B0C5-B79C-4A3D-82BC-CEED8D7127F0}" presName="bgRect" presStyleLbl="bgShp" presStyleIdx="2" presStyleCnt="4"/>
      <dgm:spPr/>
    </dgm:pt>
    <dgm:pt modelId="{63772199-E2B2-488D-A7F6-AE7C45C22947}" type="pres">
      <dgm:prSet presAssocID="{3104B0C5-B79C-4A3D-82BC-CEED8D7127F0}"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IN"/>
        </a:p>
      </dgm:t>
      <dgm:extLst>
        <a:ext uri="{E40237B7-FDA0-4F09-8148-C483321AD2D9}">
          <dgm14:cNvPr xmlns:dgm14="http://schemas.microsoft.com/office/drawing/2010/diagram" id="0" name="" descr="Upward trend"/>
        </a:ext>
      </dgm:extLst>
    </dgm:pt>
    <dgm:pt modelId="{5627E9F8-49A1-453D-84A8-D67701291E1C}" type="pres">
      <dgm:prSet presAssocID="{3104B0C5-B79C-4A3D-82BC-CEED8D7127F0}" presName="spaceRect" presStyleCnt="0"/>
      <dgm:spPr/>
    </dgm:pt>
    <dgm:pt modelId="{DCE47202-DEF3-46EB-92E2-F4DB8B270FFE}" type="pres">
      <dgm:prSet presAssocID="{3104B0C5-B79C-4A3D-82BC-CEED8D7127F0}" presName="parTx" presStyleLbl="revTx" presStyleIdx="2" presStyleCnt="4">
        <dgm:presLayoutVars>
          <dgm:chMax val="0"/>
          <dgm:chPref val="0"/>
        </dgm:presLayoutVars>
      </dgm:prSet>
      <dgm:spPr/>
      <dgm:t>
        <a:bodyPr/>
        <a:lstStyle/>
        <a:p>
          <a:endParaRPr lang="en-IN"/>
        </a:p>
      </dgm:t>
    </dgm:pt>
    <dgm:pt modelId="{891BD1F0-E2BF-4060-BAD7-F818DBAAC8CD}" type="pres">
      <dgm:prSet presAssocID="{B28A8DF7-8E55-42B0-B19F-701D4A990732}" presName="sibTrans" presStyleCnt="0"/>
      <dgm:spPr/>
    </dgm:pt>
    <dgm:pt modelId="{2C89DF4D-DCBC-4A6E-91EB-BBC6C0BC5669}" type="pres">
      <dgm:prSet presAssocID="{6F3B9F2A-06F5-477C-9B2A-AE0B20FD4C0D}" presName="compNode" presStyleCnt="0"/>
      <dgm:spPr/>
    </dgm:pt>
    <dgm:pt modelId="{5FA9EC82-9241-4E54-BCCC-1FBEAB23B7FE}" type="pres">
      <dgm:prSet presAssocID="{6F3B9F2A-06F5-477C-9B2A-AE0B20FD4C0D}" presName="bgRect" presStyleLbl="bgShp" presStyleIdx="3" presStyleCnt="4"/>
      <dgm:spPr/>
    </dgm:pt>
    <dgm:pt modelId="{B694FE62-8E51-40A3-9C43-68ACEB85CC3C}" type="pres">
      <dgm:prSet presAssocID="{6F3B9F2A-06F5-477C-9B2A-AE0B20FD4C0D}"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IN"/>
        </a:p>
      </dgm:t>
      <dgm:extLst>
        <a:ext uri="{E40237B7-FDA0-4F09-8148-C483321AD2D9}">
          <dgm14:cNvPr xmlns:dgm14="http://schemas.microsoft.com/office/drawing/2010/diagram" id="0" name="" descr="Tools"/>
        </a:ext>
      </dgm:extLst>
    </dgm:pt>
    <dgm:pt modelId="{B82F9D34-818C-484E-A075-9A5ED32A2C85}" type="pres">
      <dgm:prSet presAssocID="{6F3B9F2A-06F5-477C-9B2A-AE0B20FD4C0D}" presName="spaceRect" presStyleCnt="0"/>
      <dgm:spPr/>
    </dgm:pt>
    <dgm:pt modelId="{7263C03C-2F50-4403-9A87-1DB2A8A90932}" type="pres">
      <dgm:prSet presAssocID="{6F3B9F2A-06F5-477C-9B2A-AE0B20FD4C0D}" presName="parTx" presStyleLbl="revTx" presStyleIdx="3" presStyleCnt="4">
        <dgm:presLayoutVars>
          <dgm:chMax val="0"/>
          <dgm:chPref val="0"/>
        </dgm:presLayoutVars>
      </dgm:prSet>
      <dgm:spPr/>
      <dgm:t>
        <a:bodyPr/>
        <a:lstStyle/>
        <a:p>
          <a:endParaRPr lang="en-IN"/>
        </a:p>
      </dgm:t>
    </dgm:pt>
  </dgm:ptLst>
  <dgm:cxnLst>
    <dgm:cxn modelId="{0AB833B1-C488-47AE-9807-51CBFD58F0BE}" srcId="{FFCB893D-6091-4D68-842E-B0FBD6CC1849}" destId="{3104B0C5-B79C-4A3D-82BC-CEED8D7127F0}" srcOrd="2" destOrd="0" parTransId="{226C46A4-108A-46E5-A465-A5779A9ADDCC}" sibTransId="{B28A8DF7-8E55-42B0-B19F-701D4A990732}"/>
    <dgm:cxn modelId="{B6494F22-1256-4B49-B87C-494D3E6828C3}" type="presOf" srcId="{3104B0C5-B79C-4A3D-82BC-CEED8D7127F0}" destId="{DCE47202-DEF3-46EB-92E2-F4DB8B270FFE}" srcOrd="0" destOrd="0" presId="urn:microsoft.com/office/officeart/2018/2/layout/IconVerticalSolidList"/>
    <dgm:cxn modelId="{87F2FF1B-216B-4E1A-851D-2102C9E6F624}" type="presOf" srcId="{B15E7EAF-2242-40C3-848E-C7518CA86AFB}" destId="{FEC2E6F3-108F-411E-B0B7-D165C9117AD9}" srcOrd="0" destOrd="0" presId="urn:microsoft.com/office/officeart/2018/2/layout/IconVerticalSolidList"/>
    <dgm:cxn modelId="{3C38583F-F9F9-41D3-9FCC-89A7C0F23CC0}" type="presOf" srcId="{6F3B9F2A-06F5-477C-9B2A-AE0B20FD4C0D}" destId="{7263C03C-2F50-4403-9A87-1DB2A8A90932}" srcOrd="0" destOrd="0" presId="urn:microsoft.com/office/officeart/2018/2/layout/IconVerticalSolidList"/>
    <dgm:cxn modelId="{21FCBE82-CE11-4E9B-927C-39FB429829EE}" srcId="{FFCB893D-6091-4D68-842E-B0FBD6CC1849}" destId="{6F3B9F2A-06F5-477C-9B2A-AE0B20FD4C0D}" srcOrd="3" destOrd="0" parTransId="{56B4CC1E-9356-4CCD-A005-AEFFB6C74AB1}" sibTransId="{235BC67D-EF07-4CF9-9957-CE0A1F2B5042}"/>
    <dgm:cxn modelId="{0BDE0F9E-EC03-4D91-8AA9-A6E052C1B55A}" type="presOf" srcId="{E99CCD22-847F-42A4-99E1-F05801043427}" destId="{DE0A8D9B-5174-45FB-9C22-FEA5B13CB20C}" srcOrd="0" destOrd="0" presId="urn:microsoft.com/office/officeart/2018/2/layout/IconVerticalSolidList"/>
    <dgm:cxn modelId="{E66BC522-2581-405A-8652-94D48582C763}" srcId="{FFCB893D-6091-4D68-842E-B0FBD6CC1849}" destId="{B15E7EAF-2242-40C3-848E-C7518CA86AFB}" srcOrd="0" destOrd="0" parTransId="{1CF45950-E39B-4424-9570-E97AAC3849D9}" sibTransId="{4BAFF842-457E-44CF-930C-06B3E1320C0F}"/>
    <dgm:cxn modelId="{E0D62AC8-AF8B-4673-A890-B7F9C6BB7AAA}" type="presOf" srcId="{FFCB893D-6091-4D68-842E-B0FBD6CC1849}" destId="{741641B4-8BDF-4465-BE43-92C4AFD997F3}" srcOrd="0" destOrd="0" presId="urn:microsoft.com/office/officeart/2018/2/layout/IconVerticalSolidList"/>
    <dgm:cxn modelId="{97D09CD5-EC15-401B-A66E-C358ECF1E434}" srcId="{FFCB893D-6091-4D68-842E-B0FBD6CC1849}" destId="{E99CCD22-847F-42A4-99E1-F05801043427}" srcOrd="1" destOrd="0" parTransId="{75307F2D-3B85-438B-BB79-AAEF08EA092C}" sibTransId="{50551246-76F7-4DE4-B820-4C7D11AFF480}"/>
    <dgm:cxn modelId="{0B213491-9188-4D66-9A2B-F88A4176FADE}" type="presParOf" srcId="{741641B4-8BDF-4465-BE43-92C4AFD997F3}" destId="{E1C8F90D-23D3-405C-A17C-377179E705F5}" srcOrd="0" destOrd="0" presId="urn:microsoft.com/office/officeart/2018/2/layout/IconVerticalSolidList"/>
    <dgm:cxn modelId="{D80536BE-B553-49B8-AF53-FFC36FE4E61F}" type="presParOf" srcId="{E1C8F90D-23D3-405C-A17C-377179E705F5}" destId="{D167B048-8AE7-49C2-A245-A77EC510356D}" srcOrd="0" destOrd="0" presId="urn:microsoft.com/office/officeart/2018/2/layout/IconVerticalSolidList"/>
    <dgm:cxn modelId="{DE74DE46-05DF-48A2-BA84-7637E88627FC}" type="presParOf" srcId="{E1C8F90D-23D3-405C-A17C-377179E705F5}" destId="{9B4184DF-EB90-4D7B-B609-894961A67AAC}" srcOrd="1" destOrd="0" presId="urn:microsoft.com/office/officeart/2018/2/layout/IconVerticalSolidList"/>
    <dgm:cxn modelId="{A88B0E94-46BF-4CEF-8229-18C4DE86F1BB}" type="presParOf" srcId="{E1C8F90D-23D3-405C-A17C-377179E705F5}" destId="{58594FCF-B577-43CF-A437-DF174A060056}" srcOrd="2" destOrd="0" presId="urn:microsoft.com/office/officeart/2018/2/layout/IconVerticalSolidList"/>
    <dgm:cxn modelId="{1A927318-9802-4735-A170-3698DAE74CE9}" type="presParOf" srcId="{E1C8F90D-23D3-405C-A17C-377179E705F5}" destId="{FEC2E6F3-108F-411E-B0B7-D165C9117AD9}" srcOrd="3" destOrd="0" presId="urn:microsoft.com/office/officeart/2018/2/layout/IconVerticalSolidList"/>
    <dgm:cxn modelId="{DE0321DE-39C1-4829-895A-7D9A7C85F041}" type="presParOf" srcId="{741641B4-8BDF-4465-BE43-92C4AFD997F3}" destId="{9F8AA436-0CD8-4DDC-999D-ECCBBEA84744}" srcOrd="1" destOrd="0" presId="urn:microsoft.com/office/officeart/2018/2/layout/IconVerticalSolidList"/>
    <dgm:cxn modelId="{DB7F3ADD-EA55-4635-BEC3-F7417DC37BC1}" type="presParOf" srcId="{741641B4-8BDF-4465-BE43-92C4AFD997F3}" destId="{F643C7BC-6169-47BA-BC95-B7DB7A352511}" srcOrd="2" destOrd="0" presId="urn:microsoft.com/office/officeart/2018/2/layout/IconVerticalSolidList"/>
    <dgm:cxn modelId="{E2B98675-E8AF-4001-B8C5-6415EDD8F1DE}" type="presParOf" srcId="{F643C7BC-6169-47BA-BC95-B7DB7A352511}" destId="{78A820BB-435A-4A37-96B1-9B8634F596C7}" srcOrd="0" destOrd="0" presId="urn:microsoft.com/office/officeart/2018/2/layout/IconVerticalSolidList"/>
    <dgm:cxn modelId="{E5530F97-9EEE-4680-88F0-167F6099A156}" type="presParOf" srcId="{F643C7BC-6169-47BA-BC95-B7DB7A352511}" destId="{34311632-A4EB-4DE6-93E1-8B59E32E9D11}" srcOrd="1" destOrd="0" presId="urn:microsoft.com/office/officeart/2018/2/layout/IconVerticalSolidList"/>
    <dgm:cxn modelId="{40EED672-C655-4F3F-B4C8-2F84A5FC00B1}" type="presParOf" srcId="{F643C7BC-6169-47BA-BC95-B7DB7A352511}" destId="{D4881E8E-736A-451C-A1E0-89DA87817F7A}" srcOrd="2" destOrd="0" presId="urn:microsoft.com/office/officeart/2018/2/layout/IconVerticalSolidList"/>
    <dgm:cxn modelId="{7FB832AE-1B1E-4E74-A74A-29280B991223}" type="presParOf" srcId="{F643C7BC-6169-47BA-BC95-B7DB7A352511}" destId="{DE0A8D9B-5174-45FB-9C22-FEA5B13CB20C}" srcOrd="3" destOrd="0" presId="urn:microsoft.com/office/officeart/2018/2/layout/IconVerticalSolidList"/>
    <dgm:cxn modelId="{FA008243-550A-4AC7-8FC5-B571E4568954}" type="presParOf" srcId="{741641B4-8BDF-4465-BE43-92C4AFD997F3}" destId="{77F5FC9B-C6FF-41A7-B74D-49F327EA3557}" srcOrd="3" destOrd="0" presId="urn:microsoft.com/office/officeart/2018/2/layout/IconVerticalSolidList"/>
    <dgm:cxn modelId="{C09C37F1-A235-4688-9DC9-89EDB1B94291}" type="presParOf" srcId="{741641B4-8BDF-4465-BE43-92C4AFD997F3}" destId="{CE6CB633-A190-4C21-B2EB-47ED2640383E}" srcOrd="4" destOrd="0" presId="urn:microsoft.com/office/officeart/2018/2/layout/IconVerticalSolidList"/>
    <dgm:cxn modelId="{3391F073-C70E-43A9-9534-63A4304CF383}" type="presParOf" srcId="{CE6CB633-A190-4C21-B2EB-47ED2640383E}" destId="{ECB02EFA-B172-4E97-987F-58E93F82ACE0}" srcOrd="0" destOrd="0" presId="urn:microsoft.com/office/officeart/2018/2/layout/IconVerticalSolidList"/>
    <dgm:cxn modelId="{60B0165B-058E-4120-A9C8-FBFEB78A327D}" type="presParOf" srcId="{CE6CB633-A190-4C21-B2EB-47ED2640383E}" destId="{63772199-E2B2-488D-A7F6-AE7C45C22947}" srcOrd="1" destOrd="0" presId="urn:microsoft.com/office/officeart/2018/2/layout/IconVerticalSolidList"/>
    <dgm:cxn modelId="{AE1EC7D9-62FC-4D33-B9F7-D9BCC21D7556}" type="presParOf" srcId="{CE6CB633-A190-4C21-B2EB-47ED2640383E}" destId="{5627E9F8-49A1-453D-84A8-D67701291E1C}" srcOrd="2" destOrd="0" presId="urn:microsoft.com/office/officeart/2018/2/layout/IconVerticalSolidList"/>
    <dgm:cxn modelId="{ACF764A5-CEBF-463A-A7C5-139C55037B1B}" type="presParOf" srcId="{CE6CB633-A190-4C21-B2EB-47ED2640383E}" destId="{DCE47202-DEF3-46EB-92E2-F4DB8B270FFE}" srcOrd="3" destOrd="0" presId="urn:microsoft.com/office/officeart/2018/2/layout/IconVerticalSolidList"/>
    <dgm:cxn modelId="{910A435F-2102-4956-B4E7-9351AE254FFB}" type="presParOf" srcId="{741641B4-8BDF-4465-BE43-92C4AFD997F3}" destId="{891BD1F0-E2BF-4060-BAD7-F818DBAAC8CD}" srcOrd="5" destOrd="0" presId="urn:microsoft.com/office/officeart/2018/2/layout/IconVerticalSolidList"/>
    <dgm:cxn modelId="{A49C50B5-6418-48A1-A8D2-309D96A0ADF6}" type="presParOf" srcId="{741641B4-8BDF-4465-BE43-92C4AFD997F3}" destId="{2C89DF4D-DCBC-4A6E-91EB-BBC6C0BC5669}" srcOrd="6" destOrd="0" presId="urn:microsoft.com/office/officeart/2018/2/layout/IconVerticalSolidList"/>
    <dgm:cxn modelId="{38FD9F6B-24CC-40F2-8637-EAF3DB307E77}" type="presParOf" srcId="{2C89DF4D-DCBC-4A6E-91EB-BBC6C0BC5669}" destId="{5FA9EC82-9241-4E54-BCCC-1FBEAB23B7FE}" srcOrd="0" destOrd="0" presId="urn:microsoft.com/office/officeart/2018/2/layout/IconVerticalSolidList"/>
    <dgm:cxn modelId="{41A70145-20AD-4763-A34B-27CD3AD61EF0}" type="presParOf" srcId="{2C89DF4D-DCBC-4A6E-91EB-BBC6C0BC5669}" destId="{B694FE62-8E51-40A3-9C43-68ACEB85CC3C}" srcOrd="1" destOrd="0" presId="urn:microsoft.com/office/officeart/2018/2/layout/IconVerticalSolidList"/>
    <dgm:cxn modelId="{3BB49105-CB44-45EF-BB84-9742E49221A0}" type="presParOf" srcId="{2C89DF4D-DCBC-4A6E-91EB-BBC6C0BC5669}" destId="{B82F9D34-818C-484E-A075-9A5ED32A2C85}" srcOrd="2" destOrd="0" presId="urn:microsoft.com/office/officeart/2018/2/layout/IconVerticalSolidList"/>
    <dgm:cxn modelId="{8AB0236B-F60F-4D13-9021-0774BDD98383}" type="presParOf" srcId="{2C89DF4D-DCBC-4A6E-91EB-BBC6C0BC5669}" destId="{7263C03C-2F50-4403-9A87-1DB2A8A9093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F85F55-689E-40FE-96CE-02E08953BA76}" type="doc">
      <dgm:prSet loTypeId="urn:microsoft.com/office/officeart/2016/7/layout/VerticalDownArrowProcess" loCatId="process" qsTypeId="urn:microsoft.com/office/officeart/2005/8/quickstyle/simple1" qsCatId="simple" csTypeId="urn:microsoft.com/office/officeart/2005/8/colors/colorful5" csCatId="colorful"/>
      <dgm:spPr/>
      <dgm:t>
        <a:bodyPr/>
        <a:lstStyle/>
        <a:p>
          <a:endParaRPr lang="en-US"/>
        </a:p>
      </dgm:t>
    </dgm:pt>
    <dgm:pt modelId="{713022F6-4A11-49A6-A3AF-71626DCB5C83}">
      <dgm:prSet/>
      <dgm:spPr/>
      <dgm:t>
        <a:bodyPr/>
        <a:lstStyle/>
        <a:p>
          <a:r>
            <a:rPr lang="en-US"/>
            <a:t>Avoid</a:t>
          </a:r>
        </a:p>
      </dgm:t>
    </dgm:pt>
    <dgm:pt modelId="{92A71756-676F-443A-A88D-903B7E227DF4}" type="parTrans" cxnId="{4C6BE050-2950-4ADC-9688-845D70D1D260}">
      <dgm:prSet/>
      <dgm:spPr/>
      <dgm:t>
        <a:bodyPr/>
        <a:lstStyle/>
        <a:p>
          <a:endParaRPr lang="en-US"/>
        </a:p>
      </dgm:t>
    </dgm:pt>
    <dgm:pt modelId="{A215D3E5-C44E-4FF4-A8F1-8EB2F5ECE10B}" type="sibTrans" cxnId="{4C6BE050-2950-4ADC-9688-845D70D1D260}">
      <dgm:prSet/>
      <dgm:spPr/>
      <dgm:t>
        <a:bodyPr/>
        <a:lstStyle/>
        <a:p>
          <a:endParaRPr lang="en-US"/>
        </a:p>
      </dgm:t>
    </dgm:pt>
    <dgm:pt modelId="{5D906E1D-CC21-4A31-A32E-21C2FD12FE93}">
      <dgm:prSet/>
      <dgm:spPr/>
      <dgm:t>
        <a:bodyPr/>
        <a:lstStyle/>
        <a:p>
          <a:r>
            <a:rPr lang="en-US"/>
            <a:t>Avoid mismatches</a:t>
          </a:r>
        </a:p>
      </dgm:t>
    </dgm:pt>
    <dgm:pt modelId="{946CD462-9802-4979-A547-6B1DB7C30768}" type="parTrans" cxnId="{BB66A0C6-7D2D-4762-8464-132BB2E2AB23}">
      <dgm:prSet/>
      <dgm:spPr/>
      <dgm:t>
        <a:bodyPr/>
        <a:lstStyle/>
        <a:p>
          <a:endParaRPr lang="en-US"/>
        </a:p>
      </dgm:t>
    </dgm:pt>
    <dgm:pt modelId="{1FF16C15-E4F2-4042-9067-9EE440BA57EA}" type="sibTrans" cxnId="{BB66A0C6-7D2D-4762-8464-132BB2E2AB23}">
      <dgm:prSet/>
      <dgm:spPr/>
      <dgm:t>
        <a:bodyPr/>
        <a:lstStyle/>
        <a:p>
          <a:endParaRPr lang="en-US"/>
        </a:p>
      </dgm:t>
    </dgm:pt>
    <dgm:pt modelId="{F0C7ADFA-B3B1-40CA-9C00-A6629A7848F7}">
      <dgm:prSet/>
      <dgm:spPr/>
      <dgm:t>
        <a:bodyPr/>
        <a:lstStyle/>
        <a:p>
          <a:r>
            <a:rPr lang="en-US"/>
            <a:t>Discourage</a:t>
          </a:r>
        </a:p>
      </dgm:t>
    </dgm:pt>
    <dgm:pt modelId="{64815923-D008-4EEF-9A9D-8EA80FF5C761}" type="parTrans" cxnId="{23E0519A-F756-426F-9316-EC3C67979DEA}">
      <dgm:prSet/>
      <dgm:spPr/>
      <dgm:t>
        <a:bodyPr/>
        <a:lstStyle/>
        <a:p>
          <a:endParaRPr lang="en-US"/>
        </a:p>
      </dgm:t>
    </dgm:pt>
    <dgm:pt modelId="{54F65375-AF8A-4B13-90D6-FC471BEB1387}" type="sibTrans" cxnId="{23E0519A-F756-426F-9316-EC3C67979DEA}">
      <dgm:prSet/>
      <dgm:spPr/>
      <dgm:t>
        <a:bodyPr/>
        <a:lstStyle/>
        <a:p>
          <a:endParaRPr lang="en-US"/>
        </a:p>
      </dgm:t>
    </dgm:pt>
    <dgm:pt modelId="{821FCE17-9B87-48FF-A5D3-3C6E1F206FDF}">
      <dgm:prSet/>
      <dgm:spPr/>
      <dgm:t>
        <a:bodyPr/>
        <a:lstStyle/>
        <a:p>
          <a:r>
            <a:rPr lang="en-US"/>
            <a:t>Discourage multiple solutions</a:t>
          </a:r>
        </a:p>
      </dgm:t>
    </dgm:pt>
    <dgm:pt modelId="{DD686A8B-103D-4D23-8625-2D0BC7228E45}" type="parTrans" cxnId="{09760667-1237-4A86-8D61-7AC053A80EDE}">
      <dgm:prSet/>
      <dgm:spPr/>
      <dgm:t>
        <a:bodyPr/>
        <a:lstStyle/>
        <a:p>
          <a:endParaRPr lang="en-US"/>
        </a:p>
      </dgm:t>
    </dgm:pt>
    <dgm:pt modelId="{C64D9F8A-C8DF-47AB-BD47-465ED0010B6E}" type="sibTrans" cxnId="{09760667-1237-4A86-8D61-7AC053A80EDE}">
      <dgm:prSet/>
      <dgm:spPr/>
      <dgm:t>
        <a:bodyPr/>
        <a:lstStyle/>
        <a:p>
          <a:endParaRPr lang="en-US"/>
        </a:p>
      </dgm:t>
    </dgm:pt>
    <dgm:pt modelId="{06B7F787-F256-4DB4-AF1A-D3D0C001E182}">
      <dgm:prSet/>
      <dgm:spPr/>
      <dgm:t>
        <a:bodyPr/>
        <a:lstStyle/>
        <a:p>
          <a:r>
            <a:rPr lang="en-US"/>
            <a:t>Select</a:t>
          </a:r>
        </a:p>
      </dgm:t>
    </dgm:pt>
    <dgm:pt modelId="{762B2B1E-4344-423D-99C3-D7DFEF3E88BF}" type="parTrans" cxnId="{7DB63204-63CD-4658-92D7-973B4093C93A}">
      <dgm:prSet/>
      <dgm:spPr/>
      <dgm:t>
        <a:bodyPr/>
        <a:lstStyle/>
        <a:p>
          <a:endParaRPr lang="en-US"/>
        </a:p>
      </dgm:t>
    </dgm:pt>
    <dgm:pt modelId="{9FC68196-88AB-448B-966B-C47009C0C3DA}" type="sibTrans" cxnId="{7DB63204-63CD-4658-92D7-973B4093C93A}">
      <dgm:prSet/>
      <dgm:spPr/>
      <dgm:t>
        <a:bodyPr/>
        <a:lstStyle/>
        <a:p>
          <a:endParaRPr lang="en-US"/>
        </a:p>
      </dgm:t>
    </dgm:pt>
    <dgm:pt modelId="{27883788-2814-4F08-B43E-BC322D7CF3CE}">
      <dgm:prSet/>
      <dgm:spPr/>
      <dgm:t>
        <a:bodyPr/>
        <a:lstStyle/>
        <a:p>
          <a:r>
            <a:rPr lang="en-US"/>
            <a:t>Select a solution for a maximum return</a:t>
          </a:r>
        </a:p>
      </dgm:t>
    </dgm:pt>
    <dgm:pt modelId="{BC055E42-6746-48A6-8CE1-3E4CF14A0FED}" type="parTrans" cxnId="{A0ED50A3-7AA6-472E-997D-0AACA26CC22E}">
      <dgm:prSet/>
      <dgm:spPr/>
      <dgm:t>
        <a:bodyPr/>
        <a:lstStyle/>
        <a:p>
          <a:endParaRPr lang="en-US"/>
        </a:p>
      </dgm:t>
    </dgm:pt>
    <dgm:pt modelId="{ABCC9A69-8BD2-4B67-B7A3-1D33E83C5FAD}" type="sibTrans" cxnId="{A0ED50A3-7AA6-472E-997D-0AACA26CC22E}">
      <dgm:prSet/>
      <dgm:spPr/>
      <dgm:t>
        <a:bodyPr/>
        <a:lstStyle/>
        <a:p>
          <a:endParaRPr lang="en-US"/>
        </a:p>
      </dgm:t>
    </dgm:pt>
    <dgm:pt modelId="{5FC6BAA4-0BD3-4FF5-8B06-95C43A0F2B18}">
      <dgm:prSet/>
      <dgm:spPr/>
      <dgm:t>
        <a:bodyPr/>
        <a:lstStyle/>
        <a:p>
          <a:r>
            <a:rPr lang="en-US"/>
            <a:t>Verify</a:t>
          </a:r>
        </a:p>
      </dgm:t>
    </dgm:pt>
    <dgm:pt modelId="{2A591845-D517-4284-8F59-71BFEB11B908}" type="parTrans" cxnId="{09D248A4-B474-403A-83E6-81F9E1CFBC3E}">
      <dgm:prSet/>
      <dgm:spPr/>
      <dgm:t>
        <a:bodyPr/>
        <a:lstStyle/>
        <a:p>
          <a:endParaRPr lang="en-US"/>
        </a:p>
      </dgm:t>
    </dgm:pt>
    <dgm:pt modelId="{C68AEC50-7364-46A3-B4D4-15DC23B47B12}" type="sibTrans" cxnId="{09D248A4-B474-403A-83E6-81F9E1CFBC3E}">
      <dgm:prSet/>
      <dgm:spPr/>
      <dgm:t>
        <a:bodyPr/>
        <a:lstStyle/>
        <a:p>
          <a:endParaRPr lang="en-US"/>
        </a:p>
      </dgm:t>
    </dgm:pt>
    <dgm:pt modelId="{F42DC315-74EC-4DAE-B05E-EF123836D961}">
      <dgm:prSet/>
      <dgm:spPr/>
      <dgm:t>
        <a:bodyPr/>
        <a:lstStyle/>
        <a:p>
          <a:r>
            <a:rPr lang="en-US"/>
            <a:t>Verify match early - Accumulating data from appropriate individuals </a:t>
          </a:r>
        </a:p>
      </dgm:t>
    </dgm:pt>
    <dgm:pt modelId="{A59EA64C-144A-45F1-8F89-60118B06A10A}" type="parTrans" cxnId="{5977A9F5-900B-4486-BAAF-C862D98A2422}">
      <dgm:prSet/>
      <dgm:spPr/>
      <dgm:t>
        <a:bodyPr/>
        <a:lstStyle/>
        <a:p>
          <a:endParaRPr lang="en-US"/>
        </a:p>
      </dgm:t>
    </dgm:pt>
    <dgm:pt modelId="{734D92A5-B8BC-4DCD-8098-45E7C51CD2BF}" type="sibTrans" cxnId="{5977A9F5-900B-4486-BAAF-C862D98A2422}">
      <dgm:prSet/>
      <dgm:spPr/>
      <dgm:t>
        <a:bodyPr/>
        <a:lstStyle/>
        <a:p>
          <a:endParaRPr lang="en-US"/>
        </a:p>
      </dgm:t>
    </dgm:pt>
    <dgm:pt modelId="{8562EC5A-972C-4737-AB40-D5C04EFA6CBA}">
      <dgm:prSet/>
      <dgm:spPr/>
      <dgm:t>
        <a:bodyPr/>
        <a:lstStyle/>
        <a:p>
          <a:r>
            <a:rPr lang="en-US"/>
            <a:t>Check</a:t>
          </a:r>
        </a:p>
      </dgm:t>
    </dgm:pt>
    <dgm:pt modelId="{BB765E64-D0D3-49EF-9D94-15F137AC64D3}" type="parTrans" cxnId="{FE47CC74-834C-4244-8248-DE781DE1D9A9}">
      <dgm:prSet/>
      <dgm:spPr/>
      <dgm:t>
        <a:bodyPr/>
        <a:lstStyle/>
        <a:p>
          <a:endParaRPr lang="en-US"/>
        </a:p>
      </dgm:t>
    </dgm:pt>
    <dgm:pt modelId="{CB1348F6-2EA4-42BC-9667-A3B17CE98EA9}" type="sibTrans" cxnId="{FE47CC74-834C-4244-8248-DE781DE1D9A9}">
      <dgm:prSet/>
      <dgm:spPr/>
      <dgm:t>
        <a:bodyPr/>
        <a:lstStyle/>
        <a:p>
          <a:endParaRPr lang="en-US"/>
        </a:p>
      </dgm:t>
    </dgm:pt>
    <dgm:pt modelId="{901BA673-7678-44BA-B9FA-82A7DD3EDBC0}">
      <dgm:prSet/>
      <dgm:spPr/>
      <dgm:t>
        <a:bodyPr/>
        <a:lstStyle/>
        <a:p>
          <a:r>
            <a:rPr lang="en-US"/>
            <a:t>Check the progress of each solution</a:t>
          </a:r>
        </a:p>
      </dgm:t>
    </dgm:pt>
    <dgm:pt modelId="{9A87D28B-8701-4EB6-BD99-DCB80D46793B}" type="parTrans" cxnId="{4583D8C2-A068-4559-81FB-705016195DBE}">
      <dgm:prSet/>
      <dgm:spPr/>
      <dgm:t>
        <a:bodyPr/>
        <a:lstStyle/>
        <a:p>
          <a:endParaRPr lang="en-US"/>
        </a:p>
      </dgm:t>
    </dgm:pt>
    <dgm:pt modelId="{C45CB50B-E72C-47B8-B7F1-C162B3D0D072}" type="sibTrans" cxnId="{4583D8C2-A068-4559-81FB-705016195DBE}">
      <dgm:prSet/>
      <dgm:spPr/>
      <dgm:t>
        <a:bodyPr/>
        <a:lstStyle/>
        <a:p>
          <a:endParaRPr lang="en-US"/>
        </a:p>
      </dgm:t>
    </dgm:pt>
    <dgm:pt modelId="{D708EB6C-85E0-4CDA-89F4-24B306F762EC}" type="pres">
      <dgm:prSet presAssocID="{84F85F55-689E-40FE-96CE-02E08953BA76}" presName="Name0" presStyleCnt="0">
        <dgm:presLayoutVars>
          <dgm:dir/>
          <dgm:animLvl val="lvl"/>
          <dgm:resizeHandles val="exact"/>
        </dgm:presLayoutVars>
      </dgm:prSet>
      <dgm:spPr/>
      <dgm:t>
        <a:bodyPr/>
        <a:lstStyle/>
        <a:p>
          <a:endParaRPr lang="en-IN"/>
        </a:p>
      </dgm:t>
    </dgm:pt>
    <dgm:pt modelId="{21E04F89-AC33-427F-8A71-94563AD806D1}" type="pres">
      <dgm:prSet presAssocID="{8562EC5A-972C-4737-AB40-D5C04EFA6CBA}" presName="boxAndChildren" presStyleCnt="0"/>
      <dgm:spPr/>
    </dgm:pt>
    <dgm:pt modelId="{61842106-6900-400D-92D0-FCD3B3B9E349}" type="pres">
      <dgm:prSet presAssocID="{8562EC5A-972C-4737-AB40-D5C04EFA6CBA}" presName="parentTextBox" presStyleLbl="alignNode1" presStyleIdx="0" presStyleCnt="5"/>
      <dgm:spPr/>
      <dgm:t>
        <a:bodyPr/>
        <a:lstStyle/>
        <a:p>
          <a:endParaRPr lang="en-IN"/>
        </a:p>
      </dgm:t>
    </dgm:pt>
    <dgm:pt modelId="{14A496DF-4C1C-4326-AEF9-2CC98582D2EB}" type="pres">
      <dgm:prSet presAssocID="{8562EC5A-972C-4737-AB40-D5C04EFA6CBA}" presName="descendantBox" presStyleLbl="bgAccFollowNode1" presStyleIdx="0" presStyleCnt="5"/>
      <dgm:spPr/>
      <dgm:t>
        <a:bodyPr/>
        <a:lstStyle/>
        <a:p>
          <a:endParaRPr lang="en-IN"/>
        </a:p>
      </dgm:t>
    </dgm:pt>
    <dgm:pt modelId="{A164E4E3-CFF5-488E-8922-311D3AC35CFB}" type="pres">
      <dgm:prSet presAssocID="{C68AEC50-7364-46A3-B4D4-15DC23B47B12}" presName="sp" presStyleCnt="0"/>
      <dgm:spPr/>
    </dgm:pt>
    <dgm:pt modelId="{91565482-C986-4704-B4DE-929465B79843}" type="pres">
      <dgm:prSet presAssocID="{5FC6BAA4-0BD3-4FF5-8B06-95C43A0F2B18}" presName="arrowAndChildren" presStyleCnt="0"/>
      <dgm:spPr/>
    </dgm:pt>
    <dgm:pt modelId="{F962552C-23E6-477D-99C8-36BAC29167C0}" type="pres">
      <dgm:prSet presAssocID="{5FC6BAA4-0BD3-4FF5-8B06-95C43A0F2B18}" presName="parentTextArrow" presStyleLbl="node1" presStyleIdx="0" presStyleCnt="0"/>
      <dgm:spPr/>
      <dgm:t>
        <a:bodyPr/>
        <a:lstStyle/>
        <a:p>
          <a:endParaRPr lang="en-IN"/>
        </a:p>
      </dgm:t>
    </dgm:pt>
    <dgm:pt modelId="{A14717C1-933C-4279-9CCF-BEF301FDA033}" type="pres">
      <dgm:prSet presAssocID="{5FC6BAA4-0BD3-4FF5-8B06-95C43A0F2B18}" presName="arrow" presStyleLbl="alignNode1" presStyleIdx="1" presStyleCnt="5"/>
      <dgm:spPr/>
      <dgm:t>
        <a:bodyPr/>
        <a:lstStyle/>
        <a:p>
          <a:endParaRPr lang="en-IN"/>
        </a:p>
      </dgm:t>
    </dgm:pt>
    <dgm:pt modelId="{7FF0D711-A10B-4938-9B0D-A27A04C43CF5}" type="pres">
      <dgm:prSet presAssocID="{5FC6BAA4-0BD3-4FF5-8B06-95C43A0F2B18}" presName="descendantArrow" presStyleLbl="bgAccFollowNode1" presStyleIdx="1" presStyleCnt="5"/>
      <dgm:spPr/>
      <dgm:t>
        <a:bodyPr/>
        <a:lstStyle/>
        <a:p>
          <a:endParaRPr lang="en-IN"/>
        </a:p>
      </dgm:t>
    </dgm:pt>
    <dgm:pt modelId="{021A089F-EFBE-4706-AA8B-A80F06D7D50C}" type="pres">
      <dgm:prSet presAssocID="{9FC68196-88AB-448B-966B-C47009C0C3DA}" presName="sp" presStyleCnt="0"/>
      <dgm:spPr/>
    </dgm:pt>
    <dgm:pt modelId="{628338E1-F3CC-4A3A-806C-684BD83E2B61}" type="pres">
      <dgm:prSet presAssocID="{06B7F787-F256-4DB4-AF1A-D3D0C001E182}" presName="arrowAndChildren" presStyleCnt="0"/>
      <dgm:spPr/>
    </dgm:pt>
    <dgm:pt modelId="{29894B9C-30A3-4C0B-A52A-708E9FCC7D3D}" type="pres">
      <dgm:prSet presAssocID="{06B7F787-F256-4DB4-AF1A-D3D0C001E182}" presName="parentTextArrow" presStyleLbl="node1" presStyleIdx="0" presStyleCnt="0"/>
      <dgm:spPr/>
      <dgm:t>
        <a:bodyPr/>
        <a:lstStyle/>
        <a:p>
          <a:endParaRPr lang="en-IN"/>
        </a:p>
      </dgm:t>
    </dgm:pt>
    <dgm:pt modelId="{34CC8D54-5179-4030-8BC2-A425E19A0D3D}" type="pres">
      <dgm:prSet presAssocID="{06B7F787-F256-4DB4-AF1A-D3D0C001E182}" presName="arrow" presStyleLbl="alignNode1" presStyleIdx="2" presStyleCnt="5"/>
      <dgm:spPr/>
      <dgm:t>
        <a:bodyPr/>
        <a:lstStyle/>
        <a:p>
          <a:endParaRPr lang="en-IN"/>
        </a:p>
      </dgm:t>
    </dgm:pt>
    <dgm:pt modelId="{9AF07D5C-2E77-4433-98B3-0CCC8DB12E91}" type="pres">
      <dgm:prSet presAssocID="{06B7F787-F256-4DB4-AF1A-D3D0C001E182}" presName="descendantArrow" presStyleLbl="bgAccFollowNode1" presStyleIdx="2" presStyleCnt="5"/>
      <dgm:spPr/>
      <dgm:t>
        <a:bodyPr/>
        <a:lstStyle/>
        <a:p>
          <a:endParaRPr lang="en-IN"/>
        </a:p>
      </dgm:t>
    </dgm:pt>
    <dgm:pt modelId="{6FBBF9F1-D1A4-4E68-B407-8C880237DBD3}" type="pres">
      <dgm:prSet presAssocID="{54F65375-AF8A-4B13-90D6-FC471BEB1387}" presName="sp" presStyleCnt="0"/>
      <dgm:spPr/>
    </dgm:pt>
    <dgm:pt modelId="{9B164F15-2AED-40E8-9EAE-762B8DC091FF}" type="pres">
      <dgm:prSet presAssocID="{F0C7ADFA-B3B1-40CA-9C00-A6629A7848F7}" presName="arrowAndChildren" presStyleCnt="0"/>
      <dgm:spPr/>
    </dgm:pt>
    <dgm:pt modelId="{0C0CC7E2-F76A-4332-82C3-F57409F82DE1}" type="pres">
      <dgm:prSet presAssocID="{F0C7ADFA-B3B1-40CA-9C00-A6629A7848F7}" presName="parentTextArrow" presStyleLbl="node1" presStyleIdx="0" presStyleCnt="0"/>
      <dgm:spPr/>
      <dgm:t>
        <a:bodyPr/>
        <a:lstStyle/>
        <a:p>
          <a:endParaRPr lang="en-IN"/>
        </a:p>
      </dgm:t>
    </dgm:pt>
    <dgm:pt modelId="{B4FBB108-D44E-4D22-B08D-80A549CBDA97}" type="pres">
      <dgm:prSet presAssocID="{F0C7ADFA-B3B1-40CA-9C00-A6629A7848F7}" presName="arrow" presStyleLbl="alignNode1" presStyleIdx="3" presStyleCnt="5"/>
      <dgm:spPr/>
      <dgm:t>
        <a:bodyPr/>
        <a:lstStyle/>
        <a:p>
          <a:endParaRPr lang="en-IN"/>
        </a:p>
      </dgm:t>
    </dgm:pt>
    <dgm:pt modelId="{8279B4F1-F128-4AC3-A5F0-52EA875080C3}" type="pres">
      <dgm:prSet presAssocID="{F0C7ADFA-B3B1-40CA-9C00-A6629A7848F7}" presName="descendantArrow" presStyleLbl="bgAccFollowNode1" presStyleIdx="3" presStyleCnt="5"/>
      <dgm:spPr/>
      <dgm:t>
        <a:bodyPr/>
        <a:lstStyle/>
        <a:p>
          <a:endParaRPr lang="en-IN"/>
        </a:p>
      </dgm:t>
    </dgm:pt>
    <dgm:pt modelId="{898C590F-F206-4E04-826A-1C91553C3294}" type="pres">
      <dgm:prSet presAssocID="{A215D3E5-C44E-4FF4-A8F1-8EB2F5ECE10B}" presName="sp" presStyleCnt="0"/>
      <dgm:spPr/>
    </dgm:pt>
    <dgm:pt modelId="{7A9C2A31-A041-44D7-990E-ADE3C17EF4EC}" type="pres">
      <dgm:prSet presAssocID="{713022F6-4A11-49A6-A3AF-71626DCB5C83}" presName="arrowAndChildren" presStyleCnt="0"/>
      <dgm:spPr/>
    </dgm:pt>
    <dgm:pt modelId="{38C5DE66-4171-499D-A53D-68A230F4C496}" type="pres">
      <dgm:prSet presAssocID="{713022F6-4A11-49A6-A3AF-71626DCB5C83}" presName="parentTextArrow" presStyleLbl="node1" presStyleIdx="0" presStyleCnt="0"/>
      <dgm:spPr/>
      <dgm:t>
        <a:bodyPr/>
        <a:lstStyle/>
        <a:p>
          <a:endParaRPr lang="en-IN"/>
        </a:p>
      </dgm:t>
    </dgm:pt>
    <dgm:pt modelId="{8F9DA94E-B108-4656-86E2-57A44BD2E25A}" type="pres">
      <dgm:prSet presAssocID="{713022F6-4A11-49A6-A3AF-71626DCB5C83}" presName="arrow" presStyleLbl="alignNode1" presStyleIdx="4" presStyleCnt="5"/>
      <dgm:spPr/>
      <dgm:t>
        <a:bodyPr/>
        <a:lstStyle/>
        <a:p>
          <a:endParaRPr lang="en-IN"/>
        </a:p>
      </dgm:t>
    </dgm:pt>
    <dgm:pt modelId="{4CA6CC0D-9A3E-4975-990E-FC69729E9C0C}" type="pres">
      <dgm:prSet presAssocID="{713022F6-4A11-49A6-A3AF-71626DCB5C83}" presName="descendantArrow" presStyleLbl="bgAccFollowNode1" presStyleIdx="4" presStyleCnt="5"/>
      <dgm:spPr/>
      <dgm:t>
        <a:bodyPr/>
        <a:lstStyle/>
        <a:p>
          <a:endParaRPr lang="en-IN"/>
        </a:p>
      </dgm:t>
    </dgm:pt>
  </dgm:ptLst>
  <dgm:cxnLst>
    <dgm:cxn modelId="{363B0024-DBF6-452B-8DC5-36D882529150}" type="presOf" srcId="{F0C7ADFA-B3B1-40CA-9C00-A6629A7848F7}" destId="{B4FBB108-D44E-4D22-B08D-80A549CBDA97}" srcOrd="1" destOrd="0" presId="urn:microsoft.com/office/officeart/2016/7/layout/VerticalDownArrowProcess"/>
    <dgm:cxn modelId="{09D248A4-B474-403A-83E6-81F9E1CFBC3E}" srcId="{84F85F55-689E-40FE-96CE-02E08953BA76}" destId="{5FC6BAA4-0BD3-4FF5-8B06-95C43A0F2B18}" srcOrd="3" destOrd="0" parTransId="{2A591845-D517-4284-8F59-71BFEB11B908}" sibTransId="{C68AEC50-7364-46A3-B4D4-15DC23B47B12}"/>
    <dgm:cxn modelId="{7DB63204-63CD-4658-92D7-973B4093C93A}" srcId="{84F85F55-689E-40FE-96CE-02E08953BA76}" destId="{06B7F787-F256-4DB4-AF1A-D3D0C001E182}" srcOrd="2" destOrd="0" parTransId="{762B2B1E-4344-423D-99C3-D7DFEF3E88BF}" sibTransId="{9FC68196-88AB-448B-966B-C47009C0C3DA}"/>
    <dgm:cxn modelId="{FED81848-FABE-4F9D-8F7F-894B48C9CC1D}" type="presOf" srcId="{713022F6-4A11-49A6-A3AF-71626DCB5C83}" destId="{38C5DE66-4171-499D-A53D-68A230F4C496}" srcOrd="0" destOrd="0" presId="urn:microsoft.com/office/officeart/2016/7/layout/VerticalDownArrowProcess"/>
    <dgm:cxn modelId="{0646B38A-2657-4675-9176-708CF9EB1449}" type="presOf" srcId="{5D906E1D-CC21-4A31-A32E-21C2FD12FE93}" destId="{4CA6CC0D-9A3E-4975-990E-FC69729E9C0C}" srcOrd="0" destOrd="0" presId="urn:microsoft.com/office/officeart/2016/7/layout/VerticalDownArrowProcess"/>
    <dgm:cxn modelId="{C28CAEF5-FAC1-4E47-82A8-8763F852EBF1}" type="presOf" srcId="{901BA673-7678-44BA-B9FA-82A7DD3EDBC0}" destId="{14A496DF-4C1C-4326-AEF9-2CC98582D2EB}" srcOrd="0" destOrd="0" presId="urn:microsoft.com/office/officeart/2016/7/layout/VerticalDownArrowProcess"/>
    <dgm:cxn modelId="{23E0519A-F756-426F-9316-EC3C67979DEA}" srcId="{84F85F55-689E-40FE-96CE-02E08953BA76}" destId="{F0C7ADFA-B3B1-40CA-9C00-A6629A7848F7}" srcOrd="1" destOrd="0" parTransId="{64815923-D008-4EEF-9A9D-8EA80FF5C761}" sibTransId="{54F65375-AF8A-4B13-90D6-FC471BEB1387}"/>
    <dgm:cxn modelId="{D9694E66-C851-4217-8DC2-CBCDA0857EE3}" type="presOf" srcId="{06B7F787-F256-4DB4-AF1A-D3D0C001E182}" destId="{29894B9C-30A3-4C0B-A52A-708E9FCC7D3D}" srcOrd="0" destOrd="0" presId="urn:microsoft.com/office/officeart/2016/7/layout/VerticalDownArrowProcess"/>
    <dgm:cxn modelId="{4C6BE050-2950-4ADC-9688-845D70D1D260}" srcId="{84F85F55-689E-40FE-96CE-02E08953BA76}" destId="{713022F6-4A11-49A6-A3AF-71626DCB5C83}" srcOrd="0" destOrd="0" parTransId="{92A71756-676F-443A-A88D-903B7E227DF4}" sibTransId="{A215D3E5-C44E-4FF4-A8F1-8EB2F5ECE10B}"/>
    <dgm:cxn modelId="{09760667-1237-4A86-8D61-7AC053A80EDE}" srcId="{F0C7ADFA-B3B1-40CA-9C00-A6629A7848F7}" destId="{821FCE17-9B87-48FF-A5D3-3C6E1F206FDF}" srcOrd="0" destOrd="0" parTransId="{DD686A8B-103D-4D23-8625-2D0BC7228E45}" sibTransId="{C64D9F8A-C8DF-47AB-BD47-465ED0010B6E}"/>
    <dgm:cxn modelId="{4583D8C2-A068-4559-81FB-705016195DBE}" srcId="{8562EC5A-972C-4737-AB40-D5C04EFA6CBA}" destId="{901BA673-7678-44BA-B9FA-82A7DD3EDBC0}" srcOrd="0" destOrd="0" parTransId="{9A87D28B-8701-4EB6-BD99-DCB80D46793B}" sibTransId="{C45CB50B-E72C-47B8-B7F1-C162B3D0D072}"/>
    <dgm:cxn modelId="{A0ED50A3-7AA6-472E-997D-0AACA26CC22E}" srcId="{06B7F787-F256-4DB4-AF1A-D3D0C001E182}" destId="{27883788-2814-4F08-B43E-BC322D7CF3CE}" srcOrd="0" destOrd="0" parTransId="{BC055E42-6746-48A6-8CE1-3E4CF14A0FED}" sibTransId="{ABCC9A69-8BD2-4B67-B7A3-1D33E83C5FAD}"/>
    <dgm:cxn modelId="{3E7B8A95-9E5C-4377-8013-B3DDCFB1CC70}" type="presOf" srcId="{821FCE17-9B87-48FF-A5D3-3C6E1F206FDF}" destId="{8279B4F1-F128-4AC3-A5F0-52EA875080C3}" srcOrd="0" destOrd="0" presId="urn:microsoft.com/office/officeart/2016/7/layout/VerticalDownArrowProcess"/>
    <dgm:cxn modelId="{5977A9F5-900B-4486-BAAF-C862D98A2422}" srcId="{5FC6BAA4-0BD3-4FF5-8B06-95C43A0F2B18}" destId="{F42DC315-74EC-4DAE-B05E-EF123836D961}" srcOrd="0" destOrd="0" parTransId="{A59EA64C-144A-45F1-8F89-60118B06A10A}" sibTransId="{734D92A5-B8BC-4DCD-8098-45E7C51CD2BF}"/>
    <dgm:cxn modelId="{1764419B-CF0A-449F-8886-05D805BD9CB8}" type="presOf" srcId="{84F85F55-689E-40FE-96CE-02E08953BA76}" destId="{D708EB6C-85E0-4CDA-89F4-24B306F762EC}" srcOrd="0" destOrd="0" presId="urn:microsoft.com/office/officeart/2016/7/layout/VerticalDownArrowProcess"/>
    <dgm:cxn modelId="{C2A1AE8C-74D3-4887-8E02-52019CFF2D40}" type="presOf" srcId="{713022F6-4A11-49A6-A3AF-71626DCB5C83}" destId="{8F9DA94E-B108-4656-86E2-57A44BD2E25A}" srcOrd="1" destOrd="0" presId="urn:microsoft.com/office/officeart/2016/7/layout/VerticalDownArrowProcess"/>
    <dgm:cxn modelId="{8AC95FCF-C88F-48AC-82BC-94FC226D4E79}" type="presOf" srcId="{F0C7ADFA-B3B1-40CA-9C00-A6629A7848F7}" destId="{0C0CC7E2-F76A-4332-82C3-F57409F82DE1}" srcOrd="0" destOrd="0" presId="urn:microsoft.com/office/officeart/2016/7/layout/VerticalDownArrowProcess"/>
    <dgm:cxn modelId="{FE47CC74-834C-4244-8248-DE781DE1D9A9}" srcId="{84F85F55-689E-40FE-96CE-02E08953BA76}" destId="{8562EC5A-972C-4737-AB40-D5C04EFA6CBA}" srcOrd="4" destOrd="0" parTransId="{BB765E64-D0D3-49EF-9D94-15F137AC64D3}" sibTransId="{CB1348F6-2EA4-42BC-9667-A3B17CE98EA9}"/>
    <dgm:cxn modelId="{089FB5C8-925B-49A7-A059-EA5372677745}" type="presOf" srcId="{5FC6BAA4-0BD3-4FF5-8B06-95C43A0F2B18}" destId="{F962552C-23E6-477D-99C8-36BAC29167C0}" srcOrd="0" destOrd="0" presId="urn:microsoft.com/office/officeart/2016/7/layout/VerticalDownArrowProcess"/>
    <dgm:cxn modelId="{BA23381E-BFF6-4D70-A577-1D30E19917D4}" type="presOf" srcId="{8562EC5A-972C-4737-AB40-D5C04EFA6CBA}" destId="{61842106-6900-400D-92D0-FCD3B3B9E349}" srcOrd="0" destOrd="0" presId="urn:microsoft.com/office/officeart/2016/7/layout/VerticalDownArrowProcess"/>
    <dgm:cxn modelId="{BB66A0C6-7D2D-4762-8464-132BB2E2AB23}" srcId="{713022F6-4A11-49A6-A3AF-71626DCB5C83}" destId="{5D906E1D-CC21-4A31-A32E-21C2FD12FE93}" srcOrd="0" destOrd="0" parTransId="{946CD462-9802-4979-A547-6B1DB7C30768}" sibTransId="{1FF16C15-E4F2-4042-9067-9EE440BA57EA}"/>
    <dgm:cxn modelId="{74DE6F1F-B96C-4D24-A051-125C4D38B0F2}" type="presOf" srcId="{5FC6BAA4-0BD3-4FF5-8B06-95C43A0F2B18}" destId="{A14717C1-933C-4279-9CCF-BEF301FDA033}" srcOrd="1" destOrd="0" presId="urn:microsoft.com/office/officeart/2016/7/layout/VerticalDownArrowProcess"/>
    <dgm:cxn modelId="{1544C6D0-91E5-4214-98B2-D985A27C79F8}" type="presOf" srcId="{06B7F787-F256-4DB4-AF1A-D3D0C001E182}" destId="{34CC8D54-5179-4030-8BC2-A425E19A0D3D}" srcOrd="1" destOrd="0" presId="urn:microsoft.com/office/officeart/2016/7/layout/VerticalDownArrowProcess"/>
    <dgm:cxn modelId="{0C4DF5FB-704D-4BD9-AFC0-5F27D65804BA}" type="presOf" srcId="{27883788-2814-4F08-B43E-BC322D7CF3CE}" destId="{9AF07D5C-2E77-4433-98B3-0CCC8DB12E91}" srcOrd="0" destOrd="0" presId="urn:microsoft.com/office/officeart/2016/7/layout/VerticalDownArrowProcess"/>
    <dgm:cxn modelId="{CBE4C62B-7D44-4C13-A486-C26959665E4C}" type="presOf" srcId="{F42DC315-74EC-4DAE-B05E-EF123836D961}" destId="{7FF0D711-A10B-4938-9B0D-A27A04C43CF5}" srcOrd="0" destOrd="0" presId="urn:microsoft.com/office/officeart/2016/7/layout/VerticalDownArrowProcess"/>
    <dgm:cxn modelId="{EF1A511F-C891-4977-9CD6-50C34C09A227}" type="presParOf" srcId="{D708EB6C-85E0-4CDA-89F4-24B306F762EC}" destId="{21E04F89-AC33-427F-8A71-94563AD806D1}" srcOrd="0" destOrd="0" presId="urn:microsoft.com/office/officeart/2016/7/layout/VerticalDownArrowProcess"/>
    <dgm:cxn modelId="{E2DD9802-8D65-4D14-9D2B-325772F1764C}" type="presParOf" srcId="{21E04F89-AC33-427F-8A71-94563AD806D1}" destId="{61842106-6900-400D-92D0-FCD3B3B9E349}" srcOrd="0" destOrd="0" presId="urn:microsoft.com/office/officeart/2016/7/layout/VerticalDownArrowProcess"/>
    <dgm:cxn modelId="{994D87AF-12E1-461C-8A90-DA0FA31E616E}" type="presParOf" srcId="{21E04F89-AC33-427F-8A71-94563AD806D1}" destId="{14A496DF-4C1C-4326-AEF9-2CC98582D2EB}" srcOrd="1" destOrd="0" presId="urn:microsoft.com/office/officeart/2016/7/layout/VerticalDownArrowProcess"/>
    <dgm:cxn modelId="{2F71C1DC-CB40-44D4-9D73-4E74C0F7177B}" type="presParOf" srcId="{D708EB6C-85E0-4CDA-89F4-24B306F762EC}" destId="{A164E4E3-CFF5-488E-8922-311D3AC35CFB}" srcOrd="1" destOrd="0" presId="urn:microsoft.com/office/officeart/2016/7/layout/VerticalDownArrowProcess"/>
    <dgm:cxn modelId="{D881FD80-76D6-4530-9504-750E84C2322A}" type="presParOf" srcId="{D708EB6C-85E0-4CDA-89F4-24B306F762EC}" destId="{91565482-C986-4704-B4DE-929465B79843}" srcOrd="2" destOrd="0" presId="urn:microsoft.com/office/officeart/2016/7/layout/VerticalDownArrowProcess"/>
    <dgm:cxn modelId="{097BDA20-BCEE-4C65-926A-2D14A8E1FBB4}" type="presParOf" srcId="{91565482-C986-4704-B4DE-929465B79843}" destId="{F962552C-23E6-477D-99C8-36BAC29167C0}" srcOrd="0" destOrd="0" presId="urn:microsoft.com/office/officeart/2016/7/layout/VerticalDownArrowProcess"/>
    <dgm:cxn modelId="{ABDC5EC1-AD4D-4E6B-BEB9-68C0DE860FFA}" type="presParOf" srcId="{91565482-C986-4704-B4DE-929465B79843}" destId="{A14717C1-933C-4279-9CCF-BEF301FDA033}" srcOrd="1" destOrd="0" presId="urn:microsoft.com/office/officeart/2016/7/layout/VerticalDownArrowProcess"/>
    <dgm:cxn modelId="{AA205E3D-2960-4E50-82D4-C7D5A66E5FC9}" type="presParOf" srcId="{91565482-C986-4704-B4DE-929465B79843}" destId="{7FF0D711-A10B-4938-9B0D-A27A04C43CF5}" srcOrd="2" destOrd="0" presId="urn:microsoft.com/office/officeart/2016/7/layout/VerticalDownArrowProcess"/>
    <dgm:cxn modelId="{D6C37196-554E-4729-82EF-6E2802F80479}" type="presParOf" srcId="{D708EB6C-85E0-4CDA-89F4-24B306F762EC}" destId="{021A089F-EFBE-4706-AA8B-A80F06D7D50C}" srcOrd="3" destOrd="0" presId="urn:microsoft.com/office/officeart/2016/7/layout/VerticalDownArrowProcess"/>
    <dgm:cxn modelId="{953D449A-F00B-4BBD-90E0-DF55CA2A3813}" type="presParOf" srcId="{D708EB6C-85E0-4CDA-89F4-24B306F762EC}" destId="{628338E1-F3CC-4A3A-806C-684BD83E2B61}" srcOrd="4" destOrd="0" presId="urn:microsoft.com/office/officeart/2016/7/layout/VerticalDownArrowProcess"/>
    <dgm:cxn modelId="{3DD35FB0-4D28-4289-9FEE-DBE54BB1806B}" type="presParOf" srcId="{628338E1-F3CC-4A3A-806C-684BD83E2B61}" destId="{29894B9C-30A3-4C0B-A52A-708E9FCC7D3D}" srcOrd="0" destOrd="0" presId="urn:microsoft.com/office/officeart/2016/7/layout/VerticalDownArrowProcess"/>
    <dgm:cxn modelId="{B61AD884-E273-4E36-8412-6D0AF4110282}" type="presParOf" srcId="{628338E1-F3CC-4A3A-806C-684BD83E2B61}" destId="{34CC8D54-5179-4030-8BC2-A425E19A0D3D}" srcOrd="1" destOrd="0" presId="urn:microsoft.com/office/officeart/2016/7/layout/VerticalDownArrowProcess"/>
    <dgm:cxn modelId="{87F84371-66C7-4324-A8F4-5D0997A68652}" type="presParOf" srcId="{628338E1-F3CC-4A3A-806C-684BD83E2B61}" destId="{9AF07D5C-2E77-4433-98B3-0CCC8DB12E91}" srcOrd="2" destOrd="0" presId="urn:microsoft.com/office/officeart/2016/7/layout/VerticalDownArrowProcess"/>
    <dgm:cxn modelId="{83E4188D-73EE-4729-953F-7321DE7A66C4}" type="presParOf" srcId="{D708EB6C-85E0-4CDA-89F4-24B306F762EC}" destId="{6FBBF9F1-D1A4-4E68-B407-8C880237DBD3}" srcOrd="5" destOrd="0" presId="urn:microsoft.com/office/officeart/2016/7/layout/VerticalDownArrowProcess"/>
    <dgm:cxn modelId="{CAFC6145-6D94-49BE-BFAB-4D98BCF566F1}" type="presParOf" srcId="{D708EB6C-85E0-4CDA-89F4-24B306F762EC}" destId="{9B164F15-2AED-40E8-9EAE-762B8DC091FF}" srcOrd="6" destOrd="0" presId="urn:microsoft.com/office/officeart/2016/7/layout/VerticalDownArrowProcess"/>
    <dgm:cxn modelId="{F5559D98-1F76-4839-8C18-DB34147117CA}" type="presParOf" srcId="{9B164F15-2AED-40E8-9EAE-762B8DC091FF}" destId="{0C0CC7E2-F76A-4332-82C3-F57409F82DE1}" srcOrd="0" destOrd="0" presId="urn:microsoft.com/office/officeart/2016/7/layout/VerticalDownArrowProcess"/>
    <dgm:cxn modelId="{B78EA7A7-6639-4DFC-B6B1-F60E19BC1F5B}" type="presParOf" srcId="{9B164F15-2AED-40E8-9EAE-762B8DC091FF}" destId="{B4FBB108-D44E-4D22-B08D-80A549CBDA97}" srcOrd="1" destOrd="0" presId="urn:microsoft.com/office/officeart/2016/7/layout/VerticalDownArrowProcess"/>
    <dgm:cxn modelId="{0FEC8BA2-3017-44B6-8745-41EAA77A2E5F}" type="presParOf" srcId="{9B164F15-2AED-40E8-9EAE-762B8DC091FF}" destId="{8279B4F1-F128-4AC3-A5F0-52EA875080C3}" srcOrd="2" destOrd="0" presId="urn:microsoft.com/office/officeart/2016/7/layout/VerticalDownArrowProcess"/>
    <dgm:cxn modelId="{1AF0BC3F-102D-4812-BBCB-E5FAF5B721A9}" type="presParOf" srcId="{D708EB6C-85E0-4CDA-89F4-24B306F762EC}" destId="{898C590F-F206-4E04-826A-1C91553C3294}" srcOrd="7" destOrd="0" presId="urn:microsoft.com/office/officeart/2016/7/layout/VerticalDownArrowProcess"/>
    <dgm:cxn modelId="{3C0F7A08-7915-49F1-806F-5A9D8F6BB183}" type="presParOf" srcId="{D708EB6C-85E0-4CDA-89F4-24B306F762EC}" destId="{7A9C2A31-A041-44D7-990E-ADE3C17EF4EC}" srcOrd="8" destOrd="0" presId="urn:microsoft.com/office/officeart/2016/7/layout/VerticalDownArrowProcess"/>
    <dgm:cxn modelId="{FCB0EB0B-EFD0-4477-B6D1-3458E1CA781D}" type="presParOf" srcId="{7A9C2A31-A041-44D7-990E-ADE3C17EF4EC}" destId="{38C5DE66-4171-499D-A53D-68A230F4C496}" srcOrd="0" destOrd="0" presId="urn:microsoft.com/office/officeart/2016/7/layout/VerticalDownArrowProcess"/>
    <dgm:cxn modelId="{6EB65718-E0C7-47D0-8F5A-B34AD4AE728B}" type="presParOf" srcId="{7A9C2A31-A041-44D7-990E-ADE3C17EF4EC}" destId="{8F9DA94E-B108-4656-86E2-57A44BD2E25A}" srcOrd="1" destOrd="0" presId="urn:microsoft.com/office/officeart/2016/7/layout/VerticalDownArrowProcess"/>
    <dgm:cxn modelId="{4C9EC75E-7EF6-46B6-8D2C-A66341256C42}" type="presParOf" srcId="{7A9C2A31-A041-44D7-990E-ADE3C17EF4EC}" destId="{4CA6CC0D-9A3E-4975-990E-FC69729E9C0C}"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BE0574-120C-4FDB-A4CF-2068315ACAEE}" type="doc">
      <dgm:prSet loTypeId="urn:microsoft.com/office/officeart/2018/5/layout/IconCircle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89E43FD7-8A7A-4289-A25B-F07E1F7DB64A}">
      <dgm:prSet/>
      <dgm:spPr/>
      <dgm:t>
        <a:bodyPr/>
        <a:lstStyle/>
        <a:p>
          <a:pPr>
            <a:defRPr cap="all"/>
          </a:pPr>
          <a:r>
            <a:rPr lang="en-US"/>
            <a:t>Expert estimation of what a solution should contribute</a:t>
          </a:r>
        </a:p>
      </dgm:t>
    </dgm:pt>
    <dgm:pt modelId="{3F6142AE-FD20-4674-8D93-E230D0E1D985}" type="parTrans" cxnId="{1F87386B-56C8-4AD8-8EE3-47047C8857ED}">
      <dgm:prSet/>
      <dgm:spPr/>
      <dgm:t>
        <a:bodyPr/>
        <a:lstStyle/>
        <a:p>
          <a:endParaRPr lang="en-US"/>
        </a:p>
      </dgm:t>
    </dgm:pt>
    <dgm:pt modelId="{BDC73DED-771E-450E-A1E9-455C4377F9FE}" type="sibTrans" cxnId="{1F87386B-56C8-4AD8-8EE3-47047C8857ED}">
      <dgm:prSet/>
      <dgm:spPr/>
      <dgm:t>
        <a:bodyPr/>
        <a:lstStyle/>
        <a:p>
          <a:endParaRPr lang="en-US"/>
        </a:p>
      </dgm:t>
    </dgm:pt>
    <dgm:pt modelId="{D02DB128-319F-435A-B02F-56C08D24CA95}">
      <dgm:prSet/>
      <dgm:spPr/>
      <dgm:t>
        <a:bodyPr/>
        <a:lstStyle/>
        <a:p>
          <a:pPr>
            <a:defRPr cap="all"/>
          </a:pPr>
          <a:r>
            <a:rPr lang="en-US"/>
            <a:t>Difficult, challenging and risky </a:t>
          </a:r>
        </a:p>
      </dgm:t>
    </dgm:pt>
    <dgm:pt modelId="{B661F372-32BE-4678-BF8F-85DD3F5C580A}" type="parTrans" cxnId="{B2AB576E-9823-4223-9FF2-A6F8A30A165D}">
      <dgm:prSet/>
      <dgm:spPr/>
      <dgm:t>
        <a:bodyPr/>
        <a:lstStyle/>
        <a:p>
          <a:endParaRPr lang="en-US"/>
        </a:p>
      </dgm:t>
    </dgm:pt>
    <dgm:pt modelId="{B4E79AAB-340C-464D-8D50-54CF5D2D86ED}" type="sibTrans" cxnId="{B2AB576E-9823-4223-9FF2-A6F8A30A165D}">
      <dgm:prSet/>
      <dgm:spPr/>
      <dgm:t>
        <a:bodyPr/>
        <a:lstStyle/>
        <a:p>
          <a:endParaRPr lang="en-US"/>
        </a:p>
      </dgm:t>
    </dgm:pt>
    <dgm:pt modelId="{B8BBA737-FAC1-4084-80DC-F1F09230D81F}">
      <dgm:prSet/>
      <dgm:spPr/>
      <dgm:t>
        <a:bodyPr/>
        <a:lstStyle/>
        <a:p>
          <a:pPr>
            <a:defRPr cap="all"/>
          </a:pPr>
          <a:r>
            <a:rPr lang="en-US"/>
            <a:t>Allows the team to establish priorities and focus on solutions with greatest ROI</a:t>
          </a:r>
        </a:p>
      </dgm:t>
    </dgm:pt>
    <dgm:pt modelId="{52EE28F1-C130-40F9-A280-8BC465C8BEAF}" type="parTrans" cxnId="{B3443886-EB91-40DE-B078-CF93F4A910EE}">
      <dgm:prSet/>
      <dgm:spPr/>
      <dgm:t>
        <a:bodyPr/>
        <a:lstStyle/>
        <a:p>
          <a:endParaRPr lang="en-US"/>
        </a:p>
      </dgm:t>
    </dgm:pt>
    <dgm:pt modelId="{B07FFEDA-EAE8-4411-9A5E-EDAF0626DB93}" type="sibTrans" cxnId="{B3443886-EB91-40DE-B078-CF93F4A910EE}">
      <dgm:prSet/>
      <dgm:spPr/>
      <dgm:t>
        <a:bodyPr/>
        <a:lstStyle/>
        <a:p>
          <a:endParaRPr lang="en-US"/>
        </a:p>
      </dgm:t>
    </dgm:pt>
    <dgm:pt modelId="{C4630D8F-8CFE-4F03-828E-69E30DBA6390}">
      <dgm:prSet/>
      <dgm:spPr/>
      <dgm:t>
        <a:bodyPr/>
        <a:lstStyle/>
        <a:p>
          <a:pPr>
            <a:defRPr cap="all"/>
          </a:pPr>
          <a:r>
            <a:rPr lang="en-US"/>
            <a:t>Accumulate as much data as possible to build credibility around the process</a:t>
          </a:r>
        </a:p>
      </dgm:t>
    </dgm:pt>
    <dgm:pt modelId="{0BC8E35D-197B-4A5D-A19D-5B664D79B48C}" type="parTrans" cxnId="{232F30DB-211B-4DAD-94B5-64E7F299BC18}">
      <dgm:prSet/>
      <dgm:spPr/>
      <dgm:t>
        <a:bodyPr/>
        <a:lstStyle/>
        <a:p>
          <a:endParaRPr lang="en-US"/>
        </a:p>
      </dgm:t>
    </dgm:pt>
    <dgm:pt modelId="{28FCF673-8A7F-41A6-BD79-2ED64D9DABFF}" type="sibTrans" cxnId="{232F30DB-211B-4DAD-94B5-64E7F299BC18}">
      <dgm:prSet/>
      <dgm:spPr/>
      <dgm:t>
        <a:bodyPr/>
        <a:lstStyle/>
        <a:p>
          <a:endParaRPr lang="en-US"/>
        </a:p>
      </dgm:t>
    </dgm:pt>
    <dgm:pt modelId="{D53F4728-BBEB-491D-96E7-B1E089AA2C03}">
      <dgm:prSet/>
      <dgm:spPr/>
      <dgm:t>
        <a:bodyPr/>
        <a:lstStyle/>
        <a:p>
          <a:pPr>
            <a:defRPr cap="all"/>
          </a:pPr>
          <a:r>
            <a:rPr lang="en-US"/>
            <a:t>Show what percentage of the turnover would actually be eliminated</a:t>
          </a:r>
        </a:p>
      </dgm:t>
    </dgm:pt>
    <dgm:pt modelId="{E30A28EA-C761-42F7-A4A8-D5499F4CCF0D}" type="parTrans" cxnId="{80355A9C-908D-4348-81A7-B9A8E40B8A05}">
      <dgm:prSet/>
      <dgm:spPr/>
      <dgm:t>
        <a:bodyPr/>
        <a:lstStyle/>
        <a:p>
          <a:endParaRPr lang="en-US"/>
        </a:p>
      </dgm:t>
    </dgm:pt>
    <dgm:pt modelId="{57ABF421-0275-432B-AF4F-CD1AE7DC941C}" type="sibTrans" cxnId="{80355A9C-908D-4348-81A7-B9A8E40B8A05}">
      <dgm:prSet/>
      <dgm:spPr/>
      <dgm:t>
        <a:bodyPr/>
        <a:lstStyle/>
        <a:p>
          <a:endParaRPr lang="en-US"/>
        </a:p>
      </dgm:t>
    </dgm:pt>
    <dgm:pt modelId="{7FDE6831-B9D2-4859-BBA8-757AFBFC6FCA}">
      <dgm:prSet/>
      <dgm:spPr/>
      <dgm:t>
        <a:bodyPr/>
        <a:lstStyle/>
        <a:p>
          <a:pPr>
            <a:defRPr cap="all"/>
          </a:pPr>
          <a:r>
            <a:rPr lang="en-US"/>
            <a:t>Offer a range of possible ROI values, given certain assumptions</a:t>
          </a:r>
        </a:p>
      </dgm:t>
    </dgm:pt>
    <dgm:pt modelId="{035819A1-4284-4B60-9B69-779FE34C1ED7}" type="parTrans" cxnId="{AFB0A111-07C0-4639-8BA6-F99F5D30940B}">
      <dgm:prSet/>
      <dgm:spPr/>
      <dgm:t>
        <a:bodyPr/>
        <a:lstStyle/>
        <a:p>
          <a:endParaRPr lang="en-US"/>
        </a:p>
      </dgm:t>
    </dgm:pt>
    <dgm:pt modelId="{2BD35FE4-287B-49A4-8E5D-B692F74CD1E8}" type="sibTrans" cxnId="{AFB0A111-07C0-4639-8BA6-F99F5D30940B}">
      <dgm:prSet/>
      <dgm:spPr/>
      <dgm:t>
        <a:bodyPr/>
        <a:lstStyle/>
        <a:p>
          <a:endParaRPr lang="en-US"/>
        </a:p>
      </dgm:t>
    </dgm:pt>
    <dgm:pt modelId="{6382BC89-F3BE-45E5-875D-268355F274A8}" type="pres">
      <dgm:prSet presAssocID="{26BE0574-120C-4FDB-A4CF-2068315ACAEE}" presName="root" presStyleCnt="0">
        <dgm:presLayoutVars>
          <dgm:dir/>
          <dgm:resizeHandles val="exact"/>
        </dgm:presLayoutVars>
      </dgm:prSet>
      <dgm:spPr/>
      <dgm:t>
        <a:bodyPr/>
        <a:lstStyle/>
        <a:p>
          <a:endParaRPr lang="en-IN"/>
        </a:p>
      </dgm:t>
    </dgm:pt>
    <dgm:pt modelId="{B4CC6579-9CB0-47A7-A536-E3FC9534D2BB}" type="pres">
      <dgm:prSet presAssocID="{89E43FD7-8A7A-4289-A25B-F07E1F7DB64A}" presName="compNode" presStyleCnt="0"/>
      <dgm:spPr/>
    </dgm:pt>
    <dgm:pt modelId="{E291AC61-DB99-4252-82BE-9787B829F8AD}" type="pres">
      <dgm:prSet presAssocID="{89E43FD7-8A7A-4289-A25B-F07E1F7DB64A}" presName="iconBgRect" presStyleLbl="bgShp" presStyleIdx="0" presStyleCnt="6"/>
      <dgm:spPr/>
    </dgm:pt>
    <dgm:pt modelId="{E945B87B-34EC-4BD8-8293-B1969B7B4A08}" type="pres">
      <dgm:prSet presAssocID="{89E43FD7-8A7A-4289-A25B-F07E1F7DB64A}"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IN"/>
        </a:p>
      </dgm:t>
      <dgm:extLst>
        <a:ext uri="{E40237B7-FDA0-4F09-8148-C483321AD2D9}">
          <dgm14:cNvPr xmlns:dgm14="http://schemas.microsoft.com/office/drawing/2010/diagram" id="0" name="" descr="Head with Gears"/>
        </a:ext>
      </dgm:extLst>
    </dgm:pt>
    <dgm:pt modelId="{3E8D6205-0D53-4740-B82D-A5EC91B26E38}" type="pres">
      <dgm:prSet presAssocID="{89E43FD7-8A7A-4289-A25B-F07E1F7DB64A}" presName="spaceRect" presStyleCnt="0"/>
      <dgm:spPr/>
    </dgm:pt>
    <dgm:pt modelId="{2C737810-6F3D-4627-BD30-F03EB6B4C4EC}" type="pres">
      <dgm:prSet presAssocID="{89E43FD7-8A7A-4289-A25B-F07E1F7DB64A}" presName="textRect" presStyleLbl="revTx" presStyleIdx="0" presStyleCnt="6">
        <dgm:presLayoutVars>
          <dgm:chMax val="1"/>
          <dgm:chPref val="1"/>
        </dgm:presLayoutVars>
      </dgm:prSet>
      <dgm:spPr/>
      <dgm:t>
        <a:bodyPr/>
        <a:lstStyle/>
        <a:p>
          <a:endParaRPr lang="en-IN"/>
        </a:p>
      </dgm:t>
    </dgm:pt>
    <dgm:pt modelId="{7507B712-CC21-4953-9025-D7A3A43E985D}" type="pres">
      <dgm:prSet presAssocID="{BDC73DED-771E-450E-A1E9-455C4377F9FE}" presName="sibTrans" presStyleCnt="0"/>
      <dgm:spPr/>
    </dgm:pt>
    <dgm:pt modelId="{5E13793D-9BC9-40A8-B189-F5AA9D53F7BE}" type="pres">
      <dgm:prSet presAssocID="{D02DB128-319F-435A-B02F-56C08D24CA95}" presName="compNode" presStyleCnt="0"/>
      <dgm:spPr/>
    </dgm:pt>
    <dgm:pt modelId="{2693FADA-D5A2-4438-8803-F6A1CC7A031A}" type="pres">
      <dgm:prSet presAssocID="{D02DB128-319F-435A-B02F-56C08D24CA95}" presName="iconBgRect" presStyleLbl="bgShp" presStyleIdx="1" presStyleCnt="6"/>
      <dgm:spPr/>
    </dgm:pt>
    <dgm:pt modelId="{61B7888C-08EA-46AE-BF6F-D9F9BED6DDAA}" type="pres">
      <dgm:prSet presAssocID="{D02DB128-319F-435A-B02F-56C08D24CA95}"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IN"/>
        </a:p>
      </dgm:t>
      <dgm:extLst>
        <a:ext uri="{E40237B7-FDA0-4F09-8148-C483321AD2D9}">
          <dgm14:cNvPr xmlns:dgm14="http://schemas.microsoft.com/office/drawing/2010/diagram" id="0" name="" descr="Slippery"/>
        </a:ext>
      </dgm:extLst>
    </dgm:pt>
    <dgm:pt modelId="{98F0C023-D5C8-4DED-94D7-7E58DD95E28E}" type="pres">
      <dgm:prSet presAssocID="{D02DB128-319F-435A-B02F-56C08D24CA95}" presName="spaceRect" presStyleCnt="0"/>
      <dgm:spPr/>
    </dgm:pt>
    <dgm:pt modelId="{5EDD0FCC-C006-43A0-BC92-63E4ACC1E233}" type="pres">
      <dgm:prSet presAssocID="{D02DB128-319F-435A-B02F-56C08D24CA95}" presName="textRect" presStyleLbl="revTx" presStyleIdx="1" presStyleCnt="6">
        <dgm:presLayoutVars>
          <dgm:chMax val="1"/>
          <dgm:chPref val="1"/>
        </dgm:presLayoutVars>
      </dgm:prSet>
      <dgm:spPr/>
      <dgm:t>
        <a:bodyPr/>
        <a:lstStyle/>
        <a:p>
          <a:endParaRPr lang="en-IN"/>
        </a:p>
      </dgm:t>
    </dgm:pt>
    <dgm:pt modelId="{6D8AC99E-0A38-40D0-85FB-3FEA7337CCBB}" type="pres">
      <dgm:prSet presAssocID="{B4E79AAB-340C-464D-8D50-54CF5D2D86ED}" presName="sibTrans" presStyleCnt="0"/>
      <dgm:spPr/>
    </dgm:pt>
    <dgm:pt modelId="{09D2C069-DDE8-4B38-934C-72541CE83BA1}" type="pres">
      <dgm:prSet presAssocID="{B8BBA737-FAC1-4084-80DC-F1F09230D81F}" presName="compNode" presStyleCnt="0"/>
      <dgm:spPr/>
    </dgm:pt>
    <dgm:pt modelId="{8F1DA4E8-6B08-40D2-90C0-485A2A7ACC65}" type="pres">
      <dgm:prSet presAssocID="{B8BBA737-FAC1-4084-80DC-F1F09230D81F}" presName="iconBgRect" presStyleLbl="bgShp" presStyleIdx="2" presStyleCnt="6"/>
      <dgm:spPr/>
    </dgm:pt>
    <dgm:pt modelId="{DDF81DD6-A92F-45E8-9F03-D95B324AF8BA}" type="pres">
      <dgm:prSet presAssocID="{B8BBA737-FAC1-4084-80DC-F1F09230D81F}"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IN"/>
        </a:p>
      </dgm:t>
      <dgm:extLst>
        <a:ext uri="{E40237B7-FDA0-4F09-8148-C483321AD2D9}">
          <dgm14:cNvPr xmlns:dgm14="http://schemas.microsoft.com/office/drawing/2010/diagram" id="0" name="" descr="Cheers"/>
        </a:ext>
      </dgm:extLst>
    </dgm:pt>
    <dgm:pt modelId="{EB463533-F528-428A-A638-677938CDC414}" type="pres">
      <dgm:prSet presAssocID="{B8BBA737-FAC1-4084-80DC-F1F09230D81F}" presName="spaceRect" presStyleCnt="0"/>
      <dgm:spPr/>
    </dgm:pt>
    <dgm:pt modelId="{83E3C9BC-0723-4DB7-A565-C2EE5887F5FB}" type="pres">
      <dgm:prSet presAssocID="{B8BBA737-FAC1-4084-80DC-F1F09230D81F}" presName="textRect" presStyleLbl="revTx" presStyleIdx="2" presStyleCnt="6">
        <dgm:presLayoutVars>
          <dgm:chMax val="1"/>
          <dgm:chPref val="1"/>
        </dgm:presLayoutVars>
      </dgm:prSet>
      <dgm:spPr/>
      <dgm:t>
        <a:bodyPr/>
        <a:lstStyle/>
        <a:p>
          <a:endParaRPr lang="en-IN"/>
        </a:p>
      </dgm:t>
    </dgm:pt>
    <dgm:pt modelId="{3AD4FA11-F83C-4689-9A6C-E34D5194C753}" type="pres">
      <dgm:prSet presAssocID="{B07FFEDA-EAE8-4411-9A5E-EDAF0626DB93}" presName="sibTrans" presStyleCnt="0"/>
      <dgm:spPr/>
    </dgm:pt>
    <dgm:pt modelId="{A9D112CF-1B56-4B1C-83C2-3AB6D217809D}" type="pres">
      <dgm:prSet presAssocID="{C4630D8F-8CFE-4F03-828E-69E30DBA6390}" presName="compNode" presStyleCnt="0"/>
      <dgm:spPr/>
    </dgm:pt>
    <dgm:pt modelId="{C732229E-FE75-447A-820A-AEB5B70BBEBB}" type="pres">
      <dgm:prSet presAssocID="{C4630D8F-8CFE-4F03-828E-69E30DBA6390}" presName="iconBgRect" presStyleLbl="bgShp" presStyleIdx="3" presStyleCnt="6"/>
      <dgm:spPr/>
    </dgm:pt>
    <dgm:pt modelId="{A69F38D0-F07C-408A-B18E-9DF9432DE6FE}" type="pres">
      <dgm:prSet presAssocID="{C4630D8F-8CFE-4F03-828E-69E30DBA6390}"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IN"/>
        </a:p>
      </dgm:t>
      <dgm:extLst>
        <a:ext uri="{E40237B7-FDA0-4F09-8148-C483321AD2D9}">
          <dgm14:cNvPr xmlns:dgm14="http://schemas.microsoft.com/office/drawing/2010/diagram" id="0" name="" descr="Branching Diagram"/>
        </a:ext>
      </dgm:extLst>
    </dgm:pt>
    <dgm:pt modelId="{23F4C9F1-E1EB-4516-8D67-E968C872E696}" type="pres">
      <dgm:prSet presAssocID="{C4630D8F-8CFE-4F03-828E-69E30DBA6390}" presName="spaceRect" presStyleCnt="0"/>
      <dgm:spPr/>
    </dgm:pt>
    <dgm:pt modelId="{65C9C775-D2C3-483C-8CA3-8409FDEC0A1C}" type="pres">
      <dgm:prSet presAssocID="{C4630D8F-8CFE-4F03-828E-69E30DBA6390}" presName="textRect" presStyleLbl="revTx" presStyleIdx="3" presStyleCnt="6">
        <dgm:presLayoutVars>
          <dgm:chMax val="1"/>
          <dgm:chPref val="1"/>
        </dgm:presLayoutVars>
      </dgm:prSet>
      <dgm:spPr/>
      <dgm:t>
        <a:bodyPr/>
        <a:lstStyle/>
        <a:p>
          <a:endParaRPr lang="en-IN"/>
        </a:p>
      </dgm:t>
    </dgm:pt>
    <dgm:pt modelId="{5B1A7191-863A-41FF-ACCB-E43F69F04AFE}" type="pres">
      <dgm:prSet presAssocID="{28FCF673-8A7F-41A6-BD79-2ED64D9DABFF}" presName="sibTrans" presStyleCnt="0"/>
      <dgm:spPr/>
    </dgm:pt>
    <dgm:pt modelId="{477C2CB0-D59A-44CF-801F-553DEF189104}" type="pres">
      <dgm:prSet presAssocID="{D53F4728-BBEB-491D-96E7-B1E089AA2C03}" presName="compNode" presStyleCnt="0"/>
      <dgm:spPr/>
    </dgm:pt>
    <dgm:pt modelId="{63251938-FEC5-42B2-AF25-A02874BA96A5}" type="pres">
      <dgm:prSet presAssocID="{D53F4728-BBEB-491D-96E7-B1E089AA2C03}" presName="iconBgRect" presStyleLbl="bgShp" presStyleIdx="4" presStyleCnt="6"/>
      <dgm:spPr/>
    </dgm:pt>
    <dgm:pt modelId="{63A341DB-72E9-4E3F-BE89-DC78C934769F}" type="pres">
      <dgm:prSet presAssocID="{D53F4728-BBEB-491D-96E7-B1E089AA2C03}"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IN"/>
        </a:p>
      </dgm:t>
      <dgm:extLst>
        <a:ext uri="{E40237B7-FDA0-4F09-8148-C483321AD2D9}">
          <dgm14:cNvPr xmlns:dgm14="http://schemas.microsoft.com/office/drawing/2010/diagram" id="0" name="" descr="Bar Graph with Downward Trend"/>
        </a:ext>
      </dgm:extLst>
    </dgm:pt>
    <dgm:pt modelId="{EF13DE54-429A-4DAF-A66C-610B18836918}" type="pres">
      <dgm:prSet presAssocID="{D53F4728-BBEB-491D-96E7-B1E089AA2C03}" presName="spaceRect" presStyleCnt="0"/>
      <dgm:spPr/>
    </dgm:pt>
    <dgm:pt modelId="{EFE181C4-BA01-4601-9108-1E045B0369A9}" type="pres">
      <dgm:prSet presAssocID="{D53F4728-BBEB-491D-96E7-B1E089AA2C03}" presName="textRect" presStyleLbl="revTx" presStyleIdx="4" presStyleCnt="6">
        <dgm:presLayoutVars>
          <dgm:chMax val="1"/>
          <dgm:chPref val="1"/>
        </dgm:presLayoutVars>
      </dgm:prSet>
      <dgm:spPr/>
      <dgm:t>
        <a:bodyPr/>
        <a:lstStyle/>
        <a:p>
          <a:endParaRPr lang="en-IN"/>
        </a:p>
      </dgm:t>
    </dgm:pt>
    <dgm:pt modelId="{87BE9A43-22F3-4441-8BE7-ADCA010096C4}" type="pres">
      <dgm:prSet presAssocID="{57ABF421-0275-432B-AF4F-CD1AE7DC941C}" presName="sibTrans" presStyleCnt="0"/>
      <dgm:spPr/>
    </dgm:pt>
    <dgm:pt modelId="{C129E912-268B-4EA7-947C-5021DC977E9F}" type="pres">
      <dgm:prSet presAssocID="{7FDE6831-B9D2-4859-BBA8-757AFBFC6FCA}" presName="compNode" presStyleCnt="0"/>
      <dgm:spPr/>
    </dgm:pt>
    <dgm:pt modelId="{1E178B6D-3EFC-496A-830D-B407B6998359}" type="pres">
      <dgm:prSet presAssocID="{7FDE6831-B9D2-4859-BBA8-757AFBFC6FCA}" presName="iconBgRect" presStyleLbl="bgShp" presStyleIdx="5" presStyleCnt="6"/>
      <dgm:spPr/>
    </dgm:pt>
    <dgm:pt modelId="{EA4E24E2-BE0F-4BF7-8530-9995078B64A5}" type="pres">
      <dgm:prSet presAssocID="{7FDE6831-B9D2-4859-BBA8-757AFBFC6FCA}"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t>
        <a:bodyPr/>
        <a:lstStyle/>
        <a:p>
          <a:endParaRPr lang="en-IN"/>
        </a:p>
      </dgm:t>
      <dgm:extLst>
        <a:ext uri="{E40237B7-FDA0-4F09-8148-C483321AD2D9}">
          <dgm14:cNvPr xmlns:dgm14="http://schemas.microsoft.com/office/drawing/2010/diagram" id="0" name="" descr="Bitcoin"/>
        </a:ext>
      </dgm:extLst>
    </dgm:pt>
    <dgm:pt modelId="{F4A1DFF0-EBEE-4AD3-9F62-84DF0BBB65BB}" type="pres">
      <dgm:prSet presAssocID="{7FDE6831-B9D2-4859-BBA8-757AFBFC6FCA}" presName="spaceRect" presStyleCnt="0"/>
      <dgm:spPr/>
    </dgm:pt>
    <dgm:pt modelId="{D12E7137-E055-4FE8-A560-58A8147FFD72}" type="pres">
      <dgm:prSet presAssocID="{7FDE6831-B9D2-4859-BBA8-757AFBFC6FCA}" presName="textRect" presStyleLbl="revTx" presStyleIdx="5" presStyleCnt="6">
        <dgm:presLayoutVars>
          <dgm:chMax val="1"/>
          <dgm:chPref val="1"/>
        </dgm:presLayoutVars>
      </dgm:prSet>
      <dgm:spPr/>
      <dgm:t>
        <a:bodyPr/>
        <a:lstStyle/>
        <a:p>
          <a:endParaRPr lang="en-IN"/>
        </a:p>
      </dgm:t>
    </dgm:pt>
  </dgm:ptLst>
  <dgm:cxnLst>
    <dgm:cxn modelId="{B9DF91BB-8839-4046-A6CD-0DA8CB2559AA}" type="presOf" srcId="{D02DB128-319F-435A-B02F-56C08D24CA95}" destId="{5EDD0FCC-C006-43A0-BC92-63E4ACC1E233}" srcOrd="0" destOrd="0" presId="urn:microsoft.com/office/officeart/2018/5/layout/IconCircleLabelList"/>
    <dgm:cxn modelId="{CB4AF609-946D-4ECB-8495-8514507CF915}" type="presOf" srcId="{B8BBA737-FAC1-4084-80DC-F1F09230D81F}" destId="{83E3C9BC-0723-4DB7-A565-C2EE5887F5FB}" srcOrd="0" destOrd="0" presId="urn:microsoft.com/office/officeart/2018/5/layout/IconCircleLabelList"/>
    <dgm:cxn modelId="{AFB0A111-07C0-4639-8BA6-F99F5D30940B}" srcId="{26BE0574-120C-4FDB-A4CF-2068315ACAEE}" destId="{7FDE6831-B9D2-4859-BBA8-757AFBFC6FCA}" srcOrd="5" destOrd="0" parTransId="{035819A1-4284-4B60-9B69-779FE34C1ED7}" sibTransId="{2BD35FE4-287B-49A4-8E5D-B692F74CD1E8}"/>
    <dgm:cxn modelId="{B00E8B32-29D2-4E50-ADA7-08211F5374D8}" type="presOf" srcId="{89E43FD7-8A7A-4289-A25B-F07E1F7DB64A}" destId="{2C737810-6F3D-4627-BD30-F03EB6B4C4EC}" srcOrd="0" destOrd="0" presId="urn:microsoft.com/office/officeart/2018/5/layout/IconCircleLabelList"/>
    <dgm:cxn modelId="{6B6357D4-F5D9-4ACE-9225-26D04145A619}" type="presOf" srcId="{D53F4728-BBEB-491D-96E7-B1E089AA2C03}" destId="{EFE181C4-BA01-4601-9108-1E045B0369A9}" srcOrd="0" destOrd="0" presId="urn:microsoft.com/office/officeart/2018/5/layout/IconCircleLabelList"/>
    <dgm:cxn modelId="{834D5B46-7F8F-4830-8DDF-7D29BD6CB7B7}" type="presOf" srcId="{26BE0574-120C-4FDB-A4CF-2068315ACAEE}" destId="{6382BC89-F3BE-45E5-875D-268355F274A8}" srcOrd="0" destOrd="0" presId="urn:microsoft.com/office/officeart/2018/5/layout/IconCircleLabelList"/>
    <dgm:cxn modelId="{1F87386B-56C8-4AD8-8EE3-47047C8857ED}" srcId="{26BE0574-120C-4FDB-A4CF-2068315ACAEE}" destId="{89E43FD7-8A7A-4289-A25B-F07E1F7DB64A}" srcOrd="0" destOrd="0" parTransId="{3F6142AE-FD20-4674-8D93-E230D0E1D985}" sibTransId="{BDC73DED-771E-450E-A1E9-455C4377F9FE}"/>
    <dgm:cxn modelId="{2E5F02BD-8D3D-4914-9B7D-FC42E44DEE09}" type="presOf" srcId="{C4630D8F-8CFE-4F03-828E-69E30DBA6390}" destId="{65C9C775-D2C3-483C-8CA3-8409FDEC0A1C}" srcOrd="0" destOrd="0" presId="urn:microsoft.com/office/officeart/2018/5/layout/IconCircleLabelList"/>
    <dgm:cxn modelId="{80355A9C-908D-4348-81A7-B9A8E40B8A05}" srcId="{26BE0574-120C-4FDB-A4CF-2068315ACAEE}" destId="{D53F4728-BBEB-491D-96E7-B1E089AA2C03}" srcOrd="4" destOrd="0" parTransId="{E30A28EA-C761-42F7-A4A8-D5499F4CCF0D}" sibTransId="{57ABF421-0275-432B-AF4F-CD1AE7DC941C}"/>
    <dgm:cxn modelId="{230036E5-935D-4FF4-BD0E-D508CEFEF6CE}" type="presOf" srcId="{7FDE6831-B9D2-4859-BBA8-757AFBFC6FCA}" destId="{D12E7137-E055-4FE8-A560-58A8147FFD72}" srcOrd="0" destOrd="0" presId="urn:microsoft.com/office/officeart/2018/5/layout/IconCircleLabelList"/>
    <dgm:cxn modelId="{232F30DB-211B-4DAD-94B5-64E7F299BC18}" srcId="{26BE0574-120C-4FDB-A4CF-2068315ACAEE}" destId="{C4630D8F-8CFE-4F03-828E-69E30DBA6390}" srcOrd="3" destOrd="0" parTransId="{0BC8E35D-197B-4A5D-A19D-5B664D79B48C}" sibTransId="{28FCF673-8A7F-41A6-BD79-2ED64D9DABFF}"/>
    <dgm:cxn modelId="{B2AB576E-9823-4223-9FF2-A6F8A30A165D}" srcId="{26BE0574-120C-4FDB-A4CF-2068315ACAEE}" destId="{D02DB128-319F-435A-B02F-56C08D24CA95}" srcOrd="1" destOrd="0" parTransId="{B661F372-32BE-4678-BF8F-85DD3F5C580A}" sibTransId="{B4E79AAB-340C-464D-8D50-54CF5D2D86ED}"/>
    <dgm:cxn modelId="{B3443886-EB91-40DE-B078-CF93F4A910EE}" srcId="{26BE0574-120C-4FDB-A4CF-2068315ACAEE}" destId="{B8BBA737-FAC1-4084-80DC-F1F09230D81F}" srcOrd="2" destOrd="0" parTransId="{52EE28F1-C130-40F9-A280-8BC465C8BEAF}" sibTransId="{B07FFEDA-EAE8-4411-9A5E-EDAF0626DB93}"/>
    <dgm:cxn modelId="{C5B1D7B7-6CCC-43A8-A651-C874EAB1CC71}" type="presParOf" srcId="{6382BC89-F3BE-45E5-875D-268355F274A8}" destId="{B4CC6579-9CB0-47A7-A536-E3FC9534D2BB}" srcOrd="0" destOrd="0" presId="urn:microsoft.com/office/officeart/2018/5/layout/IconCircleLabelList"/>
    <dgm:cxn modelId="{700990E3-8724-448D-B8E2-761401498EA6}" type="presParOf" srcId="{B4CC6579-9CB0-47A7-A536-E3FC9534D2BB}" destId="{E291AC61-DB99-4252-82BE-9787B829F8AD}" srcOrd="0" destOrd="0" presId="urn:microsoft.com/office/officeart/2018/5/layout/IconCircleLabelList"/>
    <dgm:cxn modelId="{03C0C650-89C7-4454-938B-80E3E6470C39}" type="presParOf" srcId="{B4CC6579-9CB0-47A7-A536-E3FC9534D2BB}" destId="{E945B87B-34EC-4BD8-8293-B1969B7B4A08}" srcOrd="1" destOrd="0" presId="urn:microsoft.com/office/officeart/2018/5/layout/IconCircleLabelList"/>
    <dgm:cxn modelId="{8AA7FC25-4777-4744-BEB1-20BDD8585D1E}" type="presParOf" srcId="{B4CC6579-9CB0-47A7-A536-E3FC9534D2BB}" destId="{3E8D6205-0D53-4740-B82D-A5EC91B26E38}" srcOrd="2" destOrd="0" presId="urn:microsoft.com/office/officeart/2018/5/layout/IconCircleLabelList"/>
    <dgm:cxn modelId="{4DB41D7A-647D-4FDC-9DD2-3A57572D0353}" type="presParOf" srcId="{B4CC6579-9CB0-47A7-A536-E3FC9534D2BB}" destId="{2C737810-6F3D-4627-BD30-F03EB6B4C4EC}" srcOrd="3" destOrd="0" presId="urn:microsoft.com/office/officeart/2018/5/layout/IconCircleLabelList"/>
    <dgm:cxn modelId="{753C3BB0-0E22-4489-9C46-7E12F73B74CA}" type="presParOf" srcId="{6382BC89-F3BE-45E5-875D-268355F274A8}" destId="{7507B712-CC21-4953-9025-D7A3A43E985D}" srcOrd="1" destOrd="0" presId="urn:microsoft.com/office/officeart/2018/5/layout/IconCircleLabelList"/>
    <dgm:cxn modelId="{1E608E3D-3518-47F3-90DF-FE99AFCDC2AE}" type="presParOf" srcId="{6382BC89-F3BE-45E5-875D-268355F274A8}" destId="{5E13793D-9BC9-40A8-B189-F5AA9D53F7BE}" srcOrd="2" destOrd="0" presId="urn:microsoft.com/office/officeart/2018/5/layout/IconCircleLabelList"/>
    <dgm:cxn modelId="{935B0192-26FB-4C86-95A0-FD05DB17C8C2}" type="presParOf" srcId="{5E13793D-9BC9-40A8-B189-F5AA9D53F7BE}" destId="{2693FADA-D5A2-4438-8803-F6A1CC7A031A}" srcOrd="0" destOrd="0" presId="urn:microsoft.com/office/officeart/2018/5/layout/IconCircleLabelList"/>
    <dgm:cxn modelId="{34E385AD-390B-4DBD-9C62-ADA26CD3DA04}" type="presParOf" srcId="{5E13793D-9BC9-40A8-B189-F5AA9D53F7BE}" destId="{61B7888C-08EA-46AE-BF6F-D9F9BED6DDAA}" srcOrd="1" destOrd="0" presId="urn:microsoft.com/office/officeart/2018/5/layout/IconCircleLabelList"/>
    <dgm:cxn modelId="{F41950AC-2B90-4E95-9EF1-0B58EAE9E51F}" type="presParOf" srcId="{5E13793D-9BC9-40A8-B189-F5AA9D53F7BE}" destId="{98F0C023-D5C8-4DED-94D7-7E58DD95E28E}" srcOrd="2" destOrd="0" presId="urn:microsoft.com/office/officeart/2018/5/layout/IconCircleLabelList"/>
    <dgm:cxn modelId="{7B537237-3D79-46E1-84FC-F83C3D354806}" type="presParOf" srcId="{5E13793D-9BC9-40A8-B189-F5AA9D53F7BE}" destId="{5EDD0FCC-C006-43A0-BC92-63E4ACC1E233}" srcOrd="3" destOrd="0" presId="urn:microsoft.com/office/officeart/2018/5/layout/IconCircleLabelList"/>
    <dgm:cxn modelId="{BA0F77C5-F1DF-41DE-A915-E6AB479E3ACC}" type="presParOf" srcId="{6382BC89-F3BE-45E5-875D-268355F274A8}" destId="{6D8AC99E-0A38-40D0-85FB-3FEA7337CCBB}" srcOrd="3" destOrd="0" presId="urn:microsoft.com/office/officeart/2018/5/layout/IconCircleLabelList"/>
    <dgm:cxn modelId="{6A30A01B-0398-4DE3-9BB0-D3979E2FDD96}" type="presParOf" srcId="{6382BC89-F3BE-45E5-875D-268355F274A8}" destId="{09D2C069-DDE8-4B38-934C-72541CE83BA1}" srcOrd="4" destOrd="0" presId="urn:microsoft.com/office/officeart/2018/5/layout/IconCircleLabelList"/>
    <dgm:cxn modelId="{DB0BF59B-5047-435C-B963-3E24B8786FFF}" type="presParOf" srcId="{09D2C069-DDE8-4B38-934C-72541CE83BA1}" destId="{8F1DA4E8-6B08-40D2-90C0-485A2A7ACC65}" srcOrd="0" destOrd="0" presId="urn:microsoft.com/office/officeart/2018/5/layout/IconCircleLabelList"/>
    <dgm:cxn modelId="{1C7CA53F-7429-48FB-84D7-30649C38B5E1}" type="presParOf" srcId="{09D2C069-DDE8-4B38-934C-72541CE83BA1}" destId="{DDF81DD6-A92F-45E8-9F03-D95B324AF8BA}" srcOrd="1" destOrd="0" presId="urn:microsoft.com/office/officeart/2018/5/layout/IconCircleLabelList"/>
    <dgm:cxn modelId="{167BBB95-32AB-4156-BB16-C71593CE8239}" type="presParOf" srcId="{09D2C069-DDE8-4B38-934C-72541CE83BA1}" destId="{EB463533-F528-428A-A638-677938CDC414}" srcOrd="2" destOrd="0" presId="urn:microsoft.com/office/officeart/2018/5/layout/IconCircleLabelList"/>
    <dgm:cxn modelId="{C2DF3C97-9588-4CDE-AC21-A0CCC8E4168E}" type="presParOf" srcId="{09D2C069-DDE8-4B38-934C-72541CE83BA1}" destId="{83E3C9BC-0723-4DB7-A565-C2EE5887F5FB}" srcOrd="3" destOrd="0" presId="urn:microsoft.com/office/officeart/2018/5/layout/IconCircleLabelList"/>
    <dgm:cxn modelId="{BB4E9468-0DDB-4C03-861D-3A864F9DED57}" type="presParOf" srcId="{6382BC89-F3BE-45E5-875D-268355F274A8}" destId="{3AD4FA11-F83C-4689-9A6C-E34D5194C753}" srcOrd="5" destOrd="0" presId="urn:microsoft.com/office/officeart/2018/5/layout/IconCircleLabelList"/>
    <dgm:cxn modelId="{290E724D-1A3F-428D-B8D2-D734C26260AC}" type="presParOf" srcId="{6382BC89-F3BE-45E5-875D-268355F274A8}" destId="{A9D112CF-1B56-4B1C-83C2-3AB6D217809D}" srcOrd="6" destOrd="0" presId="urn:microsoft.com/office/officeart/2018/5/layout/IconCircleLabelList"/>
    <dgm:cxn modelId="{BA4A4CC7-4F69-447B-B086-8D5B9F2B85D8}" type="presParOf" srcId="{A9D112CF-1B56-4B1C-83C2-3AB6D217809D}" destId="{C732229E-FE75-447A-820A-AEB5B70BBEBB}" srcOrd="0" destOrd="0" presId="urn:microsoft.com/office/officeart/2018/5/layout/IconCircleLabelList"/>
    <dgm:cxn modelId="{9D6AD3BB-2A97-480A-B52F-76516ACFEA03}" type="presParOf" srcId="{A9D112CF-1B56-4B1C-83C2-3AB6D217809D}" destId="{A69F38D0-F07C-408A-B18E-9DF9432DE6FE}" srcOrd="1" destOrd="0" presId="urn:microsoft.com/office/officeart/2018/5/layout/IconCircleLabelList"/>
    <dgm:cxn modelId="{6BD49334-69B2-4FF0-AACA-C907CE470052}" type="presParOf" srcId="{A9D112CF-1B56-4B1C-83C2-3AB6D217809D}" destId="{23F4C9F1-E1EB-4516-8D67-E968C872E696}" srcOrd="2" destOrd="0" presId="urn:microsoft.com/office/officeart/2018/5/layout/IconCircleLabelList"/>
    <dgm:cxn modelId="{6CBFCDC1-227B-4186-926C-BED47F84499D}" type="presParOf" srcId="{A9D112CF-1B56-4B1C-83C2-3AB6D217809D}" destId="{65C9C775-D2C3-483C-8CA3-8409FDEC0A1C}" srcOrd="3" destOrd="0" presId="urn:microsoft.com/office/officeart/2018/5/layout/IconCircleLabelList"/>
    <dgm:cxn modelId="{F0E88A06-7925-4361-B24A-B9C852621E00}" type="presParOf" srcId="{6382BC89-F3BE-45E5-875D-268355F274A8}" destId="{5B1A7191-863A-41FF-ACCB-E43F69F04AFE}" srcOrd="7" destOrd="0" presId="urn:microsoft.com/office/officeart/2018/5/layout/IconCircleLabelList"/>
    <dgm:cxn modelId="{7094E764-0BF7-4AC8-B307-F2215BB8DC82}" type="presParOf" srcId="{6382BC89-F3BE-45E5-875D-268355F274A8}" destId="{477C2CB0-D59A-44CF-801F-553DEF189104}" srcOrd="8" destOrd="0" presId="urn:microsoft.com/office/officeart/2018/5/layout/IconCircleLabelList"/>
    <dgm:cxn modelId="{86881237-55A0-4AEB-A3E0-1C2CAFACC68B}" type="presParOf" srcId="{477C2CB0-D59A-44CF-801F-553DEF189104}" destId="{63251938-FEC5-42B2-AF25-A02874BA96A5}" srcOrd="0" destOrd="0" presId="urn:microsoft.com/office/officeart/2018/5/layout/IconCircleLabelList"/>
    <dgm:cxn modelId="{E68ABA97-ECA2-4FDF-BD41-ACD22977C3C1}" type="presParOf" srcId="{477C2CB0-D59A-44CF-801F-553DEF189104}" destId="{63A341DB-72E9-4E3F-BE89-DC78C934769F}" srcOrd="1" destOrd="0" presId="urn:microsoft.com/office/officeart/2018/5/layout/IconCircleLabelList"/>
    <dgm:cxn modelId="{973B84DB-1C80-48AF-894D-D2D1EB599867}" type="presParOf" srcId="{477C2CB0-D59A-44CF-801F-553DEF189104}" destId="{EF13DE54-429A-4DAF-A66C-610B18836918}" srcOrd="2" destOrd="0" presId="urn:microsoft.com/office/officeart/2018/5/layout/IconCircleLabelList"/>
    <dgm:cxn modelId="{003D63B2-866C-46AD-864D-0E652032F375}" type="presParOf" srcId="{477C2CB0-D59A-44CF-801F-553DEF189104}" destId="{EFE181C4-BA01-4601-9108-1E045B0369A9}" srcOrd="3" destOrd="0" presId="urn:microsoft.com/office/officeart/2018/5/layout/IconCircleLabelList"/>
    <dgm:cxn modelId="{8BA83A5D-664B-4C04-8CF9-B9230FF365DA}" type="presParOf" srcId="{6382BC89-F3BE-45E5-875D-268355F274A8}" destId="{87BE9A43-22F3-4441-8BE7-ADCA010096C4}" srcOrd="9" destOrd="0" presId="urn:microsoft.com/office/officeart/2018/5/layout/IconCircleLabelList"/>
    <dgm:cxn modelId="{9B34E1B4-EAA1-46A0-8A36-81A22FCB3AF2}" type="presParOf" srcId="{6382BC89-F3BE-45E5-875D-268355F274A8}" destId="{C129E912-268B-4EA7-947C-5021DC977E9F}" srcOrd="10" destOrd="0" presId="urn:microsoft.com/office/officeart/2018/5/layout/IconCircleLabelList"/>
    <dgm:cxn modelId="{12A2E4C8-69DA-41C8-89FD-F4A237CEC141}" type="presParOf" srcId="{C129E912-268B-4EA7-947C-5021DC977E9F}" destId="{1E178B6D-3EFC-496A-830D-B407B6998359}" srcOrd="0" destOrd="0" presId="urn:microsoft.com/office/officeart/2018/5/layout/IconCircleLabelList"/>
    <dgm:cxn modelId="{63AB5129-9A84-4208-B2EF-BF001FE8FAAA}" type="presParOf" srcId="{C129E912-268B-4EA7-947C-5021DC977E9F}" destId="{EA4E24E2-BE0F-4BF7-8530-9995078B64A5}" srcOrd="1" destOrd="0" presId="urn:microsoft.com/office/officeart/2018/5/layout/IconCircleLabelList"/>
    <dgm:cxn modelId="{4DA46B06-A4FE-4292-AE3C-8F96FFAA103D}" type="presParOf" srcId="{C129E912-268B-4EA7-947C-5021DC977E9F}" destId="{F4A1DFF0-EBEE-4AD3-9F62-84DF0BBB65BB}" srcOrd="2" destOrd="0" presId="urn:microsoft.com/office/officeart/2018/5/layout/IconCircleLabelList"/>
    <dgm:cxn modelId="{59736E1E-7055-42DE-BC34-7EDDEBA86712}" type="presParOf" srcId="{C129E912-268B-4EA7-947C-5021DC977E9F}" destId="{D12E7137-E055-4FE8-A560-58A8147FFD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9EF85D-73BE-41ED-84C4-473B2A9F2A45}"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2A9A530B-ECD8-4A82-BA7F-00E2048F7ABC}">
      <dgm:prSet/>
      <dgm:spPr/>
      <dgm:t>
        <a:bodyPr/>
        <a:lstStyle/>
        <a:p>
          <a:r>
            <a:rPr lang="en-US"/>
            <a:t>Reaction to and satisfaction with the solution</a:t>
          </a:r>
        </a:p>
      </dgm:t>
    </dgm:pt>
    <dgm:pt modelId="{74421728-EDA9-4AB8-9833-D6E663395975}" type="parTrans" cxnId="{FE27198D-E496-4701-B9A4-0F8B6D84147D}">
      <dgm:prSet/>
      <dgm:spPr/>
      <dgm:t>
        <a:bodyPr/>
        <a:lstStyle/>
        <a:p>
          <a:endParaRPr lang="en-US"/>
        </a:p>
      </dgm:t>
    </dgm:pt>
    <dgm:pt modelId="{2475E39B-E2C7-487D-A455-9324BF827E66}" type="sibTrans" cxnId="{FE27198D-E496-4701-B9A4-0F8B6D84147D}">
      <dgm:prSet/>
      <dgm:spPr/>
      <dgm:t>
        <a:bodyPr/>
        <a:lstStyle/>
        <a:p>
          <a:endParaRPr lang="en-US"/>
        </a:p>
      </dgm:t>
    </dgm:pt>
    <dgm:pt modelId="{DC41779F-E630-4FE2-A8C6-26F0EA682145}">
      <dgm:prSet/>
      <dgm:spPr/>
      <dgm:t>
        <a:bodyPr/>
        <a:lstStyle/>
        <a:p>
          <a:r>
            <a:rPr lang="en-US"/>
            <a:t>Skill and knowledge acquisition</a:t>
          </a:r>
        </a:p>
      </dgm:t>
    </dgm:pt>
    <dgm:pt modelId="{8E103DE0-9DBA-41FC-B2C6-D856AED6BEFD}" type="parTrans" cxnId="{F08FF973-29AF-4AB3-AA95-5C56FFE5B12A}">
      <dgm:prSet/>
      <dgm:spPr/>
      <dgm:t>
        <a:bodyPr/>
        <a:lstStyle/>
        <a:p>
          <a:endParaRPr lang="en-US"/>
        </a:p>
      </dgm:t>
    </dgm:pt>
    <dgm:pt modelId="{3008A722-6FDD-4329-A738-8AA68411AB79}" type="sibTrans" cxnId="{F08FF973-29AF-4AB3-AA95-5C56FFE5B12A}">
      <dgm:prSet/>
      <dgm:spPr/>
      <dgm:t>
        <a:bodyPr/>
        <a:lstStyle/>
        <a:p>
          <a:endParaRPr lang="en-US"/>
        </a:p>
      </dgm:t>
    </dgm:pt>
    <dgm:pt modelId="{940F5830-0937-4793-94E2-25496D907249}">
      <dgm:prSet/>
      <dgm:spPr/>
      <dgm:t>
        <a:bodyPr/>
        <a:lstStyle/>
        <a:p>
          <a:r>
            <a:rPr lang="en-US" dirty="0"/>
            <a:t>Application and implementation </a:t>
          </a:r>
          <a:r>
            <a:rPr lang="en-US" dirty="0" smtClean="0"/>
            <a:t>of progress</a:t>
          </a:r>
          <a:endParaRPr lang="en-US" dirty="0"/>
        </a:p>
      </dgm:t>
    </dgm:pt>
    <dgm:pt modelId="{F90EEF28-6A06-428E-A88B-BC7A16FA8A0D}" type="parTrans" cxnId="{FC13E356-0953-42F8-86EF-AD1CD971FA9A}">
      <dgm:prSet/>
      <dgm:spPr/>
      <dgm:t>
        <a:bodyPr/>
        <a:lstStyle/>
        <a:p>
          <a:endParaRPr lang="en-US"/>
        </a:p>
      </dgm:t>
    </dgm:pt>
    <dgm:pt modelId="{E5A72536-6403-4E2C-BD07-E1F6392C21B5}" type="sibTrans" cxnId="{FC13E356-0953-42F8-86EF-AD1CD971FA9A}">
      <dgm:prSet/>
      <dgm:spPr/>
      <dgm:t>
        <a:bodyPr/>
        <a:lstStyle/>
        <a:p>
          <a:endParaRPr lang="en-US"/>
        </a:p>
      </dgm:t>
    </dgm:pt>
    <dgm:pt modelId="{10A40FEE-F65D-4A8B-888E-54DF989E8D5A}">
      <dgm:prSet/>
      <dgm:spPr/>
      <dgm:t>
        <a:bodyPr/>
        <a:lstStyle/>
        <a:p>
          <a:r>
            <a:rPr lang="en-US"/>
            <a:t>Business impact improvement</a:t>
          </a:r>
        </a:p>
      </dgm:t>
    </dgm:pt>
    <dgm:pt modelId="{A32F0D5C-8056-437B-A4FC-7F3ACC4FBB57}" type="parTrans" cxnId="{DE47070D-438C-4619-8715-89AD06502801}">
      <dgm:prSet/>
      <dgm:spPr/>
      <dgm:t>
        <a:bodyPr/>
        <a:lstStyle/>
        <a:p>
          <a:endParaRPr lang="en-US"/>
        </a:p>
      </dgm:t>
    </dgm:pt>
    <dgm:pt modelId="{86759A81-5715-4DFC-B5E6-4DC52BCD9704}" type="sibTrans" cxnId="{DE47070D-438C-4619-8715-89AD06502801}">
      <dgm:prSet/>
      <dgm:spPr/>
      <dgm:t>
        <a:bodyPr/>
        <a:lstStyle/>
        <a:p>
          <a:endParaRPr lang="en-US"/>
        </a:p>
      </dgm:t>
    </dgm:pt>
    <dgm:pt modelId="{F8856BCB-D5EE-4DC9-A3ED-DAD4A5DAC15C}">
      <dgm:prSet/>
      <dgm:spPr/>
      <dgm:t>
        <a:bodyPr/>
        <a:lstStyle/>
        <a:p>
          <a:r>
            <a:rPr lang="en-US"/>
            <a:t>Return on investment, expressed as a financial ROI formula</a:t>
          </a:r>
        </a:p>
      </dgm:t>
    </dgm:pt>
    <dgm:pt modelId="{2D119316-8CE2-4B66-8B1E-F6CA0289BEC8}" type="parTrans" cxnId="{89793708-CD17-4E8C-8363-3D45EC1F6671}">
      <dgm:prSet/>
      <dgm:spPr/>
      <dgm:t>
        <a:bodyPr/>
        <a:lstStyle/>
        <a:p>
          <a:endParaRPr lang="en-US"/>
        </a:p>
      </dgm:t>
    </dgm:pt>
    <dgm:pt modelId="{BBBA3B94-81E9-437C-A900-349652BF9204}" type="sibTrans" cxnId="{89793708-CD17-4E8C-8363-3D45EC1F6671}">
      <dgm:prSet/>
      <dgm:spPr/>
      <dgm:t>
        <a:bodyPr/>
        <a:lstStyle/>
        <a:p>
          <a:endParaRPr lang="en-US"/>
        </a:p>
      </dgm:t>
    </dgm:pt>
    <dgm:pt modelId="{8C9C8945-8A84-4984-A6EF-2FC9B4AA6905}">
      <dgm:prSet/>
      <dgm:spPr/>
      <dgm:t>
        <a:bodyPr/>
        <a:lstStyle/>
        <a:p>
          <a:r>
            <a:rPr lang="en-US"/>
            <a:t>Intangible measures, not converted to monetary values.</a:t>
          </a:r>
        </a:p>
      </dgm:t>
    </dgm:pt>
    <dgm:pt modelId="{EDD97809-2AA9-460E-B7D1-125EA6006E78}" type="parTrans" cxnId="{EB143683-A822-48AF-BC52-77B2F3303E07}">
      <dgm:prSet/>
      <dgm:spPr/>
      <dgm:t>
        <a:bodyPr/>
        <a:lstStyle/>
        <a:p>
          <a:endParaRPr lang="en-US"/>
        </a:p>
      </dgm:t>
    </dgm:pt>
    <dgm:pt modelId="{765D59D4-AC79-4C5B-8F37-DA4FEC4A8BA1}" type="sibTrans" cxnId="{EB143683-A822-48AF-BC52-77B2F3303E07}">
      <dgm:prSet/>
      <dgm:spPr/>
      <dgm:t>
        <a:bodyPr/>
        <a:lstStyle/>
        <a:p>
          <a:endParaRPr lang="en-US"/>
        </a:p>
      </dgm:t>
    </dgm:pt>
    <dgm:pt modelId="{405FDEEC-B1FB-4950-A8A8-CAB60A08E7EB}" type="pres">
      <dgm:prSet presAssocID="{8D9EF85D-73BE-41ED-84C4-473B2A9F2A45}" presName="vert0" presStyleCnt="0">
        <dgm:presLayoutVars>
          <dgm:dir/>
          <dgm:animOne val="branch"/>
          <dgm:animLvl val="lvl"/>
        </dgm:presLayoutVars>
      </dgm:prSet>
      <dgm:spPr/>
      <dgm:t>
        <a:bodyPr/>
        <a:lstStyle/>
        <a:p>
          <a:endParaRPr lang="en-IN"/>
        </a:p>
      </dgm:t>
    </dgm:pt>
    <dgm:pt modelId="{DE54F36F-AEE9-43AD-A92E-606E1E696FEC}" type="pres">
      <dgm:prSet presAssocID="{2A9A530B-ECD8-4A82-BA7F-00E2048F7ABC}" presName="thickLine" presStyleLbl="alignNode1" presStyleIdx="0" presStyleCnt="6"/>
      <dgm:spPr/>
    </dgm:pt>
    <dgm:pt modelId="{DBE5A35C-4597-4C15-82B9-98549D5ABECC}" type="pres">
      <dgm:prSet presAssocID="{2A9A530B-ECD8-4A82-BA7F-00E2048F7ABC}" presName="horz1" presStyleCnt="0"/>
      <dgm:spPr/>
    </dgm:pt>
    <dgm:pt modelId="{2C3B2CF2-03FB-42CE-8087-03E4F7BEE9C8}" type="pres">
      <dgm:prSet presAssocID="{2A9A530B-ECD8-4A82-BA7F-00E2048F7ABC}" presName="tx1" presStyleLbl="revTx" presStyleIdx="0" presStyleCnt="6"/>
      <dgm:spPr/>
      <dgm:t>
        <a:bodyPr/>
        <a:lstStyle/>
        <a:p>
          <a:endParaRPr lang="en-IN"/>
        </a:p>
      </dgm:t>
    </dgm:pt>
    <dgm:pt modelId="{6E515A96-96EC-42D6-9385-17F90D92C8CF}" type="pres">
      <dgm:prSet presAssocID="{2A9A530B-ECD8-4A82-BA7F-00E2048F7ABC}" presName="vert1" presStyleCnt="0"/>
      <dgm:spPr/>
    </dgm:pt>
    <dgm:pt modelId="{1BFA2521-3D42-4FD5-BBB3-701668A5A351}" type="pres">
      <dgm:prSet presAssocID="{DC41779F-E630-4FE2-A8C6-26F0EA682145}" presName="thickLine" presStyleLbl="alignNode1" presStyleIdx="1" presStyleCnt="6"/>
      <dgm:spPr/>
    </dgm:pt>
    <dgm:pt modelId="{CA60BA1F-A555-48A8-B444-BCCD86627A52}" type="pres">
      <dgm:prSet presAssocID="{DC41779F-E630-4FE2-A8C6-26F0EA682145}" presName="horz1" presStyleCnt="0"/>
      <dgm:spPr/>
    </dgm:pt>
    <dgm:pt modelId="{2225082A-C29B-421C-84B7-CE38D40C8E96}" type="pres">
      <dgm:prSet presAssocID="{DC41779F-E630-4FE2-A8C6-26F0EA682145}" presName="tx1" presStyleLbl="revTx" presStyleIdx="1" presStyleCnt="6"/>
      <dgm:spPr/>
      <dgm:t>
        <a:bodyPr/>
        <a:lstStyle/>
        <a:p>
          <a:endParaRPr lang="en-IN"/>
        </a:p>
      </dgm:t>
    </dgm:pt>
    <dgm:pt modelId="{20553902-8380-4B19-B9F1-9297E2899BD8}" type="pres">
      <dgm:prSet presAssocID="{DC41779F-E630-4FE2-A8C6-26F0EA682145}" presName="vert1" presStyleCnt="0"/>
      <dgm:spPr/>
    </dgm:pt>
    <dgm:pt modelId="{20DCC9C6-3DA7-4570-8C1F-711B31D574D3}" type="pres">
      <dgm:prSet presAssocID="{940F5830-0937-4793-94E2-25496D907249}" presName="thickLine" presStyleLbl="alignNode1" presStyleIdx="2" presStyleCnt="6"/>
      <dgm:spPr/>
    </dgm:pt>
    <dgm:pt modelId="{DCC456E7-32A8-42A3-87C8-5D941499F942}" type="pres">
      <dgm:prSet presAssocID="{940F5830-0937-4793-94E2-25496D907249}" presName="horz1" presStyleCnt="0"/>
      <dgm:spPr/>
    </dgm:pt>
    <dgm:pt modelId="{2976C41D-F6E1-490C-9D74-B5AC0F300F2D}" type="pres">
      <dgm:prSet presAssocID="{940F5830-0937-4793-94E2-25496D907249}" presName="tx1" presStyleLbl="revTx" presStyleIdx="2" presStyleCnt="6"/>
      <dgm:spPr/>
      <dgm:t>
        <a:bodyPr/>
        <a:lstStyle/>
        <a:p>
          <a:endParaRPr lang="en-IN"/>
        </a:p>
      </dgm:t>
    </dgm:pt>
    <dgm:pt modelId="{4EFF9032-99B1-438A-B0D1-E1D679D23463}" type="pres">
      <dgm:prSet presAssocID="{940F5830-0937-4793-94E2-25496D907249}" presName="vert1" presStyleCnt="0"/>
      <dgm:spPr/>
    </dgm:pt>
    <dgm:pt modelId="{3C0A328C-D74F-428A-91BA-02A3B2A2BC41}" type="pres">
      <dgm:prSet presAssocID="{10A40FEE-F65D-4A8B-888E-54DF989E8D5A}" presName="thickLine" presStyleLbl="alignNode1" presStyleIdx="3" presStyleCnt="6"/>
      <dgm:spPr/>
    </dgm:pt>
    <dgm:pt modelId="{EA0F306B-4498-4377-8563-31E7F550ABBD}" type="pres">
      <dgm:prSet presAssocID="{10A40FEE-F65D-4A8B-888E-54DF989E8D5A}" presName="horz1" presStyleCnt="0"/>
      <dgm:spPr/>
    </dgm:pt>
    <dgm:pt modelId="{4502FF4C-9506-4509-9431-A9DE06F7C1CB}" type="pres">
      <dgm:prSet presAssocID="{10A40FEE-F65D-4A8B-888E-54DF989E8D5A}" presName="tx1" presStyleLbl="revTx" presStyleIdx="3" presStyleCnt="6"/>
      <dgm:spPr/>
      <dgm:t>
        <a:bodyPr/>
        <a:lstStyle/>
        <a:p>
          <a:endParaRPr lang="en-IN"/>
        </a:p>
      </dgm:t>
    </dgm:pt>
    <dgm:pt modelId="{31D708E1-C3C7-437C-AB98-E7235F63998F}" type="pres">
      <dgm:prSet presAssocID="{10A40FEE-F65D-4A8B-888E-54DF989E8D5A}" presName="vert1" presStyleCnt="0"/>
      <dgm:spPr/>
    </dgm:pt>
    <dgm:pt modelId="{D04A9E67-22EA-42A1-8A9C-32E518077C19}" type="pres">
      <dgm:prSet presAssocID="{F8856BCB-D5EE-4DC9-A3ED-DAD4A5DAC15C}" presName="thickLine" presStyleLbl="alignNode1" presStyleIdx="4" presStyleCnt="6"/>
      <dgm:spPr/>
    </dgm:pt>
    <dgm:pt modelId="{CBB37304-FCF3-4CD4-9388-414FF1629855}" type="pres">
      <dgm:prSet presAssocID="{F8856BCB-D5EE-4DC9-A3ED-DAD4A5DAC15C}" presName="horz1" presStyleCnt="0"/>
      <dgm:spPr/>
    </dgm:pt>
    <dgm:pt modelId="{A79C0A5A-5F34-41CB-ADE0-A2267D4BFC17}" type="pres">
      <dgm:prSet presAssocID="{F8856BCB-D5EE-4DC9-A3ED-DAD4A5DAC15C}" presName="tx1" presStyleLbl="revTx" presStyleIdx="4" presStyleCnt="6"/>
      <dgm:spPr/>
      <dgm:t>
        <a:bodyPr/>
        <a:lstStyle/>
        <a:p>
          <a:endParaRPr lang="en-IN"/>
        </a:p>
      </dgm:t>
    </dgm:pt>
    <dgm:pt modelId="{D6E4CC04-166A-4B10-901C-AB0B6EBA9C51}" type="pres">
      <dgm:prSet presAssocID="{F8856BCB-D5EE-4DC9-A3ED-DAD4A5DAC15C}" presName="vert1" presStyleCnt="0"/>
      <dgm:spPr/>
    </dgm:pt>
    <dgm:pt modelId="{DEADC0B7-7DF1-4D7C-A3B1-4494D2965048}" type="pres">
      <dgm:prSet presAssocID="{8C9C8945-8A84-4984-A6EF-2FC9B4AA6905}" presName="thickLine" presStyleLbl="alignNode1" presStyleIdx="5" presStyleCnt="6"/>
      <dgm:spPr/>
    </dgm:pt>
    <dgm:pt modelId="{15638520-A160-42A0-83D6-908E2719CF9E}" type="pres">
      <dgm:prSet presAssocID="{8C9C8945-8A84-4984-A6EF-2FC9B4AA6905}" presName="horz1" presStyleCnt="0"/>
      <dgm:spPr/>
    </dgm:pt>
    <dgm:pt modelId="{A8DB67FE-3106-46C2-973E-777A1C3AD278}" type="pres">
      <dgm:prSet presAssocID="{8C9C8945-8A84-4984-A6EF-2FC9B4AA6905}" presName="tx1" presStyleLbl="revTx" presStyleIdx="5" presStyleCnt="6"/>
      <dgm:spPr/>
      <dgm:t>
        <a:bodyPr/>
        <a:lstStyle/>
        <a:p>
          <a:endParaRPr lang="en-IN"/>
        </a:p>
      </dgm:t>
    </dgm:pt>
    <dgm:pt modelId="{7C9AFD47-2140-4C92-B974-90AC46453831}" type="pres">
      <dgm:prSet presAssocID="{8C9C8945-8A84-4984-A6EF-2FC9B4AA6905}" presName="vert1" presStyleCnt="0"/>
      <dgm:spPr/>
    </dgm:pt>
  </dgm:ptLst>
  <dgm:cxnLst>
    <dgm:cxn modelId="{8A857B58-F63C-4720-A3BE-5FD76CEE9A22}" type="presOf" srcId="{10A40FEE-F65D-4A8B-888E-54DF989E8D5A}" destId="{4502FF4C-9506-4509-9431-A9DE06F7C1CB}" srcOrd="0" destOrd="0" presId="urn:microsoft.com/office/officeart/2008/layout/LinedList"/>
    <dgm:cxn modelId="{3E85008D-3ED8-495D-814A-4A22D1EDDF8A}" type="presOf" srcId="{8C9C8945-8A84-4984-A6EF-2FC9B4AA6905}" destId="{A8DB67FE-3106-46C2-973E-777A1C3AD278}" srcOrd="0" destOrd="0" presId="urn:microsoft.com/office/officeart/2008/layout/LinedList"/>
    <dgm:cxn modelId="{AC6303AF-9474-47CB-BD1B-0A47A39A0F7E}" type="presOf" srcId="{F8856BCB-D5EE-4DC9-A3ED-DAD4A5DAC15C}" destId="{A79C0A5A-5F34-41CB-ADE0-A2267D4BFC17}" srcOrd="0" destOrd="0" presId="urn:microsoft.com/office/officeart/2008/layout/LinedList"/>
    <dgm:cxn modelId="{EC2D3ACA-32FD-4FC6-8FC7-3BF34A240F03}" type="presOf" srcId="{940F5830-0937-4793-94E2-25496D907249}" destId="{2976C41D-F6E1-490C-9D74-B5AC0F300F2D}" srcOrd="0" destOrd="0" presId="urn:microsoft.com/office/officeart/2008/layout/LinedList"/>
    <dgm:cxn modelId="{DE47070D-438C-4619-8715-89AD06502801}" srcId="{8D9EF85D-73BE-41ED-84C4-473B2A9F2A45}" destId="{10A40FEE-F65D-4A8B-888E-54DF989E8D5A}" srcOrd="3" destOrd="0" parTransId="{A32F0D5C-8056-437B-A4FC-7F3ACC4FBB57}" sibTransId="{86759A81-5715-4DFC-B5E6-4DC52BCD9704}"/>
    <dgm:cxn modelId="{FC13E356-0953-42F8-86EF-AD1CD971FA9A}" srcId="{8D9EF85D-73BE-41ED-84C4-473B2A9F2A45}" destId="{940F5830-0937-4793-94E2-25496D907249}" srcOrd="2" destOrd="0" parTransId="{F90EEF28-6A06-428E-A88B-BC7A16FA8A0D}" sibTransId="{E5A72536-6403-4E2C-BD07-E1F6392C21B5}"/>
    <dgm:cxn modelId="{53A08F6F-D217-479F-9657-FA6AB124F292}" type="presOf" srcId="{8D9EF85D-73BE-41ED-84C4-473B2A9F2A45}" destId="{405FDEEC-B1FB-4950-A8A8-CAB60A08E7EB}" srcOrd="0" destOrd="0" presId="urn:microsoft.com/office/officeart/2008/layout/LinedList"/>
    <dgm:cxn modelId="{89793708-CD17-4E8C-8363-3D45EC1F6671}" srcId="{8D9EF85D-73BE-41ED-84C4-473B2A9F2A45}" destId="{F8856BCB-D5EE-4DC9-A3ED-DAD4A5DAC15C}" srcOrd="4" destOrd="0" parTransId="{2D119316-8CE2-4B66-8B1E-F6CA0289BEC8}" sibTransId="{BBBA3B94-81E9-437C-A900-349652BF9204}"/>
    <dgm:cxn modelId="{FE27198D-E496-4701-B9A4-0F8B6D84147D}" srcId="{8D9EF85D-73BE-41ED-84C4-473B2A9F2A45}" destId="{2A9A530B-ECD8-4A82-BA7F-00E2048F7ABC}" srcOrd="0" destOrd="0" parTransId="{74421728-EDA9-4AB8-9833-D6E663395975}" sibTransId="{2475E39B-E2C7-487D-A455-9324BF827E66}"/>
    <dgm:cxn modelId="{EB143683-A822-48AF-BC52-77B2F3303E07}" srcId="{8D9EF85D-73BE-41ED-84C4-473B2A9F2A45}" destId="{8C9C8945-8A84-4984-A6EF-2FC9B4AA6905}" srcOrd="5" destOrd="0" parTransId="{EDD97809-2AA9-460E-B7D1-125EA6006E78}" sibTransId="{765D59D4-AC79-4C5B-8F37-DA4FEC4A8BA1}"/>
    <dgm:cxn modelId="{8F729193-C2A5-462B-8B7F-8863F7FCDAFB}" type="presOf" srcId="{DC41779F-E630-4FE2-A8C6-26F0EA682145}" destId="{2225082A-C29B-421C-84B7-CE38D40C8E96}" srcOrd="0" destOrd="0" presId="urn:microsoft.com/office/officeart/2008/layout/LinedList"/>
    <dgm:cxn modelId="{F08FF973-29AF-4AB3-AA95-5C56FFE5B12A}" srcId="{8D9EF85D-73BE-41ED-84C4-473B2A9F2A45}" destId="{DC41779F-E630-4FE2-A8C6-26F0EA682145}" srcOrd="1" destOrd="0" parTransId="{8E103DE0-9DBA-41FC-B2C6-D856AED6BEFD}" sibTransId="{3008A722-6FDD-4329-A738-8AA68411AB79}"/>
    <dgm:cxn modelId="{1AB8F2A4-D1EF-46A4-9600-028599415F5F}" type="presOf" srcId="{2A9A530B-ECD8-4A82-BA7F-00E2048F7ABC}" destId="{2C3B2CF2-03FB-42CE-8087-03E4F7BEE9C8}" srcOrd="0" destOrd="0" presId="urn:microsoft.com/office/officeart/2008/layout/LinedList"/>
    <dgm:cxn modelId="{93A201BB-8E19-4D3C-B36F-D27EF779A6D4}" type="presParOf" srcId="{405FDEEC-B1FB-4950-A8A8-CAB60A08E7EB}" destId="{DE54F36F-AEE9-43AD-A92E-606E1E696FEC}" srcOrd="0" destOrd="0" presId="urn:microsoft.com/office/officeart/2008/layout/LinedList"/>
    <dgm:cxn modelId="{03468CE5-F25B-4AD4-B64D-3CC84118CFBE}" type="presParOf" srcId="{405FDEEC-B1FB-4950-A8A8-CAB60A08E7EB}" destId="{DBE5A35C-4597-4C15-82B9-98549D5ABECC}" srcOrd="1" destOrd="0" presId="urn:microsoft.com/office/officeart/2008/layout/LinedList"/>
    <dgm:cxn modelId="{C97BDB18-0C21-4A03-B01F-4C7AD0C9D461}" type="presParOf" srcId="{DBE5A35C-4597-4C15-82B9-98549D5ABECC}" destId="{2C3B2CF2-03FB-42CE-8087-03E4F7BEE9C8}" srcOrd="0" destOrd="0" presId="urn:microsoft.com/office/officeart/2008/layout/LinedList"/>
    <dgm:cxn modelId="{39972A2A-8073-4926-BF0D-A9689E86A1A0}" type="presParOf" srcId="{DBE5A35C-4597-4C15-82B9-98549D5ABECC}" destId="{6E515A96-96EC-42D6-9385-17F90D92C8CF}" srcOrd="1" destOrd="0" presId="urn:microsoft.com/office/officeart/2008/layout/LinedList"/>
    <dgm:cxn modelId="{1DEEF8B9-66FB-4E7C-B9E1-932391BAF5F4}" type="presParOf" srcId="{405FDEEC-B1FB-4950-A8A8-CAB60A08E7EB}" destId="{1BFA2521-3D42-4FD5-BBB3-701668A5A351}" srcOrd="2" destOrd="0" presId="urn:microsoft.com/office/officeart/2008/layout/LinedList"/>
    <dgm:cxn modelId="{CE32D1EC-71EE-468E-8364-7DFE18476A77}" type="presParOf" srcId="{405FDEEC-B1FB-4950-A8A8-CAB60A08E7EB}" destId="{CA60BA1F-A555-48A8-B444-BCCD86627A52}" srcOrd="3" destOrd="0" presId="urn:microsoft.com/office/officeart/2008/layout/LinedList"/>
    <dgm:cxn modelId="{CACCCAB0-9D94-4D03-9386-3AC267D1AD26}" type="presParOf" srcId="{CA60BA1F-A555-48A8-B444-BCCD86627A52}" destId="{2225082A-C29B-421C-84B7-CE38D40C8E96}" srcOrd="0" destOrd="0" presId="urn:microsoft.com/office/officeart/2008/layout/LinedList"/>
    <dgm:cxn modelId="{743A4B26-A7AE-43DE-B817-F06F84415FF8}" type="presParOf" srcId="{CA60BA1F-A555-48A8-B444-BCCD86627A52}" destId="{20553902-8380-4B19-B9F1-9297E2899BD8}" srcOrd="1" destOrd="0" presId="urn:microsoft.com/office/officeart/2008/layout/LinedList"/>
    <dgm:cxn modelId="{11EA41B5-2EF3-4BBE-801A-4D34EBC88A97}" type="presParOf" srcId="{405FDEEC-B1FB-4950-A8A8-CAB60A08E7EB}" destId="{20DCC9C6-3DA7-4570-8C1F-711B31D574D3}" srcOrd="4" destOrd="0" presId="urn:microsoft.com/office/officeart/2008/layout/LinedList"/>
    <dgm:cxn modelId="{8049B6DB-427A-477F-9AEC-C1DD4722DC7F}" type="presParOf" srcId="{405FDEEC-B1FB-4950-A8A8-CAB60A08E7EB}" destId="{DCC456E7-32A8-42A3-87C8-5D941499F942}" srcOrd="5" destOrd="0" presId="urn:microsoft.com/office/officeart/2008/layout/LinedList"/>
    <dgm:cxn modelId="{2FA47C10-D0E8-48A4-8765-74321EACFBD6}" type="presParOf" srcId="{DCC456E7-32A8-42A3-87C8-5D941499F942}" destId="{2976C41D-F6E1-490C-9D74-B5AC0F300F2D}" srcOrd="0" destOrd="0" presId="urn:microsoft.com/office/officeart/2008/layout/LinedList"/>
    <dgm:cxn modelId="{3739E52B-BA45-4952-81DC-91A98C7A3497}" type="presParOf" srcId="{DCC456E7-32A8-42A3-87C8-5D941499F942}" destId="{4EFF9032-99B1-438A-B0D1-E1D679D23463}" srcOrd="1" destOrd="0" presId="urn:microsoft.com/office/officeart/2008/layout/LinedList"/>
    <dgm:cxn modelId="{5A2D4487-2DD5-435B-9AD9-6684AEF63B8A}" type="presParOf" srcId="{405FDEEC-B1FB-4950-A8A8-CAB60A08E7EB}" destId="{3C0A328C-D74F-428A-91BA-02A3B2A2BC41}" srcOrd="6" destOrd="0" presId="urn:microsoft.com/office/officeart/2008/layout/LinedList"/>
    <dgm:cxn modelId="{4F7DACE7-82F4-45AE-81A3-6AA6A8F85DEE}" type="presParOf" srcId="{405FDEEC-B1FB-4950-A8A8-CAB60A08E7EB}" destId="{EA0F306B-4498-4377-8563-31E7F550ABBD}" srcOrd="7" destOrd="0" presId="urn:microsoft.com/office/officeart/2008/layout/LinedList"/>
    <dgm:cxn modelId="{E74CA9D3-7158-4223-80D0-34E1E6A2E161}" type="presParOf" srcId="{EA0F306B-4498-4377-8563-31E7F550ABBD}" destId="{4502FF4C-9506-4509-9431-A9DE06F7C1CB}" srcOrd="0" destOrd="0" presId="urn:microsoft.com/office/officeart/2008/layout/LinedList"/>
    <dgm:cxn modelId="{8663CAB5-6D11-415E-8A6D-950E6F1CDEBC}" type="presParOf" srcId="{EA0F306B-4498-4377-8563-31E7F550ABBD}" destId="{31D708E1-C3C7-437C-AB98-E7235F63998F}" srcOrd="1" destOrd="0" presId="urn:microsoft.com/office/officeart/2008/layout/LinedList"/>
    <dgm:cxn modelId="{84739049-844E-4871-9076-3F0F21B5D798}" type="presParOf" srcId="{405FDEEC-B1FB-4950-A8A8-CAB60A08E7EB}" destId="{D04A9E67-22EA-42A1-8A9C-32E518077C19}" srcOrd="8" destOrd="0" presId="urn:microsoft.com/office/officeart/2008/layout/LinedList"/>
    <dgm:cxn modelId="{D36520C1-43A7-4AB0-A2B6-71133456EF66}" type="presParOf" srcId="{405FDEEC-B1FB-4950-A8A8-CAB60A08E7EB}" destId="{CBB37304-FCF3-4CD4-9388-414FF1629855}" srcOrd="9" destOrd="0" presId="urn:microsoft.com/office/officeart/2008/layout/LinedList"/>
    <dgm:cxn modelId="{611E8FD0-12A6-486C-A0F1-2B11ACBC5C0A}" type="presParOf" srcId="{CBB37304-FCF3-4CD4-9388-414FF1629855}" destId="{A79C0A5A-5F34-41CB-ADE0-A2267D4BFC17}" srcOrd="0" destOrd="0" presId="urn:microsoft.com/office/officeart/2008/layout/LinedList"/>
    <dgm:cxn modelId="{27CB8A7D-7EF3-48EF-A6F7-857AB1F3C67D}" type="presParOf" srcId="{CBB37304-FCF3-4CD4-9388-414FF1629855}" destId="{D6E4CC04-166A-4B10-901C-AB0B6EBA9C51}" srcOrd="1" destOrd="0" presId="urn:microsoft.com/office/officeart/2008/layout/LinedList"/>
    <dgm:cxn modelId="{0ACDE8E0-4B23-4168-A8FC-78DFC49413E7}" type="presParOf" srcId="{405FDEEC-B1FB-4950-A8A8-CAB60A08E7EB}" destId="{DEADC0B7-7DF1-4D7C-A3B1-4494D2965048}" srcOrd="10" destOrd="0" presId="urn:microsoft.com/office/officeart/2008/layout/LinedList"/>
    <dgm:cxn modelId="{C6B1A737-9A49-446C-8EAE-B988C65FDE7C}" type="presParOf" srcId="{405FDEEC-B1FB-4950-A8A8-CAB60A08E7EB}" destId="{15638520-A160-42A0-83D6-908E2719CF9E}" srcOrd="11" destOrd="0" presId="urn:microsoft.com/office/officeart/2008/layout/LinedList"/>
    <dgm:cxn modelId="{C19F7480-E507-4CB0-940A-E916A832C04A}" type="presParOf" srcId="{15638520-A160-42A0-83D6-908E2719CF9E}" destId="{A8DB67FE-3106-46C2-973E-777A1C3AD278}" srcOrd="0" destOrd="0" presId="urn:microsoft.com/office/officeart/2008/layout/LinedList"/>
    <dgm:cxn modelId="{272BC7F1-0546-46BF-BD88-0D7DDF86D2A3}" type="presParOf" srcId="{15638520-A160-42A0-83D6-908E2719CF9E}" destId="{7C9AFD47-2140-4C92-B974-90AC4645383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C07E66-E48B-45C6-B7C7-EADBDAFCDB4D}"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3E2E34D3-9556-433D-942A-E430E46129C1}">
      <dgm:prSet/>
      <dgm:spPr/>
      <dgm:t>
        <a:bodyPr/>
        <a:lstStyle/>
        <a:p>
          <a:r>
            <a:rPr lang="en-US"/>
            <a:t>Collect extensive data to inform adjustments and changes in strategies </a:t>
          </a:r>
        </a:p>
      </dgm:t>
    </dgm:pt>
    <dgm:pt modelId="{851FE23C-C913-40B7-BF93-6C7EE3E25D8B}" type="parTrans" cxnId="{3A7A90E0-30ED-4383-8F61-4370313F2130}">
      <dgm:prSet/>
      <dgm:spPr/>
      <dgm:t>
        <a:bodyPr/>
        <a:lstStyle/>
        <a:p>
          <a:endParaRPr lang="en-US"/>
        </a:p>
      </dgm:t>
    </dgm:pt>
    <dgm:pt modelId="{2BA080E8-A254-4526-B4D4-334B6E112AE2}" type="sibTrans" cxnId="{3A7A90E0-30ED-4383-8F61-4370313F2130}">
      <dgm:prSet/>
      <dgm:spPr/>
      <dgm:t>
        <a:bodyPr/>
        <a:lstStyle/>
        <a:p>
          <a:endParaRPr lang="en-US"/>
        </a:p>
      </dgm:t>
    </dgm:pt>
    <dgm:pt modelId="{0B813C24-4AD5-4FE3-BE2E-19F517426733}">
      <dgm:prSet/>
      <dgm:spPr/>
      <dgm:t>
        <a:bodyPr/>
        <a:lstStyle/>
        <a:p>
          <a:r>
            <a:rPr lang="en-US"/>
            <a:t>Examine barriers to success </a:t>
          </a:r>
        </a:p>
      </dgm:t>
    </dgm:pt>
    <dgm:pt modelId="{EA98D2AA-F04B-413C-8C92-45A68BC9DF60}" type="parTrans" cxnId="{535B734F-7962-46BF-B7E9-03A480BE98D3}">
      <dgm:prSet/>
      <dgm:spPr/>
      <dgm:t>
        <a:bodyPr/>
        <a:lstStyle/>
        <a:p>
          <a:endParaRPr lang="en-US"/>
        </a:p>
      </dgm:t>
    </dgm:pt>
    <dgm:pt modelId="{4EEB08CE-1ECA-459A-B034-A8808E9BD78B}" type="sibTrans" cxnId="{535B734F-7962-46BF-B7E9-03A480BE98D3}">
      <dgm:prSet/>
      <dgm:spPr/>
      <dgm:t>
        <a:bodyPr/>
        <a:lstStyle/>
        <a:p>
          <a:endParaRPr lang="en-US"/>
        </a:p>
      </dgm:t>
    </dgm:pt>
    <dgm:pt modelId="{2826224F-22A1-47E7-9B1A-2CBEC275826C}">
      <dgm:prSet/>
      <dgm:spPr/>
      <dgm:t>
        <a:bodyPr/>
        <a:lstStyle/>
        <a:p>
          <a:r>
            <a:rPr lang="en-US"/>
            <a:t>Identify the processes that enable or support a turnover-reduction solution </a:t>
          </a:r>
        </a:p>
      </dgm:t>
    </dgm:pt>
    <dgm:pt modelId="{335E3832-98CA-4130-9820-FF6AEB719191}" type="parTrans" cxnId="{77714E89-ACAD-4946-9508-CD8271400B62}">
      <dgm:prSet/>
      <dgm:spPr/>
      <dgm:t>
        <a:bodyPr/>
        <a:lstStyle/>
        <a:p>
          <a:endParaRPr lang="en-US"/>
        </a:p>
      </dgm:t>
    </dgm:pt>
    <dgm:pt modelId="{B35E4E83-92DF-4393-83C3-AE67924601CA}" type="sibTrans" cxnId="{77714E89-ACAD-4946-9508-CD8271400B62}">
      <dgm:prSet/>
      <dgm:spPr/>
      <dgm:t>
        <a:bodyPr/>
        <a:lstStyle/>
        <a:p>
          <a:endParaRPr lang="en-US"/>
        </a:p>
      </dgm:t>
    </dgm:pt>
    <dgm:pt modelId="{F7B2F5CC-C4B5-4C34-9669-413077921AC6}">
      <dgm:prSet/>
      <dgm:spPr/>
      <dgm:t>
        <a:bodyPr/>
        <a:lstStyle/>
        <a:p>
          <a:r>
            <a:rPr lang="en-US"/>
            <a:t>Provide a framework for adjusting and/or repositioning the solution so that it can be revised, discontinued, or amplified.</a:t>
          </a:r>
        </a:p>
      </dgm:t>
    </dgm:pt>
    <dgm:pt modelId="{D829D8B3-D67E-4129-9494-D32156BC56DC}" type="parTrans" cxnId="{7F9DE41B-4236-498E-97E7-09C8D09DB9C2}">
      <dgm:prSet/>
      <dgm:spPr/>
      <dgm:t>
        <a:bodyPr/>
        <a:lstStyle/>
        <a:p>
          <a:endParaRPr lang="en-US"/>
        </a:p>
      </dgm:t>
    </dgm:pt>
    <dgm:pt modelId="{33DB7902-2557-4EBC-9BE9-E1B298C33D8D}" type="sibTrans" cxnId="{7F9DE41B-4236-498E-97E7-09C8D09DB9C2}">
      <dgm:prSet/>
      <dgm:spPr/>
      <dgm:t>
        <a:bodyPr/>
        <a:lstStyle/>
        <a:p>
          <a:endParaRPr lang="en-US"/>
        </a:p>
      </dgm:t>
    </dgm:pt>
    <dgm:pt modelId="{AF08E92C-1105-41C0-8D91-8977138756EA}" type="pres">
      <dgm:prSet presAssocID="{99C07E66-E48B-45C6-B7C7-EADBDAFCDB4D}" presName="root" presStyleCnt="0">
        <dgm:presLayoutVars>
          <dgm:dir/>
          <dgm:resizeHandles val="exact"/>
        </dgm:presLayoutVars>
      </dgm:prSet>
      <dgm:spPr/>
      <dgm:t>
        <a:bodyPr/>
        <a:lstStyle/>
        <a:p>
          <a:endParaRPr lang="en-IN"/>
        </a:p>
      </dgm:t>
    </dgm:pt>
    <dgm:pt modelId="{414E4E06-F36F-41B4-A20A-6D098E282BD7}" type="pres">
      <dgm:prSet presAssocID="{3E2E34D3-9556-433D-942A-E430E46129C1}" presName="compNode" presStyleCnt="0"/>
      <dgm:spPr/>
    </dgm:pt>
    <dgm:pt modelId="{9124D5B8-F741-4F33-B7C2-8383AE576B4D}" type="pres">
      <dgm:prSet presAssocID="{3E2E34D3-9556-433D-942A-E430E46129C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IN"/>
        </a:p>
      </dgm:t>
      <dgm:extLst>
        <a:ext uri="{E40237B7-FDA0-4F09-8148-C483321AD2D9}">
          <dgm14:cNvPr xmlns:dgm14="http://schemas.microsoft.com/office/drawing/2010/diagram" id="0" name="" descr="Check List"/>
        </a:ext>
      </dgm:extLst>
    </dgm:pt>
    <dgm:pt modelId="{5E37D810-6BB3-420E-9CD2-075D4488CD05}" type="pres">
      <dgm:prSet presAssocID="{3E2E34D3-9556-433D-942A-E430E46129C1}" presName="spaceRect" presStyleCnt="0"/>
      <dgm:spPr/>
    </dgm:pt>
    <dgm:pt modelId="{92CA8EBB-99F3-48C0-BB0D-1EFECEEDE168}" type="pres">
      <dgm:prSet presAssocID="{3E2E34D3-9556-433D-942A-E430E46129C1}" presName="textRect" presStyleLbl="revTx" presStyleIdx="0" presStyleCnt="4">
        <dgm:presLayoutVars>
          <dgm:chMax val="1"/>
          <dgm:chPref val="1"/>
        </dgm:presLayoutVars>
      </dgm:prSet>
      <dgm:spPr/>
      <dgm:t>
        <a:bodyPr/>
        <a:lstStyle/>
        <a:p>
          <a:endParaRPr lang="en-IN"/>
        </a:p>
      </dgm:t>
    </dgm:pt>
    <dgm:pt modelId="{70AB6A9F-9660-4E0A-9F35-2EA926E6D3F2}" type="pres">
      <dgm:prSet presAssocID="{2BA080E8-A254-4526-B4D4-334B6E112AE2}" presName="sibTrans" presStyleCnt="0"/>
      <dgm:spPr/>
    </dgm:pt>
    <dgm:pt modelId="{9B821B03-3843-4C91-91F0-CD3809600EFC}" type="pres">
      <dgm:prSet presAssocID="{0B813C24-4AD5-4FE3-BE2E-19F517426733}" presName="compNode" presStyleCnt="0"/>
      <dgm:spPr/>
    </dgm:pt>
    <dgm:pt modelId="{FEFED5AE-6199-4878-B2FD-F5A8722C2942}" type="pres">
      <dgm:prSet presAssocID="{0B813C24-4AD5-4FE3-BE2E-19F51742673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IN"/>
        </a:p>
      </dgm:t>
      <dgm:extLst>
        <a:ext uri="{E40237B7-FDA0-4F09-8148-C483321AD2D9}">
          <dgm14:cNvPr xmlns:dgm14="http://schemas.microsoft.com/office/drawing/2010/diagram" id="0" name="" descr="Magnifying glass"/>
        </a:ext>
      </dgm:extLst>
    </dgm:pt>
    <dgm:pt modelId="{9114FD09-8CAB-46F7-A62C-CFAA30341A71}" type="pres">
      <dgm:prSet presAssocID="{0B813C24-4AD5-4FE3-BE2E-19F517426733}" presName="spaceRect" presStyleCnt="0"/>
      <dgm:spPr/>
    </dgm:pt>
    <dgm:pt modelId="{DD57496A-6CCC-4394-8690-EF2FBBD982C2}" type="pres">
      <dgm:prSet presAssocID="{0B813C24-4AD5-4FE3-BE2E-19F517426733}" presName="textRect" presStyleLbl="revTx" presStyleIdx="1" presStyleCnt="4">
        <dgm:presLayoutVars>
          <dgm:chMax val="1"/>
          <dgm:chPref val="1"/>
        </dgm:presLayoutVars>
      </dgm:prSet>
      <dgm:spPr/>
      <dgm:t>
        <a:bodyPr/>
        <a:lstStyle/>
        <a:p>
          <a:endParaRPr lang="en-IN"/>
        </a:p>
      </dgm:t>
    </dgm:pt>
    <dgm:pt modelId="{2EB836E8-CDF6-49BD-ACF9-9DD808DBF91F}" type="pres">
      <dgm:prSet presAssocID="{4EEB08CE-1ECA-459A-B034-A8808E9BD78B}" presName="sibTrans" presStyleCnt="0"/>
      <dgm:spPr/>
    </dgm:pt>
    <dgm:pt modelId="{0C0CFD02-1FFE-4FCC-B91B-7F22D5A34700}" type="pres">
      <dgm:prSet presAssocID="{2826224F-22A1-47E7-9B1A-2CBEC275826C}" presName="compNode" presStyleCnt="0"/>
      <dgm:spPr/>
    </dgm:pt>
    <dgm:pt modelId="{A0D6A6E9-5ECA-4460-826B-8D1937DFBABD}" type="pres">
      <dgm:prSet presAssocID="{2826224F-22A1-47E7-9B1A-2CBEC275826C}"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IN"/>
        </a:p>
      </dgm:t>
      <dgm:extLst>
        <a:ext uri="{E40237B7-FDA0-4F09-8148-C483321AD2D9}">
          <dgm14:cNvPr xmlns:dgm14="http://schemas.microsoft.com/office/drawing/2010/diagram" id="0" name="" descr="Hierarchy"/>
        </a:ext>
      </dgm:extLst>
    </dgm:pt>
    <dgm:pt modelId="{5BE04641-BBCB-4755-9B63-045B4D4EACAA}" type="pres">
      <dgm:prSet presAssocID="{2826224F-22A1-47E7-9B1A-2CBEC275826C}" presName="spaceRect" presStyleCnt="0"/>
      <dgm:spPr/>
    </dgm:pt>
    <dgm:pt modelId="{A8709218-0C16-46B7-84CA-78418D3D5FF5}" type="pres">
      <dgm:prSet presAssocID="{2826224F-22A1-47E7-9B1A-2CBEC275826C}" presName="textRect" presStyleLbl="revTx" presStyleIdx="2" presStyleCnt="4">
        <dgm:presLayoutVars>
          <dgm:chMax val="1"/>
          <dgm:chPref val="1"/>
        </dgm:presLayoutVars>
      </dgm:prSet>
      <dgm:spPr/>
      <dgm:t>
        <a:bodyPr/>
        <a:lstStyle/>
        <a:p>
          <a:endParaRPr lang="en-IN"/>
        </a:p>
      </dgm:t>
    </dgm:pt>
    <dgm:pt modelId="{751B1E80-C7BE-476F-BBE1-7E54D205D1F1}" type="pres">
      <dgm:prSet presAssocID="{B35E4E83-92DF-4393-83C3-AE67924601CA}" presName="sibTrans" presStyleCnt="0"/>
      <dgm:spPr/>
    </dgm:pt>
    <dgm:pt modelId="{A8B3B8F8-AC23-46F1-A753-84CE2FE50800}" type="pres">
      <dgm:prSet presAssocID="{F7B2F5CC-C4B5-4C34-9669-413077921AC6}" presName="compNode" presStyleCnt="0"/>
      <dgm:spPr/>
    </dgm:pt>
    <dgm:pt modelId="{8836FE29-D8F5-485E-AE53-6B321D8384DA}" type="pres">
      <dgm:prSet presAssocID="{F7B2F5CC-C4B5-4C34-9669-413077921AC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IN"/>
        </a:p>
      </dgm:t>
      <dgm:extLst>
        <a:ext uri="{E40237B7-FDA0-4F09-8148-C483321AD2D9}">
          <dgm14:cNvPr xmlns:dgm14="http://schemas.microsoft.com/office/drawing/2010/diagram" id="0" name="" descr="Maximize"/>
        </a:ext>
      </dgm:extLst>
    </dgm:pt>
    <dgm:pt modelId="{B730E1C4-E220-4D71-9218-64466D6F3E89}" type="pres">
      <dgm:prSet presAssocID="{F7B2F5CC-C4B5-4C34-9669-413077921AC6}" presName="spaceRect" presStyleCnt="0"/>
      <dgm:spPr/>
    </dgm:pt>
    <dgm:pt modelId="{542D82F4-EAD1-44CB-93AC-A6F5E79C2C03}" type="pres">
      <dgm:prSet presAssocID="{F7B2F5CC-C4B5-4C34-9669-413077921AC6}" presName="textRect" presStyleLbl="revTx" presStyleIdx="3" presStyleCnt="4">
        <dgm:presLayoutVars>
          <dgm:chMax val="1"/>
          <dgm:chPref val="1"/>
        </dgm:presLayoutVars>
      </dgm:prSet>
      <dgm:spPr/>
      <dgm:t>
        <a:bodyPr/>
        <a:lstStyle/>
        <a:p>
          <a:endParaRPr lang="en-IN"/>
        </a:p>
      </dgm:t>
    </dgm:pt>
  </dgm:ptLst>
  <dgm:cxnLst>
    <dgm:cxn modelId="{7F9DE41B-4236-498E-97E7-09C8D09DB9C2}" srcId="{99C07E66-E48B-45C6-B7C7-EADBDAFCDB4D}" destId="{F7B2F5CC-C4B5-4C34-9669-413077921AC6}" srcOrd="3" destOrd="0" parTransId="{D829D8B3-D67E-4129-9494-D32156BC56DC}" sibTransId="{33DB7902-2557-4EBC-9BE9-E1B298C33D8D}"/>
    <dgm:cxn modelId="{3A7A90E0-30ED-4383-8F61-4370313F2130}" srcId="{99C07E66-E48B-45C6-B7C7-EADBDAFCDB4D}" destId="{3E2E34D3-9556-433D-942A-E430E46129C1}" srcOrd="0" destOrd="0" parTransId="{851FE23C-C913-40B7-BF93-6C7EE3E25D8B}" sibTransId="{2BA080E8-A254-4526-B4D4-334B6E112AE2}"/>
    <dgm:cxn modelId="{4A8DD6A6-EEEA-49C6-8D23-BE05D9B0F2A0}" type="presOf" srcId="{F7B2F5CC-C4B5-4C34-9669-413077921AC6}" destId="{542D82F4-EAD1-44CB-93AC-A6F5E79C2C03}" srcOrd="0" destOrd="0" presId="urn:microsoft.com/office/officeart/2018/2/layout/IconLabelList"/>
    <dgm:cxn modelId="{DFE23059-7DDE-46E8-BC85-0E2D9D4AE715}" type="presOf" srcId="{3E2E34D3-9556-433D-942A-E430E46129C1}" destId="{92CA8EBB-99F3-48C0-BB0D-1EFECEEDE168}" srcOrd="0" destOrd="0" presId="urn:microsoft.com/office/officeart/2018/2/layout/IconLabelList"/>
    <dgm:cxn modelId="{51C14E87-A371-4AC0-BEF9-CACB0AEDC506}" type="presOf" srcId="{2826224F-22A1-47E7-9B1A-2CBEC275826C}" destId="{A8709218-0C16-46B7-84CA-78418D3D5FF5}" srcOrd="0" destOrd="0" presId="urn:microsoft.com/office/officeart/2018/2/layout/IconLabelList"/>
    <dgm:cxn modelId="{535B734F-7962-46BF-B7E9-03A480BE98D3}" srcId="{99C07E66-E48B-45C6-B7C7-EADBDAFCDB4D}" destId="{0B813C24-4AD5-4FE3-BE2E-19F517426733}" srcOrd="1" destOrd="0" parTransId="{EA98D2AA-F04B-413C-8C92-45A68BC9DF60}" sibTransId="{4EEB08CE-1ECA-459A-B034-A8808E9BD78B}"/>
    <dgm:cxn modelId="{1A21199D-1CA2-46CB-B2F4-E1A27960E6F3}" type="presOf" srcId="{0B813C24-4AD5-4FE3-BE2E-19F517426733}" destId="{DD57496A-6CCC-4394-8690-EF2FBBD982C2}" srcOrd="0" destOrd="0" presId="urn:microsoft.com/office/officeart/2018/2/layout/IconLabelList"/>
    <dgm:cxn modelId="{084034D0-4BE7-460E-B9E4-64341D8273DB}" type="presOf" srcId="{99C07E66-E48B-45C6-B7C7-EADBDAFCDB4D}" destId="{AF08E92C-1105-41C0-8D91-8977138756EA}" srcOrd="0" destOrd="0" presId="urn:microsoft.com/office/officeart/2018/2/layout/IconLabelList"/>
    <dgm:cxn modelId="{77714E89-ACAD-4946-9508-CD8271400B62}" srcId="{99C07E66-E48B-45C6-B7C7-EADBDAFCDB4D}" destId="{2826224F-22A1-47E7-9B1A-2CBEC275826C}" srcOrd="2" destOrd="0" parTransId="{335E3832-98CA-4130-9820-FF6AEB719191}" sibTransId="{B35E4E83-92DF-4393-83C3-AE67924601CA}"/>
    <dgm:cxn modelId="{31E28C63-E802-4D1C-B578-840F58559F13}" type="presParOf" srcId="{AF08E92C-1105-41C0-8D91-8977138756EA}" destId="{414E4E06-F36F-41B4-A20A-6D098E282BD7}" srcOrd="0" destOrd="0" presId="urn:microsoft.com/office/officeart/2018/2/layout/IconLabelList"/>
    <dgm:cxn modelId="{4BDBA1FA-EACC-4BC3-96EF-29909BAA94E0}" type="presParOf" srcId="{414E4E06-F36F-41B4-A20A-6D098E282BD7}" destId="{9124D5B8-F741-4F33-B7C2-8383AE576B4D}" srcOrd="0" destOrd="0" presId="urn:microsoft.com/office/officeart/2018/2/layout/IconLabelList"/>
    <dgm:cxn modelId="{F6A519B3-3D07-4381-B383-CA71687CA052}" type="presParOf" srcId="{414E4E06-F36F-41B4-A20A-6D098E282BD7}" destId="{5E37D810-6BB3-420E-9CD2-075D4488CD05}" srcOrd="1" destOrd="0" presId="urn:microsoft.com/office/officeart/2018/2/layout/IconLabelList"/>
    <dgm:cxn modelId="{4B4BBA4B-1A66-4B46-9B74-A2265B9A8F0E}" type="presParOf" srcId="{414E4E06-F36F-41B4-A20A-6D098E282BD7}" destId="{92CA8EBB-99F3-48C0-BB0D-1EFECEEDE168}" srcOrd="2" destOrd="0" presId="urn:microsoft.com/office/officeart/2018/2/layout/IconLabelList"/>
    <dgm:cxn modelId="{FEB00B94-3F48-4488-8D17-8984A6992013}" type="presParOf" srcId="{AF08E92C-1105-41C0-8D91-8977138756EA}" destId="{70AB6A9F-9660-4E0A-9F35-2EA926E6D3F2}" srcOrd="1" destOrd="0" presId="urn:microsoft.com/office/officeart/2018/2/layout/IconLabelList"/>
    <dgm:cxn modelId="{F40DA64C-DA6A-4DE2-B121-33EF2E3BF05F}" type="presParOf" srcId="{AF08E92C-1105-41C0-8D91-8977138756EA}" destId="{9B821B03-3843-4C91-91F0-CD3809600EFC}" srcOrd="2" destOrd="0" presId="urn:microsoft.com/office/officeart/2018/2/layout/IconLabelList"/>
    <dgm:cxn modelId="{AA2C76B8-A480-4F0A-B737-C18D2EC49314}" type="presParOf" srcId="{9B821B03-3843-4C91-91F0-CD3809600EFC}" destId="{FEFED5AE-6199-4878-B2FD-F5A8722C2942}" srcOrd="0" destOrd="0" presId="urn:microsoft.com/office/officeart/2018/2/layout/IconLabelList"/>
    <dgm:cxn modelId="{722B56C8-4DD5-4D36-9079-90179F54E9BA}" type="presParOf" srcId="{9B821B03-3843-4C91-91F0-CD3809600EFC}" destId="{9114FD09-8CAB-46F7-A62C-CFAA30341A71}" srcOrd="1" destOrd="0" presId="urn:microsoft.com/office/officeart/2018/2/layout/IconLabelList"/>
    <dgm:cxn modelId="{295D7DEA-5BC6-4E4A-AD6B-4A8797D9FDD5}" type="presParOf" srcId="{9B821B03-3843-4C91-91F0-CD3809600EFC}" destId="{DD57496A-6CCC-4394-8690-EF2FBBD982C2}" srcOrd="2" destOrd="0" presId="urn:microsoft.com/office/officeart/2018/2/layout/IconLabelList"/>
    <dgm:cxn modelId="{FF627122-313E-428E-AB2D-D239A4CD6861}" type="presParOf" srcId="{AF08E92C-1105-41C0-8D91-8977138756EA}" destId="{2EB836E8-CDF6-49BD-ACF9-9DD808DBF91F}" srcOrd="3" destOrd="0" presId="urn:microsoft.com/office/officeart/2018/2/layout/IconLabelList"/>
    <dgm:cxn modelId="{091ECB05-F606-4BE9-8BFE-157DDA04DE8A}" type="presParOf" srcId="{AF08E92C-1105-41C0-8D91-8977138756EA}" destId="{0C0CFD02-1FFE-4FCC-B91B-7F22D5A34700}" srcOrd="4" destOrd="0" presId="urn:microsoft.com/office/officeart/2018/2/layout/IconLabelList"/>
    <dgm:cxn modelId="{A6BFC175-9428-4FA7-91C7-51F487732925}" type="presParOf" srcId="{0C0CFD02-1FFE-4FCC-B91B-7F22D5A34700}" destId="{A0D6A6E9-5ECA-4460-826B-8D1937DFBABD}" srcOrd="0" destOrd="0" presId="urn:microsoft.com/office/officeart/2018/2/layout/IconLabelList"/>
    <dgm:cxn modelId="{DEBDEB81-4907-4038-B9E4-06D48525AC52}" type="presParOf" srcId="{0C0CFD02-1FFE-4FCC-B91B-7F22D5A34700}" destId="{5BE04641-BBCB-4755-9B63-045B4D4EACAA}" srcOrd="1" destOrd="0" presId="urn:microsoft.com/office/officeart/2018/2/layout/IconLabelList"/>
    <dgm:cxn modelId="{AFDB707F-6C63-43A5-99B1-92099ED7A280}" type="presParOf" srcId="{0C0CFD02-1FFE-4FCC-B91B-7F22D5A34700}" destId="{A8709218-0C16-46B7-84CA-78418D3D5FF5}" srcOrd="2" destOrd="0" presId="urn:microsoft.com/office/officeart/2018/2/layout/IconLabelList"/>
    <dgm:cxn modelId="{722E1948-050F-43BC-BA80-40F1C885C877}" type="presParOf" srcId="{AF08E92C-1105-41C0-8D91-8977138756EA}" destId="{751B1E80-C7BE-476F-BBE1-7E54D205D1F1}" srcOrd="5" destOrd="0" presId="urn:microsoft.com/office/officeart/2018/2/layout/IconLabelList"/>
    <dgm:cxn modelId="{6D1638A7-4FF4-4CC9-9BF2-3755C1047F08}" type="presParOf" srcId="{AF08E92C-1105-41C0-8D91-8977138756EA}" destId="{A8B3B8F8-AC23-46F1-A753-84CE2FE50800}" srcOrd="6" destOrd="0" presId="urn:microsoft.com/office/officeart/2018/2/layout/IconLabelList"/>
    <dgm:cxn modelId="{CF59BF91-611C-4B48-A2E3-0714B72AAAE3}" type="presParOf" srcId="{A8B3B8F8-AC23-46F1-A753-84CE2FE50800}" destId="{8836FE29-D8F5-485E-AE53-6B321D8384DA}" srcOrd="0" destOrd="0" presId="urn:microsoft.com/office/officeart/2018/2/layout/IconLabelList"/>
    <dgm:cxn modelId="{A1595D2D-99C2-4385-A005-FBDA9CAD1938}" type="presParOf" srcId="{A8B3B8F8-AC23-46F1-A753-84CE2FE50800}" destId="{B730E1C4-E220-4D71-9218-64466D6F3E89}" srcOrd="1" destOrd="0" presId="urn:microsoft.com/office/officeart/2018/2/layout/IconLabelList"/>
    <dgm:cxn modelId="{70777BEC-FB2B-4AFA-B80D-0EF4FCB79F67}" type="presParOf" srcId="{A8B3B8F8-AC23-46F1-A753-84CE2FE50800}" destId="{542D82F4-EAD1-44CB-93AC-A6F5E79C2C0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0AF22-57E4-46F8-8A61-B4B6351B1DAB}">
      <dsp:nvSpPr>
        <dsp:cNvPr id="0" name=""/>
        <dsp:cNvSpPr/>
      </dsp:nvSpPr>
      <dsp:spPr>
        <a:xfrm>
          <a:off x="-109193" y="11048"/>
          <a:ext cx="6513603" cy="12343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506DC-38E6-41CC-B30F-52BC282F42D5}">
      <dsp:nvSpPr>
        <dsp:cNvPr id="0" name=""/>
        <dsp:cNvSpPr/>
      </dsp:nvSpPr>
      <dsp:spPr>
        <a:xfrm>
          <a:off x="264207" y="288784"/>
          <a:ext cx="678911" cy="67891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AF8667-7DA4-4020-A344-8D960624A052}">
      <dsp:nvSpPr>
        <dsp:cNvPr id="0" name=""/>
        <dsp:cNvSpPr/>
      </dsp:nvSpPr>
      <dsp:spPr>
        <a:xfrm>
          <a:off x="1316520" y="11048"/>
          <a:ext cx="5085100" cy="1234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39" tIns="130639" rIns="130639" bIns="130639" numCol="1" spcCol="1270" anchor="ctr" anchorCtr="0">
          <a:noAutofit/>
        </a:bodyPr>
        <a:lstStyle/>
        <a:p>
          <a:pPr lvl="0" algn="l" defTabSz="889000">
            <a:lnSpc>
              <a:spcPct val="90000"/>
            </a:lnSpc>
            <a:spcBef>
              <a:spcPct val="0"/>
            </a:spcBef>
            <a:spcAft>
              <a:spcPct val="35000"/>
            </a:spcAft>
          </a:pPr>
          <a:r>
            <a:rPr lang="en-US" sz="2000" kern="1200" dirty="0"/>
            <a:t>The Right Logic: Rational Talent Strategy</a:t>
          </a:r>
        </a:p>
        <a:p>
          <a:pPr lvl="0" algn="l" defTabSz="889000">
            <a:lnSpc>
              <a:spcPct val="90000"/>
            </a:lnSpc>
            <a:spcBef>
              <a:spcPct val="0"/>
            </a:spcBef>
            <a:spcAft>
              <a:spcPct val="35000"/>
            </a:spcAft>
          </a:pPr>
          <a:r>
            <a:rPr lang="en-US" sz="2000" kern="1200" dirty="0"/>
            <a:t>(Competitive advantage, critical talent)</a:t>
          </a:r>
        </a:p>
      </dsp:txBody>
      <dsp:txXfrm>
        <a:off x="1316520" y="11048"/>
        <a:ext cx="5085100" cy="1234385"/>
      </dsp:txXfrm>
    </dsp:sp>
    <dsp:sp modelId="{CB94F07C-6C23-439C-8920-73ABF6832651}">
      <dsp:nvSpPr>
        <dsp:cNvPr id="0" name=""/>
        <dsp:cNvSpPr/>
      </dsp:nvSpPr>
      <dsp:spPr>
        <a:xfrm>
          <a:off x="-109193" y="1554029"/>
          <a:ext cx="6513603" cy="12343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E1FE3A-63DF-4666-9B3B-C30EB7CB945B}">
      <dsp:nvSpPr>
        <dsp:cNvPr id="0" name=""/>
        <dsp:cNvSpPr/>
      </dsp:nvSpPr>
      <dsp:spPr>
        <a:xfrm>
          <a:off x="264207" y="1831766"/>
          <a:ext cx="678911" cy="67891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B789C4-68BA-48C2-B9BD-423651F8E3FF}">
      <dsp:nvSpPr>
        <dsp:cNvPr id="0" name=""/>
        <dsp:cNvSpPr/>
      </dsp:nvSpPr>
      <dsp:spPr>
        <a:xfrm>
          <a:off x="1095344" y="1554029"/>
          <a:ext cx="5527453" cy="1234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39" tIns="130639" rIns="130639" bIns="130639" numCol="1" spcCol="1270" anchor="ctr" anchorCtr="0">
          <a:noAutofit/>
        </a:bodyPr>
        <a:lstStyle/>
        <a:p>
          <a:pPr lvl="0" algn="l" defTabSz="889000">
            <a:lnSpc>
              <a:spcPct val="90000"/>
            </a:lnSpc>
            <a:spcBef>
              <a:spcPct val="0"/>
            </a:spcBef>
            <a:spcAft>
              <a:spcPct val="35000"/>
            </a:spcAft>
          </a:pPr>
          <a:r>
            <a:rPr lang="en-US" sz="2000" kern="1200" dirty="0"/>
            <a:t>The Right Analytics: Valid questions &amp; Results</a:t>
          </a:r>
        </a:p>
        <a:p>
          <a:pPr lvl="0" algn="l" defTabSz="889000">
            <a:lnSpc>
              <a:spcPct val="90000"/>
            </a:lnSpc>
            <a:spcBef>
              <a:spcPct val="0"/>
            </a:spcBef>
            <a:spcAft>
              <a:spcPct val="35000"/>
            </a:spcAft>
          </a:pPr>
          <a:r>
            <a:rPr lang="en-US" sz="2000" kern="1200" dirty="0"/>
            <a:t>(Information, design, statistics)</a:t>
          </a:r>
        </a:p>
      </dsp:txBody>
      <dsp:txXfrm>
        <a:off x="1095344" y="1554029"/>
        <a:ext cx="5527453" cy="1234385"/>
      </dsp:txXfrm>
    </dsp:sp>
    <dsp:sp modelId="{2E2F13D9-C21D-461B-9090-71CBDDD56980}">
      <dsp:nvSpPr>
        <dsp:cNvPr id="0" name=""/>
        <dsp:cNvSpPr/>
      </dsp:nvSpPr>
      <dsp:spPr>
        <a:xfrm>
          <a:off x="-109193" y="3097011"/>
          <a:ext cx="6513603" cy="12343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BF0B96-3561-4EB7-9A42-8EB5B1C1B05F}">
      <dsp:nvSpPr>
        <dsp:cNvPr id="0" name=""/>
        <dsp:cNvSpPr/>
      </dsp:nvSpPr>
      <dsp:spPr>
        <a:xfrm>
          <a:off x="264207" y="3374747"/>
          <a:ext cx="678911" cy="6789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879532-4DA4-441B-8B6F-6E014658502F}">
      <dsp:nvSpPr>
        <dsp:cNvPr id="0" name=""/>
        <dsp:cNvSpPr/>
      </dsp:nvSpPr>
      <dsp:spPr>
        <a:xfrm>
          <a:off x="1316520" y="3097011"/>
          <a:ext cx="5085100" cy="1234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39" tIns="130639" rIns="130639" bIns="130639" numCol="1" spcCol="1270" anchor="ctr" anchorCtr="0">
          <a:noAutofit/>
        </a:bodyPr>
        <a:lstStyle/>
        <a:p>
          <a:pPr lvl="0" algn="l" defTabSz="889000">
            <a:lnSpc>
              <a:spcPct val="90000"/>
            </a:lnSpc>
            <a:spcBef>
              <a:spcPct val="0"/>
            </a:spcBef>
            <a:spcAft>
              <a:spcPct val="35000"/>
            </a:spcAft>
          </a:pPr>
          <a:r>
            <a:rPr lang="en-US" sz="2000" kern="1200" dirty="0"/>
            <a:t>The Right Measures: Sufficient data</a:t>
          </a:r>
        </a:p>
        <a:p>
          <a:pPr lvl="0" algn="l" defTabSz="889000">
            <a:lnSpc>
              <a:spcPct val="90000"/>
            </a:lnSpc>
            <a:spcBef>
              <a:spcPct val="0"/>
            </a:spcBef>
            <a:spcAft>
              <a:spcPct val="35000"/>
            </a:spcAft>
          </a:pPr>
          <a:r>
            <a:rPr lang="en-US" sz="2000" kern="1200" dirty="0"/>
            <a:t>(Timely, Reliable, Available)</a:t>
          </a:r>
        </a:p>
      </dsp:txBody>
      <dsp:txXfrm>
        <a:off x="1316520" y="3097011"/>
        <a:ext cx="5085100" cy="1234385"/>
      </dsp:txXfrm>
    </dsp:sp>
    <dsp:sp modelId="{4FBED1B7-D67B-430B-B807-1326F672838C}">
      <dsp:nvSpPr>
        <dsp:cNvPr id="0" name=""/>
        <dsp:cNvSpPr/>
      </dsp:nvSpPr>
      <dsp:spPr>
        <a:xfrm>
          <a:off x="-109193" y="4639992"/>
          <a:ext cx="6513603" cy="12343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FAE69B-91F7-4570-9547-D485BA0D0890}">
      <dsp:nvSpPr>
        <dsp:cNvPr id="0" name=""/>
        <dsp:cNvSpPr/>
      </dsp:nvSpPr>
      <dsp:spPr>
        <a:xfrm>
          <a:off x="264207" y="4917729"/>
          <a:ext cx="678911" cy="678911"/>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8649A7-FD48-497A-AB7B-676DAA5BA92A}">
      <dsp:nvSpPr>
        <dsp:cNvPr id="0" name=""/>
        <dsp:cNvSpPr/>
      </dsp:nvSpPr>
      <dsp:spPr>
        <a:xfrm>
          <a:off x="1316520" y="4639992"/>
          <a:ext cx="5085100" cy="1234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39" tIns="130639" rIns="130639" bIns="130639" numCol="1" spcCol="1270" anchor="ctr" anchorCtr="0">
          <a:noAutofit/>
        </a:bodyPr>
        <a:lstStyle/>
        <a:p>
          <a:pPr lvl="0" algn="l" defTabSz="889000">
            <a:lnSpc>
              <a:spcPct val="90000"/>
            </a:lnSpc>
            <a:spcBef>
              <a:spcPct val="0"/>
            </a:spcBef>
            <a:spcAft>
              <a:spcPct val="35000"/>
            </a:spcAft>
          </a:pPr>
          <a:r>
            <a:rPr lang="en-US" sz="2000" kern="1200" dirty="0"/>
            <a:t>The Right Process: Effective knowledge Management</a:t>
          </a:r>
        </a:p>
        <a:p>
          <a:pPr lvl="0" algn="l" defTabSz="889000">
            <a:lnSpc>
              <a:spcPct val="90000"/>
            </a:lnSpc>
            <a:spcBef>
              <a:spcPct val="0"/>
            </a:spcBef>
            <a:spcAft>
              <a:spcPct val="35000"/>
            </a:spcAft>
          </a:pPr>
          <a:r>
            <a:rPr lang="en-US" sz="2000" kern="1200" dirty="0"/>
            <a:t>(Values, Culture, Influence)</a:t>
          </a:r>
        </a:p>
      </dsp:txBody>
      <dsp:txXfrm>
        <a:off x="1316520" y="4639992"/>
        <a:ext cx="5085100" cy="1234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A6AD2-A6E3-4A88-AC8D-771994D42D33}">
      <dsp:nvSpPr>
        <dsp:cNvPr id="0" name=""/>
        <dsp:cNvSpPr/>
      </dsp:nvSpPr>
      <dsp:spPr>
        <a:xfrm>
          <a:off x="592801" y="55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C5C320-97AB-499F-9A1F-202B63E4C79A}">
      <dsp:nvSpPr>
        <dsp:cNvPr id="0" name=""/>
        <dsp:cNvSpPr/>
      </dsp:nvSpPr>
      <dsp:spPr>
        <a:xfrm>
          <a:off x="826801" y="791713"/>
          <a:ext cx="630000" cy="6300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C0E82E-72C3-4741-BAE6-C4644592E8A5}">
      <dsp:nvSpPr>
        <dsp:cNvPr id="0" name=""/>
        <dsp:cNvSpPr/>
      </dsp:nvSpPr>
      <dsp:spPr>
        <a:xfrm>
          <a:off x="241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Appropriate definition of turnover: Voluntary, Avoidable</a:t>
          </a:r>
        </a:p>
      </dsp:txBody>
      <dsp:txXfrm>
        <a:off x="241801" y="1997713"/>
        <a:ext cx="1800000" cy="720000"/>
      </dsp:txXfrm>
    </dsp:sp>
    <dsp:sp modelId="{EAD4B2D9-CD07-49F9-AD1E-BF021BECEC9D}">
      <dsp:nvSpPr>
        <dsp:cNvPr id="0" name=""/>
        <dsp:cNvSpPr/>
      </dsp:nvSpPr>
      <dsp:spPr>
        <a:xfrm>
          <a:off x="2707801" y="55771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E8E254-3F4F-4C98-9476-2797EE85084C}">
      <dsp:nvSpPr>
        <dsp:cNvPr id="0" name=""/>
        <dsp:cNvSpPr/>
      </dsp:nvSpPr>
      <dsp:spPr>
        <a:xfrm>
          <a:off x="2941801" y="791713"/>
          <a:ext cx="630000" cy="6300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E117D0-5F11-4473-901C-1D48AE78BC67}">
      <dsp:nvSpPr>
        <dsp:cNvPr id="0" name=""/>
        <dsp:cNvSpPr/>
      </dsp:nvSpPr>
      <dsp:spPr>
        <a:xfrm>
          <a:off x="2356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Turnover rates by various demographics</a:t>
          </a:r>
        </a:p>
      </dsp:txBody>
      <dsp:txXfrm>
        <a:off x="2356801" y="1997713"/>
        <a:ext cx="1800000" cy="720000"/>
      </dsp:txXfrm>
    </dsp:sp>
    <dsp:sp modelId="{DEF92597-4E99-4725-AFE9-625CB622935B}">
      <dsp:nvSpPr>
        <dsp:cNvPr id="0" name=""/>
        <dsp:cNvSpPr/>
      </dsp:nvSpPr>
      <dsp:spPr>
        <a:xfrm>
          <a:off x="4822802" y="55771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882FBB-35FF-4690-A743-9E06031A92FD}">
      <dsp:nvSpPr>
        <dsp:cNvPr id="0" name=""/>
        <dsp:cNvSpPr/>
      </dsp:nvSpPr>
      <dsp:spPr>
        <a:xfrm>
          <a:off x="5056802" y="791713"/>
          <a:ext cx="630000" cy="63000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E8E92A-39C4-401C-B606-3FCADA04090A}">
      <dsp:nvSpPr>
        <dsp:cNvPr id="0" name=""/>
        <dsp:cNvSpPr/>
      </dsp:nvSpPr>
      <dsp:spPr>
        <a:xfrm>
          <a:off x="4471802"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Report by critical job groups</a:t>
          </a:r>
        </a:p>
      </dsp:txBody>
      <dsp:txXfrm>
        <a:off x="4471802" y="1997713"/>
        <a:ext cx="1800000" cy="720000"/>
      </dsp:txXfrm>
    </dsp:sp>
    <dsp:sp modelId="{B66725BD-6EE7-4EFA-A71E-5F096D397983}">
      <dsp:nvSpPr>
        <dsp:cNvPr id="0" name=""/>
        <dsp:cNvSpPr/>
      </dsp:nvSpPr>
      <dsp:spPr>
        <a:xfrm>
          <a:off x="592801" y="316771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68827F-873A-4A16-882B-B27BCD6DD1B7}">
      <dsp:nvSpPr>
        <dsp:cNvPr id="0" name=""/>
        <dsp:cNvSpPr/>
      </dsp:nvSpPr>
      <dsp:spPr>
        <a:xfrm>
          <a:off x="826801" y="3401713"/>
          <a:ext cx="630000" cy="63000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17D191-96B0-4B73-B2FC-90AECCC15D32}">
      <dsp:nvSpPr>
        <dsp:cNvPr id="0" name=""/>
        <dsp:cNvSpPr/>
      </dsp:nvSpPr>
      <dsp:spPr>
        <a:xfrm>
          <a:off x="241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Report turnover with costs</a:t>
          </a:r>
        </a:p>
      </dsp:txBody>
      <dsp:txXfrm>
        <a:off x="241801" y="4607713"/>
        <a:ext cx="1800000" cy="720000"/>
      </dsp:txXfrm>
    </dsp:sp>
    <dsp:sp modelId="{A0236C13-235B-4343-A805-2D4FB5B4B711}">
      <dsp:nvSpPr>
        <dsp:cNvPr id="0" name=""/>
        <dsp:cNvSpPr/>
      </dsp:nvSpPr>
      <dsp:spPr>
        <a:xfrm>
          <a:off x="2707801" y="316771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86B923-01C1-44AD-B1AC-175C22E5FE01}">
      <dsp:nvSpPr>
        <dsp:cNvPr id="0" name=""/>
        <dsp:cNvSpPr/>
      </dsp:nvSpPr>
      <dsp:spPr>
        <a:xfrm>
          <a:off x="2941801" y="3401713"/>
          <a:ext cx="630000" cy="630000"/>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2110E4-3334-4483-A62D-330F59A3383E}">
      <dsp:nvSpPr>
        <dsp:cNvPr id="0" name=""/>
        <dsp:cNvSpPr/>
      </dsp:nvSpPr>
      <dsp:spPr>
        <a:xfrm>
          <a:off x="2356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Compare data with benchmarking targets</a:t>
          </a:r>
        </a:p>
      </dsp:txBody>
      <dsp:txXfrm>
        <a:off x="2356801" y="4607713"/>
        <a:ext cx="1800000" cy="720000"/>
      </dsp:txXfrm>
    </dsp:sp>
    <dsp:sp modelId="{F1B9635F-3B93-4E1A-885D-2A87A78D4C0E}">
      <dsp:nvSpPr>
        <dsp:cNvPr id="0" name=""/>
        <dsp:cNvSpPr/>
      </dsp:nvSpPr>
      <dsp:spPr>
        <a:xfrm>
          <a:off x="4822802" y="316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5725C-5246-46DA-AD5B-5E071F34986A}">
      <dsp:nvSpPr>
        <dsp:cNvPr id="0" name=""/>
        <dsp:cNvSpPr/>
      </dsp:nvSpPr>
      <dsp:spPr>
        <a:xfrm>
          <a:off x="5056802" y="3401713"/>
          <a:ext cx="630000" cy="630000"/>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F4813B-A305-491A-9E1E-4F9349120EA8}">
      <dsp:nvSpPr>
        <dsp:cNvPr id="0" name=""/>
        <dsp:cNvSpPr/>
      </dsp:nvSpPr>
      <dsp:spPr>
        <a:xfrm>
          <a:off x="4471802"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defRPr cap="all"/>
          </a:pPr>
          <a:r>
            <a:rPr lang="en-US" sz="1300" kern="1200"/>
            <a:t>Develop trigger points for action</a:t>
          </a:r>
        </a:p>
      </dsp:txBody>
      <dsp:txXfrm>
        <a:off x="4471802" y="4607713"/>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4A159-CDCC-4E79-AD51-AA79D26B2168}">
      <dsp:nvSpPr>
        <dsp:cNvPr id="0" name=""/>
        <dsp:cNvSpPr/>
      </dsp:nvSpPr>
      <dsp:spPr>
        <a:xfrm>
          <a:off x="0" y="2720"/>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CEDBF-F112-4A4D-BBDF-E974285A4CA6}">
      <dsp:nvSpPr>
        <dsp:cNvPr id="0" name=""/>
        <dsp:cNvSpPr/>
      </dsp:nvSpPr>
      <dsp:spPr>
        <a:xfrm>
          <a:off x="0" y="2720"/>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Diagnostic tools</a:t>
          </a:r>
        </a:p>
      </dsp:txBody>
      <dsp:txXfrm>
        <a:off x="0" y="2720"/>
        <a:ext cx="6089650" cy="506062"/>
      </dsp:txXfrm>
    </dsp:sp>
    <dsp:sp modelId="{5EC6D5FC-224C-46F0-A7BD-8EE4A4029581}">
      <dsp:nvSpPr>
        <dsp:cNvPr id="0" name=""/>
        <dsp:cNvSpPr/>
      </dsp:nvSpPr>
      <dsp:spPr>
        <a:xfrm>
          <a:off x="0" y="508782"/>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A12AE0-0B3E-4E1B-AE13-50879E53B1ED}">
      <dsp:nvSpPr>
        <dsp:cNvPr id="0" name=""/>
        <dsp:cNvSpPr/>
      </dsp:nvSpPr>
      <dsp:spPr>
        <a:xfrm>
          <a:off x="0" y="508782"/>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Demographic analysis</a:t>
          </a:r>
        </a:p>
      </dsp:txBody>
      <dsp:txXfrm>
        <a:off x="0" y="508782"/>
        <a:ext cx="6089650" cy="506062"/>
      </dsp:txXfrm>
    </dsp:sp>
    <dsp:sp modelId="{F5CA64E8-0815-4197-9111-BF7456231616}">
      <dsp:nvSpPr>
        <dsp:cNvPr id="0" name=""/>
        <dsp:cNvSpPr/>
      </dsp:nvSpPr>
      <dsp:spPr>
        <a:xfrm>
          <a:off x="0" y="1014845"/>
          <a:ext cx="60896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F8AF95-6E67-44F6-881E-BE0F6FA83155}">
      <dsp:nvSpPr>
        <dsp:cNvPr id="0" name=""/>
        <dsp:cNvSpPr/>
      </dsp:nvSpPr>
      <dsp:spPr>
        <a:xfrm>
          <a:off x="0" y="1014845"/>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Focus groups</a:t>
          </a:r>
        </a:p>
      </dsp:txBody>
      <dsp:txXfrm>
        <a:off x="0" y="1014845"/>
        <a:ext cx="6089650" cy="506062"/>
      </dsp:txXfrm>
    </dsp:sp>
    <dsp:sp modelId="{F956061A-14C6-4609-A73F-3222A1C727B1}">
      <dsp:nvSpPr>
        <dsp:cNvPr id="0" name=""/>
        <dsp:cNvSpPr/>
      </dsp:nvSpPr>
      <dsp:spPr>
        <a:xfrm>
          <a:off x="0" y="1520907"/>
          <a:ext cx="608965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DF68F5-0116-41F3-9AC6-FC2ED8835D47}">
      <dsp:nvSpPr>
        <dsp:cNvPr id="0" name=""/>
        <dsp:cNvSpPr/>
      </dsp:nvSpPr>
      <dsp:spPr>
        <a:xfrm>
          <a:off x="0" y="1520907"/>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Probing interviews</a:t>
          </a:r>
        </a:p>
      </dsp:txBody>
      <dsp:txXfrm>
        <a:off x="0" y="1520907"/>
        <a:ext cx="6089650" cy="506062"/>
      </dsp:txXfrm>
    </dsp:sp>
    <dsp:sp modelId="{BF890C77-75B6-4AD9-9F57-5A7536244CE0}">
      <dsp:nvSpPr>
        <dsp:cNvPr id="0" name=""/>
        <dsp:cNvSpPr/>
      </dsp:nvSpPr>
      <dsp:spPr>
        <a:xfrm>
          <a:off x="0" y="2026969"/>
          <a:ext cx="608965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05D105-63CC-4976-AD6C-5B97A0470A06}">
      <dsp:nvSpPr>
        <dsp:cNvPr id="0" name=""/>
        <dsp:cNvSpPr/>
      </dsp:nvSpPr>
      <dsp:spPr>
        <a:xfrm>
          <a:off x="0" y="2026969"/>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Job satisfaction surveys</a:t>
          </a:r>
        </a:p>
      </dsp:txBody>
      <dsp:txXfrm>
        <a:off x="0" y="2026969"/>
        <a:ext cx="6089650" cy="506062"/>
      </dsp:txXfrm>
    </dsp:sp>
    <dsp:sp modelId="{ACED94D4-0E77-46DC-82FE-4936F2D30B4E}">
      <dsp:nvSpPr>
        <dsp:cNvPr id="0" name=""/>
        <dsp:cNvSpPr/>
      </dsp:nvSpPr>
      <dsp:spPr>
        <a:xfrm>
          <a:off x="0" y="2533031"/>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478D49-9BEB-41DC-AD42-A6C9F67FDD55}">
      <dsp:nvSpPr>
        <dsp:cNvPr id="0" name=""/>
        <dsp:cNvSpPr/>
      </dsp:nvSpPr>
      <dsp:spPr>
        <a:xfrm>
          <a:off x="0" y="2533031"/>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Organizational commitment surveys</a:t>
          </a:r>
        </a:p>
      </dsp:txBody>
      <dsp:txXfrm>
        <a:off x="0" y="2533031"/>
        <a:ext cx="6089650" cy="506062"/>
      </dsp:txXfrm>
    </dsp:sp>
    <dsp:sp modelId="{DD504342-7C6A-47FC-8769-678CEA4DC6BD}">
      <dsp:nvSpPr>
        <dsp:cNvPr id="0" name=""/>
        <dsp:cNvSpPr/>
      </dsp:nvSpPr>
      <dsp:spPr>
        <a:xfrm>
          <a:off x="0" y="3039093"/>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DE73F-FC80-4510-92AA-A0DAE9FC0237}">
      <dsp:nvSpPr>
        <dsp:cNvPr id="0" name=""/>
        <dsp:cNvSpPr/>
      </dsp:nvSpPr>
      <dsp:spPr>
        <a:xfrm>
          <a:off x="0" y="3039093"/>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Exit interviews</a:t>
          </a:r>
        </a:p>
      </dsp:txBody>
      <dsp:txXfrm>
        <a:off x="0" y="3039093"/>
        <a:ext cx="6089650" cy="506062"/>
      </dsp:txXfrm>
    </dsp:sp>
    <dsp:sp modelId="{908F7554-CF91-452E-A3E9-8DE37FAC9F97}">
      <dsp:nvSpPr>
        <dsp:cNvPr id="0" name=""/>
        <dsp:cNvSpPr/>
      </dsp:nvSpPr>
      <dsp:spPr>
        <a:xfrm>
          <a:off x="0" y="3545155"/>
          <a:ext cx="60896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B69DE4-D3A2-4FBE-8D73-0E3A2E51F957}">
      <dsp:nvSpPr>
        <dsp:cNvPr id="0" name=""/>
        <dsp:cNvSpPr/>
      </dsp:nvSpPr>
      <dsp:spPr>
        <a:xfrm>
          <a:off x="0" y="3545155"/>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dirty="0"/>
            <a:t>Exit surveys</a:t>
          </a:r>
        </a:p>
      </dsp:txBody>
      <dsp:txXfrm>
        <a:off x="0" y="3545155"/>
        <a:ext cx="6089650" cy="506062"/>
      </dsp:txXfrm>
    </dsp:sp>
    <dsp:sp modelId="{465EA15E-0E31-404C-8857-09E10C284030}">
      <dsp:nvSpPr>
        <dsp:cNvPr id="0" name=""/>
        <dsp:cNvSpPr/>
      </dsp:nvSpPr>
      <dsp:spPr>
        <a:xfrm>
          <a:off x="0" y="4051217"/>
          <a:ext cx="608965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B0FB7F-B571-46D4-A9A2-51DAA16AD340}">
      <dsp:nvSpPr>
        <dsp:cNvPr id="0" name=""/>
        <dsp:cNvSpPr/>
      </dsp:nvSpPr>
      <dsp:spPr>
        <a:xfrm>
          <a:off x="0" y="4051217"/>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Nominal group technique</a:t>
          </a:r>
        </a:p>
      </dsp:txBody>
      <dsp:txXfrm>
        <a:off x="0" y="4051217"/>
        <a:ext cx="6089650" cy="506062"/>
      </dsp:txXfrm>
    </dsp:sp>
    <dsp:sp modelId="{BBA58328-F27C-4AE3-BFD0-69696267CF34}">
      <dsp:nvSpPr>
        <dsp:cNvPr id="0" name=""/>
        <dsp:cNvSpPr/>
      </dsp:nvSpPr>
      <dsp:spPr>
        <a:xfrm>
          <a:off x="0" y="4557279"/>
          <a:ext cx="608965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8C05A8-8793-4A53-8FE9-EDD250231F96}">
      <dsp:nvSpPr>
        <dsp:cNvPr id="0" name=""/>
        <dsp:cNvSpPr/>
      </dsp:nvSpPr>
      <dsp:spPr>
        <a:xfrm>
          <a:off x="0" y="4557279"/>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Brainstorming</a:t>
          </a:r>
        </a:p>
      </dsp:txBody>
      <dsp:txXfrm>
        <a:off x="0" y="4557279"/>
        <a:ext cx="6089650" cy="506062"/>
      </dsp:txXfrm>
    </dsp:sp>
    <dsp:sp modelId="{7A9935E4-93C4-42BD-890F-867BD55A749B}">
      <dsp:nvSpPr>
        <dsp:cNvPr id="0" name=""/>
        <dsp:cNvSpPr/>
      </dsp:nvSpPr>
      <dsp:spPr>
        <a:xfrm>
          <a:off x="0" y="5063342"/>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4C3870-1433-4095-96E3-1AFD762FAB7A}">
      <dsp:nvSpPr>
        <dsp:cNvPr id="0" name=""/>
        <dsp:cNvSpPr/>
      </dsp:nvSpPr>
      <dsp:spPr>
        <a:xfrm>
          <a:off x="0" y="5063342"/>
          <a:ext cx="6089650" cy="50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Cause-and-effect diagram</a:t>
          </a:r>
        </a:p>
      </dsp:txBody>
      <dsp:txXfrm>
        <a:off x="0" y="5063342"/>
        <a:ext cx="6089650" cy="5060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7B048-8AE7-49C2-A245-A77EC510356D}">
      <dsp:nvSpPr>
        <dsp:cNvPr id="0" name=""/>
        <dsp:cNvSpPr/>
      </dsp:nvSpPr>
      <dsp:spPr>
        <a:xfrm>
          <a:off x="0" y="2312"/>
          <a:ext cx="6089650" cy="117210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4184DF-EB90-4D7B-B609-894961A67AAC}">
      <dsp:nvSpPr>
        <dsp:cNvPr id="0" name=""/>
        <dsp:cNvSpPr/>
      </dsp:nvSpPr>
      <dsp:spPr>
        <a:xfrm>
          <a:off x="354561" y="266036"/>
          <a:ext cx="644657" cy="64465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C2E6F3-108F-411E-B0B7-D165C9117AD9}">
      <dsp:nvSpPr>
        <dsp:cNvPr id="0" name=""/>
        <dsp:cNvSpPr/>
      </dsp:nvSpPr>
      <dsp:spPr>
        <a:xfrm>
          <a:off x="1353781" y="2312"/>
          <a:ext cx="4735868" cy="1172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48" tIns="124048" rIns="124048" bIns="124048" numCol="1" spcCol="1270" anchor="ctr" anchorCtr="0">
          <a:noAutofit/>
        </a:bodyPr>
        <a:lstStyle/>
        <a:p>
          <a:pPr lvl="0" algn="l" defTabSz="977900">
            <a:lnSpc>
              <a:spcPct val="100000"/>
            </a:lnSpc>
            <a:spcBef>
              <a:spcPct val="0"/>
            </a:spcBef>
            <a:spcAft>
              <a:spcPct val="35000"/>
            </a:spcAft>
          </a:pPr>
          <a:r>
            <a:rPr lang="en-US" sz="2200" kern="1200"/>
            <a:t>Recruit Talent</a:t>
          </a:r>
        </a:p>
      </dsp:txBody>
      <dsp:txXfrm>
        <a:off x="1353781" y="2312"/>
        <a:ext cx="4735868" cy="1172105"/>
      </dsp:txXfrm>
    </dsp:sp>
    <dsp:sp modelId="{78A820BB-435A-4A37-96B1-9B8634F596C7}">
      <dsp:nvSpPr>
        <dsp:cNvPr id="0" name=""/>
        <dsp:cNvSpPr/>
      </dsp:nvSpPr>
      <dsp:spPr>
        <a:xfrm>
          <a:off x="0" y="1467444"/>
          <a:ext cx="6089650" cy="117210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311632-A4EB-4DE6-93E1-8B59E32E9D11}">
      <dsp:nvSpPr>
        <dsp:cNvPr id="0" name=""/>
        <dsp:cNvSpPr/>
      </dsp:nvSpPr>
      <dsp:spPr>
        <a:xfrm>
          <a:off x="354561" y="1731167"/>
          <a:ext cx="644657" cy="64465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0A8D9B-5174-45FB-9C22-FEA5B13CB20C}">
      <dsp:nvSpPr>
        <dsp:cNvPr id="0" name=""/>
        <dsp:cNvSpPr/>
      </dsp:nvSpPr>
      <dsp:spPr>
        <a:xfrm>
          <a:off x="1353781" y="1467444"/>
          <a:ext cx="4735868" cy="1172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48" tIns="124048" rIns="124048" bIns="124048" numCol="1" spcCol="1270" anchor="ctr" anchorCtr="0">
          <a:noAutofit/>
        </a:bodyPr>
        <a:lstStyle/>
        <a:p>
          <a:pPr lvl="0" algn="l" defTabSz="977900">
            <a:lnSpc>
              <a:spcPct val="100000"/>
            </a:lnSpc>
            <a:spcBef>
              <a:spcPct val="0"/>
            </a:spcBef>
            <a:spcAft>
              <a:spcPct val="35000"/>
            </a:spcAft>
          </a:pPr>
          <a:r>
            <a:rPr lang="en-US" sz="2200" kern="1200"/>
            <a:t>Establish an Appropriate Work Environment</a:t>
          </a:r>
        </a:p>
      </dsp:txBody>
      <dsp:txXfrm>
        <a:off x="1353781" y="1467444"/>
        <a:ext cx="4735868" cy="1172105"/>
      </dsp:txXfrm>
    </dsp:sp>
    <dsp:sp modelId="{ECB02EFA-B172-4E97-987F-58E93F82ACE0}">
      <dsp:nvSpPr>
        <dsp:cNvPr id="0" name=""/>
        <dsp:cNvSpPr/>
      </dsp:nvSpPr>
      <dsp:spPr>
        <a:xfrm>
          <a:off x="0" y="2932575"/>
          <a:ext cx="6089650" cy="117210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772199-E2B2-488D-A7F6-AE7C45C22947}">
      <dsp:nvSpPr>
        <dsp:cNvPr id="0" name=""/>
        <dsp:cNvSpPr/>
      </dsp:nvSpPr>
      <dsp:spPr>
        <a:xfrm>
          <a:off x="354561" y="3196299"/>
          <a:ext cx="644657" cy="64465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E47202-DEF3-46EB-92E2-F4DB8B270FFE}">
      <dsp:nvSpPr>
        <dsp:cNvPr id="0" name=""/>
        <dsp:cNvSpPr/>
      </dsp:nvSpPr>
      <dsp:spPr>
        <a:xfrm>
          <a:off x="1353781" y="2932575"/>
          <a:ext cx="4735868" cy="1172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48" tIns="124048" rIns="124048" bIns="124048" numCol="1" spcCol="1270" anchor="ctr" anchorCtr="0">
          <a:noAutofit/>
        </a:bodyPr>
        <a:lstStyle/>
        <a:p>
          <a:pPr lvl="0" algn="l" defTabSz="977900">
            <a:lnSpc>
              <a:spcPct val="100000"/>
            </a:lnSpc>
            <a:spcBef>
              <a:spcPct val="0"/>
            </a:spcBef>
            <a:spcAft>
              <a:spcPct val="35000"/>
            </a:spcAft>
          </a:pPr>
          <a:r>
            <a:rPr lang="en-US" sz="2200" kern="1200"/>
            <a:t>Create Equitable Pay and Performance Processes</a:t>
          </a:r>
        </a:p>
      </dsp:txBody>
      <dsp:txXfrm>
        <a:off x="1353781" y="2932575"/>
        <a:ext cx="4735868" cy="1172105"/>
      </dsp:txXfrm>
    </dsp:sp>
    <dsp:sp modelId="{5FA9EC82-9241-4E54-BCCC-1FBEAB23B7FE}">
      <dsp:nvSpPr>
        <dsp:cNvPr id="0" name=""/>
        <dsp:cNvSpPr/>
      </dsp:nvSpPr>
      <dsp:spPr>
        <a:xfrm>
          <a:off x="0" y="4397707"/>
          <a:ext cx="6089650" cy="117210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94FE62-8E51-40A3-9C43-68ACEB85CC3C}">
      <dsp:nvSpPr>
        <dsp:cNvPr id="0" name=""/>
        <dsp:cNvSpPr/>
      </dsp:nvSpPr>
      <dsp:spPr>
        <a:xfrm>
          <a:off x="354561" y="4661430"/>
          <a:ext cx="644657" cy="644657"/>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63C03C-2F50-4403-9A87-1DB2A8A90932}">
      <dsp:nvSpPr>
        <dsp:cNvPr id="0" name=""/>
        <dsp:cNvSpPr/>
      </dsp:nvSpPr>
      <dsp:spPr>
        <a:xfrm>
          <a:off x="1353781" y="4397707"/>
          <a:ext cx="4735868" cy="1172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48" tIns="124048" rIns="124048" bIns="124048" numCol="1" spcCol="1270" anchor="ctr" anchorCtr="0">
          <a:noAutofit/>
        </a:bodyPr>
        <a:lstStyle/>
        <a:p>
          <a:pPr lvl="0" algn="l" defTabSz="977900">
            <a:lnSpc>
              <a:spcPct val="100000"/>
            </a:lnSpc>
            <a:spcBef>
              <a:spcPct val="0"/>
            </a:spcBef>
            <a:spcAft>
              <a:spcPct val="35000"/>
            </a:spcAft>
          </a:pPr>
          <a:r>
            <a:rPr lang="en-US" sz="2200" kern="1200">
              <a:cs typeface="Calibri Light" panose="020F0302020204030204"/>
            </a:rPr>
            <a:t>Build Motivation </a:t>
          </a:r>
          <a:r>
            <a:rPr lang="en-US" sz="2200" kern="1200"/>
            <a:t>and Commitment</a:t>
          </a:r>
        </a:p>
      </dsp:txBody>
      <dsp:txXfrm>
        <a:off x="1353781" y="4397707"/>
        <a:ext cx="4735868" cy="11721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42106-6900-400D-92D0-FCD3B3B9E349}">
      <dsp:nvSpPr>
        <dsp:cNvPr id="0" name=""/>
        <dsp:cNvSpPr/>
      </dsp:nvSpPr>
      <dsp:spPr>
        <a:xfrm>
          <a:off x="0" y="4784520"/>
          <a:ext cx="1522412" cy="78494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274" tIns="163576" rIns="108274" bIns="163576" numCol="1" spcCol="1270" anchor="ctr" anchorCtr="0">
          <a:noAutofit/>
        </a:bodyPr>
        <a:lstStyle/>
        <a:p>
          <a:pPr lvl="0" algn="ctr" defTabSz="1022350">
            <a:lnSpc>
              <a:spcPct val="90000"/>
            </a:lnSpc>
            <a:spcBef>
              <a:spcPct val="0"/>
            </a:spcBef>
            <a:spcAft>
              <a:spcPct val="35000"/>
            </a:spcAft>
          </a:pPr>
          <a:r>
            <a:rPr lang="en-US" sz="2300" kern="1200"/>
            <a:t>Check</a:t>
          </a:r>
        </a:p>
      </dsp:txBody>
      <dsp:txXfrm>
        <a:off x="0" y="4784520"/>
        <a:ext cx="1522412" cy="784940"/>
      </dsp:txXfrm>
    </dsp:sp>
    <dsp:sp modelId="{14A496DF-4C1C-4326-AEF9-2CC98582D2EB}">
      <dsp:nvSpPr>
        <dsp:cNvPr id="0" name=""/>
        <dsp:cNvSpPr/>
      </dsp:nvSpPr>
      <dsp:spPr>
        <a:xfrm>
          <a:off x="1522412" y="4784520"/>
          <a:ext cx="4567237" cy="78494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645" tIns="177800" rIns="92645" bIns="177800" numCol="1" spcCol="1270" anchor="ctr" anchorCtr="0">
          <a:noAutofit/>
        </a:bodyPr>
        <a:lstStyle/>
        <a:p>
          <a:pPr lvl="0" algn="l" defTabSz="622300">
            <a:lnSpc>
              <a:spcPct val="90000"/>
            </a:lnSpc>
            <a:spcBef>
              <a:spcPct val="0"/>
            </a:spcBef>
            <a:spcAft>
              <a:spcPct val="35000"/>
            </a:spcAft>
          </a:pPr>
          <a:r>
            <a:rPr lang="en-US" sz="1400" kern="1200"/>
            <a:t>Check the progress of each solution</a:t>
          </a:r>
        </a:p>
      </dsp:txBody>
      <dsp:txXfrm>
        <a:off x="1522412" y="4784520"/>
        <a:ext cx="4567237" cy="784940"/>
      </dsp:txXfrm>
    </dsp:sp>
    <dsp:sp modelId="{A14717C1-933C-4279-9CCF-BEF301FDA033}">
      <dsp:nvSpPr>
        <dsp:cNvPr id="0" name=""/>
        <dsp:cNvSpPr/>
      </dsp:nvSpPr>
      <dsp:spPr>
        <a:xfrm rot="10800000">
          <a:off x="0" y="3589056"/>
          <a:ext cx="1522412" cy="1207238"/>
        </a:xfrm>
        <a:prstGeom prst="upArrowCallout">
          <a:avLst>
            <a:gd name="adj1" fmla="val 5000"/>
            <a:gd name="adj2" fmla="val 10000"/>
            <a:gd name="adj3" fmla="val 15000"/>
            <a:gd name="adj4" fmla="val 64977"/>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274" tIns="163576" rIns="108274" bIns="163576" numCol="1" spcCol="1270" anchor="ctr" anchorCtr="0">
          <a:noAutofit/>
        </a:bodyPr>
        <a:lstStyle/>
        <a:p>
          <a:pPr lvl="0" algn="ctr" defTabSz="1022350">
            <a:lnSpc>
              <a:spcPct val="90000"/>
            </a:lnSpc>
            <a:spcBef>
              <a:spcPct val="0"/>
            </a:spcBef>
            <a:spcAft>
              <a:spcPct val="35000"/>
            </a:spcAft>
          </a:pPr>
          <a:r>
            <a:rPr lang="en-US" sz="2300" kern="1200"/>
            <a:t>Verify</a:t>
          </a:r>
        </a:p>
      </dsp:txBody>
      <dsp:txXfrm rot="-10800000">
        <a:off x="0" y="3589056"/>
        <a:ext cx="1522412" cy="784704"/>
      </dsp:txXfrm>
    </dsp:sp>
    <dsp:sp modelId="{7FF0D711-A10B-4938-9B0D-A27A04C43CF5}">
      <dsp:nvSpPr>
        <dsp:cNvPr id="0" name=""/>
        <dsp:cNvSpPr/>
      </dsp:nvSpPr>
      <dsp:spPr>
        <a:xfrm>
          <a:off x="1522412" y="3589056"/>
          <a:ext cx="4567237" cy="784704"/>
        </a:xfrm>
        <a:prstGeom prst="rect">
          <a:avLst/>
        </a:prstGeom>
        <a:solidFill>
          <a:schemeClr val="accent5">
            <a:tint val="40000"/>
            <a:alpha val="90000"/>
            <a:hueOff val="-1684941"/>
            <a:satOff val="-5708"/>
            <a:lumOff val="-732"/>
            <a:alphaOff val="0"/>
          </a:schemeClr>
        </a:solidFill>
        <a:ln w="12700" cap="flat" cmpd="sng" algn="ctr">
          <a:solidFill>
            <a:schemeClr val="accent5">
              <a:tint val="40000"/>
              <a:alpha val="90000"/>
              <a:hueOff val="-1684941"/>
              <a:satOff val="-5708"/>
              <a:lumOff val="-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645" tIns="177800" rIns="92645" bIns="177800" numCol="1" spcCol="1270" anchor="ctr" anchorCtr="0">
          <a:noAutofit/>
        </a:bodyPr>
        <a:lstStyle/>
        <a:p>
          <a:pPr lvl="0" algn="l" defTabSz="622300">
            <a:lnSpc>
              <a:spcPct val="90000"/>
            </a:lnSpc>
            <a:spcBef>
              <a:spcPct val="0"/>
            </a:spcBef>
            <a:spcAft>
              <a:spcPct val="35000"/>
            </a:spcAft>
          </a:pPr>
          <a:r>
            <a:rPr lang="en-US" sz="1400" kern="1200"/>
            <a:t>Verify match early - Accumulating data from appropriate individuals </a:t>
          </a:r>
        </a:p>
      </dsp:txBody>
      <dsp:txXfrm>
        <a:off x="1522412" y="3589056"/>
        <a:ext cx="4567237" cy="784704"/>
      </dsp:txXfrm>
    </dsp:sp>
    <dsp:sp modelId="{34CC8D54-5179-4030-8BC2-A425E19A0D3D}">
      <dsp:nvSpPr>
        <dsp:cNvPr id="0" name=""/>
        <dsp:cNvSpPr/>
      </dsp:nvSpPr>
      <dsp:spPr>
        <a:xfrm rot="10800000">
          <a:off x="0" y="2393592"/>
          <a:ext cx="1522412" cy="1207238"/>
        </a:xfrm>
        <a:prstGeom prst="upArrowCallout">
          <a:avLst>
            <a:gd name="adj1" fmla="val 5000"/>
            <a:gd name="adj2" fmla="val 10000"/>
            <a:gd name="adj3" fmla="val 15000"/>
            <a:gd name="adj4" fmla="val 64977"/>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274" tIns="163576" rIns="108274" bIns="163576" numCol="1" spcCol="1270" anchor="ctr" anchorCtr="0">
          <a:noAutofit/>
        </a:bodyPr>
        <a:lstStyle/>
        <a:p>
          <a:pPr lvl="0" algn="ctr" defTabSz="1022350">
            <a:lnSpc>
              <a:spcPct val="90000"/>
            </a:lnSpc>
            <a:spcBef>
              <a:spcPct val="0"/>
            </a:spcBef>
            <a:spcAft>
              <a:spcPct val="35000"/>
            </a:spcAft>
          </a:pPr>
          <a:r>
            <a:rPr lang="en-US" sz="2300" kern="1200"/>
            <a:t>Select</a:t>
          </a:r>
        </a:p>
      </dsp:txBody>
      <dsp:txXfrm rot="-10800000">
        <a:off x="0" y="2393592"/>
        <a:ext cx="1522412" cy="784704"/>
      </dsp:txXfrm>
    </dsp:sp>
    <dsp:sp modelId="{9AF07D5C-2E77-4433-98B3-0CCC8DB12E91}">
      <dsp:nvSpPr>
        <dsp:cNvPr id="0" name=""/>
        <dsp:cNvSpPr/>
      </dsp:nvSpPr>
      <dsp:spPr>
        <a:xfrm>
          <a:off x="1522412" y="2393592"/>
          <a:ext cx="4567237" cy="784704"/>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645" tIns="177800" rIns="92645" bIns="177800" numCol="1" spcCol="1270" anchor="ctr" anchorCtr="0">
          <a:noAutofit/>
        </a:bodyPr>
        <a:lstStyle/>
        <a:p>
          <a:pPr lvl="0" algn="l" defTabSz="622300">
            <a:lnSpc>
              <a:spcPct val="90000"/>
            </a:lnSpc>
            <a:spcBef>
              <a:spcPct val="0"/>
            </a:spcBef>
            <a:spcAft>
              <a:spcPct val="35000"/>
            </a:spcAft>
          </a:pPr>
          <a:r>
            <a:rPr lang="en-US" sz="1400" kern="1200"/>
            <a:t>Select a solution for a maximum return</a:t>
          </a:r>
        </a:p>
      </dsp:txBody>
      <dsp:txXfrm>
        <a:off x="1522412" y="2393592"/>
        <a:ext cx="4567237" cy="784704"/>
      </dsp:txXfrm>
    </dsp:sp>
    <dsp:sp modelId="{B4FBB108-D44E-4D22-B08D-80A549CBDA97}">
      <dsp:nvSpPr>
        <dsp:cNvPr id="0" name=""/>
        <dsp:cNvSpPr/>
      </dsp:nvSpPr>
      <dsp:spPr>
        <a:xfrm rot="10800000">
          <a:off x="0" y="1198127"/>
          <a:ext cx="1522412" cy="1207238"/>
        </a:xfrm>
        <a:prstGeom prst="upArrowCallout">
          <a:avLst>
            <a:gd name="adj1" fmla="val 5000"/>
            <a:gd name="adj2" fmla="val 10000"/>
            <a:gd name="adj3" fmla="val 15000"/>
            <a:gd name="adj4" fmla="val 64977"/>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274" tIns="163576" rIns="108274" bIns="163576" numCol="1" spcCol="1270" anchor="ctr" anchorCtr="0">
          <a:noAutofit/>
        </a:bodyPr>
        <a:lstStyle/>
        <a:p>
          <a:pPr lvl="0" algn="ctr" defTabSz="1022350">
            <a:lnSpc>
              <a:spcPct val="90000"/>
            </a:lnSpc>
            <a:spcBef>
              <a:spcPct val="0"/>
            </a:spcBef>
            <a:spcAft>
              <a:spcPct val="35000"/>
            </a:spcAft>
          </a:pPr>
          <a:r>
            <a:rPr lang="en-US" sz="2300" kern="1200"/>
            <a:t>Discourage</a:t>
          </a:r>
        </a:p>
      </dsp:txBody>
      <dsp:txXfrm rot="-10800000">
        <a:off x="0" y="1198127"/>
        <a:ext cx="1522412" cy="784704"/>
      </dsp:txXfrm>
    </dsp:sp>
    <dsp:sp modelId="{8279B4F1-F128-4AC3-A5F0-52EA875080C3}">
      <dsp:nvSpPr>
        <dsp:cNvPr id="0" name=""/>
        <dsp:cNvSpPr/>
      </dsp:nvSpPr>
      <dsp:spPr>
        <a:xfrm>
          <a:off x="1522412" y="1198127"/>
          <a:ext cx="4567237" cy="784704"/>
        </a:xfrm>
        <a:prstGeom prst="rect">
          <a:avLst/>
        </a:prstGeom>
        <a:solidFill>
          <a:schemeClr val="accent5">
            <a:tint val="40000"/>
            <a:alpha val="90000"/>
            <a:hueOff val="-5054821"/>
            <a:satOff val="-17124"/>
            <a:lumOff val="-2196"/>
            <a:alphaOff val="0"/>
          </a:schemeClr>
        </a:solidFill>
        <a:ln w="12700" cap="flat" cmpd="sng" algn="ctr">
          <a:solidFill>
            <a:schemeClr val="accent5">
              <a:tint val="40000"/>
              <a:alpha val="90000"/>
              <a:hueOff val="-5054821"/>
              <a:satOff val="-17124"/>
              <a:lumOff val="-2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645" tIns="177800" rIns="92645" bIns="177800" numCol="1" spcCol="1270" anchor="ctr" anchorCtr="0">
          <a:noAutofit/>
        </a:bodyPr>
        <a:lstStyle/>
        <a:p>
          <a:pPr lvl="0" algn="l" defTabSz="622300">
            <a:lnSpc>
              <a:spcPct val="90000"/>
            </a:lnSpc>
            <a:spcBef>
              <a:spcPct val="0"/>
            </a:spcBef>
            <a:spcAft>
              <a:spcPct val="35000"/>
            </a:spcAft>
          </a:pPr>
          <a:r>
            <a:rPr lang="en-US" sz="1400" kern="1200"/>
            <a:t>Discourage multiple solutions</a:t>
          </a:r>
        </a:p>
      </dsp:txBody>
      <dsp:txXfrm>
        <a:off x="1522412" y="1198127"/>
        <a:ext cx="4567237" cy="784704"/>
      </dsp:txXfrm>
    </dsp:sp>
    <dsp:sp modelId="{8F9DA94E-B108-4656-86E2-57A44BD2E25A}">
      <dsp:nvSpPr>
        <dsp:cNvPr id="0" name=""/>
        <dsp:cNvSpPr/>
      </dsp:nvSpPr>
      <dsp:spPr>
        <a:xfrm rot="10800000">
          <a:off x="0" y="2663"/>
          <a:ext cx="1522412" cy="1207238"/>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274" tIns="163576" rIns="108274" bIns="163576" numCol="1" spcCol="1270" anchor="ctr" anchorCtr="0">
          <a:noAutofit/>
        </a:bodyPr>
        <a:lstStyle/>
        <a:p>
          <a:pPr lvl="0" algn="ctr" defTabSz="1022350">
            <a:lnSpc>
              <a:spcPct val="90000"/>
            </a:lnSpc>
            <a:spcBef>
              <a:spcPct val="0"/>
            </a:spcBef>
            <a:spcAft>
              <a:spcPct val="35000"/>
            </a:spcAft>
          </a:pPr>
          <a:r>
            <a:rPr lang="en-US" sz="2300" kern="1200"/>
            <a:t>Avoid</a:t>
          </a:r>
        </a:p>
      </dsp:txBody>
      <dsp:txXfrm rot="-10800000">
        <a:off x="0" y="2663"/>
        <a:ext cx="1522412" cy="784704"/>
      </dsp:txXfrm>
    </dsp:sp>
    <dsp:sp modelId="{4CA6CC0D-9A3E-4975-990E-FC69729E9C0C}">
      <dsp:nvSpPr>
        <dsp:cNvPr id="0" name=""/>
        <dsp:cNvSpPr/>
      </dsp:nvSpPr>
      <dsp:spPr>
        <a:xfrm>
          <a:off x="1522412" y="2663"/>
          <a:ext cx="4567237" cy="784704"/>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645" tIns="177800" rIns="92645" bIns="177800" numCol="1" spcCol="1270" anchor="ctr" anchorCtr="0">
          <a:noAutofit/>
        </a:bodyPr>
        <a:lstStyle/>
        <a:p>
          <a:pPr lvl="0" algn="l" defTabSz="622300">
            <a:lnSpc>
              <a:spcPct val="90000"/>
            </a:lnSpc>
            <a:spcBef>
              <a:spcPct val="0"/>
            </a:spcBef>
            <a:spcAft>
              <a:spcPct val="35000"/>
            </a:spcAft>
          </a:pPr>
          <a:r>
            <a:rPr lang="en-US" sz="1400" kern="1200"/>
            <a:t>Avoid mismatches</a:t>
          </a:r>
        </a:p>
      </dsp:txBody>
      <dsp:txXfrm>
        <a:off x="1522412" y="2663"/>
        <a:ext cx="4567237" cy="7847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1AC61-DB99-4252-82BE-9787B829F8AD}">
      <dsp:nvSpPr>
        <dsp:cNvPr id="0" name=""/>
        <dsp:cNvSpPr/>
      </dsp:nvSpPr>
      <dsp:spPr>
        <a:xfrm>
          <a:off x="380824" y="3335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5B87B-34EC-4BD8-8293-B1969B7B4A08}">
      <dsp:nvSpPr>
        <dsp:cNvPr id="0" name=""/>
        <dsp:cNvSpPr/>
      </dsp:nvSpPr>
      <dsp:spPr>
        <a:xfrm>
          <a:off x="614824" y="567562"/>
          <a:ext cx="630000" cy="6300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37810-6F3D-4627-BD30-F03EB6B4C4EC}">
      <dsp:nvSpPr>
        <dsp:cNvPr id="0" name=""/>
        <dsp:cNvSpPr/>
      </dsp:nvSpPr>
      <dsp:spPr>
        <a:xfrm>
          <a:off x="29824" y="17735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Expert estimation of what a solution should contribute</a:t>
          </a:r>
        </a:p>
      </dsp:txBody>
      <dsp:txXfrm>
        <a:off x="29824" y="1773562"/>
        <a:ext cx="1800000" cy="787500"/>
      </dsp:txXfrm>
    </dsp:sp>
    <dsp:sp modelId="{2693FADA-D5A2-4438-8803-F6A1CC7A031A}">
      <dsp:nvSpPr>
        <dsp:cNvPr id="0" name=""/>
        <dsp:cNvSpPr/>
      </dsp:nvSpPr>
      <dsp:spPr>
        <a:xfrm>
          <a:off x="2495825" y="3335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B7888C-08EA-46AE-BF6F-D9F9BED6DDAA}">
      <dsp:nvSpPr>
        <dsp:cNvPr id="0" name=""/>
        <dsp:cNvSpPr/>
      </dsp:nvSpPr>
      <dsp:spPr>
        <a:xfrm>
          <a:off x="2729825" y="567562"/>
          <a:ext cx="630000" cy="6300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DD0FCC-C006-43A0-BC92-63E4ACC1E233}">
      <dsp:nvSpPr>
        <dsp:cNvPr id="0" name=""/>
        <dsp:cNvSpPr/>
      </dsp:nvSpPr>
      <dsp:spPr>
        <a:xfrm>
          <a:off x="2144825" y="17735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Difficult, challenging and risky </a:t>
          </a:r>
        </a:p>
      </dsp:txBody>
      <dsp:txXfrm>
        <a:off x="2144825" y="1773562"/>
        <a:ext cx="1800000" cy="787500"/>
      </dsp:txXfrm>
    </dsp:sp>
    <dsp:sp modelId="{8F1DA4E8-6B08-40D2-90C0-485A2A7ACC65}">
      <dsp:nvSpPr>
        <dsp:cNvPr id="0" name=""/>
        <dsp:cNvSpPr/>
      </dsp:nvSpPr>
      <dsp:spPr>
        <a:xfrm>
          <a:off x="4610825" y="3335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F81DD6-A92F-45E8-9F03-D95B324AF8BA}">
      <dsp:nvSpPr>
        <dsp:cNvPr id="0" name=""/>
        <dsp:cNvSpPr/>
      </dsp:nvSpPr>
      <dsp:spPr>
        <a:xfrm>
          <a:off x="4844825" y="567562"/>
          <a:ext cx="630000" cy="63000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E3C9BC-0723-4DB7-A565-C2EE5887F5FB}">
      <dsp:nvSpPr>
        <dsp:cNvPr id="0" name=""/>
        <dsp:cNvSpPr/>
      </dsp:nvSpPr>
      <dsp:spPr>
        <a:xfrm>
          <a:off x="4259825" y="17735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Allows the team to establish priorities and focus on solutions with greatest ROI</a:t>
          </a:r>
        </a:p>
      </dsp:txBody>
      <dsp:txXfrm>
        <a:off x="4259825" y="1773562"/>
        <a:ext cx="1800000" cy="787500"/>
      </dsp:txXfrm>
    </dsp:sp>
    <dsp:sp modelId="{C732229E-FE75-447A-820A-AEB5B70BBEBB}">
      <dsp:nvSpPr>
        <dsp:cNvPr id="0" name=""/>
        <dsp:cNvSpPr/>
      </dsp:nvSpPr>
      <dsp:spPr>
        <a:xfrm>
          <a:off x="380824" y="30110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9F38D0-F07C-408A-B18E-9DF9432DE6FE}">
      <dsp:nvSpPr>
        <dsp:cNvPr id="0" name=""/>
        <dsp:cNvSpPr/>
      </dsp:nvSpPr>
      <dsp:spPr>
        <a:xfrm>
          <a:off x="614824" y="3245062"/>
          <a:ext cx="630000" cy="63000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C9C775-D2C3-483C-8CA3-8409FDEC0A1C}">
      <dsp:nvSpPr>
        <dsp:cNvPr id="0" name=""/>
        <dsp:cNvSpPr/>
      </dsp:nvSpPr>
      <dsp:spPr>
        <a:xfrm>
          <a:off x="29824" y="44510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Accumulate as much data as possible to build credibility around the process</a:t>
          </a:r>
        </a:p>
      </dsp:txBody>
      <dsp:txXfrm>
        <a:off x="29824" y="4451062"/>
        <a:ext cx="1800000" cy="787500"/>
      </dsp:txXfrm>
    </dsp:sp>
    <dsp:sp modelId="{63251938-FEC5-42B2-AF25-A02874BA96A5}">
      <dsp:nvSpPr>
        <dsp:cNvPr id="0" name=""/>
        <dsp:cNvSpPr/>
      </dsp:nvSpPr>
      <dsp:spPr>
        <a:xfrm>
          <a:off x="2495825" y="30110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A341DB-72E9-4E3F-BE89-DC78C934769F}">
      <dsp:nvSpPr>
        <dsp:cNvPr id="0" name=""/>
        <dsp:cNvSpPr/>
      </dsp:nvSpPr>
      <dsp:spPr>
        <a:xfrm>
          <a:off x="2729825" y="3245062"/>
          <a:ext cx="630000" cy="630000"/>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E181C4-BA01-4601-9108-1E045B0369A9}">
      <dsp:nvSpPr>
        <dsp:cNvPr id="0" name=""/>
        <dsp:cNvSpPr/>
      </dsp:nvSpPr>
      <dsp:spPr>
        <a:xfrm>
          <a:off x="2144825" y="44510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Show what percentage of the turnover would actually be eliminated</a:t>
          </a:r>
        </a:p>
      </dsp:txBody>
      <dsp:txXfrm>
        <a:off x="2144825" y="4451062"/>
        <a:ext cx="1800000" cy="787500"/>
      </dsp:txXfrm>
    </dsp:sp>
    <dsp:sp modelId="{1E178B6D-3EFC-496A-830D-B407B6998359}">
      <dsp:nvSpPr>
        <dsp:cNvPr id="0" name=""/>
        <dsp:cNvSpPr/>
      </dsp:nvSpPr>
      <dsp:spPr>
        <a:xfrm>
          <a:off x="4610825" y="301106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4E24E2-BE0F-4BF7-8530-9995078B64A5}">
      <dsp:nvSpPr>
        <dsp:cNvPr id="0" name=""/>
        <dsp:cNvSpPr/>
      </dsp:nvSpPr>
      <dsp:spPr>
        <a:xfrm>
          <a:off x="4844825" y="3245062"/>
          <a:ext cx="630000" cy="630000"/>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2E7137-E055-4FE8-A560-58A8147FFD72}">
      <dsp:nvSpPr>
        <dsp:cNvPr id="0" name=""/>
        <dsp:cNvSpPr/>
      </dsp:nvSpPr>
      <dsp:spPr>
        <a:xfrm>
          <a:off x="4259825" y="4451062"/>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kern="1200"/>
            <a:t>Offer a range of possible ROI values, given certain assumptions</a:t>
          </a:r>
        </a:p>
      </dsp:txBody>
      <dsp:txXfrm>
        <a:off x="4259825" y="4451062"/>
        <a:ext cx="1800000" cy="7875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4F36F-AEE9-43AD-A92E-606E1E696FEC}">
      <dsp:nvSpPr>
        <dsp:cNvPr id="0" name=""/>
        <dsp:cNvSpPr/>
      </dsp:nvSpPr>
      <dsp:spPr>
        <a:xfrm>
          <a:off x="0" y="2492"/>
          <a:ext cx="649287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B2CF2-03FB-42CE-8087-03E4F7BEE9C8}">
      <dsp:nvSpPr>
        <dsp:cNvPr id="0" name=""/>
        <dsp:cNvSpPr/>
      </dsp:nvSpPr>
      <dsp:spPr>
        <a:xfrm>
          <a:off x="0" y="2492"/>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Reaction to and satisfaction with the solution</a:t>
          </a:r>
        </a:p>
      </dsp:txBody>
      <dsp:txXfrm>
        <a:off x="0" y="2492"/>
        <a:ext cx="6492875" cy="850069"/>
      </dsp:txXfrm>
    </dsp:sp>
    <dsp:sp modelId="{1BFA2521-3D42-4FD5-BBB3-701668A5A351}">
      <dsp:nvSpPr>
        <dsp:cNvPr id="0" name=""/>
        <dsp:cNvSpPr/>
      </dsp:nvSpPr>
      <dsp:spPr>
        <a:xfrm>
          <a:off x="0" y="852561"/>
          <a:ext cx="6492875" cy="0"/>
        </a:xfrm>
        <a:prstGeom prst="line">
          <a:avLst/>
        </a:prstGeom>
        <a:solidFill>
          <a:schemeClr val="accent5">
            <a:hueOff val="-1351709"/>
            <a:satOff val="-3484"/>
            <a:lumOff val="-2353"/>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25082A-C29B-421C-84B7-CE38D40C8E96}">
      <dsp:nvSpPr>
        <dsp:cNvPr id="0" name=""/>
        <dsp:cNvSpPr/>
      </dsp:nvSpPr>
      <dsp:spPr>
        <a:xfrm>
          <a:off x="0" y="852561"/>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Skill and knowledge acquisition</a:t>
          </a:r>
        </a:p>
      </dsp:txBody>
      <dsp:txXfrm>
        <a:off x="0" y="852561"/>
        <a:ext cx="6492875" cy="850069"/>
      </dsp:txXfrm>
    </dsp:sp>
    <dsp:sp modelId="{20DCC9C6-3DA7-4570-8C1F-711B31D574D3}">
      <dsp:nvSpPr>
        <dsp:cNvPr id="0" name=""/>
        <dsp:cNvSpPr/>
      </dsp:nvSpPr>
      <dsp:spPr>
        <a:xfrm>
          <a:off x="0" y="1702630"/>
          <a:ext cx="6492875" cy="0"/>
        </a:xfrm>
        <a:prstGeom prst="line">
          <a:avLst/>
        </a:prstGeom>
        <a:solidFill>
          <a:schemeClr val="accent5">
            <a:hueOff val="-2703417"/>
            <a:satOff val="-6968"/>
            <a:lumOff val="-4706"/>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76C41D-F6E1-490C-9D74-B5AC0F300F2D}">
      <dsp:nvSpPr>
        <dsp:cNvPr id="0" name=""/>
        <dsp:cNvSpPr/>
      </dsp:nvSpPr>
      <dsp:spPr>
        <a:xfrm>
          <a:off x="0" y="1702630"/>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dirty="0"/>
            <a:t>Application and implementation </a:t>
          </a:r>
          <a:r>
            <a:rPr lang="en-US" sz="2300" kern="1200" dirty="0" smtClean="0"/>
            <a:t>of progress</a:t>
          </a:r>
          <a:endParaRPr lang="en-US" sz="2300" kern="1200" dirty="0"/>
        </a:p>
      </dsp:txBody>
      <dsp:txXfrm>
        <a:off x="0" y="1702630"/>
        <a:ext cx="6492875" cy="850069"/>
      </dsp:txXfrm>
    </dsp:sp>
    <dsp:sp modelId="{3C0A328C-D74F-428A-91BA-02A3B2A2BC41}">
      <dsp:nvSpPr>
        <dsp:cNvPr id="0" name=""/>
        <dsp:cNvSpPr/>
      </dsp:nvSpPr>
      <dsp:spPr>
        <a:xfrm>
          <a:off x="0" y="2552699"/>
          <a:ext cx="6492875" cy="0"/>
        </a:xfrm>
        <a:prstGeom prst="line">
          <a:avLst/>
        </a:prstGeom>
        <a:solidFill>
          <a:schemeClr val="accent5">
            <a:hueOff val="-4055126"/>
            <a:satOff val="-10451"/>
            <a:lumOff val="-7059"/>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02FF4C-9506-4509-9431-A9DE06F7C1CB}">
      <dsp:nvSpPr>
        <dsp:cNvPr id="0" name=""/>
        <dsp:cNvSpPr/>
      </dsp:nvSpPr>
      <dsp:spPr>
        <a:xfrm>
          <a:off x="0" y="255269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Business impact improvement</a:t>
          </a:r>
        </a:p>
      </dsp:txBody>
      <dsp:txXfrm>
        <a:off x="0" y="2552699"/>
        <a:ext cx="6492875" cy="850069"/>
      </dsp:txXfrm>
    </dsp:sp>
    <dsp:sp modelId="{D04A9E67-22EA-42A1-8A9C-32E518077C19}">
      <dsp:nvSpPr>
        <dsp:cNvPr id="0" name=""/>
        <dsp:cNvSpPr/>
      </dsp:nvSpPr>
      <dsp:spPr>
        <a:xfrm>
          <a:off x="0" y="3402769"/>
          <a:ext cx="6492875" cy="0"/>
        </a:xfrm>
        <a:prstGeom prst="line">
          <a:avLst/>
        </a:prstGeom>
        <a:solidFill>
          <a:schemeClr val="accent5">
            <a:hueOff val="-5406834"/>
            <a:satOff val="-13935"/>
            <a:lumOff val="-9412"/>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9C0A5A-5F34-41CB-ADE0-A2267D4BFC17}">
      <dsp:nvSpPr>
        <dsp:cNvPr id="0" name=""/>
        <dsp:cNvSpPr/>
      </dsp:nvSpPr>
      <dsp:spPr>
        <a:xfrm>
          <a:off x="0" y="340276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Return on investment, expressed as a financial ROI formula</a:t>
          </a:r>
        </a:p>
      </dsp:txBody>
      <dsp:txXfrm>
        <a:off x="0" y="3402769"/>
        <a:ext cx="6492875" cy="850069"/>
      </dsp:txXfrm>
    </dsp:sp>
    <dsp:sp modelId="{DEADC0B7-7DF1-4D7C-A3B1-4494D2965048}">
      <dsp:nvSpPr>
        <dsp:cNvPr id="0" name=""/>
        <dsp:cNvSpPr/>
      </dsp:nvSpPr>
      <dsp:spPr>
        <a:xfrm>
          <a:off x="0" y="4252838"/>
          <a:ext cx="6492875"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DB67FE-3106-46C2-973E-777A1C3AD278}">
      <dsp:nvSpPr>
        <dsp:cNvPr id="0" name=""/>
        <dsp:cNvSpPr/>
      </dsp:nvSpPr>
      <dsp:spPr>
        <a:xfrm>
          <a:off x="0" y="4252838"/>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a:t>Intangible measures, not converted to monetary values.</a:t>
          </a:r>
        </a:p>
      </dsp:txBody>
      <dsp:txXfrm>
        <a:off x="0" y="4252838"/>
        <a:ext cx="6492875" cy="8500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4D5B8-F741-4F33-B7C2-8383AE576B4D}">
      <dsp:nvSpPr>
        <dsp:cNvPr id="0" name=""/>
        <dsp:cNvSpPr/>
      </dsp:nvSpPr>
      <dsp:spPr>
        <a:xfrm>
          <a:off x="1037740" y="311336"/>
          <a:ext cx="1111616" cy="11116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CA8EBB-99F3-48C0-BB0D-1EFECEEDE168}">
      <dsp:nvSpPr>
        <dsp:cNvPr id="0" name=""/>
        <dsp:cNvSpPr/>
      </dsp:nvSpPr>
      <dsp:spPr>
        <a:xfrm>
          <a:off x="358419" y="1757280"/>
          <a:ext cx="247025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pPr>
          <a:r>
            <a:rPr lang="en-US" sz="1200" kern="1200"/>
            <a:t>Collect extensive data to inform adjustments and changes in strategies </a:t>
          </a:r>
        </a:p>
      </dsp:txBody>
      <dsp:txXfrm>
        <a:off x="358419" y="1757280"/>
        <a:ext cx="2470257" cy="720000"/>
      </dsp:txXfrm>
    </dsp:sp>
    <dsp:sp modelId="{FEFED5AE-6199-4878-B2FD-F5A8722C2942}">
      <dsp:nvSpPr>
        <dsp:cNvPr id="0" name=""/>
        <dsp:cNvSpPr/>
      </dsp:nvSpPr>
      <dsp:spPr>
        <a:xfrm>
          <a:off x="3940293" y="311336"/>
          <a:ext cx="1111616" cy="11116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57496A-6CCC-4394-8690-EF2FBBD982C2}">
      <dsp:nvSpPr>
        <dsp:cNvPr id="0" name=""/>
        <dsp:cNvSpPr/>
      </dsp:nvSpPr>
      <dsp:spPr>
        <a:xfrm>
          <a:off x="3260972" y="1757280"/>
          <a:ext cx="247025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pPr>
          <a:r>
            <a:rPr lang="en-US" sz="1200" kern="1200"/>
            <a:t>Examine barriers to success </a:t>
          </a:r>
        </a:p>
      </dsp:txBody>
      <dsp:txXfrm>
        <a:off x="3260972" y="1757280"/>
        <a:ext cx="2470257" cy="720000"/>
      </dsp:txXfrm>
    </dsp:sp>
    <dsp:sp modelId="{A0D6A6E9-5ECA-4460-826B-8D1937DFBABD}">
      <dsp:nvSpPr>
        <dsp:cNvPr id="0" name=""/>
        <dsp:cNvSpPr/>
      </dsp:nvSpPr>
      <dsp:spPr>
        <a:xfrm>
          <a:off x="1037740" y="3094844"/>
          <a:ext cx="1111616" cy="111161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709218-0C16-46B7-84CA-78418D3D5FF5}">
      <dsp:nvSpPr>
        <dsp:cNvPr id="0" name=""/>
        <dsp:cNvSpPr/>
      </dsp:nvSpPr>
      <dsp:spPr>
        <a:xfrm>
          <a:off x="358419" y="4540788"/>
          <a:ext cx="247025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pPr>
          <a:r>
            <a:rPr lang="en-US" sz="1200" kern="1200"/>
            <a:t>Identify the processes that enable or support a turnover-reduction solution </a:t>
          </a:r>
        </a:p>
      </dsp:txBody>
      <dsp:txXfrm>
        <a:off x="358419" y="4540788"/>
        <a:ext cx="2470257" cy="720000"/>
      </dsp:txXfrm>
    </dsp:sp>
    <dsp:sp modelId="{8836FE29-D8F5-485E-AE53-6B321D8384DA}">
      <dsp:nvSpPr>
        <dsp:cNvPr id="0" name=""/>
        <dsp:cNvSpPr/>
      </dsp:nvSpPr>
      <dsp:spPr>
        <a:xfrm>
          <a:off x="3940293" y="3094844"/>
          <a:ext cx="1111616" cy="111161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2D82F4-EAD1-44CB-93AC-A6F5E79C2C03}">
      <dsp:nvSpPr>
        <dsp:cNvPr id="0" name=""/>
        <dsp:cNvSpPr/>
      </dsp:nvSpPr>
      <dsp:spPr>
        <a:xfrm>
          <a:off x="3260972" y="4540788"/>
          <a:ext cx="247025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90000"/>
            </a:lnSpc>
            <a:spcBef>
              <a:spcPct val="0"/>
            </a:spcBef>
            <a:spcAft>
              <a:spcPct val="35000"/>
            </a:spcAft>
          </a:pPr>
          <a:r>
            <a:rPr lang="en-US" sz="1200" kern="1200"/>
            <a:t>Provide a framework for adjusting and/or repositioning the solution so that it can be revised, discontinued, or amplified.</a:t>
          </a:r>
        </a:p>
      </dsp:txBody>
      <dsp:txXfrm>
        <a:off x="3260972" y="4540788"/>
        <a:ext cx="2470257"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16:27.410"/>
    </inkml:context>
    <inkml:brush xml:id="br0">
      <inkml:brushProperty name="width" value="0.05292" units="cm"/>
      <inkml:brushProperty name="height" value="0.05292" units="cm"/>
      <inkml:brushProperty name="color" value="#FF0000"/>
    </inkml:brush>
  </inkml:definitions>
  <inkml:trace contextRef="#ctx0" brushRef="#br0">1743 11616 1 0,'0'-1'0'0,"-4"0"0"0,-1-2 0 16,2 1 0-16,0-1 0 0,-1 1 0 15,2 1 216-15,0-4-3 0,0 3-21 0,0-2-28 16,-1 2-27-16,3-2-26 0,-1 2-17 0,1 1-17 15,0-2-14-15,-1 1-8 0,1-1-8 0,0 0-4 16,0 3-4-16,0 0-7 0,0 0-14 0,0 1-14 16,0-1-19-16,0 0-20 0,1 2 3 15,-1 1 10-15,2 1 14 0,4 3 22 0,-2 1 2 16,4 2 1-16,1 2 2 0,-1 5 3 0,-3 0-2 16,4 3-1-16,1 4-2 0,1 0-7 15,2 2 2-15,1 2 1 0,-1 0-2 16,4 1-2-16,-4-1 1 0,5 0 0 0,-6-2 0 0,3 0 5 15,-1-4-1-15,-1 2-1 0,-2-3 8 16,3-5 1-16,-5 3 2 0,0-1 3 0,-1-5-5 16,2 0 0-16,-1-5 0 0,-2 3-1 0,-3-4 2 15,2 2 0-15,-3-2 1 0,2-1-1 0,-1-1 9 16,-2-2-1-16,1 1 0 0,1 0 0 16,-3-3-10-16,0 1-2 0,-1-1-3 0,1-1-4 15,-1 1 4-15,0-1 2 0,0 0 4 0,0-1-2 16,0 1 4-16,0 0-3 0,0-1-4 15,0 1-7-15,0-2-19 0,0 1-25 0,0 0-80 16,0-2-95-16,0-2-221 0,1-3-312 0,2-3 1 16</inkml:trace>
  <inkml:trace contextRef="#ctx0" brushRef="#br0" timeOffset="974.8577">1335 11673 1 0,'0'-1'0'0,"-1"-3"0"0,0 0 0 0,1 0 0 15,0 2 0-15,0-2 131 0,0-1 60 0,1 0-37 16,0 2-32-16,1-3-23 0,5 0-16 0,-4-2-6 15,6 1 0-15,-1-1 5 0,2-4 1 0,0 1-2 16,1-2-7-16,2 0-12 0,2 0-1 16,0 2-4-16,2-3-1 0,0 2-2 0,3-3-8 15,3-1-5-15,0 4-7 0,-1-3-7 0,5 5-9 16,-4 1-8-16,-1 4-7 0,4 3-9 16,-5 3 0-16,-3 4-3 0,-3 3-1 15,-1 1 4-15,-1 5 1 0,-2 2 5 0,-2 4 1 0,-4 1 4 16,4 3-2-16,-1 0 1 0,-6 4 1 0,-1 1-4 15,-2 4 11-15,-1 1-3 0,-6-1-2 0,-1-2-1 16,3-2-11-16,-2-2 3 0,-4-4 4 16,-2-4 8-16,1-2 3 0,-5-3 5 0,4-2 0 15,-3-3 2-15,4 0 4 0,0-5 6 0,0 0 4 16,4-3 4-16,1-2-1 0,2 0-2 16,5-1-5-16,0 2-8 0,1-1-22 0,0 1-33 15,1-1-17-15,1 0 1 0,6 1 14 0,1 0 28 16,3 0 14-16,7 2-1 0,0 2-2 0,4 2-3 15,2 4 7-15,2 3 5 0,2 0 11 16,2-1 12-16,0 1 4 0,5-3 5 0,-1 2 9 16,-3-4-8-16,3 1-5 0,-4 0-7 0,-4-3-16 15,-1 0-2-15,-5 2-6 0,0-3-2 0,-7-1-1 16,-2-1 0-16,-6 0 0 0,0-1-1 0,-4 0 1 16,-1 2-1-16,-1-4 2 0,0 1-1 0,-1-1 1 15,1 0 1-15,-1 0-3 0,0 0-7 16,-1 1-34-16,-2-1-63 0,1 0-123 0,-4-2-213 15,2-2-331-15,-2 2-54 0</inkml:trace>
  <inkml:trace contextRef="#ctx0" brushRef="#br0" timeOffset="1196.1014">1975 11805 1 0,'1'0'0'0,"-1"1"0"0,0-1 0 16,1 0 0-16,1 0 36 0,-1-1 112 0,2 1 112 16,1 0-20-16,2 0-19 0,-3 0-11 15,3 0-157-15,-2 0-28 0,-2 0-15 0,2 1-5 16,-2 2-7-16,0-2-11 0,-2 1-14 0,2 0-22 16,1-1-47-16,-1 1-140 0,-2 2-275 15,-2 0 237-15</inkml:trace>
  <inkml:trace contextRef="#ctx0" brushRef="#br0" timeOffset="1929.9294">1316 11836 1 0,'-1'-8'0'16,"-1"-1"0"-16,-4-5 0 0,4 5 259 0,2 0 41 15,-1 4-29-15,0 2-41 0,1 0-33 0,-1 1-36 16,2 2-42-16,-1 0-37 0,0 0-49 15,1 0-51-15,0 1-12 0,0 2 5 0,7 2 24 16,1 6 38-16,3 6 12 0,6 6-4 0,3 4-11 16,-1 8-9-16,3 5-13 0,2 2 3 15,0 3-6-15,3 2-5 0,-3-2-8 0,4-4-24 16,-1-4-24-16,-4-2-35 0,4-8-45 16,-5-5-76-16,-3-6-154 0,0-7-218 0,-2-7 225 0</inkml:trace>
  <inkml:trace contextRef="#ctx0" brushRef="#br0" timeOffset="2227.9811">1596 11728 1947 0,'-11'4'-37'16,"-4"5"8"-16,1 5-1 0,-1 10 27 0,4 4 22 15,-2 6 7-15,1 3 16 0,-4 1-6 0,5 2 32 16,1 3-1-16,1 2-13 0,5 1-6 0,2-1-43 15,4-4-2-15,1-7-7 0,7-7-4 16,4-8-1-16,2-5 2 0,3-11 16 0,3-6 9 16,1-11 11-16,5-6 1 0,1-9-3 15,-6-7-5-15,4-1-2 0,-6-3 4 0,-3 3-1 16,-6-3 9-16,-8 5 3 0,-2 3 11 0,-6 4 5 16,-6 5-7-16,-3 7-7 0,-6 5-23 0,-4 4-10 15,-5 6-11-15,-2 2-9 0,-1 5-1 16,-2 3-9-16,1 4-9 0,5-1-43 0,1 3 0 15,3 0-21-15,9-1-57 0,-2 1-93 0,7-3-254 16,10 0-320-16,8-4 258 0</inkml:trace>
  <inkml:trace contextRef="#ctx0" brushRef="#br0" timeOffset="3881.0414">2135 11061 576 0,'0'0'211'0,"0"0"-184"0,0 1-44 0,2 3 26 16,0 1 44-16,4 3 36 0,-2 0 7 16,0 2-20-16,3 5 5 0,3 3 34 0,3 9 10 15,2 3 29-15,4 6 15 0,0 5-15 0,-1 0-9 16,3 3-29-16,-1-1-22 0,-1 1-27 0,0-7-15 16,-1-1-17-16,0-4-14 0,-4-8-5 0,3 0-5 15,-2-3 1-15,-1-5-1 0,-4 0 0 0,-2-4 1 16,0-1-2-16,0-3 0 0,-2-2 1 15,-2-1 1-15,0-4 0 0,0 0-1 0,-2-2-9 16,-2 0-23-16,1 0-27 0,-1-3-50 0,0-2-64 16,0-2-104-16,0-3-231 0,0-1-298 15,-2-2 94-15</inkml:trace>
  <inkml:trace contextRef="#ctx0" brushRef="#br0" timeOffset="4818.1778">1691 11225 1 0,'-1'-4'0'16,"-2"-2"270"-16,-2 2 6 0,4 1-32 15,0-1-51-15,1-1-33 0,1 0-30 0,0-2-20 16,0 0-15-16,4-1-17 0,-1-4-11 0,5 1-9 16,1-4-3-16,0-1 0 0,1-1-2 15,7-1-2-15,-2-3-6 0,8 2-9 0,-1-1-9 16,2 0-6-16,2 2-7 0,0 4-5 0,2-2 0 16,1 7-2-16,-2-1 0 0,5 0-5 15,-1 4-1-15,1 3-4 0,-2 3-5 0,-1 2-1 16,-1 4-2-16,-6 1 1 0,0 5-2 0,-6-1 2 15,2 6 4-15,-7 2 3 0,1 4 5 0,-6 3 6 16,0 1 2-16,-5 2 5 0,-4 5-3 16,-5-2-3-16,-3 3-1 0,-2-3 0 0,-6-1 0 15,1-4 5-15,-3-4 2 0,-3-4-2 0,1-5 9 16,0-3 4-16,0-4 4 0,3-1 7 16,0-4-4-16,5-2 5 0,2-1 5 0,2-2 9 0,5 2 6 15,4-3-14-15,1 1-29 0,2 3-27 16,5-2-8-16,4-2 6 0,5 0 16 0,11-2 13 15,3 1-6-15,7 3-2 0,4 1-2 0,-1 1-5 16,2 2 3-16,2 2 4 0,0-1 1 0,2 1 3 16,-4-2 0-16,1 0-3 0,-4 2 1 15,-5-1 1-15,-5 4-4 0,-4-1-1 16,-7 0-3-16,-5 1-3 0,-4-2 3 0,-5-1-6 0,1-2-29 16,-5 0-43-16,-2-1-74 0,-1 0-91 0,-1 0-182 15,-5 1-366-15,-3-2-88 0</inkml:trace>
  <inkml:trace contextRef="#ctx0" brushRef="#br0" timeOffset="5953.485">2483 11146 188 0,'7'-3'317'16,"3"0"-54"-16,2-1-34 0,1-3-6 15,5-1-12-15,-2 1-23 0,5-4-23 0,5-1-27 16,0-4-22-16,-1-1-26 0,3 0-18 16,-3-1-16-16,-3-1-11 0,-6 2-5 0,2 2 2 0,-7 1 2 15,-3 2 6-15,-4 1 5 0,-4 2-5 16,-1 2-6-16,-5 2-12 0,-1-3-14 0,-3 3-9 16,-7 3-9-16,1 2-7 0,-1 5-1 0,-5 2 4 15,3 1 6-15,-2 3 6 0,2 5-1 0,-1 0-3 16,2 7-5-16,5 3 0 0,-1 2 0 15,7 0 1-15,0 1 5 0,7 1-7 0,1-2 0 16,6-1-2-16,5 0 0 0,5-2 7 0,4-2 4 16,4-5 1-16,7-4 1 0,-1-5 4 15,3-7 0-15,0-3 5 0,-1-5 7 0,2-6-8 16,-2-4 1-16,1-1-3 0,0-4-4 0,-3 0 4 16,-5-1 0-16,-2 0-2 0,-6 2-2 0,-2-2-2 15,-6 1-3-15,1 2 1 0,-3-3 3 16,-3-1-4-16,1-1-2 0,-3-1-3 0,-2 1-1 15,-1-1 1-15,0 1 1 0,1 1-1 0,-1 1-5 16,2 1 1-16,0 1-2 0,0 1 2 0,0 3 9 16,0 1-5-16,0 3 1 0,-2 5 1 0,0 3-3 15,-2 2 8-15,1 2-4 0,0 0-2 0,-1 3-11 16,-1 0-7-16,-2 2-4 0,-4 7 4 16,2 0 10-16,-2 8 1 0,0 3 5 0,0 1-4 15,1 1-3-15,3 2 6 0,2-1-1 0,2 3 4 16,2-2-2-16,3 0-2 0,0-5-1 15,4-3-5-15,1-5-7 0,2-3-7 0,2-8-2 16,3-3 4-16,-2-4-1 0,3-4 15 16,-4-5 2-16,0 1 6 0,-1-5 11 0,-2-1-3 0,0-2 6 15,-6 0-1-15,2-2 2 0,-5 1-2 16,-2 0-3-16,-2 1-1 0,-2 0-1 0,-3 0 5 16,2 2 0-16,-4-1 7 0,2 2 2 0,-2 0-1 15,0 1 2-15,0 5 1 0,1-1 5 16,1 5 1-16,4 1 0 0,0 4-12 0,2 1-22 15,2 1-25-15,0 2-19 0,6 1 3 0,0 6 13 16,8 3 16-16,2 5 13 0,5 5-3 0,6 3 1 16,2 5 3-16,1 2-4 0,3 2 4 15,1 6-6-15,2 5 4 0,2 2 3 0,-1 2 0 16,0 2 1-16,-3 2-3 0,-1 3 0 0,-3 0-1 16,-3 1 0-16,-4 1 3 0,0-1-1 0,-5-2 0 15,-4-6-1-15,-5-3 0 0,-3-6 2 0,-6-5 2 16,-4-6 5-16,-5-6 2 0,-3-3 3 15,-6-3 1-15,-2-2 0 0,-2-1 6 16,-1-7 3-16,2-1 2 0,-1-6-1 0,4-6 1 0,-2-1-3 16,2-7 2-16,-2-2 0 0,4-4-9 0,1-5-2 15,4-2-6-15,3-6-3 0,0-3 2 0,5-3 0 16,2-6-3-16,1-4-3 0,2-6 1 16,1-6-3-16,3-3 0 0,-2 0 4 0,1-5-8 15,-2 0-3-15,0-2-2 0,0 6-2 16,-3 3 3-16,-2 2 1 0,0 6-1 0,-2 3-3 0,-1 3 1 15,0 2 1-15,-4 5 2 0,3 2 4 16,-4 7-1-16,2 4 1 0,-4 7-5 0,2 3-5 16,-3 6 0-16,3 1-6 0,-2 5 7 0,2 1 0 15,2 2-1-15,2-1 2 0,0 4-5 16,4 0-3-16,-2 0-5 0,6 0-7 0,-2 0-13 16,2 0-5-16,0 2 16 0,1-2 18 0,4 0 25 15,3-3 12-15,3-1-2 0,2-3-6 0,6-1-4 16,1-4 1-16,1-2-3 0,6-2 0 15,-3 0-4-15,1 0-2 0,0 4 3 0,2 2 2 16,-4 3 1-16,-4 4-1 0,-1 7-7 0,-4 5 2 16,-3 6 1-16,-2 6 5 0,-1 8 10 0,-3 6-4 15,-3 7 2-15,0 1-7 0,-2 3-1 0,0 2 3 16,2 0-2-16,1-3 2 0,3-7-5 16,2-10-1-16,2-5-1 0,2-10 1 0,2-6-4 15,1-3-14-15,4-6-31 0,-1-3-84 0,5-5-185 16,-2-3-477-16,5-5-762 0</inkml:trace>
  <inkml:trace contextRef="#ctx0" brushRef="#br0" timeOffset="7466.0921">3743 10299 1 0,'11'-16'0'15,"7"-7"0"-15,3-3 67 0,-2 2 88 0,-7 4-46 16,-3 5-18-16,-3 0 6 0,-2 4 10 16,-4 0 10-16,-3 2-1 0,0 0-11 0,-3 1-15 0,-1 2-10 15,0 1-19-15,-3 2-9 0,-1 2-12 16,-1 1-8-16,-1 3 7 0,-2 2-2 0,2 4 4 15,-3 2-3-15,2 2-11 0,0 2-7 0,2 0-14 16,0 2-9-16,4 2-8 0,5 0 1 16,1-2-2-16,4 0 1 0,0 0 7 15,6 2-4-15,1-4 2 0,1 5 3 16,4-1 3-16,2-1 3 0,4-2 4 0,0-1-3 0,4-4-7 0,2-3 4 16,-1-5 0-16,3-4 4 0,-5-5 8 15,3-3 3-15,-3-1 7 0,-5-4 11 0,0-2 6 16,-3-2 4-16,-4-2-2 0,-2-3-6 0,-2-2-10 15,0 0-3-15,-4-1-4 0,-3-2-1 16,-1-1-3-16,-4 3-7 0,1 1 1 0,-2-2-2 16,1 4 2-16,-1 2 3 0,1-1-9 0,0 8 1 15,1-2 11-15,3 6 6 0,0 2 2 0,2 2-11 16,4 0-17-16,-2 2-16 0,5-2-3 0,2 3 4 16,5 1 6-16,0 2 9 0,3 0 3 15,4 2 5-15,-1 2 2 0,4 3-3 0,1 0 3 16,-3 2-4-16,0 3 1 0,-4 5-4 0,-4 0-3 15,-3 5-1-15,-3 2-5 0,-6 2 2 0,-3 1 0 16,-2-4-1-16,-3 0 4 0,-3-3 10 16,-3-5 11-16,1-5 17 0,0-1 11 0,-1-6 5 15,0-1-1-15,2-2-1 0,1-3 2 0,1 1-4 16,4-4-8-16,1-1-18 0,1-3-18 0,2-1-13 16,2-2-4-16,4-3 1 0,1-1 5 15,2-1 4-15,2-4 4 0,0 0 4 0,-1-3 1 16,1-1 5-16,0-1 0 0,-3 0-1 0,-1 1 1 15,-1-3 1-15,-3 1 3 0,0 0 0 0,-3 0 3 16,-1 1-6-16,-1 3-2 0,-3 2 0 16,3 3-1-16,-2 2 8 0,0 5 4 0,2 2 3 15,1 4-2-15,1 1-10 0,2 0-13 0,1 2-11 16,5 1 0-16,-1-1 0 0,6 2 6 16,5 1 5-16,-1 4 1 0,5 0 3 0,-3 4-2 15,2 2-2-15,-1 2 1 0,-3 1-6 0,-3 4-6 16,-5 2 0-16,-4 1-5 0,0 3 3 0,-5 5 5 15,-2 1 2-15,-5 0-5 0,1-4-2 0,-1-4 1 16,-2-10 11-16,3-2 21 0,-2-5 19 16,0-2 11-16,4-2 1 0,0-1-11 0,1-2-15 0,2 1-25 15,1-1-27-15,3-4-9 0,2-2 1 16,4-6 16-16,1-7 18 0,2-3 8 0,0-4 2 16,0-1 3-16,-1 1 6 0,-3 3 0 0,0-2 1 15,-3 5 0-15,-2 2-2 0,-1-1 0 16,-3 2 2-16,-1-1 3 0,-4 2 2 0,3 1 6 15,-5 2-2-15,1 2 1 0,0 1 6 0,-2 2 8 16,4 2 16-16,-3 1 11 0,5 4 1 16,-1 2-12-16,2 2-21 0,0 1-36 0,2 1-33 0,0 4-1 15,2 1 2-15,2 6 21 0,1 5 22 16,4 3 0-16,2 2 1 0,4 1-2 0,1 2-3 16,3-3-2-16,2 2 5 0,1-2-1 15,-1-4-13-15,1-1-34 0,-4-7-64 0,1-3-60 16,-2-5-48-16,-6-5-50 0,-2-4-164 0,-1-1-716 15</inkml:trace>
  <inkml:trace contextRef="#ctx0" brushRef="#br0" timeOffset="7595.0062">4412 9390 1859 0,'-12'-8'300'0,"-3"-2"-181"0,0-2-45 15,2 4-1-15,7 1-8 0,0 0-22 0,3-1-20 16,1 3-33-16,2-1-59 0,2 2-122 15,3-1-151-15,3 1-292 0,5 2-675 0</inkml:trace>
  <inkml:trace contextRef="#ctx0" brushRef="#br0" timeOffset="8133.2497">4720 9263 1546 0,'0'8'39'0,"-1"6"-56"15,1 5 13-15,1 1 35 0,5-2 30 16,1-2 23-16,6-2 18 0,0 1-2 0,2-4-17 16,5 2-11-16,-1-3-17 0,3 0-3 15,-1-3 4-15,2-6-6 0,-3-1-2 0,-3-4-2 16,-6-2 9-16,-2-1 8 0,-3-1 6 0,-3-3-4 16,-1-2-15-16,-2-1-15 0,-2 1-13 0,-4-4-9 15,-4 2-15-15,-4 3-10 0,-3 0-6 0,-3 3-2 16,-2 1 7-16,3 3 4 0,-2 1 3 15,0 1 2-15,0 3 1 0,2 0 1 0,1 0 0 16,2 0 2-16,5 0 0 0,3 1-3 0,1-1 0 16,4 2-6-16,3-2 0 0,2-2-4 0,-1 1-1 15,5-2 6-15,0-2 8 0,3-2 9 16,3-4 2-16,3-2 0 0,4-1-5 0,-1-1 0 16,0-2 1-16,-2 2-5 0,3 0 0 0,0 1-1 15,-1 1-2-15,2 1 3 0,0 1-2 16,1 4-4-16,2 2 0 0,-4 1-1 0,0 7 1 0,-1-1-2 15,-3 6 3-15,-2-1-3 0,-3 6 1 16,-2-1 3-16,-2 1 0 0,-1 1 2 0,-4 1-2 16,-1 1 2-16,-3-2 2 0,0-2 5 15,-2-2 12-15,3-6 14 0,-1-1 6 0,0-8-6 16,1-2-14-16,1-3-24 0,-2-6-10 0,3-2 0 0,3-6 2 16,-1 1 2-16,5-1 5 0,-1 1 2 15,1 7 6-15,1 1 7 0,-2 6 3 0,-2 0-3 16,2 5-2-16,0 2-3 0,2 2-3 15,1 4 2-15,2-2-1 0,3 3 1 0,3 2 1 16,3-1-1-16,0 2 5 0,0 1-3 0,0 0-17 16,-3-2-53-16,-2 1-134 0,1-1-182 0,-1-4-397 15,1-2-580-15</inkml:trace>
  <inkml:trace contextRef="#ctx0" brushRef="#br0" timeOffset="8606.0157">5978 7835 362 0,'0'-1'786'15,"-2"1"-500"-15,2-1-102 0,0 2-43 0,0 1-46 16,0 0-45-16,2 0-28 0,0 3-3 0,-1 4 22 16,6 9 31-16,-1 6 19 0,4 6 5 0,4 5 5 15,-1 6-7-15,-2 8-9 0,5 3-18 16,-4 2-24-16,1 0-8 0,1 2-9 0,-1-2-2 16,1 0 4-16,3-2 0 0,-3-3 2 0,-1-3-2 15,2-4-3-15,-4-6-4 0,-2-4-4 0,0-7 0 16,-4-7-6-16,2-7-4 0,-2-4-18 0,-2-5-42 15,-1 0-70-15,-2-4-89 0,0-3-191 16,-2-2-498-16,-3-5-327 0</inkml:trace>
  <inkml:trace contextRef="#ctx0" brushRef="#br0" timeOffset="8895.0056">5915 7832 1751 0,'-3'-5'311'0,"0"0"-105"15,2 1-45-15,1 3-52 0,1 1-51 16,-1 0-52-16,2 1-21 0,5 2-5 0,5 2 7 16,4 2 24-16,8 5 3 0,5 1 4 0,3 4-1 15,4 3-5-15,4 0-1 0,4 4-4 0,0 1 5 16,6 1-5-16,-3 3-1 0,-1 0 8 0,2 3 2 15,-4-1 7-15,-1 0 3 0,-3-1-1 16,-4-2-2-16,-5-4-3 0,-1-3-10 0,-7-4-19 16,2-5-41-16,-8-3-80 0,-1-2-147 0,-6-4-177 15,-10 1-453-15,-10 1-91 0</inkml:trace>
  <inkml:trace contextRef="#ctx0" brushRef="#br0" timeOffset="9034.2555">6039 8342 2095 0,'3'-4'94'16,"6"-5"-77"-16,5-1 9 0,5-6 42 16,2 1 10-16,6-5-9 0,2-1-22 0,3-2-27 15,1 0-20-15,3 1-87 0,-3 2-142 0,-3 4-211 16,-4 2-351-16,-2 1-175 0</inkml:trace>
  <inkml:trace contextRef="#ctx0" brushRef="#br0" timeOffset="9379.7653">6473 7739 778 0,'5'0'386'0,"3"0"-205"0,0 4-57 16,4-1 24-16,1 3 18 0,0 3-8 0,3 4-25 16,-3 1-30-16,3 5-18 0,-4 2-17 0,-1 2-15 15,1 1-9-15,-1 3-8 0,-2 0-6 16,0 2-4-16,0-1-3 0,-5-2-6 0,3-4 1 15,-4-3-4-15,4-9-5 0,-5-4 10 0,0-4 16 16,2-3 25-16,-3 1 30 0,-1-3 24 16,1-1-17-16,-1-5-27 0,1-7-31 0,1-4-32 15,2-3 0-15,-1 0-2 0,0-1 0 16,3 0 2-16,-4 1-4 0,5 1-2 0,-1 1 1 0,3 2-2 16,3 4 2-16,2 0 1 0,-2 7-3 15,-2 2-2-15,1 3-1 0,0 1-4 0,0 4-2 16,4 3 2-16,-2 2 0 0,-1 2 3 0,6 0 4 15,-5 2 1-15,6 2-1 0,-2 2-15 16,-1 1-36-16,3 1-60 0,-1-2-112 0,1-2-143 16,0-4-220-16,2-6-414 0,1-6 225 0</inkml:trace>
  <inkml:trace contextRef="#ctx0" brushRef="#br0" timeOffset="10842.4309">7107 7380 1184 0,'-7'6'320'0,"-4"2"-156"0,0 5-8 15,-5 4 20-15,3-1-7 0,0 2-29 0,1-1-44 16,0 2-46-16,4 0-28 0,2-2-10 0,5 0-8 16,2-3 5-16,5-5 5 0,-1-3 7 15,3-6 14-15,3-4 7 0,1-1 4 0,3-4-4 16,-3-4-9-16,5-2-10 0,-6 0-10 0,-1 0-2 15,-6 3-5-15,2 1 7 0,-6 4 2 0,-2 2-2 16,-1 3-1-16,2 2-17 0,0 0-19 0,1 2-23 16,0 1-9-16,0 1 8 0,0 6 18 15,0 0 23-15,1 4 3 0,0 0 4 0,7-2 0 16,0 1-2-16,5-2 2 0,-1-2-5 16,7-2-6-16,-1-1 1 0,3-5 1 15,-1-3 2-15,1-5 7 0,-1-4 3 0,0-1 6 0,-2-4 5 0,-2-1 5 16,-2-2-1-16,-3-1 10 0,-5-1-5 15,1 2 0-15,-4-3-1 0,0-2-7 0,-8 0 0 16,3 0-4-16,-4-3-1 0,1-1-1 16,-4-1-2-16,0-1 1 0,-2-1-3 0,-2-4 1 0,-2 1-2 15,1-4-2-15,-2 0 0 16,3-3-2-16,-4-1 1 0,3-2-1 0,-2-1 0 16,0 1 0-16,-1-1 3 0,3 2 6 0,-3 4 11 0,-1 9 8 15,3 6 2-15,-3 5 1 0,1 5-4 16,0 2-11-16,1 6-4 0,4 3-10 0,3 3-11 15,2 3-10-15,4 3-3 0,0 5-2 0,3 4 6 16,1 6 6-16,3 4 5 0,4 3 1 16,5 7 4-16,5 2 1 0,1 3 2 0,4 3 1 15,4-3-2-15,-3 3 2 0,5 2 0 0,1-2 2 16,-2-4 2-16,2-7 1 0,1-10-3 0,-1-9-1 16,0-6 2-16,-4-8 1 0,2-7 11 0,-1-4 2 15,-3-4 2-15,-1-4 0 0,1-3-1 16,-8-2-1-16,0-1 0 0,-5-3 1 0,-7 4-1 15,1-2-2-15,-6 5 1 0,-3 3-7 0,1 0-1 16,-4 7-1-16,2 0-5 0,-2 6-1 16,4 3 0-16,1 1-6 0,-2 2-11 0,4 0-24 15,0 3-10-15,0 2 4 0,1 4 12 0,2 3 18 16,1 6 13-16,2-3 1 0,0 2-1 0,4-1 5 16,5-1-6-16,-2-2-4 0,5-7-1 0,-3-5 2 15,4-4 8-15,0-4 7 0,0-3 5 16,-4-3 0-16,2-3 0 0,-6 0 2 0,0-1-2 15,-3-2 5-15,-6 2-3 0,0 2-4 0,-3-2 2 16,0 2-2-16,0 0 0 0,-1 1-3 0,0 5-2 16,-2 1-6-16,3 4-2 0,1 2-9 15,0 2-23-15,1 2-6 0,5-1-4 0,-1 5 6 16,8 6 22-16,3 1 10 0,5 5 1 0,4 1 4 16,-1 2 0-16,2 3-1 0,-1 3 1 15,1 1-1-15,-1 8-6 0,-3 4 3 0,4 4-1 16,-6 6 2-16,-1 3 1 0,-3 0-2 0,0 0-1 15,-3-3 1-15,-5-2 2 0,-5-3-2 0,-3-1 0 16,-2-2-3-16,-7-3 2 0,-4-4 5 0,-5-6 2 16,0-6 5-16,-1-5 7 0,2-9-3 0,-2-2 7 15,0-5 3-15,-1-3-1 0,3-5-1 0,2-1-3 16,3-5-5-16,-2-1-5 0,7-8-2 16,0-2 7-16,-1-3 1 0,4-1-3 0,-1 0-6 15,3-6-9-15,1-1-2 0,1-4 1 0,1-4 6 16,1-2 0-16,3-2-2 0,-2-8 2 15,0-2 2-15,2-2-11 0,-2-6-8 0,-2 1-4 16,3 1-12-16,-4-2 14 0,0 1 4 0,1 2 8 16,-1 7 3-16,0 4 3 0,-1 10 0 0,1 2 4 15,-3 8 2-15,3 7-1 0,0 3-1 16,3 4-4-16,-2 7-9 0,1 4-5 0,0 1-5 16,4 2-13-16,1 2 3 0,6 2 0 0,0 3 5 15,0 2 9-15,5 8 12 0,-5 0-1 16,2 5 3-16,-2 2 2 0,-3 4-8 0,-3 0 7 15,-2 4-1-15,0-1 2 0,-4 1 5 0,-1-3-2 16,0-2 0-16,-1-6 1 0,1-4-1 0,0-8-1 16,0-3 9-16,-3-3 8 0,3-1 7 0,3 0 2 15,-3-1-4-15,3-2-8 0,-2-2-12 16,5-3-5-16,0-6-5 0,8-3-2 0,-2-2 7 16,3-2 3-16,0-2 0 0,-3 0 3 15,0-2-6-15,-1-3 5 0,-1 1-1 0,-1-2 1 0,-2 1 6 16,-4 1-3-16,2 0 0 0,-4 1 2 15,-2 0-2-15,-4 2 2 0,2 2 4 0,-5 4 0 16,1 4 1-16,1 3 2 0,-1 1-4 0,3 4-5 16,-2 1-2-16,4 3-11 0,-3 2-19 0,4 2-9 15,-2 3-6-15,1 3 2 0,0 7 16 16,-3 2 9-16,5 6 4 0,0 1 7 0,0 2 0 16,1 3 4-16,4-2 5 0,-2-1-5 0,5-5-6 15,-2-4-2-15,3-7-6 0,2-6 6 0,2-4 16 16,-3-4 8-16,1-3 8 0,-1-3 2 15,2-2-6-15,0-4-4 0,-1 1-2 0,-1-3-3 16,2-2 1-16,-2 1 2 0,-2-1-2 0,1 3 4 16,-6-1-2-16,2 4-5 0,-2 3-4 0,-1 4-1 15,2 0-4-15,-3 4-3 0,0 2-7 16,-1 2-10-16,2 2-2 0,6 2 2 0,-3 3 4 16,4 2 7-16,2 5 4 0,0 2 1 0,2 1 4 15,0 4 1-15,-2 1 1 0,-1 2-7 16,0 0-27-16,-3-5-33 0,-3-4-47 0,2-7-70 15,-4-6-43-15,-2-4-217 0,-7-7-938 0</inkml:trace>
  <inkml:trace contextRef="#ctx0" brushRef="#br0" timeOffset="10940.1809">7931 6021 1636 0,'-2'-8'61'0,"2"-5"-627"0,2 1-564 0</inkml:trace>
  <inkml:trace contextRef="#ctx0" brushRef="#br0" timeOffset="12095.2938">2045 13137 1509 0,'-8'-2'306'0,"-1"0"-97"0,2-1-47 0,2 5-49 15,5-2-50-15,2 1-55 0,1 3-17 16,2 3-5-16,4 6 14 0,3 8 28 0,6 4 4 0,5 5 3 16,4 2 10-16,3 3 1 0,4 0 6 15,3 5 2-15,-2-1-5 0,4-1 0 0,0 0-10 16,-3-3 4-16,1 0-10 0,0-4-8 0,-4-2-5 16,-2-2-11-16,-3-5 0 0,-4-4-5 0,0-3-6 15,-4-6-10-15,-3-1-21 0,-3-3-26 0,-4-3-44 16,-3-2-77-16,-4-1-90 15,0-1-142-15,-3-5-417 0,-3-1-189 0</inkml:trace>
  <inkml:trace contextRef="#ctx0" brushRef="#br0" timeOffset="12411.5367">2015 13118 938 0,'3'-10'438'0,"3"-5"-247"16,3-2-72-16,4 2 7 0,6 0 14 16,4-2 5-16,7-1-17 0,2 0-34 0,7 3-21 15,1 3-19-15,3 5-15 0,3 3-11 16,-1 6-9-16,3 6 1 0,1 7-2 0,-5 7 3 16,1 8-2-16,-5 3 2 0,-3 6 2 15,-7 3-2-15,0 5 2 0,-9 5-2 0,-3 3-1 0,-7 0 0 16,-6 5 1-16,-4-2-1 0,-5-3-2 15,-5-1 1-15,-4-6-2 0,-6-4 3 0,-4-2 2 16,-4-3-1-16,-4-4 4 0,1-1-5 0,-1-7-4 16,0-3-2-16,1-4-12 0,5-7-8 0,-1-3-19 15,5-5-26-15,1-5-33 0,4-5-49 16,5 0-107-16,1-8-314 0,7-3-903 0</inkml:trace>
  <inkml:trace contextRef="#ctx0" brushRef="#br0" timeOffset="12720.6723">2717 13007 1126 0,'-4'1'578'0,"-3"1"-349"15,1 2-127-15,3 0-59 0,3 5-15 16,1 3 20-16,1 5 23 0,3 5 10 0,1 2 1 16,3 4-8-16,3 0-17 0,3 1-6 0,3-1-9 15,1-4-6-15,4-2-2 0,0-3-2 16,6-2-1-16,0-5-5 0,-3 0-2 0,2-4-4 16,-3-4-3-16,-3-2-5 0,-2 0-22 0,-4-4-22 15,-1 0-44-15,-3-1-82 0,-2-1-121 0,-2-2-292 16,-4-3-921-16</inkml:trace>
  <inkml:trace contextRef="#ctx0" brushRef="#br0" timeOffset="12834.1349">2555 12764 817 0,'-3'-3'-183'0,"-3"0"-145"0,4 0 23 0,0 1 305 0</inkml:trace>
  <inkml:trace contextRef="#ctx0" brushRef="#br0" timeOffset="14065.8508">2861 12746 792 0,'6'1'122'0,"0"2"-65"0,8 1 66 0,0 1 57 16,6 5 32-16,1 3-7 0,-1 2-28 0,4 3-39 15,3-1-27-15,1 1-18 0,3-2-16 16,0 0-10-16,0 3-15 0,-2 1-14 0,1 1-10 16,-1 2-4-16,-6 0-6 0,0 1 3 0,-4-2 1 15,-1-5-6-15,-6-3 3 0,-2-4-6 0,-2-5-1 16,-6-3 14-16,0-2 29 0,-2-2 39 15,-2 1 16-15,1-2-17 0,-5-6-30 0,0-3-42 0,-5-6-15 16,-5-3-1-16,5-4-1 0,-6 1 1 16,1-1-2-16,-3-2 2 0,-2 0 0 0,3 0 0 15,-2-2-2-15,-1 1-1 0,4 2 0 0,1-1-1 16,3 5 3-16,5 4 3 0,0 1 0 16,2 6 1-16,4 2-6 0,2 0 0 0,2 2-7 15,3 1-2-15,0-2 0 0,2 5-2 0,2-3 4 16,2-1-1-16,4 0 4 0,1 0-5 0,3 0 5 15,3-3 3-15,3-1-2 0,0-1 10 0,2-2-8 16,-2-2 0-16,3 0 1 0,-1 0-2 16,-1-3 2-16,-3-1 0 0,-1 2 3 0,-2 0-4 15,-4 0 6-15,-2 3 4 0,-5 1 2 0,-2 0 11 16,-3 0-2-16,0 3 2 0,-4-2-1 16,-4 2-8-16,0-4-2 0,-2 5-4 0,-1 0-2 15,-6 0-5-15,-1 3-7 0,1 2-5 0,-5 0-5 16,0 4-3-16,-1 2 5 0,2 3 1 0,-1 2 0 15,-2 3 1-15,4 1-9 0,2 3 1 0,2 4 1 16,2 2 0-16,1 2 5 0,4 4 4 16,1 0 0-16,4 1 9 0,4 1-3 0,1 2 0 15,2 0 3-15,2 3-4 0,4-4 1 0,3 1-1 16,3-1 2-16,4-5 2 0,1 1-3 0,0-5-1 16,1-2-6-16,-1-6 1 0,-1-5 0 15,-4-2 3-15,-1-6 4 0,-3-2 4 0,0-1 4 16,-4-3 3-16,0-4 2 0,-1 0 4 0,-3-2 0 15,-2-1 1-15,1-2-2 0,-3 0-3 0,-1-4-1 16,-1-2-4-16,0 0 0 0,-1-3-4 16,0 0 0-16,0-3-1 0,3-1 0 0,-1-4 2 15,1-1-3-15,2-1 2 0,1 1-4 0,3 0 1 16,1 3-2-16,4 4-4 0,-1 3 3 16,-2 7-7-16,0 4-3 0,-3 8-7 0,-3 3-10 15,0 3-5-15,-1 3-3 0,1 3 4 0,0 4 11 16,1 6 9-16,1 3 7 0,0 3 3 15,1 1 3-15,0 0-2 0,1-2 4 0,2 2 1 16,1-4-3-16,1-5 3 0,3-1-5 0,-1-3-3 16,3-3-2-16,0-3-6 0,-2-4 3 0,3-2 3 15,-5-5 8-15,-2-1 3 0,3-2 5 0,-3-2 2 16,1-2-2-16,-3-3 5 0,0 0-1 0,-2-3 1 16,-1 2 0-16,-5-3-3 0,-1-3-1 15,-1-2-1-15,-1-2 2 0,-1-1-1 0,-3 2-2 16,0-1 1-16,-3-1-4 0,2-2 0 0,0 2 0 15,2-1-2-15,0 4 2 0,2 2-5 0,2 4 0 16,1 5-3-16,3 1-3 0,1 3-5 16,0 3-1-16,4 3-4 0,2 2-4 0,0-1 2 15,4 4-4-15,-1 4 2 0,-1-1 6 0,2 5 0 16,0 4 6-16,-1-1 3 0,-2 5 0 0,2 0 3 16,-5 5-3-16,-2 2 3 0,-1 2 0 15,-1 2 3-15,-2 3 1 0,0-2-6 0,-3-2-7 16,0-4-7-16,0-6-3 0,2-6 1 0,-2-4 5 15,0-5 7-15,0-1 5 0,1 0 10 16,0-2 7-16,2-1 5 0,-1 0-10 0,1-3-3 16,2-7-3-16,2-4-6 0,2-2 9 0,3-5 2 15,-1-5 1-15,1 4 5 0,-3-2 2 0,0 2 3 16,-2-1-1-16,-4 3 0 0,1 2 4 0,-4-1-3 16,0 0 6-16,-2 2-4 0,-2-3 0 0,0 3 1 15,-2 0 1-15,0 1 6 0,0 6 1 16,2 2 3-16,0 3 0 0,1 5 1 0,2 3-11 15,0 0-17-15,1 2-21 0,0-1-40 0,0 4 10 16,2 3 8-16,2 4 17 0,3 4 33 16,0 3-8-16,4 3 0 0,-1 0-3 0,1 1-2 15,2 0 1-15,1 0 0 0,2 0 5 16,0 1 1-16,0-2-1 0,-1-4-4 0,2-4-12 0,-4-4-17 16,1-6-17-16,-3-4-18 0,-2-3-37 15,0-3-69-15,-4-5-172 0,0-3-413 0,-2-5-659 16</inkml:trace>
  <inkml:trace contextRef="#ctx0" brushRef="#br0" timeOffset="14203.8522">4213 11528 1768 0,'-11'-5'343'0,"-2"-2"-241"16,-1 0-57-16,6 3 2 0,4 0-1 16,2 1-7-16,2 2-13 0,0-2-59 0,0 2-144 15,1 0-139-15,4 1-239 0,0 1-420 0,5 2 616 16</inkml:trace>
  <inkml:trace contextRef="#ctx0" brushRef="#br0" timeOffset="14766.8319">4534 11844 228 0,'3'-3'449'16,"-1"-3"-140"-16,4-4-69 0,-1-6-23 0,3-4-52 16,-3-3-5-16,1-2-11 0,1-2-19 0,-4-1-14 15,-1 2-18-15,1-2-11 0,-3 1-13 0,0-3-9 16,-3 1-3-16,1-1-6 0,-2-1-7 15,-3-3-7-15,-1 1-6 0,-1-4-7 0,0 4-6 16,-3-4-5-16,-1 0-6 0,-4-1-2 16,0 0-5-16,-2-3-4 0,-3 2 1 0,1 0 0 15,-3 1 1-15,3 3 2 0,1 3 2 0,5 5 3 16,2 6 5-16,2 9 7 0,3 1 1 0,3 6-3 16,3 4-21-16,1 1-25 0,0 1-45 15,2 2-8-15,2 4 11 0,0 9 17 0,5 3 40 0,3 6 7 16,5 4 4-16,4 4 3 0,2 3 1 15,4 5 0-15,2 3 1 0,2 3-1 0,2 2 4 16,1-3-1-16,-2-3-5 0,3 1-24 0,-1-3-59 16,1-3-93-16,-3-8-104 0,-1-8-109 0,-3-5-149 15,-3-7-272-15,-4-9 430 0</inkml:trace>
  <inkml:trace contextRef="#ctx0" brushRef="#br0" timeOffset="15247.9341">4527 11114 1258 0,'0'-4'228'0,"2"-1"-105"0,1-2-35 15,0 5 1-15,1 0-5 0,5 2 1 16,-3 0-8-16,3 0-15 0,4 2-9 0,0 3-8 16,3 0-8-16,1 3-5 0,3-3-1 0,2 2-5 15,0 1 8-15,2-3 8 0,-2-3 2 16,2-3 14-16,-2-3 7 0,-1-3 8 0,-3-2 3 15,-2 0-4-15,-5-2-7 0,0 3-7 0,-3-3 1 16,-1-1-2-16,-4 1 5 0,-1-3-1 16,0 3-9-16,-4-2-6 0,1 1-12 0,0 0-13 15,-2 1-5-15,-1 1-3 0,2 2-3 0,1 3-3 16,1 1-1-16,0 1-6 0,0 3-4 0,0 0-10 16,0 0-23-16,1 3-2 0,4-3 0 0,3 3 5 15,4 4 21-15,4 5 2 0,4 2 3 0,2 9 2 16,6 1 2-16,-4 4-3 0,2 7 4 15,0 4 2-15,-1 7-3 0,-1 7 4 0,-1 6-2 16,-2 4-1-16,-2 2 5 0,-3 3 4 0,-1-1 0 16,-8-3 1-16,0-1-4 0,-7-1 0 15,-4 0 1-15,-3-4 2 0,-3-5-1 0,-4-3 1 16,-2-9-1-16,3-9 1 0,1-10 10 0,-3-7 7 16,5-8 7-16,-1-6 7 0,2-1-3 0,0-5-8 15,2-4-8-15,1-5-6 0,-1-4-11 16,4-5-2-16,0-4-3 0,2-4-4 0,2-3 4 15,0-2 2-15,2-4-9 0,1 0-15 0,0-4-33 16,0-4-47-16,0-2-55 0,0-6-77 0,2-2-180 16,-1-6-459-16,0-4-583 0</inkml:trace>
  <inkml:trace contextRef="#ctx0" brushRef="#br0" timeOffset="16061.6571">5871 10217 307 0,'1'1'308'0,"-1"2"-147"15,0 0-41-15,0 1 16 0,0 1 47 16,0-1 26-16,-1 2-5 0,-1-2-10 0,1-1-18 0,-4 0-21 15,1 2-24-15,1-3-14 0,-5 3-18 16,-1-1-20-16,-2 1-12 0,-1 0-18 0,-7-2-9 16,-1 2-5-16,-7-3-2 0,0 3-5 0,-7-2-4 15,0-1-4-15,-5 0-4 0,-1-2 1 16,-1 2 0-16,-2-2 1 0,1-3 1 0,0 0 0 16,4-2 1-16,3-4 0 0,1 1-3 15,4-4 1-15,4 2-2 0,5-3 0 0,0 1-2 0,5-3-4 16,3-1-4-16,2-1-5 0,4-3-4 15,1 2-7-15,4-3 2 0,3 1-5 0,4 0 1 16,1-3 1-16,5 4-5 0,4-1 0 0,-2 4-2 16,5-1 5-16,-1 5 2 0,-2 1 2 0,1 2-4 15,-2 7-8-15,-1 0-2 0,-1 3-4 0,-1 2 1 16,-4 3 2-16,1 3 0 0,0 5 8 0,-5 3 3 16,0 6 7-16,-1 4 6 0,-4 6 1 15,-2 5 1-15,0 9 0 0,-3 8-1 16,-1 2 1-16,-1 7 0 0,3 2 5 0,0-3-7 15,5-2-3-15,1-12 1 0,2-7-5 0,6-11 8 16,2-9 4-16,1-6 4 0,1-3 3 0,2-7 8 16,0-2 4-16,3-2 3 0,-1-5 5 0,4-3-8 15,2-4-5-15,6-5-8 0,-2-3-7 0,4-3 1 16,-3-3-14-16,1-1-26 0,1 2-34 16,-5-1-63-16,1 3-61 0,-1 0-71 0,-3-2-122 15,1-2-245-15,1-5-633 0</inkml:trace>
  <inkml:trace contextRef="#ctx0" brushRef="#br0" timeOffset="16447.3353">6058 9261 1082 0,'2'2'346'0,"-2"-1"-172"15,1 2-96-15,0-2-37 0,-1 1-27 16,1 0 43-16,1 2 26 0,4 3 20 0,-1 4 23 15,4 5-39-15,4 3-22 0,1 3-19 0,4 2-5 16,4 2 3-16,-1 7 5 0,2 1 11 16,3 5 0-16,-2-2-2 0,4 1-2 0,-6-5-13 15,3 0 0-15,-2-1-11 0,0-2-7 16,-4-3 0-16,2 0-9 0,-1-1 3 0,-4-5-5 16,-1 0-6-16,-4-4-17 0,0-3-26 0,-1-3-36 15,-2-4-55-15,-3-1-90 0,-1-3-108 0,-3 0-193 16,-1-3-371-16,-4 0 180 0</inkml:trace>
  <inkml:trace contextRef="#ctx0" brushRef="#br0" timeOffset="16706.5895">5908 9206 1885 0,'1'-11'234'0,"4"-2"-82"0,1-5-42 0,7 1-17 16,3 0-10-16,3-5-13 0,2-1-15 0,2 0-20 0,2-1-11 15,1 3-10-15,-1 1-7 0,-1 5-4 16,-3 3-6-16,-1 2 5 0,-2 1-8 0,-3 3-25 16,-2 4-40-16,-2 3-76 0,-2 4-86 15,-1 4-77-15,0 2-92 0,0 5-129 0,-4 5-172 0,1 2 374 16</inkml:trace>
  <inkml:trace contextRef="#ctx0" brushRef="#br0" timeOffset="16871.9983">6204 10011 1058 0,'3'0'323'0,"-1"0"-140"0,2-1-46 15,2-2 11-15,5-4 22 0,4-1 17 16,3-6-57-16,4-4-51 0,1-7-33 0,5-5-20 15,1-1-8-15,2-3-5 0,0 2-41 0,0 2-78 16,-1 5-116-16,-5 0-199 0,1 5-297 16,-3 0-304-16</inkml:trace>
  <inkml:trace contextRef="#ctx0" brushRef="#br0" timeOffset="17293.6501">6651 9095 1577 0,'0'0'167'16,"2"-1"-141"-16,1 2-60 0,2 5-3 0,0 3 42 16,3 2 38-16,1 4 19 0,2 3 5 15,4 2-11-15,-3 3-7 0,1 2 0 0,0 3 9 16,-1 3 7-16,-1 0 1 0,0 2-9 0,-2 0-23 15,-1-4-7-15,-1 2-4 0,1-6-6 0,-1-2 5 16,-3-6-7-16,-2-5 0 0,-1-5 7 0,1-3 28 16,-2-4 34-16,-2-1 34 0,2 0 5 15,0-5-31-15,-2-4-39 0,1-4-38 0,-5-8-15 16,1 0 4-16,2-3-2 0,-3-2 0 0,3-2-6 16,-3 0 5-16,3-1 0 0,-3-1 2 15,4 1 0-15,1-3-7 0,1 4 2 0,0-1 1 16,2 4 3-16,5 5 2 0,-1 1-2 0,0 6-2 15,2 2-5-15,1 5-5 0,-1 3 0 0,0 4-4 16,1 3-1-16,1 3 2 0,1 3 2 0,1 5 6 16,2 3 3-16,-2 2 7 0,3 2-2 15,-2 1 0-15,2 1-1 0,0 0-12 0,-1-2-14 16,0 1-27-16,2-3-48 0,-4-2-88 0,3-1-121 16,-1-2-184-16,-4-3-410 0,3 1 49 0</inkml:trace>
  <inkml:trace contextRef="#ctx0" brushRef="#br0" timeOffset="17617.4975">7078 8647 1483 0,'-5'5'219'0,"-4"1"-128"0,2 1-8 0,0 5 9 16,5 0 16-16,-1 3 15 0,0 3-17 16,0 2-20-16,3-1-16 0,1 5-15 0,3 1-4 15,0 0-2-15,4 4-2 0,1-3-4 0,4 1 0 16,-1-2-2-16,5-3-3 0,2-3-1 16,2-2-3-16,2-2-3 0,5-4 1 0,-5-1 0 0,5-6-3 15,-4-2-4-15,3-4-3 0,-5-2-5 0,-2-1 1 16,0-2-1-16,-3 0 1 0,-4 0-3 15,-2-2-9-15,-1 1-16 0,-2-3-23 0,-3 1-38 16,2-1-68-16,-4-3-101 0,3 1-192 0,-4-4-403 16,-1 1-565-16</inkml:trace>
  <inkml:trace contextRef="#ctx0" brushRef="#br0" timeOffset="18168.1932">7369 8853 1456 0,'1'-11'171'0,"1"-4"-104"0,5-6-27 0,-3-2 52 0,4 1 43 0,-4 0 27 16,2-4 0-16,-3 1-33 0,4 0-25 16,-5-1-20-16,-2-1-18 0,0-1-6 0,-2-1-8 15,-5 0-2-15,3 0-5 0,-3-1-9 0,-3 1-7 16,-1-3-9-16,-3-2-6 0,-2-1-3 15,-1-3-2-15,-1-1-2 0,-3 2-3 0,-3-3-2 16,2 1-3-16,-5 0 3 0,3-2 0 0,3 1-2 16,-2 4 3-16,3 2-6 0,1 4 7 15,1 7 6-15,5 5 4 0,-5 8 6 0,7 3-10 0,0 2-7 16,3 5-14-16,1 2-14 0,5 4-5 16,1 4-1-16,1 9 6 0,0 6 4 0,3 7 10 15,4 7 6-15,4 1 1 0,5 2 6 16,3 3-3-16,2-3 2 0,3 0 1 0,4 2 0 0,0-1 1 15,5 0-1-15,0 1 2 0,0-1 0 16,2-2 4-16,-3-3 4 0,-1 0 5 0,-3-5 4 16,2-3-4-16,-3-4-4 0,0-5-9 0,-4-3-18 15,-3-3-31-15,0-5-46 0,-2-2-63 16,-4-5-101-16,1-3-97 0,-5-2-195 0,-1-4-290 16,-4-2 114-16</inkml:trace>
  <inkml:trace contextRef="#ctx0" brushRef="#br0" timeOffset="18952.8244">7574 8086 1709 0,'-7'-3'235'0,"2"0"-90"0,-3 0-56 0,2 3-14 16,5 2-14-16,-1 1-17 0,1 3-14 16,-1 2-9-16,-2 6-1 0,3 2-1 0,1 1-2 15,4 3-3-15,-1 2-1 0,4 1 3 16,-1 1 1-16,5 1 4 0,3 0 3 0,-2-3 7 0,0-1 8 15,5-4 4-15,-3-7 6 0,3-5-2 0,-3-4 1 16,1-3 2-16,-2-1-1 0,-2-4 1 0,0-3-4 16,-3-2-6-16,-3-3-5 0,1-1-8 15,-4-2-3-15,-1-3-5 0,-2 2-3 16,-1-2-4-16,-1 0-3 0,-3 3-2 0,-2-3-2 16,2 3-1-16,-2 1 0 0,-1 1-3 0,1 2 0 15,2 4-3-15,0 2 2 0,2 3 0 16,0 2-6-16,3 3-13 0,1 0-27 0,0 1-19 15,1 2 4-15,3 6 15 0,0 3 23 0,4 4 20 16,1 4 1-16,1-1 0 0,4 6 2 0,2 0 0 16,1 1 1-16,1-5-2 0,3-4-5 0,0-6-1 15,-1-8-1-15,0-3 5 0,0-4 10 0,-1-6 3 16,-1 1 3-16,-4-6 1 0,-1 1 3 16,0-4 0-16,-4-2-1 0,-2-4-2 0,0-2-2 15,-5-3-1-15,-2-2-1 0,-1 2 3 0,-1-1-4 16,-5 1-1-16,-3 0-3 0,5 1 0 15,-3 0-2-15,0 0-2 0,0 0 0 0,4 1-2 16,2 2-2-16,-2 2-1 0,8 3-5 0,-1 4-6 16,3 6-6-16,0 2-10 0,2 4-8 0,1 3-8 15,3 2 5-15,-2 5 7 0,2 3 10 0,4 3 10 16,-2 3 2-16,2 3 3 0,-4 1 1 0,0 6 1 16,-4 2 3-16,-4 5 2 0,1 2 1 0,-4 3 4 15,-2 1-4-15,0-2-16 0,0-6-12 16,-2-7-9-16,6-11-6 0,-2-8 11 0,0-2 21 15,1-4 27-15,-1 1 30 0,0-2 10 16,3-2-9-16,0-5-17 0,3-3-20 0,-1-5-5 16,3-3 0-16,3 0 1 0,1-3-1 0,-6 0 0 15,3-2 0-15,-2-1 1 0,-2 0 4 16,-2 0 0-16,3-1 2 0,-4 0 0 0,-2-1 3 16,-1 2 0-16,-1-2 2 0,-3 2 1 0,-2-1 1 15,-1 2 2-15,2 0 3 0,-4 2 0 0,1 3 4 16,3 5 2-16,-2 2-1 0,0 5-2 0,4 3-8 15,1 4-12-15,2 0-21 0,-1 5-39 16,3 0-4-16,-1 4 4 0,3 7 16 0,3 3 33 16,2 5 5-16,0 1 1 0,3 1 0 0,5 2 1 15,-2 1-2-15,4-1 0 0,4 0 1 0,0 2 4 16,1-2 0-16,-3-5 2 0,1-3 1 0,0-4-2 16,-3-4-1-16,0-3-9 0,-1-3-24 15,-6-3-49-15,-2-2-104 0,0-4-191 0,-4-2-561 16,-2-4-376-16</inkml:trace>
  <inkml:trace contextRef="#ctx0" brushRef="#br0" timeOffset="19082.1865">8135 7299 2118 0,'-10'-6'59'0,"-2"-4"-43"15,1 1-9-15,3 1-5 0,4 1-20 0,-3 4-57 16,4 1-163-16,-1 2-259 0,4 3-404 0,4 1 429 15</inkml:trace>
  <inkml:trace contextRef="#ctx0" brushRef="#br0" timeOffset="19796.4166">8439 7206 1336 0,'-12'16'43'0,"-7"7"-40"16,-1 6 22-16,6 1 36 0,6-2 23 16,0 1 18-16,7-2 1 0,2 2-17 0,5 0-11 15,1 0-12-15,9 2-15 0,-1-1-6 0,4-2-5 16,6-3-2-16,-1-6-1 0,3-8-1 0,-2-3 4 16,4-6 6-16,-6-4 7 0,4-1 6 0,-6-6 1 15,-1 0-1-15,-5-4-2 0,-1 1-3 16,-4-5-2-16,-5-1-3 0,1 1-6 0,-5-5-7 15,-1 0-4-15,-3-1-6 0,-4-3-6 0,-1 3-2 16,-3-4-4-16,0 4-3 0,0-1-3 16,-3 2-4-16,-1 4-2 0,1 2-2 0,-3 4 0 15,3 2-1-15,-3 3-3 0,0 2-4 0,4 2-7 16,-2 5-2-16,0 2-5 0,4 3-3 0,1 4-2 16,0 0 3-16,6 3 6 0,-2 2 5 0,6 2 6 15,2 1-3-15,6-2-4 0,0-3-3 16,2-4-3-16,3-3 9 0,-1-2 9 0,6-2 5 15,-5 0 6-15,4-3 4 0,-4-1-1 0,3-2 6 16,-4-1 3-16,-1-2 1 0,0-1 3 0,-1-2-2 16,4-3-5-16,-3 0 4 0,-1-1-2 15,1-3 0-15,0-1 1 0,-2-4-6 0,-3 3-1 16,3-3-2-16,-1 0 0 0,-1 1-3 0,-2 0-1 16,2-1-1-16,-3 1-4 0,3 1 0 15,0 2-7-15,-1 1-5 0,5 7-3 0,-1 0-7 16,0 2-1-16,1 4-5 0,2 2-5 0,-3 3 1 15,1 3 3-15,0 2 7 0,2 0 5 0,-3 1 5 16,0 5 1-16,2-2 1 0,1 3 2 0,-5-2-2 16,1 1 4-16,-1-2 0 0,-5-1 2 0,3-3 1 15,-5-5 5-15,0-2 15 0,-1 0 30 16,0 0 36-16,0-1 11 0,0-3-10 0,-1-2-29 16,1-5-33-16,0-1-11 0,-1-1 3 15,1 0 6-15,1-1 2 0,0-1-1 0,3 3 1 16,3-1 0-16,-1 2 1 0,-1 2-3 0,4 1-5 15,2 2-5-15,2 2-8 0,0 1-5 0,1 3 0 16,-3 0-5-16,5 4 3 0,-4 0 1 16,2 3-1-16,1 3 5 0,-2-3 1 0,3 2 1 15,-3 0 3-15,4 0-1 0,-3 0-4 0,5-2-11 16,0-1-28-16,-4-1-53 0,4 0-86 0,-1-2-162 16,1-1-278-16,-1 0-922 0</inkml:trace>
  <inkml:trace contextRef="#ctx0" brushRef="#br0" timeOffset="20405.2717">9169 6006 1966 0,'-8'1'157'0,"0"2"-83"0,1 7-35 0,-4 6-17 16,4 6 9-16,0 5 7 0,3 4-1 0,1 3-2 15,6 2-1-15,0 5-1 0,7 0 2 0,7 2 2 16,-1 2-3-16,3 1-4 0,6 1 3 0,0 1-2 15,5 2 0-15,2-1 5 0,5-3-1 16,0-2 2-16,3-3-3 0,1-8-16 0,2-2-28 16,-1-8-26-16,-5-9-28 0,-3-8-21 15,-2-7-18-15,-2-9-55 0,-1-4-92 0,-2-2-198 0,0-1-383 16,-7-3-40-16</inkml:trace>
  <inkml:trace contextRef="#ctx0" brushRef="#br0" timeOffset="20673.3743">9634 5627 1784 0,'-5'2'192'0,"1"4"-94"15,-3 2-50-15,6 6-10 0,1 3 8 0,1 6 17 16,7 2 8-16,0 6-7 0,3 2-2 0,4 5-13 15,2 1-12-15,3 2 1 0,-2 7-6 0,0 4 2 16,1 1 6-16,-1 0-4 0,3-4 2 16,-1-2-1-16,0-3-3 0,1-2-6 15,0-6-4-15,-2-3-9 0,2-6-15 0,-5-6-17 16,-1-7-31-16,-2-3-39 0,-2-6-71 0,-5-3-133 16,-2-2-166-16,-1-2-375 0,-3-3-185 0</inkml:trace>
  <inkml:trace contextRef="#ctx0" brushRef="#br0" timeOffset="20969.1963">9485 5805 440 0,'10'-13'353'0,"8"-8"-84"0,7-5-45 15,6 1-16-15,2 3-10 0,5-1-19 16,5 5-33-16,4 3-33 0,4 4-33 15,0 3-19-15,2 1-11 0,-1 3-7 0,1 7-7 16,0 2-5-16,-6 7-6 0,-3 5-6 0,-5 5 0 16,-7 6-2-16,-3 5 1 0,-5 6 3 0,-6 4-3 15,-5 3 6-15,-6 5 2 0,-5 6 3 0,-4 3 2 16,-6-2 3-16,-4-3-2 0,-3-7-2 0,0-8 5 16,-5-6-8-16,1-6 1 15,-1-9 1-15,0-2-3 0,0-3-5 0,2-5-18 0,-4 1-29 16,2-2-42-16,-2-3-46 0,2-1-53 15,0-4-80-15,3-3-126 0,2-1-296 0,2-3-609 16</inkml:trace>
  <inkml:trace contextRef="#ctx0" brushRef="#br0" timeOffset="21494.2824">10688 5292 1164 0,'-1'3'160'0,"-1"-2"-19"0,2 1-20 0,-1-1 40 16,0 0 14-16,-3 1-11 0,0-1-42 15,-6 1-52-15,2 0-18 0,-1 1 2 0,-3-1 0 16,0 1 4-16,-1-1-4 0,-4-2-3 0,3 1-6 15,-3-2-4-15,-1 1-4 0,-1 0-2 0,1-1-1 16,-1-2 1-16,1-3 4 0,1 2-2 16,4-2-1-16,3-1-2 0,0-1-7 0,0 0-4 15,4-1-3-15,1-4-6 0,0 2-5 0,2-3-4 16,1 0-5-16,1 1-7 0,1-1-1 16,1-1 0-16,2-1-3 0,2 2 6 0,-2-2-3 15,4 2-2-15,1 3 2 0,-3 0-5 0,2 3 2 16,-3 0-1-16,1 5-6 0,-2 0-6 0,-1 2-1 15,3 2-2-15,-2 0-1 0,1 1 4 16,2 4-8-16,-2 0-1 0,0 3-1 0,-2 3 6 16,-3 5 12-16,-2 6 8 0,-2 4 7 0,-5 7 0 15,0 3 2-15,0 1 0 0,-2 5-2 0,0-1 4 16,0-1-2-16,3-1-2 0,3-3 1 0,3-3-7 16,4-8 0-16,1-1-3 0,4 0-1 0,0-4 5 15,3-2 4-15,1 1 7 16,3-8 4-16,4-2 0 0,3-4 7 0,0-5 1 15,3-2 2-15,-1-4-8 0,2-3-29 0,-4 1-52 16,1-3-80-16,-3-1-80 0,0 1-86 0,-1 1-120 16,-3-2-207-16,3 2-212 0</inkml:trace>
  <inkml:trace contextRef="#ctx0" brushRef="#br0" timeOffset="21800.0415">10885 4739 1593 0,'1'0'262'0,"-1"0"-147"15,2 0-112-15,-2 3-50 0,1 3 11 0,2 3 36 0,0 6 45 16,2 6 14-16,0 4-2 0,2 2-10 15,4 2-17-15,1 5-5 0,2-2-4 0,3 2-3 16,0 0 11-16,0 0-7 0,6 6-5 16,-3 0-4-16,0 2 2 0,0 1 15 0,-3-2 12 15,-1-11 1-15,-1-5-9 0,2-8-14 0,-3-7-17 16,-3-2-23-16,0-5-36 0,-4-1-80 0,-4-3-86 16,-3-2-187-16,0 0-390 0,-4-6-18 0</inkml:trace>
  <inkml:trace contextRef="#ctx0" brushRef="#br0" timeOffset="22049.74">10631 4881 799 0,'6'-10'412'0,"2"-6"-85"0,4-7-53 0,5 3-49 0,-2-3-37 16,2-2-27-16,4 0-29 0,-2 0-33 15,4 3-29-15,-3-1-20 0,2 2-11 0,0 0-11 16,-2 3-2-16,-3 0-11 0,1 4-6 16,-2 1-3-16,-3 1-6 0,2 2-1 0,-4 2-12 0,1 2-33 15,-4 1-54-15,-2 4-80 0,1 3-96 16,-3 3-69-16,0 2-80 0,-1 4-116 0,-1 3-161 16,-1 5 472-16</inkml:trace>
  <inkml:trace contextRef="#ctx0" brushRef="#br0" timeOffset="22204.7351">10914 5404 1476 0,'9'-1'169'0,"3"1"-68"0,6-3-36 0,2-1 1 16,3-3-2-16,3-5-4 0,-1-1-13 0,2-3-10 16,0-2-10-16,0 1-8 0,0 0-10 0,0 0-35 15,-3 1-56-15,1-2-73 0,-5 0-110 16,0-1-189-16,-7 1-279 0,2 1 309 0</inkml:trace>
  <inkml:trace contextRef="#ctx0" brushRef="#br0" timeOffset="22474.1384">10817 4189 1114 0,'23'4'267'0,"7"-1"-118"15,14 6-26-15,3 4-2 0,0 4-25 0,4 5-12 16,2 3-8-16,1 1-11 0,2 7-10 0,-2 2-4 16,-2 6-16-16,-5 5-9 0,-4 3-8 0,-7 3-8 15,-4 5 6-15,-4 4 1 0,-4 6 17 0,-7 4 6 16,-3 3-20-16,-6 3-48 0,-4-1-92 15,-4 5-119-15,-3-4-142 0,-3-4-334 0,-4-2-218 0</inkml:trace>
  <inkml:trace contextRef="#ctx0" brushRef="#br0" timeOffset="93264.4788">482 10599 271 0,'-2'-2'334'0,"-3"1"-63"0,3-1-30 15,1 0-12-15,-2 1-28 0,-2-2-2 0,2 1-23 16,1 2-26-16,-2-1-24 0,1 1-27 0,3 0-26 0,-2 0-24 15,1 0-21-15,0 0-24 0,1 1-17 16,0-1-7-16,0 3-1 0,1 2 8 0,0 3 8 16,1 3 4-16,1 6 2 0,4 4 2 0,2 7 3 15,2 4 5-15,-1 7-1 0,8 0 0 16,-4 4 0-16,4 1-3 0,0 3 2 0,-2-3 0 16,2-1-4-16,0-4 3 0,-5-1-3 0,4-6-3 15,-5-1 7-15,0-6-4 0,-1-3 2 16,-1-5-1-16,-1-2 2 0,0-4 1 0,-2-1-3 15,-3-4 4-15,2-1-5 0,-2-2 5 0,-3-2 4 16,0-1 4-16,0 3 11 0,-1-6-2 0,0 2-10 16,0 1-28-16,0-2-57 0,-1 0-107 15,0-3-156-15,0-1-319 0,0-2-503 0</inkml:trace>
  <inkml:trace contextRef="#ctx0" brushRef="#br0" timeOffset="93709.7432">247 10663 1 0,'1'0'0'0,"-1"-1"0"15,1 1 0-15,0 0 0 0,3-2 0 0,-1 0 241 16,0-1 77-16,5-2-24 0,0-2-72 16,3-1-33-16,7-5-26 0,-2-1-30 0,9-3-26 0,-2-4-21 15,5-2-20-15,-1-1-20 0,1-3-9 16,2 2-15-16,0 0-4 0,-7-1-4 0,4 5-5 16,-6 1-1-16,-1 4-7 0,-6 3-8 0,-1 3-26 15,-2 1-73-15,-7 6-169 0,-1 0-201 0,0 3-359 16,-3 3 593-16</inkml:trace>
  <inkml:trace contextRef="#ctx0" brushRef="#br0" timeOffset="93934.3454">277 11093 470 0,'0'0'512'15,"1"-1"-345"-15,1-2-41 0,3 1 46 0,-1-4 36 16,7-3 5-16,-2-2-35 0,4-3-50 0,5-2-35 16,2-4-31-16,1-4-21 0,2 1-10 0,4-4-13 15,-3 1-6-15,4-2-7 0,0 3-10 16,-6 2-17-16,4 0-36 0,-4 7-76 0,-3-1-165 16,-4 6-237-16,0 1-347 0,-3 7 385 0</inkml:trace>
  <inkml:trace contextRef="#ctx0" brushRef="#br0" timeOffset="94072.7016">491 11305 936 0,'1'-1'177'0,"2"-1"-70"0,4-2 58 16,4-2 49-16,-1-4 8 0,3-3-43 16,5-3-51-16,2-4-54 0,2-3-33 0,3-2-39 15,-1-2-71-15,-1 2-142 0,4-3-320 0,-4 3-784 16</inkml:trace>
  <inkml:trace contextRef="#ctx0" brushRef="#br0" timeOffset="95014.4048">908 10449 1208 0,'-3'2'651'0,"-3"3"-539"16,2 3-46-16,-5 3 16 0,0 4 22 0,-1 3 8 16,1 5-16-16,-1 3-24 0,0 3-27 0,6 1-16 15,-2 0-8-15,3 2-14 0,3-2 3 0,1-1-3 16,1-3-1-16,6-2 1 0,-1-3 1 16,5-5 4-16,-2-4 2 0,4-6 9 0,11-5-8 15,-4-15-3-15,0-8-5 0,-8-1-11 0,-1-4 6 16,0 0-1-16,-4-1 3 0,-1 1 4 0,-5 2 3 15,-2 6 6-15,-2 4-3 0,-3 4 2 16,2 2-6-16,-1 6-8 0,-2 1-7 0,2 3-20 16,-3 1-11-16,3 3-5 0,-2 3 1 0,0-2 11 15,3 7 7-15,3 0 9 0,0 2 2 16,1 0 4-16,6 2 3 0,1-1 0 0,4-3 2 16,-1 1-7-16,0-5-4 0,6-1-5 0,-4-3-4 15,4-5 3-15,-3-2 3 0,-1-5 9 0,1-4 7 16,-1-1 9-16,-4-5 6 0,-4-1 2 15,2-3 7-15,-6 1-3 0,3-1-3 0,-6 0 0 0,0-1-4 16,0-1 4-16,-5 2 2 0,3-1-2 16,-4 1-5-16,-2 0-5 0,2 0-5 15,3 1-5-15,-2 4 5 0,3 2-4 0,0 3 0 16,2 1-2-16,2 4-10 0,2 0-6 0,-1 4-13 0,4-1-13 16,-2 3-10-16,5 3-9 0,0 3 6 15,2 3 12-15,2 5 16 0,-2 3 13 0,0 0 6 16,2 5 6-16,-3 1-1 0,2 1 0 15,-1 2-9-15,-1-2-23 0,3-4-16 0,-1-4-9 16,1-5 8-16,1-3 23 0,-3-3 22 0,-4-5 13 16,3 0 7-16,0-4 7 0,0 0 2 0,0-3 8 15,0-2 5-15,2-1 1 0,1-5 2 0,-2-1-2 16,0-3 2-16,-1-2 1 0,0-2 0 0,-1-1 1 16,-2-1-2-16,1 2 1 0,-3-3-2 15,-2 0 0-15,2 0-2 0,-3-2-5 0,-1 1-3 16,-1-3-9-16,-3-2-2 0,2 0-3 0,-2-2-1 15,-4-1-2-15,-1-2-1 0,-1 1 0 16,-2-4-6-16,-2-3 1 0,-1 0-2 0,2 0 0 16,-2 2 2-16,2 3-2 0,2 3 0 0,-2 5-3 15,0 4 4-15,0 6 2 0,2 8 4 16,0 5 6-16,-1 4-10 0,4 3-9 0,1 4-15 16,5 3-8-16,-1 10 8 0,-1 8 7 0,4 4 7 15,4 10 5-15,-1 2-2 0,5 8 4 0,1 5 3 16,5 2 2-16,3 2-3 0,4-4 3 0,-1-2-1 15,2-4-4-15,5-3 3 0,-2-6-10 16,2-8-7-16,-3-7-6 0,-2-6 0 0,0-10 4 16,-1-5 10-16,-4-6 11 0,2-2 7 15,-1-5 6-15,-6-5 5 0,5-6 1 0,-7-3 1 0,-2-4-3 16,-2-1-1-16,-2-2-1 0,-1 2 0 16,-8 1 0-16,3 3 3 0,-4 1 1 0,0 6 0 15,-2 5 0-15,-2 1 3 0,6 6-1 0,-2 2 0 16,5 4-11-16,0 2-23 0,0 0-29 0,1 1-4 15,1 4 7-15,0 4 16 0,2 2 24 16,4 5-1-16,4-1-1 0,0 2-3 0,0-4-6 16,6 2-12-16,-4-1-44 0,4-3-94 0,1 2-175 15,-2-2-307-15,3-3-449 0</inkml:trace>
  <inkml:trace contextRef="#ctx0" brushRef="#br0" timeOffset="95143.6563">1482 9868 1546 0,'-8'-3'70'16,"-1"0"-74"-16,-1-3-29 0,5 1-30 0,3 1-109 15,3-3-270-15,0 2-251 0,5-1 485 0</inkml:trace>
  <inkml:trace contextRef="#ctx0" brushRef="#br0" timeOffset="95609.2036">1702 10051 854 0,'6'-12'323'0,"-2"-8"-180"0,4-4 27 16,-2-1 58-16,-1 0 28 0,2-1-28 0,-3 2-26 16,-3 2-44-16,-1-1-40 0,-4 5-33 15,-3 1-23-15,4-1-13 0,-4 4-9 0,3 5-5 16,-3-1-6-16,-3 6-9 0,2 0-11 0,-3 4-10 15,1 1-6-15,-1 4-10 0,1 4-1 0,-1 2 1 16,1 8 2-16,1 4 5 0,2 6 0 0,3 1 2 16,1 2 1-16,5-3 3 0,1 0 4 15,5-2-4-15,1-1-5 0,2 1-16 0,6-4-17 16,-1-6-10-16,4-3 3 0,0-6 10 0,-1-4 18 16,1-5 12-16,1-4 8 0,-1-3 8 0,-1-4 3 15,-4 0-1-15,1-3-1 0,-5-2 1 16,3-2 1-16,-7-1 9 0,1-3 4 0,-7 3 1 15,0-1 0-15,-1-2-2 0,-2 0-5 0,-1 1 2 16,-3-3 1-16,-2 4-8 0,0 0 1 16,3 3-12-16,0 0-2 0,1 1 2 0,2 6-1 15,0 1 4-15,0 7-11 0,2 2-14 0,2 1-23 16,-1 2 2-16,2-1 4 0,1 3 12 0,3 5 20 16,6 0-3-16,0 6 4 0,1-1 4 0,0 5-1 15,0-1 4-15,-1 3-2 0,2 1 0 16,-2 1-2-16,-2-3-20 0,-1-4-26 0,2 0-54 15,-1-9-51-15,0-4-61 0,0-3-125 16,0-6-389-16,-1-2-359 0</inkml:trace>
  <inkml:trace contextRef="#ctx0" brushRef="#br0" timeOffset="96564.1023">2228 9198 1 0,'-1'6'138'0,"-2"3"-75"15,-1 8-36-15,3 6 35 0,-1 2 24 16,2 2 31-16,1-1-8 0,1 0-31 0,4-2-22 16,2-2-17-16,4 0-6 0,0-3-1 0,2-3 6 15,4-4 3-15,-1-1 14 0,0-6 15 16,4-4 11-16,-1-2 7 0,4-5 0 0,-3-4-3 16,2-2-11-16,2-6 0 0,0-2-8 0,-4-4-9 15,1-2-1-15,0 0-8 0,-5-1-1 16,1 0-2-16,-6-1-3 0,-1 0-5 0,-4-2-3 15,-3-1-6-15,2-4-3 0,-4 1-1 0,-2-2-12 16,-2 3-3-16,-4 0-5 0,2-1-9 0,-5 1-1 16,-2-5-4-16,-3-1 3 0,0-1 2 0,2-1 1 15,-4 0 6-15,3 0-3 0,-3 1 5 16,1 1 1-16,-1 3-2 0,2 3 0 0,-2 2 3 16,3 3 11-16,2 4 15 0,-3 4 18 0,2 7 7 15,0 2-5-15,2 6-7 0,1 2-18 16,2 2-20-16,-1 4-19 0,4 3-16 0,-2 9-5 15,3 7 9-15,0 6 14 0,3 7 9 0,3 8 2 16,0 6 3-16,3 9-1 0,0 3-1 0,6 5 4 16,2 2 1-16,1-1 3 0,3-5 1 15,3-2 3-15,1-6-2 0,3-11 3 0,-2-8 1 16,-1-7 1-16,5-6 2 0,-4-4-5 0,3-4-8 16,-1-5-22-16,-2-1-37 0,2-5-60 0,-5-4-107 15,1-3-188-15,-2-3-322 0,-2-4-119 0</inkml:trace>
  <inkml:trace contextRef="#ctx0" brushRef="#br0" timeOffset="97727.3688">2777 8722 561 0,'-5'10'216'0,"-1"5"-48"16,-1 5 22-16,0 5 36 0,2 0 4 0,0 1-29 0,1 0-48 15,3 2-55-15,1-3-31 0,2 0-21 16,5-1-10-16,2-3-6 0,2-2-6 0,1-6-1 16,5-4-2-16,-3-6 11 0,3-8 10 0,-3-7 5 15,2-1-1-15,-2-6-16 0,1-1-9 0,-2-3-9 16,-2-2 3-16,-2 1-6 0,-4-2 1 16,-3 5 2-16,-3 1 0 0,-2 6 6 0,-1 3-1 15,-4 3-2-15,0 3-5 0,3 1-11 0,0 1-10 16,2 3-14-16,0 2-15 0,3-1-10 15,-1 3 5-15,1 1 7 0,0 2 15 0,0 3 15 16,1 2 3-16,3-2 4 0,1 3-2 0,1-3-5 16,5 2-6-16,-1-4-14 0,-2-2-13 0,1-1 0 15,-1-6 9-15,1-5 23 0,0-3 22 16,-2-6 11-16,2 0 2 0,-4-6-5 0,-1 0-1 16,-2 0-3-16,-1-1 1 0,-1 0-1 0,-2 0 0 15,-2 1-1-15,0 1-4 0,1 0-1 0,-1 3-7 16,0 1 1-16,2 1-1 0,1 4-4 0,2 2-4 15,1 2-16-15,2 2-13 0,3 2-7 0,2 0-4 16,2 2 10-16,2 2 5 0,0 4 4 16,1 1 3-16,-1 4 7 0,2 0 2 0,-2 5 0 15,2 2 6-15,-2 3-3 0,-3 3 1 0,0 4-1 16,-3 1-15-16,-1-2-19 0,-3-3-19 16,0-2-9-16,-2-6 8 0,-1-2 19 0,0-7 22 15,0-3 39-15,-1-2 39 0,-1-2 13 0,1 0 7 16,-2-3-23-16,2 0-35 0,0-2-21 0,1-3-17 15,1-1-7-15,0-3-2 0,5 0 11 16,-2-3 14-16,5 0 5 0,-3-2 10 0,0-2-2 16,2-1-1-16,-2 1 0 0,-1-3-2 0,-1 1 7 15,0-1 4-15,-2-1 3 0,-2 0 2 16,-1 1-4-16,0-2-2 0,-3 0 0 0,1 2 8 16,1-1 11-16,-2 6 7 0,0 1 19 0,2 3 10 15,1 5 18-15,1 3-6 0,1 1-23 0,0 4-35 16,0 0-48-16,3-1-21 0,2 2-13 0,2-1 5 15,2 2 10-15,3 3 12 0,1 5 10 0,2 0 3 16,0 4 11-16,-3 1 1 0,-2 0 4 16,0 5 6-16,-1-2-3 0,-1 2 3 0,-2 1 2 15,-3-2-2-15,4-4 3 0,-5-1-2 0,-1-1 1 16,-1-1 0-16,-1 0 6 0,-3 0 3 0,0-1 0 16,-5-1 2-16,4-2-5 0,-2 0 2 15,0-2 1-15,0 0 5 0,0-3 6 0,2-2 2 16,-2 0 3-16,4-1-8 0,0 0-1 0,2 0-7 15,0-3-13-15,0 3-10 0,1 1-31 0,0-1-12 16,1 0 5-16,3-2 8 0,-2 1 26 16,5 0 11-16,-2-4 4 0,2-2 0 0,0-1 0 15,3-4 2-15,-1 0 1 0,-1-3 5 0,1 0-2 16,0-2 1-16,-2-1-1 0,2-4 3 16,-3-1 1-16,-1 1 2 0,-1-2 1 0,-2-1-2 15,-2 1 2-15,-2 0-1 0,-2 0-1 0,-2 3 2 16,-1 1-2-16,0 1 0 0,-4 3-1 0,1 3-3 15,-2 0 7-15,0 4 3 0,2 0 5 16,0 4 2-16,-1 1-3 0,4 2-6 0,1 3-13 16,0 2-12-16,1 1-16 0,0 5-5 0,-2 3 0 15,3 3 7-15,-2 4 12 0,3 3 6 0,2 2 3 16,4 5 0-16,0 1-4 0,4 5-6 0,-2-3-11 16,2 0-32-16,4-5-41 0,1-9-16 0,1-7 14 15,1-9 40-15,2-5 56 0,0-7 26 16,-2-2 5-16,-2-1-1 0,0-4-9 0,-1-2-3 15,0-4 1-15,-1-1-2 0,0-3 5 0,0 2 2 16,-1 1 1-16,-2 2 0 0,3 3 2 16,-5 3-4-16,2 5-2 0,-3 2 0 0,1 3-8 15,-2 4-3-15,0 1-7 0,0 4-2 0,0 0 1 16,3 3 1-16,-2 2 4 0,4 0-6 0,0 4 4 16,0 2 1-16,-1 2 0 0,1 0 4 15,2 2-5-15,-4 0-1 0,0 1-1 0,-1 0 2 16,-2 0 0-16,-3 2-11 0,-1-6-24 0,-1-1-39 15,-3-3-69-15,-5-2-109 0,-4-1-249 16,-4 1-412-16,-3 2 158 0</inkml:trace>
  <inkml:trace contextRef="#ctx0" brushRef="#br0" timeOffset="98279.8454">891 11326 1 0,'-2'3'4'15,"-1"-1"294"-15,-2 1-31 0,3-1-35 0,0 2-51 16,0-3 1-16,4-3-4 0,3-4 15 16,14-11 29-16,6-7-60 0,7-8-26 0,1-2-23 15,4 0-23-15,5-3-7 0,1-6-25 0,6-1-20 16,2 0-9-16,1-4-17 0,8 0-1 16,-1-4-3-16,2 2-3 0,0-5 4 0,2-1-2 15,4-2 4-15,-1-2-4 0,5 3 0 0,0-1-1 16,3-1-4-16,1-2 5 0,-1 2-5 15,1 0 0-15,0-2 2 0,-3 3-5 0,-1-2 5 16,-2 1-5-16,-1-1-3 0,-1 0 2 0,-1 0-4 16,0 2 2-16,-1 0-1 0,0-1 3 0,0 1 0 15,1 2 2-15,-1-3 4 0,-4 3-4 0,2 2 2 16,-4 3-1-16,-1 2 1 0,-4 2 1 0,-3 1 2 16,0 1 2-16,-4 4-1 0,-4 0 6 15,-2 7-2-15,-1 1 4 0,-2 2 3 0,-4 3 0 16,-3 2 6-16,-4 2 1 0,-3 3 1 0,-3 2-1 15,-2 1-4-15,-2 4-2 0,-3 0-3 0,0 2-1 16,0 2-5-16,-3 0-2 0,-1 4-5 16,-2 1-4-16,-3 1-2 0,-4 3-5 0,-1 1-4 15,-1 2-8-15,1 0-18 0,-3-1-41 0,-1 1-23 16,0 3-103-16,-5 2-283 0,-4 3-984 0</inkml:trace>
  <inkml:trace contextRef="#ctx0" brushRef="#br0" timeOffset="104514.4678">1997 15159 1 0,'1'-1'131'0,"-2"-1"-7"0,0-2 67 16,1 1 29-16,0 2 1 0,-1 0-35 0,0-1-22 16,1 2-9-16,-1-1-17 0,1 1-27 15,0 0-7-15,0 1-10 0,0 1-9 0,0-2-6 16,1 0-7-16,-1 1-16 0,0-1-5 0,0 1-6 15,-1 2-7-15,1-1 3 0,-1-2-5 0,1 1 2 16,-5-1-7-16,3 2-10 0,-3 2-10 16,-1 1-12-16,-2 4 0 0,-3 2-3 0,1-1 6 15,0 4 1-15,-3 3 0 0,2-1 2 0,-5 3-3 16,4 1 1-16,-1 2 2 0,-3 3-5 16,3 2 2-16,-1 1-7 0,0 0 0 0,5-6-3 15,0-1-5-15,6-3 2 0,1 2 2 16,2-1 5-16,3 2 0 0,1 3 9 0,3-4-2 0,2 7-2 15,2-1 6-15,3 1-6 0,0 0-1 0,5-2 2 16,-2-2-1-16,6-1 5 0,-1 0 2 16,2-4 2-16,1-3-2 0,0 1 1 0,4-7 1 15,-1 2 2-15,-1-5 1 0,0-3 0 0,-6-3-2 16,0-3 8-16,-2-3 6 0,-2-2 4 0,-2 1 4 16,0-1-6-16,-3-3 1 0,-1 2-3 15,-2 0 0-15,-2 4-4 0,-2 0-4 0,-4 4-4 16,0 1-4-16,-1-1 8 0,0 1 5 0,0 1 6 15,-1-1 0-15,1 1-11 0,0-1-7 0,-1 0-6 16,1 0-13-16,-1 0-26 0,1 0-40 16,-1 0-61-16,1-1-84 0,-1 0-122 15,1-1-197-15,0-1-307 0,1-1 128 0</inkml:trace>
  <inkml:trace contextRef="#ctx0" brushRef="#br0" timeOffset="105494.4641">2385 15341 674 0,'-3'0'680'0,"-3"-4"-460"0,1 3-76 0,-1 1-12 16,3 1 11-16,1 0-8 0,-3 3-17 15,1-4-29-15,0 2-43 0,-1 2-20 0,-1 0-16 16,1 2-12-16,-2 4 3 0,1-2-1 0,-1 2 0 16,3 3 2-16,-2 1-3 0,0 2-2 15,0 0 3-15,-1 3-1 0,4 1-3 0,1-2 2 16,-1 3-3-16,3 0-4 0,0 0 6 0,1 2 1 16,1 1 3-16,1-3 0 0,3 0-3 15,-2 0 1-15,6-5-5 0,-1-1-5 0,-1-5-15 16,1 0-8-16,1-5 4 0,1-5 10 0,0 0 24 15,0-3 16-15,0-2 13 0,0-4 3 0,-1-1-6 16,-1-3-6-16,2-3-7 0,-5-2-1 16,-1-1-1-16,-1-1 0 0,-3 1-4 0,1 1-2 15,-4-2 1-15,1 0-1 0,-2 2 2 0,-3-1 2 16,1 3-6-16,-4 0-1 0,0 1 0 16,4 3-3-16,-4 1 1 0,1 4 0 0,2 4-3 15,2 1-8-15,0 2-4 0,2 0-16 0,1 2-20 16,-1-1-16-16,2 3 1 0,0 4 11 0,3 2 20 15,2 5 19-15,-1 1 6 0,3 1 5 0,3-1 2 16,1-2 0-16,2 2-2 0,3-2-7 0,-1-3 0 16,2 0 0-16,-4-4-6 0,1-5 11 0,-1-4 2 15,-2-3 7-15,-1-5 14 0,0-2 2 16,0-5-8-16,-2-3-12 0,-2 0-11 0,-2-3-8 16,-2-2 4-16,-2 2 10 0,-3-2 1 0,-4-1 4 15,1-2-1-15,-3 2 1 0,-1-1 7 16,-1 3 3-16,0 2 2 0,1 2-7 0,2 1 1 15,0 6-6-15,0-3-5 0,6 3 0 0,-1 3-9 16,3 1-4-16,2 0-4 0,0 1-6 0,5-1-1 16,0 0-6-16,3 4 1 0,1 0 5 0,5 3-2 15,2 0 6-15,-2 5 5 0,2-1 5 16,2 4 4-16,0 0 7 0,1 4-2 0,-2 0 0 16,1 3 2-16,-5 1 2 0,1 2 7 15,-3 2 3-15,-2-2-2 0,-4 2-5 0,0-2-3 16,-4-2 6-16,-3-1 8 0,0-2 4 0,-1-3 4 15,0-3 2-15,0-2 14 0,0-3 9 0,-1 0 11 16,1 0 0-16,1 0-6 0,0 0-2 0,1-2-17 16,1 1-38-16,0-1-39 0,-1-1-39 15,0 1-8-15,5-2 23 0,-1 1 32 0,2-2 30 16,2-2 10-16,-2 0 6 0,6-3-2 0,-5-3 4 16,4-1 1-16,-1-4 0 0,0-2 1 0,0-3 1 15,0-2-1-15,-2 0-3 0,-3-2 5 0,1 0 0 16,-5 2 6-16,-1 2 6 0,-4 2 7 15,0 4-5-15,-6 0-1 0,0 4 1 0,-1 2-7 16,-3 3 1-16,-1 2-5 0,0 2-2 0,4 2 1 16,-3 2 9-16,2 2-1 0,1 3-3 15,-1 0-12-15,1 5-8 0,4 3-3 0,2 1-6 16,-1 6 2-16,4 3 1 0,4 0-2 0,2 1 2 16,4-2 2-16,5-4 5 0,5 0 7 15,5-2 7-15,4-6-11 0,3-4-1 0,1-3 2 0,0-6-5 16,-5-4 20-16,2-2 2 0,-3-5-9 15,-3-3-5-15,0-2-23 0,-3-1-30 0,-1 1-41 16,-3 2-64-16,-3 2-85 0,0 1-130 0,-5 4-256 16,-3-1-600-16</inkml:trace>
  <inkml:trace contextRef="#ctx0" brushRef="#br0" timeOffset="105883.5884">1772 16796 1 0,'21'-22'0'0,"9"-14"239"0,12-9 14 16,-2-5-3-16,2-2-18 0,11-6-17 0,5-8-35 15,11-6-35-15,4-7-39 0,8-8-34 0,9-8-25 16,3-5-21-16,6-4-3 0,1 3-3 0,3 3 9 0,-6 1 24 16,-1 7 20-16,-6 3 19 15,-9 7 10-15,-6 7-13 0,-5 3-18 0,-8 13-18 0,-3 7-17 16,-8 5-12-16,-7 8-7 0,-8 8-4 0,-11 8-8 15,-4 8-6-15,-9 6-15 0,-5 5-7 16,-5 3-9-16,-4 0-20 0,1 1-45 0,-1 1-107 16,-4-1-143-16,1 4-298 0,-3 4-403 0</inkml:trace>
  <inkml:trace contextRef="#ctx0" brushRef="#br0" timeOffset="106625.8651">3029 15973 275 0,'-6'-6'578'0,"2"-4"-245"15,-2-2-73-15,2 3-22 0,1 2-33 16,-1 3-18-16,4 1-19 0,-1 3-46 0,2 0-31 16,-1 0-34-16,0 1-45 0,4 2-1 0,1 2-4 15,3 8 8-15,4 5 21 0,7 9-2 0,2 4-5 16,4 5-9-16,2 1-7 0,3 2-5 16,2 1 0-16,5-1 12 0,-5-1-1 0,1-3 5 15,0-4 1-15,-3-6-9 0,-2-8 3 0,-1-2-6 16,-6-6 6-16,0 1-1 0,-6-3-2 15,0-4-6-15,-4-2-24 0,-2-1-34 0,-4-1-52 16,1-3-67-16,-4-2-94 0,2-4-196 0,-1-2-416 16,-2-3-112-16</inkml:trace>
  <inkml:trace contextRef="#ctx0" brushRef="#br0" timeOffset="106892.8717">3265 15612 973 0,'-2'0'925'0,"-3"0"-723"15,3 0-88-15,2 1-71 0,2 1-12 0,4 5 8 16,-1 7 15-16,4 4 17 0,6 7-21 0,1 2-12 16,4 1-8-16,6 3-8 0,0 1-9 15,4 0 1-15,0 1-7 0,3 5 4 0,-1-4 5 16,0-1 2-16,1-4 10 0,1-3-6 0,-3-4 4 15,-1-3 0-15,-4-5-2 0,-3-2-12 16,-5-4-41-16,-3 0-60 0,-3-4-101 0,-2-1-124 16,-4 0-188-16,-4-1-370 0,-3 0 60 0</inkml:trace>
  <inkml:trace contextRef="#ctx0" brushRef="#br0" timeOffset="107045.5101">3000 16487 2042 0,'-1'-7'144'0,"2"1"-76"0,1-6-30 16,11-5 12-16,4-6 35 0,7-8 12 0,6-8-4 15,7-6-26-15,7-4-23 0,3-7-14 0,5-4-11 16,-1 0-5-16,0 0-31 0,0 8-71 0,-2 8-147 16,-7 7-214-16,-2 5-419 0,-3 8-265 15</inkml:trace>
  <inkml:trace contextRef="#ctx0" brushRef="#br0" timeOffset="107382.7023">3765 15218 1685 0,'-11'2'608'0,"-2"4"-469"16,-6 2-76-16,4 6-26 0,3 4 6 0,0 5 11 16,-4 8 11-16,3 1-3 0,0 4-11 15,2 1-10-15,3 0-19 0,6-1-4 0,4 2-3 16,7-1-3-16,4 3 5 0,5 1-2 0,3-6 2 16,2-1-8-16,4-3 8 0,2-9 3 15,5-5 8-15,-2-4 11 0,6-4-7 0,-3-4 1 16,-1-5-8-16,0-6 0 0,-4-4 1 0,1-5-6 15,-1 2 0-15,-2-4-7 0,-3-1-7 0,-4 4-8 16,-1-2-22-16,-5 0-26 0,-2 2-48 16,-3 1-56-16,-2-1-106 0,-2-1-207 15,-2-1-513-15,-3 2-261 0</inkml:trace>
  <inkml:trace contextRef="#ctx0" brushRef="#br0" timeOffset="107875.5688">3939 14911 1534 0,'-1'-5'425'0,"1"1"-170"0,-3 0-89 15,6 4-39-15,-3 0-45 0,1 2-29 16,0-2-36-16,0 1-21 0,3 3 0 0,4 4 1 0,3 2 17 15,5 8 3-15,1 4-3 0,0 3-2 16,3 7-5-16,-2 3 0 0,5 7 0 0,-1 5 14 16,2 5 4-16,-4 2 5 0,1-2-3 0,-1-5-14 15,-3-7-3-15,-1-4-3 0,-2-6 0 16,0-4 1-16,-4-5-2 0,-2-7-1 16,1-3-2-16,-1-5 6 0,-2-5 15 0,3-2 25 15,3-6 18-15,5-3 5 0,5-9-5 0,2-6-21 16,4-7-13-16,0-4-10 0,0-2-10 0,-3-3-3 15,4-1-4-15,-3 6 2 0,-1 1-1 0,-3 5-1 16,-3 5-8-16,-2 2-24 0,-3 2-32 0,-2 3-73 16,-1 2-139-16,1-1-291 0,-4 3-1075 0</inkml:trace>
  <inkml:trace contextRef="#ctx0" brushRef="#br0" timeOffset="108720.2386">4717 14237 1 0,'-6'0'0'0,"0"-1"0"0,-3-1 320 15,3-2 24-15,2 2-34 0,0-3-23 0,1 0-39 16,-3 1-57-16,3-2-33 0,-3 1-23 0,2 2-22 15,-1-2-10-15,2 3-8 0,1 0-12 16,1-2-16-16,1 1-22 0,0-1-19 0,0 1-15 16,0-3-9-16,2 1-5 0,1-1 3 0,2 0-3 15,0-1 3-15,2 0-2 0,3 0 6 16,4-4 0-16,4 0-2 0,1-3 4 0,2 0-3 16,-1-1 3-16,1 0 3 0,-3 1 2 15,-1-1 0-15,-4 4 7 0,-2-1 7 0,-4 2 5 0,-1-1 7 16,1 2-3-16,-6-1-2 0,0 0 1 15,-2 3-6-15,0 0 1 0,-3 0-8 0,-2 1-5 16,-1 0-1-16,0 1-6 0,0 0 1 0,-1 1-4 16,2 2 1-16,0 0 4 0,-2 0 2 15,6 2 4-15,-1 0-7 0,2 0-6 0,1 0-15 0,0 0-24 16,1 0-28-16,2 2-3 0,1 3 11 16,7 5 21-16,3 4 32 0,4 2 4 0,6 1 2 15,-1 0-1-15,6 4-2 0,0 0 2 16,-1 3 0-16,0 0 0 0,-1 3 3 0,-1 2-6 15,1 1-1-15,2 2 0 0,-5-3-3 0,0 0 6 16,-6-4 2-16,-4 1 1 0,-4-4 6 0,-1 1 3 16,-7-3 9-16,-2 0 12 0,-1-1 12 0,-4-3 14 15,-4-3 1-15,-3 2-5 0,-4 2-11 0,-3-2-14 16,-6 2-6-16,0-1-2 0,3-4 1 16,1-1 2-16,2-3-1 0,2-4-2 0,4-3-1 15,3-1-4-15,1-1-10 0,1-2-14 0,-3 1-22 16,4-5-30-16,-1-2-43 0,1-1-65 15,2-7-101-15,4 0-231 0,2-1-483 0,4-3-205 16</inkml:trace>
  <inkml:trace contextRef="#ctx0" brushRef="#br0" timeOffset="109091.6744">5269 13986 974 0,'3'-9'268'0,"3"0"-87"0,1-6-25 0,0 1 22 15,0-2-3-15,-2-2 0 0,-1 3-22 0,-3 0-37 16,0-1-20-16,-2 5-29 0,1-1-15 16,-4 2 0-16,0 2 0 0,1 1-3 0,-5 4-11 15,-2-1-12-15,1 2-14 0,-1 3-8 16,-2 3-8-16,1 2-3 0,-2 4 2 0,1 1-1 0,-1 3 6 15,1 3 1-15,3 2-2 0,3 2 1 16,1 7 0-16,4 0 0 0,-1 0 0 16,5 1 3-16,-1-1-1 0,5 1-2 0,0-2 2 0,6-4 1 15,0-3 3-15,6-2 7 0,0-6 2 16,2-4 4-16,0-4 2 0,-1-4 3 0,0-1 0 16,1-5 3-16,-3-3 0 0,1 2-5 0,-5 0-1 15,4-4-8-15,-7 3-11 0,0 0-21 0,-1-2-33 16,0 1-58-16,-1-2-99 0,-2-2-159 15,0-1-365-15,0 1-785 0</inkml:trace>
  <inkml:trace contextRef="#ctx0" brushRef="#br0" timeOffset="110053.1564">5503 13676 966 0,'-5'24'280'0,"-2"6"-76"0,-1 11-29 16,4-7-32-16,3-5-32 0,2-5-29 16,3-3-23-16,2-3-18 0,4-1-4 0,3-5-1 15,-1 0-4-15,3-5 6 0,0-4 3 0,3-3 9 16,-1-4 5-16,4-3-5 0,0-6-3 16,0-3-4-16,1-6-2 0,-2 0-3 0,-3-5-2 15,1-2-4-15,-1 0-2 0,-6-2 1 0,-2-1-1 16,-5 0 2-16,-1 0-1 0,-3-1-7 15,-4-1-3-15,0-1-3 0,-5 1-1 0,-2-2-4 16,-6 2-2-16,-2-3-4 0,-1 3-6 0,-4-4 0 16,0 1-5-16,-3-2 2 0,-2 1 3 0,4 1-4 15,-3 3 5-15,-1 0-1 0,-1 0 2 0,-1 0 4 16,3 5 3-16,4 2 5 0,0 6 2 0,5 4 7 16,1 7 2-16,5 3 2 0,5 1-8 15,2 5-19-15,5 1-35 0,1 1-51 0,3 3 10 16,2 6 9-16,5 5 30 0,4 8 40 15,6 8-8-15,8 1 2 0,1 6 0 0,3 1 4 16,4 1-1-16,-1 6-2 0,-3 2 3 0,0 4-6 16,1 1 0-16,0-2 6 0,-1 0 0 0,-3-5 7 15,-2 0 3-15,-1-8-2 0,-4-6-1 16,-4-5-2-16,-4-11-2 0,-4-4-1 0,-3-6 5 16,-4-4 12-16,-1-3 16 0,-2-1 6 0,-2-6-4 15,-1-4-17-15,-2-6-20 0,-1-9-5 0,-2-1 0 16,1-2 1-16,-2-2 6 0,2-1-3 0,-1 1 1 15,0 1-1-15,4 1-5 0,0 3 2 16,1 4-3-16,2 3 1 0,1 6-5 0,1 3-4 16,2 5-11-16,0 3-6 0,0 1 0 0,5 4-1 15,0 2 9-15,4 3 6 0,5 4 5 0,-1-1 6 16,5 7 3-16,0 0 2 0,2 1 1 0,0-2-2 16,-1 0 2-16,-3-7 1 0,-1-2 2 15,-1-2 2-15,-3-4 2 0,1-1 0 0,-5-2-2 16,-1-1 8-16,-1-3 5 0,-2 3 10 0,-1-3 8 15,-4-1-5-15,0-6-3 0,-2 1-11 16,-2-5-3-16,-1-2-2 0,-1 0-5 0,-2 1 0 0,1 0-5 16,0-4 0-16,-2 1 1 0,-2-2-2 15,1-2 2-15,3 1-4 0,0-2-2 16,3 2 0-16,1 3-1 0,2 5-1 0,3 4-5 0,-1 1-5 16,1 7-9-16,3 0-4 0,-2 3-4 15,5 2 2-15,2 1 7 0,2 4 4 0,1 4 5 16,2 2 5-16,0 1 5 0,2 6 3 0,-1-1 2 15,-2 3 0-15,1 4-2 0,-2-1 2 0,-4 0 0 16,3 2 1-16,-4-6 6 0,0-2-5 16,-1-5 1-16,-6-6-1 0,0-4 12 0,-1-3 26 15,-1-1 21-15,-1-1 4 0,0-3-16 0,-2-6-25 16,-5-3-24-16,2-7-4 0,-1-1 3 16,-1-1-1-16,-2-3 3 0,1 1-1 0,3-1-7 15,0-3 7-15,0 1-3 0,2 2 0 0,2 4 3 0,-3 0-4 16,5 2-3-16,3 6 2 0,0 2 3 15,-1 5-4-15,1 2-3 0,2 2-4 0,-3 3-8 16,4 2 5-16,1 1 1 0,4 5 6 16,4 2 4-16,-3 2 0 0,3 5 1 0,0-1 2 15,1 2 5-15,-1 0-1 0,0 0-2 0,-2-2-21 16,0 0-47-16,-1-2-63 0,1-1-110 0,-2-4-109 16,1-4-173-16,-4-4-378 0,-1-2 66 0</inkml:trace>
  <inkml:trace contextRef="#ctx0" brushRef="#br0" timeOffset="110727.019">6365 12715 1833 0,'-7'12'51'15,"4"1"-43"-15,-3 7 15 0,3 2 51 0,4 0 34 16,3-1 12-16,0 0-1 0,0-2-26 0,7 3-23 15,4-1-12-15,4 0-21 0,0-3-6 0,4-3 0 16,-1-7-2-16,2-5 3 0,1-4 3 16,-3-7 4-16,1-3-5 0,-2-3-1 0,-1-4-3 15,-2-3-12-15,0-2 3 0,-6 0-10 0,-3-2-4 16,-3 0 0-16,-2 0-6 0,-8 0-1 0,-1 0-2 16,-6 1-5-16,-4 2-7 0,0 3 4 0,-5 1 2 15,1 7-1-15,-2 3 11 0,1 0 5 16,2 4-4-16,-1 1-1 0,3 3-1 0,-3 2-7 15,7 0 4-15,1 1 1 0,4 1-14 0,0 2-13 16,6 0-8-16,1 3-8 0,6 4 10 0,0-2 12 16,2 3 8-16,8-6 11 0,2 2-2 15,2-6 1-15,5-3 2 0,-3-5 1 0,5-3 5 16,-5-2 2-16,1-2 0 0,3-4-1 0,-3-1 5 16,-3 0 1-16,0-4 5 0,-5-1 1 0,0 0-2 15,-5-1 3-15,0 1 0 0,-6 0 5 16,1 3 1-16,-3-4-1 0,-3 0-1 0,-1 0-5 15,-3-2 3-15,1 0-6 0,-5-1 0 0,0-3-2 16,-1-2-3-16,-1-2-2 0,-4-4-3 16,-1-2 0-16,0-2-3 0,2 2 1 0,1-3 0 15,-5 1-5-15,4-3 3 0,-2 0-2 0,1 2 2 16,-1-2-1-16,-2 6-2 0,1 2-1 0,-1 4-1 16,-2 6 6-16,-1 5 3 0,4 3 3 0,-3 7 3 15,2 4-5-15,5 4-5 0,-1 3-9 0,0 3-11 16,4 2-6-16,3 4-6 0,0 5 1 15,-1 6 1-15,7 1 7 0,1 7 5 16,5 4 3-16,2 2 4 0,7 9-1 0,1-3 4 0,8 6 6 16,5 2 10-16,2-1 12 0,6 2 2 15,2 0 0-15,5-1-2 0,2-4-8 0,-1-2 2 16,2-3-2-16,-4-5-2 0,-6 1 3 0,-1-4-2 16,-3-2-1-16,-3-4 3 0,-1-5 0 0,-4-5-4 15,-4-1-11-15,-2-5-29 0,-5-2-41 0,-2-7-45 16,-2-3-65-16,-2-8-127 0,-3-3-388 15,1-7-800-15</inkml:trace>
  <inkml:trace contextRef="#ctx0" brushRef="#br0" timeOffset="111717.1699">6987 11979 1554 0,'-1'11'90'0,"-1"2"-56"15,-1 7 16-15,3 5 56 0,3-2 17 16,0 0 5-16,1-1-11 0,3-1-35 0,3 2-16 16,2-3-13-16,6 1-14 0,-1-4-3 0,1 0 0 15,-3-6 1-15,4-4 1 0,-1-6 8 16,-3-4 1-16,4-4 5 0,-2-5 1 0,-4-3-8 16,0-4-6-16,-3-2-13 0,-1-5-17 0,1-2-11 15,-3-2-11-15,-3-1-8 0,0 1-10 0,-4-1-8 16,-5 3-8-16,-1 3-8 0,-1 2 7 15,-3 3-15-15,-1 6-4 0,-4 2-7 0,0 5-8 16,-5 6 18-16,-1 2 13 0,1 5 22 0,-2 5 20 16,1 3 12-16,0 3 8 0,2 3 2 15,2-1 0-15,4 2-10 0,3 0-5 0,4 0-6 16,2 3-6-16,2-5 3 0,5-2-9 0,2-5-21 16,3-4 2-16,3-7 18 0,1-2 26 0,4-7 37 15,-2-1 13-15,3-5-9 0,1-3-8 0,-5-4-8 16,5-2-7-16,-3-4 3 0,2-1 0 0,2-1 0 15,-6 0-1-15,3-1-5 0,-4 3-3 16,-1-3 2-16,-1 2-1 0,-1 0-2 0,-1 3-2 16,-3 0-5-16,3 1-5 0,-5 5 0 0,3 2-1 15,-3 5 5-15,-2 1 1 0,0 6-3 0,-1 3-6 16,0 2-17-16,-1 1-35 0,0 2 4 16,1 5 1-16,0 4 14 0,0 7 27 0,-1 3 1 15,0 5 2-15,1 2 3 0,0 4 6 0,2-1-5 16,1-2 0-16,4-5-5 0,3-6-8 15,-1-6-1-15,1-9 7 0,0-4 14 0,0-4 13 16,-1-3 13-16,-1-2-1 0,-1-4-1 0,1-1-3 16,1-4-8-16,-6 2 1 0,3-1-2 15,-5 0 3-15,-1 0 3 0,-2 2 2 0,-4-1-2 16,2 2-9-16,-5 0 7 0,1 1-2 0,-2 1 2 16,0-1 6-16,0 3-7 0,0-1 4 0,1 2-2 15,2-2-4-15,0 4-2 0,0 2-7 0,3 1-6 16,0 2-12-16,4 2-20 0,0 0-37 0,4 1 1 15,1 4 8-15,4 1 14 0,3 7 37 16,6 2-1-16,2 4-1 0,0 4 5 0,7 3-1 16,-2 2-1-16,5 7-8 0,0 2-1 15,3 5-1-15,3 5 3 0,-4 6 8 0,-1 5-2 0,0 3 3 16,-1 4 0-16,-3 2 1 0,-4 0 5 16,-5-2-1-16,-4-3 2 0,-4-3-3 0,-3 0 0 15,-6-3-2-15,-4-1-4 0,-5-5-2 16,-7-8-5-16,1-3 3 0,-7-8 7 0,-5-6 11 15,3-7 16-15,0-5 10 0,1-8 8 0,3-5 0 16,1-4-8-16,1-7-13 0,4-3-7 0,2-4-7 16,0-7-4-16,1-3 5 0,2-7-1 0,-2-1 5 15,6-3 2-15,-1-5-6 0,3 0 0 16,2-2-7-16,0-3 1 0,0-2-2 0,0-1-1 16,-2-4 2-16,-3-6-4 0,1-3 0 0,-4-3-3 15,3-2-3-15,-2 1-3 0,-2-1 1 0,0 4 1 16,4 3 3-16,-3 5-2 0,0 6 2 0,-2 8 1 15,2 6 2-15,3 9 6 0,-3 4 8 16,-1 8 8-16,5 7-1 0,-1 4 4 0,2 3-11 16,3 3-21-16,0 1-24 0,0 2-11 0,6 6 4 15,-2 5 15-15,6 9 23 0,0 4 2 0,2 3 1 16,7 2-1-16,2 0-4 0,1 0 4 0,4-1 0 16,3 0 4-16,-2-3 3 0,2-4-2 15,0-4 2-15,1-8-3 0,-7-4-17 0,4-7-31 16,-6-1-61-16,-1-7-107 0,-6-5-209 0,3-5-504 15,-6-5-328-15</inkml:trace>
  <inkml:trace contextRef="#ctx0" brushRef="#br0" timeOffset="111848.6408">7301 11150 1473 0,'-8'-6'699'0,"-3"1"-646"16,1 0-48-16,6 2-34 0,0 5-70 0,3-1-161 15,0 5-267-15,1 4-632 0</inkml:trace>
  <inkml:trace contextRef="#ctx0" brushRef="#br0" timeOffset="112311.1701">7810 11416 1546 0,'0'-22'163'0,"-2"-5"-21"0,-5-10 9 0,3 9 14 15,-4 2-15-15,-2 3-10 0,-4 0-34 0,-2 3-30 16,-2 2-17-16,3 4-19 0,-5 1-11 0,1 6-12 16,-1 3-4-16,1 3-4 0,5 2-3 15,-4 3-7-15,7 3-8 0,-2 6-4 0,0 2-6 16,7 6 1-16,-2 5 3 0,6 3 4 0,1-1 1 15,4 1 5-15,0 2-3 0,6 3 0 16,2-2 2-16,4-2 0 0,-1-4 3 0,5-3 3 0,-1-4-2 16,3-7 3-16,-1-6 4 0,1-4 7 15,0-6 5-15,1-7 4 0,0-1 2 0,5-8-2 16,-5-5 3-16,4-7-2 0,-5-8-7 0,1-1-2 16,-2 1-5-16,2-3-3 0,-3 1 2 0,1 2-2 15,-2 0 0-15,2 1-5 0,-3 6 2 16,1 1 0-16,1 6 2 0,-6 4 10 0,4 5-1 15,-5 3 2-15,-2 6-6 0,0 1-8 0,-1 5 1 16,-1 2-2-16,-1 2-1 0,0 3 0 0,-1 3-2 16,-2 2 5-16,-3 6 2 0,4 4 5 15,-5 2-1-15,-5-1-1 0,3-1 2 0,-4 1-1 16,2-6-1-16,-3-1-18 0,0-5-33 0,-1-1-71 16,-2 0-128-16,-1-1-278 0,0-2-1035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20:38.876"/>
    </inkml:context>
    <inkml:brush xml:id="br0">
      <inkml:brushProperty name="width" value="0.05292" units="cm"/>
      <inkml:brushProperty name="height" value="0.05292" units="cm"/>
      <inkml:brushProperty name="color" value="#FF0000"/>
    </inkml:brush>
  </inkml:definitions>
  <inkml:trace contextRef="#ctx0" brushRef="#br0">1246 4298 1 0,'3'0'0'0,"-3"-2"0"16,0 2 0-16,0-1 0 0,0 2 0 0,-3-1 168 16,3 0 34-16,3 2-42 0,-3-2-2 0,0 0-26 15,0 0-8-15,-3 0-5 0,6 0-9 0,-3 0-8 16,0 0-13-16,0 1-6 0,0-1-14 0,2-1-10 15,-2 1-15-15,0 0-13 0,0 0-9 0,0 0-11 16,-2 1-5-16,2-1-12 0,2 1-11 0,-2-1-5 16,1 2-14-16,0-1 20 0,0 3 11 15,0 3 9-15,3 1 16 0,1 2-15 0,2 3-4 16,-3 2-2-16,6-1 3 0,0 4 0 0,-1 1 2 16,3 6 0-16,-1 1 5 0,4 4 6 15,-1 2 3-15,-2 3 1 0,3-3-5 16,-2 4 0-16,2 0 1 0,-3 1 2 0,1 0 0 0,-2-1-3 15,1-4-4-15,1-3-3 0,-1 0-2 16,-4-6-1-16,1-1 0 0,-2-5-1 0,1-2 1 16,-4-2 1-16,4-2 1 0,-5-1 2 0,3-2 4 15,-4-3 1-15,0 0 0 0,2-3 1 0,-3-1 0 16,0 2 3-16,-1-3 7 0,0 0 7 16,0 0 7-16,0-1 5 0,0 1 2 0,0 0 4 15,0 0 3-15,-1 0-5 0,0-2-18 0,-1 2-28 16,0-1-51-16,0 0-96 0,0 0-140 0,-2-3-251 15,0 0-438-15</inkml:trace>
  <inkml:trace contextRef="#ctx0" brushRef="#br0" timeOffset="1193.4378">821 4189 1 0,'0'-2'0'0,"-1"0"0"0,1-2 0 16,-1 2 0-16,1-1 33 0,-1 0 184 0,1 0-39 15,0 0-17-15,0 2-21 0,0 1-31 16,0 0-8-16,0 0-19 0,0 0-18 0,0-2-9 16,0 2-11-16,0 0-13 0,0 0-8 0,0 0-9 15,1-1-10-15,-1 1-1 0,1-1 7 16,0 0 7-16,4 0 13 0,-3 0 7 0,4-3 4 15,-2-1 2-15,7 0 1 0,-1-5 4 0,2 1 4 16,6-3 6-16,19-17-10 0,3-3-2 0,1-2-7 16,-1 3-10-16,0 2 6 0,0 1-6 15,-1-2-1-15,1 3 1 0,-1 2-4 0,1 2-6 16,-7 2-5-16,-3 5-2 0,-2 2-6 0,-8 5 1 16,-3-2-1-16,-6 4-1 0,-4 2 2 15,-1 0-1-15,-4 4 2 0,-1 1 4 0,-1 0 7 16,0 1 8-16,-1-1 7 0,1 3 2 0,-1-3-3 15,0 0-5-15,1 1-5 0,0-1-7 16,0 0-2-16,-1 1-2 0,1-2-3 0,-1 1 0 16,1 0-5-16,0 0-5 0,0 0-16 0,0-1-28 15,0 2-45-15,-1-1-67 0,1 0-81 0,-3 1-116 16,1 2-185-16,1 2-219 0,0 1 644 16</inkml:trace>
  <inkml:trace contextRef="#ctx0" brushRef="#br0" timeOffset="2334.8152">1027 4606 1 0,'-1'-4'0'0,"-2"-6"103"0,1 3 256 0,2 3-70 16,0 0-46-16,0 4-42 0,0-1-44 0,0 0-46 0,0 1-39 15,1 2-33-15,0-2-14 0,2 0 2 16,-1-2 16-16,0-7 19 0,6 0 20 0,1-10 3 16,4-5-8-16,3-6-10 0,7-5-23 0,0-3-10 15,3 0-12-15,-1-1-6 0,2 1-6 16,-3 1-28-16,1 3-61 0,-2 0-80 0,-3 5-111 16,-7 1-175-16,2 5-326 0,-4 1 345 15</inkml:trace>
  <inkml:trace contextRef="#ctx0" brushRef="#br0" timeOffset="2503.2527">1031 4687 1245 0,'6'-1'79'16,"-2"-4"-75"-16,6-4 37 0,4-6 75 0,3-7 42 15,9-9-28-15,-1-9-47 0,6-6-32 0,6-6-50 16,-2 0-96-16,2 1-169 0,-5 2-303 0,-3 6-414 15</inkml:trace>
  <inkml:trace contextRef="#ctx0" brushRef="#br0" timeOffset="2726.9673">1049 4387 472 0,'1'6'512'15,"0"-1"-400"-15,2 1-36 0,4-3 32 0,3-2 42 16,-1-4 36-16,2-4 14 0,10-5-26 0,0-11-38 16,6-6-38-16,1-10-36 0,1-6-38 0,5-3-39 15,-4-8-36-15,-7 4-28 0,-4 4 7 16,-11 7 16-16,-11 9 23 0,-5 9 10 0,-10 8-43 16,-9 5-44-16,-4 9-120 0,-2 9-218 0,-6 6-222 15,-1 13 214-15</inkml:trace>
  <inkml:trace contextRef="#ctx0" brushRef="#br0" timeOffset="4119.3697">2545 5008 1 0,'-1'0'0'0,"-1"0"0"0,0-1 153 16,2-1 43-16,2 2-18 0,-4-2 0 0,2 1-15 15,-3-2-12-15,0-1 14 0,2 3 0 0,0 0-2 16,-1-1-12-16,2-1-17 0,-2 2-20 15,0 0-21-15,2 1-25 0,0 0-20 0,0-1-24 16,2 1-19-16,0 1-19 0,-1-1-10 0,0 1 5 16,1 1 8-16,6 2 13 0,-2 3 7 0,1 2-2 15,3 3-1-15,2 2 1 0,4 6 5 0,-3 2 6 16,4 4 2-16,0 3 5 0,0 3-3 16,3 6 0-16,0 1-1 0,0-1-5 15,0 3-1-15,2-1-1 0,-3-3-5 0,2-2 0 16,2 0 1-16,1-2-6 0,0-1 0 0,2-3 0 15,-1-1-4-15,-2-2 5 0,-3-5-2 0,0-2 0 16,-3-7 5-16,1-1 1 0,-6-3 0 16,-1-2 2-16,-3 1-2 0,-3-4-5 0,-3-2 7 0,1 0 5 15,-2-1 14-15,-1 1 19 0,-1-1 13 16,1 0 8-16,-1-1 2 0,-1 1-12 0,0-1-34 16,0-2-41-16,-1 1-49 0,-4-5-44 0,0 1-34 15,-1-1-51-15,0 0-87 0,-2-3-162 16,-2-1-286-16,2-3-94 0</inkml:trace>
  <inkml:trace contextRef="#ctx0" brushRef="#br0" timeOffset="4583.548">2382 4931 1 0,'0'0'0'0,"0"0"0"0,0 0 0 0,0 0 0 15,0 0 197-15,1 0 25 0,1-2-33 16,-2 2-47-16,1-2-63 0,3 1 1 0,-2-1 4 16,2-2 11-16,3-2 21 0,5-3-20 15,3-1-10-15,1-5 1 0,7-2 13 0,0-6 7 16,7-5 3-16,6-5-4 0,4-3-18 0,6-3-19 15,-2 1-17-15,4 2-19 0,-6 2-12 0,0 6-10 16,-6 5-5-16,-5 6-4 0,-9 2 1 16,-1 2-2-16,-7 4-2 0,-4 3-4 0,-3 3-11 15,-1 1-22-15,-3 1-40 0,-2 1-51 0,-1 1-38 16,-1 1-23-16,-1 3-101 0,-4 5-245 0,-2 2-195 16</inkml:trace>
  <inkml:trace contextRef="#ctx0" brushRef="#br0" timeOffset="4840.858">2544 5249 1714 0,'4'-1'98'0,"3"-4"-136"0,3-4 57 15,5-3 106-15,4-5 35 0,4-4-1 16,4-6-25-16,7-3-26 0,3-7-28 0,6-3-21 16,3-3-14-16,5 0-15 0,-2 2-11 0,0 6-8 15,-8 3-6-15,-5 7-5 0,-8 4 0 16,-4 6-2-16,-3 1-3 0,-5 5-9 16,-2 3-34-16,-5 1-79 0,-3 8-122 0,-5 0-237 15,-1 7-442-15,-4 6 60 0</inkml:trace>
  <inkml:trace contextRef="#ctx0" brushRef="#br0" timeOffset="5042.4228">2776 5553 2081 0,'8'-3'21'0,"7"0"-13"0,6-5 100 0,6-4 31 15,4-6 23-15,2-5-8 0,6-6-39 0,3-5-42 16,2-4-28-16,2-3-17 0,3-1-11 15,-1 0-9-15,-2 4-5 0,-5 5-10 0,-4 5-18 16,-7 5-27-16,-3 5-37 0,-5 2-80 0,-3 3-177 16,-3 4-496-16,-7 2-589 15</inkml:trace>
  <inkml:trace contextRef="#ctx0" brushRef="#br0" timeOffset="6026.6273">3233 4837 1775 0,'0'-8'462'15,"1"-3"-436"-15,1-2-15 0,6 6 8 0,0 1 10 16,2-1 7-16,-4 3-3 0,2 3-13 16,3 0-6-16,-1 4-8 0,7 6-2 0,-2 2 1 15,4 4 1-15,1 4 2 0,0 2 4 0,1 2 1 16,0 2 0-16,-3 2 0 0,0 0-1 15,-1 0-2-15,0-2-1 0,-3-2-3 0,-1-5-2 16,-5-7 0-16,-1-1-4 0,-2-5 8 0,-3-2 23 16,-2-3 38-16,-1-2 42 0,0 1 26 0,-2-2-35 15,-1-6-46-15,-2-4-39 0,-4-6-34 16,2-4 14-16,-4-1 7 0,0-1-2 0,2-3-1 16,1-1-3-16,-2-1-5 0,5-2-5 0,1 2-2 15,1-2-1-15,2 1-5 0,2 4 6 0,2 0-8 16,0 5 0-16,5 4-3 0,-1 5-10 0,2 4-2 15,1 2-6-15,0 3-1 0,1 0 8 16,1 6 4-16,2 2 10 0,2 2 7 0,0 4 7 16,2 4 2-16,-3 3 3 0,2 2 4 0,-4 2-3 15,-1 4 5-15,-1 2 1 0,0 0 0 0,-2-5 2 16,-4-4-2-16,-1-7 0 0,-1-5 15 16,-2-2 26-16,-3-4 22 0,1 0 3 0,-4-3-14 15,-1-1-33-15,-3-7-21 0,-3 0-5 0,0-7-2 16,-1-3 5-16,1-4-2 0,0-2 1 0,1 0-5 15,6-1-3-15,1-1-2 0,2-2-4 16,2 1 0-16,2 3-3 0,2 3-1 0,0 4 0 16,4 0-8-16,2 5-3 0,0 2-9 0,1 6-8 15,2 3-3-15,2 6 2 0,2 2 10 0,4 7 11 16,2 4 13-16,0 2 7 0,-2 4 2 16,2-1 0-16,-2 1 2 0,0 2 5 0,-1-1-2 15,-1-3 1-15,1-2 1 0,-1-6 0 0,-2-2 5 16,1-4 5-16,-4-4 4 0,2-3 8 0,-4-2 12 15,-1-2 5-15,0-1 5 0,0-4-1 16,-1-2-9-16,-1-3-6 0,0-4-4 0,0 1-7 16,-1-1 4-16,-1-3-1 0,-2-1 0 15,-2-2-2-15,1-1-4 0,-3 1-1 0,0 0-5 0,0 1 2 16,0-2-4-16,0 1 1 0,-2-2 0 0,1-1-2 16,-1-1 2-16,-1-2 5 0,1 1-2 15,-3-4-4-15,0 1 2 0,0-1-5 0,-2-3 0 16,-1 1 5-16,-1 0-5 0,-1 0-2 0,-1 2 0 15,-2-2-4-15,1 3 4 0,-4-2 8 0,1 0-3 16,-3 2 4-16,-2 0-6 0,-2 4-5 16,-1-2 0-16,-4 5 1 0,3 1 0 0,-2 2 0 15,-2 2 2-15,0 3-5 0,2 3 5 16,1 2 0-16,4 5-1 0,7 0 1 0,2 5-3 16,0 1 1-16,7 3-8 0,3 0-10 0,2 0-26 15,2 2-13-15,-1 1 7 0,1 9 7 0,3 2 30 16,5 6 11-16,0 3 1 0,5 2 5 0,5 1-5 15,5 5 4-15,5 4-1 0,1 6 1 16,3 3 4-16,-1 9 1 0,2 5-1 16,3 3-3-16,0 9 3 0,1 3-6 0,1 2 2 0,1 3-1 15,-3 4-5-15,0-1 3 0,-1 3 0 16,0-2 0-16,1-6 0 0,-2-4 1 0,-5-6-3 0,-2-8 1 16,-3-9 2-16,-4-7-1 0,-3-7 2 15,-4-7-3-15,0-4 1 0,-7-8 1 0,-1-3 0 16,-1-3 3-16,-4-6-4 0,-2-2-4 15,0-3-6-15,-1-2-28 0,-4-2-59 0,2-5-102 16,-4-5-159-16,0-2-222 0,-2-7-347 0,-2-1 81 16</inkml:trace>
  <inkml:trace contextRef="#ctx0" brushRef="#br0" timeOffset="6629.0819">3960 3967 954 0,'-1'-12'510'0,"1"-6"-379"16,-3-5-8-16,7 5 20 0,1 2 15 15,0 2-15-15,2 1-23 0,1 5-42 16,-1 1-34-16,0 1-30 0,1 5-17 0,1 1-7 0,3 5-1 16,-2 2-2-16,1 6 7 0,2 5 5 15,1 7 1-15,2 3 8 0,2 6-1 0,-1 0 1 16,0 1-2-16,1-2-2 0,2-4-4 0,0-7-1 15,1-4 2-15,1-8 1 0,-3-2 4 0,1-4 2 16,-2-2 2-16,1-4 2 0,-1-4 4 16,-2-2 2-16,4-3 5 0,-2-4 4 0,1 1 1 15,-3-6 2-15,-2 0 3 0,-2-2 0 0,-4-3 1 16,-2 3-4-16,-1-5-5 0,-2 2-2 16,-2-3-4-16,-1-2-2 0,-1 0 0 0,-1 2-3 15,-1-2 1-15,-1-1 0 0,-1-2 0 0,0-1-4 16,-4-3-2-16,2 0-2 0,-2 1-2 0,0-3 0 15,-1 4 0-15,0-5 1 0,0 3-2 16,-1-2-1-16,1 0 0 0,0 1-1 0,-2-2 3 16,-1 2-4-16,0-1 0 0,-1 1 2 0,-1 3-8 15,0 0 8-15,-2 3-3 0,0 2-1 0,-2 2 7 16,2 5-1-16,-1 2 2 0,1 4 1 0,3 3-3 16,2 5-4-16,-1 3-4 0,3 3-6 15,2 5-15-15,0 3-6 0,0 2-8 0,3 8 7 16,0 5 13-16,1 5 9 0,0 7 10 0,4 1-3 15,4 5 3-15,3 1-1 0,4 1 1 16,2 5 1-16,1 0 0 0,5 1 8 0,0 2 0 0,5 2 2 16,3-2 1-16,1 3-8 0,3-4 1 15,2 5-2-15,2-4 1 0,2-2 1 0,1-6-1 16,-1-3 3-16,-2-10-2 0,-4-4 2 0,0-5-1 16,-1-6 3-16,0-2 4 0,-3-5 1 0,-1-5 3 15,-2 0-3-15,-2-2-4 0,-3-5-8 16,-4 0-15-16,-3-4-31 0,-3-3-59 0,-3-3-121 15,-3-1-269-15,0-4-530 0,-1-3-93 16</inkml:trace>
  <inkml:trace contextRef="#ctx0" brushRef="#br0" timeOffset="8244.5288">4751 3224 1636 0,'2'6'116'0,"1"5"-170"15,3 5 55-15,-1 5 99 0,1 1 23 0,2 1 1 16,3-1 3-16,-1 1-12 0,0 1-12 0,5 1-19 16,0 1-24-16,1-2-16 0,3-2-11 0,-1-3-6 15,2-4 1-15,-2-4 5 0,-1-6 7 16,-1-3 10-16,0-6 7 0,-1-2 2 0,-1-4-3 16,-1-4-8-16,-1-4-11 0,-2-2-9 0,-4-4-7 15,-2-2-3-15,-4-1-3 0,-4-1-6 16,-3 2-9-16,-8-3-9 0,0 2-4 0,-6 4-2 15,0-1 0-15,-5 6 1 0,2 4 1 0,-3 2 1 16,3 3 1-16,1 5 4 0,6 3-3 0,-1 2 1 16,6 2-2-16,-2 2-3 0,2 3 2 15,3 1-3-15,-1 4 2 0,4-1-4 0,1 5-2 16,1-2-4-16,4-1-1 0,2 0 1 0,5-1 1 16,3-1 8-16,0-5 8 0,7-4 10 0,-1-6 14 15,4-3 2-15,0-8 4 0,2-4-1 16,4 0-6-16,-2-5-2 0,0-1-1 0,0 0 1 15,-4-3 0-15,-1 6 2 0,-5-1 2 0,-3 0-1 16,0 3 0-16,-4 1 0 0,-5 3-2 0,-1-2-1 16,-1 6-5-16,0 3-2 0,0 2-4 0,0 5-5 15,0 0-13-15,0 1-26 0,0 1-42 16,2 2 8-16,2 2 13 0,-1 5 23 0,6 1 44 16,0 4-5-16,3 1-1 0,3 0 0 0,-1 2 0 15,2 1-2-15,-1-4-1 0,4-3 0 0,-2-5 1 16,3-5 2-16,0-2 6 0,-4-7 5 15,2-2 1-15,-6-3 2 0,1-3-1 16,3-1 1-16,-6-2 3 0,1-2 3 0,-6-1 5 0,-3 1 2 16,-2 1 1-16,-1-1-6 0,-4 1-7 15,-1-2-4-15,-1 0-1 0,-1 2 2 0,-2 4-1 16,-1-1 0-16,2 1-1 0,1 2-3 0,1 1-1 16,-1 2 0-16,1 2-1 0,4 2-1 0,0 6-3 15,0-3-3-15,2 3-13 0,1 1-20 16,1-1-29-16,2 2-5 0,0 1 11 0,-1 5 20 15,4 1 30-15,4 6 6 0,0 2 3 0,1 3-1 16,3 5-1-16,4 6 1 0,-3 1-4 0,4 1 2 16,2 3 4-16,6 2 2 0,0 3 2 0,4 1 0 15,3 3-3-15,0 1 1 0,2-1 1 16,-4 3 0-16,1 0 1 0,0 1 0 0,-2 1-2 16,-4-2 2-16,0 1 2 0,-6-2-2 0,-4 2-2 15,-3-2 1-15,-5-2-7 0,-5-4 8 0,-2-6 4 16,-5-1 4-16,-6-3 8 0,-2-3-1 0,-6-2 1 15,-6-2 0-15,1-2-1 0,-4-5 1 16,0-5-1-16,-1-5-4 0,3 1-5 0,-1-5-2 16,1-1-5-16,1-5-2 0,-1-3 7 0,0-4-9 15,5-3-4-15,1-3 1 0,3-2-9 16,3-2 7-16,-1-3-3 0,4-1-2 0,0-2-4 16,2-1 0-16,2-1 0 0,2-1 0 0,2-5 2 15,4-4-6-15,2-5 0 0,0-2 1 0,3-4-3 16,4 1 5-16,0-3-1 0,2-2 1 15,1 0-2-15,3-3-1 0,0 2-2 0,3-4 3 16,0-2 3-16,2 0 1 0,-2 1 5 0,1-3 1 16,1-3 3-16,-2 5 1 0,-1 0 3 0,1 5 2 15,-5 4 0-15,0 2 1 0,-3 2 2 16,-5 1 1-16,0 3-1 0,-3 4 5 0,-2 2-3 16,-3 5 4-16,-2 0 3 0,-3 6 4 0,2 5 5 15,-6 1 2-15,2 8 1 0,1-3-6 0,-5 8-10 16,4 1-7-16,-2 0-9 0,-1 4-9 15,-2 4-9-15,-2 3-6 0,-1 3-2 0,-2 5 3 16,3 1 7-16,3 3 1 0,1 5 8 0,0-3-2 16,3 4-1-16,1 1 6 0,2 0-2 0,1 5 5 15,0 1 4-15,3 3-1 0,3 1-1 0,1-1 1 16,3 1 2-16,3-4-2 0,6-2 4 16,-2-3-3-16,7-3 0 0,0-2 4 0,-1-2 4 15,3-4-2-15,3 1 0 0,-4-7 0 0,3 0-1 16,0-3 8-16,1-4 6 0,1-2 5 15,2-5 6-15,0-4-2 0,2-4-4 0,-2-2 0 16,-4-4-3-16,0-1 0 0,-7 1-1 0,-3-4 0 16,-1 2-4-16,-2-4 2 0,-2 0 1 0,-4-5-2 15,1 1 2-15,-6-3-4 0,-1 1-4 16,-1 0-3-16,-6 0-1 0,1 3-3 0,-2 3 4 16,-1 2 1-16,-1 4-1 0,-3 2 2 0,3 4-3 0,-1 1 0 15,-3 0-2-15,3 3-3 16,-4 4-6-16,0 1-2 0,-3 3-3 0,5 2 1 0,-5 1 1 15,5 4-2-15,1 4-2 0,0 4 0 0,1 3-1 16,0 1 4-16,2 3 2 0,3 3-1 16,1 1 0-16,2 3-1 0,6 1 0 0,1 2 2 15,2-1 2-15,4 1 1 0,2-2-2 16,3-3 0-16,4-1-1 0,2-1 1 0,-1-1 8 16,2-3-3-16,0-1 2 0,0-5 2 0,-2-2-5 15,1-3 10-15,-2-3 2 0,-1-4 3 16,2-4 9-16,-1-2-1 0,1-5 1 0,-2-2 1 0,-2-7-3 15,1 0-2-15,-4-5-2 0,3-4-1 16,-4-1-6-16,-3-2 3 0,-3-1-1 0,-1-3-3 16,-4 1 0-16,-1 0-6 0,-2-2-4 0,-2 0-3 15,-1-1 0-15,3 1-1 0,-3 2 2 16,4 0 2-16,0 7-1 0,2 2 0 0,2 6-4 16,2 4-5-16,-1 4-2 0,2 1-8 0,3 2-6 15,-3 5-5-15,1 0-3 0,2 4 1 0,3 3 8 16,1 3 7-16,1 5 8 0,-3 3 7 15,7 4 4-15,-5 4 5 0,3 3 6 0,-2 1 1 16,-2-2 1-16,2 1 0 0,-1-2 2 0,-3-1 6 0,-5-1 3 16,0-2 3-16,-3-5 1 0,-2 2 4 15,-2-2 3-15,-5-2 5 0,-2-1 4 0,-2-1-6 16,-8 0-8-16,1 0-5 0,-6-3-8 0,3-2-1 16,0 0 0-16,1-3-5 0,-1-3-12 15,3 0-13-15,0 0-23 0,4-2-30 0,-1 1-42 16,2 0-76-16,3-1-163 0,4 1-428 15,-1 1-804-15</inkml:trace>
  <inkml:trace contextRef="#ctx0" brushRef="#br0" timeOffset="12343.3322">898 6662 598 0,'0'-2'54'0,"1"-2"14"16,0 0 48-16,4-2 57 0,0-4 25 0,4-2-18 15,8-10-16-15,5-4-21 0,7-5-15 0,2 3-11 16,4-5-24-16,10-4-23 0,0-1-19 16,6-4-13-16,0-2-6 0,6 1-4 0,-1-2-4 0,0 0-2 15,-3 4-5-15,-3-4-4 0,1 1-4 16,-5 4-4-16,-1 2-2 0,-7 5-6 0,-6 7-15 16,-5 3-31-16,-3 8-54 0,-7 1-96 0,-3 4-203 15,-6 3-362-15,-4 3-41 0</inkml:trace>
  <inkml:trace contextRef="#ctx0" brushRef="#br0" timeOffset="12605.7013">1610 5673 1107 0,'18'-7'252'0,"6"0"-78"15,6 0-6-15,0 3-1 0,-3 5-14 0,-3 4-31 16,4 2-29-16,-6 4-19 0,0 3-17 0,-5 3-10 16,-3 5-10-16,-4 2-10 0,-3 2-1 0,-5-1-2 15,-3 3 2-15,-8 0-4 0,-1 4-5 16,-9-2-9-16,2 1-17 0,-7 1-16 0,3-4-33 16,0 1-63-16,4-4-79 0,-3-4-164 0,5-1-271 15,-4-6-553-15</inkml:trace>
  <inkml:trace contextRef="#ctx0" brushRef="#br0" timeOffset="13177.1114">1377 7997 108 0,'-3'4'244'0,"-3"1"-52"0,3-3-4 16,2 1 26-16,1-3 11 0,1-3-4 0,0 2-25 16,4-4-16-16,1-2-20 0,6-3 6 0,10-9 4 15,5-8-31-15,11-9-22 0,5-9-43 0,13-5-20 16,3-4-13-16,8-5-7 0,4-6-10 15,2-3-10-15,4 2-10 0,1 6-11 0,-2 5-25 16,-6 8-38-16,-8 8-66 0,-11 6-81 0,-9 7-101 16,-8 5-115-16,-7 7-119 0,-7-1-224 0,-5 3 553 15</inkml:trace>
  <inkml:trace contextRef="#ctx0" brushRef="#br0" timeOffset="13423.049">2028 7010 802 0,'30'-9'378'0,"14"-2"-69"0,13-1-39 0,-3 4-40 0,-7 5-50 16,-3 7-57-16,-6 6-38 0,-5 6-31 16,-6 8-11-16,-6 7-4 0,-4 6-3 0,-6 6 0 0,-5 0-4 15,-6 2-5-15,-5-2 1 0,-5 0-4 16,-2-1-3-16,-7-1 1 0,0-5-5 0,-1-2-3 15,-1-3-3-15,3-6-10 0,2-2-13 0,0-5-33 16,4-3-59-16,-2-1-75 0,0-3-118 16,3 0-192-16,1-4-393 0,-1-1 109 0</inkml:trace>
  <inkml:trace contextRef="#ctx0" brushRef="#br0" timeOffset="13908.9817">2799 6457 1 0,'-1'-4'0'0,"-2"-1"0"0,-2-1 0 0,4 2 0 16,-2 0 0-16,2 2 0 0,-2-1 0 0,2 1 0 16</inkml:trace>
  <inkml:trace contextRef="#ctx0" brushRef="#br0" timeOffset="14246.3825">2707 6363 1 0,'-2'-3'0'0,"-2"-1"0"16,1 0 0-16,-2 0 204 0,-1 2 87 15,3-2-9-15,-3 2-25 0,3-2-11 0,-4 1-25 16,1 1-21-16,0-2-12 0,2 2-19 0,-1 0-18 16,2 0-19-16,0 1-23 0,0 1-18 0,2 0-24 15,1 1-24-15,0 0-24 0,0 0-27 16,0 1-21-16,1 4 11 0,5 8 6 0,0 6 15 15,6 8 18-15,3 5-6 0,2 3-3 0,4 1-2 16,1 4 0-16,2 0-1 0,1 3 3 16,1-1 3-16,1-2 0 0,1 0 0 0,-2-6 1 15,0 0-2-15,-3-8-1 0,-4-3 0 0,-1-3-3 16,-5-3-3-16,4-6 0 0,-7 0-2 0,0-3 4 16,-3-3-2-16,0-2 1 0,-1 1-1 0,-3-3-4 15,0-1-7-15,-2-1-10 0,0 0-19 0,1-1-37 16,-4 0-43-16,1 0-88 0,-2-1-293 15,1-5-995-15</inkml:trace>
  <inkml:trace contextRef="#ctx0" brushRef="#br0" timeOffset="14516.7007">2473 6416 1690 0,'0'-1'234'0,"0"-2"-78"15,3-3-58-15,3-1-7 0,3-4 10 16,4-6-1-16,6-4 0 0,3-4-15 0,4-4-25 16,4-2-18-16,3-1-13 0,0 1-7 0,0 0-9 15,-2-1-4-15,-1 6-3 0,-2 2-7 0,-5 5-2 16,-5 3-10-16,-1 5-15 0,-6 3-27 15,-5 4-76-15,0 3-130 0,-4 4-111 0,0 2-189 16,-3 2-809-16</inkml:trace>
  <inkml:trace contextRef="#ctx0" brushRef="#br0" timeOffset="14711.4952">2657 6746 933 0,'6'-5'388'0,"2"-3"-120"0,1-4 2 16,2-5-29-16,4 1-6 0,3-7-57 15,3-4-82-15,3-3-42 0,4-2-39 0,-1-1-16 16,2 6-22-16,-1 1-35 0,-2 4-59 0,-3 6-94 16,-3 3-161-16,-3 2-265 0,-3 5-621 0</inkml:trace>
  <inkml:trace contextRef="#ctx0" brushRef="#br0" timeOffset="14845.8993">2971 6870 607 0,'8'-2'145'0,"2"-1"15"0,3-4 18 16,6-4 39-16,1-6-31 0,1-4-64 16,1-3-64-16,5-2-80 0,-1 1-185 0,0-1-352 15,2 1-325-15</inkml:trace>
  <inkml:trace contextRef="#ctx0" brushRef="#br0" timeOffset="16162.0617">3299 6171 428 0,'8'2'381'0,"2"2"-215"0,3 2-83 0,4 6-3 16,-4 2 28-16,3 3 16 0,-1 2 0 0,0 2-6 16,-2-1-27-16,3 3-17 0,-3 0-12 15,0-1-18-15,0 2-11 0,-1-2-9 0,-5 0-4 0,0-3 0 16,-4-3 1-16,0-6 4 0,-1-2 10 0,-2-3 33 16,0-4 43-16,-1-1 38 0,1 0 11 15,-3-4-29-15,-1-3-46 0,-4-4-43 0,0-7-24 16,0-5-9-16,-1-2-3 0,-1-5-5 15,2-2 1-15,2-1-4 0,2 2-4 0,1 2-1 16,-1 1-2-16,3 2-4 0,2 2 0 0,3 2-9 16,-1 4-28-16,3 5-15 0,-2 2-13 0,5 1 5 15,1 3 27-15,1 0 1 0,1 5-2 0,1 3-4 16,3 4-3-16,-1 3 11 0,2 1 21 16,2 4 3-16,0 1 8 0,-1 4 4 0,-2-1-5 15,1 2 6-15,-3 2 3 0,-2-4 1 0,-1-2 1 16,-3-4-1-16,-4-3 7 0,-2-5 27 15,-2-3 51-15,0 0 57 0,-2-2-25 0,-2-2-27 16,-1-4-52-16,-4-4-53 0,-1-2 18 0,2-2-3 16,-4-3 0-16,4-2-5 0,2 1-7 15,0-1-4-15,5 0-6 0,1 0-13 0,1 3-16 0,1-1-12 16,3 3-25-16,-2 4-38 0,4 2-4 16,0 4-13-16,3 1 0 0,0 4 26 15,2 3 11-15,2 3 28 0,-1 3 33 0,3 1 27 16,0 0 10-16,1 3 0 0,1-1-5 0,0 0 4 0,-3 0 6 15,3-4 10-15,-1-5 12 0,4-5 3 16,-3-4 3-16,3-7 0 0,-3 1 4 0,2-6 5 16,-3 1 14-16,-1-2 19 0,-1 3 20 0,-2-1 15 15,-2-1-35-15,1 0-17 0,-6 0-26 16,1 0-16-16,-4-3 22 0,-1 2-3 0,0-3 0 16,-2 2-4-16,0-2 3 0,0-1 4 0,-2 2-2 15,0 0 4-15,-1-2 5 0,-2 1-9 0,0-1 3 16,-4 1-6-16,0 0-6 0,1-1 1 0,-5 1-2 15,1-1-2-15,-1 1-1 0,0-1-2 16,-5 3-2-16,2 0 4 0,0 0-1 0,-4 2-5 16,3 0 2-16,-1 4-3 0,1 0 1 0,3 5 3 15,-2 0 3-15,2 3 6 0,2 1 3 0,0 1 0 16,5 3-11-16,0 2-19 0,4 2-31 16,1 0-12-16,3 5 6 0,2 3 9 0,0 5 27 15,4 4 7-15,3 4-3 0,4 2 1 0,3 6 2 16,4 2-1-16,4 4 1 0,4 5 0 0,2 2 0 15,0 4 1-15,4 2 3 0,-1 1-1 16,2 4 0-16,-1-1 0 0,2 4-1 0,-1-2 1 16,2 2 2-16,-5 1-1 0,0-3 1 0,-3-1-4 15,-4-6-2-15,-4-4-2 0,-2-5 0 0,-3-4 1 16,-5-7 3-16,-6-5 2 0,-2-4 2 16,-4-9 18-16,-3-4 23 0,-3-6 18 0,-2-6 13 15,-5-3-14-15,-2-6-21 0,-4-5-16 0,-1-6-12 16,-1-7-4-16,-1-4 2 0,2-5 4 0,-4-1 1 15,4-2 8-15,0-2 1 0,2-5-2 16,-2 0-3-16,3 1-6 0,0 2-1 0,6 5 0 16,0 7 1-16,6 3 0 0,0 7-3 0,5 4-3 15,0 6-8-15,3 1-9 0,4 4-12 0,1 2-12 16,4 3-7-16,5 4-6 0,0 4 3 16,6 6 9-16,2 4 10 0,-1 5 10 0,2 3 9 15,0 4 3-15,-1 3 1 0,-2-1 2 0,1-2 2 16,-4-3 2-16,0-8 3 0,-4-1 1 0,3-5 1 15,-7-5 1-15,0 1 4 0,-3-4 8 16,-1-3 6-16,0-3 5 0,-1-5-2 0,-2-3-5 0,1-4-8 16,-2-4-5-16,-2-2-2 0,2-2 2 15,-4-1-2-15,0-1-1 0,-3 1-1 0,1-2-2 16,-1-2-1-16,-2 1 5 0,0-1 0 0,-2 0 0 16,-2 2 0-16,-3 2-3 0,0-2-1 0,-2 1-1 15,-1 0-2-15,-2 1-2 0,4-2-1 16,-3-3 3-16,1-2 0 0,-4-1 0 0,4 0-2 15,-2 1 3-15,-3 3-2 0,0 0 0 0,-1 4 5 16,-1-1-2-16,1 4 4 0,1 4 4 16,0 6 0-16,2 3 3 0,3 3-1 15,1 5-2-15,6 0-8 0,2 4-15 0,4 1-32 0,2 4 2 16,1 6 2-16,4 7 10 0,4 8 28 16,1 9-3-16,10 3-1 0,3 6 1 0,7 3 2 15,5 3-1-15,1 1 4 0,4 3-2 0,3-4 1 16,1 0 1-16,0 0-2 0,-1-7 1 0,-3-6-5 15,-4-6-4-15,-4-8-2 0,-4-4 0 16,-3-6-1-16,-3-5-13 0,-3-5-41 0,-1-3-84 0,-6-4-182 16,3-6-523-16,-5-5-576 0</inkml:trace>
  <inkml:trace contextRef="#ctx0" brushRef="#br0" timeOffset="17448.8442">4659 5118 1478 0,'0'20'8'0,"-2"5"-5"15,2 11 15-15,2 0 14 0,3-3 14 0,1-3 14 16,0-1 11-16,4-4 6 0,5-2-7 0,-1-2-15 16,3-6-3-16,3-6 1 0,0-4 12 15,0-9 13-15,-1-1 0 0,-1-9-10 0,-2-3-18 16,2-2-18-16,-4-5-15 0,-3-1-6 0,-5-6-5 15,-2 2-2-15,-4-3-3 0,-5 4-3 0,-4 2 0 16,-3 3-2-16,-6 4-6 0,-1 1-6 16,0 6-6-16,0 2-1 0,-2 3 9 0,1 2 14 15,1 3 13-15,2 2 11 0,4 0 0 0,0 2-9 16,5 2-11-16,2-1-14 0,5 3-8 0,1-1-3 16,2 2 0-16,3 0 6 0,3-2 9 15,4-5 8-15,2 0 14 0,3-4 9 0,3-4 4 16,1-3-4-16,2-3-6 0,-5-3-6 0,2 0-3 15,0 3-1-15,-4-1-2 0,1 1-2 0,-6 5-2 16,0 3-6-16,-4 1-5 0,-3 2-7 16,0 2-11-16,0 4-7 0,-2 0-2 0,3 3 3 15,-1 3 9-15,1-1 11 0,1 1 8 0,2 0 4 16,-1-1-2-16,4-2-9 0,0 2-15 0,1-6-19 16,1-2-10-16,1-4 8 0,1-3 20 0,-1-5 25 15,1-2 24-15,-4-3 10 0,-1-1 10 16,-4-2 6-16,-2-1 8 0,-4 3 2 0,-2 0-1 15,-2 0-6-15,-1 2 0 0,-3 1-2 0,-1-2 0 16,0 5 4-16,0-1-3 0,1 4 1 16,1 0 0-16,-2 1-6 0,4 2-6 0,1 4-12 15,3 1-18-15,1 1-26 0,1 1-43 0,0 0-5 16,3 4 6-16,6 2 17 0,1 7 37 16,5 0 2-16,7 3 2 0,3 4-1 0,8-2 1 15,4 4-1-15,3 3-2 0,3 6 2 0,1 7-2 16,1 4 4-16,0 2 1 0,2 5 1 0,-4 3 5 15,-5 2-6-15,-5 0-1 0,-4-5-1 16,-3-6-6-16,-7-2 1 0,-9 0 0 0,-5-3-4 0,-7-2 0 16,-7-2 2-16,-8-5 4 0,-4-3 12 0,-1-8 8 15,-4-4 1-15,1-7 6 0,1-3-3 16,-2-4-1-16,-1-3 5 0,-1-5-4 0,4-4 2 16,2-1-3-16,0-6 0 0,1 0 0 15,3-3-4-15,4-4 0 0,3 1-10 0,1-4-8 16,4 0-8-16,1-4-10 0,3-2 0 0,5-3-4 15,0-2-4-15,2-5-5 0,0-4-10 0,4-3-10 16,1-4-4-16,2-5 0 0,2 2 7 0,-3-5 12 16,3 0 12-16,0 1 15 0,-3 1 6 15,1 2 8-15,-3 6 4 0,-3 6 5 0,-2 2 6 16,-6 6 7-16,-5 2 13 0,-3 0 6 0,0 7 12 16,-3 3 7-16,2 6 3 0,-4 4-3 0,0 5-11 15,2 3-14-15,-1 3-16 0,1 4-14 16,4 2-13-16,-1 4-11 0,-1 2-8 0,5 7 2 15,0 4 5-15,0 6 7 0,1 5 5 16,3 3 2-16,2 2 1 0,5 3 3 0,0-2-1 0,6 2-3 16,2-5-6-16,2-3-5 0,5-3-4 0,1-7 5 15,2-4 2-15,2-5 1 0,0-7 6 16,3-2 0-16,-3-6 6 0,0-6 4 0,3-4 3 16,-4-3 1-16,1-4 3 0,-1-2 3 0,-1-3 1 15,-7-4 1-15,-1 2-1 0,-6-4-1 0,-1 0 1 16,-7 0 0-16,-3-1-4 0,-5 4-2 15,-1 1-8-15,-5 1-2 0,-4 6 0 0,2 2-1 16,-3 4 6-16,-2 1 1 0,1 10 4 0,-1 2-3 16,4 2-4-16,-2 6-5 0,5 1-6 15,1 3-4-15,1 5 2 0,2 3 1 0,1 5 1 16,2 1 4-16,5 3-4 0,2-1-3 0,6 2-1 16,1 2-1-16,5 4-6 0,3 1-10 0,4-6-12 15,7-7-6-15,-1-10 7 0,4-6 15 16,1-6 16-16,-2-7 13 0,1-4 2 0,-1-6 3 15,-4-2 2-15,2-6 1 0,-7-3 5 0,-1 3 0 16,-8-4 5-16,0 1-2 0,-5-2-2 16,-7-1-4-16,-4-2-6 0,-5 3-4 0,-3 0-6 0,-1 1 1 15,-1 3-5-15,-3-2 4 0,2 3 1 0,-1 2-4 16,4-1 5-16,2 4-2 0,3 5 2 16,4 1 3-16,3 8-10 0,1 3-26 0,4 4-23 15,1 2-13-15,7 4 1 0,4 4 23 0,4 4 20 16,5 4 9-16,1 2 6 0,2 2 1 15,0 5 1-15,-1-3 4 0,-4 7 0 0,0-3 4 16,-5 0 1-16,-3-2 1 0,-4-3 10 0,-3-7 15 16,-5 1 19-16,-6-4 21 0,-4 0 5 0,-6 1-7 15,-7-1-13-15,-6-2-15 0,-5-3-15 16,-3 0-14-16,-1-1-36 0,-3-1-91 0,5-2-205 16,0-2-596-16,0-2-461 0</inkml:trace>
  <inkml:trace contextRef="#ctx0" brushRef="#br0" timeOffset="18678.1914">6465 3348 1 0,'0'0'0'0,"1"-2"0"0,1 1 0 0,-2 0 0 15,1 1 10-15,-1-1 244 0,1 2-1 0,-1-1-42 16,1 1-66-16,-1 0-63 0,2 1-41 16,0 0-19-16,-2-2-8 0,1 0 6 0,1 0 11 15,-2-1 20-15,0 0 34 0,1-1 45 0,1-1 64 16,4-3 4-16,-3-4-24 0,4-1-41 15,-1-9-69-15,1 1-19 0,3-4-7 0,-2 0-4 16,0-3 3-16,-4-1 3 0,4 0 2 0,-4-1-1 16,2-4-6-16,0 2-9 0,-2 0-6 0,-2-5-5 15,0 2-3-15,3-3-3 0,-4 0 2 0,-1 1-1 16,-1 0-1-16,-4-1 2 0,2 1-3 0,-4 2-3 16,-2 0-1-16,-2 2-4 0,0 3-2 15,-1 1 2-15,-4 3-1 0,2 3 2 0,-4 1 0 16,3 4-2-16,-3 5 2 0,-3-1-2 0,3 5 1 15,0 2-2-15,4 1-4 0,2 2-3 0,1 4-8 16,3 0-8-16,-1 0-11 0,6 5-3 16,-3-1-5-16,4 4 10 0,2 1 9 15,2 4 10-15,5 3 9 0,2 1 6 0,-1 4 1 0,6 2 2 16,5 4 2-16,3 2 1 0,1 3 1 16,7 4 1-16,4 2-2 0,0 0 0 0,0 7 0 15,4 2 1-15,1 7 1 0,2 0-2 0,-1 1 1 16,-1 1-4-16,-3 1 3 0,2 0 1 15,-6-3-3-15,0 1 1 0,1-5-9 0,-4-2-8 16,-1-4-6-16,-2-6-4 0,-4-5 1 0,-5-8 3 0,-4-4 4 16,-6-11 1-16,-3-3 7 0,-4-7-27 15,-4-2-41-15,-1-2-130 0,-4-1-289 16,-3-4-911-16</inkml:trace>
  <inkml:trace contextRef="#ctx0" brushRef="#br0" timeOffset="18927.6939">6639 2875 2032 0,'-4'-12'51'0,"1"-3"-24"0,2-5-17 0,9 5 13 16,1 0 9-16,2 1 2 0,3 3-7 15,4 4-18-15,1 4-10 0,-2 7-3 0,1 5 0 16,1 8 5-16,0 2 3 0,1 6 2 0,1 4 0 15,-2 3 3-15,2 1-3 0,0 0 0 16,-1-2-4-16,2-2-18 0,4-4-31 0,-4-4-53 16,1-5-85-16,-1-7-111 0,3-6-203 0,-8-8-633 15</inkml:trace>
  <inkml:trace contextRef="#ctx0" brushRef="#br0" timeOffset="20664.4874">7033 2520 2084 0,'-8'5'-20'16,"0"2"-32"-16,-1 4-1 0,5 6 23 15,-1 1 43-15,3 5 24 0,1 2 5 0,1 0 4 16,2 0-13-16,5 2-9 0,3 1-7 16,2-4-13-16,6 1 0 0,-1-4 0 0,2-3-2 15,1-5 4-15,0-2 8 0,4-8 9 0,0-4 11 16,-1-7 9-16,3-7-3 0,-3-4-6 0,0-2-6 15,1-2-7-15,-8-4-3 0,0 0-6 0,-5-1-5 16,-7 0-6-16,0 1-1 0,-5-3 3 16,-5 2 2-16,-2 1 5 0,-5 0 0 0,-2 5 0 15,-7 5 0-15,2 5-5 0,-3 1 4 0,2 6-2 16,-1 2-1-16,3 4 2 0,-2 3-3 16,2 3 0-16,8 1-1 0,-1 3-1 0,2 3-6 15,2 0-6-15,5 3-6 0,-1-1-7 0,8 3 1 16,-1-2 3-16,4 0 4 0,4-1 6 0,1-1 0 15,6-3 1-15,2-3-2 0,1-7 0 0,2-6 0 16,0-5 4-16,2-8 5 0,-3-3-1 0,0-1 7 16,-4-3 3-16,1-3 3 0,-6-2 6 15,-2 1-3-15,-3 1 2 0,-4 0 3 0,-1 3 1 16,-8 1 1-16,2 1-1 0,-4-2-7 16,-4 1-3-16,2 2-1 0,-2 0-3 0,1 3 3 15,2 0-2-15,3 5-3 0,0 2-5 0,3 3-6 16,3 1-11-16,4 0-12 0,-1 5-5 0,5 0-1 15,5 2 3-15,3 2 10 0,3 5 8 0,2-1 6 16,6 1 8-16,0 3-2 0,1-2 2 16,-1 0 0-16,0 3-4 0,-2-1 6 0,-5 4 1 15,-5 0-2-15,-1 3-1 0,-5 1-2 0,-6 1-7 16,3 0-7-16,-7-1-10 0,-5 1-12 0,1-6-1 16,-3-3 12-16,1-3 19 0,-1-4 23 15,-2-2 10-15,1-3-3 0,2-3-10 0,0-3-14 16,-2-2-13-16,5-2-9 0,2-2 3 0,1 1-1 15,1-6 4-15,2 1 5 0,4-3 1 0,-4-2 3 16,5-2 4-16,0-2 2 0,0-3 0 0,-3 0 5 16,2-3 0-16,-3 2 1 0,1 1 2 0,-2 1 2 15,0 4 3-15,2 1 4 0,-2 4 2 16,-1 1 12-16,2 1 4 0,-1 7-2 0,-2-1-5 16,4 6-15-16,-2 3-11 0,0 1-7 0,4-1-5 15,2 3 0-15,0 2 1 0,3 1 5 16,1 3 0-16,3 1 7 0,-1 3 4 0,3 2-1 15,-1 4 4-15,-2-1-1 0,-3 5 1 0,-1 4 5 16,0 1 2-16,-4 6 0 0,-2-1-3 0,-3 1-2 16,-3-1-5-16,-4-2 1 0,2-9 4 15,-5-3 6-15,3-4 8 0,-2-5 0 0,-2 0 2 16,1-3 2-16,4-2 2 0,-3 0 3 0,6-4-6 16,0 0-18-16,1-2-37 0,2-1-18 0,6-3-5 15,1-4 4-15,3-5 30 0,5-2 8 0,-2-3 10 16,3-3 2-16,-4 1 0 0,4 0 5 0,-6-1 1 15,3-2 1-15,-4 2 1 0,-6 1 2 16,3 1 2-16,-6-2 2 0,-1 0 4 16,-2 0-3-16,-1 1-2 0,-3 2 1 0,-1 0-2 0,-4 2 3 15,1 1 3-15,-2-1-5 0,2-1-6 16,-2 5-2-16,0 0 1 0,2 0 5 0,-1 5 7 16,-2 0 0-16,3 0-3 0,-1 3-2 0,2 2-3 15,4 4-3-15,-2 1-9 0,2 2-12 16,-2 2-14-16,3 2-5 0,-2 4 5 0,0 0 11 15,3-2 2-15,0 2 8 0,1-1 1 0,-2 0 0 16,1 2 6-16,2-2-4 0,0 0 6 0,-2 0 0 16,1 0 6-16,-3 1-6 0,1-1-4 0,0 2 4 15,-3 0-5-15,4 0-5 0,1 0-3 16,0 0-5-16,1 0-2 0,1 2 7 0,1-1 0 16,3 0-2-16,1-1 0 0,2 0-1 0,0-1 2 15,1 0 4-15,2-1 2 0,1-1 1 16,0-1 0-16,-1 1 1 0,5-1-2 0,-3-1 2 15,-1-1 3-15,5-1 2 0,-4-1 2 0,5-2 1 16,-1-1-1-16,-2-4 1 0,3-1 1 0,-3-2 3 16,1-4 4-16,1 0-1 0,-3-4 0 15,-1 0 3-15,2-2 0 0,-5-1 4 0,-4 0 9 0,1-1-3 16,-4-1-4-16,0-2 1 0,-3 1-7 16,-5-1 0-16,1 0-2 0,-4 3-1 0,-2-3-6 15,-1 3-1-15,0 0 1 0,-4 2-3 0,3 0 6 16,0 4-5-16,2 0-4 0,1 4 1 0,6 1-6 15,2 3-1-15,2 3-7 0,2 1-11 16,5 0-5-16,2 2 2 0,5 2 6 0,2 2 8 16,4 3 9-16,0 4 0 0,-2-1 1 0,2 5-3 15,-2 1-6-15,0 0 9 0,-4 5 4 16,3 1 3-16,-5 2 3 0,1 2-4 0,-2 3-2 16,-8 1 0-16,1 0-3 0,-5-3-6 0,-5-6-2 15,2-3 1-15,-4-7 9 0,3-5 15 0,-2-3 13 16,3-2 4-16,-4-2-7 0,3-5-13 15,-4-1-13-15,5-4-13 0,1-1-2 0,2-3-6 16,2-1 1-16,1-2 1 0,6-3 3 0,0 2 6 16,0-3 8-16,3-1 1 0,-1 3 4 0,0-6-3 15,0 2 0-15,-1 0 4 0,-2-2 0 16,-1 1 1-16,-3 0 0 0,-3 2 0 0,-1-1-4 16,0 4 4-16,-1 2 3 0,0-1 0 0,-1 2 1 15,1 0-5-15,-2 3 1 0,1 2 5 0,2 5-3 16,2 3 1-16,2 1-15 0,-1 1-14 0,5 2-4 15,1 1-1-15,6 3 9 0,3 1 7 16,3 8 4-16,1-1 7 0,5 2-2 16,-5-1 2-16,5 2-4 0,-3 3-4 0,-3-1 4 0,-1 1 3 15,-2 4 6-15,-6 3 2 0,0 1-4 0,-4 1 1 16,0-4-3-16,-6-3-9 0,-1-6-6 16,-1-6 11-16,0-7 24 0,-1-1 23 0,0 0 3 15,-2-3-14-15,-3-2-29 0,2-5-22 0,-2 2-11 16,4-4-8-16,0-3-2 0,2-3 4 15,2-2 7-15,2-1 8 0,2-2 12 0,-2 1-1 16,3-1 7-16,-4-3-1 0,4 2 2 0,-5-3 0 16,0 1 0-16,2 1 5 0,-7 1 4 0,2 4 2 15,-1 3 3-15,-1 2 3 0,-2 5 1 0,2 4 13 16,3 5-1-16,-1 1-21 0,1 1-37 16,1 1-24-16,0 5 4 0,5 4 19 0,-3 5 29 15,1 8 15-15,5 3-7 0,-1-1-5 0,3 2 6 16,-2-1-9-16,2 3 4 0,5-4 1 15,-3 0-8-15,0-1 8 0,4-2-2 0,-1-5-9 16,0-7-9-16,2-6-26 0,-6-5-23 0,1-5-65 16,-5-5-142-16,-2-4-380 0,-3-3-796 0</inkml:trace>
  <inkml:trace contextRef="#ctx0" brushRef="#br0" timeOffset="20794.2389">8432 1013 1941 0,'-12'-5'81'0,"0"-1"-31"0,-1-1-11 0,5 3-2 0,6 3-24 16,2 0-94-16,1 2-43 0,2 1-38 16,5 2-175-16,2 5-434 0,2-1 86 0</inkml:trace>
  <inkml:trace contextRef="#ctx0" brushRef="#br0" timeOffset="21148.3087">8633 1109 1174 0,'0'-9'533'0,"0"-2"-431"0,2-4-24 0,5 6 6 0,0 2 1 0,-2 0-6 16,4 0-15-16,2 3-16 0,4 3-20 0,0 0-12 16,1 2-1-16,0 1-8 0,2 3-2 15,0 3 2-15,-4 1-2 0,2 2 4 0,-3 0-1 16,-2 3 1-16,-3 0 8 0,-2 3-6 0,-1-2 4 15,-2-5-1-15,0-3-7 0,-1-5 19 0,-2-2 39 16,0-1 48-16,-1 0 2 0,1-6-20 16,-1-3-43-16,1-5-48 0,0-2-4 0,0-4-1 15,1 3 3-15,2-1 0 0,-2-1 1 0,1 1 3 16,2 2-9-16,0 3 8 0,-1 1 3 16,3 8-6-16,-1 0 3 0,2 2-11 0,2 2-6 15,0 1 3-15,1 2 5 0,3 4 5 0,3-1 2 16,-2 5 0-16,1 1-3 0,0 3 0 15,-3 0-4-15,4 4-27 0,-4 1-61 0,-2 0-132 16,0-3-248-16,-1 0-538 0,1-7-51 0</inkml:trace>
  <inkml:trace contextRef="#ctx0" brushRef="#br0" timeOffset="21525.7437">9180 707 2092 0,'-3'1'12'0,"-3"1"-11"0,2 5 9 0,-5 0 22 16,0 2 14-16,-2 4 8 0,0 4-4 0,2 0-9 16,0 2-17-16,0 0-16 0,-1 18-17 15,9-8-12-15,8-12-1 0,4-6 5 0,0-10 22 16,1-5 21-16,-3 1 21 0,1-4 3 0,-1-1-9 16,3-4-4-16,-1-1-14 0,4-2-9 15,-2-1-1-15,0-2-13 0,3 1 0 0,-4 1 1 16,-1 3-7-16,0 0 0 0,-2 6-12 0,0 1-5 15,0 5 5-15,-3 1 2 0,4 2 11 16,2 5 3-16,-4 5 4 0,2 3-5 0,7 5 2 16,0 6-7-16,15 25-1 0,-8 3 13 0,4-2-5 15,-14-7 15-15,-1 3 5 0,-6 2-1 0,0 0 5 16,-5-5-1-16,-2-7-1 0,-2-9 10 0,-2-13 51 16,0-7 61-16,1-6 21 0,-4-4-1 15,-3-5-49-15,-1-5-56 0,-2-6-24 0,-1-5-9 16,3-4-9-16,5-4-10 0,0-3-4 0,5-3-5 15,1 1-4-15,1-2 1 0,3 2-23 0,2-3-34 16,-4 18-49-16,3-3-99 0,-2 1-191 0,6-2-601 16,-4 1-563-16</inkml:trace>
  <inkml:trace contextRef="#ctx0" brushRef="#br0" timeOffset="22214.2914">2792 8603 1219 0,'3'1'423'16,"-3"-4"-175"-16,1-1-101 0,-1-4-73 0,-1-5-39 15,-5-5-44-15,2-8 34 0,-3 0 29 0,0-5 22 16,-1-1 1-16,-1-2-10 0,-4-3-11 0,1 4-16 16,0-2-3-16,-1 5-3 0,-1-2-10 15,1 1-5-15,-2 2-6 0,2 1-3 0,1-1-1 16,0 0-4-16,0 4 2 0,2 2-2 16,0 4 1-16,3 3 3 0,7 2 0 0,0 0-2 0,7 0-2 15,4 0-8-15,1-1-4 0,9 0-1 16,-1 1-1-16,7-2 1 0,2 1 3 0,-1 5-2 15,0 2 1-15,0 5-1 0,-5 5-2 0,-3 2 1 16,0 6 1-16,-4 3 4 0,1 6 4 16,-1 5 2-16,-2 1 1 0,-2 3 3 0,1 0 1 15,-4 0-1-15,1 0 1 0,-1-3-7 0,0-4-1 16,0-5 1-16,-1-5 0 0,3-1 3 0,-2-4-26 16,-1-1-91-16,1-4-174 0,1-2-415 15,-3-6-804-15</inkml:trace>
  <inkml:trace contextRef="#ctx0" brushRef="#br0" timeOffset="22566.5652">3026 7736 2305 0,'2'0'16'0,"1"8"-100"0,3-1 3 0,2-1 66 16,2 0 36-16,1-6 40 0,2-4 23 15,1-4 4-15,5-5-10 0,2-3-19 0,0-5-15 16,3-5-12-16,0-2-6 0,-1 0-2 0,-5 0 1 16,-3 1 2-16,-1 4 0 0,-5 2 2 0,-4 1 5 15,-2 4 5-15,-3 0 8 0,0 7 3 16,-2 2 2-16,-1 3-6 0,-3 1-8 0,0 1-14 16,-2 4-13-16,-2 0-6 0,-2 4-5 0,-1 3 0 15,-1 1 3-15,2 7 0 0,0 1 3 16,-2 5-3-16,2 3-1 0,3 1-2 0,4 0-3 15,1-1 3-15,4-3-1 0,1-3 1 0,4 0-3 16,1-2-2-16,3-3-1 0,4-1 0 16,1-4 3-16,3-3-3 0,3-3-11 0,1-5-28 0,0-5-62 15,1-3-104-15,1-3-194 0,-2-2-428 0,4 0-644 16</inkml:trace>
  <inkml:trace contextRef="#ctx0" brushRef="#br0" timeOffset="23029.2857">3539 7096 2073 0,'-15'16'80'0,"-2"7"-53"0,-4 7-14 16,3 4 12-16,2-2 10 0,3-1 13 0,0 1 6 15,5-1-4-15,3 0-8 0,4-2-12 0,4 0-10 16,3-2-9-16,4-1-3 0,4-5-9 0,-1-8-4 15,5-4-2-15,-2-6 5 0,2-5 12 16,2-3 6-16,-3-6 9 0,1 0 1 0,-3-6-2 16,0-2 2-16,-2 0-2 0,-3-3 0 15,-2 1 1-15,-2-2-1 0,-4 0 3 0,-4 0-3 16,1 0 3-16,-5 0-7 0,-1-1-4 0,-1 1-2 16,-1 0-2-16,-1 0 2 0,-2 1 0 15,1-1 1-15,-4 2-4 0,4 2 0 0,-1 0-1 16,0 1 1-16,1 0 4 0,1 5 3 0,2 3 6 0,2 5 1 15,2 2-6-15,3 2-15 0,0 1-28 16,2 1-36-16,0 4 2 0,0 3 7 0,5 7 22 16,0 6 31-16,2 2-2 0,2 5 0 0,2 6-2 15,3 4 1-15,0 5-3 0,4 6 4 0,1 4 1 16,3 4 2-16,4 5 4 0,1 5-4 16,2 2-1-16,-2 2 2 0,-1-1-2 0,3-2 1 15,-1 2-1-15,-2-2 3 0,3-4-4 0,1-3 2 16,-2-8 1-16,0-6-2 0,-5-9 2 15,-3-7-6-15,-5-11-6 0,-2-4-9 0,-7-5-22 16,-2-4-46-16,-2-6-48 0,-3-2-70 0,0-5-87 16,-2-6-248-16,1-5-898 0</inkml:trace>
  <inkml:trace contextRef="#ctx0" brushRef="#br0" timeOffset="23637.017">3796 7063 1988 0,'-10'-6'558'16,"-2"-2"-487"-16,-4 0-25 0,9 6-12 0,4 2-2 15,1 0-9-15,0 2-12 0,2 1-14 0,0 5-7 16,2 3 1-16,0 5 4 0,4 6 6 0,2 3-1 15,6 2-1-15,-3 3-1 0,4-2-4 16,4 1 4-16,0 2 2 0,3-2 0 0,0-3 3 16,2-1-4-16,-3-6-4 0,0-8-3 0,-1-4-2 15,-1-7 5-15,-4-2 7 0,-5-5 5 0,1-2-1 16,-5-4 1-16,-1-3-1 0,-3-3 0 16,-2-1 4-16,0-2-3 0,-2-1 0 15,-3-1-2-15,0-1-3 0,-5 1 3 0,0-1 1 0,0 1 0 16,-2 1 6-16,1 0-3 0,-1 2 2 15,1 4 4-15,1 1 5 0,1 3 8 0,2 6 8 0,2 3-1 16,2 2-12-16,3 2-26 0,0 0-48 16,3 2-1-16,2 5 4 0,2 4 16 0,5 3 36 15,0 4-1-15,2 2 1 0,6 0-5 0,-2-1 1 16,2 2-4-16,2-2-1 0,0 1 4 16,0-3 0-16,3-5 3 0,-4-6 3 0,1-3 1 15,-1-9 5-15,-4 0 4 0,-3-5 11 0,-2-1-4 16,-3-4 0-16,0 0 1 0,-6-3-9 15,-1-1 9-15,-4-1-1 0,0 2-2 0,-3 0-1 0,-2 0-6 16,-2-1-1-16,0 2-1 0,0 0 1 16,-1 3-2-16,2 1-1 0,0 3 1 0,1 3-2 15,4 3 5-15,0 4 0 0,3 0-8 0,0 1-15 16,1 1-36-16,1 2 5 0,3 5 5 16,1 2 17-16,3 5 25 0,2 0-6 0,2 2 0 15,2 2-5-15,2-1 6 0,1-1 0 0,-1 2-4 16,-3-1-32-16,2-2-79 0,-2-4-107 15,-2-5-130-15,-1-5-233 0,-1-4-902 0</inkml:trace>
  <inkml:trace contextRef="#ctx0" brushRef="#br0" timeOffset="23779.3257">4070 6589 2582 0,'-8'-3'23'15,"3"0"-67"-15,-1-2-88 0,4 3-111 0,2 3-151 16,0 1-230-16,2 2-543 0</inkml:trace>
  <inkml:trace contextRef="#ctx0" brushRef="#br0" timeOffset="24282.2038">4366 6929 1569 0,'-4'-11'16'0,"-4"-5"-25"0,-1-5 4 0,4-2 44 0,-1 3 46 15,-3-5 41-15,1-2 16 0,2 3-10 16,0 1-28-16,5 2-31 0,-1 0-17 0,2 2-23 15,3 2-13-15,2 3-11 0,2 2-9 0,1 1-4 16,2 3-3-16,0 3-2 0,1 2 1 16,5 3 1-16,-3 2 1 0,5 3 2 0,-4 4 3 15,2 2 3-15,-1 1 1 0,-2 1 1 0,-3 3 0 16,-3 0 3-16,0 3 0 0,0 4 3 0,-2 0-2 16,-2 5-2-16,3 1-11 0,-3-3-26 15,5-3-28-15,-3-11-31 0,2-8 11 0,1-5 37 16,-3-4 40-16,1-1 36 0,-1-5-2 0,0-4-10 15,0-3-13-15,0-2 0 0,3-4 1 0,-5 1 3 16,1-2 1-16,-2 0 2 0,-1 0 2 16,-1 0 4-16,-1-1 6 15,0 0 3-15,-2 3 3 0,1 1 1 0,1-1 0 0,-3 4 1 0,2 2 10 16,-1 5 4-16,3 4 8 0,0 2-12 16,3 4-24-16,-3 2-32 0,0 1-28 0,3 3 6 15,1 3 8-15,2 2 21 0,2 4 15 0,2 2-6 16,2 4-2-16,-1 1-3 0,3 1 1 0,-4-2 0 15,4 2 1-15,-1-2 4 0,0 1-8 0,-1-3-35 16,-2-3-83-16,-2-5-82 0,-2-5-64 0,0-5-118 16,-2-3-437-16,-2-7 9 0</inkml:trace>
  <inkml:trace contextRef="#ctx0" brushRef="#br0" timeOffset="24412.8959">4497 6256 2311 0,'-7'-4'54'0,"0"-2"-62"16,0-2-39-16,4 3-21 0,3 0-67 16,0 3-168-16,0 1-192 0,3 1-696 0</inkml:trace>
  <inkml:trace contextRef="#ctx0" brushRef="#br0" timeOffset="24963.5342">4818 6285 2162 0,'-4'-24'66'0,"1"-5"-35"0,-5-10 14 0,2 5 30 0,0 3 25 15,-7 1 13-15,1-1-11 0,-3 2-24 16,1-2-18-16,-1 0-18 0,3 4-12 0,-4-1-5 15,2 0-1-15,-2 0-2 0,-1-2 6 0,1 0 1 16,3 2-6-16,-4 3 8 0,6 4 2 0,4 4 3 16,2 7 3-16,1 5-16 0,-1 4-22 15,4 2-35-15,1 0-43 0,4 3 6 0,-1 5 14 16,2 5 25-16,3 5 38 0,2 5-4 0,2 3-1 16,4 4-1-16,2 3 4 0,3 0-4 15,1 8 0-15,3-1 0 0,1 3-2 0,0 3 2 16,2-4 1-16,-6-1 2 0,3-2-3 0,-4-6 1 15,2-4 0-15,-4-4-3 0,0-9 4 0,-2-6-2 16,0-6 1-16,-2-3 5 0,0-4 6 16,-5 0 13-16,-1-8 8 0,1 0 3 0,-4-7-4 15,-1-4-6-15,0-2-6 0,-1-2-3 0,-2-2-2 16,-6 1-2-16,0-2-1 0,0 2 0 0,-5 0-5 16,-2 2-1-16,-1 1-1 0,0 3-1 0,-1 5 2 15,2 4-2-15,0 3-1 0,2 4-4 0,4 4-7 16,0 1-16-16,4 2-4 0,0 5-2 15,1 4 2-15,1 6 12 0,0 3 1 0,4 2 5 16,0 0 2-16,5-1 3 0,3-1 3 0,1 2 0 16,1-2 1-16,3 1 1 0,0-2 0 15,-3-3-7-15,1-6-10 0,-2-3-6 0,0-7-2 16,-1-3 1-16,-1-5-1 0,-1 0-49 0,2-3-90 16,-6-4-162-16,0 2-421 0,-5-5-790 0</inkml:trace>
  <inkml:trace contextRef="#ctx0" brushRef="#br0" timeOffset="25122.9921">4624 5984 2582 0,'12'-13'-16'0,"6"-6"-21"0,11-9 6 16,8-1 18-16,-1 0 9 0,0-2 4 15,0 0 2-15,-1 0-10 0,0 3-81 0,1-2-165 0,0 4-406 16,-6 4-811-16</inkml:trace>
  <inkml:trace contextRef="#ctx0" brushRef="#br0" timeOffset="25572.9035">5827 4656 1139 0,'1'0'235'0,"-1"-1"-58"15,0-1 12-15,1 4-20 0,-1 0-20 16,1-1-45-16,-1 0-60 0,3 1-12 0,3 8 9 15,3 4 34-15,1 6 30 0,7 7-20 0,2 5-18 16,4 2-34-16,1 0-14 0,5 1-3 0,0 0 0 16,1-1 2-16,-2 4 0 0,0-2-2 15,1 1-6-15,0 1-19 0,-3-1-42 0,-1-4-72 0,0-3-125 16,0-4-249-16,-4-3-1004 0</inkml:trace>
  <inkml:trace contextRef="#ctx0" brushRef="#br0" timeOffset="25907.0575">5986 4909 2754 0,'-3'-24'30'0,"3"-9"-5"15,6-9-11-15,6 4 10 0,3-2 6 0,1-3-18 16,-1 1-2-16,1-1-16 0,-2 5-17 15,-1 6-24-15,-5 3-29 0,-3 3-22 0,-1 3-13 16,-1 2-15-16,-2 7-11 0,-2 7-22 0,-2 3-52 16,0 5-100-16,0 2-18 0,-1 1 18 0,-1 6 69 15,0 3 133-15,1 3 51 0,1 0 23 0,2 0 8 16,2-1 13-16,2-2 24 0,5 0 53 0,1-1 71 16,1 2 39-16,2-2 12 0,1 4-30 15,6-1-52-15,0 0-34 0,4 3-23 16,1-1-9-16,1 0-8 0,5 1 2 0,-4-2 8 15,0 2 3-15,3-4 4 0,-3 4-2 0,2-2-8 16,1 0-26-16,-2 1-71 0,-3-3-131 0,-4-1-275 16,1-3-533-16</inkml:trace>
  <inkml:trace contextRef="#ctx0" brushRef="#br0" timeOffset="26301.8036">6376 4079 1447 0,'-19'6'121'0,"-4"4"-70"0,-6 8-19 15,4 3 32-15,4 1 25 0,4 2 15 0,1-1-8 16,5-1-28-16,6-2-21 0,4-5-15 15,5-1-9-15,2-2-5 0,5 1-1 0,4-3-2 0,0 2 6 16,5-6 9-16,4-3 3 0,-1-2 7 16,6-2-7-16,2-2-7 0,2-2-5 0,5-3-9 15,1 2-3-15,-2 0-4 0,0 0-4 0,2 5 0 16,-6 1-2-16,4 4 1 0,-5 3 1 16,-3 4 1-16,-7 2 3 0,-4 6 6 0,-5 2 5 15,-5 2 12-15,-6 5 9 0,-2 1 6 0,-6 5 3 16,-6-2 1-16,-2 0-3 0,-6-3-5 0,-2-2-3 15,-5-2-8-15,-1-6-5 0,4-1-4 16,-4-2-6-16,5-2-7 0,2-4-11 0,0-4-25 16,2 0-43-16,2-4-61 0,3-2-96 0,3-6-190 15,3 1-391-15,3-6-384 0</inkml:trace>
  <inkml:trace contextRef="#ctx0" brushRef="#br0" timeOffset="26545.1356">6855 3589 2375 0,'-10'-4'112'0,"-1"1"-77"0,0 1-17 0,3 2-21 0,6 2-7 16,2 0 26-16,-1 4 0 0,1 8 3 15,0 6 9-15,0 8-19 0,3 4-1 0,5 3 0 16,0 2 0-16,3 3 7 0,2 1 3 0,4 1 1 15,-1 2-1-15,2 0-6 0,2 2-1 0,0 1-3 16,-1-2 2-16,-1-1 3 0,-2-2-2 16,2-2-1-16,-5 0-18 0,1-5-52 0,-4 0-103 15,0-7-224-15,-1-6-604 0,-3-5-183 0</inkml:trace>
  <inkml:trace contextRef="#ctx0" brushRef="#br0" timeOffset="26853.6483">6765 3663 2401 0,'-1'-2'126'15,"0"-1"-54"-15,1 0-26 0,3 1-26 0,3 1 15 16,3-1-6-16,4-3 2 0,6 1 6 0,9 0-17 15,5 2 2-15,9 1-3 0,1-1-4 0,6 5-4 16,0 1-3-16,2 5-4 0,-1 1-1 0,-5 3 0 16,1 4-2-16,-3 0 2 0,-5 3-1 15,-6 1 2-15,1 0 1 0,-3 1 3 0,0-1 1 16,-3 1 0-16,-4 2-3 0,-5-1-14 0,-3-3-30 16,-5-1-50-16,-3-3-79 0,-5-4-106 15,-1-3-199-15,-4-3-499 0,-4-3 40 0</inkml:trace>
  <inkml:trace contextRef="#ctx0" brushRef="#br0" timeOffset="27014.0941">7016 3868 2546 0,'-2'-4'91'15,"-2"-1"-110"-15,3-2-7 0,7 3 4 0,2-3 5 16,2-3 19-16,4-3 3 0,3-4-5 0,4 1-4 15,3 0-49-15,5-2-99 0,0 2-151 0,2-1-298 16,-4 2-845-16</inkml:trace>
  <inkml:trace contextRef="#ctx0" brushRef="#br0" timeOffset="27320.4901">7483 3599 1131 0,'-8'-18'669'0,"-1"-8"-606"0,0-4 0 16,4 3 44-16,-3 3 27 0,5 0 11 15,-5 2-7-15,1-1-29 0,3 3-12 0,1 2-10 16,-1 2-18-16,4 4-23 0,4 1-20 0,-1 3-13 16,0 4-8-16,5 1-6 0,2-2-1 15,3 5-2-15,6 1 0 0,3 3 3 0,3 2-2 0,1 2 1 16,1 5 1-16,1 0-3 0,-4 2 5 15,-3 2 0-15,0 0 2 0,-4 4 5 0,-7-1 5 16,-6-2 10-16,-1-1 12 0,-7-2 11 16,-4 3 1-16,-5-1-2 0,-5 1-14 0,-4 4-14 15,-4-1-17-15,-3-1-32 0,-2-1-39 0,1 1-75 16,0-5-185-16,2 4-631 0,-3-1-629 0</inkml:trace>
  <inkml:trace contextRef="#ctx0" brushRef="#br0" timeOffset="46595.2788">1952 10233 1 0,'-1'0'0'0,"-3"1"0"0,2-1 0 0,0 0 0 16,1 0 0-16,1 0 96 0,0 0 104 0,-1-1-9 15,1 1-30-15,0 0-21 0,0 0 7 0,0 1-11 16,0-1 7-16,1 0 6 0,-1 0-34 16,0-1-13-16,1 1-32 0,-1 0-27 0,1-2-11 15,0 2-12-15,0-2-7 0,0 1-4 0,1 1-4 16,1-4 0-16,-1 0-3 0,1-2 3 16,3 2 0-16,-2-2 1 0,5-2 1 0,2-2 2 15,5 2 2-15,-1-5 1 0,4-2 7 0,3-2 1 16,5-2 5-16,-1-1-3 0,4-1-3 0,-2-3 0 15,2-2-2-15,-1 0 1 0,2-3 2 16,-1-3-3-16,0-2 2 0,1 1-5 0,0-1 0 16,2 2-2-16,-4 2-6 0,0 0-2 0,-1 4-3 15,-5 2 4-15,-2 3 2 0,-3 4 6 16,-4 2 6-16,1 3-2 0,-6 3 5 0,-4 4 4 16,-1 3 16-16,-2 1 17 0,-4 1 9 0,2 0 4 0,0 2-13 15,-1-2-14-15,1 1-9 0,0-1-9 16,0 0-3-16,0 0-10 0,-2 0-5 0,2 0-6 15,0 0-2-15,0 0 4 0,0 0-5 16,0 0 3-16,0 1-6 0,0-1-1 0,-1 0 4 16,1 0-2-16,0 0 4 0,0 0-7 0,0 0-6 15,0 2-8-15,0-2-7 0,-1 0 5 0,0 1 1 16,0 0 5-16,-1 0-3 0,0 0-15 16,1 2-25-16,-1-3-47 0,1-3-67 0,-1 6-118 15,0-3-173-15,-3 1-250 0,3 0 13 0</inkml:trace>
  <inkml:trace contextRef="#ctx0" brushRef="#br0" timeOffset="47059.1755">2187 9537 368 0,'-4'2'276'0,"0"-1"-103"16,-2 1-11-16,2-1 27 0,2 0-3 0,1 0 0 16,-2 1-22-16,2-1-33 0,-1-1-20 15,4 0-33-15,-2-1-30 0,1 2-25 0,1-1-2 16,-1 1 8-16,1 0 10 0,0 2 16 0,5-1-4 15,-4 0-3-15,5 1-2 0,1-3 5 16,4 0 6-16,0-2-3 0,5 0-8 0,4-4-9 16,3 1-10-16,-1-1-2 0,6-1-3 0,1-4-2 15,0 3-6-15,5-2-4 0,-3 2-7 16,-2 1-4-16,-1 2 3 0,0 3 1 0,-1 2 3 16,-5 4-3-16,2 1 0 0,-4 4 2 0,-3 4 1 15,-1 3 5-15,-3 3 1 0,-4 2 3 0,-2 4 2 16,-5 2 0-16,-4 3 6 0,-3 1 0 0,-1 0 2 15,-6 1 0-15,-1-1-10 0,-5-1 0 0,-1-4-4 16,-1 0-2-16,1-2-1 0,-1-3-9 16,4-1-6-16,0-4-19 0,3-4-22 15,-1-4-51-15,5-2-75 0,2-2-119 0,0-3-205 16,1 1-308-16,3 2-244 0</inkml:trace>
  <inkml:trace contextRef="#ctx0" brushRef="#br0" timeOffset="48212.7802">2789 8771 258 0,'0'-2'362'0,"-3"-3"-178"0,-1 1-80 16,1 2 45-16,2 1 29 0,1 1 11 0,-2-1-19 16,1 1-35-16,0 0-26 0,1 1-23 0,-2-1-19 15,1 0-15-15,-1 3-6 0,2-3 1 16,-2 3 1-16,0 0-5 0,-2 1-4 0,1-2-14 16,-1 3-6-16,-2 0 5 0,3 3 0 0,-3 1 6 15,3-2-4-15,-1 4-6 0,0-1-5 16,-1 3-1-16,-1 0 2 0,2 1-2 0,-2 0 0 15,0 2 0-15,1 2-6 0,-1 0 0 0,2 2-3 16,1-1 1-16,-2 2 1 0,3-1-1 0,-1-1 1 16,0-1-3-16,1 2 1 0,2 0-1 15,0-2 2-15,3 1-1 0,1-2 0 0,-2 0-1 16,5 0-3-16,-1-3 5 0,2 2 1 0,0 0-2 16,2-1 3-16,1 2-1 0,0 1 2 0,2-2 2 15,3 0 1-15,-1 2 0 0,3-6 0 16,2 1 2-16,2-5 3 0,3-1 5 0,-1-5 3 0,3-3 1 15,-1-4 1-15,-1-4-6 0,-2 0-2 16,1-4-1-16,-1 2-2 16,-3-2 0-16,-3 1-7 0,-1 2-1 0,-4 2-5 0,-2 1 4 0,-4 2 1 15,-3 2 1-15,-2 0 2 0,2 1-6 16,-3-1-7-16,-3 1-18 0,1-1-42 0,-2 1-71 16,0-3-131-16,-2 2-239 0,2-2-421 15,0-1-139-15</inkml:trace>
  <inkml:trace contextRef="#ctx0" brushRef="#br0" timeOffset="49198.2235">3122 8858 544 0,'-2'6'617'0,"-1"1"-439"16,2 4-50-16,1 6 27 0,2 2 13 0,2 3-4 15,1 0-31-15,2-3-42 0,1 0-22 0,3-3-12 16,3-2-8-16,4-2-5 0,1 0-2 0,3-5-4 16,-2-4-2-16,3-4 1 0,-1-5-3 0,3-4 2 15,-4-4 1-15,2-3-4 0,-3-3-4 16,-3 0-5-16,-5-2 0 0,-2 1 2 0,-4 1 4 16,-4 0 1-16,-3-1-2 0,-4 0-8 0,-1 1-11 15,-4 0-4-15,-4 4-1 0,-2 1 0 16,-4 5-1-16,-2 0-7 0,-4 3-5 0,3 4-5 0,-5 2 4 15,2 5 3-15,0 0 1 0,-1 3 5 16,3 1-3-16,4 5 2 0,0 1-1 0,4-1 0 16,1 6 0-16,4-2-3 0,2 0-3 0,4-1-3 15,5 0 1-15,3 1-1 0,4-5 4 16,3 0 5-16,6-6 4 0,2 0 8 16,4-6 1-16,-1-3 1 0,4-4 4 0,1-7-3 0,-1-1-5 15,-1-4-2-15,-2-4-2 0,-1-1 2 0,1-2 4 16,-4 1 3-16,2 1-3 0,-6 1-2 15,0 4-1-15,-4 2-1 0,-3 3-2 0,0 3 1 16,-1 1-5-16,-2 3-3 0,0 1-3 0,0 3-4 16,0 3 0-16,1 0-2 0,0 3-1 0,2 1 2 15,1 3 2-15,2 1 1 0,1 3 5 16,-1 0 1-16,0 2-1 0,0 1 2 0,-1-2-1 16,-2 1 0-16,1-2-2 0,-2-3 3 0,-3 0-1 15,-1-3 0-15,-1 1 6 0,-1-5 5 0,0 0 19 16,-1-1 6-16,-1-1 2 0,-1-2-3 0,-3-3-10 15,-1-3-6-15,0 1-2 0,-2-8-4 16,1 1-6-16,4-6-4 0,-3-1-2 0,4-1-2 16,-1 0 1-16,2-1-2 0,4 0-2 0,-1 3-1 15,3 1-2-15,0 4-1 0,1 4-1 0,-1 4-5 16,0 3-5-16,1 3-4 0,2 2-3 16,-1 3 2-16,3 2 7 0,0 6 5 0,3 2 4 15,0 3 5-15,1 1-3 0,0 2 2 0,1-1 1 16,2 1-4-16,-1 1-3 0,4-2-9 15,-4-1-10-15,1-3-9 0,-1-4-2 0,0-1 7 16,0-6 9-16,-1 0 14 0,-2-3 6 0,2-3 4 16,-3 0 2-16,-2-2 5 0,1-3 5 0,1-1 2 15,-3 0 1-15,2-5 0 0,0-1-1 16,-1 0 2-16,0-2-2 0,-2 0 2 0,1-1 0 16,-3 0 0-16,1-2 1 0,-2-1-1 0,-2 2 1 0,3-3-3 15,-1 0-2-15,-3-1 0 16,0-1-3-16,-1 0 0 0,0-3 2 0,-1 1 0 15,-3-1-1-15,-1 1 4 0,-1 1-2 0,-1-1-1 16,-4 1 2-16,0 0-3 0,-1-2 0 0,-2 3 1 16,0-3-2-16,1 2 6 0,-1 3 3 15,0-1 1-15,-2 3 1 0,1 0-4 0,0 4-1 16,2 3 0-16,1 5 3 0,5 1 1 0,2 5-8 16,3 2-14-16,0 1-27 0,2 3-1 0,2 3 3 15,-1 10 15-15,2 6 19 0,3 6-3 16,0 5 0-16,5 2-5 0,3 4 3 0,0 3 0 0,3-2 0 15,1 3 1-15,0 1-1 0,3-3 1 16,-1 0 0-16,1-5-1 0,-1-4 1 0,2-8-3 16,-3-4-6-16,2-6-1 0,-1-3-3 0,-1-4-8 15,-2-5-7-15,-4 0-19 0,2-6-35 16,-6-3-75-16,-1-3-182 0,-1-5-384 0,0-3-778 16</inkml:trace>
  <inkml:trace contextRef="#ctx0" brushRef="#br0" timeOffset="49340.3805">3692 8304 1068 0,'0'2'279'15,"-1"-4"-214"-15,2 1-65 0,0 0 30 16,3 0 46-16,1 0 18 0,2-3 9 0,6 0-39 16,4-6-44-16,4-3-72 0,5-2-281 0,1-1-743 15</inkml:trace>
  <inkml:trace contextRef="#ctx0" brushRef="#br0" timeOffset="49752.0394">4053 8247 1351 0,'-1'-11'218'0,"-2"-1"-105"15,3-6 10-15,-3-2 44 0,4 6 32 0,-1-2-8 16,0 0-51-16,2 2-59 0,0-1-35 0,3 0-25 15,-1 4-12-15,6-2-3 0,-3 3-6 0,2 2-6 16,0 3 1-16,-1 3-11 0,3 3-7 0,-2 4 4 16,1 0-3-16,1 4 5 0,2 5 8 15,-1 1 2-15,1 5 2 0,-1 2 2 0,0 1-3 16,0 2-1-16,-2-1-2 0,2-1-12 0,-3-2-10 16,0-6-8-16,-1-7 3 0,0-6 18 15,-1-2 29-15,-3-4 24 0,1-3 13 0,-1-5-1 16,-1-2-12-16,1-3-8 0,-1-4 2 0,-3 0-1 15,0 1 0-15,-2-1-2 0,-1 0-8 0,-2 1 6 16,1-1 5-16,-1 2 2 0,1 1 5 16,1 6 0-16,1 1-2 0,0 5-3 0,2 3-9 15,0 1-18-15,0 2-17 0,0 2-16 0,2 0-1 16,3 3 10-16,2 2 12 0,2 3 10 0,1 2 2 16,3 2-1-16,-1 0-3 0,0 1 2 15,0-1 0-15,3-1-4 0,-1 2 0 0,2 1-11 16,-1-2-35-16,0 1-75 0,-3-4-146 0,-1-2-232 15,-3-4-399-15,-1-7-99 0</inkml:trace>
  <inkml:trace contextRef="#ctx0" brushRef="#br0" timeOffset="49892.3429">4182 7831 2187 0,'-4'-3'166'0,"0"1"-158"0,-1-2-11 15,7 3 7-15,-2-1-22 0,3 2-106 0,0-2-120 16,2-1-297-16,6 2-713 0</inkml:trace>
  <inkml:trace contextRef="#ctx0" brushRef="#br0" timeOffset="50880.5126">4537 7946 1385 0,'2'-17'198'16,"4"-8"-138"-16,-1-5-10 0,0 0 29 0,-1 3 48 16,-2-4 15-16,1 3 3 0,-3 0-28 15,0 1-37-15,-3 0-25 0,1 1-13 0,0-3-6 16,-5 0-4-16,1 0-3 0,-4 1-6 0,-1-1 3 15,-2 0-6-15,0 0-4 0,0 1 0 0,-3-2-11 16,2 1-1-16,-4 0 0 0,-2 1-3 16,1 5 4-16,2 4 9 0,2 5 3 0,0 5 10 0,4 4-1 15,0 3-12-15,3 2-16 0,0 2-18 16,3 4-14-16,2 6-1 0,-1 6 7 0,1 6 7 16,3 4 9-16,2 6 3 0,3 3 1 0,1 3 2 15,5 3 1-15,3 3-6 0,2 0 2 16,6 0 3-16,1-1-2 0,4-3 8 0,-1-4-2 15,1 1-7-15,-3-4 5 0,1-3-3 0,-2-3 0 16,-2-2 3-16,0-4-6 0,-2-4-6 0,-2-3-5 16,-3-6-3-16,-2-5 5 0,-2-5 22 15,-2-5 18-15,-5-6 10 0,0-4 8 0,-2-4-7 16,-2-4-5-16,-3-3 1 0,2 1-4 0,-6-1-5 16,3-1-1-16,-2 1-2 0,2 0 3 0,0 2 6 15,1 0 6-15,1 3-1 0,1-1 1 0,1 3-1 16,2 1-6-16,2 3 1 0,0-1-11 15,0 4-3-15,2 2-3 0,-1 2-7 0,2 1 0 16,0 3-1-16,2 0-4 0,-2 4-5 16,0 3 0-16,3 2-3 0,2 3 1 0,-1 4 6 15,0 4-2-15,1 5 4 0,-1 0 1 0,-1 2-1 16,2-1 1-16,-2 2 0 0,0-5-3 0,-2-2-3 16,1-3-1-16,-1-4-6 0,-2-5 0 0,0-2 6 15,-1-1 1-15,-1-5 12 0,1-2 7 0,1-3-5 16,-1-6 4-16,2-2-4 0,-2-5-2 15,-2-1 2-15,1-1-1 0,-3-1 1 0,0 0 2 16,1-1 7-16,-1 0-3 0,0 5 1 0,0 1-1 16,0 5-7-16,1 3 4 0,-1 3-1 15,3 5-8-15,-2-1-8 0,-1 5-24 0,0 2 1 16,2 1 3-16,3 2 11 0,4 3 14 0,0 5-3 16,1 2 2-16,-2 3-4 0,2 2 3 15,1 0 4-15,-1 1-3 0,2-3 2 0,-1 0-8 16,0-5-9-16,1-4 2 0,-1-7 5 0,-1-3 16 15,0-4 18-15,1-5 8 0,-1-3-6 0,-1-5-1 16,2-2-7-16,-3-2-6 0,1-5 8 16,0 2-5-16,-3-1 0 0,0-2 5 0,-3 1-4 15,-2-1 2-15,-1-1 1 0,-1-4-6 0,-4 3-3 16,-1-2 2-16,-4-1-1 0,-2 0-1 0,0 0 4 16,-4-2-7-16,-1 1 0 0,-3-1 0 0,-1-4-4 15,0-2 1-15,-1 1 0 0,0-1-2 0,-1-2 2 16,-1 3 0-16,3-2 2 0,-1 0-2 15,2 4 5-15,-1 3 3 0,1 7 4 0,2 9 3 16,5 5-7-16,3 6-7 0,2 4-20 0,6 5-16 16,-2 4-8-16,8 6 7 0,-3 7 12 0,4 12 13 15,2 6 9-15,6 6-4 0,3 3 0 16,5 2 2-16,2-1-6 0,3-1 3 0,3 1 0 16,0 0-1-16,3 0 6 0,0 0-3 0,-2 1 1 15,0-3-5-15,-2-3-9 0,-1-4-11 16,-1-7-25-16,-2-8-23 0,0-7-20 0,-1-9-4 15,-1-6-17-15,-4-4-89 0,-5-6-303 0,-2-4-958 16</inkml:trace>
  <inkml:trace contextRef="#ctx0" brushRef="#br0" timeOffset="51007.1854">4831 7188 762 0,'1'-4'331'0,"4"-5"-336"0,3-5-51 15,9-2-51-15,1-5-268 0,5-4-174 0</inkml:trace>
  <inkml:trace contextRef="#ctx0" brushRef="#br0" timeOffset="51751.6177">5288 6821 772 0,'0'2'311'0,"-2"2"-213"0,1 3 12 0,-1 5 101 15,-2 5 16-15,1-1-2 0,-1 4-42 16,2 1-50-16,2 2-32 0,1 1-31 0,2 1-13 16,1 4-11-16,-1 1-18 0,5 0-3 0,1 1-6 15,-2 0-7-15,4-2-1 0,0-6-4 16,2-9 3-16,2-3 6 0,0-5 10 0,2-4 4 16,-3-4 3-16,2-3 0 0,-2-3-2 0,-2-4-1 15,-2-3-2-15,0-4-3 0,0-1-7 0,-5-2-2 16,-1-4-5-16,-4 1-2 0,-3-3 0 0,-2 4-6 15,-4-1 4-15,-3 2-6 0,0 2-6 16,-7 2-1-16,-1 3-7 0,0 2-1 16,-2 5 4-16,1 3 5 0,1 1 3 0,1 2 2 15,-1 1 4-15,8 4-4 0,0 2 1 0,1 1-4 0,5 1-7 16,1 1 1-16,0 4-4 0,5 2 0 16,0 1 5-16,1 4-3 0,6-3 2 0,-1 0 0 15,5-2 0-15,0-3 5 0,2-4 8 0,3-6 8 16,-1-4 7-16,2-3 3 0,-1-4-1 15,2-2-3-15,0-2 1 0,-3-2-6 0,2 0 4 16,-3-3-1-16,-1 1-1 0,-5-1-1 0,0 1 1 16,-1-2-1-16,-2 2-3 0,2-1 2 0,-4 0-6 15,1 3-3-15,0 1-1 0,-2 1-6 0,2 2 1 16,-1 5-3-16,0 1-4 0,2 2-4 16,-2 2-10-16,-1 3-6 0,1 2-7 0,2 3 6 15,-2-1 4-15,4 6 7 0,2 2 9 0,-3 2 1 16,2 3 3-16,0 3 4 0,2 1-2 0,-5-2 7 15,1 3-2-15,1-7 0 0,0-3 0 0,3-4 1 16,-2-4 3-16,4-4 6 0,3-2 6 16,-3-5 0-16,3-2 0 0,0-4-4 0,1-6-2 15,-2-4 0-15,-1-2-3 0,0-1 1 0,-4-2-2 16,-1-1 0-16,-2-2 1 0,-4 0-3 16,-4-3 0-16,-4 2-2 0,-1-2-1 0,1 0 0 15,-3 6 1-15,3-1 4 0,1 4-4 0,-2 6 0 16,5 0-3-16,2 7-1 0,1 4-5 0,2 1-4 15,3 4-5-15,2 2-7 0,2 2 6 0,2 3 3 16,7 7 5-16,-2 2 8 0,2 6-3 16,2 2 2-16,3 4 2 0,-2 2 0 0,1-1 3 15,2 3 1-15,-2 3 1 0,-5-1 2 0,-3 2-1 16,-5-2 1-16,-4-5-1 0,-4-7 2 16,-5-5 9-16,-2-3 8 0,-3-5 3 0,-6 0-7 15,-4-2-14-15,-4-3-18 0,3 1-18 0,-1-5-26 16,4 0-51-16,0-4-118 0,3-1-336 0,-3-3-1018 15</inkml:trace>
  <inkml:trace contextRef="#ctx0" brushRef="#br0" timeOffset="52605.732">6396 6028 54 0,'0'-1'590'0,"0"-2"-215"0,0-1-99 15,0-3-50-15,0-1-36 0,-1-5 20 0,-1-2-8 16,-2 0-30-16,2-3-32 0,2-3-23 16,-2-2-27-16,-1 1-13 0,-1-3-16 0,2 0-13 15,-4-1-9-15,3 0-11 0,-5-1-6 0,4-1-5 16,-5-2-8-16,1-1-1 0,-3-2-8 0,0-1 1 16,-2-2 0-16,-4 0 1 0,4 3 3 15,-5-2-2-15,3 8 5 0,1 4 1 0,2 6 8 16,2 6 1-16,4 4 1 0,2 5-4 0,3 2-24 15,0 1-19-15,1 0-36 0,0 3 1 0,0 2 17 16,1 9 15-16,0 8 29 0,3 5 2 0,2 7 0 16,4-1-2-16,1 3 3 0,6 2-1 15,0 1 1-15,5 2 1 0,2-3 0 0,-3-3 1 16,4-6 1-16,0-6-2 0,-2-3-1 0,3-6 0 16,-3-4 0-16,0-6 4 0,2-5 4 15,-4-4 2-15,0-5 2 0,-2-3 1 0,-4-5-1 16,2 0 3-16,-6-4-1 0,0-3 3 0,-3-1 0 15,-6 1-3-15,-1-1-3 0,-2 1 1 0,-1 0-1 16,-5 1 2-16,-2 2 0 0,1 5 1 0,0 4-2 16,0 4 0-16,-1 2 2 0,4 4-7 15,0 0-5-15,2 2-9 0,-2 3-11 0,3 0-4 16,0 3-2-16,-1 3 4 0,-1 2 7 0,3 7 4 16,2 0 3-16,3 1-1 0,1-1 2 15,3 0-1-15,2-2 3 0,2 0 0 0,-2 0-4 16,8-3 1-16,-5-2-2 0,4-3 3 0,-2-4 6 15,3-2 2-15,-5-4 5 0,6-3 2 16,-2-1-2-16,-2-3 2 0,0 0 1 0,-3-2 0 16,-3 0 4-16,-2-1-1 0,-3-1 4 0,-3 1 1 15,-1-2-2-15,-2 2 2 0,-4 0-5 0,1 2-5 16,-3 2-3-16,-2-2-4 0,2 2-1 0,0 1-2 16,-1 0-9-16,3 1-9 0,-2 0-25 15,4 1-36-15,-1 0-72 0,3 0-163 0,-1 1-420 16,-3 2-839-16</inkml:trace>
  <inkml:trace contextRef="#ctx0" brushRef="#br0" timeOffset="52733.0237">6173 5536 681 0,'9'-9'-83'0,"3"-8"-189"16,8-5-53-16,8-3 325 0</inkml:trace>
  <inkml:trace contextRef="#ctx0" brushRef="#br0" timeOffset="53081.4423">7717 4952 2790 0,'-9'-6'52'0,"-1"-4"-79"0,0-1 42 0,-1 0 12 16,7-4 10-16,-4-3 6 0,-1-1-3 0,0-3-5 15,-1-2-5-15,0 0-8 0,-1-4-6 0,0 1-6 16,1-1-4-16,-3-1-1 0,-2-1 1 0,1-2-2 16,-3 1 0-16,-1 2 1 0,4-5-5 0,-6 3 4 15,2-1-3-15,2 0-2 0,-1 2 1 16,5 2-4-16,-4 3 0 0,7 3 4 0,3 6-2 15,0 6 1-15,4 5-13 0,2 3-28 0,-1 3-52 16,2 2 2-16,1 5 12 0,5 6 30 16,2 6 52-16,4 6 0 0,0 4-1 0,5 6 0 15,2 5-3-15,1 2 2 0,5 3 0 0,-3-1-2 16,0 0-7-16,5-1-45 0,-4-2-162 0,4-4-304 16,1-8-536-16,-4-10 169 0</inkml:trace>
  <inkml:trace contextRef="#ctx0" brushRef="#br0" timeOffset="53731.9845">7569 4571 288 0,'5'-15'118'16,"-1"-9"-9"-16,3-8 78 0,0 0 70 0,-4 1 23 15,-2-1-26-15,-1 3-42 0,-3 1-37 0,-4-4-13 16,-2 1-13-16,-2 0-21 0,0-1-14 15,-1-1-21-15,-5 3-10 0,5 1 1 0,-5 1-10 16,4 3-6-16,1 4-11 0,0 5-15 0,5 6-5 16,0 1-7-16,5 5-13 0,2 3-25 15,1-1-45-15,4 5 0 0,0 0 0 0,5 6 15 16,7 1 39-16,3 5-6 0,1 2 2 0,3 4 0 16,2 3-5-16,0 2 4 0,2 6 0 15,2 1 3-15,-2 5 1 0,0 3 1 0,-3 4-2 16,1 0-1-16,-3 1 4 0,-2-4 0 0,-3-7 0 15,-4-6 3-15,-4-12-3 0,-4-6 7 0,-4-8 18 16,0-2 30-16,-3-3 31 0,0 0-8 0,-4-6-15 16,2-3-35-16,-4-5-30 0,0-6 4 0,-1-3-2 15,0-1 3-15,1-3 1 0,4 2-3 0,-1 1-2 16,4-1-3-16,2-1-2 0,0 2-2 16,4 2-2-16,-2 0 0 0,3 6-3 0,1 1-5 15,-1 4-5-15,1 5-8 0,-1 4-7 16,-2 4-3-16,4 4 1 0,2 4 5 0,0 5 11 15,5 3 8-15,-2 3 5 0,4 5 2 0,-2 5 1 16,1-5 4-16,2 3-1 0,-1-5 1 16,0-5 3-16,-1-5 1 0,1-6 4 0,0-5 7 0,1-4 4 15,-4-3 3-15,3-3 1 0,-4-3-2 16,2-1-2-16,-4-4-1 0,3-3-1 0,-4-1 0 16,-1-4 1-16,-4-2 1 0,-1 2 0 0,-4-3-2 15,-3-2-1-15,-4 2-5 0,-5 2-1 16,-1 1 1-16,-3 3-1 0,0 2-2 0,-3 5 2 15,6 4 0-15,-5 1-3 0,5 7 4 0,1 3-5 16,-2 2-5-16,4 3 0 0,1 5-5 0,-1 5 4 16,1 5-2-16,4 3 1 0,2-1 2 0,4 1-1 15,5-1 0-15,5-3 2 0,1 5-1 0,7-1-4 16,-1-4 0-16,4-4-2 0,5-8 3 0,2-5 0 16,1-6 1-16,0 0-8 0,-1-6-23 15,0-1-32-15,0-3-80 0,-1-2-149 0,2-2-373 16,-1 0-910-16</inkml:trace>
  <inkml:trace contextRef="#ctx0" brushRef="#br0" timeOffset="54754.5185">8934 2928 586 0,'-6'-1'442'0,"2"-1"-317"0,-2 2-43 16,2 6 14-16,-1 1 18 0,3 1 18 0,-2 3-1 16,-1 1-27-16,3 1-18 0,0 3-7 15,1-1-14-15,1 4-10 0,2-2-11 0,2 0-7 16,4-2-1-16,2-2-1 0,1 0-2 0,5-1 0 15,0 0-6-15,5-3 1 0,-2 0 0 16,2-5 2-16,-2-2 6 0,0-5 4 0,0-1 2 16,-2-5-1-16,-1-2-6 0,1-4-6 0,-4-2-5 15,2-2-4-15,-6-3-6 0,-2-1-2 0,0-3-3 16,-5 2-1-16,-1-3-1 0,-2 0-2 16,-2 3-1-16,-4 3-4 0,-3 6-4 0,0 2-6 15,-3 3-8-15,-4 4-6 0,3 3-5 0,-5 3-1 16,0 3 6-16,0 4 7 0,3 3 6 0,-3 1 5 15,2 0 4-15,3 2-1 0,-2 0-1 16,7 0-6-16,6-5-10 0,2 3-6 0,3-4-3 16,3 0 1-16,2 0 6 0,5-1 3 15,1-3-1-15,2-3 3 0,1-4 7 0,-1-8 11 16,3-2 11-16,3-6 5 0,-3-5-2 0,2 1-2 16,-5-1-5-16,1 2-1 0,-4-1 4 0,-1 2 4 15,-3 0 3-15,-4 2 1 0,3-1-4 0,-5-1-4 16,2 3-4-16,-1-2 1 0,-2 0-1 15,1 0-1-15,-1 2-4 0,3 6 0 0,-1-1-1 0,0 2-2 16,3 3 2-16,-2 2-5 0,4 3-5 16,-3 2-2-16,0 2-7 0,-2 0-2 0,2 4-2 15,-1 3 4-15,3 0 7 0,-3 6 9 0,2 4 4 16,-3 0 2-16,3 4 1 0,-3 1-3 0,5 1 3 16,-3 2 0-16,3-1 0 0,3-2-3 15,2-2 0-15,1-1 0 0,-1-6-4 0,-1 0-7 16,3-5-21-16,-3-2-53 0,1 0-126 0,3-5-255 15,-4-3-429-15,5-4 99 0</inkml:trace>
  <inkml:trace contextRef="#ctx0" brushRef="#br0" timeOffset="55265.2967">9663 2304 622 0,'-15'9'552'0,"-1"4"-438"16,-5 6-6-16,1 3 47 0,5 0 28 0,-3-1-5 16,6 2-40-16,1-2-51 0,0-4-45 15,5 1-29-15,6-1-14 0,2-5-12 0,4-2-5 16,3-4 10-16,-1-5 19 0,2-4 22 0,3-6 13 16,-1-2 0-16,5-8-15 0,-3-1-8 15,3-1-6-15,-4 0-2 0,4-1 6 0,-6 0 5 16,-2 2 10-16,-5 2 11 0,1 2 8 0,-3 2 6 15,-4 0 1-15,-3 4-7 0,2-2-7 16,-2 5-7-16,2 0-6 0,-1 2-5 0,-1 3-2 16,4 2-8-16,0 0-13 0,1 0-24 0,1 0-45 15,-1 2-14-15,4 1 5 0,2 6 18 0,5 2 38 16,7 4 13-16,2 3-2 0,2 5 2 16,5 4 2-16,-2 3-2 0,5 5 2 0,-4 6 2 0,0 4 2 15,0 5 0-15,-2 6-2 0,2 0-1 0,-6 4-2 16,-3 0 2-16,-1 4-1 0,-5-1-1 15,-4 0 1-15,-3-1 0 0,-4-5 3 0,-7-3 3 16,0-4 3-16,-3-9 3 0,-7-4 5 16,-2-5 12-16,-2-5 10 0,-1-5 16 0,-4-4 11 15,4-4 1-15,0-5 1 0,1-6-6 0,3-3-7 16,4-3-8-16,2-8-6 0,-2-2-14 16,3-6-14-16,5-6-7 0,0-4-17 0,4-3 5 0,3-6 1 15,1-2-4-15,6-3-3 0,1 0-9 16,0-2-14-16,3-1-22 0,-1 1-31 0,1-4-69 15,1 1-113-15,0-1-250 0,1 1-508 0,1-1-28 16</inkml:trace>
  <inkml:trace contextRef="#ctx0" brushRef="#br0" timeOffset="56118.6326">10081 1826 1108 0,'-15'20'240'0,"0"8"-57"0,-7 8-31 0,5 2-1 0,3 1 9 16,0 4-4-16,3 1-24 0,0 2-40 0,3 0-34 15,5 0-22-15,2-5-21 0,3-6-11 16,5-8-9-16,2-10-3 0,4-8 7 0,4-6 17 16,-1-7 16-16,1-4 6 0,-2-5-2 0,3-4-11 15,0-4-6-15,-4-2-5 0,1-2-8 16,-3 1-3-16,-5-2-1 0,-1-1-3 0,-2 1 5 15,-2 1 1-15,-4 1-1 0,-2 3 0 0,2 2 5 16,-3 1 10-16,0 7 9 0,-3 1-6 0,1 4 2 16,2 2-9-16,1 2-16 0,1 1-18 15,2 2-35-15,1 0-61 0,0 0-42 0,1 5 38 16,1 3 32-16,-2 4 60 0,3 6 50 0,-1 1-15 16,3 1-7-16,2-2-3 0,3 2-1 15,0 0-4-15,1-3-4 0,6-1-11 0,-1-6-7 16,0-5 7-16,2-6 13 0,-2-5 23 0,2-3 16 15,-1-7 8-15,-3 1-1 0,2-5-2 0,-3 1 0 16,-4 2 1-16,-3-5 1 0,-1 2 4 16,-4-1 0-16,-1 2-1 0,-3 0-3 0,-3 1-9 0,2 1-7 15,-3-2-11-15,-1 2-2 0,1 0 0 16,1 0 0-16,-1 7 0 0,3 3 7 0,2 3-7 16,0 1-18-16,4 2-29 0,-1 0-73 0,1 2 5 15,1 1 17-15,4 4 30 0,2 4 65 16,2 0-3-16,0 3 0 0,4-1-2 0,-1 2-2 15,-2-3 2-15,2 4 2 0,-1 0 1 0,-1 1-2 16,-1 5-1-16,0 0-5 0,-1 4-7 0,-4-2-5 16,-2-6-5-16,-1-6 27 0,0-7 56 15,-3-5 75-15,-2-5-15 0,-1-3-20 0,0-3-46 16,-2-5-71-16,-1-2 21 0,-1 0 0 0,0-5-5 16,-2 1 5-16,3-3 4 0,-3 4 0 0,5-2 0 15,-2-3 2-15,0 1-4 0,1-1-1 16,2-3 6-16,-3 4-5 0,6 0 0 0,-1 5 1 15,2 6 2-15,1 5-2 0,0 4-4 0,0 4-19 16,-1 2-13-16,1 2-5 0,5 2 2 0,-2 1 18 16,7 2 11-16,3 3 3 0,1 2 1 15,2 3-2-15,4 2-5 0,-1 0 5 0,3 0 3 0,-2 0 1 16,-1 1 2-16,-2-4-2 0,1-1 0 16,-2-6 8-16,0-7 8 0,-1-2 8 0,-3-2 7 15,2-4-2-15,-3-5-7 0,-1 2 1 0,2-4 1 16,-5-1 4-16,-3-1 1 0,0-3-1 15,-4 0-6-15,-2 1-3 0,0-2 8 0,0 1-3 16,-1 4-1-16,0 1-3 0,-2 3-6 0,1 4 7 16,2 4 4-16,-1 1-4 0,1 4-8 15,0-2-26-15,0 1-24 0,1 2 1 0,2 2 3 16,1 5 16-16,2 3 12 0,2 1-3 0,4 0-3 16,0 1 1-16,2 0 8 0,2-1-2 0,-1 1 0 15,2-2-25-15,1 0-40 0,-2-3-65 16,2-3-120-16,-4-4-227 0,1-6-545 0,1-6-156 15</inkml:trace>
  <inkml:trace contextRef="#ctx0" brushRef="#br0" timeOffset="56251.3209">10624 1453 1536 0,'-13'-11'726'0,"-4"2"-723"0,0-5-21 0,7 7-4 16,6 2-25-16,3-1-87 0,0 3-310 0,1 2-287 15,2 2-137-15</inkml:trace>
  <inkml:trace contextRef="#ctx0" brushRef="#br0" timeOffset="56727.8994">11075 1378 1612 0,'8'0'87'15,"4"-2"-38"-15,4 0 19 0,-2 4 20 16,3-1-1-16,-7 4-9 0,0 0-20 0,0-1-14 16,-2 3-9-16,-4 2-2 0,-3-1 3 0,-1 7-3 15,-1-3 4-15,-6 5-7 0,0 4-6 0,-4 0-2 16,-2 3-8-16,1-3-1 0,-2-1-3 16,4-6-4-16,1-6-4 0,6-4-4 0,0 0-7 15,5-3-10-15,-1 2-13 0,2-2-14 16,4-2-6-16,-1 0-1 0,3-4 1 0,6 0 5 0,-2 1 6 15,5-1-3-15,-1-2 4 0,2 0-2 16,-1 3 3-16,2 1 7 0,0 1 9 0,-3 1 6 16,0 2 7-16,2 1 7 0,0 1-2 0,4 2 6 15,-4 3 3-15,4 0 1 0,0 1 8 0,1 4-2 16,-1 3-5-16,2 3 0 0,-1 4 0 16,-6 3 1-16,-4 4 1 0,0 3 2 0,-8 3 1 15,-4 4 8-15,-4 2 8 0,-3 1 1 0,-5 1 2 16,-1 1-4-16,-4-3-1 0,1 2-2 15,-5-5 2-15,1-7 7 0,-3-6 19 0,1-7 31 16,0-4 24-16,2-6 10 0,1-2-5 0,2-3-22 16,2-1-15-16,-1-4-15 0,4-4-6 0,1 0 2 15,-1-2-8-15,2-5-6 0,0-2-8 16,4-4-16-16,1-5-8 0,3-3-5 0,4-1-5 16,0-4-3-16,5-1-3 0,-2-2-10 0,4 0-14 15,0-2-31-15,2-2-71 0,-1-1-162 0,2-1-385 16,0 0-902-16</inkml:trace>
  <inkml:trace contextRef="#ctx0" brushRef="#br0" timeOffset="57265.7385">11690 1164 1924 0,'-10'12'46'16,"-1"4"-6"-16,0 5 41 0,0 5 42 0,1-2 18 15,0 3-8-15,0-1-32 0,2-1-34 16,3-2-20-16,3-3-18 0,4 0-11 0,3-1-10 16,2-4-18-16,2-4 11 0,2-5 10 0,1-6 12 15,2-8 11-15,-2-1-4 0,7-3-7 0,-3-2-11 16,0-6-4-16,2 0-7 0,-3 0-2 16,-3 3 6-16,-3-1 3 0,-2 5 1 0,-3 3 3 15,-3 3 1-15,-1 1-3 0,0 6-7 0,-1 2-22 0,0 2-41 16,1 0-6-16,1 2 7 0,1 4 17 15,1 2 34-15,2 0 5 0,0 4 2 16,5 0 2-16,0-5-1 0,2 4 3 0,2-5-6 16,1 1-3-16,0-4-2 0,1-4-1 0,2-4 3 15,-3-4 7-15,2-1 5 0,-2-5 4 0,0 1 3 16,-4-3 2-16,0-1 2 0,-2-2-1 0,0-4 3 16,-2-2 0-16,-2-3 1 0,-3-1-2 15,-3-3-1-15,-1 2 0 0,-7-3-4 0,0 4-2 16,-2-3-3-16,-2 0-4 0,-5-4-2 0,1 1 8 15,-4 0-4-15,2-1 0 0,9 17 9 0,-4-4-6 16,4-1 5-16,-2-6-2 0,-2 2-6 16,0-2 10-16,2 1-1 0,1-4 9 0,0 8 8 15,2 3-19-15,2 4-36 0,4 7-54 0,0 4 5 16,1 7 8-16,2 4 36 0,2 8 41 16,1 3-11-16,3 14-6 0,7 33-3 0,4 7 4 15,2-1-2-15,-1-8 7 0,0-1 4 0,0 1-4 16,1 3-10-16,-3-2-16 0,4-4-52 0,1-5-94 15,3-18-116-15,2-9-86 0,4-15-38 0,1-11 42 16,-1-6-45-16,-2-10-269 0</inkml:trace>
  <inkml:trace contextRef="#ctx0" brushRef="#br0" timeOffset="57489.2834">11909 1026 1636 0,'-2'-7'98'0,"1"-2"-4"0,-1 0 5 15,4 2 12-15,1 3-16 0,4 0-22 0,-1 2-19 16,3-2-19-16,6 4-5 0,0-2 2 16,6 2 5-16,2 2 9 0,5 3 6 0,-2 2-1 15,4 2-3-15,-4 2-15 0,-1 1-13 0,2 2-7 16,1 1-5-16,-2 5-3 0,1-3 4 0,-4 0-1 16,0 0-8-16,-3-2-7 0,-2-2-21 15,-6-1-35-15,-2 0-78 0,-2-3-136 0,-1 1-317 16,-4-4-888-16</inkml:trace>
  <inkml:trace contextRef="#ctx0" brushRef="#br0" timeOffset="57648.2016">12380 817 2592 0,'-5'-2'26'15,"2"-1"-9"-15,-5 1 13 0,2-1-1 0,0 0 11 16,-3 1-9-16,3 1-16 0,-2 1-14 15,3 0-21-15,2 1-21 0,-4 1-41 0,4 2-82 16,0 1-161-16,3 0-390 0,1 1-718 0</inkml:trace>
  <inkml:trace contextRef="#ctx0" brushRef="#br0" timeOffset="58345.1649">12618 821 1023 0,'-4'2'778'0,"2"-1"-776"0,-4 3 11 0,2 5 19 15,-7 7 38-15,0 2 21 0,2 2-5 16,5-3-17-16,3-2-8 0,2 3-11 0,1 3-6 16,4-2-2-16,-3 1-11 0,5 0-5 0,-1-2-4 15,1 2-9-15,-1-1 3 0,4-1-4 16,-2 0-1-16,0-2 1 0,1-6-2 0,-1-2 4 15,-1-3 10-15,0-1 12 0,0-4 9 0,0-2 0 16,1-2 3-16,1-1-9 0,-3-4-4 0,2-1-1 16,-1-5-5-16,2-2-2 0,-2-2-5 0,-2-2-3 15,-2-2-6-15,-3-1 0 0,-2-1-2 16,0-1 1-16,-5 0 2 0,3 14-3 0,-2-1 3 16,-1-1 0-16,-2-1-6 0,2 2 0 0,0-2-4 15,-2 3-3-15,0-2 0 0,0 3-2 16,2 0 3-16,2 4-9 0,-1 2-3 0,1 0-13 15,-1 1-16-15,3 3 7 0,1 0-9 16,1 1 5-16,-1 0 6 0,2 0-9 0,-1 0 3 16,1-1 3-16,0 1 5 0,2 0 22 0,2-1 20 15,-3-1 5-15,3 2 6 0,0-1-10 0,3 0-7 16,2 0 1-16,0-3-6 0,1 2-1 0,5-3 0 16,-2 2-6-16,0-2 7 0,3 2-4 0,-3-1-1 15,1 3-3-15,-2-1-3 0,-3 2-3 0,0 0-9 16,0 2 7-16,-2 0-6 0,-1 3 3 15,-2 1 4-15,-1 3-1 0,-2-1 10 0,2 4 6 16,-3-2 6-16,-1 4-3 0,0-1-2 0,-2 13-10 16,-3-4-6-16,1-6 8 0,3-8 0 0,1-6 18 15,0 0 26-15,0-4 28 0,0 1 17 16,-1-1-14-16,1-1-15 0,1-3-36 0,-1-1-27 16,1-2 7-16,-1-3-13 0,4-3 5 0,1 0 7 15,-2-2-10-15,5-1 6 0,-2 0-7 0,3 1 3 16,0 2 5-16,2 0-3 0,-1 5 6 15,2 0-9-15,-1 4-1 0,2 2 1 0,-2 2 1 16,-1 4 1-16,2 2 0 0,-2 0 7 0,-1 6-8 16,3-2 8-16,-3 1 4 0,0 1-7 0,2-1 10 15,-2-1-3-15,1 2-3 16,-1-3 1-16,-1-2-5 0,0 1-5 0,-1-2-16 0,-2-3-25 16,0 2-43-16,-3-2-87 0,0 0-120 0,-2-1-215 15,0-1-392-15,-3 1 108 0</inkml:trace>
  <inkml:trace contextRef="#ctx0" brushRef="#br0" timeOffset="73002.195">2300 11183 1 0,'-1'0'0'0,"0"-1"142"15,0 1 120-15,-1 0-2 0,2 0-16 0,0 1-33 16,2-1-30-16,-2 0-50 0,1 2-39 0,0-2-20 16,0 0-26-16,-1 0 4 0,0 1-12 0,1-2-6 15,-1 1-2-15,0 0-10 0,0-2-2 16,1 1-8-16,-1 0-1 0,2 0-9 0,-1 0-24 16,2-2 69-16,1 0 24 0,6-6 23 0,9-2 25 15,2-7-63-15,3-3-15 0,3-1-11 16,3-6 1-16,7 0-2 0,-2-5 3 15,5-1 3-15,3-3-2 0,6-1 0 0,2-3-7 0,2 0-8 16,-1 2-5-16,2-3-3 0,-5 2 1 16,-3 3-2-16,-6 2 3 0,-7 8-4 0,-5 4 0 0,-8 7 0 15,-1 0-3-15,-7 5 2 0,-2 4-1 16,-4 4 4-16,-4 0 12 0,-2 3 14 0,-1 2 10 16,0-1-1-16,-1-1-15 0,-2 1-25 15,2-1-27-15,-4 1-22 0,0-1-20 0,-3 1-24 0,0 1-36 16,0-1-65-16,-1-1-102 0,0 2-145 0,0-1-324 15,-1-1 54-15</inkml:trace>
  <inkml:trace contextRef="#ctx0" brushRef="#br0" timeOffset="73228.6135">2723 10439 336 0,'5'-4'221'0,"3"-3"-33"0,3-4 14 15,7-1 36-15,1 3 18 0,5-4-39 0,3 3-26 0,5 0-23 16,1 2-29-16,1 6-32 0,1 2-30 16,-4 4-30-16,-2 5-20 0,-5 4-13 0,-4 4-4 15,-1 5-7-15,-7 0 2 0,-2 7 2 16,-1-1-2-16,-4 4 3 0,-2 0-17 0,-1-1-27 0,-4-1-48 16,-1 2-93-16,-1-3-132 0,1-4-210 15,-2 0-522-15</inkml:trace>
  <inkml:trace contextRef="#ctx0" brushRef="#br0" timeOffset="74395.8955">3435 9592 1088 0,'-4'-4'223'0,"-1"-2"-30"15,0 2-15-15,3 0-24 0,1 2-27 0,0 2-12 16,1-1-19-16,-1 1-34 0,1 0-32 0,1 1-54 16,-1 3 1-16,4 5 10 0,5 3 11 0,2 9 32 15,3 5-8-15,4 6-5 0,0 0-8 16,1 0-5-16,1 6-3 0,0-6 4 0,1 5 2 16,0 0 2-16,1-2 4 0,0-1-2 0,1-5 3 15,-6-6-1-15,2-4 1 0,-5-3-1 16,-2-3-5-16,-2-5-2 0,-4-2-10 0,0-4-13 15,-5-1-20-15,1-1-30 0,-2 0-45 0,-2 1-55 16,1-1-156-16,-5 0-315 0,0 0-396 0</inkml:trace>
  <inkml:trace contextRef="#ctx0" brushRef="#br0" timeOffset="74660.9563">3226 9825 1055 0,'6'-10'224'0,"1"-6"-50"0,7-5-2 16,1-1 8-16,4-3-5 0,9-5-32 16,3-7-34-16,1-2-29 0,8-1-25 0,0-2-23 15,1 4-13-15,-1 2-8 0,-1 5-5 0,-2 0 1 0,-2 9-5 16,-7 3 0-16,-4 4-4 0,-4 4-3 15,-2 3-9-15,-4 2-22 0,-1 5-43 0,-4 1-83 16,-3 1-77-16,-2 2-78 0,-3 3-97 16,-1 2-181-16,-1 1 13 0</inkml:trace>
  <inkml:trace contextRef="#ctx0" brushRef="#br0" timeOffset="74961.5099">3408 10282 366 0,'8'-8'354'0,"6"-6"-44"15,7-3-7-15,7-6-32 0,3-4-45 0,8-5-43 16,6-4-40-16,5-6-36 0,3-3-28 0,1-3-27 16,-3 1-17-16,4-2-11 0,-6 3-8 15,-1 6-4-15,-5 7-10 0,-6 6-5 0,-5 5-13 16,-7 6-22-16,-4 5-54 0,-4 2-116 16,-5 4-167-16,0 2-323 0,-4 2-354 0</inkml:trace>
  <inkml:trace contextRef="#ctx0" brushRef="#br0" timeOffset="75352.165">4077 9499 1577 0,'3'1'134'0,"1"2"-126"0,3 2-23 0,2 1 31 15,1 4 29-15,-1 3 15 0,-1 3 9 0,-1 0-14 16,0 3-5-16,1 0-6 0,-3-1-11 0,2-3-5 16,-4 2-6-16,4-2-1 0,-4-2 0 0,1-3 4 15,-3-4 9-15,0-2 25 0,-1-3 34 16,0-1 33-16,0-3-9 0,-3-3-36 0,-2-4-41 16,-1-5-42-16,-1-3-9 0,1-5 5 0,0-1 4 15,0-3 4-15,-1 2 4 0,4 2-1 16,-2 1 2-16,1 2-6 0,3 2 5 0,-2 4 2 15,2 1 0-15,1 6 2 0,1 0-9 16,2 2-8-16,0 3-10 0,4 0-3 0,1 2-1 16,5 2 1-16,1 0 7 0,2 3 1 0,4 3 9 15,0-2 4-15,1 2 2 0,-3 2 2 0,1-1-4 16,-2 4 0-16,0-3-3 0,-1 3-1 0,-2-1-13 16,-3 1-53-16,4-2-118 0,-5 1-145 15,-2-2-220-15,2-2-435 0,-1 0 462 0</inkml:trace>
  <inkml:trace contextRef="#ctx0" brushRef="#br0" timeOffset="75978.0985">4325 9222 600 0,'-3'-9'803'0,"-2"-3"-513"16,2 0-74-16,1 5-32 0,4 3-37 0,-1 3-50 15,3 0-40-15,-2 2-29 0,1-1-17 16,4 2-6-16,1 1-3 0,3 3 4 0,4 3 3 16,-2 1 3-16,5 5 1 0,-2 0-4 0,0 4-3 15,2-1-1-15,-3 0-4 0,-2 0 5 16,2 0-2-16,-4-1-1 0,2 1 0 0,-3-2 3 16,0-1 2-16,-4 1 2 0,1-5-1 0,-3 0-3 15,-1-3 1-15,1-2 1 0,-3 0 3 16,-1-1 3-16,0-4-2 0,0 1 4 0,0-2-1 15,0 0 4-15,0 0 3 0,0 0-2 0,0 0 3 16,0 0-9-16,0 0-3 0,0 0-1 0,0 0-3 16,0 0 2-16,1 0-2 0,-1-2 2 0,0 1-2 15,0 1 1-15,0 0 3 0,0 0 1 0,0 0 3 16,0 0-4-16,0-2-3 0,0 2-3 16,0 2-1-16,0-2 1 0,0 0-3 0,0 0 1 15,0-2-3-15,1 2 0 0,-1 0 2 16,0 0-1-16,0 0 4 0,0 0-3 0,0 0 0 0,0 0 0 15,0-2 2-15,0 4 5 0,0-2 6 16,0 0 4-16,-1-2 0 0,1 2 3 0,0 0 5 16,0-1 1-16,0 2 5 0,0-2-1 0,0 0-10 15,-1-3-8-15,1-1-11 0,-4-3-6 0,1-2 4 16,1-1-3-16,-1-2 4 0,1 2-2 16,-3-4 0-16,3-1 2 0,-2 1 2 0,-2-3-2 15,2-2-4-15,-1-1-1 0,2-2-3 0,1 0-1 16,-1 0 1-16,3 1 0 0,0 3 0 15,4 0-3-15,0 3-4 0,-2 4-1 0,2 4-5 16,-1 5-12-16,0 3-9 0,0 2-6 0,1 4 1 16,1 2 14-16,2 3 13 0,1 3 10 15,-1 4 5-15,4-3 0 0,-2 2-1 0,0-2 0 16,1 1 3-16,3-1 2 0,-1-1-1 0,0-3 0 16,-1-2-3-16,2-1-3 0,0 0-20 0,-1-3-57 0,0 1-104 15,-3-2-167-15,1-2-274 16,0-1-851-16</inkml:trace>
  <inkml:trace contextRef="#ctx0" brushRef="#br0" timeOffset="76639.273">4787 8953 1920 0,'-6'9'48'0,"2"3"-50"16,-1 3 12-16,4 4 38 0,-1-2 31 0,2 1 17 16,2 1-3-16,1-2-17 0,4-1-17 0,0 2-8 15,3-2-9-15,3-5-5 0,-1 1-5 16,7-4-9-16,-3-3-1 0,1-1 1 0,1-4 8 0,-1-5 5 16,-2-5 3-16,0-6 0 0,-1-5-5 15,-3-2-3-15,-1-2-4 0,-5-2-2 16,-3-1-1-16,-3-4-3 0,-4 3 0 0,-5 0-1 15,-2 1-3-15,-6 4 0 0,-1 5-6 0,-3 1-1 0,0 5-1 16,-2 3 1-16,3 4 0 0,-2 1-3 0,6 3 0 16,0 0-5-16,3 4 0 0,1 0 0 15,3 3-8-15,4 1-3 0,-1 3-6 0,6 2-2 16,1 0 2-16,3 0 7 0,5 2 2 16,4-3 0-16,6 1 1 0,-3-4-5 0,7-2 3 15,-2-5 3-15,4-5 7 0,0-2 1 16,2-4 3-16,-4-1 0 0,-5-2-2 0,-2 1 4 0,0-4-1 15,-3 3 1-15,-3 0 4 0,-4-2-4 16,-1 6 0-16,-1-1 3 0,-2 0-3 16,-1 3 5-16,-1-1-7 0,1 2-4 0,0 1-5 0,1 3-9 15,0 2-2-15,2 0-9 0,1-1-4 0,1 4-3 16,4 0 3-16,4 5 9 0,3-1 6 16,2 2 9-16,3-1 1 0,0 1-1 0,0 0 0 15,2-1 2-15,1 2 2 0,-1-1 2 0,-2 0-2 16,-1 0-1-16,1-2 0 0,-4-2-1 15,-1 0 3-15,0-4 4 0,-4 0 7 0,-3-3 8 16,1-2 7-16,-5-2 1 0,0-2 1 0,-4-1-5 0,-1-2-4 16,-3-3-4-16,-3-3-1 0,1-3 5 15,-4-2 4-15,2 0 10 0,-4-2 3 0,2 1-1 16,-2 1-1-16,1-2-8 0,1 3-8 16,1 1-3-16,4 0-5 0,0 3-2 15,0 1-4-15,3 2-5 0,2 1-2 0,3 0-4 0,1 2-2 16,0-1-9-16,1 5-17 0,3-2-22 0,1 5-35 15,1 0-54-15,1 0-104 0,5 1-173 0,1-1-324 16,0 1-824-16</inkml:trace>
  <inkml:trace contextRef="#ctx0" brushRef="#br0" timeOffset="77178.6542">5500 8179 897 0,'-6'0'478'0,"1"2"-275"0,-2 3-54 15,0 1-5-15,1 4-2 0,-1 3-4 0,-1 3-13 16,4 3-22-16,-2 2-20 0,4 1-14 0,-1 1-11 16,3 0-10-16,3-4-9 0,0 1-10 15,4-1-4-15,3-5-5 0,0-3 2 0,1 0-3 16,-1-5-2-16,6-5-2 0,-3-2 3 0,0-5 2 16,0-5 1-16,-1-1 1 0,-2-5-7 15,-1-2-3-15,-3-1-3 0,3 1-4 0,-8 4 6 16,-1 1 2-16,0 4 0 0,-2 4 1 15,-2-1-2-15,0 5 0 0,3 0-6 0,0 2-10 16,1 2-21-16,-1 0-27 0,1 0 3 0,1 5 5 0,1 0 21 16,6 2 25-16,-4 3 0 0,4-2 1 15,2-1-3-15,3-3-1 0,2-2-4 0,-1-2 3 16,3-3-1-16,-3-4 2 0,3-1 4 16,0-6 3-16,-2 1 3 0,3-4 1 0,-5-1 5 15,1 2-1-15,-4-3 2 0,-2 1 3 0,0 2-1 16,-6-4 4-16,1 0-1 0,-3-2 1 0,-3-1-1 15,1-2-4-15,-6-1 1 0,1-1-3 16,-3 1-2-16,-3 1-4 0,0-1-7 0,-5-3-1 0,0 2 0 16,-5-2-2-16,0-1 5 0,-4 1 0 15,4-3 0-15,-2-1-2 0,0 3-2 0,4-1 2 16,1 1 0-16,1 2 7 0,6 3 0 0,0 5-1 16,7 6 3-16,2 6-8 0,2 3-15 0,0 5-35 15,4 0-14-15,2 7 7 0,3 3 13 0,5 9 34 16,4 8 12-16,3 5-1 15,4 4 1-15,2 6 0 0,3 3-1 0,4 3 3 0,-1 0-2 16,0 1-1-16,0-2 1 0,0-3-9 0,-1-5-16 16,0-7-32-16,0-8-46 15,1-9-60-15,-2-7-72 0,-3-7-118 0,-1-5-205 0,-5-8-876 16</inkml:trace>
  <inkml:trace contextRef="#ctx0" brushRef="#br0" timeOffset="77390.6221">5708 7919 1159 0,'-1'-8'262'0,"1"-4"-62"0,1-1-7 15,7 2-13-15,-2 3-24 0,1-1-31 16,3 4-36-16,6 1-26 0,-2 1-14 0,4 4-5 16,2 2-3-16,-1 3 0 0,3 3 0 0,0 0-2 15,5 5-5-15,-2-1-7 0,3 4-5 0,1-1-11 16,-5 2 1-16,0 0-1 0,-4 0-10 0,-2 2-32 15,-3-3-98-15,-4-3-175 0,-2-4-264 0,-4-2-946 16</inkml:trace>
  <inkml:trace contextRef="#ctx0" brushRef="#br0" timeOffset="78036.5888">6032 7606 1526 0,'2'1'25'0,"1"1"-83"0,1 2 54 15,1 2 106-15,3 2 80 0,1 1 1 16,4 2-30-16,3 1-35 0,3 1-26 0,1 0-19 16,1 1-16-16,-1-1-15 0,0-1-19 0,-5-1-11 15,2 0-3-15,-4 0 2 0,0-1 2 16,-4-3 9-16,-3-2 1 0,-1-4 12 0,-4 0 28 15,-1-2 27-15,-1 1 30 0,-1-2-24 0,-1-4-30 16,-2-2-35-16,0-3-35 0,-3-3 6 0,3 3-2 16,-3-3 0-16,3 1-2 0,0-2-2 15,3 3-3-15,2-1-4 0,2 3 0 16,-1-2-1-16,3 3-2 0,1 0 1 0,-1 2-4 0,3 1-1 16,1 2 1-16,-1 1 1 0,4-2 4 0,-2 1 6 15,1 0 3-15,3-3 5 0,-1-3 3 16,-1 1 4-16,1-1 2 0,-1-2 0 0,-2 0-1 0,1-1 0 15,-1-1 1-15,-4 2 2 16,0-2 3-16,-4 1 2 0,0 2 2 0,-2 0 3 16,0 1 3-16,-4 2-1 0,0 1-1 0,-3 1 0 15,3-1-4-15,-3 4-2 0,-1 1-4 0,1 2-6 0,3 3-6 16,-3-1-5-16,0 2 0 0,5 1-5 16,-1 2 3-16,1 0 1 0,3 3-2 0,1 0 6 15,4-1 0-15,-1 2 0 0,5 0 6 16,2-1-1-16,4 0-1 0,-2 2 0 0,0-1-3 15,4 0-4-15,-5 0 1 0,5 1-10 0,-4-2-18 16,-1-2-23-16,4-2-45 0,-3-6-60 0,5-6-128 16,-2-2-319-16,3-3-957 0</inkml:trace>
  <inkml:trace contextRef="#ctx0" brushRef="#br0" timeOffset="78741.2496">7048 6793 865 0,'-2'3'360'0,"-2"-1"-137"0,0-1-22 0,4-1 22 16,0-1-4-16,0-4-31 0,0 0-50 15,-3-5-58-15,2-3-25 0,0-1-12 16,1-4-7-16,-3-4 1 0,6 0-2 0,-3-3 1 16,0-1-4-16,0-3-1 0,-3 0-3 0,1-2-6 15,-1 2 1-15,-3-3-7 0,1 4-5 0,-4-5-1 16,0 2-3-16,-4 1-3 0,-4-3 1 15,-1 2-3-15,-4 0-3 0,0-2-2 0,-7 1-4 16,0 0-1-16,-2-3 2 0,-1 2 2 0,0-5 4 16,0 0 2-16,1-1 1 0,3 3-1 0,6 5 6 15,2 7 1-15,2 10 7 0,8 5 5 0,2 4-4 16,5 4-14-16,2 2-20 0,0 0-27 16,2 5 0-16,1 7 11 0,0 8 17 15,5 8 20-15,1 6 2 0,4 5-2 0,0 3 1 16,7 1 2-16,2 1-2 0,9 2 1 0,1 1 0 15,4 0-2-15,3 5 3 0,1 1 2 0,2 3 1 16,4 2 5-16,1 2-1 0,3-2 1 0,-4 1-1 16,4-1-4-16,-2 0-2 0,-4-4 1 0,-2-2 4 15,-4-2 0-15,-5-2 0 0,-2-2 0 16,-7-3-5-16,-1-4 0 0,-4-7-2 0,0-6-4 16,-7-7-2-16,-1-5-13 0,-6-8-16 0,-2-4-20 15,1-3-19-15,-7-1-48 0,1-4-95 0,-7-4-220 16,0-5-453-16,-2-2-376 0</inkml:trace>
  <inkml:trace contextRef="#ctx0" brushRef="#br0" timeOffset="79012.6075">6955 6378 906 0,'-2'-13'266'0,"-2"-3"-58"16,4-1 16-16,4 7-23 0,-1 5-40 0,5 1-32 15,1 2-27-15,2 2-22 0,2 5-13 0,5 1-7 16,1 6-6-16,3 4-2 0,0 5-4 16,3 3-6-16,0-1-2 0,3 4-6 0,-2-4-2 15,2 0-5-15,2-3 0 0,-2-4 0 16,-2-3 9-16,4-5 6 0,-2-2 4 0,0-4 1 16,-5-2-3-16,3-4-10 0,-3-2-6 0,-3 0-4 15,-1-1-10-15,-3-4-1 0,-1 3-7 0,-3-3-10 16,-2 1-15-16,-3 0-31 0,-3-3-47 15,-3 3-63-15,-1-4-136 0,-3 1-206 0,-4-2-320 16,-1-3-348-16</inkml:trace>
  <inkml:trace contextRef="#ctx0" brushRef="#br0" timeOffset="79333.7433">7375 6174 858 0,'5'1'32'0,"-4"2"-73"0,1 0-6 0,4 1 82 16,-2 2 76-16,4-1 37 0,1-2 24 0,1 0 25 15,0-3 16-15,4-3-4 0,3 0-12 0,-2-4-30 16,3-1-34-16,0-2-22 0,-5-4-19 16,5-1-14-16,-6 0-6 0,-1-1-6 0,0 0-6 15,-2-2-6-15,-1 0-8 0,-5-3-8 0,2 0-5 16,-4 1-5-16,-1 2-6 0,-5 2-5 16,1 2-7-16,-5 3-4 0,-1 1-5 0,-1 3-7 15,-1 3-5-15,-3 2-2 0,1 3-2 0,-1 1 2 16,1 2 2-16,1 3-2 0,-2 3 1 15,5 1 1-15,0 6-1 0,6 2 2 0,-3 3 2 0,7 3 1 16,5 0 0-16,-1-2 5 0,5 0 0 0,1 0 1 16,2-1 6-16,5 0-4 0,2-3 2 15,-3 1 2-15,5-3-2 0,0-1 1 16,3-5-7-16,-3 0-15 0,2-5-25 0,-2-3-40 16,4-4-70-16,-2-4-118 0,-1-5-297 0,-1-3-950 15</inkml:trace>
  <inkml:trace contextRef="#ctx0" brushRef="#br0" timeOffset="80710.8787">7839 5743 907 0,'-7'16'339'0,"2"7"-105"16,-2 5-35-16,7 0-24 0,2-6-25 0,4-4-22 15,3 0-30-15,0 0-18 0,1-4-6 0,1-1 2 16,4-5 19-16,4-7 2 0,1-4 2 16,1-3-11-16,0-8-24 0,-2-2-14 0,2-1-11 15,-6-1-7-15,-2 2-4 0,-4-4 1 0,-4 1-5 16,0-2-4-16,-5-1 3 0,-4 1-9 16,0 0-4-16,-5 3 0 0,-3-1-8 0,-1 2-1 15,-4 5 1-15,0 1 0 0,3 5 1 0,-2 1 2 16,4 0-3-16,0 4-1 0,2 1-2 15,2 4-7-15,3-1-4 0,-1 2-1 0,5 3-3 0,-1 2 7 16,3 0 5-16,2 3-2 0,6-1 4 0,1-2 1 16,3-4 2-16,5 2 2 0,4-7 2 15,3-1 2-15,4-5 2 0,-1-4 1 0,2-6-2 16,1-2-3-16,2-2 0 0,-2 0-2 0,-1-3 5 16,-4 0 2-16,0 0-1 0,-5 1 3 15,-8 0 4-15,3 1 2 0,-9-2 5 0,0 3 1 16,-1-3-3-16,-3 0 4 0,-2-1-1 0,-2 1-1 15,-2 0-3-15,-3-1-6 0,-1 0-4 0,1-2-2 16,-5-2-2-16,1-2-2 0,0-3 0 16,-4 5 0-16,2-2-3 0,-1 0 2 0,-2-1-1 15,1 0 0-15,2 0 0 0,1 0-1 0,-4 1 1 16,5 2-2-16,1 0-2 0,2 8 3 0,-2 4-2 16,1 3-3-16,0 8-1 0,4 0-4 15,-2 1-5-15,4 3-1 0,1 0-6 0,0 0-11 16,1 2-16-16,0 2 5 0,1 3 6 0,0 7 13 15,0 5 22-15,4 5-1 0,-1 8-1 0,7 2 3 16,1 6 0-16,6 6 0 0,2 6 4 0,3 7-5 16,5 5 2-16,0 6-2 0,1 4-1 15,-2 5 3-15,1 0 3 0,0 4 0 16,-4 0 1-16,2-2 2 0,-3-1-3 0,-2-8 0 16,-1-6 1-16,-2-10-3 0,-4-10 1 0,2-11 0 15,-4-10-9-15,0-8 2 0,-2-6-2 0,-1-7 0 16,-2-5 10-16,-5 0 5 0,-2-1-3 15,-1-5-8-15,-5-1-15 0,2-7-19 0,-4-1-4 0,0-3-2 16,-3-1-5-16,1-1 4 0,-1-2 1 16,0-1 5-16,1-3 14 0,2-3 7 0,3-2 7 15,-2 0 5-15,3-1 3 0,-2-3 5 0,4-3 2 16,-5 0 3-16,4-4 2 0,-4 2 4 0,3 0 6 16,-3 0 3-16,2-1 2 0,-2 3 3 15,-2 1-2-15,1 3 0 0,4 2-1 0,-2 4-6 16,4 4-2-16,2 6 0 0,0 2-6 0,0 7-1 15,1 3-4-15,1 2-9 0,2 4-4 0,-1 1-10 16,6 3-2-16,3 2 6 0,0 4 2 0,6 3 5 16,2 3 4-16,0 3 1 0,2 4-1 15,-2-2 2-15,5 2 0 0,-7-2 3 0,0-2 5 16,1-2-3-16,0-4 1 0,-5-4 1 0,4-5-1 16,-5-3 7-16,2-2 6 0,-4-5 5 0,-1-1 3 15,0-4 0-15,-2-4-7 0,-3-5-5 0,3 0 0 16,-1-3-6-16,-2-1-2 0,-1 1 2 15,-1-1-9-15,-3-2 7 0,1-3-2 0,-2-3 1 16,0-2 2-16,-3-2-4 0,2 3 0 0,-6-3-2 16,3 0 5-16,-3-2-2 0,-1-2-2 15,-3 1 1-15,-1-5-10 0,-4 1 5 0,0-1 0 16,0 0-1-16,1 1 2 0,-5 1 0 0,2 2 0 16,-1 1 2-16,-1 3-1 0,0 1-2 0,2 6-1 15,0 2 0-15,5 6-1 0,-2 5 5 16,4 7-1-16,2 3-5 0,5 6-6 0,-1 2-11 15,4 3-8-15,0 5 2 0,-3 5 6 0,3 5 5 16,1 8 8-16,2 4 2 0,2 3-2 16,5 1 7-16,3 2 0 0,7 3-1 0,0 3 5 0,2 3-4 15,4 0 2-15,4 1 0 0,-3 1 2 16,6-1 0-16,3-5 0 0,-1-5 3 0,0-8-2 16,5-7 3-16,-4-9 0 0,1-3 1 0,-2-7 4 15,-6-6 1-15,0-3 2 0,2-8 2 0,0-3 0 16,-2-6-2-16,-2-2 1 0,-6-3-2 15,-2-1-3-15,-5 0 4 0,-2-2-5 0,-7 1-1 16,-1-1 1-16,-3 2-7 0,-2-2 3 16,-6 5-2-16,-1 0-3 0,-2 2 1 0,-4 5-1 15,4 4 0-15,-7 2-2 0,5 7 1 0,-4 3 0 16,5 2-5-16,-3 4 1 0,4 2-7 0,0 5-4 16,0 8 4-16,2 3-2 0,-1 3 6 0,5 1 4 15,4 0 0-15,3 0 1 0,4 2 2 16,6-4 3-16,5-1 2 0,4-4 3 0,9-3 0 15,3-4-2-15,0 0 2 0,3-4-2 0,-3-3 1 16,0-2 0-16,-2-2 0 0,-1-5 4 16,-3 0-4-16,3-3 1 0,-1-1-1 0,0 0-1 15,-4-3-4-15,-2 1-4 0,-1-2-4 0,-3 3-10 16,-4-3-4-16,-1 2-13 0,-2-1-21 0,-2 1-27 16,-4 0-66-16,3 3-126 0,0-1-305 0,-5 1-1051 15</inkml:trace>
  <inkml:trace contextRef="#ctx0" brushRef="#br0" timeOffset="87409.6161">2556 12287 540 0,'0'0'508'0,"-1"0"-319"16,1 0-100-16,-1 0-20 0,1 0 62 0,0 2 27 16,0-2-1-16,1 0-13 0,-1 0-64 0,0 0-30 15,1 0-22-15,-1 0-15 0,0 0-6 0,0-2 0 16,2 1-5-16,-1 1-3 0,1-1-10 15,-1 0-11-15,2 0 24 0,5-4 21 0,5-3 18 16,6-7 20-16,6-5-16 0,7-6-11 0,6-4 0 16,7-7 4-16,9-6-1 0,5-1-2 15,4-9-7-15,2 1-5 0,0-1-5 0,-2 2-3 16,-2 3-4-16,-3 3-4 0,-4 6 1 16,-7 4 0-16,-5 7 1 0,-7 3 4 0,-7 6-10 0,-8 4 1 15,-3 6-4-15,-9 4-2 0,-3 2 6 16,-3 1 6-16,-4 2 6 0,2 0-1 0,-1 2 5 15,1-2-9-15,-1 0-9 0,-2 1-29 0,1-1-33 16,-1-1-62-16,-2-1-94 0,0 2-142 0,-2-1-237 16,2 2-331-16,-1-1 520 0</inkml:trace>
  <inkml:trace contextRef="#ctx0" brushRef="#br0" timeOffset="87642.7323">3195 11416 696 0,'10'-4'298'0,"8"-3"-55"15,2-2-3-15,6 4 3 0,1-2-49 16,2 4-38-16,0 3-23 0,-2 4-28 0,0 4-24 16,-5 2-21-16,-1 5-13 0,-4 3-3 0,-3 2-1 15,-3 5-4-15,-1 2-6 0,-5 4 1 0,-3 1-3 16,-3 7-4-16,-4 2-5 0,-2-2-15 15,-3 0-14-15,1-7-34 0,0-7-78 0,2-6-158 16,3-4-382-16,2-6-850 0</inkml:trace>
  <inkml:trace contextRef="#ctx0" brushRef="#br0" timeOffset="87993.4414">3571 10989 1226 0,'-7'-5'494'0,"1"-1"-266"0,-4 0-40 0,5 2-5 16,4 4-29-16,1 0-38 0,0 0-43 0,0 0-48 16,0 1-34-16,1 2 3 0,4 4 10 0,3 7 18 15,4 7 22-15,1 5-2 0,9 2-8 16,0 5-6-16,3 1-3 0,-1 0-4 0,-1 2-1 0,-2-1-7 16,1-2-4-16,-2-1-5 0,1-1-2 15,-5 1-1-15,4-3-8 0,-4 0-21 0,2-2-69 16,-3-2-163-16,-1-5-389 0,0-2-916 15</inkml:trace>
  <inkml:trace contextRef="#ctx0" brushRef="#br0" timeOffset="88250.803">3765 10776 2184 0,'-2'-1'196'0,"1"0"-88"0,0 0-50 0,1 2-44 16,1 0-19-16,-1 2 31 0,5 8 28 0,4 7 26 15,-1 8 20-15,4 9-25 0,4 0-27 0,-1 3-22 16,3 0-11-16,1 2-6 0,4-1-2 16,0 0-1-16,5-1-2 0,-1 0-3 0,3-3-1 15,-3-3 1-15,-2-4-3 0,0-9-8 0,-1-2-14 16,-2-3-41-16,-6-6-112 0,-1 0-281 15,-6 0-800-15</inkml:trace>
  <inkml:trace contextRef="#ctx0" brushRef="#br0" timeOffset="88516.2854">3754 11334 1212 0,'13'-12'209'0,"6"-8"-82"15,3-6-21-15,3 1-4 0,-1 0-21 0,-2 0-25 16,3-1-19-16,0 1-21 0,0 1-9 16,-2 3-5-16,1 1-1 0,-3 0-2 0,-5 2-1 15,1 5 1-15,-4 2-1 0,-1 2-2 0,-4 3-7 16,-3 4-8-16,-1 2 1 0,-1 1 16 16,-2 4 28-16,1 1 27 0,5 2 18 0,-4 6 0 15,2-1-8-15,0 2-9 0,3 0-13 0,-1-1-4 16,7-1-2-16,0-2 2 0,3 1 2 15,5-3-7-15,0 0-8 0,4-5-22 0,-3-1-42 16,2-3-144-16,-2-3-443 0,-1-5-848 0</inkml:trace>
  <inkml:trace contextRef="#ctx0" brushRef="#br0" timeOffset="88673.6527">4103 10780 1608 0,'-3'-2'481'0,"-2"-2"-338"16,1 0-58-16,1 2-34 0,4-1-41 16,-1 3-82-16,0 0-92 0,2 3-36 0,4-3-197 15,3-3-498-15,4 2 246 0</inkml:trace>
  <inkml:trace contextRef="#ctx0" brushRef="#br0" timeOffset="90246.0353">4436 10496 842 0,'-13'21'460'0,"-4"6"-147"0,-4 9-60 16,7 0-36-16,0-1-26 0,7-1-34 16,1 0-44-16,3-2-45 0,3-2-30 0,4-1-16 15,5-2-12-15,5 0-10 0,3-8-14 0,4-4-9 16,1-9 2-16,3-10 13 0,-2-6 17 0,-2-9 11 15,-1-1 1-15,-3-5-3 0,-3-1 1 0,-3-1 2 16,-2-4 5-16,-1 0 2 0,-5 1 7 0,-3 5 3 16,-5 4 1-16,-4 3 0 0,2 4-8 15,-5 0-7-15,0 3-2 0,-2-2-8 0,1 3 3 16,3-1-2-16,-2 3 0 0,3 1 4 0,1 2-3 16,6 3-4-16,0 1-17 0,1 1-25 15,2 2-11-15,2 1 1 0,4 6 11 0,4 2 20 16,6 4 7-16,1 2 1 0,6-2-2 0,0 4 3 15,6 4-5-15,0 2 0 0,1 4-1 0,0 4 1 16,2 1 0-16,1 4 4 0,0 0 0 16,-3 5-6-16,-1 2-1 0,-3 3-6 0,-3 3-7 15,-3 1-3-15,-5 3-4 0,-2 0 1 0,-7 0 10 16,-3 1 9-16,-5-4 7 0,-3-2 2 0,-6-3 3 16,-5-1 0-16,-1-7 8 0,-7-1 0 0,0-5 4 15,-3-5 5-15,3-5-5 0,2-6 6 16,1-6 3-16,4-5 0 0,0-6 1 0,2-6-8 15,2-5-9-15,0-5-8 0,4-1-2 0,-1-5-4 16,3-3-1-16,1-1 2 0,1-5-3 0,3-1 5 16,0-3 2-16,-1-3 1 0,0 2 3 15,0-1-4-15,0-2 0 0,1 0-3 0,-2-7-2 16,0 0-5-16,0-8-5 0,3-4 2 0,1-4-7 16,2-3 7-16,1-6 2 0,-2 0 1 0,2-2 4 15,-2 0-1-15,0 0 1 0,-4 4-1 16,0 2 1-16,-3 5 3 0,-1 5-1 0,-3 4 4 15,-1 2 1-15,-1 3-1 0,-1 0 5 16,0 2-3-16,0 5 7 0,0 6 8 0,0 5 2 16,-4 3 1-16,-2 2-7 0,3 3-2 0,-1 1 0 15,4 6 4-15,-2 2 0 0,2 3 2 0,2 5-1 16,3 0-8-16,0 4-6 0,6 1-13 0,-2 0-22 16,6 3-1-16,-3 4 4 0,2 3 9 0,4 9 18 15,-1 3 3-15,3 4-2 0,3 3-1 16,4 1 2-16,1 5-1 0,4 1 0 0,1 5 2 15,4 4-1-15,-2 5 2 0,1 3 0 16,3 1-3-16,-3 5 0 0,-1 0 0 0,0 2 0 16,-5-3 4-16,0-3 0 0,-2-8-4 0,-3-11 4 0,0-8-4 15,-7-12 4-15,-2-7 22 0,-2-5 24 16,-2-8 12-16,-4-3-3 0,1-6-24 0,-2-6-28 16,-4-8-8-16,2-5 2 0,-2-1 2 0,3-3 3 15,-1 3-2-15,0 1 0 0,3-3 2 16,0 4-5-16,2 2-2 0,1 1-3 0,3 6-2 15,2 6-2-15,1 2-1 0,5 5-2 0,-3 4-6 16,4-3-1-16,1 7 2 0,-2 2 0 16,1 5 7-16,5 3 2 0,-2 0 0 0,6 4 2 15,-3 1-1-15,3 0 3 0,0 1 2 0,-1 2 3 16,1-1 0-16,-2-3-1 0,2-4-1 0,-2-6 0 0,-1-5 5 16,-1-3 2-16,0-6 4 15,-3-3 5-15,1-2-4 0,-2-4 5 0,-2 2 2 16,-4-2 1-16,1-2 0 0,-4-2-5 0,-2-3-1 15,-2 1-5-15,-2-3 2 0,0 2 2 0,-3-1 0 16,-1 2 0-16,0-2-6 0,-1 1 2 0,-1-3-3 16,-2 1 0-16,-2-1 3 0,0-2-4 15,0-3 1-15,-2 2-3 0,1-3 2 0,-2 4-2 16,0-3 2-16,0 2 0 0,-1 1-3 0,1 1 3 16,0 7 0-16,0 5-1 0,1 4 6 0,1 2-2 15,2 8-1-15,1 1-1 0,1 4-5 0,1 1-4 16,2 4-4-16,3 3-1 0,0 4-1 15,3 7-2-15,1 2 7 0,1 4 2 0,4 2 3 16,4 1 1-16,4 1-3 0,5 2-1 16,3-2-1-16,3 3 3 0,2 2 2 0,4-2 1 15,-4 0-1-15,2-2 0 0,0-5 2 0,1-4-1 16,-2-6 3-16,-1-4-1 0,2-8 1 0,-4-3 5 16,1-8 1-16,-3-3 7 0,-4-6-1 0,1-5 0 15,-5-3-2-15,-3-4-1 0,0-1 4 0,-5 1-1 16,-2-1 6-16,-5 4-4 0,-3 3-1 15,-2 0-3-15,-4 5-7 0,2 1 3 0,1 4-1 16,-1 4 0-16,-1 3-3 0,2 1-2 0,2 3-5 16,1 0-4-16,2 4-1 0,2 0-7 15,0 3 0-15,0 1 0 0,1 0 1 0,3 5 6 0,0 1 2 16,1 0 1-16,4 0 4 0,0 0-4 16,1 0-2-16,4-2-3 0,0-3 2 0,-3-5 2 15,2-4 5-15,2-4 6 0,-2-4-2 0,-2-2 3 16,4-1-1-16,-4-5-1 0,1 2 3 0,-1-2-3 15,-2 1-1-15,-3 5-1 0,-1-1 1 16,-3 5 0-16,2 1 0 0,-3 3 0 0,0 3-8 16,2-2-2-16,-1 4-5 0,5 1-3 0,0 0 4 15,7 5-1-15,-2 4-1 0,6 7 3 16,1 1-1-16,0 5 4 0,5 3 2 0,-4 1 1 16,7 5-1-16,3 5 1 0,0 4 0 0,3 4 0 15,-1 5 1-15,0 3-7 0,-3 5 1 16,0 2-6-16,-4 5-4 0,-1 0 3 0,-2 0-4 15,-5-3 2-15,-4-3 1 0,-7-4 1 0,-6-7 4 16,-3-6 3-16,-9-8 11 0,-4-7 6 0,-4-9 15 16,-3-5 8-16,-3-4 4 0,0-3 5 15,-5-3-2-15,1-6-3 0,2-5-3 0,4-2-2 0,0-8-3 16,8-6-7-16,-1-6-7 0,6-6-10 16,6-4-4-16,0-3-1 0,6-3-2 0,6-4 0 15,0-2-12-15,3-3-12 0,3-5-22 0,0 2-35 16,5-5-75-16,-5 4-153 0,6 1-401 0,-7 3-923 15</inkml:trace>
  <inkml:trace contextRef="#ctx0" brushRef="#br0" timeOffset="91775.4867">6140 9469 1 0,'2'0'0'0,"1"0"0"0,3-2 51 0,-4-2 374 16,1-1 28-16,2-6-47 0,-3-1-82 15,-1-6-79-15,-1-4-44 0,0 1-25 0,-1-1-29 0,-1 0-27 16,-3 0-26-16,1 1-23 0,-5-1-17 16,0 0-5-16,0 1-4 0,-2 0-12 0,-1 2-8 15,-3-1-10-15,0 1-11 0,0-2-3 0,-2 2-1 16,0 1-5-16,1-2 4 0,2 3 1 0,3 1-2 16,4 0 2-16,2 2-7 0,5 4-11 15,0 0-9-15,5 0-6 0,2 3-5 16,5 2 2-16,3-1 6 0,2 6 2 0,-1 4 7 15,4 1 7-15,-1 3 3 0,2 3 5 0,-1 0 0 16,-1 3 1-16,1 1 3 0,1 2-4 0,-4 2 1 16,0 5-1-16,1 2 2 0,-7 4-1 0,-1 3 5 15,-6 0 1-15,-3-1-9 0,-4-3 4 0,0-2-6 16,-5-7-1-16,-1-3 9 0,1-6 1 16,-1-4 10-16,3-3 4 0,-3-4 1 0,6-2-2 0,-1-2-9 15,2-1-14-15,2-3-15 0,5 1 0 16,-2-1-1-16,7-4 4 0,0 1 13 15,0 0-1-15,2-2 8 0,2-1 3 0,2-3 2 16,0 0 9-16,-2-4 5 0,1-3 4 0,0-2 4 16,0-4 3-16,1-1-4 0,-2-1-1 0,2-2-3 15,-5-1-5-15,1-3 2 0,-2 3 5 16,-1-1-2-16,-2 3 4 0,-5 1-3 0,-1 0-5 16,-2 2-1-16,-1-3 0 0,-5 0-1 0,-2 2-1 0,-3 0 0 15,0-2-5-15,-7 2 0 0,1-3-1 16,-2 2 3-16,-2 1 1 0,1-4 0 0,-2 2-1 15,-4-1-4-15,1-1 3 0,0 5 2 0,1 4 6 16,2 4 6-16,2 5 4 0,7 6 3 16,-2 1-1-16,5 6-8 0,7 1-10 0,1 3-17 15,0 0-25-15,3 4-2 0,1 2 3 0,4 7 9 16,-2 8 19-16,7 6 4 0,3 5-2 16,5 5 0-16,6 4 2 0,3 1-3 0,4 3 3 15,5 3-1-15,-3 1 0 0,5 2 3 0,-3 1-2 16,3 2 2-16,-5 0-1 0,4-1 4 0,-4 2-1 15,-2-3 1-15,-1-4-1 0,-3-5-6 16,-3-7 2-16,-5-3 0 0,-1-6-1 0,-6-4 5 16,-3-8-5-16,-6-5 14 0,-3-7 22 0,0-2 13 15,-3-4 6-15,-5-1-7 0,-3-5-18 0,-7-3-16 16,0-7 1-16,-3-3-5 0,-1-1 1 16,0-4 3-16,-1 0-7 0,-3-4 2 0,4-1-3 15,-2-3-3-15,-1-4 5 0,4-3-2 0,0-1-7 16,2-4 0-16,4-2-1 0,-1-1-5 0,5-1 3 15,3 6 0-15,6 3-10 0,2 8 2 16,4 7-3-16,2 6-5 0,4 5 1 0,0 7-3 16,1 2 2-16,1 4 0 0,4 3 2 0,-1 4 0 15,1 3 1-15,-1 3 3 0,2 4-1 0,-2 4 7 16,0 1 0-16,-2 0 3 0,-1 4 5 0,-4 3-1 16,2 4 1-16,-3 0-1 0,-4 2-5 0,-2 0 0 15,1 0-1-15,-5-3 0 0,1-4 0 16,-1-5 1-16,-3-5 6 0,-1-7 2 0,2-3 11 15,-2-3 7-15,2-5-2 0,-3-3 3 16,-2-1-9-16,2-2-7 0,4-2-4 0,-3 0-3 0,5 1-5 16,1-1 6-16,-1 2 3 0,2 3-3 15,0 3 5-15,2 1-14 0,0 1-4 0,0 2 1 16,5 2-4-16,2-1 10 0,4 4 0 0,-1 1 5 16,4 1-1-16,-1 1 2 0,3 0 3 0,0-1-2 15,1-2 4-15,-3-1 0 0,2-2 1 0,0-3 7 16,-1-1-4-16,-1-5 7 0,2-1 4 15,-4-4-2-15,1-3 5 0,-4-1 1 0,-3 0-4 16,-3-1 1-16,-1 1 7 0,-2 1-5 0,-2 0-2 16,-2 1 1-16,-1 1-11 0,1 1 6 15,0-2 0-15,-3 2-4 0,3 0 3 0,-1 5-7 16,0 2-5-16,1 2-2 0,2 2-6 0,0 2-10 16,2-1-5-16,2 1 2 0,0 4 0 0,4 3 11 15,3 5 9-15,3 0-4 0,1-1 4 16,2 2 0-16,-1 1-2 0,2-2 0 0,-3 2 0 15,3-1-6-15,0 0-9 0,-1 1-31 0,-3-5-71 16,0 0-151-16,-1-4-352 0,-3-5-1012 16</inkml:trace>
  <inkml:trace contextRef="#ctx0" brushRef="#br0" timeOffset="91913.8218">6611 8377 1144 0,'-1'-3'480'0,"-4"-3"-449"16,0 0-103-16,6 2-61 0,3 2-44 0,1 2-143 16,-1 2-293-16,4 2 274 0</inkml:trace>
  <inkml:trace contextRef="#ctx0" brushRef="#br0" timeOffset="93285.8441">6947 8710 2001 0,'-1'-11'47'16,"1"-8"-32"-16,0-7 13 0,2 0 56 15,4-3 41-15,-4-1 23 0,0-3-2 0,1 1-32 16,-3-2-22-16,-2 3-10 0,0-2-9 0,0 1-4 16,-4 1-8-16,0-4-9 0,-3 3-10 0,0 1-5 15,-3-1-9-15,-3 1-5 0,3 0-7 16,-2 0-8-16,-2-1 3 0,2 1-7 15,-3 0-1-15,2 1 3 0,-1 3-9 0,2 0 2 0,-1-1 0 16,3 7 0-16,3 2-1 0,1 9 3 0,5 3-4 16,0 6-17-16,0 1-24 0,1 1-36 15,4 5 5-15,2 5 16 0,1 7 22 0,2 5 37 16,3 8-2-16,3 0-4 0,4 4 4 0,1 6-1 16,4 0-3-16,-1 7 4 0,4 0 1 0,1 7 0 15,4-1 0-15,2-1-5 0,0-2-9 0,3-7-9 16,-3-4-6-16,-1-7-7 0,-2-7-1 15,-4-2-2-15,3-5 1 0,-8-5 9 0,2-4 5 16,-3-5 7-16,-2-4 7 0,-3-5 10 16,-3-1 9-16,0-6 12 0,-1-5 10 0,-2-4 1 15,-5-5 3-15,2-1 4 0,-4-2-2 0,-2-2-3 16,-1 2-3-16,-4-2 0 0,-2-4-6 0,-2-2-1 16,-1 0-1-16,0-3-13 0,-4 1 0 0,-2-3-2 15,-2-2 1-15,-1-1 2 0,0-1-5 16,-1-1-2-16,-1 1 0 0,2-1-2 0,-1 1 3 15,-1 2-2-15,2 2-5 0,-5 0 2 0,3 5-1 16,2 2 2-16,-1 2 4 0,2 8 0 16,6 6 7-16,0 6 1 0,4 5-6 0,2 6-15 15,5 1-23-15,1 7-7 0,1 5 4 0,2 8 13 0,0 10 18 16,7 6 2-16,1 3 6 0,1 7-1 16,6 4-1-16,1 7 3 0,2 2-8 0,4-1 3 15,0 1 4-15,2-1 5 0,3-7 6 0,0-1 4 16,0-6-3-16,6-8-4 0,-2-7 2 15,0-1-3-15,1-8 1 0,-3-2-1 0,-4-4-8 16,0-6-4-16,-3-3-5 0,3-4-3 0,-5-4 3 16,3-1 0-16,-8-3 1 0,0-7 3 15,-4 0-3-15,-3-3-1 0,-3-3-14 0,-5 2-30 16,-3 1-45-16,-1-1-57 0,-5 0-48 0,-1 3-42 16,-3 1-30-16,0 2-22 0,0 1 0 0,-1 1 38 15,1 4 70-15,1 1 95 0,1 2 100 16,5 0 89-16,0-1 60 0,3 1 34 0,0 2 7 15,1 1-16-15,0-2-14 0,0 2-8 0,0 0-14 16,1 0-13-16,0 2-19 0,0-4-20 0,2 2-17 16,-2-1-12-16,0 1-2 0,0-2-5 15,0-2-5-15,2-1-4 0,4-6-7 0,0-2-3 16,-2 0-4-16,2-1-1 0,-3-2-5 0,4-1 0 16,-5-4 3-16,2 1-2 0,-3 0-5 15,-2 0-3-15,0 2-8 0,-3 0-6 0,-3 0 5 0,0 1-3 16,-3 2-1-16,-4 5 2 0,1 1-5 15,1 3 1-15,0 0-3 0,0 4 0 0,2 0-4 16,1 4-3-16,3 0-2 0,-3 4-3 0,4 3 2 16,-2 3-1-16,5 8 1 0,0 4 2 15,2 0 0-15,1 0 1 0,6 0 0 0,2 0 0 0,2-3 4 16,6 1-3-16,0-1 0 0,5-3-1 16,-1-3-2-16,0 0 3 0,3-6 1 0,-2 0 0 15,-2-3 1-15,0-5 2 0,-1-5 1 0,1-3 2 16,-1-3 4-16,0-4-3 0,-1-1 1 15,-2-2-2-15,-1-3-5 0,-1-2 4 0,-2-1-1 16,-1-1-1-16,-3 1 0 0,-2-1-1 0,-3 1-2 16,-1-1 2-16,1-3 1 0,-3 3-1 0,-1 1-3 15,0 3 0-15,0 2-1 0,-1 2 1 0,0 3 1 16,1 7 0-16,-3 2-5 0,2 4-13 16,0 0-23-16,1 3-16 0,0 1 7 0,0 7 11 15,1 4 18-15,3 6 10 0,-2 2-12 16,1-2-12-16,3 1-7 0,-1-2-3 0,5 1-2 0,-1-2-1 15,-1 4-22-15,3-4-38 0,-2-4-25 16,1-6 12-16,3-5 40 0,-1-8 60 0,3-2 47 16,-2-6 10-16,0-4 2 0,2-3-3 0,-6-2 3 15,0-3-3-15,-2-1-1 0,-1-2 1 0,-4-4 3 16,-2 0 3-16,-1 1-1 0,-6-2-5 16,0 1-7-16,-3 1-3 0,-5 1 0 0,-4-3-1 15,-1-3 2-15,-2 2-7 0,0-1-3 0,-2 0-3 16,-2-2-2-16,-2 1 5 0,1-2 0 0,1 0 0 15,-2-2-6-15,4 1-1 0,-4-1 0 16,5 1-1-16,4 3 3 0,1 7 4 0,6 6 5 16,1 7 8-16,7 11-8 0,0 2-24 0,3 3-25 15,2 4-8-15,3 9 4 0,0 5 20 0,5 10 19 16,2 3 0-16,2 5 4 0,6 6-5 16,7 8 0-16,-1 0 2 0,5 4-2 0,1-4 4 15,2 0 2-15,0-3 2 0,0-5-1 0,-1-4-2 16,-1-8-2-16,-1-6-2 0,1-5-1 0,-1-3-3 15,-3-6-6-15,-4-3-10 0,0-1-20 0,-4-6-36 16,-1-2-95-16,-3-6-232 0,0-3-649 16,-3-2-378-16</inkml:trace>
  <inkml:trace contextRef="#ctx0" brushRef="#br0" timeOffset="95017.3123">8349 6935 1450 0,'6'-8'197'15,"-1"-1"-63"-15,5-6-38 0,4 0 20 0,-2-3 27 16,0-1 17-16,-1 1-12 0,0-1-27 0,-3-2-23 15,-1 1-18-15,-4 3-8 0,-2 0-6 0,-1 5-6 16,-1 2-6-16,-2-1-7 0,-3 2-10 16,-3 2-8-16,-2 0-10 0,1 5-11 15,-1 0-6-15,-3 4-6 0,-2 1 1 0,-3 4 2 0,4 4 1 16,-2 2 1-16,4 6-2 0,-4 3-1 0,7 5 0 16,1 3 1-16,6-2 0 0,1-1-2 15,4 2 1-15,1-3-2 0,6 3-1 16,2 0 4-16,7-3 0 0,-1-1-1 0,6-5 2 0,0-4 0 15,5-1 1-15,1-9 2 0,-4-4 1 0,6-4 3 16,-2-3 0-16,1-7 3 0,-2 0 1 0,-4-7 0 16,2 0 4-16,-3-4 0 0,-4-2 1 15,2-2 0-15,-8 1 0 0,3 0-1 16,-7-4 3-16,-3 4-1 0,1-4-3 0,-5 0-2 0,-2 2-4 16,0-2-2-16,0-1-2 0,-1 0-1 15,2 2-1-15,0-1-3 0,4 5-3 0,-2 3-3 16,5 2-2-16,0 8-3 0,3 4-3 0,-1 2-3 15,1 6-3-15,1 1 3 0,1 5 3 0,3 2 4 16,-2 5 5-16,2 5-1 0,-4 0 2 16,0 5 0-16,0 0 1 0,-2 3 3 0,0 3-1 15,-2-1 1-15,1 7-2 0,-4 0 2 0,-1-1 1 16,-1-4 0-16,-3-7 4 0,1-8-2 0,-1-6 5 16,-1-5 12-16,1-4 15 0,-2-1 6 15,-1-5-5-15,-3-1-12 0,-4-5-18 16,-2-6-2-16,1-5 0 0,0-3 1 0,-5-6 3 0,6-1-5 15,1-2-1-15,2 0-1 0,0-1-1 16,0 0 1-16,5-1-1 0,0-1 0 0,-1 1-3 16,3 2-3-16,2-3-5 0,0 5-1 0,1 0-1 15,4 5 0-15,1 8-2 0,-1 6-6 0,1 7-4 16,1 2-2-16,1 6-1 0,1 5 6 0,-1 5 6 16,2 3 4-16,0 0 6 0,2 6 3 0,-1 1 2 15,-1 2 1-15,5 0 2 0,-6 1-1 16,2-1-2-16,-1-3 4 0,-1-5 0 0,-4-2 2 15,1-8 3-15,-2-2 0 0,-2-2 6 0,-3-1 10 16,0-2 12-16,-1 2 12 0,-1-5-5 0,1-1-11 16,-1-6-18-16,-1-4-9 0,0-2-2 15,-2-2-1-15,2-1 6 0,-1 1-7 0,0-1 1 16,0 3-2-16,1-3-1 0,1 3 0 16,2 4-2-16,1 1-2 0,1 4-7 0,1 0-5 15,-1 4-6-15,4 2-4 0,3 2 0 0,1 3 2 16,1 4 4-16,4 2 5 0,-2 4 2 0,4 1 2 15,-3 1 0-15,3 4 2 0,1 0-2 16,-1 0 4-16,-3 2 2 0,4-3-4 0,0-4 5 16,-2-2-3-16,-2-6 1 0,1-4 6 0,-1-2-1 15,-2-3 8-15,1-2 3 0,-2-4 3 0,-3-1 1 16,0-4 0-16,-4-2 0 0,3-1 2 0,-1-4 4 16,-4-2 0-16,-1 1-2 0,3-3-2 0,-5 0-5 15,-3-1 2-15,0 0 1 0,0-1 1 16,-4 2 1-16,2-3-2 0,-2-5 0 0,-2 1-2 15,0-4 1-15,0 3-1 0,-4-1-3 0,3 0-1 16,-2 1-4-16,-2-3 0 0,1 1 0 0,0-3-2 16,-4 1 1-16,3 2-1 0,-2-2 2 0,1 1-1 15,0-1 0-15,1 3-1 16,-1 2 0-16,1 4 0 0,4 6 2 0,0 3 0 16,2 7 2-16,3 5-1 0,1 6-7 0,2 0-13 0,1 4-27 15,2-1-2-15,5 6 8 0,1 7 11 16,7 10 27-16,4 5 0 0,2 11-2 0,4 2 2 15,5 5 0-15,1 7-1 0,2 5 4 0,0 6-3 16,-2 4 0-16,0 3 0 0,-1 3-3 16,0-1 3-16,-5-3 2 0,4-2-1 0,-6-4-5 15,-1-2 4-15,-1-8 2 0,-3-4-1 0,-3-4 6 16,-1-8-6-16,-6-7-1 0,2-8-1 0,-7-9-3 16,-1-7 15-16,-1-6 16 0,-1-2 7 0,-3-2 7 15,-4-6-9-15,-3-4-18 0,-4-7-2 0,2-3 2 16,-5-8-6-16,3-4-1 0,0-6-1 15,1-2-7-15,3-3 6 0,0-3 1 0,1-2 0 16,1-2-2-16,-1 1-2 0,6-5-1 0,-1-2-3 16,5 0 4-16,1 4-6 0,5 7-2 0,0 6-2 15,2 9-9-15,2 10 1 0,-1 7-7 16,1 8-8-16,0 4 1 0,4 7-3 0,2 5 7 16,2 6 7-16,-1 3 8 0,1 7 3 0,1 0 1 15,-2 3 1-15,0-1-4 0,0 1 5 0,2-2-1 16,-1-3-3-16,-1-4 4 0,0-8-5 15,2-4 6-15,-4-5 4 0,2-3 2 0,-6-2 5 16,4-6 1-16,-2-4 4 0,-1-4-3 16,1-6 4-16,0-4-1 0,-2-1 2 0,-4-5 7 15,-1 1-6-15,-5-2 0 0,1-2-4 0,-5-3-2 16,1 0 0-16,-3-2 2 0,-2-1 1 0,-4-2-3 16,-3 0 2-16,0-2-4 0,-3 0-3 15,-3 0 1-15,2 0-4 0,-5-4 0 0,-2-2-1 16,-1 1-1-16,3 0 2 0,-1 5 0 0,0 3 0 15,1 0 0-15,-2 1 1 0,3 5-1 0,1 6-1 16,3 9-1-16,3 7-2 0,4 7-4 0,2 5-6 16,4 2-12-16,3 3-10 0,1 3 4 15,2 11 9-15,3 9 13 0,-1 12 8 0,5 8-1 16,3 8 1-16,3 2 3 0,8 7-2 0,2 4 5 16,0 2 1-16,5 1-2 0,0-1 8 0,0-4-1 15,5-1-2-15,-1-2 1 0,2-7-4 0,-4-6-1 16,0-6-1-16,-2-3 0 0,-3-9-6 15,1-4-12-15,-2-4-13 0,0-7-33 0,-2-5-65 16,-1-8-171-16,-2-3-599 0,-1-8-721 0</inkml:trace>
  <inkml:trace contextRef="#ctx0" brushRef="#br0" timeOffset="96418.6362">10056 5166 2254 0,'-3'8'-42'0,"-2"3"-12"0,1 9 31 16,-1 9 57-16,1 0 37 0,-2 1 24 16,2-1 4-16,4-1-19 0,0 0-12 0,3 3-17 15,4-5-9-15,2 2-4 0,3-2-8 0,1-2-2 16,3-3 1-16,2-5 0 0,-1-6 11 0,-1-7 7 16,4-6-1-16,-1-4 0 0,1-5-10 0,0-4-8 15,-7-3-5-15,1-5-7 0,-5-1-1 16,-3-3-5-16,-5 1-3 0,-3 2-6 0,-3-2 2 15,-5 5-4-15,-3 0-5 0,1 2-3 16,-7 5-3-16,3-1 1 0,0 5 1 0,-2 2 6 0,5 3-7 16,1 5 0-16,-4 2 0 0,3 4-3 0,-1 3 5 15,1 2 0-15,5-1 1 0,0 4 2 16,2-3-2-16,3 2-1 0,3-4 0 0,2-3 6 16,3-2 5-16,3-2 11 0,2-2 11 0,7-6-3 15,0-2 0-15,5-6-7 0,-2-5-4 0,2 1 4 16,-1-5-8-16,0 2 1 0,-2 1 0 15,-3 0 0-15,-1 4 1 0,-3 2 0 0,-2 1-2 16,-3 6-9-16,-1 1 5 0,-3 4-3 0,-2 2-11 16,-1 2-14-16,0 0-9 0,2 2 0 15,0 3 9-15,6 2 17 0,-2 1 8 0,0 3-1 16,3 1 3-16,2 1-2 0,-1 1 0 16,0-1 1-16,4-1 1 0,-1-7 5 0,2-5 0 0,2-3 4 15,0-6 4-15,-1-5 0 0,2 1 4 0,-5-4 2 16,0-1-1-16,-3 0-3 0,-4-1 6 15,-3-2 1-15,-2-1 3 0,-4-1 7 0,0 0-8 16,-4 2-5-16,-3-1-1 0,0 1-9 16,0 1 5-16,2 2 0 0,-3-1-4 0,5 3-1 0,-1 0-5 15,4 4 0-15,-2 0-2 0,4 3 5 16,1 5-9-16,0 3-16 0,0 0-22 0,1 1-21 16,2 4 11-16,2 2 13 0,4 4 22 0,4 5 16 15,4 4-4-15,2 5-2 0,-1 6-1 0,-1 2 2 16,3 8-1-16,-4 5 1 0,4 6 1 15,2 5-5-15,1 6 8 0,4 0-1 0,-1 4 0 16,-1 3 6-16,-2 0-5 0,-2 1 0 0,-2 1 2 16,-2-1-4-16,-2-3-1 0,-5-4-4 15,0-3-1-15,-4-3-1 0,-4-9 3 0,-3-5 1 16,-5-9 4-16,-3-10 4 0,-3-6 6 0,-3-6 7 16,-2-3 5-16,-2-6 3 0,-1-3-2 0,0-4-2 15,-1-1-3-15,4-7-7 0,-4-3-1 0,2-3 0 16,1-5-1-16,0-5 3 0,3-4-5 15,1-5-1-15,3 0-3 0,2-3-1 0,5-3 0 16,-2 2 0-16,5-6-1 0,-1-5-1 16,4-2 0-16,-1-3-2 0,2-5-3 0,2-1 3 0,0-4-5 15,2-1 1-15,1-6 0 0,1 0-5 0,0-4 6 16,-2-3 0-16,1 7-1 0,1 1-1 16,-4 7-1-16,-2 4 2 0,-2 7 2 0,-1 4 9 15,-4 4-5-15,-1 8 3 0,-4 5-2 0,1 6-4 16,-4 6 3-16,1 3-1 0,-1 5-7 15,1 8-1-15,-4 2-9 0,2 4-6 0,-1 3 0 16,-2 6 5-16,2 6 4 0,1 4 7 0,1 3 2 16,7 4-3-16,1 3 4 0,5-2 2 0,4 3 0 15,5 0 4-15,1 3-4 0,2-3 1 0,5 1 1 16,2 0 2-16,1 0 1 0,1-5 0 16,4-4 0-16,-3-5-5 0,6-7 7 0,0-3 2 15,-3-7 5-15,4-5 4 0,1-4-2 0,-1-3-1 16,2-6 0-16,0-4-1 0,-1-2-2 15,-4-7 0-15,-1 0 0 0,-2-5-4 0,-7 2 6 16,-3-2 1-16,-6 2-3 0,0 0 7 0,-4-1-6 16,-4 4-5-16,-4-2 2 0,-2 0-4 15,0 3 1-15,-2-1 0 0,-2 5 0 0,0 5-5 16,-1 2 0-16,-1 9-1 0,2 2-4 0,0 5 2 16,-3 2-11-16,6 5-4 0,-2 2 2 0,1 7-3 15,0 3 9-15,-1 3 4 0,5 3 0 0,1 0 0 16,1 2 1-16,5 2 2 0,0-1-3 0,5 1 9 15,2 2-5-15,4-5-4 0,0-1 3 16,4-4-9-16,2-1 7 0,0-5 6 16,2-6 0-16,2-3 6 0,-3-5 1 0,3-2 2 15,-2-7 3-15,1-3 3 0,-5-5-4 0,1-4 0 0,-3-1-1 16,-4-1-5-16,0-2 4 16,-6-3-1-16,-5 2-1 0,-2 1 4 0,-4-2-8 0,-2 2-1 15,-2-2-1-15,-2 3 1 0,0 0-2 0,1 2 1 16,-2-1-1-16,4 1-6 0,1 2 5 15,2 2 1-15,3 2-1 0,-1 4 4 0,6 4-12 16,-1 4-13-16,2 3-8 0,2 1-4 0,2 1 4 16,6 1 10-16,-2 2 3 0,0 2 2 0,5 1 6 15,-2 3 4-15,3-2 1 0,5 1 5 16,-3 0-4-16,5 0 2 0,-3 0 0 0,1 1 0 16,-4 1 1-16,0 0-1 0,-4 1-1 0,0 1 0 15,-4 1 2-15,-2 0 2 0,-4-1 4 16,-4 1 5-16,-1-1-1 0,-3 1 2 0,-2-2 5 15,-3 0-3-15,-2-1 2 0,-6 1-2 0,-3-3-8 0,-4 0-3 16,0-3-6-16,-1 1-8 0,-1-2-21 16,-1-1-51-16,1 0-106 0,0-2-291 0,0 1-940 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27:20.101"/>
    </inkml:context>
    <inkml:brush xml:id="br0">
      <inkml:brushProperty name="width" value="0.05292" units="cm"/>
      <inkml:brushProperty name="height" value="0.05292" units="cm"/>
      <inkml:brushProperty name="color" value="#FF0000"/>
    </inkml:brush>
  </inkml:definitions>
  <inkml:trace contextRef="#ctx0" brushRef="#br0">3388 14648 1 0,'2'3'8'0,"-4"-2"61"0,2 1 15 0,-1 0 59 16,1-1 61-16,-3 3 37 0,0-1-5 0,0 3-39 16,-1 1-34-16,-2-2-28 0,2 0-19 0,-2 0-13 15,0 1-9-15,1-2-9 0,-5-1-7 16,4 1-7-16,1-2 2 0,-4 0 6 0,1-4 5 16,0 1-1-16,0-1-8 0,-1-4-9 0,0-1-16 15,0-1-10-15,-1-1-13 0,-1-3-5 16,2 0-1-16,-1-2-3 0,3 0 0 0,-1 1-5 15,2-2-4-15,4 3-6 0,0-3-5 0,0 1-3 16,4-2-4-16,1 1-1 0,0 2 1 0,3-2-5 16,5 3 0-16,0-2-1 0,0 1-1 15,7 2 3-15,-4-1-1 0,4 3 3 0,3 2-2 16,-1 1 1-16,5-1 4 0,1 1 3 0,2 0 5 16,-1 1-2-16,0-2 1 0,0 3 0 15,-4-1-1-15,1 0 5 0,0-1-1 0,-5 0-1 0,0 0 0 16,-3 2-1-16,0-2 1 0,0-1 3 15,-5 1 4-15,-2 0 3 0,0 2 3 16,-5-2 2-16,0 1-1 0,-2-1 4 0,0 2 0 16,-1 1 1-16,0-2-3 0,-1 0-4 0,-1 0-2 0,0-1-3 15,-1-2-2-15,1 2 1 0,0 0-1 0,-3 1-2 16,0 2-2-16,2-2 0 0,-4 1 1 16,2 0-1-16,-2-1 2 0,1 1-5 0,-1 2-2 15,0-1 2-15,2 0 1 0,2 2 1 0,-2 1 3 16,2-1-2-16,0 2-2 0,0-1 4 15,2 0-3-15,-1 0 3 0,1 0 1 0,-1 1-7 16,0-1-1-16,1 1-4 0,0-1-2 0,-1 0 3 16,2 0 0-16,-1 2 0 0,0-1-5 15,0-1-1-15,0 0-8 0,0 2-3 0,0-4 12 16,1 6 3-16,0 1 9 0,0 1 4 0,-1 1-8 16,3 0 3-16,1 0 0 0,-1 2 2 0,1 1 2 15,2 0-1-15,1 3-3 0,0-1 4 16,1 2 2-16,1 4-3 0,0-2-1 0,1 3-1 15,1 1-5-15,2 0 6 0,1 0 0 0,0 3 3 16,4 2 2-16,0 2-4 0,0 2-1 0,2 0-2 16,1-1 1-16,0 1-3 0,-1-1 2 0,2 1-1 15,-3-1-4-15,1 1 8 0,-1 1 1 0,0-2 3 16,-4 1 4-16,-2-2-7 0,1-4 0 16,-5-2 0-16,0 2 1 0,-2-4 3 0,-3-1-1 15,1-1 1-15,-3-1-3 0,-2 0 6 0,-1-3 4 16,-4 3 7-16,1-4 6 0,-2 1-3 0,-3 0 1 15,-2 1-2-15,-5-2 1 0,0-1 4 16,-6-3 2-16,1 0 0 0,-1-4-1 0,0-1-1 16,-2-1-4-16,4-2-1 0,-3 0-1 0,2-2-9 15,2-1-2-15,1-1-5 0,2-1-4 16,1 1 2-16,3-2-2 0,1 0-9 0,1 0-15 16,3-1-23-16,3 1-48 0,-1-1-88 0,3-2-204 15,2 0-411-15,4-5-769 0</inkml:trace>
  <inkml:trace contextRef="#ctx0" brushRef="#br0" timeOffset="424.0638">3933 14827 649 0,'0'4'144'0,"-2"-1"-81"0,2 1 4 15,2-1 59-15,0-4 52 0,1 1 15 16,2-2 13-16,1 0 5 0,4-1-12 0,0-3-29 16,2-3-26-16,3-4-32 0,-2-3-29 0,0 2-19 15,-1-2-14-15,-4 0-7 0,1 2-7 16,-2-1-3-16,0 2 1 0,-5-1-2 0,1 4 5 16,-3-2-4-16,-3 4-1 0,-2 1-2 0,1 1-9 15,-5 2-1-15,2 1-7 0,-1 0-9 0,0 1-5 16,-3 2-3-16,1 2-3 0,-1 2 2 15,-2 2 3-15,1 2-3 0,2 4-1 0,0 6-1 16,2 2-2-16,5 5 11 0,-2 3 2 0,3 1 4 16,6 0 5-16,2-2-9 0,3-1 2 15,6-1 0-15,1-1 3 0,4-2 2 0,2-4 4 0,1 0-4 16,2-4-2-16,0-3 0 0,0-1 1 0,-2-4 6 16,0-2 5-16,-1-4 1 0,0-3 1 15,-1-4-3-15,-2-1-2 0,-1-1-6 0,-2-1-1 16,-1 0-6-16,-3 2-5 0,0-3-2 0,-4 2-8 15,-1-2-11-15,-2 4-29 0,0-3-65 0,-2 0-110 16,-1-1-238-16,-1 0-491 0,-1 1-451 16</inkml:trace>
  <inkml:trace contextRef="#ctx0" brushRef="#br0" timeOffset="1749.4759">4484 14286 1740 0,'-6'2'196'16,"0"-1"-34"-16,-2 4-8 0,1-2-13 15,2 2-31-15,-4 4-29 0,2 2-24 0,-1 6-6 16,1 4-2-16,-3 5-3 0,4 4 2 16,-3 1-4-16,4 1-10 0,0 0-9 0,4 0-7 15,2-2-12-15,5-2 0 0,-1 2 1 0,5-5-1 16,0-2 3-16,1-1 4 0,2-4 1 0,3-1-1 15,-2-3 1-15,3-5-1 0,-1-2 0 16,0 0 3-16,1-3 1 0,1-5-3 0,1-2 6 16,-3-1 2-16,3-6 3 0,0-1 4 0,-1-5-8 15,-2-1-3-15,2-3-5 0,-6 3 3 0,2-5-2 16,-4-2 2-16,0-4-2 0,-2-1 5 0,-1 2 6 16,-4 0-4-16,-1 0-3 0,-4-4-9 15,1-7-9-15,-1-1 1 0,-2 1 0 0,-2-2-1 16,-4 3-2-16,0-2-5 0,-5-2-4 0,0 0-8 15,1 0 6-15,-4 3 3 0,2 3 2 16,-2 2 0-16,-3 3-1 0,3 3-4 0,-3 0 1 16,3 4 7-16,-2-1-2 0,0 3 3 0,-1 0 0 15,1 0 1-15,-2 2 1 0,3 2 0 0,0 3 1 16,3 3 3-16,3 3-3 0,0 2 1 16,5 1-1-16,3 3-4 0,1 1 1 0,2 0-5 15,1 2-9-15,1-1-12 0,0 1-17 0,1 1 9 16,-1 4 9-16,5 5 15 0,-1 2 14 0,4 5-2 15,5 0-2-15,-2 1-2 0,6 1 6 0,3 3-2 16,0 0 3-16,3 4 5 0,-3 4-5 16,3 2-1-16,0 5-2 0,0 0 0 0,0 4 0 15,0-1 6-15,4 4-2 0,-3-2-1 0,1-1 3 16,-3-1-5-16,0 0 2 0,-2-4 1 16,-1-6-2-16,-6 0 2 0,-3-4-2 0,0-4 1 15,-2-3-1-15,-5-6-1 0,1-5 3 0,-3-4 2 16,1-4 19-16,-4-1 19 0,1-1 20 0,-2-2-5 15,0-4-22-15,-5-3-17 0,-3-6-22 0,0-3 7 16,-4 0 5-16,-1-4 2 0,1-1 0 16,1-4-4-16,-1-2 3 0,4-1-4 0,0-2 1 15,0-3-1-15,3 1-5 0,2-3-1 0,0 5-2 16,3 2-3-16,3 6 2 0,2 5 0 16,1 5-4-16,1 2-4 0,1 3-6 0,1 4-6 0,3 4-2 15,2 2 2-15,3 2 0 0,2 4 4 0,2 5 3 16,1 4 1-16,2 5 7 0,0 5 0 15,1 2 4-15,-2 3 1 0,1-3-1 0,0 4 1 16,1-5 1-16,-4-1 1 0,2-5-1 0,-5-6 2 16,1-3 0-16,-2-6-3 0,-2-3 7 0,-2-2 2 15,-1-3 9-15,-3-1 8 0,-1-6-1 16,-2-2-1-16,-2-6-4 0,0-3-3 16,-1-1 0-16,-1-2-1 0,0 0-1 0,-3-1-4 15,-2-1 2-15,1 1-1 0,-2 0 1 0,0 0 2 16,-1-1-4-16,2 1-1 0,1 1-5 0,3 0-1 15,2 4-1-15,0 1 0 0,2 5-2 16,2-1-4-16,1 6-2 0,0-1-6 0,0 6-2 0,4 1 1 16,1 2-1-16,1 3 2 0,0 4 0 15,5 4-2-15,-2 2 4 0,-2 5-1 0,3 3 2 16,-2 1 2-16,-1 6 4 0,2 0 0 0,-3 0 4 16,-1 1 1-16,1-4-2 0,2-3 4 15,-4-4-1-15,-1-6-1 0,1 1 4 0,-4-5-2 16,0-2 3-16,-3-4 5 0,-2-1 16 0,0 0 20 15,0-3 0-15,-1-5-2 0,-3-4-20 0,2-4-18 16,-5-4-3-16,3-1-2 0,-3-1 3 16,3-2 1-16,-4 2 0 0,1-4-1 0,3 2-1 0,-1 0-1 15,3-1-2-15,1 3 0 0,2 0-2 16,1 0 1-16,2 6-3 0,0 0-2 16,4 2 1-16,-5 4-5 0,4 2-3 0,-3 6-4 15,1 2-4-15,5 2-1 0,-2 6 3 0,4 3 6 16,0 5 2-16,0 1 3 0,3 1 0 0,-2 6-2 15,-3 0 5-15,3 1-2 0,-1-2 3 0,-1-3-1 16,-3-6-3-16,4-7 4 0,-5-5 5 0,3-2 8 16,-1-3 8-16,-3-5 5 0,0-3 1 15,2-2-6-15,-3-4-1 0,-1-2-5 0,-3-1-1 16,0-1 2-16,-2-4-3 0,-3 2 1 0,-1-1-1 16,-4 0-1-16,1 3 2 0,-1 0 0 0,2 0 2 15,-2 4-1-15,2 0 0 0,1 4-3 16,2 2-2-16,3 4 1 0,0 2-4 0,0 4-1 15,1 1-12-15,1 0-21 0,-1 2 1 0,4 3 1 16,1 5 11-16,5 2 19 0,3 6 1 16,3 4-2-16,2 1 0 0,-2 7 1 0,4 1-2 15,1-2 3-15,0-1-4 0,2-5 0 0,1-7 2 16,-4-2-3-16,0-6 1 0,-2-5-7 16,-3-3-10-16,3-3-25 0,-6-3-46 0,0-7-95 15,-2-3-185-15,-2-7-422 0,-3-6-777 0</inkml:trace>
  <inkml:trace contextRef="#ctx0" brushRef="#br0" timeOffset="1887.9708">5365 13432 1792 0,'-14'-2'526'0,"-1"-1"-340"0,-1 1-40 0,5-1 3 16,6 2-6-16,1-1-25 0,2 1-29 0,0-1-36 16,4 0-30-16,0 0-33 0,-1 2-31 0,3 0-21 15,1 2-31-15,5-1-76 0,0 3-169 0,7 0-532 16,-2 3-704-16</inkml:trace>
  <inkml:trace contextRef="#ctx0" brushRef="#br0" timeOffset="2328.7637">5797 13183 1281 0,'-5'1'364'0,"-3"1"-68"0,0 2-66 0,-2 2-26 15,0 4-37-15,-1 2-31 0,-2 4-25 16,2 7-12-16,-3 0-19 0,4 6-11 0,2 6-7 16,4-2-10-16,-1 2-6 0,5-1-11 0,6 0-8 15,2 0-12-15,2-1-4 0,5-4 0 0,2-1-5 16,4-5 7-16,1-5-3 0,1-4-2 15,-1-2 5-15,2-3-5 0,-1-4-1 0,3-2-6 16,-2-4-6-16,3-3-14 0,-3-3-22 0,-2-4-43 16,2-1-96-16,-5-5-170 0,2-3-502 0,-2-2-761 15</inkml:trace>
  <inkml:trace contextRef="#ctx0" brushRef="#br0" timeOffset="2898.7198">6189 13050 1948 0,'-5'4'239'0,"-3"4"-66"0,-4 5-7 0,0 5 0 15,-5 4-17-15,4 3-32 0,-4 3-32 16,3 2-24-16,2 0-13 0,3 0-15 0,2-2-7 16,5 4-10-16,3-5-8 0,1 0 0 0,5-3-7 15,-1-6-1-15,4-4 0 0,1-5 0 0,-1-5 7 16,4-5 1-16,-3-4 7 0,4-4-4 15,-2-5 2-15,-1-2-5 0,0-5-5 0,-2-1 3 16,-1-1-5-16,-1 1 1 0,-5 3 1 0,-1 2-2 16,0 5 3-1,-2 5 0-15,0 2-1 0,-2 4-1 0,2 1-10 0,0 1-10 0,-1 1-10 16,1 0 2-16,1 3 4 0,2 0 13 0,2 4 9 16,3-2-2-16,-1 1 6 0,3 1-4 0,3-1 0 15,1-2 3-15,2-1-6 0,-1 0 4 0,1-5 5 16,-3-5 6-16,3-3 8 0,-2-3 0 0,0-7 2 15,2-1-7-15,-5-4 3 0,-1-1-4 16,1-2 0-16,-2-1 1 0,-2-1-3 16,-4-2 1-16,-3 0-3 0,0-2 0 0,-5-3 1 0,-1-1-3 15,-5-2-1-15,-1-1-4 0,-4-1 2 16,-1-5-5-16,1 0 1 0,-4-3 2 0,0-2-7 16,-1 0 5-16,-3 2-5 0,-1-1 1 0,0 3 2 15,-1 4 0-15,4 5 3 0,-2 4-2 0,0 6 3 16,5 8 2-16,2 7 1 0,0 6 0 15,6 2-5-15,2 4-6 0,-1 5-7 0,6 3-4 0,0 11 4 16,4 4 7-16,1 9 5 0,6 7 1 16,3 5 1-16,1 4-2 0,7 2-2 15,0 0 4-15,6 2-4 0,2-3 4 0,3-1 1 0,0-3-3 16,3-3 6-16,0-5 0 0,-1-2-1 16,-3-7 0-16,1-2 2 0,0-5-6 0,-1-4 1 15,-4-7 0-15,5-5-7 0,-3-6 0 0,0-5-11 16,1-7-24-16,-3-4-34 0,0-6-75 15,0-4-134-15,-2-3-352 0,-2 0-1011 0</inkml:trace>
  <inkml:trace contextRef="#ctx0" brushRef="#br0" timeOffset="3376.3094">7081 11796 1434 0,'-3'0'366'0,"-4"-2"-112"16,-4 4-68-16,6 2-40 0,-2 2-34 15,-2 5-20-15,3 5-12 0,-3 4-9 0,2 7-9 16,5 7-7-16,2 0-10 0,1 4-5 0,3-1-4 15,4 5-2-15,4 0 4 0,2 0 1 16,2-3-3-16,2-3-1 0,2-6-3 0,1-5-5 16,7-5-1-16,-3-3-5 0,3-5-4 0,0-4-3 15,-3-1 1-15,3-6-5 0,-6-1-2 16,3-3-2-16,-3-2-10 16,0-3-7-16,-2-2-16 0,1-4-35 0,-3-1-47 0,1-3-88 15,-4-3-160-15,0-4-367 0,-1-3-853 0</inkml:trace>
  <inkml:trace contextRef="#ctx0" brushRef="#br0" timeOffset="4180.3613">7523 11586 1383 0,'-6'11'230'0,"1"6"-55"15,-3 5 3-15,0 4-1 0,3 3-2 0,-1 5-14 16,2 1-29-16,-1 4-37 0,4-1-32 0,6 1-30 15,-1-1-12-15,6-4-2 0,3-2-4 0,3-2 3 16,2-6-2-16,-2-4 3 0,5-9 3 16,-1-4 12-16,-1-6 7 0,3-5 1 0,3-5 3 15,-3-7-10-15,-1-3-3 0,-1-5-6 0,-3-4-6 16,-2-1 1-16,-3-1-5 0,-3-2 1 16,-2-2-2-16,-5 1-6 0,-5 0-3 0,-4-1-5 15,-3 6 2-15,-4 0-6 0,-5 5 1 0,-1 3-2 16,-2 4-4-16,1 4 6 0,-3 5-2 15,4 2-1-15,-1 2 3 0,1 3-3 0,1 3 1 16,4 2 0-16,-1-1-1 0,3 8-3 0,4-1 0 16,5 2 2-16,-1 2-3 0,4 2 4 0,2 4 1 0,5 0 0 15,3 2 3-15,3-2-1 0,5-4-1 16,0-2-2-16,7-8 3 0,-3-3 2 16,2-8 6-16,-2-3 4 0,-1-3 0 0,0-2 0 15,-3-2 0-15,-3-1 0 0,-4-1 4 0,1-1-2 16,-3-2 2-16,-6 0-1 0,-2-2-1 0,-2 2 0 15,-4-1-3-15,-4 1-1 0,4-1-3 0,-3-1 1 16,0 1-3-16,-2-1 0 0,1 1 1 0,2 0-6 16,0-1 2-16,5 0-1 0,0 0-2 15,2 1 1-15,3 2 0 0,0 2-1 0,6-2-4 16,1-2 1-16,0 6-3 0,5 1-5 0,-3 1 3 16,2 5-5-16,5 2 0 0,-6 3-1 15,5 3-4-15,-3 4 1 0,3 2-2 0,-4 5 5 0,3 4 2 16,-5 3 3-16,1 5 3 0,-1 4-2 15,-1 5 6-15,0 0-2 0,-1 0 5 16,0-7 1-16,-1-3-1 0,-1-5 6 0,1-4-2 16,1 0 1-16,2-2 1 0,-1-2-4 0,0-2 3 15,2-3 0-15,3-3 5 0,-3-2 0 0,2-2 4 16,2-3 0-16,-3-5-3 0,3 0 4 16,-1-6-2-16,3-1 2 0,1-3 0 0,-1-5-4 0,-4 0 2 15,4-2-2-15,-6-3 2 0,-2 0-3 16,1 2 1-16,-5-1-1 0,-3 3-1 0,-4-2 6 15,-5 2-5-15,-3 0 1 0,-2 1-2 0,0 1-7 16,-2 3 0-16,-4 4 0 0,2 3 0 0,-2 5 4 16,2 3 2-16,-1 4 1 0,3 2-2 15,1 2-1-15,0 6-6 0,4 3-2 0,-1 4 1 16,3 5-1-16,5 4 2 0,1 4 2 0,2 3-1 16,6-1 4-16,5 2 0 0,5-1 2 15,3-1 0-15,5 1-1 0,-2-5-2 0,7-7 1 16,1-4 2-16,4-8-4 0,-3-6 7 0,0-4-1 15,1-4-7-15,-2-6 0 0,0-2-15 0,-1-3-17 16,0-4-26-16,-3 1-41 0,-4 1-73 16,-5 2-141-16,0 0-428 0,-8-1-855 0</inkml:trace>
  <inkml:trace contextRef="#ctx0" brushRef="#br0" timeOffset="7733.3436">2238 14487 1 0,'10'-6'0'0,"1"-1"0"16,2-1 0-16,2 3 0 0,-7-1 0 0,1 2 0 15,-2 1 0-15,1 0 0 0,3 1 0 16,-2-1 0-16,1-1 0 0,3-3 0 0,1 1 0 16,3-1 106-16,0-5 32 0,5 1 12 0,1-6-7 15,3 0-13-15,-3-1-16 0,4-5-20 16,0 0-8-16,1-4-10 0,3 0-5 0,2-2-7 15,2 0-4-15,-2 0-6 0,4 0-2 0,-3 0-2 16,5-1 2-16,1 0-4 0,1-1-1 16,2 1-6-16,-3 0-5 0,0-1-4 0,1-1 1 0,2-3 2 15,3-2 0-15,-1 0 0 0,2-2-6 0,2 2-4 16,-1 1-9-16,-1-3-4 0,4 4-1 0,0-4 0 16,1 2 2-16,4-1-1 0,0 0 2 15,1-2 1-15,0-1-4 0,2-1-2 0,-2 2 0 16,2-2 1-16,-2 3 2 0,4-1 0 15,-3-2-3-15,1-2-4 0,1 0-1 0,-3 0 0 16,3-3 0-16,-1 5 2 0,-1-1-4 0,-1-1 0 16,-1 0 0-16,0-1-6 0,3 4 5 0,-2 0 2 15,0-2-2-15,2 2-1 0,-2 1 3 16,4 0-4-16,0-1 2 0,2 1 5 0,-1 2-8 16,-1-2 2-16,0-2 0 0,-4 1-2 0,0 0 4 15,1 0 3-15,-5 4-1 0,0 1-2 0,0 1 0 16,-2-1-2-16,-1 0 0 0,1 0 6 15,1 1-5-15,-1-1 0 0,3 2-1 0,-2-2-2 16,2 2 1-16,-2-2 0 0,0 4 1 0,1 1 0 16,-5-2-2-16,0 4 0 0,0 0 3 0,-2-1 1 15,0-2-1-15,0 3 3 0,-1-2-3 0,1 0-2 16,0 1 3-16,4 0-1 0,-1-1 1 16,-1 0 0-16,-2 1-2 0,1-1 0 0,-2-1 0 15,-2 0 4-15,2 2-2 0,-4 3 5 0,-2 1-3 16,-5 1-2-16,-1 1 1 0,3 1-2 0,-3 1 4 15,-1 0-1-15,-1 2 1 0,-3-2 1 16,2 2-1-16,-6 0 4 0,2 6 3 0,-4-1 6 16,-2 1 5-16,0 5 4 0,-2-2 2 15,-5 1-3-15,5 1-7 0,-5-2-8 0,3 2-5 0,-2 0-2 16,3-2-2-16,-3 2 5 0,3-2 3 16,-4 1 0-16,-2-2 0 0,2 3-2 0,0-4 0 15,-1 3-2-15,-1 0 2 0,-2-1-1 0,1 2-3 16,-4-1 2-16,1 5 1 0,1-1 4 15,-6 3 9-15,3-1 4 0,-1 2 2 0,-3 2-1 16,0-3-1-16,0 1-5 0,-1 1-1 0,1 1-5 16,-1 0-7-16,0 0-4 0,3-1-6 0,-2 0-1 15,1 1 2-15,0-1 0 0,0 1 2 0,3 1 0 16,-3-2 0-16,0-1 2 0,-1 2 4 16,2-3 7-16,0 1 2 0,-3 2 3 0,2 0 0 0,-2 0-4 15,0-1-2-15,2-1-4 0,-1 1-1 16,4 0-3-16,-3-3-3 0,3 1-1 0,0 0-1 15,1-3 4-15,0 2 0 0,3-1 1 0,0-3-3 16,1 2-1-16,-2 2 1 0,-3-1 1 16,3-2 1-16,1 2 0 0,-2-2-2 0,3 0 0 15,0 0-1-15,3-3 0 0,-2 1 2 0,1 2 2 16,-1-2-3-16,3 1-2 0,-3 2 2 0,-5 1-2 16,2 0 4-16,0 0 2 0,0 1-4 15,-4-1 0-15,3 2-2 0,-3-1 0 0,4 2 1 16,-3-2 0-16,3 2 2 0,-1-1-4 0,0 1-1 15,-3 1-2-15,3 1 2 0,-3-2 1 16,-1 1-3-16,3 2 0 0,-3-1-4 0,2 2-1 16,-1-1 3-16,-1 4 0 0,3-3 2 0,0 2-3 15,-2 2-1-15,2-1-1 0,-2 4 0 0,5-2 4 16,-5 0-1-16,4 4 5 0,-1-2-1 0,-1 4-2 16,2-2 5-16,1 1 1 0,-1 1 3 0,1 2 1 15,-2 0-2-15,7 0 0 0,-2 4 1 16,0-4 3-16,4 4-1 0,-2 1 1 0,3 0-2 15,-4 2-8-15,4-2 6 0,-4-2 2 0,4-1 5 16,-3 1 2-16,-1 3-2 0,5-3-3 0,-2 0-2 16,-2 2 5-16,6 2 2 0,-3 0 5 15,3 1 0-15,-3 3-5 0,4 0 4 0,-1-1-3 16,-1 3 0-16,1 0 1 0,0-1-8 0,-1 1 1 16,-1 1-3-16,-3 0 1 0,3 1 2 15,0 0 0-15,-3 0 1 0,4 0-7 0,-2 0 4 16,-2-2-2-16,3 1 3 0,-1-1 8 0,-3 0-7 15,3-2 0-15,-4 0-3 0,0-2-3 0,2-4 6 16,-3-1 2-16,-1 1 1 0,-1-5-2 16,1 0-2-16,-2 1-1 0,1-4-1 0,-2-1 5 15,1-1-6-15,-4-1 0 0,1-2-2 0,-3-1-4 16,2-1 6-16,-3 1-1 0,1-2 2 0,-3 0-1 16,0-3-1-16,0 1-1 0,-2 0 2 0,1-1 6 15,-1 1 3-15,-3-1 3 0,3 4 1 16,-5-2-4-16,2 3 1 0,-6-1-2 15,-2 0-2-15,2 3 2 0,-2-1-9 0,1-1 1 0,-4 2-1 16,2 1 0-16,-3 1-1 0,4 1 0 16,-5-1 0-16,4 2-5 0,-3 0 5 0,-2 1-2 15,3 0 2-15,-2 0 2 0,0-1-3 0,-3 2 0 16,7 2 1-16,-3-3-1 0,-2 3-1 0,1-1 1 16,1-1 0-16,-3 2-2 0,-1 2 3 15,-3-2 0-15,2 2 0 0,0 2 0 0,-5-1 0 16,3-1-1-16,-4 2 0 0,-1 1 1 0,4-1 0 15,-3 2-1-15,-2 0 0 0,-1 1-2 0,0 2 0 16,0-1 0-16,0 1 2 0,2-2-1 16,-1 0 2-16,-1-1-1 0,1 3 0 0,-2 0 1 15,-1 0-2-15,-2 2 2 0,3-1-2 0,0 2-4 16,-7 4 4-16,3-3-3 0,-4 2 3 0,-4 0 5 16,3 1-4-16,0 0 1 0,-2 0 1 0,1 3-2 15,-2-2-1-15,-1 1 2 0,4-1 2 16,1-3-5-16,4 2 6 0,0-2-5 0,5 0-3 15,-2 2 5-15,-2-1-6 0,2 0 5 0,1 1-3 16,-2-1-1-16,-1 2 1 0,-4 2-2 16,-2-1 5-16,0 4-1 0,-2 1 2 0,1 0-2 15,-6 1 2-15,2 1 2 0,-2 1-7 0,-2 0 3 16,0 2-5-16,1-1-2 0,2-3 5 0,-2 2-5 16,1 2-3-16,-2-1 0 0,4-1 2 15,0-1 0-15,-5 0 3 0,3-5 4 0,2 4-5 16,-2 0 5-16,0-1 1 0,0 1-1 0,0-1 9 15,0 0-7-15,2 1 2 0,0 1 0 0,2-2-7 16,-1-1 6-16,1 0-2 0,2-2 1 0,-1-1 2 16,-1 1-3-16,2 1-1 0,-1-2-1 15,0 3 0-15,2-4 0 0,-2 1-2 0,0-2-3 16,0-1-5-16,-4 3-3 0,2-3-3 0,0 0 1 16,0 1 2-16,-1 2 4 0,0 1 2 15,1-3 4-15,1 3-1 0,1-3 4 0,0 3 1 16,2-2 1-16,-4 4 3 0,4-6-4 0,2 1 1 15,1-1 2-15,3-3 0 0,2-1 0 0,-1 2 2 16,2 1-5-16,-1-2-9 0,3-1 7 16,1-3-8-16,0-1-1 0,2 3 2 0,-3-2-9 15,-1 3 1-15,1-1 2 0,-1 2 5 0,-2 0 3 16,1 1 1-16,2 1-3 0,-2-1-5 0,-1 1 7 16,1-2-1-16,-2 3 7 0,0-3 4 0,1-1-6 15,2 1 2-15,2-2 0 0,3-1 1 16,0-2 5-16,2-3-1 0,1-1 0 0,0 0-4 15,1 2 2-15,-3 1-4 0,3-1-2 0,-1 1-2 16,2 1-8-16,0-2-1 0,0-1 3 0,3-4 5 16,1 0 7-16,1-1 2 0,-1-2 1 0,5-3-2 15,2-1 0-15,-1 1-3 0,0-2 4 16,1 4 3-16,-1-4-6 0,3 3 4 0,-4-1-2 16,2-2 1-16,3 0 6 0,1-2 1 0,-1-2 0 15,1-3 4-15,3 0 14 0,1-2 16 16,4-1 16-16,-1 1 12 0,1-1-2 0,1-1-2 15,-2 0-40-15,-1-1-16 0,-1-1-12 0,-2-2-15 16,0-4 25-16,1 3-1 0,1 0 3 0,-1 0 3 16,-1 0-2-16,-1 3 1 0,0-3-3 15,-2-1 1-15,-2 1-3 0,2-1-1 0,-3-3 2 16,2-1-7-16,-2 0 7 0,1-2-2 0,1-3-2 16,-3 2 5-16,0 2-4 0,2-3 5 15,-1-2 0-15,2 1 5 0,-4-3-4 0,1 0-4 16,-3 1 1-16,3-2-6 0,-1 0 2 0,-1 1 1 0,2 1-4 15,-4-1-1-15,0 0-1 0,3-2 3 16,-5 1 0-16,3-3 5 0,2 1-2 0,-1 2-4 16,0-1 4-16,-1-1-1 0,3 4 4 0,-4-1 5 15,4-1-7-15,0 2 0 0,-1-2-2 16,-1 2-3-16,1 1 4 0,-3-2 2 16,1 2-4-16,-1-1-1 0,0 3 0 0,0-3 0 0,-1 1 1 15,2-1 4-15,1-1-4 0,-3 1 1 0,0-2-1 16,3 0-3-16,-4-1 9 0,3 0-1 15,-3-1-1-15,1-2 4 0,-1 3-1 0,0-1-2 16,-1 3 0-16,3 4 4 0,-4-1-6 0,2 0 0 16,1 2-1-16,-1 0-3 0,1-1 4 15,-2 2 2-15,4-1-2 0,0 1 0 0,-1-1-5 16,2 1 0-16,1 0 0 0,-1 0 3 0,-2 2 0 16,0-2-2-16,4 0 0 0,-2 0-4 15,-1 0 4-15,3 0 0 0,-3 0 3 0,1 1 2 0,2 0-4 16,1-1 0-16,-1 2-1 0,0-2-4 15,0 0 4-15,0 0 0 0,1 1-1 0,-1 0-5 16,1 1 6-16,2 0-1 0,-1-1 2 0,3 2 6 16,-3 2-9-16,0-1 1 0,2 0-1 0,2 3 1 15,-2 0 2-15,0 0-1 0,0 0-1 16,1 0-3-16,-3 2 2 0,4-2 0 16,-3 0 3-16,2 1 5 0,0 0-6 0,2 0 1 0,-3 1-2 15,5-1-3-15,-2 1 6 0,1 2 0 0,-2 0-1 16,3 0 1-16,1 0-2 0,0 3 1 15,0 0-1-15,0 0 3 0,-1 0-5 0,1 0-3 16,0 2-3-16,0-2-5 0,0 0 6 0,1 0 3 16,-1-2 5-16,0 2 4 0,0 0 0 0,0-3-1 15,0 3 1-15,0 0 5 0,0-1-4 16,0 2 1-16,0-1-2 0,0 0-8 0,0 0 8 16,0-1 1-16,0 1 0 0,0 0 4 0,0 1-9 15,0-1-2-15,0 0-2 0,-1 3-3 0,1-3 1 16,0 0-2-16,-1 2-3 0,1-2-2 0,0 0 3 15,0 0 0-15,0 0 5 0,0 0 5 16,0 0-3-16,0 0 0 0,0 0 0 0,0 0 0 16,0 0 0-16,0 1 0 0,0-1-5 15,0-1-6-15,0 1 0 0,0 0-4 0,0 0 2 0,0 0 1 16,-1 0-3-16,1 0 0 0,0 0-4 16,1 0-1-16,-1 0 4 0,0 0 2 0,0 0 5 15,-1 0 1-15,2 0 8 0,-1 0 4 0,0 0 4 16,0 0 6-16,0-2-3 0,0 2 1 0,0 0-1 15,0 0-2-15,0 0 3 0,0 2 1 16,0-2 2-16,0 0 0 0,-1-2 5 0,1 2 3 16,0 0 2-16,0 0 6 0,-1 0-43 0,-1-6-13 15,-1 0-13-15,2-1-8 0,-1 0 35 16,1 4 2-16,0 2-1 0,-1-2-20 0,2 2-51 16,-2 1-110-16,2 0-203 0,0 1-268 0,2 0-675 15</inkml:trace>
  <inkml:trace contextRef="#ctx0" brushRef="#br0" timeOffset="40709.435">5380 14486 1 0,'0'-2'0'15,"-2"1"0"-15,1-2 101 0,1 2 185 16,0 1-35-16,0-2-27 0,0 0-18 0,-4 1-5 0,4-1-2 16,0 1-19-16,-1 0-15 0,1 0-12 15,0 1-11-15,-1 0-5 0,1 0-18 0,1 0-18 16,-1 0-21-16,0 1-13 0,0-1-6 0,0 1-7 16,1-1-6-16,-1 0-7 0,0 0-13 15,0 0 0-15,4 0-8 0,-4 1-4 0,0-1 0 16,1 0-12-16,-1 0-4 0,2-1-3 0,-2 1-6 15,1 0 0-15,-1 0-3 0,0 0-4 16,1 0-4-16,-1 0-2 0,1 0 3 0,0 2 15 16,5 4 12-16,-3 2 1 0,5 1 0 0,-2-1-9 15,-1 1-2-15,3-2 2 0,-2 2 1 0,-1-1-1 16,2 2-2-16,-1 0 2 0,2 2 1 16,2 1 0-16,-1-1 4 0,-2 3-5 0,2-3 0 15,-1 3-2-15,5-3-5 0,-3 4 7 0,1 1 0 16,-1 0 2-16,1-2-2 0,2 2 0 0,-3 3 0 15,1-1 0-15,4 1 5 0,-1 3-5 16,-1-1 0-16,4 2 0 0,-3-1-5 0,0 1 8 16,1-1 0-16,0 0 3 0,1-3 0 0,-4 1-2 15,4 0-2-15,-2 0-1 0,0 0 4 0,0-1-5 16,1 1 2-16,-1-3-1 0,-2 0-2 0,4-1 6 16,-3-1-2-16,-1 1 2 0,0-3-1 0,-1 0-3 15,2-2-2-15,-3 0 2 0,2 2 2 16,-1-3-3-16,-3 2 4 0,1-3-4 0,-2 2-2 15,1-1 4-15,-3 0-1 0,0 0 2 0,1 0 1 16,-1 1-4-16,0-1 1 0,0-2-1 16,-3-2 2-16,1-1 0 0,0-1 2 0,-1-2-2 15,-1 0-2-15,0-1 2 0,0-2-2 0,1 1 3 16,-2-1 3-16,0 0-1 0,0 0 5 0,-2 0-1 16,2 0 4-16,0 0 2 0,0 0 2 15,0 0 0-15,-1-1-1 0,2 0 1 0,-1 1-2 16,0 0 3-16,0 0 3 0,0-1-5 0,0 1-1 15,2-1-4-15,-2 1-5 0,0 0-1 16,0-2-1-16,0 2-3 0,0-1-4 0,2 1-1 0,-2 0-1 16,0-1 1-16,1 2 2 0,-1-1-5 15,1 0-2-15,-1-1-4 0,0 1-3 0,2-1 8 16,-1-3 3-16,5-2 5 0,-2-4 1 0,5-6-1 16,4 0-3-16,-1 0 2 0,4 0 1 0,2-4-2 15,2 1 4-15,2-1-4 0,1-5 0 0,6 1 4 16,1-3-3-16,1-1 4 0,3-2-2 15,0-1-1-15,-1-2-1 0,-1 4 1 0,4 0 4 16,-3 1-3-16,-2 0 4 0,-1 2-5 0,-2 1 0 16,-4 3 1-16,-2 2-1 0,1 3 3 0,-4 2-1 15,-2 1 0-15,0 3-1 0,-5 1 0 16,-2 3 1-16,1 3 0 0,-4 1 1 0,-3 2-2 16,0-2-1-16,-1 3 3 0,-2 0 0 15,-1 0 4-15,0 2 4 0,0-2-2 0,0 1 0 16,0-1-4-16,0 0 0 0,0 1 0 0,0-1-1 15,-1 0-2-15,1-1-4 0,0 1 2 0,0 0-1 16,0 0 1-16,0 0 0 0,0 0-7 0,-1-1-13 16,1 1-32-16,-2-2-50 0,0 2-77 0,1-1-137 15,0-2-326-15,0-1-903 0</inkml:trace>
  <inkml:trace contextRef="#ctx0" brushRef="#br0" timeOffset="41393.0661">6372 14595 286 0,'-5'2'386'0,"0"-1"-103"0,-1 1-35 0,-1 2-22 16,3-4-13-16,-2 3-18 0,3-2-34 15,1 0-25-15,0 1-25 0,1-2-28 0,-2 0-15 16,6 2-20-16,-3-2-11 0,0 0-5 0,0 0-8 16,0 0 0-16,0-2 0 0,0 2 2 15,1 0-2-15,-1 0 2 0,0 2-2 0,0-2-2 0,2 0 2 16,-2 0-2-16,0 0 1 0,0 1 2 16,0-1-1-16,0 0-2 0,1 0-4 0,-1-1-2 15,0 2-6-15,0-1-1 0,0 0-1 0,1 0-6 16,-1 0 2-16,0 0-3 15,0-1-2-15,0 2 4 0,0-2-3 0,0 1 1 0,1 0-3 16,-1 1 7-16,2 1 3 0,3 0 3 0,-2 3 3 16,5-2-8-16,-5 1 0 0,6-1-2 0,-2 0-2 15,0-1 3-15,0 1-1 0,5 0 1 16,0 1 4-16,2-1-3 0,-1 0 2 0,4-1 1 16,-2 0 0-16,4 2 0 0,-1-3 4 0,2 1-1 15,0-2-3-15,1 1 5 0,0-1-4 0,1 0 0 16,1 0 1-16,0-2-4 0,-2 2 0 15,1-1-1-15,-4 2 5 0,1 0-4 0,-3-1 3 16,3 0-2-16,-2 0-2 0,-3 0 4 0,3 0-5 16,-4 1 1-16,0 1 0 0,3-2-3 15,-5 1 2-15,0 0-2 0,-2 0 0 0,0 0 1 0,-5 2 1 16,4-1-1-16,-6-1-3 0,3 0 4 16,-3 1 0-16,-1-1 5 0,-1 0 3 0,0 0 1 15,0 1 4-15,-1-2 4 0,-1 1 2 0,-2 6-1 16,1 3 0-16,-6 1-6 0,0 5-4 0,-2 4-2 15,-2 4-6-15,-5 6-1 0,-3 6 4 16,0 5-5-16,-2 8 1 0,-3 4-4 0,3 4-1 16,-6 2 4-16,1-3 1 0,3-3 5 0,-1-6-5 15,6-7 3-15,4-5-5 0,2-7 1 0,8-4 1 16,-2-6-12-16,7-6 6 0,-2-2-6 16,3-6-11-16,-1-1-4 0,2-3-28 0,-1-1-27 15,0-1-33-15,2-1-44 0,-1-2-82 0,1-5-170 16,6-3-377-16,-1-6-768 0</inkml:trace>
  <inkml:trace contextRef="#ctx0" brushRef="#br0" timeOffset="42551.2327">6983 14273 1 0,'-5'-7'50'16,"2"0"226"-16,-3-2-27 0,4 1-6 0,1 2-18 16,-1-1-16-16,1-1-25 0,1 0-37 0,-2 1-17 15,2-1-17-15,2 2-14 0,-2 1-8 0,2-2-8 16,-1-3-11-16,1 4-9 0,2-1-9 16,-1 1-18-16,-1 0-12 0,4 1-7 0,-2 1-11 15,0-2-3-15,1 3-3 0,3-3 0 0,2 1-3 16,1 2 2-16,2-1-2 0,-2 1-1 0,4-1 6 15,-1 0-2-15,3 2 1 0,1-2 3 0,0 1-5 16,0-2 2-16,1 0 0 0,-3-1 0 16,0 2 5-16,-3 0 2 0,1-1 6 0,-6 0 3 15,-1 0 5-15,0 0 2 0,-5 1 7 0,1 1 4 16,1-1 0-16,-2-1 5 0,-1-1-6 0,-1 1-3 16,-1-1-5-16,1-3-8 0,-1 2-2 15,0 0-3-15,0-3 0 0,-4 2 2 0,3 1 3 16,0 1 3-16,0-1-1 0,-3 1-1 0,2 1-7 15,-2 1-4-15,3-2 3 0,0 2-4 0,0 2 2 16,-2 0-1-16,1 1 0 0,3-1 1 16,0 2-1-16,-1 0 1 0,1 2-5 0,-1-2 1 15,1 1-1-15,0-1-4 0,0 0 0 0,0 1-3 16,1-1-2-16,-1 0 1 0,0 0-1 16,0 1 0-16,0 0 1 0,0 1 4 0,1 1-1 15,-1 3 4-15,0-3 0 0,1-1-4 0,1 2 6 16,0-2-7-16,1 2 4 0,0-1 0 0,-1 2-4 15,5 0 6-15,-1 0-2 0,-2-1 0 16,5 2 1-16,-4 1 1 0,3-2-2 0,1 1 0 0,1 0 4 16,0 3-5-16,0 0 1 0,3 0 1 0,2 1-4 15,-1 2 5-15,4 0-4 0,0 0 0 16,3 3 0-16,-2 0 0 0,-1 1 2 16,6 1 1-16,-8 3 6 0,5 0-9 0,-3-1 2 0,2 1 0 15,-1 2-4-15,-1-1 6 0,-3 0-2 16,1-2 2-16,-3 0 2 0,-1-3-2 0,-2-1 3 15,-1 2-2-15,0-4 0 0,-6 1 4 0,2-1 1 16,-4-1 9-16,-1 0-1 0,-1 0 7 0,-4 0 4 16,1 2 0-16,-5-3 4 0,-1 2 0 15,-2 1 2-15,-4-3-4 0,2 1-3 0,-4-2 0 16,0-3-4-16,1 2-1 0,-2-2-7 0,-1-1-1 16,1-1-2-16,-1-1-3 0,2 0 2 15,2-1-6-15,-1-3 1 0,4 1-3 0,-4-1-3 16,7 0-1-16,1 0-3 0,3 0 1 0,0-1-12 15,3 1-17-15,-1 0-33 0,3-2-54 16,1-1-87-16,0-1-161 0,4-1-346 0,0-1-896 16</inkml:trace>
  <inkml:trace contextRef="#ctx0" brushRef="#br0" timeOffset="44403.6224">7758 14060 1828 0,'-3'0'255'0,"-3"-1"-95"0,-3 0-33 0,6 1-1 16,-4 1-7-16,3 1-21 0,-4 1-25 0,-1 1-31 16,0 4-16-16,3 2-9 0,-3 4-4 15,0 1 0-15,1 2 2 0,0 3 3 0,4-2-3 16,-3 5 4-16,5 0-4 0,0 1-6 0,2 0 1 15,2-2-7-15,3-1-1 0,1-1-2 16,3 0-3-16,1-6-1 0,1 0 0 0,-1-5 1 16,0-3 4-16,2-1 3 0,-3-3 1 0,0-1 3 15,2-2 5-15,-2-2 6 0,-2-3 6 0,-1-3 6 16,2-2-2-16,-1-5-2 0,-2 0-3 16,0-6-3-16,-2 2-1 0,-3 0 1 0,0 1 1 15,-1 3-5-15,-5 2 3 0,1-2-7 0,-3 2-3 0,0 1-2 16,2 0-9-16,-2 3 5 0,0 3 0 0,0 0-1 15,5 1 3-15,1 5-6 0,1 0-7 16,1 2-10-16,0 1-11 0,0-2-18 0,1 1 4 16,1 3 10-16,4 3 7 0,1 2 22 0,3 1-1 15,3 2-3-15,1-4 1 0,-1 2-4 16,4 0 2-16,-3-2 3 0,3 3 0 0,-3-5 4 16,4-2-4-16,-1-2 4 0,-2-3 0 0,3 0 1 15,-6-3 2-15,4-2 0 0,-3-2 5 16,-2-2 3-16,5-2 1 0,-3-2 2 0,-3-3-3 15,2-1 0-15,-1-3-1 0,-1-1 1 0,-1 0 0 16,-1 1 0-16,-4 1 1 0,1 0-2 0,-3-2 4 16,1 5-2-16,-3-6 0 0,1 3-1 0,2-1-4 15,-6-1 1-15,3-2-3 0,-4-4-1 16,3 1 1-16,-1-4 0 0,-3 2-1 0,3 0 0 16,-5-1 2-16,4 1-3 0,-5-3 2 0,4 2-2 15,-4-1-3-15,0 1 3 0,3-1 0 16,-5 2 1-16,1 1 0 0,-3 3-1 0,-2 0 1 15,2 2-3-15,-2 2 8 0,-2 1-4 0,1 4-3 16,-4 3 3-16,1 0-9 0,-2 2 5 0,1 0 0 16,6 3 1-16,-4 0 1 0,6 1-1 0,1 1 0 15,0 3-1-15,1 1 2 0,4 0-4 16,-3 2-3-16,4 0 1 0,-2 2-9 0,3-1 0 16,-3 2 2-16,2 2-6 0,-2 0 7 0,4 3-2 15,0-1 2-15,0 6 3 0,-1 0 1 16,6 2-1-16,-2-2 0 0,0 5 1 0,1 0 1 15,4 0 2-15,-1 1 2 0,2 3-1 0,1 0-1 16,-2 3 3-16,5 2 2 0,4 5 1 0,-3 3-3 16,0 1 0-16,8-2-2 0,-2 0 2 15,5-3 1-15,3 0 0 0,1 3 1 0,2-3-3 16,-1-2 1-16,1-1 0 0,-3-2 0 0,1-4 1 16,0 2-3-16,-3-3 2 0,0-5-2 0,1-2 2 15,-2-2 1-15,0-3 0 0,-2 1 1 0,1-7-2 16,-5-1 3-16,1-5 4 0,1-3 5 15,-5-5 3-15,4-2 0 0,-2-6-1 0,-2-1-3 16,3-5 0-16,-5 1 1 0,-2-2-1 0,1 1 2 16,-7-4-2-16,2 3-2 0,-5-1 3 15,-1 0-4-15,0 5 4 0,-3-1-1 0,-3 4-2 16,-4 3-3-16,1-2-2 0,-2 2 2 0,-1 3-2 16,0 0 2-16,0 3-2 0,-2 5-4 0,2 0 1 15,1 3-2-15,2 1-1 0,1 1 1 16,3 2-5-16,-2 3-2 0,3-2-4 0,-1 0 0 0,3 5-1 15,2 3 2-15,0 1-2 0,1 5-1 16,4-2 3-16,0 2 1 0,5 1 2 0,-1 1 4 16,3-2-5-16,4 0 4 0,-4-1-4 0,2-4 3 15,3 1 3-15,-3-6-2 0,2-3 4 16,1 2-5-16,-3-6 5 0,3-1 2 0,-3-4 1 16,2-1 6-16,-2-1 0 0,-2-4 1 0,-1-2 0 15,-2-2-1-15,2-2 2 0,-3 0 0 16,-6-3 0-16,4 1-2 0,-5-4 0 0,-1-2-1 15,0 1 0-15,-3 1 4 0,-1 0-4 0,2 0-1 16,-2 2-4-16,-1 0-4 0,3 1 3 0,1 2-1 16,0 1 3-16,2 4-7 0,0-1 0 15,1 1-3-15,3 3-2 0,-2 0 1 0,0 0-1 0,4 5-2 16,-4 0-2-16,5 1-1 0,-5 3-1 16,5 1-1-16,2 3 2 0,1 2-1 0,-2 4 2 15,2 3 4-15,2 3 0 0,1 1 5 0,-2 5 2 16,-1 1 0-16,0 1 0 0,1 0-3 15,0-3 4-15,2-3-2 0,-4-2 4 0,0-6 2 16,-1-1-2-16,1-1 1 0,-5-4-1 0,0 0 0 16,-2-2 4-16,-2 0 8 0,-1-2 15 0,0 2 9 15,0-3 2-15,-1-5-10 0,-1-1-13 0,-3-8-5 16,3-1-8-16,-2 1 2 0,-2-2-2 16,-3-2-1-16,5 2 2 0,-2 0 0 0,3-3-1 15,-3 2-3-15,4-5 0 0,-1 0-3 0,1-3 0 16,1-5-2-16,4 3-4 0,0 1-1 15,5 2-3-15,0 3 1 0,1 5 2 0,2 3-1 16,-5 3 0-16,3 5-7 0,1 0-4 0,-3 4-3 16,2 3-2-16,-4 1 2 0,4 7-1 0,0 0 5 15,-1 8 1-15,2 1 4 0,-1 1 7 16,-3 3 3-16,2 1 3 0,3-1 0 0,-2-5-1 16,0 0 2-16,1-2 1 0,1-5 2 0,1 0 0 15,2-1 2-15,-1-2-1 0,1 0-1 0,-5-3 3 16,2-3 2-16,1-3 5 0,0-2 4 0,0-2 1 15,0-3 0-15,-1-1-3 0,-1-4 0 0,0 2 0 16,-3-1 1-16,-2-2-1 0,2 2-3 16,-2-3 1-16,1 0-2 0,-4-1 2 0,0-4 2 15,2 1-4-15,-3 1-1 0,-1-2-4 0,1-4-2 16,-2 1 2-16,1-2 0 0,-1-2 0 16,-3 5-3-16,2-5 0 0,-2 1 0 0,-3-2 1 15,3 1 4-15,-2-4-3 0,2 3 0 0,-3-2-2 16,-2-4-1-16,1 6 5 0,-3 0-1 0,1-1 1 15,-1 5-2-15,-3-2-2 0,-3 2 1 16,-2 2 0-16,-3 1 2 0,1 2-1 0,-3 3 1 16,5 1-2-16,-2 2 3 0,4 5 0 0,-2 0-2 15,8 3 2-15,0 3-7 0,1 1 0 16,2 1-5-16,2 2-3 0,0 0-2 0,1 2-5 0,1 3 0 16,3 2-1-16,-1 2 6 0,-1 2 0 15,3 3 0-15,2 0 3 0,1 4-2 0,0 3 5 16,5 1 4-16,1 4 1 0,0 1 3 0,3 4 0 15,1 2 1-15,3 0-1 0,3 5-2 0,-4-4 2 16,6 3 0-16,0-3 2 0,3-2 1 0,-1 2-3 16,0-3 1-16,0-1-2 0,-2 0-1 15,-2-2 2-15,0 0-1 0,-1 0-1 0,0-3-3 16,-4-1 3-16,4-3 0 0,-1-2 0 0,-2 0 5 16,2-5-7-16,-4-2 1 0,-2-3-1 15,2-5-4-15,-1 1 3 0,-6-5-1 0,2-3-6 16,2-2-17-16,-3-3-35 0,0-5-79 15,-1-2-151-15,-1-6-308 0,-1-1-933 0</inkml:trace>
  <inkml:trace contextRef="#ctx0" brushRef="#br0" timeOffset="44553.7893">8989 12850 2200 0,'9'-5'45'16,"3"-6"-42"-16,7-4-6 0,3-2 6 0,4-3 5 15,-3-1-4-15,1 0-16 0,2-2-61 0,-1 0-145 16,2 4-344-16,1-2-832 0</inkml:trace>
  <inkml:trace contextRef="#ctx0" brushRef="#br0" timeOffset="46403.6614">9406 12090 1725 0,'-4'-3'229'0,"-5"-2"-127"0,0-2-56 15,0 5-2-15,4 0 13 0,-3 0 14 0,-3 0 2 16,-3 1-8-16,1 1-15 0,-2-1-11 15,-1 1-9-15,2 0-8 0,-2 0-3 0,1 1-4 16,-1 0-4-16,-4 1-6 0,4 1-3 0,-5-1 2 16,2 2-2-16,-4-2 2 0,0 0 2 15,0 1-3-15,-3 0 1 0,0 0-2 0,-3 2-2 16,1 1 3-16,-4-1 0 0,4 0-3 16,-3 2-3-16,2 2 3 0,-3-2-3 0,0 1 4 0,-5 3 2 15,4-1-5-15,-5 3 2 0,3-1-2 16,-3 3-1-16,-1 2 3 0,3-2 0 0,-3 2 0 15,0 1-1-15,-2-2-1 0,3 2 0 0,2 2 2 16,-3-1 2-16,-2 2-2 0,1-2 2 0,1 3-3 16,-3 0-2-16,5 1 5 0,1-1 1 15,-2 2 1-15,1-1 2 0,3 1-3 0,-4-1 0 16,6 0-1-16,1-1 8 0,2-1-8 0,2 0 2 16,-3 2-2-16,4-2-8 0,-3 2 6 15,5-2 0-15,-2 2 1 0,3-1 2 0,1 1-4 16,-4-1-1-16,4 0 1 0,0-1 0 0,2 2 1 15,0 0 0-15,-1 1 0 0,-2 0-4 0,-3 1 5 16,4 0-2-16,-5-1 2 0,4 0 4 0,0 0-4 16,-3 0-1-16,1 0 0 0,-3-1 0 15,3 2 1-15,-2-1 0 0,-2 0 1 0,5 1-7 16,-3 1 3-16,3 0-1 0,-3 3 2 0,1-1 6 16,2-1-3-16,-4-2 0 0,6 1-3 0,0 1-2 15,2 0 2-15,0-1 1 0,1 3-2 16,2-3 0-16,0 2 2 0,-1 1-2 15,0-2 2-15,4 2 1 0,-5 2-2 0,3 0 1 0,0 0-2 16,-1 3 0-16,3-4 2 0,-5 1 1 0,2-1-1 16,3-2-2-16,-2 0 1 0,3 0-1 15,3-2 1-15,0-1 1 0,1 0-2 0,2 0 0 16,2 0-2-16,-3-1 1 0,5 4 2 0,-4-2 3 16,2 2 2-16,-1 1 0 0,2 0 3 0,-2 3-4 15,3-3 2-15,-4 4-1 0,4 1-2 16,1-1 1-16,-1 2-2 0,0 0-1 0,2 2 2 15,1-5-2-15,2-3 3 0,4-2-4 0,-2-5 0 16,4-1-1-16,2 0-2 0,0-2 2 0,4 1-3 16,0-3 5-16,0 2-3 0,4-3 0 15,-3-1 5-15,3 1-5 0,1-1 4 0,2-1-1 16,-2-2 1-16,0 1-2 0,2 1 1 0,-1-3 0 16,3 2-5-16,3-5 6 0,-3 1-4 15,1-2 1-15,2 0 5 0,-2-1-4 0,4 2 3 0,-4-3 1 16,4 1-5-16,-6-1 4 0,4 1-2 15,-3-2 2-15,-1 1-1 0,4-4 2 16,-3 2 0-16,4-2-4 0,-3-2 7 0,2 1-6 16,-3-3 3-16,1 2 4 0,3-3-4 0,-4 0 5 0,5-1-2 15,-5-2-2-15,5 1 1 0,1 0 1 16,-4-4 1-16,2 3-3 0,-4 0 9 0,-2-1-9 16,4 3 2-16,-4-1 1 0,1 0-9 15,-3-1 5-15,3 2-2 0,-2-1 0 0,0-1 1 16,0-1 1-16,0 2 2 0,1-2-3 0,0 0 3 15,1 1-2-15,-1-3 1 0,0-1 2 0,4 2-8 16,-2-2 6-16,0 0-3 0,3-2 0 0,-1 1 3 16,3-1-2-16,-2 1 0 0,-1-1 0 15,1 0 2-15,-2 0-3 0,-2 1-1 0,4-2 4 16,-3 4-7-16,3-4 7 0,-1 1-2 16,3-1-2-16,-4-3 5 0,2 3-5 0,-5-1 3 15,1 1-1-15,0-1 1 0,-2-2-1 0,0 2 0 16,1 0 2-16,-2-2-4 0,2 3 3 0,-1 0 0 15,-2-3-2-15,4 2 4 0,-1-2-4 0,-1 1 0 16,1 1 1-16,0-3-2 0,-3 3 0 16,1-2 0-16,1 0 2 0,0 1-5 0,0-1 4 15,0 1 2-15,-3 0-4 0,3-1 6 0,-2 0-4 16,3 1-1-16,-1 0 3 0,-2 0-6 0,3 0 5 16,-3-3-4-16,3 2 1 0,-2 1 2 0,1-2 0 15,-3 2 2-15,4 1-3 0,-2-2 3 0,1 0-5 16,0 1 2-16,-3 0 3 0,2 0-7 15,-4-1 5-15,4 2-2 0,-2-2-1 0,2 3 4 16,-4-3-2-16,3 0 1 0,1 0 0 0,-5 1 4 16,5 0-4-16,-4-1 0 0,1 0 1 0,1 1-3 15,-3-1 3-15,0 2-1 0,2-1-1 16,-5 2 1-16,5-2 0 0,-4-2 2 0,-1 2-1 16,1-2-1-16,-2 1 0 0,3-1-1 0,2 0 2 15,-3 1 0-15,2-4-1 0,0 1 0 16,-1-1-1-16,-2 3 1 0,1-2 1 0,-1 4 0 15,-1-2 1-15,3 0-2 0,-3 2-1 0,0 0-1 16,2-1 2-16,0-1-2 0,-2 2 2 16,1-3-2-16,-1 0-1 0,0 1 2 0,0 1-3 0,-1-1 1 15,-1 1 1-15,3-2-1 0,-4 4 2 16,0-4 0-16,1 3 1 0,-1 1-1 0,-1-1 2 16,2 1 1-16,-2 0-2 0,-2 0 3 0,0 2-2 15,2-2 0-15,-5 1 2 0,3-1-3 0,-1-1 0 16,0-1-2-16,0 0-1 0,0-1 2 15,1 1 0-15,-3 0 0 0,2 0 0 0,2-2 0 16,-3 1-2-16,1-2 2 0,1 2 3 16,-1-3-2-16,0-1 1 0,0 1-1 0,0 0-1 0,-3 1 1 15,3 0 1-15,-2 2 0 0,-1 0 1 16,0 0 2-16,-1 2-1 0,-1 3 4 0,1-1 2 16,-1 1-2-16,0-1 0 0,-2 1-2 0,2-2-3 15,-1 1 3-15,-2 1 1 0,3-1 3 16,-2 2 2-16,-1-3-2 0,3-1 2 0,-3 3-2 15,1 0 1-15,0 2 2 0,-2-2 1 0,-1 2 1 16,2 1-2-16,-2 1 0 0,3 2-5 0,-3-1 0 16,2 2 0-16,-1-1-5 0,2 1 0 0,-2 1-2 15,2 1-1-15,-2-2 0 0,4 1 1 16,-6-1-1-16,7-2 1 0,-2 3 0 0,-2-3-2 16,3 1 2-16,-1 2 3 0,-3-3-4 0,4 3 3 15,-4-3-3-15,2 2 1 0,-1 1-1 0,-1-3 3 16,0 1-2-16,2-2-2 0,-4 0 3 0,4 2-3 15,-3-3 1-15,-1 1 3 0,0-2-3 16,2 2-1-16,-2-1 0 0,0 1-1 0,2-1 2 16,-4 2 0-16,2-1 0 0,-1 0 0 0,-1 0 1 15,0 0 0-15,0 0-3 0,-1 2 2 0,0-3-4 16,-5 3-1-16,2 0-4 0,-4-1-4 16,0 3 2-16,-2 1 0 0,-4 2 3 0,2-1 3 15,-7 1-5-15,1-1-6 0,2 3-19 0,-4 1-34 16,-2 2-73-16,-4 1-153 0,-1 3-403 15,-10 5-858-15</inkml:trace>
  <inkml:trace contextRef="#ctx0" brushRef="#br0" timeOffset="86638.3563">9142 12048 1 0,'-1'0'0'16,"0"0"0"-16,0 1 0 0,-1-1 0 0,0 1 0 15,0-1 0-15,2 0 188 0,-1 0 12 0,1 0 3 16,0 0 2-16,0 0-6 0,0 0-12 15,0-1-13-15,-2 1-12 0,2 0-8 0,0 0-11 16,0 0-21-16,0 0-13 0,0 0-13 0,0 0-10 16,2 1-5-16,-2-1-8 0,0 0-10 0,0 0-8 15,0 0-8-15,0 0-12 0,0 0-9 0,0 1-9 16,1-1-15-16,-1 0-2 0,0 0-10 16,2-1-5-16,-2 2-4 0,0-1-7 0,3 4 14 15,-1-2 7-15,4 2 7 0,-1 1 10 0,2 2-6 16,2 2 0-16,-1-1-3 0,4-1 1 0,-3 3-2 15,2-2-3-15,-1 0 2 0,1 1-1 16,1 0-1-16,-1 1 2 0,1-1 1 0,1 0-2 16,0 0 0-16,-2-2 1 0,1 1-2 0,1-2 5 15,-3 0 4-15,0-2-4 0,1-2 7 16,-3-1-5-16,1 1-1 0,0-1 3 0,-1 0-4 16,-3-1 1-16,1 0-2 0,-3 0 2 0,-1 1-2 15,4-2 3-15,-4 1 3 0,-1-1-1 0,0 0 7 16,0-1-2-16,1 2 2 0,0-1 3 15,0-1-3-15,0 0 2 0,0-1 1 0,3-2-2 16,-2 0 0-16,4-1-1 0,-3-2 1 0,2-2-1 16,-1-1 4-16,3-5-3 0,1 1-3 0,1-5 2 15,0-2-4-15,3-3 4 0,2-4 0 16,0-6 0-16,3 0 0 0,2-4 1 0,1-4 0 16,0-3-2-16,2-3-1 0,5-3-3 0,0 2-3 15,-1-1 0-15,2 1-3 0,0 0-1 0,0 2 0 16,-4 3-2-16,-1 4 3 0,-1 7 0 15,-2 3 1-15,-2 5 1 0,-4 1 0 0,0 4 1 16,-3 4-1-16,-4 2 1 0,-2 4-1 0,0 3 1 16,-3 2-2-16,2 1-4 0,-2 3 3 0,-3 1-3 15,0-1 1-15,0 2 0 0,0-1-4 0,0 2-2 16,0-1-5-16,0 2-1 0,0-1-6 16,0-1-4-16,0 1-9 0,-2-1-16 0,2 1-24 15,-1 1-45-15,-1 0-28 0,-1 2-41 0,0 1-58 16,-3 6-131-16,0 3-263 0,-5 5-630 0</inkml:trace>
  <inkml:trace contextRef="#ctx0" brushRef="#br0" timeOffset="87214.5427">9395 11711 625 0,'-4'-1'588'0,"-3"0"-253"0,-3-2-71 15,6 2-30-15,-1 0-21 0,3 0-25 0,0-1-31 16,-1 1-27-16,1 0-26 0,0 0-17 16,2 1-13-16,0 0-14 0,2 0-10 0,-2-1-13 15,2 1-9-15,-2 0-9 0,0 0-3 0,0 0-5 16,0 0 0-16,0 0-1 0,2-3-4 0,-2 3 4 15,0 0-7-15,0 3 0 0,1-3-1 16,-1 0-5-16,0 0 0 0,1 0-1 0,0 1 1 16,1 1-1-16,5 1 5 0,0-1 2 0,2 2-4 15,1-2 7-15,3 1-6 0,-1 3 0 0,0-3 2 16,5 3-6-16,-3-2 4 0,6 2-2 16,-1 2 1-16,2-1 2 0,0 1 0 0,0 2 0 15,0-2-1-15,2-2 2 0,0 5-2 0,0-3 0 16,-2 2 0-16,5 0-5 0,-2-1 5 0,-1 1-1 15,-2-2 0-15,-2-1 3 0,1 0 0 0,-2-2 0 16,-3-3 0-16,-1 1 1 0,-1 0-3 16,-3-2 0-16,-1 1 3 0,-1-2-2 0,0 0 3 15,-2 0 1-15,-2-2 1 0,2 0 11 16,0-3 1-16,0-2 4 0,3-5 0 0,0-5-3 16,3-3-2-16,3-10-4 0,1-2 2 0,3-6-8 15,7-7 3-15,-2-2-1 0,4-7-4 0,1-5 4 16,0-4-4-16,3-1-2 0,2 0 1 15,1 4-3-15,1 6-3 0,-5 5 1 0,0 5 1 0,-4 9-3 16,-5 2 4-16,-4 8-1 0,-5 3-2 16,-4 6 2-16,-4 5-4 0,-1 4-3 0,-3 3-12 15,-1 3-27-15,-1 1-45 0,-2 0-67 0,2 1-137 16,-2 0-329-16,0 3-998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30:37.183"/>
    </inkml:context>
    <inkml:brush xml:id="br0">
      <inkml:brushProperty name="width" value="0.05292" units="cm"/>
      <inkml:brushProperty name="height" value="0.05292" units="cm"/>
      <inkml:brushProperty name="color" value="#FF0000"/>
    </inkml:brush>
  </inkml:definitions>
  <inkml:trace contextRef="#ctx0" brushRef="#br0">22789 2345 583 0,'0'-10'137'16,"1"-2"-3"-16,1-5-20 0,4 7-29 0,0 1 6 15,0-1 13-15,3 2-4 0,1-2-2 0,1 2-7 16,1 2-19-16,6-2-13 0,1 2-11 0,5 1-4 16,4 0-2-16,2 3 0 0,2 0-3 0,4 0-2 15,-1 2-2-15,5 3-7 0,0-2-4 0,0 1-5 16,-1 1-5-16,-3-1-2 0,0-1 1 15,-3 0 4-15,-2 1 4 0,-2-4 13 0,-5 1 5 16,-6-1 6-16,0-3 14 0,-8 2 10 16,-3-4 15-16,-3 0 3 0,-3-1-9 0,-1-4-16 15,0 0-18-15,-3-3-14 0,-4-3-9 0,2 3-3 16,-3-1-7-16,-3 4-7 0,2 1-3 0,1 4-5 16,-2-1 1-16,6 3 1 0,-2 3-5 0,4 2-8 15,1 0-10-15,0 0-20 0,2 1-10 16,-1 3 9-16,-1 3 3 0,1 2 19 0,0 7 11 15,1 2-4-15,1 6 7 0,5 4 1 0,0 2 5 16,3 3 7-16,0 6-6 0,6 4 3 16,-5 3-2-16,-1 3-2 0,2 2 9 0,-2-2-4 15,-1-2 0-15,-1-2 1 0,-4-3-2 0,2-2 3 16,-4-2-1-16,-1-8 2 0,-1-1-2 16,-2-8 0-16,-1-2 4 0,-3-7 6 0,-1-1 16 0,1-5 15 15,-8-3 7-15,1-2 7 0,-2-1-1 16,-5-1-4-16,-3-2-1 0,0-3-7 0,0 0-8 15,-3-3-4-15,3 2-5 0,4 0-7 16,4-1-1-16,-1 2-5 0,5 2-7 0,3-1-4 16,2 2-4-16,1-1-9 0,1 2-19 0,0 0-43 15,3 0-96-15,1 0-156 0,1 2-253 0,6-1-445 16,0 1 186-16</inkml:trace>
  <inkml:trace contextRef="#ctx0" brushRef="#br0" timeOffset="1301.7047">23988 2295 2291 0,'-9'3'-20'16,"-6"2"-17"-16,-8 5 17 0,0 7 30 15,1 1 26-15,-2 5 14 0,-2 0 6 0,5 1-11 16,0 3-11-16,3-1-8 0,6 5-12 0,3-1-9 15,2 1 0-15,3-2-10 0,5-5-10 0,2-7-1 16,3-5 10-16,2-8 17 0,1-2 21 0,5-4 12 16,2-4-5-16,4-4-6 0,2-4-10 0,-2-3-4 15,2-4 0-15,-2 0-4 0,-2 1 0 16,-4 1 3-16,-3 5 0 0,-2 0 2 0,-3 6-1 16,-2 3-6-16,-3 3-8 0,-1 2-16 15,-1 0-24-15,1 2-27 0,1-1-8 0,0 4 14 0,1 2 16 16,4 3 29-16,2 3 13 0,5 1 0 15,-1 0 3-15,8-1 1 0,0 4-6 0,5-5-3 16,0 0-1-16,4-2 1 0,-3-5 4 0,2-4 5 16,0-5 3-16,-6-3 7 0,3-2 2 15,-6-2 5-15,-3-1 1 0,3-3 1 0,-4-3-1 16,2-4-6-16,0-3-4 0,-2-2-4 0,2-2-1 16,-3 1 1-16,2-2 3 0,-4-1 2 0,-2 2-5 15,-2-3 7-15,-4-1-4 0,5-1-3 16,-3-6-1-16,-2-3-6 0,1-4 3 0,-1-2 3 15,-2 1-1-15,1-1 1 0,-3-1-4 0,-4 2-6 16,1-1 3-16,-5 8 7 0,-1 5-2 16,-4 6 8-16,2 6-2 0,-2 5-9 0,-1 4 0 15,3 5-7-15,1 3-6 0,1 6-10 0,0 3-10 16,1 5-6-16,-5 9-1 0,2 6 11 0,-3 6 4 16,1 10 8-16,2 4 4 0,4 4-2 0,1 4 5 15,3 2 0-15,3 2-3 0,3 5 6 0,3 0 1 16,1-2-2-16,6-3-5 0,0-4-1 0,5-4 1 15,-3-1 2-15,6-6 7 0,0-1-4 16,4-8-4-16,-3-5-7 0,1-7-1 0,4-5 12 16,-4-7 12-16,4-8 12 0,0-8 4 15,3-3-4-15,4-7-1 0,-9-3-6 0,3-5 0 16,-6-1-3-16,-2-4-5 0,-6 1 2 0,0-4-3 16,-5 3 3-16,-5-1 2 0,-1 1 3 0,-3 1 3 15,-3 3 4-15,0 6 4 0,-4 3-2 16,0 7-1-16,1 7-4 0,-1 2-11 0,3 2-11 15,-2 5-14-15,-4 1-8 0,4 4 0 0,-6 5 5 16,2 4 8-16,3 1 1 0,0 4-4 16,1 3-1-16,4-1 2 0,2 2 3 0,5 3 3 15,-1-1 6-15,3 1-2 0,-1 0-6 0,1-1-7 16,4-2-15-16,1-7 3 0,3-7 7 0,6-8 20 16,1-7 20-16,6-5 8 0,3-5 2 0,-2-5-5 15,0-4-1-15,-4 0-5 0,-4-2 1 0,-1 0-2 16,-2-2-1-16,-3-1 3 0,0-2-2 0,-4 0 2 15,0 1-5-15,-2-1-5 0,0 5 0 16,-3 2-5-16,2 6 2 0,-2 4-5 0,-2 2-13 16,4 5-7-16,-1 1-11 0,1 3-3 0,0 3 0 15,1 3 2-15,5 0 1 0,-4 4 4 0,0 4 6 16,0 0 4-16,-2 3 7 0,0 3 2 16,-3 1 2-16,-2 1 4 0,-2 0 1 0,-2-4 3 15,0-3-4-15,-1-7 7 0,2-5 36 0,0-3 50 16,0-2 13-16,0-3-11 0,0-4-38 15,2-2-51-15,1-4-8 0,0-4 8 0,3 0 0 16,-1 2-4-16,2-1-7 0,2-1-12 0,1 4-4 16,0 2-7-16,-1 3-10 0,3 2-7 15,-5 6-8-15,-2 2 1 0,3 2-5 0,-2 2 0 16,1 4 2-16,1 6 6 0,-4-2-1 0,1 4-6 16,0-1-7-16,-1 4-10 0,0 0 1 0,1 2 2 15,-1-1-37-15,2-2-49 0,-1-5-12 16,4-5 29-16,2-5 69 0,2-3 90 0,2-4 55 15,-2-1 6-15,3-6 4 0,-2 1-5 0,3-7-12 16,-3-2 0-16,0-1-7 0,0-4 6 16,-1 0 7-16,-1-1 7 0,-2-2 12 0,0 0 1 0,-3-1 2 15,-3-1-5-15,0-1-5 0,-2-1-14 16,-2-2-16-16,-2 1 1 0,1-3-12 0,-2 0 8 16,0-1 1-16,0-4-19 0,-2 1 0 0,1-3-15 15,-4 0-11-15,4 0 2 0,-2 2 1 16,-1-1 3-16,3 0 7 0,0 6 6 0,-2 3 1 15,5 6 3-15,0 7-3 0,0 10-9 0,1 7-19 16,0 2-43-16,1 3-17 0,0 4 4 0,2 7 10 16,3 6 37-16,-3 9 10 0,4 7 3 0,-4 5 1 15,4 6 0-15,-4 2 4 0,5 6-5 16,-3 1 4-16,1 6 1 0,-1-2-3 0,3 4 5 16,0-5-9-16,0-2 2 0,2-5-5 0,5-3-30 15,0-6-49-15,5-6-62 0,2-8-70 0,0-8-99 16,2-8-229-16,0-10-715 0</inkml:trace>
  <inkml:trace contextRef="#ctx0" brushRef="#br0" timeOffset="1436.4171">25502 1637 2771 0,'2'-3'-34'16,"4"-1"-28"-16,7-1-4 0,7 0 8 15,10-3 50-15,8 1 1 0,4 2-44 0,2-4-92 16,7 3-202-16,-2 1-536 0,3 0-234 15</inkml:trace>
  <inkml:trace contextRef="#ctx0" brushRef="#br0" timeOffset="2150.4779">27361 1510 1106 0,'-6'-1'66'0,"1"-1"-16"0,-2 2-2 16,3 1 7-16,2 1 12 0,-1 1 12 0,-2 2 0 15,2 3-2-15,-1 0-5 0,-1 2-10 0,1 1-11 16,2 1-14-16,0 4-2 0,0 0-14 15,4-2-5-15,1 3 11 0,-1 0 2 0,5-4 10 16,-1 4-3-16,2-2-4 0,2-4-2 0,3 1 2 16,1-4 18-16,-3-4 8 0,5 1 6 0,-2-5 4 15,-4-1-5-15,2-3 4 0,-3-2 2 16,-3 0 2-16,-1-2-10 0,1-1-6 0,-2-5-12 0,1-1-16 16,0-3-7-16,0-2-8 0,-1-2-4 15,2-2 2-15,-1 1-1 0,0 0-2 16,0 1-6-16,-1 3 4 0,1 6-10 0,2 1 0 0,-2 6 2 15,0 4-20-15,0 1 5 0,1 1-6 16,4 3-2-16,-2 3 9 0,3 6 3 0,1 1 4 16,-2 4 4-16,3 6 4 0,-3 2-1 0,-2 3 3 15,-3 2 2-15,-2 3-6 0,-4 5 3 0,-4 3-1 16,-4 3-19-16,-1-2-42 0,-1-7-78 16,2-5-99-16,-1-12-189 0,0-4-383 0,-2-8-234 15</inkml:trace>
  <inkml:trace contextRef="#ctx0" brushRef="#br0" timeOffset="2294.9112">27111 1209 792 0,'5'-7'577'0,"3"-3"-540"16,3-1-80-16,4 4-112 0,1 1-246 0,0 2-311 15,-3 5 618-15</inkml:trace>
  <inkml:trace contextRef="#ctx0" brushRef="#br0" timeOffset="3069.6867">28603 1065 1139 0,'-13'-7'246'16,"-10"-2"-256"-16,-5 2 4 0,0 7 34 0,0 7 25 15,5-1 29-15,-2 1 2 0,5 4-8 16,-1 0-9-16,5 4-21 0,1 2-11 0,5 6-11 0,1 1-5 16,4 7 1-16,4 1-1 0,3-2 0 15,6-5-5-15,7-7 1 0,7-5 11 0,4-10 11 16,3-3 10-16,1-3 2 0,2-5-2 0,-1-2-9 15,-1-4 1-15,-1-2-2 0,-4-2 2 16,-3 0 5-16,-7-1 5 0,0-1 6 0,-8 0-1 16,-1-2-4-16,-4 2-9 0,-2 0-9 0,-1 2-6 15,0-2-4-15,-2 5-5 0,0 1-5 0,1 4-1 16,2 4-5-16,0 2-7 0,0 1-25 0,1 3-45 16,3 4-7-16,1 3 2 0,5 5 20 15,1 10 45-15,6 1 6 0,-3 9 3 0,5 4 2 16,-2 8-1-16,1 4 2 0,-1 3 0 0,2 3 1 15,0 4-5-15,-7 3 1 0,-1 3 2 16,0 4 3-16,-4 1 1 0,-5-4 0 0,-1 2-1 16,-1-4-2-16,0-6-1 0,-2-2 2 0,0-6 1 15,-5-2 2-15,-4-5 1 0,0-4 2 0,-7-6 3 16,-4-4 4-16,-1-6 5 0,-6-5 4 16,-3-4 3-16,1-6 2 0,1-3 1 0,1-3 5 15,4-5 0-15,6 1 2 0,3-3 1 0,4-3-2 16,4-1-7-16,2-3-11 0,4 0-14 0,5-4-14 15,2-3-4-15,4-3-3 0,2-3 3 0,4-3 7 16,1-5 2-16,4 0 5 0,-2-3 3 16,3 0-3-16,0 2-3 0,0-4 3 0,1 2-2 15,1-2 3-15,-3-2 0 0,2 2 3 0,0-1-4 16,1-3-1-16,-2 1 2 0,4-1-7 16,-1-1 6-16,0 4-2 0,2-4 0 0,-5 2 2 0,1-1-1 15,-3 0 1-15,-3-1 1 0,-1 1 1 16,-4 0-1-16,-3 4-2 0,-2 0 4 0,1 4-4 15,-6 3 3-15,2 5 4 0,-5 4 0 0,2 5 7 16,-1 2 0-16,0 8 5 0,1 4-11 16,0 2-23-16,0 2-37 0,0 4-12 0,1 4 8 15,2 8 15-15,0 6 37 0,0 7 6 0,3 5 0 16,-2 3 1-16,7 5 1 0,3 4 2 0,2 0-3 16,3 4 5-16,3-2-2 0,6-3-1 0,1-6 1 15,1-7-12-15,1-7-18 0,2-7-38 16,-3-6-95-16,1-6-203 0,0-9-473 0,-1-4-357 15</inkml:trace>
  <inkml:trace contextRef="#ctx0" brushRef="#br0" timeOffset="3201.3941">29193 676 1675 0,'-1'-2'-32'0,"1"0"-66"0,-1 1-114 0,1-1-323 15,-1 0-261-15,1 0 795 0</inkml:trace>
  <inkml:trace contextRef="#ctx0" brushRef="#br0" timeOffset="3951.5393">29452 715 624 0,'0'0'156'0,"1"0"-158"15,0 1-15-15,1 0 46 0,1 2 80 16,2 3 35-16,-1 3-16 0,4 2-19 0,0 6-12 16,5 6-7-16,7 18 1 0,1 8 3 0,0-2-12 15,-5-7-11-15,-2 5-14 0,-1-1-19 0,-5 1-5 16,0 3 2-16,-5-2 3 0,2-7-2 16,-2-11-2-16,3-8-2 0,-2-10 24 0,-2-6 66 15,-2-4 38-15,0-4-3 0,0-6-32 0,0-6-69 16,3-7-48-16,-1-6-6 0,0-3 1 0,-1 1-2 15,0-2 1-15,1 0 1 0,2-3-4 0,-2 5 5 16,-1 1-2-16,3 0-3 0,2 6 0 0,3 1-4 16,1 3-3-16,0 5-3 0,-6 9-2 15,5 0-8-15,9 0-16 0,1 3-7 0,2 4-3 16,-1 5 3-16,-1 3 20 0,2 2 14 0,2 3 10 16,5-5 1-16,5-1 6 0,6-2 1 0,-2-7 5 15,-1-3 3-15,0-3 3 0,-7-1 3 16,-2 0 0-16,-7-5 11 0,-10 6 4 0,0-2 1 15,-3-2-3-15,-1-5-8 0,-1-2-21 0,-3-1-3 16,-3-3-2-16,-1-1 8 0,-5 0 14 0,-4 1-8 16,-2 3 0-16,-3 4-12 0,2 1-2 15,-3 3 0-15,0 5-8 0,3 3-6 0,-3 3-7 16,3 5-1-16,-2 3 4 0,3 3 7 0,1 6 3 16,2 2 4-16,-1 5 3 0,4 8-5 0,3 29-3 15,6-1-7-15,3-2 4 0,5-19-8 0,4-3 0 16,1-8 8-16,10-7-5 0,0-7 16 15,4-3 7-15,2-8 2 0,-1-3 6 0,1-5-3 16,0-5 1-16,4-5-2 0,-4-4 3 0,-1-2-3 16,-4-3-1-16,-4-2-1 0,-2-2-5 15,-2 2 5-15,-12 12 4 0,0-2-4 0,1 1 5 16,0-4-9-16,-2 0-5 0,1-3 4 0,-2 1-8 16,2-3 6-16,0 5-6 0,0-1-5 0,-2 4-2 15,1 4-30-15,-2 4-29 0,2 3 2 0,-2 4 0 16,0 3 24-16,4 4 31 0,-2 4 4 15,2 2 6-15,1 4 5 0,2 2 0 0,-1 3-1 16,12 18-8-16,-6-4 4 0,2-12 8 0,-5-12 8 16,-2-6 23-16,1-5 7 0,4-3 4 15,0-1-3-15,-7 0-3 0,3 1-4 0,-1-4 0 16,1 1 6-16,-1 1 2 0,6-2-6 0,-5-1-2 16,1 3-9-16,-1 1-14 0,0 2-6 15,-1 1-17-15,-2 2-1 0,1 2-2 0,2 7-1 0,3 8 1 16,2 4-42-16,-4 6-74 0,-8-3-114 15,-1 6-254-15,-7 4-595 0,-7 1 125 0</inkml:trace>
  <inkml:trace contextRef="#ctx0" brushRef="#br0" timeOffset="4433.5879">25990 2768 1266 0,'-7'-13'386'0,"-4"1"-175"0,0-4-32 0,-2 5-8 0,3 4-19 15,3 3-23-15,2 0-34 0,1 3-37 16,3 1-31-16,2 1-48 0,0 1-10 16,3 7 0-16,0 7 9 0,4 10 34 0,6 11 1 0,4 10 0 15,1 9-2-15,5 5 2 0,-4 5-7 16,3 7 2-16,-3 4 0 0,0 2-5 0,0-2 8 16,-1-1-1-16,-1-1-2 0,-2-7-7 0,-4-2-18 15,1-8-29-15,-5-6-54 0,0-7-88 16,-3-7-188-16,1-7-441 0,-1-8-324 0</inkml:trace>
  <inkml:trace contextRef="#ctx0" brushRef="#br0" timeOffset="4738.2833">25736 3462 2749 0,'0'-6'-87'0,"6"1"-10"0,3 4-2 15,5 8 12-15,3 2 82 0,5 3-3 16,-2 5-4-16,0 7 5 0,0 8 2 0,2 7 3 16,-1 5 6-16,3 6 3 0,3-2-2 0,-1 1 3 15,3-1 3-15,-1-5-8 0,-1-4 5 0,4-8-1 16,2-7 1-16,1-6 18 0,0-7 6 16,1-4 10-16,-4-5 8 0,-1-4 2 0,-3-6 0 15,1-2 1-15,-2-7-1 0,1-4-10 0,2-5 6 16,-3-5-6-16,4-5-2 0,-4 0-1 15,-1-2-13-15,-3 2-5 0,-2-2-5 0,1 2-11 16,-3-1-5-16,2 1-8 0,-3 1-16 0,-1 4-36 16,-1 3-55-16,-5 4-102 0,-1 5-194 15,-1 3-426-15,-3 4-529 0</inkml:trace>
  <inkml:trace contextRef="#ctx0" brushRef="#br0" timeOffset="5452.779">24781 4539 1074 0,'0'-5'360'16,"-3"-5"-98"-16,-4 2-51 0,6 3-37 0,0 3-34 15,-2 0-42-15,3 4-46 0,-2-1-41 0,2 1-35 16,-2 2 6-16,1 3 10 0,-3 9 12 0,-4 9 26 16,-3 6-1-16,-1 8-1 0,-4 6 6 15,6 2-10-15,1 2 4 0,5 1-8 0,-4 0-4 16,6 1 8-16,0-1-11 0,-1-2 3 0,1-2-6 15,2-3-2-15,-1-6 0 0,1-5-4 16,0-6-1-16,1-9-3 0,-1-7-1 0,2-8 11 16,0-2 17-16,-1-1 25 0,-1 0 22 0,1 0 20 15,0-2 1-15,-1-1-34 0,1-9-25 0,0-4-26 16,-1-9-18-16,0-3 11 0,0 1 2 16,-2 0 0-16,-1-2-1 0,-2-3-3 0,3-1 6 15,-3 0 3-15,1-4-4 0,-2 1-3 0,1-2-5 16,-2 0-7-16,3-3 9 0,-3 6 2 0,4-1 2 15,-2 3 3-15,2 5-5 0,1 1 1 16,1 7-1-16,0 3 2 0,2 3-4 0,0 3-3 0,0 1-1 16,0 5-5-16,0 2 7 0,1 2-3 15,1 2-9-15,-3 0-6 0,0 0-20 0,1 0-6 16,1 3 10-16,0 0 11 0,4 1 16 0,-1 1 7 16,1 2-2-16,-3-1-3 0,3 0 4 15,-2-2 2-15,-1 3 3 0,1-3 5 0,-2-2-5 16,-1 1-1-16,2-1-1 0,-1-1-4 0,1 2-13 15,-1 1-54-15,5-1-85 0,-4-1-147 0,-1-1-287 16,4 1-925-16</inkml:trace>
  <inkml:trace contextRef="#ctx0" brushRef="#br0" timeOffset="5899.8879">24333 4532 652 0,'-9'-2'369'15,"1"0"-92"-15,1-3-43 0,2 4-28 0,6 1-41 16,4 1-68-16,0-2-46 0,4 0-17 0,8-1 24 15,7-4 29-15,16-2 11 0,8-6-8 0,9-2-27 16,10-3-15-16,5-3-19 0,8-1-2 16,3-1-5-16,1 4-10 0,-5-1-3 0,-3 2-6 15,-10 6-4-15,-13 1-14 0,-6 4-13 0,-13 5-20 16,-6-2-30-16,-9 4-49 0,-5 2-97 16,-3 3-178-16,-2 0-328 0,-3 4-247 0</inkml:trace>
  <inkml:trace contextRef="#ctx0" brushRef="#br0" timeOffset="7188.0594">25469 4499 1356 0,'-2'-3'544'0,"-3"-2"-347"0,1 0-82 15,-3 3-35-15,-1 2-23 0,-3 2-10 16,0 2-9-16,-1 4 1 0,-7 3 8 0,2 3 4 16,-6 6 0-16,2 1-8 0,2 7-10 0,1 3-7 15,4 1-7-15,0 1-3 0,4 0-8 0,4 2-6 16,4 0 2-16,4-2-8 0,4-4-5 15,2-7-1-15,5-3-2 0,1-10 8 0,5-3 7 16,2-10 7-16,5-2 1 0,-1-6 0 0,2-4-4 16,-4-3-5-16,-3-2-1 0,-1-3 0 15,-6 1 3-15,1-4 6 0,-6 1 2 0,-2-1 1 16,-5 3 4-16,-2 1-6 0,-3 2 0 0,0 3-2 16,-2 3-3-16,1 3 1 0,-4 3-1 0,5 7-5 15,0 1-10-15,2-1-18 0,4 4-42 0,1-1-23 16,-1 1 9-16,1 7 19 0,5 4 39 15,1 4 27-15,2-1-8 0,4 3-5 0,3-3-2 16,5-1-2-16,4 0 0 0,2-4-1 16,1-1-1-16,3-7 0 0,3-5 8 0,-2-8 0 0,0-1 11 15,-1-5 10-15,0-4 5 0,-4-2 13 16,-3-2 1-16,-4-2 2 0,-3 0 1 0,-4 0-2 16,-5 0 5-16,-2-6-10 0,-3 2-4 0,-4-7-3 15,-1 3-13-15,-3-2 1 0,-4-1-2 16,-1 0 1-16,-2-3-2 0,-1 1 5 0,-1-1 5 15,1-1-3-15,-2 1 1 0,0 0-4 0,2 0-6 16,-3 7 11-16,2 6 9 0,0 7 7 0,2 7 2 16,1 7-13-16,0 1-21 0,1 4-22 0,3 4-14 15,-1 5 0-15,-3 10 7 0,-2 7 4 16,0 7 10-16,1 7-3 0,1 6 1 0,6 2 8 16,2 4 4-16,5 3 4 0,5 4 2 15,3 1 3-15,8 2-1 0,0-5 1 0,7-4-2 0,3-5 2 16,1-7-2-16,3-5-2 0,3-6-3 15,-1-6-7-15,2-7-4 0,0-7 0 0,-1-8 4 16,4-5 1-16,-2-5 7 0,-4-6 2 0,-2-2 3 16,-3-6 8-16,-6-2 0 0,-5-3 0 15,-6-1 0-15,-3-1-4 0,-2-2-1 0,-6-1 1 16,-4 0 1-16,-6 3-1 0,1 1 2 0,-3 5-3 16,-4 4 0-16,0 6 4 0,0 2 0 0,0 4 2 15,-1 3-5-15,2 3-7 0,2 4-5 16,-1 5-5-16,2 2-2 0,-2 4-1 0,4 5 0 15,2 3 0-15,2 3-1 0,1 5-3 0,3 1 0 16,3 4 2-16,2-1-8 0,1-4-8 0,4 0-17 16,3-7-4-16,4-6 11 0,0-4 17 0,4-6 22 15,-1-5 11-15,3-2 4 0,-1-3 3 0,2-2 1 16,-2-2 5-16,1-2 2 0,-2-4 4 16,-1-1 4-16,-3-2-1 0,-3-2-4 0,2-1-1 15,-5 0-8-15,-1 0-4 0,0-1 4 0,-3 2-2 16,-1 3-2-16,-1 5-4 0,0 3-10 15,-3 1-13-15,3 3-9 0,-1 3-10 0,3 0-5 16,0 3 2-16,-1 1 2 0,-1 0 8 0,1 5 4 16,0 0 4-16,2 2 3 0,-2 1 6 0,-2 1 1 15,-2 2 3-15,1-1 2 0,-3 1-1 16,-2-1 4-16,1-3 2 0,-1-4 10 0,0-3 33 16,2-2 44-16,0-2 22 0,2-4-12 0,0-3-38 15,1-6-46-15,3-5-25 0,3-2 0 16,1 0 2-16,2 2-3 0,2 3-4 0,-3 3-10 15,5 1-5-15,-2 5-4 0,1 1-2 0,2 1 3 0,-1 4 1 16,-1 1 4-16,4 3 9 0,-2 0 3 16,5 3 2-16,-3 0 4 0,1 1 0 0,-1 3 3 15,0-3 9-15,-2-1 2 0,4-1 5 0,-2-3 6 16,1-3 1-16,1-3 9 0,-3-2 5 0,-1-3 9 16,-3-4 7-16,-2 1-3 0,1-5-2 15,-5-2-5-15,2-2-2 0,-1-7-4 0,0 0 3 16,-2-2-6-16,-3-6-9 0,-2 1 0 0,-3-3-8 15,0-1-2-15,-5-2-1 0,1-2 4 16,-1 1-2-16,2-1 1 0,0 1-2 0,0-1-3 16,3 2 1-16,-3 4 13 0,2 4 29 0,1 9 11 15,-2 9 3-15,2 5-13 0,1 6-45 16,-1 4-47-16,1 3-43 0,1 5 4 0,-1 7 18 16,1 5 35-16,2 12 37 0,-1 3-4 0,3 4 0 15,-1 7-1-15,2 2-2 0,4 5-21 0,2 2-79 16,1 1-133-16,2 2-306 0,1-3-555 15,0-8 259-15</inkml:trace>
  <inkml:trace contextRef="#ctx0" brushRef="#br0" timeOffset="7325.3925">27246 3977 2673 0,'2'-6'-12'15,"3"-2"-42"-15,8-3-7 0,8-1 1 0,4-1 28 16,6 0-12-16,3-1-54 0,4 3-103 0,4-1-224 15,1 2-500-15,-6 0 165 0</inkml:trace>
  <inkml:trace contextRef="#ctx0" brushRef="#br0" timeOffset="8042.7721">28909 3206 1631 0,'-11'0'183'0,"-3"1"-71"16,-9 2-34-16,0 5 0 0,1 4 2 0,-3 4-2 16,-3 4-16-16,-3 1-9 0,-3 5-9 15,4 1-15-15,3 3-2 0,1 1-12 0,12 2-8 16,0-3 1-16,8-1-10 0,5-3-2 15,3-2-7-15,6-5 0 0,4-1 5 0,1-7 12 16,7-2 12-16,4-5 7 0,1-5 9 0,5-6 0 16,-2-2-2-16,-1-3 6 0,-2-4-4 0,-4-2 3 15,-3-1 7-15,-4-3-4 0,-4 2-1 16,-1-5-6-16,-4-2-5 0,2 1-8 0,-3-1-3 0,-1-2-5 16,-2 1-5-16,-1 1 2 0,-1 2 3 15,-2 3 2-15,-2 3 2 0,2 4 2 0,-3 5-2 16,4 3 1-16,0 2 0 0,-1 4-10 0,3 1-9 15,0 1-24-15,1-1-31 0,-1 5 2 0,-1 2 4 16,-2 4 17-16,1 9 27 0,-2 5 0 16,3 4 1-16,1 5-1 0,1 3 5 0,3 5 1 0,1-1 2 15,1 0 0-15,5-3-3 0,-1 0 3 16,3-3-3-16,2-1-1 0,-2-4 0 16,3-4-17-16,-3-4-15 0,0-4-34 0,2-5-46 0,-2-3-54 15,2-3-93-15,1-3-176 0,1-3-381 16,-3-2-66-16</inkml:trace>
  <inkml:trace contextRef="#ctx0" brushRef="#br0" timeOffset="8568.4292">29665 3007 933 0,'-9'-6'410'0,"-3"-1"-215"16,-4 0-62-16,-2 3-16 0,6 6-13 0,-7 2-13 15,2 3-22-15,-4 3-12 0,2 2-11 0,-2 3-10 16,1 5-2-16,2 2-10 0,1 3-2 16,3 3-5-16,-1 1-2 0,4 2-5 0,3 2-1 15,2 0 0-15,0-3-10 0,6-2-4 0,3-9-2 16,3-4 0-16,3-2 14 0,-1-6 15 0,-1-4 18 15,2-3 20-15,-1-2 11 0,2-5 1 0,0-4-9 16,5-3-14-16,-1-3-13 0,-1-2-7 0,2-3-5 16,-2-1-8-16,-2-3 5 0,-1 0-4 15,1-3-2-15,-3 2 1 0,0-2-7 16,-2 1 0-16,2 1-3 0,-1 0 2 0,-4 1-4 0,3 1 2 16,-4 4 2-16,0 0 0 0,-1 3 8 15,-1 4 3-15,0 4 3 0,1 3 6 0,-1 3-11 16,0 3-15-16,0 0-24 0,3 2-37 0,-3 1-18 15,2 3 11-15,0 4 19 0,0 6 26 0,-1 4 22 16,4 7-1-16,-3 1-1 0,-1 8 5 0,0 2-5 16,-1 5 2-16,0 5-2 0,-2 6-4 15,0 4 7-15,-4 5-2 0,3 3 2 0,-5 2-1 16,2 2 1-16,2 2 0 0,-3-1 0 0,5-5 2 16,2-4-6-16,0-5 2 0,2-6-3 15,5-5-1-15,1-4-5 0,4-9-3 0,-1-6-17 16,7-6-50-16,-4-5-75 0,3-6-150 0,-1-4-249 15,0-3-819-15</inkml:trace>
  <inkml:trace contextRef="#ctx0" brushRef="#br0" timeOffset="9506.5627">29454 2663 1 0,'-8'11'0'0,"-1"2"149"0,-3 3 119 16,0 1-42-16,1-1-42 0,1-1-38 15,1 4-34-15,0 0-26 0,1-2-7 16,3 4-3-16,2 1-3 0,1-1-3 0,7 2-3 15,1-4 1-15,3-1 0 0,6 0-11 0,0 0-9 16,2-2-14-16,4 0-5 0,0-1 9 0,0-1-2 16,0-4-3-16,-1-1-18 0,-2 1-50 0,-1-2-81 15,-1 1-139-15,1-2-209 0,-4 1-299 16,2-1 434-16</inkml:trace>
  <inkml:trace contextRef="#ctx0" brushRef="#br0" timeOffset="9919.985">30168 2535 1948 0,'-1'0'158'0,"-1"-1"-110"15,1 1-83-15,1 5 0 0,-1 1 17 16,-4 5 24-16,2 7 36 0,-3 0-6 0,3 4-5 16,0 2-6-16,1 0-7 0,5 1-7 0,2 1 0 15,3 2 2-15,3-2-3 0,1 3 2 0,6-2 0 16,-1-1 4-16,3-4 9 0,1-4 11 0,2-6 10 16,-1-3 3-16,4-5 1 0,-4-4-8 15,0-2 1-15,-3-3-2 0,-1-2-2 0,-4 1 5 16,-2-8-3-16,2 0-7 0,-5-4-6 15,-2-3-8-15,1 0-7 0,0 0-1 0,-4 0-5 16,1 0-5-16,-3-1 1 0,-2 0 1 0,-1 3 0 16,0-1 4-16,-3 5-6 0,2 1-2 15,0 6 1-15,1-1-1 0,0 5-2 0,0 3-6 0,2 1-23 16,-1 1-35-16,0 1-41 0,1 0 12 16,-1 3 21-16,1 4 34 0,1 1 9 0,0 3-83 15,2-1-126-15,0 2-205 0,1-2-293 0,-1 1-173 16</inkml:trace>
  <inkml:trace contextRef="#ctx0" brushRef="#br0" timeOffset="10188.4999">29131 3078 889 0,'10'-5'120'0,"11"-2"10"15,10-2 42-15,10-3 36 0,8-1-4 0,7-2-20 16,11-4-28-16,8-4-34 0,12-2-34 0,8-3-27 16,5-1-27-16,9-1-14 0,-3 2-9 15,1 0-9-15,-8 6-18 0,-9 4-40 0,-14 0-81 16,-12 1-103-16,-9 4-122 0,-10-1-231 0,-7 2-403 15</inkml:trace>
  <inkml:trace contextRef="#ctx0" brushRef="#br0" timeOffset="11383.7254">27181 4679 97 0,'-4'-4'432'0,"-2"-2"-167"16,1-2-47-16,-1 3-32 0,0 1-34 16,-3 0-37-16,0 1-38 0,1 1-16 0,-5 4-7 15,-1 2-1-15,1 0 3 0,-2 6-3 0,0 2-5 16,-4 4-4-16,3 2-13 0,0 3 0 0,0-1-12 16,3 2-2-16,2-1 0 0,4-2-9 0,1 1 1 15,4 0-9-15,2-2-9 0,2-1-8 16,1-2-6-16,6-4 1 0,1-3 16 0,0 0 25 15,2-5 19-15,3-1 15 0,0-4 1 16,-1-1-14-16,2-2-9 0,-5-2-5 0,2 0-3 0,-1-5 2 16,0 0 2-16,-3-3 5 0,0 0 13 15,-4 2 0-15,-1 1-2 0,-3-1-15 0,-2 0-13 16,1-1-5-16,-2 0 12 0,0 1 2 0,-1 2-3 16,-1 3-4-16,2-1-11 0,-3 3 1 0,1 2-6 15,2 2-5-15,2 2-19 0,0 0-26 16,-1 0-24-16,1 2 0 0,0 2 16 0,1 1 24 15,-1 6 28-15,2-1 5 0,6 2 2 0,-2 0 1 16,3 1-1-16,3-1-9 0,2 0-7 16,0-3-1-16,2 1 5 0,-1-1 14 0,0-2 2 15,-3-2-13-15,0 2-33 0,0-5-69 0,0 0-113 16,1-2-208-16,-2-1-314 0,2 0 25 0</inkml:trace>
  <inkml:trace contextRef="#ctx0" brushRef="#br0" timeOffset="11681.7166">27741 4467 1395 0,'-3'0'254'0,"-7"0"-95"0,2 1-52 15,-2 4 2-15,0 3 2 0,0 2-8 0,-2 4-15 16,1 0-17-16,0 4-11 0,-2 3-12 0,3 1-3 16,3 3-6-16,-1 0-8 0,7-2-1 15,1 1-4-15,1-4-5 0,5 3-4 0,1-6-1 16,1 2-7-16,6-3 5 0,-4-2-1 0,2 0-3 16,-2-2 1-16,2-3-8 0,-1-1-4 0,-1-3-10 15,0 0-32-15,3-4-64 0,3 1-144 0,1-3-315 16,1-1-933-16</inkml:trace>
  <inkml:trace contextRef="#ctx0" brushRef="#br0" timeOffset="12714.9466">28395 4275 1378 0,'-1'-2'431'0,"1"-3"-191"16,-3 1-67-16,1 1-24 0,0 2-26 0,-4 0-38 16,-1-1-38-16,0 5-28 0,-3 1-12 15,-1 5 0-15,1 0 1 0,1 4-3 0,-3 3 0 16,3 1-4-16,0 3-1 0,0-1 0 0,3 3 1 0,1-1 0 16,4 1-1-16,1 1-4 0,1-5-5 15,4-1-2-15,1-4 0 0,0-4 6 0,0-3 11 16,2-5 9-16,1 3 7 0,0-5 5 0,-2-2-3 15,2-2-4-15,3-4-2 0,1 0-6 16,-2-1-4-16,0-2-1 0,0 0 0 0,0-3 1 16,-2-3 2-16,0 0 2 0,-3 0-2 0,-1-1-2 15,-2-2-2-15,2 0-3 0,-3 0 6 16,-1 3 3-16,-1 1 1 0,0 2 4 0,-1 6-3 16,0-1 1-16,0 3-1 0,-1 4-2 0,1 1-11 15,1 2-20-15,0 0-32 0,0 2-21 0,0 0 7 16,1 9 17-16,1 1 28 0,0 8 21 15,0 5-1-15,2 3 0 0,-1 6 2 0,-2 5 0 16,1 2 2-16,-2 5-1 0,2 2 1 0,-2 5 0 16,-2 4 1-16,2 2-2 0,-1 5 1 0,1-1-3 15,-1 3-7-15,1-3-2 0,-1-2-13 16,1-3-12-16,1-4-14 0,-1-6-21 0,4-7-2 16,1-7-2-16,2-9 9 0,0-5 18 0,3-6 8 15,-1-8 15-15,1-3 24 0,-1-6 16 16,0-1 12-16,1-3 11 0,-4-6-1 0,2-2-13 15,1-2-7-15,1-4-1 0,1-4-14 0,2-2 15 16,0-5 0-16,0 1-3 0,1-2 9 0,-1-3-8 16,1 0 11-16,3-5-1 0,-2-3 4 0,3-1 16 15,-2-4-20-15,-1-1 5 0,3-1-15 16,-5-3-20-16,5-1 9 0,-5 1-9 0,3 0 9 16,-3-1 1-16,0 1 5 0,-3 4 8 0,-1 3 6 15,0 8 16-15,-4 8 21 0,-2 7 1 0,-2 7-3 16,-1 4-12-16,-1 6-26 0,1 1-11 0,-1 4-13 15,1 3-24-15,0-1-29 0,0 3 4 16,0 7 6-16,1 4 18 0,1 5 24 0,0 6-3 16,5 7-1-16,2 0-1 0,-1 3 3 0,4 5 3 15,0-2 1-15,-1-2-1 0,3-1-4 0,1-6-4 16,-1-5-2-16,6-8 5 0,-1-5 6 16,1-5 5-16,-5-4 5 0,0-4 0 0,-2-4 1 15,1-2-1-15,0-6-2 0,4-4-2 0,-3 0-2 16,2-4 1-16,-4-1-2 0,-1-1 2 15,-2-3-1-15,-2-2 0 0,0 1 2 0,-5-1 0 16,2 1-2-16,-3 2 4 0,-1 1-1 0,0 1 0 16,-1 4 1-16,0 3 0 0,-2 7 0 0,2 1 3 15,-1 5-3-15,-1 3-11 0,2 0-15 0,-2 2-33 16,2 2-3-16,0 2 8 0,0 6 13 0,2 6 29 16,-1 1 1-16,1 3 0 0,1 3-3 0,5-2-1 15,-1 1-1-15,3 0-2 0,0-5 0 16,3-3 1-16,-1-5 2 0,6-5 10 0,-3-5 7 15,3-3 7-15,0-3 0 0,1-4-4 0,-4 0-3 16,2-4-1-16,0-1 2 0,-3-1-1 16,-2-3 9-16,-1 5-4 0,-4-2 3 0,-2 0 2 15,-2 5-8-15,-2-1 4 0,-1 3 1 0,-1 2 2 16,0 3-2-16,1 3-10 0,0 1-21 16,1 1-32-16,0 2-5 0,0 3 4 0,2 3 13 15,2 5 26-15,-1 4 0 0,4 2 6 0,1-1 0 16,1 5 1-16,-1-1 5 0,0 2-12 0,2-1-18 15,-5-2-30-15,4-5-43 0,0-3-67 16,6-6-109-16,-4-5-411 0,1-3-825 0</inkml:trace>
  <inkml:trace contextRef="#ctx0" brushRef="#br0" timeOffset="12869.7848">29669 3893 2555 0,'-10'-7'44'0,"1"-2"-31"0,-1-1 10 0,3 5-2 16,3 0-23-16,2 3-37 0,-2 0-50 16,0 1-63-16,2 4-73 0,-2 1-155 0,1 1-353 15,6 3-302-15</inkml:trace>
  <inkml:trace contextRef="#ctx0" brushRef="#br0" timeOffset="13642.0234">29953 4208 151 0,'2'-8'503'0,"0"-6"-197"16,4-3-49-16,-3-2-34 0,5 0-25 0,0-1-33 16,-3-4-14-16,3 1-4 0,-2 1-30 0,-2-2-23 15,2 0-16-15,-2-1-19 0,4 1-10 16,-5-2-12-16,4 0-11 0,-1 1-4 0,2 2-7 15,1 2-1-15,1 3-3 0,0 4-4 16,0 4-5-16,-2 4 1 0,-4 3-5 0,5 2-9 0,-3 1-5 16,-2 2-8-16,2 3-1 0,-1 0 5 15,4 6 1-15,-2-1 9 0,-2 5 2 0,0 2 0 16,-3 2 1-16,-2 4 1 0,-1-1-1 16,-3 4 7-16,-3 2 3 0,-1-2-4 0,-2-1-3 0,1 0-7 15,-1-3-8-15,-1-4-5 0,5-1-4 16,1-3-3-16,3-9 8 0,2-4 13 0,2-1 17 15,-1-1 13-15,3 0 4 0,2-3 0 0,5-4-9 16,5 0-6-16,0-3-5 0,3 0 1 0,1 1 3 16,0-4 5-16,-1 1 3 0,2-2 3 15,-2-2 2-15,1 1 7 0,-6-1 1 0,1-2 1 16,-2 2-3-16,-2-2-5 0,0 0-6 0,-2-1 1 16,2 1 7-16,-2 1-2 0,-3 1 3 15,-2 2 2-15,-1 4 1 0,1 2 6 0,-3 4 3 16,-1 2-2-16,0 1-6 0,-1 2-11 0,0 0-19 15,-2 0-21-15,2 2-24 0,1-1-5 0,0 4 14 16,0 3 10-16,0 6 23 0,4 4 5 16,-2 1-2-16,1 0 1 0,6 3 2 0,-1 1-2 15,2 1-7-15,0 0-16 0,1-3-41 0,2-2-55 16,-2-4-64-16,6-8-94 0,-4-4-215 0,4-5-440 16,-4-5 259-16</inkml:trace>
  <inkml:trace contextRef="#ctx0" brushRef="#br0" timeOffset="13778.0946">30468 3438 1325 0,'-5'-10'164'0,"4"1"-53"0,-2-3-4 16,3 4-9-16,0 3-45 0,0 2-133 0,1 1-190 16,-1 5-63-16,1 3-238 0,0 3-32 0</inkml:trace>
  <inkml:trace contextRef="#ctx0" brushRef="#br0" timeOffset="14138.7163">30807 3728 1875 0,'9'-19'72'0,"2"-10"-41"0,0-9 30 15,1 3 30-15,-2 3 19 0,3 1 13 16,-6 0-20-16,1 0-10 0,-2-3-6 0,-2 2-12 16,-3-6-22-16,4 6-21 0,-3-1-12 0,-2-3-7 15,0 2-3-15,-2-4 3 0,2 4-3 16,0 0-3-16,0 1-1 0,2 3-2 0,0 0-1 16,0 5 0-16,-2 2-1 0,1 5-4 0,-1 6 8 15,-1 5-6-15,1 5-12 0,-1 2-10 16,0 1-30-16,-1 2 0 0,2 2 11 0,-5 3 12 15,4 7 24-15,-1 5 6 0,-2 3-2 0,-1 6-2 16,2 4 3-16,1 5 2 0,2 3-1 0,4 3 6 16,2 0-4-16,-1 1-2 0,6-1-4 15,-2 1-17-15,1-3-28 0,1-4-56 0,1-1-100 16,4-6-99-16,-3-5-152 0,6-6-214 0,-2-9-223 16</inkml:trace>
  <inkml:trace contextRef="#ctx0" brushRef="#br0" timeOffset="14359.1415">30980 3228 636 0,'7'-8'293'15,"5"-3"-70"-15,0 0-50 0,3-1 0 0,0 4-9 16,4 3 0-16,-2 2-23 0,-1 2-24 16,1 1-23-16,-3 3-23 0,2 2-5 0,-2 4-7 15,1 5-1-15,-1 3-1 0,-3 4-6 0,1 3-10 16,2 3-9-16,-4 3-8 0,1 1-10 15,1 5 0-15,-3 0-5 0,0 2-5 0,-2-2-2 16,0-1-19-16,3-4-26 0,1-2-37 0,-1-4-49 16,5-6-60-16,-3-6-83 0,-1-8-219 15,-2-6-538-15</inkml:trace>
  <inkml:trace contextRef="#ctx0" brushRef="#br0" timeOffset="14476.8208">31325 3032 1109 0,'-1'-9'-3'0,"-1"-1"-42"0,-3-2-43 0,4 4-126 16,0 4-394-16,0 3 458 0</inkml:trace>
  <inkml:trace contextRef="#ctx0" brushRef="#br0" timeOffset="15138.0844">31610 3145 1020 0,'-20'8'62'0,"-8"5"20"16,-4 7 33-16,8-1 11 0,5 2-10 0,5-1-29 16,1 3-22-16,3 1-7 0,7 2-8 0,1 3-11 15,2 1-3-15,3 0-2 0,3-4 0 16,7-3 9-16,3-5 5 0,2-4 8 0,6-4 6 15,-1-4 4-15,0-6-3 0,4-3-7 0,-4-5-4 16,4 1-4-16,-4-7-6 0,-1-3-6 0,2-4-4 16,-6-2-5-16,-3-4 1 0,-3 1 0 0,-4-3-2 15,-5 1-3-15,-1 0-3 0,-4 2-2 16,0 1-2-16,-6 1 1 0,3 3-2 0,-4 4-4 0,0 2-5 16,-1 1-4-16,1 1-5 0,-2 5-5 15,1 1-9-15,1 3-14 0,0 3-11 0,-1 2-5 16,4 4 2-16,-1 2 6 0,0 2 7 0,4 2 3 15,0 0-6-15,-1-1-3 0,9 0 5 16,0-2 14-16,5-1 21 0,8-3 16 0,1-1 6 16,2-3 0-16,0-1-4 0,-1-2 3 0,-2 0 0 15,2-3-1-15,-2-2-2 0,4 0-4 0,-4-2-5 16,1 1 0-16,0-2-1 0,-3-2 2 16,0 1 0-16,-1-1-2 0,-1 2-4 0,1 0-3 15,-4 2-6-15,0 2-2 0,-2 1-4 0,-4 3-13 16,1 3-12-16,-3 1-15 0,-1 0-5 15,3 5 2-15,-2 0 11 0,-1 1 10 0,3 2 6 16,-2 2 7-16,-2 2 2 0,4 2 6 0,-2 1 4 16,-2-2 1-16,0-1 1 0,-1 0 3 0,0-5 1 15,1-2 12-15,0-4 39 0,1-2 43 0,-2-1 54 16,2-2-6-16,0-2-36 0,1-4-45 16,3-3-49-16,0-3-7 0,2-3 2 0,1 0-2 15,2-1-2-15,1 1 4 0,-2 0 4 16,5 4 5-16,-4 0 5 0,-1 5 2 0,0-1-3 15,0 6-1-15,-1 0-6 0,-2 3-8 0,2 4-3 0,1 0-6 16,4 6-4-16,1 3 0 0,-4 4 0 16,8 3 2-16,-3 3 3 0,0-1 0 0,3 1-3 15,-2-1-8-15,3-3-13 0,-5-2-28 0,5-1-62 16,-4-2-130-16,-3-3-279 0,1 0-985 16</inkml:trace>
  <inkml:trace contextRef="#ctx0" brushRef="#br0" timeOffset="37520.9835">22056 7165 1 0,'-6'-5'205'0,"1"-2"166"0,-3-3-56 0,0 1-35 16,6 0-33-16,-1-2-29 0,0 3-36 0,0-3-33 16,2 2-18-16,1 2-21 0,0-1-28 15,1 1-25-15,0 1-24 0,3 1-17 0,-1-1-5 16,-1 2-6-16,4 0-1 0,-2-1-5 0,3 2 1 16,0-3-2-16,5 2 0 0,2 1-1 0,2-1-1 15,5 2 0-15,0 2 0 0,3 0-3 16,3 1 5-16,-2 1 0 0,3 1-1 0,-1-1 1 0,-2 2-1 15,4-2 0-15,-5 1 5 0,2 0 0 16,-4-3 2-16,-1 0 1 0,-4-3 3 0,-3-1 5 16,-3 0 7-16,-2 1 8 0,1-2 6 0,-5-1 6 15,-1 0 2-15,-3 0-4 0,0-1-8 16,-1 0-6-16,-1-2-7 0,0 1-3 0,-3 0-1 16,-1-2-7-16,1 4-1 0,-3 0-1 0,-1-1-3 15,4 2 2-15,-3 1-3 0,5 4-3 0,-4-1-11 16,4 2-14-16,2-1-31 0,2 0-9 0,-2 4 9 15,4 3 14-15,-3 4 31 0,1 7 13 16,2 1 1-16,2 3 1 0,1 4-1 0,3 5-2 16,-1 1 1-16,2 5 1 0,-1-1 0 0,-4 5 3 15,2-1-1-15,2 1-3 0,-2-2 2 16,-4-3 1-16,2-1 0 0,-4-4 1 0,1-6-1 16,0 0 1-16,-3-5 3 0,-3-1 2 0,1-3 8 15,-1-4 10-15,-4 0 11 0,-2-3 5 0,-2-2 5 16,0 1-3-16,-3-2-7 0,-5-1-2 15,0-3-5-15,-4 0-5 0,1-2-2 0,-2 0-2 16,2-1-3-16,1-1 2 0,1-2-1 0,-1 0-3 16,4 0-2-16,4-2-3 0,0 3-4 0,2-1-1 15,2-1-4-15,3 3-4 0,0 1-12 0,2-1-25 16,4 1-60-16,0 0-122 0,1-2-207 16,6 1-390-16,-1-2-522 0</inkml:trace>
  <inkml:trace contextRef="#ctx0" brushRef="#br0" timeOffset="38830.5173">22921 7085 1333 0,'-9'1'126'16,"-3"3"-92"-16,-6 5-17 0,5 3 37 0,-4 2 33 15,4 1 22-15,-4 1 1 0,4 2-28 0,1-3-25 16,3 4-24-16,1 0-19 0,5 5-2 16,2-4-6-16,2 0-5 0,4-2-9 15,2-5-11-15,3-4 3 0,3-5 11 0,3-1 16 0,-2-7 18 16,3-2 10-16,0-1-3 0,-3-5-1 0,3 2 0 16,-5-4-6-16,-1 3 5 0,-2-2 3 15,-5 3 3-15,2-1 8 0,-5 5 1 0,0 3 3 16,-2 0-10-16,1 3-15 0,-1 0-21 0,1 1-29 15,-1 1-23-15,2-1-30 0,-1 1 15 0,2 2 14 16,0 3 23-16,5 2 29 0,-2 0-5 16,4 2 1-16,4-2 2 0,1-1-1 0,-1-2 3 15,6-1 3-15,-1-4 4 0,3-3 1 16,2-4 5-16,3-6 2 0,-4 0-3 0,0-3 5 16,-1-3 0-16,-2 0-3 0,-1 0 7 0,-4-1 0 15,-2-5 0-15,1 0 2 0,-2-2-1 0,-4 1-6 16,2-3 2-16,-2 1-4 0,-3-4-7 0,0 1 3 15,-3 0-4-15,-1-2-2 0,-1-3-2 16,-4-1-6-16,1-1-1 0,-4-4-4 0,1 1 0 16,1 1 2-16,-3 0-1 0,1 2 3 0,-1 2 2 15,0 3 2-15,-2 6 0 0,2 5 1 0,-2 5-3 16,-1 5-6-16,2 4-8 0,0 2-14 0,0 5-14 16,2 7-7-16,-2 2 0 0,2 7 9 0,0 6 14 15,0 7 12-15,1 6 5 16,4 5 3-16,3 5 1 0,6 5-3 0,-1 4 2 0,5-1 5 15,6 2-3-15,-2-1 4 0,6-4-1 16,0-1-2-16,1-3 2 0,6-6 0 0,-2-5-4 16,4-7-2-16,0-3 1 0,1-5-1 0,1-5 4 15,-1-7 5-15,0-6-2 0,-7-5 9 0,4-6 3 16,-3-6 0-16,-2 0 7 0,-1-5-3 0,2-3-2 16,-7 0 2-16,-1-3-3 0,-9-1-5 15,1-1 4-15,-5 1 1 0,-4 0 1 0,-4 2 3 16,1 2-3-16,-5 1 0 0,0 5 3 0,-1 2 2 15,1 2 1-15,-1 5-3 0,1 3-8 16,2 4-11-16,0 1-10 0,4 1-9 0,-2 2-5 16,2 5 1-16,-1 4 1 0,3 2 7 0,2 5 4 15,0 3 3-15,2 5 4 0,5 1 1 0,1 5 1 16,-2 0-1-16,2-2 2 0,3 0-2 0,4-6-3 16,-3-5 2-16,2-5-6 0,2-5 1 0,-3-4 8 15,2-4 3-15,1-4 13 0,-1-4 9 0,0-5 1 16,4-2 5-16,-5-5-5 15,3-1 1-15,-5-3 0 0,-3-1 1 0,1 0-2 16,-5 1-3-16,1-1-3 0,0-1-8 0,-3 1 1 16,-2 1-2-16,4 4-4 0,-3 3 3 15,0 5-1-15,0 1-4 0,0 5-5 0,2 2-14 16,-3 2-13-16,1 2-1 0,3 2 3 0,0 1 7 16,3 3 14-16,-1 1 1 0,0 4 1 0,1 2 3 15,-2 2 1-15,-2 1-1 0,0 2 1 0,-2-1 0 16,1-4-3-16,-2 1 3 0,0-8-2 0,0-2 0 15,0-4 8-15,2-2 17 0,-3-1 22 0,1-2 10 16,-1-4-9-16,2-2-18 0,0-5-21 16,-1-2-5-16,4 1 0 0,-4-2 1 0,2 1-2 15,-2 2-4-15,4 0-1 0,0 4-5 0,1 1-5 16,-3 2-2-16,4 4-15 0,-3 0-6 0,4 3 1 16,0 3 3-16,2 0 11 0,-1 4 7 0,3 2-11 15,-2 2-18-15,3 3-8 0,-3 0-7 16,1 2 8-16,0 0 7 0,0-2 2 0,-1 0-1 15,1-6 4-15,2-2 9 0,-1-4 18 0,1-4 16 16,-3-3 10-16,3-3 8 0,-3 1 3 16,-1-4 3-16,1-1 0 0,-2-6 4 0,-3 0-3 15,0-1-1-15,-3-2-1 0,-1 2-8 0,-2-3 6 16,0-2-2-16,-2 2-1 0,-4-4 4 16,1 1-4-16,-2-4-3 0,-1 2 2 0,0-3 8 15,-1 1-5-15,1-1-2 0,3-1-2 0,0-1-16 16,0 0 2-16,1-3-1 0,-1 2-2 0,3 2 13 15,1 6 5-15,-2 7 12 0,2 5 4 0,2 7-11 16,0 3-23-16,0 3-42 0,1 3-17 0,4 5 0 16,-1 4 17-16,2 6 29 0,0 10 11 15,1 5 4-15,0 9-3 0,-1 3 0 0,3 3 1 16,0 4-4-16,-1 1 2 0,0-2 1 0,-1-3 0 16,1-6-4-16,2-4 1 0,2-9 0 0,3-4 0 15,0-7 7-15,1-4-5 0,-3-3-9 16,3-6-23-16,-4-4-50 0,0-6-66 0,-1-6-100 15,1-6-123-15,-2-4-144 0,-2-4-182 0,-7-2-122 16,-2 0 817-16</inkml:trace>
  <inkml:trace contextRef="#ctx0" brushRef="#br0" timeOffset="38941.7167">24151 6676 1 0,'-20'-9'234'0,"-7"-2"175"16,-5-4-91-16,9 8-42 0,8 2-22 0,5 1-17 16,4 2-22-16,5 0-40 0,2-1-86 0,5 2-64 15,1-2-48-15,11 0-22 0,3-1 3 0,10 0-106 16,8 1-297-16,3 2-957 0</inkml:trace>
  <inkml:trace contextRef="#ctx0" brushRef="#br0" timeOffset="39524.2196">25193 6641 117 0,'4'-8'612'0,"-1"-5"-282"0,3-3-81 0,-1 1-24 16,-2 5-7-16,-1-2-10 0,-1 2-24 0,-1 1-32 15,-1 2-30-15,1 2-25 0,0 3-26 16,0 2-27-16,0-1-25 0,0 2-28 0,0 0-33 15,0 2-3-15,0 2 4 0,0 5 18 0,0 0 25 16,0 6 5-16,0-2-1 0,0 4-4 0,0 2-2 16,0-1 2-16,0 2-2 0,1-2 2 15,0-1 0-15,1-2-1 0,3-4-2 0,0-3 4 16,4-3 15-16,-2-5 13 0,2-4 13 0,3-3 5 16,3-3-10-16,2-2-11 0,3-2-8 15,0-1-5-15,1-1-3 0,0 1 1 0,-1 3 3 0,-3 1 1 16,-3 2 5-16,-5 3-4 0,1 1-3 15,-1 2-6-15,-4 2-7 0,0 1 0 0,-3 0-4 16,1 3 2-16,0-1 1 0,-1 4 2 0,0 6 0 16,-2-5 3-16,0 5 0 0,-1 0 1 0,-2-1 2 15,-1 6-1-15,-1 0-10 0,-3 0-26 16,-3-1-52-16,-2-2-79 0,1-6-121 0,0-4-188 16,0-9-385-16,0-4-201 0</inkml:trace>
  <inkml:trace contextRef="#ctx0" brushRef="#br0" timeOffset="39634.4977">25150 6256 1870 0,'3'-7'147'0,"0"-3"-97"15,5 0-48-15,2-1-9 0,3 4-11 16,3 1-99-16,-2 4-324 0,-3 4-940 0</inkml:trace>
  <inkml:trace contextRef="#ctx0" brushRef="#br0" timeOffset="42519.0314">26449 6297 43 0,'-8'1'137'0,"-3"1"-88"15,-1 4-39-15,-2 3 23 0,3 1 42 0,-2 5 41 16,0-1 32-16,-1 6 15 0,0 1-14 0,2 1-14 16,-2 2-26-16,4 0-26 0,1-1-14 15,2-3-21-15,2-3-5 0,5-1-8 0,1-1-7 16,3-4 2-16,3 0 1 0,0-3 8 0,0-3 11 16,3 0 26-16,1-1 24 0,3-5 21 15,0-4 14-15,3-1-6 0,6-6-15 0,0-4-15 16,2-4-19-16,1-3-7 0,-3-3-10 0,0 0-8 15,-3-3-7-15,-1 2-7 0,-4-2-6 16,-1-1-2-16,-2 1 1 0,-4-3-11 0,-2-1-4 16,-2-2-6-16,-2-1-8 0,-3 0 1 0,-2-2-1 15,-1-1 0-15,-3 1-6 0,1-5 6 0,-5 1 1 16,2-3 2-16,0 6 9 0,-1 1-4 16,0 5 7-16,0 7 1 0,0 4-5 0,2 5 3 15,0 8-8-15,3 2-8 0,-1 5-15 0,5 2-18 16,1 2-21-16,0 3 4 0,-2 5 11 0,1 10 14 15,0 8 18-15,1 10 0 0,1 4-1 16,2 11 4-16,5 3 1 0,1 2-1 0,4 3 1 0,2-4 0 16,2-2-2-16,3-4-3 0,4-2 6 15,0-5-8-15,4-9-9 0,-1-4-18 0,5-9-50 16,0-3-95-16,-3-7-236 0,2-8-612 0,0-5-64 16</inkml:trace>
  <inkml:trace contextRef="#ctx0" brushRef="#br0" timeOffset="42881.902">27028 6155 1 0,'1'6'222'0,"2"4"84"16,2-2-59-16,2 1-8 0,3-4 7 0,2-2 16 15,2-4-9-15,5-4-35 0,2-3-49 16,2-1-46-16,1-4-34 0,1-1-23 0,0-1-10 16,-3-1-12-16,-6-1 0 0,-1 1 6 0,-6 2 2 15,-5 1 9-15,-3 0-1 0,-3 1-10 16,-2-1-11-16,-2 3-11 0,-4 0-9 0,0-1-3 16,0 4 0-16,-1 0-4 0,-4 3-4 0,0 3-1 15,0 4-9-15,-2 4 0 0,0 5 0 0,1 3-3 16,2-2 4-16,2 8-2 0,3 1 1 15,3 2 0-15,5 4 1 0,6 2 0 0,2 2 0 0,6 0 2 16,3 0 1-16,6-3 1 0,4-4 1 16,3-4-7-16,1-6 5 0,2-2-3 0,-2-6-6 15,1-5-7-15,0 0-41 0,1-6-67 0,-4-5-112 16,1-3-211-16,-1-4-482 0,-6 1-257 0</inkml:trace>
  <inkml:trace contextRef="#ctx0" brushRef="#br0" timeOffset="43604.6815">27612 5868 195 0,'1'4'479'0,"2"6"-353"0,0 4 58 16,2 7 56-16,0 1-4 0,3 4-57 16,-1 0-29-16,3 1-32 0,-1 0-14 0,1 0-11 15,-1 1-22-15,2-1-12 0,0-2-19 0,-1-4-4 16,1-4 4-16,4-4 11 0,-2-9 17 0,0-1 12 15,0-7 4-15,-3 0-7 0,0-7-18 0,-3-2-16 16,3-4-12-16,-4-1-10 0,3-2-5 0,-5 0-5 16,1-1-3-16,-4 0-1 0,1-1 1 15,1 1 1-15,-2 0-1 0,1 3-2 0,-1 1-1 16,1 4-3-16,1 2 0 0,3 5-3 0,-5 3-10 16,3 1-13-16,0 4-13 0,2-2 1 0,3 3 5 15,4 3 12-15,4-1 9 0,2 2 3 16,5 3 5-16,-1-2 4 0,0-5 4 0,4-3 6 15,0-5 1-15,1-4 2 0,2-2-1 16,-2-1-1-16,-2-4 2 0,-2 0 0 0,-3-1 1 16,-4 0 1-16,-2-2 4 0,-5 2 3 0,-5 1-2 15,-2-1 0-15,-5-2-4 0,-3 2-4 0,-2 3-5 16,-2 0-3-16,-2 2-2 0,-3 4-1 0,3-2 2 16,-5 5-3-16,2 4-3 0,3 2-6 0,-4 4-6 15,2 4-2-15,2 3-3 0,2 4 2 16,3 3 1-16,1 4 0 0,4 1 4 0,2 4 2 15,3 1 1-15,2 1-2 0,2 4-15 16,2-2-16-16,1-4-10 0,4-8 6 0,1-6 15 0,4-4 22 16,1-7 13-16,5-3 4 0,-1-3 0 15,1-8-1-15,-1-1 1 0,0-3 0 0,0-5-1 16,1 0 3-16,-1 0-2 0,-3-5 2 0,-2 0 0 16,-1-3 4-16,-1 1 0 0,-5-3-5 0,0 0 0 15,-5-4-2-15,1 1-3 0,-2 1 1 16,-4-1-2-16,1-2-1 0,-1 0-1 0,-2-1-1 15,0-4 0-15,-2 1-1 0,0-1 0 0,-1 1 2 16,-2-1-1-16,3 3 0 0,-2-1 2 0,-4 0-1 16,4 2 4-16,-6 3 9 0,1 5 8 15,0 6 0-15,1 4-3 0,-2 5-7 0,2 5-12 16,1 5-13-16,3 3-14 0,2 3-11 0,-2 5-7 16,-4 6 10-16,4 9 14 0,-3 6 7 0,4 10 6 15,2 3 4-15,1 5-1 0,2 4 2 16,1-1 1-16,1 7 0 0,2 1 1 0,-2-1-1 0,1-1-2 15,3-3 1-15,1-5 4 16,0-4-1-16,1-6 3 0,5-6-6 0,-1-5-16 16,3-7-29-16,-4-4-98 0,4-2-234 0,1-6-632 15,-2-5-190-15</inkml:trace>
  <inkml:trace contextRef="#ctx0" brushRef="#br0" timeOffset="45175.0456">28897 5512 835 0,'-5'16'162'0,"-3"4"-31"16,-5 9 43-16,6-3 26 0,1-2-14 0,5 3-17 16,1-1-42-16,4 2-33 0,3-4-1 15,6-2-10-15,2-4 1 0,4-6 3 0,4-5 2 16,-2-5-7-16,5-4-3 0,-2-7-12 0,-3-1-14 15,0-6-6-15,-2-4-11 0,-2-1-6 0,-3-5-5 16,-3-1-3-16,2-3-9 0,-5 2-4 16,-2-1-3-16,-5 2-2 0,-3 2 3 0,-5 5-3 15,-2 3 1-15,-1 3 0 0,5 3-2 0,-4 3-3 16,2 3-6-16,0 1-12 0,1 3-16 0,0 3-11 16,2 3-9-16,-2 4 2 0,4 2 8 15,1 4 11-15,2 0-1 0,0 3 10 0,6 2 3 0,2-4-3 16,3-2 12-16,2-4 5 0,6-7 9 0,5-4 16 15,1-7 8-15,2-3 1 0,-1-3 0 16,-3-2-4-16,-1-4-1 0,-1-3-2 0,-4-2-2 16,-1-2-2-16,-3 0-1 0,-3-3-5 0,-5 1 0 15,0 0-4-15,-4-2-6 0,-4-1 3 16,-4-5-5-16,0-2-1 0,-3-2 0 0,-4-2-1 16,1 1 3-16,1 0-1 0,-4 2 0 0,0-2-2 15,-3 2 1-15,4 1 8 0,-4 3 11 16,6 4 9-16,-1 4 17 0,4 5 3 0,2 9-6 15,4 0-23-15,0 10-45 0,3 2-47 0,3 7 0 16,1 4 13-16,5 6 27 0,2 8 36 0,5 4-4 16,3 8 0-16,4 7 0 0,0 10 1 15,4 6-1-15,-3 8 1 0,-5 9-1 0,0 4 4 16,-9 6 2-16,-3 2-3 0,-4 0 5 0,-1 2-2 16,-1 0 2-16,-1-5 6 0,-2-3-5 15,0-4-2-15,2-12-1 0,3-9-5 0,0-12 3 16,4-15 2-16,0-10 0 0,-3-9 26 0,-2-6 48 15,-2-6 14-15,-3-6-2 0,1-8-24 0,-1-8-50 16,2-9-15-16,-1-6 1 0,2-3-1 0,2-4 5 16,1 0 2-16,0-1 1 0,4 0 2 0,-2 0-2 15,4-1-4-15,4 0-1 0,4-3 1 0,3 2-7 16,1 3-2-16,-1 5-3 0,3 4-6 16,0 10 1-16,-4 6-2 0,-2 9-10 0,-6 3-17 15,-2 9-16-15,0 6-10 0,-2 5 6 0,-2 8 23 16,3 7 16-16,0 8 12 0,-4 5 3 15,2 6-4-15,-2-3 8 0,4-5 6 0,4-5 5 16,4-9 4-16,3-5-4 0,4-6 0 0,-2-6 1 16,2-2-1-16,-5-7-2 0,-2-2-9 15,1-5-9-15,0-3-15 0,2-3-6 0,-3-3 1 16,3-1 3-16,-1-4 17 0,-5 1 4 0,5-1-3 16,-7-2-6-16,0-1-17 0,1 3 1 0,-2-2 5 15,-1 3 10-15,1-1 12 0,-1 2 7 16,-1 3 5-16,-3 0 8 0,1 3 18 0,-4 5 11 15,-2 0 16-15,0 5 15 0,0 1 3 0,0 2 5 16,-2 0-9-16,0 2-14 0,1 1-16 0,1 0-15 16,0 0-15-16,0 1-9 0,0-1-3 0,0 3-7 15,1-3-1-15,-1 1 2 0,2 0-5 16,-1-1 9-16,0 1 0 0,-1-1-2 0,1 1 26 16,4 2 2-16,-1 1 9 0,5-3 10 15,2 1-14-15,-1 1-2 0,1-3-3 0,3 0-2 0,0 0-6 16,-1-3 4-16,-3 1-2 0,0 1 1 0,-2-3 2 15,1-1 1-15,-4-1 0 0,1 1 0 16,-3 1-1-16,1-1-3 0,-1 0-3 0,-1 1-4 16,-1 0-8-16,-1 1 1 0,0 0 1 0,1 1-4 15,-1-1 11-15,0 2-9 0,-1 0-3 0,1 0 1 16,0 1-4-16,-1 0-1 0,1 0-2 16,-2 0 2-16,1 0-5 0,1 0 9 0,-1 0 4 15,1 0 1-15,0-3 4 0,0-1-6 0,0 0 0 16,-1 0 1-16,-2 0-4 0,2 0 2 15,0 1-1-15,0-3 0 0,-1 2-6 0,-1-1 3 16,-1 0-1-16,1-1-2 0,-3 1 5 0,0 0-9 16,-2 0 1-16,1 1-2 0,-1 2-8 0,2 1 3 15,-2 1-5-15,-2 1-3 0,-3 3 4 0,-1 3 1 16,2 1 4-16,0 3 0 0,3 2 3 0,-1 3-3 16,2 4-4-16,4 0 5 0,1 3-3 15,3 0 5-15,1 0 5 0,3 2-3 0,5-5 3 16,2-2-2-16,3-2 2 0,4-4 6 0,2-2 4 15,0-3 2-15,2-3 2 0,4-4 1 16,-2-3-3-16,2-1 5 0,-2-3-1 0,2-4 0 16,-3 0 4-16,-2-4-4 0,0-1 1 0,-1-2 1 15,-1-3-4-15,-2-1 0 0,-3-1 1 0,-1-5-2 16,0 0-3-16,-5-4 0 0,5 2-3 16,-6-2 1-16,6 1 2 0,-3 3-2 0,1 3-1 15,1 2-2-15,-1 4-2 0,-1 5 0 0,-1 5-2 16,-6 4-10-16,-1 3-27 0,-2 3-25 15,0 4 1-15,0 4 8 0,-1 4 29 0,0 6 20 0,0 2-4 16,-7 7 0-16,5 3 0 0,-4 4 3 16,2 5 7-16,-1 2-4 0,1-2-13 0,0-4-23 15,10-9-7-15,0-5 6 0,5-10 21 0,8-5 29 16,-6-3 20-16,5-4 8 0,-2-4-2 0,3-3 3 16,2-4-4-16,2-7-3 0,-1-4 2 15,-1-2-6-15,2-5-2 0,-3-3-1 0,-2-2-7 16,-3-1-2-16,-5-3-5 0,-1 0-5 0,-5-1-14 15,-3-2-2-15,-2-5-7 0,0 0-1 16,-5-2 14-16,3 0-1 0,-2 2 6 0,2 2 4 16,-4 6 4-16,1 7 7 0,2 8 6 0,-3 8 1 15,-1 5-11-15,4 5-11 0,-2 3-13 0,-1 6-8 16,-2 7 8-16,4 3-1 0,-2 10 6 16,2 4 2-16,5 7-3 0,2 6 2 0,5 5-26 15,-1 4-136-15,3 4-271 0,-2 4-793 0</inkml:trace>
  <inkml:trace contextRef="#ctx0" brushRef="#br0" timeOffset="45724.8621">24637 7303 1107 0,'-1'0'215'0,"0"1"-189"0,0 2-44 0,-3 4 18 16,3 1 67-16,-3 9 84 0,-3 5-8 15,0-1-1-15,1 6-20 0,-2 0-20 0,-1 5-3 0,2 3-2 16,0 2-13-16,-1 0-5 0,-1-3-14 16,4-2-11-16,0-4-4 0,3-2-1 0,2-6-6 15,2-4-1-15,4-3 4 0,4-2 1 0,0-4 6 16,5 1 4-16,5-2-3 0,8-4-3 0,5-2-8 16,8-5-9-16,9-1-7 0,10-5-2 15,5-2-5-15,9-2-4 0,5-2 3 0,2 1-9 16,-3 0-4-16,-1 0-2 0,-6 5-7 0,-8 2 1 15,-9 3-3-15,-8 2-11 0,-11-1-12 0,-2 2-29 16,-6-3-45-16,-1 1-69 0,-3-1-117 16,-2 2-256-16,-7-6-481 0,-6 0 36 0</inkml:trace>
  <inkml:trace contextRef="#ctx0" brushRef="#br0" timeOffset="45932.8989">25491 7262 1308 0,'13'5'150'0,"9"2"13"0,8 4 31 16,3 4 25-16,-1 2-13 0,-2 1-37 0,-3 3-51 16,-3 2-27-16,-10 4-20 0,-5 2-10 15,-5-1-7-15,-4 4-7 0,-2-2-7 0,-3 1-6 16,-2-6-10-16,-2-4-8 0,4-3-8 16,-5-2-15-16,4 0-22 0,0-4-39 0,4-2-71 15,2-2-87-15,2-2-143 0,2 1-270 0,0-3-617 16</inkml:trace>
  <inkml:trace contextRef="#ctx0" brushRef="#br0" timeOffset="46756.5542">26621 7504 945 0,'0'2'394'0,"0"-2"-195"16,1-2-70-16,0 1-11 0,4-3 13 0,0-1 9 16,3-4-16-16,0-2-9 0,5-1-13 0,-2-5-20 15,4-1-15-15,-1-3-11 0,0 0-6 16,-1-2 2-16,-2 1-5 0,0-2-2 0,1-2-9 16,-5-1-12-16,2-1-1 0,-3 0-5 15,-2-2 1-15,0 0-5 0,-3-4 0 0,-1 1-6 16,-1-6-4-16,-3 4-1 0,0-3-7 0,1-2 2 15,-2 2 2-15,1 1 0 0,-3 0 4 0,2 3-1 16,-1 3-1-16,1 2 0 0,-2 3 1 0,3 8 1 16,-2 3 2-16,3 6 3 0,-2 4-5 15,3 3-3-15,0 1-14 0,2 2-28 0,2-1-15 16,-2 5 5-16,1 4 10 0,2 6 25 0,1 6 16 16,3 5 0-16,4 3 0 0,3 2 1 15,3 4-2-15,1 1-2 0,4 3 0 0,1 4-1 16,-1 4 2-16,0 4 2 0,-3 1 2 0,-5 3 0 15,-4 3-4-15,-4-4 4 0,-5 0 2 0,-4-3 0 16,-4 1 2-16,-3-6-5 0,-1-5-2 16,-4-2-2-16,-1-8-1 0,-3-8-1 0,2-5 1 15,2-9 5-15,2-2 4 0,-3-7 12 0,3-8 1 16,-1-2 2-16,1-10-4 0,6-2-8 0,1-4 0 16,3-4-2-16,3-2 1 0,4 1 2 0,3 2-4 15,3 2 0-15,0 6-3 0,4-1-1 16,-3 3 2-16,6 7 1 0,-2-2 3 0,3 8-5 15,2 4-2-15,0 2 0 0,1 3-4 0,3 4 4 16,-1 1 2-16,3 3-1 0,-1 1 1 0,0 0-2 16,0-1 0-16,-1 2-2 0,1-3-7 0,-3 3-31 15,3-3-52-15,-5 1-71 0,2-1-120 16,-2-4-163-16,-1 0-304 0,0-1-372 0</inkml:trace>
  <inkml:trace contextRef="#ctx0" brushRef="#br0" timeOffset="47387.4756">28154 6961 483 0,'0'0'202'0,"0"0"-66"0,-1 0-57 0,1 0-12 16,-2 2 11-16,2-2 14 0,-1 1 4 0,1 0-1 15,-3 0 46-15,2 1-4 0,-2 2 4 0,-3-1-1 16,0 1-57-16,1-1-1 0,0-1-3 15,-1-1 2-15,-2 2 5 0,1-3-5 0,1 1-7 16,-3-1-9-16,-1-1-5 0,-2-1-5 0,-1-2-6 16,-3-3-5-16,0 0-6 0,-1-2-5 15,-7-4-6-15,1 1-5 0,-3-2-5 0,0 0-3 16,0-2 2-16,0 1 0 0,6-1 6 0,-1 0 2 16,3-2-1-16,5 0 1 0,-4 2-6 0,6-4-4 15,4-1-3-15,3-1-5 0,0-3-2 0,4 3-6 16,4-3-2-16,1 3-4 0,2-3-3 0,3 2-3 15,5 2-4-15,-1 1 2 0,1 6-6 16,0 3-1-16,0 4-2 0,-1 3-5 0,-1 2 0 16,-3 3-2-16,-1 4 0 0,0 2 2 0,-6 1 4 15,1 4 7-15,-1 2 8 0,-3 2 8 0,-3 3 2 16,-2 3 0-16,-5 5 1 0,0 2-5 16,-2 4 7-16,-6 5 0 0,2 0 1 0,-1-1 3 15,-1-3-3-15,5-3-1 0,0-3-1 0,2-1 2 16,5-7 0-16,1 0 0 0,2-5 3 15,3-4 5-15,3-1-2 0,2-5 3 0,1 2 4 16,3 0 2-16,4-2 3 0,0-2-1 0,6 0-3 16,2-3-4-16,0-1-5 0,6-1-6 0,-1-2-19 15,1 0-35-15,-3-2-46 0,0 2-62 16,0-1-81-16,-3 1-138 0,1 1-305 0,1-2-557 16</inkml:trace>
  <inkml:trace contextRef="#ctx0" brushRef="#br0" timeOffset="47749.9207">28910 6256 2323 0,'-2'-7'213'0,"-5"-3"-63"16,2 3-55-16,1 3-29 0,4 3-17 0,0 2-18 16,2 0-28-16,-2 1-14 0,1 1-2 0,1 5 5 15,-1 6 13-15,6 8 9 0,-3 4 2 16,5 4 0-16,1 3 0 0,2 4 0 0,0 4 0 16,2 2-2-16,-2 0-6 0,-1-3 1 0,1 2-1 15,0-2 0-15,-2-2 8 0,1 0-10 0,-1-4 0 16,-3-1-3-16,2-6-3 0,-4-3 6 15,0-6 0-15,-1-2 0 0,-1-5-7 0,0-4 3 16,-2-2-8-16,0-3-12 0,1 1-10 0,1-3-25 16,-3-3-11-16,0 0-36 0,-3-2-49 0,3-3-60 15,-3-4-91-15,2-2-104 0,-2-3-159 0,-6-2-235 16,0-2 397-16</inkml:trace>
  <inkml:trace contextRef="#ctx0" brushRef="#br0" timeOffset="48056.5642">28623 6281 1107 0,'1'-10'270'0,"4"-5"-50"0,0-5-44 0,4 4-16 15,2 0-8-15,9-2-3 0,1 5-4 0,8-2-14 16,3 3-23-16,5 1-15 0,0 3-14 0,7 1-13 16,2 5-1-16,5 2-13 0,1 4-4 15,3 3-3-15,3 2-10 0,0 6-4 16,3 3-4-16,-1 2-8 0,-1 5-7 0,-1 3 1 0,-5 2-4 15,-4 2-4-15,-7 3 3 0,-9 1-8 16,-3 2-1-16,-9 0 1 0,-3 3 0 0,-7-1 2 16,-6-2 1-16,-8 1 1 0,-1-3 3 0,-12-1 4 15,2-3 3-15,-8-3-1 0,-5-5 0 16,-3-3-6-16,-4-3-4 0,-6-2-6 0,-5-3-12 16,1-2-7-16,-1-3-20 0,-1 1-29 0,3-5-49 15,-3-1-60-15,3-2-85 0,1 0-148 0,1-1-317 16,2 0-709-16</inkml:trace>
  <inkml:trace contextRef="#ctx0" brushRef="#br0" timeOffset="135951.3595">23151 15620 1 0,'1'-1'0'0,"0"0"0"15,-1-1 0-15,0 2 0 0,0 2 0 0,-1-2 0 16,1 0 0-16,-1 1 0 0,-2-1 0 0,1 3 51 16,1-2-5-16,-4 0-1 0,0 1 29 0,3-1 37 15,-1 1 27-15,-1-1 14 0,3-1-3 16,1 0-19-16,-1 0-23 0,1-1-31 0,0 1-23 0,-1 0-17 15,0 0-13-15,-1 0 3 0,-2-2-3 16,2 1 2-16,-1-1 0 0,-2 1-9 0,3 0-2 16,-1-1-3-16,-3 1 2 0,4 0-4 0,-5-1 4 15,4 0-2-15,-5 0-1 0,4-1 7 16,-3 0-5-16,2 1-1 0,-3-3-3 0,0 1-8 16,1 2-2-16,0-2-8 0,-3 1 0 0,1 0-6 15,0 1 4-15,-4-2 0 0,0 2-2 16,1-1 6-16,-2 3-7 0,-3 0 6 0,-1-2 3 15,3 2-4-15,-3 0 8 0,2 0-2 0,-2 0 2 16,0-1 1-16,0 1-3 0,3 0-5 0,-1 0-5 16,0 1-1-16,1 1-12 0,-3 1 1 0,5 1 2 15,-2 1 0-15,-2-1 12 0,0 1-1 16,4 1 2-16,-5 0 3 0,5 0 1 0,-4-2 4 16,3 1 1-16,-2 4 7 0,4-4-3 0,1 1 3 15,1 0 1-15,0 2-10 0,-1 0 6 0,1-1-4 16,0 2-2-16,-2-3 8 0,0 4-4 15,-2 1-1-15,3-2 2 0,-1 3-1 0,-5-2 0 16,4 1 4-16,-6-1 1 0,6-1-3 0,-4 4 3 16,4-4 1-16,-2 1 0 0,1-2 2 0,-1 1 0 15,0 3 4-15,1-2 0 0,-3 4-2 0,5-4-6 16,2 2-6-16,0-3 8 0,-2 0 5 0,3 2 6 16,-3 0-1-16,-4-1-3 0,6 1 5 15,-2 2-3-15,1-2 4 0,-4 4-3 0,3 1-7 16,1-3 5-16,0 5-3 0,0-2-4 0,1 0 1 15,0 4-4-15,-2-1 0 0,3 2-2 16,0 0-2-16,-1-2-2 0,0 4 2 0,1-2 5 16,-1 3 0-16,3 2 6 0,1-4-4 0,-1 2 7 15,4-3 0-15,-5 3 0 0,6-1 0 16,-1 1-4-16,-1 3-2 0,2-1-1 0,-1-1 0 16,-1 1-1-16,2 0-1 0,1-2 2 0,0 1-6 15,1-1 3-15,1-3 5 0,-1 2-2 0,2-2 4 16,1 3-5-16,0-4-6 0,-1 1 3 15,2-1 1-15,1 0 3 0,-3 0 1 0,6 0-3 16,-5-1-5-16,4 0 1 0,-1 2-1 0,0 0 0 16,3-1 5-16,-1 1-4 0,2-4-4 0,-1 0 2 15,2 0-1-15,0-1 3 0,1-3 3 16,-1 2-4-16,0-3 0 0,5 0-1 0,-3-4-3 16,1 3 4-16,3-2 2 0,0 0 0 0,-3 2-5 15,3-4-1-15,-4-1-2 0,0 1 0 0,2 0 4 16,-1-1 0-16,2 0-2 0,-1 1 0 0,2-2-4 15,2-1 2-15,-4-1 2 0,4 0 0 16,0-1 0-16,-1 2 1 0,2-4-2 0,-4 2 3 16,2-1 4-16,0 0-5 0,-4 2 0 0,4-1-4 15,-1 0-3-15,-3 0 5 0,3 0 2 16,-3 1 2-16,6 0-1 0,-2 2 0 0,0-2-1 16,-3-1 0-16,2 1 6 0,2-1 0 0,-4 1 1 15,5-1-1-15,-1-2-7 0,0 1 4 0,1 0 1 16,1 1 2-16,0 1 5 0,1-2-6 0,1 0-4 15,2 2 0-15,-4-2-1 0,2 1 1 16,2-1 5-16,-5 2-2 0,-2-2-5 0,2 0 4 16,-2-1 0-16,2-1 5 0,0 2 8 0,-2-1-4 15,3-1-3-15,-3-1-3 0,2 0-1 0,-3 1 4 16,2-3 2-16,-1 1 1 0,0-1 0 0,-2 0 1 16,1 1-2-16,2-2 6 0,-4 1 3 0,3 0-3 15,0-3 3-15,-3 4-5 0,5-4-2 16,-1-1 1-16,1-1 3 0,0 2-2 15,-3-2-1-15,-1 1 1 0,1-1-2 0,1-1 2 16,-4 1 7-16,5-7-4 0,0 3-3 0,-1-2-6 16,4-2-4-16,-2 2 2 0,0-2 4 0,0 0 4 15,-4 3 1-15,2-4 2 0,0 2 0 0,-6 1 4 16,-2-2 5-16,1-2-4 0,-1 1-2 0,-2-1-7 16,-4-1-5-16,5 4 3 0,-4-3 2 15,-2 2 3-15,1 0 1 0,2 1-4 0,-4 0-1 16,5-1 2-16,-5 1 2 0,-1 0 0 0,1-2 2 15,2 2-5-15,-3-2-3 0,0 2 5 0,0 0 1 16,-1 0 6-16,0 0 2 0,0-2-4 16,0 2-3-16,0 0-1 0,-1-1-2 0,0 0-2 15,-1 1-3-15,-2 0-9 0,1-1-7 0,-4 0-4 16,4 1 0-16,-5-2 6 0,3 0 8 16,-2 4 3-16,-2-3 0 0,1 0-1 0,-2 0-4 0,0 0-2 15,0 0 6-15,3 0 0 0,-2 2 0 0,-3-1 7 16,4 0 1-16,0 2-3 0,-1 2 7 15,5 0-12-15,-2 1-6 0,2 3-1 0,-2 1-2 16,3-3 1-16,-4 3 2 0,3-1-3 16,-3-2-8-16,2 1 0 0,-4-4-4 0,-2 2 4 15,1-2 3-15,-5 0-4 0,2 0-2 0,-5 2-3 16,-1-1-5-16,-1 0 10 0,-3-2 6 0,1 1 0 16,-7 0 8-16,-2-2-9 0,0 2-12 15,-6 0-6-15,3 3-6 0,-4 2-13 0,-1 0 0 16,-1 3-12-16,-4 4-27 0,0 0-59 15,-3 4-112-15,-3 2-153 0,-2 6-328 0,-2 1 551 0</inkml:trace>
  <inkml:trace contextRef="#ctx0" brushRef="#br0" timeOffset="137474.8782">22446 16164 1 0,'0'1'0'0,"2"-1"0"0,-2-1 0 16,2 1 0-16,0-1 0 0,-1 0 0 16,-1 1 0-16,0-1 0 0,0 1 0 0,-1 1 0 15,1-1 174-15,-1 1-30 0,0-1-51 0,1 1-31 16,0-1-26-16,-2 0-11 0,2 0-5 15,2 0-5-15,-2 0 1 0,0 0-5 0,1 0-2 16,0 0-8-16,1-1-5 0,-2 1 2 0,2-1 9 16,3-2 12-16,-2 0 1 0,5-2 5 0,-3-2-3 15,8-1 3-15,-1 1 9 0,1-4 2 16,5 0 1-16,0 1-2 0,6-3 1 0,3 1-1 16,4-4-2-16,3-2 8 0,4 2 4 0,4 3 9 15,1-1 5-15,5 1-7 0,1 5-6 0,-3 3-17 16,1 3-10-16,-4 8-6 0,-4 2-6 15,-4 6-4-15,-1 3-15 0,-4 0-23 0,-5 4-53 16,3 1-79-16,-5 0-135 0,-1 0-212 0,3-4 300 16</inkml:trace>
  <inkml:trace contextRef="#ctx0" brushRef="#br0" timeOffset="139859.485">24030 16083 1 0,'5'-8'0'0,"-2"0"0"0,-1-3 0 15,4 0 0-15,-2 4 0 0,2 0 0 0,-3 1 0 16,3 0 0-16,-2 0 0 0,-2 3 0 15,2-3 0-15,-3 3 0 0,0 1 90 0,0-1 117 16,-2 1-9-16,0 1-13 0,0-1-27 0,-2 1-44 0,1 0-38 16,2 0-40-16,-3 0-39 0,-1 1-33 15,0 0-23-15,0 0-4 0,-4 2 5 16,0 0 14-16,-2 3 8 0,-1 0 9 0,-3 3 13 16,-1-1 0-16,3-1 9 0,-6 3 3 0,5-1 0 15,-5 2 2-15,2 2-1 0,-2-1 3 16,-2 1-1-16,0 1 1 0,-2 1 0 0,-2-1-3 15,1-1 2-15,1 1-4 0,-1 0-4 0,2 2 9 16,-4-2 4-16,5 3 9 0,-5 1 7 0,-2 0-5 16,3 1-3-16,-3 2-2 0,4 1 0 0,-4 0-4 15,4 2-1-15,0-4-2 0,-2 0-4 0,6 1 1 16,3-3 1-16,-2 3 6 0,0-3 3 16,4 2 2-16,-3 1-4 0,3 0 1 0,-3 0-3 15,4 2-1-15,-3-1 6 0,4 1-7 0,-1 2 2 16,-1 0-2-16,2 1-9 0,0-1 3 0,2-1-2 15,0-1 0-15,1 2-1 0,1 1 2 0,4-2-2 16,-3 2-3-16,3 1 8 0,1 3-10 16,-1-3 5-16,3 0-1 0,0-1-11 0,1 0 8 15,1-2-4-15,0-1 0 0,3 2 8 16,-1 2-4-16,0-1-1 0,3 0 0 0,-2-4 3 16,3-1 2-16,3 0-1 0,0-2-3 0,2 3-3 15,0-3 5-15,0 0-2 0,3-2 1 0,-2 1 2 16,3-2-3-16,-1 1 2 0,1-2-5 0,0 1-9 15,1-2-12-15,0 0-13 0,-3 1-11 16,-1 0-3-16,4 1 0 0,-4-2 11 0,3-1 11 16,-1-2 16-16,1-1 7 0,-2 2 4 0,4-1 2 15,0 1-6-15,1-3 7 0,-3-2 2 0,3 0 4 16,-1-2 5-16,0 1 0 0,-1 0-4 0,1 0-4 16,3-3 4-16,-5 1-1 0,-2 0 7 15,4-2-2-15,-4 4 0 0,6-3-2 0,0 1 2 16,1-2 9-16,1-1 1 0,1 0-1 0,-1 1 2 15,1-1-3-15,-3-1 8 0,4 0 6 16,0-2 10-16,0 2 9 0,4 0-5 0,-1-3-2 16,2 0-12-16,3-2-12 0,-5-3-4 0,2 5-7 15,-1-1-1-15,-5 0-5 0,1 2 1 0,-2-1 2 16,0 0 3-16,-2-1 6 0,0 2-1 0,0-4 2 16,0 0-2-16,-1 0-1 0,3-3 5 15,-1 2-4-15,-1-1 3 0,0-1-4 0,1 2-2 16,-3-2 1-16,1 2 3 0,-1-2 3 0,1 1 3 15,1 0 3-15,-4-2-2 0,-1 2 1 16,1-2-1-16,-1-1-5 0,1 2 0 0,-2-1-6 16,1 0-1-16,0 0 8 0,-3-2 2 0,4-3 6 15,0 0 1-15,-1 0 0 0,-2-1-5 0,3-1 1 16,-4 1 5-16,-1 0-7 0,1-2 7 0,-1 2-2 16,1 2-2-16,1-4 3 0,-2 0-5 15,0-1 2-15,-3 2 1 0,-1-2 6 0,0 2-4 16,-1-2-1-16,-1 0 3 0,0 0-3 0,-2-1 10 15,-1 0 5-15,-2-1-7 0,1-2-1 0,-2-1-4 16,1 2 0-16,-1 0 6 0,-2 1 4 16,-2 2 4-16,2 0-6 0,-5 0 0 0,3 0-7 15,-2 0-8-15,-1-1-2 0,0 1-3 0,0-1-1 16,-4 0-6-16,-1 0 0 0,3-1-6 16,-1 1 0-16,-3 3 4 0,2-2-4 0,-3 1 2 15,2 0-4-15,-4 3 0 0,3-2 4 0,-5 2-17 16,1-2 1-16,-4 4-11 0,-1-3-5 0,-5 0 12 15,-2 2-7-15,-3-3 3 0,2 4-13 16,-6 0-3-16,-2 1-4 0,-1 3-3 0,-2 2-6 16,-1 2-72-16,-5 2-179 0,3 2-381 0,-8 4 364 15</inkml:trace>
  <inkml:trace contextRef="#ctx0" brushRef="#br0" timeOffset="140948.7165">23660 16902 1 0,'-1'0'0'15,"0"0"0"-15,-2 0 0 0</inkml:trace>
  <inkml:trace contextRef="#ctx0" brushRef="#br0" timeOffset="141309.6159">23671 16894 1 0,'0'1'0'0,"1"-2"0"0,-1 2 0 0,0-1 0 16,1-1 0-16,-1 2 0 0,0-1 0 16,0 0 0-16,0 0 0 0,0 1 0 0,0 0 0 15,0-1 0-15,0 1 0 0,-1 2 0 16,1-2 0-16,0 1 0 0,1-1 59 0,-1-1 65 0,0 0 8 15,1 0-2-15,-1 0-17 0,0 0-15 0,0 0-4 16,0-3-8-16,0 3-6 0,0-1-2 16,0-2 6-16,0 3 11 0,0-1 24 0,0 1-17 15,0-3-25-15,1-1-31 0,-1-5-38 0,0 0 3 16,1-1 3-16,2-1-1 0,-2-2 0 16,1-1-9-16,0-1 1 0,0 0 2 0,3-3 8 15,-3 3 1-15,0-5 2 0,4-2-5 0,-4-3-6 16,1-7-2-16,5-5-2 0,0-5 3 0,3-4 2 15,0-5 5-15,3-4-3 0,2 1-4 16,-3-1-1-16,6 0 0 0,-4 0 3 0,0 1 10 0,0 1 5 16,-1 0 7-16,-3 6 6 0,0 5-5 15,-1 5-5-15,-1 4-10 0,0 1-11 0,-1 5-4 16,-4 5-2-16,2 3 2 0,-2 3-3 16,-2 4-4-16,2 2-20 0,-3 2-28 0,-1 4-42 0,0 1-105 15,0 2-99-15,-1 5-143 16,-1 2-239-16,0 0 576 0</inkml:trace>
  <inkml:trace contextRef="#ctx0" brushRef="#br0" timeOffset="141691.7529">23866 15597 251 0,'-1'-6'265'16,"2"-1"-189"-16,0-1-52 0,2 2-20 0,4 0-6 15,3 1 4-15,1-3 27 0,4 1 28 16,1-1 25-16,4-2 29 0,4 2 9 0,0 0 1 16,5-1 0-16,2 0-11 0,3 1-5 0,3-3-17 15,2 6-15-15,-4 1-20 0,1 3-20 0,-5 3-14 16,-6 3-12-16,1 3-4 0,-6 3-5 0,-2 1-2 16,-3 3 2-16,0-1 1 0,-3 3 0 15,-3-1 2-15,-1 3-5 0,0-2-25 16,0 2-32-16,-2 1-54 0,-2-3-80 0,-1 0-108 15,0-2-234-15,0-3 39 0</inkml:trace>
  <inkml:trace contextRef="#ctx0" brushRef="#br0" timeOffset="142112.6571">24383 15312 121 0,'-1'-8'74'0,"0"-2"-46"16,-2-3-11-16,-1 5 19 0,4-1 37 0,0 3 62 16,0 0 64-16,1-1 35 0,2 3 13 0,0 0-35 15,-1 1-68-15,5 2-61 0,-2-3-54 16,9 1-24-16,2-3-3 0,5 1 4 0,7-1 1 15,0-2 3-15,4-2-3 0,1 1-2 0,-2 1-7 16,3-3-45-16,-3 5-65 0,-3-2-81 0,-2 1-102 16,-5 1-114-16,-3 1-170 0,-5-1 543 15</inkml:trace>
  <inkml:trace contextRef="#ctx0" brushRef="#br0" timeOffset="142258.0879">24613 15194 375 0,'-5'10'321'0,"2"6"-268"16,-4 12-22-16,3 3-3 0,-1 1-5 0,4 1 0 16,1-1-3-16,1-3 2 0,4 3 0 15,-2-4-8-15,2 1-20 0,1-3-56 0,0 0-113 16,-1-2-241-16,2-2 144 0</inkml:trace>
  <inkml:trace contextRef="#ctx0" brushRef="#br0" timeOffset="142543.8382">24922 15479 908 0,'-4'-15'45'0,"-1"-5"-34"0,0-5 3 15,1 6 42-15,4 3 34 0,2 1 34 0,1 1 30 16,-1 1-4-16,0 3-10 0,3 2-30 15,0 3-38-15,4 1-33 0,1 2-26 0,0 2-10 16,2 2-6-16,4 2-1 0,-2 2 0 16,0 2 4-16,3 3 4 0,-4 2-1 0,1 2-1 0,0 2 3 15,-2-2 2-15,-1 1 1 0,-1 1 4 16,0-3-2-16,0 3-7 0,-2-4-13 0,1-1-36 16,0-1-66-16,1-4-99 0,-1-2-175 0,0-2-346 15,2-4 258-15</inkml:trace>
  <inkml:trace contextRef="#ctx0" brushRef="#br0" timeOffset="143114.1356">25458 15234 2101 0,'-9'7'-57'0,"-2"4"-18"0,-3 5 21 0,1 2 35 16,1 0 23-16,0-3 22 0,2-1 10 0,-1 2-1 15,0 3 0-15,3-3-13 0,1 4-9 16,3 0-6-16,3-3-9 0,2-3-3 0,3-1-6 16,4-6 3-16,1-1-2 0,4-5-13 0,0-5-13 15,2-2-28-15,0-4-15 0,1-4-8 16,-4-1 2-16,4 0 16 0,-5-2 24 0,-2-1 29 16,-4 0 20-16,3 0 11 0,-5 2 10 0,0 1 16 15,0 4 13-15,-1 2 7 0,-1 1 6 16,1 3-12-16,-1 3-15 0,-1 2-20 0,1 1-40 15,1 0-10-15,-2 3-2 0,1 3 7 0,0 1 27 0,1 1 1 16,2 5 2-16,2-2 0 0,2 5-1 16,0 1 0-16,-1-2 1 0,3 0 4 15,0 0-5-15,1-4 6 0,0-3 0 0,-1-5 1 16,0-2 10-16,3-4-7 0,-3-3-4 0,2-3-8 16,-1-2-5-16,1-4 0 0,0-1 6 0,-4-1 11 15,0 0-1-15,-4 0 11 0,1 2 1 0,-4 1-2 16,-2 2 16-16,1 3-4 0,0-1 6 0,0 6 2 15,0 0-12-15,1 3-15 0,0 2-28 16,-1-1-18-16,2 1-3 0,0 4 7 0,2 1 18 16,0 2 9-16,4 4 6 0,1-3-5 15,1 7 2-15,0 0 1 0,2-1-1 0,-1 0 5 16,1-3 2-16,1-2 2 0,1-4 2 16,2-4 6-16,-1 0 3 0,1-7 2 0,-1 1 1 15,-1-1-6-15,-3 0 0 0,-1 0 6 0,-1-1-4 16,-2 1 8-16,-3 0-3 0,0 1-2 0,-2 1-2 15,-1 1-10-15,1-1-5 0,-1 1-9 0,2 1-4 16,0 0-9-16,0 0-2 0,1 0 2 0,0 3-25 16,0-2-48-16,1 1-90 0,0 0-155 0,1-1-298 15,-3-1-578-15</inkml:trace>
  <inkml:trace contextRef="#ctx0" brushRef="#br0" timeOffset="143239.8155">25839 15128 2144 0,'0'-5'51'0,"-2"1"-136"0,1-1-133 0,4 5-62 16,-1 1-127-16,3 2-161 0,-1 2-68 0,3 5 636 15</inkml:trace>
  <inkml:trace contextRef="#ctx0" brushRef="#br0" timeOffset="143498.3154">26258 15304 646 0,'4'-16'-271'16,"0"-2"-67"-16,2-4 302 0,-1 7 36 0,0 7 49 16,0 1 250-16,-3 5-5 0,2 4-93 0,-3 0-92 15,1 5-67-15,2 0-18 0,0 4 0 0,0 3 3 16,2 3-4-16,1 2-4 0,-1-1 0 15,-1 2 5-15,1 1 4 0,0-2-15 0,1-1-22 16,-1-4-31-16,0-3-20 0,0-4 10 0,2-5 9 16,-2-2-31-16,-1-1-136 0,1-3-358 15,-1 0 417-15</inkml:trace>
  <inkml:trace contextRef="#ctx0" brushRef="#br0" timeOffset="144167.6108">26660 15138 1706 0,'-3'6'-42'0,"-3"2"-21"0,-2 3 25 0,2 2 31 0,1 0 22 16,-5 2 10-16,5-3 8 0,0 5-2 16,2 0-1-16,1-2-8 0,3-3 0 0,0-1 4 15,3-2 4-15,1-4 10 0,0-2 1 0,1 0 3 16,1-4 9-16,-1-1-6 0,1 1-4 0,1-4-17 15,-1 0-20-15,2-7-14 0,0 1-11 16,1-4 0-16,-4 1-1 0,0 3 8 0,0-1 2 16,2 4-2-16,-5 2 6 0,-1 3-11 0,-2 2-16 15,0 1-30-15,0 1-42 0,0 1 12 16,0 2 21-16,1 0 36 0,-1 2 41 0,1 3-4 16,2-2 1-16,-1 4-2 0,1-2 5 0,2-2 5 15,0-2 5-15,3 0 12 0,2-4 8 0,-1-1 11 16,2-2 1-16,-1-4 2 0,2-2-3 0,-1-1-5 15,-1-4 4-15,1 1-7 0,3 0-1 16,-4-5-5-16,-2 0 0 0,2-1 1 0,-2-2-4 16,-3 1 3-16,-3-3-7 0,-1 0-7 0,-1-3 3 15,-1 0-5-15,-3-3 3 0,2-1-4 0,-2 0 7 16,0-3-10-16,2 0-1 0,-1 0 3 0,1-4-7 16,0 4 15-16,0 0 11 0,1 4 16 15,1 4 13-15,0 4-6 0,0 5-8 0,0 4-20 16,1 7-19-16,1 2-24 0,0 2-44 0,-1 2 0 15,2 2-5-15,-1 7 24 0,4 3 33 16,1 6-1-16,-1 4 8 0,3 5-3 0,-4 5 3 16,1 3 3-16,-4 6-7 0,2-2 4 0,0 2-2 15,0-4 2-15,2-1 2 0,-1-5 1 0,0-3-2 16,3-5-3-16,4-4 0 0,-1-6-2 16,-1-2 1-16,2-6-1 0,-2 1-2 0,2-3 9 15,-1-5 4-15,-1-5 7 0,0-3 5 0,1-2-4 16,-3-3 0-16,1-1-3 0,0 0 0 0,0-2 1 15,-3 1 0-15,-1 0-3 0,1 2-2 0,0 2 2 16,-1 2-1-16,0 0 4 0,0 4-2 0,-1 1-4 16,1 4-3-16,0 1-7 0,-3 3-1 15,3 0-3-15,-1 6 3 0,2 0 3 0,-2 5 0 16,1 0 4-16,1 2-2 0,-3 0 0 0,1-2-6 16,-2 1-28-16,1-2-33 0,2-4-73 15,0-1-84-15,2-3-115 0,-1-3-287 0,4-4-511 16</inkml:trace>
  <inkml:trace contextRef="#ctx0" brushRef="#br0" timeOffset="144293.7363">27253 14905 1866 0,'-1'-7'217'0,"0"3"-200"0,2-1-78 0,3 2-43 16,2 1-87-16,4 0-101 0,-1 2-105 15,-1 1-154-15,0 2 48 0,0 4 503 0</inkml:trace>
  <inkml:trace contextRef="#ctx0" brushRef="#br0" timeOffset="144989.5085">27448 15068 1364 0,'5'-5'130'0,"1"-1"-85"16,1-6-26-16,1 0 8 0,-1-2 11 15,-3-1 10-15,2-1 12 0,-3-2 7 0,-2 2-1 16,1-6 5-16,0 6-8 0,0-2-6 0,1 1-8 15,-2 2-10-15,0-5 1 0,0 1 0 0,-1 1 10 16,2 0 8-16,-1 2-3 0,0 2 0 16,0 3-17-16,2 0-10 0,-3 5-14 0,1 4-19 15,1 1-27-15,1 3-22 0,-2 2-1 0,1-1 7 16,0 6 26-16,2 0 14 0,1 4 3 0,-3 3 2 16,3 3-1-16,-1 1 5 0,-3 1-1 15,4-1-4-15,-2-3 1 0,-2 1-7 0,6-3 6 16,-3 0 1-16,5-2 3 0,-2-3 5 0,2 2-5 15,-2-2 4-15,1 1-4 0,-1-6-2 0,-3 1 6 16,0-3 0-16,-2 1 1 0,1 0-1 0,-2-2-3 16,0-1 1-16,-1-1 3 0,0-1 10 15,2 1 0-15,-2 0 8 0,1-2 4 0,3 2-4 16,-3-1 7-16,4-2-7 0,1 0-3 0,-2 1-2 16,1 0-10-16,-2-1-3 0,1 1-4 0,-1 0 0 15,-1-1 4-15,2 2-2 0,-3 0-3 16,0 2-6-16,-1-1 1 0,0 0-8 0,0 0-6 15,2 1 6-15,-2-1-8 0,1 1 5 0,0 2 10 16,0-2-1-16,2 1 3 0,-2 1 2 0,0-1-3 16,-1 0-7-16,2 0 5 0,-2-2 2 15,0 1 3-15,1-1 7 0,-1 0-5 0,0 0-3 16,0 0-6-16,1 0-3 0,-1 2 5 0,1-1 3 16,1 0 4-16,-1 3-2 0,0-3 1 0,2 1-2 15,-2 1 2-15,1-2 10 0,1 0-11 16,-1 1 4-16,0 0 0 0,0-1-6 0,-2 0 12 15,1-1 6-15,0 0 6 0,1 1 11 0,-2-2 8 16,1 0 0-16,2-2 0 0,-1-1 0 16,0-1-12-16,1-1 0 0,0-1-2 0,-2 1-7 15,-1-1 4-15,0-4-5 0,0 2-3 0,1-1 0 16,-1 2-6-16,0-1 0 0,0 0 4 0,2 3 2 16,1 1-1-16,-3 0-1 0,0 4-6 0,0 0-10 15,0 1 5-15,1 0-6 0,-1 1-7 0,1 0 2 16,2 2-4-16,1 1 3 0,1 4 9 15,2 0 2-15,1 3 0 0,4 4 3 0,-2-1-1 16,0 1-8-16,-1 0 7 0,-1-2-24 0,0 1-33 16,1-5-44-16,-5-2-76 0,4 0-89 0,-2-4-187 15,1 0-469-15,1-5 168 0</inkml:trace>
  <inkml:trace contextRef="#ctx0" brushRef="#br0" timeOffset="145798.6999">28060 14801 1 0,'-1'-22'164'15,"0"-5"87"-15,1-10-22 0,-2 8 24 0,4 1-5 16,-2 4-2-16,1 4 0 0,-1 1-9 15,0 6-27-15,-1 3-44 0,1 4-59 0,0 4-62 0,1 2-57 16,-1 2-18-16,0 3-6 16,1 3 11-16,-1 3 22 0,0 6 2 0,0 3 0 15,0 3-1-15,0 5 2 0,2-1-1 0,0 4 1 16,0-1 0-16,6 2-2 0,-3 0 6 0,1 1-6 16,1-3-32-16,-1-1-61 0,3-5-73 15,4-4-72-15,1-6-71 0,-1-6-84 0,5-4-130 16,-6-5 2-16,3-6 523 0</inkml:trace>
  <inkml:trace contextRef="#ctx0" brushRef="#br0" timeOffset="146074.3642">28312 14811 1 0,'0'-6'511'0,"3"-2"-139"0,-2-2-99 15,2 6-80-15,-2 4-72 0,0 1-55 16,1 1-42-16,1 1-17 0,-1 5 2 0,-2-1 4 16,2 3 9-16,1 5 0 0,2 2 2 0,1 3-4 15,1 0-3-15,1 5 4 0,2 3 3 0,-1 3 9 16,1 3 6-16,-3 4-1 0,1-1 2 0,1 0-2 15,-1 3 1-15,-4-2 2 0,-1 2-3 16,-6 2 0-16,-1-2-3 0,-7-1-7 0,-3 0 1 16,-3-1-2-16,-3-1-3 0,0-2 0 0,1-5-6 15,3-7 4-15,3-7 11 0,0-5 19 16,3-3 20-16,-2-6 9 0,-1-4-3 0,-2-4-13 0,3-3-11 16,1-4-6-16,-1-2 0 0,7-7-3 15,4-1-10-15,5-5-13 0,5-1-10 0,4-3-15 16,7-2-3-16,7-2-5 0,6-4-32 0,3-1-59 15,3-3-118-15,-2 1-220 0,4 3-572 0,-4 0-86 16</inkml:trace>
  <inkml:trace contextRef="#ctx0" brushRef="#br0" timeOffset="147302.299">24926 16072 1 0,'-5'-5'0'0,"-4"-1"0"0,-1-3 0 15,0 5 0-15,4 3 0 0,2-2 193 0,2 1 14 0,1 1 1 16,0-2-12-16,2 2-20 0,0 1-42 16,1-1-41-16,1 1-42 0,3-2-23 0,1 1-4 15,-1-3-3-15,2 3 7 0,1-1-5 0,1-1-3 16,0 2-10-16,0-2-4 0,3 1 1 16,-2 1-9-16,7-2 8 0,-4 1-2 0,4-3-4 15,-1 1 3-15,2 2-6 0,-1-2 1 0,0 1 1 16,4-1 0-16,-1-1-1 0,3 0 0 0,-1-1 4 15,4 0-5-15,-2 0 2 0,0-3-1 16,3 2-3-16,-1 0 7 0,4-1-3 0,0 1 4 0,2 3-1 16,-2-4-5-16,-1 2 2 0,0 1-5 15,-2-1 1-15,1 1-2 0,1-1 2 16,-1 3-1-16,-2-2-4 0,0 2 6 0,1-2-3 0,-4 0 4 16,1 0 4-16,-1 2-5 0,1-1 2 15,2-1-1-15,-2-1 2 0,3 1 2 0,-1 1 0 16,2 0 3-16,0 0-6 0,-3-3 6 0,2 4-6 15,-1-2-1-15,-1 2 2 0,1-1-2 16,0 2 3-16,-2-2-2 0,-1 1 1 0,-1 1-2 16,-2 0 2-16,-1 1 2 0,0-1 0 0,-4 0 8 15,4 1-2-15,1-1 5 0,0-1 2 0,3 1-9 16,2 0 6-16,1-4-5 0,3 3-2 16,2 0 5-16,1-1-5 0,3 2 3 0,0-2-4 15,3-2 0-15,2 3-3 0,-1-1-6 0,-7 0-5 16,0 2-17-16,-6-1-4 0,-1 1-8 0,-2 1-2 15,-4-2 13-15,1 0 1 0,-4 2 11 16,-2-2 5-16,4 0-3 0,-2 0-2 0,5 0-9 16,-1-1-11-16,0 2-10 0,3-3-1 0,2 3 2 15,1-2 6-15,3 2 9 0,0-1 0 0,1 2 3 16,-2-1 9-16,-1-1-1 0,1 1 4 0,-7-1 2 16,5-1-7-16,-5 1 2 0,0 2 5 15,-2-3 3-15,4 2 4 0,-3-2 7 0,-1 3-3 16,0-2 2-16,2-2 3 0,-3 3-9 0,2-2 4 15,2 1 0-15,0-2 1 0,6 0 3 0,1 1 0 16,1 0-2-16,1 1-1 0,-1 0 1 0,1-1 0 16,1 1 2-16,0-2 1 0,-1 3-2 15,1-2 5-15,3 2 5 0,-2-2 3 0,1 1 5 16,0-1-1-16,1-1-1 0,-1 1 0 16,3 1 2-16,-3-2-3 0,4 1 3 0,2 0 5 0,-1-2-1 15,0 0 14-15,3 0 7 0,4-1 6 16,-2-1 13-16,2 0-3 0,-4 1-1 0,6-1-2 15,0 0-2-15,-1 1 4 0,0-1 6 0,-1 2 8 16,-3-1 2-16,-1 0 5 0,-4 3-7 16,-1 0-9-16,-8 1-4 0,-7 0-16 0,-4 0-2 0,-1 2 5 15,-8 0 4-15,0 0 8 0,-1-3 0 16,-3 3-6-16,1 0-15 0,-6 0-1 16,1 0-4-16,-2 1-4 0,0-1 6 0,-1 1-19 15,0 0-15-15,-1-2-39 0,-2 1-54 0,0 0-93 0,-5-1-150 16,1 2-307-16,-1-1-414 0</inkml:trace>
  <inkml:trace contextRef="#ctx0" brushRef="#br0" timeOffset="194947.108">31494 2075 1 0,'3'-8'0'15,"1"-3"0"-15</inkml:trace>
  <inkml:trace contextRef="#ctx0" brushRef="#br0" timeOffset="195828.8866">32264 1913 20 0,'-2'0'91'16,"1"1"-39"-16,-1-1 19 0,1 1 20 15,1 0 22-15,0-1 22 0,-2 0-31 0,-1-2-23 16,-1 0-30-16,-1-1-25 0,-1 2 6 0,-1-1-10 16,-4-2-1-16,1 2-6 0,0 0-2 15,-1-1 0-15,-2 2-2 0,-1-1-1 0,1 1-3 16,-1-1 1-16,1 1-3 0,0 1 1 0,1-1-2 15,1 1-5-15,-3-3 1 0,0 2-2 0,-1 0 0 16,-1-3 0-16,-3 3 0 0,-1 1-2 16,-1-1 1-16,-1 1 2 0,-1 0-2 0,1-1 4 0,-3 1 0 15,2 0-1-15,-4 0 4 0,5 0-1 16,-6 0-3-16,4-2-8 0,-3 0-13 0,0 2-13 16,-3-1-6-16,0 1-2 0,0 0 3 0,1 1 9 15,0-1 7-15,0 3 3 0,3-2 8 0,-2 1-1 16,-2 3 3-16,1-2 4 0,-1 0-2 15,1 1 3-15,4-1-5 0,-1 2-11 0,2-3-14 16,-2 3-18-16,-1-2-9 0,-1 1-14 0,0-1-17 16,3 1-7-16,-2 0-2 0,4-2 18 0,-2 2 41 15,3-2 43-15,0 2 0 0,1 0 0 16,-5-1 0-16,3-1 0 0,-2 1 0 0,-2 1 0 16,-1-2 0-16,3 0 0 0,-3 1 0 15,1 0 0-15,2 1 0 0,-2-1 0 0,1 1 0 16,-3 2 0-16,1-3 0 0,-2 2 0 0,1-1 0 15,6-1 0-15,-6 1 0 0,3 2 0 0,-2-3 0 16,-1 3 0-16,-1-3 0 0,0 2 0 16,0 0 0-16,0-2 0 0,4 2 0 0,-3-2 0 15,-1 1 0-15,-1 0 0 0,0 2 0 0,-4-1 0 16,2-2 0-16,0 1 0 0,-3 1 0 0,4 0 0 16,-2-2 0-16,-2 2 0 0,2 0 0 0,-4 0 0 15,1 2 0-15,2 0 0 0,-2 0 0 0,3 1 0 16,-4 1 0-16,1-3 0 0,-1 2 0 0,0-2 0 15,-2 0 0-15,6-2 0 0,-4 1 0 16,-1 1 0-16</inkml:trace>
  <inkml:trace contextRef="#ctx0" brushRef="#br0" timeOffset="196091.8685">29059 2185 1 0,'-35'3'0'0,"-9"0"0"0,-8 1 0 16,3-1 0-16,7 1 0 0,1-1 0 0,0 1 0 15,-2-3 0-15,0 4 0 0,-2-1 0 0,5-2 0 16,0 2 0-16,0-2 0 0,-2 1 0 15,1 0 0-15,1 1 0 0,1 3 0 0,-1-2 0 16,0-1 0-16,-4 0 0 0,3 1 0 0,0 0 0 16,-1-1 0-16,2 1 0 0,-1 1 0 15,-2 2 0-15,-1 0 0 0,-1 0 0 0,4 1 0 16,-2 0 0-16,0-2 0 0,0 2 0 0,0-1 0 16,3-1 0-16,1 2 0 0,-1-1 0 15,1 0 0-15,-2 3 0 0,-1-2 0 0,-1 0 0 16,2 0 0-16,-1 0 0 0,-2 2 0 0,-2-1 0 15,-1 2 0-15,-1-1 0 0,3 0 0 0,2 1 0 16,-3 0 0-16,1-1 0 0,-1 3 0 0</inkml:trace>
  <inkml:trace contextRef="#ctx0" brushRef="#br0" timeOffset="196677.0737">24226 4712 1 0,'10'12'0'15,"3"-2"0"-15,6 5 0 0,-4-4 0 0,2 0 0 16,-1-2 0-16,3 0 0 0,1 1 0 0,0 0 0 15,1 1 0-15,0-2 0 0,3-1 0 0,-4 0 0 16,3-1 0-16,-3-2 0 0,0 2 0 16,0-1 0-16,1-2 0 0,0 1 0 0,2-3 0 15,2 2 0-15,0-3 0 0,1 0 0 16,-3 0 0-16,2 2 0 0,-2-2 0 0,1-1 0 16,-3 1 0-16,1-1 0 0,-2 1 0 0,0-1 0 15,0 0 0-15,0 0 0 0</inkml:trace>
  <inkml:trace contextRef="#ctx0" brushRef="#br0" timeOffset="200772.2428">32116 2358 1 0,'-1'-5'0'16,"0"1"0"-16,-3 0 0 0,3 2 0 0,0-1 0 16,-2 1 0-16,2-1 0 0,-5 0 0 0,4-1 69 15,-1 1 17-15,-2-2 17 0,3-1 11 16,-1-1 14-16,-2 2 6 0,4-2 4 0,-2 2-19 15,2-2-27-15,-4 4-22 0,3-4-17 0,-3 1 2 16,1 1 2-16,-2 0 2 0,0-1-8 0,-3 1-8 16,0 1-17-16,0-1-8 0,-1 1-5 15,2 2-8-15,0-1 0 0,0 1-3 0,0 0 2 16,-1-1 1-16,1 1-2 0,0 0 0 0,-1 0-4 16,-1 0 3-16,-4-1 1 0,4 3-1 0,-3-3 5 15,2 2-3-15,1 0-1 0,-1-1-1 0,0-2-8 16,0 1-1-16,-5 0-4 0,3-1-2 15,-6 3 2-15,5 0 0 0,-6-1 2 0,0 0 5 16,-5 0 7-16,0 1 0 0,-3-1 6 0,1 1 7 16,2 0 1-16,2 0 8 0,-3 0 0 15,2 1-6-15,-2 0-6 0,2 0-8 0,0 1-5 16,-4 1-7-16,-2-1 4 0,0 3-7 0,-1-1-2 16,1 0 2-16,-1 2-3 0,1-4 9 0,-2 1 4 15,-3 0 0-15,3 1 7 0,2-1-5 0,-1 0 3 16,1 0-4-16,2 1-1 0,1-1-2 0,-3 3-2 15,-1-2 4-15,-3 1-4 0,1 0 5 16,0-1 0-16,-4 2-1 0,5 0 3 0,0-1-6 16,-2 2 1-16,-1 0-1 0,-4 2-3 15,5-2-5-15,-5 1-8 0,5-2-2 0,-3 5-7 16,-4-4 8-16,0 2 4 0,1 3 2 0,1-2 9 16,-1 2-4-16,2-3 3 0,-6 4-1 15,2-1-2-15,-3-2 1 0,-2 2 1 0,3-1-1 0,-1-2 3 16,2 1 4-16,1-2 2 0,1 0 2 15,0-2 3-15,2 1-2 0,1 1 1 0,3-3 0 16,-4 3-6-16,1-2 5 0,4 1-3 0,-5 0 2 16,3-1-1-16,-1 1 1 0,-2 1-1 0,-1 0-4 15,-2 1 1-15,2-1-17 0,0-2-15 0,-1 2-7 16,0 0-4-16,1-1 13 0,-1 2 14 16,0-2 10-16,1-1 5 0,3 2 2 0,0 0 4 15,-4-3-1-15,0 4 1 0,2-2-2 16,-1 1 0-16,1-1 1 0,2 1-4 0,-3-3 1 15,-2 3 0-15,-2-2-2 0,0-1 2 0,-1 2 2 0,0 1-2 16,-2-1 1-16,1 2-1 16,-1-3 1-16,1 4 0 0,0-2-3 0,1-2-1 0,-1 2-6 15,-1-1-28-15,2-1-8 0,0 1-2 0,-1 1 3 16,-2 0 27-16,-1 0 10 0,-5 0 1 16,2 0 2-16,1-1-1 0,0 0 3 0,-1 1-4 15,2 0 7-15,1 0-3 0,2 0 2 0,-1 3 5 16,-2-4-5-16,1 2 6 0,-1 0 1 0,3 0 0 15,-3-1 0-15,-2 3 5 0,-2-1-8 16,1 0-4-16,-2 2 0 0,2 2-11 0,-1-1 7 16,3 2 1-16,0-6 0 0,2 3 2 0,1 0 2 15,-1 1 0-15,0 0 4 0,0-2 3 16,0 2-2-16,-2 1 5 0,1 0 1 0,-2 0-4 16,0 0-1-16,2 2-3 0,0-3-5 0,2 2-1 15,2-3 2-15,4 3 1 0,-1-3 1 0,0 5 0 16,-2-1 7-16,3-2 23 0,1 4 14 15,-1 1 7-15,0-1 4 0,-4 3-22 0,3-2-9 16,-4 0-7-16,2 1-8 0,-1-3-2 0,3 1-4 16,3 2-3-16,-1-3-2 0,3 1-5 0,3 1 2 15,-1 1 0-15,3-1 1 0,0 3 3 0,0-1 0 16,-2 2 4-16,3-1 6 0,-1 0 5 16,3 0-1-16,-1 3-4 0,3-1-3 0,-2 1-7 15,0 3 7-15,0-2 3 0,0 1-6 0,2 1 7 16,0-1-9-16,1 1-5 0,2-1 2 0,0 0-3 15,4-2 0-15,-3 4 2 0,3-2-3 0,-2 2-2 16,3 0 5-16,-2 2-1 0,6-2 4 16,-2 0 2-16,0-2-3 0,6-1-1 0,-1 1 2 15,2 0 2-15,4-1-6 0,-1 2 0 0,5 0-7 16,-6-2 1-16,4 0 6 0,1 2-1 16,1 0 8-16,-2-1-3 0,4 2-4 0,0-1 0 15,1 3 0-15,1 1-5 0,-1-4 1 16,5 0-3-16,-1-2-3 0,2-2-1 0,-1-1 0 15,2-1-12-15,0-3-3 0,-1 0 8 0,3-1 12 0,3 0 17 16,-1-1 12-16,5 3 0 0,-3-1-7 16,7 0 1-16,-4-2-4 0,3 1-1 0,-3-2-1 15,4 1 1-15,1 0 0 0,-2 0-3 0,2 0-3 16,-1 1-2-16,1 1 0 0,0 0 0 16,2 0-2-16,-1 3-5 0,2-4-7 0,1 0 7 15,0 0 6-15,-2-1 5 0,2 0 9 16,0-3-1-16,2-2-7 0,-2-1 4 0,5 1-3 15,0-1-3-15,0-1 0 0,2 2-3 0,3-2 2 0,-3 1 0 16,1-3-6-16,2 0 5 0,2 2-1 16,4-3 0-16,-1 0 6 0,1-1-3 15,0 1 1-15,1-1-3 0,-1 0-1 0,3-1 0 0,-3 0 0 16,0 2-4-16,-3-1-1 0,-2 0 4 16,1-2-3-16,1 1 5 0,3 0 4 0,2 1-4 15,-2 0-4-15,2-1-3 0,1 1 2 0,1-3 0 16,2 2 2-16,1-1 3 0,-3-2-1 0,2 2-2 15,0-2 3-15,-1 2 1 0,1-1-3 16,-2-1 3-16,-1 0-3 0,0-1-2 0,-1 1 3 16,3-2 0-16,-2 1-4 0,-2 0 8 0,5-2-1 15,-2 1-1-15,0 0 5 0,3-2-10 16,1 2-2-16,-2-1 4 0,2 1 0 0,0-1 5 0,0-2 1 16,0 3-15-16,-6 0 7 0,2 0 1 15,0-2-2-15,1 2 13 0,0 0-6 0,-1 0-3 16,1-1-1-16,4 0 6 0,0-3 8 0,2 0 1 15,0 1 10-15,0 0 2 0,5-1 4 16,-3 1 5-16,0-3 2 0,-4 1 4 0,-1 1-2 0,1-2-1 16,0 0-3-16,1 0-14 0,0 2-6 15,-1-2-5-15,3-1-2 0,1 2 1 0,0-1-4 16,-1 1 1-16,3-1-5 0,-1 1-4 0,-4-1 3 16,1 0-1-16,-2 0 5 0,-2 1 1 15,-2-2-1-15,2 3 1 0,1-3 6 16,-5 3 6-16,4-1-2 0,-5 1 9 0,6 0-7 0,-1-1 2 15,-1 1 3-15,3-2-8 0,0 0-1 0,1 2-4 16,-1-4-2-16,0 1-2 0,-4 1 1 16,-1-1 0-16,-2 1-1 0,5 0 0 0,-4 1-3 15,2-2-1-15,-3 0-2 0,6 1 0 0,-5-1 3 16,7 1-3-16,-2 0 3 0,-1-2-1 16,-2 0-2-16,3 1 3 0,-2-1-2 0,-3 1 2 15,-1-2-4-15,-3 2 5 0,0-1 1 0,1 0-3 16,-1 1 6-16,1 1-7 0,-2-3 3 0,2 1 2 15,-2 0-4-15,0-1 4 0,3 1-6 0,-2-2 1 16,0 2 0-16,0 0 1 0,-5-2 1 16,5 3-1-16,0-5 0 0,0 4-1 0,-2-3-1 0,-3 1-1 15,2 2-1-15,-3-2 2 0,3 0 1 16,-2-1 0-16,3 2-1 0,-1-3 0 0,-3 3 1 16,-1-2 0-16,3 2 2 0,-3-2-3 0,5 2-1 15,-3-1 2-15,1 1-4 0,-2-2 3 16,-1 1-3-16,2-2-1 0,-1 4 3 0,4-2 0 15,-4-1 2-15,1 1 0 0,-4-2 0 16,0 2 0-16,0-3-1 0,-2 0 0 0,-3 0-3 16,3 2 2-16,-5 0-5 0,3-2 4 0,3 4 3 15,-3-3-1-15,1 2 2 0,-1-2 1 0,-5 1-1 16,2 0 3-16,-3 0-1 0,3-1-2 0,-2 1-2 16,0-1-3-16,-1 0 2 0,0 0 0 15,0 1 3-15,1-2-3 0,0 0-1 0,0 4 0 16,0-3-2-16,2 1 2 0,-1-2-1 0,-4 3-1 15,1-2 2-15,1 0 1 0,-4-1 2 0,5 0-2 16,-3 1-4-16,1 1-1 0,0 0-2 16,1 1 2-16,-1-3 1 0,3 1 1 0,-2 0 1 0,-1 0 0 15,-3 2-1-15,0-2 4 0,-1 2-1 16,-1-3 4-16,1 1 0 0,-3-1 0 0,2 3 1 16,1-3 1-16,-2 0 1 0,-1-1-1 15,2 1 0-15,-5 0-2 0,2-2 1 0,4 1-1 0,-8 2 25 16,4-2-20-16,-7 0 21 0,2-2-2 15,0 10-26-15,-3-2 22 0,5-1-25 0,-5-1 2 16,3-1-1-16,1-3 0 0,-1 3 2 0,4-6-1 16,-4 3 1-16,1 0 2 0,-1-1-4 15,1 1 0-15,0 2 0 0,-1 0 0 0,2 0 1 16,-2-1-1-16,0 3-1 0,-1-3-1 0,2 2 1 16,1-2 1-16,-2 2 4 0,0-2 2 15,-1 2 2-15,0 0 0 0,2 1-1 0,-3 0 0 16,0 1-3-16,-2-1 0 0,1 0-4 0,-2-1-2 15,1 1 0-15,0-1 2 0,0 1 1 0,0 0 3 16,-2-1-2-16,4-3-5 0,-2 4 4 0,-1-1 0 16,1 0 6-16,0-3 8 0,-3 3-2 15,0-3 0-15,-1 2 1 0,1-1-5 0,-3 2 3 16,1-1-3-16,0-2-6 0,-1 0-7 0,-2 2-4 16,4-2 0-16,0 2 1 0,-1-1 5 15,-1 0 2-15,0-1 0 0,2 0-1 0,-1 1-1 16,0-1 4-16,0 1-1 0,0 0 1 0,-3-1-1 15,1-1-4-15,-1 1-3 0,1-2-2 16,-1 2-2-16,-2-1-1 0,3 0-3 0,-2 1 0 0,2-1 3 16,1 0 2-16,-2 3 2 0,0-3 2 15,-1 2 0-15,0-1 1 0,0 0 2 16,-1 2-8-16,-1-1-4 0,0-3 1 0,-1 4 3 0,-4-3 11 16,5 4 5-16,-1-5-1 0,-3 0-3 15,-5-12-1-15,1 4 2 0,6 4-20 0,3 5 14 16,-1 3-23-16,-1-2-1 0,-1 2 22 0,1-2-15 15,-1 2 21-15,-1-2 0 0,1 1 0 0,-3 1-5 16,4 0 3-16,1 0 3 0,-3-2-1 0,4 0 1 16,-3 2-2-16,4-3 0 0,-1 2 4 15,0-1 1-15,1-1-1 0,-4 1-4 0,-2 0-4 16,-1-2 0-16,0 1-1 0,3 0 2 0,-2 0 2 16,0 0 0-16,-1 0-1 0,2-2 2 0,4 3 1 15,-6 0-1-15,0-2-4 0,1 2-4 0,-1 0-6 16,2 1 0-16,-3 3 3 0,3-2 3 0,1 3 2 15,-2-3 4-15,-2 3-1 16,-1 1-3-16,1-3 5 0,1 4-4 0,3-1 3 0,-1 0 3 16,-1 2-3-16,1-2 1 0,0 0 2 0,1 1 0 15,-2-2 2-15,0 0 0 0,-3 1-1 16,1-2-2-16,-2 1-1 0,1-1-1 0,-1 3 5 16,0-1 5-16,-3 4 3 0,3 0 2 0,2 1-7 15,-2 2-5-15,4 1-3 0,-1 1-1 0,2 0-1 16,-2 0-1-16,6 0 3 0,-2 0-1 15,1 0 2-15,-2 0 3 0,1 0-4 0,2 0 3 16,-2 0-2-16,0 0-1 0,-2 0 2 0,-2 0 1 16,0 1 0-16,-7-1-5 0,6 0-11 0,-5-1-32 15,2 1-40-15,-1 0-50 0,-4-1-55 16,1-2-47-16,-3 0-47 0,-3 1-66 0,1-2-121 16,-6 1-32-16,-2-1 505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35:33.042"/>
    </inkml:context>
    <inkml:brush xml:id="br0">
      <inkml:brushProperty name="width" value="0.05292" units="cm"/>
      <inkml:brushProperty name="height" value="0.05292" units="cm"/>
      <inkml:brushProperty name="color" value="#FF0000"/>
    </inkml:brush>
  </inkml:definitions>
  <inkml:trace contextRef="#ctx0" brushRef="#br0">24932 3045 1 0,'1'0'0'0,"-2"0"22"16,1-1-1-16,-1 2-19 0,1-1-4 0,1 1-3 15,-1-1-12-15,0 0-4 0,0 0 21 16,0 3 0-16,-1-1 0 0,1 0 0 0,0 2 0 0,0 0 0 15,0-2 6-15,-2 1 4 0,2 1-7 0,-1 0-3 16,-1 0-19-16,2 1 19 0,-2-1 0 16,2-1 0-16,0 0 0 0,-1-1 0 0,1 1 0 15,0-1 0-15</inkml:trace>
  <inkml:trace contextRef="#ctx0" brushRef="#br0" timeOffset="144814.971">25644 1873 1 0,'1'-3'0'0,"2"2"333"0,0 0-24 16,-2 1-12-16,0 0-40 0,-1 1-34 0,1-2-11 15,0 1-25-15,-1 0-18 0,2 0-18 0,-1 2-30 16,-1-2-21-16,0 0-19 0,0 0-15 0,0 0-10 16,0 1-8-16,0 1-6 0,-1-1-8 15,-1-1-6-15,1 0-7 0,0 1-6 0,0 0-4 16,1 0-6-16,-1-1 1 0,1 0-1 0,-1 0 3 16,-2-1-2-16,1 1-1 0,2 1 0 0,0 0 0 15,-1-2 2-15,-1 1 0 0,1 0-4 16,-4 1-15-16,-1 3-7 0,-4-1-2 0,-6 0-2 15,1 1 12-15,-1 2 7 0,2-1-2 0,-2 2 2 16,3 0 1-16,-5 3-4 0,4 0 5 16,-4-1-2-16,0 4 0 0,-3-2 2 0,1 3 0 15,-1-2 2-15,1 1 0 0,3-1 1 0,-1 0-2 16,2 1 1-16,3 0 0 0,0-2-2 16,2 3 3-16,3 0 0 0,-2-2 1 0,0 4 0 15,0-4-1-15,1 2 0 0,0-1-2 0,0-1 0 16,2 2-2-16,2-1-1 0,-2 1-3 15,3-1 2-15,0 2 2 0,1-2 0 0,1 4 3 16,1-3-1-16,1 0-1 0,1 1 0 0,1 1 2 16,4-3-2-16,-1 2 3 0,5-1-2 0,0 1 3 15,4 0-3-15,1-1 5 0,-2 3 1 16,4-6 0-16,1 2 5 0,0-4-3 0,6 0 2 16,0-3 0-16,5 0 2 0,2-3-1 0,0-2 0 15,0 1 1-15,1-4-2 0,2 0 4 0,-1-1-2 16,-1-2-2-16,2-3 2 0,-5 2-2 0,-1 0-1 15,-7 0 3-15,-4 0-4 0,-4 0 5 0,-6 3 4 16,-4 2 7-16,-2 1 8 0,-1 0 5 0,0 0 4 16,-1 0-7-16,1 0 1 0,-1 0-10 15,0 0-3-15,-1 0-1 0,0 1-11 0,1 0-1 16,-1 1-6-16,2-2-5 0,0 0-6 0,-1 0-12 16,0 0-17-16,0 0-27 0,-2-3-67 15,-2 2-57-15,4-2-122 0,-2 2-195 0,-1 0-397 16,2-1-80-16</inkml:trace>
  <inkml:trace contextRef="#ctx0" brushRef="#br0" timeOffset="145602.3947">26186 2166 1 0,'2'3'0'0,"-2"-3"388"0,0 1-3 0,0-2-40 15,1 1-29-15,-1 0-33 0,1 0-33 0,0 0-45 16,-1-3-36-16,1 2-34 0,2 1-21 16,-3-1-7-16,2 0-10 0,0-3-51 15,-1-2-20-15,-1-2-22 0,-1-2-14 0,-1 2 33 0,1-3-2 16,0 1-6-16,-2-2-3 0,2 0-5 0,0-1-1 16,0 0 5-16,1-1-10 0,-1-1 1 15,1-3-1-15,-2 3-5 0,2-4 5 0,-1 4-3 16,0 0 2-16,1 1-2 0,0-1 4 0,-2 1 0 15,1 4-2-15,0 2 7 0,1 0-8 16,0 3 2-16,-1 1 0 0,1 0-4 0,0 3 5 0,0-1-2 16,0 2-4-16,1 0-3 0,-1 0-2 15,1 0-5-15,0 0 2 0,2-1 7 0,4-3-2 16,4 1 6-16,2-1 1 0,4 1-4 0,-3-1 3 16,5 0 0-16,1-2 1 0,-2 3 1 0,1 1-4 15,-3 1-2-15,-2 2-7 0,-5 1-6 16,-3 1-3-16,-1 3 1 0,-1 2 5 0,-1 1 2 15,-3 2 11-15,0 4 0 0,-3-1 2 0,-1 2 7 16,0 2-5-16,2-1 2 0,-2-2-3 0,3 0 1 16,0 0 0-16,3-3-5 0,2 0 4 15,1 0-3-15,3-5 3 0,1 1 3 0,2-5-2 16,3-2 4-16,1-1-3 0,1-1 3 0,2-2 1 16,-2-3-1-16,2-1 2 0,2-5 0 15,-2 3 2-15,1-3-3 0,-2-1 7 0,-3-1-2 16,0 1 1-16,-4-3 6 0,-1 2-6 0,0-3 0 15,-2-3-2-15,0 2-4 0,-4-3 1 0,1 2-1 16,-1 1-1-16,-3 0-1 0,0 4 4 0,-3 5-1 16,2 3 3-16,-2 4 2 0,1 2-9 15,1 1-8-15,-1 0-12 0,1 2-16 0,0-1 5 16,-2 6 3-16,1 3 11 0,-2 5 13 0,-2 4-2 16,5-1 1-16,-1 2 2 0,4 2 2 0,0-1-2 15,7-1 1-15,0-3 2 0,3 0-4 0,3-3 6 16,4-2-2-16,-3-3 1 0,5-3 2 15,-2-3-12-15,1-1-32 0,-3-3-66 0,-2-3-134 16,4-4-241-16,-3-4-921 0</inkml:trace>
  <inkml:trace contextRef="#ctx0" brushRef="#br0" timeOffset="145760.8051">26755 1475 2055 0,'3'-3'175'0,"-1"0"-37"16,-1-2-14-16,1 3-22 0,-2 0-39 0,0 4-49 16,-2-2-81-16,2 1-93 0,0 1-148 15,0 2-257-15,2 0-916 0</inkml:trace>
  <inkml:trace contextRef="#ctx0" brushRef="#br0" timeOffset="146231.0653">27048 1605 1 0,'2'4'276'0,"7"1"70"0,-3 2-41 15,0-1-2-15,2-1-13 0,2 0-43 0,0-3-39 16,0-1-35-16,1 0-30 0,3-3-15 0,3-2-21 16,2-3-20-16,1-1-18 0,1-2-11 0,-2-1-9 15,-2-4-8-15,-2-2-2 0,5-4-14 16,-4 1-4-16,2-4-3 0,-1-2-5 0,-3-1 0 16,0-2 0-16,-2 0-2 0,-2-2-1 15,-4-1-3-15,3-2 0 0,-6-4-2 0,0-1 0 16,-1-2-2-16,1 2-8 0,-2-2 0 0,-1 0-3 0,2-2 0 15,-2-2 1-15,-2 2 1 0,1 25 9 16,0-10 0-16,-2 7 8 0,1-4-3 0,-2 6-5 16,-2-2 0-16,0 5-4 0,1-1-6 15,-2 8-22-15,2 4 4 0,-1 4-7 0,0 7 6 0,0 2 19 16,-3 14-10-16,-5 18 8 0,2 10 3 16,-1 4 1-16,6-7 5 0,3 3-1 0,5 2 5 15,3-3-4-15,5 0 8 0,2 3-1 0,0-1-3 16,3-2 6-16,-2-1 0 0,3-6 3 15,-1-5 0-15,3 1 0 0,-3-7-11 0,2-5-31 16,-1-2-57-16,0-9-109 0,-1-5-145 0,2-4-262 16,-3-9-925-16</inkml:trace>
  <inkml:trace contextRef="#ctx0" brushRef="#br0" timeOffset="146456.3761">27454 1155 821 0,'10'-3'289'0,"1"-1"-64"0,8-2 27 16,-1 0 17-16,2 3-25 0,-1 0-58 16,-2 3-54-16,2 1-46 0,-1 5-25 15,1 3-15-15,1 3-7 0,-1 6 0 0,0 2 0 0,-3 4 0 16,-3 1-10-16,-3 1-2 0,0 4-3 16,-1-4-2-16,-1 0 9 0,-3-1-6 0,1 0-10 15,-2-3-23-15,2-3-55 0,-1-4-97 0,-1-5-179 16,-2-3-290-16,-1-5-929 0</inkml:trace>
  <inkml:trace contextRef="#ctx0" brushRef="#br0" timeOffset="146588.809">27789 1045 2169 0,'-5'-8'278'0,"0"2"-250"0,-3-3 9 15,5 3 10-15,0 0 5 0,-1 1-11 0,3 1-38 16,2 0-104-16,4 3-212 0,3 2-451 0,2 1-712 15</inkml:trace>
  <inkml:trace contextRef="#ctx0" brushRef="#br0" timeOffset="146808.0159">28153 1031 1896 0,'-17'10'234'16,"-8"7"-137"-16,-3 3 14 0,0 2 23 0,8-1-6 16,3-1-31-16,2 1-27 0,5 1-29 0,2 3-13 15,6 1-7-15,2 1-1 0,5 0 1 0,4 0 5 16,1-1 1-16,5-2-5 0,-2-5-20 0,5-1-38 16,-3-3-52-16,6-6-99 0,-1-1-174 15,5-5-377-15,-3-4-807 0</inkml:trace>
  <inkml:trace contextRef="#ctx0" brushRef="#br0" timeOffset="147364.597">28573 997 1926 0,'-8'6'175'0,"-5"5"-27"0,-2 6 19 16,-6 3 2-16,4 2-34 0,-1-3-55 0,5 3-34 15,3 3-17-15,1-2-9 0,3 3-3 0,5 1 5 16,2-5-3-16,6-2-3 0,3-7-1 16,1-6-9-16,7-6 2 0,4-5-8 0,0-5-21 15,6-6-24-15,0-5-18 0,-3-3-1 0,2-1 12 16,-6-1 20-16,-5 0 6 0,-4 2 2 16,-8 4-3-16,-4 5 2 0,-2 2 2 0,-6 4 6 15,0 0 6-15,3 4 0 0,-5 4 5 0,0 1 1 16,1 6 1-16,0 2 1 0,-1 2-6 0,2 3 7 15,6 4 2-15,2 0-2 0,4 3 3 16,4-1-4-16,5 3-6 0,2-4-16 0,7-3-4 16,2-7-10-16,2-3 3 0,3-2 18 0,-6-9 7 15,4-1 9-15,-4-3 7 0,1-5 2 0,1 1 3 16,-5-7 7-16,0-1 4 0,0 1 10 16,-8-4 10-16,2 0-1 0,0-2 1 0,-5-3-5 15,1-4-5-15,-1 1-5 0,-3-6-5 16,0 19 4-16,-3-8-2 0,1 0-8 0,2-8-8 15,-3 0-7-15,4-7-9 0,0-2 11 0,-3-5-1 0,2 1 2 16,-2 0 24-16,-2 7 20 0,1 0 23 0,-4 7 8 16,-2 7-14-16,1 5-25 15,-6 7-27-15,4 4-23 0,-4 8-11 0,-1 4 2 0,-2 6 11 16,1 5 7-16,0 6 6 0,-1 7-1 0,1 4 6 16,1 8 3-16,-1 3 4 0,6 5-3 15,1 3-4-15,6 50-6 0,5-13 4 0,7-16 1 16,0-19 1-16,5-15 11 0,4-6-4 0,1-4 8 15,4-5 2-15,2-3-13 0,5-6-25 16,-2-6-65-16,3-3-110 0,-4-6-206 0,-4 0-525 16,-4-2-701-16</inkml:trace>
  <inkml:trace contextRef="#ctx0" brushRef="#br0" timeOffset="147936.1511">26789 2460 1824 0,'-5'2'239'0,"-4"2"-97"0,-1 8-61 0,-1 4 5 15,-1 9 16-15,-1 9 4 0,2 6-9 0,-3 7-23 16,5 2-21-16,4 3-15 0,2 0-11 0,3-1 1 16,3 3-9-16,2-3 3 0,4-4-1 15,3-2-2-15,1-8 2 0,1-2-4 0,2-3 3 16,-4-7-4-16,2-4-2 0,-3-6-7 0,1-4-16 16,-1-5-25-16,-3-5-39 0,3-5-54 15,3-3-103-15,-1-5-158 0,2-7-314 0,0-4-807 16</inkml:trace>
  <inkml:trace contextRef="#ctx0" brushRef="#br0" timeOffset="148263.0671">26659 2377 1552 0,'10'-10'185'0,"5"-1"-54"0,6-1 12 15,5 1 19-15,1 5-12 0,-1 0-40 0,5 3-36 16,3 4-21-16,-1 3-9 0,2 4-9 15,-3 4-7-15,-4 1-8 0,-7 3-8 16,-6 3-1-16,-7 2-1 0,-4 5 1 0,-7 2 0 0,-2 2 2 16,-7 5 1-16,-2 1 1 0,-4 4 3 15,-6 1-6-15,2-1 0 0,1 0-6 0,0-8-7 16,7-7 2-16,5-9-3 0,6-8 0 0,3-4-2 16,2-4-8-16,2 0 12 0,2 0-1 0,3-1 6 15,4 1 7-15,4 1-7 0,0 0 0 16,2 2-3-16,-3 1 2 0,5 2 1 0,0-1 5 15,3 4 4-15,0-1-3 0,2 0 6 16,2 3-4-16,0-2 2 0,2 2 11 0,0-1-9 0,-1-4-14 16,-1 0-40-16,2-2-69 0,-6-2-135 15,2-1-193-15,-4-1-507 0,-2 0-274 0</inkml:trace>
  <inkml:trace contextRef="#ctx0" brushRef="#br0" timeOffset="149207.6145">27504 2491 1354 0,'-5'4'412'15,"-2"7"-252"-15,-2 0-27 0,-4 6 16 16,3 2 1-16,0-1-23 0,4 2-44 0,2-1-33 16,4 1-11-16,4-2-7 0,3-3 3 0,7-1 10 15,2-3 7-15,5-4 3 0,3-4-6 16,3-3-4-16,3-5-16 0,0-4-2 0,-1-1-4 15,-3-4-3-15,0 0 2 0,-6-2-4 0,-6-1 0 16,1-2-2-16,-8 1-2 0,-4-1-7 0,-3 2-3 16,-4 2-8-16,-4-1-9 0,-2 2-1 15,-2 2-1-15,0 1 0 0,-5 3 6 0,1 3-3 0,0 0 1 16,0 3 2-16,1 4 2 0,4-1 1 16,0 3-5-16,3 0-4 0,6 0-9 15,2 4 5-15,2 2 2 0,2 0 6 0,4 3 9 16,6-2-5-16,1 0 5 0,6-6 3 0,4-1 1 15,2-5 8-15,2-4 0 0,1-3 1 0,0-3-2 16,-1-1 0-16,-3-3 2 0,0-2-2 0,-1-1 10 16,-3-1-7-16,-1-2 2 0,-5-2 3 0,0 1-6 15,-4-1 3-15,-6-2 0 0,-1 0-2 16,-1-2-2-16,0-1 0 0,-4-1-3 0,-3-3-3 16,2-2 1-16,-2-3-6 0,1-2 0 0,0-2 2 15,-2-2-7-15,1 1 7 0,0-4-2 0,-3 4-2 16,-1 2 6-16,0 3 0 0,-1 8 7 15,-2 5 6-15,-2 7 9 0,2 6 0 0,0 3-4 16,1 6-11-16,3 3-16 0,0 4-6 0,-2 2-14 16,-1 4 4-16,-1 7 10 0,-1 11-1 0,-1 5 13 15,3 6-1-15,3 4-1 0,1 4 1 0,2 4 1 16,2 5 1-16,1 3-3 0,4 0 6 16,1-2-1-16,2-3 0 0,5-2 8 0,5-4-8 15,-2-2 3-15,3-1 2 0,2-10-5 16,2-2 5-16,0-9-2 0,3-3 1 0,-4-8 0 15,3-3 4-15,1-7 2 0,1-4 0 0,2-7 3 16,1-5-2-16,1-4-1 0,0-2 0 0,-1-4-8 16,-2-1 4-16,-1-2 0 0,-7-2 0 0,-3-4 3 15,-1 1-1-15,-5-2-3 0,1-3-1 0,-3 5 4 16,-6-3-8-16,-2 3 1 0,-2 2-1 16,-5 3-9-16,1 2 9 0,-2 3-1 0,0 4-1 15,0 0 7-15,-1 7-6 0,1 0-2 0,-2 4-4 16,1 5-1-16,-2 4-7 0,1 2 0 15,0 5-1-15,1 5-3 0,0 1 8 0,0 7 4 16,2 1 1-16,5 3 5 0,0 0-1 0,5 4 0 16,4-2-2-16,3 4 5 0,3-2-6 0,1-2 1 15,4 0 2-15,0-7-11 0,3-5 7 16,0-3-1-16,3-8-2 0,2-2 12 0,3-5-5 16,1-4 3-16,-3-4-1 0,3-3-4 0,-3-6 2 15,-3-4-3-15,-1-3 3 0,-3-3-2 0,-2-4 4 16,-3-1 0-16,0-3-3 0,-1-2 4 0,-3 2-5 15,1-4 2-15,1 0-2 0,-1 3-1 16,0 1 1-16,-2 8-1 0,1 8-1 0,-7 5-5 16,3 8-2-16,-5 0-6 0,4 6-10 15,-3 2 4-15,3 7-2 0,0 3 5 0,2 5 11 0,-2 6 0 16,-1 0 7-16,3 4 0 0,-6 0 4 16,-2 0 2-16,-1 3 1 0,-6 1 3 0,2-2 0 15,-5 3 4-15,-6-4-9 0,3-3-25 16,-6-7-55-16,-2 1-101 0,-9-6-184 0,-5 0-538 15,-10-2-721-15</inkml:trace>
  <inkml:trace contextRef="#ctx0" brushRef="#br0" timeOffset="149720.7686">24329 2710 1988 0,'-5'-1'279'0,"2"-1"-113"0,-2 0-66 0,5 2-50 0,4 0-42 0,-2 3-10 15,0 6-3-15,5 4 8 16,1 6 14-16,3 6 5 0,-1 1 6 0,2 6 5 16,1 4 8-16,4 2-7 0,-2-1-4 0,4 2-1 15,1-3-6-15,1 2 3 0,-2-3 3 0,-1 1-1 16,-5-4-8-16,4-4-3 0,-3-5-17 0,4-3-39 15,-3-5-64-15,0-5-126 0,-4-4-178 0,-1-1-336 16,-7-5-699-16</inkml:trace>
  <inkml:trace contextRef="#ctx0" brushRef="#br0" timeOffset="149963.9692">24492 2345 1658 0,'28'8'236'0,"12"6"-45"0,14 7-18 15,0 4-16-15,-3 5-22 0,0 0-33 0,-3 9-22 16,-5 3-13-16,-3 6-10 0,-9 6-3 16,-9 10-6-16,-7 6-15 0,-10 4 1 0,-6 7 0 15,-8 2-3-15,-4-2 3 0,-7 1-11 0,-2-4-21 16,-5-4-33-16,3-6-53 0,0-8-70 0,5-8-84 15,3-5-131-15,6-6-251 0,2-9-895 0</inkml:trace>
  <inkml:trace contextRef="#ctx0" brushRef="#br0" timeOffset="150521.5054">25170 4234 1402 0,'2'-4'304'16,"0"-1"-89"-16,0 1-47 0,3-3-36 0,1 1-30 15,2 0-20-15,0 2-20 0,3-3-14 0,1 4-6 16,6 1-6-16,-3 0-5 0,7 3-8 16,-1 2-4-16,-1 7-13 0,1 3-3 0,-4 5-3 15,0 5 2-15,-7 4 14 0,-3 2 4 0,-4 6 6 16,-6 3 0-16,-4 3-2 0,-7 3 1 0,-6 2 0 16,-1-2-1-16,-5 2-6 0,-1-5-5 15,4-2 0-15,2-7-4 0,3-9-4 0,7-7-1 16,5-9-3-16,6-3 4 0,1-4 4 0,2 0 2 15,1-3 24-15,6 0 12 0,8-3 2 16,4-3-1-16,8-4-21 0,2-4-16 0,4 1-3 16,4-2-3-16,-2-1-16 0,-1 0-28 0,-2 3-44 15,-2-2-56-15,-6 2-82 0,1-1-99 0,-2 0-201 16,-3-3-450-16,-1 0 96 0</inkml:trace>
  <inkml:trace contextRef="#ctx0" brushRef="#br0" timeOffset="150762.0286">25604 3574 1073 0,'20'16'381'16,"9"10"-93"-16,6 11-45 0,1 5-29 15,-4 0-38-15,-3 6-16 0,-5 8-38 0,-5 3-23 16,-8 5-26-16,-6 6-27 0,-6 4-9 0,-5 0-13 15,-4 4 8-15,-3-1-6 0,-1-7 2 0,0-8 2 16,0-4-11-16,-2-11-2 0,5-7-21 16,-2-1-24-16,0-6-36 0,5-6-58 0,-1-6-88 15,2-7-140-15,3-6-190 0,0-5-467 0,1-3 245 16</inkml:trace>
  <inkml:trace contextRef="#ctx0" brushRef="#br0" timeOffset="152284.7902">26937 3438 1280 0,'-3'-7'300'0,"-3"-1"-54"0,0 1-35 16,2 2-34-16,3 2-40 0,1 3-42 0,1 0-51 16,1 1-46-16,0 2-12 0,1 2 1 0,2 6 16 15,2 9 24-15,3 7 13 0,4 9 5 16,3 3-4-16,3 9-4 0,-1-1-9 0,2 3-6 15,-3-1-7-15,-3 2 3 0,-1-1-2 0,0 1 3 16,-2-1 2-16,2-8-1 0,-3-1-1 16,3-9-4-16,-3-4-3 0,-1-4-7 0,2-5 2 0,-3-5-1 15,-1-4-5-15,-3-4-9 0,1-2-38 0,-5-4-37 16,2 0-32-16,-3-4-69 0,-2-1-111 0,0-3-275 16,-3-4-903-16</inkml:trace>
  <inkml:trace contextRef="#ctx0" brushRef="#br0" timeOffset="152610.7947">26922 3266 1279 0,'3'-2'455'16,"2"-2"-313"-16,3-2-79 0,3-2 37 0,6-3 34 15,1 2 16-15,5-4-11 0,7 3-29 0,2-4-22 16,7 0-16-16,3 0-13 0,5-2-14 16,3-2-7-16,-1 0-8 0,-2 0-7 0,-2 4-5 15,-4 0-3-15,-5 4-4 0,-7 0 2 16,-8 3-3-16,-1 3 0 0,-10 2-3 0,-2 0-4 15,-5 2-11-15,-2-1-28 0,-2 2-24 0,1 1-36 16,-3 0-48-16,2 3-79 0,-4 1-143 0,3 3-284 16,-6 1-780-16</inkml:trace>
  <inkml:trace contextRef="#ctx0" brushRef="#br0" timeOffset="152831.9855">27270 3566 854 0,'2'0'725'0,"-2"0"-345"0,2 0-72 0,2-3-74 15,1-1-68-15,4-4-59 0,2-2-49 0,2-3-8 16,4-2-2-16,5-4-10 0,6 1-19 0,3 1-11 16,5-2-4-16,1 1-2 0,-2 4-4 15,-4 1-1-15,-2 4-10 0,-6 1-34 0,-4 5-57 16,-5 1-104-16,-2 3-160 0,-5 2-306 0,-6 5-840 15</inkml:trace>
  <inkml:trace contextRef="#ctx0" brushRef="#br0" timeOffset="152990.9287">27414 3966 698 0,'1'5'297'15,"6"-2"-15"-15,0 3 57 0,5-5-13 0,1-2-39 16,7-6-85-16,6-2-78 0,4-5-62 0,5-1-31 15,1-2-13-15,2-1-54 0,3 5-104 0,-3-2-173 16,-6 2-404-16,-2 0-742 0</inkml:trace>
  <inkml:trace contextRef="#ctx0" brushRef="#br0" timeOffset="153373.4779">28064 3259 1515 0,'6'2'186'0,"1"3"-104"0,3 0-38 15,3 5 18-15,2 5 26 0,-3 5 10 0,2 4 17 16,-4 5 0-16,0 2-18 0,-3 4-15 16,-1-1-26-16,-4 2-22 0,0-3-5 0,-2-1-8 15,2-1-6-15,-2-5-2 0,1-8 0 0,0-6-3 16,1-6 4-16,-2-3 26 0,-2-3 32 0,2-2 37 15,0-1 3-15,-1-2-25 0,0-9-36 0,1-5-37 16,0-6-20-16,1-6 6 0,3 1 2 16,1-4 0-16,2 0 5 0,2-3-3 0,-1-1-4 15,2 0 0-15,1 1 0 0,2 3-4 0,4 4 0 16,-5 5-3-16,4 5-2 0,-3 6 5 0,-4 4-2 16,2 4 1-16,-7 4-4 0,4 4-3 0,0 4 1 15,0 4 2-15,6 1 4 0,-3 8 4 0,5 1 0 16,1 3 1-16,1 1-2 15,-2 2 2-15,2 1 0 0,-1 0 2 0,0 0 7 0,-3-2-5 16,1-1 0-16,0-3 0 0,-3-3-10 0,1-4-20 16,-5-3-71-16,3-2-159 0,-5-1-422 15,0-2-949-15</inkml:trace>
  <inkml:trace contextRef="#ctx0" brushRef="#br0" timeOffset="153732.8268">28781 3398 2310 0,'3'-6'133'0,"0"-8"-20"16,6-2-11-16,0-2 6 0,1-3-10 0,0-1-18 16,1-2-18-16,0-2-13 0,-3 0-8 15,1-3-9-15,-2-1-4 0,3 2-9 0,-3-3 2 16,1 2 3-16,-2 3 0 0,0 0 1 0,1 3-10 15,-2 1-9-15,2 4-4 0,2 4-4 0,-2 4-1 16,2 4-2-16,5 1-5 0,-2 4-4 0,3 2 2 16,5 3 1-16,2 3 5 0,3 5 5 15,-5 3-3-15,3 2-2 0,-1 3-1 0,-1 0 1 16,-3 2 3-16,0 2 3 0,-7 1 1 0,-2-1-2 16,-8 4 4-16,-1-3 2 0,-3 0 3 15,-6-1 6-15,-3-3 1 0,-5-5 1 0,0-2 1 16,-2-4-4-16,1-3 0 0,-1-1-4 0,-2-4-6 15,1 0-11-15,1-2-22 0,1-2-30 0,6 0-44 16,2-1-64-16,6-3-145 0,-1 1-404 0,5-2-878 16</inkml:trace>
  <inkml:trace contextRef="#ctx0" brushRef="#br0" timeOffset="154445.2126">29518 2777 2671 0,'-2'-4'37'0,"0"1"-34"0,-3 1-21 16,5 4 2-16,-2 4 15 0,0 3 15 0,-4 7 9 0,1 5-1 15,-3 3-1-15,2 3-3 0,2-2-3 0,4 1-4 16,1-1-1-16,5-1-2 0,0 1 6 16,2-6-2-16,2-4 3 0,5-5 12 0,-2-6 6 15,-1 0 16-15,3-5 5 0,-1-5-1 0,0-4-4 16,3-3-14-16,-3-4-9 0,3-4-4 15,-4-2-5-15,1-3-1 0,-2-1-2 0,-2-3-2 16,-3 0-5-16,0 3 2 0,1 2 0 0,-5 2 0 16,1 5 1-16,-2 4-2 0,-1 3-1 15,-1 6 0-15,0 3-1 0,1 1-12 0,-1 1-19 16,1 1-21-16,0 3-4 0,3 3 15 0,-2 6 16 16,0 2 20-16,6 2 2 0,-4 2-4 0,4 2 0 15,-1 1 3-15,2 1-2 0,-1-4 2 16,5-2 0-16,-2-6 0 0,0-6-1 0,-1 0 7 15,0-5 12-15,-4-2 2 0,2-5 6 0,3-4-5 16,-1-4-5-16,-1-2 1 0,1-2-3 16,-3-2-1-16,-3 0-4 0,-2 0-3 0,2-1-2 15,-3 2-1-15,0-2 2 0,0-1-3 0,0 2 3 16,4-2-3-16,-1 0-4 0,3 0 0 0,-2 0-4 16,5 0 3-16,0 2 0 0,2 5-4 15,-1 3-1-15,1 3-8 0,-3 3-7 0,-3 4-3 16,2 3-1-16,-5 1 2 0,5 2 3 0,-4 6 4 0,3 0-2 15,-3 7 7-15,0 2 4 0,-2 3 2 16,-2 3 4-16,0 4 0 0,0 0-2 0,-1 0 2 16,1-2-2-16,1-4-2 0,3-5-1 0,3-6-1 15,-1-5-1-15,-1-1 7 0,4-3 10 16,1-8 4-16,2 0 6 0,7-5-3 0,1-5-4 16,4-4-2-16,2-3 0 0,2-4-2 0,-3-2 2 15,0-1-1-15,-2-2 1 0,-4 0-1 0,-6 0 0 16,1-1 0-16,-7 2 5 0,-1 0 0 15,-5 6-4-15,-3 3 2 0,-4 7-6 0,-3 1 2 16,-2 4-3-16,1 6-6 0,0 2-5 0,-1 5-2 16,-2 5 3-16,-2 9 4 0,3 2 5 0,1 6-2 15,3 5-1-15,8 2 2 0,10 4-3 16,5-2 3-16,6 1 3 0,3-7-3 0,5-4 6 16,2-3-3-16,7-7 1 0,3 1 1 0,5-1-5 15,2-4-27-15,3-5-35 0,-4-1-72 16,-11 0-124-16,-2-3-251 0,-11-3-1155 15</inkml:trace>
  <inkml:trace contextRef="#ctx0" brushRef="#br0" timeOffset="155098.949">26288 4914 1675 0,'-12'-1'178'0,"-6"1"-22"0,-5 1-16 0,1 5-5 15,1 5-7-15,1 1-22 0,-3 8-28 16,1 3-22-16,-3 1-8 0,6 2-2 0,2 2-9 16,2 0-8-16,5 0-13 0,1 4-8 0,3-2-5 15,3 1 3-15,4-1 0 0,4-7-2 0,6-7-5 16,-1-2-3-16,2-10 9 0,3-4 13 0,1-5 13 15,5-8 8-15,4-1-5 0,1-6-9 16,0-6-6-16,2-3-5 0,-2-2-2 0,-3 1 0 16,-2 3-1-16,-3 6-1 0,-6 3 4 0,-4 7 6 15,-4 6 12-15,-4 0 3 0,-2 5-4 0,0 1-14 16,0 0-16-16,0 2-17 0,1 0 1 16,-2 4 4-16,1 4 4 0,2 7 10 0,-3-2-4 15,6 3-5-15,-1-4 1 0,7 0 1 16,5 1-1-16,3-1-3 0,6-1-19 0,2-4-40 0,6-2-52 15,4-7-76-15,0-2-100 0,-1-6-177 16,4 0-531-16,0-6 27 0</inkml:trace>
  <inkml:trace contextRef="#ctx0" brushRef="#br0" timeOffset="155916.9253">27622 4952 1 0,'-3'1'0'16,"1"1"225"-16,-1-1 198 0,-2-4-3 0,3-1-49 15,0 0-72-15,-4-5-55 0,4-2-39 0,-2-4-36 16,2-4-21-16,0-4-19 0,1 0-27 16,1-4-12-16,0 0-19 0,1-4-15 0,1 2-10 15,0 0-12-15,1-1-12 0,-1-3-2 0,1 5-1 16,2-3-2-16,-2-2-3 0,2 3-6 0,-1-1-4 16,1 6 3-16,-1 5 4 0,1 6 4 15,-1 6 0-15,-2 3-10 0,4 4-12 0,0-3-9 16,3 3-3-16,6 2 3 0,4 1 4 15,3 8 5-15,4 4 3 0,2 3 0 0,-2 2 0 0,-1 1 3 16,-4 2-1-16,-2 1-1 0,-8 1-2 16,-1 1-4-16,-5 1-4 0,-3 1 0 0,-5 1 5 15,-2 2 3-15,-4-3-1 0,0-3-9 0,-1-5 0 16,3-6 1-16,3-6 6 0,0-2 18 0,3-4 4 16,0-1 8-16,1-1 3 0,0-1-2 15,0 1-3-15,1 1-3 0,2 0-5 0,-1-2-8 16,-1 2-7-16,3-1-17 0,1-5-3 0,5-3 0 15,0-6 2-15,2-4 14 0,7 0 4 0,1-5 3 16,-1 2 3-16,2-4 1 0,-5 0 2 0,3 0 3 16,-3 1 6-16,-5 1 2 0,3-2-1 15,-3 0-3-15,-2-4-1 0,-2 2-2 0,2-4-1 16,-6 1 0-16,2 1-3 0,-4-4 0 16,-1 2 1-16,-4-2-1 0,0 1 3 0,-5-1-3 15,2-3 3-15,-2 5-3 0,-3-5 0 0,2 6-3 16,-4 3 1-16,3 5 4 0,1 5 1 15,2 9-1-15,1 5-7 0,3 1-13 0,2 6-12 0,2-1 0 16,-1 5 0-16,0 8 9 0,-2 4 8 0,3 9 2 16,4 6 1-16,1 4 0 0,6 4-1 15,1 4 1-15,4 2 2 0,3 2 0 0,2 2-13 16,3-2-35-16,0-1-63 0,-1-8-117 0,6-5-205 16,2-12-444-16,1-8-514 0</inkml:trace>
  <inkml:trace contextRef="#ctx0" brushRef="#br0" timeOffset="156076.4627">28186 4160 1877 0,'-5'-7'146'0,"0"-4"-2"0,1 0 2 0,3 1 11 16,4 3-23-16,0-1-47 0,4-3-43 16,0 2-31-16,6-2-8 0,-1 2-14 15,7 2-5-15,0 0-40 0,3 1-111 0,0 2-190 16,-1 1-393-16,3 2-659 0</inkml:trace>
  <inkml:trace contextRef="#ctx0" brushRef="#br0" timeOffset="156401.5266">28491 4309 875 0,'-1'-4'174'15,"-3"-3"-106"-15,1-2 57 0,2-3 72 0,2 1 54 16,4-5 9-16,-2 0-34 0,6-4-49 0,1 2-42 16,0-1-25-16,-1 1-19 0,2-1-10 15,-5 4 3-15,-1 3-6 0,-4 1-10 0,-1-2-11 16,0 4-18-16,-1-3-5 0,-1 6-7 0,-4-1 1 16,3 2-2-16,-6 1-15 0,4 1 1 15,0 3-6-15,-2-1-6 0,0 5 3 0,-4 0-7 16,-2 5-2-16,1 3 2 0,1 5 2 0,-3 6-2 15,3 0 1-15,4 3-1 0,3 0-6 0,5 2 4 16,4 0 0-16,4 0 4 0,3 1 6 0,2 1-4 16,2 1-6-16,2-4-21 0,2-3-34 15,3-8-30-15,0-7-23 0,5-8-22 0,3-7-40 16,4-7-73-16,1-1-159 0,1-4-396 0,-4 0-319 16</inkml:trace>
  <inkml:trace contextRef="#ctx0" brushRef="#br0" timeOffset="157558.5373">29151 3884 2187 0,'-6'1'38'0,"0"-1"-38"0,-2 3 13 16,-2 1 43-16,-1 4 32 0,3 4 19 0,-2 2-5 15,-2 3-19-15,2 2-17 0,-1 1-21 0,1 1-17 16,1-1-12-16,3 3-6 0,2-2-3 0,3 3 1 15,1-4-2-15,2-7-6 0,5-3 4 0,2-7 5 16,0-1 15-16,3-4 17 0,-1-3 5 16,3-4-1-16,2-3-12 0,-2-4-9 0,4 1-6 15,-5-1 6-15,-3 5-1 0,-1-3-2 0,-1 2 3 16,-6-2-9-16,1 3 0 0,-2 1 0 0,-1 2-3 16,-3 1-2-16,1 3-1 0,2 3-8 0,-3 1-17 15,3 0-13-15,0 1-27 0,0 1-5 16,0 4 19-16,0 4 7 0,0 3 26 0,2 2 7 0,0 1-9 15,5 1 2-15,0-5-1 0,4 4-7 16,3-4-14-16,-2-2-10 0,6-3 1 0,1-3 1 16,0-3 21-16,-1-3 8 0,-1-4 3 0,3 0 8 15,-4-5 0-15,-1 3 6 0,1-4 1 16,-3 2-2-16,-4-4-2 0,-1-1-2 0,0-2-2 16,-2 0 0-16,-2 1 5 0,-1-3-2 0,0-1 0 15,-2 0 2-15,2 0-10 0,1 5 7 16,-3 0 2-16,0 1-1 0,-1 2 8 0,0 4-5 15,-1 3 0-15,1 3-5 0,0 2-16 0,-1 1-39 16,0 0-19-16,0 4 2 0,-1 3 12 0,-1 4 38 16,2 2 19-16,1 1-1 0,0-2 7 0,0 4-3 15,2 1-1-15,4-2-1 0,1 0-5 16,1-2-1-16,4-5-2 0,1-3 1 0,0-3 1 16,2-3 10-16,0-2 6 0,2-1 4 0,-4-2 9 15,-1-2-6-15,4-2 4 0,-4-1 0 16,0-3 1-16,-2 1 8 0,0-5-1 0,-1 0 0 15,-1-2 0-15,-3-3-2 0,2-1-2 0,-5 0 1 16,2-1-1-16,-7-1-3 0,1 0 1 0,-1-4-6 16,-4-2-7-16,0-1 0 0,1-5-6 0,-3-2 0 15,1-1-1-15,0-2 0 0,3-2 0 0,-3 1 1 16,4-1 3-16,-2 2-1 0,3 1 3 16,-3 9 5-16,3 4 5 0,-4 6 8 0,4 6 6 15,-3 6-4-15,3 3-6 0,1 5-16 0,1 3-21 16,-3 1-6-16,2 5 0 0,-2 3 5 15,-5 5 10-15,2 6 2 0,3 3-3 0,-2 4 4 16,4 4 1-16,2 5 0 0,2 0 3 0,0 4 0 16,6 0-1-16,1-2 1 0,8 1 0 15,-3-6 1-15,7 1 1 0,1-6 1 0,5-4-4 0,-5-4 2 16,5-6 1-16,-4-6-1 0,-1-3 6 16,-3-5-3-16,2-2 4 0,-2-4 2 0,0-4 1 15,-4-3 1-15,2-5 2 0,2-2-4 0,-5-6-4 16,5 0 5-16,-2-3 4 0,-4 3 1 15,-5 2 11-15,-4 0-7 0,2 4-5 0,-6 0-1 0,-1 3-8 16,-4 3 2-16,3 3 2 0,-1 4-5 16,-2 2-2-16,4 3-10 0,1 1-18 15,-1 1-19-15,2 3-1 0,-1-1 4 0,0 6 13 0,1 2 22 16,2 1 1-16,-1 3 2 0,2-1 0 16,4-3-2-16,0-3 0 0,2-1 0 0,3-4 3 15,-1-3 7-15,5-1 10 0,-1-2 1 0,0-4 0 16,1-2-3-16,-3-2-6 0,-2 0 3 15,3 1-3-15,-4-1 1 0,-3 3 1 0,-3 1-4 16,2 3-2-16,-4 1-4 0,1 2-5 0,-1 1-6 16,0 1-3-16,4 3-2 0,1 5-1 0,4 2 7 15,0 8 5-15,2 2 3 0,2 4 3 0,2 3-1 16,-3 5-3-16,-1 4 1 0,0 4 0 16,-6 3 1-16,-3 5-1 0,-5 2 2 0,-3 6-1 15,-5 6 2-15,-4 2 0 0,-6 2 0 0,-6-1 1 16,-3-1 1-16,-3-4-1 0,-1-6-2 0,1-7 4 15,0-11-1-15,6-10 9 0,3-12 12 16,2-8 12-16,1-5 5 0,3-8 3 0,-1-2-7 0,6-6-8 16,-1-5-6-16,2-4-8 0,6-4-7 15,2-4-7-15,5-2-1 0,4-3-2 0,5-4-1 16,3-4-1-16,7 0-9 0,4-6-19 0,3-2-32 16,2-3-49-16,2-5-75 0,5 0-150 15,1-2-350-15,1-4-918 0</inkml:trace>
  <inkml:trace contextRef="#ctx0" brushRef="#br0" timeOffset="158451.6958">31206 2831 1254 0,'-2'-8'327'0,"-7"-1"-77"16,-1-4-29-16,-2 6-26 0,1 3-37 16,-7 2-43-16,4 3-41 0,-4 4-28 0,-1 2-14 15,3 5-6-15,-4 3-4 0,3 5 1 0,-2 2 3 16,7 3 1-16,1 0-4 0,1 1-6 16,3 1-8-16,6 1-6 0,1 1 0 0,1-3-3 15,6-2-2-15,3-5 2 0,0-5 2 0,1-4 12 16,2-5 14-16,2-3 11 0,-1-4 10 0,-2-3 4 15,4-6-8-15,-3 0-6 0,-2-3-6 16,5-3-7-16,-5-1-1 0,-1-3-3 0,2-1-5 16,-3-3-3-16,0 0 1 0,-3-1-3 0,0 2 0 15,-2-4-2-15,1 4-4 0,-2 3-3 0,-1 4-1 16,1 6-2-16,-3 6 0 0,0 3-4 16,0 2-20-16,0 0-34 0,1 2-13 0,0 7 7 15,3 3 19-15,3 7 34 0,2 4 13 0,1 1-2 16,4 0 0-16,2 1-2 0,-2 3 2 15,5 0 0-15,-5-2 2 0,5-4 2 0,-1-4-4 16,2-8-1-16,0-1 2 0,1-6 2 0,-1-4 5 16,-6-1 5-16,4-4 7 0,-6-2 2 0,3-2 4 15,-3-4 0-15,-1-1-5 0,0-6-2 0,-3-2-2 16,0-1-3-16,-4-3-1 0,3 1-2 0,-4-5-3 16,-1-1 0-16,3-3-1 0,-2 2-5 15,-1 3 0-15,5-1-1 0,2 4-3 0,-4 2 1 16,3 3-3-16,1 8-1 0,-1 1 0 0,-4 7-6 15,2 4-8-15,-5 0-23 0,0 5-16 0,0 0 3 16,3 4 12-16,2 4 26 0,3 1 16 16,0 4 1-16,-1 3-1 0,-1 0 0 0,2 2-1 15,0 4 2-15,-1 2-2 0,0 0 4 0,-2 0-2 16,1-3 0-16,0-6 2 0,-2-7-3 16,1-7 8-16,-4-4 18 0,-2-1 27 0,0 1 20 15,-1-3-8-15,2-6-18 0,0-4-25 0,1-6-20 16,1 0 3-16,2-3 0 0,-2 1-3 0,5 0 2 15,-1 0 0-15,-2 1 0 0,4-1 0 0,-2 0-1 16,2 3-1-16,-4 3 0 0,3 4 0 16,-1 2 0-16,-3 3-2 0,1 2-7 0,-2 3-12 15,-2 4-4-15,1 0 3 0,5 5 5 0,2 3 13 16,2 1 1-16,-1 4 1 0,2 3 0 0,-2 1 0 16,0 2-4-16,0 3-18 0,2-2-28 0,-1 1-31 15,0-4-37-15,6-3-31 0,1-3-56 16,0-4-103-16,2-4-246 0,-3-2-943 0</inkml:trace>
  <inkml:trace contextRef="#ctx0" brushRef="#br0" timeOffset="158839.5278">32307 2333 997 0,'-5'-1'144'16,"0"2"-83"-16,-4 3-13 0,-1 2 28 15,0 1 16-15,-2 5-3 0,3 1-10 0,2 1-15 16,1 3-4-16,2 1 11 0,0 4-2 16,3 2-3-16,2 1-16 0,1 0-22 0,2 0-7 0,4-3 19 15,0-3 24-15,2-3 20 0,3-4 6 16,0-3-8-16,1-5-5 0,-1-3-2 0,1-2 7 16,-2-1-2-16,2-7-8 0,-2 0-8 0,3-6-14 15,-1-1-4-15,-6-4-8 0,-5-3-9 16,0 2-15-16,-3-4-14 0,-3-2-7 15,-2-2-4-15,-5-4 5 0,-3 0-1 0,1 0 2 0,0-1 0 16,0 0 4-16,0 0 1 0,-1 0-1 0,3 3 3 16,1 7 1-16,3 5 2 0,-1 4 5 15,4 6 5-15,0 2-6 0,-2 5-20 0,5 2-44 16,-1 3-5-16,-1 8 5 0,0 1 20 0,-3 9 37 16,5 5 0-16,1 3 0 0,5 3-3 15,3 3 2-15,1 5 1 0,5 1 0 0,3 2 0 16,3-1-5-16,5-2-11 0,0-3-29 0,2-4-52 15,1-4-96-15,-1-1-195 0,-2-3-559 16,-2 0-176-16</inkml:trace>
  <inkml:trace contextRef="#ctx0" brushRef="#br0" timeOffset="159432.9905">25470 5867 1705 0,'-8'4'87'0,"1"4"-38"0,-7 9 13 0,5 9 37 15,-2 7 27-15,1 5 30 0,2 4-24 16,-5-1-24-16,3 1-15 0,3 3-30 0,2-2-7 16,4 1-10-16,2-3-16 0,2-7-8 0,6-3 0 15,5-2-6-15,5-8-2 0,2-4-1 16,7-4 2-16,1-6-4 0,1-3-17 0,4-5-44 16,-2-5-69-16,4-5-124 0,-1-1-171 15,1-5-348-15,-2-2-568 0</inkml:trace>
  <inkml:trace contextRef="#ctx0" brushRef="#br0" timeOffset="160970.0292">26022 5930 1325 0,'-6'8'359'0,"-4"4"-350"16,-3 9 16-16,4 6 46 0,1-1 49 0,-1 2 28 15,0-1 10-15,-1 1-18 0,0 0-28 0,3-2-26 16,2-1-30-16,0 1-22 0,5-4-17 15,2-2-3-15,3-2-3 0,4-5 4 0,3-5 11 16,5-4 9-16,3-8 4 0,1-5 2 0,1-5-2 16,2-6-6-16,0-3-4 0,1-2-2 15,-2-3-6-15,-2-2-1 0,-2 4 2 0,-6-2-1 16,-6 2 9-16,-1 0 12 0,-6 1-4 0,-2 0-5 0,-3 2-10 16,-5 1-13-16,-3 4-4 0,-2 8 0 15,-1 0-9-15,-2 5-6 0,-1 4-2 0,1 1-4 16,3 4 5-16,-1 3 2 0,-1 4 1 0,2 2 3 15,-4 2-4-15,5 3-1 0,2-1 0 16,3 3 1-16,2-3-3 0,4 0-2 0,3-2-4 16,3-2-1-16,4-1-4 0,3-2-3 15,2-6 5-15,5-1 10 0,0-6 11 0,1-3 9 16,6-3 1-16,1-4-2 0,2-4-4 16,3-1-2-16,-1-3-4 0,-1-3-4 0,-3 2 1 15,0 2 2-15,-4 0-1 0,-1 3 1 0,-4 6-3 0,-4 2-2 16,-1 2-2-16,-1 5-7 0,-2 1-4 0,0 2-3 15,-2 2 0-15,0 3 1 0,-1 1 3 16,4 1 2-16,-2 6 6 0,1 0 4 0,-1 1 4 16,1-1 2-16,3 0 1 0,-3 0-2 0,0-2 2 15,-1-1 0-15,-1-3-3 0,-3 0 3 16,-2-2-1-16,2-2 2 0,-2-3 5 0,0-1 11 16,-1-1 9-16,2-2-14 0,-1-4-8 0,-1-3-18 15,5-5-10-15,-1-3 9 0,1-2 1 16,-1 2 1-16,0 0-10 0,0 4-6 0,0-1-8 0,0 4-5 15,2-3-4-15,1 5 0 0,-1 0-2 0,2 2-5 16,1 4-4-16,-2 3 1 0,-1 2 5 16,2 1 11-16,-3 1 14 0,0 1 9 0,2 3 6 15,-1-3 4-15,-1 1 2 0,0-1 3 0,2 0 1 16,-5-2 2-16,2-1 7 0,-2-1 11 16,-1-1 28-16,1 0 46 0,-2-1 33 0,1-2 1 15,3-6-23-15,-1 0-40 0,1-6-23 0,2 1-5 16,2 0-1-16,-1-3-1 0,2 4-8 15,0 1-6-15,1 3-3 0,0 3-8 0,0-2-8 16,0 6-7-16,0 2-1 0,0 1-1 0,5 6 1 16,0 0 4-16,2-1 1 0,-1 4 3 0,3-4 5 15,2 1-4-15,-2-1 2 0,6-1 0 0,1-4-4 16,-1-3 2-16,1-3 0 0,-6-2 0 16,5 0 0-16,-4-6 1 0,-1 1-1 0,-2-3 1 15,0-2 3-15,-6 1-1 0,1-2 3 0,-3 0 0 16,-3-4 2-16,-2-1 1 0,-1-1-2 0,-3-2 4 15,-1-2-1-15,0-3-1 0,-1 2 0 0,0-3-7 16,-3-1 2-16,-1 0 1 0,-1 1-1 16,2-2 0-16,-3 0-4 0,2-1-2 15,-3-5 1-15,2 3-1 0,1 0 7 0,-5 6 8 0,5 8 0 16,0 3 2-16,0 6-6 0,1 6-7 16,3 4-4-16,-2 4-10 0,3 0-20 0,0 1-21 15,3 4 2-15,-1 3 9 0,5 7 23 0,-1 8 19 16,5 6 1-16,3 7 2 0,0 1-1 0,3 7 1 15,0 4 3-15,2 2-1 0,2 5 2 0,-5 3-1 16,3 4-1-16,-5 2 1 0,-2 0 0 16,-1 1 1-16,-4-3-1 0,-1-1 3 0,-4-4-4 15,-2-1 3-15,-1-6-1 0,-2-10-5 16,-3-5-4-16,3-14 2 0,-1-8 5 0,-1-10 13 0,2-3 1 16,0-5-5-16,-1-4-13 0,-1-9-15 15,0-3-4-15,3-6 1 0,0-3 7 0,2-5 3 16,3 3 3-16,-2-9 2 0,4 4-4 0,1-4 0 15,3-3 1-15,0 4-3 0,0 5-3 16,2 6-1-16,0 7-7 0,0 4-4 0,0 7-2 16,-2 3-5-16,2 5 0 0,0 3 0 0,1 3 3 15,0 5 7-15,3 1 8 0,0 7 5 0,0 0 2 16,2 2 3-16,-1 0-5 0,4 0 3 16,-1-4 4-16,6-3-2 0,0-4 6 0,0-3-5 15,1-4 4-15,4-4 3 0,0-4 0 0,2-2 5 16,-1-4-2-16,0-1-1 0,-2 0-2 0,-9 0 7 15,0 1 3-15,-9-3 3 0,-1 3 9 0,-2-1-6 16,-4-1-1-16,2-1 0 0,-5-4-7 16,-1 2-2-16,-1-3 0 0,-3 1-5 0,0 3 0 15,0-2 0-15,-1 2-2 0,0 1 3 0,-2 4 0 16,0 1-2-16,4 5 0 0,-6 2-1 0,7 2-5 16,-3 3-4-16,2 0-6 0,2 2-8 15,-1 4-1-15,-2 2 1 0,0 5 5 0,2 1 3 16,-1 2 3-16,3 1-2 0,3 0 1 0,0-2-2 15,6 3-1-15,1-4-2 0,1 1-7 16,4-4-1-16,0 0-7 0,7-5 3 0,0-3 7 0,5-5 4 16,2-5 9-16,-2-1 3 15,3-3 1-15,-3 0 1 0,-1-4-1 0,-2-3 3 0,-5 2 4 16,-2-1 5-16,-4 0 0 0,-2-3-1 0,-1-1-3 16,-1-2-2-16,-3-3 3 0,0 4 0 15,-4-4 0-15,-1-2-2 0,-2 0-4 0,0-4 1 16,-4-4 0-16,0-2-3 0,0-1 6 15,-2 0-4-15,-4-2-1 0,-2-2 2 0,2-3-3 0,-4 1 0 16,4 0 3-16,0 0-2 0,-3 4 0 0,1 2 0 16,1 3-2-16,2 7 1 0,0 8 1 15,1 11-4-15,5 5-12 0,-1 5-11 0,4 5-8 16,0 3-1-16,-1 10 9 0,-1 5 14 0,3 8 3 16,3 7 5-16,1 3 0 0,7 3-1 15,4 4 2-15,1 3-4 0,5 0 6 0,3 2 0 16,3-2-3-16,-1 1-4 0,3-3-29 0,-3-4-56 15,0-2-86-15,-3-8-149 0,-1-4-359 0,-2-8-866 16</inkml:trace>
  <inkml:trace contextRef="#ctx0" brushRef="#br0" timeOffset="161126.8717">28174 5011 1777 0,'-8'-7'877'0,"-1"-3"-835"0,3 2-18 0,5 2-19 0,6 1-12 15,3 0-13-15,1-4-4 0,5 0 2 0,7 0 9 16,4 1 5-16,3-2 5 0,1 2-9 0,1 0-65 16,1 1-106-16,-2 2-193 0,-3 1-433 15,-1 2-361-15</inkml:trace>
  <inkml:trace contextRef="#ctx0" brushRef="#br0" timeOffset="162669.7251">28354 5157 1 0,'4'5'0'0,"-2"0"0"0,2 3 10 0,1-2 193 16,-1-2-22-16,1 0 9 0,1 0 9 15,-1-2 10-15,4-2-2 0,0-2-19 0,4-4-24 16,1 0-16-16,5-4-16 0,3-4-12 0,3-1-7 15,0-2-10-15,1-3-15 0,-4 1-13 16,2 1-23-16,-3 0-13 0,-1 0-3 0,-5-1-2 16,4-5 1-16,-7 5-3 0,3-5-2 0,-2 1-3 15,-3 0 2-15,-3 0-1 0,-1-1-4 16,-2 1 0-16,-3 0-11 0,-1 4 7 0,-3 2 8 16,1 2 3-16,-6 6 5 0,4 1-10 0,-4 3-11 15,2 3-12-15,-1 2-8 0,-1 2-15 0,-2 3-3 16,0 4 2-16,0 2-3 0,-2 7 12 15,2 2 3-15,1 1 4 0,0 1 5 0,6 1-4 16,0 1 0-16,3 2-4 0,5 0-4 0,1-1 0 16,4 0 0-16,4 0 1 0,4-5-1 15,1-2 0-15,3-7 1 0,-1-3 5 0,1-1 8 16,-3-6 6-16,3-2 3 0,-2-4 1 0,0-1 2 16,-1-4-2-16,0-2 2 0,-2-3 1 0,0-6-2 15,-2 0 0-15,0-1-2 0,-3-2-4 0,4 0-1 16,-5-1-1-16,0-1-4 0,0 1 2 0,0 3-5 15,-2 1 3-15,1 1-1 0,-4 5-1 0,-1 4-2 16,1 5-7-16,-3 4-16 0,-2 0-21 16,1 5 2-16,4 0 2 0,-3 0 13 0,4 4 18 15,-1 4 0-15,0 0 4 0,1 5 2 0,1-1 1 16,-1-2 2-16,1 2-1 0,2-1-1 16,-2-1 1-16,-3 4-2 0,0-6 6 0,-3 2 0 15,-2-5 2-15,0-3 13 0,0-3 21 0,0-2 35 16,0-2 28-16,-1-3-12 0,0-2-25 15,-1-5-35-15,1-5-25 0,1 1-2 0,0-1 3 16,1-1-2-16,1-2-3 0,1 0-1 0,1 2-3 16,2-1-4-16,2 1-2 0,-1 4-1 0,0 0-6 15,2 6-6-15,-2 3-10 0,-4 4-6 16,5 1-1-16,-4 1 4 0,6 4 9 0,-1-1 7 16,1 4 10-16,4 3 7 0,1 0 4 0,1 4 3 15,-1-3-3-15,5 2 0 0,-1-1 1 16,3 1-2-16,-1-7 3 0,2 2 1 0,4-7 2 0,0-3 3 15,-1-2 5-15,1-4-1 0,-5 2 3 0,-3-4 6 16,-1-3 1-16,-6-1 7 0,-1-2 4 16,-1 1-4-16,-3-4 2 0,-3-3-6 15,1 1-2-15,-2-4-2 0,-3 0-1 0,-1-1-3 16,-4 0-3-16,1 1 2 0,-3-4-6 0,-2-2-1 16,-1-1-1-16,2-2-5 0,0-4 1 0,0 0 0 15,-3-1 0-15,3 0 1 0,-1 4 2 0,1 4 7 16,2 4 10-16,-2 8 13 0,1 4 1 15,4 9-10-15,1 1-23 0,1 4-34 0,1 1-17 16,0 5 2-16,1 8 16 0,1 4 18 0,1 11 13 16,5 3-1-16,1 5-1 0,3 3 1 0,4 4 0 15,0 3 1-15,2 0-3 0,1 2-4 16,0 0-15-16,-4 0-54 0,6-2-92 0,-3-2-155 0,4-11-256 16,2-10-401-16,1-12 118 0</inkml:trace>
  <inkml:trace contextRef="#ctx0" brushRef="#br0" timeOffset="162825.1918">29600 4476 1567 0,'-11'-8'841'0,"0"-3"-714"0,1-3-44 15,9 5-24-15,6-2-23 0,3 2-30 0,8-3-10 16,4 2-3-16,3-1 1 0,8 1 5 0,9 0-6 16,1-1-1-16,-1 4-6 0,1 2-21 15,-4 4-37-15,-4 2-68 0,-4 2-110 0,-4 1-164 16,-3 3-305-16,-5 2-322 0</inkml:trace>
  <inkml:trace contextRef="#ctx0" brushRef="#br0" timeOffset="164709.8734">28123 6233 1 0,'-3'5'0'16,"0"1"0"-16,1 0 0 0,2 1 0 0,-1-3 78 15,-2 2 158-15,2-1-20 0,0 1-16 0,-1 0-27 16,1 2-19-16,0-4-27 0,1 0-27 15,-1 0-22-15,1-2-14 0,-1-2-5 0,1 1-6 16,0 1-4-16,1-2 3 0,-1 0 7 0,0 0 12 16,1-2 17-16,-1 1 8 0,0 1 9 0,0 0 10 15,1 0 2-15,0-2 2 0,2-2-26 16,2-3-33-16,-1-3-23 0,3-6-22 0,3-1 5 16,-1-1 17-16,-1 2 9 0,-1-1-4 0,0-1-7 15,1 0-17-15,1-3-14 0,-2 2 3 16,3 1-2-16,-3-2-1 0,1 2 2 0,1 0 0 15,-3 0 0-15,0 3 1 0,-1-1-1 0,0 1-4 16,-3 0 0-16,6 1-2 0,-5 2-1 0,3 0 1 16,-3 2-1-16,3-1-1 0,-4 2 3 15,3 0-1-15,1 1 0 0,-4-1 3 0,2 0 0 16,0-3 0-16,-3 0 0 0,3-2 0 0,-1 0-3 16,-1-4 4-16,-2 0-1 0,1-2-3 0,-1-3 3 15,0-2-5-15,-1 0 1 0,0 0 0 0,-3-4-4 16,-1 6 2-16,-1 0 5 0,0 2 5 15,-2 6 5-15,2 0-1 0,0 3-5 0,-1 1-3 16,2 3-1-16,-1 1 0 0,4 5 0 0,-1 0-4 16,2 2-9-16,0 2-16 0,-1-2-24 15,2 3 2-15,-2 5 6 0,2 6 19 0,0 5 24 16,0 6-2-16,5 4 3 0,0 7 0 0,6 7-1 16,-1 6 4-16,7 8-1 0,-3 6-5 0,3 7 3 15,0 4 1-15,-2 4-2 0,0 0 8 16,0-1 1-16,-4-2 2 0,-1-1 4 0,-4-3-3 15,1-6-2-15,-3-7-1 0,0-6-7 0,-4-9 2 16,0-7 1-16,0-10-3 0,-1-10 13 16,1-7 26-16,0-7 28 0,0-4 9 0,-3-3-6 15,-2-5-29-15,-3-7-28 0,-1-4-10 0,2-6-6 16,-2-1 2-16,0-7 1 0,3 0 3 0,0-5 6 16,-1 1-2-16,1-1-2 0,2-3-2 0,2 1-3 15,1-3 0-15,2-1 1 0,0-2-1 0,6 3-7 16,2 3 1-16,3 6-3 0,-1 8 1 0,0 11 6 15,-1 6-9-15,0 6-2 0,2 5-2 16,2 1-3-16,1 6 8 0,1 6 2 0,3 4 2 16,0 3 1-16,-1 2 0 0,2 2 2 0,-2-1-1 15,0 1 7-15,-2-1-5 0,3-2 1 16,2-4 0-16,-2-4-4 0,3-5 3 0,-1-6 3 16,2-5 3-16,-6-7 0 0,2 0 7 0,-2-6 0 15,-3-3 2-15,0-3 5 0,-1-3-2 0,-6 1 2 16,-1-2 0-16,-4 1-7 0,3-1 2 15,-5-3-3-15,-3-4-2 0,-1-2 5 0,2 3-1 16,-4-1-1-16,2 6-1 0,-3 3-1 0,3 5-6 16,-2 5 2-16,4 6 0 0,-2 2-8 0,3 6-4 15,1 0-17-15,0 1-13 0,1 7 6 0,2 3 5 16,-1 7 13-16,0 5 11 0,5 2 0 16,1 2 1-16,2 2-1 0,2 3 1 0,1-3-2 15,3 0-4-15,1 0-12 0,-1-2-35 0,3-4-47 16,0-5-59-16,-2-7-45 0,2-5-77 0,0-7-181 15,2-7-503-15,-2-3-43 0</inkml:trace>
  <inkml:trace contextRef="#ctx0" brushRef="#br0" timeOffset="164846.2464">28897 5653 2232 0,'-9'-13'110'0,"-2"-1"-58"0,-4-5-10 15,8 7 0-15,3 5-12 0,1 1-19 0,3 4-58 16,1 1-44-16,4 1-45 0,-2 3-87 0,5 3-136 15,4 3-299-15,0 3-346 0</inkml:trace>
  <inkml:trace contextRef="#ctx0" brushRef="#br0" timeOffset="165960.1751">29208 5981 2232 0,'11'-34'35'0,"1"-10"6"0,1-11 28 16,1 7 16-16,-8 8 5 0,-1-2-9 16,-5-1-21-16,-2 0-1 0,-2 0-6 0,2-3-5 15,-6 0-5-15,3-2-14 0,-3-1-1 16,0 1-2-16,-1-1-1 0,0-2-11 0,-3 1 3 16,3 0 2-16,0 0-5 0,-1 5 6 15,2 5-2-15,2 8-3 0,-1 8 5 0,4 9-2 0,-1 8-9 16,1 5-22-16,3 2-26 0,2 5-6 0,1 8 7 15,1 7 15-15,5 13 19 0,0 9 3 16,3 10-1-16,-2 9 0 0,4 7 2 0,4 6-1 16,2 2-1-16,5 3 1 0,-3 2 5 0,1 1 0 15,-2 0 1-15,-2-2 3 0,-3 0-5 0,-1-7 3 16,-5-6-1-16,0-9-3 0,-5-12 4 16,0-9-2-16,-3-9-1 0,-2-9 0 0,0-7 10 15,0-8 18-15,0-3 25 0,-1-5 0 0,0-3-10 16,-1-6-17-16,-4-6-23 0,3-2 1 0,-1-7 1 15,-1-1-3-15,3-2-1 0,1-7 0 16,1 1-4-16,1-5 2 0,1-3-2 0,6 1-1 16,-1-3 0-16,6 1-3 0,6-3 0 0,-2 3-3 15,4 7 3-15,-2 2-3 0,-1 9-3 16,-1 7-2-16,-5 7-12 0,0 7-4 0,-3 6-4 16,-1 4 2-16,3 2 6 0,0 6 7 0,1 5 6 15,4 3 2-15,-2 3 9 0,2 1-1 0,-3 1-2 16,1-1 5-16,1 2-6 0,-1-5-3 0,3-2 1 15,0-5 1-15,1-4 1 0,2-2 6 16,0-3-2-16,-1-4-2 0,0-4 3 0,2-2 5 16,-2-5 4-16,3-2 5 0,-1-4-1 0,-1-3-1 15,-1-1 1-15,-4 0 0 0,0-2 1 0,-4 0-2 16,-1-3-3-16,0-1 0 0,-3 0-2 16,-3-4 1-16,2 0-1 0,-2-2-2 0,-3 1-5 15,-1 0 3-15,0 1-1 0,-2 4 0 0,-3 1 12 16,0 8-3-16,-4 4 1 0,-1 3 0 0,0 5-11 15,-1 1-4-15,-1 3-3 0,-5 3-4 16,4 4-4-16,-5 4 3 0,-3 7 0 0,3 2 0 16,2 3 6-16,1 4-5 0,5-2 3 0,5 2 1 15,2 0-3-15,6 2-3 0,1-1 0 16,6 2 2-16,2-2-4 0,5-2 9 0,0-1 1 16,2-5-1-16,4-2 4 0,-1-8 1 0,5-4-1 15,-2-2 4-15,2-4 1 0,0-3 1 0,2-5 4 16,1-4-1-16,1-3 4 0,0-1 0 15,-2-2 0-15,-4-3 2 0,-2 0 1 0,-3-4-4 0,-2-3 0 16,-2-1 0-16,0-4-6 0,-2-3 1 16,-3-5 4-16,3-4-3 0,-4-4 1 0,1-1 0 15,-4 0-6-15,1-3 1 0,-2-1-1 0,-2 1 0 16,1-2-1-16,-1 1 0 0,-4 2-6 0,0-3 5 16,0 5 0-16,-3 4 2 0,-2 2 7 15,3 4-1-15,-2 5-2 0,-2 6 1 0,-1 8-3 16,2 5-3-16,-2 7-4 0,5 8-6 0,-1 3-21 15,2 1-4-15,-3 7 1 0,2 5 5 16,-2 11 19-16,-3 10 5 0,1 7 1 0,4 7 0 16,2 6-1-16,2 3 2 0,5 7-1 0,1 4 5 15,0 2-3-15,-2 5 1 0,3-2 1 16,1 0-4-16,-1-1 3 0,0-4-2 0,2-9-2 16,0-7-2-16,1-13-5 0,8-10 1 0,0-12 1 15,0-8 6-15,1-7 9 0,0-5 7 0,-2-5 2 16,0-6 0-16,-1-3-1 0,1-7-4 0,3-5 1 15,-3-2-2-15,-3-2 0 0,1-6-1 16,-5-2-1-16,-2 0-1 0,-1 1 1 0,-5 4-1 0,0 6 2 16,-3 6-2-16,-1 6-1 0,-1 5 2 15,0 5-5-15,-2 4-6 0,2 4-17 0,1 0-25 16,0 6 3-16,0 5 4 0,1 4 15 0,2 9 26 16,-2 5-4-16,3-1 2 0,2 2-3 0,5 1-1 15,-1 0-4-15,2 0-15 0,1-3-38 16,4-4-56-16,1-6-61 0,3-8-84 0,0-8-148 15,4-6-368-15,2-5-618 0</inkml:trace>
  <inkml:trace contextRef="#ctx0" brushRef="#br0" timeOffset="166085.129">30992 4746 2427 0,'-11'-22'87'0,"1"1"-61"0,-1-2-7 15,2 4 3-15,3 7 0 0,-1 0-16 0,-2 2-14 16,0 1-31-16,4 3-86 0,-6 3-204 0,1 3-520 15,0 3-409-15</inkml:trace>
  <inkml:trace contextRef="#ctx0" brushRef="#br0" timeOffset="167070.2597">31354 4936 1395 0,'1'-4'189'0,"0"-3"-81"0,-1-4 38 0,5-3 29 15,-3-1 5-15,1-6-15 0,3 0-29 0,-2-2-15 16,2 0-21-16,-2-4-19 0,-1 3-22 0,5-2-21 16,0 1-10-16,0 1-12 0,3-4-4 0,0 3-6 15,0-2-3-15,1 3 1 0,0-1-3 16,2 1-4-16,-2 3-1 0,0 4-1 0,-2 4-3 16,0 5 1-16,-3 4-2 0,-1 1-4 0,1 3-2 15,0 0-1-15,-2 5 0 0,3 0 1 0,0 6 0 16,2 2 5-16,-1 4 4 0,-2-1 5 15,1 6 2-15,1-2 1 0,-1 1 0 0,-5 2-3 16,-1-1 1-16,-2-1 1 0,0-5-1 0,-1-2 3 16,0-5 5-16,0-5 14 0,0-3 24 15,1-2 29-15,-1-2 8 0,-2-3-17 0,1-2-24 16,1-6-33-16,1-5-14 0,0-1-1 0,3-3-1 16,3-3 6-16,0 2-2 0,-1-1-1 0,5 2-1 15,0-2-6-15,6 2-1 0,-3-1 2 0,-1 1-2 16,7 5-2-16,-5 2-2 0,1 7-7 15,-4 2-6-15,-2 4-1 0,0 4 1 0,-4 3 7 16,4 3 10-16,2 4 2 0,-3 3 7 0,2 0 2 16,1 1-1-16,0 2 5 0,-1-4-9 15,1 0 5-15,2-1 3 0,3-1 0 0,1-2 5 0,3-2-1 16,-1-3 0-16,4-4-4 0,0-7 8 16,4-1-2-16,-2-5-1 0,0-1 11 0,-1-3-2 15,-3-3 6-15,-6-2 4 0,-1-4 4 16,-4-2-2-16,-5-2-2 0,0 1-2 0,-3-2-4 0,-7 0 6 15,-1 2-2-15,-3 4-1 0,-4 1 1 16,-4 6-8-16,-4 4 1 0,1 4-3 0,0 4-4 16,5 3-5-16,-1 6-7 0,5 3-3 0,-2 5-4 15,2 5 1-15,4 4 0 0,4 3-2 16,7 1 3-16,6-1-3 0,6 2 1 0,7-1 2 16,6-3-10-16,4 1-13 0,1-3-29 0,2-3-45 15,0 1-61-15,-2-2-95 0,-3-1-159 16,-7-1-302-16,-5 0-755 0</inkml:trace>
  <inkml:trace contextRef="#ctx0" brushRef="#br0" timeOffset="167860.0103">29731 6366 1990 0,'-1'1'97'0,"1"-1"-73"0,-1 1-51 0,1 3 18 0,0 2 8 16,-2 4 16-16,-1 2 19 0,-1 3-20 0,1-1 3 16,2 2-4-16,-2-2-3 0,7-1 6 0,-1 0-1 15,5-4 0-15,2-3 0 0,1 0 4 0,1-5 14 16,7-4 24-16,1-4 16 0,0-4-3 16,2-8-11-16,6-5-18 0,-2-3-16 0,2 0-3 15,-1-1 2-15,-7 1 0 0,-2 4 7 0,-4 1 3 16,-6 4 9-16,-4 3 9 0,-4 4 7 15,-1 2-6-15,-6 5-11 0,2-1-19 0,-2 3-21 16,-1 2-13-16,1 1-7 0,-3 4-4 0,1 2-1 16,2 1 2-16,-2 3 0 0,8-1 3 0,1 1 0 15,5 0-4-15,3-4 4 0,6-3 5 16,2-4-2-16,4-4 8 0,7-6 4 0,1-4 3 16,0-5 9-16,1-1 5 0,0-2-1 0,-2 0 2 15,-6 1 4-15,-3 3 7 0,-7-3 5 0,0 1 5 16,-8-4 4-16,2 0-4 0,-8-3-11 15,1-7-8-15,-1-1-11 0,-8-5-1 0,2 1 2 16,-3-1 1-16,-4-1-3 0,1 4-1 0,-1-3 8 16,2 7 1-16,-2 3 2 0,6 8 2 0,0 8-5 15,0 5-2-15,8 6-6 0,0 2-20 16,1 2-24-16,-1 5-5 0,2 3 3 0,0 12 15 16,2 5 23-16,1 5 1 0,5 7 4 0,3 5 0 15,0 5-3-15,2 8 2 0,5 6-4 16,2 4 0-16,3 2 1 0,2 2 1 0,0 2 3 15,0 1-5-15,-3-1-6 0,-1-2-12 0,-2-2-21 16,-3-3-31-16,0-4-38 0,-6 0-50 0,-5-5-31 16,0-5-35-16,-5-7-10 0,-2-9 34 0,-2-12 50 15,2-12 148-15,2-9 83 0,0-7 43 0,0-9 27 16,0-4-37-16,0-12 4 0,-1-4 27 16,-1-5 8-16,-3-1-17 0,2-3-17 0,-3 1-37 15,3 2-19-15,-5 0-8 0,3 2-10 0,-3 3-6 16,-1-2-8-16,3 2-17 0,1 2-8 15,4-1-6-15,2 0-6 0,6 2-14 0,-1 0-27 16,4 0-54-16,6 1-74 0,-3 3-121 0,3 3-149 16,-1 2-299-16,5 2-343 0</inkml:trace>
  <inkml:trace contextRef="#ctx0" brushRef="#br0" timeOffset="168471.0176">31361 5959 1995 0,'3'-30'86'0,"-1"-8"-8"16,1-13 23-16,2 5 33 0,-4 4 2 0,-2-3-25 15,-4-1-35-15,2-2-26 0,-2-1-5 0,-1 0-10 16,-2-1-7-16,1 1-12 0,0-1-7 16,0 1-5-16,3-1 0 0,-1-2 2 0,4 3-1 15,-1 5 1-15,0 4 1 0,-2 11 3 0,2 7 3 16,0 8 7-16,-1 7 6 0,-1 5-22 16,3 2-45-16,1 5-8 0,0 6-10 0,-1 10 18 15,1 10 41-15,1 7-2 0,3 8 3 0,2 2-3 16,2 3 3-16,3 0 3 0,6 2-3 0,2 0 4 15,5 3-7-15,0 1-11 0,6-1-62 16,-1-1-144-16,0-4-336 0,-1-8-994 0</inkml:trace>
  <inkml:trace contextRef="#ctx0" brushRef="#br0" timeOffset="168610.7347">31515 5463 2410 0,'-15'-18'121'0,"-1"-3"-54"16,-2-7-30-16,6 6-15 0,7 3-15 0,6 3-23 15,4-1-21-15,6 1-29 0,1 2-50 0,6-1-105 16,3 3-185-16,3-1-361 0,4 3-267 0</inkml:trace>
  <inkml:trace contextRef="#ctx0" brushRef="#br0" timeOffset="169769.032">31975 5150 2115 0,'-6'3'22'0,"-2"0"-44"0,-3 5 18 15,2 5 32-15,3-1 21 0,2 2 12 0,-1-2 5 16,5 3 6-16,0 2-2 0,1-1-11 16,5 3-9-16,2 2-18 0,2-1-8 0,3-1-7 15,0-4-1-15,4-4-4 0,-3-4 5 0,5-4 12 16,0-3-1-16,0-3 7 0,1-1-4 16,-2-3-9-16,-2-3 1 0,1 1-7 0,-4 2 0 15,-2-1-1-15,-1 3 3 0,-7 2 6 0,0 3-1 16,-6 0-9-16,3 0-24 0,-2 1-24 0,2 0-31 15,0 2 8-15,0 1 20 0,2 4 15 0,3 2 29 16,-1 1-5-16,1 0-4 0,0-3 2 16,4 0 4-16,0-2 3 0,7-4 4 0,-1-4 6 15,6-1 3-15,1-8 0 0,4 0 3 16,-4-4-5-16,4 0 4 0,-6-3 3 0,0-3 1 16,-6-3 8-16,-2-2 1 0,-2-5 3 0,-2-2 1 0,-6-2-6 15,1-1-7-15,-3 1-9 0,-4-3-4 16,1-1-5-16,-1-3 0 0,-2-4 0 0,0-1 0 15,2 0 0-15,-3-3-1 0,3-2-1 0,-2-2-6 16,4 4 1-16,-1 2 1 0,-1 3 0 0,3 5 8 16,-4 4-3-16,-1 7 2 0,3 9 2 15,-3 9-9-15,3 3-4 0,0 6-14 0,-1 3-19 16,2 7 1-16,0 3 2 0,-4 8 10 0,1 8 14 16,-2 3 6-16,1 8-4 0,3 5 3 15,2 1 2-15,2 9-7 0,5 3 6 0,3 3 0 16,3 3-1-16,0 0 5 0,7-3-6 0,0-3 0 15,4-6-3-15,-1-10-11 0,4-6 6 0,-2-8-1 16,7-9 8-16,-1-6 8 0,-2-8 5 16,-4-6 5-16,1-8 3 0,0-7 7 0,4-5-6 15,-7-4 3-15,5-4-1 0,-8 1-4 0,-8-2 3 16,-1-2 0-16,-7 1-3 0,-2 1-3 0,-3 0 2 16,-6 3-2-16,3 4-3 0,-7 3 5 0,1 5-5 15,4 3-2-15,-1 3-4 0,0 4-5 16,0 3-5-16,4 3-16 0,1 1-8 0,0 4-7 15,0 5 7-15,-1 5 7 0,1 5 11 0,1 0 4 16,2 2-3-16,5 6 1 0,0-2 0 0,4 3-4 16,2-2 2-16,2 0 3 0,2-5 1 15,3-5 5-15,2-5-1 0,-2-3 2 0,2-3 7 16,-3-4 8-16,-1-5 3 0,0 0 7 0,-3-5 18 16,7-4-25-16,-6-3 24 0,-1-2-3 0,-7 7-22 15,-1-2 22-15,2-3-25 0,-2-3 0 0,3 0-2 16,-1-4-1-16,1-1-1 0,-1-5-2 15,1 3-3-15,-2 0-10 0,-1 3 3 0,1 2-4 16,-1 5-8-16,2 2-2 0,-2 3-14 0,1 4-6 16,2 4 2-16,-3 3 7 0,4 1 8 0,1 7 7 15,-1-1 4-15,2 2-3 0,-2 2 5 0,1 2 0 16,-2 1 1-16,2-1 5 16,-4 3-3-16,1 1 1 0,0-1 2 0,-3-1-2 0,1-2 5 15,-2-3 12-15,-2-2 21 0,0-1 27 16,1-5 4-16,-2-3-10 0,1-2-22 0,-1-4-17 15,2 0-10-15,-1-1 3 0,1-2-1 0,-1 1-13 16,0-4 1-16,4 0-3 0,0 0-5 0,1 2 2 16,1 0-3-16,-1 3-1 0,2-1 1 0,-2 1 6 15,1 3-5-15,1 2 1 0,-2 2 3 16,2 1-4-16,-1-1 8 0,2 1 2 0,0-2 2 16,5 0 6-16,-1-1 0 0,3-4 3 0,2 0 2 15,-1-3 1-15,3-3 1 0,-3-3 0 16,0-1 1-16,-1-3-6 0,-5-3 3 0,-1-1 1 15,-3-2-2-15,-4-2 7 0,-2-5-7 0,-4 1-3 16,-1-3 0-16,-3 0-2 0,0 0 3 0,-2 1 6 16,1 3 2-16,1 2-4 0,-2 3 6 0,2 7-5 15,4 4-7-15,0 4-5 0,2 2-32 0,-1 4-27 16,2 4 1-16,2 3 9 0,0 4 20 16,3 3 28-16,2 1-5 0,4 5-30 15,0 2-72-15,-3 4-128 0,5 0-173 0,1 1-169 0,-1-1-87 16,0-5 81-16,-1-1 168 0,-3-5 288 15,-2-4 128-15,-3-5 0 0,-2-4 0 0,-4-3 59 16,-2-2 155-16,-6-2 105 0,-2 0 68 0,-2 1 12 16,3-1-66-16,3-1-133 0,2 0-121 0,7-2-104 15,7 0-115-15,10-1-212 0,5-3-420 0,7 1 71 16</inkml:trace>
  <inkml:trace contextRef="#ctx0" brushRef="#br0" timeOffset="170715.7713">29054 7142 1070 0,'0'-15'415'0,"-2"-6"-115"16,1-5-22-16,0 2-46 0,-2 1-59 0,-4-1-26 15,2-1-34-15,-1 1-11 0,-4 2-17 0,2-1-19 16,0 0-20-16,-4-2-11 0,4 2-1 16,-2-1-4-16,-1 0-3 0,-1-1-1 0,2 0-2 15,-1 2-1-15,0 0-5 0,1 5-4 0,-1 3-1 16,2 4-3-16,3 2 1 0,1 3-4 15,2 5-6-15,-2 1-12 0,4 3-8 0,0 7 0 16,-1 7 1-16,-5 13 10 0,4 9 5 0,-3 8-1 16,5 7 2-16,4-1 0 0,2 5 1 0,3 8 3 15,4 1 0-15,-1 6-1 0,4 2 2 16,2-1-2-16,3 0-1 0,1-1 2 0,2-5 1 16,2-6-6-16,-3-6 1 0,-1-5-17 0,-2-5-21 15,1-2-31-15,-7-6-45 0,4-5-41 0,-2-7-44 16,0-5-38-16,-1-8 2 0,4-11 48 0,2-11 70 15,1-5 80-15,-1-7 76 0,-3-6 51 0,-3-2 43 16,-6 0 28-16,-4-2 6 0,-2 2-22 16,-5 0-20-16,-1-2-16 0,-6 3-19 0,-3-1-6 15,-2-1-16-15,-4-2-15 0,-2 1-6 0,0 0-11 16,0 0 2-16,-1 3 1 0,3 4-10 0,2 0 5 16,7 1-2-16,1 1-6 0,4 1-1 15,1 2-8-15,3 2-9 0,1 1-5 0,3 3-1 16,-1-1-13-16,1-2-4 0,6 3-18 0,1-3-45 15,6 2-78-15,6-2-180 0,5-1-416 16,8 0-875-16</inkml:trace>
  <inkml:trace contextRef="#ctx0" brushRef="#br0" timeOffset="171198.0198">29822 7007 1980 0,'-6'-14'548'0,"-7"0"-474"16,0-2-7-16,-3 5 12 0,3 5 13 16,3 3-13-16,-1 0-29 0,0 3-19 0,1 3-17 15,1 1-6-15,0 6-1 0,4 0-3 0,-2 5-3 16,2 1 2-16,2 4 0 0,3 2 1 0,3 2 3 16,3-2 0-16,2 1-2 0,3-1 4 15,2-2-8-15,3-5-1 0,-2 2 0 0,6-3-11 16,-2-4 8-16,2-4 0 0,-2-5 2 0,-3-3 9 15,4-4 2-15,-6-5 2 16,5-4-1-16,-6-4 0 0,0 0-6 0,-4-3-1 0,1 1-1 16,-4-4-6-16,-3-2 3 0,-3 2 2 0,-4 0 2 15,-2 2 1-15,0 5 1 0,-5 0-1 0,-2 3-2 16,1 4 3-16,1 2-5 0,2 2-1 16,0 2-2-16,1 4-6 0,2 0 3 0,5 2-4 15,-1 0-3-15,2 1 4 0,-3 2-2 0,3 0 0 0,2-1 5 16,5 2 5-16,-2-2 3 0,3-2 5 15,2-2 5-15,3-2-4 0,0-3 3 0,8-1-3 16,-3-1-2-16,2-3 2 0,0 2-2 0,-2 4 0 16,3-4 1-16,-3 5-1 0,2 3-1 15,-6-1-1-15,3 5-4 0,-3 3-2 16,-1 2 1-16,-3 1 0 0,0 4-2 0,-3 2 5 0,2 2-1 16,0 0-2-16,-1 0 3 0,-2 2-9 0,4-4-13 15,-2 0-27-15,0-2-57 0,-1 1-100 16,4-2-262-16,-2 0-1104 0</inkml:trace>
  <inkml:trace contextRef="#ctx0" brushRef="#br0" timeOffset="171575.0764">31270 7049 2188 0,'-4'-15'182'15,"3"-1"-119"-15,-2-7 3 0,1 0 24 16,-2 0 16-16,2-4 5 0,-1 1-13 0,-5-2-22 16,0-1-8-16,3-3-11 0,-2 0-18 15,-1-4-1-15,-1-1-7 0,3 0-3 0,0 1 5 16,-3-2-16-16,3 3-1 0,0-4-2 0,-2-1-9 15,5-1 2-15,-3-1-5 0,4-2-2 0,1 1-1 16,1 1-1-16,1 0 0 0,1 5-2 16,5 9 1-16,-2 8-3 0,-1 10-8 0,-3 5-17 15,0 5-37-15,3 4 6 0,-1 4 11 0,6 7 17 16,1 9 34-16,5 4 0 0,1 5 0 0,4 5 1 16,0 0 6-16,4 1-6 0,3 5 2 0,-1 0-7 15,2 1-32-15,-3 0-62 0,1 2-129 16,0-2-208-16,-3 0-517 0,-2 0-364 0</inkml:trace>
  <inkml:trace contextRef="#ctx0" brushRef="#br0" timeOffset="172118.1004">31454 6506 2082 0,'-8'-20'76'0,"-3"-6"-18"0,-2-9 18 0,0 5 33 15,7 1 17-15,-3-3 12 0,1 0-20 16,-1-2-24-16,-2 0-11 0,3 3-13 0,2 1-14 15,0 3-6-15,2 3-3 0,0 6-4 0,3 4 2 16,1 6-12-16,0 3-15 0,3 4-16 0,-1 1-32 16,-1 2-7-16,2 3 0 0,4 2 11 15,5 6 17-15,2 4 7 0,4 6 2 0,2 5-2 16,1 1 6-16,-1 4-5 0,1 1 0 0,1 2 1 16,-3 0-9-16,0-1 8 0,-2 1-2 15,-4-3 1-15,-2-3 6 0,-1-3-4 0,-2-5-2 16,-1-6 2-16,-4-7 2 0,-1-4 13 0,-1-5 19 0,-1-3 17 15,0-1-10-15,1-5-10 0,4-6-20 16,-2-3-20-16,4-8 10 0,-2 1-2 0,4-1 1 16,1-1 2-16,-1 1-1 0,2 1 1 15,0 0-3-15,-1 4 0 0,1 4-15 0,4 5 2 16,-6 5-10-16,2 2-5 0,-1 3 7 16,2 4-4-16,1 4 7 0,5 2 5 0,2 5 2 15,0 2 1-15,3 2 2 0,1 2 4 0,2-2-1 0,4 2 4 16,-3 0 0-16,0-1 1 0,3-5 3 15,0 0 0-15,0-8 3 0,-4-3 4 0,-2-2 0 16,-3-7 5-16,-3-5 6 0,1-2-2 0,-2-7 5 16,-2-2-5-16,-3 0-2 0,-5-4 4 0,-8 4 3 15,-4-2-4-15,-6 0 0 0,-1 5-1 16,-6 4-7-16,-1 3 8 0,3 3 2 0,-3 5-3 16,2 3-4-16,1 5-4 0,-3 5-6 0,2 6-2 15,1 4 3-15,1 4-5 0,6 1-3 16,6 2 1-16,5 0-6 0,7-1 6 0,9 0 1 15,3-1-6-15,8-5-2 0,6-3-11 0,3-1-12 16,2-6-23-16,2-1-38 0,-2-3-55 0,-5-1-77 16,-1 0-151-16,-7-3-342 0,-2 1-849 0</inkml:trace>
  <inkml:trace contextRef="#ctx0" brushRef="#br0" timeOffset="172684.8778">31052 8011 2021 0,'-3'-14'94'0,"-3"-6"-26"0,1-4 2 16,0 4 31-16,3-1 22 0,0 1 4 16,-4-2-22-16,4-1-21 0,-2 2-12 0,-1-1-12 15,4 1-9-15,1-1-17 0,0 0-7 16,6 3-8-16,-2 0-9 0,5-1 3 0,2 3-7 15,-1 0-2-15,6 2 3 0,-2 2-9 0,-1 2 2 16,2 5-1-16,-1-3-4 0,1 5 4 0,-1 1-1 16,2 3 1-16,-1 3-1 0,-3 1 0 0,4 5 1 15,-5-1-1-15,-1 7 5 0,-1 1-4 16,0 3 0-16,-4 3-1 0,1 0-2 0,-2-1 5 16,3 1-2-16,2-2-7 0,0-2-19 0,-2 0-46 0,4-1-70 15,-3-4-123-15,3 0-264 16,0-3-730-16</inkml:trace>
  <inkml:trace contextRef="#ctx0" brushRef="#br0" timeOffset="173660.571">31547 7472 2017 0,'-8'4'48'0,"-2"4"-31"0,-3 2 4 0,2 6 36 15,2 3 22-15,1-3 17 0,3 1-4 16,1 2-15-16,3-1-6 0,2 0-10 0,4 1-6 16,0-1-3-16,6 0-5 0,3-4-7 0,1 1-4 15,4-5-7-15,2-2-7 0,2-3 3 16,4-5 2-16,2-2-1 0,1-6-3 0,-6 0-1 16,2-1-3-16,-6-4 3 0,-5 0 5 0,2-2-4 15,-5-5-1-15,0 1-5 0,-3-1-5 0,-5 1 2 16,-2 0-3-16,-4 1-2 0,-2 1-3 0,-5 1-8 15,-2 0-3-15,-2 2-3 0,-5 4-1 16,-1 4-4-16,-4 2 1 0,-2 4 2 0,2 3-2 16,2 0 5-16,7 3 1 0,-1 2 3 15,5 4 0-15,4 1-1 0,0 1-5 0,6 0-7 16,7-1-1-16,4-1-2 0,5-3 4 0,3-2 3 0,9-1 0 16,0-3 7-16,2-5 3 0,2-5 6 15,0-1 4-15,-2-3-3 0,1-3 1 0,-2-3-1 16,-6 2 4-16,6-4 2 0,-7-1 3 15,1 0 4-15,-6 0-1 0,-1-1 5 0,-4 2 1 16,-4-1 1-16,2-2-2 0,-6-2-5 0,-3-3-3 16,2-2-3-16,-3-3-2 0,2-2 3 0,-6-5-4 15,3-2-3-15,-2-4-1 0,-5-1-4 0,-1-4 2 16,3-1 0-16,-3 0 7 0,-1 1-5 16,-3-4-3-16,3 3 1 0,1 1-3 15,0 8 7-15,-1 7 4 0,2 11 3 0,-1 10-2 0,1 4 1 16,5 5-6-16,0 4-9 0,3 1-9 15,0 2-13-15,-2 4 0 0,-1 8 5 0,1 7 4 16,-4 6 16-16,6 8 0 0,4 4 1 0,1 6 3 16,4 1-4-16,2 1 1 0,5 1-1 0,0 1 3 15,3 2-1-15,3-1-1 0,0 0-2 16,-1-3-3-16,-3 0 2 0,0-4-1 0,1-3 3 0,-1-5-1 16,1-3-5-16,2-8 1 0,0-7 0 15,2-6 3-15,3-7 5 0,-1-4 3 0,2-4 1 16,-2-7 2-16,2 0 3 0,0-7 1 0,-2-2 3 15,-1-2 2-15,-1-1 1 0,-5-1 2 16,4-2 3-16,-8 0 4 0,-1-2 2 0,-5 3 1 16,-8-1-3-16,-3 0-6 0,-5 2-4 0,-2 1 0 15,-2 4 1-15,1 5 2 0,-3 4-5 0,2 3-6 16,1 2-3-16,2 4-9 0,3 1 1 0,1 1-4 16,2 2-1-16,-4 1-2 0,4 3 0 0,-3 6 1 15,4-2 3-15,1 4 3 0,3-2-5 16,-1 3-1-16,6 1-2 0,1-2-2 0,1 1 4 15,2-1 3-15,2-3-1 0,2 0-1 16,3-4 2-16,2-5-1 0,3-3 4 0,1-3 2 16,0-4 1-16,3-4 1 0,-4-2 1 0,4-5 0 15,-2-3 0-15,3 1 0 0,-3-2 1 16,-8 0 0-16,-4 1-1 0,0-1 0 0,0 1-1 0,-2 2 5 16,0 5-8-16,-2 6-2 0,-5 1 0 0,0 3-9 15,0 1 4-15,3 3-1 0,5 1-1 16,-2 4 9-16,-3 0-4 0,2 3 3 0,-3 3 20 15,4 0-1-15,3-2 0 0,-4 2-2 0,-3-3-18 16,-4-2-8-16,1 0 9 0,-1-2 1 16,-5 0 1-16,0 1 1 0,-8 2-4 0,-9 0-24 15,-2 0-13-15,-8 4-19 0,-3-4-24 0,-5 4-20 16,-7 1-70-16,1-3-161 0,-6 3-545 16,-1-2-770-16</inkml:trace>
  <inkml:trace contextRef="#ctx0" brushRef="#br0" timeOffset="188060.9335">16182 16206 761 0,'-2'-2'176'0,"-3"0"1"0,3-1 18 0,0 0 19 16,4 3 12-16,-2 0-8 0,0 0-23 15,1 3-25-15,-1-3-30 0,1 0-24 16,1 0-28-16,-2-3-25 0,2 3-13 0,-1 0-18 0,-1-1-13 15,1 2-10-15,0-2-15 0,0 2-6 16,-1 2 4-16,6 0 6 0,-1 4 4 0,4 3 5 0,2 5-3 16,5 3-3-16,-2 5 3 0,6 3 0 15,-1 5 2-15,-1 6 1 0,-1 1-4 0,0 4 2 16,1-1-4-16,-5-1 3 0,-1 2-2 16,2-2 3-16,-3-1-3 0,-1-3-4 0,-2-3 6 15,4-1-6-15,-6-4 6 0,3-2 0 0,-2-3-4 16,0-1 4-16,0-3-4 0,0-7 2 0,-3 0 4 15,2-5-1-15,-3-3-1 0,3-3-2 16,-5-1 3-16,1 0 3 0,-2 0 14 0,0 0 9 0,0-1 4 16,0 1 3-16,0-1 0 0,0-1-8 0,-1-2-8 15,0-3-7-15,0-2-7 0,0 0-4 16,-4-2 2-16,4 0-5 0,1-3 0 16,-2 2 3-16,2-2-6 0,0-1 5 0,0-4-2 15,0-1-2-15,1-3 3 0,-1-5-1 0,0-1 2 16,1-3-4-16,-1-1 3 0,0-2-2 0,0-1-2 15,1 1 4-15,0-2-6 0,4-2 4 16,-3 2 0-16,0-1-3 0,-2 2 6 0,2 1-1 0,2 5 0 16,-1 3 0-16,-2 4-2 0,4 3 0 15,-4 8-3-15,0 2 4 0,0 5-1 0,-1 2-3 16,1 1-7-16,-1 2-15 0,0 2-7 0,1-1 0 16,5 3 9-16,-1 4 9 0,4 3 8 0,7 5 4 15,-3 5-2-15,0 2 4 0,6 2 2 16,-1 2 0-16,-2 1-1 0,2 1-2 0,-1 1 5 15,2 1-5-15,-4 1 5 0,4-2 2 0,1-2-8 16,-4-2 5-16,1-3-1 0,0-3 1 16,0 0 1-16,-3-7 2 0,-3 0-1 0,-1-4-3 15,0-3 5-15,-2-3-4 0,-5 0 3 0,3-1 8 16,-4-2 3-16,0-1 14 0,-2-1 7 16,1-3 0-16,1-3-2 0,0-4-12 0,-1-5-9 15,0-2-10-15,0-6-1 0,-2-2-7 0,1-3 2 16,-1-5 3-16,0-2-8 0,-1-2 6 0,-1 0-3 15,0-3-4-15,-1 1 9 0,0 2-2 0,-3 5 2 16,3 4 2-16,-4 1-3 0,3 5-1 16,-1 5 1-16,-3 4 2 0,5 5-4 0,-2 2 2 15,5 3-3-15,-1 3-7 0,2 2-6 0,0-1-16 16,1 2-7-16,0-1-8 0,-1 0 9 0,1 2 13 16,4 1 10-16,-1-2 14 0,5 1 1 0,0-4 5 15,2-3 3-15,1-5-2 0,3-5 4 16,-1-4-5-16,-4-4 2 0,-1 1-1 0,-4-4-1 15,-1 0 1-15,-1-2-3 0,-3-2-1 0,0-1 1 16,-3 0 2-16,-1-1 2 0,1-2-2 0,1 2 4 16,-5 0-5-16,2-2 0 0,-6 4 1 15,1 2-6-15,1 4 7 0,0 4-3 0,1 4 1 16,0 7 4-16,6 2-6 0,1 7-8 0,0-2-20 16,1 4-13-16,1 3 0 0,1 6 6 15,7 8 18-15,1 7 11 0,1 6 1 0,2 7 0 16,3 5-4-16,-2 5 2 0,4 7-1 0,-1 6 3 15,4 5 2-15,0 2-1 0,-4 9 2 16,-1-2-1-16,-1-2 4 0,-3-2-6 0,0-8 2 16,-4-4-2-16,-2-3-2 0,-1-8 8 0,-3-6-4 15,-2-9 1-15,3-7 2 0,0-11-2 0,-2-7 12 16,0-8 16-16,-1-2 8 0,0-4-10 0,-1-6-5 16,-1-8-24-16,0-7-10 0,4-6 13 0,0-2-8 15,0-2 10-15,2 0-2 0,4-3-2 16,0 5 1-16,-1-4-5 0,0 4 2 0,2 3-3 15,1 2 1-15,-1 7 1 0,2 7-6 0,-2 6 3 16,-1 5-9-16,1 4 0 0,1 4 6 0,0 7-2 16,0 1 9-16,2 6 2 0,0 5 4 15,-1 0-4-15,5 2 6 0,-4 1 0 0,0 0-6 16,-2 0 6-16,0-1-6 0,1 1 1 0,-1-5 2 16,0-1-7-16,4-4 3 0,-2-6-6 0,0-4-13 15,1-2-46-15,-3-4-155 0,0-2-483 16,0-2-917-16</inkml:trace>
  <inkml:trace contextRef="#ctx0" brushRef="#br0" timeOffset="188447.4069">17815 16248 2336 0,'2'0'-9'0,"1"0"-100"16,4-1 41-16,1-2 91 0,-1-1 108 0,4-2 9 16,-1-3-14-16,0-3-35 0,1 0-26 15,1-5-9-15,-2 2-18 0,3-3-4 0,-4-2-3 16,0-2-6-16,-2 0-2 0,-1-1-4 0,-4 2-2 16,-2 0-2-16,-3 1 0 0,-4 4 0 0,-2-2-4 15,-3 4 6-15,-2 1-6 0,-2 1 2 16,-3 5 2-16,0 3-11 0,-1 3 9 0,-1 3-8 15,5 4-1-15,-3 3 1 0,1 7-5 0,1 4 3 16,1 6-2-16,1 4 4 0,2 3-4 0,2 1 2 16,8 3 3-16,0-2-9 0,7 2 12 0,3 1-4 15,6-3-2-15,0-1 6 0,6-2-6 0,2-4 1 16,0-6-1-16,2-5 1 0,2-3-4 16,-2-5 0-16,-1-2 4 0,-1-5-13 15,-2-2 1-15,0-2-18 0,-1-5-34 0,0-1-50 16,1-4-193-16,4-2-611 0,-2-4-692 0</inkml:trace>
  <inkml:trace contextRef="#ctx0" brushRef="#br0" timeOffset="188834.4029">18445 15945 2418 0,'-2'2'236'0,"0"1"-277"0,2 3-9 15,0 5 13-15,1-1 35 0,0 3 24 0,-1-1 15 16,0-1 13-16,0 2-2 0,2-1 4 0,1 0-11 16,0 1-9-16,2-4 2 0,3 1-3 0,-2-3 11 15,5-3 16-15,-1-3 5 0,5-5-1 16,-2-4-7-16,5-4-14 0,-1-2-17 0,2-4-1 16,1 0-5-16,-5-2-1 0,-1-3 8 0,-4 2-4 15,-2 1 2-15,-4-2-5 0,-3 2-5 0,-1-2 0 16,-1 0-3-16,-2 1 3 0,-2 4-4 15,-1 2 6-15,-2 2-4 0,-1 5-1 0,-1 0 4 16,0 5-8-16,-3 1 2 0,3 5-6 0,1 6-6 16,-2 3 3-16,-1 6-3 0,1 5 6 15,0 3 0-15,2 1 2 0,2-1-2 0,5 1-1 16,4 0 9-16,5 1-3 0,3 1 3 0,4 0-3 16,4 0-9-16,1-1 4 0,2-5-4 15,-2-5 1-15,2-6-1 0,-1-2-8 0,-3-5-6 0,4-5-20 16,-1 0-25-16,4-5-40 0,-1-4-80 15,3-4-196-15,1-2-664 0,0-8-603 0</inkml:trace>
  <inkml:trace contextRef="#ctx0" brushRef="#br0" timeOffset="189455.4736">19604 15321 223 0,'-8'-1'366'0,"0"-1"-77"15,-2 0-53-15,-3 4-52 0,2 0-32 0,1 4-48 16,-1 2-28-16,0 7-11 0,-3 6-5 15,3 2 13-15,1 4 5 0,-1 3 9 0,1 4 0 16,1-2 2-16,-1 7 2 0,3-1-13 0,2 3-4 16,-1 2-18-16,3-2-11 0,3 0-12 15,0-1-15-15,1-6-3 0,5-5-6 0,2-4 1 16,3-8 6-16,3-3 3 0,0-5 7 0,3-5 6 16,3-4 9-16,1-3 3 0,3-5 1 0,-1-7-3 15,1-1-9-15,-5-6 0 0,-2-1-7 0,-4-3 1 16,-2-5 3-16,-6 0-6 0,-2 0-5 0,-4-5-8 15,-1 1-9-15,-3-6-2 0,-5-3-2 0,0-1 1 16,-3-2-5-16,-2 0 5 0,0 0-3 16,-3-2 6-16,3 5 11 0,-3 11 5 0,3 10 9 15,5 9-3-15,5 10-7 0,2 1-19 0,1 3-27 16,4 3-4-16,1 4-4 0,1 4 15 16,4 9 16-16,3 5 3 0,5 1 5 0,3 2-7 15,4-2-3-15,1 1-18 0,5 0-27 0,2-2-61 16,-1-1-196-16,0-2-486 0,-4-2-778 0</inkml:trace>
  <inkml:trace contextRef="#ctx0" brushRef="#br0" timeOffset="190218.6295">18119 16668 1 0,'0'1'0'15,"0"0"0"-15,-2 1 0 0,1-1 0 0,-1 2 0 16,1 1 32-16,-2 1 84 0,-3 1 14 16,4 4-2-16,-3-3-9 0,2-1-19 0,0-2 0 15,2-2 27-15,0-2 41 0,1 0 44 0,0-1 35 16,0 0-32-16,0-2-40 0,0 0-47 0,-2-2-41 16,0 0-5-16,0-1-10 0,0-2-9 15,0 1-10-15,-3-2-11 0,3-2-10 0,0 1-6 16,-1-4-11-16,0-1-6 0,0-6 0 0,-2 2 3 15,2-4 1-15,-1-2 1 0,-2 0-1 16,2-4-9-16,-5 0 0 0,1-2-2 0,-1 2-2 0,-1-1-2 16,-3 2 6-16,1 2 0 0,-2 5 0 15,2 3 6-15,-3 4 1 0,1 3 5 0,1 2 9 16,0 2-4-16,4 3-5 0,2-1-5 0,3 2-7 16,3 1 0-16,0 2-6 0,2 0-11 15,0 0-17-15,1-1-9 0,0 1 6 0,4-1 16 16,3-1 25-16,6-3 10 0,4-3 4 0,8-2-3 15,2-4-3-15,6-2-3 0,2 0-4 16,-3 3-4-16,-4 1-9 0,-6 7-2 0,-3 5-3 16,-5 2 5-16,-3 5 4 0,2 3 2 0,-3-2 4 15,-1 4-1-15,-1 2 5 0,1 2-2 0,-3-1 0 16,-2 1 4-16,0 0-6 0,-1-1 1 0,0-1 0 16,0-2-4-16,0-2 3 0,-3-4-2 0,4-1-2 15,-2-1-3-15,2-2-5 0,0-1-2 16,-1-1-7-16,1-1-8 0,5-2-28 0,1-1-78 15,1-2-153-15,5-2-337 0,-2-2-870 0</inkml:trace>
  <inkml:trace contextRef="#ctx0" brushRef="#br0" timeOffset="191373.3071">19751 15774 1 0,'-5'13'0'0,"-1"4"0"0,-2 4 0 15,-1-3 0-15,6-5 0 0,-2 0 17 16,2-5 139-16,1-2 4 0,0-2 48 0,2-4 30 16,-1 0 29-16,1-1 16 0,0-1-52 0,0 1-51 15,-2-2-52-15,-2-1-46 0,1-2-11 0,-3 1-7 16,3-4-10-16,-4 3-12 0,4-2-5 15,-2-3-5-15,1 2 1 0,0-6-1 0,-2-3 2 16,2 2 1-16,-1-6-2 0,1 2-2 0,-2-4-2 16,2-2-5-16,-3 1-1 0,2-4-5 0,-2 0-5 15,-2-1-2-15,-4-1-3 0,2-2-3 16,-4 2 6-16,0 1 0 0,-2-4-2 0,3 2 2 16,-4-3-4-16,0-3-3 0,-2-2 7 0,3 1-1 15,-1 2-4-15,-2 4 3 0,4 1 0 0,-1 7 2 16,2 6 6-16,2 3 3 0,3 8-6 0,4 4-11 15,4 3-20-15,0 1-38 0,2 2-10 0,0 5-3 16,-1 5 11-16,1 12 27 0,1 4 5 16,3 10 9-16,4 6 3 0,2 6 9 15,7 4 7-15,4 3 4 0,0 0 2 0,6-2 1 16,0 1 4-16,3 1-2 0,3-3-1 0,1-2 2 16,0-8 2-16,-1-4 3 0,3-12 3 0,-2-7 1 15,0-6-2-15,-3-6-1 0,1-7 1 0,-2-4-2 16,-4-3 3-16,1-7 0 0,-4-2-2 15,-2-4-7-15,-1-5-20 0,-4 0-18 0,-2-2-36 16,0 3-44-16,-4-1-43 0,-3 2-74 0,-3 0-111 16,-3 1-181-16,-2 1-344 0,-2 2 444 0</inkml:trace>
  <inkml:trace contextRef="#ctx0" brushRef="#br0" timeOffset="192148.7857">20285 15320 531 0,'-4'-5'748'16,"-2"-1"-523"-16,0-1-36 0,3 4-42 0,1 3-30 0,0 0-31 15,0 3-37-15,0 2-33 0,-4 3-10 0,1 6 3 16,-2 1 6-16,0 6 18 0,2 4 10 0,-3 3 5 15,2 1 0-15,3-1-7 0,3-4-8 16,4-1-3-16,4-1-2 0,-1-3-4 0,4 1 3 16,3-4 2-16,-1-3-1 0,3-5 5 0,0-4 2 15,4-4 6-15,0-5 4 0,1-5-2 16,1-7-6-16,2-3-6 0,-4-2-3 0,0-4-6 16,-4-1 2-16,-1 0-1 0,-4-3-6 0,-2 0-1 15,-4 2-7-15,-4-2-3 0,-2 4-2 0,-4 0-5 16,-5 1-4-16,1 4-8 0,-2 3-2 0,-4 5-2 15,3 5-3-15,-3 4 7 0,1 3-3 0,-1 2 2 16,2 4 0-16,2 2-3 0,-1 4 6 16,2 5 0-16,2 0 4 0,3 2-1 0,1 2 2 15,5-3 3-15,4 0 0 0,5 1 4 0,1-1-2 16,5-2 0-16,0-4 2 0,5-5 2 16,2-2 10-16,2-8-1 0,0-6 6 15,3-4-1-15,1-8-5 0,0-1-1 0,-2-3-3 0,-2-3 1 16,-3-1 0-16,1-2 4 0,-6 2 1 15,-4-2-3-15,-3-3 3 0,-3 1-4 0,-6-3 1 0,0 1 0 16,-2 1-5-16,0 3 3 0,-6 5-2 16,-2 4 0-16,0 6 1 0,-2 4-3 0,-3 3-3 15,2 4-6-15,-2 5-5 0,3 4-9 0,-2 2-1 16,1 9 1-16,2 2-3 0,-3 6 10 16,1 0-2-16,4 3 4 0,0 3 6 0,7-3-1 15,1 2 4-15,3 1-2 0,6 4 4 0,2 3-3 16,3 2 3-16,1 5 1 0,5 1-14 15,0-2-18-15,5-6-29 0,1-14-16 0,1-8 10 0,5-15 21 16,-2-6 31-16,4-9 14 0,1-8 7 16,0-4-3-16,-5-3 0 0,0-2 3 0,-4 2-4 15,0 0 5-15,-5-2 0 0,-1 2 1 16,-1 1 7-16,-4-1 6 0,2 2 9 0,-5 5 6 0,1 3 0 16,-1 6-6-16,-4 5-8 0,2 3-9 15,0 4-12-15,1 3-4 0,3 6-6 16,-3 2-3-16,4 4 8 0,0 2-2 0,1 4 3 0,0 2 1 15,1-1-5-15,-6 6 3 0,-2 0 1 0,-2 4 3 16,-6 3 0-16,-2 0 5 0,-6 1 4 16,-1 0-2-16,-1-6 1 0,-1-4-16 0,-2-8-18 15,1-5-21-15,-3-6-37 0,1-4-52 0,-2-4-118 16,-1-5-244-16,0-1-1015 0</inkml:trace>
  <inkml:trace contextRef="#ctx0" brushRef="#br0" timeOffset="193038.9877">22606 14519 407 0,'-7'-4'718'0,"-4"-3"-422"0,0-1-55 16,0 4-33-16,0 2-22 0,0 2-38 0,0 0-39 15,-7 4-40-15,6 3-24 0,-6 4-11 0,3 4-13 16,-2 1-1-16,-2 5-4 0,5 0-5 16,-2 5 4-16,4-1-3 0,2 1 4 0,0 2 1 15,7 1-1-15,2 0 1 0,2 2 0 0,2-1 4 16,7 3-3-16,1-6-2 0,4-2-2 15,1-7-4-15,5-7 9 0,0-6 1 0,4-5 4 0,-3-4 0 16,0-6-4-16,-2-6 0 0,1 0-6 0,-2-4-2 16,-2 0-7-16,-4-3-1 0,-3 1 1 15,-3-1-2-15,-4 2 3 0,-3-2-4 0,-1 3-1 16,-4 1 1-16,1 3-4 0,-3 2 2 0,3 4-3 16,-4 2 0-16,5 5-4 0,-1 0-6 15,1 3-11-15,3 0-23 0,0 3 3 0,0 1 3 16,0 5 14-16,3 3 24 0,3 2-2 0,2 1 6 15,0 1-2-15,4 0-1 0,3 0 2 0,-3-1-2 16,6-1 1-16,0-3 1 0,1 0 7 16,2-7 6-16,0-4 7 0,2-7 8 0,4-6-6 15,-2-5 3-15,1-2-5 0,-5-2 0 0,-2 1 2 16,-5-2-1-16,-2 1 1 0,-3-1-5 0,0-1 1 16,-4 2-3-16,0-1-2 0,-3 2 2 15,4 2-6-15,-4 0 2 0,5 4-6 0,-4 3-7 16,6 6 2-16,-5 3-9 0,4 1-3 0,-1 4-6 15,1 0-2-15,3 4 0 0,1 6 5 0,1 2 6 16,4 4 5-16,-2-1 3 0,2 2-1 16,0-3-2-16,-3 1 5 0,-1 2-6 0,1 0 4 0,-3-1 1 15,-1 2-3-15,-4 1 4 0,1-3 0 16,-4-6 4-16,3-1-1 0,-5-6 17 0,1-5 23 16,-2-1 18-16,0-3 7 0,-2-4-18 0,2-2-21 15,0-5-20-15,0-1-8 0,0 0 3 0,-1-2-3 16,1 1 0-16,-1 0 2 0,0 1-2 15,1 3 1-15,0 1-3 0,1 2 4 0,1 3-8 16,-2 3-1-16,3 1-5 0,2 3-14 0,-2 2 5 16,5-1-4-16,0 6 3 0,2 1 11 15,3 1 2-15,0 3 7 0,3-1 0 0,0 3 0 16,2 0-44-16,2 1-68 0,-3 1-131 0,4 0-211 16,0 1-510-16,-1 0-293 0</inkml:trace>
  <inkml:trace contextRef="#ctx0" brushRef="#br0" timeOffset="194268.608">23716 14374 2500 0,'-12'0'24'0,"-2"0"-29"0,-3 2-9 0,-1 4 12 15,8 2 11-15,-2 0 10 0,1 2 2 0,1 1-1 0,0 1-1 16,5 1-8-16,-1 2 5 0,4 0-8 15,1 4 5-15,3-1 5 0,0-2-1 0,6-2 10 16,3-4 2-16,1-3 2 0,4-3-2 0,-2-4-6 16,6-4-4-16,-3 1-9 0,-2-4-1 0,2 2-9 15,-5 2-2-15,-3 0 1 0,-5 3-12 16,2 0 1-16,-4 3-5 0,1-1-3 0,2 1 3 16,-3 3 3-16,3 2 2 0,-1 2 4 0,-1 0 3 15,2 0 0-15,-1-1 4 0,3 2 1 16,2-4-3-16,0 3 7 0,3-4 1 15,1-4 2-15,5-3 13 0,0-3-3 0,4-6 3 0,1 0-2 16,-1-4-4-16,4 0 3 0,-5-5 1 0,-3-3-2 16,-2 0 1-16,-1-3 3 0,-3 0 0 15,-2-2-1-15,-2 0 8 0,-3-3-6 0,-4 2 3 0,-1 0-1 16,-1-2-8-16,0-3-1 0,-5-2-6 16,2-3 0-16,-2 0-2 0,-2-3 1 15,-1-1-2-15,1-3-4 0,-1-2 7 0,-1 4-10 0,-2-3 4 16,0 1 0-16,-4 0-10 0,2 1 10 0,-4 6-4 15,5 3 2-15,-4 10 4 0,4 7 0 16,1 7-4-16,0 5-15 0,5 5-11 0,-1 8-15 16,-2 3 2-16,0 8 8 0,0 7 8 0,-1 7 14 15,2 5-1-15,0 5 5 0,0 5 1 16,7 8 3-16,1 4 4 0,2 8-2 0,7 7 1 16,2 1 3-16,2 2-2 0,5-3 5 15,2-4-3-15,0-5-4 0,7-10-3 0,2-10-5 0,1-12 5 16,2-8-6-16,0-9 8 0,-1-7 2 15,-3-4 1-15,2-6 7 0,-2-5-1 0,-1-2 3 16,-2-5-1-16,-3 1 3 0,-5-4 0 0,1-2 2 16,-7-5 2-16,0 0-3 0,-1-4-2 0,-6 1-4 15,1-1-3-15,-2-1 0 0,-2-2-2 16,0 1 3-16,-1-1-4 0,1 1 2 0,0 2-2 16,2 4-3-16,0 4 4 0,1 8-4 0,-1 4 0 15,-1 4-7-15,-1 4-19 0,-1 2-4 0,2 1-4 16,0 6 5-16,1 1 17 0,1 7 5 0,2 4 3 15,-2 2 2-15,4 0 2 0,2 1 3 16,1-1 1-16,1 2 0 0,0-1-3 16,4-3 4-16,3-4 0 0,2-6 3 0,1-6 7 15,0-5 0-15,0-5 4 0,2-3 1 0,-7-2 0 16,2-3-1-16,-6-1-1 0,-1-3 2 0,-1 1-5 16,0-4 0-16,1-2-3 0,-5-2 0 15,-2-2 2-15,-3 2-2 0,1 0 0 0,-2 0-4 0,-2 5-2 16,1 0-2-16,1 5-1 0,0 3 1 15,0 7-7-15,0 1-8 0,1 2-10 0,3 2-10 16,1 1 3-16,5 7 2 0,5 4 11 0,1 7 8 16,5 7 1-16,4 2 6 0,-1 2-2 0,0 2 2 15,2 6 0-15,-4 6 0 0,3 2-1 16,-3 4-1-16,-3 1 3 0,-1 3 1 0,-2 2-1 16,-4 1 0-16,-4 5-8 0,-4-1 2 0,-4 0-2 15,-4-3 3-15,-4-2 7 0,-1-3-5 16,-3-3 2-16,-1-4-2 0,-5-5-2 0,2-9 5 0,-3-5 4 15,0-10 0-15,-2-4 2 0,0-7-1 16,-1-2 4-16,2-3 4 0,2-5 9 16,3-3-1-16,4-2 0 0,4-2-8 0,1-5-11 15,2-5-1-15,2-3-6 0,6-6 2 0,1-3 0 0,5-6-1 16,3 0-1-16,3-4 2 0,4-5 4 16,2-3-3-16,1-3 3 0,3-5-2 0,-1-7-6 15,4-7-7-15,3-5-9 0,1-5-5 0,1-6-1 16,-2-3 2-16,-1-5 6 0,-3-2 1 15,-3 1 8-15,-2 3 3 0,-2 1 0 0,-2 1 1 16,-3 5-2-16,-3-3 1 0,-3 3 4 0,-3 5 1 16,-4 7 0-16,-1 6 6 0,-4 8 3 0,-3 11 8 15,2 10 13-15,-2 8 3 0,2 13 2 16,1 7-14-16,-1 10-26 0,1 1-51 0,2 4-10 16,0 8 5-16,-1 9 12 0,0 10 45 0,1 11 4 15,1 6 0-15,2 8 6 0,0 6-3 0,1 9 2 16,-1 7 3-16,1 8-1 0,1-1 7 15,1 1 2-15,0-2 2 0,3-3 4 0,3-1-7 16,2-4-9-16,0-8-23 0,1-7-41 0,0-13-52 16,2-13-68-16,-5-13-68 0,4-7-63 15,-4-14-134-15,0-9-434 0,-1-8 216 0</inkml:trace>
  <inkml:trace contextRef="#ctx0" brushRef="#br0" timeOffset="194459.8809">25166 13916 1827 0,'-6'-16'238'0,"1"-1"-73"15,0-4-57-15,3 7-26 0,7 3-7 16,-1 1-14-16,4 2-15 0,1 0-13 0,3 4-8 16,0-1 0-16,5 5-1 0,2 3 1 0,1 3-1 15,-2 6-8-15,2 1-3 0,1 2-5 0,3 4 1 16,3 3 1-16,-1 4 0 0,2 1 2 16,-3 5 1-16,0 4 5 0,-4 2 3 0,-6 2-9 15,-1-1-27-15,-6 1-51 0,1-7-62 0,-1-6-93 16,4-9-87-16,-4-9-116 0,8-8-412 15,-4-6-65-15</inkml:trace>
  <inkml:trace contextRef="#ctx0" brushRef="#br0" timeOffset="194577.6565">25645 13641 2694 0,'-12'-15'152'0,"3"3"-123"0,1-4-18 15,2 9-17-15,3 4-36 0,0-3-87 0,1 3-128 16,0-3-232-16,1 5-364 0,2 1-256 15</inkml:trace>
  <inkml:trace contextRef="#ctx0" brushRef="#br0" timeOffset="194926.7705">25990 13693 2175 0,'-15'11'40'0,"-7"7"-50"0,-6 3 0 15,1 7 2-15,6-2-3 0,1 0 0 16,2-2 9-16,1 2 14 0,5 1 16 0,5 3 8 0,1 3 4 16,4 2-2-16,3-1 0 0,4-2 4 15,6-9 1-15,5-5 2 0,3-8 3 0,4-5-3 16,2-4-3-16,3-3-3 0,5-8-6 16,0-3-6-16,6-5-5 0,2-5-9 0,1-3-5 0,-1 0 3 15,-3 0-2-15,-5 2 1 0,-3 1 0 16,-6 2 11-16,-3 8 16 0,-5 1 9 0,-3 6 9 15,-3 4-17-15,-4 3-15 16,-3 1-13-16,-1 3-12 0,-1 2 5 0,1 0-2 0,-1 6 7 16,-2 2 8-16,-4 3-6 0,1 1 4 0,-3 1 0 15,-3-3 1-15,2 2 3 0,-5 2-2 0,0 2-2 16,-2 0-17-16,-5 0-22 0,-3 1-54 0,-5 2-87 16,-1-1-154-16,-3-1-263 0,-3 1-1004 15</inkml:trace>
  <inkml:trace contextRef="#ctx0" brushRef="#br0" timeOffset="195294.7751">22556 16169 1162 0,'-8'1'138'16,"-2"1"-47"-16,-3 5-24 0,-5 4-12 0,3 4 11 15,-3 4 26-15,-2 4 16 0,-1 3 6 0,3 5 14 16,0 9 6-16,0 3-4 0,0 4-8 16,1 6-28-16,6 0-22 0,6-5-18 0,3-1-17 15,6-5-2-15,5-2-12 0,4-3-2 16,5-4-2-16,3 0-20 0,3-4-41 0,5-5-73 0,0-6-121 16,3-7-156-16,4-7-289 0,0-8-613 15</inkml:trace>
  <inkml:trace contextRef="#ctx0" brushRef="#br0" timeOffset="196211.0173">23020 16193 2220 0,'-11'9'156'16,"-5"5"-149"-16,-5 10-5 0,6 4-10 0,1 4 5 15,5 0 2-15,5-2-2 0,0 0 8 16,4-3 4-16,3 0 9 0,1-1 6 0,6-4 9 15,8 2-1-15,-4-5-1 0,6-5 5 0,0 0-7 16,6-6 0-16,-2-5-4 0,4-4-20 0,0-8 0 16,-3-6-10-16,2-6-1 0,-4-4 6 15,-1-3-1-15,-5 0-4 0,-5-2-11 0,-5 1-4 16,-6-2-10-16,-4 3 0 0,-7 2 11 0,-4 5-4 16,-1 4 10-16,-7 2 12 0,-2 4 6 15,0 4 17-15,2 3 6 0,-4 1-4 0,6 3-6 16,1 3-5-16,5 1-11 0,1 2-3 0,-1 1-3 0,9 1-7 15,-2 1 3-15,7 2-7 0,0-3-1 16,1 1 7-16,8-1 1 0,1-3 12 0,9 0 8 16,3-3 3-16,8-5 2 0,3-5-6 0,5-5 0 15,0-3-12-15,1-1 4 0,-4 0-2 0,2 2-7 16,-3-2 3-16,-3 5-10 0,-4 1-1 16,-3 3 0-16,-5 2-2 0,0 2-2 0,-6 6-7 15,2 1-7-15,-5 4-10 0,-4 2 4 0,3 1 3 16,-4 3 8-16,-1 2 18 0,-3 1-2 15,0-1 7-15,0 2 4 0,2-1-6 0,-3 0 10 16,0-2-1-16,0-1 3 0,0-1 2 0,-3-3 1 16,3-1 5-16,0-3 17 0,0-3 35 15,3-4 24-15,-2-3-6 0,0-3-22 0,1-3-39 16,-1-6-31-16,5-3-1 0,-3-3 3 0,0 1 3 16,3 3 4-16,-2-2-1 0,3 2-5 15,3-2 2-15,0 1-13 0,1 3-2 0,1 4-3 16,5 2-8-16,-3 3 4 0,4 3-6 0,0 2-4 15,-5 5-1-15,5 1-5 0,-5 3 5 0,-1 3 4 16,-2 2 11-16,0 0 2 0,-1 2 6 16,1-1 6-16,-2 0-6 0,-1 0 13 0,-1-1-5 15,0-2 1-15,-4 1 9 0,-2-1 1 0,-1 0 7 16,-1-1 8-16,-3-1 16 0,1-5 15 0,-3-2 5 16,4-3 0-16,-4-3-19 0,3-3-16 0,-1 0-12 15,2-4-5-15,2-1 4 0,0 0-12 16,-2-1 8-16,6-1-8 0,-1 2-9 0,1 3 2 15,4-1-11-15,2 2 0 0,4 2-5 0,-2 3-3 16,6 1-3-16,-4 4-4 0,4 1 9 0,-3 3-3 16,5 2 12-16,-2 0 10 0,3 2 0 15,0 2 10-15,2-6-1 0,0 3 2 0,1-5 5 16,1 0 2-16,1 0 6 0,1-5 0 0,0 0 7 16,3-4-2-16,-4 0 2 0,-1-3 2 0,-4 0-3 15,-3-2 8-15,-3-3 3 0,-4-2 6 16,-1-3 11-16,-4-1 5 0,0 1 0 0,-4 2-5 15,-2-1-7-15,-2 1-16 0,-4 0-1 0,-4 6-1 16,-1 0-6-16,-3 6 12 16,-3 0-3-16,4 4-5 0,-3 2-1 0,3 4-14 0,2 3-4 0,-2 5-7 15,2 3 1-15,3 5 0 0,4 0 0 0,0 2 5 16,4 0-5-16,2-2 5 0,6-1-1 16,3 1 0-16,3-5 7 0,4 0-4 0,0-1 2 15,1-1-6-15,2-2-14 0,3 0-19 16,0-3-39-16,0 1-57 0,-2-5-108 0,1 2-126 15,-3-4-204-15,1-2-416 0,-4 0 314 0</inkml:trace>
  <inkml:trace contextRef="#ctx0" brushRef="#br0" timeOffset="196529.9759">24728 15333 2091 0,'3'-3'282'16,"3"-2"-256"-16,5 0-43 0,2 3-1 15,7 3 21-15,0 1 4 0,6 2 15 0,-3 2-2 16,-1 0-1-16,-4 5 10 0,-2 2-6 0,-4 1 3 16,-6 2-6-16,1 1-3 0,-5 0 3 0,-2 2 3 15,-2-1 7-15,-5 1-7 0,2 1 5 0,-5 2-7 16,-4 2-8-16,-2 2 5 0,-3 5-10 0,-1-1 2 15,0 1-2-15,0-1-4 0,4 0 3 0,2-5-3 16,5-3 1-16,5-8-1 0,1-1-2 16,6-3 0-16,0 1-6 0,3-2-14 15,6 0-38-15,0 3-62 0,6-2-116 0,2 3-133 0,3-3-186 16,0 3-287-16,3-2 251 0</inkml:trace>
  <inkml:trace contextRef="#ctx0" brushRef="#br0" timeOffset="196640.4305">25085 16004 1 0,'16'2'744'0,"5"3"-288"0,-1-1-98 0,-5-2-60 15,-9 0-42-15,-4-1-33 0,-3 1-32 16,-3-1-23-16,1-1-44 0,-1 0-45 0,-5-1-34 16,0-2-35-16,-2 1-34 0,-4-3-62 0,-1-1-88 15,-4 0-169-15,-1 0-495 0,-1 0-649 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39:08.608"/>
    </inkml:context>
    <inkml:brush xml:id="br0">
      <inkml:brushProperty name="width" value="0.05292" units="cm"/>
      <inkml:brushProperty name="height" value="0.05292" units="cm"/>
      <inkml:brushProperty name="color" value="#FF0000"/>
    </inkml:brush>
  </inkml:definitions>
  <inkml:trace contextRef="#ctx0" brushRef="#br0">2859 15152 321 0,'-3'-1'256'16,"-3"-2"-40"-16,1-2 19 0,-1 3-9 0,4-2-17 15,-3 3-4-15,2-2-35 0,0 1-25 0,0 0-15 16,0 1-14-16,0 0-9 0,-1-1-15 16,2 0-13-16,-1 2-20 0,1 0-10 0,-1 0-5 15,3 0-10-15,0 0-1 0,0 0-20 0,0 0-14 16,2 2-11-16,-2 0-14 0,0-2 0 0,1 2 2 15,2 3 9-15,0 3 6 0,5 6 9 16,0 0 1-16,3 7 0 0,6 3 6 0,-1 0-5 16,3 5 2-16,1 3 2 0,-1 1-4 0,2-1 3 15,-1 0 0-15,3-4-1 0,-1-3 0 16,1 0 1-16,-2-2-1 0,1 1-4 0,0-2 4 16,-2-2-5-16,2 2 4 0,-3-1 0 0,-1 3-5 15,0 0 5-15,-4 0-3 0,1-1 1 16,-5-3 7-16,2-4-7 0,-4 0 3 0,0-4-4 15,0 4-4-15,-1-5 4 0,-3-2 2 0,2 0 4 16,-4-1-3-16,0-2 1 0,-2-2-2 0,0-2 2 16,2-4 6-16,-2 2-1 0,0 0 3 0,0-1 0 15,2 2-1-15,-2-2 2 0,0 0 2 16,2 0 3-16,-2 1 1 0,0-1-2 0,0 1-3 0,0-3-2 16,0 1 0-16,0 1 0 0,0 0 3 15,0 1-1-15,0 0 2 0,0-4-8 0,0 1-2 16,0-3 1-16,-2 0-6 0,2 1 8 15,0 0-4-15,-2 3-1 0,2-3 1 0,0 2-5 16,0 0 3-16,-2 1 0 0,2 4-5 0,0-2 2 16,0 0-1-16,0 0 2 0,0-2-1 15,0 3-3-15,0-1-1 0,0 0-3 0,0 0 3 0,0 0-1 16,0 0 6-16,0 0-1 0,0 1 0 16,0-1 4-16,0 0-2 0,0 0 4 0,0-2 6 15,0 2-3-15,0 0 3 0,0 0 0 0,0-1-6 16,0-4 3-16,0-3 0 0,0 0-3 0,-1-3 1 15,0 1 0-15,-1-1-3 0,-1-2 2 16,0-3 2-16,1 0-3 0,-2-3 0 0,-1 0-4 16,1-2 0-16,0 0-2 0,0-2 3 0,2 2 0 15,-4-1-4-15,3 2 4 0,-2 0-4 16,2 3 3-16,0-3 2 0,-1 6-3 0,2-1 1 16,0 0-6-16,0 4 3 0,0-2 2 0,2 6-2 15,-1 0 4-15,1 2-4 0,0 2 0 0,0 2-4 16,1-1-5-16,-1 1-3 0,0 1-10 0,2 1-12 15,-2 1-4-15,3 0 6 0,2 0 14 16,5 2 16-16,4-1 9 0,0 2-1 0,4 2-2 16,3 0 1-16,-1 3-2 0,4-1 2 0,-1 4-4 15,1-2 2-15,-2 3-1 0,0 0-1 16,2-3 2-16,-3 2-2 0,0-1 1 0,-1-1 3 0,1 0-5 16,-3 2 4-16,-1-2-5 0,2 0 2 15,-3-1 2-15,-1 0-1 0,0-1 1 0,-7-1-1 16,0-3-1-16,0-2 1 0,-2-2 2 15,-3-1 2-15,-2 0 3 0,1 0 5 0,-2-1 8 16,0 1 11-16,0-1 10 0,-2-1 4 0,2-3-14 16,-1-3-12-16,-1-8-10 0,-2-5-11 0,-1-3 5 15,-2-1 5-15,0-1-4 0,1-1 0 0,-4-2-3 16,-2-3-4-16,1-2 1 0,-3-4 1 0,1 0-1 16,-3 0-3-16,2 2 0 0,3-1-2 15,-5 7 3-15,3-1 4 0,1 8 2 0,0 3 1 16,2 4-4-16,1 7-2 0,1 1 4 15,5 2-4-15,-2 4 4 0,2-1-5 0,3 3-11 16,0 0-16-16,1 0-19 0,1-1-15 0,-1 1 2 0,2 0 17 16,0 0 19-16,2 1 19 0,2-3 12 15,1-4 3-15,0-6 8 0,2-2 2 0,-3-4-2 16,0-6-2-16,0-1-4 0,-3-3-1 16,-3-1-3-16,-1 1-2 0,-1 0 0 0,-2 2-2 15,-3 1 1-15,0 0 0 0,-4 2 0 0,-1 0 2 16,1 2 1-16,-3 2 2 0,3 0-3 0,-2 3 3 15,2 1 2-15,2 2 1 0,2 3 3 0,-1 5 0 16,3 1 2-16,1 3-6 0,3 1-8 16,0-1-15-16,2 2-17 0,0 4 4 0,3 2 3 15,4 6 12-15,5 2 12 0,4 7-1 0,2 5 2 16,6 9-1-16,-1 1 1 0,5 7-1 16,4 6 1-16,-3 1 1 0,2 2-2 0,-2 0 3 15,-2-1-2-15,-4-2-4 0,-1-3 3 0,-4-4 0 16,0 0 3-16,-4-4 3 0,-2-2-5 0,-1-2-3 15,0-8-1-15,-7-10 2 0,-2-6 18 16,-2-8 24-16,-2-3 10 0,-2-4-9 0,-2-9-15 16,-4-9-26-16,-3-2-10 0,0-9 11 0,-4 1-5 15,3-2 6-15,-1 0 0 0,-2-1-3 16,5-1 8-16,0-2-1 0,0 2-1 0,4-2-3 16,1 5-5-16,4 3-2 0,2 3 2 0,2 6-3 15,2 6-6-15,1 4-2 0,1 4-7 0,1 3 1 16,-1 5 5-16,5 4 5 0,1 6 6 0,4 4 2 15,2 4 2-15,1 3 1 0,1 2 1 0,0-1 7 16,2 4-6-16,-1 0-1 0,-2-4 1 0,0-3-8 16,-1-4 11-16,-1-6 1 0,0-4-1 15,-2-3 4-15,0-3-2 0,-4-3 6 0,0-2 5 16,-3-3 9-16,-3-1 0 0,-1-4 1 0,0-3-4 16,-3-2-10-16,0-4 6 0,-2-2-6 15,-2-1-1-15,-1 1 0 0,-2 0-9 0,-3-1 0 16,1 0-1-16,-7 0 4 0,3 5 0 0,-2 2 5 15,0 3 0-15,0 6-5 0,1 1 6 0,2 4-7 16,2 3 1-16,1 1-4 0,2 1-12 16,2 2-5-16,3 1-8 0,-1 6 1 0,1 4 2 15,3 3 3-15,-2 2 5 0,4 4-6 0,5-1 9 16,0 0-2-16,4 1 3 0,4-1 9 16,2-2-9-16,-1 0 2 0,1-3-5 0,-1-3-9 15,0-3 6-15,0-5 1 0,-3-4 2 0,-2-1 5 16,-3-4 1-16,1-2 2 0,-4-3 6 15,-1-4 8-15,-4 0-5 0,1-1 0 16,-3-4-4-16,-2-3-6 0,-3-2 4 0,1-2-1 0,-2 0 0 0,2-3-3 16,-1-1 0-16,-2-2-2 0,3 1 0 15,2-6 5-15,1 6-6 0,4 1 0 0,2 2-5 16,0 4-8-16,2 3 4 0,2 7-4 0,0 0-4 16,0 7-2-16,-3 4-5 0,3 4 3 0,-1 4 7 15,2 2 13-15,3 3 0 0,-3 3 4 16,1 1-1-16,4 2-4 0,-3 3 8 0,-1 0-3 15,2 0 3-15,-2-3 3 0,-2-1-8 0,2-3 3 16,-1-6 0-16,-2-2 5 0,1-2 3 16,-1-4 3-16,3-2 5 0,-3-2-4 0,0-4 8 15,-1-2-2-15,1-3-1 0,-2-1 2 0,2-2-9 16,-3-3 0-16,-1-1-2 0,-1-1 0 16,-2 0 3-16,0 1 2 0,-4-4-1 0,0-3-7 15,-2-3 1-15,-2 1-4 0,-2 2 4 0,-3 2 7 16,1 7 2-16,-1 7 5 0,0 3-5 0,2 3-5 15,-1 5-2-15,1 1-7 0,2 4-5 0,2 6-5 16,0 2-2-16,2 7 2 0,2 6 5 0,2-1-7 16,3 3-10-16,4-4 3 0,2-1-2 0,4-4 5 15,3 2 16-15,1-2 1 0,3-6-1 16,-3-3-2-16,1-5-6 0,-4-1-6 0,2-3 5 16,-3 0 15-16,2-2-4 0,1-1-2 0,1-3-23 15,3-1-45-15,-2-4-56 0,-1 0-128 16,-1-4-268-16,-4-1-699 0</inkml:trace>
  <inkml:trace contextRef="#ctx0" brushRef="#br0" timeOffset="901.0998">5549 13810 563 0,'-5'-2'250'0,"-3"-1"-31"16,-2 1-22-16,0 1-9 0,0 2-21 15,-4 1-22-15,1 2-26 0,-4 2-34 0,-1 4-16 16,2 3-14-16,0 5-9 0,-2 4 0 16,5 5 7-16,-1 8 1 0,4 1 0 0,4 2 2 0,2 0-10 15,4 0-6-15,4-3-8 0,4-2-14 16,3-4-9-16,3-3-7 0,3-3-6 0,4-2 2 16,0-3 2-16,1-4 3 0,2-2 1 0,1-5 2 15,-3-3 0-15,0-5 5 0,-1-4 9 16,-3-4 4-16,-1-6 10 0,2-4 2 0,-7-5-1 15,0-3 2-15,-3-5-4 0,-1-2-3 0,-7-1-8 16,1-3-4-16,-4-1-4 0,-2 2-2 0,-2-2 1 16,-4-1-9-16,-2-3-4 0,-4-3-5 15,0-1-10-15,0-3 3 0,-4-2-3 0,-1 0-4 0,1-2 3 16,-2 0 2-16,-5-1 4 0,4-2 7 16,-2 2 6-16,-1 3 5 0,2 5 5 0,-2 5 8 15,5 10 4-15,2 9 5 0,2 6-2 0,3 7-4 16,3 8-13-16,3 2-20 0,5 2-15 15,-1 6-7-15,4 5 6 0,0 7 10 0,2 12 12 16,2 6 4-16,5 10-2 0,4 4 4 0,3 3 0 16,3 1 1-16,5 0 2 0,3 1-4 15,-2-3 1-15,4 2 0 0,1-2 8 0,0-3 5 0,1-4 7 16,2-4-1-16,2-8-10 0,-1-1 2 16,2-4-9-16,0-3 2 0,3-5 4 0,-6-3-8 15,4-6-1-15,-9-3-2 0,-1-4-7 0,1-4-7 16,-7-5-25-16,1-3-42 0,-4-5-68 15,-5 0-103-15,0-5-192 0,-6 0-455 0,-1-3-181 16</inkml:trace>
  <inkml:trace contextRef="#ctx0" brushRef="#br0" timeOffset="1685.1585">5837 13600 427 0,'6'11'454'0,"1"4"-108"0,4 4-49 16,3-2-49-16,0-2-50 0,1-2-36 0,1 1-34 16,4-2-28-16,1-1-22 0,-2-3-14 0,2-2-6 15,0-4-4-15,-2-3 0 0,3-4 6 16,-1-3-5-16,-2-2-5 0,1-2-2 0,-2-4-11 16,-5 0-3-16,-2-1-2 0,-3 1 0 0,-2 0-1 15,-2-2 0-15,-4-1-8 0,-4-1-10 0,-2 1-5 16,-2 2-10-16,-2-4-4 0,-2 4-7 15,-5-1-3-15,1 2-2 0,-2 2 1 0,0 3 3 16,2 2 3-16,-1 3 3 0,0 3 0 0,0 0-6 16,3 4 0-16,0 4-4 0,-3 3 0 0,1 5 7 15,0 0-2-15,0 6 4 0,3 1 0 16,3 0-3-16,1 0 5 0,6-2-1 0,3 1 3 16,1-3 0-16,6-1 1 0,1-4 1 0,6-4 7 15,1-1 10-15,6-4 0 0,2-4 7 0,2-5-3 16,2-2-5-16,2-5 2 0,2-2-3 15,1-5 0-15,1-2 0 0,-2-2-2 0,0-2-2 16,-3-2 0-16,0 2 3 0,-4-1-4 0,-2-1 2 16,-5-1 0-16,-2-2-7 0,-2 2 8 0,-5 2 1 15,-3 0 0-15,-4 1 4 0,-1 0-5 0,-1 3-5 16,-4 2 1-16,-3 3-6 0,-2 4 0 16,1 1 2-16,-3 3-3 0,0 4-5 0,-4 1 4 15,1 3-3-15,-2 3 0 0,-1 2 8 0,-1 5-10 16,2 1 0-16,0 6-1 0,-2 4-1 15,5 3 7-15,1 2 2 0,0 2 0 0,5 2 0 16,5 2 0-16,2 1 2 0,3 1 1 0,3 0 4 16,2 2-6-16,7-3-2 0,0-2-2 0,6-1-2 15,1-5 4-15,4-4 4 0,2-5 0 0,2-5 0 16,1-5 4-16,-3-3-3 0,1-3 1 0,0-5 3 16,0-4-3-16,-4-4 2 0,2-2-1 15,-4-5-5-15,-2-1 4 0,-6-2 0 0,1-6-3 16,-7-1 2-16,-1 0-3 0,-2-5-2 0,-4 4 2 15,-4 0 1-15,-1 0-1 0,-2 1-1 0,1 0-2 16,0 6-3-16,0 4 5 0,3 5 1 16,2 8-2-16,0 2-6 0,1 4-15 0,2 4-6 15,4 3 0-15,1 6 8 0,3 1 12 16,1 6 7-16,1 3 3 0,5 2-2 0,-4 2 3 16,2 4 2-16,-4 3 3 0,1-1 7 0,-4 5-4 15,-2 1-2-15,-5-2 0 0,-2 1-2 0,-2-6 2 16,-1-4 2-16,-4-3 4 0,-4-6 1 0,-1 2 3 15,-7-2-4-15,0-2-2 0,-3 0-8 0,1-6-5 16,0-2-3-16,2-1-11 0,0-4-21 16,7-4-42-16,-1-2-85 0,2-1-190 0,5-6-515 15,2-2-722-15</inkml:trace>
  <inkml:trace contextRef="#ctx0" brushRef="#br0" timeOffset="2623.8459">7585 12546 1555 0,'-10'4'250'0,"-2"4"-129"0,-6 2-30 0,6 7 4 16,1 1 3-16,1 5 2 0,1 1-22 15,0 4-20-15,2-1-10 0,5 2-12 0,2 2-2 16,2 1-5-16,3 0-5 0,0 1-10 0,3-2-3 16,2-5-5-16,1-3-2 0,6-4 5 15,-4-9 6-15,5-5 12 0,1-5 13 0,-5-6 4 16,4-2 0-16,-6-6-4 0,0-2-7 0,3-2-4 15,-5-6-3-15,-1 1-4 0,-4-3-6 16,-2 0-1-16,-3 0-6 0,-2 1-3 0,-4 1 0 16,-2-1-5-16,-3 3 0 0,-5 2 0 0,5 1 1 15,0 6 2-15,-2 2 4 0,4 2 0 0,1 4-4 16,0 3-5-16,6 0-19 0,0 5-11 0,2 2-6 16,1 3-2-16,0 5 14 0,1 4 9 15,6 4 4-15,-1 0 8 0,3 4 0 0,3 0 1 16,0-1-1-16,5 2-2 0,-1 0 0 0,0-1 2 15,2-1 2-15,1-2 2 0,0-3 1 0,-2-7 2 16,-1-7 6-16,-3-3 11 0,0-8 11 16,0-2 9-16,-1-9 2 0,-4-3-3 0,-1-3-5 15,-3-5-1-15,3-2 2 0,0-2-7 0,-5-4 3 16,2 1-4-16,-3-3-3 0,-2 3 3 16,0-1-1-16,-1 2-3 0,0 2-3 0,1 4-6 15,0 6-4-15,1 6-4 0,1 3 1 0,0 5-5 16,-1 5-3-16,4-2-9 0,-1 4-5 0,-1 4 1 15,5 0 2-15,3 3 5 0,5 4 6 0,-3 3-2 16,7 0 0-16,-3 6 0 0,2 1 2 0,-2 3-1 16,0 2 3-16,-2 0-1 0,-1 1-5 0,-4 0 3 15,1-6-4-15,-3-2 4 0,-4-9 4 16,2-7 2-16,-5-1 13 0,0-2 12 0,-2-1 8 16,0-4-4-16,-3-5-11 0,2-5-16 15,1-6-7-15,-2-2-1 0,0-3-1 0,1-3 3 16,2 0 1-16,0 0-1 0,1 2 2 15,0 1-3-15,3 2-2 0,-1 3 1 0,0 4 1 0,4 3-1 16,0 4-2-16,-3 2-1 0,5 4-6 16,-1 2 0-16,2 6 3 0,0 0-1 0,1 3 7 15,2 4-2-15,3-1 0 0,1 7 5 0,3 1-6 16,0 2 5-16,0 1 1 0,0 3-2 0,1 1 1 16,0 1-17-16,2-2-29 0,-3-4-55 15,-3-4-97-15,1-5-179 0,1-3-452 0,-7-6-775 16</inkml:trace>
  <inkml:trace contextRef="#ctx0" brushRef="#br0" timeOffset="3904.3775">8558 12086 2030 0,'-9'7'54'0,"-6"5"-26"0,0 6 59 16,-4 5 62-16,5 1 27 0,-2 2-1 15,-2 0-46-15,6 1-43 0,3 2-30 0,4-2-25 16,-2 1-15-16,7-2-12 0,7-3-2 0,-2-5 0 16,4-6 0-16,1-5 5 0,2-5 9 15,4-5 9-15,-2-3 1 0,2-6-2 0,0 1-2 16,0-6-4-16,-3 2 6 0,-2-4-4 0,-2 0 4 16,-1-1-3-16,-6 1-7 0,-1 0 1 0,-1-2-7 15,-1 4 1-15,0-1 0 0,-1 3-5 16,0 5 0-16,-2 5-3 0,3 0-3 0,1 4-11 15,0 1-20-15,1 1-22 0,3 4 1 0,0 2 9 16,2 4 21-16,5 5 20 0,0 3-5 0,1-1-4 16,1-2-4-16,5 2-4 0,1 0 1 15,0-4 0-15,1 1 3 0,2-6 6 0,-3-2 1 16,3-6 10-16,0-5 5 0,-2-4 3 0,2-6 5 16,2-3-2-16,-4-2 0 0,1-3 1 0,-5-3 3 15,2-3 4-15,-6-2 1 0,-1-3 0 16,-2 1-3-16,1 2-2 0,-8-4-2 0,2 0 0 15,-5-1-1-15,-4-2-2 0,-1-1 1 0,-1 0-3 16,-2-2 0-16,-2-1-2 0,0 0-4 0,-4-4 1 16,2 0-3-16,1 0-1 0,-5-2 0 0,5 1 0 15,-2-2 2-15,-3-2-1 0,-3 2-2 16,1 2-1-16,-3 5-2 0,-1 8 7 0,1 5 8 16,-1 7 1-16,3 6 2 0,4 8-10 0,0 3-10 15,6 4-12-15,1 6-7 0,4 4-2 16,-2 7 2-16,5 8 10 0,0 6 3 0,2 8 7 15,3 2 3-15,3 4-1 0,8 4 2 0,-2 0-1 16,8 5 4-16,-1-1-1 0,3 4 4 16,5-3-1-16,0-1-3 0,1-6 0 0,3-4-3 15,3 0 2-15,-3-11 2 0,0-2 0 0,2-7 2 0,-2-8 0 16,-3-7 5-16,-3-5 5 0,-1-9 7 16,-3-5 4-16,-1-8 2 0,-5-4-2 15,2-6-4-15,-4-2 1 0,-4-3-2 0,-1 0 1 0,-5-2 0 16,-3 1-5-16,-3 2-2 0,-4 4-3 0,-1 5-1 15,2 4 3-15,-3 1 0 0,0 7 3 16,1 1-5-16,4 4-1 0,-1 4-6 0,3 2-19 16,2 2-12-16,1 3-5 0,2 4 1 0,1 4 11 15,0 4 10-15,4 2 2 0,3 4 2 16,4 1 1-16,0 0 1 0,3-2-1 0,2-1-3 16,2-5 0-16,-1-8 6 0,5-8 3 0,-2-5 6 15,4-7 3-15,-6-1 1 0,0-2 1 0,-3-4 1 16,-1 0 2-16,-4-1 2 0,-4-1 2 15,1 1 1-15,-8 3 1 0,-1 0-1 0,-4 1-3 16,-1 0-2-16,-5 2-3 0,3-2-2 16,-2 6-1-16,4-1 0 0,-1 2-3 0,1 2-2 15,2 2-6-15,1 5-10 0,0 0-23 0,1 3 2 16,4 4-2-16,-1 2 6 0,6 4 21 0,2 5-1 16,4 4 5-16,-2 3 2 0,5 3 0 0,2 7 4 15,-1 3-3-15,1 6 0 0,0 8-2 16,-2 4 2-16,0 9-1 0,-2 1 1 0,-3 2 3 15,3 2-3-15,-3 0 4 0,-2 0-2 0,2-1-1 16,-2-2 0-16,-5-5-1 0,-1-1 0 0,-2-3 1 16,-4-4 1-16,-4-6-1 0,-2-4 2 0,-5-8 2 15,-2-7 3-15,-4-8 8 0,2-7 4 16,-5-2 3-16,4-8 5 0,1-1-7 0,-2-7-1 16,4-5-6-16,1-1-6 0,-3-7 0 0,5-3-6 15,4-4-2-15,0-4-3 0,5-3 3 0,2-3-3 16,4-2 0-16,-1-2 4 0,3-4-7 15,-1-1 6-15,3-4 1 0,0-3-3 0,1-6 4 16,2-5-3-16,2-4 1 0,0-4-1 0,-3 0 0 16,2-1-5-16,-2-3-4 0,-4 1-2 0,0 1-2 15,-4-1 7-15,-1-1 5 0,-4 0 3 0,-1 3 4 16,-5 2-2-16,-2 2 0 0,-5 4 1 0,-1 1-1 16,-4 5-1-16,-1-1-2 0,-2 5 3 15,-4 3 0-15,2 3 3 0,-1 4 5 0,1 6 2 16,0 5 6-16,5 8 3 0,5 6-1 15,0 8-1-15,10 3-10 0,-2 6-14 0,6 3-8 0,1 5-3 16,0 9 4-16,1 5 8 0,0 8 6 16,8 7 1-16,1 5 0 0,4 8 1 0,4 4-1 15,7 5 2-15,-2 2-5 0,-1 5 1 16,5 2 0-16,-3 2 0 0,4 2 1 0,-3-4-1 16,4-6-1-16,0-5-1 0,0-5 1 0,3-10-1 15,0-6-4-15,-1-8 1 0,-1-8-8 0,-1-8-10 16,-5-8-17-16,-3-6-37 0,0-7-65 0,-6-9-110 15,-3-8-174-15,-3-4-278 0,-8-3-282 0,-3-2 313 16</inkml:trace>
  <inkml:trace contextRef="#ctx0" brushRef="#br0" timeOffset="4115.8636">9543 11260 997 0,'-7'-10'483'0,"-3"-4"-151"16,1-4-69-16,8 3-52 0,2 1-44 15,5 1-29-15,1-1-38 0,4 2-28 0,4-1-16 16,4 2-11-16,1 2-5 0,3 3-1 15,1 3 0-15,3 3 0 0,4 4 1 0,-2 2 0 0,2 6-4 16,-1 4 2-16,-2 4-4 0,0 6-5 16,-1 4 0-16,-2 4-11 0,1 6-3 0,2-1-6 15,-2 7-1-15,1 1-3 0,-1-5-2 16,-4-5-2-16,0-9-7 0,-1-8-5 0,-2-6-20 16,0-5-25-16,-6-4-38 0,-2-6-84 0,0-8-141 15,-6-4-284-15,-2-6-609 0</inkml:trace>
  <inkml:trace contextRef="#ctx0" brushRef="#br0" timeOffset="4232.0422">9912 10914 2062 0,'-8'-6'107'0,"3"3"-51"16,-2-2-11-16,4 2-14 0,0 2-46 16,2-2-102-16,1 3-100 0,1 3-261 0,4-1-923 15</inkml:trace>
  <inkml:trace contextRef="#ctx0" brushRef="#br0" timeOffset="4571.0917">10410 10580 1838 0,'-9'9'-24'15,"-2"10"-16"-15,-5 8 53 0,-1 5 82 0,0 1 49 16,-1-1 26-16,3 0-5 0,3 3-38 0,3-1-34 15,5 3-30-15,5 1-26 0,5 3-16 0,4-3-9 16,3 0-7-16,4-6-3 0,4-9 3 16,5-9 8-16,1-10 11 0,5-6 13 0,3-7-1 15,0-6-4-15,0-6-2 0,0-4-10 0,-3-2 1 16,-2 0-2-16,-3-2 0 0,-2 3 3 16,-1-1 7-16,-5 4 0 0,-1 2 4 0,1 5 5 15,-4 7-7-15,-2 0 0 0,-1 7-3 0,-2 0-7 16,-1 5 2-16,1 2-2 0,1 3 2 0,-2 4-2 15,-1 3-3-15,1 4-4 0,-2 3-2 16,2 1-1-16,-3 4-7 0,-3 0-1 0,-3 2-7 16,-3-1-11-16,-6 4-9 0,-7-1-29 0,-5 1-52 15,-10 2-88-15,-6-1-187 0,-10 0-489 16,-4 0-734-16</inkml:trace>
  <inkml:trace contextRef="#ctx0" brushRef="#br0" timeOffset="5030.8153">4844 15713 1014 0,'-9'1'428'0,"-4"4"-239"0,-4 5-61 0,4 5 11 16,-2 7 37-16,0 9 13 0,0 3-8 0,1 8-19 15,2 4-27-15,4 4-11 16,5 7-15-16,0 4-20 0,6-3-23 0,3 1-21 0,8-6-12 16,3-5-19-16,4-3 3 0,4-8-6 15,4-6-8-15,4-8 12 0,5-5-12 0,2-5 3 16,0-8-3-16,2-3-8 0,-1-7-6 15,1-7-28-15,3-6-44 0,-1-8-101 0,0-5-174 0,0-5-369 16,-2-6-870-16</inkml:trace>
  <inkml:trace contextRef="#ctx0" brushRef="#br0" timeOffset="5983.2614">5371 15449 1422 0,'-4'19'413'0,"-2"8"-379"0,2 12 49 0,2 8 63 16,2-4 55-16,0 3 12 0,2 0-34 0,3-1-49 16,3 1-50-16,4-1-32 0,2-1-22 15,3-2-12-15,4-3-6 0,5-3-2 0,-1-8-2 16,3-8-1-16,-1-11 6 0,0-9 0 0,1-7 5 16,-2-9 6-16,-2-5-5 0,-3-3 0 15,-1-4-3-15,-8-2-8 0,-2-6 2 0,-1 1-4 0,-9-1-1 16,-5 3-3-16,-3 3-2 0,-7 2-5 15,-4 4-6-15,-4 2 7 0,-1 3-4 16,-4 6 5-16,-1 6 8 0,1 3-4 0,2 4 6 0,-2 5-2 16,6 2-1-16,-1 2 5 0,5 2-4 15,1 4-2-15,6-3-5 0,4 3-6 0,2-2-5 16,5-1 0-16,5 2-1 0,2-1 0 0,4 1 8 16,7-4 1-16,2-2 7 0,1-5 6 15,5-8 2-15,-1-4 5 0,3-8-4 0,-1-4 2 16,0-6-4-16,2-1-2 0,1-2 3 0,-4 1-8 15,-1-1 5-15,-4 5-1 0,-1 3-1 0,-5 2 7 16,-5 3-4-16,0 1 4 0,-4 3-7 16,2 3 2-16,-2 2-9 0,0 3-4 0,-1 3 1 15,0 2-13-15,3 2 10 0,-1 3 0 0,6 2 2 16,-2 2 10-16,1 3-4 0,4 1 3 16,-1-1 2-16,2 1-5 0,-2-2 2 0,1-2 0 0,-3 1 3 15,-3 0-4-15,-1 0 8 0,-1-2-5 16,-4-3-1-16,0-3 17 0,-3-2 16 0,-1-2 20 15,-1-2-3-15,-3-3-14 0,0-7-20 0,-3-2-18 16,1-3 2-16,-1-4-1 0,-1 1 0 0,-1-2-1 16,4-1-3-16,-1 0 6 0,4 0-6 0,-1-1 1 15,3-1-2-15,3 2-8 0,-1 2 3 16,6 4-8-16,-1 3 1 0,4 4-2 0,1 5 1 16,1 2 4-16,0 4 0 0,5 2 10 0,1 4-4 15,0 2 6-15,-2 4 4 0,0 0-8 16,1 3 8-16,-2 2-1 0,-1-2-1 0,-4 3 5 15,-2 1-3-15,0-3 3 0,-5 2-2 0,2-2 3 16,-5-4-1-16,-2-4 15 0,-2-2 26 16,1-6-1-16,-2-4 3 0,-1 1-18 0,-2-5-25 15,-3-3-4-15,-1-2-3 0,1-3 2 0,1-4-3 16,0-1-1-16,4-1-1 0,2-1-4 0,2 2 3 16,3 2-7-16,3 2 0 0,1 0-3 0,2 3-6 15,3 3 6-15,5 4-3 0,-4 0 5 0,4 8 2 16,0 0 3-16,3 4 3 0,1 2 2 15,1-1 5-15,0-3-3 0,-2 2 4 0,2-1 0 16,-1-2 0-16,1 1 4 0,1-2-2 16,4-3 5-16,-5-3 2 0,0-1-1 0,-1-5 5 0,-1-2-2 15,-5-1 4-15,2-7 3 0,-4 4 2 16,-4-3 2-16,-4 1-2 0,-3-1 1 0,-2 0-3 16,-1-1-3-16,-5 1 4 0,-2 3-12 0,-3-2 7 15,1 4-4-15,-2 1 0 0,-5 2 8 0,4 4 2 16,-1 6 4-16,4 0-2 0,-1 5 4 15,3 0-10-15,1 4-6 0,4 3-4 0,-3 5-10 16,6 3 4-16,1 1-5 0,0 4-1 0,8-5 4 16,-3 1-3-16,5 2 6 0,6-2-4 0,1 0 1 15,5-1-2-15,2 1 2 0,-2-1 2 0,6-1-2 16,-2 0-6-16,0-2-16 0,3-3-27 16,-1-3-36-16,-4 0-93 0,-3-5-166 0,-1-3-325 15,0-6-927-15</inkml:trace>
  <inkml:trace contextRef="#ctx0" brushRef="#br0" timeOffset="6372.8128">6618 14044 1258 0,'0'-8'771'15,"2"-7"-579"-15,1 1-51 0,5-1 6 0,5 0-4 16,3 1-13-16,3 2-23 0,1 1-34 0,0 1-19 16,3 3-15-16,0 2-9 0,4 5-6 0,-1 0-13 15,0 4 2-15,1 1-6 0,-3 5-1 16,-2 0 1-16,-4 4 1 0,1 2 3 0,-7 4-1 16,0 4 6-16,-2 2-5 0,-4 7-1 0,-5 5 0 15,-3 3-10-15,-3 2 6 0,-4 0-4 16,-1-5 0-16,2-3 7 0,-2-5-3 0,-1-8 4 15,4-4 4-15,0-6 2 0,4-7 7 0,0-2 3 16,1-2 3-16,2-2 3 0,0 1-1 0,0 0-2 16,2-1-7-16,-2-1 0 0,2 2-13 15,-1 0-2-15,0 0-6 0,0 2-11 0,0-2 3 0,1 0-3 16,4 0 3-16,0-2 5 0,5 4-1 16,-1 0 0-16,2 2-16 0,2-1-21 0,-3 1-43 15,6 2-71-15,-3 2-134 0,2 2-319 0,-2 2-1039 16</inkml:trace>
  <inkml:trace contextRef="#ctx0" brushRef="#br0" timeOffset="6489.5136">7320 14751 3222 0,'1'-8'-13'0,"0"2"-36"16,5-5-17-16,-3 0-26 0,-3 0-117 15,-6 0-301-15,1 1-1099 0</inkml:trace>
  <inkml:trace contextRef="#ctx0" brushRef="#br0" timeOffset="83697.2823">10420 10076 1 0,'0'0'0'0,"-1"2"0"0,0-2 0 16,0 0 135-16,0 0 145 0,-1 0-28 0,2 0-66 15,-3 0-36-15,3 0-2 0,0 0-21 16,0 0-11-16,-1-2-25 0,0 2-26 0,0 0-8 15,0-2-8-15,-1 1 4 0,1 1-3 0,-2-3-4 16,2 3-4-16,-1-1-10 0,-1 1 0 0,0-1-6 16,1 0-3-16,1 1 1 0,-1-1-5 15,-1 1 0-15,0-1 0 0,2-1-3 0,-1 2-5 16,0-1-4-16,-1 0-5 0,0 1-4 0,-1 0 1 16,-2 1-3-16,3-1 0 0,-4 1 1 15,4 1-1-15,-2-1 4 0,0 0 1 0,-3 0 0 16,2 0 2-16,-1-1-3 0,-1 2-2 0,-1 0 2 15,-1 1 0-15,0-1 2 0,-1 1-2 0,0-1 2 16,1 0-2-16,-3 0-1 0,1 1 3 16,1 0-1-16,-4 0 4 0,3-1-2 0,-3 1-2 15,1 1-2-15,-2-2-2 0,3 2 3 0,-6-1 1 16,4 2 1-16,-5-1-3 0,-2 1 1 16,0-1-1-16,-1 2 0 0,2 0 4 0,1 1-2 15,-1-1-3-15,1-2 0 0,0 2-2 0,2 2 3 16,-2-1 1-16,3 0 2 0,-2 1-2 0,1-2-1 15,-1 1 2-15,1 0-2 0,1 1 3 0,-1-2-5 16,-1 3 3-16,-1-2-1 0,-1 1-2 16,2-1 5-16,-2 3 0 0,0-2 0 0,0 0-2 15,-2 1-2-15,-4 0 2 0,0 3-1 0,1-2 4 16,-3 2 0-16,2-2-1 0,2 0 0 0,0 2-1 16,1-1 5-16,0 2 0 0,2-5 1 0,-3 3-1 15,0 0-3-15,-1 2-1 0,1-2-3 16,-1 4 4-16,0-1-2 0,0 0 2 15,-2 1 0-15,2-1-3 0,-2 0 6 0,0 3-2 0,-3-2 0 16,0 2 0-16,0 0-1 0,-1-1 1 16,1 2 2-16,1 0 3 0,0 2 1 0,-1-3 2 15,0 0 3-15,-2 1-3 0,4 0 3 0,-3-2-3 16,4 2-1-16,1 0 0 0,-1-2-5 0,3 1 0 16,-3 0-1-16,-1 2 0 0,3-4 2 15,-1 3-2-15,0-1 0 0,3-1-2 0,0 2 2 16,-2-1-2-16,2 0 1 0,-3-1 7 0,5 3-2 15,-6-2 4-15,5-3 2 0,-5 3-5 16,3-1 3-16,-1 0-2 0,3 1-4 0,1 2-3 0,-4 0-1 16,3-3-1-16,0 3-1 0,-1 0 1 0,2 0 0 15,0 1-1-15,0-2 2 0,1-1 2 16,-3 0 1-16,3 2 0 0,6-1 1 0,-5 2-1 16,2 1-2-16,-3-1 5 0,2 0-3 0,-1 2 2 15,1-4-1-15,3 2-1 0,-2-3-1 0,1 0-2 16,3-2-1-16,-4 3 0 0,5-1 0 15,-4-1 0-15,5 4 0 0,0-2-1 0,-4 0 0 16,4-1 1-16,-1 0 2 0,2 0-1 0,-4 0 2 16,5-3-4-16,0 4 1 0,-1-3 1 15,1 0 1-15,1 3 0 0,-2-1-2 0,1 0-2 16,0-2-1-16,-1 0 1 0,1 0 4 0,1 2-2 16,-2 1 1-16,2 0-3 0,3-1-4 15,-2 3 5-15,-2-1-1 0,1 1 2 0,0 1-1 16,0-4-2-16,3 4 0 0,-1-2 0 0,-2 1 5 15,6-1-4-15,-4 1 2 0,4-1-2 0,-2 2-6 16,2-1 7-16,-2 2-2 0,1-1 3 0,1-1 3 16,-4-1-5-16,3 1 1 0,-3-2-1 0,3 2 0 15,-2-1 2-15,-3 1 1 0,5-1-2 16,-4 2-5-16,0 0 5 0,4 0-1 0,-4 0 2 16,1-1 8-16,3 2-10 0,-3-3 1 0,4 0-2 15,-3 1-4-15,2-2 4 0,2 1 3 16,-3-3 0-16,3 1-2 0,1 1 2 0,-1 2-4 15,-1-1 0-15,1 4 4 0,1 0-3 0,0-2 1 16,1 3-2-16,0 0-1 0,0-1 5 0,0 0-2 16,0 0 1-16,0-1-2 0,2 0 1 15,2-1-3-15,-2 1 2 0,0 1 3 0,2-2-2 16,1 0 1-16,-2-1-1 0,4-3-2 0,-5 1 3 16,3-3-1-16,-1 0 2 0,-2 0-2 0,4-4-2 15,-3 2-1-15,5-3 1 0,-2 3 1 0,2-4 0 16,0 3 4-16,2-3-1 0,0-1-1 15,0 1 2-15,1-1-1 0,0 0 1 0,-1 0-1 16,5 1-1-16,-4-1 0 0,2 2 0 0,-2-1 1 16,5 3-1-16,-2-2 0 0,3 2-1 15,-2-2-3-15,4 2 5 0,1 0-2 0,-1 2 2 0,1-3 3 16,-2-3-2-16,3 3-2 0,-1-4 1 16,1 2-1-16,0-1 0 0,0-3 3 0,-1-1-2 15,2-1-1-15,-1 1 2 0,0-1-1 0,0-1 2 16,1 0 0-16,-3-1-1 0,5-1-2 0,-8 1-3 15,1-1 3-15,-2 0-2 0,1 0 4 16,2 0-1-16,-3-1-1 0,4-1 3 0,1 0-2 16,-3-2 2-16,3 1-1 0,-4-1-3 0,5 0 2 15,-1-1-2-15,0 0 1 0,0-1 1 16,1 2-1-16,-3-1 2 0,3 1-3 0,-2-1 0 16,1-1 0-16,1 1 0 0,-1 0 2 0,1-1 0 15,-1 1 0-15,-1-2-2 0,0 0-2 16,2 0 3-16,-2-2-1 0,2 3 3 0,-1-1 0 15,0-3-2-15,1 2-1 0,1 0-1 0,-1-2 3 16,2 2 0-16,2-1 1 0,0-2-1 0,4-1-2 16,-2 0 1-16,-1 0 0 0,2-2 1 0,3 0 1 15,-1 0-2-15,0 1-1 0,-1 4-1 16,0-3 2-16,-2 2-2 0,1 0 4 0,0-1-1 16,-4 0-2-16,6 1 0 0,0 0 0 0,0-2 1 15,-3 2 2-15,2-3-2 0,-4 2 1 16,3-2-3-16,-1 0 2 0,0-2 0 0,3 2 1 15,-1-3 1-15,1 0-3 0,-1 1 3 0,2 0-1 16,0-2 1-16,-1 2 1 0,1-3-3 0,1 1-1 16,0-2 1-16,0 1-1 0,3 1 4 0,-2-3 0 15,0 0 0-15,2 0-2 0,-3 1 1 16,2-2-3-16,4 1 2 0,-4 0 2 0,2-1-3 16,-2 1 3-16,-3-2-2 0,4 3-1 0,-3-1 1 15,-1-1-1-15,-2 3 3 0,1-1-1 0,-2-1 1 16,-1 5-2-16,-2-4 0 0,-1 1 1 15,-1 0-1-15,4 0 1 0,-3-1-3 0,2 1-3 16,-3 3 5-16,-1-2-1 0,1-1 2 0,2 2 2 16,-4-3-2-16,3-1-2 0,2-1 1 15,-3-1 0-15,5-1-2 0,-3 0 5 0,3 1-4 0,0-1-2 16,-2 1 3-16,-1 2-2 0,0 2 3 16,-4-1 1-16,3-1-3 0,-3 1 1 0,1 0-2 15,-3 2 3-15,2-1 0 0,-1-1 1 0,0 0 0 16,0-2-2-16,-1 2 2 0,1 0-2 15,-3 0 4-15,2 0 3 0,-4-3-6 0,1 3 3 16,0-3-6-16,-1 2-1 0,5-2 3 16,-1-2 0-16,-1 1 1 0,1-2 0 0,-2 2-2 15,3-2-2-15,-1 3 2 0,-1 1 5 0,0-1-5 16,-3 1 1-16,0 2-1 0,-3 1-7 0,2-1 10 16,-4 2-2-16,0 0 2 0,0 1 2 0,-2-1-4 15,3 1 1-15,-4 1-1 0,3-1 1 0,-1 0-2 16,-2 1 1-16,4-2-2 0,1-1-3 0,-2 0 6 15,2-3 0-15,-3 2 1 0,-2-2 2 16,3 0-4-16,-2 0 1 0,-2 0-3 0,2 1 3 16,-2 1-2-16,-1 0-2 0,1 0 2 0,-2 2-3 15,-1-1 5-15,0 0 2 0,1 0-3 0,-1 0 7 16,0 1-7-16,2 0-1 0,-3 0-1 16,-1-2-5-16,1 4 7 0,-1-2-2 0,1 1 2 15,0 2-2-15,-1-2 2 0,-1 2-2 0,0-2 3 16,-1 1 5-16,-1 1-6 0,0-1 3 15,1 0-2-15,-3 1-4 0,-2-2 5 0,0-1-1 16,-1 0 1-16,0 0-1 0,1-1 1 0,-3 4 3 16,3-2-2-16,-3 2 5 0,1 0-7 15,2-2-4-15,-1 3 2 0,2-1-8 0,0 0 8 16,-3 0 1-16,1-1 1 0,1 2 0 0,-2-1-4 0,-1-2-2 16,1 5 1-16,-2-2 4 0,1 2-3 15,-2-3 4-15,1 4-4 0,-3-2-3 0,1 3 5 16,1 0-3-16,-2-3 4 0,1 6 2 0,-1-4-4 15,0 0 2-15,1 2-1 0,-1-2 3 16,2 2 0-16,-2-1-4 0,2 0 1 0,1 1-5 16,1 2 5-16,-2-3 2 0,2 3 1 0,1-1 1 15,-2-2-4-15,2 4 1 0,-3 0-4 0,1-2 4 16,0 1 0-16,0 0-2 0,-2 2 0 0,2 1-6 16,1-2 5-16,-1-1 2 0,-1 3 2 15,2-4 0-15,0 4-3 0,-2-1 1 0,0-1-2 16,-1-1 0-16,-1 3-2 0,0 1-2 0,-1-2 2 15,0 3-5-15,0 0 4 0,-1-2 2 16,2 2 1-16,0 1 4 0,-2-2-4 0,3 2-1 16,0 0-3-16,0 0 2 0,1 0 4 0,1 0 0 15,-1 0 2-15,0-2-5 0,2 2 4 0,-2-1-2 16,2 0 2-16,-2-1 7 0,1-1-7 0,2 1-2 16,-1 0-1-16,-1 0-6 0,0 1 7 15,0 0 0-15,-1 0 2 0,1 0-2 0,0 1-1 16,0-1 2-16,2 1-3 0,-1-2 4 0,2 2-3 15,-4 0-2-15,2 0 2 0,1 0-5 0,-1 0 7 16,-1 0 2-16,2 0 0 0,0 0 1 16,-1-1-4-16,1 1-2 0,-2 0 0 0,0-2 5 15,0 2-2-15,0 0-1 0,-1-1 0 0,1 2-7 16,-1-1 7-16,-1 0 1 0,0 0 2 16,-1-1 4-16,2 0-6 0,1-1 0 0,-3 0-3 15,2 0 2-15,-2 1 0 0,-1-1 0 0,4 1 0 16,-3 1-6-16,2 0 5 0,-2-1 0 0,0 2 0 15,3-1 5-15,-1 0-6 0,0 1-2 16,-1 2-2-16,-5 0-1 0,-1 2-1 0,-4 2-6 16,-2 0-13-16,-4 1-37 0,-3 3-35 0,-2 2-49 15,-4 1-61-15,-4 7-78 0,-2 1-237 0,-6 5-912 16</inkml:trace>
  <inkml:trace contextRef="#ctx0" brushRef="#br0" timeOffset="117909.6478">8542 13095 923 0,'0'0'225'0,"-1"0"-50"16,1 0-8-16,0 0-22 0,0 1-1 0,0 0-7 15,1-1-21-15,-1 0-21 0,1 1-23 0,-1-2-19 16,0 2-17-16,0-1-8 0,4 0-3 16,-4 0-4-16,1 0 1 0,0 0 3 15,-1 0-3-15,0 2-1 0,0-2-5 0,0 0-6 0,0 0-5 16,1 0-3-16,-1 0-6 0,0 0-8 16,0 0-7-16,1 2 12 0,1 3 10 0,3 3 8 15,-2 2 6-15,3 2-10 0,-2-2-7 0,4 2 0 16,-3-1 0-16,3 2-2 0,-1-3 1 0,-2 3-1 15,3-1 1-15,-5 0-2 0,4 4 3 16,-4-2 2-16,4 3-5 0,1 1 10 0,-2-1-9 16,2 1 2-16,1 4 0 0,1 0-4 0,0-1 2 15,0 2-1-15,1 0 0 0,0-2 0 0,3 5 3 16,-1 0 0-16,-1 1 0 0,1 1 1 16,1 1-1-16,-3 0-1 0,2-1 2 0,-1-1-5 15,1-1 3-15,-1-2-1 0,1 0 2 0,-3-3 1 16,0 0-1-16,1 0 1 0,0-3-1 15,-1 0 2-15,0-1-1 0,-2 0-2 0,2-3 3 0,-2 1-6 16,-2-3 4-16,3 3-1 0,-2-3 0 16,-3-3 5-16,6 4-4 0,-2-1 1 15,-1-1 1-15,-2 2 0 0,2-3 2 0,-2 1 0 0,0-3 3 16,-1-1 0-16,1 0 1 0,-2 0 2 0,-1-1-1 16,3-4 4-16,-2 5 0 0,-1-1 0 15,3-2 0-15,-2 2-2 0,-2-4 0 0,3 2 0 16,-1 0-1-16,-2-2-2 0,1 2 1 0,0-2 1 15,0 0-2-15,0 0 5 0,-1 0-4 16,0-1-2-16,0 1 0 0,-1 2-5 0,1-3 0 16,-1-1-2-16,0 1 2 0,0-2 1 0,2 2-1 15,-1-1 3-15,1 0 0 0,-2 1 3 0,0-1 4 16,0-1 1-16,0 1 2 0,0 1 1 0,0-1-1 16,0 0 0-16,0-1 1 0,0 0-1 15,0 1-2-15,-2 1-1 0,2-1-4 0,0 0-1 16,0 0-1-16,0 0-2 0,0 0 1 0,0 1-5 15,0-1 2-15,0 0-1 0,0 0 0 0,-1-2 1 16,1 3 0-16,1-1 0 0,-1 0-2 16,0 1-2-16,0-1 0 0,0 0-1 15,0 0-1-15,-1 0 2 0,1 0-2 0,0 0 1 0,0 0 0 16,0 0 1-16,0 0-1 0,-2 0 3 0,2 0 1 16,2 4 0-16,-2-2 0 0,0 0 0 15,1-1 0-15,-1-2 1 0,0 2 0 0,2-1 0 16,-2 0-1-16,0 0 2 0,0 0 1 15,-2 0 2-15,4 0 0 0,-2 0 0 0,0 0 1 0,0 0-1 16,2-1 1-16,-2-1-1 0,1 0-4 16,0 1 1-16,0-2-1 0,0 2 2 0,4-5 2 15,0 1-2-15,3-5 1 0,3 0-5 0,-1-1 1 16,1-3-1-16,6 1 1 0,-3-4 2 16,6-1-2-16,1 0 2 0,0 0-5 0,6-2 2 15,-1 1 0-15,1-2 1 0,2 0 1 0,-1 3-1 16,-3-3-1-16,3 0 0 0,-3 3 1 0,1-3 1 15,-3 5-1-15,0 1 0 0,-5 2-1 0,1 3-1 16,-5 2 1-16,1-2 0 0,-4 5 2 0,-1 2 0 16,-3-1-2-16,0 1 1 0,-2-1-2 0,-2 1 4 15,0 2 1-15,1 0-1 0,-3 1 0 16,0 1-1-16,-1 0 2 0,0-1 1 0,0 0 2 16,0-1 2-16,0 1-1 0,-1 0-1 15,1 1-2-15,0-2-1 0,0 0 2 0,0 1 0 16,-1 0-1-16,1 1-5 0,-1-1-4 0,1 0-17 15,-3-1-33-15,2-1-49 0,-1 1-90 0,1 0-113 16,-1-1-208-16,-2 0-722 0</inkml:trace>
  <inkml:trace contextRef="#ctx0" brushRef="#br0" timeOffset="118193.9911">9388 13540 1484 0,'5'-3'217'0,"2"0"-83"0,4-1-17 15,1 1 15-15,0 1 5 0,5-1-11 0,-3 3-27 16,6-1-27-16,-1 2-21 0,-1 2-9 0,4 0-14 16,-3 2-10-16,-2 2 2 0,0 1 3 0,0 3 2 15,-3 2 3-15,-3 2 1 0,1 1 0 0,-5 0 3 16,-1 2 7-16,-3 3-3 0,-4 1-1 15,-3 3-4-15,-1 2-5 0,-5 0-1 0,-1 2-1 16,-4 1-2-16,1-4-7 0,1-5-1 0,-3-2-16 16,5-3-24-16,0-5-39 0,2-3-72 15,4-2-110-15,-1-1-181 0,2-2-388 0,-3 1-572 16</inkml:trace>
  <inkml:trace contextRef="#ctx0" brushRef="#br0" timeOffset="119349.6939">9888 13129 1400 0,'-2'-2'405'0,"-1"-3"-143"0,2 1-61 0,-2 2-27 0,0 2-29 15,0 0-17-15,-1-1-20 0,2 2-30 16,-2-1-29-16,3 0-24 0,2 2-20 0,1 1-8 15,1 6-7-15,1 2 3 0,0 7 3 0,3 6 0 16,5 4 5-16,5 1 0 0,0 4 2 0,4 0 3 16,0 1-2-16,1 3-2 0,-1-2 0 15,3 3 0-15,-1-3 2 0,-1 0 1 0,-2 0-1 16,-1-6-3-16,-5 1 2 0,1-4-1 0,1-2 3 16,-2-4 5-16,-2-1-7 0,0-4 0 0,-3-4 0 15,-4-3 1-15,0-3 3 0,-3-1 6 0,-1-4 7 16,-1 0 5-16,0 0 15 0,-1-3 12 15,1 3 9-15,-1-1 7 0,1 0-15 0,-1-1-13 16,-1-3-15-16,-2-3-14 0,1-4-2 0,-5-2 0 16,4-3-1-16,-3-1-2 0,1-2 0 0,1-2-3 15,-3 1 4-15,1-6 1 0,0-1-6 16,-2-3 3-16,0-1-4 0,0-1-2 0,3 1 6 16,-1 0-2-16,-1 0 2 0,0 4-4 0,3 1-1 15,-1 4-3-15,4 6 0 0,1 5 10 0,0 4-11 16,1 3-1-16,1 2-6 0,0 1-16 0,1 2 6 15,2 0 0-15,2 0 1 0,3 2 6 16,2 1 2-16,0 5 1 0,5 1 4 0,1 0 5 16,4 3 0-16,3 0 2 0,-2 1-2 0,2-2-4 15,1 0 6-15,-1-3 0 0,3-2 3 0,-5-2 4 16,0-2-6-16,-2-4 1 0,-1-1 1 16,-2-2 2-16,-3 1 4 0,-1-4 4 0,-3-3-1 15,-3 1 6-15,0-5-4 0,-3-1-2 16,-4-2-2-16,1-2-5 0,-2-2-1 0,-1 0-1 15,-4 0-1-15,1 3-1 0,-2 3 2 0,1 0 2 16,1 5-3-16,-5 1-2 0,7 2 1 16,-3-1-2-16,4 6 1 0,-1-1 4 0,1 2-8 15,1 0-2-15,2 2-7 0,-1 0-8 0,2 2-2 0,-1-2-3 16,0 0 2-16,1 0 5 0,1-2 8 16,4 2 5-16,4-5 9 0,4-2 7 15,0-6-3-15,2-6 2 0,-3-2-2 0,1-1-6 0,-3-2 11 16,-5 2 0-16,-1 1 0 0,-3-3 1 15,-2 2-7-15,-1 0-2 0,-2-2 1 0,-1 1 4 16,-5-1-3-16,3 1-1 0,-6-1-3 0,-1 2-7 16,-2-1 8-16,0 0 1 0,-3 1 0 0,1-1 2 15,1 0-7-15,3 4-1 0,1 3 0 16,1 3 2-16,3 5 0 0,1 1-3 0,3 5-5 16,3 2-14-16,0 0-16 0,3 1-15 0,0 4 4 15,1 3 11-15,5 7 15 0,2 7 14 16,2 7 0-16,4 5 6 0,1 8-1 0,1 4 2 0,2 4 1 15,-4 3-3-15,1 1 5 0,-1 3 1 16,-2-3 1-16,-2-2 8 0,-1-6-8 0,-5-10 2 16,1-8-2-16,-2-11-6 0,-4-7 17 0,0-7 16 15,-2-3 18-15,0-4 1 0,-2-4-8 16,0-2-19-16,-2-8-19 0,0-6 0 0,2 0-7 0,1-4 4 16,0 0-1-16,2-1-3 0,0 3 5 15,3-1-4-15,1 5 3 0,0 3-2 0,3 3-1 16,0 3 0-16,0 4 0 0,0 3 4 0,2 3-4 15,-1 1-1-15,2 2-1 0,4 5-3 16,-1 2 5-16,2 3 2 0,0 4 3 0,1 4 4 16,-1 3-5-16,-1 3 0 0,1 3 2 0,-1 1 1 15,0-3-6-15,-2-5-18 0,-3-1-32 16,0-6-45-16,-1-2-48 0,-3-4-81 0,1-2-110 16,-3-3-177-16,1-3-426 0,1-3-134 0</inkml:trace>
  <inkml:trace contextRef="#ctx0" brushRef="#br0" timeOffset="119846.1106">10907 12612 830 0,'-3'0'832'0,"-1"2"-711"0,1 3-61 16,1 2 28-16,1 2 46 0,-2 2 31 0,1 5-3 16,2 2-38-16,0 2-36 0,0 5-22 15,0 0-18-15,3 3-10 0,1-2-2 0,1-3-9 16,1-7 1-16,2-6-5 0,3-8 6 0,-1-3 13 15,-1-3 6-15,1-4 1 0,-2-4-6 0,2-1-11 16,-3-3-8-16,1-3-6 0,-3-2 0 16,-1 4-4-16,-2 1 2 0,-2 2-4 0,0 5-7 15,-1 1 2-15,1 2-5 0,0 4 2 0,-1 1-6 16,1 1-14-16,0 1-18 0,1 0-4 16,0 3 5-16,2 0 10 0,3 2 16 0,2-1 4 15,0 0 0-15,4 0 2 0,3 1 1 0,2-5 5 16,2-1 4-16,0-4 0 0,-1-6 4 15,2-1-2-15,-4-5 4 0,-1-1 2 0,-1-1 1 16,-3-3 0-16,-5-1-6 0,-1 0 4 0,-3-4-4 16,-2-1 1-16,-2 1 7 0,-3-2-9 0,-2 3 0 15,-3-1-2-15,-4 0-7 0,1 0 6 0,-1-2-1 16,-3-1-1-16,2-2-2 0,-1-1-2 16,-1-2-1-16,-2-2 2 0,0-2 4 0,2 1-6 15,1 0 3-15,-4 3-5 0,5 4 5 0,0 4 0 16,5 9 0-16,3 6 4 0,3 7-9 0,2 3-12 15,2 1-26-15,0 5-5 0,3 5 5 0,2 10 9 16,1 9 26-16,3 14 0 0,5 7-2 16,0 7 6-16,4 6 1 0,2-1 4 0,2-1 5 15,2-5-6-15,1-1-3 0,0-6-15 0,3-9-35 16,4-8-53-16,-3-13-73 0,5-11-99 16,-1-10-139-16,-3-11-405 0,-5-8-533 0</inkml:trace>
  <inkml:trace contextRef="#ctx0" brushRef="#br0" timeOffset="119981.4387">10956 12337 2058 0,'-4'0'184'15,"1"-1"-55"-15,0-2-39 0,7 0-14 0,4-2-28 16,3-4-22-16,6-4-11 0,6-4-45 0,7 0-151 16,6-3-297-16,5-1-1041 0</inkml:trace>
  <inkml:trace contextRef="#ctx0" brushRef="#br0" timeOffset="120316.0708">11720 11607 1637 0,'1'4'86'0,"1"1"-65"0,0 8 20 0,3 2 63 16,0 6 20-16,2 4 17 0,-2 2-18 0,3 4-30 15,0 3-8-15,3 1-28 0,0 2-10 0,2 3-6 16,-2-4-11-16,2-2-1 0,-1-10-3 16,-1-8-2-16,1-6 2 0,-3-8 19 0,1-3 16 15,-3-3 12-15,0-5-2 0,0-5-18 0,2-5-19 16,0-3-17-16,-2-4-6 0,1 2-1 16,1-1-2-16,-2 1-2 0,0 2-2 0,1 0-3 15,0 3-1-15,1 5 1 0,1 1 2 0,0 3-2 16,-1 3 1-16,-2 2-5 0,1 4-5 0,0 3 6 15,0 2 0-15,-1 2 2 0,1 1 5 0,2 4-4 16,-2 4 3-16,-1 1 0 0,0 2 5 16,-1 2-2-16,-3 0-23 0,-1 1-49 0,-3-5-107 15,0-7-159-15,-2-6-409 0,-3-6-847 0</inkml:trace>
  <inkml:trace contextRef="#ctx0" brushRef="#br0" timeOffset="120447.9213">11487 11464 2366 0,'7'-9'171'0,"6"-5"-167"0,7-9-10 0,5 3-1 15,4 1-117-15,-2 4-295 0,-3 6-1067 0</inkml:trace>
  <inkml:trace contextRef="#ctx0" brushRef="#br0" timeOffset="121409.62">9660 14668 1032 0,'-6'1'468'0,"-9"2"-248"0,2 4-78 0,1 1-13 0,-2 6-8 0,2 1-1 16,2 6-14-16,-1 1-22 0,-1 6-12 15,2 3-12-15,2 3-14 0,-1 0-11 0,7 1-14 16,0-1-7-16,4 0 2 0,2 0-9 0,3 0 2 16,2-3-1-16,1-6-7 0,2-4 5 0,-1-8-2 15,-1-5 3-15,1-6 10 0,1-4 9 16,-3-6 8-16,2-3 9 0,-1-7-1 0,2-4-11 16,-3-3-1-16,-2-2-6 0,-1-2-6 15,-4 2 6-15,-2 2-1 0,-3-1-1 0,-3 3-3 16,-1 1-1-16,-3 3-5 0,-2 4 0 0,4 3 4 15,-2 4-3-15,4 3 1 0,-1 3-5 0,3 1-8 16,1 1-4-16,1 1-10 0,1-1-11 0,2 1-1 16,1 3-5-16,1 3 6 0,3 1 13 0,1 2 1 15,4 2 7-15,4 1 2 0,3-1-2 0,2-2 0 16,5 1 3-16,1-7 0 0,2-2 5 16,1-5 2-16,-4-6-1 0,2-4 3 15,-4-4 0-15,0-5 2 0,-2-1 0 0,-7-1 1 16,3-3 0-16,-5 2-4 0,-3-3 3 0,-3 3 0 15,-2 0 2-15,-3 2 1 0,-2 2-2 0,-2 2-3 16,-1 5-4-16,1-2 2 0,1 8-4 0,-1 0-2 16,3 2-4-16,0 5-11 0,0-1-8 0,1 1-4 15,3 2-1-15,2 1 5 0,2 2 2 16,4 5 7-16,3-1 1 0,-2 4 4 0,4 2 5 16,-1 2 1-16,1 1 1 0,0 3-4 0,-2 2 2 15,-1 2 0-15,-1 0 2 0,-4-3 8 0,-3 2-8 16,0-7 2-16,-4-7 0 0,1-3 7 15,-3-5 17-15,0-1 14 0,-3-2-1 0,2-3-11 16,-2-4-15-16,-3-2-14 0,3-3-3 0,-2-4 8 16,1 0-5-16,2-3 2 0,-2 3-4 15,4-1-5-15,0 1 7 0,1 1-1 0,2 2 1 16,0 1 2-16,3 3-5 0,-2 1 0 0,4 3 0 16,-2 1 2-16,1 2-2 0,3 3-2 0,-2 2 1 15,2 5-4-15,-1-2 6 0,2 0 2 16,1 3 3-16,-1 3 3 0,-1-2-6 0,4 3-20 0,-2-1-40 15,0-2-69-15,-2 3-111 0,2-4-127 16,-1-2-253-16,-2-3-909 0</inkml:trace>
  <inkml:trace contextRef="#ctx0" brushRef="#br0" timeOffset="122997.7195">10330 14298 1392 0,'-7'9'242'0,"0"6"-62"16,-3 7-8-16,1 3 24 0,1 1-13 0,1-2-37 16,3 2-35-16,1 1-38 0,3 1-25 0,1 3-12 15,2-1-14-15,4-4-4 0,2-4 1 16,2-7-5-16,-1-6 0 0,1-5 4 0,2-5 2 16,-1-5 0-16,0-3 5 0,2-1-5 0,-3-3-5 15,-1 1-2-15,-2-4-7 0,-4 1-1 16,2 2 1-16,-5 3 3 0,-2 1 1 0,0 4-1 15,-1 2 1-15,-1 1-7 0,2 2-1 0,1 0-13 16,0 0-17-16,0 1-9 0,1 0-7 0,6 3 9 16,-2 1 16-16,4 3 12 0,4-1 8 0,4-2 0 15,0-1 2-15,2-1-2 0,-1-3 3 16,1-3 0-16,0-3 6 0,0-4 7 0,1-6-5 0,-2 0 1 16,-1-4-2-16,-1 1-6 0,-3-3 8 15,0-1 1-15,-4 2 2 0,-3-3 0 0,0 1 0 16,-4 1-4-16,-2-3 2 0,-1 0 1 0,-3-1-4 15,-1-1 1-15,-3-1-3 0,-2 2-3 16,2-3 4-16,-4 1-1 0,1-2-1 0,-2-2 1 16,-1-2-5-16,0-2-1 0,-4 0 1 0,3-4 1 15,-5 4-1-15,2-5 2 0,-3 1-4 16,-1 1 3-16,3 2 1 0,-3 6 0 0,5 10 6 16,1 5-2-16,3 8 1 0,2 3-6 0,3 4-10 15,1 1-11-15,1 5-11 0,2 3-2 0,3 7 3 16,1 7 2-16,3 6 14 0,6 4 5 15,3 5 2-15,2-2 3 0,7 4-2 0,3 0-1 16,3-2 1-16,1 2 1 0,4-1 2 0,0 0 0 16,1-4-1-16,-2-1-1 0,0-7 2 0,1-1-2 15,-1-7 3-15,-2-5 3 0,-1-5-5 0,-3-4 0 16,-2-6-2-16,0-6 0 0,-6-2 8 0,-1-6 5 16,-3-5-1-16,-2-4-1 0,-4-3-3 15,-3-1-2-15,-1-4 3 0,-5 3 6 0,-2 1-3 16,-3 4 2-16,-2 2-3 0,-1 4-3 0,-1 5 5 15,1 1 0-15,0 4 0 0,0 0-1 0,2 3-3 16,1 1 1-16,0 4-2 0,5-1 2 16,0 2-10-16,3 0-13 0,0 0-15 0,1 2-8 15,3 1 12-15,-1 3 12 0,6 3 14 0,1-1 4 16,0 2-3-16,1-1 0 0,5-3 0 16,-2-3 4-16,4-6 2 0,-1-5 5 0,2-7-3 15,-1-4-5-15,-2-3 7 0,0-2-4 0,-4-1 6 16,-3-2 4-16,-3 2-6 0,-4 3 2 0,-3 1-2 15,-2 4 4-15,-3 1 1 0,3 4 1 16,-3 1-1-16,1 3-7 0,1 1 2 0,-1 3 0 16,2 0-4-16,1 3 8 0,1 0-17 0,0 1-9 15,1 1-16-15,1 0-9 0,2 2 10 0,2 2 6 16,6 4 14-16,4 3 3 0,3 4 0 16,2 2 2-16,3 3 1 0,3 7 4 0,4 2-5 0,0 6 1 15,4 5-2-15,1 5-3 0,3 2 5 16,-5 3 2-16,2 1 0 0,-1 5-2 0,-3-2 0 15,1 4-3-15,-5-3 0 0,-2-1 4 0,-2 1-5 16,-5-3 3-16,-3-1-2 0,-5-2-1 16,-6-1 4-16,0-4 0 0,-7-7 2 0,-5-3 1 15,-4-3 1-15,-8 1-1 0,-1-7 3 0,-6 0 2 16,1-7-3-16,-1-4 4 0,3-3-1 0,2-7 1 16,0-1 6-16,3-6-2 0,3-3 2 15,-1-3-6-15,2-6-5 0,1-3-4 0,1-2-2 16,5-3 1-16,0-3 0 0,2-4 0 0,2 1-1 15,-1-4 0-15,3 3 2 0,-2-7 0 16,1 0 2-16,0-5 1 0,0-1-3 0,-1 0-1 16,3-4-1-16,-1 1 2 0,1-3 0 0,0-4 3 15,0 0-2-15,0-3-3 0,-1 3 5 0,0-5-4 16,-2 3 2-16,-1 1 2 0,-1 3-6 16,2 0 1-16,-2-3 1 0,0 6-2 0,-2-1 4 0,0 7-1 15,2 2 2-15,1 8-6 0,2 5 2 16,1 5-4-16,2 6-1 0,0 5-1 15,3 0-10-15,0 6-1 0,4 0-3 0,1 3 0 0,1 1 8 16,4 0 4-16,4 4 4 0,0 3 4 0,4 3-2 16,-3 3-1-16,3 5 3 0,-1 3 5 15,-2 3-1-15,-1 5 1 0,-3 3 0 0,-3 3-5 16,-3 4 6-16,-1 0 1 0,-4 0 0 0,0-4 0 16,-4-5-5-16,-1-9-1 0,-4-6-1 15,2-2 4-15,0-7 6 0,-1-4 7 0,0-2-2 16,0-4-5-16,0-1-4 0,1-4-7 0,-2-2-2 15,4-3-1-15,2 0-1 0,5-4 0 0,-2 0 3 16,2-1 2-16,-1-3 2 0,2-1 2 16,1-1-2-16,-2-1-3 0,2 1 4 0,0-1 0 15,-3-1 3-15,1 1 3 0,-3-1-5 0,-1 3 0 16,0-2 0-16,-2 2-1 0,-2 0 4 0,-1 1-1 16,0 2 1-16,-4 3-1 0,2 2 2 0,-1 2-1 15,-1 3 5-15,2 2 8 0,-1 3-8 16,4 0 1-16,0 4-8 0,1 2-14 0,1 0-5 15,0 3-7-15,1 0 1 0,2 2 3 0,2 4 9 16,1 6 5-16,3 0 2 0,0 5 6 16,3 1-3-16,2-1 1 0,2 0-1 0,-1-4-1 15,2-7 5-15,-2-4 1 0,1-6 5 0,1-6 1 16,0-2 0-16,1-4-1 0,-2-1 0 0,-1-5 2 16,-2 2 0-16,-4-2 1 0,-3-2-3 15,0 2-7-15,-4 0 6 0,0 0-2 0,-2 1 0 16,0 2 2-16,-1 3-5 0,1-1-4 0,-1 7-2 15,1 1 4-15,0 4-6 0,0 1-3 0,0 0-12 16,2 1-8-16,2 3 8 0,2 3 4 16,5 3 14-16,2 1 8 0,2 4-7 0,1 2 1 15,-2 0-4-15,2 2-1 0,-1 3 4 0,-2 0 2 16,1 2 2-16,0-2-2 16,-4-1 2-16,0-3-4 0,-3-5-8 0,-1-5-16 0,-4-2-38 15,-6-5-62-15,-2-2-147 0,-5-4-395 0,-5 0-960 16</inkml:trace>
  <inkml:trace contextRef="#ctx0" brushRef="#br0" timeOffset="123123.7071">11327 13222 2425 0,'-6'-4'132'0,"1"-2"-43"0,-1-1-16 0,3 0-3 16,4 0-23-16,3-1-29 0,1 1-20 0,6-3-33 15,7 1-87-15,3 3-159 0,7-2-313 16,2 2-956-16</inkml:trace>
  <inkml:trace contextRef="#ctx0" brushRef="#br0" timeOffset="123842.0411">11881 12555 966 0,'1'-3'369'16,"-1"-1"-90"-16,0 0-40 0,1-1-31 0,1 1-39 15,-1 1-39-15,1-1-42 0,1-1-42 0,3 1-14 16,1-1-9-16,0 1-4 0,0-2 4 0,1 2-3 16,3-2-4-16,-1 2-5 0,0 0-2 0,2 1-2 15,1-1 1-15,-3 2-1 0,1 1-2 0,0 1-2 16,3 1-4-16,-4 2 1 0,-1 4 0 0,-2-1 2 15,2 2 1-15,-2 2-2 0,1-2 0 16,-1 1 0-16,1 1 2 0,-2 0 5 0,-1 0-6 16,0-1 1-16,0 2-2 0,-1-3 0 15,-2 2 8-15,-1 1 6 0,-1 1 2 0,-3-1 1 16,1 1-1-16,-3 0-1 0,0 0 0 0,0 1 2 16,0-3-1-16,-1 1 2 0,0-6 0 15,0 1-3-15,2-1 4 0,-2 0-3 0,-1 0-1 0,1-2-2 16,0 1-5-16,0-1-3 0,0 2-2 15,-3 1 0-15,-1-2-2 0,2 2-1 0,0-1-1 16,0 1-2-16,2 0 0 0,1-1 0 0,0-1 3 16,3 0 0-16,-1-2 0 0,3-1 2 0,0 2-1 15,0-3 1-15,0 1 0 0,0-1 0 16,1 0-4-16,-1 0-3 0,3 0 5 0,-3 2-2 16,2-1 6-16,3 2 2 0,-2-2-3 0,-1 1 4 15,3 0-1-15,0 0 0 0,1 0 4 0,-1 0 2 16,2 1 0-16,4-1-1 0,-4 1 0 15,1-1-4-15,-1 0 0 0,2 2 1 0,0-2-4 16,1 2 2-16,1 0-1 0,-1 4 2 0,1-3 1 16,3 0 2-16,-4-1 0 0,1 2-3 15,1 0 0-15,-3 0-7 0,0-1-12 0,-1 3-21 16,-1-2-51-16,0 0-88 0,-3 1-180 0,1 2-439 16,-1 1-797-16</inkml:trace>
  <inkml:trace contextRef="#ctx0" brushRef="#br0" timeOffset="124001.4416">12385 13224 2803 0,'-7'-2'-198'0,"-1"-2"-139"15,-3 1-80-15,1 0-193 0,1 0-630 0</inkml:trace>
  <inkml:trace contextRef="#ctx0" brushRef="#br0" timeOffset="354299.3318">11500 13069 1 0,'1'0'0'0,"2"-2"0"0,-3 0 0 15,-3 2 62-15,2-1 163 0,0 1-53 0,-2-2-53 16,1 2-37-16,-2 0-21 0,0-1-11 0,-2-1-6 15,1 1-7-15,-5 0-13 0,3 1-7 0,-1 0-5 16,1 0-8-16,-2 1-1 0,0 0-3 16,0-1-3-16,0 3 3 0,0-3-2 0,0 3 4 15,-2-2 4-15,1 3 2 0,0-2 2 0,-2 1 1 16,-1 0 0-16,2-1 2 0,-3 2 2 0,2-2-2 16,-3 2-4-16,1-1-2 0,-2 1-6 15,2-1 1-15,-1 1 0 0,0-1-2 0,2 1-1 16,-1 0-2-16,-1 0-3 0,1 4 2 0,1-5-1 15,-4 5 0-15,1-1 1 0,-2 2 0 16,0-1 0-16,-1 1 3 0,-2 3 0 0,-2-2 0 16,1 2 1-16,-3-1-1 0,-1 3 2 0,0 2 1 15,-1-3-1-15,-2 3 1 0,1-2-1 0,-2 0 0 16,2 2 1-16,1-5-1 0,3 3 2 0,2-4-4 16,5 0-2-16,0-2-3 0,4 0-3 0,1 2 1 15,0-2 4-15,2 0 3 0,-4 1 0 0,3 1 3 16,-4 1-1-16,1-1 1 0,-1 1 2 15,-1 1-3-15,0-1 1 0,-2-1-2 0,1 1 0 16,1 0 1-16,-2 2 0 0,4-2 1 0,-4 0 0 16,1-1 0-16,2-1-1 0,-3 1-1 15,2 2 1-15,-1-2 0 0,0 2 1 0,0-3 0 16,-2 4-1-16,0-2 2 0,-2 2-3 0,0 0 2 16,-1 0 0-16,-1 0 1 0,2 2-1 0,2 0-2 15,-3 0 2-15,0 1-4 0,-5 1 4 16,0-2-1-16,1 2-1 0,-3 1 3 0,2-3-3 15,2 0 2-15,-1 2-2 0,4-4 0 0,0 1-2 16,1-2-2-16,2 2 4 0,-2 1-4 16,0-1 4-16,2 0-2 0,-3 3-1 0,1-3 4 15,0 2-2-15,0-2 1 0,0 3 0 0,2-1-2 16,-2 0 1-16,1 3-2 0,-1-1 0 0,0 2-3 16,-2 0 0-16,-1 2-2 0,3 1-4 0,-2 4 1 15,-3-1-8-15,4 3-1 0,1-1 1 16,-1 0 2-16,-2 1 7 0,-1-1 2 0,3-3 2 15,-3 1-3-15,6 1 1 0,-1-1 1 0,3 0-1 16,-1-1 3-16,2-2-5 0,1 0-2 0,4-1 3 16,-5 2-3-16,3 0 7 0,2 1 2 0,-6 0 0 15,5 0 3-15,-2 1-8 0,-2 0 1 16,4-1-6-16,1 0 0 0,0 0 0 0,-1 1 0 16,2 0 2-16,1 0-1 0,-2-2 5 0,5 0-2 15,3-1 0-15,0 0 2 0,1-1-3 16,2-1 0-16,2-2 2 0,1 0-3 0,-1-2 3 15,0 1 1-15,5-4 9 0,-3 4 2 0,2 0 4 16,-2-2-2-16,2 3-4 0,-2 0 1 0,2 2-2 16,-2 0 1-16,4 0 1 0,-3 1-4 15,1-3 4-15,0 1 1 0,-1-1 1 0,3-2 5 16,-1 2 5-16,1-5 3 0,1 3 4 0,0-4 4 16,1 1-9-16,1 2 2 0,-1-2-3 0,2 2-6 15,-1 0 2-15,1-1-7 0,-1-3 1 0,0 3 1 16,1-1 0-16,1-1 0 0,1-1 0 15,-1 2 3-15,4-3 0 0,-3-1 0 0,3 1 3 16,-2-2-7-16,4 0 1 0,0 0-5 16,-2-2-1-16,-2-2 7 0,2 0-2 0,-3-2 2 15,2-1-1-15,0 1 0 0,2-1 12 0,1 0 10 16,1-1 11-16,-1-1 4 0,2 0-1 0,1-2-4 16,-1 1-3-16,3-4 0 0,1 3 0 0,-1-2 1 15,4-3 0-15,-1 2-1 0,3-2 4 0,1 0 0 16,-1-2-1-16,1 1-8 0,-1 0-9 15,-2-2-5-15,-1 1-4 0,3 1 2 0,-2-1-1 16,-4 3-2-16,5-1-2 0,-6 0-7 0,3 1 2 16,-2-1 0-16,2-1 2 0,-2-2 2 0,3 2-5 15,0-4 1-15,4 0-2 0,-1-2 2 16,4-2 2-16,0-1-2 0,0 0 0 0,2-1-6 16,-1-1 3-16,2 1 0 0,2-2 0 0,-3 1 2 15,1 1-3-15,-4 0 0 0,-2 2-1 16,-3 1 0-16,1 1 3 0,-4 0-1 0,0 0 0 15,-3 3-4-15,2-3 0 0,0 1 0 0,-1-2 1 16,0-2 3-16,1 2-5 0,2-2-1 0,0-1-3 16,0 4-2-16,2-4 7 0,1 0 1 0,-1 0 2 15,0 2-1-15,0-4-4 0,-2 1 1 16,0 1 1-16,0 0 2 0,-1 0-2 0,1 0 2 16,-1 0-2-16,1 2 6 0,-2 0 1 15,0-1 1-15,-6 2-1 0,3-1-5 0,-2 0-1 0,2 0 2 16,-1-2-2-16,0-1 0 0,1 2-3 15,3 1-4-15,-2-2-7 0,0 0-6 0,0 0-3 16,4-1 0-16,-1 1 3 0,-4-2 5 0,4 1 2 16,-1 0-12-16,-1 0-12 0,2-1-8 0,-2 1-12 15,0-1-13-15,0 1-27 0,-4 1-17 16,0 0-10-16,-1 1 6 0,-4 5 28 0,-2-4 20 16,-1 4 22-16,-1-2 21 0,2 0 5 0,0 0 0 15,-2 0-10-15,1 0-13 0,1-1-5 16,0 0-7-16,-1 0 6 0,1 0 14 0,-2 2 13 15,0-3 17-15,-1 2 9 0,0 1 1 0,-1-1-1 16,0-1 0-16,-2 1 2 0,-1-2-2 0,1 2 1 16,0 1-1-16,2-4-2 0,-2 0-1 0,-1 1-11 15,4-2-23-15,-4 1-22 0,0 1-10 16,1-1 18-16,2 1 50 0,-3 2 0 0,2-2 0 16,-2 2 0-16,1-2 0 0,-1-1 0 0,0 2 0 15,1-1 0-15,-2-1 0 0,0 4 0 0,-4-1 0 16,1 2 0-16,-2 1 0 0,1 1 0 15,-1-3 0-15,-2 3 0 0,1-3 0 0,0 1 0 16,0 0 0-16,0-1 0 0,2-3 0 0,0 1 0 16,-2 1 0-16,2-2 0 0,0 6 0 0,-1-3 0 15,0 4 0-15,-2 0 0 0,1 2 0 16,-2 1 0-16,0 0 0 0,2 1 0 0,-1 0 0 16,-1 3 0-16,0-1 0 0,2 1 0 0,-1 2 0 15,1-2 0-15,0 0 0 0,2 0 0 0,-3-3 0 16,2 1 0-16,-1 0 0 0,0-2 0 15,0-1 0-15,2-1 0 0,-3 1 0 0,1 0 0 16,-2 0 12-16,1-1 8 0,-1 1 10 0,0 0 11 16,0-1 7-16,-2 1-5 0,0 1-12 0,1-3-11 15,-4 2-5-15,4-2 2 0,-1 1 8 16,1 1 6-16,-1 0-3 0,-4-2-2 0,2 1-9 16,2-1-4-16,0 0-1 0,-3 2 2 0,3-1 3 15,-2 1 4-15,1-1-2 0,1-1-2 0,-1 0-3 16,1 1-9-16,1-1-2 0,-2 0-1 0,1-1 0 15,1-2 7-15,-3 0 11 0,2 1 5 16,-1 2 5-16,-2-2-1 0,-1 3-4 0,1 2-7 16,-1-4-2-16,0 2 5 0,-1 2-2 0,0-4 9 15,-1 2 10-15,-1 0 3 0,3-4 7 0,-2 3-2 16,-1 0-7-16,0 1-14 0,-1 1-17 16,-2-1-10-16,-3 2-13 0,0 2-1 0,-5 0-1 15,-1-1 7-15,-2 1 3 0,-3-1 4 0,-3 2 8 16,1-1 2-16,1-1 7 0,1-1 2 0,5 3-5 15,0-3-9-15,3 2-8 0,-2 1-10 0,1 1-27 16,-2 1-74-16,1 2-100 0,-3 1-137 16,-1 3 94-16,1 0 260 0</inkml:trace>
  <inkml:trace contextRef="#ctx0" brushRef="#br0" timeOffset="365809.2753">12126 13830 982 0,'-2'0'315'0,"0"0"-165"0,0 0-52 0,2 0 9 15,1 2 20-15,-1-2 3 0,1 0-17 0,-1 1-41 16,2-2-43-16,-1 1-28 0,0 1-3 0,2-1 1 15,-1 3 12-15,3-1 12 0,1 3-2 16,6-2 1-16,-4 1 1 0,4 1 0 0,1 1 3 16,1 1 3-16,3-3 1 0,2 1 0 0,2-2-1 15,3 1 3-15,-2-2-2 0,6 1 0 16,-3-6 1-16,2-3-2 0,3-1 3 0,-1-2-2 16,3-4 1-16,-1 0 0 0,1-2-7 15,-2-3 1-15,0 0-6 0,0 0-5 0,-2-1-1 16,-1 1-3-16,-1 1 1 0,-2 0-1 0,2 1 4 0,-5-2 0 15,2 2 2-15,-5 1 4 0,2-3 2 16,-1 3 3-16,-4-2 2 0,0 0 0 0,-4 1 2 16,2 0-1-16,0 0 0 0,-2-2-3 0,3-2-5 15,-1 0-3-15,2-3-3 0,0 0 2 16,3-1 1-16,-6-1 2 0,5-2 0 0,-5 0-4 16,0 1 1-16,2 2-3 0,-2 0 2 0,-4 1 3 15,2 0-9-15,-3 1-1 0,2 0-2 16,-1 3-1-16,-2-4 0 0,-1 3 3 0,-2 0-1 15,3 0-2-15,-4-1 2 0,2-2-2 0,0 1 0 16,-1 0 5-16,1 1-7 0,-1 0 0 0,-1-3 0 16,-1 3 1-16,0-2 0 0,1-1 4 0,-2 2-1 15,0-2-3-15,-2 0 2 0,1-3-5 0,0 1 3 16,0-3 3-16,-2 1-5 0,2 1 2 16,-2 0-1-16,-1 0-5 0,-2 0 8 15,3 2 1-15,-1 0-1 0,0 0-4 0,2 0 1 0,-2 0-2 16,1 0 1-16,1 1 0 0,-4 0-1 15,2-2 1-15,-1 1-3 0,0-2 1 0,2 0 3 16,-4-3-2-16,1-2 4 0,0 2 0 16,1-1-3-16,-1 1-4 0,-2-2 1 0,3-1 6 0,-1 1-7 15,4-2 4-15,-4 1-2 0,3 1-4 16,-1 0 6-16,-1 0-1 0,-1-4 2 0,1 1 0 16,-3-2-4-16,2-1-1 0,-2 2 0 0,0 0 4 15,-3-1 0-15,1 1 0 0,-3-5-1 0,1-2-6 16,-3-4 5-16,1-3 0 0,-1 0 2 15,3 1 3-15,-2-1-4 0,3 2 0 0,-1-1 0 0,1-1-1 16,0 5 2-16,0-3-1 0,-1 4 1 16,1 1-2-16,-2 2 2 0,2 3 0 0,1 1 3 15,-1-1-1-15,2 2-2 0,0-1 0 0,2 3-4 16,-2 3 4-16,4 2 0 0,-1 4 1 16,1 1 1-16,1 2-4 0,0 1 0 0,-1 2-1 15,3 1 2-15,0 0 1 0,-1 4-1 0,1 0 0 16,1 4-4-16,1 0 2 0,-1 3-1 0,1 1 1 15,0 3 0-15,0 0-5 0,0 2-3 16,0 0-7-16,0 1-9 0,0-1-29 0,1 2-41 16,2 1-51-16,1 2-95 0,-1 3-150 0,4 1-372 15,-5 5-804-15</inkml:trace>
  <inkml:trace contextRef="#ctx0" brushRef="#br0" timeOffset="366095.857">12500 10753 1667 0,'0'-7'288'0,"0"-4"-39"0,-2-5-41 15,2-2-26-15,0-4-23 0,2-3-26 0,-1-4-29 16,2-2-15-16,0 1-9 0,2-1-18 16,-1-3-8-16,5-1-10 0,-2-1-10 0,3-4 0 15,3 1-9-15,-1 2-4 0,6 7 1 0,-5 4-8 16,3 4-1-16,-2 5-6 0,-1 1-2 0,-1 5-6 15,-1 6 1-15,2 2-2 0,-2 3-5 16,1 2 2-16,6 4-4 0,-2 7 4 0,8 5 0 16,-3 5 2-16,2 5 4 0,0 4-3 0,-1-2 1 15,0-1 0-15,-1-3-2 0,-3-5-7 0,2-5-25 16,-4 0-39-16,2-4-66 0,-3 2-109 16,0-6-204-16,-4 3-491 0,0-4-601 0</inkml:trace>
  <inkml:trace contextRef="#ctx0" brushRef="#br0" timeOffset="366863.572">11155 8524 2210 0,'3'1'137'0,"-2"5"-96"0,2 1-42 0,2 7 18 15,1 5 43-15,5 3 3 0,-3 6 8 0,3 5-7 16,-1 3 2-16,8 5-1 0,-3-1-15 0,3 1-8 16,-1 1-14-16,-1 0-14 0,1 0-3 15,-2-3 0-15,2-1 0 0,-1-4 1 0,-3 0-1 16,1-7-4-16,-5-6-4 0,-2-5-14 16,-3-9-29-16,0-4-39 0,-3-4-54 0,-4-1-136 15,0-7-276-15,-1-6-422 0,-2-7 19 0</inkml:trace>
  <inkml:trace contextRef="#ctx0" brushRef="#br0" timeOffset="367244.1159">11022 8579 1959 0,'-3'-15'239'0,"2"-4"-71"16,0-4-36-16,6 1-17 16,3 4-14-16,6-5 4 0,3 2-18 0,3 2-18 15,3 1-14-15,1 4-20 0,3-3-10 0,2 4-9 16,-4 6-5-16,1 3-7 0,-4 8-4 0,-5 2-1 15,0 8-3-15,-6 3 9 0,-2 5 1 0,-4 8 3 16,-2 6 1-16,-5 8-6 0,-2 1-1 0,-2-2-3 16,-3-5-2-16,3-7-3 0,0-9 3 15,3-10-3-15,3-8-1 0,0-4 0 0,1-1-10 16,1-1-1-16,3-2 5 0,1 0 0 0,4-4 10 16,6-4 3-16,0 0-3 0,7-3 1 0,-2 2-4 15,1 4-1-15,1 2-2 0,-2 1 2 16,-1 4-4-16,1 2 0 0,-1 5 1 0,-1 2-3 15,-2 1 7-15,-2 5 3 0,-1 2 6 0,-7 1 11 16,-1 2 8-16,-3 3 9 0,-3 0 10 16,-3 0 5-16,-4 2 0 0,-3 1 2 0,-6 5-4 15,-2 0-4-15,-3-1-5 0,-5 0-2 0,0-3-10 16,0-3-1-16,-1-2-6 0,4-4-8 0,2-3-4 16,6-3-16-16,0-4-18 0,7-5-34 15,3-1-59-15,2-2-106 0,1-2-326 0,4-3-1031 0</inkml:trace>
  <inkml:trace contextRef="#ctx0" brushRef="#br0" timeOffset="367541.4997">11662 8619 2312 0,'-9'-13'208'0,"-2"-6"-43"16,-3-7-23-16,2 2-6 0,3 1-20 15,0 2-32-15,1-2-30 0,4 2-20 0,3-6-13 16,3 2-6-16,2-2-2 0,6 3-1 0,0 2-5 16,0 5-2-16,1 5-1 0,1 0-4 15,0 5 2-15,0 6-5 0,-1 2-3 0,2 6 0 16,-3 5 2-16,2 7 0 0,2 5 4 0,-2 5 2 16,-1 2-2-16,-1 2 0 0,0 0 1 15,0-2-2-15,-2-2 1 0,1-4 2 0,-1-3-2 0,3-1 0 16,-3-7 2-16,1-1-3 0,0-1-7 15,-2-5-26-15,0-1-47 0,-2 0-85 0,0-4-155 16,1-2-341-16,-2-3-944 0</inkml:trace>
  <inkml:trace contextRef="#ctx0" brushRef="#br0" timeOffset="367853.6137">11968 8309 2048 0,'6'-6'164'0,"4"-4"-44"16,5-5 2-16,0-1 24 0,2 0 3 15,-1-3-27-15,-3-2-31 0,2-3-24 0,-3 3-11 16,-3 2-4-16,-4 1-2 0,-1 1-3 0,-3 2-5 16,-3 0-1-16,-3 4-9 0,-1 2-6 0,-2 1-6 15,1 4-7-15,-3-1 0 0,0 3-3 16,0 2 0-16,0 1-4 0,-1 2-4 0,-2 4 1 15,3 5-5-15,0 1 4 0,2 7-1 0,-1 6-4 16,1 2 2-16,6 2-3 0,2-1 4 0,2-1 3 16,6-2-1-16,2-2 0 0,5 0-3 15,0-3 0-15,6-1 0 0,-1-7 0 0,1-1 0 0,1-6-5 16,1-2-11-16,-6-2-20 0,2-6-30 16,-5 2-55-16,-1-4-120 0,-1-2-244 0,-1-2-674 15,0-1-149-15</inkml:trace>
  <inkml:trace contextRef="#ctx0" brushRef="#br0" timeOffset="368836.4551">12311 7853 1690 0,'-9'13'426'16,"1"4"-203"-16,-2 6-32 0,2 0-21 0,3-1-25 15,1 1-30-15,1-2-37 0,2 2-30 0,2-1-23 16,2-3-10-16,2-3-2 0,5-5-2 15,-1-5 4-15,1-6 1 0,2-6 10 0,0-1 2 16,2-7-1-16,-3-2 0 0,0-2-13 0,1-5 0 16,-6 4-3-16,-2 0 2 0,-2 2 4 15,-3 7-5-15,0 1-2 0,0 4-4 0,-2 3-3 0,0 1-7 16,2 2-9-16,-1 0-14 0,2 4-1 16,0 1 3-16,0 2 7 0,0 2 14 0,0 0 1 15,2 3-1-15,5-1 0 0,-1-2-3 0,4 1 1 16,3-3 1-16,0-1-1 0,6-6 8 15,2-2-6-15,-1-7 2 0,2-3 4 16,-1-3-2-16,-1-4 7 0,-1 0 3 0,0-1 0 16,-7-1 2-16,-1-4 2 0,-1-1 0 0,-2-2 2 15,-6 0 1-15,-2-2-4 0,-1 2 1 0,-3-2-2 0,-2 1-4 16,-5-1 2-16,1-3-1 0,-1-2 0 16,-7-1-4-16,4-4-1 0,-3-3-2 0,-4 0-2 15,3-3 4-15,-2 1-3 0,-1-2 2 0,2 2-1 16,1 5 0-16,0 5 2 0,1 3 2 15,2 8 4-15,-1 5-2 0,3 4 3 0,4 7 0 16,1 2-4-16,3 0-7 0,4 5-20 0,1 3-17 16,4 4-1-16,-2 5 5 0,6 8 15 0,3 6 13 15,4 7 7-15,4 4-4 0,6 4 3 16,4 5-1-16,2 1-4 0,3 5 5 0,-1 3 0 16,4 3 0-16,-4 0-1 0,1-4-3 0,-4-4 3 15,-4-12 1-15,0-4-1 0,-6-8 5 16,-2-5-6-16,-4-7 0 0,-5-4 1 0,-5-5 5 0,-3-4 18 15,-2-2 3-15,-6-4-1 0,-2-4-6 0,-4-6-12 16,-4-7-1-16,-1-3-2 0,-3-6 6 16,2-2-7-16,-2-5 2 0,1-3-2 15,2-4-3-15,-2-2 2 0,2-1-1 0,2 0-1 0,2 1-2 16,6 0-2-16,3 4 0 0,0 5 0 16,5 5 3-16,4 8-3 0,-2 6-4 0,2 6-5 15,1 2-9-15,2 5-3 0,-1 5-1 0,3 4 1 16,2 2 5-16,4 8 8 0,-2-1 5 0,1 10 3 15,-1 1 7-15,-3 9-4 0,-4 5 0 16,-2 5-1-16,-3 2-9 0,-2-1-2 0,-4-4-7 16,1-4 0-16,-3-10 8 0,6-13 15 0,-2-6 19 15,3-6 14-15,0-2 2 0,-1-2-11 16,-2 0-11-16,2-3-6 0,1 0-7 0,0 2 8 16,1-1-2-16,2 3-5 0,1-1 2 0,-1 1-9 0,6 1 0 15,2 0 2-15,2 1-2 0,3 4 4 16,3-1 1-16,-2 3-1 0,5-2-2 15,2 1 3-15,0 0 3 0,1-1 2 0,-3-2 8 16,0-3-2-16,-2-2 4 0,-2-3 2 0,-3-5 3 0,-3 1 6 16,-2-3-2-16,-2-1 0 0,-2-2-7 15,-1-4-1-15,-4 0-4 0,-2-1-4 0,-3-2 3 16,-1-2-7-16,-1 2-4 0,0 0-1 16,0-1-5-16,-2 0 8 0,0 2 0 0,1 0 1 15,1 3-2-15,1 4-2 0,1 4 1 0,3 5-2 16,0 1 3-16,-2 4-13 0,3 4-13 15,3 2-10-15,-2 1 2 0,2 6 8 0,4 5 14 16,-1 6 10-16,4 3-3 0,0 4 0 0,0 4 1 16,0-1-1-16,5-2-11 0,-5-3-28 0,4-7-28 15,3-8-36-15,-2-8-48 0,1-5-93 0,3-7-230 16,-3-5-616-16,-1-6-255 0</inkml:trace>
  <inkml:trace contextRef="#ctx0" brushRef="#br0" timeOffset="368959.3101">12880 6881 2280 0,'-11'-5'171'0,"-5"0"-78"0,3-2-33 16,3 4-14-16,1 1-20 0,7 1-46 15,1 2-41-15,1 4-87 0,1 2-201 16,1 7-397-16,7 2-605 0</inkml:trace>
  <inkml:trace contextRef="#ctx0" brushRef="#br0" timeOffset="369291.5327">13140 7036 2341 0,'-4'-8'131'15,"-2"-8"-27"-15,1-3 7 0,-1 3 11 0,3 2-1 16,2 2-18-16,1 2-40 0,1 4-26 0,3-1-20 16,1 3-12-16,0 2-11 0,3 1 3 15,0 2-3-15,1 1 1 0,3 3 7 0,1 2-6 16,2 3 4-16,1 3-1 0,-1 2 1 0,1 4 1 15,-2 2-1-15,-3 1 2 0,-3-4 3 0,-4-4-1 16,0-4 2-16,-1-8 16 0,-2-2 23 16,-1-1 21-16,0-3 0 0,0-3-15 0,0-3-24 15,1-7-20-15,2 1-4 0,2-2 3 0,-4-1-2 16,0 1 1-16,1-1 1 0,1 4 1 16,0 1 6-16,-1 4-3 0,-1 1-4 0,3 2-1 15,-1 2-9-15,-1 0 4 0,3 3-3 0,0 0-1 16,0 2-1-16,3 3-3 0,1 0 1 0,4 1 0 15,-2 3 2-15,3 4-21 0,-3-1-35 0,0 5-75 16,4-4-143-16,0-1-218 0,3-8-504 16,4-8-454-16</inkml:trace>
  <inkml:trace contextRef="#ctx0" brushRef="#br0" timeOffset="369694.2447">13632 6393 1924 0,'-10'4'151'0,"-1"3"-28"16,-7 6 9-16,2 3 4 0,0 0-12 16,4 5-29-16,-5 0-41 0,8 3-28 0,5-3-18 15,2-3-4-15,5-7 1 0,0-6 17 0,5-4 26 16,3-2 12-16,-1-4 7 0,0-4-8 0,1-4-20 16,1-1-5-16,3-1-3 0,-4-3 2 15,-2 5 3-15,-4 0 1 0,3 5-2 0,-5 2-7 0,0 2-4 16,0 2-18-16,-2 2-12 0,0 2-3 15,5 0-8-15,-1 4 9 0,6 1 0 0,4 7 3 16,-1 4 4-16,4 4-3 0,1 6 2 0,-2 4 1 16,2 4 4-16,0 3-4 0,-1 5 0 15,-4 8-1-15,0 5-3 0,-6 9 5 0,0 4 0 16,-3 3 2-16,-4 0-2 0,-4-6 1 0,-2-12 1 16,-2-14 2-16,2-15 17 0,-4-10 21 0,1-6 20 15,-3-8 14-15,-1-4-4 0,-3-5-14 16,0-9-14-16,-1-6-12 0,2-8-10 0,3-6-9 15,1-6-6-15,3-4-6 0,6-2-4 0,4 0-1 16,2-2-3-16,4 1-9 0,-2 1-25 16,0-1-36-16,1 2-51 0,2 6-74 0,-2 6-151 15,-5 8-527-15,-1 11-784 0</inkml:trace>
  <inkml:trace contextRef="#ctx0" brushRef="#br0" timeOffset="371153.954">11514 9326 1761 0,'-6'5'291'0,"-3"3"-81"0,-1 5-43 0,-2 6-5 15,0 3-14-15,1 7-29 0,1 2-35 0,-1 3-30 16,2 0-19-16,3 1-11 0,1 1-5 0,1 0-4 16,3 0-6-16,4-1-6 0,2-5 2 15,2-5-7-15,2-6 4 0,-1-7-1 0,3-5 3 16,-1-6 5-16,5-2 9 0,-4-8 6 0,1 1-1 16,1-9 1-16,2-1-7 0,-1-5-2 15,-1-4 2-15,-2-1 3 0,-4-3 4 0,-3-1-3 16,-3-2-1-16,-3 2-4 0,-5-3-2 0,-5 0-2 15,-2 0-2-15,-3-3-2 0,-3 1-5 0,-3 3 4 16,-1-4-5-16,1 1 4 0,1 3 2 0,1 7 0 16,2 5 5-16,4 8 2 0,1 5-7 0,5 4-5 15,3 4-4-15,4 4-13 0,-2 2-4 16,3 9-4-16,1 7 4 0,1 8 10 0,3 10 4 16,4 6 2-16,7 6 2 0,3 0-2 0,4 1 1 15,3-6 4-15,3-5-4 0,-2-7 2 16,4-3-1-16,1-4-4 0,0-5-2 0,-2-7-2 15,0-5 0-15,-1-10-3 0,-3-3 3 0,0-5 1 16,-3-5 0-16,-2-2 7 0,-4-4 2 16,-3-5 3-16,-3-4 1 0,-3 2 1 0,-5-6-5 0,-3 3 0 15,-1-3 0-15,-8-1 0 0,-1 5 2 16,-2 2 1-16,0 5 1 0,-1 7 6 0,3 2-3 16,1 5-4-16,1 3 2 0,2 4-11 0,1 0 0 15,3 4-1-15,0 1-3 0,1 3 3 0,2 6 0 16,1 5 3-16,4 1-4 0,4 3 4 0,2-4 0 15,3 3-4-15,4 1 7 0,2-2-6 16,3 0-2-16,-2-6-2 0,4-5-3 0,-4-10 6 16,4-3 2-16,-5-5 5 0,1-4 2 0,-4 0 0 15,-3-4 2-15,-4 0 3 0,-3 0 4 16,-5-2-5-16,-2-2 0 0,-4 1 1 0,-2-1-5 16,-8 1 7-16,0 2-3 0,-3 2-6 0,-3 3 4 15,-1 5-7-15,-4 1 3 0,4 2 4 0,-2 4 0 16,0 1-1-16,3 3-4 0,1 2-1 0,0 2-3 15,4-1 5-15,2 4 0 0,3-1-5 16,0 3 1-16,6 0-8 0,0 0 0 0,6-3 4 16,2-1-3-16,1-2 2 0,4-2 2 0,1-2 0 15,3-8 4-15,2-3 10 0,1-5 0 16,-1-4-2-16,0-5 5 0,0 3-9 0,-1-6 1 16,0 0 4-16,-1 0-3 0,-2 0 3 0,-2 1-2 15,0 5-1-15,-4 0-4 0,2 0 2 0,-2 3-1 16,-1 5-4-16,-2 2 0 0,1 6-10 15,-1 2-4-15,2 2 1 0,-2 1 0 0,4 3 6 16,2 4 2-16,2 2 0 0,0 3 1 0,1 3 2 16,3-4 4-16,-2 3 2 0,2 0 2 15,1-2-3-15,1 1-2 0,-1-3 0 0,1-3-3 0,-1-6 6 16,-4-3 2-16,-1-4 2 0,-2-3 6 16,-2-1 0-16,-2-4 2 0,-3-3 2 0,-1-2-2 15,-1-2-4-15,-3 1 1 0,-2-2-2 0,-2 0-2 16,0-1 3-16,-1 1-3 0,0 5-1 15,-3-1-1-15,4 4-4 0,1 2 1 0,2 2 2 16,2 2 1-16,1 3-2 0,2 1-11 0,0 2-14 16,1 0-8-16,3 0 1 0,2 3 9 0,3 1 12 15,7 0 8-15,-1 2-3 0,5-2 2 16,-3 0 3-16,7 3 1 0,-2-5 2 0,2-1-2 16,-3-2-6-16,0-4 1 0,-3 0 0 0,-3-2 5 15,-5 0 4-15,0-4 7 0,-7 4-2 16,0-4 2-16,-2 0 1 0,-2-3 0 0,-3 0 3 15,0-1-3-15,-4 2-4 0,0-2-6 0,-1 0-2 16,1 1 3-16,-1-3-1 0,2 2 2 0,-2 0-4 16,4 1-3-16,1 0 3 0,2 1-4 0,2 1 2 15,0 5-6-15,2 0-10 0,2 3-3 16,1 3-8-16,4 0 10 0,1 1 6 0,2 2 6 16,-1 2 2-16,5 1-2 0,-1 3 2 0,4 0-2 15,-4 0 5-15,0 5-1 0,2 2-1 0,-3 1 0 16,0 5-6-16,1-3 7 0,-7-6 1 15,0-1 1-15,-4-6 11 0,-3-5 4 0,0-1 8 16,-2-4 1-16,1-6-2 0,-3 0-9 0,2-5-11 16,-2-2 4-16,1-1-5 0,1 1 4 0,-3-2 4 15,3 3-3-15,-1 2 6 0,1 1 0 16,2 1 3-16,2 2 0 0,0 2 3 0,0 1-5 0,1 2-5 16,1 0-2-16,2 5-10 0,0-1 0 15,-1 1 0-15,3 1 1 0,3 0 1 0,2 1 0 16,2 3-2-16,-1 0-6 0,5 1-8 0,0-1-33 15,1 4-49-15,3-1-107 0,-2 1-274 16,-1-1-1214-16</inkml:trace>
  <inkml:trace contextRef="#ctx0" brushRef="#br0" timeOffset="371411.0534">12946 8093 2776 0,'-6'0'43'0,"-1"0"-40"15,2 0-12-15,2 3 19 0,2 5 24 0,0 4 18 16,0 4 4-16,1 5-8 0,3 0-10 0,4 0-8 16,2 0-8-16,3-1-5 0,2 3-4 15,2 0-4-15,3-1-3 0,-2-1-1 0,-2-3-5 16,3-7-10-16,-6 0-17 0,-1-4-36 0,-2-4-74 15,0-2-164-15,-5-3-457 0,2-5-836 0</inkml:trace>
  <inkml:trace contextRef="#ctx0" brushRef="#br0" timeOffset="371514.4371">12809 7949 2054 0,'-6'-3'83'0,"3"-3"-74"16,-3-3-32-16,3 4-43 0,3 4-180 0,1 1-319 15,6 4-680-15</inkml:trace>
  <inkml:trace contextRef="#ctx0" brushRef="#br0" timeOffset="372019.6963">13141 8110 2130 0,'-4'-9'439'0,"0"-6"-384"0,-2 0-11 15,4 6 23-15,2 1 18 0,1 1-2 0,-1 5-14 16,1 0-49-16,1 4-24 0,0 2-9 16,3 3 0-16,3 1 13 0,-2 3 0 0,0 0 5 15,3 5-2-15,0-1-1 0,-3 2-2 0,0 3-3 16,0 1 5-16,-2-3 2 0,1 0 3 16,-2-4 2-16,-3-6 3 0,1-5 25 0,-1-3 20 15,-1-5 2-15,-1-1-13 0,-2-5-30 0,2-2-21 16,0-5-7-16,0 2 9 0,4-3 0 0,-1 0 1 15,0 4 2-15,4 2-10 0,-1 0-1 16,0 4-7-16,3-3 1 0,1 7-3 0,1 0 1 0,1 2 1 16,4 3-5-16,-1 0 11 0,2 3 4 15,2 1 5-15,-1-2 9 0,4 1-6 0,-3-2 3 16,1-1 1-16,-1-3 2 0,-3-2 10 0,0 0 3 16,-3-3 5-16,-5-2 3 0,0-1-1 15,-1-2 1-15,-3-3 0 0,-2 1-2 0,-6-2-6 16,2-2-2-16,-4-1-4 0,-2-2-4 0,-2 0 1 15,-2 0-3-15,-3 1 0 0,0 0-2 0,0-4 0 16,0 2-2-16,-1-3 0 0,4-2 2 16,-3 2-2-16,7 0 0 0,-2-1 2 0,2 4-2 15,3 2 7-15,4 6 3 0,-2 3-1 0,4 8-10 16,0 2-27-16,2 4-21 0,3 2-1 0,1 5 8 16,4 6 21-16,4 5 17 0,3 3 0 0,2 6 0 15,4 5 3-15,0 3-1 0,1 5-17 0,1 3-56 16,-4 0-124-16,2-6-209 0,-3-7-342 15,1-13-276-15,0-9 260 0</inkml:trace>
  <inkml:trace contextRef="#ctx0" brushRef="#br0" timeOffset="372146.8964">13318 7760 2665 0,'-8'-7'24'0,"5"-3"-59"15,-4-5-14-15,9-1-9 0,2 1-39 16,0-1-108-16,5-1-280 0,6 2-493 0,3-1 197 15</inkml:trace>
  <inkml:trace contextRef="#ctx0" brushRef="#br0" timeOffset="372379.9143">13587 7556 1146 0,'-2'11'484'15,"1"5"-378"-15,1 7 29 0,1-1 26 16,1-3 0-16,3-1-14 0,-1-2-30 0,3 0-40 15,1-1-27-15,2-2-3 0,1-3-5 16,1-2 0-16,-1-5 7 0,0-3 4 0,-1-4 5 0,-2-6-5 16,2-2-8-16,-4-5-10 0,0-3-7 15,0 1 3-15,-5 0 5 0,-2 3 26 0,-4 1 14 16,1 4 7-16,-4 0 4 0,3 2-28 16,-2 0-21-16,5 0-16 0,-1 1-15 0,3 1-6 0,3 0-11 15,-1 0-8-15,5 0-17 0,2-1-26 16,3 1-64-16,3 2-153 0,-1 4-389 0,1 6-1019 15</inkml:trace>
  <inkml:trace contextRef="#ctx0" brushRef="#br0" timeOffset="372955.6431">12630 9357 2409 0,'-1'-22'130'0,"-1"-6"-41"0,-1-7-31 0,1 3 17 15,-3 5 15-15,-3 1 4 0,0 0-10 0,-4 0-19 16,-1-2-8-16,-2 0-5 0,0 2-5 0,1-3-4 16,-3 4-5-16,3 0-2 0,-2 1 5 15,5 7-1-15,-1 1-1 0,4 5-7 0,4 5-12 16,3 2-12-16,1 3-15 0,0 1-24 0,2 4 2 16,3 1 1-16,5 8 6 0,4 7 17 0,6 4 3 15,2 7 2-15,3 6 1 0,4 6 3 16,1 4-7-16,1 3 3 0,-1 3 0 0,1-1 0 15,1 0 3-15,-1 2-1 0,-2 0-1 0,-5-2-4 16,-3-4 1-16,-7-2-2 0,-3-9 5 0,-7-5 1 16,1-12-1-16,-3-8 12 0,-4-7 4 15,-1-6 1-15,-2-5 5 0,-5-5-16 0,0-6-5 16,-1-6 0-16,-4-6-4 0,2-3 7 0,1-1 1 16,1-2 1-16,2 1-1 0,2-2 1 0,3 2-4 15,0 5 0-15,1 2 7 0,3 6 2 0,2 3 6 16,1 5 2-16,-1 4-7 0,2 3-2 0,3 3-5 15,1 1-4-15,3 2-3 0,1 0 0 16,3 3-2-16,4 2 0 0,-1 2 3 0,4 3-4 16,-1 2-6-16,-1 2-13 0,1 0-29 0,1 3-28 15,-1-2-49-15,0-1-93 0,-4-3-192 16,-2-6-484-16,1-2-735 0</inkml:trace>
  <inkml:trace contextRef="#ctx0" brushRef="#br0" timeOffset="373773.3945">13156 8880 2809 0,'-8'6'39'0,"-4"3"-23"16,-8 7-2-16,4 6 24 0,1-1 23 0,-2 7 7 16,2 0-8-16,-3 4-15 0,6 4-19 0,0 1-10 15,4-1-6-15,0-5-10 0,6-7 1 0,3-8-6 16,6-5 1-16,-1-6-1 0,3-6 6 0,4-3 5 15,2-4 0-15,1-6 0 0,3 0-4 16,-2-5-3-16,2-1 2 0,-7 1-2 0,1-2 3 16,-7 0 1-16,1 3 1 0,-5 1 2 0,-1 2-1 15,-1 3-1-15,-1 1-2 0,1 4 3 16,-2 1-3-16,-1 3 0 0,0 2 1 0,2 0-11 16,1-1-5-16,0 4-22 0,1-1-1 0,0 2 6 15,1 4 6-15,3 2 17 0,0 3-2 0,4-1 3 16,2 3-2-16,-1-1 0 0,4-2-8 15,-2-4-15-15,0-4 6 0,-1-3 3 0,-2-2 16 16,0-1 18-16,-1-4 2 0,-4 0 4 0,2-4-1 16,-4 0 0-16,0-3 1 0,-2 1 0 0,0-3 4 15,-1-2-5-15,-1 2 5 0,-4 0-4 16,3-2-2-16,-2 2 1 0,-1 1-9 0,2-3-1 16,-1 1-2-16,4 2-7 0,1 0 2 0,0 4-3 15,1 0-3-15,4 4-9 0,-1 4-2 0,0 0-5 16,3 3-1-16,1 5 8 0,2 2 0 0,2 5 7 15,-1 0 2-15,0 2 0 0,4 1 0 16,-1 1-6-16,-1 2-11 0,0-3-14 0,2 0-14 16,-3-4-6-16,2-4 5 0,1-6 21 0,-5-3 15 15,2-5 18-15,-1-1 9 0,-1-2-2 16,0-3 9-16,-1-3 2 0,-1-2 2 0,-2-1 5 16,-1-2 2-16,-5 0 3 0,1 0 4 0,-2-4 4 15,0 1-3-15,-7-2 1 0,5-4 0 0,-4 1-9 16,1-3-1-16,-1 0-6 0,-3-4-7 0,0 2-4 15,0-4-6-15,-1 1 1 0,0-4-3 16,-3-3 3-16,2-1 3 0,1-1-5 0,0-1 3 16,-1 7 1-16,3 3 13 0,-1 8 8 0,3 9 6 15,4 9 0-15,-2 4-23 0,2 6-25 16,2 2-34-16,2 4-4 0,2 7 8 0,2 6 17 16,1 7 27-16,2 8-2 0,0 8 4 0,3 5-2 15,5 3-1-15,-4 3 3 0,5-2-5 16,1-3 1-16,0-2 1 0,1-7-4 0,1-6 3 15,0-8 1-15,-1-6 1 0,1-6 1 0,-6-5 5 0,4-5-2 16,0-2 3-16,-5-7 3 0,5 0-2 16,-3-6 1-16,2-4 3 0,-4-1-5 0,3-1 4 15,-4 1-4-15,-2 2-5 0,2 3 3 16,-3 2-2-16,-1 4-1 0,-4 1-1 0,4 4-2 16,-3 2-3-16,0 2 1 0,3 4 4 0,-1 1-4 15,3 1 4-15,-2 4-1 0,2 2 0 0,0 2 2 16,-2-2-3-16,1 1-15 0,-3-1-37 15,1 1-79-15,-3 1-182 0,-5-3-478 0,-3-3-862 16</inkml:trace>
  <inkml:trace contextRef="#ctx0" brushRef="#br0" timeOffset="373895.983">13430 8569 2910 0,'8'-13'28'0,"7"-10"-54"0,13-4-2 0,8-4 13 16,1 2-20-16,1 2-95 0,-5 0-146 0,3 0-308 15,-5 6-963-15</inkml:trace>
  <inkml:trace contextRef="#ctx0" brushRef="#br0" timeOffset="388617.9705">7582 13652 1029 0,'0'-5'445'0,"-2"-5"-179"16,2 2-62-16,0 0-9 0,0 3-8 0,0 4-8 15,0-3-25-15,-2 3-42 0,2 1-34 16,0 0-28-16,0 0-26 0,0 1-13 0,0 1-11 15,0-1-8-15,0 0 0 0,0 2 0 0,0 5 2 16,0 3 6-16,0 5 1 0,4 2 1 0,-2 1-2 16,1 4 1-16,4 0-1 0,-3 5-2 0,4 3 4 15,-2 1-3-15,-1 3 2 0,5 1 3 0,-3 4-2 16,1 1 5-16,-3 3 2 0,5 1 1 16,0 1 1-16,0 0 2 0,0 2-2 15,-1 2 2-15,2 0 3 0,-1 5-4 0,0 1 2 16,0 0-2-16,2 3-5 0,-2 0 8 0,1 2-5 15,4 0 2-15,-2 0-2 0,0 1-1 16,2 2-1-16,-1 2-1 0,-3 2 3 0,-1-2-9 16,1 0 8-16,-1 0-1 0,-1 2-4 0,1-2 5 15,-3-3-7-15,-2-1-1 0,4-6 3 0,1-1-5 16,-1-5 4-16,-1-3-1 0,2-2 0 0,-1-7 3 16,-2 0-2-16,2-1 1 0,0-2-2 0,1-3-1 15,-3-6 0-15,-2-3 2 0,2-2 0 16,1 0-2-16,-5-4 2 0,4-1-3 0,-4-2 3 15,-1-6 3-15,2-4-2 0,-2 2 2 0,-1-2-4 16,1-3 1-16,-2-1 6 0,0 0 6 16,0-1 4-16,0 2-1 0,0-2 2 0,0-1-5 15,0 1 2-15,1-1 2 0,-1 1-4 0,0 1 2 16,0 0-7-16,0 0-13 0,-1-4-14 0,1 0-24 16,-2-3-26-16,0-2-33 0,-2-2-42 15,3 2-66-15,-1-1-117 0,-1 1-227 0,-2 1-343 16,3-1-152-16</inkml:trace>
  <inkml:trace contextRef="#ctx0" brushRef="#br0" timeOffset="388997.4825">7647 15994 1481 0,'-8'1'192'0,"-2"-2"-32"15,-2 1-11-15,3 1 28 0,4 0 9 0,-2-1-7 16,3 1-36-16,-2 1-34 0,5-2-26 0,0 0-21 16,2-3-15-16,0 3-22 0,-1 0-13 15,1 0-12-15,0 0-16 0,3 1 7 0,-1 2 4 16,1 2 8-16,5 6 7 0,6 0-3 0,-1 6-2 16,1 3 1-16,2 2 3 0,2 4-1 0,-1 0-1 15,-3 3-5-15,2-2-5 0,3-2 3 16,-4 0 1-16,0 1 4 0,2-5 4 0,-5 0-5 15,5-3-1-15,-4-4-2 0,1-6 1 0,-1-3 2 16,0-1 8-16,-1-3-2 0,-1-2-2 16,-1 0 12-16,-1-3-3 0,-2 0 7 0,2-1 5 0,-2-4-10 15,-2 0 0-15,3-8-4 0,1 0-3 16,1-3-1-16,0-4-3 0,0 0-2 0,3-1-8 16,-2-1-6-16,1-2-21 0,3 0-34 0,-2 1-59 15,2 2-116-15,-3 1-208 0,0 2-490 16,4 4-487-16</inkml:trace>
  <inkml:trace contextRef="#ctx0" brushRef="#br0" timeOffset="390067.0653">6355 17591 335 0,'-2'-4'580'0,"-5"-1"-104"0,2-3-104 0,0 2-80 16,-3 0-76-16,3 3-40 0,-3-1-44 0,-2 0-34 16,0 4-17-16,0 0-22 0,-1 7-3 0,-6 0-13 15,4 4 0-15,-7 10-7 0,0 5-7 16,0 10 3-16,-1 10-9 0,3 8-2 0,3 7-3 16,1 0-3-16,6 1-4 0,2-4-2 0,6-1 1 15,0-4-12-15,2-30 22 0,4 5-14 0,-1-2-5 16,3 0 17-16,2-4-22 0,6 3 19 15,-1-6-4-15,5 2-11 0,0-7 7 0,5-3-9 16,1-6 17-16,4-2 6 0,0-6-1 0,0-1-18 16,1-4-47-16,0-5-32 0,0 2-80 15,-2-3-100-15,23-16-188 0,-13 3-413 0,-8 2-593 0</inkml:trace>
  <inkml:trace contextRef="#ctx0" brushRef="#br0" timeOffset="390857.8986">6661 17750 1222 0,'0'6'232'0,"-1"2"-77"0,0 8 11 16,0 2 39-16,1 3 11 0,0 0-23 0,1 0-35 15,1 4-36-15,1 4-19 0,5-1-26 0,1 2-19 16,2 1-20-16,1-5-13 0,4-4-4 16,-1-4-13-16,2-5 13 0,1-6-2 0,-4-7 2 15,3-4 15-15,-5-4-9 0,2 0 7 0,-2-2-6 16,-4-4-4-16,4-3-5 0,-6-3-10 0,-4-2-1 15,-2 4-12-15,-2 1-2 0,-7 3-8 0,-2 3-11 16,0 3 6-16,-3 4-8 0,-3 0 7 16,-1 6 0-16,1 3-7 0,1 3 8 0,0-1-3 15,2 2 13-15,3 2 5 0,2-1 0 0,3-1-4 16,2 0-8-16,4 0 1 0,4-4-10 16,3-1 9-16,2-2 8 0,4-2 3 0,5-4 24 15,2-7 2-15,3-9 3 0,4-6 7 0,1-4-7 16,-3-1-1-16,2 0-7 0,-4 1 1 0,-3-1-4 15,0 5 6-15,-7 2 2 0,1 4-9 0,-4 2 5 16,-5 6-7-16,2 2-3 0,-5 2 5 16,-1 4-8-16,-1 3-5 0,0 3-13 0,-1-1-14 15,1 5 0-15,0 3 4 0,1 6 10 0,0 8 6 16,0 5 4-16,1 1-6 0,0-2 3 0,1 2 7 16,0 1-11-16,4 1 5 0,2 1-20 15,1-6-16-15,0-2-14 0,1-7-16 0,7-5 9 16,-5-4 5-16,-1-10 24 0,3 0 21 0,-4-8 12 15,-2-4 20-15,-3-2 4 0,2-5 6 16,-3-1 1-16,-2-5-5 0,-1-5 7 0,-3-3 6 16,0-1 7-16,-5-2-2 0,1-1-6 0,-3 0-13 15,-1-3-7-15,-2 0 2 0,-1 1-4 0,-4-1-1 16,2-1-2-16,-1-3-7 0,-1 2-1 0,-1-3-1 16,-2 1 2-16,1 6 2 0,1 5 9 0,-1 8 9 15,6 6 4-15,-2 9 12 0,8 5-15 16,2 5-14-16,2 2-22 0,2 5-18 0,2 7 4 15,2 7 2-15,2 10 15 0,5 5 4 0,1 11 2 16,2 6 1-16,4 8-4 0,1 0 1 0,1 4-7 16,2-2 4-16,1 0 4 0,3 0-9 15,-2-12 9-15,5-10-9 0,-6-16 0 16,3-10 14-16,-4-12 0 0,-2-1 10 0,-2-4 5 0,-5-6 1 16,0 0 2-16,-3-9 1 0,-1-7 2 0,1-2-5 15,-3-6 1-15,-4 3-5 0,-3 2-4 16,-1 3 11-16,-5 4-5 0,0 7 5 0,-2 5-3 15,1 5-11-15,4 1 2 0,0 3-4 0,1 1-3 16,2 2-10-16,3 4-3 0,0 2-2 16,4 5 2-16,3 0 11 0,1 4-5 0,1-1 2 15,4 1 0-15,1 1-4 0,4 0 3 0,5-4-13 16,-4-1-21-16,-2-3-31 0,-3-4-38 0,-4-6-32 16,-1-6-52-16,-3-4-78 0,-3-6-176 0,-4-3-317 15,-4 0-592-15</inkml:trace>
  <inkml:trace contextRef="#ctx0" brushRef="#br0" timeOffset="390970.955">7369 17470 951 0,'-18'-9'708'0,"-3"-4"-278"0,-7-2-131 0,7 4-67 0,7 4-44 16,-1 0-53-16,6 0-28 0,4 1-28 15,-1 3-29-15,5 1-26 0,1-1-42 0,2 2-23 16,5-2-43-16,1 1-90 0,4 2-181 16,2 0-475-16,10 1-753 0</inkml:trace>
  <inkml:trace contextRef="#ctx0" brushRef="#br0" timeOffset="391439.2243">7596 17534 2679 0,'-10'-28'125'0,"-1"-5"-50"0,-2-9 6 16,-3 6 9-16,3 4 0 0,-4-1-8 15,3 0-17-15,-5-3-4 0,0 4-9 0,1 2-10 16,1 0-11-16,-1 2-14 0,-2-2 2 0,1 4-9 15,1 2 1-15,4 3 0 0,2 6-6 0,2 3 3 16,3 5-7-16,4 5-6 0,-1 2-15 16,4 5-8-16,3 5-1 0,1 9 2 0,5 10 17 0,2 9-1 15,2 5 6-15,5 11 0 0,5 2 0 16,5 6 2-16,0 4-6 0,3 0-2 0,1 2-9 16,-1-3-12-16,1-2-13 0,0 0-19 0,2-4-10 15,-2 2-2-15,-2-5-14 0,0-1-27 16,-5-3-44-16,-6-9-26 0,1-11-2 0,-7-11 39 15,1-12 72-15,-8-8 67 0,-1-7 54 0,-6-7 25 16,-5-7 1-16,-3-10-4 0,-2-6 9 16,-2-3 26-16,-5 2 18 0,0-3 7 0,-4 3-9 15,1-4-18-15,2-2-7 0,4 3-14 0,-2 3-11 16,6 5-17-16,2 3-20 0,2 4-6 0,4 2-7 16,3 4 3-16,0 3-3 0,3 7-7 15,2 3-7-15,-1 3-10 0,4 1-1 0,2 5-2 16,2 2 8-16,6 8 3 0,1 7-6 0,1 2 5 15,1 0-6-15,0 4 7 0,-2-1 5 0,-1-2-5 16,-3-4-4-16,4-3-16 0,-6-5-14 0,2-3-23 16,-2-6-34-16,-4 0-58 0,-2-4-101 0,-2-3-192 15,-3-5-428-15,2-6-538 0</inkml:trace>
  <inkml:trace contextRef="#ctx0" brushRef="#br0" timeOffset="391572.6141">7728 17349 2412 0,'-10'-6'290'0,"-1"0"-202"0,-5 0-16 0,10 0 20 16,0 5 4-16,4-3-22 0,-1 3-38 0,-1-3-36 16,4 2-43-16,3 1-51 0,0 2-83 15,1 1-171-15,5 3-448 0,2 3-767 0</inkml:trace>
  <inkml:trace contextRef="#ctx0" brushRef="#br0" timeOffset="392168.1197">7944 17541 2712 0,'-1'-17'72'0,"0"-3"-23"0,1-7 19 0,1 4 25 16,-1 3 12-16,-1 2-15 0,-2-1-14 0,-3 2-15 15,1 3-25-15,-2 0-3 0,-1 5-15 0,2 2-10 16,-1 2 3-16,-2 2 0 0,0 2-1 0,1 4-3 15,0 1-9-15,1 2-10 0,1 2 1 16,3 5 3-16,-1 6 2 0,0 4-1 0,5 3-3 16,3 1-6-16,-1 3 5 0,6-4 1 0,3 0 6 15,4 2-2-15,0-3-3 0,5-4-7 16,3-8-5-16,-2-2 8 0,-1-9 0 0,0-3 13 16,-1-6 0-16,-1-6-2 0,0-3 4 0,1-3 0 15,-4-2 7-15,3 0 6 0,-1-4-8 16,-5 2-2-16,-2-2-1 0,-2 0-3 0,-1 2 4 15,-6 1 5-15,0 2-6 0,-2 3-2 0,0 5-1 0,-1 2-1 16,0 6 2-16,-1 3-4 0,0 1-15 16,-1 2-15-16,2 3-9 0,-2 3-1 0,3 4 12 15,0 4 13-15,1 1 0 0,6-1-5 0,-3 0-10 16,5-1-19-16,0-6-19 0,3 3-22 16,-1-5-15-16,4-2 17 0,-2-6 29 0,-3-6 39 15,2-5 36-15,-2-4 15 0,-1-2 8 0,2-6 10 16,-5 1 8-16,-3-3 1 0,-2-4 7 15,-2 1 4-15,-2 0-8 0,-4-4-5 0,-4 0-10 16,0 0-13-16,-4-3-5 0,-1 3 0 0,-3-3-1 16,0 1 0-16,-3 1-5 0,0-4-5 0,-3-3-2 15,3 3 3-15,2-1 6 0,8 11 14 16,0 7 5-16,5 8-9 0,3 8-3 0,0 4-23 16,4 2-12-16,3 9-2 0,0 5-5 0,1 11 7 15,7 10 4-15,2 5 2 0,1 4 0 0,7 3 0 16,5 1 1-16,-1 0-6 0,3 1 3 15,-5-3-2-15,4-5-1 0,-4 0-18 0,0-7-30 16,-3-9-48-16,1-7-60 0,2-7-84 0,-1-7-318 16,-2-5-1064-16</inkml:trace>
  <inkml:trace contextRef="#ctx0" brushRef="#br0" timeOffset="393462.5744">8865 16857 1941 0,'0'-3'354'16,"-1"-3"-116"-16,1 1-52 0,-1 2-32 0,1 5-44 15,0-1-44-15,0 0-42 0,1 3-24 0,0 4 0 16,1 6 8-16,4 7 4 0,-2 5 2 0,5 0-1 16,0 1-4-16,1 0 2 0,2 1-1 15,0-1-1-15,5 2-4 0,-1-2-2 0,1-3-2 16,1-7 1-16,1-3 7 0,-1-7 3 15,-2-5 5-15,1-4 3 0,-4-4 0 0,-1-4 4 0,3-3 3 16,-5-6-6-16,-1-2-5 0,-3 0-10 16,-1-5-10-16,-3 5 1 0,-2-3 1 15,-4 1 1-15,-2-1 1 0,-3 0-1 0,1 3-3 0,-2-1 5 16,-1 4 6-16,5 4-3 0,-2 5 2 16,0 4-9-16,4 0-9 0,0 5-3 0,3 0-19 15,1 3-3-15,1 2-2 0,4 5 1 0,0 7 15 16,4 2 5-16,2 5 9 0,7-2 4 0,-1 2 5 15,4-1-2-15,1-1-7 0,1 2 6 16,3-5-4-16,-2-2 3 0,-1 0 3 0,2-8-6 16,-5-3 2-16,-1-6 2 0,-4-5 4 0,5-2 6 15,-8-2 3-15,3-2-1 0,-5 3 2 0,-3-3 5 16,-1 0-1-16,-5-3 8 0,0 1 2 16,-2-5-5-16,-3 1-5 0,-3 1-3 0,-2-1-3 15,-1 1 2-15,0-1 8 0,-1-1-3 0,1 1-5 16,-1 0 3-16,2 3-6 0,2 0 3 15,0 3 6-15,-1 0-7 0,6 3 4 0,-1 0-6 16,3-2-4-16,0 3 2 0,0-1-3 0,3-2-1 0,1 3-5 16,4-1-2-16,1-2 2 0,1 2 1 15,1 1 3-15,1-1-3 0,0 1 1 0,3 2-4 16,-1-1-4-16,0 3 10 0,1 0-1 0,0 1 2 16,-1 2 2-16,-1 0-6 0,-1 3-2 15,0 1-1-15,-2 3 3 0,-2 2-4 0,0 0 5 16,-1 5-3-16,-3 0-1 0,0 0 3 0,0 5-2 15,-2-1 6-15,1 1 0 0,0-2-6 0,-1-2 2 16,0-1-4-16,1-1 6 0,1 0 0 16,-2-5-2-16,0 0-5 0,1-4-4 0,0-1 2 15,-1-3-1-15,-1-2 9 0,0 1 1 0,0-5-2 16,3-3 0-16,-3-6-6 0,0-1 2 16,0 1 0-16,-2-1 7 0,0 1 1 0,-4-1-2 15,3 4 4-15,-2-1-4 0,-3 3 4 0,1 4 1 16,3 1-3-16,-1 0 0 0,-1 3-4 0,4 1-5 15,-1 1-1-15,1 1-9 0,1 1-5 16,0-1-5-16,2 4 2 0,0 0 3 0,4 1 10 16,1 2 8-16,5-2-1 0,0 0 6 0,1 0-4 15,4-4 1-15,-2-2 3 0,2-5 4 0,3 0 4 16,-4-4 1-16,1-2 3 0,-4-1-4 16,-2-5 7-16,-2 2 3 0,-2-1-2 0,-3-2 4 15,0 0-9-15,-4 2-1 0,0 2 3 0,-4-2-4 16,1 4 5-16,2 0-1 0,-3 3-5 0,1 4-2 15,0 0-3-15,3 4 0 0,-1-2-5 0,2 3-12 16,-1 4-20-16,1-4-2 0,2 3 9 0,3 1 8 16,2 1 18-16,1 1 2 0,1 1-7 15,5-1 6-15,1-4-1 0,1-2 2 0,0-2 2 16,2-4 1-16,2-5 0 0,-4-1-4 16,1-3 3-16,-3-1-2 0,-3 0 6 0,0-2 5 15,-4-1-3-15,-2 1 3 0,-4 2-2 0,-3 0-2 16,-3 5 8-16,0-1-1 0,-3 4-4 0,1-1-4 15,0 4-2-15,1 0-6 0,2 1-1 16,0 4 2-16,3 0-22 0,1 2-13 0,3 0-3 16,1 4-1-16,3 7 22 0,4 1 12 0,6 6 2 15,3 1 0-15,1 3-3 0,5 3 1 0,-3 5 0 16,1 4 4-16,-2 5-5 0,0 2 3 16,-2 5-3-16,-2 4 0 0,-4 5 6 0,0 3-2 0,-4-2 1 15,-4 4-3-15,-6-3 1 0,-5 0 0 16,-3-3 3-16,-10-5 7 0,-3-6 3 0,-1-13 17 15,-3-9 19-15,-2-10 14 0,4-10 13 0,2-5-3 16,0-5-13-16,2-5-21 0,2-9-13 0,-1-6-13 16,4-6-7-16,3-2 6 0,4-3-11 15,6-4-2-15,6-3-11 0,4-7-23 0,6-5-35 16,3-4-79-16,2-6-187 0,4 0-669 0,-1 2-699 16</inkml:trace>
  <inkml:trace contextRef="#ctx0" brushRef="#br0" timeOffset="394090.9117">10627 16068 1287 0,'-4'13'235'0,"-1"2"0"0,0 7 37 16,-2 0-4-16,3-3-58 0,1 2-52 15,1 0-39-15,4 1-27 0,2-2-19 0,4 1-13 16,1 1-16-16,2-3-11 0,1-1-1 0,0-9 0 15,5-4 1-15,-5-5 6 0,-1-5 0 0,0-1-2 16,1-7-3-16,-2 1-5 0,1-6-10 0,-4-4-4 16,2 1-6-16,-5-3-5 0,-4 2 2 15,-3 0-5-15,-1 5 2 0,-4 0-2 0,-1 6-3 16,-2 1 0-16,0 3 0 0,-1 2 3 0,3 2-1 16,0 1-1-16,1 3-4 0,3 0-9 0,0 3-3 15,4 1-6-15,2 2 2 0,4 2 7 16,2-2-4-16,3 2 6 0,4 0 2 0,4-3 3 15,3-3 8-15,4-6 5 0,-1-4 0 0,3-8 1 16,-2-4 3-16,-4-4-1 0,-2-3 6 0,-4 0 2 16,-5 0-4-16,-4 0 2 0,-3 2-3 15,-3-1 2-15,-3 1 0 0,-2-3 2 0,-2 2-5 16,-4-4-4-16,-1 2 1 0,0 1-6 0,-2-3 3 16,-1 3 5-16,0-5-9 0,1 0 2 15,0 1-4-15,3-2-3 0,-1 4 10 0,5 4-1 16,0 6 3-16,3 4-1 0,2 9-10 0,1 1-13 15,1 5-13-15,3 3-1 0,1 5 0 0,6 6 15 16,1 6 10-16,7 4-3 0,2 7 10 0,3 9-3 16,1 6 4-16,3 8-3 0,1 7-5 0,1 9-7 15,0 3-15-15,-2 5-19 0,1 1-29 0,1-1-16 16,-4-1-15-16,2-3-20 16,-4-3-22-16,-5-3-26 0,-1-7 4 0,-5-9 37 15,-4-13 54-15,-3-14 92 0,-5-13 114 0,0-11 62 0,-5-8 25 16,-2-9-16-16,-4-6-77 0,0-9-34 15,0-3-9-15,1-4-9 0,-4-3 3 0,3-2-7 16,1-5-9-16,-3 3-5 0,3 1-13 0,2 4-5 16,-1 1-14-16,5 2-6 0,4-1-8 15,3-2-8-15,4-1-4 0,4-1-27 0,1-1-32 16,1 5-58-16,0 2-110 0,-1 3-219 0,3 4-716 16,-2 1-359-16</inkml:trace>
  <inkml:trace contextRef="#ctx0" brushRef="#br0" timeOffset="394838.4332">11710 15500 2264 0,'-5'-5'267'0,"-2"-1"-80"15,-1-1-44-15,-3 2-16 0,4 1-21 16,-2 3-19-16,-1-1-22 0,3 2-22 0,-3 2-17 16,2 2-18-16,1 2-5 0,2 5-5 0,0 5 4 15,-2 2 2-15,0 6-4 0,0 2 3 16,4 3-2-16,2 1-2 0,3 0 0 0,1 1 2 15,4 0-2-15,1-5-5 0,1-5 4 0,-1-5-6 16,5-6 5-16,0-5 8 0,0-5-1 0,-3-5 12 16,0-2 0-16,2-4 1 0,-2-2 1 15,-1-5-4-15,1-2-3 0,-3-3-5 0,-3 0-1 16,1 2-2-16,-4-1 1 0,-1 2 3 0,-1 2-7 0,-3 0 4 16,2 4-4-16,-2 3-2 0,-1 4 7 15,2 2-3-15,1 2-1 0,-2 3-7 0,4-1-15 16,0 4-8-16,0 0 1 0,4 6 9 15,0 2 6-15,2 5 8 0,0 3 0 0,6 0-1 16,1 2 4-16,5-2-2 0,-1-1 2 0,3-5 0 16,-3-8 0-16,-2-5 4 0,0-2 5 0,-2-5 5 15,-3-2 3-15,0-5 2 0,1-1-4 0,-5-3-1 16,-1-3 1-16,-1-1-6 0,-2 0 4 16,-2-3-1-16,-1 1-7 0,0 1 0 0,-2 0-3 15,2 2-1-15,1 4 2 0,-1-3 0 0,2 5-3 16,2-1-4-16,0 6-4 0,0 4-9 15,3 2-2-15,1 4-1 0,2 1-1 0,1 2 6 16,4 4 4-16,1 3 4 0,1 2 4 0,-2 2 3 16,3 0 3-16,-4 1-4 0,-1-2 2 0,0 5-2 15,-2-1-2-15,0-2 4 0,-2-3-3 16,-4-5 2-16,2-3 3 0,-6-4 10 0,1 0 16 0,-2-4 1 16,1-3 0-16,-4-3-12 0,2-6-9 15,-2-2-4-15,1-1 1 0,-2 0 3 0,1-3-5 16,-2 0 7-16,3 1-2 0,0 1 1 15,2 2 4-15,1 4-1 0,1 1-3 0,1 3-5 16,-1 2-6-16,2 5-5 0,5 0-2 0,-2 3 3 16,2 3-1-16,3 1 5 0,2 5 1 0,0-3-2 15,3 4 5-15,-1-1-16 0,4-1-24 16,-3 1-50-16,1-2-92 0,0 2-149 0,0-1-359 16,-2-3-945-16</inkml:trace>
  <inkml:trace contextRef="#ctx0" brushRef="#br0" timeOffset="396275.9195">12361 15071 2280 0,'-8'5'31'0,"-2"3"-24"0,-5 4 43 16,-1 4 52-16,2 1 28 16,-2 1 7-16,1 1-27 0,2 2-30 0,6 1-23 0,0 0-24 15,4 2-12-15,3 0-12 0,3-4-7 0,4-6 4 16,0-4 4-16,5-9 10 0,4-5 5 0,-2-6 3 15,3-4-6-15,2-6-9 0,1-2-3 0,0 0-10 16,-6 0 4-16,0 2-2 0,-3 1-1 16,-4 6 7-16,-2 0-3 0,-5 4 7 0,0 4 1 15,0-1 1-15,-1 4-4 0,-1 2-7 0,1 0-8 16,0 4-17-16,1 0 3 0,-2 1-1 16,2 3 0-16,3 5 14 0,0-1-5 0,4 3 3 15,1 1 2-15,6-4-3 0,1 2-6 0,2-4-11 16,2-3-2-16,0-1 0 0,0-8 13 0,-1-6 13 15,0-2 7-15,-1-6 8 0,-4-1-5 16,1-3 4-16,-5-1 1 0,-1-3-2 0,-1-3 3 16,-4-2-2-16,-2-1 3 0,-2 1 0 0,-5-1 2 15,-1-2 8-15,0 3-3 0,-4-2 6 0,-3 3-7 16,0-5-4-16,-3 4 0 0,-1-3-6 16,1 0 5-16,-4 1-3 0,2 0 2 0,-2 0 4 15,1 0 4-15,2 4 10 0,3 3 1 0,1 3 2 16,0 6-6-16,6 4-10 0,4 7-7 15,0 1-21-15,2 6-9 0,1 2-10 0,2 7 0 16,-1 4 11-16,4 5 5 0,-1 5 9 0,4 6-1 16,4 4 2-16,2 6 0 0,2 6-1 0,0 1-1 15,3 2-7-15,-1-3 5 0,1-7-9 0,0-8 0 16,4-9 10-16,-2-4-4 0,1-10 9 0,-2-2 1 16,1-6 1-16,-4-3 3 0,1-4 2 15,1-7 4-15,2-6-3 0,0-4 2 0,-1-4 0 16,-2 0-4-16,-3-1 7 0,-4 3-1 0,-7 1 0 15,-2 5 3-15,-2 2-2 0,-1 4-4 0,-6 2-1 16,4 3 2-16,-3 3-3 0,3 1 0 16,2 3-7-16,-1-1-12 0,3 1-13 0,3 3-3 15,-2 0 4-15,2 5 10 0,0 0 7 0,4 1 4 16,-1 0-3-16,4-2 2 0,0-3 2 16,5-1 4-16,-2-6 2 0,5-1-3 0,-3-3 6 15,1-3-3-15,-2-1 3 0,-4 0 3 0,-1 2-3 16,-2 0 5-16,-5 1-2 0,1 2 1 0,-3 5-1 15,0-2-3-15,0 3-2 0,1-1-7 16,-1 1-6-16,1 1-17 0,1 1 2 0,0 2 5 16,3 1 2-16,3 7 14 0,1 1-2 0,4 3 0 15,3 3 4-15,3 2 0 0,0 3 2 0,2 0-6 16,1 4 3-16,-2 4-5 0,1 4 2 16,-1 6 5-16,-4 1-8 0,1 3 8 0,-4 3-2 0,-1 3-2 15,-3-1 8-15,-4 2-5 0,-5-1 2 16,-2-4-1-16,-8-2-2 0,0-4 0 0,-1-7-2 15,-4-8 6-15,1-6-4 0,-2-6 13 0,0-8 1 16,-5-3-4-16,3-4 10 0,-3-4-11 16,1-1 2-16,3-4 1 0,2-4-7 0,-1-3 3 15,3-2-5-15,3-4 0 0,1-4-2 0,2 1 2 16,2-3-2-16,0 0-3 0,3-3 6 0,1-5-6 16,2-4 3-16,2-4 1 0,0-2-7 15,0-4 5-15,6-1-3 0,-3-6 2 0,3 0 1 16,1-4 4-16,2 2 1 0,0 4-5 0,-1 5 9 15,-1 7-11-15,0 6 1 0,1 8 3 16,-2 3-10-16,1 5 7 0,0 3-4 0,0 4-2 16,-2 4-2-16,0 2-2 0,1 4-1 0,1 2-4 15,-1 2 3-15,3 2-2 0,-1 2 5 0,0 4 5 16,-1 5-8-16,0-1 12 0,-2 4-3 16,2-1 2-16,-3 2 6 0,-4 1-4 0,-1 1 2 0,-1 1-4 15,-4 1 5-15,1-5-3 0,1-1-1 16,-2-5 2-16,2-2-4 0,-1-5 6 0,2-3 1 15,2 0 2-15,-1-1 9 0,1-2-6 0,0-2 0 16,2 0-5-16,3-3-5 0,2-5-2 0,4 4-2 16,2-5 3-16,-2 5-6 0,-1 2 5 15,5-1 0-15,-6 5-6 0,3-2 10 0,2 4-9 16,-4-1 2-16,3 5 2 0,0 0-12 0,1 2 10 16,1 4-2-16,0-1 4 0,0 3 2 15,1 3-1-15,-1 1 2 0,2 1-4 0,-3 4 7 16,-2 5-5-16,-2 6 2 0,-3 2 1 0,-7 5-5 15,-2 0 4-15,-4 3-3 0,-8 3 3 0,-5-3 4 16,-3 0-3-16,-1-1 0 0,-3-5-2 16,0-2 0-16,2-7 0 0,2-5 4 0,-1-7 5 15,1-5-2-15,1-7 7 0,2-3-2 0,3-8 0 16,3-3 2-16,1-6-6 0,4-4-3 16,2-3-8-16,4-5 2 0,2-5 2 0,5-1 3 0,2-2 5 15,-1 0-3-15,1-4 2 0,-2 3 0 16,2-1-1-16,1-2 6 0,0 2-7 0,-2-1 0 15,-1 0-1-15,-1 0 1 0,2-1-3 0,-5 0 0 16,1 3 1-16,0 0-6 0,-4 4 7 0,1 3-1 16,-1 7 0-16,1 9 6 0,1 5-6 0,-2 6-1 15,0 4-14-15,0 4-10 0,0 2 2 16,3 7 2-16,0 4 14 0,-1 7 1 0,5 6 6 16,-4 2-1-16,4 2-3 0,1 2 8 15,-3 0-8-15,3 3 2 0,-1-1 0 0,1 1-6 16,3-6-4-16,-1-9-13 0,4-6-14 0,-2-11-25 15,4-6-45-15,-1-6-125 0,3-8-379 0,-4-5-1055 16</inkml:trace>
  <inkml:trace contextRef="#ctx0" brushRef="#br0" timeOffset="396414.0122">13298 14195 2540 0,'-15'-8'84'0,"-1"-2"-34"0,-2-2 6 0,7 2 2 16,8 6-15-16,-2-1-33 0,4 3-77 15,4 3-33-15,2 6-95 0,3-1-191 0,4 4-444 16,8 4-432-16</inkml:trace>
  <inkml:trace contextRef="#ctx0" brushRef="#br0" timeOffset="396747.3684">13530 14505 2607 0,'-9'-18'41'0,"-2"-6"-27"0,-6-6 8 0,9 5 19 16,2 5 19-16,-2 0 7 0,5 3 6 0,-2 2-15 16,5 4-17-16,2 0-16 0,1 3-21 15,0 3-13-15,3 2-12 0,0 2 0 0,3 2 4 16,1 2 1-16,4 2 7 0,-1 1 2 0,0 3-1 16,-2-1 3-16,-2 6-3 0,1-2 1 0,-2 1 0 15,-4 0 0-15,4-5 2 0,-2-3 4 16,-1-4 13-16,-1-1 9 0,1-4 6 0,-2-3 2 15,2-1-6-15,-2-3-2 0,1-2-5 0,1 0 0 16,-2-1-1-16,0 1-1 0,1-1 9 0,-3 2 5 16,2 1 8-16,3 1 1 0,-4 4-6 15,5 2-11-15,-4 1-9 0,4 1-5 0,0 2-5 16,0 0-2-16,4 2 0 0,-1 3-3 0,6-2-1 16,-5 1-3-16,0 2-13 0,1 0-28 0,-1 1-45 15,-1 3-72-15,0-5-127 0,-1-1-218 0,1-1-464 16,0-5-188-16</inkml:trace>
  <inkml:trace contextRef="#ctx0" brushRef="#br0" timeOffset="397056.1063">13855 14027 1552 0,'-6'-1'218'0,"3"0"-282"16,-6 2-4-16,5 3 51 0,-3 3 70 0,0 2 40 15,3 2-1-15,-3 0-24 0,4-1-30 0,4-1-16 16,3-3 6-16,2-1 11 0,4 0 16 15,-1-3 9-15,3-1-2 0,2-4-7 0,2-2-14 16,2 2-10-16,-3-3-13 0,2 0-6 0,-1 2-5 16,-2 0-1-16,0 2 7 0,-2 5-2 0,-2 4 6 15,1 1 4-15,1 6 4 0,-2 1 6 16,1 4 1-16,0 6 3 0,1 3-1 0,-3 7-1 0,0 1 2 16,-2 1 2-16,-1-4 8 0,-2 2 10 15,-6-1 2-15,0-3 3 0,-8 5-7 16,0-4-7-16,-3-1-7 0,-5-2-5 0,-2-8 4 15,4-8 4-15,0-4 9 0,2-6 0 0,-2-6-11 16,5-6-14-16,1-2-34 0,1-9-40 0,4-5-55 16,2-6-96-16,5-7-205 0,1-5-696 0,4-2-403 15</inkml:trace>
  <inkml:trace contextRef="#ctx0" brushRef="#br0" timeOffset="397203.3002">14232 13969 2625 0,'-2'0'45'0,"-5"-3"-63"0,3 2-2 0,-5 1 1 0,0-1-20 0,-3 1-52 15,-5 0-75-15,7 1-251 0,-2 0-1069 0</inkml:trace>
  <inkml:trace contextRef="#ctx0" brushRef="#br0" timeOffset="397710.1167">7929 18806 251 0,'-2'-3'481'0,"-3"-1"-90"0,2-3-80 16,-5-1-11-16,1-2-48 0,0-1 3 0,-1 2-56 15,0-3-28-15,-2 3-15 0,2 2-48 0,3-1-31 16,-1 2-40-16,4 3-25 0,0 2-27 15,1 2 13-15,2 1 4 0,1 5-14 0,1 3 19 0,4 2-24 16,-7-12 30-16,0 0 9 0,14 26-7 16,-14-26 7-16,16 25-44 0,-16-25-8 15,19 26-43-15,-19-26-80 0,23 30-142 0,-23-30-300 16,20 26-538-16</inkml:trace>
  <inkml:trace contextRef="#ctx0" brushRef="#br0" timeOffset="397840.7875">7721 18618 2953 0,'-3'0'24'0,"-2"-1"-24"0,0 0-14 15,0 0-6-15,0-1 4 0,1 1-55 0,0 0-52 0,4 1-68 16,5 0-130-16,-2 0-179 0,5 1-445 16,2-2 170-16</inkml:trace>
  <inkml:trace contextRef="#ctx0" brushRef="#br0" timeOffset="398613.0195">7827 18861 967 0,'-2'0'236'0,"-1"-1"-28"0,2 1 2 0,0 0 22 16,0-1 2-16,0 0-47 0,1-1-29 16,0 2-51-16,0 0-28 0,0 0-41 0,0-1-27 15,1 0 5-15,-1 0-21 0,0 1 6 0,0 1-14 16,0-1-33-16,0 0-13 0,-1 0-85 0,1 0-75 16,1 0-113-16,-1 0-154 0,1-1-244 15,-1 1 81-15</inkml:trace>
  <inkml:trace contextRef="#ctx0" brushRef="#br0" timeOffset="398932.4271">7995 18772 655 0,'0'1'43'0,"0"-1"-67"0,0 0 52 15,1 0 126-15,-1 1 81 0,3-1 43 0,0-1 15 16,-1-1-30-16,4-2-26 0,-2 0-59 0,4-3-56 15,1-2-27-15,-1-4-20 0,2 0 6 16,-2 0-10-16,0-3-3 0,0 1-17 0,-5-2 4 16,1 4 12-16,-3 3-15 0,-2-1 7 0,-4 6-25 15,1-1-17-15,-4 2-13 0,-1 3-5 0,-4 2 8 16,1 5-7-16,-4 1 14 0,2 3-10 0,-2 3-12 16,4 3 15-16,-5 5-13 0,7 1 12 0,1 1-16 15,5 2-11-15,0 0 9 0,4-25 7 0,0 26 27 16,0-26 1-16,5 26-6 0,-5-26-24 15,12 27-15-15,-12-27 13 0,20 25-8 16,-20-25 27-16,26 23-17 0,-26-23-53 0,31 20-36 16,-31-20-112-16,35 14-145 0,-35-14-310 0,38 8-804 15</inkml:trace>
  <inkml:trace contextRef="#ctx0" brushRef="#br0" timeOffset="399085.8643">8338 18738 2470 0,'-2'0'164'0,"0"0"-110"15,-2-1-12-15,2 1 19 0,1-2 19 0,-1 2 15 16,1 0-30-16,1 0-28 0,0 0-37 16,1 0-20-16,-1 0-4 0,0 0-7 0,1 0-6 15,0 0-63-15,1-1-140 0,4 0-352 0,-1-1-998 16</inkml:trace>
  <inkml:trace contextRef="#ctx0" brushRef="#br0" timeOffset="400920.1549">8711 18658 1583 0,'0'-4'177'0,"1"-4"-93"0,1-1-17 0,-1-4 44 0,2-2 48 16,2-4 18-16,-4-4-26 0,4 1-25 0,-1-2-28 15,-2-2-6-15,-2 1-13 0,1-3-5 16,-2 2-10-16,1-3-19 0,-2 2 4 0,-5-3-19 16,-4-20-1-16,0 6-1 0,-2 8-18 0,2 10 12 15,-5 0-7-15,4-2 3 0,-2 3 5 16,-2 0-8-16,3 4-2 0,-3 3-5 0,4 4-1 15,1 5-2-15,2 1 2 0,5 6-5 0,-2 2-14 16,3 2-6-16,-2 3-14 0,4 4 5 0,1 3 11 16,6 9 3-16,0 8 6 0,3 5 0 15,6 2-11-15,-9-15 16 0,8 5 6 0,-1 2-3 16,1 6 4-16,6 2-18 0,0 6-6 0,6-1-3 16,1 7 15-16,1-1-3 0,3-3 6 0,0-3-20 15,-2-5-17-15,1-5 1 0,0-6 3 16,-2-7 33-16,-5-5 2 0,-2-7 14 0,-1-6-2 15,-4-6 1-15,-3-4 12 0,-4-3-9 0,-5-3 6 16,0-3-6-16,-4-2-6 0,-4 0 4 0,0 0-2 16,-4 0 12-16,-1 2-4 0,-2 1 8 15,1 2-16-15,0 3-14 0,-1 0 15 0,1 4-5 16,2 2 14-16,2 0-11 0,0 2-13 0,4 1-5 16,0 1-11-16,2 3 11 0,0-2 5 0,1 0 0 15,1 0 5-15,5-4-7 0,-2 0 14 0,4-2-7 16,0-4 10-16,3 1 0 0,-3-3-15 15,2 0 12-15,0-1-6 0,0 0 15 0,-1 3 9 16,2-2-10-16,-2 3-1 0,9-7-26 0,-1 3-13 16,0 7 6-16,-7 3 3 0,-1 5 17 15,0 3-1-15,-7-1 6 0,5 0 3 0,-5 3-2 16,4 1 4-16,-2 1-14 0,1 4 0 0,-2 2-8 16,2 3-6-16,-4-1 4 0,4 5 3 0,-4 2 10 15,-1-1-8-15,3 2 7 0,-1-2-19 0,-2-2 9 16,1-2 13-16,0-2-9 0,3-4 7 15,-2-1-7-15,4-5 2 0,-3-3 2 0,5-2 9 16,-2-2 4-16,-2-5-2 0,3-3 12 0,2-3-15 16,-2-4-4-16,0-2 22 0,-3-2-12 15,3-2 16-15,-5 1-13 0,2 0-11 0,-4 1 7 16,-2-2-18-16,-4-15 18 0,0 12-4 0,-3 3-10 16,0 13 15-16,4 0-9 0,-2 2-2 15,0 2 3-15,1 2 4 0,-3 3-6 0,5 2-9 0,-4 3 1 16,4 2-12-16,-5 3 12 0,4 6 6 15,2-7 7-15,-2 5-5 0,2 0-4 0,0 3 0 16,1 4-12-16,0 2 15 0,1 1-1 0,1 3-12 16,1 0 7-16,0-2-13 0,5 0 7 0,0-1 20 15,1-3-9-15,2-3 4 0,0-2-13 16,1-5-1-16,3 1-3 0,-2-5 19 0,-1-2 2 16,-1-4-7-16,2-1 16 0,-2-4-14 0,-1-3 8 15,2-3 13-15,0-3-13 0,-2-2 3 0,2-5-14 16,-2-2 4-16,1-1 3 0,1-3 5 15,-3 3 7-15,2-5-26 0,8-16 1 0,-6 8-9 0,-2 11 0 16,-7 16 18-16,-1 1-5 0,0 6 2 16,-2 3-11-16,0 1-16 0,-2 7 5 0,2-3 6 15,2 1 28-15,-2 3 5 0,0 1 4 0,0 2-15 16,0 2-20-16,0 3 14 0,0-2-9 16,2 4 12-16,-2 1-8 0,3-1-19 0,-2 0-4 15,1-3-4-15,3 1 12 0,-2-6-2 0,4-2 16 16,-3-3-7-16,2-5 2 0,-1-3 15 15,3-3-14-15,0-4 15 0,-3-1-7 0,3-4-4 16,-2 2 10-16,-2-3-10 0,4 2 9 0,-5 0 6 16,3 1-2-16,-3 2-4 0,-2 2-14 0,2 1 7 15,0 0-17-15,-1 3 18 0,-1 1 1 0,1 0-14 16,4 1 17-16,-3-1-11 0,1-4 17 16,3 0-3-16,5-11-3 0,1-3 4 0,-5-7-7 15,-2 2 8-15,-2-2 4 0,0-3 5 0,-2-1 3 16,-2 1-1-16,-1 0 2 0,-7 0-4 15,1-1 1-15,-1 1 8 0,-7 1-1 0,2 1-4 16,-4 2-5-16,4-4-5 0,-6 0-4 0,3-5 2 16,-2 2 8-16,2 2-1 0,-1 3 3 0,3 5-2 15,1 1-4-15,4 9 7 0,1 4-8 16,7 5-7-16,0 5-24 0,3 0-13 0,3 6 1 0,3 4 9 16,5 5 21-16,1 7 2 15,5 3 1-15,0 7-7 0,2 2-2 0,1 8 6 0,-1 1-6 16,5 7 6-16,-2 1-2 0,0-3-6 0,-3 4 2 15,1-4-2-15,-7-1 4 0,-1-1 4 16,0-5 3-16,-11-26 13 0,3 2-5 0,-4-4 5 16,0-2 0-16,1-4 10 0,-1 0 6 0,-2-4-22 15,-5-10 1-15,-2-9-23 0,-3-5 5 0,-3-5 18 16,3-4-1-16,-2-3-2 0,3-2-5 0,-1-3 1 16,3 1 4-16,2-2 3 0,2 0 2 15,-2 3-7-15,4 2 1 0,1 4-7 0,0 3 6 16,3 8 0-16,1 3-1 0,-1 6-10 0,3 6-15 15,-1 3-1-15,2 2-5 0,-1 5 16 16,1 6 8-16,3 2 1 0,-2 4 2 0,0 1-5 16,0-1 2-16,0 4 4 0,-1 5 1 0,-4 0-1 15,2 3-14-15,-4-4-10 0,0 5-7 16,-2-5-13-16,-1 1 5 0,0-8 2 0,0-6 11 0,1-6 10 16,1-6 14-16,0-1 14 0,0-3-1 15,0 3 6-15,-1-1-6 0,2-3-14 0,-1-1-3 16,0-3-7-16,3 0 0 0,2 2 8 15,0-4 7-15,5 0 0 0,-2-3 5 0,1-2 4 16,2-5-4-16,-1 2 17 0,-1 1 4 0,1-2 3 0,-3 2 4 16,-3-1-2-16,-1 3 8 0,-2 4 1 15,1 5-3-15,-2 5-7 0,0 1-16 0,0 0-5 16,0 1-7-16,2 2-3 0,0 7-2 0,4 3-5 16,-1 4 6-16,2 1-4 0,-1-2 5 15,1 0 2-15,3 0-5 0,-1 0 5 0,0-1-9 16,-2-3 7-16,0 0-4 0,0 1-4 15,-3-2-13-15,2-5-26 0,-5 0-6 0,0-6-16 0,1-6-27 16,-1-1-68-16,-1-8-143 0,0-5-282 16,0-3-464-16,-1-6 113 0</inkml:trace>
  <inkml:trace contextRef="#ctx0" brushRef="#br0" timeOffset="401011.549">9890 17576 2110 0,'-2'0'28'0,"2"-1"-190"16,1 1-189-16,2 0-292 0,5 2-338 0</inkml:trace>
  <inkml:trace contextRef="#ctx0" brushRef="#br0" timeOffset="401641.0918">10007 17820 1829 0,'-3'-11'301'16,"3"-6"-292"-16,0-2 8 0,4 1 41 0,2-3 44 15,1 3 13-15,0 3-9 0,0 2-25 0,-1 4-34 16,-1 0-25-16,3 3-11 0,0 1-13 16,-1 7-2-16,3 2-5 0,0 4 2 0,-3 1-2 15,1 0 3-15,-1 2 6 0,-2-1-7 0,4 4 7 16,-4-3-4-16,1 0-5 0,-2-3 1 0,0-1-5 16,-2 0 1-16,2 0 0 0,-1-4 10 15,-2-2 10-15,0-2 26 0,-1-1 9 0,0-2-4 16,0-3-1-16,0-1-21 0,0-2-2 0,1-3 11 15,-1 1-4-15,0 0 6 0,1 3-2 0,-1-2-8 16,0 6 0-16,0 0-8 0,1 2 1 16,2 0-7-16,0 3 1 0,0-3-7 0,2 3-5 15,0 3 5-15,4-7-5 0,0 4 9 0,1 4 0 16,0-8-15-16,-3 5-16 0,2-2-49 0,-2-2-68 16,4 3-90-16,-2-5-89 0,1 0-76 15,1-3-21-15,1-3 71 0,-4-4 107 0,2 3 131 16,-2 0 111-16,-5-1 74 0,2 2 93 15,-4 2 93-15,-1 0 71 0,0 1 31 0,-1 2-34 0,-1 3-68 16,1 1-64-16,-1-1-51 0,2 2-44 0,0 0-23 16,0 1-24-16,2 1-30 0,-1 0-13 15,1 0-13-15,1 1-5 0,2 1 13 0,0 2 0 16,1 1 1-16,0 2-1 0,4-3-4 0,-1 3 3 16,1 0 1-16,-1 1 4 0,-2 3-6 15,1-1 3-15,-2-1-5 0,-1 1 2 0,0 0 4 16,-1 3-2-16,2-2 13 0,-3 8 8 0,4 3 5 15,-2 1 4-15,2 3 6 0,4 4 5 0,-1 4-6 16,2 2 7-16,0 1-13 0,1-4-15 0,-3 1 7 16,-3-2-10-16,-2-3 0 0,-3-3 4 15,0-8-5-15,-2-4 8 0,-2-5 3 0,0-1 13 16,-3-1 1-16,-1-5 7 0,-3-1-4 16,0-9-13-16,-2-5 3 0,-1-5-22 0,2-4-1 0,1-7-11 15,0-1-29-15,8-3-31 0,1-6-87 16,3-1-169-16,6-4-697 0,1-5-722 0</inkml:trace>
  <inkml:trace contextRef="#ctx0" brushRef="#br0" timeOffset="403080.1023">10786 17647 1280 0,'7'-4'53'0,"0"-2"-44"0,0-2 21 0,-1-3 52 15,-4-1 49-15,-1-3 32 0,-3 0 41 16,-3 0 7-16,0-5 4 0,-2-1-8 0,-2 2-40 0,-2-2-25 16,3-1-35-16,-2-2-16 0,3-2-19 15,1 3-14-15,2-2-11 0,1 1-25 0,2 0-6 16,2 0-12-16,2 3-3 0,1 3 4 0,2 2-5 16,2 2-2-16,4 6-5 0,-1-1 0 0,3 6-5 15,-1 1 3-15,3 5 3 0,1 5-3 0,-2 1 7 16,2 4-3-16,-3-2-2 0,-1 4 7 15,-1 1-5-15,-3 0 6 0,-3 5-5 0,-3 0 1 16,-3 3-8-16,-1 1-3 0,-1 2-1 0,1 2-16 16,-1-3 2-16,1-7-4 0,1-8 5 15,0-9 20-15,2-3 7 0,0-3 8 0,0-4-3 16,2-3-5-16,0-6 4 0,6-6-3 0,-1-3 6 16,2 0 0-16,0-2 2 0,-2 2-5 15,0-2-1-15,-3-1 6 0,2 3-4 0,-2-1 6 16,-2 4 0-16,-4 2-4 0,1 4 4 0,-1 5 0 15,0 2 6-15,0 5-2 0,-1 3 3 0,1 2-10 16,0 0-20-16,0 2 7 0,0 4-14 0,2 3 10 16,2 5 11-16,0 2-8 0,2 4 7 15,3-1-4-15,2 1 4 0,1-1 1 0,3 0-1 16,1 1 5-16,3 1-6 0,1-5 1 0,-1 1-2 16,1-4-3-16,-2-4 4 0,-2 0-4 0,-4-8 11 15,-1-5 1-15,-5-5 6 0,-1-3 6 16,-2-5-10-16,-2-1-5 0,-2-4-8 0,-3-2-3 15,-1 2-1-15,-5 0 2 0,-6 4 3 0,-3 1-12 16,-4 6 7-16,-2 1 0 0,-2 5 1 0,1 3 11 16,4 1-4-16,-1 2 4 0,1 3-3 0,6 1-2 15,-2 4-2-15,6 0-4 0,1 5 2 16,3 0-6-16,4 2 4 0,3-2-4 0,4-3-4 16,5-1 11-16,3-1-3 0,3-1 9 0,4-5 3 15,-3-3 2-15,2-3 4 0,2-6 0 0,-1-4 5 16,1-1-5-16,0-4 3 0,0-2-2 0,-3-1-4 15,2 0 8-15,-4 1-10 0,0 4 5 16,-4 1-3-16,-3-1-10 0,-1 2 7 0,3-2-8 16,-4 0 5-16,1 5-2 0,-1 0-1 15,2 2-2-15,4 2-8 0,-3 1 1 0,2 2-6 0,2 3 3 16,-2 5 4-16,1 2-5 0,1-2 8 16,-2 3-5-16,4 2 3 0,-5-3 4 15,1 2 0-15,-3 2 2 0,3 0-6 0,-3 4 3 0,-1 0-7 16,-1-1 5-16,-4 0 4 0,2-5 0 15,-3-4 24-15,0-4 5 0,-2-4 1 0,0-3 5 16,-1-2-22-16,-1-4-3 0,0 2-6 0,2-5-1 16,0 5-2-16,-1-2 1 0,2 2 1 0,1-3-8 15,0 4 4-15,2-1-7 0,1 3-3 16,0 1-3-16,1 4-3 0,3 1 1 0,-1 2 0 16,0 1 10-16,1 1-4 0,2 1 3 0,0 2 7 15,-3 0-3-15,2 0 6 0,-2 2-1 0,-1-1-5 16,2 0 8-16,-3 2-5 0,0-1 4 15,-3 0 1-15,0 0-7 0,0-2 14 0,-1-3 15 16,-1-4 11-16,1-1-1 0,-2-3-3 0,0-1-19 16,1-7-11-16,1 0 5 0,3-3-9 0,0 0 3 15,4 4 1-15,0 0-7 0,3 1 3 16,3 1-3-16,0 1-1 0,0 1 2 0,3 1 2 16,-2 5 0-16,2 0-3 0,1 1 10 0,2 2-8 15,1-2 5-15,0 1 4 0,1 0-7 0,-2-6 6 16,-2 1-1-16,-3-2 3 0,-1-1 4 15,-4 2 2-15,-1-1 4 0,-5-2-2 0,0 1 3 16,-1 0-4-16,-2-2 1 0,-5 1 2 0,2 1-8 16,-5 1 7-16,1 1-9 0,-3 0-3 0,0 1 3 15,0 6-8-15,-3 1 2 0,5 2-3 0,0 4-1 16,2 1-3-16,-1 1 3 0,3 6 0 16,1 0-4-16,3 1 4 0,3-1-4 0,4-3-2 15,1-1 8-15,4 0-4 0,2 0 5 0,5-1-1 16,-1 1 0-16,1-4 0 0,2-7-2 15,1-4 5-15,-1-6-1 0,1-4 3 0,-2-5 1 16,1-2-3-16,-2-4 8 0,-1 0-4 0,-4 0 6 0,-3 0 2 16,-5 2-2-16,-3-3 4 0,-3 0-1 15,-5-1-1-15,-1 1 1 0,-7-2 0 16,-1 2-4-16,-2-1-2 0,0 2 3 0,-1-2-6 16,2 0 3-16,-4-1 1 0,-1 1-8 0,4-5 2 15,-3 3-4-15,3-1 4 0,1 0 2 0,0 6 5 16,5 7 5-16,3 6-4 0,3 4 0 0,3 6-23 15,1 2-12-15,0 4-2 0,2 5-7 16,2 3 22-16,2 7 5 0,5 4 3 0,3 5 4 16,2 6-2-16,2 3 1 0,2 4-15 0,1 1-21 15,-1 2-48-15,1-1-77 0,-1-1-142 0,-4-4-339 16,1-7-982-16</inkml:trace>
  <inkml:trace contextRef="#ctx0" brushRef="#br0" timeOffset="403606.064">11915 16480 1614 0,'3'-21'193'0,"2"-9"-139"0,0-7 61 16,3 1 71-16,-3 7 36 0,-5 1 1 16,-4 1-39-16,-1 1-39 0,-1-1-20 0,0 3-15 15,-1 4-24-15,0-1-19 0,-2 1-11 0,2 4-20 16,3 2-5-16,1 3-9 0,2 6-15 0,2 1-7 15,-1 3-20-15,3 5-2 0,1-1-1 16,4 7 7-16,3 3 12 0,3 5 1 0,5 3 6 0,-3 5-5 16,5 1 2-16,2 4 2 0,-5 3-6 15,1 0 6-15,-3 2-3 0,0-1 1 0,-2 1 3 16,-1-2-4-16,-2-5 2 0,-4-6-4 0,2-7 0 16,-4-9 2-16,-1-5 6 0,-2-2 14 15,1 0-1-15,-3-7 5 0,2-6-8 0,-1-2-6 16,3-9-1-16,0 1-4 0,-2-3 0 15,1-1-4-15,-1 5 2 0,1 1-1 0,-2 0 0 0,3 4 1 16,1 6-11-16,0 0 3 0,2 7-9 16,1 1-3-16,1 1 4 0,-1 5-1 0,2 3 7 15,0 5 2-15,3 1 3 0,1 3 2 0,3-3-1 16,1 4 4-16,0-3-2 0,0 3 0 16,0-3 0-16,-4-4-2 0,2-4 4 0,-6-4-1 15,0-2 8-15,1-4 0 0,-4-1-2 0,-2-3 3 16,1-4-5-16,-3-1 3 0,1-2-1 15,-2-2-3-15,-3 3 2 0,-3 2-3 0,2 0 3 16,1 2-1-16,0 1-3 0,-2 3 3 0,3 2-7 16,0 1 4-16,1 1-5 0,2 0-4 0,-3 0 0 15,3 3-5-15,4 2 1 0,-3-1-1 0,6 5 3 16,3-2 5-16,0 1-3 0,-2 0-17 0,5 2-47 16,-4 0-72-16,2 1-146 0,-3-3-417 0,0-3-951 15</inkml:trace>
  <inkml:trace contextRef="#ctx0" brushRef="#br0" timeOffset="403738.4066">12380 16013 2825 0,'-6'-11'31'16,"1"3"-101"-16,-1-5-57 0,2 7-53 0,3 3-143 16,0 3-314-16,-1 2-324 0,5 3 404 15</inkml:trace>
  <inkml:trace contextRef="#ctx0" brushRef="#br0" timeOffset="404293.5708">12515 16101 1972 0,'0'-14'101'0,"1"-9"-96"16,3-3 15-16,2 3 47 0,0 5 27 0,-1 5 0 15,3 2-16-15,-1 0-29 0,2 4-18 16,-1 2-15-16,6 2-10 0,-4 3-12 0,0 3-5 15,4 2 6-15,-2 2 1 0,3 1 4 0,-1 2 2 16,-2 3-4-16,2-2 2 0,-4 3-2 16,1 1 1-16,-2 2 0 0,-3 5-1 0,1-4-21 15,-4 2-26-15,0-5-24 0,-2-4-8 0,1-5 16 16,1-3 26-16,-3-1 30 0,1-2 20 0,-1-3-11 16,0 0-24-16,1-4-21 0,2-3-10 15,-2-1 12-15,0-3 20 0,2-3 12 0,-1-3-2 16,6-5 6-16,-1 1 8 0,2-1 13 0,-2-2 27 15,3 2 20-15,0-2 32 0,-1 2 23 0,0 6 14 16,1 0 14-16,-5 7-6 0,-1 4-6 16,-3 4-17-16,-1 4-29 0,-1 0-31 0,-1 3-39 15,2-1-21-15,-1 2-9 0,0 4 5 0,1 2 10 16,-2 3 0-16,0 4 3 0,2-2-6 0,0-1-2 16,0 1 3-16,0 0 0 0,0-2 0 0,1 1-7 15,2-4-7-15,1-3-5 0,-2-1-1 0,0-6 13 16,4 0 4-16,-3-1 8 0,5-2-1 15,-1-1-7-15,2-2 2 0,0 0-4 16,-1 1-3-16,1 3 0 0,0 2-6 0,1 0-3 16,-3 4-1-16,1 1 4 0,-1 7 6 0,3 7 14 15,-2 5 13-15,-4 7 4 0,2 0 12 0,-4 0 9 16,0 2 4-16,1-1 7 0,-1 0 4 0,0 3-8 16,-4-1-2-16,-1 5-3 0,-2 0-12 15,-4 3-6-15,-2-2-10 0,-3-6-7 0,3-4-3 16,-2-11 2-16,5-8 10 0,0-4 7 0,2-5 3 15,-3-2-10-15,3-2-15 0,-4-3-17 0,3-7-24 16,-3-1-30-16,3-4-59 0,3-4-133 16,1-4-376-16,3-3-1049 0</inkml:trace>
  <inkml:trace contextRef="#ctx0" brushRef="#br0" timeOffset="404634.1819">13308 15639 2255 0,'-1'-3'135'0,"1"-1"-23"0,-1 1 19 16,-1 0 16-16,1 3-10 0,0 0-37 0,1 0-48 15,0 0-33-15,2 5-14 0,1 2-4 0,-2 7 3 16,4 0 3-16,1 6 0 0,3 0 3 0,2-1 4 16,0-3-7-16,4 2 0 0,4-3-7 15,-3 0-15-15,5-3-13 0,-3 0-54 0,-1 0-79 16,-3-6-116-16,-1 0-160 0,-1-5-310 0,-1-3-655 15</inkml:trace>
  <inkml:trace contextRef="#ctx0" brushRef="#br0" timeOffset="404756.1857">13294 15450 1597 0,'-12'-5'626'0,"-2"1"-627"15,2-3-73-15,3 4-89 0,9 2-205 16,0 2-492-16,1 2 104 0</inkml:trace>
  <inkml:trace contextRef="#ctx0" brushRef="#br0" timeOffset="405225.2414">13574 15581 2731 0,'-3'-13'31'0,"-4"-3"-61"0,3-3-9 0,3 2 3 15,1 3 9-15,-2 4 23 0,-1 2 6 0,1 3 2 16,2 3-1-16,0 1-25 0,0 2-41 0,1 0-1 16,2 3 7-16,0 1 23 0,-1 2 38 15,4 1 0-15,-1 2-6 0,0 1 4 0,1 0 2 16,-1 2 3-16,0 3 3 0,-2 3-7 0,1-2-3 16,-4 2-3-16,-2-3-1 0,2-5 6 0,2-5 18 15,-1-5 26-15,1-2 11 0,-1-4 1 16,3 0-18-16,1-2-27 0,4-4-10 0,5 2-10 15,2-1 1-15,1-2 0 0,2 4 2 0,0 0 4 16,3 1 1-16,-4 1 4 0,2 0-1 0,-1-1 11 16,0-2 8-16,-3 1 12 0,-1-1 15 0,1 0 1 15,-4-2 4-15,-3-1-7 0,-3-2-9 16,2-1-2-16,-6-3-5 0,1-2-1 0,-1-3-8 16,-4-1 3-16,0 0 5 0,-1-3 2 0,-6 0 6 15,-2 0-13-15,-1 1-9 0,-7 1-7 0,1-1 0 16,3 4 4-16,-3-3 1 0,0 3-2 15,4-1-4-15,-2 1 3 0,6 2 2 16,2 5 6-16,3 5 1 0,3 6-12 0,1 0-16 0,1 4-29 16,2 4-11-16,1 0 11 0,6 3 9 15,0 6 24-15,1 0 7 0,8 6-7 0,-4 0-3 16,5 4-18-16,1 0-39 0,-2 3-84 0,1 4-158 16,-5 2-515-16,-1 3-805 0</inkml:trace>
  <inkml:trace contextRef="#ctx0" brushRef="#br0" timeOffset="405319.0027">13773 15239 1859 0,'3'-13'351'0,"8"-4"-940"0,7-4-612 0</inkml:trace>
  <inkml:trace contextRef="#ctx0" brushRef="#br0" timeOffset="405556.3643">14031 15252 1848 0,'-4'18'78'0,"-4"1"-62"0,0 7 17 0,6-4 25 16,2-4 24-16,0-1 6 0,0-1-16 0,0 0-22 15,2-2-18-15,4-5 7 0,-4-4 15 0,3-4 32 16,1-3 17-16,1-4-7 0,0-3-12 0,1-5-34 15,7-4-20-15,-5-1-10 0,1-3-11 16,0-1-5-16,-3 2-10 0,-4 1-29 0,2 3-70 16,-4 3-149-16,0 0-386 0,-2 6-927 0</inkml:trace>
  <inkml:trace contextRef="#ctx0" brushRef="#br0" timeOffset="406144.4196">10926 18570 1835 0,'-14'-17'145'0,"2"-7"5"0,-7-3 13 15,-4-5 3-15,-2-9 16 0,-4-3-16 0,-30-33-22 16,9 17-18-16,9 15-14 0,10 19-25 0,12 11-15 15,7 2-14-15,3 9-30 0,7 1-6 16,2 4-20-16,0 3-20 0,2 2 6 0,4 4-7 16,1 8 10-16,-1-6 24 0,1 6-3 0,4 6-2 15,2 2-9-15,1 4-15 0,4 7 1 0,2 1 8 16,4 5 6-16,3 3-15 0,0 0 3 16,-1 0-16-16,1-1 21 0,0-2 15 0,-3 1-8 15,-2-5 1-15,-3-3-26 0,-19-36 11 0,19 32 4 16,-19-32 21-16,11 25 17 0,-11-25-20 15,5 21-11-15,-3-8-26 0,-8-7-3 0,0-9 21 0,-4-5 3 16,-5-6 13-16,1-7-15 0,-3-5-8 0,5-2 13 16,1-2 12-16,2-1 14 0,2 2-13 15,3 2 2-15,1 3-7 0,3 2-7 0,3 5 15 16,1 2-18-16,2 6 17 0,0 2-13 16,4 3-17-16,1 3 14 0,4 0-16 0,3 4 25 0,1 2 6 15,1 1-1-15,4 1-11 0,-1 1-18 16,1 0-9-16,-1 0-42 0,0 3-53 0,0-3-111 15,-2 2-188-15,-4-1-351 0,2-2-790 0</inkml:trace>
  <inkml:trace contextRef="#ctx0" brushRef="#br0" timeOffset="406974.9291">11335 18130 2482 0,'-11'5'44'0,"-7"5"-37"16,-4 6-8-16,5 4 34 0,10-10 51 0,-3 7 10 16,1-2 15-16,0 5-22 0,-1 2-21 0,0 3-4 15,3 1-26-15,-1 5-1 0,3-2-29 0,4 0-14 16,4-3 8-16,2-1-12 0,2-2 19 0,2-4 1 16,4-5 1-16,-1-3-9 0,0-7-14 15,4-4 24-15,-2-5-16 0,0-5 20 0,1-4-4 16,-1-5-14-16,-2-2 5 0,1 0 0 0,-4-1 1 15,-3-3-5-15,-2 3 8 0,-2 1-14 0,-2-2-2 16,-4 5 11-16,1 2-13 0,-3 5 22 16,2 0-6-16,-2 5-21 0,2 2-8 0,1 1-26 15,1 6 10-15,1 1 12 0,2 3 16 0,2 4 11 16,1-1-8-16,0 3-5 0,3-1 1 0,-2 3 8 16,0-1 15-16,2-2-12 0,-2 1 7 15,2-5-11-15,-1-1 2 0,-2-1 23 0,-1-3 6 16,0 0 5-16,-2-3-10 0,1-4-3 0,0-3-11 15,-2 1 7-15,1-2 9 0,0-4-7 16,3 0-4-16,-2-4-6 0,1-1 2 0,-1 2 10 16,2-1-4-16,0 0-5 0,6-9-24 0,1 7-13 15,-4 9 5-15,0 4 4 0,-2 6 15 0,1 2 18 16,-1-1 2-16,-2 3-12 0,4 2-1 0,0 1 0 16,2 4-7-16,0-2 15 0,1 5-14 15,1-3-11-15,0 4 2 0,3-4 6 0,-2 2 10 0,1-3-13 16,1 0 0-16,-1-4-20 0,2-4 13 15,-4-2 22-15,0-3-1 0,-1-3 24 0,-2-4-11 16,-3-4-11-16,0-3 12 0,-2 0-8 16,-1-4 5-16,0-19 9 0,-4 2-3 0,-1 3 4 15,-2 5 8-15,0 0 4 0,-2-1-3 0,-3 0 1 16,0 1-2-16,-1 1-10 0,-3-1 3 0,0-1-11 16,-1-2 2-16,0-2 4 0,-2 0-5 0,1-3-2 15,-2 0-11-15,2-2 1 0,-1 2-2 16,4 5 12-16,0 8 7 0,3 10-3 0,3 3 2 15,4 5-13-15,-1 4-12 0,4 2-5 0,1 5-7 16,3 7 7-16,-1 5-1 0,3 8 5 16,1 1 2-16,2 1-2 0,4 3 8 0,0 2-3 15,2 2-1-15,1 0-5 0,-1-2 3 0,2 1 4 16,0-1-2-16,-2 3 4 0,2 0-8 0,-2-2-4 16,1-4 3-16,-1-8 3 0,1-6 2 0,-3-4 0 15,0-6 4-15,1-4-7 0,1-5 6 16,1-3 7-16,2-5-5 0,-1 0 8 0,2 0-9 15,1-2-3-15,-2 1 2 0,1 2 0 16,-4 2 6-16,-1 5-3 0,-4 2-4 0,-2 4-5 16,0 2-2-16,-1 1 4 0,-2 4 4 0,0 3 8 0,-2 3-5 15,-1 1-5-15,1-1 1 0,-1 0-8 16,1-4-3-16,-2 3-30 0,-2-3-76 0,-3 3-125 16,-2-3-259-16,-5-2-629 0,-8-2-42 0</inkml:trace>
  <inkml:trace contextRef="#ctx0" brushRef="#br0" timeOffset="407110.8166">11359 18106 2790 0,'4'-20'27'0,"5"-7"-70"16,8-10-6-16,5 3-17 0,1 2-58 0,1 5-109 16,-5 1-162-16,-2 0-250 0,0-1-300 0,1 1 629 15</inkml:trace>
  <inkml:trace contextRef="#ctx0" brushRef="#br0" timeOffset="420983.8837">1355 8239 1005 0,'-9'7'464'0,"-3"-2"-299"0,-2 2-53 15,0 2-8-15,3-5 7 0,1 1 6 0,-2 0-4 16,-2-2-8-16,-2 0-11 0,-3-2-9 0,-1-4-7 16,-4 0-13-16,3-4 1 0,-6 0-7 0,-2-3-4 15,0 0-5-15,-3-2-8 0,1 1-1 16,-1-3-8-16,13 9 6 0,0-2-10 0,-3-2-8 16,-2 0-2-16,-3-1-14 0,-3-4 4 0,-1 2-4 15,-2-4-2-15,-3 0 1 0,3-4 1 16,0 1 7-16,2-2 0 0,-3-3-2 0,3-1-6 15,1-5-5-15,3 1-1 0,-2-4 0 0,0-2 3 0,1-2-2 16,2 0-2-16,-1-2 0 0,4-1-1 16,-3-2 3-16,4 0 1 0,0 1 2 0,2-2-2 15,0-2 32-15,20 45 0 0,-19-48-1 16,10 21 2-16,0-2-34 0,0-1-1 0,3-5 1 16,-2 1 0-16,0-4-1 0,4-3 1 0,-4-3 2 15,4-2-6-15,-1-5 10 0,4-2 1 0,0-5-35 16,3-60 37-16,6 0-37 0,4 5-4 0,5 5 33 15,5 6-31-15,1 11 31 0,5 13 2 16,-4 11 1-16,4 12-7 0,0 4 3 0,-4 8 0 16,2 5-1-16,-4 6 7 0,-3 7-4 0,-4 4 0 15,1 6-3-15,-6 5-1 0,-1 2-1 16,-4 2-3-16,1 3 1 0,-3 1-10 0,4 2-11 16,-5 0-34-16,-1 2-64 0,1 1-90 0,-2 1-192 15,-1 2-529-15,0-1-398 0</inkml:trace>
  <inkml:trace contextRef="#ctx0" brushRef="#br0" timeOffset="421186.3248">360 5700 1285 0,'3'-3'295'0,"6"-3"-51"0,7 1-25 0,-3-2-18 16,7 1-66-16,0 0-46 0,3 4-33 0,1 2-8 15,-1 6-15-15,-4 2 4 0,-3 7-7 16,0 4-12-16,-4 6-13 0,-2 4-52 0,-3 1-91 16,-1 4-139-16,0 0-242 0,-4-4-322 0,3-1-31 15</inkml:trace>
  <inkml:trace contextRef="#ctx0" brushRef="#br0" timeOffset="421700.4527">189 4268 2299 0,'0'0'265'0,"0"0"-103"0,0 0-40 0,-25-7-45 16,25 7-22-16,0 0-21 0,0 0-19 0,-24 3-10 15,24-3-4-15,0 0 6 0,0 0 9 0,-8 28 4 16,9-4-29-16,11 6-3 0,6 5-4 0,8 3-4 15,5 5 34-15,4 2 0 0,-1-4-3 16,-3-7 0-16,1 0-14 0,-2-2-21 0,-2-5-39 16,-4-3-60-16,0-3-61 0,-7-9-58 0,-1-1-40 15,-6-6-125-15,-2-6-164 0,-6-4-600 0</inkml:trace>
  <inkml:trace contextRef="#ctx0" brushRef="#br0" timeOffset="422048.3988">0 4259 1185 0,'0'0'214'0,"0"0"-57"0,0 0-17 16,0 0 10-16,0-30-4 0,0 30-27 0,0 0-23 15,22-31-24-15,-22 31-22 0,23-24-53 0,6 0-12 16,2 1-10-16,0 5 2 0,3 8 33 0,-5 6 2 16,-1 11 4-16,-8 7 7 0,-8 10 8 0,-1 7-5 15,-2 4 0-15,-3 4-9 0,-3 0-12 16,-2 0 4-16,-1-2-6 0,0-6 11 0,0-8 16 15,-1-5-1-15,0-7-9 0,1-6-32 0,0-5-25 16,2-5-10-16,0-3 6 0,7-5 14 16,-2-1 9-16,3-2 4 0,3-2-5 0,3-1 5 15,1 3-1-15,3 0-1 0,0 4 9 16,4 3 6-16,-7 6 6 0,4 2 12 0,-2 5 9 0,-1 2 17 16,-4 5 19-16,0 2 14 0,-3 4 9 0,-6 4 6 15,2 4 0-15,-7 2-12 0,-1 3-11 16,-6 2-17-16,-3-2-18 0,0 4-1 0,-2-2-8 15,-7-2-3-15,5-2-2 0,-5-3-5 0,0-4-9 16,5-3-24-16,-3-6-45 0,4-1-99 16,-2-5-208-16,4-5-612 0,5-2-524 0</inkml:trace>
  <inkml:trace contextRef="#ctx0" brushRef="#br0" timeOffset="422316.4333">525 4135 2251 0,'-4'-5'169'0,"-4"-7"-40"0,-3 0-13 15,3-6-2-15,-2-3-22 0,0-3-22 16,4-1-15-16,-1-1-9 0,4-2-13 16,0 3-5-16,3 2-2 0,3 0-10 0,0 5-2 0,0 5-6 15,3 1-7-15,-2 5-2 0,4 3-2 16,1 4 4-16,1 4 2 0,2 2 5 0,1 6-1 15,4 1 0-15,2 5 1 0,0 3-4 0,2 4 5 16,-2 1-2-16,3 2-9 0,-4-1-16 16,3 0-41-16,-5 0-61 0,2-5-90 0,-1-3-168 15,-5-2-213-15,0-8-361 0,-3-3 65 0</inkml:trace>
  <inkml:trace contextRef="#ctx0" brushRef="#br0" timeOffset="422621.0923">705 3741 1 0,'1'1'0'0,"1"0"187"0,2 1 100 0,0-1 9 15,2 1-33-15,-2-1 3 0,4-1 22 16,0-3 11-16,-3-1-41 0,5-6-55 0,-1-1-55 16,-1-5-50-16,0-1-21 0,-1-4-11 0,1 0-3 15,-5-1 0-15,3 1-1 0,-5-1-3 16,-1 2-2-16,-4 3-4 0,-2 1-7 0,2 4-3 15,-5 2-10-15,1 2-7 0,-1 3-2 0,-1 1-9 16,2 3-2-16,2 1-7 0,-1 1-6 0,4 4-5 16,-2 4-1-16,3 2 2 0,2 3-1 15,1 3 5-15,1 2 0 0,4 4 1 0,1-2 5 16,-1 1-5-16,5 0 0 0,5-1-5 0,-2-2-14 16,4-1-32-16,2-4-53 0,1-1-58 15,-3-2-62-15,-2-7-106 0,20-7-204 0,-14-16-880 16</inkml:trace>
  <inkml:trace contextRef="#ctx0" brushRef="#br0" timeOffset="423520.8564">930 3181 1459 0,'0'8'196'0,"1"4"-5"0,0 0 12 0,2 5-9 16,-1 1-40-16,3 8-40 0,3 14-58 15,2-11-25-15,-1-9-9 0,2-15-11 0,-1-6 16 16,0-3 11-16,-1-5 15 0,-1-2 0 0,-3-6 0 16,2-3-14-16,-2-4-13 0,2 1-5 0,-5 2-6 15,2 4 2-15,-4 3 1 0,0 7 2 16,-3 2 0-16,2 4-4 0,0 1-8 0,1 2-20 16,-1 1-21-16,1-2-29 0,0 2 4 0,2 3 15 15,3 3 16-15,-1 0 28 0,5 1-1 16,0-1 0-16,0-4 2 0,2 0-2 0,2-2-1 15,2-3 0-15,-1-4 4 0,2-5 3 0,-1-3 6 16,-2-5 4-16,3-2-2 0,-5-2 4 0,-3-3 0 16,-2 2 1-16,0-4 3 0,-5 1 2 0,-1 1 4 15,-2 0 3-15,-7 2-4 0,0-3-7 16,-1-1-7-16,-8-3-2 0,3 0-1 0,-7 3 1 16,-4 0 0-16,0 0-5 0,-3-1-1 0,-3-3-1 15,15 13 7-15,-3-4-5 0,-2 0 3 0,-3-5-2 16,1-2-12-16,-4-3 3 0,4 1 2 15,-4 0 5-15,5 1 5 0,3 6 2 0,2 5-10 16,8 4-29-16,1 6-37 0,7 4-4 0,3 5 11 16,6 4 25-16,2 5 33 0,5 2 4 0,5 6 0 15,3 3 0-15,31 32-9 0,3 4-7 16,-3 1 6-16,-9-3-1 0,0 2 10 0,-3 1 9 16,-1 3-9-16,-6-4 2 0,-3-8-2 0,-6-10-1 15,-4-15 0-15,-7-7-1 0,-7-7 6 0,-4-6 25 16,-2-3 40-16,-3-2 12 0,-4-5-3 15,0-4-23-15,-10-6-42 0,-5-4-10 0,1-3 0 16,-3-3-1-16,-2-7 1 0,2 2-1 0,0-4 2 16,-2 1-9-16,1-4 7 0,1 0-3 0,-2-2-2 15,2-1 6-15,12 19-8 0,-1-4 13 16,2 3-5-16,-2-2-5 0,3 3 3 0,1-1-13 16,2 4 0-16,1 2-15 0,0 6-17 0,5 2 3 15,4 3 6-15,0 3 5 0,6 5 18 16,6 2-7-16,-1 4 1 0,0 3 4 0,-1 6 7 15,-2 5 0-15,4 5 1 0,-5 4 2 0,1 7-5 16,-2 3 0-16,-1 1-5 0,-2-1-10 16,-3-7-6-16,0-9 0 0,0-9 6 0,-2-10 14 0,-1-6 23 15,-1-1 12-15,0-2-4 0,0-3-3 16,0-4-19-16,0-3-11 0,0-3 2 0,0 2 3 16,0 0-2-16,1 4-1 0,1 0-1 0,2 3-7 15,-1 0 8-15,-1 1 0 0,5 1 1 0,-1 1 8 16,0 0-8-16,4 0 3 0,-1-2-1 15,0 3-3-15,0 1 4 0,0 0 0 0,2-2 4 16,-3 0-4-16,0 0 9 0,3-6 1 0,-1 1 3 16,-1-4 6-16,1 2-8 0,0-2 0 0,-1 3-3 15,-1-2-4-15,-4 2 0 0,4 3-4 16,-2 1 1-16,-2 4-4 0,-2 2 4 0,4 1 2 16,1 1-1-16,1 5 10 0,6-2-7 0,-1 1 1 15,0 1 0-15,3 1-8 0,-4-2 8 0,1-3-2 16,3-1 0-16,-4-4-6 0,6-4-35 15,-5-8-80-15,4-6-152 0,-5-4-373 0,-3-3-980 0</inkml:trace>
  <inkml:trace contextRef="#ctx0" brushRef="#br0" timeOffset="423660.9621">1152 2317 2113 0,'-2'-2'195'0,"0"0"-71"0,-2-1-34 0,4 0-34 16,0 3-58-16,1 0-95 0,3 2-3 0,-1 1-9 15,7 2-48-15,0-1-93 0,2 3-317 16,5 3-728-16</inkml:trace>
  <inkml:trace contextRef="#ctx0" brushRef="#br0" timeOffset="423905.4239">1403 2290 1321 0,'-7'-10'228'0,"0"-3"-26"0,3-3 2 16,0 6-31-16,1 2-47 0,3 6-42 0,-1 2-76 0,3 0-72 16,2 1-21-16,-1 3 9 15,6 2 39-15,1-2 39 0,1 5-3 0,0 1 0 0,1 2 4 16,3 2-3-16,-2 1 6 0,0 4 3 16,3 1-9-16,-5 2-20 0,0-3-27 0,0-7-20 15,-1-7 0-15,-3-2 23 0,-4-5 34 0,-2 1 37 16,-1 0 43-16,0-1-12 0,0-3-14 0,-1-2-38 15,1-3-86-15,-1-1-94 0,-2-1-183 0,-1 2-332 16,2-4-62-16</inkml:trace>
  <inkml:trace contextRef="#ctx0" brushRef="#br0" timeOffset="424318.0447">1628 1900 2234 0,'-1'1'141'16,"-3"0"-82"-16,2 4-36 0,-3 1-8 0,-1 2-7 16,3 3-7-16,-2 2-2 0,4 1-2 0,1-2-6 0,3 4 5 15,2-1-1-15,-2-3 1 0,6 1-5 16,-1-5-10-16,0-4-3 0,1-1 3 0,2-4 14 15,-1-4 12-15,0-1 11 0,-3-3 5 0,2-2-3 16,-2 0 1-16,-4 1-3 0,2 2-6 16,-2-2-1-16,-1 6-9 0,1 0-2 0,3 1 1 15,2 5-1-15,5-1 4 0,2 5 7 0,1 6 7 16,7 1 5-16,2 8 5 0,3 3-6 16,-2 5-3-16,1 5 0 0,-3 0-10 0,0 4 0 0,-2-2-2 15,-3 5-2-15,-4-2 5 0,-1 1 1 0,-2 2 6 16,-7-4 2-16,-2 0 6 0,-3-8 11 15,-1-13 35-15,-2-6 36 0,3-9 31 16,-2-4 0-16,-5-5-46 0,2-5-50 0,-5-9-44 0,1-8-21 16,0-7-1-16,-1-2-10 0,2-1-46 15,3 2-79-15,-2-1-146 0,-3 2-383 0,1 6-943 16</inkml:trace>
  <inkml:trace contextRef="#ctx0" brushRef="#br0" timeOffset="424847.6361">1009 4203 1738 0,'-11'4'639'0,"4"0"-574"16,2-1-37-16,-3 7-2 0,-2 0 7 16,2 4 16-16,4 4 6 0,-2 0-5 0,4 5-10 15,0 2-12-15,2 3-6 0,1-1-14 0,3 4-4 16,10 20-4-16,3-9-1 0,1-15 8 0,0-15-4 16,-5-9 4-16,5-8 9 0,-2-11 6 15,1-7 9-15,-4-11 0 0,1-3-6 0,-5-1-2 16,-5 1-4-16,1 4-1 0,-7 5 3 0,-1 5 2 15,-5 4 4-15,2 5 1 0,-3 4-4 0,-3 4-6 16,1 4-7-16,-1 2-7 0,0 1-6 16,2 4-7-16,2-2-6 0,1 5-6 0,0 1 1 15,-1 4 5-15,4 0 2 0,-1-1 4 0,4-2-1 16,1-4-4-16,1 0-2 0,3-2-5 0,-2-4 2 16,0-2 3-16,-1-1 6 0,4-7 25 0,-2-1 6 15,0-7 4-15,4-10 0 0,1-1-16 16,-2-6-3-16,2 3-1 0,1-1-1 15,0 3-1-15,-6 0 2 0,3 2 0 0,-3 1 0 0,-1 4-1 16,3 6-3-16,-3 3-5 0,-1 8 2 16,-1 4-4-16,0 2-6 0,0 1-13 0,2 1 5 15,3 1 1-15,-1 3 11 0,5 3 16 0,0-3-7 16,3 2-4-16,-1 1-30 0,4-2-72 0,-2 0-118 16,0 1-198-16,3-1-377 0,-2 0-596 0</inkml:trace>
  <inkml:trace contextRef="#ctx0" brushRef="#br0" timeOffset="425225.1711">1236 3622 1842 0,'-4'5'222'16,"-5"2"-161"-16,-1 2-8 0,2 5 29 0,5 0 22 0,-3 2-5 15,4 1-14-15,0 0-26 0,2-2-24 0,2 0-18 16,0 0-11-16,4-7-5 0,-2-2-8 15,3-4 3-15,0-4 6 0,-3-3 17 0,4-2 17 16,0-3 8-16,1-6-3 0,-1-3-10 0,1-1-9 16,-1 1-7-16,2 5-3 0,-6 3-1 15,3 4-6-15,-3 4-2 0,2-1-3 0,3 4-2 16,1 1 3-16,3 3 0 0,6 3 4 0,2 3 0 16,5 7-2-16,-4 5 1 0,6 3-2 15,-3 2-1-15,3 4-1 0,-3-1-4 0,1 0-4 16,-4 5 3-16,-1 0-1 0,0 3 2 0,-8 4 1 15,-5 2-3-15,1 4 0 0,-9 3 3 0,-4 3 1 16,-3-4 3-16,-3-2 4 0,-2-10 5 16,-6-8 8-16,5-6 9 0,-4-7 12 0,3-6 6 0,-2-7-6 15,5-8-19-15,-2-8-38 0,3-6-25 16,0-12-18-16,1-6-21 0,2-7-26 16,5-8-80-16,2-4-199 0,0-5-551 0,4-4-309 15</inkml:trace>
  <inkml:trace contextRef="#ctx0" brushRef="#br0" timeOffset="425936.8945">1519 3266 2262 0,'0'4'163'0,"0"4"-124"0,0 9-27 0,0 4 45 16,-1 4 29-16,1 1-17 0,0-5 12 0,1 5-1 15,5-1-30-15,-3 3 6 0,0 1-15 16,5 0-25-16,-1-8-9 0,0-5-18 0,1-9-13 15,1-7 5-15,-1-5 12 0,1-4 20 0,-4-7 10 16,4-6-5-16,0-4-5 0,-1-4-4 0,-3 1 3 16,0-1 5-16,-3 5 3 0,-4 2 2 15,-4 1 3-15,2 6 0 0,-5 1-3 0,1 6-1 16,3 2-3-16,-1 3-3 0,1 1-1 0,1 3-9 16,3 0-14-16,1 2-27 0,0-2-34 0,3 1-14 15,2 5 10-15,-2 1 26 0,6 1 26 0,1 4 21 16,2-5-4-16,4 2 6 0,1-1 5 15,-1-3 3-15,1-2 2 0,-3-3-12 0,2-2 4 16,-5-3 5-16,-2-4 7 0,-4-3 10 16,1-4 2-16,-3-4-3 0,-1-2 0 0,2-1-2 0,-4 2 2 15,-5-1 4-15,3 2 0 0,-5-2-6 16,-1 3-5-16,1 0-6 0,-3 3-9 0,1 0 2 16,-1 3-1-16,2 3 0 0,5 3-2 0,2 1-7 15,1 5-18-15,1 1-25 0,1 1-6 0,2 4 8 16,2 0 18-16,5-2 25 0,0 2 11 15,4-2 0-15,-1 1-2 0,2 0 1 0,-1-1-2 16,2-1-1-16,-3 1-3 0,3 2 0 0,-4 1-2 16,-3 0 1-16,0-1 2 0,-4-4 5 0,-3-1 16 15,-2-1 25-15,-1-1 9 0,-1-5-5 0,-2-1-13 16,-1-6-25-16,0-3-11 0,-1-1 1 16,1 3 2-16,-1 2 1 0,1 0 2 0,2 4 2 15,0 2 5-15,2 3-3 0,1 3-5 0,0-1-14 16,1 4-6-16,4-2 0 0,2 1 3 15,8 2 11-15,3 1 0 0,4 1 1 0,3 0 2 16,1-2 0-16,0 0 1 0,2-3-1 0,1 0-2 16,-1-3 0-16,-5 0 0 0,0-2-2 0,-4-3 2 15,-4-4 1-15,-5-3 1 0,-2-4 2 16,-5-3 2-16,0-1-2 0,-3-1-1 0,-3 1 1 16,-3 1-1-16,1 3 3 0,-3 4 0 0,-3 1 2 15,4 3 5-15,0 3 3 0,2 3 0 0,1 4-1 16,3 1-8-16,2 1-14 0,-2-1-12 15,3 3-2-15,1 3 2 0,4 2 8 0,2 3 11 16,2 0 0-16,3-2-4 0,0-4-1 0,3-2-14 16,1-1-26-16,0 2-48 0,3-3-105 0,-5-1-291 15,1-1-1183-15</inkml:trace>
  <inkml:trace contextRef="#ctx0" brushRef="#br0" timeOffset="426055.3981">1965 2435 984 0,'-3'-2'673'0,"-2"-1"-1080"0,1-1-371 15,4 3 307-15</inkml:trace>
  <inkml:trace contextRef="#ctx0" brushRef="#br0" timeOffset="426457.8939">2350 2307 2299 0,'9'-5'103'0,"1"-1"-15"15,3-2 21-15,-1 2 6 0,-3 4-38 0,1 0-31 16,0 4-18-16,0 0-10 0,-2 3-4 16,1 1 5-16,-4-1 2 0,2 2 2 0,-4 3 1 15,1 2-4-15,-2 5-3 0,-1-1-2 0,0 2-5 16,-1-2-3-16,0-4-5 0,1-4-6 15,1-3-1-15,2-3-1 0,-1 0-7 0,1-1-4 16,2-2-4-16,4-1-4 0,1-1 8 0,0-3 8 16,1 0 2-16,4-2 2 0,-4-1 1 15,6 2-4-15,-3 1 1 0,3 2-1 0,3 1-1 0,-2 1-3 16,2 4 1-16,3 1 2 0,2 3 2 16,-1 7 5-16,1-2 0 0,2 4 3 0,-2 6-1 15,1 4 2-15,-2 4 0 0,-3 5 1 0,-4 2 4 16,-4 3 2-16,-3 1 4 0,-8 3 2 0,-4 1 2 15,-6-2 0-15,-6-4 1 0,-3-4 0 16,-2-9 5-16,-1-4 1 0,-2-6 4 0,-1-5 1 16,3-6-8-16,1-5-14 0,-1-8-29 0,7-8-34 15,0-5-34-15,2-9-40 0,3-6-79 0,6-4-223 16,1-6-892-16</inkml:trace>
  <inkml:trace contextRef="#ctx0" brushRef="#br0" timeOffset="426900.2695">2820 2120 2316 0,'-1'6'13'16,"-2"3"-48"-16,-1 5 29 0,3-1 37 0,1-3 10 16,2-1-4-16,2-2-11 0,3-1-5 15,2-4-6-15,4-3-2 0,0-6 2 0,1-5-1 16,2-5 1-16,1-5-9 0,-2 0-13 0,-1 2-4 15,-1 3-3-15,-6 4 4 0,-2 6-2 0,-3 4-26 16,1 3-17-16,-1 2 5 0,0 3 17 16,0 6 29-16,6 1 26 0,-3 5-2 0,2-2-5 15,1 4-4-15,2-3-8 0,0 1-5 0,1-8-2 16,2 0 0-16,0-5 10 0,2-6 8 16,-3-5 12-16,2-5 9 0,0-7 10 0,-2-4 14 15,2-3 4-15,-3-3 3 0,-3-2 5 0,0-2-4 16,-4-1 2-16,-1 1 6 0,-5 3-8 15,-2-2-22-15,-5 0-16 0,-1 1-12 0,-2-3-6 16,-4 2 0-16,1-2 4 0,-5 0-5 0,-1 0-6 0,-2-1 3 16,-1 4-4-16,-2-1 3 0,-1 2 1 15,4 4 8-15,1 4 9 0,4 7 12 0,7 3 5 16,4 8-10-16,0 1-33 0,7 5-38 0,4 4-9 16,1 7 4-16,3 5 21 0,2 6 25 15,10 2 3-15,1 3-2 0,5 5-3 0,2 1 3 16,4 4-2-16,0 3-6 0,1 2-40 0,4 0-107 15,-3 0-230-15,1-3-426 0,-1-7-818 0</inkml:trace>
  <inkml:trace contextRef="#ctx0" brushRef="#br0" timeOffset="427110.3697">3062 1576 1837 0,'1'-9'74'0,"-1"1"-49"0,4-2 41 15,1 5 33-15,-3 1 7 0,5 4-4 0,3 1-19 16,3 2 8-16,4 3-7 0,6 1-6 16,4 1-14-16,3 4-26 0,1 0-9 0,1 2-7 15,-1 1-7-15,-1 2-2 0,-3 2-14 0,-2 2-37 16,-4 0-68-16,-2-3-83 0,-5-4-81 0,-3-7-110 16,-4-7-370-16,0-5-341 0</inkml:trace>
  <inkml:trace contextRef="#ctx0" brushRef="#br0" timeOffset="427200.152">3305 1215 316 0,'-6'-9'-315'16</inkml:trace>
  <inkml:trace contextRef="#ctx0" brushRef="#br0" timeOffset="427556.0066">3441 1220 1096 0,'1'8'139'0,"-1"5"-53"0,1 1 51 16,2 1 34-16,0-2 5 0,1 1-23 0,1 1-39 16,4-4-29-16,1 3-18 0,-1-6-14 15,3-2-5-15,-2-4 8 0,1-4 18 0,-1-3 10 16,-2-4 3-16,-3-4-11 0,0 1-18 0,0-9-16 15,1 1-14-15,-3-2-4 0,0-1 0 16,0 0 4-16,-1 1 0 0,-1 3-4 0,0 1 0 16,-1 1-9-16,2 2-1 0,0 2-4 0,2 1-6 0,-2 2 4 15,4 3-6-15,1 2-1 0,2 2-3 16,-1 3-3-16,3 0 1 0,2 3 0 0,6 1 3 16,-2 5 2-16,4 0 1 0,0 3 4 15,1-2-5-15,-3 2 3 0,4 0 2 0,-2-1 3 16,2-3 12-16,-4-2 3 0,2-2 2 0,-5-4 2 15,-3-3-2-15,2 1 0 0,-6-3 3 0,-1-2-8 16,0-2-21-16,0-4-40 0,-2-1-76 16,-2 1-122-16,-3 1-262 0,-2 4-883 0</inkml:trace>
  <inkml:trace contextRef="#ctx0" brushRef="#br0" timeOffset="428053.7761">3971 653 1990 0,'-2'0'461'0,"2"2"-399"0,-4-1-55 0,1 3 19 16,0 3 13-16,-2 2 21 0,2 2 6 15,2 3-17-15,1 2-10 0,0 1-17 0,4 1-4 16,1 1-1-16,2 0 1 0,1-4 0 0,2 0-5 16,1-1-4-16,-1-4-6 0,0-3 12 15,2-3 9-15,-2-4 4 0,-1-2 9 0,1-4-15 16,-1-2-12-16,-3-4-9 0,0 1-7 0,-1-2 4 16,0 2-3-16,-3 0 2 0,0 2-1 0,0 3-7 15,0 0-17-15,-2 4-38 0,0 2 0 16,1 1 3-16,0 4 23 0,2 0 45 0,-1 0-7 15,4 0 5-15,3 2-3 0,0-3-6 0,2-2 6 16,4-4 1-16,-1-5 5 0,2-3 3 0,-1-4 10 16,-1-1-2-16,-3-5 14 0,-3-2 6 0,-2-1 2 15,-4-1 13-15,-4-1-11 0,-5 0 2 16,0-2-4-16,-2 0-5 0,-5 0 9 0,0-1 6 16,1 3 0-16,2 0 13 0,-3 2-6 0,1 5 3 15,3 1-6-15,3 3-11 0,0 5-10 0,0 2-28 16,4 0-14-16,3 4-16 0,0 3-2 0,6 3 9 15,2 0 13-15,2 5-2 0,4-3-33 16,5 2-35-16,2 6-65 0,1-2-76 0,0 3-147 16,1 3-372-16,-5 0-872 0</inkml:trace>
  <inkml:trace contextRef="#ctx0" brushRef="#br0" timeOffset="428920.8679">1527 5628 1511 0,'-16'-33'79'0,"0"-12"15"0,-10-13 40 15,4 7 38-15,-2 5 14 0,-5 1-46 0,-3-2-46 16,-5-1-28-16,-3 2-21 0,-1 1-12 0,1 1-6 16,-1 2-11-16,0 0 7 0,1 5 26 15,6 8 30-15,4 6 20 0,2 8 3 0,7 8-8 16,14 6-26-16,2-2-26 0,-1 2-38 0,5 1-32 0,1 3-18 16,1 6 1-16,8 9 27 0,7 8 10 15,5 6 8-15,4-1 5 0,5 1-5 16,9 4 2-16,3 5 2 0,4 1-3 0,5 6 2 15,1 6 1-15,0 2-3 0,0 5 3 0,0-3 0 16,-4 3 2-16,-3-1-1 0,1-7 4 0,-3 0-3 16,-4-5-3-16,-7-6 1 0,-5-4-14 15,-9-13 4-15,-6-9 12 0,-9-9 19 0,-4-7 6 16,-7-5-15-16,-10-10-15 0,-3-6-26 0,-5-9 7 16,-5-7 9-16,-1-2 7 0,-1-2 5 0,1-2-7 15,1-2 3-15,2-2-2 0,1 0-2 0,3 4 2 16,3 3-2-16,4 7-2 0,8 7 0 0,3 9 0 15,6 5-7-15,2 7-3 0,5 3-1 16,2 2 1-16,7 2 8 0,4 4 6 0,8 5 1 16,3 1 5-16,1 3-1 0,3-1 0 0,2 2 2 15,0-1-2-15,3-1 0 0,-1 1-9 16,-4-2-24-16,2-2-33 0,-4-4-25 0,-5-5-2 0,-6-5 24 16,-4-5 33-16,-8-3 22 0,-3 0 20 15,-5-2 6-15,-4 0 3 0,-1-4 11 0,-5-1 0 16,-2 0 6-16,1-2 8 0,-3-1 10 15,-4-3 2-15,2-1 3 0,-2-4 1 0,-3-1-1 16,8 2-6-16,-6 3-5 0,8 1-10 0,0 1-3 16,-1 4 0-16,5 3-4 0,2 1 0 0,2 5-7 15,1 3-7-15,2 3-9 0,0 3-8 0,-1 1-7 16,3 1 0-16,4 2 4 0,1-1 0 16,4 4 9-16,0 0-1 0,4 2-3 0,-2 3 2 15,4 1-2-15,-3 1-2 0,3 1-1 0,2 3-2 16,-3-2-16-16,1 2-22 0,-2-2-35 0,2-2-43 15,-5-6-31-15,1-7-16 0,-6-6-12 16,0-8-31-16,-2-2-81 0,-2-6-189 0,-2-4-343 16,-1-1 95-16</inkml:trace>
  <inkml:trace contextRef="#ctx0" brushRef="#br0" timeOffset="430264.3962">1905 4802 725 0,'0'0'716'15,"0"0"-642"-15,1 3-116 0,2 2 8 16,2 3 55-16,0 3 91 0,3 1 9 0,2 2-15 15,2-1 1-15,3-1 5 0,-2 0 3 0,6-2-1 16,0-1-21-16,3-2-23 0,0 0-21 0,3-3-20 16,-4-2-3-16,0-7-3 0,-4-1 10 0,-4-1 4 15,-3-4-3-15,-6 0 5 0,1-6-10 0,-4-1-2 16,-1-4-1-16,-3 0-8 0,-2 2 1 0,-3 1-5 16,-3 2-1-16,-3 2-6 0,-3-1-5 15,-6 2-2-15,-3 5 0 0,4 0 0 0,1 3 1 16,1 3 2-16,1-1 1 0,4 2 4 0,1 2 3 15,5 1 2-15,3-1 1 0,2 0-2 0,2-1-7 16,4 1-16-16,1-3-18 0,0 2-3 16,3-1 8-16,0-6 18 0,6 1 18 0,2-5 6 15,6-3-4-15,-4-3-8 0,5-1-2 0,-3 5-2 16,1-1-3-16,-2 4-4 0,-3 3 0 16,3 4 0-16,-6 4-3 0,2 1 6 0,-3 2 3 15,0 4-1-15,2 0 4 0,0 2-1 0,3 2-2 16,-4-1 3-16,0 0-3 0,6-2 1 0,-4-1 0 15,1 2-2-15,2-3-7 0,-1-3-5 16,0-4-8-16,1-5 3 0,-2-7 6 0,-2-3 6 16,-1-1 9-16,-2-3 1 0,1-2 0 0,-3-2 3 15,-4 0 2-15,-2-2 2 0,-2 5 2 16,-4-2 0-16,-1 3-1 0,-4 0-1 0,1 1 6 0,-3 2 3 16,-1 1 5-16,-1 3 1 0,1 5 3 0,3 1 0 15,0 3-1-15,0 2-1 0,7 2-9 16,-3 0-12-16,5 2-11 0,0 3-8 0,1 3 4 15,0 6-2-15,1 2 4 0,1-1 1 0,5 0-11 16,1-2 5-16,0-2 0 0,4-1 1 0,3-2 5 16,0-1-2-16,0-1 0 0,4-2-5 15,0-7 3-15,2-4 1 0,-1-6 4 0,1-6 7 16,0-5-2-16,-3-6 4 0,-1-1 0 0,-4-1-2 16,0-1 6-16,-5 4-3 0,-5-1 3 15,0 0 1-15,-3-2-1 0,-3 2-3 0,0-1-3 16,-5-1-6-16,-3 3-9 0,1-1 5 0,-1 0-2 15,-1 1 5-15,0 6 5 0,0 4-2 0,5 2 1 16,2 5-2-16,3 6-11 0,2 3-17 16,2 3-1-16,5 0 0 0,2 1 9 0,1 2 18 15,3 2 2-15,2 1 1 0,1 1 3 0,3-1 0 16,1 2 0-16,0-3 2 0,0 2 0 0,2-1 1 16,-1 1-1-16,1-2-2 0,1 2-1 15,-4 0 3-15,-1 0-2 0,-5-4 2 0,-5 0 0 0,-2-2 5 16,-4 0 20-16,-2 0 21 0,-1-2 14 15,-2 0-15-15,1-5-22 0,-2-4-23 16,-5 0-14-16,3-3 5 0,1-3 3 0,-3-4-1 16,4-2-2-16,-1-5-6 0,2 0 0 0,1-8 1 15,2 2 0-15,1-4 4 0,0 3 1 16,3 0-4-16,2 5 2 0,-2 4 1 0,2 4 1 0,-2 6 3 16,2 1 2-16,1 9-5 0,-2-3 1 0,1 6 2 15,1-1 0-15,3 2 4 0,7 0 0 16,0-1 2-16,5 1 1 0,0-2-3 0,5 1-1 15,-3 2 0-15,-4-1-8 0,0 3-2 0,-4 2 1 16,-4 1-1-16,-2 4 2 0,-3 0 12 16,3 5 4-16,-4-1 2 0,-2-1 3 0,-1-3-10 15,-1-5 3-15,-1-4 11 0,-1-3 10 0,0 1-2 16,0-3-12-16,1-5-15 0,-1 0-14 16,-1-6 7-16,1 1 6 0,0-4 1 0,0-4 4 15,-1-1-7-15,0-4 0 0,-3 1-2 0,1-5-1 0,1 3-1 16,-3-3 1-16,-2-2 1 0,-1 2 1 15,-1-2 2-15,-2 2 2 0,1 1 0 0,-1 1 0 16,-4 1-1-16,3 6 10 0,-2 5 4 0,1 3 3 16,2 5 4-16,2 3-6 0,3 3-4 0,4 4-12 15,1 2-24-15,0-1-24 16,1 3 3-16,0 3 10 0,-2 5 20 0,-1 4 19 16,2 1 2-16,1 0 0 0,0 3 2 0,1-1-1 0,4 0-1 15,1-1-2-15,5 0 0 0,-1-3 2 16,4-1 2-16,0-2 3 0,0-2 1 0,2 0 1 15,0-6 1-15,-1-2-1 0,1-2 3 0,-1-3 2 16,-3-3 3-16,2-3 3 0,-1-3-2 0,-2-4-1 16,2-2-4-16,-3-4-3 0,1-2-2 15,-4-1-3-15,0-2-3 0,-4-2-4 0,0-3 1 16,-2-1-2-16,-2-1 0 0,0 1-2 0,-2 3-5 16,-2 2 2-16,0 3 0 0,0 1 4 0,0 5 5 15,4 7 0-15,0 4-1 0,1 4-6 16,0 3-19-16,1 1-21 0,3 0 2 0,3 1 5 15,4 1 15-15,5 4 22 0,1 0 0 0,3-1 3 16,2 4 2-16,0-1 0 0,-3 0 1 0,-1 1 0 16,0 3 5-16,-3-1 3 0,-2 5 4 0,-2 3 6 15,-6 2 4-15,-1 4 5 0,-8 1 4 16,-1-3 1-16,-5-2 9 0,1-5-2 0,-5-2-3 16,-3-4-7-16,-2 1-10 0,-4-4-4 0,3-3-5 15,-2-4-6-15,3-2-24 0,2-4-37 16,3-7-50-16,4-2-62 0,3-6-109 0,7-5-290 15,3-1-1054-15</inkml:trace>
  <inkml:trace contextRef="#ctx0" brushRef="#br0" timeOffset="430495.0766">3723 2156 2173 0,'-11'-5'239'0,"-4"-1"-59"16,-1-1-11-16,4 5-23 0,5 1-50 0,6 1-58 16,1 4-26-16,3 8-16 0,-1 6 0 15,2 2 18-15,4 6-4 0,4-4 0 0,1 0 3 16,5 1-3-16,1-2 1 0,2 0-2 0,4 0-13 16,-4 3-26-16,1-1-77 0,-3-3-126 0,-1-6-177 15,-1-6-294-15,0-9-844 0</inkml:trace>
  <inkml:trace contextRef="#ctx0" brushRef="#br0" timeOffset="430630.1325">3577 1936 1802 0,'0'1'-42'0,"-2"0"-86"15,2 3-19-15,0 2-102 0,3 3-189 0,0 2-359 16</inkml:trace>
  <inkml:trace contextRef="#ctx0" brushRef="#br0" timeOffset="431082.3713">3826 2156 1604 0,'0'-12'112'0,"-4"-5"-34"0,0-5 37 16,1-2 24-16,1 3 2 0,0-2-20 0,2 0-43 15,1 3-30-15,2-1-18 0,3 3-6 16,1 1-4-16,2 2-3 0,1 4-6 0,0 0-5 15,1 4-4-15,1 4-4 0,2 0 1 0,0 3-2 16,1 3 0-16,0-2 4 0,0 3 0 0,-2 0 0 16,0-1 3-16,-2 2-1 0,-2 1-3 0,1 1 2 15,-4-1 4-15,1 3 4 0,-2-3 5 0,-2-3 11 16,-1-2 17-16,1-2 29 0,-2-2 20 16,0 2 7-16,0-4-23 0,5-5-30 0,-1-3-30 15,3-1-16-15,-3 3 2 0,3 1-5 0,-2 3 3 16,1 1-3-16,1 1 1 0,1-1 2 15,1 1-4-15,-2 2 4 0,1-2 0 0,1 1 4 16,3-3 3-16,0-3 2 0,1 0 7 0,-2-2-1 16,1-5 12-16,-1 1 3 0,-1-4 3 15,2-5-2-15,-5 0-11 0,-1-3 0 0,-2-1-1 16,-4 1 0-16,-2-1-1 0,-3 3-5 0,-2-1-5 16,-3 1-2-16,-6-3 2 0,1 1-1 0,-4-2-4 15,-3 0-2-15,2-2-1 0,-5-1 2 16,3 1 0-16,2-1-3 0,2 5 0 0,4 4-1 15,2 9 6-15,2 5 4 0,6 5-3 0,0 3-11 16,3 2-27-16,2 0-16 0,2 5 3 0,3 3 9 16,3 5 26-16,5 6 12 0,3 0 2 0,4 4-2 15,4 7-3-15,0 2-18 0,1 3-71 0,-1 2-147 16,-1 1-442-16,-5-6-972 0</inkml:trace>
  <inkml:trace contextRef="#ctx0" brushRef="#br0" timeOffset="431384.4871">4453 1048 42 0,'4'11'386'0,"0"4"-61"0,1 8-8 15,0 1-16-15,-2-3-12 0,0 0-49 0,2-2-45 16,-2-3-50-16,4-4-31 0,-2-2-19 16,1-4 0-16,-1-5 31 0,4-2 22 0,-4-4 1 15,3-6-20-15,1-2-47 0,2-7-38 0,2 1-20 16,0-3-9-16,-1 1-6 0,-2 2 2 16,0 3-6-16,-7 1 2 0,2 9-3 0,-5 2-15 15,-1 3-33-15,-4 2-65 0,0 3-77 0,-2 2-151 16,-5 11-340-16,-6 7-916 0</inkml:trace>
  <inkml:trace contextRef="#ctx0" brushRef="#br0" timeOffset="431874.4436">2269 5743 1965 0,'-21'-26'737'15,"-7"-7"-669"-15,-4-8-25 0,6 10-13 0,6 7 7 16,3 1 10-16,0 8 12 0,7 4 8 16,4 4-6-16,3 7-18 0,2 0-31 15,2 2-37-15,2 3-5 0,3 3 4 0,5 8 13 0,8 6 19 16,2 5-3-16,6 4 3 0,0 5 0 16,0 2 0-16,3-1-1 0,2 2-3 0,0-1-1 15,3 1 0-15,-1 1-1 0,-3-1 0 0,2 5-1 16,-6 1-7-16,0-1-3 0,-7 3-7 0,-5-4-14 15,-5-4-1-15,-3-5 0 0,-6-9 11 16,-3-10 21-16,-5-8 9 0,1-7 2 0,-3-7-9 16,-3-7-17-16,2-11-6 0,-3-9 4 0,2-4 11 15,1-8 13-15,-1-3 5 0,5 0-2 0,2 0-3 16,4 3-3-16,4 5 0 0,3 9 2 0,3 5-4 16,0 8-3-16,1 3-2 0,2 8-2 0,-3 1-5 15,2 4-14-15,0 1-62 0,-1 2-167 16,3-2-424-16,4-1-903 0</inkml:trace>
  <inkml:trace contextRef="#ctx0" brushRef="#br0" timeOffset="432669.6262">2657 5291 2848 0,'-10'12'-6'0,"-5"5"-21"0,-2 7 7 0,7 4 19 16,0-1 20-16,4 0 9 0,1-3-2 0,0-1-9 16,5-4-10-16,5-2-5 0,0-3-7 0,4-3-3 15,3-5-8-15,0-5-5 0,3-3 7 0,-3-8 8 16,2-6 8-16,0-4 4 0,0-5-30 16,0-2-25-16,-3-1-10 0,0 2-3 0,-4 4 15 0,-3 2 59 15,-1 5-3-15,-2 5 8 0,-2 0 18 16,-1 4-20-16,1 5 30 0,0 2 4 0,-1 1-17 15,1 1-36-15,-1 0-18 0,1 3-11 0,-1 1 5 16,2 5 15-16,0-1-2 0,2-2-1 16,1 1-2-16,1-3-7 0,0-2-3 0,2 0 2 15,3-4 4-15,-1-1 6 0,-2-1 7 0,0-4 10 16,-1 0 9-16,1-3 9 0,1-4-3 0,-3 0 27 16,-1-2-4-16,1-1-9 0,-3-3 1 15,-2-2-31-15,0 0 2 0,-1 2 5 0,-1 4 1 16,2 0-2-16,-2 4-2 0,-1 0-2 0,2 3-2 15,1 2-7-15,1 3-14 0,0 2-38 0,0 1-14 16,6 2 6-16,-2 2 15 0,3 1 36 16,2 2 15-16,3-1-2 0,0 2-3 0,0-1-5 15,3-1-15-15,0 0-40 0,1-2-61 0,-2-3-84 16,2-3-67-16,-3-4-21 0,-1-3 41 16,0-4 94-16,-1-2 90 0,-2-4 66 0,-2 3 32 0,0-5 8 15,-4 1 6-15,2-1 16 0,-5-1 9 16,-4 1 7-16,1-2 10 0,-4 1 22 0,0-3 32 15,-2 0 18-15,-2-3-5 0,0 0-20 16,-1 1-35-16,-2-2-29 0,-3-1-12 0,2 0-19 0,-3-4-9 16,-1 1 5-16,0-3 4 0,2 1 6 15,0 2 0-15,0-4 1 0,2 4 14 0,2 5 13 16,0-1 15-16,9 13-3 0,-2 3-14 0,6 7-33 16,0 4-38-16,0 1-58 0,1 4 11 0,5 4 9 15,3 2 21-15,2 5 46 0,0 1-17 16,2 1-2-16,4 3 0 0,-1-1-1 0,2 2 0 15,3-1-1-15,3 0 0 0,-2 3 0 0,1-2 1 16,-2-1 0-16,-2-4 1 0,-3-7 1 0,-2-6 6 16,-1-4 13-16,-4-4 14 0,1-3 13 15,-2-2 2-15,-2-5-7 0,1 0-14 0,-1-2-10 16,-2-1-7-16,4 6-4 0,-5-3 2 0,4 5 3 16,-2 0-1-16,2 3-1 0,2 1-5 15,-1 4-5-15,2 2-1 0,4 2 1 0,0 3 5 0,2 2 2 16,2 2 2-16,-1 0-3 0,-1 4-1 15,-1-4-3-15,-2 1-2 0,-2 3-6 16,-1-3-22-16,-4 3-52 0,0-3-97 0,-6 2-198 16,0-4-512-16,-4-4-606 0</inkml:trace>
  <inkml:trace contextRef="#ctx0" brushRef="#br0" timeOffset="432791.3524">2903 4587 2263 0,'0'-11'296'0,"3"-8"-402"15,3-8 2-15,9 0 53 0,0-3 37 0,1 1-89 16,1 1-262-16,0 2-695 0</inkml:trace>
  <inkml:trace contextRef="#ctx0" brushRef="#br0" timeOffset="434324.9955">3700 2972 1422 0,'-10'-30'363'0,"-6"-12"-304"0,-2-6-22 0,1 8-5 15,4 5 6-15,0 4 29 0,-1 1 41 0,-1 2 24 16,4 8 6-16,2 3-16 0,3 4-42 0,0 6-38 16,6 4-30-16,0 3-46 0,1 0-24 0,5 2 5 15,0 1 11-15,7 4 32 0,3 4 22 16,5 1 4-16,3 5-1 0,1 1-4 0,3 1 0 15,-2 1-5-15,0 2 3 0,-3 0-2 0,-2 0 3 16,-2 2-1-16,-2 1 1 0,-4-1-1 0,-3 1-9 16,-4-4-12-16,-4-1-21 0,-3-6-21 15,-4-4-24-15,0-6-60 0,-2-4-161 0,-3-4-434 16,0-3-499-16</inkml:trace>
  <inkml:trace contextRef="#ctx0" brushRef="#br0" timeOffset="434620.307">3892 2495 47 0,'3'7'608'15,"2"1"-296"-15,1 3 38 0,2 5-95 0,0-4-57 16,-1-1-26-16,3-1-18 0,0 1-22 0,1 0-35 16,0-2-27-16,1-2-23 0,-1-2-5 15,-4-4 17-15,-1-2 13 0,-2-2 17 0,-1-2 0 16,-1-2-19-16,-2-8-18 0,0-2-25 0,-2-4-10 15,-2 1-3-15,0 0 1 0,-3 1 5 16,-1 3 1-16,-2 3 6 0,0 4-2 0,3 5 0 16,-3 1 2-16,4 3-11 0,-1 0-2 0,4 2-9 15,0-2-3-15,1 2-6 0,0 1-1 0,1 0-2 16,1 2-2-16,1-1 2 0,2 0-10 0,1 1-22 16,3-2-49-16,3-2-81 0,4-4-138 0,6-3-258 15,0-3-426-15,3-2 30 0</inkml:trace>
  <inkml:trace contextRef="#ctx0" brushRef="#br0" timeOffset="434839.6326">4728 2278 1724 0,'-3'-2'171'0,"-2"-3"5"0,2 0 20 0,-1 1 3 15,2 0-39-15,1 2-39 0,-1 1-43 0,1-1-34 16,0 2-27-16,0-1-12 0,1 1-9 0,0 1-8 16,1-1-9-16,0 0-9 0,-1 0-25 15,0 0-50-15,0 0-80 0,-1-1-156 0,1 2-304 16,-1 2-818-16</inkml:trace>
  <inkml:trace contextRef="#ctx0" brushRef="#br0" timeOffset="435152.5634">3707 2646 1467 0,'14'-16'226'16,"6"-9"-68"-16,9-10-55 0,1-1-27 0,-1 0-22 15,3 1-21-15,-1 2-20 0,-1 2-24 16,-2 3-80-16,-3 5-139 0,-1 5-225 0,-7 2-266 0,2 5 100 15</inkml:trace>
  <inkml:trace contextRef="#ctx0" brushRef="#br0" timeOffset="435840.2149">4070 3435 877 0,'1'3'203'0,"1"-2"32"0,1 0 62 0,-2-1 45 15,0-1 28-15,-1-4-53 0,-1-5-108 16,0-7-93-16,0-10-72 0,-2-7-11 16,2-3-3-16,0-2-6 0,1-3-7 0,0 3-4 15,0 3 0-15,-4 4 11 0,-1 5 1 0,1 2-1 0,-4 1-7 16,3 0-13-16,-2 2-3 0,2 3-1 16,3 1-4-16,2 2-4 0,1 5-8 15,5 3-6-15,1 2-6 0,4 2-1 0,1 4 6 16,3 0 6-16,1 3 6 0,7 4 7 0,0 2 1 15,1 0 0-15,0 2 2 0,-2-1-1 0,-2 1-2 16,-1 2-1-16,-5 2-10 0,-1 0-15 16,-4 3-12-16,-3 1-9 0,0 2-1 0,-3 0 8 0,-2-4 4 15,-1-2 14-15,0-8 19 0,0-5 24 16,0-3 17-16,0-4-9 0,0-3-15 0,1-5-17 16,0-2-8-16,1-5 7 0,1 0 4 0,0-2 4 15,2-2-2-15,-1-5 1 0,3-3-5 0,-3-2 1 16,0 0-6-16,-2 1-6 0,-2-1-5 0,-1-1-1 15,-3 0 7-15,2-2 8 0,-6 4 8 16,3 5 7-16,-2 3 1 0,0 9 6 0,4 3 15 16,-1 6 13-16,-1 5 2 0,4 0-12 0,1 4-29 15,1-2-45-15,1 2-13 0,1 3 6 16,1 5 18-16,3 4 31 0,3 1 9 0,3 5-4 16,-1-3-3-16,7-2-1 0,-3-2 4 0,4-4 4 15,2-1-1-15,1 0 1 0,0-4-7 16,1-1-16-16,-4-3-13 0,-4-3-10 0,-1-5 2 0,-6-1 11 15,-3-5 4-15,-1-4-30 0,-2-3-55 16,-3-3-53-16,-2 2-21 0,0-1 35 0,-2 1 62 16,-1 4 77-16,-1 2 62 0,-5 2 45 0,1 5 23 15,1 3-7-15,-1 0-26 0,4 3-40 16,0 0-28-16,0 0-22 0,4 0-41 0,2 0-130 16,4-5-395-16,3-1-910 0</inkml:trace>
  <inkml:trace contextRef="#ctx0" brushRef="#br0" timeOffset="436155.6078">5241 1921 1748 0,'-11'-14'300'16,"-6"-6"-125"-16,-3-7-5 0,0 1-4 0,3 4-17 15,0-1-36-15,3 2-30 0,-2-2-21 0,3 2-24 16,3 0-9-16,0 2-12 0,2 2-5 0,2 2-4 15,2 2 3-15,3 4-2 0,0 4-4 16,2 1-8-16,-1 3-31 0,1 2-16 0,2 1-1 16,3 1 8-16,2 1 24 0,3 0 17 0,-1 2 3 15,4 1-4-15,3 0 1 0,0 2 1 0,-1 3-2 16,3 0 4-16,0 4-5 16,-3 1-16-16,-1 2-62 0,-5-4-95 0,-1-1-162 0,-1-4-302 15,-5-1-302-15,-1-4 264 0</inkml:trace>
  <inkml:trace contextRef="#ctx0" brushRef="#br0" timeOffset="436342.584">5150 1702 1 0,'-3'-15'355'0,"-4"-5"24"15,0-7-37-15,0 1-45 0,-2 4-80 0,1 0-81 16,-1-2-36-16,-2 3-27 0,-1-6 3 0,0 1 6 16,-2 1-1-16,-3 2-4 0,-2 0-12 15,-1-4-1-15,0 3-6 0,0 1 2 0,-1 1 3 16,3 5 11-16,1 2 9 0,4 5-3 0,5 4-16 15,3 5-37-15,5 1-46 0,0 4-15 0,2 7-7 16,3 6 13-16,3 8 24 0,2 4 4 16,5 3 4-16,-1 4 6 0,5-1-3 15,4 1 1-15,3 1 2 0,4 2-7 0,0-2-11 16,1 2-85-16,0 3-191 0,-1-3-465 0,1 1-811 16</inkml:trace>
  <inkml:trace contextRef="#ctx0" brushRef="#br0" timeOffset="436698.2908">5161 1581 75 0,'-4'-17'513'0,"-1"-7"-384"0,-1-4 79 16,-1-1 78-16,2 2 29 0,-3 2-54 16,-2-2-67-16,0 1-26 0,-3 0-18 0,1-2-26 15,-2 3-21-15,3 0-21 0,0 2-21 0,-2 2-11 16,5 1 0-16,0 6 4 0,6 1-8 0,-1 7-9 15,4 2-28-15,2 1-23 0,0 3-15 0,5 1-8 16,7 2 8-16,0 5 9 0,5 5 7 16,4 0 8-16,2 5 4 0,2 0 3 15,2 0 2-15,-1 3 3 0,-2 0 1 0,1 2-2 0,-6 3 1 16,-1-1-2-16,-2 5 2 0,-2-5 0 0,-4-3-2 16,-4-7-2-16,-6-5 8 0,3-7 25 15,-6-3 32-15,0 0 21 0,-1-7-10 16,-3-4-26-16,1-4-33 0,2-2-16 0,-3-1 0 0,1 2 0 15,2 4-2-15,1-1-4 0,0 5 0 0,0-2-2 16,0 4-3-16,0 2-10 0,2 0-5 16,4 1-7-16,2 1-3 0,1-4-31 0,2 5-62 15,4 1-107-15,1-2-177 0,1 1-368 0,6-3-699 16</inkml:trace>
  <inkml:trace contextRef="#ctx0" brushRef="#br0" timeOffset="437025.7132">5569 1157 1 0,'0'12'107'0,"1"2"-55"0,2 4-7 0,3-3 18 16,2-3 24-16,4-1 22 0,0-1-3 0,2-6 0 16,2-1 2-16,0-4-8 0,2-4 11 0,-4-3 1 15,1-4 0-15,-2-2-6 0,-4-3-7 16,1-2-13-16,-4-4 3 0,-1-1 17 15,-5-1 20-15,-1 1 17 0,-7 0-18 0,1-2-29 16,-5 2-36-16,-2 0-25 0,-2 3-4 0,7 10 1 16,-4-4 1-16,2 0 4 0,-2 0-1 0,-3-2-1 15,0-3 18-15,1 2 19 0,-4-2 24 16,6 1 12-16,1 3-12 0,0 4-22 0,5 2-48 16,0 3-51-16,4 4-12 0,4 5-10 0,1 1 23 15,6 5 32-15,0 4 5 0,3-2 6 0,1 5-7 16,3 0-2-16,4 2-6 0,20 19-18 0,0-7-61 15,0-1-152-15,-13-4-360 0,-1-6-458 16,-5-8 42-16</inkml:trace>
  <inkml:trace contextRef="#ctx0" brushRef="#br0" timeOffset="437129.0565">5755 852 1581 0,'-2'-1'389'0,"1"-2"-194"0,1 0-81 0,1-2-72 15,2-1-54-15,0-2-33 0,4 1-133 0,0 0-337 16,4-2-914-16</inkml:trace>
  <inkml:trace contextRef="#ctx0" brushRef="#br0" timeOffset="437598.2371">3269 5985 284 0,'0'0'306'0,"-1"0"-63"0,-1 1-16 0,1-2 43 0,-2-1-7 16,-3-4-53-16,-4 0-20 0,4-3-46 0,-2-4-28 16,-1-6-33-16,-2-2-32 0,2-4-19 15,0-5-4-15,0 0-7 0,-1 0 0 0,3-1 1 16,0 2 4-16,-2 2 3 0,-1 0-3 0,-1 2 1 15,-2 2 4-15,3 6 4 0,0 2 14 0,2 6 12 16,0 2 2-16,3 4-5 0,2 2-21 0,2 1-34 16,2 0-45-16,1 1-28 0,1 3 5 15,2 3 16-15,7 6 32 0,2 2 20 0,3 0 0 16,0 2-3-16,4-5-34 0,-1 3-98 0,0 1-182 16,0-1-395-16,-2 2-800 0</inkml:trace>
  <inkml:trace contextRef="#ctx0" brushRef="#br0" timeOffset="438172.8318">3101 5594 480 0,'-5'-8'419'0,"-5"-7"-144"15,1-2-13-15,1 2 4 0,0-1 9 16,0 3-61-16,-2-4-62 0,-1 1-34 0,1-1-33 15,1-1-22-15,-4 1 9 0,3 2-1 0,0 2-6 16,1 1-1-16,2 4-15 0,2 4-7 0,3 2-11 16,0 2-21-16,4 0-33 0,-1 0-37 15,3 2 4-15,3 2 10 0,5 3 28 0,2 6 34 16,6 3-4-16,1 3-2 0,2-1-4 0,-1 3-1 16,1 0 2-16,0 4 1 0,0 0 0 15,-1 1 1-15,0 5 1 0,-2-1 4 0,1 2 0 16,-1-2-3-16,-2-1 1 0,-4-7-6 0,-5-7-4 15,-2-5 7-15,-4-7 8 0,-3-5 22 0,1-4 0 16,-3-2-10-16,0-5-13 0,-4-7-20 0,2-2-2 16,-2 0 5-16,0 0-1 0,0 2 0 0,1 3 4 15,1 4-2-15,1 3-1 0,2 3-1 16,1 3-21-16,1 1-25 0,0 2-7 0,1 0 2 16,6 2 13-16,2 0 25 0,2 2 7 0,2-1-2 15,3 0 10-15,2-4-1 0,1-3 4 16,2-2 3-16,2-6-3 0,1-1 1 0,-3-6 4 15,1-3-1-15,-1-4 4 0,-3 0 0 0,-3 1-1 16,-3 1 3-16,-5 3 8 0,-4 3 6 0,-4 3 8 16,-3-1 9-16,-6 5-7 0,1-1-3 15,-1 5-3-15,-3 2-10 0,-1 2 1 0,3 4-1 16,-1 3-4-16,1 3-5 0,1 1-4 0,0 4-6 16,4 2-1-16,1 4 6 0,5 2-6 0,4 0 1 15,6 2 2-15,4-2-4 0,5-4 4 16,5-5-1-16,-1-5 1 0,4-3-4 0,2-3-7 15,1-4-16-15,-1-1-22 0,-2-4-21 0,-3-1-37 16,-4-6-54-16,1-3-77 0,-2-2-213 0,0-3-540 16,0 0-217-16</inkml:trace>
  <inkml:trace contextRef="#ctx0" brushRef="#br0" timeOffset="440789.2747">4177 4153 1759 0,'-9'-3'250'0,"-1"-1"-76"16,-3 3-58-16,5 2-27 0,2 6-16 16,-1 1-13-16,0 6-10 0,0 2-5 0,-2 6-8 15,5 7-7-15,3 4-4 0,1 5 2 0,4-1 6 16,6 4-3-16,-1-3 5 0,3 0-7 16,1-5-8-16,4-3 0 0,4-7-6 0,-1-4 0 15,3-4-3-15,3-2-3 0,-1-3-1 0,0-3-9 16,-1-3 5-16,0-4-3 0,0-3-2 15,-2-2 3-15,-2-1-16 0,-3-5-23 0,-1-3-49 16,0-4-93-16,-2-7-172 0,2-5-367 0,-2-6-811 16</inkml:trace>
  <inkml:trace contextRef="#ctx0" brushRef="#br0" timeOffset="441499.2666">4507 3862 701 0,'1'4'148'0,"1"3"-86"0,5 6 82 16,-2 1 81-16,2 7 53 0,1 1 9 0,0 2-61 16,1 0-60-16,1-4-47 0,2 0-29 0,0-5-22 15,0 1-14-15,4-1-7 0,-3-4-8 16,2 0-9-16,-4-5-4 0,1-3-1 0,-4-3 7 16,-3-2 15-16,-2-2 12 0,0-6 2 15,0-2-13-15,-2-5-12 0,-1-3-14 0,-1 1-8 0,-2-1 1 16,-2 2-4-16,0 0 0 0,-2 5-1 0,-3-1 2 15,-2 5-1-15,1 1-1 0,-3 2-2 16,1 4-6-16,0-2 2 0,3 3-3 0,2-1 1 16,-1 0 1-16,5 2-3 0,2-1-1 0,0 1-4 15,4-2-6-15,-2 2-7 0,1-3-5 0,2 2-10 16,-2-1 3-16,5-4 13 0,-1-1 6 16,2-6 13-16,2-3 3 0,1 1-6 0,1 0-2 15,-2 2-2-15,0 1-4 0,2 4 0 0,-2 0-2 16,1 5-3-16,-1 2-5 0,1 1 4 15,1 3 4-15,2 3 5 0,-1 0 13 0,0 2-9 16,-2 2 3-16,0 1 0 0,-2 0-3 0,-1-3 5 16,-2 1 2-16,-4 0 0 0,0-4 0 15,-1 1 3-15,0-1 2 0,-1-3 6 0,0 2 16 0,1-4 15 16,-2-4 0-16,0 2-12 0,-2-4-31 16,0-4-26-16,0-6-15 0,2-1 3 0,2-5 11 15,2 4 4-15,0 0 9 0,3 3 1 0,-3 3 0 16,2 3-11-16,-1 3-7 0,-1 4-6 0,2 2-7 15,2 0 15-15,3 1 9 0,-3 2 8 16,1 1 11-16,4-1-2 0,2 2-2 0,-1-4 5 16,1-2 0-16,2-5 5 0,0-3 4 15,1-5 3-15,3-4-2 0,-4-4 4 0,2-2 0 0,-4-2 1 16,-1-2 4-16,-3 0-6 0,-3-2 0 16,-3 1 0-16,-2 0-2 0,-4-5-1 0,-2 4 0 15,-1-1-2-15,-4 0 1 0,-2 2 0 0,-3 2-4 16,-2-1-5-16,-4 1-4 0,1 0-1 0,-3-1 3 15,-1 4 1-15,1 0-1 0,2 1 2 16,0 4 1-16,6 2 6 0,0 7 9 0,7 5 1 16,3 3-11-16,5 2-27 0,0 2-34 0,2 2-1 15,5 4 9-15,3 5 21 0,2 5 25 16,2 3-2-16,2 0 2 0,1 3-1 0,5 3 2 16,0 2 3-16,4 2-2 0,3 3-6 0,2 0-37 15,1 2-113-15,1-2-239 0,-1-2-553 0,-1-7-535 16</inkml:trace>
  <inkml:trace contextRef="#ctx0" brushRef="#br0" timeOffset="441652.7831">4873 3210 1268 0,'-11'-5'819'0,"-4"0"-712"16,0-4-9-16,5 4 19 0,2 0 0 15,5 1-26-15,-1 0-33 0,4 2-51 0,0 1-63 16,4-3-50-16,-1 1-93 0,5-1-131 0,2 1-217 15,2-1-437-15,7 1 525 0</inkml:trace>
  <inkml:trace contextRef="#ctx0" brushRef="#br0" timeOffset="441975.0463">5182 3063 1983 0,'-3'-6'218'16,"1"-2"-52"-16,-1-3-11 0,2 5 1 15,2 1-31-15,1 4-46 0,-2 1-51 0,1 1-40 16,0 4-10-16,3-1 13 0,4 5 15 0,1 4 16 16,2 2 1-16,0 0-7 0,-2 0-3 0,0-1-4 15,2 0 0-15,0 0-4 0,-1-4-2 0,0-1-1 16,4-1-4-16,-4-3 4 0,2-7 4 16,-2-1 6-16,2-5 7 0,-2-4 0 0,0-3-1 15,-2-4-1-15,2-5 0 0,-3-1-4 0,0-2-2 16,-2-1 2-16,-1 2-2 0,-3 2 8 0,-1 1 1 15,0 4 2-15,-1 7 11 0,0 6-4 0,1 3-3 16,0 3-8-16,0 2-21 0,0-1-20 16,2 5 2-16,4 1 3 0,1 1 4 0,3 9 22 15,3-2-4-15,-2 0 2 0,3 0 2 0,-2-4-7 16,2 0-5-16,0-2-20 0,-2-1-48 16,-1-1-84-16,-1 2-209 0,-1 0-533 0,-1-5-717 15</inkml:trace>
  <inkml:trace contextRef="#ctx0" brushRef="#br0" timeOffset="442124.471">5397 2671 1541 0,'-9'-1'979'16,"1"1"-960"-16,-3-1-23 0,7 1-10 0,2 1-32 16,2 2-88-16,0-1-129 0,4 3-263 0,2-1-369 15,7-1 239-15</inkml:trace>
  <inkml:trace contextRef="#ctx0" brushRef="#br0" timeOffset="442879.0754">5656 2609 2004 0,'-11'-20'129'0,"0"-9"-46"16,-9-5 11-16,5 3 2 0,-2 3 8 15,-2 2-29-15,-5-1-23 0,0 2-9 0,0-1-18 16,1 1-2-16,-1-1 1 0,4 2 14 0,0 2 13 15,7 6 15-15,2 2 9 0,1 8-8 16,7 2-17-16,3 2-40 0,0 3-59 0,3 1-3 16,0 4-3-16,6 6 24 0,2 3 39 0,4 6 0 15,1 1 3-15,3 2-1 0,1 1-1 0,4 1-3 16,2 2 2-16,-1 1-4 0,1 2 4 16,-1-3 1-16,0-3-4 0,-2-6 3 0,1-6-3 0,-4-9 1 15,-3-4 5-15,-3-1 4 0,0-4 9 0,-5-4 1 16,-2-1 6-16,1-6-6 0,0-3-6 15,-1-3-1-15,-4 0-9 0,1-3 7 16,-3 1-3-16,-1 0 0 0,0 2 9 0,-3 3-3 0,1 0 6 16,0 4 5-16,-1 3 5 0,2 4 1 15,-1 5-6-15,4 1-10 0,-2 4-23 0,1-2-16 16,1 2-6-16,1 4 2 0,6 0 13 0,1 3 8 16,2 2 5-16,3 0-1 0,0 1 1 15,4-3 0-15,1 1-2 0,1 1 1 0,-1 0-8 16,4 0 8-16,0 1-2 0,-2-3-2 0,-5-2 8 15,-3-5-7-15,-2-3 5 0,-5-3 4 0,-2-3-3 16,2-6 5-16,-2-3-8 0,0-4-5 0,-1-1 0 16,-2-3-1-16,-4 1 4 0,-2-1 0 15,-1-1 6-15,0-3-5 0,-3 3 4 0,4 1 4 16,-3 4-2-16,-1 4 10 0,1 2 7 16,2 6 8-16,2 3 3 0,0 2-5 0,1 3-9 0,2 0-15 15,0 0-8-15,2 0-27 0,1 3-3 0,0 1 6 16,5 4 1-16,4 4 23 0,-1-4 3 15,5 4 0-15,0-2 1 0,3-1-1 0,0 1 1 16,1-2-3-16,-1-1 4 0,0-1-4 16,-3-5 2-16,1-2 2 0,-4-3-4 0,0-5 8 15,-1-3-1-15,-1-6-1 0,-1-6 4 0,-3 0-7 16,1-2 3-16,-1-1-1 0,-6-2 2 16,1 1-1-16,-3-3-2 0,-1 0 2 0,-3-2-8 15,-3 1 6-15,0-4 1 0,-2 1-2 0,-2-3 6 16,-3-1-7-16,2 0-2 0,1-2 2 0,-6 2-5 15,5-3 1-15,-3 2 1 0,-1 2 0 0,3 3-1 16,2 5 5-16,0 6 1 0,5 7-5 16,0 9 10-16,3 5-16 0,4 5-14 0,0-1-18 15,1 6-5-15,3 5 13 0,2 5 14 0,2 5 21 0,2 4-4 16,1 2 4-16,8 2 0 0,2 2-4 16,1 3 8-16,8 0-4 0,0 8-4 0,6 0-7 15,-2 5-61-15,-2-3-92 0,-1-2-196 16,-2-6-354-16,-2-14-619 0</inkml:trace>
  <inkml:trace contextRef="#ctx0" brushRef="#br0" timeOffset="443071.9648">6234 1553 1723 0,'3'-3'206'15,"5"-3"-125"-15,1-1 11 0,1 3 39 0,2 2 22 16,0 1-8-16,6 2-26 0,-1 0-32 15,2 4-11-15,4 2-11 0,-1 2-15 0,5 4-5 16,-2 4-16-16,2 1-8 0,-2 2-6 0,0 7-24 16,-3 2-54-16,-1 2-109 0,-2 2-192 0,-6-4-432 15,4-5-775-15</inkml:trace>
  <inkml:trace contextRef="#ctx0" brushRef="#br0" timeOffset="443611.111">6686 1173 1203 0,'-3'8'157'0,"2"2"-92"16,-4 5 36-16,0 2 46 0,4-3 9 0,0 1-20 16,2 0-11-16,2 1-14 0,3 2-11 15,0-2-15-15,2 2-22 0,2-3-14 0,0-2-9 16,0-4-8-16,2-1-8 0,-3-4 1 0,0-3 3 15,0-2 16-15,-1-3 11 0,-4 1 9 0,2-1 8 16,-4-3-9-16,-2-1-10 0,0-6-15 16,0 0-14-16,0-3-5 0,-2 0-8 0,1-3 1 15,-4 2-5-15,2 2 0 0,-1-4-1 0,-1 3 0 16,1 0-1-16,-2-1-1 0,4 3 1 0,1 0-3 16,0 3-2-16,1 1 0 0,1 4-5 0,1 3-1 15,-1 0-7-15,3 2-6 0,2-2 3 16,2 3-1-16,3-2 6 0,1 3 3 0,-1 0 3 15,8-1 3-15,-4 0-2 0,2 0 6 0,1 1-6 16,2 1 4-16,-1-1-1 0,-2 2 0 0,0-2 2 16,-1 5 0-16,-2-2 3 0,4-1 3 0,-3 1 6 15,3-3-5-15,1 0 0 0,-4 1-1 16,0-2-5-16,-4 3 3 0,-3-1-9 16,-4 0-23-16,1 3-54 0,-4-1-81 0,-2 4-136 0,-3 1-304 15,-1 7-964-15</inkml:trace>
  <inkml:trace contextRef="#ctx0" brushRef="#br0" timeOffset="444322.1726">4517 5117 1754 0,'-10'12'551'0,"-1"3"-512"0,-1 11-15 15,5 4 9-15,6 4 14 0,1 2 11 0,2 1 2 16,3 0-6-16,2-2-12 0,1 3-5 15,2-2-9-15,4 0-8 0,1-4 2 0,1-3-13 16,-1-9-9-16,2-8-2 0,-2-6-8 0,4-10 5 16,-4-9 11-16,1-8 2 0,-2-9 2 0,-5-10 1 15,-2-8-4-15,-2-7 1 0,-4 0 3 16,-1 1-2-16,-3 4 1 0,0 6 0 16,-2 9-1-16,-1 12 11 0,-3 9 6 0,0 7-1 0,0 4 0 15,1 2-17-15,2 2-12 0,-1 1-11 16,5 3-13-16,-1-1-3 0,2 2 1 0,1 2 6 0,1 3 2 15,2-4 3-15,0-1-3 0,4-3 1 16,4-4 8-16,-1-3 8 0,5-5 7 0,0-8 4 16,-1-10-1-16,3-5 0 0,-5-8 1 0,1 0 1 15,-5 1 8-15,-4 2 6 0,-2 2 5 0,-6-1 1 16,-2 3 6-16,-3 3 0 0,-2 1 5 16,1 5-1-16,-5 2-7 0,0 4 1 15,-1 0 0-15,-1 4 11 0,0 7 7 0,6 4 0 16,-2 1-13-16,3 2-15 0,5 0-10 0,2 2-22 0,3-1-7 15,1 5-1-15,4 7-2 0,1 7 13 16,6 8 6-16,6 1-1 0,3 2-2 0,8 0 1 16,2 2-4-16,5 2 4 0,3 2 4 0,4 2-2 15,1 5 5-15,0 4-7 0,3 5-4 16,-1 2-3-16,-3 6-16 0,-1 3-24 0,-3 1-34 16,-2-1-30-16,-4-3-13 0,-3-1 14 0,-5-1 25 15,-10-5 29-15,-1-3 29 0,-7-11 13 16,-6-8 30-16,-3-13 45 0,-4-10 30 0,-4-12 21 15,-2-12 4-15,1-7-32 0,-4-7-26 0,4-8-18 16,0-2-20-16,2-7-9 0,0-2-3 0,2 2-4 16,0-1-6-16,-1 3-10 0,4-1-20 0,-1 0-41 15,1-1-58-15,2 2-152 0,0 2-328 16,6-1-936-16</inkml:trace>
  <inkml:trace contextRef="#ctx0" brushRef="#br0" timeOffset="444697.2934">5198 3964 2582 0,'-1'0'142'0,"-2"-2"-75"16,2 1-58-16,1 2-14 0,1 1 9 15,0 7 14-15,2 6 20 0,0 6 9 0,4 5-4 16,-2 3-11-16,1 1-7 0,4 2-5 0,-2 1 0 16,0-1 8-16,3-1-2 0,-1-4-3 0,0-3-5 15,2-7-10-15,-1-5-5 0,-1-3-3 0,1-6-2 16,-1-3 0-16,0-6 8 0,0-4 5 16,-1-7 4-16,-3-3 4 0,-1-4-9 0,-2 1-4 15,-3 2-1-15,-1-1-2 0,-1 4 2 16,-3 2 0-16,-3 4 1 0,1 3 3 0,-3 4 5 0,1 1-1 15,4 3-1-15,1 0-2 0,2 1-13 16,2 1-9-16,0 1-7 0,1 4-1 0,1 1 5 16,2 4 7-16,2 2-1 0,1-2-10 0,4-1-23 15,1-3-74-15,6-5-141 0,0-4-321 0,4-8-1053 16</inkml:trace>
  <inkml:trace contextRef="#ctx0" brushRef="#br0" timeOffset="445118.6616">6041 3414 2918 0,'-15'-32'87'16,"-1"-2"-35"-16,-3-8 0 0,3 3 16 0,-2 6 7 16,-1 1-7-16,-4 0-12 0,2 2-11 0,1 2-2 15,2 2-2-15,1 6-3 0,2 3-4 0,5 3-7 16,4 7-5-16,0 3-6 0,3 3-7 15,1 2-12-15,4 1-20 0,1 2 1 0,3 4 1 0,4 10 6 16,5 6 16-16,6 6-2 0,5 5 4 16,5 1 0-16,6 6 1 0,1 2 0 15,2 5-3-15,-1 2 1 0,1 1-2 0,1 0-4 16,-1 4 4-16,-2-2 0 0,-5-1-1 0,-3 1 4 16,-2-5-3-16,-8-4 0 0,-8-9 0 0,-2-12 4 15,-3-11-2-15,-5-6 11 0,-4-10 2 0,-6-5-10 16,-2-8 1-16,-2-10-16 0,-6-9 1 0,-1-5 4 15,3-2 2-15,-3-2 4 0,1 1-1 0,0-1 7 16,4 4-7-16,-3 1 2 0,6 2 1 16,0 8-10-16,6 2 7 0,2 9-3 0,3 7 0 15,3 2-1-15,1 6-4 0,1 1-1 0,4 0 0 16,3-1 4-16,4 3 0 0,2 3 3 16,2-2-2-16,2 0-10 0,-2 2-14 0,2-3-30 15,-2 0-44-15,1 0-76 0,1-3-157 0,5-3-487 16,-4-4-840-16</inkml:trace>
  <inkml:trace contextRef="#ctx0" brushRef="#br0" timeOffset="445815.3505">6504 2751 2623 0,'-12'3'87'0,"-1"2"-47"0,-3 4-1 0,6 1 22 16,2 5 8-16,1-1-4 0,-1 3-7 0,4 2-16 15,1 0-12-15,3 0-4 0,2-2-11 0,1 2-4 16,5-4 1-16,-1-1-5 0,4-1 0 16,0-2-1-16,0-6-3 0,2-2 2 15,-2-4 2-15,2-5 11 0,3-3 1 0,-4-8 1 0,5-4-1 16,-4 0-13-16,-1-4 3 0,-3 4 0 0,-2 0 3 16,-3 1 6-16,-4 0-7 0,-2 2-1 15,1 0-2-15,-4 4 0 0,0-1-5 0,0 4-1 16,0 1-1-16,3 3-5 0,-4 3 7 0,5 3-4 15,1 1-9-15,-1 1-7 0,2 0-22 16,-1 0-2-16,1 3 8 0,5-1 11 0,-4 3 18 16,0 1 4-16,4-1 0 0,-3-1-5 0,3-1 5 15,-2 2 0-15,5-3 0 0,-5 0 5 16,2-2-5-16,-4 0 2 0,2-1 0 0,0-1 2 0,-1-2 7 16,4 0 4-16,1-7-2 0,-3 2-4 15,3-7 0-15,2 1-3 0,-2 1-1 0,-1-1 5 16,0 1-8-16,0 5 1 0,-4-3-1 0,3 5-5 15,-4 2 2-15,-1 0-3 0,0 2-3 0,0 0-2 16,2-1 0-16,1 3 1 0,-2-2 2 0,5-2 9 16,-4 3-5-16,4-1 2 0,-4 0 0 15,4-1-5-15,-4 1 10 0,1-2 0 0,2 0 4 16,-4-1 5-16,4-1-3 0,-2-1-2 16,1-4 0-16,-2 1 4 0,-1-3-5 0,1 1 4 15,-3-3 0-15,0-2-6 0,-2-1 3 0,1-4-3 16,-1-1-2-16,-3-1 0 0,-1-2 0 0,-2-1 2 15,-2-2-2-15,1-3 1 0,-2-1-5 0,-3-2 0 16,-2-4 1-16,0 0-4 0,-1-6 5 16,-3 0-3-16,1 2-1 0,5 1 5 0,-4 4-4 15,1 1 3-15,3 2 0 0,2 9 1 0,4 7 3 16,0 7-4-16,6 11-8 0,2 2-22 0,0 4-17 16,1 2 1-16,6 4 11 0,-2 10 25 15,7 8 17-15,1 5 4 0,0 3-2 0,7 3-3 0,0 5 1 16,2 2-5-16,3 3 0 0,0 1-1 15,-2-3 1-15,4 0 1 0,-1-3-3 16,0-3 0-16,2 1-18 0,-4-7-30 0,5-4-52 0,-6-9-73 16,2-12-40-16,-5-13-27 0,-7-10-38 0,-1-8-150 15,-3-3-397-15,-9-5-210 0</inkml:trace>
  <inkml:trace contextRef="#ctx0" brushRef="#br0" timeOffset="445935.9182">6670 2180 1914 0,'-4'-2'565'15,"4"0"-416"-15,0 1-92 0,5-1-34 0,-1-2-21 16,4-6-9-16,10-1 11 0,2-7-10 16,8-2-67-16,3-3-204 0,2-4-588 0,5 0-620 15</inkml:trace>
  <inkml:trace contextRef="#ctx0" brushRef="#br0" timeOffset="446351.2524">7386 1800 2513 0,'3'0'156'0,"-1"0"-59"0,-1 0 2 15,0-2 35-15,-1 2 12 0,1 0-4 0,0-2-29 16,-1 2-29-16,0-1-4 0,0-2-25 15,0-8-11-15,0-2-17 0,0-9-18 0,0-4 2 16,0 0-11-16,1-4 8 0,-2 3-6 0,0 0-1 16,0 1 6-16,0 2-9 0,-1 1 4 15,-2-1-3-15,3 1 0 0,-1 2 4 0,1-3-5 16,-1 2 6-16,-3-3-2 0,3 0 0 0,0-2-1 16,-1 1-5-16,-3 1 3 0,5 1-5 15,-1 8 7-15,-2 3-5 0,3 7-4 0,0 6-9 16,1 1-16-16,0 3-10 0,1-1 4 0,5 5 12 15,2 9 12-15,4 8 16 0,0 3-2 0,6 5 0 16,-2 1 2-16,8-2 2 0,0 5-4 16,4-1 6-16,-5 4-7 0,6 4 4 0,-1-1 2 0,-4 1-6 15,0 0-22-15,1-1-33 0,-4-6-34 16,-1-5-42-16,-2-9-14 0,-4-10-15 0,-2-8-23 16,0-7-69-16,-5-6-327 0,-5-5-971 0</inkml:trace>
  <inkml:trace contextRef="#ctx0" brushRef="#br0" timeOffset="446546.9018">7199 1472 2157 0,'3'-6'223'0,"4"-1"-51"15,2-3-19-15,4-2-13 0,2-1-32 16,2 1-38-16,6-8-31 0,2 2-19 0,4-4-13 15,3-4-2-15,-1-1-11 0,2 1-33 0,2 2-59 16,-5 5-122-16,-6-1-225 0,2 6-530 0,-3 1-335 16</inkml:trace>
  <inkml:trace contextRef="#ctx0" brushRef="#br0" timeOffset="446833.6033">7673 1202 1172 0,'-4'13'414'16,"2"5"-169"-16,2 4-34 0,0 1-8 0,2 1-30 0,4-4-28 15,-1 0-35-15,5-2-35 0,3-1-4 16,1 1-15-16,-1-1-12 0,6-3-5 0,-1-2-7 16,0-5 1-16,-1-5 7 0,1-2 4 0,-1-6-1 15,-4-4-1-15,-2-4-5 0,2-6-14 0,-1-1 6 16,-5 0-5-16,1 2-6 0,-5-3 11 15,0 5-2-15,-3 1 15 0,-4 2 8 0,2 4 1 16,1-1-8-16,-3 2-16 0,1 3-7 0,2 2-18 16,1-1 3-16,1 0-8 0,3-4-7 15,0 2 0-15,5-2-35 0,2-1-43 16,1 2-84-16,4 2-169 0,-2 0-351 0,1 3-997 0</inkml:trace>
  <inkml:trace contextRef="#ctx0" brushRef="#br0" timeOffset="447971.8749">4391 6933 720 0,'-7'-12'866'0,"-2"0"-537"15,-1-6-88-15,1 4-56 0,5 4-36 0,2 0-35 16,-1-1-29-16,2 0-24 0,1 4-24 0,1 2-20 15,-1 3-22-15,2 3-10 0,3-1-1 16,2 0 5-16,2 2 11 0,2 2 1 0,4 6-1 16,2-2 0-16,1 5-1 0,0 0 4 0,-1 5 1 15,1 2 5-15,-2-2 3 0,-1 3 1 0,-3-4 1 16,-2-1-1-16,-2-3 0 0,-4-2-1 0,-2-5 3 16,0-1 19-16,-2-5 22 0,0-2 19 15,-3 0-14-15,-1-4-30 0,-3-4-37 0,0-3-30 16,-2-6 3-16,0-6 10 0,2-1 10 0,-1 0 0 15,3-3 1-15,-1 3-1 0,1-1 1 16,0 4 10-16,1 8 3 0,2 4 3 0,-1 7-1 16,3 3-10-16,0 1-29 0,2 0-46 15,-1 1-1-15,3 2 11 0,4 1 28 0,5 4 44 0,0 3 2 16,6 5-3-16,0-4 1 0,-2 2 1 16,4-5 1-16,-1 0 1 0,2-5 1 0,-1-6-1 15,0-1 2-15,-1-8 2 0,-2 1 3 0,-1-3 5 16,-1-3 3-16,-2-1 0 0,-2-2 4 15,-3-2 0-15,-1 1 3 0,-1 1 2 0,-6 0 0 16,-1 2 3-16,-5-1-2 0,-2 0 0 0,-2 4-1 16,-1-2-2-16,-5 6 4 0,0 2-4 0,1 3 0 15,-1 1-8-15,0 3-5 0,4 2 1 0,0 1-7 16,3 3-3-16,0 3-3 0,3 0-3 0,1 6-1 16,1 1 1-16,3 4-1 0,2-1-4 0,1-3 3 15,4 0 1-15,3-2-1 0,3-2 2 16,1-3-4-16,5-1-6 0,-2-6 2 0,5-2 4 15,0-5 3-15,-2-1 4 0,-1-4-2 0,0-1-3 16,-1-5 4-16,-4-2 4 0,2-1 2 16,-4-3 6-16,-3-3-2 0,0 2 1 0,-5-5 2 15,3-1 0-15,-7 1 6 0,-7 2-1 0,3-2 0 16,-5 3-6-16,-4-3-2 0,-2 1 0 16,2 2 1-16,-6-2-4 0,-1 2-5 0,0-1 0 15,-2-2-4-15,-3 2 6 0,-1-1-1 0,-3 1 1 16,5-1 1-16,-3 3-3 0,6 2 3 0,0 4 6 15,8 9 4-15,6 2 3 0,1 7-7 16,2 1-24-16,5 2-12 0,4 7-1 0,1 5 4 16,3 6 17-16,3 4 5 0,6 0 1 0,2 1 0 15,1-2-1-15,4 3 0 0,2-4 3 0,4 3-6 16,-1-1-13-16,4 0-38 0,1 1-93 0,-2-3-191 16,6-3-465-16,-2-4-799 0</inkml:trace>
  <inkml:trace contextRef="#ctx0" brushRef="#br0" timeOffset="448102.5603">4753 6164 1697 0,'-6'-3'140'0,"-4"0"-176"0,3-2-92 0,5-4-135 16,5-1-279-16,4-4-325 0</inkml:trace>
  <inkml:trace contextRef="#ctx0" brushRef="#br0" timeOffset="448402.9322">5534 5491 1351 0,'4'1'717'0,"4"-1"-614"0,6 0 1 0,1 1 30 15,5 1 21-15,-1 0-26 0,3 1-25 0,-2 0-31 16,0-2-18-16,0 1-13 15,-4 1-12-15,1 0-5 0,-1 0-6 0,-6-2-2 16,-3-1 1-16,-3 0 11 0,-3 0 19 0,-2 0 17 16,0 1 2-16,-4-5-15 0,1 0-18 0,-3-5-21 15,0 0-4-15,0-2-2 0,-2 1 0 0,2-1 0 16,-3-1-2-16,5 2 1 0,-3 0-1 0,1 3 0 16,3 2-3-16,-3-3 0 0,4-1 1 0,-1 2-4 15,1-2-3-15,2 2-7 0,1-1-15 16,1-1-29-16,6 0-49 0,-1-3-69 0,5-4-115 15,3-2-217-15,6-3-431 0,2-3-402 0</inkml:trace>
  <inkml:trace contextRef="#ctx0" brushRef="#br0" timeOffset="449314.1492">5932 5028 1575 0,'-5'6'191'0,"-4"3"-78"15,0 7 8-15,0 1 19 0,-1 0-7 0,5 1-23 16,-1 0-29-16,4-3-19 0,2-2-11 15,1 1-8-15,0-3-9 0,5 0-6 0,0 0-5 16,3-6-2-16,1 0-2 0,0-2-3 0,3-6-1 16,2-1-2-16,-2-1 0 0,-1-3-3 15,0-5 1-15,-3 2 0 0,-2-2 2 0,1 1 2 16,-5 2 0-16,-1 2 4 0,0 1 1 16,-2 0 4-16,-2 4 0 0,1 0-2 0,0 2-7 0,1 1-7 15,-1 0-11-15,2 0-13 0,-1 1-13 16,1 0-12-16,0 2 11 0,4-3 9 0,-1 3 15 15,4-2 14-15,2-3-1 0,0 0-1 0,6-5-1 16,-2-5-1-16,3-1-2 0,-3-6 2 0,-1-1 1 16,0 0 1-16,-6 1 4 0,-1 0 2 15,-4 0 5-15,-2 0 2 0,-2 3-6 0,-3-2 1 16,0-2-2-16,-3 0 1 0,-1-1 3 0,0-2-2 16,-2-1-4-16,-1 0-4 0,0 1-3 15,1-3 0-15,-3 0-2 0,0 0 3 0,4-2 0 0,-2 2-2 16,0-1 1-16,4-1-4 0,-2 2 3 15,1 0-1-15,2 6-1 0,2 5 4 0,0 7-6 16,3 5-7-16,1 3-25 0,2 2-17 0,0 4 4 16,5 5 10-16,1 7 27 0,0 2 13 0,4 3 0 15,2-1-2-15,3 1 0 0,-1-2 1 16,3 2-2-16,1-1-2 0,4 2 2 0,-1-1 2 16,2-2 0-16,-1 3 1 0,3-5-4 0,-5-3-3 15,-1-5 0-15,-3-8 3 0,-3-5 5 16,-1-1 9-16,-3-5 5 0,0-3 1 15,-1-3 1-15,1-1-7 0,-2-5 1 0,-5-1-2 16,4-1-3-16,-5 0-1 0,-2 3-1 0,0-4 0 0,0 0 8 16,-4 2 2-16,-1 1 7 0,1 4 6 15,-3 3 0-15,2 3 6 0,0 5 5 0,3 2-8 16,1 3-12-16,1 2-23 0,0 1-22 0,3 0 0 16,2 5 2-16,1 1 12 0,3 2 15 0,1-2-2 15,3-1-3-15,3-3 0 0,0 2-4 0,2-5 1 16,0-1 3-16,1-1-2 0,-6-1 0 15,4-3 0-15,-4-1 2 0,0-4 2 0,2-6 4 16,-1-1 0-16,1-3 0 0,-2-2 0 0,-2 0 1 16,-2 0 0-16,0 0 2 0,-6 2 0 15,-2 2 2-15,-1 1 0 0,-2 2-1 0,0 0 2 16,-4 3-2-16,3 2 2 0,1 3 1 0,-3 1-3 16,3 3 1-16,2 0-5 0,0 1-9 0,2 1-7 15,0 0-13-15,2-4 0 0,-2 2 3 16,6-2 9-16,-1-1 10 0,3 0 1 0,3-3 2 15,-3 0-1-15,0 1 1 0,0-3 3 16,-4 0 2-16,1 1 2 0,-4-2 3 0,-1 2 0 0,-5-1 0 16,1-1 1-16,-7-1-3 0,0 3-4 0,-1 0-3 15,0 0 2-15,0 4-2 0,2 1 3 16,1 1 3-16,0 2 1 0,5-1 0 0,-5 5-3 16,4 2-5-16,1 2-3 0,-3 5 0 0,3 0 1 15,2 3 2-15,4-1-2 0,1 1 2 16,5-3-2-16,1-1 2 0,0-2 0 0,7-1 1 15,-4 0-1-15,5-1-5 0,0-2-1 0,-2-2-6 16,0-3-1-16,0-2-2 0,1-4-9 0,-5-3-19 16,2-4-41-16,0-1-46 0,3-3-93 0,-4-3-219 15,4 0-499-15,-6 2-587 0</inkml:trace>
  <inkml:trace contextRef="#ctx0" brushRef="#br0" timeOffset="450581.5806">7240 3098 1 0,'0'2'0'0,"-7"3"0"0,3 1 0 0,-4 6 0 15,4-2 0-15,-3 2 0 0,4-4 0 16,-3 1 0-16,4-5 0 0,2 0 0 0,0-4 0 16,1-1 0-16,0-4 0 0,4 0 485 0,-2 1-17 15,-1-3-89-15,3 0-33 0,-3 3-58 16,0 0-66-16,-2 3-58 0,1 1-54 0,-2 1-42 16,1 0-30-16,0 0-29 0,0 2-7 0,0 2 2 15,1 3 10-15,3 5 16 0,0 5 1 0,-1 3-1 16,5 2-4-16,0 2-2 0,2 2 1 0,2 0 4 15,1-1 5-15,5 3 4 0,-1-4-2 0,-1-3-7 16,3-4-9-16,1-3-5 0,0-5-2 16,2-3-6-16,-3-3 1 0,2-5-1 0,-1-4 6 15,-1-4 10-15,-1-3 3 0,-4-5 2 0,3-1-6 16,-6-3-3-16,0 4-2 0,-4-4 1 16,-3-1 1-16,-2-2-1 0,0 0-1 0,-5 0 0 15,0 2-5-15,-3 0-1 0,1 1-1 0,-3 1-6 16,0 0 2-16,4 2-4 0,-3-1 1 0,4 3-2 15,1 1-3-15,-2 1 0 0,8-1-3 16,-1 4-1-16,0 1-2 0,5 0-2 0,-1 3 1 16,3 0-4-16,-3 3 1 0,7 0 3 0,-2 2-3 15,-1 1 3-15,2 2-1 0,1 1-2 16,-2 1 2-16,0 4 0 0,0 1 1 0,2 1 3 16,-2 4 1-16,-1-2 0 0,0 3 3 0,-2-4 1 15,1 2-3-15,0-2 4 0,0-3-1 16,-2-2-1-16,-3-2 2 0,1-1 0 0,-1-1 1 0,1-2 0 15,-2 0 3-15,3-3-1 0,-3-2 2 16,5-3 2-16,-1-3-3 0,-1-3 3 0,-3-2-1 16,-1 0 0-16,0 0 1 0,-3-1-1 0,-3 1-1 15,0-4-2-15,0 1 1 0,-3-1-2 0,-1 1 0 16,2 1 3-16,-4 1-1 0,1 4 2 0,-1 0-1 16,4 5 0-16,-3-1 3 0,3 5-4 15,0 2 1-15,3 3-4 0,1 1-5 0,0-1-12 16,-2 2-3-16,2 4 1 0,0 3 2 0,1 3 11 15,-1 4 1-15,1 0 2 0,1 1 3 16,4 0-3-16,-1 1 3 0,2-3 1 0,-1 2-2 16,4-3-1-16,1-3-2 0,1-5 0 0,1 0 0 15,2-4 4-15,-3-3 7 0,0-3 0 0,-2-3 3 16,1-1-2-16,3-6-4 0,-2-3 0 16,0-1-4-16,0-2 0 0,0-3-1 0,0 1 1 15,-2-3 2-15,-1 4-1 0,0-1 1 0,-4-2-5 16,1 6 3-16,-2-4-2 0,-3 4 2 15,0 2 4-15,0 3-2 0,0 3 2 0,-1 3-1 16,1 3-1-16,-1 1-7 0,1 5-14 0,0-2-25 0,1 3-3 16,0 2 6-16,0 2 12 0,5 5 26 15,-3-2 2-15,5 1 2 0,-2 0-2 0,3 1-1 16,-1-3 2-16,1 0-2 0,2 2 1 0,-1-4 1 16,2 1 0-16,-2 0 0 0,0-3-1 15,2-3-2-15,-3 0-1 0,0-6-2 0,0-1 2 16,1-2-2-16,0-4-1 0,-1-1-3 0,1-4-1 15,-5 0 0-15,1 1 2 0,-5 3 4 0,-1-1 4 16,-2 0 6-16,-5 5 4 0,2-3 0 16,-5 5 5-16,1 3 0 0,-1 0-2 0,2 1 0 15,4 2-3-15,-1 2-6 0,4-1-6 0,1 1-4 16,1 2-2-16,0 1-1 0,3 1 3 16,0-1 3-16,3 2-1 0,2-2 1 0,-2 1 0 15,4-3 2-15,2-3 1 0,1-3 5 0,2-3-1 16,-2-1 1-16,6-6 0 0,-5 0-1 0,2-6 2 15,1-2-1-15,-5-2 2 0,4-2 2 16,-5-2 2-16,-2-3 5 0,0 2 1 0,-2-1 2 16,-5 0 1-16,-3 2-4 0,-2-1 0 0,-4 0-2 15,-4 0-2-15,0-1-3 0,0 1 1 0,-4-1-2 16,-2-1-2-16,2-3 0 0,-6 0-3 0,0-3 1 16,-1 5-1-16,1-2-2 0,-1 3 1 0,1 1-1 15,6 4 0-15,-2 1 4 0,6 11-1 16,2 4-2-16,5 6-14 0,2 6-32 0,2 2-2 15,1 6 3-15,5 8 14 0,1 4 31 0,3 5 0 16,3 3-1-16,3 1 1 0,4 4-1 16,2 4 1-16,6-1 1 0,2 0 0 0,0 0-5 15,1-4-20-15,0-2-61 0,3 1-122 0,-4-8-157 16,-1-7-240-16,-1-8-393 0,-4-7 147 0</inkml:trace>
  <inkml:trace contextRef="#ctx0" brushRef="#br0" timeOffset="450763.5256">8327 2135 1636 0,'0'-4'169'0,"0"0"-73"15,0-1-8-15,2 4-15 0,4 1-19 0,-1 0-1 16,4 1 1-16,6 2 0 0,-1 0-2 0,7 1-6 16,1 2-11-16,4 2-7 0,-3 1-7 15,0-1-8-15,1 2-15 0,-4 0-30 0,0 1-68 16,-4-3-127-16,3-1-263 0,-1-6-535 15</inkml:trace>
  <inkml:trace contextRef="#ctx0" brushRef="#br0" timeOffset="450909.9294">8596 1663 1885 0,'-11'-5'261'0,"6"1"-284"0,-4-1-28 15,2 5-18-15,3 2-55 0,-3 0-141 0,4 3-263 16,1-3-376-16</inkml:trace>
  <inkml:trace contextRef="#ctx0" brushRef="#br0" timeOffset="451239.4653">8704 1825 1 0,'1'13'71'0,"5"3"76"0,-2 4 24 0,5-6-10 16,-1-2-8-16,1-3-12 0,0-2-19 0,-2-2-5 15,8-3 13-15,-6-3 14 0,0 0 10 16,-3-5-13-16,2-1-19 0,0-5-13 0,-4-1-8 16,2-1-1-16,-2-3 5 0,-2 0-3 0,3-1-2 15,-3 0-2-15,-1-1-6 0,-2 3-5 16,0 0-21-16,0-1-15 0,0 3-15 0,1-3-11 15,0 0-7-15,1 1 3 0,2 0-10 16,1-1-6-16,4 1-3 0,1 2-4 0,1 2 4 16,0 5 0-16,4 2 0 0,-2 3 1 0,0 1-4 15,4 4 3-15,2 0-3 0,1 2 5 0,2 4-1 16,-1 1-2-16,-2 4 1 0,-4 0-9 0,1 4-16 16,-3-1-43-16,0 0-81 0,-2 2-126 0,2-2-256 15,-3 0-457-15,0-2 97 0</inkml:trace>
  <inkml:trace contextRef="#ctx0" brushRef="#br0" timeOffset="451746.1642">5946 5975 1463 0,'-7'11'771'0,"-3"8"-695"0,-2 9-25 0,4 6 14 16,1 4 15-16,5 1 11 0,-1 0-3 0,1-1-13 16,4-3-14-16,1-2-15 0,5-2-11 0,1-2-12 15,4-3-7-15,0-4-2 0,6-4-9 16,0-10-1-16,1-2 0 0,3-6-11 0,-1-4-19 16,4-5-40-16,2-7-72 0,-4-3-127 0,5-2-266 15,0-3-568-15</inkml:trace>
  <inkml:trace contextRef="#ctx0" brushRef="#br0" timeOffset="452282.649">6297 5753 1380 0,'-2'-1'466'0,"0"1"-362"0,-1 0-80 16,1 5-14-16,2 5 26 0,0 3 37 0,0 7 27 15,2 4 6-15,1 2-5 0,-1 2-22 16,6-1-12-16,-5 2-21 0,5-4-9 0,-2-2-1 0,1-1-9 15,3-3 1-15,-1-3-4 0,3-6-6 16,0-6 0-16,0-8 6 0,3-4 4 0,-4-4 2 16,1-4-4-16,-1-2-6 0,-2-4 2 0,-2 4 1 15,-6-1 4-15,0-1 1 0,-2 1 2 0,0 0-4 16,-6 3-3-16,0-4-3 0,-1 5-5 16,-5 1-5-16,0 0-4 0,0 3-4 0,2 1 0 15,-2 2 1-15,4 1 1 0,1 5 2 0,2 0-5 16,4 2-9-16,2 0-24 0,1-2-10 15,2 5 4-15,2 3 6 0,4 0 22 0,1 4 5 16,0-1 4-16,2-3 1 0,1 0-3 0,2-1 2 16,-3-3-4-16,-1 1 3 0,-1-7 4 15,0-1 7-15,-1 0 4 0,-1-3 6 0,-2-5-1 16,2 1-3-16,0-8-1 0,-4-3-2 0,4 0-4 16,-1-3 1-16,-3 2-4 0,3 1 0 0,-3 1 0 15,2-1-1-15,-2 4 0 0,3 1-4 16,-4 4-1-16,4 3-2 0,-1 3-1 0,-1 2-1 0,4 0 0 15,-4 3-1-15,5 2 0 0,2 1 0 16,2 2 1-16,-3 0 2 0,2 3 3 0,0 0 1 16,1-2 1-16,-4 2-2 0,1-2 1 0,0 0 1 15,-3-2-1-15,-3 1 2 0,2-1-2 0,-5-1 0 16,4-1 2-16,-5-1 5 0,1-2 5 16,0 0 3-16,3-4 0 0,-2-4-5 15,3 1-6-15,-3-2-5 0,6 3-1 0,-4-3-1 0,4 4-2 16,-1 2-2-16,3 0-2 0,-1 5-1 0,-1-2 2 15,4 1-14-15,2 0-43 0,-1 0-103 16,3-4-229-16,1 1-629 0,4-4-423 0</inkml:trace>
  <inkml:trace contextRef="#ctx0" brushRef="#br0" timeOffset="452808.6403">7474 4843 2829 0,'-10'-23'63'0,"-4"-9"-21"0,-3-9 22 0,4 4 19 15,-3 5 0-15,4 1-13 0,-5-3-26 0,4 2-17 16,0-5-2-16,-2 2-7 0,3-7-5 0,1 0-4 16,1 3-8-16,2 1 1 0,1 6-1 15,1 7 5-15,4 10 5 0,1 8-4 0,-2 6-7 16,6 2-24-16,-3 1-15 0,3 3 4 0,5 4 8 15,-2 4 19-15,7 2 9 0,0-1 0 16,0 1 0-16,5-1 2 0,-1 1 2 0,0 3-2 16,1-3-2-16,5-1-1 0,3 3-8 0,-3-3-22 15,5-2-34-15,-5 0-41 0,5-3-42 0,-5-7-11 16,-1-1 23-16,-4-2 42 0,1-3 48 16,-8 0 34-16,-1 1 11 0,-2 1 2 0,-6 1 5 15,0-1 3-15,2 2 7 0,-3-1 16 0,1 0 6 16,1-5 4-16,6 1-6 0,1-7-15 15,5-2-8-15,0-1-7 0,1-3 0 0,0-2 2 16,1 0 1-16,-3 0 2 0,1 0 4 0,-4-1 6 16,-3 5 10-16,-3-2 8 0,-3 3 10 0,1 3 2 15,-6 2 2-15,0 3 0 0,0-1-4 0,-3 4-5 16,2 2-11-16,-4 1-8 0,-1 1-11 16,2 1-5-16,0 3-6 0,1 0-3 0,1 6-2 15,0-1 1-15,2 2 0 0,2 2 0 0,2-1-2 16,1-1 2-16,1 1 3 0,5-5 1 15,2 0 1-15,0-2 0 0,2-2-2 0,-1 0 1 0,3-3-4 16,-2-3-1-16,-1-1-9 0,1 0-14 16,4-5-28-16,-2-1-59 0,-1-5-115 0,5-5-300 15,-2 2-1107-15</inkml:trace>
  <inkml:trace contextRef="#ctx0" brushRef="#br0" timeOffset="453259.4545">8573 3061 958 0,'0'1'248'0,"0"-1"-109"0,1 0-64 15,-2 2 17-15,1 4 8 0,-2 4 24 0,2 1 29 16,-3 9-16-16,-2 3 0 0,3 2-9 16,-1 4-12-16,-2 2-22 0,3-1-7 0,2-1-13 0,1-2-17 15,1-4-11-15,4-2-20 0,2-1-8 16,-2-3-1-16,5-2-2 0,2-2-1 16,-2-3-4-16,0-2-6 0,-1-6-9 0,4-1-21 0,-1-2-46 15,3-5-83-15,0 1-162 0,-1-5-321 16,3-4-881-16</inkml:trace>
  <inkml:trace contextRef="#ctx0" brushRef="#br0" timeOffset="453805.5765">8812 2857 756 0,'-8'12'419'0,"0"7"-186"0,-4 7-15 15,3 3 7-15,1-1-9 0,2-1-39 0,-1-1-38 16,6-4-48-16,1-2-26 0,2-3-21 16,6-4-13-16,2-2-5 0,1-4-10 0,2-2-2 15,5-6 0-15,-1-1 2 0,-2-8 3 0,4-2-1 16,-2-4 2-16,1-1-6 0,-1-3-2 0,-1 2 0 16,-4 1-1-16,-2 0 8 0,-4 2 2 15,-2 4 7-15,-3-1 2 0,-2 5 2 0,-3 0 1 16,0 2-2-16,1 0-4 0,-4 2-8 0,3 3-9 15,1 0-15-15,1 1-17 0,2 1 1 0,4 4-1 16,-1 4 7-16,5 2 13 0,3 2-5 0,5-5 2 16,3-3 0-16,7 0 3 0,-2-6 3 15,4-2 3-15,0-2-2 0,-4-3 1 0,3-3 1 16,-4-5 1-16,-1 1 4 0,-3-4-1 0,2-1 1 16,-3 2 4-16,-4-3-2 0,2-1 2 0,-4-3 2 15,-1 1 0-15,0-2 1 0,-2 0-1 16,-2 1 4-16,-4-3-3 0,-2 1 2 0,-2-3 2 15,-1 3-3-15,-5-3 0 0,0 0-4 0,-5 0 0 16,0-2-3-16,-1 1-2 0,-4 2 1 16,-4-6-8-16,2 3 6 0,-3-1-9 0,0-3 1 15,0 4 2-15,-3-2-9 0,3-2 9 0,1 3-2 0,2 2 1 16,0 5 5-16,7 8-1 0,3 8 1 16,3 5-7-16,2 4-13 0,3 2-16 15,1 7-1-15,-1 5 7 0,1 10 8 0,1 9 19 16,1 2 0-16,7 2-1 0,0-3 5 0,5 2-6 15,3-1 1-15,3-1 0 0,4 1-2 0,3-4-1 16,-1 2-12-16,4-2-29 0,-1-1-59 16,0-2-117-16,1-1-197 0,0-4-498 0,-1-5-530 15</inkml:trace>
  <inkml:trace contextRef="#ctx0" brushRef="#br0" timeOffset="455036.1718">9506 2295 2253 0,'-9'-1'328'0,"2"0"-278"15,-1-1-44-15,3 4-5 0,4 1 9 0,1 3 12 16,-1 2 10-16,1 5 9 0,1 1-1 0,1-1 1 16,6 2-5-16,2-2-11 0,1 1-2 15,4-3-2-15,2-2-4 0,1-3 1 0,4-3-5 16,-1-1-2-16,1-5 2 0,0 1-3 0,-1-6-1 15,-4-1-3-15,1-1-1 0,0-3-2 0,-5 0 5 16,0-1 1-16,-5 2 4 0,-1-2 6 0,-5 1-3 16,-2-1 0-16,-2-1-3 0,-3 4-3 15,-1-4-2-15,-3 2 0 0,-1 0 1 0,1 1 2 16,-1 2 3-16,3 3 2 0,2 1 0 0,-3 4 3 16,7-1-5-16,-1 5-8 0,2-2-12 0,0 3-14 15,1 0-2-15,1 5 5 0,-1 3 10 16,5-1 6-16,0 5 2 0,2-5-1 0,7 2-6 15,-1-2 1-15,4-5-4 0,0-4 3 0,0 0 0 16,1-3 3-16,0-2 0 0,1-3 1 0,1-4 3 16,-5-3 1-16,-2 1 5 0,-1-1 2 0,-5-1 2 15,2 0 3-15,-4-1-4 0,-3-3 0 16,-2-1-1-16,-1 1-3 0,0 4 3 0,-2-5-2 16,-1 6 5-16,-2 2 3 0,1 2 3 0,-2 7 1 15,4 0-3-15,0 4-4 0,1-1-8 16,1 0-10-16,0 1-13 0,1 0-18 0,1 1 4 15,-1 2 6-15,5 3 14 0,-1 0 15 16,3-1-2-16,0 2-2 0,-1-5-2 0,1 1 2 16,0-3 1-16,0-1 1 0,-2-1 5 0,2-3-1 0,1-2 4 15,0-2-2-15,0-1 0 0,3-5 0 16,-1 2-1-16,0-3 3 0,-2-2 7 0,-1 3 5 16,-2-4-2-16,-1-1 4 0,-2 0-5 0,-3-5-3 15,0 1 1-15,-3-2-4 0,-2 2 0 0,-2-5-1 16,-1 3 5-16,0 1 1 0,-3-3-1 0,0 1-6 15,-2-4-7-15,0-3-4 0,0-1-2 16,1-3 0-16,0 1 3 0,0-5-2 0,-1 1-1 16,1 0 6-16,1-3-6 0,1 1 1 0,-3 5 4 15,4 2-3-15,-1 9 6 0,1 5 1 0,0 8 2 16,2 6-4-16,3 5-5 0,2 2-19 16,1 1-26-16,1 2-4 0,0 5 0 0,1 5 18 15,1 9 26-15,1 6 0 0,3 2 9 0,5 1-6 16,0 1 2-16,1 0 4 0,6 2-4 0,2 0 4 15,0 2-2-15,4 0 1 0,1-2-6 16,-1-3-3-16,2-2-6 0,-3-2-16 16,-1-8-3-16,-3-2-7 0,-1-5-4 0,-5-6 10 0,3-3 2 15,-4-3 9-15,-1-5 10 0,-1-2 8 16,0-2-1-16,0-7 4 0,-2 0 2 0,-1-6 0 16,0-1 10-16,-1 0-3 0,-2-2 0 0,-4 0 6 15,1 2 1-15,-2 1 13 0,1 3 8 16,-2 6 7-16,-3 1 3 0,2 6-3 0,1 4-7 0,1 0-17 15,0 2-18-15,1 2-25 0,1 1-8 0,0 3 7 16,0 7 7-16,0 3 20 0,5 1 4 16,-2 3-3-16,0-2 2 0,2-3-2 0,1 1-1 15,1-6 0-15,1 4 1 0,0-4-1 0,-1-2-6 16,2-3-3-16,-4-2-5 0,-1-2 3 16,1-2 9-16,-2-1 8 0,4-2 5 0,-3-5 0 15,1 0-5-15,0-7-2 0,-1 4-7 0,2-2 0 16,0 1-2-16,-1 0-1 0,1 3-1 15,-4 1-1-15,4 3-2 0,-4 4-10 0,0 0-6 16,1 2-7-16,0 2 3 0,3-1 9 0,-1 5 9 16,2 1 11-16,1-2 3 0,1 0 5 0,3-5 4 15,1-4 6-15,1-7 6 0,4-1-5 16,2-8 0-16,2-3-7 0,-4-1-7 0,3-5 0 16,-2-1 0-16,-3-2 4 0,-3 0 4 0,-5 5 5 15,-4 1-1-15,-4 1 0 0,-6 4 0 0,-1-2-2 16,-4-1 0-16,-2 1-4 0,-4-2-5 0,2-2-2 15,-4 4-3-15,1-2 0 0,1-4 0 16,-2 4 2-16,9 12 9 0,-2-6-6 0,1 0 3 16,-2-2-4-16,1-1-8 0,-1-4 3 0,4 1-9 15,-5-1 8-15,6 3-4 0,0 3 6 16,4 6-7-16,-2 3-26 0,3 5-39 0,1 3-7 16,1 6 13-16,0 3 20 0,1 3 45 0,1 2 8 15,4 7-3-15,-1 2 5 0,2 4-5 0,10 8-12 16,7 24 6-16,5 0-5 0,-1-8 5 0,-4-13 5 15,2 4-11-15,-1-5-25 0,2-1-89 16,-4-1-154-16,1-6-285 0,1-2-410 0,-3-8-63 16</inkml:trace>
  <inkml:trace contextRef="#ctx0" brushRef="#br0" timeOffset="455221.4003">10509 985 2215 0,'0'-4'60'0,"-1"-3"-22"0,1 1-2 0,2-2-17 16,0-4-25-16,5 3-24 0,1-3-47 0,5 2-86 15,3 3-121-15,-7 4-153 0,1-2-162 0,1 3-172 16,0-1 771-16</inkml:trace>
  <inkml:trace contextRef="#ctx0" brushRef="#br0" timeOffset="455807.0051">10867 995 809 0,'3'-17'341'0,"4"-6"-80"0,-3 9 24 0,1-3-3 16,-2 2-32-16,-1-2-40 0,-1 3-54 0,-1-1-39 15,-1 1-13-15,-1 0-14 0,-1 2-24 0,-1 4-19 16,-1 0-27-16,-1 3-18 0,1 4-10 0,0 1-8 15,-2 3 3-15,2 5 4 0,0-1-4 16,-1 2 4-16,1 18-8 0,2-1-2 0,7-4 6 0,5-4-1 16,1-4 10-16,2-3 1 0,-1 2-2 15,4-6 3-15,-1-1-2 0,4-1-1 0,-2-8 0 16,4 0-3-16,1-6 5 0,-2-2 3 0,4-5 4 16,-15 8 15-16,5-3-6 0,-1 1-2 15,1-5 7-15,-2 0-16 0,-1-2 7 0,-1 2 5 16,-2-3-9-16,-3 4 7 0,-3-1-8 0,-2 5-3 15,-3 0 1-15,-1 3-8 0,0 2-5 0,1 0-27 16,1 4-9-16,0 2-3 0,1 3 11 16,2 1 24-16,0 2 8 0,0 0 3 0,2 2-7 15,2 2-3-15,0 1-7 0,2-3-13 16,1 1-3-16,-1-3-7 0,5-2 8 0,-4-2 17 0,4-3 16 16,-2-2 8-16,0-3 5 0,1-3-1 15,0-2-2-15,-2-2-5 0,2-5 8 0,-2 0-4 16,0-3 2-16,-1-1 6 0,-4 0 0 0,2-3 8 15,-5 1-2-15,-3-2-4 0,0-1-16 0,-6-1-4 16,2 2-7-16,-3-2 2 0,-2 0 7 16,-2 0-2-16,-1 1 6 0,1-2-3 0,-2 2-1 15,3-2 8-15,-1 5 12 0,1 3 17 0,3 1 12 16,2 4-15-16,2 5-46 0,2 2-47 16,1 5-7-16,2 6 8 0,1 4 40 0,1 1 25 0,3 5-3 15,-1 0 1-15,3 5-1 0,0 0 7 16,2-1 0-16,1 3-2 0,2-2 2 15,3 2-1-15,1-3 2 0,1 1-6 0,0 1-2 0,4-3-13 16,-1 0-23-16,1-1-27 0,-1-3-55 0,-2 0-53 16,0-4-92-16,0 1-206 0,-2-3-353 15,-4-1 115-15</inkml:trace>
  <inkml:trace contextRef="#ctx0" brushRef="#br0" timeOffset="541000.9667">9342 5010 1 0,'0'1'0'0,"0"-1"0"16,1 0 0-16,-1-1 0 0,0 1 0 0,1-1 0 15,0 0 0-15,2 0 165 0,-1-1 30 0,-2 1-40 16,2 0-8-16,0 0 3 0,2-1 3 0,1-1-10 16,-2 0-39-16,5 0-19 0,0-1-1 15,-2 1-9-15,1-1 3 0,2-1 0 0,2 0-7 16,-1-2-6-16,1 0-7 0,5-1-2 0,-3 0-11 16,2 0-5-16,1-3-10 0,1 3-14 15,-3-2-3-15,4 2-7 0,-6 1-1 0,5 0-3 0,-5 0-1 16,0 1 2-16,2 1 0 0,1-3 2 15,-3 2-4-15,5 0 3 0,-4-1 0 0,5 1-1 16,0-3 3-16,0 1-2 0,2 0-1 0,-2-2-1 16,2 0 0-16,0-1 0 0,1 1 2 15,0-2 0-15,1 2-3 0,-2-1 1 0,4 0-1 16,-4-3 2-16,3 3 1 0,-1-2-2 0,0 3-1 16,-1-1-1-16,1 2 0 0,1-2 0 15,-4 2 0-15,-1 0 1 0,2-2 0 0,-4 2-1 16,3-1 2-16,-1 2-2 0,-2 0 3 0,2-1-1 15,-3 2-2-15,0 1 1 0,0-2-3 0,-1 0 2 16,0 1 2-16,2-1 0 0,-2 1 1 0,2-3-3 16,1-1 2-16,-1 0-1 0,4-1 3 15,0 0-3-15,0 0 1 0,2 1-2 0,3-2-4 16,-1 2 5-16,-1-1 1 0,-2 0 1 0,3 1 3 16,-4-1-1-16,4-1-1 0,-3 2 1 0,2-4 0 15,0 1 2-15,2-1 1 0,0 0 0 0,2 0 1 16,1-1 2-16,0-2 0 0,-1 2-1 15,3-1 1-15,-2-1-4 0,1-2 1 0,3 2 3 16,3-3-6-16,1 1 2 0,1-3-1 0,-1 2-2 16,3-1 0-16,1 0 0 0,0 0-1 0,1 0 4 15,1-1-1-15,-1 2 2 0,0-1 1 16,2 1 0-16,-1-3 2 0,3 0 0 0,0 2 1 16,-4-3-1-16,4 3-3 0,-3-5-1 0,0-2-2 15,1 1-1-15,-2 0 1 0,2 1 2 16,-2 2-1-16,3-2 2 0,1-2-1 0,-2 1-1 15,5 0 1-15,-7 1-3 0,2-1 2 0,-2 1-2 16,-1 0-1-16,1 2 0 0,-2-2-2 0,-4 7-1 16,-1 0 2-16,-5 1-1 0,-4 3 3 0,4 3-3 15,-8-1 0-15,3 3-1 0,-4 2-2 16,-4 1 1-16,0 2 0 0,-3 1 0 0,-5 1 0 16,-2 2-2-16,0 1-3 0,-4 1-4 0,0 0-13 15,-2 1-30-15,0-1-51 0,0 1-105 0,-1 0-237 16,-1 3-422-16,-2 3 142 0</inkml:trace>
  <inkml:trace contextRef="#ctx0" brushRef="#br0" timeOffset="542252.5319">9831 5870 1 0,'-1'0'419'0,"0"-2"-182"0,1 2-63 0,0-1 2 15,1 1 8-15,0 0 9 0,0 0-15 16,1-1-38-16,1 0-21 0,-1-2-22 0,2 1-17 0,3-4-6 15,1 0-13-15,1 1-12 0,2-2-10 0,-1 1-13 16,1 0-10-16,3-1 0 0,-4 0 0 16,4 0 0-16,1 1 5 0,-3 0 4 0,4-4 2 15,-1 2 1-15,4-3 3 0,2-1 0 0,3-4-1 16,1 2 1-16,2-6-7 0,4 1-5 16,2-1-5-16,3-2-5 0,1-1-2 0,1 0 2 15,-1 0-2-15,2 1 2 0,2-1-1 0,-2 2 0 16,3-1 2-16,0 0 1 0,-2 0-3 0,-2 1 3 15,3-3-2-15,-2 3 0 0,2-2-1 16,0-1-1-16,0 3-1 0,-2-2-1 0,-1-1-3 0,-1-1 0 16,-1 2 0-16,1 3 0 0,-1 1-1 15,-1-1 1-15,0 1-1 0,0 1 0 16,-3-1 1-16,3 3 0 0,-1-1-1 0,-2 1 0 16,-1 1-1-16,-2-1 1 0,0 1 0 0,-7 2 1 15,4 1 0-15,-3-1 1 0,2-2-1 0,-1 1 0 16,-2 2 2-16,5-3-6 0,-2 2 3 0,2-1 0 15,1 0-3-15,-2-2 6 0,1 0-3 16,3-2-2-16,-4 3 2 0,3-2 0 16,0 1-1-16,-2 0 1 0,2 0 1 0,-1 2-2 0,0-1 0 15,-1 1-1-15,0 0 0 0,2-2 1 16,0 4 1-16,1-2-2 0,-7 4 1 0,2-3 1 16,-2 3 0-16,0-3 1 0,-2 1 0 0,4-1-1 15,-1 1 0-15,1-2 0 0,-1 3 0 0,2-4 1 16,0 0-2-16,3-1 0 0,-3-2 0 0,0 3-2 15,-1 1 2-15,-1-1 2 0,-2 4-1 16,3-2-1-16,-2 2 1 0,-1-2-2 0,0 3 1 16,-2-2 0-16,0 4 2 0,0-4-2 0,-2 1 2 15,1 0 0-15,-2 2 0 0,1-3 2 16,-1 2-2-16,0 0 1 0,-1-1 1 0,2 1-2 16,-2-1 1-16,2 2 1 0,-4-2-2 0,2 3 2 15,-4-3-2-15,2 1-2 0,1 0 1 0,0-1 2 16,0 2-2-16,0-1 1 0,0-1-2 0,0 1 0 15,1-1 1-15,-2 1 1 0,4-1 2 16,1-2-2-16,-1 0 0 0,0 0 0 0,-1-1-1 0,5 1 1 16,-4-1-1-16,1 1 1 0,0 1-1 15,-3-2-4-15,0 3 3 0,1-3 2 16,1 1-2-16,2-2 4 0,0-1-3 0,0 2-1 0,1-1 0 16,-1 3 0-16,1-3 2 0,0-1-2 15,-2 4 0-15,-2-2-1 0,0 4 1 0,-3-2 1 16,-1 4 0-16,-2 1 5 0,1 2-5 0,-5-1-2 15,-1 1 1-15,2 3-1 0,-6 0 1 0,-1 2 3 16,-1-1 0-16,0 1 4 0,0 1 5 16,0-1 2-16,-1 0 1 0,1 1 1 0,0-1-3 15,0 0-4-15,0 1 0 0,-1 0-4 0,1 0 0 16,0-1 0-16,-1 2-3 0,1-4-2 0,0 2-3 16,0 0-3-16,0 0 0 0,0 2-2 15,-2-2 0-15,1 2-7 0,-3 3-37 0,1 2-89 16,-3 1-232-16,-2 4-637 0,-3-3-349 0</inkml:trace>
  <inkml:trace contextRef="#ctx0" brushRef="#br0" timeOffset="545494.4887">10807 4000 433 0,'0'2'399'16,"-2"-1"-109"-16,0-1-54 0,0 0 8 0,1 0 25 16,1-1-23-16,-1-1-47 0,1 1-45 15,-2-2-40-15,2 0-19 0,-4-2-17 0,1-1-11 16,1-3-9-16,0-1-7 0,-1-5-7 0,-1-4-5 16,1-3 0-16,-1-1-9 0,-1-6-3 0,1-1-2 15,-1-3-11-15,1-3 3 0,-4-3-3 0,5-3-6 16,-2-2-4-16,2 0 2 0,0-2-2 0,2-3 1 15,1 0 2-15,3 0-3 0,-1 1-2 16,5 5 1-16,-1 2 0 0,3 5-1 0,-1 5 1 16,0 2 0-16,-2 8 2 0,2 1-3 15,-4 2-1-15,1 4 2 0,-1 1 2 0,0 2-3 16,-2 3 3-16,-2 3-3 0,0 1-6 0,0 3-7 16,0 1-21-16,0 0-36 0,-1 1-61 0,0-1-99 15,-1 1-169-15,0-1-277 0,-2-1-377 16,-1 2 385-16</inkml:trace>
  <inkml:trace contextRef="#ctx0" brushRef="#br0" timeOffset="545727.7121">10657 2891 765 0,'5'-6'355'0,"3"-3"-97"15,1 0-18-15,-1 1 1 0,0 0-13 16,3 3-34-16,1 2-48 0,2 1-38 0,0 0-26 15,6 5-16-15,-2 1-12 0,2 6-6 0,-3 2-8 16,0 3-9-16,0 3-7 0,-2 4-5 0,-3 5-8 16,2 0-4-16,-4 2-6 0,0-3-12 15,3-1-15-15,-3-4-22 0,0-4-40 0,-1-3-44 16,0-6-61-16,-3-2-94 0,1-4-149 0,-3-3-277 16,0-5-270-16</inkml:trace>
  <inkml:trace contextRef="#ctx0" brushRef="#br0" timeOffset="546237.6344">10947 2369 1918 0,'0'-3'214'15,"-1"2"-92"-15,1 1-81 0,3 1-35 16,-2 4 18-16,5 2 31 0,1 6 33 0,5 5-1 15,0 4-8-15,1 3-18 0,3 4-18 0,-2 3-8 16,1 2-8-16,3-3-4 0,-1 3-8 0,1-5-4 16,-4-3-4-16,2-2-2 0,-2-5 0 15,-4-5 2-15,0-3 0 0,-3-4 2 0,-4-4 8 0,-2-2 15 16,-1-1 22-16,0 0 25 0,-1 0 11 16,-1-1-13-16,-2-3-22 0,-3-2-29 0,-1-5-19 15,-4 2-1-15,-3-5-3 0,1-3 4 0,-1 0-2 16,0-3-2-16,-1-3-1 0,0-4 2 15,0-3-4-15,3-2-5 0,-2-4-1 0,3-4-9 16,2 0 5-16,1-1 3 0,5 2-2 0,3 1 7 16,2 6-6-16,3 2-3 0,3 6-2 0,3 3-3 15,-1 3 0-15,4 4-2 0,-3 4-3 16,1 4-2-16,3 4 2 0,-1 2 6 0,1 2 4 16,-1 4 5-16,0 3 1 0,-1 4-2 0,-1 5 1 15,1 3 2-15,-3 1 1 0,-1 6-2 16,1 3 2-16,-1 3-1 0,-2 3 1 0,-1-2 1 15,-3 1-2-15,0-6 5 0,-2-8-4 0,0-8 2 16,0-10 6-16,0-2 5 0,1-2 15 0,0-2 6 16,0 0 0-16,1 1-5 0,-1-1-8 0,0-1-7 15,2-3-7-15,3 1-3 0,0-3-4 16,1-2-6-16,5 3 0 0,-1 1-5 0,1 0 2 16,3 0-3-16,-2-1-19 0,3 0-35 0,-1-1-74 15,1 2-142-15,-4 0-365 0,5 2-944 0</inkml:trace>
  <inkml:trace contextRef="#ctx0" brushRef="#br0" timeOffset="546742.1066">11408 2245 892 0,'7'-6'291'0,"-1"-5"-67"16,5-4-14-16,-4 1 2 0,1-1 0 15,-5 3-15-15,-2-2-34 0,-2 5-28 0,0-2-27 16,-3 4-24-16,-2 3-18 0,2-1-17 0,1 3-14 16,-3 2-15-16,3 0-14 0,-1 1-21 0,1 5-11 15,-4 4 1-15,2 8 5 0,-3 3 13 16,5 2 8-16,-1 1 0 0,3-3-3 0,2-1-1 0,4-2 0 16,0 1 1-16,3-3 6 0,4-3-4 15,1-3 0-15,1-4 4 0,-1-2 3 16,4-3 13-16,-3-3 7 0,1-2 2 0,0-4 5 0,0-3-5 15,-3-2-2-15,1-2 1 0,-1-1 3 16,-2 0-5-16,-2-5-1 0,-1-1-3 0,0-3-7 16,-3-1 6-16,-1-1-1 0,-3-4-5 0,0 1 0 15,-2 1-6-15,-3-3-1 0,-2 4 1 16,-4-3 0-16,-2 2-4 0,-2-6 0 0,-3 2-5 16,-1-3-3-16,-1 3 3 0,3-1 2 0,-3 1-1 15,1 3 2-15,0 2-2 0,4 4 0 0,0 5 3 16,4 2 6-16,1 8 1 0,3 5 1 0,4 0-7 15,1 4-19-15,1 0-20 0,2 4-3 16,1 4 5-16,2 9 16 0,4 9 18 0,5 6-1 16,1 4 2-16,5 2-7 0,3 3 2 0,1-1 2 15,3 0-2-15,0 2 2 0,1-2 2 16,1 2-2-16,-2-2 1 0,-4 1 0 0,3-4-16 16,-4-7-19-16,-1-7-27 0,0-9-43 0,0-6-65 15,-4-9-131-15,0-9-308 0,-2-3-495 0</inkml:trace>
  <inkml:trace contextRef="#ctx0" brushRef="#br0" timeOffset="547300.4073">11552 1798 1 0,'8'-9'237'0,"0"-3"-219"0,4-5-30 16,5 5 2-16,-1-2-3 0,3 4-8 15,0-2-16-15,2 1-31 0,6-2-26 0,2 1 94 16,-2-2 0-16,4 0 0 0,-1-2 0 0,-4 1 0 15,-3 2 0-15,-5 0 0 0,-5 3 0 16,-3 4 328-16,-8 1 188 0,-2 5-61 0,-1 2-106 16,0-1-141-16,-3 3-112 0,-1 0-66 0,-2 4-29 15,-3 5 14-15,-3 3 25 0,1 5 7 0,2 3 4 16,-1 1-4-16,2 4-7 0,4 0 1 16,0 2-5-16,4 5-1 0,3-1-6 0,2-1-9 15,3-6-7-15,2-6-7 0,3-6 4 0,2-7 12 16,-1-7 17-16,-1-4 23 0,1-4 7 15,0 0-1-15,0-3-8 0,-2-5-14 0,0-1-6 0,-1-4-4 16,-1 1 3-16,-4-3 2 0,-1 3 0 0,-3-3 4 16,-1-1 3-16,0 2 3 0,-3 0-2 15,-1 3-3-15,1 3-7 0,-2 2-12 0,1-1 0 16,2 6-8-16,2 3-7 0,-2 3 2 16,2 1-7-16,0 0-14 0,0 0-16 0,2 3-23 15,-2-1 3-15,3 2 12 0,5 5 17 0,-1 0 20 16,6 2 0-16,-1 1-6 0,3-1-3 0,2-1-5 15,0-2 1-15,1-7 8 0,-1-1 4 0,-1-3 5 16,1-5 1-16,-3-1 4 0,-2-5 6 16,1-2 5-16,-8-2 1 0,0 1-5 0,-3-1-6 15,-2-1-2-15,-1 2-1 0,-1 0 2 0,-2 2-2 16,0 3-1-16,-1 0-1 0,-2 4 0 16,2 3 3-16,2 3 0 0,1 2 0 0,0-1-7 15,2 1-12-15,0 0-10 0,2 1-17 0,-2-1-10 16,1 2-1-16,3 2 10 0,-2 2 11 0,7 4 14 15,0 1 10-15,1-2-4 0,2 3-7 16,4-6-21-16,2 1-48 0,0-4-82 0,3-6-146 16,1-4-371-16,0-4-934 0</inkml:trace>
  <inkml:trace contextRef="#ctx0" brushRef="#br0" timeOffset="547419.6764">12157 1244 1026 0,'-2'-3'135'0,"1"-3"-82"0,-1 2-64 0,4 3-158 16,0 1-123-16,2 0-270 0,2 3 383 0</inkml:trace>
  <inkml:trace contextRef="#ctx0" brushRef="#br0" timeOffset="547951.9871">12399 1365 1317 0,'-4'-12'245'0,"2"-2"-47"16,-2-6 20-16,-1 2-3 0,4 1-14 16,-3 6-42-16,1 1-51 0,1 3-33 0,1 1-19 15,1 2 0-15,0 0-16 0,0 4-19 0,1 0-31 16,0 2-42-16,0 0-9 0,3 1 9 0,0 1 17 16,2 2 32-16,2 4 5 0,0 1 0 15,1 5 5-15,2 2-5 0,2-2 0 0,-1 0-2 16,-1-6-9-16,-2-2 8 0,-1-5 5 0,-3-1 10 15,-3-2 30-15,2-2 27 0,-4 1 27 16,0 1 16-16,1-6-27 0,0-4-35 0,1-3-28 16,-1-7-21-16,0 5 3 0,-1-3 9 0,0 3 2 15,0 1-7-15,0 1-4 0,0-2 3 0,1 4-7 16,-1 0 4-16,3 1-1 0,-2 3-8 0,2 0-3 16,-1 3-10-16,2 1-3 0,1 2-6 0,0-1 0 15,1 1 3-15,4 2-4 0,1 2 10 16,5 1-3-16,-1 2-4 0,3 4 5 15,-1-2-10-15,-1-1 4 0,3-1 4 0,-3-4 6 0,1-6 11 16,0-2 6-16,2 0 5 0,-7-6 11 16,0 3-5-16,-2-1 3 0,-3 0 9 0,-5 2-1 15,1-2 9-15,-5-1 5 0,0 1-4 0,-3-3-5 16,0 2-2-16,-3 3-8 0,3 0-1 16,-1 0-4-16,1 0 2 0,1 2-4 0,1 4 0 15,3 0-1-15,-1 4-8 0,1-1-1 0,1-2-17 16,-1-2-17-16,0 3-28 0,1 3 4 0,3 2 14 15,0 3 15-15,2 3 28 16,1 0-2-16,3 2-5 0,-1-1-6 0,2 1-16 0,-2-4-13 16,1-4-23-16,1-2-33 0,-5-2-57 15,-2 0-132-15,1-1-366 0,-2-2-900 0</inkml:trace>
  <inkml:trace contextRef="#ctx0" brushRef="#br0" timeOffset="548365.5575">12961 659 552 0,'-2'0'396'0,"1"0"-61"15,-2 1-73-15,0 1-90 0,-2-1-42 16,0 1-29-16,1 2-18 0,-2 0-16 0,2 1-15 0,-1 1-1 16,3 1-11-16,-3-1-5 0,2 2-12 0,1 2-12 15,2-2 5-15,1-3-2 0,1 1 11 16,5 0 8-16,-4-2 3 0,5-2 1 0,0 1-8 16,0-2-8-16,6 0-2 0,-4 0-6 15,2 2 0-15,2-1-9 0,-1 5 2 0,0 0 1 0,1 2 8 16,1 3 9-16,-4 3-3 0,2 6-2 15,9 20-10-15,-7 0 2 0,-8-2-4 16,-3-5 2-16,-4-1 3 0,0 0-4 0,-4-2 1 16,0-6 2-16,2-6 2 0,0-6 7 0,-1-5 5 15,0-6 20-15,3-1 21 0,-1-1 19 0,2-1 17 16,-1 0-24-16,0-6-32 0,0-2-50 16,1-5-48-16,1-1-43 0,-1-1-57 0,-1 1-91 0,-1 2-211 15,-3 2-384-15,-2 4-541 0</inkml:trace>
  <inkml:trace contextRef="#ctx0" brushRef="#br0" timeOffset="548740.3978">11144 2781 1119 0,'0'1'-57'0,"4"-2"7"16,0 0 97-16,6-4 121 0,7-3 75 16,1-5 3-16,5-4-33 0,4-4-45 0,4-2-48 0,5-6-31 15,3-1-14-15,2-4-5 0,9-7-3 16,5-5-4-16,8-4-11 0,7-4-9 0,10-5-13 16,4-3-8-16,12-7-9 0,5-5-6 0,2-7-2 15,6-2-8-15,-2-7-2 0,5-1-4 16,5-3-5-16,1 1 1 0,1 6 2 0,-4 5 1 15,-6 8 4-15,-12 6 4 0,-10 10-2 0,-6 10 3 16,-15 7 3-16,-8 12-1 0,-9 2 4 0,-9 5 5 16,-9 5 1-16,-9 5 9 0,-3 4-1 0,-11 6 10 15,-6 1 6-15,-3 1-10 0,1 1-3 16,-2 0-24-16,-1-1-16 0,0 1-16 0,2 0 3 0,-2 0 3 16,-4 3-9-16,-4 3-17 0,1 2-81 15,-5 3-144-15,-3 1-311 0,-2 5-528 16</inkml:trace>
  <inkml:trace contextRef="#ctx0" brushRef="#br0" timeOffset="552204.5058">11398 4726 864 0,'-2'-5'358'0,"1"-2"-42"0,-2 2-30 0,0 0-38 15,0 1-41-15,1 1-45 0,1-2-30 16,0 1-31-16,1 2-24 0,0 0-16 0,0 2-31 16,0 0-17-16,0 0-9 0,0 0-9 0,1 1-2 15,-1-1-6-15,0 1-9 0,2 1-2 0,1 2 8 16,3 4 7-16,0 3 11 0,3 5 3 15,1 4-4-15,3 5 0 0,-1 5 0 0,-1 9 0 0,0 6 3 16,2 6-1-16,-5 6 2 0,0 4-4 16,-2 6 2-16,1 1 1 0,1 0 0 15,-2-3 1-15,1-9-1 0,2-8-1 0,-1-9-2 0,-2-12-1 16,2-4 1-16,0-10 0 0,-3-6 1 16,0-2 6-16,0-4 5 0,2-1 7 0,2-1 6 15,4-2 6-15,3-4 7 0,4-4 0 0,5-3-4 16,6-4-4-16,4-3-7 0,1-3-5 0,3-1-1 15,-2-3-2-15,0 2-4 0,0-1-3 0,-5 5-3 16,0 2 2-16,-4 0-2 0,-6 2-1 16,-1 2 1-16,-3-2-17 0,-3 3-19 0,-3 3-41 15,-1-2-80-15,-2 6-118 0,-5-3-224 0,-3 4-523 16,-2 1-129-16</inkml:trace>
  <inkml:trace contextRef="#ctx0" brushRef="#br0" timeOffset="552440.6616">11994 4929 1201 0,'21'-3'301'16,"9"2"-93"-16,8 2-51 0,0 5-24 0,-4 3-16 16,-4 5-7-16,-2 4-14 0,-4 3-16 0,-4 7-8 15,-6 4-13-15,-3 4-10 0,-7 4-4 16,-3 1-4-16,-5 3-4 0,-3 1-3 0,-3-2 0 15,-3-3-2-15,0-8-3 0,-1-5-4 0,1-6-3 16,3-8-6-16,4-5-9 0,0-4-20 16,5-5-39-16,1-2-93 0,1-4-169 0,3-4-309 15,1-4-920-15</inkml:trace>
  <inkml:trace contextRef="#ctx0" brushRef="#br0" timeOffset="553781.0295">12389 4666 1998 0,'-1'-2'307'0,"-2"-1"-125"0,1 1-104 0,2 4-68 16,1 3 0-16,1 7 13 0,2 7 18 0,0 10 19 16,2 9-3-16,-1 5-8 0,0 6-9 0,0 0-11 15,4 1-5-15,2-3-2 0,5-4-6 0,2-3 6 16,-2-7-6-16,5-2-3 0,0-6 3 15,0-4-3-15,0-6 3 0,1-1-1 16,-5-3-1-16,2-4 1 0,-7-2 1 0,1-2 0 0,-3-1-1 16,-4-2-4-16,0 1-3 0,-3-1-1 15,-2 1-1-15,-1-1 1 0,-1 1 2 0,1-1 2 16,0 0 2-16,-2 0 4 0,2-1 2 0,0 1 3 16,0 0 4-16,2 0 2 0,-2-2 3 0,0 2 3 15,1-2-2-15,-1-3-9 0,2-2-7 16,-1-4-8-16,2-5-8 0,1 3 0 0,-3-3 2 15,3 5 0-15,-3-3 0 0,2 4 1 0,-2-6-1 16,-1-1 0-16,2 3 0 0,-2-4-2 16,-2-2 4-16,2-2-1 0,-2-1 0 0,-1-1 0 15,-1-1 0-15,0-1-2 0,-1 1 1 0,2 1-3 16,-5 1-2-16,5 1 3 0,-3 4-2 0,3 2 2 16,-1 5 0-16,3 6 0 0,-1 2 1 0,2 3-1 15,0-1-6-15,0 2-10 0,2 1-13 0,-1 0 0 16,5 4 4-16,2 1 9 0,6 5 13 15,3 1 1-15,3 3 4 0,2 2-1 0,6 2 1 16,-4-1 1-16,3-2-3 0,-3 2 0 0,0-3 2 16,0-2-1-16,-5 1-1 0,-1-6 1 0,-4-1-1 15,-3-3 1-15,-2-5 6 0,-3-3 0 16,-2-4 1-16,1-5 1 0,0-9-9 0,-4-7-4 16,1-4-2-16,-2-5-2 0,-2 0 3 15,-3 1 4-15,-1 0 1 0,-4 4 2 0,1 5 1 16,0 4-3-16,5 5 0 0,-3 6 1 0,6 2-1 15,0 3 1-15,1 4-3 0,0 0-1 0,1 3-1 16,-1-2-4-16,0 2-7 0,1 0-7 16,0-1 0-16,5 0 4 0,1-5 10 0,7 1 8 15,-1-4 3-15,5-6 2 0,1-3 0 0,-2-2-1 16,0-4 1-16,-4 1 3 0,-2-2-2 0,-3-3 4 16,-1 1 0-16,-5 1-2 0,-1 1-2 0,-2 0 0 15,-1 0-2-15,-3 1 0 0,0 1 1 16,-4-2 0-16,3 5 1 0,0 2 2 0,0 9 2 15,3 3 0-15,1 2-4 0,2 4-9 0,0 0-17 16,2 3-22-16,-1 1 2 0,7 5 5 0,1 4 13 16,4 6 19-16,5 6 2 0,-1 1 1 0,0 3 0 15,1 1 1-15,0 3-1 0,-3 4-1 16,1 3 2-16,-4 4-1 0,1-1 1 0,-3-6 4 16,-2-3-1-16,0-12 3 0,-5-6-2 0,1-9 6 15,-1-2 11-15,-3-7 15 0,0-3 9 0,0 0-8 16,0-6-13-16,-2-6-17 0,1-5-8 15,-2-3 1-15,3-1 1 0,3 2 1 0,-3 2-1 16,1 5-3-16,3 3-2 0,-1 0-2 16,4 4-5-16,1-2 1 0,0 4-1 0,7 0 1 15,-3 2 2-15,6 0 1 0,2 2 2 0,0-1 1 16,1 0 3-16,-1 2 0 0,2-1-2 0,2 1 4 16,-2-3 0-16,0-1-1 0,0-3 3 0,-2-3 2 15,-2 1 2-15,-5-4 5 0,-3-2 0 16,0-3 0-16,-4-2 1 0,-4-1-4 0,-2 2-1 15,-6 3 0-15,0-1-6 0,0 5 3 0,-4 1-2 16,-1 2-1-16,2 5 1 0,-3 2 0 0,1 2-1 16,2 2-4-16,2 2-8 0,4 2-4 0,-5 2-4 15,6 7 2-15,-3 4 6 0,1 3 4 16,2 2 2-16,1 0 1 0,4 1 3 0,2 0-2 16,6 0 1-16,2-2 0 0,1-2-3 0,4-2-5 15,1-7-2-15,-5-4-2 0,4-2 1 0,-3-7 7 16,1-4 7-16,0-2 5 0,-2-5 3 15,-2-2-2-15,-2-4-1 0,0 0 0 0,-2-6-2 16,-3 4 2-16,-1-3-2 0,-3 1 0 0,-1 1-2 16,0-1 3-16,-1 0 0 0,-1 2-4 0,-2 2 1 15,2 5-5-15,1 0 1 0,1 7 0 16,0 3-2-16,0 2-4 0,1 3-12 0,-1 1-18 16,2 3 0-16,4 1 5 0,3 2 8 0,1 2 21 15,1 2-3-15,2 3 2 0,4 0 3 16,-3 0-2-16,3 1 0 0,-3-5 2 0,2-3 0 15,-2-5 0-15,0-2 7 0,0-4 0 0,-2-3 3 16,1-5 0-16,-4-1 0 0,-1-4-2 0,0-3 2 16,-5 1-1-16,-2-1-2 0,-1-1 1 0,-2 4-6 15,0-2 2-15,-2 4 3 0,0 6-2 0,-1-1 7 16,0 7 2-16,1-1-2 0,-1 3-4 0,4 2-7 16,1 2-10-16,0 0-12 0,1-1-8 15,2 3 4-15,3 3 8 0,-1 2 12 0,4 1 8 16,7 1 2-16,1-3-12 0,7-3-41 15,5-1-72-15,2 3-137 0,0-4-240 0,-1 1-596 16,-7 0-283-16</inkml:trace>
  <inkml:trace contextRef="#ctx0" brushRef="#br0" timeOffset="554398.7561">10592 6781 2121 0,'-2'0'154'0,"-1"0"-70"0,-1 0-33 16,3 3-8-16,0 3-9 0,-3 3-8 0,2 5-4 15,0 2-5-15,1 5 7 0,0 0-4 0,2 0-4 16,2 1-3-16,2-2-7 0,1-2 5 16,2 1-1-16,0-2 4 0,2-6 2 0,-1 1 0 15,0-5 6-15,-2-5 3 0,1-1 13 0,1-4 4 16,-1-2 3-16,3-4-3 0,-2-4-12 0,0-3-1 15,1-1-6-15,2-5-4 0,-3 1-4 16,0-1-3-16,0-1-3 0,-3 0-1 16,3 3-1-16,-4 1-3 0,2 3-3 0,-2 5 0 0,-1 2-5 15,-1 5 3-15,0 1-2 0,0 3 1 16,0 0 1-16,4 3-5 0,1 4 2 0,-1 1 0 0,0 6 1 16,3-1 3-16,-1 2 2 0,0 1-1 15,-1-1-1-15,-1-1 2 0,-2 2 2 0,-2-1-17 16,-3-1-43-16,0-1-97 0,-3-2-128 0,-4-1-233 15,-2-3-382-15,-5-5-241 0</inkml:trace>
  <inkml:trace contextRef="#ctx0" brushRef="#br0" timeOffset="554517.7325">10562 6710 1343 0,'-5'-10'355'16,"-1"0"-124"-16,-2-3-88 0,4 0-55 0,4 5-55 15,0-2-43-15,3 0-107 0,1 4-172 16,4-1-430-16,3-1-338 0</inkml:trace>
  <inkml:trace contextRef="#ctx0" brushRef="#br0" timeOffset="554847.0838">11294 6510 1287 0,'-5'-4'158'0,"-2"-5"28"15,-2 1 13-15,2-1 19 0,-4-3-25 0,1 1-31 16,0-4-36-16,0-1-24 0,1-3-9 16,2 0-15-16,-1-4-9 0,1 0-10 0,-1-1-3 0,2 2-9 15,-2-2-10-15,1 1-13 0,0 1-2 16,1 1-3-16,0 3-6 0,2 2 5 0,0 1-10 15,1 4 1-15,-1 3-2 0,4 4-3 16,-1 1 0-16,2 3-13 0,-1 2-9 0,5 0-5 16,3 1-5-16,0 5 7 0,6 1 7 0,2 8 7 15,2 0 3-15,-1 6 3 0,7 3 2 16,-2 1-12-16,-1 3-31 0,1 2-73 0,-1 4-143 16,-1 0-204-16,1 0-537 0,-1-3-187 0</inkml:trace>
  <inkml:trace contextRef="#ctx0" brushRef="#br0" timeOffset="555373.125">11373 6363 263 0,'1'-17'608'16,"0"-9"-273"-16,1-3-39 0,-2-3-31 0,0 5-25 16,-3 0-26-16,-2 0-34 0,0 1-36 15,-2-1-24-15,-2 1-18 0,0-3-14 0,2 2-16 16,-1-2-15-16,0 1-14 0,2 4-11 0,2 5-1 15,-1 1-4-15,3 6-7 0,1-1-6 16,2 7-6-16,1 2-10 0,1 2-9 0,1 2-8 16,2 1-10-16,5 3 3 0,1 3 4 0,6 8 7 15,-1 2 8-15,3 4 1 0,1 3 2 0,0 4 2 16,0 3 1-16,3 3 2 0,-6 1 1 16,2-1 4-16,-2-1-3 0,-3-7 0 0,0-6-2 15,-4-9-3-15,-4-5 4 0,0-5 5 0,-1-4 5 16,-1-3 6-16,-2-5-3 0,1-3-7 0,-1-5-5 15,1-1-5-15,-1-2-2 0,0 1 5 0,-2 4 0 16,0 2-5-16,-1 4 5 0,2 2-3 0,0 2-3 16,0 3-2-16,1 0-6 0,-2 0-7 15,3 2-2-15,0 0-1 0,2 1 3 0,0 0 7 16,6 0 4-16,1-3 3 0,3 0 6 0,0-3 1 16,4-3 2-16,-2 0 5 0,0-6-1 15,2-2 0-15,-3 1 2 0,-3-1 1 0,-4 0 5 16,-3 1 7-16,-6 4 0 0,-2-2 0 0,-2 6 4 15,-3-2 0-15,0 4 4 0,-3 5 7 0,3 1-7 16,0 2-9-16,2 2-7 0,0 3-12 16,0 2-5-16,3 2-3 0,1 5 2 0,2-3 1 0,3 4 3 15,3 2 2-15,6-3 1 0,-2 1 1 16,5-5-1-16,2-1 1 0,2-3 2 16,3-3-6-16,-1-3-11 0,1-3-21 0,-1-3-29 0,0-2-38 15,1-1-69-15,-1-1-148 0,-2-1-359 0,0 0-911 16</inkml:trace>
  <inkml:trace contextRef="#ctx0" brushRef="#br0" timeOffset="556210.267">12710 5632 283 0,'0'-9'432'16,"-1"-5"-82"-16,-1-4-28 0,-3-3-10 0,1 1-47 16,-3-5-47-16,3-2-51 0,-4 0-44 0,-1 1-10 15,2 4-16-15,-3-1-18 0,1 2-14 16,-1 2-14-16,2 1-10 0,-2-1-6 0,-1 3-9 0,2 2-4 16,0-1-3-16,-2 2-3 0,3 0-1 15,3 2-2-15,0 0-1 0,3 5 4 0,-1 3-3 16,2 2-13-16,1 1-17 0,0 1-30 0,3 2-2 15,0 5 6-15,5 5 15 0,8 3 23 16,-1 5 2-16,5 3 4 0,0 2-1 0,2 5 3 16,0-1 2-16,5 3-4 0,-5-1-13 0,7 1-50 15,-4-4-81-15,1-4-123 0,-4-6-120 16,-3-8-206-16,1-6-339 0,-6-7 401 0</inkml:trace>
  <inkml:trace contextRef="#ctx0" brushRef="#br0" timeOffset="556309.6151">12748 5353 1 0,'11'-9'0'15</inkml:trace>
  <inkml:trace contextRef="#ctx0" brushRef="#br0" timeOffset="557412.7633">12951 5213 764 0,'-3'2'176'0,"1"4"-142"0,-2 2 11 0,0 6 47 0,-1 0 47 16,2 0 5-16,-3 0-5 0,4 3-17 16,-3-2-13-16,4 0-9 0,-1 2-14 15,2-1-21-15,2-4-19 0,3 0-9 0,-2-4-5 16,3-2 3-16,0 0 5 0,1-5 6 0,3-4 7 16,1-2 3-16,0-4-4 0,3-3-11 15,0-4-9-15,-2-2-11 0,1-2-7 0,-3 2 1 16,-1 1-4-16,-2 3 4 0,-5 6 1 0,0-1-1 15,-1 6 2-15,-1 2-6 0,-1 1-7 0,1 1-15 16,0 0-26-16,-2 0-43 0,4 2 7 0,-1 2 10 16,2 2 21-16,0 0 42 0,6 6-2 0,-3-3 2 15,4 0 3-15,0-3 2 0,3-1 0 0,0-2 5 16,4-2 2-16,-4-2 7 0,6-5 8 16,-4-2 1-16,2-3 2 0,2-4-3 0,1-2-2 15,-1 1-3-15,-6-5 2 0,3-2 3 0,-4 1 2 16,-1-1 10-16,-2 3 0 0,-4-1-1 15,2 0 1-15,-6-1-3 0,0 0 3 0,-2-1-2 16,-1-1-5-16,-5 1-6 0,1-1-5 0,-2-2-3 16,-1-1-5-16,0 0 0 0,-6-1-6 0,2 0-3 15,-1-3 2-15,-4 0-3 0,2 0 0 0,0 2 1 16,0 0-1-16,3 10 1 0,1 1 3 16,2 5 2-16,0 5-1 0,3 4-4 0,2 3-14 15,-1 2-13-15,4 3-8 0,-2 9 0 0,0 3 8 16,3 6 10-16,0 6 10 0,2 3 1 0,3 3 5 15,3 3-2-15,4 2 2 0,2-1 3 16,4 1-8-16,1-2 4 0,5-4-2 0,4-4-5 16,0-8 4-16,4-3 1 0,-1-5 0 0,0-6 1 15,0-6 1-15,-3-3-2 0,1-7 3 0,-2-5 2 16,-1-1 1-16,-2-6 1 0,-3-1 1 16,0-3-2-16,-2 0 4 0,-7-2 0 0,-1-1 3 15,-6 1 2-15,0 1-4 0,-6 1 1 0,-4 3 0 16,-3 0-1-16,0 4-1 0,-4 1-1 0,1 5-1 15,-5 3-1-15,5 1 2 0,-1 3 0 16,1 3-6-16,3 2-3 0,0 3-7 0,2 1-4 16,-2 4 0-16,3 0 1 0,1 7 2 0,1 1 3 15,0 0 2-15,4 3 0 0,7 1 4 16,-3 1-1-16,6-1-1 0,3 2 4 0,1-2-8 16,2-3-3-16,-1-5-7 0,3-5 0 0,-3-4 4 15,3-5 8-15,-6-5 10 0,5-2 1 0,-6-5 6 16,0-1-1-16,1-2-2 0,-3-4 8 0,0 2-9 15,-4 0 0-15,1-1 0 0,-4 2-6 0,0 1 5 16,-1 0 0-16,-2 0-2 0,-1 2 0 16,0 0-3-16,2 0-4 0,0 3 0 0,0 2-1 15,0 2-1-15,0 5-7 0,0 1-9 16,0 2-19-16,1 0-3 0,2 3 1 0,1-1 9 0,2 3 17 16,0 1 3-16,3 2 2 0,-3 1-1 15,-1-2 1-15,3 5 2 0,-1 1 3 0,0 2 6 16,1 2-3-16,-2 0 4 0,-1-4-1 15,0-3-4-15,0-5 12 0,0-3-2 0,-2-5 18 16,-3 0 22-16,0-1-5 0,0-5-5 0,-1-3-15 16,1-5-25-16,0 0 1 0,0-1 0 0,-2-1 0 15,2 1 1-15,-3 2-2 0,3 1 1 0,3 3-2 16,-1 1 1-16,-1 3-3 0,1 3-7 16,-1 1-6-16,1 0-10 0,4 2-4 0,-1 1 3 15,3 0 4-15,1 1 8 0,2 1 9 0,1 0 1 16,2 0 6-16,0-1 1 0,0-1 0 15,2-1 4-15,-3-2 1 0,3-4 1 0,-6-1 4 0,0-3 3 16,1-3 2-16,-2-1 1 0,-4-2-1 16,2 0-1-16,-6-2 0 0,0 4 0 0,-1-4-2 15,-2-1 4-15,0 0 2 0,-5 1-2 0,1 2 1 16,0-2-5-16,-2-3-3 0,-1 1-1 16,6-2 1-16,-4 3-5 0,3 4 0 0,0 2 3 15,1 6-2-15,2 2 2 0,1 2-4 0,0 3-13 16,0 1-20-16,1 2-17 0,2 2 1 0,2 2 5 15,0 1 2-15,1 5-25 0,2 4-68 0,-2 6-125 16,-1 1-207-16,-3 0-503 0,0-6-201 16</inkml:trace>
  <inkml:trace contextRef="#ctx0" brushRef="#br0" timeOffset="557480.5906">14004 4469 1 0,'4'-3'493'0,"-1"-4"-198"0,4-3-131 0,-2 0-94 16,2 0-47-16,-2 0-149 0,0 1-451 0,1 2 235 15</inkml:trace>
  <inkml:trace contextRef="#ctx0" brushRef="#br0" timeOffset="558509.3141">11070 7104 740 0,'-9'-5'744'0,"-1"-1"-508"16,-7 3-71-16,5 4-33 0,-4 3-10 0,2 4-12 16,-1 0-26-16,-1 5-29 0,2 1-16 0,3 2-16 15,2 2-3-15,-1-1-4 0,4 1-4 16,2 1 2-16,3 2-6 0,1-2-2 0,2-2 3 15,4-3 2-15,-1-5 6 0,4-5 6 0,0-3 6 16,0-4 3-16,3-4 8 0,-1-3-3 16,2-4-5-16,-3-2-7 0,0 1-6 0,1-2-3 15,-4 1-2-15,-1 5-5 0,-2-2-1 0,2 4-2 16,-2 3-2-16,1-3-4 0,-2 5-1 16,2 3-2-16,0 0-3 0,0 2 0 0,5 2-5 0,0 2-1 15,4 6 2-15,0 1 0 0,0 6 5 16,3 5 5-16,-1 3 2 0,-1-1-1 0,2 6 0 15,-2-3 1-15,0 2-1 0,-3 2 4 0,-1 3 1 16,-2 2 0-16,1 6 2 0,-5 0-2 16,-1 1 1-16,-3-1 0 0,-2-9-1 0,-2-6 1 15,1-9 3-15,-2-7 8 0,-1-8 17 0,3-3 19 16,0-2-2-16,1-2-12 0,-3-7-22 16,1-2-26-16,1-6-1 0,2-8-2 0,2-4 5 0,0-6 3 15,4-3 1-15,3-1 1 0,-4-2 1 0,1-1 1 16,-2-1 1-16,-1 2 0 0,-2-3 1 15,-2 0-1-15,-2 2 0 0,0 1-1 0,0 7 2 16,-2-1 2-16,-1 7-3 0,-2 3 0 16,2 7-1-16,2 9 3 0,-1 3 3 0,3 4-2 0,0 3-7 15,2 1-15-15,-1 1-22 0,2 0-25 16,1 3 8-16,-1 3 14 0,4 5 18 0,1 3 26 16,4 4-2-16,1-1-2 0,3 0 2 0,1-2 4 15,4 1 1-15,0-1 1 0,4-1 3 16,-3-4 0-16,0-5-6 0,-2-2-1 0,-4-5-4 15,0-4 2-15,-4-2 7 0,-3-5 1 0,0-2 4 16,1-4-2-16,-5 1-5 0,-2-6-1 0,-2 2-4 16,-2-1 0-16,-5 3 0 0,-2 2 1 15,1 1-4-15,-5 4-1 0,0 1 0 0,1 2-2 16,1 0 7-16,1 3 4 0,0 0 3 0,2 2 5 16,2 0 0-16,2 2-1 0,0 0-2 0,3 0-1 15,2 0-3-15,1 0-4 0,0-1-8 0,3 0-12 16,-2-2 1-16,3-1 0 0,3-2 7 15,0-3 11-15,5-1-3 0,-1 0 2 0,2 2-3 16,-4 1 0-16,1 2 0 0,-2 1-1 0,-3 3 0 16,2 2-3-16,-1 2 3 0,3 1 1 0,-1 3 1 15,0 1 4-15,2-1 1 0,1 4 1 0,-1-3 4 16,2 2-1-16,-3 0 4 0,2-1-2 16,1-2-10-16,-3 0-26 0,1-1-47 0,-3-3-59 15,0-1-87-15,-3-2-85 0,-3-2-146 0,0-2-339 16,-4-2-138-16</inkml:trace>
  <inkml:trace contextRef="#ctx0" brushRef="#br0" timeOffset="558621.4259">11428 6802 1339 0,'-5'-7'229'0,"-2"-2"-77"0,-1 0-53 16,5 3-19-16,2 2-24 0,1 0-48 16,0 2-82-16,3 2-66 0,-1 0-74 0,5 0-107 15,1 2-158-15,4 3-255 0</inkml:trace>
  <inkml:trace contextRef="#ctx0" brushRef="#br0" timeOffset="559125.892">11653 6793 956 0,'-2'-7'599'0,"0"-2"-468"16,-1-1-26-16,0 2 22 0,3 3 22 0,-1 3-14 15,2 2-44-15,-1 0-74 0,0 1-67 0,1 2-11 16,2-3 4-16,1 3 18 0,-1 1 34 15,5 1 6-15,-1 0 2 0,1 1 1 0,1 0-1 16,-1 0 1-16,0 0-2 0,-2-1 0 0,-1-1 5 16,2-3 8-16,-4-1 17 0,2-1 22 0,-2-4 17 15,0-3 6-15,0-2-11 0,0-1-17 16,0-2-19-16,-2-1-8 0,2 0-3 0,-2 3-2 16,-1 0-1-16,0 2-2 0,0 3-1 0,-1 1 1 15,1 1 2-15,0 2-2 0,0 0-6 0,1 2-9 16,2-2-9-16,-1 1-4 0,3 0 1 0,2-3 4 15,3 1 5-15,2-2 3 0,2 1 1 16,0-1 1-16,0-2-4 0,-1-1-7 0,0 1 1 16,-3-2 0-16,-4 0 5 0,1 1 8 0,0-1 1 15,-5-2 5-15,2 1 1 0,-3-1 0 0,-1 3 3 16,-1-2 2-16,-2 2 0 0,1 2 3 16,1 0 3-16,-3 0 5 0,1 4 1 15,1-1 1-15,1 2-4 0,1 0-13 0,0 1-18 0,0 1-34 16,1 2-13-16,1-1 3 0,3 5 13 15,2 0 26-15,4 3 11 0,3 1 0 0,-1 0 0 16,5 2 0-16,-1 0-2 0,2 3 2 0,1 3 2 16,-4 1-1-16,3 4 1 0,-6 5 2 0,0 2 0 15,-2 4 1-15,-5 3 1 0,-1-3-1 0,-3-5 0 16,-4-5 4-16,-2-8 5 0,1-7 15 16,-4-4 17-16,2-1 6 0,-3-5-5 0,-2-5-23 15,-3-1-40-15,-3-2-40 0,2-5-66 0,0-7-139 16,1-3-276-16,4-8-997 0</inkml:trace>
  <inkml:trace contextRef="#ctx0" brushRef="#br0" timeOffset="559320.174">12127 6053 1660 0,'3'-4'244'0,"5"0"-89"0,-2 1-21 0,2 0 7 0,-3 3-18 15,-2 2-34-15,-1 0-31 0,1 2-23 16,-1 3-7-16,0 2-2 0,-1 0-3 0,-1 3-3 16,1 0-9-16,2 1-27 0,0 2-71 0,3 3-156 15,1 3-314-15,4 2-978 0</inkml:trace>
  <inkml:trace contextRef="#ctx0" brushRef="#br0" timeOffset="559456.0302">12444 6435 2526 0,'-4'1'69'0,"1"1"-60"0,1-1-4 0,1-1 16 16,0-1 3-16,-6-1-14 0,4 0-45 0,-2 0-57 15,1-2-113-15,3 1-227 0,-1-1-469 0,2 0-97 16</inkml:trace>
  <inkml:trace contextRef="#ctx0" brushRef="#br0" timeOffset="560131.6783">9469 5337 1185 0,'-2'-6'400'0,"0"-1"-85"0,1 0-71 0,-1 2-46 15,-4-1-42-15,4 3-39 0,-5 2-41 16,2 1-28-16,-6 2-23 0,1 4-13 0,-7 4-4 15,-1 1-5-15,-3 8 6 0,-5 8 4 16,-8 3 6-16,-1 6 9 0,-5 3 6 0,-3 3-1 0,-4 4 0 16,2 0-5-16,-1 0-5 0,-1 1-5 15,3-3-1-15,0-2-3 0,5-3-3 0,2-3 3 16,7-6-5-16,4 0-1 0,0-5-1 16,7-5-1-16,5-3-3 0,3-4 1 0,3-7-2 15,6-2-17-15,2-3-31 0,0-2-54 0,2-3-85 16,2 1-140-16,2-5-351 0,5-1-871 0</inkml:trace>
  <inkml:trace contextRef="#ctx0" brushRef="#br0" timeOffset="560386.0493">8632 5671 1615 0,'-8'7'251'0,"-3"3"-111"15,-8 7-59-15,3 7 10 0,-3 6 2 16,-3 5 0-16,-2 5 0 0,2 4-15 0,0 3-9 16,-1 4-6-16,-2 2-15 0,5-1-13 0,4-2-5 15,0-2-13-15,5-1-5 0,4-6-3 0,5-8 0 16,2-8-1-16,5-10 3 0,-1-8 11 0,5-6 5 16,1-3 13-16,3-4 2 0,6-6-9 15,7-5-2-15,0-2-15 0,6-5-16 0,4 0-21 16,-4 2-47-16,1 2-81 0,-4 2-161 0,-1 5-297 15,-5-3-952-15</inkml:trace>
  <inkml:trace contextRef="#ctx0" brushRef="#br0" timeOffset="561370.7497">6060 7531 1729 0,'-9'-7'291'0,"-1"-1"-57"0,1 0-50 15,4 4-41-15,1 4-33 0,3 2-36 0,-1 1-33 16,1 2-28-16,0 5-11 0,1 6-6 0,2 7 3 16,4 4 3-16,0 2 1 0,5 1 5 0,6-3-4 15,-4 0-1-15,6-3 0 0,-3 0-1 16,2 0 4-16,2 0 0 0,-1-1 3 0,2-1-1 16,0-2 3-16,-2-5 2 0,-1-2 1 0,-6-7 3 15,0-2 0-15,-5-4 6 0,-4-3 11 0,0-1 5 16,-1-3 7-16,-2-6-5 0,0-4-12 0,-2-5-9 15,-1-5-7-15,0 0-5 0,-4-3 0 16,-2 2 2-16,2-1-4 0,-3-2 0 16,-2-1-3-16,1 1-4 0,2-1 5 0,1 6-1 0,0 5 3 15,5 7-2-15,-1 3-1 0,4 7-2 16,0 1-8-16,0 2-6 0,4 1-9 0,-1 1-1 16,6 0 4-16,4 1 5 0,6 0 10 15,2 0 3-15,6 4 0 0,-4-2 8 0,5 0-5 16,-4 0 1-16,2 1 1 0,-2-3-9 0,-2 0 9 15,-3-2-1-15,-2-3 2 0,-5-2 4 0,-3-1 4 16,-5-1 5-16,1-2 0 0,-3-2 5 0,-1-2-9 16,-2 0-5-16,-3-1-4 0,-1 3-1 15,-4-1-1-15,2 2-2 0,1 1 0 0,-2 2-7 16,3 2 7-16,-1 2 0 0,3-1 0 0,0 3 7 16,3 0-9-16,0 1 0 0,1-1-3 0,1 0-6 15,-2 0 2-15,1 0-4 0,1-3 2 16,0-3 1-16,5-5 3 0,-4-3 6 0,3-5 2 15,-3 1 6-15,1 0-6 0,-1 0 0 0,-3 3 0 16,-1-3-2-16,-4 1 5 0,2 0-1 0,-4 2 1 16,1-1 0-16,-5 0-2 0,-1 1 2 0,0-2-1 15,0-2 6-15,0 5-5 0,-5 0-2 16,6 0 3-16,0 5-7 0,1-1 6 0,5 5 2 16,0 3 0-16,3 2-3 0,2 1-11 15,0 1-21-15,1 1-8 0,2 3 3 0,4 3 11 16,2 6 18-16,3 4 6 0,-1 2-4 0,0-2 1 15,7 4 1-15,-4 5 1 0,5 2 2 0,0 0-2 16,-2 1 2-16,0 0 0 0,0-3 0 0,1-2 1 16,-5-8 0-16,0-4-1 0,-1-5-3 15,-5-5 4-15,1-2-2 0,-7-2 0 0,0 1 1 16,0-3-6-16,-1 1-8 0,0-3-8 0,0-2-18 16,0-1-24-16,-1-1-41 0,0 1-63 0,0-2-104 15,0 1-165-15,1-3-336 0,1 1-585 16</inkml:trace>
  <inkml:trace contextRef="#ctx0" brushRef="#br0" timeOffset="561806.2288">6752 6933 1024 0,'0'1'607'0,"-1"0"-379"16,-1 2-85-16,0 3-43 0,-1 3 8 15,2 5 6-15,-2 2-25 0,-2-2-12 0,3 2-22 16,2 2-18-16,0-4-10 0,0 4-9 15,1-2-3-15,1-4-1 0,3 0 3 0,-3-6-5 16,-1-4-4-16,2-4 8 0,1-1 7 0,-2-1 12 16,4-5 0-16,0-3-11 0,2-2-12 0,-1 0-12 15,-3 1-2-15,-2 5 0 0,2 0 4 16,-2 2 1-16,-2 6-1 0,-2-1 1 0,2-1-8 16,0 2 2-16,0 0-5 0,0 0-8 0,2 0-11 15,-2 0-7-15,2-1 6 0,0 0 9 0,5 0 10 16,0-2 8-16,1-2 0 0,1-4 2 15,1-2 0-15,-1-2 2 0,1-2 2 0,-2-2 1 16,-3 1 9-16,-1-1-4 0,-3 1 1 0,-1-2 4 16,-1-1-2-16,-1 0 6 0,-4-1-1 0,3-1-2 15,-5 0-3-15,-2 1-1 0,1-2 0 16,-1 0-2-16,-2-1 3 0,1 0-6 0,-3-1-1 16,-1-1-1-16,1-2-3 0,-2 2 4 0,-2 2 3 15,6 3 10-15,2 8 16 0,6 3 5 16,-1 7-9-16,4 3-32 0,1 0-30 0,6 5-11 15,-2 4 5-15,7 5 20 0,5 3 16 0,-1 4 4 16,4 0 0-16,1 3 1 0,1 1 2 0,1 5-5 16,2 0-42-16,-1 2-122 0,5 3-274 0,-4 0-1160 15</inkml:trace>
  <inkml:trace contextRef="#ctx0" brushRef="#br0" timeOffset="562488.9629">7330 6113 1083 0,'-8'7'249'0,"-3"6"-101"0,-2 4 6 16,-2 4 45-16,3-2 0 0,2 3-32 16,-1-1-49-16,3-2-45 0,4 0-30 0,-1-1-10 15,4-1-9-15,2-1-4 0,1 1 4 16,3-6-7-16,-3-4-1 0,4-3 2 0,0-4 6 16,1-4 11-16,3-3 6 0,-1-1-3 0,2-3-12 15,-1-2-3-15,-1-3-6 0,0 2 0 0,-3-1 3 16,1 1-7-16,-4 2-2 0,1 3-1 0,-2 2-2 15,-2 2 3-15,0 2 0 0,-1 2 0 16,1 0-8-16,-1 2-3 0,1-1-6 0,0 1-15 16,0 1-11-16,1-2-14 0,-1 1 7 0,2 0 13 15,-1 0 12-15,5 0 16 0,-2 1 1 0,-2-4 2 16,4 2-1-16,-5-1 8 0,0 0 10 16,-1 1 14-16,0-2 9 0,0-2-9 0,0-1-10 15,0-1-14-15,-1-1-11 0,1-1 7 0,-1-2 0 16,-1 2 1-16,1-5 1 0,-3 1 0 15,3-1-2-15,1 1 0 0,-1 0 4 0,1 1-7 16,0-1-1-16,0 3-2 0,1 2-6 0,0-1 3 16,4 3-3-16,-2 0-1 0,0 1-5 0,4 2-1 15,1 0 0-15,1 2 1 0,2 0 3 16,2 2 1-16,-2-1 3 0,5 0 0 0,-2 0-1 0,1-1 5 16,0 0 1-16,-2-2 2 0,3-5 6 15,-4-1-3-15,-1-2 2 0,-2-3 0 0,-1 2 2 16,-4-3 0-16,1 0-2 0,-4-1-1 0,-6-1-4 15,2-1 2-15,-4-1 0 0,0 2-1 16,-7 1 4-16,2 6-5 0,-1-1 0 16,-4 3 5-16,6 4 1 0,0 2 6 0,2 0 0 0,7 1-6 15,0 0-14-15,2 1-17 0,4 2 0 0,-1 1 1 16,4 3 12-16,5 1 11 0,4 0-7 16,4 1-32-16,2-3-76 0,1 0-138 0,5 4-223 15,-1 2-554-15,-2 5-108 0</inkml:trace>
  <inkml:trace contextRef="#ctx0" brushRef="#br0" timeOffset="562821.5059">6851 7484 1330 0,'-16'-21'191'0,"-4"-6"-59"0,-5-8 14 0,3 4 20 16,5 3 3-16,-1 0-23 0,2 0-36 15,3 5-19-15,5 6-7 0,4 4-12 0,4 6-18 16,1 5-23-16,6 0-25 0,2 2-12 0,3 2 5 15,5 1 3-15,0 3 3 0,4 6 6 0,1 0-3 16,4 5 0-16,-4 4 2 0,5 2-2 16,-3 5-1-16,4 1-20 0,-4 3-61 0,1 4-145 15,-2 3-246-15,-2 0-1069 0</inkml:trace>
  <inkml:trace contextRef="#ctx0" brushRef="#br0" timeOffset="563293.9964">6908 7306 1459 0,'-4'-23'202'0,"-5"-4"-51"15,1-9 8-15,3 2 15 0,-1 5-10 0,4-1-26 16,1 0-28-16,0 7-24 0,2 1-18 16,0 6-16-16,1 5-12 0,1 4-17 0,0 6-15 15,0 1-9-15,-1 1-7 0,6 5 1 0,2 4 6 16,1 1 2-16,5 5 4 0,0 4 1 0,1 2-1 15,1 1-1-15,0 2-1 0,0 1-1 0,2 0 0 16,-2 2 4-16,0-2-1 0,-5 2 0 0,2-4 4 16,-3-6-2-16,-4-6-3 0,-3-8 6 15,2-2 1-15,-5-5 13 0,-1-1 5 0,-1-6-4 16,1-3-5-16,-1-6-11 0,0-2-4 0,0 0 0 16,-1 1-1-16,0 1-2 0,0 5 0 0,1-2 1 15,0 3-6-15,2 1-1 0,-1 4-6 16,2 4-5-16,3-2-4 0,-3 4-2 0,5 0 1 15,2 2 1-15,-1 0 8 0,1 1 3 0,2-1 5 16,-2-1 5-16,1-2 2 0,1-3 1 0,1-1 1 16,-2-4-4-16,-4-1 5 0,2-1 2 0,-2-1 1 15,1 0 3-15,-5 0-1 0,-2 1 1 16,-1 0 6-16,-1 4 14 0,-2 2 10 0,-4 4 8 16,3 2 0-16,-1 2-16 0,2 2-12 0,-2 1-12 15,3 0-10-15,1 3-2 0,-1 1 0 16,2 3-2-16,1-2 3 0,0 2 0 0,2-3 0 15,4 0 0-15,3-1 0 0,3-1-12 0,3-5-24 16,3-1-55-16,2-2-111 0,1-3-217 16,1-2-644-16,5 1-355 0</inkml:trace>
  <inkml:trace contextRef="#ctx0" brushRef="#br0" timeOffset="564485.5673">7778 6616 2272 0,'-20'-16'209'0,"-7"-4"-167"0,-4-7-4 0,7-1 25 16,3 3 19-16,0 0 11 0,0 2-13 0,4-1-21 15,-1 3-14-15,5 2-8 0,3 3-2 0,2 5-4 16,6 3-8-16,1 5-10 0,1 3-13 15,0 2-22-15,1 0-3 0,2 5 2 0,4 3 7 16,5 5 15-16,4 3 4 0,3 4-3 0,4 5 1 16,-1 5 1-16,7 4-3 0,2 5-3 15,-1 3 5-15,1 0-1 0,0 1 3 0,-3-1 6 16,1 1-3-16,-4-4 1 0,-2-2-1 0,-3-6-2 16,-2-6-1-16,-6-2-1 0,2-8-1 15,-10-8-1-15,-1-2 3 0,0-6 6 0,-3-2 2 16,-4-6 0-16,1-1-16 0,-4-7-12 0,-4-2-5 15,5-4 0-15,-3-1 12 0,-2-2 7 0,2 1 3 0,0-2-2 16,1-3 0-16,-1 1-2 0,6 0-1 16,1 3 5-16,-2 4-8 0,7 3-1 15,-2 4-8-15,2 5-12 0,0 2-2 0,5 2-6 16,0 1-1-16,2 6 2 0,2 0 7 0,-1 4 7 16,4 1 9-16,0 3 6 0,2-1 4 0,3 2 0 15,-4 0 1-15,3 2-4 0,1-2 6 0,-2-1 1 16,1-5 3-16,-4-4 5 0,1-3 1 15,-4-3 2-15,0-2 6 0,-3-2 4 0,-1-2 1 16,-6 0 0-16,-2-2-5 0,0 1-7 0,-3 0 1 16,-4 0-2-16,3 1-3 0,-3 0 4 0,-2 3-5 15,4 2-1-15,-1 1 1 0,2 3-2 16,-2-1-1-16,5 2-8 0,0 2-23 0,2 0 0 16,1 3 2-16,-1 4 4 0,6 2 20 0,-4 1 3 15,4 0-2-15,2 0 3 0,0 0 1 0,3 1-6 16,1-3 6-16,-2 0 0 0,6-1-2 15,-5-2-1-15,1 1-9 0,0-2-9 0,-1-5-4 16,-1-3 4-16,-1-5 2 0,-1-3 7 0,1-4-4 16,-5-1-14-16,1-2-9 0,-4-1-7 0,-1 2 1 15,-1 3 3-15,-1 2 9 0,-1 3 7 16,-4 3 3-16,2 2-3 0,-3 1-10 0,3 2-13 16,-2 2-11-16,5 0-3 0,-1 2 9 0,1 0 7 15,0 5 2-15,2-5-9 0,2 2-29 0,3-1-31 16,5-1-39-16,-1-3-39 0,2-3-20 15,3-5 15-15,1-3 45 0,2-4 60 0,-2-1 64 16,2-3 38-16,-1 0 28 0,-4 0 31 0,-3 1 34 16,-2-1 27-16,-5 1 36 0,-3-1 21 0,0 2 5 15,-3-2-8-15,-5 1-32 0,0 0-38 16,-2-2-28-16,-2 1-23 0,-1-2-10 0,-4 1-3 16,2-1-14-16,-3 0-10 0,0-1-6 0,-1-1-3 15,4-1 5-15,-3 4 6 0,6-1 9 0,1 4 3 16,4 4 2-16,0 6-5 0,5 2-17 15,2 3-26-15,-1 2-33 0,2 4-5 0,4 1 4 16,0 7 14-16,3 3 23 0,3 4 0 0,-1 3 0 16,3 1-1-16,4 2 2 0,-3 6-2 15,6 0 1-15,1 1 4 0,4 4-1 0,-2 0 1 16,4 0 1-16,0-3-5 0,0-6-4 0,2-9-1 16,-5-5-2-16,-3-9 4 0,5-6 4 0,-6-5 2 15,1-5 1-15,-5-1-3 0,0-4-2 0,-3 0 1 16,-3-5 2-16,-2 0 4 0,-6-1 2 0,-2 0-1 15,-2 1 2-15,-6-2 3 0,2 5-4 16,-8 3 3-16,1 1 0 0,0 6 4 0,-5 1 1 16,6 3 4-16,2 1 2 0,0 3-10 0,3 1 0 15,3 2-9-15,0 1-9 0,4 0 2 0,0 2-4 16,3 2 2-16,0 1 1 0,0 0 0 16,4-2 1-16,2-1 0 0,0-1 0 0,3-4-1 15,2-2 3-15,1-4 2 0,0-2 2 16,2-2 8-16,-3 1-5 0,2-3-2 0,-3 2-1 15,-2 1-3-15,0 0 2 0,4 4-2 0,-6 0 0 16,0 1-1-16,-2 3 2 0,1 1 0 0,0 2 2 16,-4 4 5-16,3 1-2 0,-5 2 3 0,2 1 2 15,0 1-5-15,-3-3 3 0,0 2 2 16,-1-4-3-16,0 1 8 0,-1 0-2 0,0-2-11 0,-1 0-23 16,-3-2-57-16,3 0-109 0,-2-1-241 15,0-3-643-15,2-3-113 0</inkml:trace>
  <inkml:trace contextRef="#ctx0" brushRef="#br0" timeOffset="564694.9703">9130 6103 2956 0,'-1'2'68'0,"0"0"-61"0,0 3-31 15,1 1 16-15,-1 5 16 0,-3 1 3 16,2-1 3-16,-1 0-7 0,0 0-16 0,3-2-41 16,0 1-75-16,0-3-168 0,0 0-425 0,0 1-863 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50:56.866"/>
    </inkml:context>
    <inkml:brush xml:id="br0">
      <inkml:brushProperty name="width" value="0.05292" units="cm"/>
      <inkml:brushProperty name="height" value="0.05292" units="cm"/>
      <inkml:brushProperty name="color" value="#FF0000"/>
    </inkml:brush>
  </inkml:definitions>
  <inkml:trace contextRef="#ctx0" brushRef="#br0">25239 6529 1 0,'-3'-1'0'0,"-2"0"0"16,1-3 0-16,1 3 0 0,0 0 0 0,2 1 0 15,-1 0 0-15,0-1 10 0,0 1 75 0,-1 0 1 16,1-2-4-16,1 2 10 0,-2-1 13 0,1 1 10 15,-1 0 4-15,0-1-11 0,2 1-22 16,-1 0-29-16,-1-1-23 0,0 0-15 0,1 1-7 16,-1-1 0-16,0-1-6 0,-1 1-2 0,1 0-3 15,-3 0-1-15,3 0-2 0,-4-2-2 0,3 2 1 16,-6-2-6-16,3 3 5 0,-2 0-1 0,-1-3 2 16,-1 2 7-16,-1-1-4 0,0-1 2 15,1 1-4-15,-4 1-7 0,3-2-2 0,0-1-5 16,-5 0-9-16,5-1-1 0,-6 1-2 15,3 1 5-15,-2-1 11 0,-2-1 8 0,-2-1 3 0,3 2 4 16,-3 0-1-16,2 0-4 0,-1-1 4 0,3-1-2 16,-4 1-1-16,3 1 1 0,-4-1-1 15,1 1-1-15,-2-2 0 0,1 2 1 0,0-1-1 16,-1 0-1-16,-4 2 1 0,4-3-5 0,0 3 4 16,-3-1 1-16,1 2-1 0,-2-2 8 15,-3 1-2-15,0 0 3 0,-1-1 0 0,0 0-2 16,-1 1-3-16,1 1-1 0,-1 0 0 0,-3-1-1 15,2 1 1-15,0-1-1 0,-3-1 0 16,-1-1 1-16,2 3 0 0,-3-2 0 0,3 2 1 16,-3-1-1-16,-2 2-1 0,-2-1 0 0,3-2-3 15,-2 2-1-15,-2 0 3 0,1 1 1 0,-7-1 2 16,0 0 1-16,0 0-2 0,2 1 0 16,-5 0 0-16,-4 0-2 0,0 0 2 0,-1 0-3 0,-1-1-1 15,2 1 0-15,-2 1 0 0,-1-1 4 16,3-1 1-16,-1 1 2 0,1-1-1 0,-1 1-1 15,-1 0 0-15,2 0-2 0,-3 1 1 16,-1-2-4-16,0 1-4 0,0 0-9 0,-1 0-10 0,5 1-5 16,-4-1 3-16,1 1 9 0,5 0 7 15,-6-2 4-15,2 1 2 0,1 1-4 0,-2-2 4 16,0 1 0-16,-2 1 0 0,0-1 5 0,2 1-4 16,-2 0 2-16,2-2 1 0,4 2 3 0,-3 0 2 15,2-1 2-15,-1 1-2 0,1-1 0 16,3 0 2-16,0 1-1 0,-3-4-1 0,1 3 2 15,1 0-3-15,-2 1 0 0,3-1 1 0,0 1-1 16,-1-2 2-16,1-1 3 0,1 0-1 16,1 0-1-16,0 1-1 0,-1-1-2 0,2-1-1 15,3 0 5-15,-3 2-5 0,0-1 0 0,0 1 2 16,0 1-4-16,2 0 3 0,1-2 1 16,1 1-1-16,-2 0-1 0,6 0 3 0,0-1 0 0,-1 2-1 15,2 0 6-15,-2-1-8 0,0-1 1 16,2 1 0-16,0 0-5 0,1-1 4 0,0 0 0 15,-1-2 2-15,1 2 3 0,0-1 3 0,2 1 11 16,1 0 14-16,-1-2 11 0,2 0 1 16,-1 1-6-16,-2-1-13 0,4 1-11 0,1-1-4 15,1 2-4-15,1-1-4 0,-2 0 2 0,-1 0-5 16,3 0-4-16,-1 1 0 0,1-1 2 0,0 0 0 16,-1 1 5-16,3-1 2 0,-3 0-4 0,1 0 7 15,0-1 0-15,1 1 1 0,0-1 8 16,2 0-6-16,1 2 2 0,-4-2-1 0,3 2-3 15,-1-2 3-15,3 1-3 0,-3-1 0 0,1 2-5 16,1-1 5-16,0 0-1 0,1 0 1 0,-2 2 4 16,-2-1-9-16,0 1 0 0,1 1 0 0,-1-2-4 15,0 2 1-15,-2-2-1 0,3 1 1 16,-1 1-1-16,-3 0 1 0,2-2-1 0,0 2-2 16,-2 0 5-16,1 1-6 0,2 0 1 0,-1 0 1 15,1 2-9-15,-2-2-5 0,-3 3-21 0,1-2-52 16,-1 0-129-16,4 0-398 0,-4 0 477 15</inkml:trace>
  <inkml:trace contextRef="#ctx0" brushRef="#br0" timeOffset="4401.0981">17703 5892 1 0,'-3'0'22'0,"-1"0"-12"0,0-1 2 0,0 1 15 16,3-1 14-16,0 0 9 0,-2 0-11 0,-3-1-19 16,3 0-8-16,-4-1 1 0,3 1 17 0,-3 0 32 15,0 1 40-15,1 0 31 0,0 1 18 0,1-2 6 16,-2 1-5-16,-1 0-6 0,1 0-11 0,1 1-21 16,-2-2-30-16,1 1-30 0,2 1-23 15,-3-2-19-15,3 2-10 0,-5-2 0 0,1 2-2 16,1 2 2-16,-3-2-1 0,1 0-1 0,-1 0 0 15,-1 0-1-15,-1 1 4 0,0 0 3 16,2-1-1-16,-1 1 0 0,-3-1-4 0,2 2-5 16,0-1-2-16,-3 1-1 0,2 1-2 0,-3 0 1 15,-3 0 0-15,2 1 0 0,-6 1 3 0,2 0-7 16,-3 1 4-16,0 3 2 0,-1-2 0 0,-1 3 7 16,-2 0-2-16,-1-1 1 0,-1 1-2 0,0 1-2 15,0-2 0-15,0 0-4 0,0 1 2 16,-2-2-2-16,3-2 1 0,-5 1 5 0,0 0-2 15,-2 2 1-15,-1-3-1 0,2 2-6 0,-2 2 1 16,-2-2 0-16,-3-1 0 0,-4 3 0 16,4-1 1-16,-2 2 1 0,0-3-1 0,1 0 0 15,-3-1 2-15,3-1 2 0,0 1 3 0,2-1 2 16,1 0 1-16,-1 2-1 0,1-1-2 0,-3 2 1 16,-2-1 1-16,4 1 0 0,-4 3 0 15,-1-2 3-15,-3 0-4 0,1 0-1 0,0 1-2 0,4-1-4 16,-4 2-9-16,0 0-17 0,3 1-18 15,-4-2-11-15,-2 2 6 0,2-2 16 16,-2 2 23-16,1-2 17 0,2 2 5 0,-3-2 6 0,0 1 2 16,-2-2-2-16,1 1 1 0,-1 0 1 15,2 4 2-15,1-2 4 0,-3 1-2 0,3-1-8 16,2 2-6-16,1-3-7 0,0 4-7 0,-2-3 2 16,1 3-2-16,3-2 3 0,-2-1 3 0,-3 3 2 15,0-4 5-15,1 2 2 0,0 0 4 16,2-1 3-16,2 3 2 0,-4-1-2 0,3 2-4 15,3-2-3-15,1 3-2 0,-1-1 0 16,2 1 1-16,0 1-2 0,0 1 0 0,3-3-2 16,1 0-1-16,1 0 1 0,-2 1-1 0,-1-1 2 15,-1 2-3-15,0-2 6 0,1 1 5 0,2 3 2 16,3-4 10-16,-4 2 0 0,3 0-2 0,1 1 2 16,5-1-5-16,-1 0-3 0,3 0-1 0,3 1-3 15,-3-1-2-15,0 0 1 0,4 0-1 0,-3 1 1 16,4 0 5-16,-3 0-2 0,2 2 0 15,-2 1-3-15,0 1-7 0,-2 2 2 16,2-2-1-16,-1 1 1 0,4-2 2 0,-2 0-1 16,5-1 0-16,4-1 2 0,3 2 3 0,3-1 0 0,2 2-1 15,-1 0-3-15,1-2-2 0,3 1-1 16,0-3 4-16,2 1 2 0,0-2 6 0,0 1-1 16,1 0-2-16,1-2 0 0,1 3-3 0,0-1 0 15,1-1 2-15,0 1-3 0,1-1-2 16,5 0-1-16,-4-1 1 0,4 1-2 0,-1-1 0 15,3-2 1-15,-1 0 0 0,2 2 3 0,0-3 2 16,4 1 3-16,0 0 4 0,0-2 2 0,3 0 1 16,0 2-3-16,-2 0-4 0,4 0-3 15,-4-2 3-15,5 1 2 0,-3 2 2 0,3 0-1 16,0-2-6-16,1 0 1 0,3-2-3 0,2 1 3 16,-1-5 0-16,3 5 1 0,2 1-3 0,0-4 1 15,0 4-1-15,1-3 2 0,3 2 3 0,0 0 3 16,3 1 1-16,2 0 1 0,0-3 1 15,1 1 1-15,2-2-1 0,2 1-1 0,1-1 0 16,-1 2-3-16,1-3-2 0,-2 0 1 16,-2 3-4-16,2-3 1 0,3 2 0 0,-2-2-2 15,3 1 3-15,-3-4-4 0,4 4 3 0,-3-3 0 16,5 1-2-16,1 3 2 0,-1-3-6 16,1 2 3-16,4-1 0 0,-2 2-1 0,-1-1 2 0,1-2-4 15,-2 2-1-15,2-2 1 0,4 2 4 16,-4-2-2-16,4 0-1 0,-4 2-1 0,0-1-4 15,6 0 3-15,-5-1 2 0,5 2-3 0,-1-2 5 16,-3 2-5-16,4-2 1 0,-2 0 1 0,-2 0 2 16,6-2 3-16,-1 0 5 0,0-1 1 0,2 0-3 15,0-1 0-15,2 1-1 0,3-2-1 16,1 2 0-16,-3-1-2 0,2-1-1 0,-1 1-2 16,0 0-2-16,-2 2 4 0,-1-2-4 0,0 1 0 15,2 1 0-15,-1 0-4 0,-2 0 3 16,5-2 2-16,-4 1 1 0,1 1-4 0,2-2-1 0,-3 1-1 15,0-2-2-15,1 2 8 0,1-2 2 0,-1 0 0 16,5 0 3-16,-3 0-5 0,5-2 0 16,-3 3 1-16,3-2-1 0,-1 0 1 15,0 0-4-15,-1-1 0 0,-1 1-2 0,0 0 3 16,4-2 2-16,-1 2 1 0,-1 0 0 0,2-3-2 16,2 1 2-16,-3 1-3 0,3-1 2 0,-2 0 1 15,0 0-2-15,-1-1-6 0,1-1-1 0,0 0 2 16,-1 1 1-16,1-1 6 0,1-2 1 15,2 3-6-15,-6-4 1 0,2 2-3 0,-2 0 3 16,2 0 3-16,-5 1-4 0,0-2 0 0,1 1-3 16,-2 1 3-16,3-2 5 0,1 1 1 0,-3 0-2 15,2-1-1-15,-2 0-2 0,1 0 0 16,-3 1 1-16,1-1 0 0,-2 0-2 0,1 1 3 16,-2-3-3-16,1 0 1 0,1 2 2 0,2-2 2 15,-4 1 3-15,3 1-5 0,0-4 0 16,-4 4-3-16,0-2 3 0,0-1 0 0,-1 2-1 15,1-3 1-15,-1 0-4 0,1 1 2 0,-2 1 1 16,2-2 0-16,-1 1 6 0,-1-1-5 0,0 2-2 16,0-2 3-16,-4 3-8 0,3-2 6 15,-2 1 4-15,0-2-6 0,2 0 4 0,-3 0-3 16,3 0-1-16,-2 0 2 0,1 1 0 0,1-1 3 16,1-2 0-16,-1 2 1 0,1-2-1 0,0 1 1 15,-4 0 2-15,2 1 1 0,-3-3-3 0,3 3-1 16,-3 0-3-16,3-3 0 0,-4 2 3 0,0 1-2 15,5-1-1-15,-3 0-2 0,2 1-2 16,-3-1 2-16,2 0 1 0,-2 0 3 16,0 0 1-16,2 1-4 0,-4-1-1 0,0-1-1 0,4 2-1 15,-3 0 1-15,0-1 1 0,1 1 0 0,4 0-4 16,-1 0 4-16,-4 0-1 0,2 2 3 16,0-1 4-16,-2-1-4 0,-1 1-2 0,0-1-2 15,-1 2-1-15,-1-3 4 0,1 2 0 0,5 0 0 16,-5 0-3-16,0 0 2 0,1 0 0 0,-2 1 2 15,4-2 4-15,-3 0-5 0,0 1-1 16,-1 1-1-16,0-1-3 0,-1-1 4 0,-3 2 1 16,2-1 2-16,0-1 0 0,-4 1-2 15,5 0 1-15,-6-2-1 0,4 0 3 0,-4 1-1 16,2-1-4-16,1 0 3 0,-3 1-3 0,0-1 6 16,-2-1 0-16,2 2 1 0,-3 0 0 0,-2-1-5 15,1 0 2-15,1 1-1 0,-1-2 5 0,-2 2-1 16,-2 0-5-16,4-2 1 0,-1 2-5 15,-4-2 6-15,1 1 3 0,-1-1-1 0,-1 0 1 16,-2 1-3-16,0-2-3 0,5-1 2 0,-3 1 1 16,0 0-1-16,-3-2 1 0,1 2-1 0,-2-2-3 15,-1 2 4-15,-3 0 2 0,2-1 2 0,-2 0 1 16,1 0-4-16,-2-1-1 0,-2 2 0 16,3-2-1-16,-3-1 3 0,-1 3-3 0,0-1-2 15,0-1-4-15,1-2 3 0,2 2 1 0,-2-2 1 16,1-1 8-16,-2 1-8 0,0 0 1 0,-2-1-1 15,-1 1 0-15,-3 0 7 0,-2 1 1 16,0-1 3-16,-3 2 2 0,-1-3-3 0,0 0 3 16,-3 1-2-16,3 0 3 0,-5 1-8 0,1-1-3 15,-2 0-3-15,2-2-7 0,-1 0 6 0,1-1 1 16,1 2 0-16,2-5-2 0,-3 3 0 16,1-2 0-16,0 0 0 0,-2-2 4 0,1 2-4 15,-3-2-1-15,0 3 0 0,-2-1-3 0,0 0 6 16,-4 0 3-16,-1 0-1 0,0 0 2 15,-3 1-4-15,0-1 2 0,-2 0-2 0,0-1 4 16,1 1-3-16,-2 2-2 0,-1-2-1 0,0 1-6 16,3 0 5-16,-1 2 2 0,-2-1 0 0,2 1 3 15,0 0-7-15,-2-2 0 0,-2 1-1 0,0 1-1 16,1-1 1-16,-5 0-1 0,2 1-1 0,-4 2 0 16,1-3 3-16,-5 2 2 0,3 1 1 15,-1-3 2-15,1 4-3 0,-1-3-3 0,-1 2 2 16,-1 0-2-16,0 0 1 0,-2 2 2 0,1-2-3 15,-1 2-1-15,1-3 2 0,0 1 1 16,1 2 1-16,-3-3 2 0,3 1-2 0,-2 2 0 16,1-1-1-16,-2-1 0 0,0 3 1 0,2 0 1 15,-2 0-1-15,3 1 0 0,-1 1-1 0,0-1 1 16,1 0 1-16,-2 0 4 0,3-1-3 16,-2 4-3-16,1-4 0 0,-2 3-4 0,1-2 4 15,1 0 1-15,-2 1 2 0,4-1-1 0,-6 0-1 16,2 1 1-16,-3-3-1 0,-2 3 3 15,0-1-3-15,0 3 0 0,2 0 0 0,-1 0-5 16,1 0 4-16,0 2 2 0,-1-3-1 0,-1 2 5 16,0-1-5-16,0 2 1 0,0-3 0 0,1 0-5 15,0 1 4-15,0 1 1 0,0-2-1 0,0 1 0 16,0 1 3-16,-1-2-1 0,1 1 2 0,4 1 3 16,-3-2-5-16,-1 2-1 0,0 0-2 15,-2 0 1-15,-4-1-1 0,4 2 0 0,2 0 2 16,-1 2-3-16,0-3 2 0,1 0 1 0,4 0 0 15,-6 0 1-15,1 1-2 0,1-2 1 0,-1 1-1 16,1-1 1-16,1 2 1 0,2-2-1 0,-3 1 2 16,0 1-3-16,1-1 2 0,-1 0-1 15,-1 2 0-15,1-1 2 0,2 0-4 0,1 1-1 16,-1-1-1-16,-1 0 0 0,-3 1 3 16,1 0 1-16,-1-3 0 0,0 4-1 0,-3-3 0 15,3 1 1-15,0-1 0 0,-4-3 3 0,1 4-3 16,-4-1-2-16,-1 2 0 0,1 1-4 0,3-2 3 15,-4 2 0-15,1-1-1 0,0 2 2 16,-1-2-2-16,1 1-1 0,3 0 0 0,-3-2 1 0,0 2 0 16,-4 2-1-16,1-2 2 0,-5 2-1 15,5-2 2-15,-4 1 3 0,-1-2 0 0,-3 3 0 16,0-1-1-16,0-2-1 0,-1 2 0 0,2-3 1 16,-3 1 0-16,1 1-2 0,1 1 1 0,-2 0-4 15,-1 1 2-15,1-2 0 0,-3 0 2 16,2 2 3-16,3-2-3 0,-2-1 1 15,0 1-1-15,1-2 0 0,0 0 1 0,0 3 0 16,0-2 1-16,-2 2-5 0,1-2 6 0,2 1 0 16,-4 0 0-16,2-1 4 0,-2 0-5 15,1 1 0-15,-2-1 0 0,2 0-3 0,-2 0 2 0,1 1 0 16,0-3 1-16,0 4-2 0,0-2 2 0,1 1-2 16,1-1 5-16,-3 0-2 0,0 1 1 15,0 0 0-15,-2 1-2 0,-2 0 0 0,1-2 1 16,-2 2-1-16,-1-1 0 0,0 2 1 0,-1 0-1 15,2-1 1-15,-1-1-1 0,0 0 5 0,1 3-6 16,-1-1 2-16,3 1-1 0,-2 0-4 0,4 1 5 16,0-1 0-16,1 1-2 0,-2 1 3 15,3 1-3-15,2-2 0 0,-2 0 0 0,2-1 3 16,2 1-4-16,2-1 0 0,-1 0 1 0,2 0-6 16,1-1 6-16,-3 0 0 0,1 0 0 0,4 0 2 15,-3-1-1-15,1 0-1 0,0 1 0 16,0 1 3-16,1 0-2 0,4 0 0 0,2-1-1 15,-1 1-5-15,4 0 5 0,0 0 0 0,2-2 0 16,3 0 8-16,0 1-6 0,0-3 1 16,1 0-1-16,-3 1-5 0,0-1 4 0,1-1-1 15,0 2 2-15,4 1-3 0,0 0 2 0,0 0-1 16,2-1 1-16,0 1 6 0,0 0-7 0,-1 0-2 16,1 0 0-16,0 2-2 0,2-1 3 15,1 1 1-15,2 0-1 0,1 0-1 0,-1 0 1 16,2 1-3-16,-2-1 3 0,1 0 3 0,0 2-4 15,0 0 0-15,1-1 1 0,-1 0-6 0,1-1 8 16,4-1 1-16,-1 0 1 0,3-1 4 0,1-1-5 16,2 1-1-16,-2-1 1 0,-1 1 3 15,2 0-4-15,1-1 1 0,-2 1 0 0,0 0-8 0,2-1 8 16,-3 1-2-16,-1-3 0 16,3 2 5-16,-2 2-6 0,-4-2 1 0,3 2-2 15,-3 0 2-15,-2 0-2 0,4 0 1 0,-2 1 1 0,3-1-4 16,-1 0 5-16,1 0 1 0,0-2-1 15,1 2 6-15,1 0-6 0,-1-1-2 0,-2 1 1 16,4-2-2-16,-4 2 2 0,1-1 1 0,1-1 3 16,-2 1-4-16,1 0 2 0,2 0 0 15,-2-1-1-15,-1 0 6 0,3 0-6 0,-6 1-3 16,2 0 2-16,-2 1-3 0,0-2 5 0,-1 1-1 16,-2 0 1-16,0-1-1 0,0 2 0 0,0 0 1 15,-4 0-4-15,2 1 4 0,-1 0-4 16,-3 0-1-16,0 2-2 0,-2 0-9 0,-6 2 0 15,2 1-11-15,-5 0-29 0,-2 3-67 0,-2-2-141 16,-2 4-399-16,-5 0-908 0</inkml:trace>
  <inkml:trace contextRef="#ctx0" brushRef="#br0" timeOffset="23785.789">13511 8179 1 0,'0'2'0'0,"0"-2"0"0,-1 0 129 15,1 0 114-15,0 0 17 0,0 0 1 16,0 1-16-16,0-1-32 0,0 1-37 0,0 1-26 16,1-2-28-16,-1 1-15 0,0-1-5 0,0 0-5 15,0 2-8-15,0-2-16 0,0 0-14 0,1 0-17 16,-1 0-10-16,1 0-9 0,-1 0-9 15,0 1-6-15,1-1-7 0,-1 0-4 0,0 1 3 16,0 5 4-16,-1 0 1 0,0 2 2 16,0 3-3-16,-1-1-3 0,-1 1 2 0,-2 1 2 0,4 3-2 15,0-1 0-15,0 0-1 0,1 0-1 0,0 1-2 16,0 1 1-16,1-4-1 0,0 2 0 16,-1-3 3-16,2 2-1 0,2 1 0 15,-1 0 2-15,-1 1 0 0,-2-1 2 0,2 0-2 16,-1-2 0-16,1 2-1 0,-1-3 1 15,-1 3 1-15,0-3 0 0,0 2 1 0,2-2-3 0,-2 0 0 16,1-2-1-16,-1-1-1 0,1 0 2 0,-1-1-1 16,2 0 0-16,-1-2-1 0,2 1 2 0,-1-2 0 15,-1 0 0-15,0-2 1 0,-1-1-1 16,0 2 2-16,0-3 6 0,0 0 3 0,0 0 9 16,0 0 4-16,0 0 4 0,-1 0 5 0,1 0 0 15,-1 0 4-15,-1 0-2 0,1 0-10 16,-3 0-8-16,2 0-11 0,-5 0-5 0,3 0 0 15,-5 1 2-15,2-1 3 0,4 0-3 0,-4 1 1 16,4-2-6-16,-4 2 3 0,4-1 2 0,-2 1 1 16,-1 1-2-16,-1 0-2 0,3 0-1 15,-4 0-2-15,2 1 4 0,-1 2-1 0,-1-1-1 16,-2 2 2-16,2-1-4 0,1 2 2 0,-2 0 2 16,-3 2 0-16,0-1 3 0,-1 2-3 15,-1-2-1-15,-2 4 1 0,0-2 1 0,-4 3 0 16,1-2 2-16,-6 5-2 0,2-3 0 0,-5 5 0 15,1 0 0-15,0 2 0 0,-3-4 2 0,-1 2-2 16,3 2-1-16,-2-2 0 0,2-6 0 16,4 5-2-16,-1-3 4 0,2 0-2 0,1 0-2 0,-1 0 7 15,-1 1-5-15,-2-3 1 0,-1 4 2 0,1-4-7 16,-1 3 3-16,2 1-1 0,-1-3-1 16,2 3 4-16,-3 0-2 0,-1 0 2 0,1-1-3 15,-7 2 4-15,2-2-2 0,0 1-1 0,2 0 3 16,-2-1-7-16,2-1 4 0,0-1-1 15,0-1-2-15,3 0 5 0,3-1-2 0,-3 1 2 16,4 0-4-16,1-1 3 0,-1 1-4 0,2-1 0 16,0 0 3-16,2 0-4 0,-2 0 2 0,1-1 1 15,2 2-2-15,-1-3 3 0,1-1 0 16,-1 2 0-16,6-4 0 0,-2 1-1 0,2-1-1 16,2 0-2-16,4-2 5 0,2-2-5 0,-2 1 1 15,4-1 1-15,-2-1-3 0,4 2 4 16,-1-3-2-16,2 0 1 0,2 0-4 0,-2 0-2 15,1-2-10-15,-1 1-19 0,1-2-25 0,0 2-48 16,2-2-66-16,2-2-128 0,0 0-267 0,1-4-619 16</inkml:trace>
  <inkml:trace contextRef="#ctx0" brushRef="#br0" timeOffset="24191.8538">11987 9079 605 0,'-1'-3'732'0,"-6"-2"-478"16,4 3-69-16,-1 1-6 0,1 1-8 0,1 0-12 16,-3 0-26-16,0 0-50 0,2 0-30 0,-2 2-21 15,2 0-16-15,-2 3-9 0,-3 1-4 0,2 1-2 16,0 4 3-16,-2 1-1 0,1 1 1 15,-4 4 3-15,-1 1 1 0,0 4-2 0,0 2 6 16,-4 1-2-16,0 3 1 0,-1 2 0 0,1 4-1 16,-3-2-2-16,2 2 2 15,-1 1-1-15,1-3-1 0,-1-2 3 0,5-2-1 0,-5-1 0 0,6-3 4 16,-2-2 2-16,3-2-2 0,3-3 1 16,0-3-3-16,6-3-6 0,1-4-1 0,2-1 0 15,2-1 3-15,3-1 4 0,4 0 8 0,5-2 2 16,4-2 4-16,8-3-2 0,3-3-4 15,4 0-1-15,3-2-5 0,2-4-4 0,3 2-3 16,-1 1-3-16,-2-2 4 0,-3 6-2 16,-6 0 1-16,-9 3-9 0,-3 2-10 0,-5 0-22 15,-2 0-41-15,-2 1-86 0,-3 0-187 0,-1 3-673 0,-5 1-384 16</inkml:trace>
  <inkml:trace contextRef="#ctx0" brushRef="#br0" timeOffset="110015.3143">1295 4927 1 0,'0'-1'0'0,"-1"-1"252"0,0-2-31 16,0 4-22-16,1-2-17 0,0 1-21 0,-1 0-13 15,-2-1-14-15,3 2-23 0,0 0-14 0,0 0-21 16,0 0-14-16,0 0-14 0,3 0-8 0,-2 0-6 16,-1 2-8-16,0-2 0 0,0 1-4 15,-1-1 1-15,1-1 1 0,0 2 0 0,0-1-2 16,0 1-3-16,-3 1-5 0,3-2-8 0,0 0-6 15,0 0-5-15,0 0-7 0,0 0-2 0,0 0-5 16,0 0-6-16,0 0-6 0,0 0-8 0,3 0 11 16,-2 3 17-16,0 1 13 0,0 3 14 15,0-1-4-15,3 1-6 0,-1-1-5 0,0 2 1 16,-1 1-2-16,4-2 0 0,-4 2 0 0,0 0 1 16,3 1 5-16,-2 2 4 0,5 3 7 15,-4-1 1-15,5 3 0 0,1 2 5 0,-3-1 0 16,-2 2 2-16,4-1 1 0,-3 2-2 0,-2 1-1 15,2-1 5-15,-1 1 0 0,3 3-2 0,-3-2-2 16,1-1-3-16,1-1 1 0,-3-5-3 16,4 2-1-16,-2-2-3 0,-1-3-1 0,1 3 0 15,-2-4 0-15,0-1-2 0,2-3 1 0,-4 0 0 16,4-3-3-16,-3 0 3 0,-1-1-2 0,2-3 1 16,-3 0 2-16,0-1 1 0,-1 0 4 0,0 0 5 15,0 0 8-15,0-1 2 0,0 1 0 16,0 0-2-16,0 0-4 0,1 0-2 0,-1 0 0 15,0 0-4-15,-1 0 1 0,1 0-1 0,0 0-5 16,0 0-2-16,0 0-3 0,-1 0-4 16,2 0-2-16,-1 0-1 0,0 0-3 0,0 0-1 15,0 0 0-15,0 0 0 0,0 0 1 0,0-1-1 16,0 1 0-16,0 0-1 0,0 0 2 0,0 0-2 16,0 0 0-16,1 0 0 0,-1 0 0 0,0 0 0 15,0 0 1-15,-1-1-1 0,1 1-1 16,0 0-4-16,0-2-33 0,0 2-58 0,0-1-86 15,1-2-142-15,0-3-260 0,1-2-879 0</inkml:trace>
  <inkml:trace contextRef="#ctx0" brushRef="#br0" timeOffset="110397.4688">1516 4939 1451 0,'2'0'109'0,"5"-2"-66"0,-2 0 44 0,4-2 63 0,1-3 40 16,2 0-14-16,6-1-44 0,2-3-30 15,3-1-16-15,4-4-17 0,3-1-7 0,1-4-8 16,1 2-7-16,-1 0-6 0,0-1-8 0,-1 4-8 16,-4 4-3-16,-4-2-3 0,-5 6-3 0,-4 1-1 15,-4 1 2-15,-4 4 1 0,-5-1 9 16,0 3 7-16,0-1 3 0,0 2 1 0,0-1-2 16,-2 1-6-16,1 1 0 0,-1-1-4 0,0-1-6 15,-1 0-7-15,2 1-13 0,0-1-23 16,-2 0-26-16,-2 0-32 0,2-2-43 0,-3 2-74 15,4 0-173-15,-3 1-318 0,-1 3-859 0</inkml:trace>
  <inkml:trace contextRef="#ctx0" brushRef="#br0" timeOffset="111097.2453">1318 5932 73 0,'-1'0'640'16,"0"-2"-326"-16,1 1-42 0,-1 0-23 0,2 0-12 15,-1-1-33-15,0 1-33 0,0 0-35 0,1 2-38 16,0-2-31-16,1 0-20 0,1 0-11 15,-1-3-7-15,5 0-4 0,-1-1-1 0,4-3-5 16,2 2 0-16,-1 1-3 0,1-2-3 0,-2 1 1 16,3 1-4-16,-3 1-1 0,0-1-2 0,1 3-1 15,-1-1-3-15,0 6 0 0,1-2-1 16,-2 3 0-16,1-1 2 0,-1 1-1 0,-2 3 1 16,0 3-1-16,1 1 2 0,2 2 2 15,-3-1 2-15,-3 6 2 0,2-1 1 0,-4 5 2 0,-2 2 1 16,-1 5-1-16,-4 1 2 0,1 4-2 15,-6 5-4-15,-3 1 1 0,-2 4-3 0,-4-1 1 16,0-4 2-16,3-2-2 0,-4-6-1 0,2 0-3 16,-1 0-1-16,4-2-3 0,-3-3 0 0,-1-4 4 15,8-6 2-15,2-5 1 0,7-6 2 0,1-2-3 16,1-3-2-16,1-1-2 0,1-3-2 16,-2 2-6-16,1-1-4 0,2 1 7 0,2-1 1 15,5-6 9-15,3 0 7 0,6-7-6 0,1 0 0 16,6-3-4-16,-2-2 0 0,0-2 1 15,3-1 2-15,1 1 0 0,-1 0-1 0,-1 2-1 16,-3 5-1-16,-1 2-1 0,-5 3 0 0,-1 4 1 16,-4 1-3-16,-4 4 0 0,-4-1-1 0,-4 3 0 15,1-1 3-15,-2 2-1 0,-1-1 1 0,1 2-4 16,0 0-10-16,-1-2-15 0,0 0-29 16,2 0-57-16,-1-1-103 0,0 0-206 0,1-2-343 15,-1 1-742-15</inkml:trace>
  <inkml:trace contextRef="#ctx0" brushRef="#br0" timeOffset="111429.3726">1769 5871 1967 0,'4'0'70'0,"2"-1"-40"0,0-1 35 16,6-1 65-16,4-5 37 0,5-1-12 16,3-3-39-16,6-2-30 0,5-5-18 0,2 0-6 15,0-2-7-15,3-1-4 0,-1 1-7 0,-1 0-12 16,-4 2-6-16,-4 3-8 0,-5 5-5 16,-8-1-2-16,-6 3 0 0,-1 4-3 0,-2 3 1 15,-7 2 4-15,-1 2 6 0,0-1 7 0,-1-1 5 16,0 1-2-16,-1-1-6 0,-3 2-8 0,4-1-7 15,0-1-6-15,-1 0-5 0,1 0-9 16,-4 2-13-16,2 2-21 0,-1 0-37 0,0 1-49 16,1-3-89-16,0 2-181 0,-1-2-436 15,2 3-723-15</inkml:trace>
  <inkml:trace contextRef="#ctx0" brushRef="#br0" timeOffset="139476.1223">9898 12555 1 0,'-5'-3'523'0,"2"1"-179"0,-2-1-80 15,3 3-48-15,2 0-27 0,0 0-19 0,0 0-33 16,0 0-42-16,0 0-27 0,2 0-21 0,-2 0-18 16,1 0-6-16,-1 1-8 0,2-1-1 0,-1 0 0 15,-1 0-4-15,1 0-2 0,-1 0-7 16,1 0-3-16,-1 0-4 0,1 2 30 0,3 0 17 15,2 3 15-15,3-1 19 0,1 0-19 0,3-1-4 16,5 2-5-16,3 0-6 0,2-4-7 0,3 0-4 16,4 1-5-16,2-2-1 0,3 0 2 15,2 0 0-15,2-3-5 0,2 3-3 0,2-1-7 16,-2-2-4-16,3 6 5 0,-3-3-1 0,2 0-1 16,0 0-2-16,-2 0-2 0,-1 1-2 15,0-1-1-15,-4 3 2 0,1-3-3 0,-1 1 2 16,-1 1-1-16,-1-2-2 0,3 1 5 15,-4 2-2-15,2-3 3 0,-1 1-1 0,0-1-1 16,3 0-2-16,1 0 1 0,1-1 2 0,-4-1 1 0,1 1-1 16,-2 0-1-16,-1-1-1 0,3 2 1 15,-4-1 0-15,-1 1-1 0,-4 0 0 0,-3 0-3 16,0 0-1-16,-4 0 1 0,4 0 1 0,-1 0-1 16,1 0 2-16,1 0 0 0,-1-2 0 15,3 1 2-15,2 0 0 0,-1-3-1 0,0 2 0 16,-1-1-3-16,0 1 0 0,1 0 0 0,2-2 0 15,1 3 1-15,-1-2 0 0,-4 0 2 0,3-1-3 16,-1 0 1-16,0 2 0 0,-1-1 0 16,-2 1 0-16,3 0-2 0,-2 0 1 0,1 0-1 15,0 1-1-15,-2 1 3 0,0-4 0 0,1 3 0 16,2 0-2-16,0-2 0 0,3 2 0 16,0-1 0-16,-1 1 3 0,1-2-4 0,-1 1 0 15,-2 0 1-15,-1 1 0 0,1 0 0 0,-4-2 2 16,1 0 2-16,-1 2-2 0,-4-2 1 0,1 0-1 15,0 2-3-15,-3-2 3 0,0 2-4 0,-3-1 3 16,3 1 0-16,-3-2-2 0,1 3 1 16,1-2 1-16,-3 1 0 0,-2-2 3 0,5 2-2 15,-6 0-2-15,1 0 1 0,-2 1 0 0,0 0 1 16,-1-1 2-16,-4 1 0 0,-1-1 0 0,-3 1 2 16,0 0 1-16,-1 0 1 0,0 0 0 0,0 0-1 15,0 0-1-15,0 0-3 0,0 1 3 16,0 0-5-16,0-1 1 0,0 0 0 0,0 0-3 15,0 0 4-15,0 0-3 0,1 0 1 0,-1 0 0 16,0 0-2-16,0 0 1 0,0 0-1 16,0 0 3-16,-1 1 0 0,1-1 0 0,-1 0 1 15,1-1-1-15,0 1 2 0,0 0-4 0,0 0-4 16,0 0-6-16,0 0-19 0,0-1-27 0,-1 1-33 16,0 1-66-16,-1 0-148 0,-2 1-455 15,2 3-789-15</inkml:trace>
  <inkml:trace contextRef="#ctx0" brushRef="#br0" timeOffset="141818.1378">1990 3788 178 0,'-3'0'446'15,"1"-4"-188"-15,-1 4-25 0,0 0-8 0,3 0 0 16,-2 0-9-16,1 0-31 0,1 0-40 0,-1 0-33 16,1 1-29-16,-1-1-20 0,1 0-16 0,1 0-9 15,-1-1-13-15,1 2-7 0,-1-1-5 0,0 0-10 16,0 0-1-16,1 3 3 0,2 1-1 15,0 4 7-15,4 6-1 0,-1 2 4 0,3 3 3 16,2 5 5-16,1 3 4 0,5 7 1 0,1 1 5 16,3 5 0-16,-3-3 0 0,7 3 2 15,-3-2-4-15,-2-2-2 0,0-1-3 0,-3-5-8 16,-3-3-3-16,-3-5-3 0,4-4-1 16,-5-3 2-16,-5-4 0 0,3-2-1 0,-6-4 2 15,2-1 0-15,-2-2-2 0,-1-1 2 0,-1-1 2 16,0 0 1-16,0 0 5 0,0-1 2 0,0 1-1 15,0 0 0-15,0 0 1 0,0 0 1 0,-1-1 0 16,1 0-1-16,-2 1-9 0,2 0-7 16,-1-2-29-16,-2-1-36 0,-1-3-39 15,-3-1-53-15,1-2-77 0,-1 2-168 0,-1-2-393 0,-2-3-709 16</inkml:trace>
  <inkml:trace contextRef="#ctx0" brushRef="#br0" timeOffset="142314.4455">1916 3718 863 0,'-4'-5'536'0,"-3"-2"-279"0,-3 0-43 16,6 1-23-16,1 1-8 0,1-1-29 15,1-1-28-15,1-2-32 0,1 2-31 16,4-2-21-16,-1-3-10 0,3-1-1 0,4-1-3 16,0-2-3-16,6-1-2 0,2 0-5 0,0-1-3 15,5 3-4-15,-2 1-2 0,-1 5-5 0,-1 2-3 16,0 4-2-16,-5 3 0 0,1 4 0 16,-5 3 0-16,3 0 1 0,-4 7 2 0,0 1-1 15,-3 3 2-15,-3 6-1 0,-1 4-2 0,-4 5 1 16,-5 4-4-16,2 4-4 0,-6 2-8 0,-6-5-5 15,3-4-2-15,-5-4 2 0,4-8 12 0,1-8 5 16,0-4 6-16,4-5-3 0,3-3-2 16,-3 0 4-16,2-2 6 0,0-3 8 0,4 2 8 15,2-1-2-15,1-1-12 0,1 2-16 0,2-1-8 16,4-2-3-16,3 0 6 0,6-3 13 0,6 3 1 16,2 0 3-16,10 2 3 0,-1 0 2 15,1-1 2-15,2 3 11 0,-4 0 9 0,2 0 8 16,2-1 6-16,-3 1-12 0,-2 1-9 0,-2 2-10 15,-5-1-8-15,-2 0 0 0,-5 1-6 0,-5-1-4 16,-4 1 2-16,-4-3-5 0,-2 0-1 16,-4 2-11-16,0-2-21 0,1 0-37 0,0 0-51 15,-2 0-117-15,-2-2-187 0,1-1-337 0,-5-1-669 16</inkml:trace>
  <inkml:trace contextRef="#ctx0" brushRef="#br0" timeOffset="142818.0675">2394 3669 678 0,'9'-5'365'0,"7"-3"-118"16,-1-6-12-16,6-3-7 0,-3-2-18 0,-1 1-30 16,-5-3-28-16,0 0-31 0,-5 5-23 15,-4 0-3-15,-2 2 1 0,-2 3-2 0,-2 3-9 16,-3-2-21-16,-1 5-19 0,0-1-18 0,-3 1-13 15,1 1-8-15,-2 3-6 0,3 1-8 0,-2 5-6 16,0-1 1-16,3 5-3 0,0 4 5 0,0 1 5 16,1 7-2-16,3 1 4 0,5 1 1 0,3 3-1 15,-1-1 4-15,5 0-6 0,4 0-1 16,5-2-1-16,2-2-1 0,7-3-4 0,2-5 3 16,2-4 4-16,4-4 0 0,0-7 12 15,0-9 3-15,-3-2 0 0,-2-5 5 0,-1-2 0 16,-6-4-1-16,-1 2 3 0,-4-3 1 0,-3-1 0 15,-6-2 0-15,-3 0-2 0,-3-3-2 0,-3-3 1 16,-3-1-1-16,-1-1-2 0,-5-2-2 16,-1-1-4-16,-5 2-2 0,-1-1-3 0,-2 1-4 0,-2 0 0 15,-1-1-1-15,2-1 0 0,-1 3 1 16,-1-2 2-16,4 0 0 0,-3 3 4 0,2 4 4 16,1 5 3-16,3 8 13 0,2 7-3 15,3 4-8-15,5 4-19 0,2 3-24 0,2 1-28 16,0 6 4-16,2 6 17 0,1 13 17 0,6 13 28 15,4 10 1-15,2 5-4 0,5 3-1 0,0 4-1 16,2 3-1-16,4 0 1 0,1-5-1 0,1-4-3 16,2-5-3-16,0-8-5 0,1-7-7 0,0-12-16 15,-1-7-31-15,-1-8-52 0,-2-9-95 16,-6-7-277-16,-3-9-1001 0</inkml:trace>
  <inkml:trace contextRef="#ctx0" brushRef="#br0" timeOffset="142951.712">2667 3151 1066 0,'8'-3'52'0,"3"-4"-111"0,8-3-8 0,5-4-112 16,5-2-379-16,1 1 304 0</inkml:trace>
  <inkml:trace contextRef="#ctx0" brushRef="#br0" timeOffset="143380.26">3122 2828 1036 0,'-8'10'182'0,"-2"1"-25"16,-2 4 35-16,1 5 42 0,2 2 6 0,-1 2-46 15,3 1-52-15,3-2-38 0,2 0-27 16,-1 2-17-16,6-2-15 0,0-1-17 0,2 0-8 16,1-4-7-16,4-3 1 0,-1-6 0 15,2-4 2-15,-1-5 7 0,0-2 5 0,0-5 10 0,2-3-2 16,0-5-3-16,0-2-7 0,-2-5-8 0,0 0 1 15,-4 1 0-15,2 1 6 0,-7 4 1 16,-1 3 0-16,-1 5-1 0,-3 3-7 0,0 1 3 16,1 2-8-16,0 2-7 0,1 0-9 0,0 0-19 15,2 1-12-15,0 1-15 0,0 1 15 16,2 2 13-16,0 5 11 0,2 1 16 0,2 0-10 16,1 1-1-16,5-3-3 0,4 2 1 15,-1-5 1-15,2-1-4 0,3-2 2 0,-2-5 2 16,-2-4 8-16,-1-1 9 0,-4-5 7 15,0 1 6-15,-3-1 1 0,-5-1 2 0,0-3 2 0,-2-1-3 0,-3-2 6 16,0 1-5-16,-4 1 0 0,1 3 2 16,-5 4-5-16,4 3 6 0,2 3-2 15,0 1-2-15,2 2-6 0,1 1-9 0,1 1-13 0,0 1-14 16,1-4-13-16,2 4 0 0,0 1 8 16,5 3 9-16,5 2 9 0,0 0 4 15,6-1-3-15,1 0-4 0,1-2-16 0,1 2-56 16,-2 2-99-16,0 0-190 0,-1-1-327 0,-1-8-907 0</inkml:trace>
  <inkml:trace contextRef="#ctx0" brushRef="#br0" timeOffset="143521.1091">3223 2487 1379 0,'0'0'85'16,"1"-1"-203"-16,0 0-67 0,0 3 3 0,3 2 31 15,1 0-35-15,4 6-432 0</inkml:trace>
  <inkml:trace contextRef="#ctx0" brushRef="#br0" timeOffset="143890.7525">3500 2628 1270 0,'-1'-9'427'16,"0"-2"-246"-16,0-4 4 0,0 4 21 0,-2 4-22 15,2 0-32-15,1 3-45 0,1 3-52 0,2 0-42 16,-2 1-34-16,1 1-1 0,1 0 3 16,3 2 12-16,0 0 13 0,2 3-4 0,1 0 6 15,-1 4 0-15,0 0 0 0,1 2 3 0,-1 2-3 16,-1 4 1-16,-1-1 0 0,-2 0-5 16,4-8 0-16,-5-3 6 0,0-5 26 0,-2-3 38 15,2-3 3-15,-3-2-8 0,0-6-27 0,0-5-31 16,0 0-5-16,-3 1 3 0,1 2 0 0,0 0-5 15,-1 3 1-15,-1-2-3 0,4 5 0 16,0 1-2-16,0 2 2 0,2 3-4 0,1 2-6 16,-2 0-1-16,0 1-5 0,3 1 6 0,3 0 6 15,1 3 1-15,3 1 2 0,3 1-2 0,5 0 1 16,0-1 6-16,2 3-3 0,-1 1 0 16,0-1 1-16,-3 1-2 0,-1 0-2 15,0-2 0-15,-4-1-2 0,-1-3-4 0,-3-1 5 0,-4-4-3 16,0-1-17-16,-3-4-53 0,1-1-100 0,-2-6-232 15,0-3-572-15,-2-2-475 0</inkml:trace>
  <inkml:trace contextRef="#ctx0" brushRef="#br0" timeOffset="144041.3461">3603 2139 1883 0,'-8'-4'465'16,"3"-1"-301"-16,-4-2-35 0,7 1-32 0,0 4-35 0,-1-1-39 15,2 1-21-15,1 2-40 0,0 0-69 16,1 0-18-16,3 4-56 0,1 4-106 0,4 3-195 16,2 5-455-16,1 4 270 0</inkml:trace>
  <inkml:trace contextRef="#ctx0" brushRef="#br0" timeOffset="144382.2688">3805 2304 1109 0,'-4'-10'891'0,"-1"-4"-709"0,-1-6-58 0,2 5-3 16,2 1-13-16,-1 0-27 0,0 1 8 16,2 3-12-16,1-1-28 0,2 3-26 0,2-1-17 15,0 1-8-15,2 2-2 0,-1 2-4 0,2 1 3 16,3 2-1-16,-1 2 1 0,0 0 5 0,2 5-2 16,2 1 4-16,-2 3-2 0,-1-2-4 15,0 0 1-15,2 3-2 0,-4-3 2 0,-3-2 0 16,-2-3 6-16,0-1 6 0,-2-2 13 0,1-2 32 15,-2 1 21-15,0-1 5 0,0-4-13 0,1 0-28 16,0-8-24-16,1 0-10 0,-2-4 1 16,3 1-7-16,-2-2 4 0,0 2-2 0,3 2-2 15,0-1 6-15,0 4-7 0,-1 2 2 0,0 2 2 16,-1 6-2-16,2-2-1 0,0 2-5 0,-4 2-8 16,0 0-14-16,0 1 3 0,2 0 1 15,3 3 3-15,0 2 13 0,3 2-13 0,2 0-13 16,-2 2-22-16,2 4-60 0,-1 2-128 0,3-2-164 15,-2-1-273-15,1-8-825 0</inkml:trace>
  <inkml:trace contextRef="#ctx0" brushRef="#br0" timeOffset="144734.2852">4197 1732 1313 0,'-3'0'269'16,"1"-1"-67"-16,-5 2-29 0,6 0-63 0,0 5-45 15,0 0-22-15,1 4-3 0,-2 4 12 0,2 0-22 16,2 6-10-16,0 2-5 0,3 1 0 0,3-2 0 16,1-1-1-16,4-3 5 0,4-9 12 15,0-3 9-15,4-5 8 0,-1-3-1 0,1-1-11 16,1-2-10-16,-3 2-10 0,0 3-4 0,-1 6-5 16,-3 2 5-16,0 2 7 0,-2 6 5 15,-2 3 8-15,0 4-3 0,-3 3 1 0,-5 1-2 16,-1 4-2-16,-2-1-2 0,-3 4-2 0,-1-1 3 15,-3-3-3-15,-2-1 4 0,0-7 10 0,3-8 22 16,-1-4 20-16,-2-3 14 0,2-2 3 16,-5-2-18-16,-1-2-11 0,3-7-15 0,-3 1-11 15,0-3-9-15,3-3-15 0,2-3-8 0,1-2-13 16,4-6-9-16,3-3-4 0,4-6-8 16,6-1-11-16,0-2-30 0,6 0-46 0,-2-1-69 15,4 6-110-15,0-1-271 0,0 5-1053 0</inkml:trace>
  <inkml:trace contextRef="#ctx0" brushRef="#br0" timeOffset="145175.4094">3102 4114 1127 0,'-9'-22'172'0,"2"-9"-41"16,-3-11 27-16,1 4 13 0,-1 2 5 15,-4-3-24-15,1-1-24 0,-4 0-22 0,-2-1-15 16,3 2-3-16,-3 2 9 0,2 5 14 0,4 11 10 16,1 8-8-16,3 7-24 0,4 5-35 0,2 1-41 15,3 1-43-15,1 4-7 0,2 5 2 16,2 9 15-16,4 9 26 0,3 8 0 0,3 4-1 15,2 2 0-15,3 5 1 0,4 0-2 16,0 1 0-16,6 2-8 0,1-3-18 0,0-1-35 0,3-3-72 16,2-6-147-16,-3-1-298 0,-4-8-990 15</inkml:trace>
  <inkml:trace contextRef="#ctx0" brushRef="#br0" timeOffset="145301.4496">2931 4024 1210 0,'-3'-6'523'0,"-1"-3"-533"0,4-7-53 16,7-3-14-16,7 0 16 0,2-5 12 16,5-1-69-16,-1 0-218 0,6 5-393 0,1-2 440 0</inkml:trace>
  <inkml:trace contextRef="#ctx0" brushRef="#br0" timeOffset="146400.4595">3388 3642 1092 0,'-6'15'250'15,"0"4"-66"-15,-4 6 26 0,2 2 28 0,0-2-18 16,0 1-33-16,0 1-48 0,1 2-50 0,1-1-35 16,2 0-19-16,2-1-11 0,1-3-10 15,2-8-5-15,1-7-6 0,2-5 3 0,2-6 10 16,0-1 14-16,1-4 8 0,4-6-4 0,0-8-11 16,3-5-13-16,1-2-5 0,0-1-4 0,-3 5 0 15,-3 5 1-15,0 5-1 0,-6 6-2 16,1 5-7-16,-2 2-21 0,-2 2-24 0,1 1 10 15,1 2 10-15,2 1 21 0,2 5 26 0,3 0-6 16,2 2-3-16,0-2-2 0,2-1-2 16,2-1-2-16,-1-2 1 0,4-3 0 0,2-1 1 15,1-4 6-15,2-3 1 0,2-6 5 0,1-5 4 16,0-2 1-16,-4-3 6 0,-2 0 2 0,-5-3 2 16,-2 0 5-16,-2 0 1 0,-4 1 1 0,-3 0 0 15,-3 1-7-15,-3-1-2 0,-2-4-3 0,-1 2-4 16,-4 0-3-16,0-3-1 0,-1-2-5 15,-3-2-3-15,-2-3 2 0,-1-1-4 0,-1-6-3 16,-2-1 1-16,-3 2-2 0,4-6 1 0,-2 6 0 16,0 0 4-16,4 6 4 0,-3 8 9 0,4 7 9 15,1 7 3-15,3 7-2 0,2 3-16 16,5 3-16-16,-1 5-11 0,0 5-6 0,-1 6 3 16,2 10 6-16,0 7 5 0,4 8 3 0,5 7 2 15,5 3 1-15,5 3-1 0,6 2-1 16,6-1 1-16,4-2-3 0,5-2-1 0,3-7-1 15,0-7-3-15,-1-11 4 0,0-6 0 0,-4-8 4 16,-1-5 4-16,-1-7-1 0,-3-5 4 0,-2-8 3 16,0-4 3-16,-4-5 1 0,0-4 0 0,-7-2-5 15,-1-2 0-15,-7-2 3 0,-2 0 1 0,-5 4 1 16,-6 1 0-16,-3 4-3 0,-4 1 0 16,-3 4-3-16,-1 1-3 0,-3 5-3 0,2 3-2 15,2 2-1-15,-4 7 0 0,6 0 1 0,1 2-3 16,1 0-3-16,5 7-3 0,1-1 1 15,1 5 0-15,4 0 1 0,1 2 1 0,5 4-1 16,2-1 1-16,7 4 0 0,0 2 0 0,3-1 0 16,5 1 1-16,0-2-2 0,5-3 0 0,-2-5-3 15,0-8 4-15,-1-6 4 0,0-6 5 0,0-7 6 16,0-6 2-16,-2-3-1 0,-3 0 2 16,-2-3 0-16,-4 0 1 0,-3-1 2 0,-5-2 1 15,-4 1 0-15,-4 1-2 0,-2 0 1 0,-1-2-4 16,-3 2-2-16,1 3-3 0,2 3-3 15,0 3 0-15,3 6 1 0,-1 4-1 0,2 4 0 16,1 0-2-16,0 3-11 0,1 0-10 0,-1 2-15 16,1 0 0-16,2 0 9 0,3 3 9 0,1 1 17 15,5 1 0-15,-5 3-2 0,2 1-1 16,-1 2-3-16,-2 2 0 0,-2 1-4 0,-3-2 0 0,3-2 2 16,-4-6 8-16,0-5 15 0,0-1 19 15,0-1 18-15,0-2-6 0,-4-5-16 0,1-4-16 16,1-3-20-16,-3-2 3 0,4 0 0 15,1 1 0-15,0 1-4 0,0 2-2 0,4 3-3 16,2-1-3-16,-1 3-1 0,1 2 1 0,1 1 0 16,3 2-2-16,0 2 3 0,3 0-2 15,3 4 2-15,-1 1 4 0,5 0 4 0,0 2 3 0,0-1 3 16,1-1 2-16,0-1-1 0,-1-2 3 16,1-1-2-16,-2-2 4 0,-3-3 3 0,-1-1 3 15,-3-4 5-15,0 0 3 0,-5-4 0 0,-1-1-1 16,-3-3-2-16,-1-1 1 0,-3-2-2 0,-2 0 0 15,-2-1-2-15,-1-2-3 0,-5 0-2 16,0 1-2-16,-4-1 1 0,1 1-1 0,-2 2 0 16,4-2-2-16,-6-2 1 0,4 0-2 0,-2-2 0 15,1-1 0-15,3 0 0 0,1 3 4 0,4 6 0 16,1 6 3-16,5 8-3 0,1 3-17 16,0 2-24-16,1 4 0 0,5 3 2 0,3 7 12 15,5 4 20-15,2 5 0 0,5 7-3 16,0 3 1-16,2 2-2 0,3 5-11 0,-1 1-19 15,1-1-41-15,0-1-56 0,3-8-90 0,-1-8-102 16,-1-10-152-16,0-12-322 0,-1-7-461 0</inkml:trace>
  <inkml:trace contextRef="#ctx0" brushRef="#br0" timeOffset="146528.8339">4428 2702 2312 0,'-13'-1'97'0,"3"-1"-48"16,-4-2 6-16,9 2 11 0,6-3-28 0,5-1-44 15,6-2-68-15,6-6-125 0,7 2-257 16,9-5-535-16,3 0 101 0</inkml:trace>
  <inkml:trace contextRef="#ctx0" brushRef="#br0" timeOffset="146868.1992">5108 2083 2121 0,'1'-1'143'0,"-1"0"-102"16,1 0-48-16,-1 2-5 0,2 2 18 0,2 2 29 16,-2 5 25-16,6 3 1 0,-1 3-8 15,0 1-14-15,2 1-11 0,0-1-4 16,2 2-4-16,-2 2-4 0,0 0-1 0,2-2-3 16,0-1 2-16,1-7 7 0,-2-5 13 0,2-6 17 15,0-2 14-15,-2-2 9 0,0-4 0 16,0-1-12-16,0-3-14 0,0-2-15 0,-3-2-12 0,3-1-7 15,-2 2-3-15,1-1-1 0,-4 3-1 0,2 0-3 16,-1 2-5-16,-2 2-3 16,2 3-5-16,-2 3 1 0,3 2 0 0,-3 1-4 0,4 4 4 15,-2 3 0-15,1 2 2 0,2 2 3 16,1 1-1-16,-1-3 4 0,-1 6-2 0,-2-3-1 16,1 3-5-16,-1 0-14 0,-1 1-22 0,0-1-47 15,-4-1-89-15,1-6-154 0,-4-2-246 16,-3-6-430-16,1-4 108 0</inkml:trace>
  <inkml:trace contextRef="#ctx0" brushRef="#br0" timeOffset="146987.4879">5147 1828 2390 0,'-8'-7'127'0,"1"-2"-28"0,-2-4-17 16,4 6-20-16,5 0-44 0,0 0-72 15,4 2-170-15,3-3-436 0,4 1-907 0</inkml:trace>
  <inkml:trace contextRef="#ctx0" brushRef="#br0" timeOffset="148513.4384">5899 1512 2715 0,'-7'-2'20'0,"3"0"-20"0,-5-1 0 15,4 3 14-15,-1 3 1 0,-5 1 0 0,0 3 5 16,-5 5-6-16,4-2 4 0,2 5 1 16,-1 1-7-16,2 0-1 0,1 5-5 0,5 0-1 15,-2 1 2-15,5 2-4 0,1 0 4 0,4-1-4 16,0-2-2-16,1-6 7 0,2-5 4 16,4-4 12-16,-3-3 7 0,1-3 7 0,1-1 1 0,0-3 3 15,2-6 1-15,2-2-8 0,-2-6-2 16,3 0-5-16,-4-2-5 0,0-3-1 15,-3 0 5-15,-1-1 4 0,-5 2 0 0,-1 3 2 0,-2 0-6 16,-2 3-4-16,1 0-3 0,-1 1 0 0,-3 4-2 16,3 0-6-16,1 4-3 0,1 3-7 15,0 2 0-15,0-1-6 0,1 3-12 0,0 0-9 16,3 1-5-16,2 1 4 0,4 0 8 0,4 1 6 16,1 3 3-16,1 3 2 0,1 2 1 0,0 3 1 15,4 2 2-15,-2 3 2 0,2 2-3 16,0 2 3-16,5 4 1 0,-2 2-2 0,7 3 1 15,-1 0-4-15,1 5 1 0,-1 2-3 0,0 4-2 16,-4 3-1-16,-2-1-8 0,-2 0 3 16,-5 0-1-16,-3 1 3 0,-3-2 7 0,-5 2-5 15,-8-4 0-15,-3-2-4 0,-5-4-4 0,-6 1 2 16,1-4-1-16,-6-1 1 0,-1-1-5 0,-6-1-1 16,-2-4-1-16,-1-3-2 0,-2-2 10 0,-1-4-3 15,1-4 8-15,3-3 7 0,6-4-2 16,1-3 8-16,6-4 2 0,1-1-3 0,5-5-2 0,4-2-2 15,1-3-3-15,2-4 0 0,1-4 4 16,2-3-3-16,2-2 3 0,4-5 0 0,-1-2-3 16,4-5 4-16,0-3 0 0,1 0 2 0,0-4 0 15,0-6 0-15,0-3 3 0,0-2-2 16,2-2 4-16,0 2-5 0,-1-1 0 0,2 1 0 16,1-1-1-16,-2-1 4 0,0 2-3 0,1 2 6 15,-2 5 4-15,-2 5 2 0,-4 6 9 16,-2 6 2-16,-4 6 5 0,-1 5 0 0,0 8-4 15,-3 3-2-15,4 5-10 0,-2 2-4 0,2 1-18 16,1 2-26-16,1 2-16 0,0 0 2 0,0 8 11 16,-1 3 20-16,1 5 23 0,1 6-5 15,4 2 2-15,0 4 2 0,4 0-5 0,5 1 5 16,1-2-2-16,5-2-4 0,1-5 5 0,-1-6-5 16,2-4 5-16,0-7 1 0,1-4 3 15,-3-4 4-15,3-3 2 0,-5-6 6 0,-1-2-8 16,-1-5 0-16,-6-3-5 0,-1-4-10 0,-5 1-3 15,-2-1-10-15,-3 0-7 0,-4-1-4 0,-4 2-7 16,-4 1 0-16,-4 2-5 0,-3 7 1 0,-3-1 1 16,0 8 12-16,-1 0 8 0,3 4 6 0,0 2 11 15,0 2-5-15,0 2 1 0,3 4-1 16,-1 0 0-16,4 3 0 0,0 1 3 0,5-2-1 16,4 1-8-16,1-6-2 0,7-1 5 0,4-3 9 15,-2-3 24-15,4 1 11 0,2-4 4 0,2 0 1 16,5-3-17-16,2-4 0 0,2-2-7 15,0-1-4-15,1 0-1 0,-3 0 0 0,-1 0 0 16,-4-1 0-16,0 2 1 0,1 1-5 0,-6 5-2 16,0 0-2-16,-4 5-4 0,2 1 1 15,-4 1-4-15,1 4-7 0,1-1 1 0,2 3-4 16,-2 5 6-16,5 1 4 0,0 5 3 0,4-3-1 16,0 6 0-16,-1 0 0 0,4 0-4 0,-5 1 7 15,3-1 0-15,-1-2 0 0,-2-5 8 16,0-3-6-16,4-3 5 0,-5-4 3 0,-1-2 4 15,-1-5 7-15,-4 1 3 0,2-3-2 0,-5-2-8 16,-1-2-4-16,-1-4-8 0,-1 1-5 16,-2-4-1-16,-6-1-8 0,-2-1-2 0,-3 1-4 15,-2 4-4-15,-1-1 8 0,2 5 2 0,-3 3 8 16,4 1 5-16,0 2-2 0,2 2-2 0,5 3-5 16,1 1-3-16,-1 0-9 0,4 1-2 15,-3 2 0-15,3 0-4 0,1 1 9 0,2 0-2 0,0 0 7 16,2-2 2-16,4 0 12 0,0-2 16 0,3-2 6 15,1-4 9-15,8-2-8 0,-4-1-5 16,5-3-1-16,1-1-9 0,-2-1 4 0,2-1-1 16,-3 1-7-16,1 0 5 0,0-1-3 0,-3 4 1 15,1-3-1-15,-6 4-1 0,0 1-3 16,-2 4-5-16,-5 3-1 0,-3 3-13 0,0-1-13 16,-2 2-4-16,1 4 0 0,-4 0 10 0,5 7 11 15,-1 3 6-15,0 0 3 0,0 4 2 16,0 1-1-16,1 3-2 0,0 2-6 0,1 2-20 15,1 0-6-15,5-7-7 0,2-7 1 0,0-5 20 16,1-4 11-16,1-6 17 0,1-4 6 0,-1-2-1 16,-1-2 7-16,0-4-6 0,1-1-1 0,-2-5 1 15,-3 1-4-15,-1-2 4 0,-2-4-2 16,-1 2 5-16,-2-2-4 0,-3 0-2 0,1-2 4 0,-6 1-8 16,1-2 3-16,-2-3-4 0,-5-1-2 15,2 2 2-15,3 12 9 0,0-3 1 0,-1-3-6 16,-2-6 6-16,1 2-17 0,-5-7 1 0,2 2 8 15,1-4 4-15,-4 5 13 0,6 3 4 16,0 6 1-16,2 4-11 0,5 6-16 0,-3 3-31 16,6 6-14-16,0 4 4 0,1 4 9 0,1 6 25 15,2 1 11-15,5 5-2 0,0 4 4 0,5 4 0 16,1 3-1-16,4 2 0 0,27 28-13 16,-1-12 5-16,-3-14-2 0,-6-14 0 0,-6-7 8 15,1 0-3-15,-1-4-1 0,-2-2-11 0,-4-3-5 16,-3-2-37-16,-1 0-44 0,-7-2-87 15,3-1-155-15,-8-2-335 0,1-3-877 0</inkml:trace>
  <inkml:trace contextRef="#ctx0" brushRef="#br0" timeOffset="154648.6887">4413 2319 379 0,'-3'1'359'16,"-2"0"-167"-16,-3 1-34 0,2-1-4 0,-1 1 13 15,-2 0-3-15,1 0-18 0,-3-1-27 16,2 0-28-16,-1 0-24 0,-2 1-15 0,1 0-10 16,1-1-2-16,-3-1-2 0,1-1-7 0,-1 1-6 15,0 0-10-15,-2 0-5 0,-1 0-3 0,-1 1-4 16,-1-1 5-16,0 1-3 0,1 0-2 0,-3 3 0 15,0 0-10-15,-1 1 0 0,-2 4 3 16,-1-4-1-16,0 4 3 0,-4 0 3 0,1 0-2 16,0 0-1-16,-3 0 2 0,1 0-4 0,1 1 2 15,0 2-2-15,-1-1-3 0,2 1 3 0,0 0-3 16,-1-1 2-16,-1 2 2 0,0 1-2 0,0-3 2 16,4 1-1-16,-2 2 0 0,2-1 0 15,0 1-2-15,0 0 2 0,0 4-5 0,-1-2 2 16,-2 4-3-16,3 1-1 0,-2-2 3 0,2 5-2 15,2 0 1-15,-2 3 1 0,0 0 0 16,-2 0 2-16,2 1-1 0,1 0-1 0,0 2-4 16,2-2-2-16,-1 0-1 0,3 0 0 0,-1-3 6 15,1 1-3-15,-1 2 3 0,0-3 0 0,-2 5-4 16,4-2 6-16,-3 0 1 0,-1 0-2 0,1 1 5 16,1 1-3-16,0-1-1 0,5-1-1 15,-1 2-2-15,0 3-7 0,0-1-2 0,2 1-2 16,-2 3 1-16,4-3 4 0,-3 3 2 15,3-1-1-15,1 0 4 0,0 2-2 0,1 2 1 16,0 2 2-16,1-2 5 0,-4 0 2 0,2-3 4 16,2-2 0-16,-1-4-2 0,1-3-1 0,1-5-1 15,1 1-4-15,2-4-1 0,-1 3-2 0,1-1-1 16,2 0-1-16,-1 0-9 0,0 1-6 0,4-2-1 16,0-2-4-16,2 0 1 0,0-4 0 15,7 1-6-15,-3 0 1 0,4-3 3 0,-1 0 11 16,3 1 10-16,1 0 7 0,1 1 5 0,0-1-2 15,-2 0 2-15,6-1 0 0,-5-1 1 0,1 1 0 16,4-4-3-16,-4 3 2 0,3-3-2 16,-1-1 3-16,1-2 3 0,-1 0-1 0,4 0 6 15,0-3 2-15,0 1 4 0,1 0 5 0,3-2-2 16,-1 1-3-16,3-2-3 0,-2-2-3 16,1 0-3-16,1-1 1 0,-4-1 0 0,2-1-3 15,1 0 3-15,1 0-3 0,-3-1-2 0,2 0-2 16,1-2 1-16,-2 4 2 0,4 0 0 0,-5-1 0 15,3 1 0-15,-1-3 6 0,2 2 3 16,1-4 3-16,2-2-2 0,3-2-4 0,1 0-1 16,2 0 0-16,-3-3 1 0,2-1-5 0,-1 3-2 15,1-2-2-15,-1-1-2 0,1 2 3 0,-1-2-2 16,-3 2 2-16,-2 0 3 0,-1 2-2 16,0 0 1-16,-1-2-1 0,1-2-1 0,-1 3 3 15,0-3 0-15,1-1 2 0,0 2-3 0,0-1-5 16,0-1-2-16,-3 2-1 0,0 1 1 0,0-3 3 15,1-1-1-15,0 3 0 0,1-4 0 0,1 1-3 16,0-1 3-16,0-1-1 0,3 1-1 0,-3 2-1 16,0-4 0-16,2 0 7 0,1-2 4 15,0 1 3-15,0 0-6 0,0 1-5 0,-6 3-9 16,1 0-2-16,-3 3 15 0,0-3 3 0,-1 1 9 16,2-3 2-16,-2 1-8 0,0 0-3 15,-2-2 1-15,0 3 1 0,0-2-1 0,0-1 1 16,-2 1-1-16,1-2 1 0,-2 0 2 0,-4-1 0 15,6-1-1-15,-5-2 0 0,5 1 2 16,-1 1 8-16,1-2 13 0,-1 3 12 0,-3 1 5 16,-1 1 5-16,-1 3 1 0,-2 0-4 0,-3 2-4 15,-1 0-7-15,-1 1-9 0,-1 3-3 0,-2-1-6 16,1 0-4-16,0 1-4 0,-2-1-3 16,0-2-4-16,2 1-2 0,-2-1-1 0,0 2-2 0,1-4 2 15,-1 1-1-15,-1 0 0 0,0-2 2 16,0 2-2-16,-3-1 1 0,2 0-5 0,-2 1-7 15,0-1-7-15,-1-1-5 16,0 3-1-16,2-1 2 0,-4 0 3 0,3-1 0 0,-5 2 5 0,2-2 7 16,-1 2 1-16,-1 1 3 0,1-1 1 15,-1 0-11-15,1 2-3 0,-3-3-12 0,-1 0-9 16,3 1-8-16,-1 0-3 0,0 1 12 0,-2 0 3 16,0 1 11-16,-1 3 1 0,1-2-7 0,-5 3 0 15,1 1-2-15,-6 1-4 0,-3 1-17 16,-1 1-33-16,-1 0-39 0,-3 2-42 0,-2 3-33 15,-3 0-47-15,2 1-69 0,-3 1-65 16,-2 4 189-16,-2 1 188 0</inkml:trace>
  <inkml:trace contextRef="#ctx0" brushRef="#br0" timeOffset="155586.9842">2593 5113 1506 0,'-2'0'198'0,"-1"1"-73"0,1-1-63 0,1 0-46 0,2 3 4 16,-1 3 2-16,0 2 8 0,3 5 8 0,2 4-9 15,2 4 3-15,2 5-3 0,6 8 1 0,1-1 0 16,2 5-7-16,3-3-1 0,-1 1 24 15,3 0 4-15,-1 2 8 0,0 0 9 0,-3-2-28 16,0-2-9-16,-4-3-6 0,-3-5-9 0,1-3 1 16,-2-6 3-16,-6-2-1 0,2-5 3 15,-5-6-16-15,1 1-34 0,-2-4-51 0,-2-1-65 16,0-1-81-16,-1-2-213 0,1-3-306 0,-2-1-210 16</inkml:trace>
  <inkml:trace contextRef="#ctx0" brushRef="#br0" timeOffset="156177.6287">2577 5186 1346 0,'-1'-11'588'16,"1"-8"-355"-16,0-3-105 0,1 1-40 0,7 1 1 15,-1 2-8-15,0-2-16 0,4 2-16 16,1 3-18-16,2 1-11 0,-3 4-8 0,-1 1-7 15,4 5-4-15,-4 3 1 0,0 1 0 0,1 3 0 16,2 2 3-16,-1 3-1 0,-1 2 2 0,-1 2 2 16,3 3 1-16,-5 2 1 0,1 2 2 15,-3 2-2-15,-1 1 3 0,2 1 1 0,-4 1 0 16,-3 3 0-16,0-2 2 0,0 2-2 0,-3-2 3 16,-3 0 1-16,2 0-4 0,-4 0-6 15,-1-2-6-15,1-4-7 0,-2-1-2 0,0-4-1 16,4-5-1-16,-1-2 3 0,2-3 3 0,0-3 3 15,4-1 2-15,-1-1-1 0,1-1-2 0,-2 0 0 16,2-1 1-16,-1 2-1 0,1-1 3 0,1 1 0 16,0 0-6-16,1 1-3 0,1 0-5 0,-2 0-5 15,1 0-4-15,1-1-6 0,0 1 4 16,0-2 8-16,6 2 7 0,1-1 10 0,3 1-2 16,1-2-2-16,2 2-1 0,0 0 3 0,3 0 3 15,-2 2 2-15,4-2 3 0,-2 0-1 16,4 0-1-16,-2 1-1 0,1-1-1 0,-1 3 1 0,-2-2 3 15,1 0 3-15,-4-1 1 0,2 1 0 0,-4 0-3 16,0 0-5-16,-3 2 1 0,-3-3-2 16,-1 2-1-16,-2-2 1 0,-1 0 1 15,-3 1 2-15,0-1 7 0,0 1 5 0,0-2 5 16,0 1 5-16,-2 0-3 0,2 0 0 0,0 0-3 16,0 0-5-16,0-1-1 0,0 1-1 0,0 0-3 15,0 0 0-15,0 0-2 0,0 0-1 0,-1 0-1 16,1-2 0-16,0 2-2 0,0 0-1 0,0 2 0 15,0-2-4-15,-3 0-3 0,3 0-9 16,0 0-20-16,-1 0-23 0,0 0-32 0,0 0-55 16,0-2-85-16,-2 2-181 0,2-4-258 0,1 3-836 15</inkml:trace>
  <inkml:trace contextRef="#ctx0" brushRef="#br0" timeOffset="190084.4768">2494 5099 1 0,'0'1'0'0,"0"-1"0"15,0 2 0-15,0-2 22 0,0 1 144 16,0 0-12-16,0 0-44 0,3 3 43 0,-3 1-15 15,-3 5-5-15,3 3 6 0,-2 2-71 0,2-1-4 16,0 2-4-16,0 0-10 0,0-1-12 16,1-1-12-16,-1-3-9 0,1 1 5 0,5-2-6 0,-3-2-2 15,1-2-7-15,2-3-5 0,-3-3-6 16,3 0 8-16,-3-1 12 0,2-2 22 0,-1-2 20 16,2-4-6-16,-3-3-7 0,-1-7-12 15,-1-4-11-15,-1 0 14 0,-1-2 6 0,-4 2 4 16,-2 2 2-16,-2 1-7 0,-1 5-5 0,-2 3-7 15,0 3-6-15,-1 4-8 0,3 1-14 16,0 6-9-16,-1 1-12 0,1 4-8 0,1 3 2 16,2 4 6-16,-3 4 7 0,3 2 11 0,0 1 4 15,3 2-3-15,1 0 0 0,0-1-2 0,6 3-2 16,1-1 0-16,2 0 0 0,3 2-1 16,4-4-20-16,-1 0-55 0,2-2-81 0,4-7-81 0,2-5-25 15,-1-10 26-15,2-6 76 0,-1-6 82 16,-3-7 51-16,-4-5 38 0,-2-2 11 0,-2-1 9 15,-6 0 5-15,0 5 3 0,-5 3 12 0,-2 3 1 16,1 2 2-16,-5 4-1 0,-1-1-2 0,-1 4 8 16,0 2-19-16,0 3-17 0,-2 4-16 0,1 0-31 15,1 3-5-15,0 3-9 0,1-1-14 16,1-2-21-16,5 2-7 0,-2 0-23 0,4-2-78 16,1 3-139-16,1 0 301 0</inkml:trace>
  <inkml:trace contextRef="#ctx0" brushRef="#br0" timeOffset="190559.6469">2522 5170 81 0,'-3'5'255'0,"0"2"-178"0,2 7-46 0,-1-2 69 16,2 3 23-16,-1-1 7 0,2 1-6 15,1 1-35-15,2-2-30 0,2 3-19 0,3 0-27 16,2-5-2-16,-1-1-15 0,4-3-59 0,5-5-57 16,-1-4-52-16,3-7-8 0,1-8 46 0,-3-5 49 15,-2-4 48-15,-4-2 25 0,0-1 8 16,-4 3 14-16,-4 0 21 0,-2 0 26 0,-6 4 22 16,-4 1 34-16,-1 4 19 0,-4 3 10 0,-1 4 5 15,-2 1-29-15,-2 6-6 0,0 3-10 16,-3 4-12-16,5 4-11 0,-1 1-26 0,4 5-20 15,-2-1-13-15,4 6 1 0,1 0-8 0,0 2-4 16,3 1 0-16,4 0-6 0,2 2 7 0,2-2-5 16,3 0 1-16,-1 1-3 0,7-3-4 15,-2-1-5-15,2 0-24 0,3-1-40 0,2-4-68 16,3-7-49-16,2-7-33 0,-4-7 59 0,2-11 87 16,-3-6 89-16,-3-2 81 0,0-1 18 0,-9 0 23 15,0-1 8-15,-4 3 33 0,-4-1 21 0,-3 5-11 16,-5 3-16-16,-1 6-49 0,-5 1-47 0,-2 7-28 15,-2 2-28-15,-2 3-11 0,2 6-9 16,-1-3-7-16,1 2-2 0,7 1-5 0,-1-2-24 16,6-2-68-16,5-4-218 0,5 0-150 0,6-1-277 15,4-2 123-15</inkml:trace>
  <inkml:trace contextRef="#ctx0" brushRef="#br0" timeOffset="191113.5769">3076 4619 1467 0,'0'2'197'0,"1"-2"-189"15,3 0-46-15,-2 3 18 0,6 0 51 0,1 2 49 16,3 5-2-16,3 3-10 0,2 3-25 16,4 2-4-16,-1 5-7 0,2 4-1 0,1 5 1 15,0 4 7-15,-2 6 15 0,0 2 10 0,0 2 2 16,-4-4-14-16,0-3-14 0,-1-4-15 16,0-6-13-16,-1-8 2 0,-3-4-2 0,-2-8 1 15,1-5 14-15,-3-3 17 0,-1-2 23 0,-3-3 17 16,2-4 8-16,-2-6-16 0,-1-5-21 0,1-7-14 15,-4-4-19-15,-3-2 4 0,1 0-2 16,-2-2-4-16,-2 3 4 0,0-1-4 16,-2 1-6-16,-3-1 2 0,2 2-5 0,1 3-4 0,4 5 1 15,-3 2-7-15,6 7-1 0,1 3-3 16,1 6-15-16,1 1-4 0,4 3 3 0,1 1 0 0,5 2 12 16,5 1 5-16,2 5-1 0,4 3 1 15,1 4 0-15,1 1 0 0,0 4 1 0,-3 0 2 16,2 0 3-16,-3-1 1 0,0-5 4 0,-1-7-4 15,-3-5 3-15,-3-5 7 0,-4-1 8 0,-2-4 16 16,-5-2 5-16,1-2 5 0,-4-4-8 16,-2-5-5-16,-2-1-8 0,-3-7-6 0,-2-1 3 15,-2 2-4-15,-6-1 0 0,1-1 0 0,-2-1-9 16,1 1-1-16,-1-1-6 0,-2-1-3 16,4-2-1-16,-2 4-7 0,3 1-13 0,1 5-29 15,1 2-46-15,-1 4-68 0,4 3-116 0,3 1-284 16,0 6-1038-16</inkml:trace>
  <inkml:trace contextRef="#ctx0" brushRef="#br0" timeOffset="191400.0261">3873 4447 847 0,'14'-6'204'0,"7"-7"46"0,2-2 48 16,0-2 10-16,-4 0-45 0,-1-2-54 0,-3 0-47 15,-1-1-33-15,-4 1-23 0,-3 1-20 16,-3 1-10-16,-4-1-11 0,-3 3-6 0,0 3-1 16,-5 1-13-16,-3 2-6 0,2 2-9 0,-1 3-12 15,-1 2 0-15,-1 6-10 0,2 2-6 0,-3 2 0 16,2 7-4-16,1 4 2 0,0 7 0 16,3 3 6-16,2 4-5 0,3 1 1 0,4-1 2 15,3 0-6-15,4-1 4 0,7-2-1 0,5-3 1 16,1-4-2-16,6-6-3 0,1-7-7 0,3-2-12 15,0-7-19-15,4-4-50 0,3-7-95 0,-1-2-241 16,3-8-667-16,2-2-327 0</inkml:trace>
  <inkml:trace contextRef="#ctx0" brushRef="#br0" timeOffset="191660.7394">5163 3609 2399 0,'-6'-3'149'0,"-3"-3"-38"0,-1 1-1 15,1 1-1-15,-3 2-18 0,1 1-27 16,-3 2-23-16,-2 3-23 0,2 7-8 0,-1 2-4 0,-1 7-4 16,1 4 5-16,2 3-2 0,0 3-1 15,4-2-3-15,3 2 1 0,6 0-1 0,1 2 0 16,8 1 2-16,1-1-4 0,6 0-1 0,-1-3-8 15,6-5-8-15,-1-7-2 0,2-6-10 0,2-7-17 16,2-3-42-16,3-3-113 0,-3-6-272 16,4-5-774-16</inkml:trace>
  <inkml:trace contextRef="#ctx0" brushRef="#br0" timeOffset="192317.0696">5484 3308 1112 0,'-6'8'645'0,"-4"1"-578"16,-6 7 44-16,2 6 62 0,-2 3 33 0,1 3-9 15,-1 2-48-15,5 4-46 16,-2 0-37-16,5 3-22 0,1 4-18 0,5 3-11 0,2 0-4 16,2-5-6-16,6-7-3 0,2-10-2 15,6-11 3-15,-1-7 2 0,5-8 8 0,0-3 7 16,-3-4 1-16,4-7 2 0,-2-3 0 0,-3-3 1 15,0-3 5-15,-4 0-4 0,-4-4 0 0,-3 3-3 16,0-1 0-16,-3 3 0 0,-6 0 0 16,-1 5 2-16,0 2-7 0,-4 4 7 0,3 2-4 15,-4 6-1-15,5 0 2 0,0 3-10 0,1 2-5 16,3 2-7-16,1 1-15 0,0 0-30 0,0 0-30 16,1 3 15-16,2 7 10 0,-2 6 31 15,1 5 34-15,2 2-10 0,1 2 2 0,5 2-4 16,-1 1-1-16,1 2-8 0,2-5-10 0,-1-4-2 15,2-5-4-15,2-10 6 0,-4-6 9 0,7-6 14 16,-6-3 9-16,1-5 7 0,3-1 7 16,-5-5-6-16,-2-2-1 0,-4-3-5 0,1-1-4 0,-5-1 0 15,0-2-2-15,-2 0 4 0,-1-1-6 16,-3 4 1-16,2 0-2 0,-4 3-4 16,3 1 6-16,-3 4-10 0,4 2 4 0,-1 4-3 15,1 0-3-15,2 4 2 0,1 1-4 0,0 2-6 0,0 3-15 16,1 1-15-16,1 1-16 0,-1 2 8 15,5 0 14-15,3 0 16 0,-1 4 15 0,2-1-2 16,-3 5-8-16,4 1 9 0,-4 3-3 0,1 3 3 16,1-3 5-16,-3 1-10 0,0-5-3 15,1-5 0-15,-4-6 7 0,-1-3 16 0,1-3 15 16,2-2 4-16,-4-2-11 0,3-6-5 0,0-1-7 16,-3 3 0-16,3-3 3 0,-1 4-5 0,-1 2 0 15,0 3 0-15,1 4 0 0,1 0-4 16,-2 4 5-16,0 1-1 0,4 2-1 0,-2 1 7 15,5 1-2-15,5 3-1 0,-1 4 4 0,0 0-6 16,0 2-1-16,5 1-2 0,0 2-3 0,3-3-2 16,-2-3-15-16,3-2-24 0,1-6-49 15,5-6-95-15,-2-6-216 0,0-2-585 0,1-4-465 16</inkml:trace>
  <inkml:trace contextRef="#ctx0" brushRef="#br0" timeOffset="192957.9718">6851 2813 1450 0,'-7'-12'325'0,"-2"-4"-56"0,0-2-45 16,-1 0-59-16,2 1-41 0,0-2-64 0,-6-1-19 16,3 0 14-16,-1-4 0 0,1 2-8 0,-1-5-12 15,-5 1-10-15,6-5-5 0,-1-2-9 16,-4-1-1-16,6-1-8 0,-1 1-1 0,6 2 5 16,-2 5-6-16,5 5 6 0,1 8 4 0,-3 6-5 15,8 3 5-15,-3 4-13 0,0 2-18 16,0 1-3-16,0 0 4 0,7 4 8 0,3 3 13 0,2 4 8 15,5 5-5-15,-3 4-1 0,3 2 3 16,-2 2-6-16,-3-1 4 0,1-4-1 0,0 1 0 16,-3-5 0-16,1-4 1 0,0-1-3 15,0-4 1-15,-2 1 3 0,3-4-11 0,-2-1-20 0,0-2-48 16,0-2-92-16,2-4-170 0,3-3-302 16,-4-3-890-16</inkml:trace>
  <inkml:trace contextRef="#ctx0" brushRef="#br0" timeOffset="193457.7581">6948 2203 314 0,'5'3'147'0,"-2"1"-14"16,0 1 75-16,4-2 30 0,-4-2 46 16,5-1 23-16,2-2-31 0,1-5-22 0,5-2-57 15,-2-7-49-15,3-3-48 0,-5-2-29 0,2-2-6 16,-4 0-12-16,-3 4 1 0,-5-1 6 0,-2 5-3 15,-2 3 3-15,-1 2-6 0,-4 3-11 16,2 1-14-16,-2 4-11 0,0 0-10 0,4 3-16 16,-5 4 1-16,2 4-8 0,-2 7 4 15,-1 5 7-15,2 2-2 0,5 2 4 0,1 1-2 16,3 1 1-16,6-2 1 0,3 0-3 0,2-3-3 16,4-3-2-16,2-3 2 0,-1-6-9 15,2-6 6-15,2-6 7 0,1-4 0 0,-2-7 14 16,1-3 1-16,0-4-4 0,3-7 3 0,-3 0-4 15,-1-5 2-15,-1 0-1 0,-6 2 3 0,1-3 1 16,-5 0 1-16,-2 1 3 0,-5-3-5 0,-3-1 3 16,-3-3-2-16,-5 0-3 0,-3-1 7 15,-4 0-4-15,0-1 0 0,-5-1-5 0,-5 0-4 0,1-1-4 16,-1 0 0-16,0 0 5 0,-3 0-9 16,3 4 8-16,4-1-1 0,1 6 2 0,2 5 10 15,3 9 0-15,0 7 3 0,5 6-3 16,2 5-3-16,6 2-15 0,-1 2-6 0,2 7-1 0,0 14-6 15,1 10 16-15,2 9 2 0,3 9-2 16,4 5 10-16,7 5-7 0,3 5 5 0,3 7-7 16,4 1-5-16,6-4 1 0,4-5-12 0,2-9-6 15,1-12-10-15,2-9-20 0,-1-13-17 16,-2-14-26-16,7-9-67 0,-5-13-131 0,-4-6-308 16,0-7-967-16</inkml:trace>
  <inkml:trace contextRef="#ctx0" brushRef="#br0" timeOffset="193574.3815">7262 1614 1566 0,'-2'-5'51'0,"-1"-3"-60"0,0-6-36 15,9 2-21-15,3-4-8 0,4 1-70 0,7-2-230 16,7 0-530-16</inkml:trace>
  <inkml:trace contextRef="#ctx0" brushRef="#br0" timeOffset="193986.1026">7679 1389 626 0,'-2'7'254'0,"0"4"-116"0,-5 3 64 16,-2 4 45-16,2 1 24 0,-2 3-29 16,0-5-51-16,1 5-59 0,-1 1-41 0,6 0-21 15,2 1-8-15,1 0-21 0,1 0-10 16,1-4-5-16,6-5-11 0,-4-7 5 0,4-5 3 16,-1-3 14-16,-2-5 15 0,4-2 3 0,2-5-6 15,0-6-14-15,4-2-10 0,-2-5-11 0,-2-1 1 16,-1-2 2-16,-3 1 3 0,-4 2 4 15,-3 2 0-15,0 3-8 0,-4 3 2 0,-1 5 0 16,2 3 4-16,-2 3 2 0,3 4-7 0,1 2-11 16,1 1-13-16,0-1-18 0,1 2-13 0,0 2 8 15,3 2 7-15,0 4 16 0,2 1 11 0,1 1-2 16,7 3 1-16,-1-4-3 0,4 2 2 16,-1-4-1-16,3-2-2 0,2-6 10 0,-2-7-1 15,0-2 10-15,-5-6 5 0,3-1-6 0,-6-3 5 16,0 0 0-16,-3 2 4 0,-6-2 6 0,-1 5 1 15,-1 3 1-15,-2 1 0 0,0 2-2 16,-3 3 1-16,3 2-1 0,-1 1-6 0,2 1-11 16,1-2-10-16,1 4-23 0,1-1-10 0,-1 3 0 15,2 5 6-15,4-1 15 0,2 2 8 0,3 3 2 16,3-3-2-16,1 4-6 0,3-1-14 16,1 0-32-16,2-2-32 0,-3-3-32 0,2-7-31 0,0-7-53 15,-1-8-144-15,0-6-335 0,-1-5-873 0</inkml:trace>
  <inkml:trace contextRef="#ctx0" brushRef="#br0" timeOffset="194120.2683">7867 953 1822 0,'-9'-6'168'16,"1"0"-57"-16,0 0-2 0,6 3-26 16,2 2-58-16,0 0-97 0,3 3-31 0,3 0-21 0,2 4-40 15,5 2-58-15,4 4-183 0,4 2-223 16,3 4 29-16</inkml:trace>
  <inkml:trace contextRef="#ctx0" brushRef="#br0" timeOffset="194293.3797">8148 1077 1401 0,'0'-10'283'15,"-1"-4"-60"-15,-1-5-6 0,4 0-10 0,-1-2-28 16,3 1-30-16,-1 4-41 0,0-1-34 0,4 3-20 16,3 4-11-16,-3 6-1 0,-2-2-10 15,4 0-4-15,1 2-13 0,6 2 0 0,1 3-12 16,21 5-1-16,0 9 12 0,-4 7-7 0,-5-1 15 15,2 3 1-15,0 2-6 0,1-2-5 0,-1 2-15 16,4-5-21-16,-5-5-35 0,-2-4-64 0,-2-4-145 16,-5-2-397-16,-3 1-949 0</inkml:trace>
  <inkml:trace contextRef="#ctx0" brushRef="#br0" timeOffset="194818.6259">2888 6744 2005 0,'0'-24'107'0,"-3"-8"-36"0,1-8-12 15,-2 0 5-15,-2 0-4 0,-1-3 23 0,-3-2 7 16,-6-2 3-16,0 0-1 0,-1 0-22 0,-4-1-16 16,1 0-12-16,-4 1-11 0,3 4-5 0,1 7 4 15,6 9 6-15,4 12 8 0,7 6-3 16,0 6-12-16,2 3-21 0,1 1-35 0,1 2-9 15,3 5 6-15,4 5 8 0,3 9 27 0,5 6 3 16,3 7-3-16,3 1-1 0,2 5-3 16,1 2 0-16,2 3 1 0,3 0-3 0,1 1-11 15,-1-4-42-15,2-1-80 0,-1-3-148 0,-2-11-279 16,-4-9-1004-16</inkml:trace>
  <inkml:trace contextRef="#ctx0" brushRef="#br0" timeOffset="194945.6501">2816 6318 2400 0,'-3'-7'-89'0,"3"-4"-25"0,4-4-1 0,6-3 9 0,2-4-47 15,6-1-218-15,1 1-422 0,5 1 135 16</inkml:trace>
  <inkml:trace contextRef="#ctx0" brushRef="#br0" timeOffset="195924.3914">3164 6103 1196 0,'-8'17'153'16,"-2"7"-33"-16,-2 7 38 0,2-1 31 0,4-3-26 16,1-2-35-16,2 1-36 0,1-3-40 0,2-3-19 15,2-4-13-15,0-8-16 0,0-1-2 16,2-6 15-16,1-3 24 0,2-5 17 0,0-3 10 16,0-7-18-16,2-3-21 0,2-4-14 0,-2-2-8 15,1 1 0-15,-1 3-2 0,-3 3 0 16,0 10-4-16,-2-1-4 0,-1 7-5 0,-2 3-7 15,-2 0-7-15,1 1-4 0,1 2 14 0,0 4 13 16,3 0 9-16,2 2 7 0,-1 2-8 0,2-2-6 16,3 0 0-16,1-3-1 0,5-3-2 0,-2-3 4 15,3-4 7-15,0-5 5 16,0-4 9-16,4-5 4 0,-1-1 1 0,-3-1 7 0,-3-1 6 16,-4 1 2-16,-2-1 8 0,1 0 1 0,-6-1 0 15,-3-3-3-15,0 0-3 0,-2 1-8 0,-5 0-8 16,-1-1-4-16,-1 1-11 0,-2-2-2 15,-1-2-4-15,-3-3-2 0,-2 1-1 0,-2-2-5 16,3-2-1-16,-3 0 2 0,0-2-2 0,0 8 2 16,1 4 4-16,5 5 4 0,3 10 0 15,2 5 2-15,3 3-13 0,2 1-18 0,2 6-3 16,0 5-2-16,2 11 5 0,0 8 16 0,4 5 2 16,5 5-1-16,1 1-1 0,6 1-2 0,1 2-9 15,5-3 2-15,3 0-1 0,2-3-3 16,1-3 5-16,1-4-10 0,1-8-4 0,-2-8-5 0,-2-11-1 15,0-7 4-15,0-7 9 0,-3-4 8 16,-3-3 0-16,-2-4 1 0,-4-1 2 0,-3-2-2 16,-4-2 10-16,-3-1-2 0,-6 2 0 0,-7 2 3 15,-2 2-6-15,0 4 7 0,-4 5 1 16,-2 3 0-16,1 4-1 0,-1 2-4 0,0 3-1 16,4 3-4-16,1 1 3 0,2 5-4 0,0 1-1 15,4 4 1-15,2 2-5 0,-1 2 5 0,4 0 0 16,4 2 2-16,0-2 4 0,4-1-7 15,2 1-2-15,3-2-3 0,0-5-4 0,4-5 2 16,1-3 6-16,-1-9 7 0,4-1 1 0,-3-7 11 16,2-3-1-16,-3-3 0 0,0-2 4 0,-5-1-6 15,0-2 1-15,-3 0-1 0,0-1-5 16,-3 2 7-16,0 2 2 0,-5 3 1 0,2 4 2 16,-3 4 5-16,1 5 4 0,-1 1-2 0,-1 4-1 15,1 1-19-15,0 3-18 0,0-2-18 0,1 2 5 16,3 1 8-16,-2 3 12 0,5 4 14 15,0 0-7-15,1-1 1 0,-1-1 0 0,0 1 0 16,-1 0 8-16,0 0-8 0,3 2 0 0,-5-2 1 16,3-4-6-16,-5 0 7 0,0-5 11 0,-1-1 21 15,-1-2 18-15,0-3-8 0,-1-3-13 0,1-4-22 16,-3-3-11-16,3 1-2 0,1 1 1 0,1-1-2 16,0 3-9-16,5 0 6 0,-2 1 3 15,3-1 3-15,3 2 2 0,0 0 0 0,3-2-3 16,1 1 2-16,0-1 2 0,1-2-1 15,-1 0 1-15,-1 0 1 0,-4-1-3 0,1-2 8 16,-2 0 2-16,-2 0 0 0,-1-2 6 0,-1-4-2 16,-2 1 1-16,-2-1 4 0,-2-1 4 0,-2 2-2 15,-2 0-3-15,-2-1 0 0,-3 1-8 0,-2-3 2 16,-1 1 0-16,-2-2-4 0,-1-1 3 16,1-2-3-16,-1 0-5 0,0 1 3 0,0 4-2 15,7 4 3-15,-1 6 3 0,6 6-4 0,3 6-9 16,1 1-15-16,1 1-28 0,1 3 8 0,4 4 10 15,2 5 11-15,6 6 25 0,0 3-6 16,5 3-2-16,0 4 0 0,4 2-11 0,0 3-38 16,2-1-83-16,-1-2-180 0,-3 0-570 0,-2-8-759 15</inkml:trace>
  <inkml:trace contextRef="#ctx0" brushRef="#br0" timeOffset="196028.5355">3959 5286 1669 0,'1'-13'431'15,"5"-8"-828"-15,5-6-420 0,9 0-68 0</inkml:trace>
  <inkml:trace contextRef="#ctx0" brushRef="#br0" timeOffset="196451.064">3275 6975 936 0,'-9'-8'200'0,"1"-3"-40"0,-2-2 2 15,7 4 35-15,2 3 7 0,2 2-30 0,-1 3-51 16,1 1-58-16,-1 1-22 0,6 3 3 16,-2 2 24-16,5 3 21 0,0 5-2 0,2 2-10 15,-1 8-20-15,2 4-12 0,1 4-13 16,2 2-7-16,2 4-2 0,-1 0-7 0,4 2-5 0,0 0-2 16,-1-2-2-16,2-1-1 0,-3-6-3 15,0-8 0-15,-2-8-1 0,1-6 9 0,-3-7 17 16,0-7 8-16,4-6 11 0,0-8-4 15,9-10-13-15,3-9-10 0,6-6-11 0,5-8-5 16,2-3-1-16,4-3-2 0,3 3-4 0,-2 7-7 16,-3 5-25-16,-7 8-38 0,-2 1-40 0,-7 7-54 15,-4-1-91-15,-4 3-220 0,-2 1-577 0,-7 5 70 16</inkml:trace>
  <inkml:trace contextRef="#ctx0" brushRef="#br0" timeOffset="196627.0777">3959 6625 1944 0,'11'2'74'0,"9"1"17"0,5 3 46 16,6 5 34-16,0 1-7 0,-1 4-46 15,-4 3-32-15,0 4-26 0,-6 5-10 0,-5 4-12 16,-3 0-9-16,-3 2-7 0,-2-4-9 16,-5-2-7-16,-2-5-6 0,-1-3-11 0,-3-3-19 0,-2-4-42 15,1-3-72-15,-1-5-134 0,2-3-290 16,1-4-973-16</inkml:trace>
  <inkml:trace contextRef="#ctx0" brushRef="#br0" timeOffset="197104.0216">4396 5970 581 0,'-1'14'399'0,"-2"8"-175"16,-1 8-40-16,3 4 5 0,5 0-33 15,1-2-36-15,4 3-1 0,1 0 11 0,6 4-2 16,0 2-13-16,3 1-28 0,0-3-33 0,3-6-20 16,4-4-8-16,0-6-10 0,5-10 3 15,1-13-4-15,3-11 6 0,-2-9 5 0,-1-10 2 16,2-6 9-16,-2-7 2 0,-3-4 11 0,-3-3-2 15,-3 0 4-15,-4 3 13 0,-9 4 17 16,-6 1-2-16,-9 3-3 0,-5 2-11 0,-8 2-26 16,-3 0-6-16,-5 6-14 0,-2 1-9 0,-8 2-5 15,-2 6-5-15,-3 1 3 0,2 7-2 0,0 0-3 16,4 5 0-16,6 3-4 0,3 3-4 16,7 5-8-16,4 0-12 0,7 6-29 0,1 2-54 0,9 5-115 15,3 2-271-15,5 1-638 0,11 0-155 0</inkml:trace>
  <inkml:trace contextRef="#ctx0" brushRef="#br0" timeOffset="197359.3503">5000 5756 2750 0,'-10'-9'70'0,"0"-6"-24"16,-3 0 2-16,6 0 18 0,1 1 18 0,2 1 5 15,0 2-8-15,4 2-22 0,3 2-27 0,2-3-16 16,4 0-11-16,3-1-6 0,-1 1 1 0,4 5-2 16,-1 3 0-16,-2 2 2 0,6 0-2 15,-3 4 1-15,2 3 0 0,2 2 0 0,2 3 2 16,0 4 1-16,1-2 0 0,1 3 0 16,-3 1 2-16,-2-4-8 0,-2 2-17 0,-4-2-37 0,0-3-81 15,-4-2-165-15,-1 0-441 0,-3-3-904 16</inkml:trace>
  <inkml:trace contextRef="#ctx0" brushRef="#br0" timeOffset="197823.1232">5404 5278 1367 0,'-3'3'462'0,"-1"0"-386"0,-3 6-49 0,-2 5 33 15,-2 7 36-15,2 1 20 0,-1 6-1 0,-1 1-24 16,1 1-22-16,5 1-24 0,0 0-13 0,5 2-12 16,1-5-14-16,5-4-10 0,2-9-6 15,3-10 7-15,0-6 15 0,2-7 19 0,0-3 13 16,0-6-2-16,1-3-6 0,-2-3-5 0,-2-4-3 16,0 1 1-16,-2-2 4 0,-5 2 5 0,-2-1 11 15,-1 2 5-15,-2 1-1 0,-3 1-5 16,0-2-4-16,-4 2-7 0,3 2-8 0,0 0-3 0,-3 2-11 15,4 6-6-15,-1-1-2 0,4 8 0 16,-1 4-6-16,3-1-14 0,0 5-37 16,4 0 1-16,3 2 5 0,7 7 12 0,2 6 35 15,5 5-2-15,6 3-5 0,3 3 5 0,1 6 1 16,2 0-1-16,1 6 2 0,-2 4-4 16,0 4 1-16,-3 2-3 0,-4 4 5 0,-3 0-4 15,-5 1 2-15,-3-3-3 0,-8-2-7 0,-3 0 6 0,-7-4 2 16,-3-1 4-16,-6-10 9 0,-1 0 1 15,-5-8 7-15,0-7 10 0,-3-5 9 0,-2-8 5 16,0-3 0-16,2-6-7 0,0-6-14 0,2-3-10 16,3-6-12-16,4-6-18 0,4-5-12 15,0-3-40-15,7-3-70 0,2-5-149 0,5-4-581 16,3-5-766-16</inkml:trace>
  <inkml:trace contextRef="#ctx0" brushRef="#br0" timeOffset="197969.1727">5769 5090 3123 0,'-6'-4'12'0,"3"2"-10"15,0 0-2-15,3 1 3 0,0 1-6 0,0 0-46 16,0-3-108-16,2 0-269 0,2-4-579 16,5-2-494-16</inkml:trace>
  <inkml:trace contextRef="#ctx0" brushRef="#br0" timeOffset="200170.3547">6501 4774 670 0,'-1'3'585'0,"0"-2"-132"0,1 0-118 0,-1-3-88 16,1-2-76-16,0-3-70 0,-1-3-35 15,0-4-13-15,1-3 1 0,0-5-2 0,2-3 3 16,-1-3 6-16,3-3 4 0,0 1 3 0,-2-2-5 15,-1-4-5-15,-1 4-13 0,-1-5-8 16,-2 2-9-16,-4-1-9 0,-1-1 1 0,-2-1-5 16,-2 1-3-16,1-2 1 0,-5 0-5 0,0 2 3 15,-3-3-4-15,-1 0-3 0,1-2-2 16,-2-2-6-16,1 2 4 0,-1 0 1 0,0 2 0 16,1 5 1-16,2 2-2 0,4 8 1 0,-2 4 2 15,6 7 4-15,1 5 2 0,4 5 1 0,1 3-6 16,1 2-10-16,2 0-12 0,1 4-3 15,0 7 0-15,1 5 8 0,5 13 10 0,0 5 1 16,9 6 1-16,5 8 0 0,4 2 3 0,9 6-2 16,3 4 4-16,5 9-2 0,-1 5 0 15,1 4 2-15,1 5-3 0,-1-3 2 0,-1-2-1 0,0-6-2 16,0-5-1-16,-1-4 1 0,-6-3 0 16,-2-4-2-16,-2-5 5 0,-8-6-3 0,-4-8 0 15,-5-10 0-15,-6-8-1 0,-3-10 15 16,-3-7 9-16,-6-6 3 0,-1-4 3 0,-9-6-15 15,-2-3-11-15,-3-7-2 0,-4-5-2 0,-4-6 3 16,-1-3 3-16,0-5-1 0,0-2-3 0,5-4 1 16,1-2-1-16,3-3-1 0,0-5-2 15,3 0-1-15,3-2 0 0,3 6-2 0,6 5 5 16,2 12-6-16,4 10 0 0,3 9-4 16,0 6-9-16,6 5 7 0,1 1 0 0,9 4 2 0,1 4 9 15,3 5-2-15,5 2-1 0,3 3 3 0,2 2-2 16,5 3-1-16,-4 1 3 0,1 0 0 0,-2-3-4 15,-3-2 5-15,-4-8-2 0,-4-3 2 16,-5-4 7-16,0-1-3 0,-6-1 5 0,-3-3 8 16,-4-1 3-16,1-3 4 0,-4-4-3 0,-5-6-4 15,-1-2-7-15,-2-3 0 0,-3-2-1 0,-2-3-3 16,-1 1 9-16,-3 0-10 0,4-1 2 16,-6-2-2-16,5-1-7 0,-1-3 3 0,-1 0-2 15,5 0-1-15,1 3-1 0,5 4 2 0,2 7-2 16,0 8-1-16,2 5-4 0,2 7-17 0,-1 2-11 15,1 4 0-15,5 1 5 0,4 1 16 16,1 6 11-16,8 5 3 0,-4 7 0 0,2 4 1 16,1 5 1-16,0 5-1 0,1-1 3 0,1-1-5 15,-3-4 1-15,1-8-3 0,-4-4-7 16,3-7 6-16,-1-5 2 0,-3-5 1 0,-2-4 10 0,4-4-3 16,-5-2-1-16,-2-5 2 0,1-4-2 15,-6-4 2-15,3-3 0 0,-5-3 0 0,-2 0 0 16,-1-3-1-16,-6 1 1 0,4 0-1 0,-4 1 0 15,1 1-2-15,-2 1 0 0,-1 2 1 16,-1 4 2-16,2 4-1 0,5 6 1 0,2 3-1 16,0 7-8-16,1 0-7 0,1 0-17 15,-1 1-11-15,2 6 9 0,6 4 4 0,4 4 16 0,-1 4 9 16,4 0 0-16,2 3-2 0,3 0 3 16,6 3-3-16,-3-1-2 0,1-2 2 0,3-6-3 15,-3-7 3-15,4-5 3 0,-7-9 1 0,4-4 3 16,-8-5 1-16,1-1-1 0,-2-4 5 15,-6-2-2-15,-5-3-1 0,2 0 0 0,-7 0-2 16,-8-1-3-16,-2 1-2 0,-3-1 1 0,-6 2-7 16,-3-1 3-16,-4 3 0 0,3 2-3 0,-5 2 4 15,1 6-3-15,2 4-2 0,-1 3 2 0,3 2-3 16,1 7 3-16,6 0 1 0,1 3 0 0,2 0-5 16,5 3 0-16,-1 1-2 0,6 1-5 15,1-1 4-15,4-6 0 0,0-1 1 0,2-3 9 16,3-3 3-16,3-1 8 0,1-4 3 0,5-6 2 15,0-4-2-15,7-4-4 0,-3-2-1 16,4-1-10-16,-4 3 8 0,-5 1 0 0,1 0 1 16,-4 4 8-16,-3 1-7 0,1 1-1 0,-4 2-3 15,-1 5-2-15,-3 2-6 0,2 3-7 0,-4 1-16 16,2 2 1-16,1 3 8 0,6 0 7 16,2 5 16-16,0 0 2 0,6 3-7 0,2 2 2 15,-3 0-1-15,8 0-4 0,-1 0 5 16,0-2-1-16,4-1 0 0,-2 0 2 0,1-7 1 0,-3-3 1 15,4-6 3-15,-5-4 4 0,1-3-4 16,3-3 0-16,-4 0 2 0,-2-5-2 0,-2 1 4 16,-4-4 2-16,-1-1-2 0,-3 0 1 0,-2 0 0 15,-3-2-4-15,-2 1 3 0,-2-3 0 0,-4 2-4 16,-3-1 3-16,1 2 2 0,-3 1-6 0,-7 3 6 16,3 4-4-16,1 1-1 0,-7 7 1 15,5-1-3-15,-1 6 0 0,-2 2-3 0,2 3-3 16,0 4-2-16,1 5-4 0,2 4 1 0,2 3-1 15,-1 2 4-15,7 2-3 0,3 0 0 0,2-1 2 16,7 0-5-16,3 2 1 0,5-3-2 16,3-5 1-16,4-4-1 0,4-6 5 0,4-8 5 15,0-7-5-15,1-2 11 0,0-8-1 0,-6-1-1 16,1-1 11-16,-6-3-6 0,-2 1 3 0,-1-1 1 16,-8-2-8-16,0 0 2 0,-4 0-3 15,-5-1 1-15,-3 0-5 0,-5 0 3 0,0 0-2 16,-5 2-1-16,1 1 7 0,-4 2-6 0,4 4 2 15,4 3-1-15,0 6-3 0,5 4 1 16,-2 4-8-16,5 0-15 0,-2 4-29 0,1 0 4 0,5 4 6 16,-2 2 14-16,6 2 32 0,1 4-6 15,4 2 1-15,0 3 1 0,3 1-3 0,2 0 4 16,0 2-3-16,1 1 1 0,-1-4 1 16,-2-1-5-16,-1-8 3 0,0-3 1 0,1-7 4 0,-5-3 4 15,1-3 3-15,1-4 0 0,-3-1-4 16,-2-5 5-16,0-2-3 0,0-5 4 0,-6 1-1 15,-1-1-3-15,-7-2-1 0,0 2-4 0,-8-1 6 16,2-2-7-16,-4-1 1 0,1-1 2 0,2 0-9 16,0 3 7-16,1-1-1 0,1 3-1 15,3 5 3-15,4 2-4 0,0 3-3 0,4 4-7 16,3 4-7-16,-1 1-5 0,7 1-1 0,5 3 6 16,3 3-1-16,3 0 11 0,2 2 2 15,3 4-2-15,-3 1 8 0,2 2-10 0,-3 3 1 16,-3 3 1-16,-2 3-4 0,-4 4 5 0,-4 3-1 15,-2 1 0-15,-6-2 1 0,-2-5-1 0,0-7 3 16,-1-8 3-16,1-6 12 0,-2 0 3 16,-3-1 5-16,2 0 0 0,-1 0-7 0,-1 0-1 15,1-2 0-15,-2-1-8 0,5-2-9 0,1-3-14 16,0-2-9-16,6-6 3 0,-2 0 10 16,4-4 4-16,3-1 8 0,1-1 5 0,0-1-9 15,5-1 11-15,-5-2-1 0,5 0-1 0,-4-3 6 0,-2-2-3 16,4 0 2-16,-8-1-1 0,3-1 3 15,-2-1-5-15,-5 2 0 0,1 2 0 0,-3 2 2 16,-3 4 8-16,-3 6 4 0,1 4 5 0,-4 2-1 16,1 5-5-16,2 4-8 0,-3 0-6 0,-1 6-11 15,1 3-5-15,1 4 2 0,-1 8 0 16,-1 2 7-16,7 3 2 0,0 3-2 16,3-1 4-16,2 3 5 0,5-1-6 0,1 2 1 15,4-6-6-15,1-6-9 0,4-5 3 0,2-9 4 16,3-4 8-16,2-5 4 0,-2-5 7 0,0-7-1 15,3-4-2-15,-3-4-1 0,2 0 0 0,-4-3 0 16,-4-1 1-16,-1-2 1 0,-4 2-1 16,-2 0-2-16,-3 2 1 0,-4 0-3 0,2 1 2 15,-4 1-2-15,0 4 0 0,1 2 3 0,-2 5-6 16,1 6 1-16,0 3-3 0,0 4-17 0,3 2 3 16,0 4-2-16,5 3 2 0,2 4 11 15,1 4 5-15,6 4 0 0,-4 1-1 0,4 3 5 16,-2 4-6-16,-2 1 1 0,-4 2 4 0,0-2-3 15,-4-4 2-15,-1-6 0 0,-5-3 0 16,0-4 2-16,-3-3 2 0,-5 4 3 0,-5-1-12 0,-6 4-26 16,-6 1-89-16,-2 0-222 0,-4 2-753 0,-4 1-559 15</inkml:trace>
  <inkml:trace contextRef="#ctx0" brushRef="#br0" timeOffset="200750.1602">4211 7435 1968 0,'-14'10'135'0,"-4"8"-45"0,-3 9 5 16,2 5 16-16,7 4 9 0,-1 3 5 0,1 2-13 16,3 2-16-16,4 0-11 0,1 2-19 0,4-6-19 15,5-1-10-15,3-5-16 0,5-4-10 16,3-6 1-16,3-3-8 0,4-8-4 0,2-6-4 0,1-8-7 16,0-5-10-16,0-4-19 0,3-7-52 15,-1-5-77-15,-1-6-180 0,4-5-390 0,0-4-814 16</inkml:trace>
  <inkml:trace contextRef="#ctx0" brushRef="#br0" timeOffset="201312.5451">4558 7138 1903 0,'-10'14'585'0,"-5"8"-582"15,-1 10-6-15,6 4 15 0,3-1 15 0,3 2 17 16,0-2 11-16,1 1 1 0,3-3-8 15,3 0-11-15,2-3-15 0,2-4-6 0,4-3-8 16,1-6-4-16,1-3-2 0,4-8-2 0,-2-9 0 16,1-5 6-16,2-8-3 0,-2-5 3 0,2-5-1 15,-3-3-2-15,0-3 1 0,-5-4 1 16,-1 2 0-16,-6-2 2 0,0 3 1 0,-3 2-1 16,-5 2-3-16,-2 3 0 0,-1 2-3 15,-2 1-4-15,-1 5 3 0,2 5-2 0,3 6 2 16,0 2 0-16,2 3-17 0,3 4-11 0,1 3-1 0,0 5 2 15,1 5 9-15,1 1 10 0,4 2-8 16,1 0-2-16,-1-3 5 0,4 2 0 0,1 0 9 16,1-2 2-16,1 1-3 0,1-2 1 0,-2-3-8 15,0-4-11-15,1-2-1 0,-1-5 6 0,-2-6 13 16,-1-3 12-16,1-6 5 0,-3 0-3 16,0-7-5-16,0-2 0 0,1-2 0 0,-1-2-1 15,1 2 1-15,-1 1-1 0,-3 2-1 0,2 5 1 16,0 0-7-16,1 3-2 0,-4 5-3 15,4 6-9-15,-5 0 0 0,2 2 4 0,2 4 4 16,0-1 10-16,0 3 3 0,1 1-1 0,4 2 0 16,-4 2 0-16,1 0-2 0,-1-2 0 0,1 1 0 15,-2-1-4-15,0-2 6 0,-2 0 1 0,0-1 4 16,-4-4 23-16,0 2 22 0,0-6 5 16,-1 0-8-16,-2-1-25 0,-1-4-26 0,2-4-6 15,-2 0 4-15,3-1 5 16,-1 1 7-16,2 2 9 0,0 2 4 0,3 0 8 0,1 4-5 15,-2 1 0-15,5 0-5 0,0 3-6 0,5-1 0 0,1 2-5 16,3 1-2-16,-1 1-1 0,4 3-5 16,-4-1-2-16,2 2-10 0,2 1-22 0,0-2-60 15,2-1-155-15,-1-1-458 0,1-3-874 0</inkml:trace>
  <inkml:trace contextRef="#ctx0" brushRef="#br0" timeOffset="201646.1385">5562 6204 1504 0,'2'0'465'15,"4"2"-355"-15,3 1-20 0,7 4 62 0,0 5 16 16,4 3-11-16,-1 1-40 0,2 4-41 0,3-2-32 16,-1 1-15-16,1-3-7 0,1 0-9 15,-2-1 0-15,3-3-5 0,-5 1-7 0,-1-5-25 16,-2 0-45-16,-3-3-88 0,-1-5-178 0,-4-3-408 15,-4-4-803-15</inkml:trace>
  <inkml:trace contextRef="#ctx0" brushRef="#br0" timeOffset="201766.4887">5535 6008 2485 0,'-3'0'-20'0,"-5"-1"-58"0,3 3-52 0,4 5-68 15,2 4-193-15,1 1-285 0,1 3-315 16</inkml:trace>
  <inkml:trace contextRef="#ctx0" brushRef="#br0" timeOffset="202445.1239">5907 6089 2043 0,'-8'-14'483'0,"-1"-3"-448"0,0-3-15 0,7 6 8 16,2 10 6-16,0 0-14 0,0 4-24 16,1 4-9-16,7 0-5 0,-1 6 7 0,6 0 18 15,0 4-6-15,5-2 2 0,-4 2-1 0,4-2-1 16,-4 1 1-16,0 0 0 0,-3-1 0 0,1 0 0 16,-3-3 0-16,-3-4 1 0,-2-4 12 15,-3-2 28-15,0-2 11 0,-1-4 3 0,-1-4-12 16,1-4-28-16,0-5-8 0,1 0-2 0,-1 0-1 15,1-1 3-15,4 2 2 0,0 2 4 16,2 2 4-16,-1 2-2 0,1 4-5 0,4 1-7 16,1 5-4-16,1 1-3 0,0 4 0 0,-1 1 1 15,6 3 0-15,-3 1 0 0,4 2 1 0,-1-3-1 16,4-3-4-16,3 0-3 0,-2-4-10 0,-3-1-7 16,2-1-2-16,-3-4 5 0,-2-4 11 15,-3 1 11-15,-4-3 8 0,-2 0 4 0,0-1 1 0,-4-5 3 16,-3 1 1-16,-1-2-2 0,-1-6 1 15,-1 2-4-15,-6-3-2 0,0-2 3 0,-1-2 1 16,-2 0 2-16,-2-5 0 0,1-2-3 16,-6 0-4-16,-2-2 1 0,0-2-1 0,-3 0-4 15,-1-1 3-15,-1 0 0 0,0 0 0 0,1 1 1 16,2 0 3-16,0-1 8 0,3 8 16 0,3 7 13 16,4 9 3-16,3 6-3 0,1 6-17 15,4 6-27-15,3 1-27 0,2 1-18 0,5 5 2 16,2 7 10-16,4 7 22 0,3 8 8 0,9 7 2 15,8 8-2-15,5 2-3 0,10 5 3 0,2 3 0 16,2 1-1-16,1 7 3 0,0 2 1 16,0-1-1-16,-2 2-2 0,-2-1-2 0,-5-3-2 15,-2-4 0-15,-1 0-1 0,-7-5-7 0,-5 1-22 16,-8-6-29-16,-7-1-30 0,-5-6-25 0,-2-4 0 16,-5-11 25-16,-1-13 60 0,-1-6 29 0,-4-13 26 15,1-6 9-15,-4-8-14 0,-2-9 29 16,-1-1 24-16,1-2 16 0,-1-3 6 0,0 2-8 15,-4 2-9-15,3 4-9 0,1 5-10 0,0 3-12 16,0 0-15-16,3 4-10 0,5 0-13 0,-2-2-8 16,5 1-10-16,7 0-11 0,-1-3-28 0,8-1-56 15,4-3-99-15,3 0-251 0,1 2-715 16,2-1-298-16</inkml:trace>
  <inkml:trace contextRef="#ctx0" brushRef="#br0" timeOffset="203462.1023">6855 5229 2673 0,'-13'-32'20'15,"-6"-15"-7"-15,-8-10 11 0,5 4 17 0,-1 4 10 0,-5 0 14 16,1 1 6-16,0 1 4 0,1 3 1 0,4 5-1 16,1 4-7-16,9 6-7 0,2 10-9 0,2 7-12 15,6 7-21-15,1 4-33 0,2 4-12 16,1 8-6-16,8 5 7 0,3 11 21 0,8 9 3 0,6 7 1 15,6 5-1-15,5 5 1 0,3 3 0 16,2 2 1-16,-3 3 0 0,-1-1-2 16,1-2 2-16,-6-3 0 0,0-7-3 0,-5-7 0 15,-3-11-9-15,-4-8-2 0,-3-11-2 0,-4-6 2 16,-4-8 8-16,-6-3 5 0,3-5 1 16,-5-7-1-16,2-6 0 0,-4-7-1 0,-2-7 4 15,-5-1 1-15,2 0-4 0,-7-2 2 0,0 2 2 0,-4 2 3 16,0 1 11-16,0 6 5 0,4 3 2 15,0 4 0-15,3 6-6 0,4 3-6 0,1 5-6 16,1 4-4-16,2 3-11 0,0 2-20 0,4 2 1 16,-1 4 2-16,5 2 8 0,5 6 18 15,-1 3-1-15,4 2 0 0,3 4 1 0,-3 1 1 16,2 0 2-16,0-1-3 0,-4-5 1 0,4-2-4 16,-7-8 1-16,2-3 2 0,0-10 6 0,-6 0 7 15,0-5 3-15,0-4-1 0,-3-4-5 0,-4-5-4 16,0-2-1-16,-1-1-2 0,-2-1 4 15,-4-1-4-15,3 4 1 0,-2 1-3 0,-1 2 1 16,3 8 1-16,-2 0-1 0,3 7 0 0,2 5-5 16,1-1-6-16,1 2-10 0,2 0-3 0,4 1 2 15,2 4 5-15,2-1 10 0,7 3 6 0,2 1-2 16,-1-2 2-16,3-3 0 0,-1-3 0 16,1-2 0-16,-2-7 1 0,1-5 2 0,-1-4-1 15,2-6 4-15,-3 0-1 0,-3 0 3 16,-4 1 1-16,-8 2 0 0,0-1 1 0,-7 2-3 15,-2-2-1-15,-5 4-2 0,-2 0 1 0,-5 3-1 16,3 2-1-16,-4 2 3 0,1 4-2 0,2 3 1 16,-1 3 3-16,4 2-4 0,2 3-1 0,0 5-5 15,0 4-3-15,1 4 1 0,5 5 1 16,0-2-1-16,8 2 2 0,-1-2 0 0,7 3-1 16,1 4 0-16,5-1 1 0,0 4-3 0,3-6 1 15,1-3 0-15,2-7-2 0,-3-6 4 0,1-5 2 16,0-6 1-16,-3-4 5 0,-2-4 2 0,0-8 1 15,-2-3 2-15,-2-3-2 0,-1 0-1 16,-1-5 1-16,-5-2-3 0,1-1-1 16,-3-1-2-16,-1 0-3 0,-2 1 1 0,-1-2-3 15,-3 0 2-15,3-2-1 0,1 2-2 0,1 3 0 16,1 8-3-16,2 2-3 0,2 6-3 0,1 4-4 16,0 3-4-16,4 3-2 0,-1 6-2 0,1 4 7 15,2 4 1-15,3 3 5 0,-1 4 3 0,-2 1-1 16,0 7 2-16,-1 0 0 0,1 4 2 15,-2 5 0-15,-4-2 3 0,0 4-2 0,-3-3 1 16,-3-6 0-16,2-8-1 0,-2-6 5 0,1-8 11 16,-1-3 19-16,-1-3-1 0,-1-4-2 0,0-3-12 15,-4-5-18-15,2-4 1 0,-4-5 0 16,4-4-1-16,-2-3 0 0,4 1-1 0,-3-2 1 16,4 1 0-16,2 3-1 0,2 2 0 0,-1 2-3 15,1 2 0-15,5 2-4 0,-2 4 1 0,0 5-1 16,2 3-1-16,0 4-1 0,1 5-1 0,2 2 2 15,0 3 4-15,1 1 0 0,0 5 6 16,3 2-1-16,0 2 0 0,0 2 2 0,-1 1 0 16,-3-1-2-16,1 1 1 0,2-1-6 0,-4-2-10 15,-2-9-3-15,0-3-6 0,1-6-6 0,-6-2-20 16,5-4-58-16,-6 0-106 0,3-4-248 16,-3 0-702-16,-2-3-228 0</inkml:trace>
  <inkml:trace contextRef="#ctx0" brushRef="#br0" timeOffset="203831.2353">8056 3809 1690 0,'-5'16'76'0,"-3"5"-49"16,-2 7 54-16,3-2 53 0,3-1 28 0,2 2 2 15,0 1-34-15,2 1-43 0,1 0-29 0,2-6-16 16,6-6 9-16,0-9 24 0,3-6 23 15,0-4 9-15,3-5-14 0,0-6-26 0,3-5-26 16,2-3-15-16,0-7-6 0,0 0-2 0,-4 2 0 16,0-5 0-16,-2 2 0 0,0-3-2 0,-6 2-1 15,-1-1 0-15,-2 5-1 0,-3-3 3 16,-3 6 5-16,-5 4-1 0,-1 2 3 0,0 3-1 16,-3 8-3-16,1 1-2 0,-2 4-4 0,2 5-7 15,0 1-4-15,-1 9-2 0,0 6 0 0,2 3 1 16,3 8 2-16,-2 0-1 0,9 2 3 15,3 0 1-15,4 0-1 0,4-1 4 0,4-3-1 0,4-3-2 16,2-7 0-16,5-6 1 16,-1-7-2-16,7-6 1 0,0-5-5 0,3-7-16 0,-2-4-22 15,-3 0-30-15,2-4-42 0,-7 1-77 16,-1-2-183-16,-4 0-808 0,-5 0-486 0</inkml:trace>
  <inkml:trace contextRef="#ctx0" brushRef="#br0" timeOffset="206550.4092">8950 3088 1 0,'2'3'0'0,"-2"2"0"0,2 0 0 16,-2-1 0-16,0-4 92 0,1 0 415 0,-1 0 13 16,1-2-125-16,-1-1-130 0,1-4-95 0,-1-4-71 15,0-5-23-15,1-4 7 0,0-5-3 0,4-6-8 16,-1-4-10-16,1-3-9 0,0-2-1 0,-4 6-4 15,-1-1-3-15,-1 4-8 0,-7 0-3 16,4-1-5-16,-4 1-2 0,-2 1-1 0,-3 0-2 16,-4-1-2-16,2 2 0 0,-5 0-2 0,2 3 1 15,-2 3 3-15,2 4 2 0,4 7 6 16,-1 3 2-16,7 4-5 0,1 4-10 0,5 1-21 16,0 1-23-16,0 0-20 0,4 4 4 0,1 5 8 15,0 6 18-15,6 10 17 0,1 4-1 0,3 5 0 16,4 4 1-16,1 2 1 0,2 3 1 15,2-1 1-15,1 1-4 0,3-2-3 0,-1-5-5 16,3-1-11-16,-1-2-16 0,-1-5-42 0,-1-4-93 16,-3-8-142-16,0-10-378 0,-2-7-829 0</inkml:trace>
  <inkml:trace contextRef="#ctx0" brushRef="#br0" timeOffset="206988.2973">9211 2443 1675 0,'-4'3'147'0,"-2"6"-124"0,-4 2 10 16,0 3 70-16,1 1 11 0,0 2 10 0,3-1-18 15,0 1-30-15,1 2-16 0,-1-1-17 16,1 1-13-16,2-3-11 0,1 1-7 0,2-2-5 16,2-1-4-16,1-1 3 0,0-5-6 0,0-3-3 15,3-1-1-15,-3-3 2 0,-1-1 8 0,2 0 7 16,-1-1 5-16,-2 0 2 0,0-2 3 15,1 2-3-15,0 1-1 0,0-1 2 0,-2 1-6 16,0-2-1-16,0 4 1 0,0-2-8 0,-2 1 4 16,2-1 0-16,0 0-3 0,-2 0 1 15,4-1-5-15,-2 1-4 0,0 0-2 0,2-2-5 16,-2 2-6-16,0-1-6 0,1 0-5 0,0 0-11 16,1 0-15-16,-2-2-36 0,1 1-70 0,-1 0-109 15,-1 1-177-15,0-1-273 0,-1 2-276 16</inkml:trace>
  <inkml:trace contextRef="#ctx0" brushRef="#br0" timeOffset="207265.515">8937 2769 1 0,'0'7'0'15,"1"1"0"-15,2 6 0 0,1-5 313 0,0 0 108 16,3-2-75-16,-1-2-57 0,2-1-41 15,6-1-22-15,-2-7-16 0,1-2-19 0,6-3-18 16,0-7-35-16,2-7-33 0,1-6-27 0,5-7-17 16,-4-2-5-16,0-2-6 0,-3 5 0 0,-1 0-9 15,-9 4-5-15,-3 6 4 0,-6 4-6 0,-6 3 5 16,-1 5-4-16,-7 1-12 0,-3 2-9 16,-4 2-19-16,1 6-9 0,-3 3-6 0,-5 5 0 15,4 2 2-15,0 4 0 0,-3 1 0 0,4 3-6 16,3 3-3-16,-1 0-19 0,9 3-42 0,1-2-94 15,7 0-198-15,3-1-463 0,3-1-671 16</inkml:trace>
  <inkml:trace contextRef="#ctx0" brushRef="#br0" timeOffset="210199.6668">4629 8307 1543 0,'2'4'147'0,"3"4"-25"16,1 0-15-16,3 4 34 0,2-2-34 0,3-5 5 15,-1-3 14-15,1-4-5 0,0 1-12 0,1-6-7 16,1-4-9-16,-1-3-13 0,-1-6-10 16,1-2-14-16,-5-1-9 0,-1-2-8 0,-2-2-13 15,-2 1 3-15,-1 2-3 0,-7 3 2 0,1 4 4 16,-6 4-8-16,1 0-5 0,-1 4-6 0,0 2-6 16,-6 2-4-16,3 3-1 0,-2 2-5 0,2 3-6 15,0 2-5-15,2 3-8 0,3 5 0 16,0 8 3-16,1 4-2 0,2 8 6 15,2-2-1-15,2-1 2 0,3 1 8 0,3-3 3 16,2 2 2-16,6-1-7 0,0 0-2 0,2-5-3 16,2-5-2-16,1-3 5 0,0-9-2 0,0-6 4 15,1-7 8-15,-1-9 5 0,-4-4 7 0,3-4 3 16,-4-8 0-16,0 0-4 0,-4-1 2 16,0 1-4-16,-2 1 0 0,-3 1 2 0,0 2-3 0,0-2 1 15,-3 1-3-15,1 1-3 0,0 5 1 16,-3 5-2-16,2 4-4 0,1 6-1 15,-1 3-4-15,-1 3-3 0,2 1-1 0,4 4 3 0,2 2 3 16,2 3 3-16,2 5 2 0,-1 0-6 16,3 4 4-16,-2 0-1 0,4 0 1 0,-5 2 3 15,3-1 0-15,-3-1-3 0,-3 2 2 0,0-4 0 16,-3-3-4-16,-1-6 6 0,-2-3 2 0,-1-3 6 16,-3-2 20-16,0-2 6 0,0-4-1 15,-1-4-7-15,-1-6-18 0,0-5-7 0,0 0-3 16,1 0 0-16,-1-1-2 0,-1-2 4 0,1 0 0 15,-1 1-6-15,3 0 3 0,0 5-4 16,1 5-2-16,1 3-1 0,-1 6-5 0,0 2-7 0,2 1-2 16,0 2-2-16,3 3 3 0,1 1 6 15,1 4 1-15,0 0 2 0,2 1 9 0,-1 0-3 16,0 0 2-16,-3 0 3 0,-1 3-9 0,1-2 3 16,-2 1 4-16,-3 0-3 0,3-1 5 0,-3-4 5 15,-1-3 20-15,-1-3 12 0,-3-3 7 16,3-6-12-16,-5-2-19 0,1-4-12 0,-1-2-13 15,4-2 8-15,1 3 0 0,2 0-1 0,1 4 6 16,1 2-7-16,1 6-3 0,-3-1-1 0,4 5-1 16,-1 1 1-16,2 3 4 0,3 0 0 15,2 4 2-15,1-3 1 0,5 3 1 0,0-4 2 16,2 2 3-16,-2-3-4 0,2-2 4 0,-1-3-1 16,1-6 0-16,1-3 4 0,-5-3 1 0,0-2 0 15,-3-2 3-15,-3-3 3 0,0 1 0 16,-7-3 6-16,1-5 0 0,-2 2-2 0,-2 1 1 15,-2 0-2-15,0 1-1 0,-5 0-4 0,0-1-3 16,-2 0-1-16,-2-1-2 0,1-2 0 0,-1-1 1 16,-5-2-4-16,4 3 2 0,-2 1-2 15,1 2 1-15,-1 0-1 0,2 3-4 0,0 3 5 16,4 6 3-16,6 4 0 0,-1 8-7 0,2 1-22 16,4 2-30-16,0 4 4 0,3 3 10 15,4 7 18-15,4 8 26 0,3 2-2 0,4 3-6 16,-1 5 2-16,2 3 2 0,2 5-3 0,2 2 8 0,-3 4-3 15,1-1 0-15,-2-1 0 0,1 1-4 16,-1 0 0-16,0-1 3 0,-3-3 1 0,-4-7-5 16,-3-11 3-16,-4-14 5 0,-3-6 11 0,-2-7 13 15,-4-6-3-15,1-9-10 16,-2-9-12-16,1-9-10 0,2-5 0 0,-1-1 8 0,0 2-1 16,-2 6-2-16,0 4 3 0,1 2-3 0,0 5 1 15,-1 4 4-15,2 5-4 0,-1 5 0 16,4 4-4-16,-2 3-16 0,1 0-20 0,3 2 0 15,-3-1 3-15,7 3 12 0,-1-1 22 0,1 3-1 16,4-1 1-16,2 0 3 0,-3-1-3 0,2 0 2 16,1 0 3-16,0-4-2 0,-3-6 5 15,3-1 5-15,1-9 1 0,-2-2 4 0,3-5-1 16,-5-4-1-16,0-1 4 0,-5-1 4 0,-1 0-4 16,-4 1 2-16,-1-2-1 0,-2 2-3 15,-4 0 1-15,-2 2-2 0,0-1-5 0,-5 2 1 16,-2-3-1-16,-2 1-4 0,-1-2-2 0,2-1-1 15,-5-3-1-15,0 2 4 0,-3 2 0 16,2-2-3-16,0 1 3 0,3 3-4 0,4 5 2 0,-3 6 4 16,8 6 3-16,5 6-3 0,1 4-6 0,3 1-20 15,1 3-15-15,1 6 3 0,3 6 7 16,1 10 16-16,4 6 10 0,3 8-2 16,2 1-2-16,2 4 4 0,3 4-7 0,3 3 3 0,4 3 1 15,-1 0-3-15,5-1 2 0,-1-5-2 0,-2-5-2 16,5-8-4-16,-3-11 1 0,-2-10 1 15,1-12-1-15,-3-7 6 0,-6-6 1 0,-1-4 0 16,-1-3 6-16,-5-2-3 0,-3-5 2 0,-1 0 3 16,-4-3 0-16,-4 2 1 0,-1-2 1 15,-3 3-2-15,-4 2 2 0,0 4 8 0,-2 3-5 16,1 5 1-16,-1 2-1 0,2 6-8 0,5 0 3 16,-1 2-7-16,3 1-11 0,1 1-16 0,0 0-21 15,3 1 5-15,-1 4 10 0,3 1 16 16,2 4 18-16,2 2 0 0,1-2 0 0,1 1-5 15,4 1 3-15,-2-2 0 0,-1-2-1 0,-1-6 6 16,2-2 1-16,-1-4 3 0,-1-3 4 0,-1-3 4 16,-4-4 0-16,1 2 1 0,-5-5 1 0,1 2-5 15,-5 0 3-15,0-1-4 0,-1 2-1 16,-5 3 4-16,-2 0-9 0,0 2-5 0,-3 4-4 16,0 1-6-16,-1 3-1 0,2 0 2 0,-1 2 0 15,-1 3-3-15,4 0 4 0,3 0-1 0,-1 0-4 16,2 0 7-16,3-1-11 0,3 0-3 0,1 0 3 15,2-3-5-15,2-1 17 0,-1-1 12 16,4-4 13-16,-2-2 8 0,1-2-2 0,4-2-7 16,-1-2-10-16,1-3-1 0,-2 4-3 0,-1 0 0 15,1 1 1-15,0 1-2 0,-2 3-1 16,-2 1 0-16,2 2-2 0,-2 0-5 0,3 2 3 16,-2 1-1-16,1 1-1 0,0-1 6 0,1 2-5 15,3-1 0-15,-2 1 2 0,2 0-2 16,0-2 2-16,0 0 2 0,-1-3 0 0,0-1 6 0,-2-4 1 15,-1-1 4-15,0-1 2 0,1-4 3 16,-5 1-3-16,1-1-3 0,-2-3 0 0,-2 3-6 16,0 0 6-16,-3 2-1 0,-1 1 1 0,2 2 0 15,-2 2-3-15,0 1-2 0,2 4-1 16,1-2 3-16,1 5-18 0,0 0-15 0,1 1-14 16,3 4-8-16,4-1 16 0,2 6 18 0,7 1 11 15,1 4 4-15,5 3-2 0,2 3-4 0,4 3 2 16,1 2-1-16,2 5-1 0,-1 4 3 15,2 4-2-15,-5 6-4 0,1 4-5 0,-2 5-5 16,-7 2-10-16,-5 2-4 0,-2 3-4 0,-8-1-1 16,-4-2 8-16,-3-4 4 0,-6-9 12 0,-3-9 10 15,0-10 8-15,2-11 12 0,-2-4 7 0,-2-5 3 16,3-5-2-16,-3-5-7 0,1-3-14 16,2-4-9-16,0-7-5 0,5 1-3 0,-2-9 5 15,5-5 5-15,0-2-1 0,0-6 4 0,2 1 1 16,3-5-3-16,-1 0 1 0,0-1 1 0,4 0-2 15,-3-3 1-15,5 0 1 0,-4-1-4 16,3-4 2-16,-1-1 2 0,-1-1 0 0,3-2 3 16,-6 3-2-16,0 3 0 0,-1 3 2 15,-3 1 3-15,-1 2-1 0,-5 4 4 0,0 5 8 16,-1 7 0-16,3 6 10 0,-3 7 3 0,0 5-4 16,1 4-2-16,0 2-11 0,3 4-12 0,-2 2-9 15,4 3-6-15,-3 6-6 0,3 3 6 0,2 7 5 16,1 5-1-16,1 2 8 0,4 3-3 0,2 1-2 15,3-3 9-15,7 0-6 0,-3-3 0 16,6-2 1-16,0-5-5 0,3-6 3 0,-2-9 3 16,4-6 3-16,-2-6 1 0,3-3 4 0,-5-4-1 15,0-4-2-15,-2-2 3 0,-2-3-3 0,-1-5 3 16,-4-2 0-16,-2 3-1 0,-2-4 0 16,-5 3 4-16,-3 1-1 0,-2 1 0 0,-3 0 2 15,-4 1-4-15,-1 1 1 0,-3 5 2 0,-1 2-4 16,2 6-1-16,-1 1-1 0,0 7-9 0,0 1 3 15,2 3-3-15,1 4-4 0,-1 3 2 0,1 3-3 16,1 4-1-16,6 4 0 0,-2 1 5 16,10 3 1-16,-1-1 2 0,5 0 1 0,3-1-3 15,6-2 1-15,-3 1 0 0,7-4 2 0,-1-4 4 16,2 0-4-16,0-6 0 0,2-5 1 16,-1-2 4-16,-3-7 1 0,1-1 1 0,-2-4 1 15,0 0-4-15,-2-3 4 0,0 2-1 16,-4-1-1-16,2-1 3 0,-5 1-3 0,-1 5 0 0,-3-2 3 15,-2 5 0-15,-4 0 4 0,-1 2 1 16,0 0 1-16,-1 1-4 0,-2 0-2 0,-1 2-3 0,2-2-2 16,-1 0 1-16,1 3-1 0,2-1-2 15,-3-1 0-15,6 4-3 0,-3-4-1 0,2-1-2 16,-1 1 0-16,1 0-3 0,2 0 3 0,0 1-1 16,-2-1 3-16,-2 1 4 0,1 1-2 15,-1 2 2-15,0 0-1 0,-1 4-3 0,1-4 2 16,0 0 2-16,0 0-2 0,1-2 1 0,-1 2-2 15,0 0-3-15,1 0-2 0,-1-2 5 16,4 1-2-16,-2 1 2 0,-1-1 2 0,1 1-1 16,1-1-4-16,-1-1-6 0,-1 2-15 0,0-1-23 15,-2 1-39-15,1 0-65 0,-1 0-102 0,-3 3-165 16,2-2-512-16,-1 0-568 0</inkml:trace>
  <inkml:trace contextRef="#ctx0" brushRef="#br0" timeOffset="210376.8215">6812 6146 1820 0,'-1'-2'397'0,"0"0"-223"0,-1 1-90 16,2 1-59-16,0 1-58 0,2 3-7 0,-1 2 7 0,1 3 6 15,3 5 16-15,1-1-50 0,2 4-68 16,2 0-133-16,3 0-414 0,3 5-551 0</inkml:trace>
  <inkml:trace contextRef="#ctx0" brushRef="#br0" timeOffset="210631.7015">7048 6409 2098 0,'-6'-21'127'16,"0"-9"-33"-16,-2-3 26 0,7 7 25 0,2 6 3 15,1 1-18-15,4 5-38 0,0 2-29 16,1 4-18-16,3 3-9 0,6 2-10 0,-4 3 3 16,2 3 1-16,3 4-1 0,3 3 7 0,-1 2-8 15,-2 6-7-15,-2 0 3 0,2 2-7 16,-7 5 1-16,-5 2 1 0,1 3-8 0,-6-2 1 0,-2-4-2 16,-3-2-4-16,-2-6 2 0,0 2-6 0,-7 0-6 15,2-4-10-15,0-2-18 0,1-3-30 16,0-1-55-16,2-4-107 0,0 0-237 0,0-1-601 15,0-3-385-15</inkml:trace>
  <inkml:trace contextRef="#ctx0" brushRef="#br0" timeOffset="211384.3218">6730 5924 119 0,'-6'-4'572'0,"3"-1"-162"0,-3-1-81 0,3 1-49 16,3 5-44-16,0 0-45 0,0 0-44 0,0 0-39 16,0 0-34-16,0 1-29 0,0 2-23 15,0-2-13-15,0 1 2 0,0 5 2 0,-1 5 3 16,0 4 5-16,-2 3-11 0,-1-1 0 0,2 1-2 16,-5-1-5-16,4 1-2 0,-5 0-15 15,4-1-18-15,-2-2-35 0,2 2-51 0,-3-3-76 16,5 1-136-16,0 1-312 0,2-2-595 0</inkml:trace>
  <inkml:trace contextRef="#ctx0" brushRef="#br0" timeOffset="212799.9587">7767 5316 670 0,'-6'-1'323'16,"1"-2"-68"-16,-4 1-45 0,0 4-32 0,2 2-35 0,1 1-36 15,-2 4-23-15,-1 6-22 0,-1 4-12 16,2 2-2-16,3 4-5 0,-3 0-1 0,6 1-5 16,-3 2-2-16,4-1-5 0,2-1-6 0,2-2-1 15,0-1-3-15,1-2-3 0,4-3-1 16,0-4 1-16,2-3 6 0,0-5 6 0,0-5 9 16,0-1 2-16,3-3 1 0,-2-2 1 0,3-5-6 15,0 0 1-15,-1-5-3 0,3-2-2 0,-5-1 4 16,0-3 0-16,-3-1 2 0,-3-5-1 15,1 1 0-15,-3-1-3 0,-1 0-4 0,-2-1-1 16,-1 1-6-16,-2 0-2 0,-3 0-4 0,2-1-4 16,-3-1-1-16,1-2-6 0,-3 0-3 0,0 1 0 15,-3-6-4-15,-2 3-1 0,1-2 0 0,-1 0-1 16,-1 2-7-16,0-2 8 0,-1 2-4 16,0 1 0-16,1 0 3 0,-3 3-5 0,3 1 4 15,-1 7 1-15,5 2 4 0,2 6 1 0,4 8-2 16,-1 2-7-16,4 6-20 0,2-2-24 15,0 0-20-15,0 2 7 0,0 7 17 0,3 5 25 16,2 6 22-16,-2 9 1 0,7 2 1 0,-3 5 3 16,4 3-2-16,1 2 2 0,6 5-3 15,1 1 2-15,4 0 1 0,-2 1-2 0,5-1 7 16,0-2-5-16,0-1 0 0,-1-3 4 0,1-5-7 16,-1-5 3-16,4-3 3 0,-6-7-4 0,4-7 5 15,-5-5 2-15,-1-5 3 0,0-6 3 0,-1-5 7 16,-1-5-6-16,-1-4-2 0,-5-2-1 0,3-4-9 15,-3 0 6-15,-3-4-1 0,0 0 0 16,-3 1 7-16,-3 0-5 0,-3-4 2 0,-1 2 0 16,-1-2-3-16,-2 4 1 0,-3 3-2 0,1 1-3 15,-4 1-5-15,1 1 5 0,-2 0-1 0,0 2 0 16,0-2 6-16,0 0-6 0,-2 0 0 16,2 4 2-16,1-2 0 0,0 6 2 0,-1 1 3 15,5 4 0-15,-1 4-2 0,3 0-2 0,-1 2-7 16,3-1-11-16,0 2-8 0,-1 2-4 0,0 6 2 15,-3 4 7-15,2 6 6 0,0 7 3 16,2-3 0-16,2 4-1 0,1-3 0 0,2-2 0 16,5-3 0-16,0 1 1 0,3-1 6 0,4-1-5 15,-3-3 1-15,6-5 2 0,-5-2-6 16,4-3 7-16,1-6 4 0,1-3-1 0,1-7 2 16,-2-1 3-16,1-5-2 0,-1-4 2 0,-3-2 2 15,2 1-7-15,-6-2 0 0,3-1 1 0,-5-1-6 16,-4 0 9-16,1 1 1 0,0-2-1 0,-4 4 7 15,-3-3-8-15,-1 1-4 0,-1-1 1 0,-5-1 0 16,4 0-3-16,-4 2-1 0,-1 2 1 16,4 3-6-16,-5 6 7 0,3 2 1 0,3 8-1 15,2 1 2-15,-1 2-12 0,1 0-14 0,-2 2-19 16,3 1 6-16,0 6 4 0,0 4 13 0,3 7 16 16,0 1-6-16,0 2 2 0,4 0 2 15,4-2-1-15,-1 1 7 0,1 0-6 0,6-1-2 16,-4-3 0-16,5-5-5 0,-3-5 4 15,3-7 4-15,0-4 6 0,-5-4 3 0,4-5 8 16,-4-2 0-16,4-4-5 0,-5-2 4 0,-1-3-5 16,0 0-1-16,-2 1 2 0,-5-3 0 0,1 2 2 15,-4 0 1-15,-2 1 0 0,-1 3-5 0,-4 0 0 16,3 1 0-16,-4 1-1 0,3 5 7 16,-3 2-5-16,0 4 2 0,4 2 0 0,2 4-10 15,0 0-3-15,1 2-15 0,0-1-14 0,1 3 5 16,0 3 4-16,6 5 10 0,-1 4 14 0,4-2 2 15,1 1-5-15,4-2-1 0,-2 1-3 16,4-3-12-16,-3 3-3 0,3-5-22 0,-4 4-50 16,6-5-84-16,-4-5-136 0,1-4-283 0,0-6-603 15</inkml:trace>
  <inkml:trace contextRef="#ctx0" brushRef="#br0" timeOffset="212940.2732">8369 4292 1214 0,'-2'-1'-11'0,"-1"0"-271"0,-3 2-15 0,7 3-11 15,4 4-7-15,-1 5 315 0</inkml:trace>
  <inkml:trace contextRef="#ctx0" brushRef="#br0" timeOffset="213352.8836">8791 4461 2057 0,'-14'-17'344'15,"0"-8"-286"-15,-4-2 15 0,8 4 30 0,4 4 6 16,1 3-12-16,3 1-25 0,-2 2-30 0,8 2-15 16,-2 1-10-16,3 4-12 0,1 1-8 0,1 1-4 15,2 3-7-15,3 2 6 0,0 2 0 16,0 1 2-16,3 3 9 0,-2 0-8 0,2 2-1 15,-2 2-1-15,1 3-6 0,-3 5 3 0,4 0-2 16,-1 4-4-16,-2 1-5 0,4 0-3 16,-4-6-6-16,1-7 6 0,1-7 16 0,0-8 12 15,-4-2 18-15,0-7 3 0,-1 0-3 0,-1-5-3 16,-3-2-3-16,1-2 2 0,-4 0-2 0,-2 0 2 16,-1-3 0-16,-1 0 0 0,-4 0 1 15,0-3 0-15,-2-1 0 0,-1 1 0 0,-2 0 0 0,-4 2 1 16,4 0-1-16,2 3 3 0,2 5 5 15,0 7 5-15,2 6 1 0,2 1-9 16,2 4-20-16,2 0-42 0,0 3-17 0,4 5 5 16,-1 3 6-16,6 7 38 0,1 3 8 0,6 1 0 15,-1 0 0-15,1 0-5 0,2 2 2 0,-1 1-1 16,-1 3-5-16,1 1-17 0,0 2-43 16,0-2-117-16,-5-2-210 0,-2-7-356 15,0-11-302-15,0-8 467 0</inkml:trace>
  <inkml:trace contextRef="#ctx0" brushRef="#br0" timeOffset="213490.5151">8906 3878 1743 0,'-18'-7'123'16,"-1"-3"-17"-16,-2-5-1 0,8 5-17 0,3 1-33 16,1 3-24-16,5 3-48 0,3 1-117 15,2 2-118-15,2 0-92 0,7 0-258 0,1 0-299 16</inkml:trace>
  <inkml:trace contextRef="#ctx0" brushRef="#br0" timeOffset="214084.3007">9204 3830 416 0,'-1'13'495'16,"0"6"-221"-16,-2 4-172 0,2 1 15 0,1-2 13 15,0-4 11-15,2 1 6 0,0 0-13 0,3 0-23 16,0-1-31-16,1-2-30 0,-2-3-18 15,5-6 2-15,-6-4 19 0,3-3 25 16,-5-1 35-16,0 0 31 0,-1-1-2 0,1-4-22 0,0-5-43 16,3 0-40-16,-3-8-20 0,-1 2-1 0,0-1 5 15,-1-1 4-15,-3 1 10 0,2-3-2 16,0 2-4-16,-2 3-2 0,0-1-9 0,-2 2-4 16,1 2-2-16,2 1-7 0,-2 2-3 0,4-1 1 15,1 5-2-15,0 2-1 0,0 3-7 16,0-1-12-16,0 2-20 0,1 0-5 0,3 2 5 15,0-1 13-15,6 1 18 0,-1 1 5 0,1 2 1 16,1 3-4-16,1-1 2 0,-1 3-1 0,4 2 2 16,-4 0 1-16,2 0-2 0,-2 1 2 15,-2-2-3-15,0-3 4 0,-1-3 1 0,-5-2 6 16,-2-4 13-16,-1 1 16 0,0-2 19 0,0 1 20 16,0-2-15-16,0-5-24 0,-1-3-19 15,0-3-23-15,1-1 3 0,-1 0 6 0,1-2-1 16,-1 1 1-16,1 0 1 0,0 1-1 0,0 1 0 15,1 4-1-15,0-1 0 0,-1 4-1 16,1 1-1-16,0 3-2 0,-1 0-13 0,1 3-7 0,-1 0-6 16,3 0 2-16,3-1 11 0,3-4 9 15,2 1 6-15,1-2 1 0,5-1 0 0,-4 0-1 16,4-1 1-16,-5-2 2 0,1 0-2 0,-1-2 4 16,-2-1 0-16,2 0 0 0,-1-1 4 0,1 0-6 15,-1 0-2-15,-2 2 0 0,2 4-4 16,-2 1 2-16,-3-1 2 0,0 6-3 0,3-1 0 15,-3 3-1-15,3 0 1 0,-1 2 2 0,2 1 2 16,-1 4-3-16,-1 0-1 0,2 1-3 0,-6 2-5 16,1 1-3-16,-3 0-1 0,-3 2 1 0,-3-2 2 15,-1 3-1-15,-4-1-8 0,0-1-21 16,2 2-50-16,-3-2-92 0,3 0-147 0,-1-2-387 16,-1-3-849-16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3:59:59.052"/>
    </inkml:context>
    <inkml:brush xml:id="br0">
      <inkml:brushProperty name="width" value="0.05292" units="cm"/>
      <inkml:brushProperty name="height" value="0.05292" units="cm"/>
      <inkml:brushProperty name="color" value="#FF0000"/>
    </inkml:brush>
  </inkml:definitions>
  <inkml:trace contextRef="#ctx0" brushRef="#br0">12444 11923 1 0,'-1'0'0'0,"-5"-1"0"0,3 0 0 0,-2 0 0 0,-1 0 0 16,2-2 251-16,0 2-17 0,0 0-20 0,-1-2-35 16,0 1-41-16,-2-1-18 0,3 0-26 15,-2 0-20-15,0 0-11 0,1 0-14 0,-4 0-7 16,2 1-4-16,0 0-6 0,0-2-4 16,-3 3-3-16,2-1-5 0,-2 2-7 0,2-1 6 15,-2 1 2-15,1 0-3 0,-1 1 4 0,-1-2-10 16,2 1-6-16,-1 0-1 0,-1 0-3 0,-1 0-2 15,-1 0 1-15,0 1-2 0,-4 1-1 16,2-2 4-16,-2 3 4 0,-2-3 5 0,1 0 3 0,-1 2-2 16,-1-2-3-16,-1 1-3 0,-1 2 0 15,-2-1 0-15,1 1 2 0,-4 1-1 0,1 1-5 16,1 2 5-16,-3 0 3 0,-2-1 4 0,2 2 9 16,-2 0-1-16,-1 0 1 0,2 1 0 0,1 1-2 15,-2 0 0-15,2 2-1 0,-1 0 0 16,-3 0-5-16,-1 0 0 0,2 2-6 0,-2 0 0 15,0-2 4-15,-2 4-6 0,1-4 1 16,0 5 0-16,-2 0-3 0,-1-4 8 0,1 3 3 16,-2 2 2-16,2-3 0 0,3 3-5 0,-2 1-3 15,-1-4-4-15,1 4 2 0,-3-2-4 16,1 2 0-16,1-2-3 0,1 1-2 0,0 1 5 16,1-3 1-16,-2 2 0 0,-1 1 1 0,1 0 0 15,-3 2 1-15,4 0 6 0,-3-1 6 0,-1 1 5 16,1-1 10-16,2 1 1 0,-2-1-2 0,5 0-3 15,2 2-10-15,-3-1-7 0,3 2-5 0,-2 1-5 16,2-1-1-16,-1 3 1 0,0-1 1 16,2 1-2-16,2-2 1 0,-1 0 0 0,5 1-2 15,-3-1 3-15,3 2 2 0,2 1 4 0,-4 0 1 16,3 3 0-16,-2 0-3 0,1-1-1 0,2 1 2 16,-3 1-4-16,1-1 1 0,3 1-2 15,-1 0-3-15,-4 2 2 0,4-2-2 16,0 4 2-16,1-3 2 0,-1-1 0 0,4 1 2 0,-2-2-2 15,2 0-1-15,4 0-1 0,-3 2 3 16,5 3-1-16,-6-2-1 0,5 2 4 0,1-3-5 16,-4 1 6-16,6 2-1 0,0-3-3 0,5 0-2 15,-2-2-4-15,2-1 2 0,1 2-3 16,3-2 5-16,0 3 1 0,-1 1-3 0,-1 1 6 16,0-1-7-16,2 3 2 0,-1-2 1 0,1 3-5 15,0-3 4-15,1 1-2 0,1-2-1 0,2-2-2 16,-1-1 3-16,6-2 0 0,-3 0 2 0,1-3 7 15,3 2-10-15,0-2 1 0,0-1-2 0,0 0-6 16,3-2 6-16,-2 0-1 0,0-2 2 0,2-1 1 16,0-1-3-16,1-3 3 0,2 2-3 15,0-1 4-15,2-2 0 0,1 0 2 0,-1 3-2 16,1-3-7-16,2 1 6 0,0-3-3 0,3 4 3 16,-4-2 2-16,0-1-2 0,1 1 1 15,2-1-2-15,-3 2 3 0,6-2-1 0,-4 0-1 16,3 1 1-16,3-1-6 0,-2 1 4 0,4-1 0 15,2 1-2-15,-2-2 5 0,0 1-5 16,1-1 3-16,0 0-4 0,0 2 1 0,2-2 5 16,0 0-2-16,0 0 6 0,-1 1 3 0,2-2-4 15,2-2-2-15,-2 0-3 0,6-3-1 0,1-2 1 16,0 0 4-16,0-2 1 0,1 0 0 0,0-4 2 16,1 0-1-16,4-3 2 0,2-1 1 15,0 1-3-15,2-3 4 0,1 1 0 0,2 0 0 16,2-3-1-16,1 1-2 0,4 2-3 0,1-2-5 15,-1 1 4-15,0 0-3 0,1 1 1 0,-3-3 6 16,3 3-4-16,-3-1 0 0,1 0 0 0,1 0-1 16,0-4 0-16,2 0 1 0,-2-1 2 15,5 0-5-15,-2-4 4 0,5-2-2 0,-1 0 2 16,2-3 3-16,4 1-3 0,-2 2 1 0,3-4-1 16,0 1 0-16,-1 0 1 0,1-1 0 0,-2 0 2 15,-2 0-4-15,-3 0 0 0,-5 0-2 16,-5-2-1-16,-2-1 3 0,2-1 1 0,-6 0 1 15,-3 0-2-15,0 2-2 0,1-3 1 0,2-1 0 16,-1 0 2-16,-4-4 0 0,0-1 0 16,2-1 0-16,-5-2-2 0,0-4 4 0,-3 2 0 15,-1 0-2-15,-1-3-1 0,-4 1-1 0,-3 4 0 16,-1-3 0-16,-1 2 3 0,-8 2-3 0,-1-3 8 16,-7 1-1-16,-3 0 0 0,0-2 9 15,-2 1-9-15,-3-1 3 0,-1 1-3 0,-4-2-5 16,-1 0 2-16,-4 0-3 0,1 0 0 0,-4-1-1 15,-1-1 1-15,4-2-1 0,-2 1-1 0,-3-3 2 16,1 1-2-16,-2-1 2 0,0-3-1 16,0-1-2-16,-1 1 1 0,-4-2-1 0,4 4 3 0,-4 1-3 15,1 0 4-15,-3 1 2 0,-3 2-3 16,2 2 3-16,-4 2-2 0,-2 0-2 0,-2 3 1 16,-3-3-4-16,-4 3-1 0,-1 2-1 0,-2-1-3 15,-6 3 5-15,2-1 0 0,-1-2-1 16,-4 2 1-16,0 1-1 0,-5 6 0 0,2 3-1 15,-2 3 3-15,-2 9-1 0,1-1 1 0,-5 6-2 16,2 5-4-16,-4 4-3 0,-2 5-6 0,-3 4-7 16,1 5-20-16,0 5-30 0,1 5-52 0,5 8-99 15,3 3-208-15,6 4-430 0,7 3-379 16</inkml:trace>
  <inkml:trace contextRef="#ctx0" brushRef="#br0" timeOffset="646.483">13328 14236 1643 0,'-10'-6'1'0,"0"2"-6"0,-1-4 7 0,1 4 20 16,3 2 35-16,4-2 32 0,-2 3 35 15,1 1 25-15,3-1 3 0,0 1-22 0,1 0-38 16,1-1-37-16,-1 1-30 0,0 0-13 0,1 1-5 16,0 1 1-16,2 3 15 0,1 4 7 0,-1 3 3 15,5 4 1-15,-1 2-11 0,1 4-1 0,-1 4-1 16,2 5 4-16,1 3 1 0,1 5 1 15,0 5-3-15,2 3-7 0,-2 1 0 16,4 1-5-16,-4-2-1 0,0-2 2 0,5-5-9 0,-5-1 1 16,1-4-1-16,-1-4 5 0,1-5 1 15,0-4 5-15,-4-4-1 0,0-4-8 0,2-3 6 16,-2-3 0-16,-3-1 5 0,3-1 11 0,3 0-3 16,5-3 0-16,2-3 0 0,9-3-4 15,7-3 0-15,10-5 2 0,9-4-5 0,12-8-8 0,12-3 5 16,11-5-6-16,8-4 3 0,6 1 8 15,6 0-7-15,-4 2-1 0,-2 7-3 0,-7 3-4 16,-9 7 2-16,-15 4 0 0,-9 4-3 0,-12 3-4 16,-10 2 1-16,-8-1-4 0,-7 0 4 0,-3 0 1 15,-8 1-19-15,-1-1-24 0,-5 3-43 0,-3-2-60 16,-5 1-96-16,-5-2-252 0,-1-2-568 0,-6-3-200 16</inkml:trace>
  <inkml:trace contextRef="#ctx0" brushRef="#br0" timeOffset="856.5558">14527 14320 2809 0,'21'-9'13'0,"10"3"-26"16,11 1 14-16,6 3 12 0,0 5 12 16,-4 4 2-16,-2 6-5 0,-6 7-15 0,-12 2 5 15,-6 8-1-15,-7 2 3 0,-7 6 13 0,0 4-10 16,-9 5-1-16,-1 5-3 0,-6-2-7 15,-2 0-2-15,-7 0-6 0,1-6-11 0,0-6-17 16,-1-4-28-16,3-7-60 0,6-8-128 16,2-4-292-16,1-5-566 0,6-5 190 0</inkml:trace>
  <inkml:trace contextRef="#ctx0" brushRef="#br0" timeOffset="1360.4577">15399 14151 106 0,'2'6'163'0,"-1"3"-101"0,5 9 59 0,3 10 39 16,-4 7 49-16,1 6 67 0,-1 7 12 0,1 0-23 16,-2 5-43-16,5 0-41 0,-1 1-23 15,-1-1-24-15,-2-2-29 0,4-6-29 0,-5-1-21 16,2-5-17-16,-2-6-11 15,2-2-4-15,-4-5-10 0,4-6-5 0,-4-2-3 0,-2-4-2 16,1-6-3-16,-1-3-5 0,-1-4-5 0,1-2-14 16,-1-1-75-16,-4-2-221 0,2-5-491 0,0-6-617 15</inkml:trace>
  <inkml:trace contextRef="#ctx0" brushRef="#br0" timeOffset="1735.3989">15311 14195 1705 0,'8'-8'184'0,"4"-3"7"0,7-2-4 16,2-3 3-16,1 6-6 0,5-2-45 15,-3 2-35-15,11 2-20 0,-1 3-24 0,-1 1-15 16,3 6-13-16,-7 5-9 0,-5 1-11 16,-6 6-2-16,-5 0 0 0,-4 6-4 0,-2 3 9 15,-6 4-3-15,-2 5 2 0,-5 2-1 0,-3 1-6 16,-5 3-5-16,-5 0-3 0,-8 0-1 0,2-1-4 15,-5-2 4-15,0-6 0 0,1-10 0 16,7-2 7-16,2-10 3 0,6-3 0 0,4-3 2 16,2-2-1-16,1-3-2 0,4 1-2 0,3-1-7 15,2 0-9-15,4-1 2 0,-1-1-3 0,5 0 3 16,7 2 9-16,2 3-3 0,5 2 5 16,5 3 3-16,2 2-1 0,1 2 2 0,-1-1 0 15,5 3 4-15,-2-1 1 0,2 0 1 0,0 2 0 16,-5-2-7-16,-1 1 0 0,-2 1-5 15,-10 0 0-15,-2 2 0 0,-5-2-9 0,-2 1-9 0,0-3-29 16,-3-1-49-16,-4-1-66 0,-3-2-106 16,-4 0-188-16,0-2-439 0,-2-3-451 0</inkml:trace>
  <inkml:trace contextRef="#ctx0" brushRef="#br0" timeOffset="2067.4768">15891 14366 1577 0,'8'3'91'16,"3"2"12"-16,8 1 67 0,1 0 38 0,2-2-3 15,-1 0-32-15,6-3-43 0,-3-1-29 0,5-1-20 16,1-5-16-16,0-1-14 0,-1-3-11 0,0-1-3 16,-6-1-5-16,-2 0-1 0,-2 3 0 15,-8 1 4-15,-5 0 6 0,-4 2-2 0,-2-1-2 16,-2-1-8-16,-3-2-12 0,-3 4-4 0,-3 0-11 15,-2 1 2-15,-4 5-4 0,1 0 2 16,-2 5 2-16,-3 1-3 0,0 6 5 0,-4 4-4 16,4 5 1-16,1 4 5 0,4 2-5 15,1 2 3-15,6-1-2 0,6 3-4 0,4 0 2 0,5-2 0 16,5-2-1-16,3 0-2 0,5-4 3 0,7-3-4 16,-1-2 3-16,1-5 1 0,-2-3-7 15,-1-5-1-15,3-1-18 0,-1-4-30 0,2-2-41 16,0-5-86-16,-3-4-151 0,6-3-471 0,-1-6-819 15</inkml:trace>
  <inkml:trace contextRef="#ctx0" brushRef="#br0" timeOffset="2484.5414">16701 14029 2418 0,'-12'14'76'0,"-8"11"-89"0,-5 7 11 15,2 7 23-15,3-3 20 0,-1-3 14 0,7 1 5 0,-3 1-3 16,7 0-14-16,6 0-15 0,2-1-12 0,7-1-11 16,3-6-4-16,6-3-1 0,2-8 3 15,2-3 3-15,5-6 3 0,-1-6 8 0,0-5 0 16,4-4 2-16,-2-5 3 0,-2-1-4 0,-1-5 3 16,0 0-1-16,-4-4 2 0,0-2 0 0,-6-4-3 15,-2-1-3-15,-2-5-7 16,-1-3-2-16,-5-1-5 0,-3-1-3 0,-5-3-2 0,-3-1-6 15,0-1 6-15,-6-3-3 0,0-1 3 0,-4-2 6 16,2 2-2-16,2-1 5 0,-1 3 3 0,-1 2 6 16,4 8 6-16,-2 7 11 0,4 9 10 0,1 5 2 15,3 9-5-15,4 3-20 0,2 4-19 16,2 7-7-16,-3 3-3 0,2 12 8 0,0 12 10 16,1 11 1-16,0 9 0 0,0 5 0 0,1 6 0 15,6 3-2-15,0 1-2 0,5 0-2 16,0-5-2-16,0-4 3 0,8-8-4 0,0-9 3 15,1-8-1-15,2-5-1 0,2-6-2 0,-4-4-12 16,-1-2-27-16,-1-1-48 0,-3-3-55 16,-1-4-95-16,-3-6-188 0,0-4-485 0,-2-4-540 15</inkml:trace>
  <inkml:trace contextRef="#ctx0" brushRef="#br0" timeOffset="3169.5815">17064 13950 2637 0,'-6'1'136'0,"3"5"-172"0,-4 5-3 0,6 7 22 16,-2 4 38-16,1-1 21 0,-3 5 14 0,4 1 11 15,0 0-3-15,2 2-2 0,1 1-15 16,5-5-10-16,3 3-15 0,0-6-5 0,1-1-1 16,1-5-8-16,-1-1 3 0,4-8 2 0,-4-3-1 15,-2-2 10-15,-1-3 4 0,-1-4 3 0,2-1 0 16,-1-7-7-16,2-4-8 0,-3-3-9 15,0-3-2-15,-1-2-11 0,-4-3 8 0,-1 2-2 16,-3 0-1-16,0 0 10 0,-4 2-7 0,2 3 4 16,-2 3 0-16,3 4-1 0,0 2 1 15,0 7-4-15,3 2-2 0,-2 3-13 0,2 0-7 16,2 3-2-16,1 4 2 0,1 4 12 0,-1 5 5 16,6 2 4-16,1 5 2 0,1 0-4 0,5 1 2 15,-1 2-2-15,1-2 2 0,-2 1 2 0,3-4-1 16,0-4 3-16,-1-7-3 0,4-5 9 15,-1-2-7-15,-4-4 5 0,2-3 3 0,0-5-11 16,-3-2 10-16,-3-6-5 0,4 0-1 0,-9 0 1 16,2-3-2-16,-4-1-2 0,0-2-2 0,-3-2 2 15,0 0-2-15,-1 1 2 0,-1 1 3 0,2 2-5 16,-1 1 6-16,0 5-2 16,1 2 2-16,-1 5 6 0,0 1-1 0,2 3 0 0,-2 3-4 15,2 0-4-15,0 2-8 0,-1 0-2 16,1 3 2-16,0 4-2 0,3 0 10 0,-1 4-2 15,2 2 3-15,-2 5 1 0,2 1-1 0,-2 1 1 16,-2 2-2-16,4 1 3 0,-3 0-6 0,5-2 0 16,1-4 1-16,0-3-4 0,2-5 10 0,3-4 5 15,2-4 3-15,1-3 12 0,3-5-5 16,1 1 2-16,4-5-3 0,-5-3-6 0,0 0 6 16,-3-6-1-16,-2 0 2 0,0-2-3 0,-5-3 1 15,-1 0-4-15,-2 1-5 0,-6 0 6 0,-3 2-10 16,-4 0 1-16,-1 6 2 0,0 0-5 0,-2 4 5 15,1 3-3-15,2 2-1 0,-1 4-5 0,4 2-3 16,0 2-2-16,0 4-6 0,3 5 7 16,0 2-1-16,3 8 4 0,3 1 4 0,5 3-3 15,6 0 2-15,6 0-3 0,0-1 1 16,8-3 2-16,6-5-1 0,1-5 3 0,3-4-5 0,3-6-7 16,0-5-31-16,1-2-59 0,-2-3-118 15,-5 1-381-15,-7-3-1121 0</inkml:trace>
  <inkml:trace contextRef="#ctx0" brushRef="#br0" timeOffset="3622.6281">14914 16375 1 0,'-13'3'0'0,"-4"-2"0"0,3 1 0 15,7-2 0-15,6-2 0 0,2 1 0 0,-1-2 0 16,1 3 253-16,0 0 41 0,-1 0-39 16,4 2-37-16,-2-1-38 0,0 1-34 0,4-1-21 15,-2 1-30-15,2-4-11 0,-1 1 0 0,2-1 6 16,1-4 5-16,-2-4 5 0,3-2-3 0,1-7 1 15,-2-3 2-15,3-3 0 0,-4-3-1 16,-3-1-10-16,-1-2-8 0,0-1-11 16,-6 0-9-16,0-5-9 0,-1 0-9 0,-3-4 0 0,-3-1-6 15,0 3-1-15,0-2 0 0,-2-2-15 0,0 2-2 16,1 3 0-16,2 3 1 0,0 9 18 16,2 7 1-16,-1 9-4 0,5 6-13 0,3 3-18 15,0 2-17-15,0 1-5 0,1 8 7 0,4 7 0 16,1 12 11-16,3 9 0 0,0 9-3 15,3 3 5-15,4 4-1 0,0 7 0 0,4-1-1 0,1 2-3 16,5-3-5-16,-2-1-11 0,2 0-25 16,-3-2-56-16,-2-2-91 0,-1-8-173 15,0-11-420-15,0-9-799 0</inkml:trace>
  <inkml:trace contextRef="#ctx0" brushRef="#br0" timeOffset="4311.9562">14883 15951 2685 0,'0'-10'17'0,"8"-9"-41"15,2-8-8-15,5-2 14 0,4-3 31 0,0 0 11 16,-2-2 17-16,-4-1 14 0,-2 1 20 16,-1-3 8-16,0-1-1 0,-2 1-4 0,-4 0-23 15,2 3-9-15,-4 2-8 0,0 6-11 0,-1 7 2 16,2 3-4-16,-3 8-9 0,0 2-10 0,0 5-7 15,0 1-13-15,0 2-1 0,1 4 9 16,2 8-5-16,-1 6 14 0,6 11-2 0,0 4-5 16,3 11 11-16,1 6-3 0,4 3-2 0,-1 7 0 15,2 1-5-15,-2 3-1 0,3 2 5 16,-5 4-1-16,3-4-2 0,-2-4 4 0,-1-6-2 16,-1-14-1-16,-2-6 4 0,-1-13-3 0,-4-11 2 15,3-6 3-15,-6-7 8 0,0-3 12 0,-1-6 8 16,3-3 3-16,-2-11-13 0,0-7-8 15,4-7-11-15,-3-4-4 0,-2 1 5 0,4-4-3 16,-5 1 2-16,0 3 0 0,-3 3-6 0,1 7 0 16,2 7 0-16,0 7 3 0,2 8-7 0,-2 4-8 15,3 2-17-15,-2 2-3 0,2 3 9 0,0 1 6 16,4 6 18-16,2 1 4 0,2 3-5 0,-1 3 1 16,0 0-1-16,2 3 1 0,-1 0 5 15,-1-1-1-15,2-1 2 0,2-5-5 0,0-2 1 16,3-6 5-16,4-8 3 0,1-6 4 0,-1-6-3 15,4-6 0-15,-3-1-2 0,-2-2-2 0,-4 0 3 16,0 2-1-16,-6-1 1 0,-5 2-2 16,1 0 2-16,-5 1-3 0,-1 1-1 0,0 7 1 15,0-1-6-15,-1 7 4 0,1 1-5 0,-2 3-6 16,2 1-7-16,0 0-10 0,0 1-3 0,3 2 2 16,-2 0 7-16,5 4 10 0,-2 1 4 15,4 2 6-15,0 2-2 0,2-1 1 0,1 2-2 16,-1-1-2-16,2 1 4 0,-1-2-1 0,1-2 2 15,6-4 0-15,3-7 0 0,0-2 3 16,6-8 1-16,-2 0 3 0,4-6-4 0,1-2 1 16,-3 2-4-16,-2 2-6 0,-3 2 7 0,-3 5-4 15,-2 2 2-15,-4 4-2 0,-3 2-3 0,0 3-1 16,-2 3 1-16,1 3 5 0,-3 0 0 16,2 5 2-16,-2 2-1 0,-2 2-2 0,-4 1 4 15,0 0-3-15,-1 0-3 0,-2 0-9 0,-5-1-37 16,-1 2-74-16,-2-5-169 0,-6-3-562 0,1-4-817 15</inkml:trace>
  <inkml:trace contextRef="#ctx0" brushRef="#br0" timeOffset="4418.6709">15546 15581 3111 0,'-7'-9'-349'15,"0"3"-1342"-15</inkml:trace>
  <inkml:trace contextRef="#ctx0" brushRef="#br0" timeOffset="23581.8124">23817 7221 777 0,'-2'-3'428'0,"-2"-3"-151"0,-2 1-76 16,2 1-29-16,-1 1-12 0,2 0-23 15,0 2-28-15,0 1-32 0,3 0-27 0,-1 1-22 16,1-1-18-16,0 0-12 0,0 0-11 0,0 0-4 16,0 0-7-16,0 0-3 0,0 0 1 15,0 0 2-15,0 2 10 0,0 0 6 0,-1 1-10 16,1 0-77-16,0-1-185 0,-2 2-399 0,1 1-519 15</inkml:trace>
  <inkml:trace contextRef="#ctx0" brushRef="#br0" timeOffset="24297.9353">24070 7049 181 0,'-4'-4'139'0,"-2"-2"59"15,2 0 40-15,-2 1 2 0,3-1-18 0,-1 2-35 16,1 1-32-16,1 0-17 0,-2 1-11 0,-1-1-8 16,4 2-22-16,-1 1-25 0,2 0-23 15,0 3-25-15,0-2-18 0,0-1-18 0,0 0-25 16,0 1 9-16,0 3 2 0,0 6 10 0,-1 4 23 16,1 6-8-16,0 5 1 0,1 2 2 0,1 5-1 15,-1 5-4-15,1 1 3 16,2 1-1-16,-1 0 1 0,-3-2 6 0,1 2-6 0,-1-1 3 15,0-2-1-15,0-1-2 0,0-5 6 0,1-2 1 16,-1-4 1-16,3-2-1 0,-1-4 0 0,2-5-1 16,-3-1 0-16,0-4 4 0,3-1-3 0,-4 0 0 15,0 0-2-15,0-1-1 0,0-1 5 0,1 1 4 16,-1-3 0-16,0 1 4 16,1-2-6-16,0-1-13 0,0-1-30 0,0-1-44 0,2 1-64 15,0-1-77-15,1 0-96 0,-3-1-177 0,4 0-366 16</inkml:trace>
  <inkml:trace contextRef="#ctx0" brushRef="#br0" timeOffset="24780.1599">24040 6960 1263 0,'-9'-8'180'16,"-1"0"-39"-16,0 0-31 0,1 2-30 0,5 5-23 16,1 1-9-16,-3 0-13 0,3 4-9 0,-4-2-5 15,1 2-1-15,-2 4 0 0,-1 5-4 0,-1 2 2 16,-2 5 1-16,-2 3 7 0,1 3-2 16,1 4 1-16,-3 0-2 0,2 1-13 0,3-2 4 15,-1 1-3-15,3-6 0 0,2 1 6 0,0-6-6 16,5-4-3-16,-1-3 0 0,0-6-4 15,0 0 3-15,2-4 2 0,-2 1 4 0,4-3 13 16,-2 0 26-16,2 0 34 0,0-2 32 0,-1 0 24 16,0 0-28-16,0-5-34 0,4-7-39 0,0-7-36 15,4-3-1-15,0-2-3 0,1-1 4 16,0-1-5-16,1 0 3 0,-1-2-2 16,1 2-2-16,1 2 1 0,3 5-2 0,0 2 1 0,2 2-1 15,4 0 0-15,2 2 3 0,3 3-3 0,5 2 3 16,4 3 0-16,2 2-2 0,3 1 3 15,-3 4-2-15,-1 3 2 0,-4 4-6 0,-4 5 1 16,-5 4-1-16,-3 3 0 0,-2 1 4 0,-4 2 0 16,0 0 0-16,-3 0 2 0,-1-1 0 0,-1-2 0 15,-3-2-2-15,3-2-8 0,-2-2-27 0,-3-4-36 16,1-1-51-16,-2-2-84 0,0 0-94 0,4-2-197 16,-3 0-424-16,4 0 142 0</inkml:trace>
  <inkml:trace contextRef="#ctx0" brushRef="#br0" timeOffset="25345.7782">24739 7242 320 0,'1'-3'689'0,"0"-1"-426"0,4 1-87 16,-1 0-38-16,2 1-16 0,4 0 12 15,5-3 11-15,5-1-14 0,8 1-17 0,6-2-21 16,14-1-16-16,5-2-13 0,13-2-9 0,5-3-12 15,3-1-13-15,6-1-9 0,0-1-34 16,-5 1-80-16,-3 3-165 0,-2-1-338 16,-6-1-909-16</inkml:trace>
  <inkml:trace contextRef="#ctx0" brushRef="#br0" timeOffset="26497.4795">25963 6668 730 0,'2'3'202'16,"-2"-1"-135"-16,0 1-36 0,-4 2 41 0,0-1 37 16,-5 2 18-16,-3 0 8 0,-3 0-6 15,-4 1-11-15,-2 1-10 0,1-2-14 0,3-1-14 16,3-3-11-16,1 1-8 0,6-3-8 0,3 0-1 15,1-1-5-15,1-1-6 0,1 1-6 0,0 1-16 16,1 0-10-16,1 0-11 0,0 0-9 16,1 0-13-16,-1 0-11 0,0 0-5 0,0 0 5 15,0-1 18-15,5 1 15 0,-2-2 20 0,7-1 7 16,0-3-1-16,3-2-3 0,3-2-6 0,2 0-6 16,2-2-1-16,1-2-1 0,5-1-1 15,1-1-1-15,1-3 1 0,-1 0 3 0,-3 3 2 16,-1-2 9-16,-7 2 3 0,-3 2 5 0,-4-2 1 15,-4 0-4-15,-2 1 0 0,-3-2-4 0,0 3 3 16,-1-1 8-16,-1 0 3 0,0 5 0 16,1 0-3-16,0 4 1 0,0 3-2 0,0 0-6 15,0 3-19-15,0 0-38 0,1 2-11 0,3 1 1 16,1 5 12-16,6 5 23 0,2 5 6 0,0 4 1 16,1 4 0-16,2 4 2 0,-2 0-1 15,-2 5 0-15,1 2 1 0,-7 4 2 0,-2 0 4 16,-4 5 3-16,-4-4-2 0,-2 0-5 0,-7-4-11 15,1-2-7-15,-3-7-6 0,0-6 4 0,5-8 10 16,4-8 16-16,1-4 9 0,3-7 2 16,1-2-3-16,-1-1-12 0,1-2-6 0,1 0-8 15,1 1-3-15,2-2-5 0,1 3 2 0,5 0 3 16,-2-3 2-16,3 0 3 0,1-2 5 0,5 0-1 16,1-3 1-16,0-3 1 0,3-1-2 0,0-5 6 15,4-5-2-15,-3 1 0 0,1-4 0 16,-3 2 0-16,1-1 3 0,-4 0 1 0,-4 0 1 15,-3-2 0-15,-4 1 0 0,-3-1 2 0,-6-1 0 16,1 4 0-16,-2-2-4 0,-2-1-2 16,-2 4 2-16,2 2 3 0,-2 3 10 0,2 4 5 15,0 4 3-15,4 5 0 0,0 2 1 0,3 5-7 16,0 2-19-16,1 3-31 0,1 0-22 0,3 5 0 16,3 4 9-16,5 6 24 0,2 7 16 15,0 5 2-15,1 5 2 0,-1 6 1 0,-4 5-2 16,4 2 0-16,-5 5 1 0,-1 1 4 0,-3-3 3 15,-2-2-1-15,0-3 4 0,-2-6-6 0,-1-8 1 16,-1-7-2-16,0-11-1 0,0-6 19 16,0-5 30-16,0-3 1 0,-1-5 2 0,-1-8-18 15,1-6-29-15,0-8-3 0,3-3-2 0,0-1-2 16,3 1 4-16,0 1-4 0,2 1 0 0,1 0 1 16,-1 3-4-16,2 2-1 0,1 6 2 0,-3 4-3 15,0 3-6-15,-1 5-6 0,0 4-11 0,0 3-9 16,-1 2 1-16,1 3 5 0,1 5 10 15,4 0 10-15,0 7 6 0,0-1 0 0,3 5 2 16,0 4 1-16,1-1 0 0,-2 0 1 0,2-2 2 16,3-4 0-16,-3-4 2 0,1-5 1 15,1-4 4-15,-2-5 3 0,4-3 2 0,-2-3 5 16,-2-4-2-16,0 1-1 0,-4-2 0 0,-1-4-2 16,1-2-3-16,-4 2-3 0,-1-4 1 0,1 1 0 15,-4 0-1-15,1 5 1 0,-3-1-3 16,1 4 0-16,-2-1-3 0,0 3-1 0,2 2-2 15,-2 0 0-15,1 2-3 0,-1 2-4 0,0 2-4 16,0 0-11-16,0 0-14 0,2 2 3 16,-2 1 1-16,3 1 10 0,-1 2 15 0,1-1 0 15,-2 5 3-15,2-1 1 0,-1 0 2 0,-1 2 2 16,2-2 1-16,-2-2 0 0,2 2-1 0,3-2 3 16,-1-4-3-16,1-1 5 0,5-2 1 15,3-2 0-15,0-1 2 0,2-3-2 0,-1 1-3 0,-2-1 0 16,1 0-1-16,-5 2-1 0,-1 2-2 15,-1 1-1-15,-6 0-2 0,0 1 2 16,-1 0-2-16,0-1-4 0,0 2-3 0,-1 0-15 0,0-1-5 16,0 2-13-16,-2 1-47 0,-1 0-104 0,2 1-187 15,-4-2-440-15,2-2-394 0</inkml:trace>
  <inkml:trace contextRef="#ctx0" brushRef="#br0" timeOffset="26631.663">27094 6163 2513 0,'-3'-9'251'15,"2"-3"-141"-15,0-2-48 0,1 4-8 0,1 2-14 16,3 1-12-16,1-3-13 0,1 3-16 0,0 2-11 16,4 0-24-16,-1 1-41 0,4 3-73 15,-1 6-164-15,-2 2-254 0,-1 5-943 0</inkml:trace>
  <inkml:trace contextRef="#ctx0" brushRef="#br0" timeOffset="27361.8848">25878 7425 1 0,'0'-1'0'16,"-1"-5"0"-16,0-1 349 0,0 0-38 0,0 2-35 15,0-3-28-15,-1 2-20 0,1-3-6 16,-1 1-13-16,1-2-23 0,0 3-21 0,-1-2-25 16,-1 0-24-16,0 0-23 0,1 0-18 0,-1 0-12 15,-1 2-6-15,1 2-5 0,1 1-8 0,-2 0-8 16,3 3-19-16,1 1-20 0,-2 1-18 16,2 6-12-16,0 3 4 0,0 8 11 0,2 3 13 15,-2 5 6-15,4 3 0 0,2 6-2 16,1 3 1-16,-1 5 1 0,2-2 2 0,0 0 2 15,-2-3 2-15,1 1-3 0,-3-2 2 0,-1-2-1 16,-1-4-3-16,-2-8 2 0,0-4-3 0,0-8 0 16,0-6 8-16,0-3 8 0,0-5-3 0,0-8-5 15,0-6-12-15,0-4-8 0,0-6 2 16,0-4 7-16,0-2 3 0,0 0 5 0,1 1 2 16,0 0 1-16,1 0 4 0,0 4-1 0,2 1-3 15,1 4-2-15,-1 5 0 0,3 4-3 0,-2 7 1 16,2 3-3-16,1 3-5 0,4 0 3 0,1 4-2 15,2 3 0-15,4 6 2 0,2 2-2 16,-3 3 1-16,0 4 4 0,-1-1-3 0,-2 3-12 16,1-2-40-16,-2 3-90 0,1-5-174 15,-2 1-380-15,1-4-855 0</inkml:trace>
  <inkml:trace contextRef="#ctx0" brushRef="#br0" timeOffset="28950.7852">26423 7301 1768 0,'-10'10'41'0,"-4"4"3"0,0 4 44 0,-4 4 43 16,6-2 15-16,-2-1-25 0,1 1-41 0,4 1-37 16,1-2-15-16,4 0-7 0,4-5-5 15,4-3 3-15,3-6-1 0,2-8 11 0,3-3 6 16,4-4-4-16,0-2-5 0,3-3-15 15,-1-4-3-15,2 0-4 0,-4 3-1 0,-4 0 3 0,-4 5 2 16,-4 4 1-16,-4 3 1 0,0 0 0 16,0 1-3-16,0 3-9 0,-2 0-14 0,1 2-23 15,0-1-15-15,2 2 9 0,0 1 11 0,2 3 23 16,4 1 12-16,1 2 1 0,3 1-3 16,4-1-4-16,1-1 3 0,4-2-1 0,0-2 2 15,0-3 4-15,2-3 7 0,-1-4 5 0,-2-1 6 16,-1-5 3-16,-3-3 0 0,-3-1-2 0,-1-3 0 15,-2-2 6-15,1-3 3 0,-4-1 5 16,-2 0 0-16,-4-1-10 0,0-4-4 0,-3 1-4 16,1-2-3-16,-3-1 0 0,1 1-1 0,-3 0-5 15,-1-4-4-15,3 0 3 0,-1 1-4 16,0-3 1-16,0 2 2 0,-2-1-1 0,1 2 7 16,-1 3 5-16,1 1 7 0,2 3 8 0,0 6-2 15,1 6-4-15,1 6-12 0,2 6-19 0,1 4-18 16,0 4-6-16,3 6 0 0,0 6 11 0,1 8 14 15,4 9 2-15,-1 2 0 0,1 7 3 16,0 6-1-16,0 4-1 0,2 6 0 0,-4 3-4 16,-1-2 2-16,1-1 2 0,1-1 1 0,0-5 5 15,-3-3-4-15,0-6-2 0,0-6-3 0,3-10-2 16,-1-8 1-16,-1-8 2 0,0-9 9 0,-3-3 16 16,-2-4 3-16,1-8-3 0,1-5-7 15,1-9-12-15,2-3-3 0,-1-2-1 0,3 0-1 16,-1 0-3-16,0 0 5 0,1 5 1 0,0 3-2 15,-1 8-2-15,0 2-9 0,-2 3-5 16,3 6-3-16,1-1-4 0,2 5 0 0,-2 5-1 16,4 0 5-16,0 4 2 0,2 3 10 0,-2 1 3 15,1 0 5-15,1 1 1 0,-2-4-3 0,0 0 3 16,4-7 2-16,-2-4 5 0,2-2 2 0,-1-5 0 16,0-4 3-16,-1-2-5 0,-1-6 5 15,-1-4-1-15,-2 0 2 0,-3-2 2 0,-2 0-6 16,-1-3 0-16,-4-2-4 0,0-2-2 0,-5-3 2 15,2 0 1-15,0-3-1 0,-5 0-1 0,5-1 0 16,-3 0 1-16,3-3-1 0,-1-1-1 0,0-1-1 16,2-1-2-16,-4 3 0 0,3 1 6 15,2 8 5-15,0 6 4 0,-1 6 1 0,1 10-5 16,1 3-9-16,-1 4-15 0,1 4-26 16,0 5 0-16,1 4 1 0,3 8 11 0,-2 7 20 0,6 7 2 15,-5 9 1-15,4 6 2 0,0 5 0 16,0 6-4-16,2 2 3 0,-1-2-1 0,-1 5 2 15,0-1 5-15,-1 2-3 0,-4-5 0 0,2-1 0 16,0-4-8-16,-3-6 7 0,0-4 0 16,1-3 1-16,-4-4 2 0,0-5-3 0,1-5 1 15,-2-8 0-15,-1-8 11 0,3-4 16 0,0-6 28 16,1-3 8-16,-3-5-12 0,2-7-14 16,0-6-29-16,1-6-8 0,1-4 2 0,3-2-5 15,-1-4 1-15,4 2-2 0,0-3 4 0,1 2-2 16,3-1-1-16,0 5-2 0,3 3-8 0,-2 2 4 15,2 5 1-15,-2 3 0 0,-2 6-1 16,-2 5-7-16,-1 3-7 0,0 4-6 0,-1 1 0 0,1 5 3 16,4 1 6-16,1 6 6 0,-1 1 2 15,4 1 6-15,-1-1 5 0,2-2 2 0,1-3 5 16,2-2-4-16,4-5-1 0,-1-4 1 0,5-4-1 16,-2-3 4-16,2-4 0 0,-2-2 1 15,-5-1-1-15,-1-4 0 0,-7-2 0 0,1-1 0 16,-2-3 2-16,0-1-2 0,-7 1 1 0,0 0-3 15,-4 0 1-15,-3 0-2 0,-1 2-1 16,-3 1 0-16,-1 4 2 0,1 1 0 0,1 2 8 0,-2 5-3 16,5 3 3-16,-1 3-7 0,0 4-16 15,0 4-5-15,-3 7-8 0,-2 3 5 0,-1 4 8 16,0 4 7-16,-1 2 0 0,2 2 1 0,4 3 0 16,-1 3 0-16,4 1 2 0,-1 4-2 15,2-2-2-15,3 1-4 0,1-8-8 0,6-4 1 16,1-8 2-16,2-1 5 0,2-7 10 0,-1-5-1 15,0-3 3-15,2-5 3 0,-1-4 4 16,4-2 2-16,-3-4-3 0,0-3 0 0,0-2-8 16,-4-3 5-16,0-1 0 0,1-4-1 0,-4 2 5 15,1-3-7-15,0 2-2 0,-3 0-1 0,4-1-3 16,-1 4 1-16,-1 0 1 0,1 5-1 0,1 1-5 16,0 8 3-16,-1 2-4 0,-3 4-1 0,0 1-5 15,1 3-9-15,-4 4-4 0,6 2-3 0,-3 2 1 16,0 2 9-16,2 4 5 0,-3 2 5 15,0 8 0-15,-1-2 2 0,2 2 3 0,-4 0 0 16,1-2 9-16,2-2-6 0,0-2 2 16,2-3 1-16,4-5-3 0,2-3 7 0,3-3 4 15,0-2 3-15,3-3 3 0,-2-3 3 0,3-5 0 16,-2-2 0-16,-5-4 4 0,5-4-7 0,-7-4-3 16,-1-2-2-16,1-4-8 0,-2 0 3 15,-1-1-1-15,-4 1 1 0,4 2 1 0,-3 2-4 16,1-1 0-16,-4 4-2 0,4 5 2 0,-3 4-2 15,1 4-2-15,2 4-4 0,-4 2-11 0,4 4-1 16,-3 1-5-16,4 3-2 0,2 3 7 16,0 6-2-16,3 2 5 0,0 3 5 0,-1 4 3 0,0 1 4 15,0 2-1-15,-1 1-1 0,-1 1-6 16,0-2 7-16,-3 0 4 0,-1-5 0 16,0-1 6-16,-1-4-6 0,-4-4 2 0,0-2 1 0,-2-4 5 15,-4-1 8-15,0-2 0 0,-6-1-3 16,-4 0-21-16,-4-3-29 0,-5-1-47 0,2-3-79 0,1-1-167 15,1-2-628-15,0 0-638 0</inkml:trace>
  <inkml:trace contextRef="#ctx0" brushRef="#br0" timeOffset="48412.1541">27304 7413 1 0,'-1'-3'0'0,"-4"-1"0"16,3-1 0-16,-1 1 0 0,2 3 6 15,1 0 200-15,-1 0 4 0,1 0 8 0,0 1-4 16,-2 0-14-16,2 1-19 0,0 0-22 0,0-1-16 16,-1 0-11-16,1 0-12 0,-1 1-16 15,2-1-20-15,-1 1-23 0,0-1-26 0,1 0-17 0,-1 0-19 16,2 2-18-16,-2-2-13 0,1 0-24 15,-1 2 27-15,0 1 12 0,2 7 16 0,0 1 23 16,0 5-15-16,3 2 0 0,-1 4 1 0,1-2 7 16,1 7 2-16,0-1 3 0,3 2 3 0,-2 1-5 15,1 3-3-15,-1-1-4 16,3-1-5-16,-2 1 1 0,1 0-2 0,-1-2 2 0,2-3-4 16,-2-1 2-16,-1-2 0 0,1-4 0 0,2-3 3 15,-3 0-1-15,-1-3-1 0,1-4 1 0,-1-4-3 16,-3 0 9-16,0-4 1 0,-2 0 5 15,0-1 5-15,1 0 2 0,-1 0 6 0,0 0 2 16,-1 0 6-16,2-1-8 0,-1 1-3 0,0 0 1 16,3-1-7-16,1 1 4 0,1-3-5 15,0 1-7-15,3-3-4 0,1 3-4 0,2-3 1 16,-2-1-8-16,4 2 4 0,1-3-4 0,2-2-1 16,2-1 4-16,6 0-1 0,1-2 1 0,-1 0 3 15,6-2 0-15,-2-1 5 0,1 1-6 0,2-2 1 16,-1 0 1-16,7 0-3 0,1-4 4 0,4 1-3 15,-1-1 1-15,2 2-5 0,1-3 6 16,-2 2-1-16,6-3 2 0,-1 1 2 0,2 0-5 16,1-2 2-16,0 0 0 0,3 0 1 0,0 0 1 15,4 3-1-15,-5-2-1 0,6 1-1 0,0 0 5 16,-3 0 4-16,3 0 0 0,0-1 3 16,-2 1-5-16,-1 3-5 0,-4 0-2 0,-1 2-1 15,-7 3-2-15,1 2 2 0,-6 1 0 0,-7 0-5 16,-7 6 4-16,-3 0-1 0,-8 1 0 15,-5 3 3-15,-5-1-4 0,-4 2 0 0,0-1 1 16,-2 1 0-16,1-1 2 0,0 1-1 0,0-1-1 16,-1 0-4-16,0 0-3 0,2 0 0 0,-1 0-1 15,1 0 1-15,0 0-5 0,-1 0-9 16,1 0-12-16,0 0-26 0,0 0-44 0,-2 0-110 16,0-1-169-16,-4 1-344 0,1 1-620 0</inkml:trace>
  <inkml:trace contextRef="#ctx0" brushRef="#br0" timeOffset="48710.9647">29139 6988 1081 0,'-3'-6'202'0,"0"-2"-94"15,1 0 4-15,3 3 21 0,3 3 3 0,1-1-5 16,2-2-21-16,3 0-24 0,3 2-9 15,6-1-10-15,4 1-5 0,5 2-9 0,6 0-6 16,5 0-11-16,1 3-3 0,3 1-9 0,0 2-4 16,-3 4-2-16,-3 3-8 0,-7 3 0 0,-7 3-1 15,-4 3-3-15,-4 1 8 0,-9 3 5 16,2 3 2-16,-8-1 6 0,-2 2-7 0,-6 0 1 16,-1-3-5-16,-2 2-4 0,-5-2-1 0,0 1-6 15,-5-3-6-15,0-1-10 0,-4-2-14 0,3-3-32 16,1-3-81-16,0-1-117 0,6-1-276 15,0-2-510-15,5-5 364 0</inkml:trace>
  <inkml:trace contextRef="#ctx0" brushRef="#br0" timeOffset="51743.3223">30326 6320 1 0,'-2'-5'0'0,"0"-7"0"16,-1 1 357-16,0-2-6 0,-3 2-6 16,3 0-54-16,-3 0-52 0,3 1-42 0,0 2-28 15,-2 0-10-15,3-1-15 0,0 2-7 0,0 2-21 0,2 1-12 16,-3-1-12-16,3 3-12 0,3-2-4 15,-3 3-17-15,1 0-12 0,-1 1-16 0,0 1-18 16,0-1-7-16,0 1-10 0,0 0-10 16,0 0 1-16,1 6 4 0,3 4 8 0,1 6 7 15,0 7 5-15,3 3-5 0,1 4-1 0,0 5-3 16,1 0-5-16,0 6 4 0,2 1-1 16,-1 0 3-16,0-3 0 0,0-3-2 0,4-4 0 15,-3-4 0-15,-1 0 2 0,1-4 0 0,-1-1-2 16,-1-5 0-16,-2-2-2 0,0-3 2 0,-4-5 2 15,-1-2 1-15,1-2 0 0,-3-1-1 0,0-3-4 16,-1-1-5-16,-1 0-13 0,1-3-25 0,-1 2-30 16,1-3-86-16,-1-3-115 0,-2-3-210 15,1-5-341-15,1-3-315 0</inkml:trace>
  <inkml:trace contextRef="#ctx0" brushRef="#br0" timeOffset="52193.8354">30310 6136 1231 0,'1'-8'320'15,"4"-7"-42"-15,-2-3-29 0,4 4-35 16,-2-1-42-16,3 2-36 0,1 1-38 0,4-1-27 16,-2 0-14-16,8 2-16 0,1-4-9 15,6 1-9-15,4 4-7 0,2-2-2 0,0 5-2 16,-2 4-8-16,-2 3-1 0,-4 4-1 0,-4 5-2 15,-6 5 2-15,3 0 2 0,-8 4-3 0,-4 1 1 16,0 3 3-16,-5 3-2 0,-6 0 4 16,0 5 1-16,-8 0 0 0,-1 1 0 0,-4 3 0 15,-1 1-5-15,-3 1-4 0,-3-2-3 0,1-4-3 16,-1-4 1-16,7-8 4 0,5-8 5 0,5-4 11 16,2-4 11-16,5-4 1 0,2 0-1 0,0 0-10 15,0-3-12-15,2 1-10 0,2 0-8 0,0-1-5 16,2 2-1-16,4-5 4 0,2 3 5 15,1 3 9-15,6 1 2 0,3 1 1 0,-1 1 2 16,6 1-3-16,1 3 4 0,-1 3 1 0,8 0 3 16,1 2 3-16,4 0-3 0,-2-1 1 15,-4 1-4-15,-4 1 0 0,-1-1 1 0,-7 0-4 16,-3-1 2-16,-3 0-2 0,-5-4 0 0,-3 1 1 16,-3-1 0-16,-4-1-2 0,0-1 2 0,-2-2 1 15,1-1-2-15,-1-1-5 0,0 1-16 0,0-1-24 16,-2 1-38-16,0-3-59 0,2-1-168 15,0-1-401-15,0-1-863 0</inkml:trace>
  <inkml:trace contextRef="#ctx0" brushRef="#br0" timeOffset="52840.9982">31155 6112 1281 0,'4'0'68'16,"-1"0"-5"-16,4 0 11 0,-2 0 60 0,5-2 58 0,2-1-26 15,4-2-25-15,-2-2-26 0,5-2-19 16,-1 0-16-16,1-3-16 0,-4 0-10 0,2-2 0 16,-5 2 0-16,-1 0 5 0,-5 1-2 0,-3-1-7 15,-1 1-3-15,-2-2-8 0,-1 1-4 0,-2 1-12 16,-4 1-10-16,-3-2-10 0,0 3-10 0,-1 0-3 15,-3 4-3-15,-3 1 0 0,-2 3 0 16,3 1 2-16,-2 4 2 0,0 0-3 16,-1 6-1-16,4 2 1 0,-1 2-1 0,5 4 4 0,1 0 1 15,5 3 1-15,0 0 1 0,2 1-3 0,5 2-1 16,1 1 0-16,5 0 0 0,4 1 1 16,6 0-1-16,4-3 5 0,7-4-6 0,-1-1 1 15,6-5 3-15,1-1 0 0,-1-5 8 0,0-4 2 16,4-2 2-16,-2-3 2 0,0-4-3 15,2-2 0-15,-6-2 3 0,-3 0 1 0,-6-4 3 16,2 0 5-16,-5-5-1 0,-4-1-1 16,1-2 0-16,-5-3-5 0,0-1-1 0,-3-1-2 0,-3-2-3 15,-2-3-2-15,-4-2-1 0,0-1 1 16,-2-1-1-16,0 0 0 0,-3 2-2 0,2-4-1 16,-3 2 1-16,0-4-2 0,-3 3-2 0,1-2-1 15,-1 0-1-15,0 1-1 0,-1 0 4 0,3 0 2 16,-3-2 2-16,0 4 7 0,1 5 1 15,-2 2 2-15,0 6 4 0,1 2 0 0,-4 4 4 0,8 9-1 16,-1 2-12-16,1 5-15 0,3 2-12 16,-1 4-8-16,-3 4 2 0,-2 7 10 0,5 6 6 15,-2 6 9-15,3 5 6 0,2 4-2 16,3 3-2-16,2 2 3 0,9 3 0 0,1 1 1 0,1-1 4 16,7 3-5-16,-5 0-2 0,7-1 1 15,-3 2 3-15,1-4 3 0,-1-1 2 0,3-4-4 16,2-4-7-16,-3-2-9 0,0-9-31 0,-4-6-50 15,0-2-90-15,-3-9-167 0,-1-4-349 16,-4-8-698-16</inkml:trace>
  <inkml:trace contextRef="#ctx0" brushRef="#br0" timeOffset="52944.5014">31780 5729 1699 0,'1'-4'121'0,"0"-3"-97"0,2-3-43 0,5 0-24 16,4 0-49-16,4-4-119 0,3 2-291 15,2 2-474-15</inkml:trace>
  <inkml:trace contextRef="#ctx0" brushRef="#br0" timeOffset="53428.5904">32194 5465 1286 0,'-8'3'122'0,"-7"3"-13"0,1 5 49 16,1 0 33-16,-3 4-3 0,3 2-30 0,-3 1-25 15,1 3-25-15,1 1-26 0,2 4-26 16,5 1-30-16,1 2-6 0,3 0-5 0,4 0-4 16,4-3-4-16,8-6-7 0,3-7-3 0,3-6 6 15,2-7 14-15,1-3 5 0,-2-8 8 16,4 0 2-16,0-6-3 0,-4-4 1 0,-6 0-4 16,0-2-2-16,-3-3-3 0,-6 0-4 15,0 1 3-15,-4 0 2 0,-4 0-5 0,0 3-2 0,0 3-5 16,-4 3-2-16,2 4 2 0,-1 4-1 15,3 1-2-15,-1 4-9 0,2 3-11 0,2 3-4 0,-2 4-3 16,1 1 4-16,-1 7 8 0,-3 6 3 16,5 1 2-16,0 6-3 0,3 1-1 0,2 0-2 15,0 2-12-15,4-3-13 0,5-6-5 0,-1-7-2 16,6-6 17-16,1-7 24 0,0-7 17 0,-1-5 10 16,-2-5 2-16,1-4-1 0,-1-3-5 15,-3-2 0-15,0-4-1 0,-5 0-4 0,-4 0 3 16,-3-1 1-16,1 3 2 0,-3-1-1 15,0 3-1-15,-3 2-2 0,-1 3 1 0,-3 4 3 0,5 5 6 16,0 3 1-16,1 3-9 0,1 2-12 16,-2 2-25-16,2 2-29 0,3 3 4 0,-2 4 5 15,1 6 15-15,-1 7 23 0,5 3-2 0,-2 4 0 16,4 5-3-16,2 0-3 0,2 4-31 0,-1-2-60 16,3-4-75-16,1-4-83 0,5-9-48 15,0-8-50-15,0-7-181 0,0-6-794 0</inkml:trace>
  <inkml:trace contextRef="#ctx0" brushRef="#br0" timeOffset="53545.5969">32527 5137 341 0,'0'-1'220'0,"1"0"-380"0,-1 2-15 15,2 4-34-15,0 4 193 0,0 5 16 0</inkml:trace>
  <inkml:trace contextRef="#ctx0" brushRef="#br0" timeOffset="53755.476">32733 5392 1264 0,'3'-11'218'16,"-1"-4"-47"-16,4-4 17 0,-2-1 19 16,3 5-19-16,-3-1-34 0,-1 2-32 0,1 3-29 0,-2 1-31 15,4 3-29-15,1 2-20 0,1 1-12 16,2 3-4-16,0 4 1 0,1 2-1 0,5 8 3 15,-3 3 2-15,3 5-2 0,-3 5 5 0,-2 1 0 16,1 4 0-16,-2 1 22 0,-2-2-4 16,2-1-3-16,-5-15-9 0,3 1-39 0,-2-1-38 15,-2-2-94-15,3 1-231 0,-2-1-603 0,-2-3-170 16</inkml:trace>
  <inkml:trace contextRef="#ctx0" brushRef="#br0" timeOffset="56392.9928">29608 7951 613 0,'0'1'470'0,"-1"1"-235"0,1 2-85 0,0-5-14 15,1 1 16-15,1-3 17 0,3 2 19 0,-2-1-24 0,2-4-30 16,2-4-23-16,4-4-39 0,0-3-9 0,0-1-5 16,-4-2-1-16,1-1 8 0,-5 1-3 0,-2-1-6 15,-1 2-2-15,-2 4-13 0,-2-3-6 16,-4 2-3-16,-1 5-6 0,-1 0-1 0,-4 3-4 15,0 3-6-15,1 1-8 0,0 3 0 0,-4 3-3 16,3 4 0-16,-3 7 3 0,0 3-7 0,3 5 0 16,-3 4-2-16,4 3 0 0,2 4 2 15,2 3 2-15,4-1 2 0,7 3-4 16,3 0 2-16,5 2-4 0,8 1 0 0,1-6-1 0,3-5-5 16,7-10 0-16,1-5-2 0,1-8 4 0,1-5 7 15,0-7 2-15,-1-2 4 0,-2-7-1 16,0-3 2-16,-7-4 4 0,-1-4 2 0,-2-1 3 15,-2-7-2-15,-4-2-2 0,-2 0-5 0,0-4-4 16,-5 1 3-16,-3 2 0 0,-3 0 3 16,0 5-4-16,0 3 1 0,-1 6-5 0,0 5 1 0,0 7 5 15,1 5-8-15,1 2-8 0,0 4-16 16,0 0-4-16,3 4 5 0,2 2 4 0,5 5 13 16,0 5 6-16,5 4-4 0,-3 2 2 0,3 5 2 15,-1 0-1-15,-3 2 0 0,3 1-1 16,-5 1 3-16,-3 0-1 0,0-3 2 0,-2-6 1 15,-1-9 1-15,-3-4-2 0,4-5 9 0,-5-4 16 16,0-4-2-16,0-2 5 0,0-8-12 0,0-5-16 16,-4-4-1-16,4-4-5 0,0 0 3 0,0-1 0 15,4-3 2-15,-3 2 3 0,1-1-3 16,0-1-2-16,4 1-3 0,-1 4 0 0,4 1-1 16,-1 6-1-16,3 4-2 0,-2 2-6 0,1 6-1 15,-1 4-3-15,1 2 1 0,0 4 5 0,0 4 0 16,1 4 2-16,0 0 1 0,2 6 2 15,-3 2 2-15,0-1 2 0,0 5-1 0,-3 0-5 16,-4 2-7-16,-2 2-10 0,1-7-13 0,1-2-2 16,-2-8 7-16,1-6 18 0,-1-3 26 15,0-5 10-15,-1-4 2 0,2-2-3 0,3-6-16 16,0-1-1-16,2 0-2 0,-1 2-1 0,-2 3 1 16,-1 1 0-16,2 5-1 0,-1 1-5 0,1 3-4 15,0-3-4-15,3 3 1 0,2-1 2 0,2 3 4 16,-1 0 3-16,6 3-1 0,-4-2 4 15,3 0 1-15,0 0 2 0,3-2 1 0,0-2 0 16,-1-3 1-16,-2-2-1 0,2-3 7 16,-2-2 3-16,-2-5-1 0,2-1 2 0,-4-4-2 15,-1-3-1-15,-1-2-1 0,-3 1 1 0,-3-4 0 16,-3 2-1-16,-1 0-2 0,-1-2-4 0,-3 0 2 16,-1 0 0-16,-5 0 1 0,5-2 1 0,-3-1-5 15,0 1-1-15,-2-3 0 0,0 3-4 16,2-3 5-16,1 2 1 0,-2 1 1 0,2 2-2 15,-1 6 5-15,4 6 5 0,2 5 0 0,-3 4 5 16,4 6-12-16,1 4-22 0,0 1-13 0,0 4-3 16,6 4 8-16,0 6 13 0,3 7 13 15,2 4 3-15,6 9-5 0,1 3 0 0,-3 5-2 16,2 8-1-16,-4 4 3 0,4 3-2 0,-3 4 2 16,2-1-1-16,-3 2 0 0,-1 0 3 0,0-6 0 15,1-3-1-15,-2-4 0 0,-1-6-1 0,-1-3 0 16,-4-9 2-16,3-9-2 0,-5-6 1 0,-2-9 7 15,0-5 16-15,-2-3 6 0,0-5 2 16,-3-5-8-16,-3-6-17 0,2-7-4 0,-3-5-3 16,1-3 1-16,-2-4-1 0,5 1 1 0,-2-3 0 15,5 2-1-15,0-7-4 0,2 2 4 0,4 0-2 16,0 1-2-16,7 6-1 0,2 4-4 16,1 7-4-16,0 6-3 0,0 6-1 15,-3 4 0-15,5 6 3 0,-4 3 4 0,4 7 2 0,0 4 1 16,-1 4 2-16,1 5 2 0,-2 3 2 0,2 1 0 15,0 1 1-15,-3-3-2 0,4-5 4 16,-3-5-2-16,3-9-1 0,1-2 5 0,-5-4 0 16,3-5 6-16,-1-3 4 0,-2-5 0 0,-1-5 2 15,2-2-2-15,-3-5-1 0,-3-1-2 16,-1-2 0-16,-1 0-3 0,1-4 0 0,-5-1 3 16,2-2-7-16,-2-1 3 0,-3 0-2 0,1-1 1 15,-2-1 2-15,1-3-2 0,-2-1 0 0,0-1-3 16,-3-2-3-16,3-2 0 0,-2-1 2 0,-1 1 0 15,-4-2 2-15,5 4-1 0,-4 3 2 0,1 4 2 16,-1 11 5-16,-1 2 2 0,-1 8-1 16,3 8-2-16,-1 3-10 0,6 6-11 15,1 0-11-15,0 5-1 0,0 6 5 0,-4 10 6 0,3 10 8 16,-1 7 2-16,-2 9-1 0,4 4 2 0,2 4 0 16,4 0-1-16,-1 0-1 0,5 4 3 15,2-3 1-15,4-5-4 0,0-4-2 0,2-11-3 16,2-7-2-16,-3-7 0 0,5-5 4 0,-1-7-3 15,0-6 4-15,-1-7 6 0,0-7 0 16,2-4 6-16,-1-6 0 0,-1-3-6 0,-1-2 6 16,-4-2-3-16,-4-1-1 0,-2-1 3 15,-5-3-3-15,-2 5 2 0,-1 4 0 0,-1 2 2 0,1 4 0 16,-1 4 0-16,1 4 1 0,0 3-7 16,-1 5-1-16,1 1-23 0,1 1-17 0,0 5 5 15,-1 3 1-15,5 5 19 0,0 5 15 0,4 0-3 16,1 3 2-16,0 3-2 0,2 2 2 0,0-1-1 15,4 2-5-15,-3-7-6 0,4-5-4 0,-4-3 2 16,5-9 7-16,-5-3 8 0,1-3 6 16,-3-4 5-16,-4-5-1 0,1 0 3 0,-2-5-4 15,-4-4-4-15,-2 0 1 0,-6-3-3 0,3 0 5 16,-6 5 0-16,-1-1 0 0,-2 2 1 16,1 3-1-16,-1 1-1 0,-2 3 1 0,7-1-2 0,-1 2 0 15,0 3 2-15,4 3-5 0,0 0 0 16,4 2-3-16,1 1-1 0,4-2-6 15,-2 1 0-15,7-4-3 0,0 0-1 0,6-6 8 0,0 1-1 16,3-1 3-16,1 1 1 0,-2 3-2 16,-4-2 1-16,4 3-2 0,-6 1 0 0,1 2-2 15,0 3 4-15,-1-3-3 0,-1 6 1 0,0-2 1 16,0 3-2-16,-1 0 1 0,1 2 0 16,4 0 0-16,-3 0 2 0,1-1 2 0,2-2-1 15,-3 0 1-15,-3-3 2 0,0 0 4 0,-1-3 1 16,1 0 4-16,0-4 0 0,0-3-2 0,0-2-2 15,-2 0-1-15,-2 1 0 0,1-1-2 16,-2 2-1-16,-1-2-2 0,2 3-1 0,-2 2-2 16,0 1-3-16,0 4-8 0,0 1-5 0,1 1-5 15,2 2 0-15,5 4 4 0,0 4 5 0,7 5 2 16,-3 3 3-16,0 7 3 0,-2 4-1 16,-3 3 2-16,1 6 2 0,-2 5-1 0,-1 5-2 15,-1 6 1-15,-3 3 1 0,-3 3-2 0,-1 2 2 16,0 0 2-16,-6-4 0 0,-2-1 2 15,-5-8 0-15,-1-5-1 0,4-10 0 0,-3-8 2 16,2-7-2-16,3-9 9 0,0-3 6 0,2-6 4 16,1-2 8-16,-2-7-7 0,1 0-5 0,-1-5-8 15,1-5-3-15,3-3-6 0,6-5-1 0,1-3-1 16,3-1-4-16,-2-2 7 0,4-1-3 0,2-1 1 16,-4 0 7-16,2-5-7 0,1-4 2 15,5-4-1-15,3 1-6 0,0-5-2 0,4-1-2 16,-3 1 0-16,4 0 1 0,-2 2 4 0,-1-1 3 15,-2 1-1-15,-4 2 6 0,-3 2 2 16,-2 3-2-16,1 2 5 0,-1 4-6 0,-7 6 3 16,3 5 2-16,-5 2 0 0,1 7 3 0,-1 1 2 15,-1 8 0-15,-1 1-5 0,1 5-7 0,-1 2-20 16,2 1-16-16,0 4 2 0,-1 1 4 0,-2 9 15 16,-2 4 16-16,1 5-1 0,2 2 0 15,-1 2 1-15,3 2-1 0,2 0 1 0,3-4-3 16,2-5 0-16,5-7 2 0,3-5 6 0,2-6 6 15,4-7 3-15,0-3 1 0,1-6-3 0,2-3 2 16,-2-4-3-16,-2 0-1 0,-2-4 1 16,-4-1 2-16,-3-2-5 0,-2 0 2 0,-3-2-3 15,-5 0-6-15,-1 2 3 0,-6 1-2 0,3 2-2 16,-5 3-1-16,0 4 1 0,3 5-5 0,-2 2 2 16,3 4-9-16,-1 2-12 0,1 5-5 0,-4 4-2 15,-1 5 4-15,0 7 13 0,-1 5 5 16,3 4 4-16,-1 6 2 0,0 2-2 0,5 6-2 15,-2 3-12-15,5-4-24 0,0-3-19 0,6-7-7 16,4-10 14-16,5-8 25 0,4-6 21 16,0-6 12-16,-3-3 6 0,0-5 5 0,2-2 2 15,4-6-1-15,2-4-2 0,2-3-2 0,-5-3 6 16,0 0 2-16,-2-2 0 0,-3 1 2 16,-2 0-3-16,-4-2-4 0,0 1-1 0,0 1-4 15,-2 5-5-15,-3 3 0 0,2 7-1 0,-2 5-6 16,2 1-3-16,-3 5-6 0,5 4-2 0,-1 3 1 15,3 4 2-15,3 6 3 0,-1 5 4 0,-4 1 3 16,2 6-1-16,2 2 1 0,-4-1 0 0,-1 5-5 16,-6-3 6-16,-2-3 2 0,-1-3 0 15,0-4 0-15,1-5-10 0,-4-4-18 16,0-2-55-16,-9-3-156 0,-7 0-386 0,-8-3-988 0</inkml:trace>
  <inkml:trace contextRef="#ctx0" brushRef="#br0" timeOffset="56803.0582">29719 8937 1690 0,'-7'-15'82'0,"0"0"9"0,-4-2 27 15,3 6 31-15,-1 4 2 0,0 6-20 0,0-1-35 16,0 5-27-16,-1 1-19 0,0 7-16 0,3 1-4 16,1 3-12-16,-1 2 3 0,5 5-8 15,2 2-6-15,0 5 1 0,5 0-10 0,1 0 7 16,3-1 1-16,2-1-4 0,5-2-8 0,-2-2-38 16,3-1-79-16,-3-5-149 0,-1-4-271 0,3-6-980 15</inkml:trace>
  <inkml:trace contextRef="#ctx0" brushRef="#br0" timeOffset="56923.7491">29633 8620 2220 0,'0'6'-281'0,"0"2"-262"15,4 7-353-15,-2 1 397 0</inkml:trace>
  <inkml:trace contextRef="#ctx0" brushRef="#br0" timeOffset="57210.8358">29985 8797 1684 0,'8'-18'249'0,"2"-8"-177"0,2-1-56 0,-2 7 4 15,-4 9 17-15,-2 1 10 0,2 4 9 16,-3 1-16-16,-1 3-21 0,-1 2-9 0,3 2-6 15,-1 3-2-15,-1 3 6 0,5 4 4 0,-4 3-1 16,2 4 7-16,-1 1-1 0,-2 2-1 0,3 2 3 16,-1-1-8-16,0-1 4 0,2-2-4 15,3-8 9-15,-1-2 34 0,1-7 39 0,2-4 31 16,3-5 9-16,1 0-17 0,1-3-27 0,6-4-26 16,2 3-19-16,-1 0-19 0,-2 2-15 15,-2 3-7-15,-4 3-3 0,2 1 1 0,1 2-2 16,-3 1-1-16,3 1-13 0,1 1-18 0,-1 3-39 0,-1 1-70 15,1 3-125-15,0 0-252 0,-6 3-512 16,0 2-55-16</inkml:trace>
  <inkml:trace contextRef="#ctx0" brushRef="#br0" timeOffset="57662.0541">29156 9795 2002 0,'-2'-2'238'0,"0"-3"-103"15,-2 4-85-15,1 1-21 0,1 6-8 0,0 3 6 16,-3 5 2-16,-1 6 6 0,-2 1 1 0,1 3-6 16,2 0-5-16,4-4-8 0,0-1-6 0,2 0-8 15,0-3 2-15,4 2-9 0,2-3-17 16,2-3-27-16,1 0-62 0,1-5-107 0,1-4-184 16,6-3-428-16,-4-6-233 0</inkml:trace>
  <inkml:trace contextRef="#ctx0" brushRef="#br0" timeOffset="57813.1988">29302 9731 2479 0,'-4'2'146'15,"-2"4"-132"-15,-1 4-36 0,5 4 7 0,0 5 11 16,-1 4 7-16,-1 1 3 0,2 0-2 0,0 1-4 16,-3-3-1-16,4 0-17 0,2 0-44 15,3-2-79-15,2 0-126 0,3-1-199 16,1-3-338-16,5 4-47 0</inkml:trace>
  <inkml:trace contextRef="#ctx0" brushRef="#br0" timeOffset="58343.4098">29595 9770 2478 0,'-6'1'36'0,"0"4"-39"0,0 1-17 15,5 6 10-15,3 2 14 0,3 4 8 16,2 6 2-16,5 4 6 0,2-1 3 0,0 4 7 16,6-3 3-16,-1 2-4 0,2 0-2 15,0 3-2-15,2-4-3 0,0 2-5 0,-2 1-2 16,-4-5-9-16,-1 0-2 0,-5-2 7 0,-2-6-4 16,-5-3 4-16,2-1 5 0,-5-6 4 0,-1-2 19 15,0-3 16-15,-2-2 15 0,0-1 5 0,-3-1-13 16,1-2-9-16,-3-1-15 0,-2-5-7 0,-1-4-9 15,-1-2-2-15,0-2-1 0,1-4-8 0,-2-2 8 16,3-3-5-16,0-2-6 0,2 0 4 16,2-6-8-16,-2 1-1 0,4-3-2 0,2 0 0 15,2-1-4-15,1 0 0 0,5 2 2 0,2 3-7 16,-1 4 4-16,4 6-4 0,3 1-3 16,2 6 4-16,0 1-9 0,0 4 2 0,2 3 3 15,2 3 2-15,-1 6 7 0,1 2-1 0,-1 2 3 16,0 5-3-16,-3 0 4 0,-3 5-3 15,0 3-3-15,-3 4 4 0,-6 3-6 0,1 1 5 0,-4 2 0 16,-5 0-3-16,-3 1 5 0,-2 0-1 16,-2 2 1-16,-2-4 0 0,2-2 2 0,1-8-2 15,3-7 0-15,2-6 1 0,4-3-1 16,1-3 1-16,4-2 0 0,-3 1 2 0,1 0 5 16,4 1-1-16,1 0 2 0,6 0-2 0,-3 1-4 15,6 0-2-15,-1 1-3 0,0 2 2 0,0-1-3 16,-1 1 4-16,-1-1 2 0,3 2-8 0,-2-4-4 15,0 1-43-15,2-1-63 0,-3-1-98 0,2-1-190 16,0-1-411-16,-1-3-777 0</inkml:trace>
  <inkml:trace contextRef="#ctx0" brushRef="#br0" timeOffset="58864.2039">30356 9928 922 0,'5'-4'548'0,"3"-1"-463"16,3-2 14-16,5-3 64 0,-1 0 50 16,6-4-5-16,-1-6-36 0,0 2-43 0,1 0-27 15,-3 1-17-15,-4-1-18 0,0 2-4 16,-7 1-2-16,-1 3 4 0,-4 0 1 0,-2 4-5 16,-1-1-13-16,-3 4-13 0,-2-2-7 0,-4 3-13 15,0 0-7-15,0 2-1 0,-3 2-7 0,1 4 3 16,-5 2 1-16,3 3-3 0,-2 5 0 15,-1 3-3-15,4 3-2 0,3 2 0 0,0 1 3 16,6 0-3-16,3-1-1 0,3 0-1 0,3 0-5 16,5-4 2-16,6 0-2 0,-2-2-2 0,10-3 2 15,-1 0-3-15,1-4 3 0,5-4-2 0,-2-4 7 16,-1-6 1-16,3-2 4 0,1-1 4 0,1-4-5 16,-1-2 4-16,-2-4 1 0,-3 0 1 15,0-3 4-15,-9-3 0 0,2-2-1 16,-6-1 2-16,-3-1-2 0,1 0 3 0,-3 0 1 15,-5-1 2-15,0-1-6 0,-3 0-1 0,-1 0 0 0,-5-5-5 16,2 3 4-16,-5-2-4 0,0-4-1 16,-6 1 0-16,5-4 0 0,-1 1 1 0,-2-2 1 15,0 3 1-15,2 0 0 0,0 6 2 0,3 3 2 16,-1 8 4-16,1 9 3 0,5 6-8 16,-2 4-8-16,2 7-12 0,-2 5-4 0,5 6 6 15,-1 7 5-15,1 9 8 0,2 5-3 0,2 7 2 16,7 3-3-16,-2 6-1 0,4 3 4 0,1 0-3 15,4 2 1-15,2 1 1 0,-1-5-10 0,-3-3-4 16,2-4-15-16,-2-3-37 0,3-4-53 0,-3-2-105 16,1-8-181-16,-4-6-503 0,3-5-529 15</inkml:trace>
  <inkml:trace contextRef="#ctx0" brushRef="#br0" timeOffset="59644.9403">31021 9369 1673 0,'5'0'137'0,"-1"0"-70"15,3 2 15-15,-3 1 43 0,5 4 15 0,-2 2-7 16,0 4-25-16,1 1-32 0,2 0-16 0,1 1-14 16,-2 2-15-16,2 2-7 0,5-1-7 15,-4 1-6-15,1-1-2 0,4 0 4 0,-2-5-1 16,3 0-1-16,0-6 4 0,-1-3-1 0,0-4 5 15,0-5 7-15,0-2 3 0,-5-4 2 16,1 0-2-16,-2-7-5 0,0-2-5 0,-2-2 1 16,0 0-4-16,-7-1-2 0,2 1-3 0,-4-2-4 0,-4 2 3 15,3 1-1-15,-1 2 1 0,-1 2 0 16,-2 7-2-16,-1-1 0 0,1 4-3 0,1 4 2 16,-1-1-10-16,5 4-15 0,-1 1-4 0,1 4-5 15,1 3 6-15,-1 5 16 0,1 2 5 16,4 3 0-16,0 1 0 0,1 3-4 0,-1 1-1 15,3-1 1-15,-2-1 0 0,1 4 1 0,1-3-6 16,2 0-5-16,0-1-8 0,1-5 3 0,4-4 2 16,-3-5 7-16,1-5 7 0,1-3 6 15,-3-2 7-15,-4-2 3 0,1-6 5 0,-1 1 1 16,-2-5 0-16,2-1-2 0,-4 1-2 0,1-4 1 16,-2-1 2-16,-2-1-4 0,0-1 1 15,0-1-4-15,0-1 2 0,1 0 3 0,0-1-1 16,0 4-1-16,-1-1-7 0,6 3-1 0,-3 5-2 15,0 2-4-15,3 3 1 0,1 3-3 0,-2 1-7 16,5 2-1-16,-1 3 1 0,0 3-3 0,3 1 11 16,-2 3-2-16,1 2-1 0,0 3 2 15,0 2-5-15,3 0 3 0,-7 2 2 0,3 1-1 16,-1-3 2-16,1 3-1 0,-4-1-1 0,-1-2-2 16,3-3 4-16,0-3 2 0,0-3 2 0,-3-4 4 15,1 1 1-15,-2-3 4 0,-1-1 8 0,2-3 1 16,-3-3 0-16,0-3-5 0,4-1-4 15,-3-3-5-15,2-1 3 0,-2-1-2 0,-2-3-2 16,1-1 2-16,3 3-6 0,-2-5 3 0,-1 2 3 16,3 2-4-16,-1-4 2 0,4 2-3 0,3 3-7 15,-1-1 3-15,1 3-2 0,0 3 1 16,2 2 0-16,-1 2-1 0,-1 6-5 0,0 1 1 16,1 4-1-16,0 3 1 0,-2 0 5 0,7 4 0 15,-6 2 1-15,2 1-1 0,3 1-2 16,-3 1 3-16,0-2-1 0,1 1 3 0,-2 1-1 15,-4-1-2-15,-2 1 4 0,4-3-4 0,-1-3 6 16,1-4 1-16,1-1 0 0,4-3 2 16,-7 0-1-16,1-3 1 0,0-1 6 0,-1-1-5 0,0 0-1 15,1 1-5-15,-4-2-19 0,1 0-26 16,-1 1-53-16,0 0-77 0,0 2-102 0,-2 0-252 16,-1 2-1074-16</inkml:trace>
  <inkml:trace contextRef="#ctx0" brushRef="#br0" timeOffset="61865.4738">30158 11046 1 0,'-2'-2'0'15,"-5"-3"112"-15,-1-1 46 0,3-1 49 0,-2 4 29 16,4-1 8-16,1-1-23 0,1 1-21 0,1-3-17 0,2 1-26 16,0 0-26-16,0-1-24 0,3 1-12 15,-1 0-8-15,4-1-11 0,-1-3-9 16,2 1-2-16,4-1-7 0,1-1-3 0,5 1-6 0,1 0-12 15,0 2-8-15,1 1-10 0,0 1-6 0,-1 3-2 16,0 3-3-16,-1 2-2 0,-1 4 0 16,-5 1 0-16,-2 2 2 0,-1 5 1 0,-3-1 3 15,-5 6-2-15,-2-1 2 0,-4 2 0 16,-4-1-3-16,-1 2 3 0,-2-3 1 0,0 2 0 16,-4-1 0-16,3-5-2 0,0-2 0 0,1-3 1 15,1-2 7-15,3-4 4 0,4-1 4 0,2-4-6 16,2 0-24-16,2-2-9 0,4-6-15 0,4 1-3 15,3-1 14-15,4-1 2 0,3 1 4 16,0 3 4-16,7 1 2 0,0 2-3 0,-4 1 5 16,6 1 2-16,0 0-4 0,-2 4 6 0,1 2-6 15,-3 0-3-15,2 3 4 0,1 5-4 16,-3 0 4-16,0 4 0 0,-4 4 0 0,-2 5-1 16,-3 1 2-16,-6 2 1 0,-5 1 0 0,-1 3 6 15,-5 1-3-15,-7 5 1 0,-2 1 2 0,-5 4-5 16,-4 0 7-16,-4-5-1 0,-2-1 2 0,-3-5 1 15,-1 2-3-15,5-4 1 0,-5-3 1 16,6-2 3-16,-2-2-2 0,-1-5-1 0,4-4 4 16,0-2-7-16,1-4 4 0,7-1 1 0,-2-3-6 15,4-3 7-15,6 1-2 0,-1-2 0 0,5 0-4 16,1 0-9-16,1-2-16 0,1 0-10 0,3-4 2 16,-2 0 1-16,4-2 13 0,2-2 10 15,-4 0-1-15,2-1 10 0,-3 2-3 0,1 1 0 16,-3 1 2-16,-1 1-4 0,-1 0 2 0,1 0-2 15,-1 0 2-15,2 0-5 0,-2 0 4 16,0 2 1-16,0-2-3 0,0-1 7 0,0 4-6 16,0-2 2-16,0 1 2 0,-2 1-5 0,2-1 3 15,-1 0-3-15,1 2 2 0,0-1-2 0,0 2 0 16,0 0 1-16,0 1-2 0,0 0 6 16,0 0-3-16,0 0-2 0,0-2 3 0,0 2-7 15,0-1 3-15,0-3-2 0,1 1 1 0,1-4 2 16,2 0 0-16,-2 0 2 0,1-3-2 0,1 2 4 15,-1-1-1-15,-1-1-2 0,3 0 4 0,-2-2-7 16,-1 0 3-16,5-2 0 0,-4-1-1 16,4-6 3-16,1 0 0 0,0-8 0 0,2-4-2 15,4-2 2-15,0-4-3 0,-3-2-4 0,5-6 5 16,-2-5-5-16,4-3 1 0,2-4 6 0,1 4-2 16,-1 1 0-16,-1 2 3 0,-5 8-1 15,-3 4 4-15,-3 9 4 0,-1 7 2 0,-5 4 6 16,-2 6 5-16,-1 5-4 0,-1 2 3 15,-2 3-8-15,2 4-12 0,2 0-7 0,0 3-7 16,0 1-1-16,0 5 5 0,0 6 5 0,1 3 1 16,5 4 0-16,0 2 3 0,7 2-4 0,2 2 6 15,3 0 1-15,4-1-6 0,0 0 9 0,6 0-5 16,-1 0-3-16,0-5 2 0,4-2-7 0,2-3 0 16,-6-7-2-16,2-3-4 0,0-4-2 15,-5-4-8-15,2-6-1 0,-6-4-1 0,0-5 11 16,-5-3 4-16,0-3 5 0,-4-1 1 0,-6-2-12 15,-4-1-1-15,-2-2-4 0,-4 0 0 16,-6 2 6-16,-4 1 7 0,-1 1 5 0,-5 4-2 0,-4 2 4 16,0 4-1-16,-4 2 2 0,0 4 11 15,0 3-1-15,-2 2 6 0,6 2 0 16,-1 1-3-16,6 1-2 0,2 2-6 0,6 1-5 16,3-1-7-16,6 0-2 0,1 3-6 0,3 0-5 15,1 0 5-15,7 1-4 0,1 1 12 0,3-4 7 16,8-2 1-16,4-3 12 0,2-4-2 0,6-5 1 15,0-4 2-15,-1-1-1 0,1-2-1 0,2 0-2 16,-3-1 0-16,-3 1-6 0,-4 3-1 16,0 0-1-16,-10 6-3 0,-2 2 2 0,-1 4-2 15,-7 2 1-15,2 2 0 0,-2 5-1 0,1 2 2 16,-3 5-2-16,4 1 2 0,-4 2-2 0,4 1 3 16,-3-1-1-16,-1 0-4 0,0-2 8 15,-2-1-5-15,-1 1 0 0,-1-4 4 0,-2 0-8 16,1-3 8-16,1-5 12 0,1-1 7 0,0-5-3 15,-2-4-5-15,2-2-12 0,0-5-10 16,0-3 6-16,2 1-1 0,1-3-1 0,0-1 2 16,0 0-6-16,2-1 2 0,0 2-1 0,1-1-1 15,0 2 1-15,4 3-3 0,-1 6 3 0,3 2-6 16,2 2 2-16,0 4-1 0,-1 2 1 0,4 4 6 16,-1 1-5-16,-1 0 5 0,5-2 0 0,-1 4 0 15,1-4 5-15,1-1-1 0,1-2 1 16,0-2 0-16,5-4 2 0,-4-3-1 0,5-2 0 15,-1-3 5-15,-2-1-7 0,-3-1 7 0,-1-3 3 16,-3 0 1-16,-8 0 9 0,-3-1 0 16,-5 0 3-16,-2 2 3 0,-3 1-3 0,-4 0 7 15,-2 2 4-15,-4 3 1 0,1 3 1 0,-3 1-2 16,2 2-6-16,2 4-7 0,-1 2-6 0,4 4-8 16,1 3-5-16,-2 2-3 0,7 7-1 15,2 2-2-15,2 0 1 0,7-1-1 0,3 1 0 16,6 0 2-16,2-2 3 0,6-2-5 0,-1 0 6 15,2-1-2-15,-2-2-4 0,2-1-5 16,-5-3-17-16,1-5-18 0,-3-2-25 0,-1-2-35 16,-1-2-51-16,-5-2-91 0,-2-2-186 0,-3-1-486 0,-6 1-252 15</inkml:trace>
  <inkml:trace contextRef="#ctx0" brushRef="#br0" timeOffset="62073.2263">32032 9781 2889 0,'0'-3'10'0,"1"3"-29"0,0 0-4 0,2 4 6 16,0 6 17-16,2 3 12 0,-3 4-6 0,-1 1 0 15,0 0-1-15,-1 2-7 0,-1-1-11 16,2-1-50-16,-1 0-101 0,4-4-183 0,-1 0-315 15,-2-2-832-15</inkml:trace>
  <inkml:trace contextRef="#ctx0" brushRef="#br0" timeOffset="62195.5377">32150 9844 2316 0,'-1'13'67'0,"-3"5"-80"0,-2 4-81 0,-2 0-155 0,3-3-301 15,-2-3-450-15</inkml:trace>
  <inkml:trace contextRef="#ctx0" brushRef="#br0" timeOffset="71686.0916">26223 14988 1758 0,'-4'-2'252'0,"-2"-4"-101"0,-2 2-50 0,5 3-10 0,2 0-5 16,0 2-11-16,1-1-32 0,0 0-24 0,0 1-22 16,0-1-5-16,1 4 0 0,0 4 1 0,2 1 10 15,-1 7-4-15,2 3 6 0,0 1 1 16,-2 4-3-16,4 4 8 0,-1 0-5 0,2 1 4 15,-3 3-1-15,-1 2-1 0,0 2-1 0,2 3-2 16,-2-3 6-16,1 4-5 0,-1-3 2 16,0-3 1-16,0 1-5 0,-1-4 5 0,2-3-4 15,0-3 4-15,2-6 5 0,0-2 0 0,3-6 10 16,0-3 5-16,2-1 6 0,-1-1 0 0,7-3 0 16,3 1-3-16,4-3-8 0,2-1 3 0,4-1-10 15,2-3 0-15,3-2 2 0,8-4-8 16,5-4 5-16,10-6-1 0,9-4 0 0,9-5-2 15,6-6-2-15,6-1-1 0,7-4-5 0,3-1 5 16,-2-2-7-16,4 1 1 0,-8 1-1 0,-5 5-4 16,-5 5 3-16,-9 6-3 0,-10 4 2 15,-8 7 1-15,-9-1-1 0,-12 6 1 0,-6 2-2 0,-9 2 4 16,-7 1-6-16,-6 3 0 0,-3 1 1 16,-4 1-9-16,-1-1-3 0,0 2-19 0,-2-2-33 15,-2 1-66-15,-3-1-129 0,-2 1-303 16,-5 0-565-16,-3-1 205 0</inkml:trace>
  <inkml:trace contextRef="#ctx0" brushRef="#br0" timeOffset="71900.841">27582 14897 408 0,'10'0'632'0,"6"1"-402"0,7 1 4 15,5 4 47-15,3 3 8 0,2-1-42 16,1 2-57-16,-2 4-60 0,-5 4-45 0,-3 4-14 15,-9 3-27-15,-3 4-4 0,-8 3 2 0,-5 3-10 16,-8 2 7-16,-3 1-11 0,-4-2-4 0,-1 2-6 16,-4-1-7-16,0-4-5 0,-2-4-7 15,7-8-4-15,1-8-23 0,6-6-32 0,7-4-73 16,1-4-129-16,2-3-303 0,3-3-502 0,2-4 108 16</inkml:trace>
  <inkml:trace contextRef="#ctx0" brushRef="#br0" timeOffset="72585.3126">28920 14634 919 0,'-2'-4'483'0,"-3"-5"-73"16,0 2-134-16,3 0-91 15,-2 0-29-15,1 3-4 0,1 1-25 0,1 0-18 0,0 1-26 16,1 1-28-16,0 0-18 0,0 1-20 0,0 1-15 16,0-1-14-16,1 3 4 0,0 3-2 15,3 6 6-15,3 4 13 0,3 10-7 0,-1 7 10 16,2 3-1-16,0 8-2 0,0 0 6 0,0 0-9 16,-3-2 0-16,0-2 0 0,-5-2-3 0,4-1 2 15,-5-3-1-15,2-6 3 0,-3-2-2 16,1-6-5-16,-1-3-4 0,1-7-12 0,-2-5-15 0,0-1-28 15,-1-2-43-15,0-2-80 0,1-2-170 16,-3-2-324-16,-2-3-864 0</inkml:trace>
  <inkml:trace contextRef="#ctx0" brushRef="#br0" timeOffset="72799.0698">28796 14643 1909 0,'0'-9'220'0,"4"-2"-63"0,2-3-12 0,3 1-21 0,2 3-1 16,3-6-11-16,3 2-18 0,3-1-18 0,0-3-14 16,5-1-10-16,1 2-16 0,3-2-6 0,1-1-11 15,-6 3-10-15,-1 2 1 0,-3 2-10 16,-3 5-3-16,-6 3-7 0,-3 3-10 0,-3 0-19 16,-3 2-36-16,-2 2-50 0,-2-1-112 0,0 3-168 0,0 1-320 15,1 4-813-15</inkml:trace>
  <inkml:trace contextRef="#ctx0" brushRef="#br0" timeOffset="72984.8503">28885 15004 1516 0,'2'-3'553'0,"-1"-1"-330"0,6-4-97 15,3 0 1-15,3-5 11 0,7-1-11 0,5-4-25 16,7-5-34-16,3-1-33 0,6 1-15 0,3 1-13 15,1 1-7-15,-1 3-9 0,-3 0-16 16,-3 4-28-16,-7 4-53 0,-2 1-92 0,-6 2-180 16,-2 1-407-16,-2 3-702 0</inkml:trace>
  <inkml:trace contextRef="#ctx0" brushRef="#br0" timeOffset="73142.3674">29199 15233 1776 0,'3'-4'696'0,"4"-2"-613"0,7-5-64 0,4 0 6 16,8-7 19-16,7 0 7 0,2-4-3 15,5 1-21-15,0 4-20 0,-1-1-32 0,-2 1-61 16,-2 2-112-16,-3 1-289 0,-2-1-1031 0</inkml:trace>
  <inkml:trace contextRef="#ctx0" brushRef="#br0" timeOffset="74341.7121">29944 14593 2223 0,'1'-6'247'0,"3"0"-128"16,0-4-69-16,-2 5-17 0,4 3-9 0,-3 0-11 16,4 2-6-16,-2 1-9 0,4 0-3 15,1 3 0-15,1 3 0 0,4 4 0 0,-4 3-4 16,-1 2-1-16,-1 5 1 0,-4 3 6 0,3 5 12 16,-6 4 2-16,0 1 4 0,1-2-5 15,-3-1-5-15,-3 0 3 0,2-5-4 0,0-3 1 16,0-5-1-16,0-8 0 0,0-5 14 0,0-2 30 15,2-6 25-15,-1 1-2 0,0-6-11 0,1-6-32 16,0-4-27-16,0-7 2 0,4-5-5 16,-1 0 8-16,-1 2 3 0,3 2 0 0,-2 3 5 15,2 3-1-15,-2 3 2 0,5 6-4 0,-3 0-3 16,-1 5-4-16,3 3-6 0,2 0 4 0,2 2-2 16,5 1 3-16,2 1 0 0,4 0-3 0,1 2 0 15,2 0 0-15,2 1 4 0,-2-1-3 16,3 2 1-16,-1-3 0 0,-4 1-6 0,4-6 6 15,-6-1 0-15,0-6 2 0,-2-1 5 0,-4-4-3 16,-5-1 1-16,-3-3 1 0,-6 1 0 16,-3-3 3-16,-4 1 0 0,0 1 0 0,-3 2-5 0,1-1 7 15,4 2 0-15,0 5 4 0,-1 2 4 16,7 4-10-16,-2 3-7 0,1 1-6 16,1-1-9-16,5 5 3 0,2 0 1 0,1 3 1 0,8 6-1 15,-5-1 1-15,4 3 0 0,0 1 2 16,1 0-1-16,-5 1-4 0,4-1 1 0,-6 0-6 15,0-1 2-15,-3-1 0 0,0-1 0 0,-2-5 3 16,-3 0 2-16,-2-6 5 0,3-1 8 0,-4-1 7 16,1-4 1-16,4-2 0 0,-1-4-7 15,5-2-6-15,1-4 0 0,3-1 1 0,-3 2 0 16,0-5 1-16,2-3 1 0,-4 1-2 0,1-4-1 16,-1 1 1-16,0-6 4 0,-3 2-2 0,2 0 0 15,-1 0-2-15,-3 0-6 0,-3 3 8 16,0 0 2-16,-2 5 2 0,1 5 5 0,-1 5-4 15,0 0-1-15,1 6-1 0,-1 2-1 0,1 1-8 16,1 4-11-16,-1 2-6 0,1 3-11 16,0 2 10-16,4 4 9 0,-2 2 5 0,4 4 13 15,-3 2-8-15,5 4 0 0,-3 1-1 0,-1 1-2 16,4 3 4-16,1-4-1 0,0-1 1 0,1-8-2 16,5-3 4-16,-1-7 3 0,1-4 3 15,-2-5 9-15,-1-3-6 0,2-4-1 0,-1-5-4 16,0-3-6-16,0-3 3 0,-3-3 3 0,0-1-2 15,-1-1 0-15,-2-2 0 0,-5 0-2 0,2 3 1 16,-3 2 4-16,-1 4-1 0,-1 6 0 16,1 3-2-16,0 4-5 0,0 1 1 0,2 3-8 15,-3 2-8-15,2 2-3 0,-1 3-3 0,2-1 3 16,2 3 6-16,0 4 7 0,2 1-1 0,2 4 2 16,1 0 3-16,2 4-11 0,-2 0 11 0,0-1-4 15,-1 1 2-15,0-4 3 0,-3-2-6 16,3-6 4-16,-1-3 7 0,-1-8 11 15,0-1 7-15,1-6 2 0,-1-2-6 0,-3-5-8 0,3-2 2 16,-2-3-4-16,0 0 4 0,-2-1-3 16,2 1 1-16,-3 2 1 0,0-1-2 0,0 2 6 15,2 3-9-15,-1 1-1 0,0 5-2 0,2 2-9 16,-1 3 2-16,2 1-4 0,-1 2-3 0,2 2 1 16,-2 2-6-16,3 2 1 0,0 4 0 15,2 2 4-15,4 0 6 0,1 5 3 0,0-1 0 16,3 1-6-16,-1 0 0 0,-2-2-4 0,5-4 4 15,-1-3 7-15,2-5 1 0,0-4 6 0,0-5 5 16,-2-4 0-16,-1-6 2 0,-6 1 2 16,0-3-5-16,-4-2-3 0,-5 0 1 0,1 1-2 15,-8 2 3-15,3 2 8 0,-3 2-4 0,-2 5 5 16,2 0-1-16,-2 6-4 0,4 3-2 0,1 1-12 16,1 2-7-16,0 3-1 0,0 3 0 0,1 3 6 15,1 4 6-15,7 1 2 0,2 3-2 16,5 2 0-16,0-1-9 0,8-1-20 0,1-4-14 15,3-2-33-15,-4-6-52 0,4-4-99 0,-3-4-245 16,1-4-671-16,-6-2-125 0</inkml:trace>
  <inkml:trace contextRef="#ctx0" brushRef="#br0" timeOffset="74654.1526">29499 16297 463 0,'12'12'-108'0,"3"6"-246"16,2 7 354-16</inkml:trace>
  <inkml:trace contextRef="#ctx0" brushRef="#br0" timeOffset="75708.142">28930 16307 471 0,'-1'-9'291'0,"0"-9"-9"0,1-3-18 0,-1 0-16 0,1 0-36 16,-2-2-30-16,-1-1-43 0,-1-3-30 0,-1-1-10 16,0 0-15-16,-4-1-6 0,2 0-10 15,0 4-8-15,-2-2-6 0,-1 4-11 0,1 0-1 16,3 5-8-16,0 1-1 0,-2 3-4 0,5 4-2 15,-3 0-1-15,5 5-9 0,0 4-12 16,1 1-25-16,0 3-24 0,1 3-4 0,5 3 3 16,-1 7 19-16,4 9 17 0,3 8 6 0,6 8 2 15,-1 6-3-15,1 4 6 0,2 4-2 0,1 2 3 16,0 0 2-16,-4 3 0 0,1 2-1 0,-6 0 0 16,1-5 2-16,-3-3 4 0,-4-5-1 15,2-6-2-15,-6-7-6 0,0-10-2 0,0-8 0 16,-1-7 10-16,1-5 15 0,-2-5 5 0,0-4 8 15,-2-5-10-15,2-8-14 0,0-7-6 0,0-7-7 16,3-2 3-16,-1-6-2 0,0-2-4 16,4-2 12-16,-4-1 5 0,2-3 4 0,2 4 0 15,-5 0-6-15,3 4-3 0,-1 4 5 16,-1 7 8-16,0 7 1 0,1 7 1 0,1 3-8 16,-2 6-7-16,4-2-9 0,-1 3-5 0,4 2-1 15,1 1-4-15,3 3 1 0,4 4-1 0,3 2 2 16,-1 1 7-16,3 5-2 0,3 1 5 0,-1 2-3 15,-1 1-1-15,-1-4 3 0,4-3 4 0,-3-4 3 16,-1-5-2-16,1-6 4 0,0-3-3 16,-5-3 0-16,-2-7 7 0,-2-1-4 0,-4 1 2 15,-4-1-5-15,0-2-5 0,-4 1 2 0,-3 0-3 16,-2-3 3-16,-1 0 0 0,-2 2-4 0,0-1-2 16,-3 0 0-16,-1 2 2 0,1 0 0 15,-2 5 2-15,3 4-1 0,2 5-6 0,0 2-1 16,3 2-9-16,-2 1-5 0,2 4 2 0,-3 4-1 15,1 4 4-15,-1 6 5 0,4-2 4 0,0 3 1 16,2-2 5-16,1 3-1 0,2 1-2 0,3 0 5 16,0-1-3-16,6-5 5 0,-4-2 7 15,0-5-2-15,2-3-1 0,0-1 0 16,-3-3-3-16,-2 1 2 0,-1-3 4 0,-3 1-1 0,0 0 2 16,-1-1 0-16,0-1 2 0,0 0-2 15,0-1 0-15,0 1-17 0,-1 0-18 0,1 0-25 16,-1-1-39-16,0-1-32 0,-1-1-51 0,-1 2-86 15,1 0-137-15,1-1-218 0,0 2-350 0,-2 0 488 16</inkml:trace>
  <inkml:trace contextRef="#ctx0" brushRef="#br0" timeOffset="76514.16">29232 16659 446 0,'-1'-7'-349'0,"-1"2"253"16</inkml:trace>
  <inkml:trace contextRef="#ctx0" brushRef="#br0" timeOffset="76720.9451">29404 16618 800 0,'3'0'350'0,"4"-1"-98"0,4-2-28 15,6-2-21-15,2-4-21 0,6-1-30 16,4-4-40-16,3 0-38 0,8-2-26 0,1-2-14 15,-1 3-20-15,0-1-41 0,-7-1-69 0,-4 5-102 16,-7-4-179-16,-1 5-380 0,-3-3-232 0</inkml:trace>
  <inkml:trace contextRef="#ctx0" brushRef="#br0" timeOffset="76957.9947">29435 16634 1272 0,'-7'-1'203'0,"2"-3"-55"0,-1-1-34 0,9 1-31 15,5-2-39-15,4-7-27 0,7-1-1 16,8-7 2-16,11-5-9 0,4 0-24 0,5-1-122 0,0 2-248 15,1 3-447-15,-5 0 278 0</inkml:trace>
  <inkml:trace contextRef="#ctx0" brushRef="#br0" timeOffset="79559.0484">30169 15765 376 0,'-1'1'-30'0,"-4"-1"-54"0,-1 0 15 0,5 6 56 16,-1-3 67-16,-1 1 66 0,-1 0 40 16,3 1 15-16,-1 1-2 0,-1-1-38 0,3 0-29 15,0 0-30-15,3 1-12 0,0 1 0 0,1-3-1 16,2-1 8-16,2-2 3 0,3 0 2 16,1-2-5-16,6-4-7 0,-4-2-11 0,5-5-13 15,-2 0-3-15,-4-2-6 0,-1-1 2 0,-2 1-1 16,-2-3-4-16,-5 1-3 0,1 0-7 0,-3 0 2 15,-3 0-4-15,-3 3-3 0,1 0-3 16,-4 0-11-16,-1 1 0 0,-2 4-5 0,-1 1 8 16,-3 0 11-16,-1 2 9 0,-1 4 12 0,-1 1 0 15,2 3-1-15,-2 4-5 0,3 4-9 0,1 1-7 16,4 5-5-16,0 1-5 0,0 2-3 0,6 2 3 16,-1 3 3-16,4 1-2 0,2 1 6 15,4 1-4-15,0 2 0 0,5-1-1 0,4-2-1 16,0-3 3-16,5-5 2 0,2-1 7 0,2-4-5 15,-2-2-1-15,4-1-3 0,-3-3-9 16,-1-5 5-16,-1-1-2 0,1-5 2 0,-3-3 6 0,1-8-2 16,-3-1 3-16,0-7-3 15,-3-3 2-15,0-3 0 0,0-3-1 0,-2 1 2 0,-6-3-5 16,3-1 6-16,-6 2-1 0,2-2 6 0,-3 3 6 16,-1 4-2-16,1 2 2 0,-1 2-3 15,0 4 0-15,1 4 0 0,1 4-6 0,-1 3-6 16,5 3-16-16,-2 2-3 0,4 3-4 0,0 3-2 15,3 3 9-15,1 2 1 0,0 6 3 16,4 1 2-16,-5 3-1 0,2 3 1 0,-2 2-5 16,0 1 3-16,0 1 1 0,-1 0 2 0,-2 0 2 15,1-3-1-15,-3-4 8 0,-1-2-8 0,0-7 6 16,-2 0 3-16,-2-5-4 0,-1 0 22 0,0-3 29 16,0-2 11-16,0-4 0 0,-1-2-11 0,-2-2-28 15,0-6-16-15,1-3 7 0,1-3-11 16,-1-1 0-16,2-3 6 0,0-2-10 15,1 1 6-15,0 0-2 0,1-1-6 0,5 1-2 16,-4 2-1-16,7 2-1 0,-2 4-5 0,0 3 3 16,2 4-10-16,0 4-2 0,0 3 1 0,1 3-6 15,-1 2 6-15,2 4 1 0,0 3 2 16,-2 3 8-16,6 1 0 0,-5 4 4 0,0 0 1 0,0-1 0 16,-1 3 0-16,-2 1 3 0,-4 2 0 15,2-4-6-15,-5-1 4 0,0-5 0 0,0-5 5 16,-1-4 27-16,-1-2 7 0,0-3 2 0,0-2-5 15,-4-6-22-15,4-3-10 0,-1-1-3 0,2-5 1 16,0 3-3-16,2-1 4 0,-1 0-4 16,5 0-4-16,-2 4 2 0,4 1-8 0,1 1 0 15,2 3-4-15,0 3-1 0,0 3 3 0,6-1 1 16,-2 4 5-16,6 1-3 0,0 2 2 0,4 0 1 16,-4 2 2-16,1-2 7 0,0 1-1 15,2-1 2-15,-4-1 0 0,-2-2-5 0,-1-2 5 0,-5-2-2 16,2-3 3-16,-8-3-1 0,3-1 4 15,-3-4-1-15,-3-1-2 0,-1-1 7 0,-2-4-6 16,-2 0 0-16,-1-2 4 0,-3-1-8 0,-3-3 7 16,3-1 0-16,-6-2-1 0,1-1 6 15,1 2-2-15,0 0 1 0,2-3-3 0,0-3 0 16,0 2-4-16,0-2 2 0,2 3 3 0,1 2 9 16,0 0 18-16,0 7 7 0,2 3 3 15,1 6-7-15,-1 5-16 0,2 3-14 0,1 3-27 16,1 3-8-16,4 4-3 0,-2 4 2 0,5 3 21 15,0 5-5-15,-1 4 7 0,5 6 0 16,-2 3-2-16,4 7 10 0,-2 2-5 0,0 5 1 0,2 3 0 16,-3 0-2-16,-1 4 2 0,-5-2 0 15,4-1 3-15,-4-5-5 0,-2-5 3 0,0-5-2 16,-2-5-2-16,-1-6 8 0,0-6-6 16,0-7 5-16,-1-3 11 0,1-3 5 0,0-5 5 15,0-4-4-15,0-5-9 0,0-6-17 0,0-2 4 16,0-3 0-16,5-3-1 0,-2-2 9 0,3-1-10 15,0-1 1-15,6 0 0 0,1 3-6 0,-1 4 2 16,1 4-3-16,4 4 0 0,-3 3-1 16,2 3-1-16,-2 4 3 0,3 2-5 0,3 5 11 0,2 3-5 15,0 2 6-15,0 4 1 0,5 1-8 16,-2 3 7-16,1-3-3 0,-5 0-4 16,0-2 3-16,-3-3-2 0,-5-4 4 0,-1-6 3 0,3-4 9 15,-5-2-6-15,-1-4 0 0,-4-2 2 16,2-4-11-16,-4-2 8 0,-3-2-1 0,0-1-1 15,0-3 6-15,-2-3-5 0,-1-4 4 0,-2 0-4 16,-4-1 2-16,5 1 1 0,-4-2 1 0,-1 0 4 16,0-1-5-16,5-2 0 0,-2 1-1 15,4 2-3-15,-1 0 9 0,1 5 3 0,-3 4 9 16,4 5 6-16,0 5 0 0,-1 8-9 0,2 3-13 16,-5 4-18-16,10 6-10 0,-4 3 1 0,2 4 5 15,2 7 10-15,-1 7 6 0,-2 5-3 0,4 6 4 16,-3 6 3-16,-1 6-4 0,4 2-2 15,-3 1 0-15,3-2-1 0,-2-5-1 0,4-10 5 16,3-9-3-16,-1-5-1 0,1-7 7 0,0-3-6 16,-2-4 6-16,-2-3 3 0,-3-4-5 15,6-3 8-15,-1-5-2 0,0-5 0 0,3-4-3 16,-2-5-2-16,1-2-2 0,1-3-1 0,-2 1 6 16,1 0-1-16,-2 2 1 0,0 2 3 0,-2 3-11 15,-3 4 2-15,4 6-2 0,-2 1 0 0,-3 3-1 16,2 3-3-16,1 3-2 0,2 1-4 15,-3 6 5-15,2 3-2 0,-2 2 5 0,6 4 6 16,-4 4-5-16,2-1 3 0,1 1-4 0,0-2-2 16,-1 1 7-16,0-3-3 0,1-6 3 15,0-1 0-15,0-4-3 0,-1-7 7 0,1-3 0 16,-2-6 4-16,3-2-5 0,-2-5 3 0,-2-3 0 16,1 1-3-16,-5-1 7 0,2 0-5 0,-3 1 1 15,0 5-2-15,-1 0 0 0,-1 5-2 16,1 0-3-16,-1 5 4 0,2 3-11 0,-2 1-3 0,2 2-5 15,-1 2-5-15,0 0 13 0,1 7 1 16,0 1 6-16,6 1 1 0,1 2-8 16,0 0 8-16,1 0-2 0,-1 0-3 0,1-8 0 15,-2 0 3-15,-1-3 3 0,4-6 2 0,-2-2 12 16,0-2-9-16,0-6 2 0,3-1 0 0,-2 0-8 16,1-1 5-16,-4 0-4 0,-3 2 0 0,1 2-2 15,-1 3 1-15,1 3 0 0,0 0-9 0,-3 4 6 16,2 4-12-16,-1 1 0 0,1 6 7 15,3 3-6-15,1 6 11 0,3 4-1 0,-2 2 2 16,0 4-1-16,2 2-1 0,-4 1 2 0,-1 4-4 16,-1 1 5-16,-7 4-2 0,-1-1 2 0,-1-3 4 15,-2-1-6-15,0-9 4 0,3-6-2 16,-2-9 0-16,2-6 8 0,1-2 5 0,1-4 5 16,1-3-3-16,0-2-3 0,-1-3-9 0,2-7-3 15,0-1 4-15,7-6-3 0,1-3 3 0,3-3-4 16,0-5-2-16,3 0 4 0,2-4-2 15,-1 1 4-15,-1-1 0 0,0-2-2 0,-3 0-1 16,3-5-1-16,-3-3 0 0,0 3-3 0,-3 1 4 16,-1 5 1-16,-3 4-3 0,-5 6 10 15,0 4-6-15,-3 9 2 0,2 3 2 0,0 7-9 16,-2 3-10-16,1 2-12 0,2 2 1 0,-2 6-3 16,-1 5 15-16,-2 6 9 0,3 2-1 0,-3 2 8 15,1 3-7-15,3 2 0 0,2-3 0 16,6 0-12-16,0-5 5 0,3-8-1 0,3-4 4 15,1-6 9-15,2-1 1 0,-1-4 3 0,4-3-1 16,0-3-1-16,-1-4-3 0,-1 1 0 0,4-3 1 16,4 3-3-16,-2 0 11 0,3 3 1 0,-9 0 1 15,1 2 4-15,-5 5-4 0,3 1 0 0,-2 3-5 16,-4 4-1-16,-3 3-2 0,-5 3-3 16,2 5 4-16,-4 4-4 0,-5 0 4 0,-2 5-3 15,-4 1-7-15,-6 3-15 0,-4 6-60 0,-9 2-119 16,-7 5-303-16,-10 3-1062 0</inkml:trace>
  <inkml:trace contextRef="#ctx0" brushRef="#br0" timeOffset="80281.3834">27982 17881 1906 0,'-5'-5'191'16,"0"-1"-156"-16,1-1-60 0,3 5-19 15,2 4-6-15,3-1 8 0,-2 2 23 0,5 0 19 16,-3 5 13-16,3 0 0 0,0 4 5 0,-1-4-7 16,4 3-3-16,-1 1-3 0,0 0-1 0,1-1 3 15,-3 0-4-15,-2-4 0 0,2-1 1 0,-4-4 1 16,2 0 13-16,0-1 9 0,-3-5 10 16,4-3-2-16,0-8-12 0,0-2-2 0,4-6-9 15,1-5-1-15,0 2 0 0,2 0-5 16,-3 1 2-16,1 3-3 0,-2 6 5 0,-2 2-3 15,1 0-6-15,-2 6-4 0,1 4-14 0,0 1 3 16,-1 3-1-16,1 1 7 0,2 4-3 16,-1 3 3-16,2 2-1 0,-1-2-3 0,3 1 9 0,-2 1 0 15,0 0-3-15,0 1-1 0,-4-1-2 0,-1-1 1 16,-3 0 0-16,-2-3 10 0,1-3 9 16,1-3 4-16,-1-1 10 0,2-5-5 0,-2-5-1 15,1-1-7-15,-1-5 1 0,2-4 0 0,2-2-3 16,-2-2 12-16,4-2-1 0,-2 4 18 0,0 6 9 15,4-1-8-15,-2 6 5 0,3 4-13 16,3 1-6-16,-1 5 2 0,5 0-6 0,-1 6-1 16,3 3-6-16,-1 1 1 0,-2 7-7 0,0 1 0 15,-1 4-1-15,0-5-10 0,3 4 4 0,-4-2-11 16,5-4-11-16,-3 0-33 0,-1-3-68 0,1-6-109 16,-3-2-216-16,-2-5-428 0,0-2-50 0</inkml:trace>
  <inkml:trace contextRef="#ctx0" brushRef="#br0" timeOffset="80956.7409">29032 17429 2101 0,'-13'15'67'0,"-2"7"-66"0,-4 5-14 0,5 0 4 15,9 0 4-15,-2-6-4 0,6 1-3 16,3-3-8-16,6-8-1 0,0 2-4 0,-1-9 9 16,3-1 6-16,3-2-10 0,-5-5-5 0,5-3-15 15,-2-4-4-15,0-2 8 0,-1-3 5 0,-1-1 10 16,-3 2 4-16,0-6 9 0,1 1 12 16,-4 0 11-16,-3 2 22 0,-3 2 10 0,-4 2 26 15,2 3 9-15,0 0-1 0,-3 4 1 0,4 1-15 16,-4 1-14-16,5 4-22 0,0 1-24 15,-1 1-15-15,4 2-12 0,1 2 6 0,4 2-2 16,-3-1 7-16,1 2 2 0,6-3-6 0,-2-1 15 16,1-3-4-16,1 0 9 0,2-1 6 0,-3-1 0 15,2-2 6-15,2-2-1 0,1-5 8 0,0 3-2 16,-2-2 8-16,5 0-1 0,-2-1-4 0,-2 0 13 16,5 0-9-16,-4 3 1 0,5 0-4 15,1 4-11-15,0 1-4 0,0 2-7 0,0 0 3 16,2 4-7-16,-1-1 1 0,-3 4-1 0,1 0-8 15,-7-1 10-15,0 2-7 0,0-2 5 16,-2 2 2-16,-2-1-9 0,-1 0 7 0,0-4-1 16,-3-3 8-16,0 0 17 0,0-2 10 0,-1-4 2 15,-1-3-9-15,3-4-9 0,1-4-17 0,0-2 4 16,0 3 5-16,0-4-9 0,1 2 7 16,2 0-6-16,-3 0-7 0,2 4 7 0,-2-2-5 15,0 5 2-15,1 1-3 0,-2 3 0 0,5 0-2 0,-6 1 1 16,4 3 3-16,-3 1-5 0,4-2 8 15,3 1-3-15,0-3 0 0,2-1 6 0,-3 0-3 16,-2 2 7-16,0-1 1 0,-3 0 9 16,-3 3 9-16,-2 0 14 0,-2-1 12 0,-2 3-3 15,2-1-1-15,-3 2-17 0,1 2-14 0,0 1-4 16,-2 2-9-16,2 4 1 0,-3 3-3 16,4 2-2-16,-2 1 1 0,4 0 0 0,1 1 3 15,5 0-6-15,-1 0 5 0,4 2-4 0,-1-5-4 16,1 2 2-16,5-3-27 0,-2 1-25 0,0 0-55 15,3-2-98-15,-3-2-148 0,6-2-418 16,-4-5-814-16</inkml:trace>
  <inkml:trace contextRef="#ctx0" brushRef="#br0" timeOffset="81289.3816">30591 17043 2279 0,'-5'-19'76'15,"2"-8"-50"-15,-1-5 12 0,0 2 19 0,3 0 16 16,1-2 11-16,-1-4 0 0,0 1-1 16,1-1-14-16,-1 1-4 0,1 0-16 0,0 2-7 15,0 5 12-15,-1 5-7 0,1 5 5 0,-6 8-11 16,6 2-12-16,-1 6-12 0,1 1-17 0,1 3-2 15,0 6-9-15,4 0 6 0,-3 8 3 0,0 5-2 16,3 3 8-16,-2 6-6 0,1 1 5 16,3 5-1-16,-4 1-4 0,5 2 3 0,-1 5-3 15,-3-4 3-15,1-1-3 0,-1-6 2 0,4 2-5 16,-4-8-21-16,3-2-13 0,-4-3-43 16,5-7-42-16,-5-3-54 0,3-4-99 0,-3-3-128 15,-2-5-335-15,0-7-627 0</inkml:trace>
  <inkml:trace contextRef="#ctx0" brushRef="#br0" timeOffset="81455.2526">30580 16768 2706 0,'-1'-5'128'16,"-2"-1"-111"-16,3 0-37 0,4-1-7 16,1 4 9-16,2-2 10 0,3 2 12 0,0-1-2 15,-1 2 0-15,1-1-6 0,-1 3-2 0,-3 0 1 16,4 3-19-16,1 0-43 0,-2 1-85 0,0-2-162 15,2 2-327-15,-1-1-860 0</inkml:trace>
  <inkml:trace contextRef="#ctx0" brushRef="#br0" timeOffset="82055.0033">30662 16766 1998 0,'-7'-18'132'0,"-3"-10"-42"0,-1-2 17 0,1 0 27 16,1 5 10-16,-1-1-6 0,-1 3-17 0,1-1-15 16,1 3-18-16,-1 2-8 0,5 1-25 15,-1 4-7-15,4 2-12 0,0 8-22 0,1-1 6 16,1 4-15-16,0 1-12 0,1 1-2 0,1 4-9 15,1 5 2-15,5 6 9 0,3 7 3 0,-1 6 2 16,2 7 2-16,4 6 3 0,-4 7-6 0,0 3 4 16,-1 8-5-16,3 5 4 0,-4 4 2 15,-4 1-1-15,2 0 1 0,1 2-5 0,-1-1-2 16,-2 0-1-16,2-1 0 0,3-3 1 0,-3-2 2 16,1-4 0-16,1-8-5 0,-1-8-2 0,1-12 4 15,5-10-5-15,0-9 11 0,1-13 3 16,3-8 3-16,-2-9 9 0,-3-9 1 0,2-5 3 15,-4-6 0-15,0-3-2 0,-4-3-1 0,-4-1 4 16,0-3 8-16,-5 2 2 0,-3-1 4 16,1 2-4-16,-4 2-2 0,3 0-3 0,-3 0-3 15,4 6-3-15,-3 0-8 0,4 6-5 0,0 4-5 16,0 4-2-16,-1 3-1 0,3 2-5 0,3 2-7 16,0 3-21-16,0 5-34 0,5-2-40 0,2 2-70 15,0 3-98-15,1 1-196 0,1 4-445 16,2 4-551-16</inkml:trace>
  <inkml:trace contextRef="#ctx0" brushRef="#br0" timeOffset="82443.7681">31152 16906 2217 0,'-3'-24'663'0,"2"-8"-623"0,1-11-20 0,5 2 7 16,5 6 6-16,2 0 11 0,5-1 0 0,0-1-4 15,-2 4-2-15,2-1 0 0,-1 3-3 16,0 6-9-16,2 4-10 0,-3 8-12 0,0 1-4 15,1 7 5-15,-5 1-6 0,4 4 0 0,-1 4-6 16,-4 4-7-16,0 5 2 0,0 3 3 0,0 3 7 16,-3 0-2-16,-4 5-3 0,3 4-13 15,-4 2-17-15,-1-1-11 0,-1 2-19 16,-1 0-9-16,1-1-17 0,0-3-13 0,2-9 11 0,0-8 24 16,4-7 40-16,2-7 37 0,-1-3 17 0,1-4 0 15,2-2-8-15,0-8-4 0,6-1-1 16,-3-5 13-16,1-2 15 0,1-2 10 0,-3-2 15 15,-3-2-5-15,-3 2-4 0,-1 0-1 0,-2 3-3 16,4 6 2-16,-5 6-3 0,0 2 0 0,1 5-14 16,-3 5-8-16,1 5-13 0,-1 4-18 0,0-2 0 15,1 7-4-15,1 1 4 0,-1 4 4 16,0 2-2-16,4 5 0 0,-1 1-5 0,2 3 2 16,-2 4 2-16,-2-1 0 0,5 4 1 0,-4-4-21 15,5-4-32-15,0-6-49 0,-3-3-57 0,3-5-90 16,0 1-250-16,-6-4-690 0</inkml:trace>
  <inkml:trace contextRef="#ctx0" brushRef="#br0" timeOffset="83059.495">27833 18834 655 0,'-2'-1'221'0,"2"-1"-89"0,-2-1-20 0,0 1-41 16,1 0-13-16,-1 0-37 0,2 2-13 0,2 0 62 15,1 2 27-15,-1 2 34 0,-2-4 5 16,0 0-23-16,0 0-25 0,10 26-4 0,-10-26-12 16,5 25-12-16,-5-25 10 0,9 37-37 0,-9-37-20 15,12 49-7-15,-7-20-48 0,3 4 2 0,-2-4-40 16,1-29-24-16,2 0 1 0,0 0-35 16,2 0 75-16,-2 0-38 0,0 0-32 0,2 0-22 15,-3 0-171-15,1 0-106 0,-1 0-101 0,-1 0 533 16</inkml:trace>
  <inkml:trace contextRef="#ctx0" brushRef="#br0" timeOffset="88365.1266">28360 19016 1 0,'0'0'0'0,"0"0"0"0,0 0 0 0,0 0 0 16,0 0 0-16,0 0 0 0,0 0 0 0,0 0 0 16,0 0 0-16,-1-25 0 0,1 25 190 15,0 0 9-15,0 0 9 0,0 0-11 0,-6-25-36 16,4 18-19-16,-1-5-11 0,-2 0 7 0,1 1 3 15,1 2 4-15,-2-1-21 0,2 2-18 16,1-1 2-16,-3 5-18 0,3-1-2 0,0 2-13 16,1 1-27-16,-2 0-6 0,2-1-11 15,-1 2-8-15,2 1-14 0,0-1-9 0,0 2-29 0,0-1-8 16,0 1 10-16,2 2-2 16,1 1 24-16,-3-4 17 0,0 0-15 0,0 0 12 0,0 0-16 15,13 32-5-15,-13-32 9 0,9 26-12 0,-9-26-6 16,11 38-18-16,-11-38 0 0,16 44-18 0,-7-18 21 15,0-12 4-15,1-14-8 0,2 0 3 16,2 0-30-16,-3 0-13 0,0 0-4 0,1 0-8 16,-12 0-46-16,21 0-74 0,-21 0-119 0,20 0-204 15,-20 0 125-15</inkml:trace>
  <inkml:trace contextRef="#ctx0" brushRef="#br0" timeOffset="88602.4745">28175 18960 2225 0,'0'0'72'15,"0"0"-24"-15,0 0-13 0,0 0 29 0,0 0-10 16,0 0-19-16,0 0 8 0,-20-31-8 0,21 16 26 16,4-5 14-16,4-3-11 0,7-3-13 15,10-4-26-15,7-1-4 0,1-1-17 0,6 2 2 16,2 2-10-16,1-2-41 0,2 3-12 0,-3 1-34 15,-2 3-11-15,-4 4-30 0,-3 3-64 0,-5 1-84 16,-4 3-143-16,-3 3-170 0,-8 2-154 16,-3 2 500-16</inkml:trace>
  <inkml:trace contextRef="#ctx0" brushRef="#br0" timeOffset="88774.3096">28272 18991 847 0,'0'0'388'0,"0"0"-115"0,0 0-91 0,0 0-41 15,0 0-9-15,0 0 2 0,0 0 18 0,0 0-31 16,0 0-11-16,0 0-27 0,0 0-32 16,0 0 18-16,0 0-31 0,0 0 1 0,37-6-17 15,-9-6-50-15,25-14-15 0,9-2-55 0,5-3-131 16,3 2-171-16,-1-1-336 0,-2 4-511 0</inkml:trace>
  <inkml:trace contextRef="#ctx0" brushRef="#br0" timeOffset="89492.1797">29818 18886 641 0,'0'0'94'0,"0"0"-70"16,0 0-7-16,0 0 76 0,0 0 2 15,0 0 16-15,-8 0-26 0,8-7-49 0,1-3 14 16,0-5 10-16,3-5 39 0,2-5 9 0,1-4 12 16,-3 0-7-16,-2-3-30 0,2 1-15 0,-3-1-28 15,-1-2 3-15,-1 2 4 0,-3-3-3 16,2 2-2-16,0-1-14 0,-5 2 2 0,4 3-3 16,-2 3 16-16,1 5 13 0,-2 2-6 0,1 8-7 15,-1 1-39-15,2 6-15 0,1 5 1 16,0 6-8-16,-1 5 11 0,1 6-16 0,-1 5 0 15,2 6 9-15,0 6 10 0,2 6 10 16,0 1-10-16,2 2-6 0,5 0-15 0,1 0-22 16,4-4-49-16,-12-40-88 0,13 42-145 0,-13-42-274 15,20 37-388-15</inkml:trace>
  <inkml:trace contextRef="#ctx0" brushRef="#br0" timeOffset="89631.2255">29913 18576 2815 0,'-1'-6'8'16,"0"-1"-61"-16,1-2-65 0,2-1-136 0,7-5-252 15,1 1-436-15,4-4-7 0</inkml:trace>
  <inkml:trace contextRef="#ctx0" brushRef="#br0" timeOffset="89914.9639">30536 18512 2273 0,'-3'4'341'0,"-2"2"-332"0,-2 3-5 0,0 4-24 0,4-1-12 16,-5 3 3-16,6 0 10 0,0-3 9 15,3 0 13-15,0-3 29 0,0-4-4 16,5-5 11-16,-3-1 20 0,0-4-31 0,3-3 9 15,-1-5-20-15,2 0-25 0,2-6 12 0,-1-2 0 16,-3 1 11-16,4-2-4 0,0 1 7 16,-6 3 1-16,3 0 5 0,-4 6 19 0,-1 1-14 0,-1 6 3 15,0 0-30-15,-1 3-28 0,1 2 2 0,1 0-15 16,-1 2 8-16,5 3-41 0,0-1-106 16,4-1-175-16,1 1-312 0,1 1-850 0</inkml:trace>
  <inkml:trace contextRef="#ctx0" brushRef="#br0" timeOffset="90369.6724">31078 17970 2663 0,'-11'-4'51'0,"0"1"-56"15,-3 3-11-15,9 6 3 0,2 5 7 0,6 8 1 16,0-2 3-16,3 5 7 0,0 1 6 15,4 2 6-15,-3-11-2 0,1 5 1 0,-2 0-13 16,4 5 2-16,-1 2 1 0,2 1-8 0,4 1 8 16,-4 2-8-16,0-4-13 0,1-3-2 0,-3-5 5 15,-1-3 22-15,-3-7 26 0,0 0 8 16,-3-7-10-16,-2-5-8 0,-1-4-4 0,-4-3-9 0,1-3 11 16,-3-5-13-16,1-2-9 0,-6-5 37 15,-5-24-14-15,-2 2 16 0,3 8 2 16,6 4-19-16,5 8 6 0,-1-4-9 0,5 1 1 15,0 1-4-15,2 4 0 0,5 5-7 0,0 4-8 16,2 5 0-16,3 0-8 0,6 4 7 0,-3 6-3 16,6-1-7-16,0 6 3 0,1 1-7 0,0 3 1 15,4 6 6-15,-5 2-3 0,0 2 6 16,-5 6-5-16,-5 1-4 0,-2 5-4 0,-6 0 1 16,-2 4 5-16,0-16-1 0,-2 6 7 15,-4-2-10-15,4 0 8 0,-1-2 9 16,1-2-4-16,-1-2 17 0,2-3-18 0,1-1 20 0,4-8-6 0,0-2 4 15,3-2 15-15,3 0-23 0,2-1 7 16,1-3-23-16,7 1-4 0,-1 1-1 0,3-1-12 16,3 2-31-16,0 0-85 0,-2 1-154 15,2 0-279-15,-2 1-708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4:02:23.305"/>
    </inkml:context>
    <inkml:brush xml:id="br0">
      <inkml:brushProperty name="width" value="0.05292" units="cm"/>
      <inkml:brushProperty name="height" value="0.05292" units="cm"/>
      <inkml:brushProperty name="color" value="#FF0000"/>
    </inkml:brush>
  </inkml:definitions>
  <inkml:trace contextRef="#ctx0" brushRef="#br0">14178 3036 1 0,'-30'-12'0'0,"-10"-2"0"0,-10-3 0 0,8 4 0 15,6 5 0-15,4 2 0 0</inkml:trace>
  <inkml:trace contextRef="#ctx0" brushRef="#br0" timeOffset="3133.9254">12833 3639 174 0,'2'0'147'0,"0"-2"-169"0,1 1-38 16,2-1 23-16,0 0 52 0,-3 2 14 0,1 0 18 15,-1 2 24-15,2-2 22 0,-1 0 13 16,2 1-2-16,-2 0-10 0,2 0-19 0,0 0-14 15,4 2-13-15,-3-1-12 0,3 1-10 0,1 0-7 16,-1-2-1-16,3 1-2 0,2 1-1 16,-1-1-2-16,3-1-4 0,-1 2 2 0,4-2 1 15,0 0-1-15,2 2-5 0,0-2-1 0,0 2-5 16,0 1 0-16,0 0 1 0,-3 2-3 0,4 0-1 16,-1 2 2-16,2-2-3 0,-2 0 4 0,3 1 1 15,-4-3-2-15,5 2 3 0,-3-2-1 16,3 0 2-16,0-2 5 0,0 2 2 0,4-2-4 0,1-1-1 15,-2 1-3-15,2 1-4 0,0-2 6 16,-4 1-2-16,2-1 0 0,-2 1 1 0,1 0-1 16,0-1 1-16,-1 2 1 0,2 0 1 0,2-1-1 15,-1 0 0-15,-1-1 0 0,-2 1 0 16,1-1 7-16,-3 0 4 0,2 0 6 0,-2-1 3 16,3 1-5-16,-3-1-4 0,1 1-5 0,1-2-3 15,-4 1 5-15,5 0 1 0,-4-1 0 0,4 0 3 16,-1 0 3-16,1 0 1 0,2-1 7 15,1 1 6-15,0 0 0 0,0 0 4 0,1 1 2 16,-2-4-7-16,3 1-4 0,0 1-5 0,0-2-5 16,3 2-6-16,-2-1 0 0,-1 0-2 15,-1 0 0-15,-2-2 3 0,0 3-5 0,-1-2 0 16,1 3-5-16,0-1-7 0,2 1 5 0,-1-1-1 16,-1 0 4-16,2 1 4 0,1 0 1 0,2-2 2 15,1 3-1-15,-2-4 3 0,4 2 2 16,-4 1-1-16,-1-1 4 0,2 0 2 0,-1 0 0 15,-1 0 2-15,5-1-5 0,-3 1-3 0,4 0-5 16,-5 1-1-16,0-2 1 0,2 0 3 0,-2 1-1 16,-2-1 2-16,6-1-2 0,-3 0-7 0,-1 1 7 15,5-1 0-15,-5-1 1 0,3 2 3 0,0-2-1 16,2 1-4-16,1 0 1 0,-5-2-2 16,2 2-3-16,-3 0 2 0,-2-2-2 0,5 2-2 15,-1-2 3-15,1 1-1 0,0 0 0 0,-1 1 4 16,-1-1-4-16,-2-1-1 0,0 2 1 15,3-1-2-15,-4 1 4 0,0-1 3 0,0-1 1 16,1 1-4-16,-1 1 2 0,0-1-2 16,3 0-1-16,2 0 5 0,-4 2-7 0,5-2-1 0,-4 2-3 15,-2-1-1-15,0 1 5 0,-3-1 3 16,2 0 3-16,0 1-2 0,-1-1 4 0,4 0-2 16,0-1 2-16,4 0 6 0,-3 0-7 0,2 1-3 15,-1-1-1-15,3 1-7 0,-1-1 4 0,-2 1 0 16,-3 1-1-16,-1-2 2 0,0 2-1 15,1-1 0-15,1-1 1 0,-2 2 3 0,1 0-3 16,-1-1-2-16,-2 1-2 0,-1-1-6 0,-1 1 8 16,1-1-1-16,0-1 1 0,-3 2 4 0,-1-2-3 15,2-1 1-15,-2-1 0 0,1 2-4 16,-4 0-1-16,0-1-3 0,1-1 1 0,-2 2-1 16,7-1 2-16,-4 0 1 0,-1-2 1 0,0 3 3 15,1 1-3-15,-5-2-1 0,1 0 3 0,-2 1-1 16,-3-1 1-16,2 2 0 0,-4 0-2 0,5-2-3 15,-4 2 3-15,1 0-1 0,0-1 2 16,0 0 1-16,2 0-3 0,-2-1 2 0,4 0-2 16,-3 0 1-16,2 0-1 0,-2 0 0 0,1 0-3 15,4 2-5-15,-2-3 5 0,3 2 0 16,-2 1 2-16,0 0 5 0,-1 0-4 0,-1 1-1 16,1-3 2-16,-6 2 1 0,2 1 5 0,-5-1 5 15,-2 0 5-15,0-1 3 0,-3 0 8 0,0 1 4 16,0 0 1-16,-2-2 4 0,0 0-12 15,2-2-6-15,-2 1-5 0,-1 1-6 0,0-2 4 0,-1 1-4 16,4-2-3-16,-3 0-4 0,1 1-4 16,1-1-2-16,-2 1 1 0,4-1 7 0,-2 0-3 15,-1 1 1-15,3-1 2 0,-3 0-9 0,-2 1 13 16,0 0 4-16,-1-2-1 0,-2-1 3 0,0 0-6 16,-1 0-2-16,-2 1 0 0,2 0 0 15,-4-3-5-15,-1 1-3 0,2-2-2 0,0 1-4 16,-3-1 5-16,1 0 0 0,-2 0 1 15,0 1 5-15,-1 1-1 0,1-2 1 0,-2 2-1 0,1-1 0 16,-3 1-2-16,2-1-3 0,-2 1 2 16,-1-1-3-16,-1 2 3 0,1-2 3 0,-4 2 0 15,0-2 3-15,-2 1-5 0,-2 1-3 0,-1 1 0 16,-1-2-2-16,0 2 1 0,-1-2-1 16,0 1-1-16,-1-2-1 0,-2 2 2 0,1-2 4 15,0 3 1-15,-1 2 7 0,5-1-8 0,-3 0-2 16,4 3 0-16,0-2-3 0,1 0 7 15,0 3 2-15,-4-4-1 0,3 5-2 0,-3-1 0 16,-2 0-1-16,-1-1 2 0,0 0 1 0,-1 0-3 16,0 2-2-16,-2-1-1 0,-6-2-1 0,-1 3 3 15,2-2 3-15,-1 0-2 0,2 1-1 0,-2-1-1 16,4 1-1-16,-1-1 0 0,0 2 3 0,-1-1-3 16,2 2-2-16,0-1 0 0,-3 1-3 15,3-1 3-15,-5 2 1 0,-1-1 1 0,1 0 1 16,2 1-4-16,-3 0 0 0,2-2 0 15,-2 2 3-15,-2 1 3 0,2 0-3 0,-2 1-2 0,-2-1-6 16,2 1 3-16,-1-2 1 0,-1 1 0 16,2 0 1-16,2-1-3 0,1 0-3 0,1 2 0 15,-1-1 2-15,5-1 1 0,-3 2 3 16,3-2 0-16,-1 2-3 0,-3 0 0 0,4 0 1 0,-5 0 1 16,0 0 5-16,-3 0-1 0,1 0-1 15,-2 2 0-15,2-2-4 0,1 2 1 0,-2-2 3 16,3 1-2-16,1 2-4 0,-3-2-3 0,3 1-2 15,-1 1-1-15,0-2 5 0,2 1 0 16,0 1 1-16,0-1 5 0,4 1 3 0,0 1 2 16,2-1 3-16,0 0-3 0,2 1-2 0,0 0 0 15,3 1 0-15,2 1 2 0,-1-3 5 0,1 2-4 16,1 0-3-16,-2-1 0 0,2 2-7 0,-3-1 5 16,-1 1-1-16,4 0-8 0,-3 2-13 15,4-2-16-15,-1 0-12 0,-3 1-4 0,-2 0 11 16,0 0 9-16,2-2 13 0,-1 3 8 0,-1-2 1 15,-1 1 5-15,4 0 1 0,-4 1 1 16,1-2 1-16,-5 3-4 0,2-1-8 0,-2 0-1 16,-3 0-3-16,4 0 0 0,1 0 9 0,2-1 0 15,-1 0 6-15,1 0 3 0,0-2 3 0,0 0 3 16,2 3 2-16,2-3 0 0,1 1-6 16,1 1 1-16,-2 0-1 0,3-3 5 0,-2 0 2 15,2-1-4-15,1 1-9 0,0 0-53 0,2-2-41 16,-2 0 12-16,2 1-3 0,-1-1 51 0,2-1 45 15,-2 3-15-15,2-1 47 0,-3 1 21 0,1 0-12 16,-1 1-13-16,-1-2-9 0,1 2-18 16,0 2-5-16,1 0 14 0,0-2-28 0,-2 1-7 15,3-1 12-15,-2 5 2 0,0-3 5 0,0 0 3 16,3 3 1-16,-2-4 1 0,4 2-2 0,-3 1 2 16,2-1 1-16,-1 3 0 0,-1-2 1 0,0 1-2 15,1-1-2-15,0 2-2 0,2 2 0 16,-3-2 0-16,-1 0 1 0,2 0 1 15,-2 0 2-15,3-1-3 0,0-1 1 0,-1 2-2 0,3-2-5 16,-1 0-1-16,0 0-2 0,0 0-2 16,2 2-2-16,2-2-3 0,-4 3-9 0,2-4-3 15,1 3 3-15,1-3 3 0,2 1 4 0,1 0 0 16,0 1-5-16,0-2-1 0,2 2 2 16,1-1 3-16,1 2 5 0,-1-2 2 0,1 2 1 0,0-1 1 15,0 1 0-15,1 0 0 0,1 0 4 16,0 2 0-16,2-1 1 0,-2 2 0 0,0-1 1 15,3-1-1-15,0 0 2 0,1 0 2 0,0 1 1 16,-1-2 2-16,2-1 0 0,0 1 2 16,-1 0 0-16,1 0 1 0,0 1 2 0,1 1-3 15,0-2 2-15,1 3-3 0,-1-4-3 0,2 2 1 16,0-2-4-16,1 1-1 0,1-2 1 0,4-3-3 16,-2 2 5-16,-2-2 0 0,3 1 3 15,-2 1 4-15,2-1 1 0,-2-1 1 0,0 1-2 0,1 0 0 16,0-1-2-16,-1 0-1 0,3 0 2 15,-3-1 4-15,2 1 6 0,2-2 1 16,0 0 1-16,2-1-3 0,1-2-2 0,-1 3-2 0,5-3-3 16,-3-1-9-16,3 0-32 0,1 0-50 0,-1 0-65 15,-3 0-69-15,2-1-58 0,2 0 62 16,-6-2 218-16,2 3 0 0</inkml:trace>
  <inkml:trace contextRef="#ctx0" brushRef="#br0" timeOffset="11950.8783">6293 3704 1 0,'2'1'0'0,"0"1"0"16,5 0 0-16,-3-1 0 0,2 0 0 0,-2 0 0 16,2-1 0-16,-3 0 64 0,6 1 118 0,-1 3 11 15,2-4-6-15,2 1-26 0,-2-1-57 16,0 0-16-16,1 0 6 0,-1 0 11 0,-1 0-1 16,1 0-26-16,1 0-28 0,-2 0-9 0,1 0 2 15,-1 0 1-15,1 0-6 0,2 1-10 0,-1-1-6 16,0 2-1-16,2-2 2 0,1-2 5 0,0 2 0 15,0 0-2-15,2-1-2 0,1 0-4 16,-1 1-1-16,1-3-1 0,2 2-2 0,-2 2 1 16,3-2-1-16,1 1 1 0,-4 0-1 15,3-2-1-15,-1 1-2 0,-2-2 7 0,-2 2-3 16,1 0-2-16,-2 0 0 0,2 0-5 0,-2 1 6 16,3 0 0-16,-3-2-2 0,4 1-3 15,-2 0-2-15,-1-2 1 0,5 3 3 0,-3-1-2 16,2-1-2-16,-1 1-2 0,2-1 3 0,1 1 1 15,-4-1-1-15,4 0 2 0,-3 1-3 0,-3-2 1 16,5 0 1-16,0 0 0 0,-2 1-3 0,2-1-3 16,-3 2-3-16,-2-1-1 0,4 1 0 15,-1-1 1-15,0 1 0 0,-2 1 2 0,2-1-1 16,-3 1 1-16,3-1 1 0,0 1-2 0,-3-2 1 16,2 1-2-16,1 0 2 0,1 0-2 0,1-2 3 15,0 1 2-15,1 1-1 0,-4-1 2 16,3-1-4-16,-1 0-2 0,2 0-1 0,-2 1-1 15,0 1 0-15,0 0-1 0,-5 0 0 0,5 1-1 16,-1-2 3-16,-4 1 1 0,5 0 1 0,-1-1 5 16,2-2-3-16,-2 2-1 0,2-2 1 0,-5 2-2 15,2-2 0-15,-1 0 2 0,1 0-1 16,1 0 0-16,-5 0 0 0,5 0 0 0,-4 1-1 16,2-1 3-16,-3 1-3 0,5-1-1 0,-5 1 0 15,4-3-6-15,1 3 6 0,-2-1-1 0,2-1 2 16,0 2 1-16,-2-1-2 0,1-1 0 0,-2 2 1 15,2-3 3-15,3 1-2 0,-2-3 0 16,1 2-1-16,1 1-5 0,-4-1 7 0,3-1-1 16,-2 0 2-16,-3 2 3 0,1-1-4 0,0-2 0 15,-4 2 0-15,5-1 1 0,-3 1-3 0,4-3-1 16,-4 2-2-16,6 1-5 0,-4-2 4 16,4 1 1-16,-1 1 2 0,2-3 3 0,-2 2-2 15,-4 0-2-15,5 1 0 0,-6-2-1 16,5 1 4-16,-2 1-1 0,-3-2 3 0,-1 1-2 0,-2 1 4 15,2-3 3-15,-1 2 0 0,4-1 6 16,-4-2-1-16,-2 0-1 0,1-1 3 0,-5-1-1 16,3 1 0-16,0 0 1 0,-5 1-2 0,4 1-2 15,-4-2-1-15,-1 0 0 0,3 2 0 16,-3-3 2-16,-1 3-2 0,0 0-1 0,0-1-2 16,1 0-1-16,-2 0 3 0,2 0 0 0,-2 0 1 15,-2 1 1-15,0-2-2 0,1 1 1 0,0 0-1 16,-1-1-1-16,-2 2-2 0,0-3 0 15,-1 1-2-15,-1 0 0 0,3 0 0 0,-4 0-1 16,4 1-3-16,-4 2 1 0,-2-2-2 0,5 0 0 16,-3 1 1-16,0-4 3 0,2 3-3 15,-4-2 1-15,1 2-2 0,2-2-2 0,0 5 2 0,-2-3 0 16,4 1 1-16,-2 2-1 0,1-1 0 16,-2-1-2-16,-2 2-2 0,0-2 3 0,2-1-2 15,-3 2 3-15,-4 0-3 0,2 2-3 0,-1-1 2 16,-2 0 1-16,1-1 0 0,-2 2 4 0,1-1-3 15,-1-1-1-15,1 3 1 0,-2-2 0 16,4 2 0-16,-4-1-2 0,4 1 0 0,0 1-2 16,-3 1 3-16,5-1 0 0,0 0 1 0,-1 3 1 15,2-3-2-15,-1 1-2 0,0 1-1 0,-3-2 0 16,2 3 1-16,-1 0 2 0,-5 0-2 16,4 1 0-16,-4-1 0 0,0 0 0 0,-1-1 1 15,1 2 5-15,2-1-3 0,-4 1-1 0,2 0 1 16,0-1-6-16,1 0 6 0,-1 0 0 15,0-2 0-15,0 2 1 0,3 1 0 0,-3-3-1 0,4 2 3 16,-3-1 1-16,2 0-3 0,-1 0 0 16,-1 0-5-16,4 1-3 0,-1 0 3 0,-2 0 1 15,1-1 3-15,-2 2 0 0,-2-1-1 16,6 0-1-16,-5 0 1 0,4-1 2 0,-2 0 0 16,2 2-3-16,-2-1-1 0,4 1-3 0,-5 0 1 15,4 0 2-15,0 0-1 0,-4 3 4 0,-1-1-2 16,3-1-1-16,-3 0 1 0,1 0 0 0,0 1-2 15,0-1 1-15,-3 0-2 0,1 1-4 0,0-1 2 16,2 1-2-16,-1-1-4 0,-1 0 2 16,-1-1-4-16,2 1-2 0,2 0 2 0,-3-2 0 15,0 2 3-15,-2-1 2 0,1 0 0 0,-4 3-2 16,0-3 3-16,2 1 1 0,-1 0 2 16,-3 3 6-16,4-3-3 0,0 1-1 0,3 1-2 15,-3 0-7-15,1 1-2 0,-4 0-6 0,3 3-7 16,-1-1-5-16,-1-1-1 0,2-1 4 0,0 1 8 15,1 0 12-15,1-2 1 0,0 0 3 16,0-1 3-16,1 1-32 0,1 0 1 0,-3 0-3 0,2 1 1 16,-4 1 29-16,2 0 2 0,0-2 1 15,1 2 0-15,2-1 3 0,3 2-3 16,-2-1 1-16,4-1 0 0,1-1-5 0,-2 2 4 16,1 1 0-16,2-1-2 0,0-1 4 0,0 1-4 15,0 3-1-15,1-3 0 0,0-1-3 0,-1 1 2 16,0 1 2-16,-1 1 1 0,-2 0 0 15,2 1 3-15,-1 2-1 0,1-2 1 0,-3 0 2 16,4 2-7-16,-1-1 1 0,-3 1-2 0,2 0-1 0,1-2 0 16,1 0-2-16,-3 0-3 0,2-1-8 15,3 0 1-15,1 1 0 0,-3 1 2 16,0 2 11-16,1-1-1 0,-2 3 2 0,1-3 0 16,1 1-5-16,3-1 4 0,0 0 0 0,0 0-2 15,-4 1 0-15,2 1 3 0,0 0 0 0,-1 2 4 16,-1 0-1-16,2-4-9 0,5 0-4 0,-2 2-1 15,2-1-1-15,0 3 8 0,-1-1 3 0,3-1 0 16,-1 1 0-16,-2-1-5 0,4 1 4 16,-3-1 2-16,0 4 3 0,2-3 1 0,0-1-4 15,0-1-1-15,1-1-2 0,2 0 3 0,-1 0 1 16,2-2-4-16,0-1-2 0,0 2-2 16,0-2-1-16,1 1 3 0,1 1 2 0,1-1 1 15,0-2 3-15,0 0 0 0,2 1-1 0,0 1 5 16,-2-3 8-16,2 3 10 0,3-3 7 0,0 0 0 15,0-1-2-15,0 1-6 0,1 1-5 16,-1-2-5-16,3 0-2 0,0 1 1 0,1 0 4 16,4 1 5-16,-2-3 0 0,2 2 2 0,2-2 4 15,0-1 3-15,5 1 3 0,0-1 0 0,4-2-5 16,-1 0-4-16,4-2-1 0,-3-1-4 0,1 1-2 16,-4-1 0-16,2-1-2 0,-6 1 2 15,1-1 0-15,3-2-8 0,-4 1-12 0,-1 1-27 16,-1 1-53-16,1-1-122 0,-9-1-218 0,2 3-362 15,-3-2 367-15</inkml:trace>
  <inkml:trace contextRef="#ctx0" brushRef="#br0" timeOffset="32184.6418">21166 3561 1 0,'0'0'0'16,"3"1"0"-16,-1-1 0 0,1 1 0 0,-3 0 0 15,2 2 0-15,3-2 0 0,-3 1 120 0,0 3-22 16,4-3-24-16,-3 1-4 0,1 1 1 0,1-3 0 16,1 2 1-16,0-1 5 0,1 0 2 15,-2 1 1-15,4-2-7 0,0 1-10 0,1-1-11 16,1 0-5-16,0 0-7 0,0 2-6 0,5-1 0 16,-3-1-3-16,4 1-1 0,-2 1-1 0,3-1-7 15,-1 0 0-15,-1 0 4 0,1 2 4 16,5-3 10-16,-1 1 7 0,2 0-3 0,-2-1-4 0,3 1-6 15,-1-1-8-15,3 0-5 0,-2 2 0 16,2-2-2-16,-2 1 0 0,-2-1-2 16,-1 1-1-16,-1-1-1 0,1 0 0 0,-3 1 0 15,2-1 5-15,-1-1 4 0,0 0 5 0,-1-1 5 16,5-1 2-16,-3 1-1 0,2 0-5 0,0-2-4 16,-2 1-6-16,4 0-2 0,0-1-3 0,-1 0-2 15,1 2 1-15,1-1-2 0,-1 0 0 0,3 0-1 16,-4-1-2-16,3 1-1 0,-3 2-3 15,2 0 0-15,-4 1-1 0,1 0 0 0,-4-1 0 16,1 3-1-16,-1-1-1 0,2 0 2 0,-1 1-2 16,1-1 2-16,-1 0-1 0,0 1-1 0,-3-2 2 15,2 1 3-15,2-1 1 0,-2-1 2 16,1-1 0-16,-3 1-3 0,3 0 0 0,1 0 0 16,0 0-2-16,0-1 3 0,1 0-1 0,2-1-2 15,4-1 1-15,-6 2-2 0,5-1 1 16,-2-1 0-16,-2 2-1 0,0-1-3 0,4 1 0 15,-4-2 0-15,1 3-2 0,1-1-1 0,-4 1 1 16,-2-1 0-16,-1 1 3 0,3 0 1 0,1 0 3 16,-3 0 0-16,4-2-1 0,-1 0 0 15,0 1-3-15,5-2-2 0,-1 1 0 0,3 1 3 16,-3-1-1-16,3-1 0 0,-2 1 2 0,-2-1-3 16,3 1 0-16,-3 0 2 0,3 0-3 15,-3 0 2-15,2-1 0 0,-1 1-1 0,1 1 2 16,-2-2-1-16,-4 1 1 0,3 0 1 0,-2-2 0 15,3 2-1-15,-4 0-1 0,2 0 1 0,0-1-1 16,-1 1 0-16,1-2-1 0,2 0 1 16,-1 2-2-16,-2-2 3 0,2 2-1 0,-3 0 2 0,-1-2 2 15,0 1-3-15,-6 1-1 0,5 0 0 16,-3 0-2-16,1 2 3 0,0-3-1 0,-3 0 0 16,0 2-1-16,-1-2 2 0,1 1 2 0,-2 0-1 15,2-3 5-15,-3 3-3 0,1-2 2 0,-2 0-1 16,2 0-2-16,-1 1 2 0,-1-1-2 15,1 0-2-15,1-2 3 0,-2 1-4 0,2 0 1 16,2 0-1-16,0-1 0 0,3 0-3 0,0 1 0 16,1 2 1-16,3-2-4 0,5 1 5 15,-3-2-1-15,1 1 0 0,-3 1 3 0,2 1-2 16,-2-2 0-16,0 1-1 0,0-2-1 0,2 1 0 0,-1 2 2 16,2-2-1-16,-2 2-1 0,1-2 2 15,-1 2 0-15,1-1 1 0,-2-2 3 16,3 2-2-16,-5 0 1 0,-1-2 4 0,-4 1 0 0,-2 1 5 15,6-1 3-15,-5 0 1 0,0-1-1 16,6-1 2-16,-4 2-1 0,4-3-1 0,0 0 3 16,0 1-2-16,0-1 0 0,-1 0 1 0,2 0 2 15,-5-1 2-15,1-1-1 0,-3 0-2 16,2 1-3-16,-2 1 1 0,-2-3-2 0,1 3 2 16,-5-2-3-16,2 0-6 0,1 1 1 0,-2 0-3 15,1 1 0-15,-1-1 2 0,-1 0-2 0,0 1 0 16,1-1 1-16,0-1-1 0,0 1 0 15,1-1 1-15,-1-1 0 0,-1 2-1 0,0-1-3 16,-2 1 0-16,3-1 0 0,-1 0-1 0,-2 1 0 16,0-4 1-16,0 4-1 0,-1-1 2 0,0-1 3 15,0 2 1-15,0-1 0 0,-3 1 0 16,1-1 1-16,-1 1-2 0,-1 0 0 0,1-1 0 16,-3-1-3-16,2-1 1 0,-4 1 3 0,3-1-2 15,0 1 1-15,-4 2 0 0,3-1-3 16,-4-1 0-16,2 2-1 0,-1 0-2 0,1-2-2 0,-3 4 2 15,0-3-2-15,-3 2 1 0,1 0 1 16,-1-3-5-16,-1 4 1 0,-3 0 0 0,3-4-1 16,-2 4 2-16,-3-4-2 0,2 2 1 15,-1 0 0-15,-1 0 0 0,2 0 2 0,-2 1-2 0,-2-2 2 16,3 4-3-16,-4 0 0 0,1-1 0 16,-1-1-1-16,-2 3 0 0,-3-4 1 0,3 2 0 15,2 1 1-15,0 0 2 0,-1-1-1 0,1 1 1 16,-4 0 1-16,3 3-5 0,-5 0 1 0,4-2-2 15,-1 3 0-15,-4 0 3 0,3-1 0 16,-2 0 1-16,2 0-1 0,-3 1 2 0,-1-2 0 16,-1 2-2-16,-5-2 2 0,0 0-6 0,-3 1-1 15,1 0-4-15,-1 0 5 0,-1 1 3 16,4-2 2-16,-3-2 5 0,4 2-2 0,-3 0-2 16,7-1 3-16,2 1-1 0,-1-1 0 0,-1 1-1 15,3-1-1-15,-2 1 0 0,0 1-1 0,2-1 0 16,-2 2-1-16,-1-1 2 0,1 1-1 15,3 1-1-15,-3 0 1 0,-2-1-3 0,0 1 4 16,1 1-4-16,-2-2-2 0,1 2-4 0,3 2-4 16,-1-2 4-16,-2 0 0 0,-2 1 5 0,1 1-1 15,-4 0 1-15,2-1 3 0,1 0-6 16,1 1 5-16,0-1 0 0,0 1-2 0,0-2 4 0,0 3 1 16,0-1 1-16,-2 1 0 0,1-1 1 15,2-1-2-15,-1 2 0 0,2-2 1 0,2 2 1 16,-3-1-2-16,0 1 1 0,-1-1-1 0,2 0 0 15,-2 2 1-15,2-3 0 0,-1 3 1 0,1-1-4 16,-1-2 4-16,4 2-2 0,-3-1 0 16,1 1 3-16,1 1-2 0,2-2 0 0,-2 1 0 15,4 0 0-15,-5 0 0 0,2 1 0 0,-2 2 0 16,0-2-1-16,4 0 0 0,-4-1 1 16,4 1-1-16,-3-1 0 0,4 3-4 0,-2-3 5 15,0 2 0-15,-2 0 1 0,4 0 5 0,-2 1-6 16,1-3 0-16,0 2-2 0,-2 0 3 15,2-1-1-15,-2 2-1 0,4 0 1 0,-1-2-7 16,-1 1 9-16,-1-2-2 0,4 2 1 0,-3-1 6 16,1 1-7-16,1 0 1 0,5-2 1 0,-5 3-3 15,8-3 1-15,-5 1 0 0,4 1-1 0,-1-2 1 16,-4 2-2-16,2-1-2 0,0 0-3 16,2 0 1-16,-3 1-7 0,1-1 3 0,2 1 0 0,-4 0-2 15,3-1 7-15,-3 1 1 0,5-2 0 16,-1 2 2-16,3 1-2 0,-4-3-5 0,2 2-3 15,-1-1-12-15,3 1-52 0,-5 2-24 0,3-2 3 16,-2 2 9-16,-4-1 60 0,1 3 27 16,-3-3 1-16,3 1 2 0,0 3-3 0,2-3 1 15,-1 2-1-15,0 2 3 0,0-1-4 0,5 4 0 16,-5 0 2-16,1 3-8 0,2-2 8 0,-1 2 0 16,-1-3-3-16,1 1 8 0,1-1-6 15,-2 1 0-15,4 0 1 0,-2 1-3 0,4-2 1 16,2 2 2-16,-1-1 0 0,2-1-5 0,1-1 2 15,1 3 0-15,-1 1-2 0,0-2 6 16,3 2-7-16,0 1 3 0,0 1-1 0,0-1 0 16,3-1 2-16,-2 1 0 0,0-4 0 0,3-1-4 15,0 1 2-15,1-5-4 0,2 2 0 0,-2-2 4 16,2 0-2-16,3 0 2 0,-3 1 2 0,4-1-4 16,-1 0 1-16,1-1-3 0,0 0-3 15,3 0 1-15,1-1 0 0,-4 1 0 0,0 2-1 0,2 0 2 16,2 0 2-16,0-1 1 0,1 0 0 15,3 1-4-15,1-2 1 0,-1 0-4 0,3 1 2 16,1-4 1-16,-4 4-2 0,6-2 0 0,0 0-5 16,0-2-2-16,1 0-1 15,3 1 5-15,0-3 4 0,-1 0 4 0,1-1 0 0,2 0-3 16,0 1 0-16,-1-1 0 0,-3 0 2 0,2-1 4 16,0 3-1-16,-4 0 0 0,1-3-7 15,1 1-17-15,2 0-37 0,-2-4-71 0,2 5-88 16,-2-2-102-16,-1 1-130 0,-2-1-108 0,2 2 565 15</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4:12:05.557"/>
    </inkml:context>
    <inkml:brush xml:id="br0">
      <inkml:brushProperty name="width" value="0.05292" units="cm"/>
      <inkml:brushProperty name="height" value="0.05292" units="cm"/>
      <inkml:brushProperty name="color" value="#FF0000"/>
    </inkml:brush>
  </inkml:definitions>
  <inkml:trace contextRef="#ctx0" brushRef="#br0">6328 6118 1 0,'3'0'0'0,"-2"0"0"0,1 2 0 0,-2-2 42 0,1 0 184 15,0-2 0-15,-1 2-23 0,1 0-1 16,1-1-6-16,3-1-3 0,-3-3-8 0,6 0-27 15,-5-2-21-15,6-2-17 0,-3-1-7 0,0-3-15 16,3-3-9-16,2-3-9 0,-1-3-11 16,1 1-7-16,1-4-9 0,0 0-8 0,-1 0-6 15,-4 2-2-15,0 0-3 0,0-1-1 0,-3 3-2 16,1-2-7-16,-2 0-4 0,-2 0-3 16,-1-2-6-16,1 1 0 0,-1-1-3 15,-1-2-2-15,1-2-1 0,-1-2 1 0,-2 3 1 0,-1 2 0 16,0 1 5-16,-2 3-5 0,2 2 1 0,-3 1-2 15,2 4-5-15,-1 1 5 0,0 1 1 0,1 2-1 16,-3 2 3-16,4 1-1 16,-4 4 0-16,1 1-2 0,2 2-4 0,-3 1-9 0,-1 1-8 15,3 1-2-15,0 5-6 0,-3 1 3 0,1 4 2 16,3 4 1-16,-3 2 10 0,1 3 0 0,4 2 1 16,1 2 2-16,-1 3-2 0,3 1 3 15,1 4 1-15,1 2 5 0,0 0-2 0,1 5 1 16,4-1 1-16,2 0-4 0,1-1 2 15,2-4-3-15,4 1 1 0,1-2-1 0,3-1 0 16,3-1 2-16,-3-6 2 0,4-2 0 0,-2-6-2 16,-1-4 4-16,3-3 3 0,-3-5 4 0,2-3 6 15,-6-3 2-15,1-4 1 0,0-2 2 0,-4-3 0 16,2-3 2-16,-3 0 2 0,-3-6 0 0,-1 0 0 16,1-4 0-16,-7 0-3 0,2 1-4 0,-4-2 1 15,-1 1-3-15,-2-3-3 0,-2 1-1 16,1-1-5-16,-3 1-1 0,1 0-1 0,-2 3-1 15,2 1-1-15,-2 7-1 0,3 2-1 0,-4 4 1 16,5 2 6-16,-2 0-4 16,4 4 1-16,0 1-4 0,1 1-12 0,0 0-9 0,0 1-20 15,1 0-25-15,-1 0 7 0,6 5 13 0,2 2 22 16,3 5 25-16,4 4-1 0,3 2-2 16,-1 5-1-16,6 1 0 0,0 3-2 0,3 6 2 15,0 0 0-15,1 3 3 0,2 2 0 0,-3 1 1 16,3 5 0-16,0-1-1 0,-4 3 1 0,3 1 1 15,-6 0 0-15,-2 3 0 0,-1 0 1 16,-1 4 0-16,-4-4 2 0,1 3 1 0,-4-4-1 16,-6-4 0-16,0-4-2 0,-5-4 0 0,-5-5 3 15,0-2-2-15,-6-4 5 0,-4-5 3 0,1-2 1 16,-4-3 4-16,3-2-2 0,-2-5-3 0,-3-3 1 16,2-7-4-16,-1-3-1 0,3-6-2 0,-2-4-4 15,-1-4-6-15,6-3-1 0,-4-3 0 16,7 0-3-16,3-3 4 0,2-2-4 15,1-2-1-15,1-3 1 0,3-3-1 0,4-5 2 0,0-5 0 16,2-6-1-16,-2-1 1 0,4-7 1 0,-2 2 2 16,2-1 0-16,0 0 1 0,-1-2-1 15,-2 3 2-15,4 1 0 0,-3 4 0 0,-2 8 2 16,-2 8-2-16,-2 6 5 0,-1 12 2 0,-1 4 2 16,-1 6 4-16,-2 2-1 0,4 4-2 15,1 2-7-15,0 1-9 0,0 3-16 0,0-2-12 0,0 6 5 16,1 2 6-16,2 7 12 0,3 7 10 15,1 2 0-15,2 3-2 0,3 1 2 0,2 2 0 16,4 1 2-16,-1-1-1 0,4 0 2 0,-3-4-3 16,2-6 1-16,-1-6 2 0,1-8 0 15,-2-4 5-15,0-6 2 0,-6-3 7 0,-1-5 3 16,0-6 0-16,-1-5-1 0,-2-5-5 0,-1-3-5 16,-4 0-3-16,-4-3-3 0,-4 3-1 0,-1 1-2 15,-5 6 0-15,-3 4-2 0,0 3-3 16,-3 3 1-16,1 3-2 0,-1 4-1 0,-2 4 0 15,4 1 1-15,-1 2-4 0,5 1 6 16,1 0-1-16,3-1-2 0,4 2-5 0,3-2-23 16,0 0-11-16,1 1 3 0,4 0 7 0,-1 1 26 15,5 0 17-15,3-3 7 0,5-6 5 0,-1-1 3 16,4-7-2-16,-1-1-4 0,1-3-3 0,-1 1-5 16,-2 4 0-16,-4-1 0 0,0 2-1 0,-3 1-1 15,-1 3 0-15,-1 3-3 0,-6 3 1 16,0-1-2-16,-2 6-2 0,0-2-3 0,0-1-9 15,-1 2 4-15,4 3 2 0,0 1 6 0,-1 5 8 16,1 2-5-16,3 3-1 0,-3 1-2 0,6 2 1 16,0 0-1-16,1-1 2 0,2-5 1 15,0-4 3-15,3-4 1 0,-3-2 2 0,-1-4 3 16,2-2-3-16,0-2 5 0,-6-3 4 0,2-1 4 16,0-2 2-16,-2-6-2 0,-4 0-6 0,-2-4-5 15,0 1-2-15,-3 0-3 0,0-1-1 0,-5 2-2 16,-3 0-3-16,0 1 2 0,-1 4-4 0,0 1-4 15,-3 4 0-15,-1 3-2 16,3 2-1-16,-2 4 1 0,-1 0-2 0,4 4 0 0,1-1-2 16,-1 3-4-16,4 1-2 0,4 2-4 0,-2-1 1 15,2 0 0-15,2 2 6 0,2 0 1 16,2 0 2-16,2-2 3 0,-2-3-1 0,4-1 6 16,4-3 7-16,-1-2 6 0,0-3 5 0,6-1 1 15,-2-6-1-15,0 1-4 0,2-1 1 16,1-3-1-16,-4-1-1 0,-1 2 0 0,1 1-3 15,-1 1 0-15,-5 0 1 0,1 0-2 0,0 3-1 16,-3 0-1-16,3 1-3 0,-2 3-1 0,-2 0-1 16,2 0-4-16,-2 2-1 0,4 2 0 0,0 0 0 15,-2 5 0-15,2 0 3 0,2 2 1 16,-2 0 2-16,2 4 1 0,0-1 0 0,-1-1 1 16,-2 1 0-16,3-1 0 0,1 1 1 0,-3-2 0 15,1 0 0-15,0-4 0 0,-1-3 3 0,-4-1 1 16,2-2 7-16,-3-4 4 0,3-2 3 0,-2-2-4 15,-2-4-2-15,0-4-4 0,1-3-3 16,-6 1 1-16,1-5-3 0,-1-2 3 0,-5-2-1 16,0 0 1-16,-3-2 1 0,-1-3-4 0,1-1 0 15,-1-5-3-15,-4-3-1 0,4 4 0 16,-2-6 0-16,-2 2 2 0,2 0-4 0,-1 3 5 16,3 6-1-16,0 8 3 0,2 7 7 0,1 7 3 15,1 5 2-15,6 5-11 0,2 2-22 16,0 4-6-16,1 9-1 0,1 7 7 0,3 13 18 15,-1 9 2-15,4 9-1 0,2 7-1 0,1 1 5 16,9 5-4-16,1-6 2 0,7 0 1 0,1-11-5 16,0-7 1-16,4-9-6 0,0-9-8 15,-4-6-14-15,1-5-32 0,-6-6-76 0,1-4-214 16,-2-5-716-16,-4-5-401 0</inkml:trace>
  <inkml:trace contextRef="#ctx0" brushRef="#br0" timeOffset="1005.9146">8853 5123 960 0,'-2'-5'893'0,"-2"-2"-632"0,1-2-51 16,1-2-40-16,-2 1-28 0,2-7-11 0,-2 0-24 15,-2-1-28-15,-1-3-12 0,2-1-15 0,-3 0-17 16,3 0-10-16,-2-2-8 0,-2 0-7 0,5-2-3 16,-3 0 1-16,-1 0-4 0,-1-4 0 15,5 3 1-15,-3 3-3 0,5 3 1 0,1 6 2 16,1 5-2-16,1 3-1 0,0 0-5 0,5 4-9 15,-1-2-2-15,6 2 1 0,4 2-1 16,4-1 6-16,1 4 1 0,3-1 1 0,1 7 3 16,3 1 0-16,-4 3 0 0,2 5 2 0,-4 3-1 15,-1 5 1-15,-6 4 0 0,-2 4 2 0,-3 3-1 16,-5 0 4-16,-2-1 1 0,-6-4-1 16,2-10 6-16,-2-5-7 0,-1-9 7 0,4-3 4 15,1-4 0-15,0 0 3 0,0-1-2 0,0 1-5 16,0-2-4-16,2 1-6 0,0 0-8 15,3-6-4-15,0-5 5 0,2-4-5 0,4-5 7 0,3 2 2 16,0-2-4-16,4-1 5 0,-1-2 0 16,-2-1 2-16,-1-1 2 0,0-1 2 0,-4-1 1 15,-2 2 0-15,-2-1 4 0,-4 1-4 16,-2-2 1-16,-1 3-1 0,-1-1-3 0,-3 5 2 16,-3 3 1-16,1 2-2 0,-3 7 0 0,0 0 1 15,2 3-3-15,2 3-1 0,-2 2-1 16,-1 1-11-16,0 3-6 0,5 3-4 0,-3 6-4 0,0 2 7 15,3 6 4-15,2 0 3 0,3 2 6 0,1 2-2 16,8-2 2-16,-1 1 3 0,3-1-1 16,5-1 0-16,-1-5 1 0,4 0 0 0,4-5-3 15,0-2 7-15,1-6-1 0,1-3 3 0,1-5 6 16,-2-3-2-16,3-3 1 0,-4-4 1 16,2-5 1-16,-4-1-2 0,0-1 1 0,3-4 1 15,-7 0-3-15,1-2 4 0,-2 1 0 0,-5-3 0 16,-2-4 5-16,0 1-4 0,-4-2-1 0,-2-1 0 15,-4 1-7-15,0-2 2 0,-1-3 0 16,-6-1-3-16,2-2-1 0,-6-2 3 0,0-2-2 16,-2 0-2-16,0-2 4 0,0 1-7 0,-4 3-1 15,4 3 2-15,-5 1-1 0,4 4 3 0,-3 6-2 16,6 4 3-16,-1 4 0 0,2 4 3 16,1 5 0-16,-1 7-4 0,3 3-1 0,4 4-10 15,1 0-17-15,2 4-3 0,0 8-2 0,0 11 8 16,0 9 15-16,4 7 1 0,4 3 7 0,4 5-2 15,6 3 1-15,1 2 3 0,3 5-1 0,0-2-2 16,7-1 0-16,3-2 0 0,0-8-5 0,5-4 5 16,-2-10-8-16,4-7-18 0,-1-10-24 15,2-8-46-15,-3-9-61 0,-2-9-100 0,-5-7-236 16,-6-7-493-16,-5-7-29 0</inkml:trace>
  <inkml:trace contextRef="#ctx0" brushRef="#br0" timeOffset="1128.6627">9423 4055 1348 0,'-28'4'512'0,"-3"-2"-222"16,-2 0-79-16,13-3-43 0,12-2-49 0,8-2-46 0,4-4-52 16,4-4-36-16,10-5-10 0,3-3-57 15,11-5-161-15,9 0-439 0,9-2-861 0</inkml:trace>
  <inkml:trace contextRef="#ctx0" brushRef="#br0" timeOffset="1845.4992">10390 3388 1657 0,'-9'15'230'0,"-2"7"-48"16,0 7-32-16,2 1-27 0,3-5-25 0,2 2-25 15,4 1-21-15,3 3-19 0,3 1-9 16,3-1-6-16,3-5 3 0,5-5 11 0,3-8 12 15,4-10 16-15,6-6 5 0,-1-8-2 0,1-4-7 16,-1-6-10-16,-6-4-7 0,-1-3-6 16,-2-1-1-16,-4-1-8 0,-8-1 4 0,-1 1-2 15,-7 2-4-15,-3 4 3 0,-6 1-7 0,-4 3-3 16,-4 5-3-16,0 1-6 0,-4 3-4 16,2 3-2-16,-2 2 0 0,2 3-3 0,4 2 5 15,2 0-2-15,7 1-4 0,3 0-9 0,2 2-14 16,1 1-5-16,1 7 2 0,2 0 2 0,3 1 11 15,5 1 5-15,4-3 2 0,4-1 6 0,3-5 4 16,2-6 2-16,1-5 5 0,2-1 3 16,-3-5-3-16,1 0 2 0,-6-4 1 0,1-1 1 15,-2-1 1-15,-3-5 0 0,-2 2 1 0,-3-4 0 16,-3 0 2-16,-4 0 0 0,-2-1-4 16,-4 1 0-16,-3-3-6 0,-5 3 0 0,0-4-2 0,-3 0-3 15,-1-2 3-15,-4-3-2 0,3-1 0 16,-4-1 1-16,3-2-2 0,-1 1 2 0,1 2 2 15,1-2-2-15,-1 2-2 0,2 0 2 0,-1 5-2 16,-2 1 1-16,0 3 1 0,-1 4 1 0,1 2 4 16,0 4 5-16,5 5 0 0,2 5-1 15,2 2-4-15,7 5-9 0,1 1-14 0,2 0-12 16,1 3 0-16,4 9 1 0,2 5 15 0,7 10 10 16,10 6 2-16,5 8 2 0,5 6-3 15,5 5 2-15,0 5-2 0,2 6-1 0,2 7 3 16,-2 4-2-16,2 3 0 0,-5 5 1 0,-3-1 1 15,-3 1-1-15,-2-2 0 0,-1-1 3 0,-3-4-10 16,-1-6-3-16,-2-8-7 0,-1-13-11 0,0-15 1 16,-3-14 5-16,-5-12 15 0,-6-9 19 15,-1-9 16-15,-3-9 4 0,-2-10-8 0,-3-10-7 16,-2-6-10-16,-2-1 0 0,-6 0 5 0,-2 3-3 16,-4 7 6-16,-1-1 1 0,-3 9 3 0,2 0 4 15,2 3 0-15,4-1-1 0,-1-2-7 0,8 1-1 16,3-1-9-16,3 0-5 0,4-2-4 15,6 0-12-15,3-1-16 0,2 1-39 0,1 1-57 16,3 2-96-16,-2 1-161 0,-3 5-386 16,-1 0-828-16</inkml:trace>
  <inkml:trace contextRef="#ctx0" brushRef="#br0" timeOffset="3000.5785">8511 6245 1564 0,'-4'-11'503'0,"-3"-2"-316"15,4-3-60-15,2 7-21 0,2 3-24 0,0 1-21 16,0 3-24-16,0 2-24 0,1 0-18 0,6 3-1 16,2 2 2-16,1 4 4 0,8 4 3 15,0 5 1-15,0 3 1 0,0 4 0 0,-1 4 2 16,1 3-1-16,-1 0 1 0,0 0 4 0,-5-2-3 16,-1-3 2-16,-1-9-2 0,-3-5-4 0,-2-4 4 15,-3-8 19-15,-3 2 28 0,0-6 37 16,-1 3 23-16,1-4-19 0,-6-4-28 0,3-10-40 15,-6-7-26-15,3-4-1 0,-1-6 0 0,-2 1 3 16,0-4-1-16,0 0 0 0,3 0-1 16,-1 1-1-16,0 4-1 0,5 5-3 0,0 6 1 15,1 8-2-15,1 5-8 0,0 5-14 0,2 4-22 16,0 0 2-16,2 4 6 0,2-1 15 0,6 7 23 16,4 2 3-16,-2 4-3 0,4 5 2 0,0 1 1 15,-3 4-2-15,4 2 3 0,-3 2 0 0,-2 0 1 16,-2-7-1-16,-1-5 1 0,-3-7-3 15,-6-6 5-15,0-4 17 0,-2-1 22 0,-2-1 9 16,0-6-7-16,0-6-18 0,-5-6-24 0,1-6-6 16,0 0 3-16,-3-3 0 0,1 2 2 15,2-2-3-15,-1 1-2 0,5 3-2 0,0 0-4 16,3 3-3-16,2 4-1 0,2 2-6 0,1 5-6 16,1 3-5-16,1 1 0 0,0 6 0 0,3 5 10 15,4 1 6-15,3 2 6 0,1 2 4 0,4-1 1 16,0 2 2-16,6 0 0 0,0-2 0 15,-4-2 2-15,4-6 2 0,-3-3 0 0,-2-6 1 16,0-1 1-16,0-5 1 0,-2-6 1 16,-1 0 1-16,0-7-2 0,-3 2 4 0,-2 0 1 15,-6 2 4-15,-4 0 5 0,-5 3 0 0,-2-1 0 0,-3 0-4 16,-3 1-1-16,-2 0-5 0,-4 4-1 16,2 2 0-16,-5 3-5 0,3 4 5 0,1 1-5 15,-2 4-2-15,7 1 0 0,-2 2-8 16,1 3-5-16,1 5-4 0,5 3-3 0,-1 5 0 15,3 3 5-15,1 3 3 0,2 0 1 0,5 2 3 16,3 0 0-16,1 1 1 0,6 1 2 0,0-3-2 16,2-5-2-16,2-4-4 0,-2-6-3 0,3-5 2 15,-2-8 5-15,0-2 4 0,-1-3 4 16,-1-2 3-16,0-3-1 0,-2-2 3 0,-1-3 0 16,2-2-2-16,1-3 2 0,-6 1 0 0,3-4 0 15,-3 0 3-15,-4-3 1 0,-3 0 1 0,0-3 1 16,-5 1 0-16,-1-4 0 0,-3 2-2 15,-4-3-1-15,2-3-3 0,-3 0-2 0,-3-4-1 16,-3-2-2-16,0-1 2 0,-4-1-2 0,4-4 1 16,-4 1-1-16,-1-2 0 0,4 1 1 0,-5 3 1 15,1 4 0-15,-2 2-1 0,1 6-1 16,2 9 4-16,3 7-1 0,1 8 9 0,3 6 0 0,5 6-5 16,1 1-3-16,1 6-17 0,0 3-6 15,2 11 1-15,2 9-1 0,1 11 9 0,4 9 4 16,0 7 1-16,5 6 0 0,7 4 0 15,2 3 1-15,4 0-1 0,5-1 3 0,2-3 0 16,3-1 0-16,2-5 0 0,3-4-2 0,0-6-4 16,1-8-12-16,-1-9-25 0,0-9-35 0,0-9-48 15,-2-10-90-15,0-11-177 0,-1-9-517 16,-6-7-586-16</inkml:trace>
  <inkml:trace contextRef="#ctx0" brushRef="#br0" timeOffset="3147.2112">9371 5374 2136 0,'-18'-9'281'16,"-3"-4"-183"-16,-2-1-32 0,8 4-5 16,12 2 1-16,-1-2-15 0,4 0-13 0,3 0-27 15,1-4-19-15,5 1-6 0,8 2-1 0,2-3-27 16,4 7-120-16,1 1-255 0,6 4-504 16,5 3-259-16</inkml:trace>
  <inkml:trace contextRef="#ctx0" brushRef="#br0" timeOffset="3570.7948">9776 5412 2568 0,'-10'-16'73'0,"-4"-7"-9"16,2-7 0-16,2 2 8 0,4-5 4 0,2 3 8 16,2-2-12-16,-1-1-14 0,3 6-14 15,4 1-14-15,0 1-9 0,3 5-10 0,3 1-7 16,1 5-8-16,2 1-4 0,2 6-6 0,-3 3-3 15,3 4 2-15,1 5 1 0,0 5 4 16,1 6 4-16,1 3 2 0,1 4 1 0,1 7 1 16,-2 2 2-16,4 8-2 0,-2 2 1 0,1-2-2 15,0-6-6-15,0-7-6 0,0-7-2 16,-2-11 1-16,0-2 6 0,-6-7 7 0,2-1 3 16,-8-5 4-16,0 1 1 0,-1-3 4 0,-2-6 3 15,1-4-2-15,-1-1 0 0,-2-6-2 0,-3-2 2 16,-1-1 2-16,-5 0 0 0,3-1-2 15,-3 1 1-15,3 1-2 0,-4-1 0 0,-1 3 3 0,-1 2 5 16,1 3 6-16,0 0 3 0,3 4 3 16,-1 4-6-16,5 4-3 0,-1 7-7 0,3-1-17 15,0 4-23-15,2-2-22 0,0 5 1 0,4 5 13 16,2 3 18-16,4 6 20 0,1 3-3 0,2 1-2 16,2 4 2-16,3 1 0 0,1 3 1 15,1-2-1-15,1-1 1 0,3-3-3 0,-3-5-8 16,4-5-12-16,-6-9-24 0,1-3-44 0,-4-3-76 15,-5-4-154-15,-3-5-437 0,-1 0-822 16</inkml:trace>
  <inkml:trace contextRef="#ctx0" brushRef="#br0" timeOffset="3717.4956">10054 4689 2526 0,'-9'-8'26'0,"-2"-1"-30"0,-3-5-4 15,7 4-6-15,1 1-39 0,3 2-67 0,0 4-205 16,3-1-414-16,1 3-549 0</inkml:trace>
  <inkml:trace contextRef="#ctx0" brushRef="#br0" timeOffset="4053.6552">10352 4582 1540 0,'-5'16'147'16,"-2"5"-96"-16,-3 8-4 0,5 0 29 0,3-4 14 16,2-1-3-16,3 2-18 0,1-1-22 15,4 3-13-15,1 1-6 0,1 1 0 0,2-1-1 16,2-5 1-16,4-5 4 0,1-8-1 0,2-6 3 16,7-8 3-16,-2-6 1 0,2-5-1 0,1-2-4 15,-4-5-8-15,1-1-4 0,1-4-4 16,-4-1-3-16,-1-2 1 0,-2 1-2 0,0 3-1 15,-4 5 6-15,-1 4 11 0,-2 1 3 16,1 6 1-16,-4 1-8 0,-3 5-14 0,3 2-4 0,-3 4-1 16,-1 1 2-16,-2 4 6 0,2 3 6 0,-1 3 4 15,-3 4 5-15,-2 1 1 0,-2 3-1 16,0 1-1-16,-7 1-4 0,3 1-3 0,-4-1 1 16,-3-1 0-16,1-3 3 0,-1-4 1 15,-4-1-6-15,2-2-18 0,-2 1-27 0,-3-3-60 16,1-3-124-16,1-2-393 0,2-5-1035 0</inkml:trace>
  <inkml:trace contextRef="#ctx0" brushRef="#br0" timeOffset="4502.7641">11359 4214 1441 0,'18'-12'480'0,"7"-5"-211"15,9-6-75-15,6-2-28 0,-2 4-29 0,6-3-34 16,-1-2-30-16,-2 3-28 0,-1 0-17 15,-7 5-11-15,2 2-6 0,-7 1-2 0,-6 6-3 16,-1 2-2-16,-8 0-1 0,-1 5-3 0,-3 1-5 16,-2 1-21-16,-3 1-58 0,0 5-98 15,1 0-213-15,-4 2-548 0,1 3-407 0</inkml:trace>
  <inkml:trace contextRef="#ctx0" brushRef="#br0" timeOffset="5533.5783">12374 3132 1659 0,'-5'-14'376'0,"-6"-3"-106"0,2-2-58 0,2 3-37 16,0 3-22-16,1 2-23 0,1 2-22 0,2 6-17 16,-1-1-15-16,2 4-22 0,2 0-19 0,0 0-22 15,2 1-24-15,-1 0-26 0,3 3 3 0,-1 7 4 16,5 10 14-16,3 6 22 0,3 10-1 15,3 4 0-15,1 1-4 0,3 6-2 0,-2 0 3 16,2 1 0-16,1 3 1 0,2-3 5 16,1-3-5-16,-2-3 2 0,1-1-1 0,0-5-3 15,-3-1 1-15,-2-2 2 0,-5-7-2 0,-1-6-1 16,-4-6 2-16,-2-6-1 0,-3-5 3 0,-3-3 11 16,-1-1 8-16,-1 0 15 0,-1 0 13 0,1-1 8 15,-1-1-10-15,-6-1-14 0,1-6-15 0,-7 0-22 16,-1-5 5-16,-1-1-1 0,-4-3 0 15,2-2 8-15,-3-3-10 0,3-3 2 0,-2 0-1 16,-1-2-6-16,0-1 2 0,1-4 1 16,-2 1 0-16,4-6 1 0,-1 0 1 0,-1-3 0 15,1-2-1-15,0-1 1 0,0 2-2 0,3 0 0 16,1 1 0-16,2 4-1 0,2 6 1 0,4 5 0 16,0 4-1-16,4 10 0 0,0 1 2 0,2 4-5 15,1 3-6-15,1 3-14 0,1 1-21 0,-1 1-3 16,6 1 7-16,6 4 13 0,8 2 23 15,9 4 5-15,1 5-1 0,6 3 3 0,4 4-3 16,2 5 1-16,0 3 2 0,5 0-1 0,-1 2-2 16,-1 1 0-16,1 0-1 0,-3-5-5 0,-2-3 8 15,-2-4 2-15,-9-5-2 0,-2-5 6 16,-9-3-5-16,-4-6 2 0,-6-3 6 0,-5-2 5 0,-3 1 17 16,0-3 4-16,-4-8-3 0,0-4-12 15,0-6-9-15,-4-7-6 0,-1-3 1 16,-4-2 2-16,-3-3-5 0,-2-2 0 0,-3-1-2 15,-1-3 0-15,-1 1-2 0,0-1 1 0,-3-3 0 16,2-3-4-16,1-4 5 0,1-1-4 0,2 0 1 16,3 4 4-16,4 6-4 0,1 4 2 0,4 10-2 15,2 5-3-15,3 9-4 0,2 7-14 16,-1 6-17-16,3 4-9 0,3 1 8 0,3 3 10 16,7 7 20-16,5 3 11 0,-2 6-6 0,10 8 4 15,-4 3-1-15,4 7-2 0,1-1 4 0,0 4-3 16,-3 1 2-16,0 1-1 0,1-2 2 0,-1-4 1 15,-2-1-3-15,1-4 2 0,-3 0 1 16,0-1 1-16,0-3-1 0,0 0-1 0,-3-4 3 16,-7-2-2-16,3-6 2 0,-6-1 0 0,0-3 0 15,-1-5 0-15,-1-1 0 0,-1-1 6 0,-1-5-6 16,-2-1 1-16,0 0-5 0,1 0-12 0,-4-2-26 16,0-2-62-16,3-2-104 0,2-7-230 15,0-4-684-15,3-2-287 0</inkml:trace>
  <inkml:trace contextRef="#ctx0" brushRef="#br0" timeOffset="5826.1736">13232 2281 2054 0,'-3'-1'299'0,"0"1"-216"0,2-2-73 15,2 4-29-15,2 5 8 0,3 4 37 0,0 5 47 16,1 9 17-16,7 5 1 0,1 5-13 16,4 5-25-16,1 3-14 0,4 1-6 0,1 3-11 15,2 2-2-15,0-1-5 0,-1-1-5 0,-1-2 0 16,0-3 2-16,0 1-1 0,-4-2 0 16,-1-9-1-16,-4-1-1 0,-1-10 0 0,-2-3 2 15,-1-3-4-15,-4-5 1 0,2 0 0 0,-3-5-3 16,-4-3 2-16,0-1-12 0,-1-1-17 0,-4 0-27 15,0-2-77-15,1-3-96 0,0-6-304 0,0-5-696 16</inkml:trace>
  <inkml:trace contextRef="#ctx0" brushRef="#br0" timeOffset="6121.7381">13184 2272 2015 0,'1'-6'303'0,"0"-4"-92"0,0-1-51 0,4-2-32 15,2 4-20-15,0-4-10 0,3 1-21 0,-1-2-16 16,3 1-17-16,0-3-16 0,6-6-5 0,1 3-9 16,3-3-3-16,-2 0 0 0,4 1-8 15,0-2 4-15,-1 0-4 0,0 3 1 0,-4 4 1 16,0 0-2-16,-2 3 1 0,-3 2-2 0,2 0 3 15,-2 1-5-15,-2 2-1 0,4 1-2 16,-6 3-20-16,-5 1-17 0,3 1-38 0,-3 3-49 16,-1 1-47-16,-2 2-78 0,2 5-132 0,0 0-300 15,-4 3-761-15</inkml:trace>
  <inkml:trace contextRef="#ctx0" brushRef="#br0" timeOffset="6335.8692">13348 2643 2301 0,'2'2'124'15,"2"-2"-101"-15,-1-2 22 0,-1 2 58 0,0-2 49 16,2-1 11-16,1-7-43 0,9-5-60 0,3-7-41 16,9-5-17-16,0 1 1 0,9 0-1 15,-2-1 0-15,2 2 1 0,-3 0-4 0,-2 3 7 16,-3 3-9-16,-1 1-12 0,-3 2-22 0,-3 2-53 15,1 3-71-15,-1 2-152 0,0 3-286 0,-4 1-450 16,-1 4 190-16</inkml:trace>
  <inkml:trace contextRef="#ctx0" brushRef="#br0" timeOffset="6509.6784">13614 2867 2694 0,'6'-5'-6'0,"-1"-2"-49"15,11-5 22-15,1-6 37 0,8-4 26 0,5-4 4 16,2-3-5-16,7-2-12 0,-2 2-6 0,1 1-4 16,-1 1-24-16,-4 2-53 0,-3 2-116 15,-1 1-189-15,-1 2-438 0,-4 0-457 0</inkml:trace>
  <inkml:trace contextRef="#ctx0" brushRef="#br0" timeOffset="6802.2751">14440 1475 1686 0,'-15'-2'338'0,"-2"1"-156"0,-6 1-33 15,1 8-14-15,1 1-8 0,-3 6-15 0,-1 6-28 0,1 3-26 16,-3 7-16-16,6 4-11 0,2 7-3 15,2 2-6-15,3 3-8 0,6-1 1 0,6 1-1 16,3 0 0-16,5 0 6 0,5-1-8 0,5 0 1 16,4 0-3-16,6-3-1 0,2-1-1 15,-1-5 0-15,2-6 1 0,1-6-3 0,-2-4 4 16,-1-5 0-16,3-5 3 0,-1-5 6 0,5-4-1 16,0-2-1-16,-1-3-9 0,-2 1-31 15,1-4-31-15,-5-1-66 0,-1-2-107 0,-2-4-194 16,-1-2-631-16,2-2-291 0</inkml:trace>
  <inkml:trace contextRef="#ctx0" brushRef="#br0" timeOffset="7090.5136">14838 1241 2164 0,'-7'-5'229'15,"-2"0"-80"-15,0 2-32 0,8 3-44 0,1 2-27 16,0-2-22-16,1 6-12 0,0 5-3 0,1 7 7 16,3 7 9-16,1 4-5 0,2 4 6 15,2 3-5-15,4 2 0 0,0 6 2 0,1 3-6 16,2 3 6-16,2 4-2 0,0-2-5 0,1 2-2 16,-2 0-3-16,-2 0-3 0,0-2-1 15,-3-4 3-15,4-2-1 0,-4-7 1 0,-3-2 2 16,0-6-3-16,-2-5 0 0,-3-5-1 0,1-5-2 15,-4-7-3-15,1-4-18 0,-1-1-33 0,-4-8-45 16,0 2-57-16,1-4-246 0,0-2-682 0,-1-9-309 16</inkml:trace>
  <inkml:trace contextRef="#ctx0" brushRef="#br0" timeOffset="7378.0408">14752 1252 2367 0,'-1'-3'147'0,"-1"-2"-25"15,1-2 7-15,1 3 7 0,3-3-23 0,1-2-22 16,2-2-25-16,4-1-28 0,1-2-8 16,7-2-15-16,2 1-6 0,2 0-1 0,6-3-5 15,-3 2 6-15,4-3-1 0,1 1-3 0,-3 0 1 16,-1 3-6-16,2 0 4 0,-5 1-1 15,2 0 5-15,-6 0-1 0,-2 3-6 0,0 2 2 16,-5 1-5-16,3 2-4 0,-5 2-14 16,-4 2-35-16,2-1-44 0,-2 3-70 0,-2 0-84 0,0 2-133 15,1 3-254-15,-4 0-371 0,-2 4 325 16</inkml:trace>
  <inkml:trace contextRef="#ctx0" brushRef="#br0" timeOffset="7610.2276">14950 1459 2583 0,'1'0'82'0,"2"0"-39"0,-2 0 36 16,1 0 42-16,3-8 2 0,0-2-18 0,8-7-53 16,2-4-38-16,5 2 2 0,3-2 0 15,5-1-1-15,3-4-3 0,6 0-8 0,-2 0-2 16,3-1-1-16,-4 6-1 0,0 1 0 15,-2 2 1-15,-2 3-2 0,-6 1-12 0,-1 6-22 16,-4-2-27-16,0 6-52 0,-9 0-75 0,-1 3-113 16,0 3-177-16,-5 3-264 0,-3 1-280 0,-3 6 716 15</inkml:trace>
  <inkml:trace contextRef="#ctx0" brushRef="#br0" timeOffset="7832.6135">15170 1792 1116 0,'4'0'820'0,"-1"2"-748"0,5-2 14 16,3-2 71-16,7-3 60 0,3-5-30 0,2-3-15 15,4-3-49-15,0-6-30 0,8 2-15 16,-2-3-16-16,-1-1-10 0,-1 2-11 0,4-2-15 16,-4 2-8-16,-1 1-8 0,-7 3-1 0,-1 1 2 15,-3 3-3-15,-6 3-6 0,2-1-3 16,-8 5-15-16,0 2-35 0,-1 0-64 0,-5 4-139 15,-1 1-188-15,-5 3-451 0,0 2-694 0</inkml:trace>
  <inkml:trace contextRef="#ctx0" brushRef="#br0" timeOffset="15802.1076">9795 6250 1287 0,'-7'9'221'0,"-10"5"-32"0,3 6-29 16,-3 8 15-16,3 5 4 0,-2 8-6 0,6 4-31 15,0 3-37-15,3 3-27 0,4 3-20 0,5 1-14 16,5 0-6-16,3 1-3 0,6-5-4 16,5 0-4-16,4-9-7 0,5-7-1 0,2-6-2 15,1-5-1-15,1-3 2 0,-1-5-2 0,0-5 0 16,-4-4 3-16,3-4-6 0,1-6 3 16,0-3-3-16,-3-1-5 0,1-5-6 0,-1 1-12 15,-6-2-26-15,4 1-44 0,-6 0-71 0,-6-1-144 16,-3 0-367-16,-4 2-910 0</inkml:trace>
  <inkml:trace contextRef="#ctx0" brushRef="#br0" timeOffset="16887.8169">10130 6357 2331 0,'-1'-5'216'0,"2"0"-108"0,-1-1-44 16,3 4-18-16,-1 1-1 0,0 2 1 0,5 1-11 16,2 4-1-16,4 1-12 0,4 9-5 15,0 2-4-15,2 4-8 0,3 4 4 16,-2 3-2-16,0 1 1 0,-2 3-1 0,2 0 1 16,0 0-2-16,-4 0-1 0,-1-3 3 0,1-3-4 15,-2-4 1-15,-3-3 0 0,-1-4-4 0,0-6 4 16,-6-4 2-16,0-3 5 0,-2-4 18 0,-2 0 17 15,0-2 17-15,0 0-2 0,-1-2-13 16,-1-9-21-16,-2-6-18 0,0-4-7 0,-2-5-1 16,0-2 2-16,-2-4-2 0,1-1 0 0,1-3-1 15,-3-1 1-15,1 0-1 0,2 1 1 0,0 4 3 16,2 4-7-16,2 5-1 0,2 8-4 0,4 5-11 16,-1 2 5-16,4 4-4 0,-2 3-3 0,2 0 4 15,2 4-5-15,-1 4 1 0,4 2 5 16,1 4 0-16,-1 2 7 0,6 2 1 0,-3 5 3 15,2-1 0-15,1 3 2 0,-3 1 1 0,-2-1-1 16,-1-3 4-16,-3-2-3 0,-3-5 1 0,-1-6 0 16,-2-1 3-16,-3-2 4 0,2-2 12 15,-2-3 12-15,-2 0 3 0,2-1-5 0,-1-4-10 16,-2-8-14-16,-3-2-1 0,2-5-4 0,-2-1 0 16,2 0 0-16,-3 0 0 0,0 0 1 0,2 0 0 15,0 5 0-15,2 0-2 0,2 7 1 16,0 4-1-16,1 3-5 0,0 3-6 0,1 1-15 15,0 2 2-15,2 2 1 0,3 1 6 0,3 3 12 16,4 1 1-16,-1 3 0 0,4 3 2 16,-1-1 3-16,3 3 0 0,-1-2-2 0,0-1 4 15,0 1-2-15,3-4-2 0,-1-1 2 0,-1-3-2 16,-4-5 4-16,2-4 1 0,-2-2 1 16,-3-4 4-16,0-2-2 0,1-2 4 0,-5-2 1 0,1-2-1 15,-4-4 0-15,0-1-1 0,-1 1-1 16,-3 0-1-16,-5-1 4 0,1 1 0 0,-2 1 0 15,-1 5 1-15,-2-2-3 0,2 7 1 0,-1 1 1 16,4 5 1-16,1 1-3 0,2 2-7 16,1 1-8-16,0 0-18 0,1 2-6 0,0 2 3 15,1 1 5-15,2 4 16 0,4 1 6 0,1 1 0 16,3-1-1-16,0-2-1 0,5 1-1 16,0-3-2-16,-1-1-8 0,2-5-7 0,-2-2 1 0,0-5 1 15,1-4 9-15,1-3 9 0,-5-5 2 16,1 1 2-16,-5-3 2 0,-3 3 0 0,-4-3 4 15,0 2 1-15,-4 1 0 0,0 1 3 0,-3 5 2 16,0 1-2-16,-3 4 1 0,4 2-2 0,0 3-5 16,1 1-3-16,3 1-12 0,0 1-16 15,2 0-3-15,2 4 2 0,1 1 7 0,5 4 15 16,2 1 2-16,5-1-2 0,2-2 1 0,3-2 2 16,-1 2-4-16,3-4 1 15,-4-1-2-15,4-5 0 0,-2-2 3 0,1-6 2 0,-2-2 3 0,1-6 2 16,-2-1 1-16,-3-1 1 0,-2 1 1 15,-3 0 0-15,-3-4 0 0,-3 1-1 0,-1-1 3 16,-3-3-2-16,-2 1 2 0,-2-1 0 16,-3 0-3-16,-1-2-3 0,-3 0-1 0,-1-3-1 15,-3 1 0-15,1-2 0 0,-6-1-2 0,3 0-1 16,-5-2 1-16,6 0-4 0,-3-1 4 0,0 1 0 16,2-1 0-16,1 1 7 0,-1 4-5 0,3 5 1 15,1 9 4-15,2 6-3 0,4 6 0 16,2 3-14-16,2 4-20 0,2 3-1 0,1 8 2 15,-1 6 13-15,3 15 15 0,2 3-1 0,1 6 0 16,6 3 0-16,3 1 1 0,6 4-3 0,5 1 2 16,0 1-3-16,5-3-8 0,2-4-20 15,0-2-42-15,-5-7-55 0,3-5-61 0,-3-4-49 16,-2-12-46-16,-1-7-234 0,-1-9-421 0,-6-10 102 16</inkml:trace>
  <inkml:trace contextRef="#ctx0" brushRef="#br0">11172 5558 1208 0,'0'-4'605'0,"1"-2"-523"15,1-2-70-15,5-1-14 0,1-2 3 16,3-4 9-16,1-1-2 0,10-1-12 0,-2-3-7 16,3 3-8-16,3-1-1 0,-3-1 3 15,0 2 5-15,-4 1 8 0,1 0 4 0,-4 3 2 16,-2 1 1-16,-3 4 3 0,-2 1 5 0,-2 3 7 15,-3 2 5-15,-1 2 7 0,-2 2 14 0,1 2 18 16,0 2 25-16,1 1 11 0,1 3-5 16,-1 5-10-16,4 1-19 0,-2 0-14 0,2 3-9 15,1-1-11-15,3 1-5 0,3-2-3 16,2 2-4-16,-1-1-2 0,5-2 1 0,-1-1-6 0,0-4 1 16,-1-3 2-16,-2-5 4 0,-1-3 5 0,-4-2 7 15,-1-4 3-15,1-3 1 0,-3-1 1 0,-2-5-8 16,-1 1-2-16,-2-6-3 0,-1-2-2 15,-2-1 3-15,-2 0-1 0,-1 2 2 0,-4-3-1 16,0 2 6-16,-1 4 2 0,-3 1 3 0,2 3 0 16,1 6-2-16,1 2-3 0,3 3-6 15,2 1-9-15,2 0-14 0,0 4-21 0,0-2-16 16,2 5 2-16,1 2 8 0,2 2 14 0,3 5 12 16,2 0 0-16,5-1-3 0,-1 3 2 15,3-3-3-15,1 3-1 0,-3-5-2 0,2 1-3 16,-3-2-1-16,1-2 2 0,0-6 4 0,-3-3 4 15,1-4 6-15,0-4 3 0,-1-2 3 16,-1-2 3-16,-4-3-1 0,-1-3 4 0,1 0 0 0,-5-3 0 16,1-1 0-16,-3-2-3 0,0-2 0 0,-2 0-2 15,1 1-1-15,-1-1 0 0,-1 4-2 16</inkml:trace>
  <inkml:trace contextRef="#ctx0" brushRef="#br0" timeOffset="19325.3553">13723 3627 917 0,'-5'1'572'16,"1"1"-347"-16,2 0-89 0,1-2-27 0,2 0-9 15,0-1 0-15,0 1-12 0,3-1-19 16,1-1 24-16,-1 2 13 0,4-4 14 0,3-2 8 15,6-4-27-15,-3-3-20 0,6-5-18 0,1-4-9 16,-3-2-7-16,2-2-6 0,-7-3-1 0,0 3-2 16,-6 4-1-16,-2 1 2 0,-4 0-4 15,-6 3-4-15,0 0-5 0,-3 6-9 0,-4-1-2 16,-1 5-4-16,-3 3-5 0,1 0-4 0,-3 6-4 16,-1 4-4-16,-1 2 1 0,-2 5 2 15,3 4 1-15,-2 6 2 0,2 3-1 0,4 4-2 16,1 3 2-16,4 1-2 0,2 1 1 0,5 2 0 15,4-3-4-15,4 2 1 0,7 0 2 0,5-1 0 16,7-2 1-16,2-4 1 0,6-7-1 16,4-2-2-16,2-6 0 0,-4-5 0 0,4-8 0 15,-4-10 5-15,3-4-1 0,-2-7 5 0,3-3 1 16,-5-6 0-16,1-4 0 0,-7 1 1 0,1-4 1 16,-6 4-2-16,-2-2 2 0,-1 2-1 15,0 0-4-15,-3-2 5 0,-1 2-4 0,0 3-1 16,-2 4 2-16,-2 8-5 0,-2 4 1 0,-4 6 1 15,2 1-4-15,-1 4-3 0,-1 3-2 16,2 2-1-16,3 4 1 0,1 1 4 0,0 3 0 0,1 3 1 16,-1 3 3-16,-2 2-2 0,0 4 1 15,-4 2 2-15,0 0-2 0,-4 1 3 0,-2-2 0 16,-4 2 0-16,0-1 2 0,-4-2 1 0,-1 0 0 16,-3 0 0-16,-2-3 3 0,0-1-5 15,-2-5-5-15,4-1-6 0,0-7-26 0,1-2-24 16,1-3-48-16,3-3-59 0,0-2-94 0,-1-6-209 15,2-1-584-15,7-7-280 0</inkml:trace>
  <inkml:trace contextRef="#ctx0" brushRef="#br0" timeOffset="19544.7311">14536 2981 2114 0,'-1'1'77'16,"-2"1"-41"-16,-1 5 0 0,1 7 54 0,-5 4 60 0,-1 8 8 15,2 0-17-15,1 2-33 0,-1 1-24 16,6 0-18-16,3 1-14 0,5-1-11 16,2 0-5-16,2-3-7 0,5-1-6 0,1-2-2 0,6-3-4 15,1-4-3-15,0-5 2 0,2-3-1 16,-3 0-3-16,-1-6-2 0,-3 1-14 0,0-3-15 16,0 0-17-16,-5-3-29 0,4 0-39 0,-5-2-88 15,4-1-201-15,0-2-664 0,-2-4-418 16</inkml:trace>
  <inkml:trace contextRef="#ctx0" brushRef="#br0" timeOffset="20279.2198">14957 2790 1978 0,'-4'6'100'0,"-6"3"-49"0,-2 7 25 16,-5 5 64-16,3 4 28 0,-3 4-8 0,5 0-40 15,-4 5-36-15,6-2-28 0,5 0-18 0,0 0-11 16,5-5-11-16,5 0-9 0,3-4-1 0,2-4-1 16,5-4 0-16,1-4 9 0,1-7 3 15,5-4 3-15,1-4 3 0,0-4-4 0,6-5 0 16,1-4-2-16,-2-3 1 0,-2 0-1 0,-4-2-1 16,-2-2 0-16,-2 1 3 0,-2-3-1 15,-5-1-1-15,-5-4 1 0,0 2-2 0,-5 1 0 0,-1-1 1 16,-3 6-4-16,-3 2 0 0,-3 4 0 0,3 6-1 15,-4 0 2-15,3 8-7 0,0-1 0 16,4 3-5-16,1 1-11 0,2 0-11 0,0 1-21 16,1 4 5-16,0 2 8 0,-1 5 10 15,4 2 16-15,2 2-2 0,2 2 1 0,3-1-1 16,1-2 2-16,-1 0 0 0,6-3-1 0,-4 1 2 16,4-4-6-16,-2-1 0 0,4-6 0 0,-1-2-1 15,-3-5 9-15,2-1 1 0,0-2 2 0,-3 0 2 16,2 0 0-16,-3-2 2 0,-2 0 3 15,-2 0-1-15,-1 2 2 0,-3-1 2 0,3 1-2 16,-6 0-3-16,0-2 6 0,1 4-2 0,-2-1 2 16,-1 1-1-16,0 0-4 0,0 4-3 15,0-2-3-15,0 0 2 0,0 3-5 0,0 0-2 16,0-2-2-16,0 3-7 0,1 0 8 0,-1 0-2 16,0-1 0-16,0 1 7 0,1 1-9 15,-1-2 4-15,0 2-2 0,0-1 0 0,-1 0 0 16,1 3 0-16,0-3-1 0,0 0 0 0,0 0 1 15,0 0 2-15,0 0 1 0,1 0 5 0,-1 0-5 16,0 0 1-16,0 0 2 0,0 0-8 0,0-3 8 16,0 3-1-16,0 0-2 0,0 0 3 0,0 0 2 15,0 0 0-15,1 0 3 0,-1-1 8 0,0 0-9 16,1 0 5-16,1-4-2 0,3-1-10 16,-2-2 7-16,5-2-4 0,-3 2 2 0,2-2-1 15,-1 2 2-15,-2-2-2 0,2 0 0 0,-2 2 7 16,-3-2-6-16,4 4 3 0,-4 1 1 15,1 0-3-15,-1 0 2 0,-1 0-2 0,1 1-2 16,1 1 2-16,-2 0-5 0,3 1 0 0,-3-1 0 16,0 1 1-16,0 2-3 0,0 0-2 0,0 2-2 15,0-2-5-15,-3 0 2 0,3 1-6 16,-3-1-9-16,3 2-14 0,-1-2-30 0,0 0-43 16,-4 0-84-16,3 0-216 0,-2 2-667 0,-5 1-439 15</inkml:trace>
  <inkml:trace contextRef="#ctx0" brushRef="#br0" timeOffset="21355.189">15231 2735 2002 0,'-3'-7'61'0,"2"-5"-26"0,0-4 28 16,1 0 46-16,0 1 30 0,0-3 13 0,0-1-21 15,-1 0-31-15,1-1-19 0,0-2-14 16,1 2-6-16,0-4-10 0,-1 0-9 0,1-1-6 16,-1 1-13-16,0-3 2 0,-1 3-3 0,-1-1-4 15,-3-1 1-15,3 1-1 0,-1-1-2 0,-3 0-4 16,2-3-1-16,-4 0-8 0,0-1 0 16,3 0 0-16,-3 1-5 0,-1 5 7 0,0 2 1 15,-1 7 6-15,2 7 7 0,2 4-6 0,-1 1-7 16,4 6-14-16,-3-1-10 0,3 5-7 15,-5 9 1-15,3 6 12 0,-2 8 2 0,0 7 8 16,4 0-2-16,1 2-1 0,3 3 5 0,2 3-3 16,6 1 3-16,2 1 1 0,6 1 1 0,2-3-4 15,2-1 2-15,2-5 1 0,1-5-6 0,4-1 7 16,2-8 1-16,0-6-2 0,1-6 7 0,-3-6-2 16,1-3 4-16,-4-5 4 0,1-3 1 15,-2-5 0-15,-2-4 2 0,-1-2 1 0,-2-4-1 16,-1-1 6-16,-7-2-1 0,-2 1-2 15,-5-4 6-15,2 2-4 0,-4-2-2 0,-2-4-5 16,-2 0-10-16,0-4 1 0,-4 1-3 0,3 2 3 16,-4 0 2-16,3 6-1 0,-3 1 3 0,-3 4 1 15,5 6 9-15,0 3-4 0,1 3 0 0,0 5-3 16,3 2-15-16,0 0-4 0,1 1-14 16,0-1-15-16,1 1 0 0,0 8 7 0,3 0 11 15,-2 6 12-15,1 2 12 0,4 0-8 0,3 2 0 16,-2-1 2-16,2-4-9 0,2 0 9 0,1-6-2 15,-2-5 0-15,6-2 4 0,-4-3 0 0,3-1 1 16,-2-5 1-16,2-1 3 0,-4-4-2 16,1-3 0-16,-1 1 1 0,-2-3-7 0,0-1 6 15,-2 0-1-15,-2 2 1 0,-3-2 7 0,-2 1-8 16,-1 2 1-16,-1 2-2 0,-1-1-3 0,-2 5 3 16,1 2-2-16,1 3 3 0,-3 2-6 15,3 3 1-15,2-1-10 0,0 3-12 0,0-1-17 16,0 2-3-16,1 5 10 0,3 2 10 0,-1 6 20 15,0 0 1-15,4-1 0 0,2 2 0 0,0-2 0 16,0 2 1-16,1-2-2 0,3-2-5 16,-1-3 4-16,4-4-5 0,-2-3 6 0,-1-5 5 15,1 0-3-15,0-5 6 0,-3-3 0 16,-1-2 1-16,1-2 2 0,-2-5 1 0,-1-1 2 0,-5 0-1 16,-1-3 4-16,-2-1-2 0,-2-4 0 15,-1 1 0-15,-4 1-8 0,2-3 3 0,-1 5-6 16,-2 2 1-16,6 2 1 0,-1 6-1 0,2 3-1 15,1 4-2-15,2 4-1 0,-1 1-11 0,0 2-11 16,0 3 1-16,4 0-3 0,2 1 11 16,7 3 10-16,0 2 1 0,1 0 3 0,1 4-4 15,0 2 4-15,-2 3-6 0,3 3 2 0,-3 3-4 16,-4 3-5-16,1 0-6 0,-2 0-22 0,0-6-10 16,-3-5-4-16,-1-8 7 0,0-7 26 15,-2-1 22-15,-2 0 17 0,-1-3-4 0,2-2-1 16,4-9-10-16,-1-5-8 0,4-11 7 15,1-3-1-15,0 0 3 0,-2-4-2 0,0 3-2 0,-2-3 0 16,2 4-1-16,-2 0 3 0,-2 1-1 0,-2 4 4 16,-2 2 1-16,-1 5 2 0,-2 4 11 15,-4 2 6-15,3 7 14 0,-4 2-2 0,1 1-9 16,4 1-7-16,0 4-27 0,2 2-18 0,-2 0-8 16,2 6-4-16,1 2 10 0,-1 4 16 15,3 5 6-15,2 3 0 0,0 4 5 0,2 4-1 16,0 1 1-16,2 5 1 0,2-4-2 0,0 1 0 15,1-9-1-15,0-6-4 0,6-5 2 0,-4-10 0 16,5-1-1-16,-4-4-10 0,3 1-28 16,-4-6-49-16,4-4-118 0,-5-3-318 0,-3-7-1101 15</inkml:trace>
  <inkml:trace contextRef="#ctx0" brushRef="#br0" timeOffset="21494.7529">16110 1508 2553 0,'-10'-11'99'0,"0"2"-31"0,-1 1-1 16,3-2-13-16,0 3-18 0,4 2-17 0,2 2-37 16,-1 1-82-16,6 0-130 0,0 4-189 15,4 2-334-15,0 2-622 0</inkml:trace>
  <inkml:trace contextRef="#ctx0" brushRef="#br0" timeOffset="21964.4287">16271 1451 1577 0,'2'0'169'0,"-1"0"-78"0,0-1-23 15,1 1 7-15,2 3 6 0,0 0 10 0,3 1 6 16,4 2-14-16,1 3-11 0,0 3-2 0,7-1-6 16,-3 4-6-16,1 2-4 0,1-2-13 0,0 4-10 15,0 2-9-15,-3 2-6 0,-1-3 0 16,0-1-3-16,-4-6 0 0,-1-4-4 0,-5-3 12 15,1-5 27-15,-4-2 35 0,0-3 5 0,0-4-13 16,1-4-32-16,6-7-38 0,-3-3-10 16,3 0-5-16,0-2-7 0,0 0-3 0,1-3-1 15,-4 2 3-15,4-1 8 0,-3 1 5 0,-2 2 3 16,3 3 1-16,-3 0 2 0,0 5-3 16,1 2 0-16,-3 4 4 0,3 2-3 0,-3 3 2 15,0 0-5-15,4 3-7 0,-2-1-4 0,2-2 3 16,4 1 4-16,3-4 4 0,0 0 6 0,5-3-4 15,0-4 1-15,0 0-17 0,0 0 13 0,1-2 4 16,1-2 0-16,-2 1 21 0,-4-2-10 0,0 3 3 16,-8 3 13-16,1 0 15 0,-7 2 16 15,-5 0 12-15,0 1-7 0,-3 3-9 0,-2 1-20 16,-1 1-12-16,-1 2-7 0,-3 3-7 0,1 1-1 16,2 2-4-16,0 2-3 0,3 1 1 0,2 3-2 15,6 1 0-15,2 2 0 0,5 1 3 16,4 0-5-16,4 2 2 0,2 0 2 0,3 3-10 15,2-2-21-15,1-3-51 0,-2 1-85 16,3-8-118-16,-2-1-253 0,3-4-938 0</inkml:trace>
  <inkml:trace contextRef="#ctx0" brushRef="#br0" timeOffset="22095.5864">17096 1135 2517 0,'2'6'178'0,"3"5"-191"0,2 6 11 16,3 3 60-16,4 1-2 0,0 6-14 0,-2 0-13 15,5 3-21-15,-1-2-19 0,1-1-58 0,0 0-100 16,-4 5-171-16,-6-2-611 0,-11 10-381 0</inkml:trace>
  <inkml:trace contextRef="#ctx0" brushRef="#br0" timeOffset="22555.1617">12315 6146 1943 0,'-7'8'266'0,"-4"5"-87"0,-2 8-37 16,3 4-14-16,4 4-17 0,1 1-20 0,3 1-17 16,-1 5-13-16,5-2-10 0,-1 3-5 15,4-2-16-15,1-3-10 0,6 0-1 0,4-2-7 16,5-4-2-16,1-3-3 0,4-4 1 0,-1-6-4 16,4-4-8-16,1-7-16 0,-2-3-35 0,3-6-56 15,2-7-88-15,-2-5-192 0,0-3-522 0,-1-3-595 16</inkml:trace>
  <inkml:trace contextRef="#ctx0" brushRef="#br0" timeOffset="23893.6488">12713 5938 1769 0,'2'5'65'0,"1"4"-4"15,2 4 57-15,2 3 44 0,3-1 19 0,2 2-4 16,5 3-30-16,0-3-38 0,3-1-32 15,0-4-24-15,4-6-4 0,1-5-6 0,0-4-3 16,-2-4-1-16,-3-5-6 0,0-5-2 0,-5 0-2 16,-1-4 1-16,-4 1-3 0,-5 0-4 15,-3 4 3-15,-2 5-6 0,-4 0-2 0,0 5-4 16,-5 2-7-16,-1 0-9 0,-3 3-5 0,2 3-5 16,-3 2-1-16,3 0 4 0,1 6 0 0,0 0 2 15,1 2 0-15,3-1-5 0,1-2-3 16,4 0-5-16,5-3-8 0,2-1 2 0,4-3 0 15,2-3 4-15,4-4 7 0,2-4 3 0,2-5 5 0,1-1 4 16,2-2 2-16,-3-4 1 0,-2 1 3 16,-2 1 2-16,0 1 3 0,-5-3 5 0,-3 0-2 15,-3 0 1-15,-1 0-1 0,-3-1-3 0,-2 0 5 16,-3-1-3-16,1-2 0 0,-5 1-1 16,-3-4-2-16,0-1 0 0,-6-3-1 0,4-1 1 15,-6 0-1-15,1 0-1 0,-3 0 1 0,1-1-2 16,2 2 1-16,-3 1 1 0,1 1 0 15,2 3 6-15,2 8 9 0,5 3 4 0,0 7 0 16,2 3-9-16,4 6-19 0,1 6-14 0,3 3-9 16,0 8 2-16,1 7 8 0,1 6 8 0,5 4 4 15,3 6 0-15,6 2 2 0,5 1 0 16,2 2-1-16,7 0 1 0,2 3-1 0,5 0 0 16,2-1-2-16,2 0-8 0,-2-5-1 0,-3-4-6 15,1-5-2-15,-3-6 4 0,1-2-12 0,0-4-7 16,-5-5-16-16,-3-6-13 0,-4-3 3 0,1-5 5 15,-7-7 12-15,1-1 9 0,-5-7 12 16,1-5 12-16,-2-3 10 0,-1-5 16 0,-5-3-6 0,-1-4 3 16,-3-2 2-16,-4-3-4 0,0 1 11 15,-6-5 5-15,-1-2 4 0,-1-1 0 16,-2-2-6-16,-3-3-6 0,-3 0-8 0,4-5-1 16,-5-1-1-16,-1 0-3 0,-4-4 3 0,3 1-2 15,-1 2-1-15,-4 0 2 0,4 1 1 0,-1 4-2 16,3 2 11-16,0 5 11 0,4 8 15 0,-1 6 16 15,0 12 3-15,5 6-9 0,4 8-21 16,3 5-27-16,2 1-24 0,4 7-5 0,0 5 1 16,0 9 11-16,4 6 11 0,2 8 3 0,4 2 4 15,6 6 1-15,0 6-1 0,5 4-2 0,6 0-3 16,-1 3-3-16,5 3 3 0,4-1 2 16,2 1 0-16,-1-3 2 0,3-6-2 0,-3-3-2 15,1-5-3-15,3-10-4 0,-1-4-8 0,0-13-4 16,-5-7-3-16,0-8-6 0,-4-6-3 15,-3-7-3-15,-3-8 0 0,-4-1 9 0,-4-5 7 16,-6-2 11-16,-2 0 6 0,-6-3 3 0,-2-1 3 16,-2 0 3-16,-6-1 4 0,-1-1 2 0,-3 1 12 15,1 4 10-15,-6 2 8 0,3 4 11 16,-4 7-2-16,3 2-4 0,-1 5-4 0,5 0-10 16,-2 4-10-16,2 3-6 0,4 1-7 0,1 4-13 15,4 0-3-15,0 0-6 0,1 6-2 16,1 0 7-16,1 6 1 0,1 1 3 0,5 0 0 0,1 2-4 15,5-1 5-15,-1-2 1 0,3-3 1 16,3-1 1-16,0-4 0 0,2-5 2 0,2-3-2 16,4-5 7-16,-2-1-6 0,0-4 1 0,2-5 2 15,0-3-4-15,-1-1 3 0,-4 2 0 0,-1-2 0 16,-1 0 2-16,-6-3 2 0,3 0 0 16,-9-2 0-16,-1-4 3 0,0 3-1 0,-5-2 0 15,-2 4 0-15,-4 2-7 0,2 4 6 0,-4 3-1 16,1 3 5-16,0 3 3 0,-2 4-3 0,5 2-3 15,-1 1-3-15,1 1-8 0,2 2-10 16,1 1-10-16,0 1-2 0,0 5-1 0,0 6 13 16,0 4 11-16,2 1-2 0,3 1 6 0,-1 0-7 15,7 1 0-15,-1 4 1 0,5-2-1 0,0 0 0 16,4 0-1-16,-2-4 0 0,3-4-6 0,-5-4 4 16,4-7 2-16,-1-4 2 0,-3-3 8 15,4-3-4-15,-2-6 0 0,0-2-1 0,-1-6-2 16,3-1 3-16,-1-5 0 0,-3-2 1 15,3-4-2-15,-3 0 3 0,-2-2 0 0,-3-3-2 0,-6-2 6 16,0-4-6-16,-4 1 3 0,-3-2-4 16,-1-2-2-16,-6 0 1 0,-1-2-3 0,-5-4 1 15,-1 1-5-15,0-6-1 0,-2 2 3 0,-1 0 1 16,-1-2 5-16,2 5-2 0,-2 2 2 0,3 6 0 16,2 6 6-16,0 8 2 0,2 10 4 15,4 8 2-15,3 8-10 0,4 3-12 0,0 2-26 16,3 4-7-16,0 4 6 0,3 11 11 0,0 8 19 15,2 8 5-15,2 5-2 0,8 2 0 16,3 5 0-16,3 6 0 0,5 3 1 0,1 2 0 16,5 0-1-16,3 2 0 0,2-6-6 0,-4-3-23 15,2-6-33-15,-5-8-32 0,-3-9-19 0,1-10-6 16,-3-10-25-16,-3-6-87 0,-7-9-247 0,-5-5-519 16,-4-2-92-16</inkml:trace>
  <inkml:trace contextRef="#ctx0" brushRef="#br0" timeOffset="24082.7923">14272 4399 1592 0,'-2'-15'291'0,"-3"-8"-133"0,4-6-56 16,7 6-7-16,0 4 13 0,2 0 10 15,1 2-10-15,1 4-21 0,2 3-27 0,-1 4-17 16,4 4-6-16,-2 2-5 0,6 4 2 0,0 3 4 16,4 5-1-16,0 3-3 0,3 6 0 0,-4 4-4 15,1 5-2-15,2 3-6 0,-3 5-8 16,-2 2-5-16,0 1-9 0,1-2-24 0,-2-7-42 15,1-7-52-15,-4-8-91 0,4-9-200 0,-1-5-498 16,2-6-470-16</inkml:trace>
  <inkml:trace contextRef="#ctx0" brushRef="#br0" timeOffset="24208.9875">14639 3950 1 0,'-6'-1'0'16</inkml:trace>
  <inkml:trace contextRef="#ctx0" brushRef="#br0" timeOffset="25248.263">14720 4003 1289 0,'2'1'881'0,"-1"0"-765"16,2 0-95-16,-2 0-30 0,0 1 1 0,1 2 96 16,5 3 41-16,-2 5 20 0,5 1 6 15,7 1-82-15,-3 0-29 0,5-2-12 16,1 2-12-16,0-1-2 0,2 1-6 0,-1 1-6 0,3 1 3 16,-5 0 0-16,-1-4 1 0,0-2 6 15,-2-3-2-15,-2-3 2 0,-5-3 4 0,-2-2 8 16,-4 0 11-16,-1-2 6 0,0-4 0 0,-1-3-17 15,2-4-7-15,-3-3-11 0,-3-3-6 16,1-3 1-16,-2-2 1 0,-1 1-4 0,2-1 2 0,-4 0-2 16,4 2-4-16,0 3 3 0,-3 3-2 15,6 5-1-15,-1 3 0 0,1 1 1 0,0 4 0 16,1 3-3-16,-1 1-9 0,0 0-9 0,2-1-3 16,3-2 2-16,-1 0 10 0,7-5 11 0,8-3 2 15,3-1-1-15,3-4 1 0,-2-2 1 0,-2-1 3 16,-2-2 7-16,-2 0-2 0,-4 2 0 15,-4 1 4-15,-6 0-1 0,-4 5 4 0,-3-3 2 16,-5 4-3-16,-1 3-2 0,0 2-5 0,-5 3-3 16,3 4-4-16,-2 1 1 0,-1 4-5 15,4 4-2-15,-1 2 1 0,2 1-6 0,1 3 3 16,4-1 0-16,5 2 0 0,5 1 2 0,3 2 2 16,3-2 1-16,3 3 1 0,2-1 3 0,1 3-4 15,-1-1-2-15,3-4-6 0,1-3-6 16,1-7 3-16,0-5 5 0,0-5 6 0,0-3 8 15,3-6 0-15,1-4-3 0,3-5 1 0,-3-3 2 16,2-1 1-16,-4-3 0 0,-2-2 1 16,-4-4-3-16,1-2 6 0,-7-1 1 0,-7-4-3 15,2 4 5-15,-5-3-10 0,-4-3 0 0,-3 0 0 16,-3-1-4-16,0-3 2 0,-2-1-4 0,-1-4 0 16,0-1-1-16,-6 2 0 0,1 0 3 0,0 2 1 15,0 0 0-15,-1 5 1 0,2 2 0 0,0 9 2 16,1 4 3-16,-1 9 2 0,1 6-2 15,0 8-5-15,3 3-8 0,3 3-9 0,2 5-4 16,3 2 0-16,1 7 5 0,-1 4 6 0,3 11 4 16,2 3 3-16,6 6-1 0,1 2 0 15,4 3 3-15,6 3-2 0,3 1 3 0,2 3-2 16,5-1 1-16,2-5 3 0,2-3 4 0,-2-9-1 16,1-6-1-16,-2-7-1 0,-3-3-5 15,0-7 10-15,-2-6 7 0,2-4 7 0,-3-3 7 16,0-7 2-16,2-5-1 0,-5-5-3 0,-5-2 2 15,0-4-6-15,-8 0-4 0,1-3-3 0,-2-2-9 16,-5 3 1-16,-1 1-1 0,-2 3-2 0,-3 2 1 16,2 3-2-16,-3 4-4 0,4 3 1 15,-2 2-1-15,-2 5 0 0,4 2-1 0,1 3-6 16,0 1-8-16,1 1-4 0,0-1 1 0,0 0 0 16,1 0 7-16,-1 0 0 0,2-1-2 0,-2 1 0 15,2-3-2-15,5 3 4 0,-2 2 3 16,9-2 1-16,1 1 2 0,3 0 1 0,5 1 1 0,3 3 0 15,-3 2 4-15,2 3-5 0,-2 2-1 16,0 5 1-16,-1 4-2 0,-1 5 3 0,2 5 1 16,-5 6 0-16,2 8-6 0,5 1 6 0,-2 2 0 15,-2 4 1-15,-3 1 6 0,-4 3-3 0,-5 1-3 16,-4-1 4-16,-4-4-4 0,-6-5 9 16,1-8 12-16,-7-8 5 0,-1-6 10 0,-5-4 2 15,-3-5-2-15,-1-1 2 0,-2-8 4 0,4-2-10 16,-1-6-6-16,3-3-5 15,2-3-15-15,-1-5 3 0,3-3-4 0,3-1-6 0,2-4-2 16,-2 0-12-16,8 0-11 0,0-3-15 0,2 1-20 16,1-3-30-16,2-2-36 0,-1 0-43 15,3 1-74-15,-1 7-127 0,-2 6-371 0,-3 5-893 16</inkml:trace>
  <inkml:trace contextRef="#ctx0" brushRef="#br0" timeOffset="25387.8521">14544 5577 1 0,'-22'32'0'16</inkml:trace>
  <inkml:trace contextRef="#ctx0" brushRef="#br0" timeOffset="25830.3901">14384 5810 771 0,'1'0'181'0,"1"0"-43"0,3 0-21 0,-2 0 34 0,2-1 43 15,0 0 2-15,-2 0-20 0,4-3-22 16,0 1-17-16,0-4-23 0,4-4-7 0,1-1-16 16,2-9-11-16,3-2-8 0,-1-3-10 0,0-1-6 15,-2 2-5-15,-5 0-5 0,-1 2 0 0,-5 1 0 16,-2 2 5-16,-3 3 0 0,-1 3-1 15,-5 3-7-15,-2 4-11 0,-3 1-8 0,-2 3-8 16,1 6-6-16,-5 3-5 0,1 5 3 0,-1 4-6 16,3 7-1-16,-2 3-2 0,0 4-3 0,5 0 4 15,3 2 0-15,0-2 1 0,7 2 4 16,-3-1-6-16,5 1-1 0,6-2-1 0,0-3 0 0,5-3 0 16,1-2 2-16,5-7 0 0,-2-2-2 15,4-6 3-15,0-7 3 0,4-6 1 16,1-8 7-16,6 0-1 0,2-8-2 0,1-5 0 15,0-2-2-15,3-3 0 0,-4-2 2 0,-1 2 0 16,-5 1-2-16,3 2 3 0,-6 5 0 0,-2 2-1 16,-1 5 6-16,-2 3-8 0,-2 5 0 0,-4 3-2 15,1 4-5-15,-3 2 0 0,-1 2 1 16,-1 2-2-16,-1 4-3 0,2 2 6 0,-5 3-1 16,2 3 4-16,-4 1 7 0,-2 2-4 0,-4 3 2 15,0 0-3-15,-4 2-1 0,-2-1-1 0,0-1-3 16,-4-2-9-16,3-4-11 0,2-2-12 0,-1-4-17 15,1-2-25-15,2-5-40 0,-2-3-86 16,4-6-163-16,-1-2-547 0,3-5-690 0</inkml:trace>
  <inkml:trace contextRef="#ctx0" brushRef="#br0" timeOffset="26387.1208">14903 5235 1 0,'0'18'224'0,"-3"3"230"16,2 5-55-16,1-4-73 0,2-5-55 16,3 1-70-16,3-1-57 0,3 0-31 0,5 1-4 15,4-2 4-15,0 0 9 0,4-5-1 0,5-3-16 16,-1-8-6-16,2-5-10 0,0-5-14 16,-5-1-9-16,3-3-13 0,-4-3-7 0,-4-1-4 15,0-1-1-15,-5-2 0 0,-2-2 0 0,-5-1-4 16,-4-4-6-16,-2-4-1 0,-3 1-11 0,-1-2-4 15,-5 0-2-15,1-4-9 16,-5-1 3-16,1-1-2 0,-4-6-3 0,2-1-1 0,2 2 0 16,-2-6 0-16,1 2-1 0,0-4 5 0,0 2-4 15,-2 6 0-15,6 3 3 0,-2 10-6 0,1 8 7 16,-1 7 4-16,5 8 1 0,-2 6-3 0,4 2-12 16,2 2-21-16,-1 0-9 0,2 4 7 0,-1 9 7 15,2 7 15-15,3 6 7 0,0 5-4 16,3 3 4-16,1 2-1 0,4 5 0 0,3 3 4 15,-1 2-3-15,1 1-1 0,0-1 0 16,1 0 1-16,1-4 0 0,-5-4 1 0,1-7 2 16,0-6-7-16,-3-9 5 0,-3-5-1 0,-4-5 0 15,-1-6 11-15,1-2-1 0,-2-1 9 0,-1-3 8 16,1-3-2-16,8-4 0 0,1-7-5 0,6-7-7 16,1-3-4-16,-1 1 1 0,0 2 5 15,-4 3 2-15,0 2 2 0,-7 8-5 0,4 3-6 16,-3 3-3-16,-4 4-6 0,2 0 1 0,-2 1-1 15,-1 2-2-15,5-1-3 0,1 4 2 0,-1-1 0 16,7 3-1-16,-2 1 4 0,1 1-7 16,6 0-10-16,-1 1-18 0,0-2-30 0,0 0-27 15,1-2-27-15,0-2-31 0,2 0-51 16,-4-3-108-16,-3-3-294 0,3 1-983 0</inkml:trace>
  <inkml:trace contextRef="#ctx0" brushRef="#br0" timeOffset="27965.6805">15867 4535 2678 0,'-6'3'61'0,"0"3"-82"0,-5 6 19 0,-4 1 27 16,4 5 33-16,-3 4 6 0,-2 0-4 0,5-1-15 15,2 2-16-15,6-1-7 0,2-1-9 16,3-3-5-16,4-4-1 0,1-4 6 0,10-2 6 15,-5-5 5-15,6-3 10 0,0-3-4 0,-2-5-2 16,3 0-4-16,0-5-6 0,-1-1-2 16,-2-5-2-16,1 0 0 0,-4-2-6 0,-3 2 5 15,-2-2 0-15,-5 0 0 0,0-2 6 0,-6 4-9 16,0-2 1-16,-1 1-3 0,-3 4-5 0,-1 0 5 16,2 5-2-16,0 0 0 0,2 5 2 15,-1 5-6-15,5 1-11 0,-1 0-22 0,1 1-20 16,1 4 1-16,0 3 12 0,4 4 20 15,-1 4 13-15,3-1 6 0,5-1-2 0,-1 2 1 0,5 0 2 16,1 1-4-16,2-2 3 0,0 0-3 16,0-3 5-16,0-6-2 0,0-3 2 0,-2-4 4 0,1-3 0 15,-2-2 4-15,-4-3 4 0,0-1-1 16,-3-3 6-16,-5 0-1 0,3 0-3 0,-4-5 1 16,2 3-1-16,-3-5-3 0,-2-4 0 0,0 1-1 15,-2 1-3-15,-4 0 0 0,3 3-3 16,-3 3-2-16,2 0 2 0,-2 2-1 0,1 5 1 15,-2 1 1-15,3 2 0 0,-1 3-1 0,3 2-2 16,1 1-8-16,1 0-19 0,0 1-13 0,0 0-8 16,1 2 7-16,0 3 16 0,4 4 12 15,0 2 10-15,2 2-2 0,1 4 2 0,-1 1 1 16,3 2-1-16,5-1 1 0,-2-1-3 0,4-3 1 16,-2-5 0-16,3-4 1 0,-1-7 5 0,-2-1 1 15,-4-4 5-15,5-3 0 0,-4 1-1 16,-1-8 2-16,0-2 1 0,1 1 1 0,-3-6 0 15,0 1-1-15,-2-1 1 0,-4-1-2 16,-1 0-2-16,0 0-1 0,-2-2-1 0,0 0-2 0,-2 1 1 16,0-1 0-16,1 1-2 0,0 2-4 15,-1 0 1-15,2 5-2 0,0 4-1 0,2 0-2 16,-1 6 3-16,0 1-5 0,0 2-8 0,4 3-3 16,-1 1-10-16,6 0 6 0,0 3 5 0,2 0 6 15,7 2 1-15,-2 2 1 0,0 3 4 16,0 2-4-16,0 1 6 0,-1 1-3 0,0 4-1 15,-4-1 0-15,-1 1 0 0,-2-1 1 0,-2 0 1 16,-4-3 0-16,-2-1 2 0,0-1-1 0,-1-4-1 16,0-3 1-16,-1-1 0 0,1-4 3 15,0 1 3-15,0-2 7 0,0 1 2 0,0 0 3 16,1-2-2-16,-1 1-1 0,1 0-1 0,2 0-4 16,-2-2-7-16,0 1-6 0,0-2-3 0,0 0 0 15,0-2 7-15,-1 1 2 0,1 2 0 0,-1 0-1 16,0 2 0-16,0-1-2 0,0 2 1 15,0 0-4-15,2 0-5 0,-2 0-2 0,2 0-2 16,-2 0-3-16,0 2 1 0,-2-2 3 0,4-2 0 16,-2 2 0-16,0 0 5 0,0 0 0 15,1 2 6-15,1-2 3 0,0-2 2 0,4 2-1 16,-3 0-1-16,-1 0 1 0,3-1 0 0,-3-1-2 16,0-1 2-16,3 0-1 0,-3 2 1 0,-1 1-1 15,0 1-2-15,-1-1 1 0,0 0-1 0,0 0 2 16,0 3-2-16,0-3-1 0,0 0 1 15,0 0-3-15,0-4 3 0,0 4 1 0,1 0-1 16,-1 0 1-16,0 1 2 0,7-3 3 0,-3 1-1 16,2-3 2-16,-2 2-2 0,-1-1-2 0,1 1 0 15,-2 1-1-15,-2 1 1 0,1 0-1 16,-1 0 1-16,0 0-1 0,0 0 0 0,0 0 2 16,0 0 0-16,1 0 2 0,-1-1 3 0,0 1 0 15,0 0 0-15,-1-2 4 0,2 1 1 16,-1 0 2-16,0-2-4 0,2 0 0 0,1 1-9 15,-2-4-3-15,0 2 3 0,0-1-2 0,0-2 2 16,-1 2 1-16,0 0-2 0,0-2 2 0,0-1-1 16,0 1 1-16,0-2 0 0,-1-2 1 0,0 2-1 15,-1-3-2-15,-4 0-2 0,4-3 0 16,-3-3-2-16,1 4 5 0,-2-3-1 0,0-2-3 16,-2 2 5-16,3-3-5 0,-1 1 1 15,1 1 1-15,1 0-3 0,2 2 2 0,0 1 0 0,2 4-2 16,2 0-2-16,0 4-1 0,-1 4-6 0,0 0-6 15,3 3-2-15,0 1-7 0,2 0 4 16,0 2 6-16,8 2 1 0,-4 1 7 0,2 3 0 16,-2 0 2-16,0-1 2 0,1 6 0 0,-3 1 0 15,0-1-1-15,0 4 2 0,1-1-2 16,-2 1 3-16,-4 1 1 0,2 0-1 0,-2 0 2 16,-2-1-6-16,0-3 2 0,-2-2-1 0,1-4 2 15,-1-4 1-15,0-2-1 0,0 2 4 0,1-5 2 16,0-1 3-16,1 1 1 0,0-4 2 15,0 1-12-15,1-5-9 0,5-2 0 0,1-7-3 16,0-1 8-16,2-3 5 0,3-2-1 0,0 0 0 16,-1-4-2-16,1-2-1 0,0-2 2 15,-2-5-1-15,-3 0 2 0,-3-3 2 0,-2-2-3 16,-3-4-4-16,-3-3-6 0,1 1-7 0,-5 0-11 16,3 2-5-16,-3-2 0 0,-4 0-1 0,3 1 11 15,-3-1 3-15,-1 3 4 0,-5 1 5 0,3 3 1 16,-4 6 9-16,2 2 7 0,0 4 9 0,-3 7 4 15,5 6 0-15,-3 1 2 0,5 5-4 0,-1 2-5 16,1 1-1-16,5 4-2 0,0 2-10 16,6 0-27-16,1 6 4 0,1 2-3 15,-1 5 8-15,5 7 27 0,1 7-4 0,4 6 4 16,0 6 1-16,7 7 3 0,3 4-6 0,0 5 0 16,3 0-1-16,-1 4 0 0,3 0 5 0,-1-2-2 15,-2 1 1-15,2-2-2 0,-3-9-2 0,0-4-12 16,-4-10-18-16,0-8-24 0,0-6-32 15,-5-6-34-15,-3-6-44 0,-2-5-28 0,-4-2-65 16,-3-5-136-16,-6-1-221 0,3-7-184 0,-4-4 490 16</inkml:trace>
  <inkml:trace contextRef="#ctx0" brushRef="#br0" timeOffset="28164.9561">16904 3570 1 0,'-9'-16'0'0,"-2"-8"322"0,0-8 176 16,3 7-94-16,3 1-73 0,4 3-54 15,1 2-41-15,3-2-42 0,0 1-33 16,3 0-33-16,-1 3-26 0,3 2-4 0,-1 2-12 0,1 6-9 15,-2 2-17-15,3 2-21 0,-1 2-12 0,3 2-7 16,0 4-3-16,1 2-1 0,1 2-2 16,4 5-1-16,2 2-4 0,3-1-2 0,-1 4-2 15,2 0 1-15,0 1-3 0,0 0 1 0,-3-1-4 16,-1 1-12-16,-4 0-22 0,-1-5-32 16,-1-5-46-16,-3-3-79 0,-1-2-145 0,-3-3-508 15,-1-4-701-15</inkml:trace>
  <inkml:trace contextRef="#ctx0" brushRef="#br0" timeOffset="28732.5101">17284 3081 1996 0,'2'2'-46'0,"-2"2"-21"0,0 0 52 16,1 4 54-16,-1 0 80 0,1 4-26 15,2 0-26-15,4 2-17 0,2-1-3 0,2 2-1 16,3-2 0-16,1 1-7 0,0-2-5 0,-1 1-8 15,1-1-5-15,-2-3 2 0,0-5 1 16,-1 0 4-16,-5-4 7 0,0 0 8 0,-1 0 13 16,-3-4 3-16,-1-1-3 0,3-5-13 0,-1 0-18 15,0-5-10-15,1 0-7 0,-1-2-2 0,3-3-2 16,0 1-1-16,-2-1-2 0,4 0-2 16,1 1-1-16,0-3 2 0,1 1-2 0,3 2 2 15,-1 0 1-15,0 4 0 0,-2 2-1 0,-1 0 1 16,0-1-2-16,0 0 3 0,-1 1 4 0,0-6-2 15,0 2 1-15,0-4 2 0,-1-1 3 0,0 0 8 16,-1 0 13-16,-4-1 12 0,2 2 12 16,-5 2 11-16,-2 1 3 0,-2 5 0 0,1 1-8 15,-4 5-11-15,-1 2-15 0,1 2-12 0,-1 1-14 16,-1 4-10-16,-2 2-3 0,0 4-3 16,-4 3 2-16,6 2 2 0,3 1-1 0,0 0 1 15,6 0 1-15,5 3-1 0,-1-1 3 0,6 3-1 16,3 0 0-16,4 1 1 0,4-5 1 15,3 1-2-15,1-4-4 0,-1-3-7 0,1-5-11 0,-2-3-9 16,-1-4-20-16,2-3-33 0,-1-4-71 16,-1-2-156-16,0-1-431 0,-2-4-893 0</inkml:trace>
  <inkml:trace contextRef="#ctx0" brushRef="#br0" timeOffset="28967.8714">17663 2104 1079 0,'13'12'558'0,"7"7"-173"16,10 5-80-16,2-1-80 0,2 1-44 16,4 2-28-16,2 6-21 0,4 3-8 0,-1 7-21 0,-2 4-33 15,-6 5-29-15,-4 3-15 0,-4 8-10 16,-9 5-4-16,-6 4-3 0,-8 3-8 15,-7-1 1-15,-5-6-1 0,0-7-5 0,-2-8-7 16,-5-4-31-16,-4-3-64 0,-3 3-129 0,-10 3-328 0,-7 5-1123 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4:15:52.418"/>
    </inkml:context>
    <inkml:brush xml:id="br0">
      <inkml:brushProperty name="width" value="0.05292" units="cm"/>
      <inkml:brushProperty name="height" value="0.05292" units="cm"/>
      <inkml:brushProperty name="color" value="#FF0000"/>
    </inkml:brush>
  </inkml:definitions>
  <inkml:trace contextRef="#ctx0" brushRef="#br0">8917 12582 1 0,'-3'0'0'16,"-2"-4"130"-16,2-1 76 0,0 3-27 0,-1-1-25 16,2 1-18-16,-1 0-23 0,0 0-20 0,-1 1-9 15,-1-1-12-15,0 1-4 0,2 0 3 16,-2-2 3-16,2 1 6 0,-1 1-3 0,-1-2-3 15,0 2-4-15,-2-2-3 0,0 0-3 0,3 2-13 16,-4-1-12-16,1-1-16 0,0 1-10 16,-1-3-4-16,0 4-4 0,-2-1-1 0,3 0-2 15,-1 1 1-15,-3-1 0 0,-2 1 2 0,2-2 0 16,-1 1-2-16,-2-1-1 0,-3 1-1 0,-1-3 1 16,0 2 0-16,2 2-1 0,-5-3 2 15,2 1-3-15,-2 0 3 0,-1 0-1 0,-2 1 0 16,3-3 2-16,1 2-2 0,3 1 2 0,1-2 2 15,1 0-1-15,0-2 4 0,2 0-4 16,-2 2 1-16,2-1-4 0,0 3-2 0,-3-3 0 16,2 1-1-16,-5-1 2 0,1 0-2 0,-3 2 0 15,0-1 1-15,-3 1-1 0,-3-2 2 0,-3 2-2 16,0 0-1-16,0 0 1 0,0 3 1 0,-2-1 1 16,-1-1 0-16,-3 0 1 0,3-1 3 15,-1 1 1-15,-1-2 0 0,3 0-1 0,0 0 2 16,-1 2 0-16,-4 0 3 0,-1-1-1 0,0 2-3 15,0 1 0-15,-1 0 1 0,2 0 3 0,3-1 1 16,0 0 0-16,-3 1 0 0,4-2-2 0,-2 0 2 16,7 1-4-16,-7-2-2 0,2 2-2 15,-3 1-3-15,2-1 2 0,-4 1-3 16,5 1 2-16,-3-2 0 0,1 3 0 0,1 1 1 16,-3-1-3-16,3 2 2 0,0-1-1 0,2 1 0 15,2-1 2-15,2 2-2 0,-2 1 0 0,2-1-1 16,-2-1 0-16,2 0 3 0,-2 1-2 0,1 0 2 15,3-1-3-15,-2 2 0 0,6-1 0 0,-6 1 0 16,3 0 0-16,-1 1-1 0,0 0-1 16,1 2 2-16,-3-2-3 0,4 0 4 0,-3 4-1 15,3-3 1-15,0 4 0 0,-1-2-3 0,-2 3 2 16,3-4-2-16,-5 4 0 0,2 0-1 0,1 0-2 16,-2-2 2-16,4 2-1 0,-2-3 3 15,2 4-1-15,0-1 0 0,-1 1 0 0,5 0-3 16,-5 0 1-16,1 0 0 0,1 0 2 0,2 0 3 15,-1 0-2-15,0 1 0 0,1 0-1 0,3 0-3 16,-4 1 5-16,5-2-2 0,-3 0-2 0,3 1-3 16,2 0-1-16,-2 0-2 0,5 0 2 15,-2-1 0-15,3 1-5 0,1-2-2 0,0 5-3 16,0-2 1-16,3 0 4 0,-1 1 2 0,-1 0 4 16,5-2 1-16,-4 1-2 0,1 1 1 15,4-1-1-15,-3-1 5 0,1 1-3 0,2 0-1 16,-1-2-1-16,2 2-6 0,0-1 9 0,0 1 1 15,0 1 2-15,0-2 4 0,2 1-4 0,0 2 1 16,-1-1-1-16,1-1 1 0,0 2-1 16,0-2 3-16,1-2-2 0,-1 1-5 0,2-2 5 15,-1 1 0-15,3-2 1 0,-2 1 4 0,5-1-1 16,-3-2-2-16,4 3-1 0,0-2 1 0,-1 0 3 16,0 0 2-16,2-2-1 0,0 1-4 0,0-1 0 15,1-2-2-15,-3 2 3 0,1 0 2 16,1-2-3-16,1 2 1 0,0 1-2 0,0-1 3 15,1 0 1-15,3 0 1 0,0 1-1 0,-2 0-2 16,5 0 0-16,-5 1 0 0,1 1 1 0,4 0 3 16,-4-3-3-16,4 2-1 15,-4 0 0-15,3-1-1 0,-4 0 3 0,5 2 0 0,-2-3 1 16,4 2-2-16,-4-1-1 0,1 0 0 0,-1 0 0 16,0-1 4-16,-3 0 0 0,5-1 1 0,-5-1-1 15,0 1-2-15,2-3 1 0,0 1 1 16,-2 0 1-16,4 2-1 0,-2-4 3 0,1 0-3 15,2 0 1-15,1 0 1 0,0 0-3 0,0 1 1 16,-1-2 0-16,4-1 0 0,0 1 1 0,0-2 3 16,0 2 0-16,2-2-2 0,-2 0-1 15,3 0-3-15,4 0 0 0,-4 1 0 0,4-1-1 16,-1-1 0-16,-2 2-2 0,2-1 0 0,-4 0 2 16,4 1-2-16,-4 0 2 0,2 0 0 0,1 1-2 15,-1-1-1-15,0 0 1 0,-3 2 1 0,-1-1-1 16,0 1 2-16,2-2-2 0,-5 1-1 15,4-1 3-15,-1-1-2 0,1-1 2 0,0 2 2 16,0-2-2-16,1 0 2 0,3 0-3 0,-3 0 3 16,3 0-2-16,-2-2 1 0,-4 2-2 0,5-1-5 15,-2 0 4-15,1 1-1 0,2-1 1 16,-3 2 2-16,-1-2-3 0,0 2 1 0,1-1-1 16,-5 0-1-16,2 2 3 0,-2-2-1 0,2 0 0 15,1 2-1-15,-2-2 1 0,2 0-2 0,0 1 2 16,1-1 1-16,2 0-4 0,-3 1 3 15,-1-1-3-15,-3 1 0 0,2 0 3 0,0 0-1 16,1 1 3-16,1-2 0 0,-2 0 1 0,2 0 0 16,1-2-1-16,3 1 2 0,-1-2-2 0,3 0 1 15,-2 1 1-15,2-2-5 0,-4 1 1 16,-3-2-1-16,1 3 0 0,-1-2 0 0,1 2 1 16,-1-1-3-16,1 0 1 0,-2 1 2 0,2-1-1 15,0 0 3-15,0 0 1 0,-1 0-3 0,2 0 2 16,-3 1-1-16,1-1-1 0,2 1 2 0,2-1 0 15,-2-2-2-15,1 0 2 0,3 1 0 16,-3-1-2-16,1 0 0 0,2 0 1 0,-4-1 0 16,-1 1 2-16,1 0-1 0,-2 1 0 15,0-2 0-15,1 1-2 0,3 0 1 0,-2 0-1 16,0-2 1-16,0 4-1 0,4-2 0 0,-4 0-1 16,-1 0 1-16,0-1 1 0,0 0 0 15,-1 0 3-15,2 1 0 0,1-2-2 0,-1-1 1 16,-1 2-3-16,1-1 1 0,0 0 0 0,-1 0 2 15,3 0 0-15,2-1-3 0,-4-1 1 0,3 1-3 16,-1-1 2-16,-2 2 1 0,3-1-1 0,-4 0 0 16,1 0-1-16,-2 1 1 0,-2-1 3 0,-2 0-1 15,1 0 2-15,-1-3-2 0,0 0 1 16,1 0-3-16,-4-1 0 0,4-2 0 0,-3 1-5 16,3 0-1-16,-3-2-3 0,4 1-3 0,-5-1 3 15,6 0 2-15,-4-1 3 0,-1-1 0 0,0 3 3 16,1 0-1-16,-3-1 5 0,0 1 1 15,-2-2 0-15,-1 2 1 0,-1-1-2 0,-4-1-2 16,-1 3 3-16,1 0 1 0,-2 0-1 0,-1 0 5 16,4 1-6-16,-4-2-2 0,0 0 0 15,-1 1-1-15,1-2-1 0,0 1 1 0,-1-2 0 16,1 2-1-16,-1 1 6 0,0 0-5 0,0 0 4 16,0 0-1-16,-1 0-8 0,1 0-3 0,-3 2-5 15,-3-2 1-15,4 2 3 0,-1-2 1 0,-2 2 2 16,-1-3-1-16,0 1 5 0,-3 2 2 0,3-3 2 15,-2 5 2-15,-1-3-2 0,1 1 0 16,0 0-2-16,4 0-1 0,-5 0 3 16,2 0-1-16,3 1 2 0,-3-1-2 0,3 3 2 0,-4-2-1 15,4 2 1-15,-2 0 3 0,-2-3-3 0,3 1 0 16,-3-1-1-16,-1 0 1 0,1 0 5 16,-4-2 1-16,2 1-1 0,0-1-3 0,-3 2 0 15,-4-2 0-15,3 1 4 0,-3-1 1 0,-2-3-3 16,3 6 0-16,-8-4-4 0,2 3-3 15,-3 0-2-15,-4 2 0 0,-1 2-3 0,-5-2-4 16,0 4 1-16,-4 3-7 0,-2 0-17 0,-3 2-33 0,-4 1-51 16,-3 0-77-16,-2 2-120 0,-5 2-260 15,-2 3-268-15</inkml:trace>
  <inkml:trace contextRef="#ctx0" brushRef="#br0" timeOffset="36678.1561">5269 8230 417 0,'-1'-4'332'0,"-2"-1"-38"15,-1-3-28-15,3 4-53 0,0 2-24 0,1 1-23 16,-1-1-15-16,-1 1-29 0,2 1-32 0,0 0-35 15,2 1-42-15,-1 1-41 0,-1 0-5 16,1 4 1-16,1 6 17 0,4 8 30 0,0 9 3 16,1 5-2-16,4 8-3 0,1 5 1 0,1 5-1 15,0 5 9-15,-2 5-3 0,1 2-4 16,-2 0 3-16,-1-4-8 0,2-2 7 0,-2-6-2 16,0-5-3-16,0-8 0 0,-3-5-3 0,0-7 3 15,-1-5-3-15,-1-8 6 0,-2-2-7 0,-1-6 2 16,2-3 20-16,-2-3 20 0,-1-1 36 15,0-1 23-15,0-2-16 0,-1-2-31 0,-2-7-33 16,0-1-27-16,2-7-3 0,-5-3 5 0,4-1 0 16,-6-3 0-16,4-4 0 0,-5-2-3 15,2-4 1-15,-1-3 1 0,-5-2 1 0,2-2-1 16,0-3-1-16,-1 0 0 0,-4-2-3 16,4 2 3-16,1 1 1 0,0 3-2 0,0 4 2 15,2 7-5-15,2 1 3 0,3 12 1 0,0 1-1 16,0 6 4-16,4 8-10 0,0 1-12 0,2 4-13 15,2 1-2-15,4 3 6 0,6 3 7 0,8 6 14 16,3 5 0-16,7 1 1 0,3 12 3 0,4 3 3 16,3 4 4-16,-2 5-6 0,1-4 1 0,0 1-2 15,-1-2 1-15,-7-2 3 0,1-3 0 16,-1-4 1-16,-6-4-1 0,-2-3 2 0,-4-3 3 16,-3-4-7-16,-4-1-7 0,-1-5-50 0,-5-3-97 15,0-3-175-15,-6-2-369 0,-3-1-832 0</inkml:trace>
  <inkml:trace contextRef="#ctx0" brushRef="#br0" timeOffset="36834.8619">5289 8803 2002 0,'0'-3'33'16,"1"-2"-40"-16,5-4-21 0,3-1 9 0,6-6 36 15,0-2-9-15,2-5-48 0,3-1-108 16,5 1-209-16,2-2-369 0,1 3-8 0</inkml:trace>
  <inkml:trace contextRef="#ctx0" brushRef="#br0" timeOffset="37136.032">5736 8251 1084 0,'2'3'415'0,"6"1"-401"0,2 7-8 0,2 2 94 15,4 4 34-15,-3 1 15 0,1 4-14 0,-4 1-31 16,0 3-23-16,2 1-9 0,-4 1-13 0,-1-1-10 15,3 1-6-15,-4-1-13 0,-1 0 0 16,3-5-6-16,-5-4 0 0,2-4-3 0,0-6-4 16,-3-5 12-16,1-3 23 0,-1-2 31 15,-2-1 6-15,0-3-16 0,0-7-27 0,-2-6-34 16,2-2-7-16,0-5-1 0,-1 2 2 0,-2 2-1 16,2-1-1-16,-2 2 0 0,0 0-2 0,1 5 2 15,2 3-5-15,2 2-6 0,-1 4-6 0,3 2-7 16,-1 4 1-16,4 1 4 0,1 2 4 0,4 2 7 15,1 2-1-15,6 0 3 0,0 3 2 16,2 0 2-16,0-2-6 0,-2 3-24 0,2-4-57 16,0 3-105-16,0-1-163 0,1-2-336 15,3-2-813-15</inkml:trace>
  <inkml:trace contextRef="#ctx0" brushRef="#br0" timeOffset="38276.5882">6225 8001 1925 0,'-9'1'99'0,"-3"4"-55"0,1 0-10 16,1 5 39-16,-1 6 27 0,1 0 19 0,0 5-6 15,1-1-28-15,0 1-21 0,7-1-18 0,1 1-12 16,3 0-6-16,5-2-6 0,1 0-2 16,2-3-3-16,3-6-1 0,2-4 4 0,3-7 4 15,2-7 4-15,1-2 0 0,-1-8-1 0,1-3-9 16,-1-1-5-16,-2-3-1 0,-5 2-5 15,-3 0 2-15,-1 5-1 0,-3 2-3 0,-3 6 1 16,-2 0-1-16,-1 7-4 0,0 3-9 0,-1 2-18 16,0-1-10-16,1 4 1 0,1 3 9 0,0 2 16 15,0 5 11-15,1-1-1 0,5 1-1 0,1 0 0 16,4-5-3-16,0-2 4 0,6 0 2 16,2-5 2-16,0-3 2 0,2-4-1 0,-1-7 2 0,2-2 1 15,0-4 1-15,0-3 3 0,-8-2 0 16,2 1 1-16,-6-5-2 0,-2 2 3 15,0-3 2-15,-4-2 1 0,0-3 5 0,-4-1-4 0,-1 0 0 16,-2-5 5-16,-5 5-6 0,-2-6 2 16,0 3-4-16,-3-2-6 0,-4-5-3 0,1 0 1 15,-4 1-2-15,-2-3-1 0,2 2 6 16,-3 1-7-16,1 0-1 0,-1 5-1 0,-1 1-2 16,2 7 6-16,4 6 4 0,-1 8 0 0,6 6-3 15,2 4-7-15,1 5-10 0,4 2-14 0,1 3-1 16,3 10-2-16,1 11 6 0,0 8 12 0,2 14 4 15,4 7 8-15,4 3 0 0,3 5 1 16,6-3-2-16,5 0-1 0,4-5-1 0,2-4 0 16,1-6 1-16,-1-5-4 0,0-8-3 0,-1-5 0 15,-1-8-6-15,-2-4 5 0,2-8 4 16,-5-7 4-16,1-6 9 0,0-6 2 0,-6-5 2 16,-3-4 1-16,-3-2 1 0,-2-5-2 0,-2-1 1 15,-6 2-2-15,-2-1-4 0,-1 2 2 0,-1 0-1 16,-1 2 2-16,-3 2 7 0,0 5-6 0,1 3 3 15,3 1-2-15,-4 4-4 0,4 2 2 16,0 5-7-16,2 2-9 0,0 0-16 0,0 1-19 16,1 2 3-16,1 4 6 0,4 2 17 15,-1 3 13-15,5-1 1 0,0 0 0 0,5-2-1 16,-1-3 2-16,-2-4 3 0,5-5 2 0,-4-6 0 16,3-5 4-16,-3-5 1 0,-2-3 1 0,-1 1 1 15,-1-2-4-15,-4 2-2 0,-1 3 1 0,-2-1-3 16,-5 4 2-16,-2-1-1 0,2 3 0 0,1 0-3 15,-3 0 0-15,3 4 0 0,2 1-1 16,-1 1 0-16,1 4-8 0,0 2-10 0,0 1-20 16,1 2-1-16,3 1 2 0,2 4 9 0,5 6 16 15,3 2 3-15,3 6 3 0,4 5 1 0,4 6 0 16,1 8 3-16,2 4-4 0,1 3 0 16,1 0 1-16,0 3-5 0,-1 3 7 0,0 1 0 15,-4 4 1-15,-3-1 0 0,0 0 1 0,-5-1 0 0,-3-2-1 16,-4 0 2-16,-3-3-2 0,-2-3 3 15,-8-1 0-15,-1-5 3 0,-7-4 6 0,-7-8 3 16,-2-7 8-16,-3-3 3 0,-2-8 4 0,2-3-1 16,2-4-3-16,-2-5-1 0,-2-2-5 15,6-4-1-15,4-5-6 0,-2-2 0 16,5-4 2-16,3-3-4 0,1-3 1 0,2-4-6 0,3-4-8 16,3-4 0-16,3 1-1 0,-1-4 1 15,7-2 0-15,-1-3-1 0,-2-5 5 0,4-5-6 16,0-2 2-16,1-4-3 0,5-4-7 0,-4-2-4 15,5-3-7-15,-4-2-7 0,0-2-4 0,1-2 5 16,-7-1 5-16,0 2 9 0,-2 1 7 16,-3 1 1-16,-2 3 3 0,-4 1-1 0,0 5 1 15,-5 2 7-15,-2 4-3 0,-7 6 3 0,1 3-1 16,-5 3-2-16,5 5 14 0,-2 8 5 16,1 6 5-16,3 6 3 0,-1 6-10 0,6 5-7 15,2 6-10-15,5 2-18 0,2 3-7 0,1 10-4 16,0 3 4-16,1 12 13 0,2 10 6 0,5 8 5 15,2 5 2-15,9 0 1 0,-4 1-2 16,9 0-1-16,-1-2 0 0,1 3 1 0,4 1 1 16,5-6 0-16,2-4 1 0,-1-5 2 0,2-6 3 15,-3-4-5-15,-1-8-17 0,1-8-37 16,-2-7-74-16,-4-5-129 0,-5-4-266 0,-7-5-1075 0</inkml:trace>
  <inkml:trace contextRef="#ctx0" brushRef="#br0" timeOffset="38506.2666">7054 7058 1504 0,'3'-11'216'0,"6"-3"-78"15,4-7-29-15,3 0 17 0,4 2 21 0,1-1 7 16,2 2-10-16,2 2-22 0,3 1-28 0,2 3-22 16,-1 5-16-16,0 1-19 0,-1 6-11 15,-3 4-7-15,1 5-3 0,-4 3-1 0,1 3-3 16,0 5-2-16,2 3-3 0,-5 5-1 0,0 3 3 15,-6 3 2-15,4 2 7 0,-6 0-1 0,1-3 3 16,2-3-2-16,-3-5-9 0,-1-3-10 16,5-2-27-16,-6-9-47 0,-1-4-84 0,-3-6-124 0,3-4-317 15,1-8-968-15</inkml:trace>
  <inkml:trace contextRef="#ctx0" brushRef="#br0" timeOffset="38626.8556">7517 6653 1296 0,'-2'-7'496'0,"-1"-1"-500"0,-2-1-63 16,5 0-35-16,4 0-99 0,0 1-388 15,5-2-239-15</inkml:trace>
  <inkml:trace contextRef="#ctx0" brushRef="#br0" timeOffset="38974.8391">7870 6500 1148 0,'-9'18'235'0,"-1"7"-89"0,-2 12 45 16,-5-1 18-16,6 0-17 0,-1-3-27 15,3 2-42-15,1-1-34 0,5 2-28 0,3 1-18 16,2-1-8-16,3-7-6 0,1-6-3 0,3-8 8 16,3-7 4-16,3-6 11 0,-1-4 9 15,2-6-5-15,0-4-8 0,1-8-11 0,3-3-12 16,1-3-5-16,-1-6-3 0,0-2 0 0,-3-2-2 15,-2 0-2-15,-1 3-2 0,-2 1-2 0,-3 1-1 16,1 2-3-16,-3 2 0 0,1 1-1 0,1 4-6 16,-2 6-1-16,0 7-8 0,0 3-2 15,0 4 3-15,-1 5 0 0,5 4 6 0,3 1 3 16,-3 9 1-16,2 3 2 0,2 3 1 0,-4 5 3 16,-1 3-1-16,-6 4 4 0,1 4 3 0,-4 2 1 15,-5-3 3-15,2-5-4 0,-2-10 2 0,-2-6 6 16,-2-4 7-16,-5 0 6 0,-5-1 0 15,-4 0-10-15,-3-2-22 0,-1-5-26 0,4-1-47 16,3-4-95-16,4-6-216 0,2-3-1249 0</inkml:trace>
  <inkml:trace contextRef="#ctx0" brushRef="#br0" timeOffset="39410.9943">8532 6147 2550 0,'9'-9'187'0,"3"-5"-68"0,6-3-37 16,2 1-15-16,2 1-6 0,7-3-11 16,-1-1-18-16,-2 2-17 0,2 3-9 0,-6 2-1 0,1 4-5 15,-7 3-15-15,0 1-43 0,-5 2-90 16,-7 7-144-16,-1 3-252 0,-5 6-1049 0</inkml:trace>
  <inkml:trace contextRef="#ctx0" brushRef="#br0" timeOffset="40342.3317">9293 5865 1276 0,'-2'-11'390'0,"0"-1"-138"0,-3-5-44 16,3 0-33-16,1-2-28 0,-2 0-21 0,-1-5-23 15,0-1-26-15,-1-1-10 0,2-2-13 0,-2 0-8 16,-1 0-1-16,-1-1-9 0,3 1-4 16,-3 1-6-16,4-2-9 0,-5 3-4 0,7-1-5 15,-1 2-6-15,2 1-1 0,2 3-2 0,0 3-4 16,6 4-4-16,-1 1 1 0,-1 5-3 15,9 3 1-15,0 0 0 0,5 0 1 0,4 5 1 16,-2 6-1-16,2 2 2 0,-3 5 0 0,0 5 1 16,2 3 2-16,-1 4 1 0,-6 4 2 15,1 4 0-15,-5 5 2 0,-4 5 3 0,-5 2 2 16,-3 1 3-16,-4-4 2 0,-5-6 0 0,-1-7 1 16,-2-8 1-16,-4-4-1 0,4-2 3 0,-7-5 3 15,5 1-2-15,-3-6-4 0,2 0-13 0,1-3-31 16,3-4-33-16,1-4-67 0,5-6-109 0,0 0-232 15,5-6-555-15,7-4-131 0</inkml:trace>
  <inkml:trace contextRef="#ctx0" brushRef="#br0" timeOffset="41891.1448">9731 5064 1096 0,'-11'13'295'0,"-2"4"-74"15,-7 11-14-15,2 2-11 0,3 2-24 0,-1 4-15 16,3 2-27-16,-3 3-27 0,4 3-19 16,-1 0-26-16,4 1-15 0,1-5-17 0,7-5-9 15,3-7-6-15,6-8-5 0,2-7 8 16,2-4 12-16,2-9 13 0,1-5 9 0,-3-3 3 16,6-4-9-16,-3-5-7 0,2-3-8 0,0-4-9 15,-2-4 1-15,2 0-3 0,-4-2-2 0,-4 2-1 16,-3 0-3-16,-4 0-2 0,-1 0-1 15,-3 1 1-15,-3-1-3 0,1 4-1 0,-3 3 1 0,0 6-5 16,2 4 1-16,0 4 0 0,1 3-5 16,3 4-7-16,1 0-23 0,0 1-30 0,1 4 4 15,5 3 12-15,1 4 20 0,2 9 31 0,3 3-2 16,3 3-5-16,-2 1 3 0,5 3 1 16,0-2 1-16,0-1 4 0,3-6 1 0,1-4 0 15,1-8 1-15,-1-7 2 0,3-6 1 0,-4-2 4 16,-1-5 2-16,-6-2-2 0,0-3 5 0,-1 0-3 15,-6-5-3-15,-1-2-1 0,-2-2-5 0,-1-5-1 16,-5-3-1-16,-1 0 1 0,-3-1-2 16,-1 4 0-16,-4 1 0 0,0 3-1 0,-2-2 0 15,1 2 0-15,0 2-3 0,2 2 5 16,3 3-3-16,0 5 0 0,1 1 0 0,5 5-3 0,0 3-5 16,2 2-16-16,-1 4-16 0,4 1-3 15,3 4 6-15,4 3 14 0,6 4 16 0,2 2 7 16,4 6-4-16,1 3 2 0,2 6 2 0,-3 1-9 15,4 3 6-15,-4 1 1 0,1-1-1 0,1 1 3 16,-3-7-1-16,1-6 1 0,-2-7-2 16,-2-5 3-16,-2-7 1 0,-5-1 2 0,-2-3 9 15,-1-3 4-15,-6 0 8 0,-1-5-1 0,0-3-8 16,-2-5-8-16,-4-2-4 0,0-3-3 0,-6-4 0 16,1 0 3-16,-1 1-4 0,-2-1 0 15,1 1 0-15,1 2-6 0,-1-2 6 0,3 1 0 16,0 2 0-16,1 1 6 0,2 3-8 0,1 1 3 15,1 3-2-15,1 0 0 0,1 1 1 0,2 1-4 16,1 2-1-16,3 0-7 0,2 0 4 16,3-3 1-16,3-1-3 0,1 0 7 0,5 0-3 15,0 1-2-15,0 0 5 0,-3 0-5 0,1 1 0 16,-2 6 1-16,-1 1-4 0,-2 1 1 0,-1 2 1 16,-1 1-3-16,0 0 1 0,0 3 2 0,1 0-1 15,-1 0 4-15,-1 1 2 0,1 2 0 16,-1-1 0-16,0 0 3 0,-2-3-1 0,0 2 2 15,0-4 3-15,-4 1 3 0,3-2 5 0,-2-2 4 16,2 1 3-16,-3-2 0 0,2-4-3 0,0-1-4 16,0-1-6-16,1-3-1 0,-3 1 0 15,1 1 1-15,-3 1 0 0,-1-2 1 0,0 4-2 16,-4 1 3-16,3-2-7 0,-2 4 1 0,3 1-1 16,0 1-7-16,0 2 1 0,0 0-7 0,0 1-17 15,3 1-6-15,2 0 0 0,0 2 4 16,3 1 14-16,2 2 12 0,4 3-1 0,2 2 2 15,1 2 2-15,-3-1-6 0,6 3 5 0,-1-1 2 16,0 0-1-16,0-5 5 0,1 0 0 16,1-3-1-16,-1-1 0 0,-4-2-2 0,-1-1 0 15,-2 1-1-15,-3 1-2 0,-3-2-1 0,-3 0 2 16,-1-1 0-16,-2-1 3 0,-1 0 7 0,0 0 3 16,-1 1 6-16,1-1 3 0,0 0-1 0,0 0-6 15,-1 0-6-15,1 0-5 0,0 0-6 16,0 1 4-16,0-1-2 0,0 0-3 0,0-1 7 15,0 1-6-15,0 0-1 0,0 0 3 0,0 1-4 16,0-1 3-16,1 0 0 0,-1 0 1 16,0 0-2-16,0 0 3 0,0 0 0 0,0-1 1 0,0 1 3 15,0 0-6-15,0 0 2 0,0 0-2 16,0 1-3-16,0-2 1 0,0 1-3 0,1 0-3 16,-1 1 4-16,3 0 3 0,-1 0 3 0,1 2 6 15,-1-1 1-15,1 0-6 0,-2 1 1 16,1-1-1-16,-1-1-8 0,-1-1 9 0,2 1-1 15,-1-1 2-15,-1-1 7 0,0 1 1 0,0 0 3 16,0 0 9-16,-1-1 10 0,1 1 7 0,1-5-5 16,-1 0-9-16,0-4-9 0,0-2-14 15,0-1-1-15,-1-3 2 0,-1 1-2 0,1-3-1 16,-5 1 1-16,1 0-1 0,-2-1 2 0,-1-3-1 16,-1 0-1-16,0-2 0 0,-1 0-8 0,2-2 8 15,-1-1 1-15,1 2-2 0,0 1 6 16,2-1-5-16,-1 6 0 0,4 1-1 0,0 1 0 15,1 5 0-15,2 2-1 0,0 2 1 0,0 4-6 16,0 1-3-16,2 1-10 0,-1-1-11 0,0 1-2 16,3 0 2-16,5 0 10 0,1-1 13 15,3 1 7-15,5-4 2 0,-1 0 2 0,0-1 0 0,2-2-3 16,-2-1 4-16,1 2-1 0,-3-2-1 16,1-1 7-16,-1 2-6 0,0-1-2 0,-4 1 0 15,0 1-6-15,-2 1 4 0,-4 2 0 0,-1-1-1 16,-3 4-1-16,-1 0-3 0,0 1-4 15,-1-1-4-15,1 3-3 0,-1-2-1 0,2 1 2 16,0 3 7-16,1 1 5 0,2-1 2 0,1 0 0 16,3-3-4-16,-2-1 4 0,1 1-1 15,1-1 0-15,2-1 2 0,0 1-1 0,2 1-7 16,0 1-1-16,2 3-4 0,4 2-8 16,-1 3 5-16,2 4 1 0,-2 5 1 0,-1-1 7 0,3 5-2 15,-5 1 1-15,3 3 1 0,-6 1-2 16,-1 0 1-16,-2 3 2 0,-6 3 3 0,-2-3 0 15,-3-2 5-15,-4-5 3 0,0-7 12 0,0-6 20 16,-8-3 13-16,1 0 9 0,-5-4-5 0,-1-1-7 16,2-4-8-16,-1-4-4 0,4-3-5 0,5-3-14 15,0-1-12-15,5-3-52 0,3-1-103 0,2 0-345 16,5-4-1216-16</inkml:trace>
  <inkml:trace contextRef="#ctx0" brushRef="#br0" timeOffset="43207.8288">15109 6720 739 0,'6'-3'119'16,"-4"-1"-62"-16,5-1-16 0,1 4-14 16,0 0 16-16,5 1 4 0,-1 0-1 0,1 0-3 15,2 1 2-15,1 0 4 0,2-1 3 0,3 0-2 16,0-1 3-16,7 0-4 0,-4-1-3 16,6 0 4-16,6 0 1 0,-4 2 4 0,1-3 1 15,4 2-7-15,-1-3-5 0,5 2-5 0,5-3-3 16,-4 2-6-16,1-2-6 0,3 1-7 0,-1 2-9 15,2-2-1-15,-2 1-1 0,3 0 0 0,0-2 6 16,-2 1-5-16,5-1 1 0,-1-2 1 16,0 2 0-16,1-1-2 0,-1 1-1 0,1-2-2 15,0 4 0-15,-3-3 7 0,3 1 11 0,-1-2 10 16,-4 1 9-16,4 1 5 0,-2-1 0 0,1-1-1 16,-3 0 2-16,4-1-5 0,1 0-3 15,-3-1-7-15,2 1-8 0,-3-3-4 0,1 0-3 16,3 0-2-16,-3 0 1 0,1 1-2 0,-1-1-3 15,2 3 1-15,-2-3-5 0,4 3 0 16,-2 0 1-16,-2-2-1 0,-1 3-2 0,2-4 1 16,-2 2 0-16,2 0-1 0,-1-3 5 0,2 3-3 15,1-3-2-15,2 1 0 0,0-2 0 16,1 2-1-16,1-1 1 0,-2-1 1 0,-1 3-1 16,-4-1 2-16,-3-2-1 0,-1 1-1 0,-2 0 1 15,1 0-3-15,-4 2-4 0,1 0 1 0,0-2-4 16,-2 3 1-16,3-1 5 0,1-1-2 0,-3 2 3 15,-3-1-1-15,-1 1 0 0,-3-1 0 0,1 0 3 16,-2 2-3-16,2-1 0 0,-1-1 0 0,0 3-3 16,-1-2 2-16,1 3 0 0,-1 0-2 15,-3 1 1-15,-3-1 0 0,-2 3-1 0,-2 0 2 16,-1-2 5-16,2 0 0 0,0-2 1 0,2 1 2 16,4 2-9-16,5-2 2 0,0 0 1 15,5 1-3-15,-2 0 2 0,-1 1 1 0,-3 1-2 16,-6 0 1-16,-2 0 2 0,-8 1-2 0,-1 1 5 15,-5 0 8-15,-3-1 1 0,1 1 10 0,-2 0 1 16,-2 1-7-16,0-1-1 0,-2 1-7 16,2-2-4-16,-2 1-2 0,3 0-2 0,0 0-1 15,1-1-1-15,2 1-1 0,3 0-5 0,0-1 5 16,1-2-1-16,1-1 0 0,4 2 6 0,-4 0-6 16,-2 1 1-16,3-1-1 0,-5 2 2 0,-3-1-1 15,0 1 1-15,-3 0-1 0,-1 1-1 0,-1 0 1 16,1 0 1-16,-2 0-1 0,-2-2 4 15,2 2-3-15,0 0-2 0,2 0 0 0,-2 0-5 16,0 0 1-16,0 0-1 0,3-2 1 0,0 2 2 16,1-1 2-16,2-1 2 0,-1 0-3 15,0 0 5-15,2 0-5 0,-2 1 0 0,2-2 1 16,-3 2-4-16,2 0 3 0,-4 0 0 0,0 0-2 16,0 1 3-16,-2 0-1 0,0 0-1 15,0 0 1-15,-2 0 1 0,1 0-5 16,1 0-8-16,0 0-18 0,-1 0-42 0,1-2-56 0,0 1-110 15,-1 0-201-15,1-3-418 0,-3 3-283 0</inkml:trace>
  <inkml:trace contextRef="#ctx0" brushRef="#br0" timeOffset="43638.1964">19539 5613 1794 0,'-4'-4'95'0,"-2"-1"-40"0,1 1 22 0,1 1 23 0,2 3 13 15,-1-2 9-15,1 2-26 0,1 0-29 16,-2 0-25-16,6 2-21 0,-2-2-24 0,0 2-5 16,2-1 9-16,-1 3 5 0,3 1 13 0,1 3 2 15,3 0-6-15,5-1 4 0,1 2-2 0,1-1-3 16,4 0-1-16,-1 0-1 0,0 1-3 15,0-1 0-15,0 1 3 0,2-1 1 0,-5-2 1 16,3 0-1-16,-4 3-5 0,0-3-1 16,-1 0-1-16,-2 0-3 0,-2 1 3 0,2-2-2 15,-1 4 0-15,-1-1 0 0,0-2 0 0,4 2-1 16,-5 0 0-16,0 0 1 0,0-1-7 0,-1 2 5 16,1-2-2-16,-3-2-1 0,-1 1 5 0,-1 1-2 15,-2-2 1-15,-1 2 5 0,-1 3 5 16,-2-2 6-16,-2 1 6 0,-5 3 4 0,-2-2-4 15,0 2 1-15,-6 1-5 0,-3 1-3 0,-2-2 0 16,-1 5-5-16,-3 0-2 0,0-1-2 16,-1 0-2-16,5-1-1 0,-2-1-1 0,3 1-13 0,-1 0-38 15,2-1-74-15,0 1-157 0,4-1-318 0,0 1-1006 16</inkml:trace>
  <inkml:trace contextRef="#ctx0" brushRef="#br0" timeOffset="45660.056">16506 4945 1 0,'1'1'0'0,"-1"-1"0"0,0-1 0 0,0 1 0 15,0 0 0-15,0 0 57 0,0 1 154 0,0 0-28 16,1-1-35-16,-1 0-33 0,0 1-33 0,-1-1-32 16,1 0-24-16,-1 1-13 0,1-1-13 15,0 0-10-15,-1 0-16 0,1 0-57 0,0 0-100 16,-1 1-163-16,1 1 109 0,0-1 237 0</inkml:trace>
  <inkml:trace contextRef="#ctx0" brushRef="#br0" timeOffset="46405.5609">16396 4718 1305 0,'-1'0'381'0,"-5"-1"-110"16,3-2-59-16,0 3-24 0,3 0-18 0,2 0-24 16,-1 0-41-16,-1 3-33 0,0-3-28 0,1 1-20 15,-1-1-16-15,1 2-18 0,0-2-1 16,4 4-3-16,-2 2 3 0,7 3 11 0,0 5-3 16,2 3 4-16,5 1 1 0,1 1-2 0,0 4 3 15,0-1-2-15,2 3 1 0,1 3 0 16,0-1 2-16,-2 3 0 0,0-1 0 0,-7-2 0 15,4 1-4-15,-4 1 2 0,1-1-3 0,1 1 0 16,-2-1 5-16,-2-4-3 0,-2-4 1 0,-4-7 1 16,4-2-1-16,-5-5 0 0,-1-2 1 15,2-1 1-15,-3-3 6 0,-1 0 15 0,1-3 22 16,-1 2 21-16,1-1 18 0,-1-1 5 0,0-1-19 16,0-6-20-16,1-5-24 0,-1-10-18 0,1-5 0 15,-1-5 4-15,0-3 0 0,0-5 6 16,-1-1-3-16,0-3-2 0,-1 0 1 0,-3-1-8 15,3-1 1-15,-1-2-3 0,-3 0-5 0,4 1 0 16,1 3 0-16,-2 5-1 0,1 4-5 0,-1 6 5 16,3 7 0-16,-1 5 0 0,0 4 2 0,0 5-20 15,1 7-29-15,0 2-55 0,1 2-50 16,2 3-58-16,6 5-95 0,7 5-170 0,0 7-520 16,6 2-243-16</inkml:trace>
  <inkml:trace contextRef="#ctx0" brushRef="#br0" timeOffset="47476.278">17127 4589 1768 0,'-10'-2'234'0,"-8"2"-69"0,1 3-48 15,0 3-18-15,-1 5 1 0,-1 3-11 16,-1 3-16-16,4 5-17 0,-3 5-11 0,4 4-13 15,3 0-10-15,3 1-7 0,3 1-10 0,0 2 3 16,3 0 0-16,3-1-3 0,4 0 5 16,3-5-5-16,3-3 1 0,0-9-1 0,3-5 3 0,4-6 3 15,0-7 10-15,3-6 5 0,-2-6 3 16,1-5 3-16,-1-5-4 0,-2-2-2 0,-2-4-2 16,-4 0 0-16,-5-2-5 0,-1 1 3 15,-4-1-2-15,-4 0-4 0,0 2 1 0,-5 2-4 0,-1 4-1 16,1 5 2-16,0 4 1 0,3 4-6 0,0 6 1 15,3 2-11-15,2 2-13 0,1 0-23 16,0 1-26-16,1 3 8 0,1 5 12 0,-1 8 20 16,6 2 27-16,0 5-4 0,3 3 2 0,4 3 0 15,-1 2 1-15,1-1-2 0,3-2-4 16,-1-4-3-16,-1-4-8 0,3-5 1 0,-1-5 2 16,-2-5 12-16,2-6 14 0,-4-4 10 0,4-7 5 15,-4-3-2-15,4-4-1 0,-3-6-7 0,2-2 1 16,-3-5-3-16,-1-4-5 0,-2-2 4 15,-2-1-1-15,-5 1 3 0,3 1 3 0,-6 3-5 16,-3-1-4-16,-1 0-5 0,0-5-4 0,-2-1 0 16,-1-4-1-16,-2 3 0 0,0-2-2 15,-3 2 1-15,-1-2 2 0,2 2 0 0,-2 2 1 16,-1 3-2-16,0 4-1 0,2 2 2 0,2 10 3 0,1 6-2 16,-1 3-1-16,4 6-8 15,2 3-16-15,2 3-11 0,2 0-17 0,-1 4 5 0,0 6 12 16,-1 8 9-16,-1 7 16 0,3 8 2 0,3 6-6 15,3 5 5-15,4 3 2 0,2 2 0 16,5 3 2-16,2 3 1 0,2-1-1 0,2-4 3 16,-1-5 4-16,6-11-4 0,-3-3 0 0,2-8-2 15,0-6-1-15,-3-3 2 0,3-7 6 0,-5-5 4 16,0-6 4-16,-2-5 5 0,-1-6 2 16,-5-1 1-16,1-5-1 0,-5-3-6 0,-1-5-4 15,-4-3-4-15,-2-6 0 0,-3 3 2 0,-3-2 0 16,-2 0-1-16,-3 2-4 0,-2 4-2 15,0 4 2-15,0 8 0 0,2 4 3 0,3 6 1 16,0 4-3-16,2 1-6 0,2 3-18 0,1 3-21 16,0 0-7-16,0 6 3 0,-1 5 14 15,1 8 21-15,1 5 7 0,1 2 1 0,1 8 2 16,5 4-3-16,0-3 2 0,2 4 2 0,1-8-1 16,1-5-2-16,1-9 2 0,1-9 2 0,0-8 5 15,-3-4 11-15,-2-3 2 0,2-2 3 0,-3-5-3 16,0-4-4-16,-1-4-3 0,1-4-5 15,0-6-1-15,-1-2-4 0,-3-1 1 0,1-4-1 16,-2 3 2-16,-3 4-1 0,0 5-1 0,-2 4 0 16,1 7-3-16,-1 2-1 0,2 6 1 0,-1 0-3 15,1 4-5-15,0 1-9 0,1 1-22 16,-1 0-28-16,3 4 8 0,1 0 11 0,0 5 20 16,3 2 29-16,5 2-3 0,2 2 0 0,-2-1 3 15,6-2 1-15,-3-4 3 0,5-4 6 0,4-8 1 16,2-5 2-16,-2-7 1 0,3-3-5 0,-2-4-1 15,0 0-1-15,-6-1-2 0,0-1 3 16,-7 3 2-16,-3-2 0 0,-5 1 0 0,-4 4-3 16,-1 0 1-16,-3 4-2 0,-4 4 0 0,0-2 0 15,-2 6-3-15,0 0-1 0,0 1-5 16,2 4-5-16,1 1-4 0,-2 3-6 0,-1 6 2 16,0 3 0-16,0 5 5 0,2 4 3 0,5 3 2 15,0-1 0-15,5 3 1 0,2 0 3 0,3 3-1 16,5 0 1-16,0 2 1 0,7-1-11 0,0-4-21 15,4-4-20-15,0-6-28 0,2-4-39 16,-1-8-97-16,-2-5-223 0,4-7-1150 0</inkml:trace>
  <inkml:trace contextRef="#ctx0" brushRef="#br0" timeOffset="47603.6472">18361 4048 2329 0,'10'-5'3'15,"5"0"-40"-15,7-6 13 0,3 2-24 0,1 1-171 16,-4 2-361-16,-3 2-843 0</inkml:trace>
  <inkml:trace contextRef="#ctx0" brushRef="#br0" timeOffset="48281.0118">16203 5615 1124 0,'-9'8'234'0,"-3"8"-41"16,-6 5-23-16,3 4-6 0,-1 1-8 15,3 5-27-15,1 2-26 0,-1 0-12 0,1 4-11 16,3 2-10-16,4 1-16 0,-2 2-15 0,2 0-12 15,2-4-8-15,8-2-2 0,3-8-5 16,3-9-5-16,4-7 4 0,4-7 4 0,2-8 9 16,0-5 7-16,0-4-3 0,0-6-3 0,0-4-4 15,-2-6-5-15,2-6-2 0,-1-1-2 16,-3-2-1-16,-5 4 0 0,-2 3 1 0,-8 4-2 0,1 1 0 16,-7 6-1-16,1 3-3 0,-6 7-2 15,1 2-6-15,4 3-9 0,-4 2-6 0,5 3-13 16,-5 1-7-16,6 6 0 0,-4 3 3 0,5 4 10 15,0 0 9-15,2 4 6 0,4 2 6 0,-1-1 0 16,7 3 5-16,-1 0-2 0,3 0-1 0,3 0-5 16,-3-6-16-16,6-3-8 0,-3-6-2 15,-1-7 8-15,-1-5 19 0,0-4 12 0,-2-5 6 16,1-2-1-16,2-5-3 0,-2 0 0 0,-1-4-3 16,2 0 1-16,-4 0 0 0,0-4-1 15,-4 3 0-15,2-1 1 0,-5 1-1 0,2 2-1 16,-4 0 2-16,0 7 0 0,-1 3 0 0,0 3 1 15,-1 6 1-15,0 1-5 0,0 3-12 16,-1 1-30-16,0 3-15 0,1 2 1 0,0 6 14 16,1 2 25-16,-2 6 17 0,1 3 0 0,1 1-2 15,1 3-9-15,1 3-36 0,4 0-70 0,-1 0-115 16,4 2-143-16,2 0-275 0,2-5-232 16,2-8 596-16</inkml:trace>
  <inkml:trace contextRef="#ctx0" brushRef="#br0" timeOffset="49532.51">16687 5966 1 0,'8'-17'0'16,"5"-9"0"-16,-2-5 279 0,-2 2 69 0,-6 2-20 15,-2-1-42-15,-1 0-44 0,-2 0-51 0,-1-2-47 16,-3 2-40-16,-1-3-29 0,3 0-23 0,-5-1-15 16,3-4-9-16,0-1-15 0,-1-2-7 15,-2-5-4-15,5 0-4 0,1-1-2 0,-1 5 0 16,5-2 1-16,2 6 4 0,-2 9 13 0,1 10 11 16,-1 6 10-16,-1 5-12 0,0 5-48 0,-1 2-51 15,1 5-6-15,-1 5 7 0,1 7 38 16,0 9 44-16,-1 8-3 0,0 4 1 0,2-1 1 15,0 10-3-15,1 1 2 0,-1 2 0 0,6 1 0 16,-2-2-1-16,3-7 0 0,0-4 2 16,2-7 3-16,0-3 7 0,2-5 2 0,0-6 4 15,1-1 4-15,4-2 0 0,-1-4 5 0,4-3 5 16,-4-3 2-16,5-6 3 0,3 0-5 16,-3-4-5-16,0-2-5 0,-1-4-4 0,-1-5 5 15,-4 1 0-15,2-2-1 0,-3-2 0 0,-3 1-2 16,2 1 1-16,-7 1 3 0,1-2 3 0,-4 4 1 15,-3 3 5-15,1-2 1 0,1 3-4 0,-2 1-2 16,0-1-10-16,0 2-9 0,0 0-4 0,0 0-3 16,0 3-2-16,0 1-1 0,0 1 1 0,0 1 0 15,0 1-4-15,0 1-4 0,0 3-5 16,0-3-4-16,0 0-5 0,0 0-3 0,0 0-2 16,0 1 0-16,0-1-1 0,0 0 1 15,0 0-1-15,0 0-4 0,0 0-5 0,0 1-1 16,0 0-3-16,2-1 21 0,-1 1 12 0,1 2 9 15,1-2 12-15,-2 0-11 0,3 1 1 0,-3-2-3 16,0 0 1-16,0 0 2 0,-1 0 2 0,0 0 6 16,0 1 4-16,0-2 6 0,-1 1 0 0,2 0-2 15,-1-2-5-15,1 2-6 0,-1 0-5 16,0 0-4-16,0 0-4 0,0 0 0 0,0 0 0 16,0 0 0-16,0 2 3 0,0-4 2 0,0 2 4 15,0 0 3-15,0-1 2 0,0 1 0 0,0 0-2 16,0 0-4-16,0 0-3 0,0 0-2 15,0 1-3-15,0-1-2 0,0 2 0 0,0-2-5 16,0 0-1-16,0 0 1 0,0 0 2 0,0 0 2 16,0 0 3-16,0 0 2 0,0 0-1 0,0 0 3 15,0 0 0-15,0 0 1 0,0 0 2 0,0 0-3 16,0 0 0-16,0 0 0 0,0 0-2 16,0 0 0-16,0 0-1 0,0 0 0 0,0 0-2 15,0 0 0-15,0 0 2 0,0 0 0 16,0 0 4-16,0 0 1 0,0 0 6 0,0-2 5 15,0 2 10-15,0-1 7 0,0 1 6 0,0-1 4 16,0 1-6-16,0 0 1 0,0 0-5 0,0-2-7 16,1 1 0-16,-1 1-10 0,0-1-3 15,1-1-15-15,3-5-7 0,-2 1-1 0,0-2-2 16,0 1 12-16,2 2 2 0,-2-4 0 0,1 2-1 16,0-2 1-16,0 0 2 0,-2 2 0 0,0 0-1 15,-1 3 4-15,0 3-2 0,0 0-1 0,-1 1-3 16,1 1-7-16,-1 0-12 0,-1 1-14 0,1-1-18 15,-1 0-4-15,1 2 17 0,-2 6 10 16,1 2 19-16,-2 1 12 0,2 4-9 0,1 1 5 16,0-1 0-16,1 2-1 0,0-2 1 15,2-2-2-15,0-2-1 0,4-1-1 0,0-4 4 16,1-2 0-16,2-2 0 0,1 0 2 0,1-2-8 16,-1-5 6-16,0 1 1 0,4-2 1 0,-1-2 6 15,-2-3-1-15,0 0 1 0,-1-4 1 0,0 0 3 16,-2-2-3-16,-3-4 2 0,0 2-2 0,-1-1-5 15,-3-2 5-15,1-1 0 0,-2-2-1 16,-2-1 3-16,-1 1-5 0,-4-4-1 0,3 2-1 16,-4-3-1-16,-2 0 0 0,1-4 0 0,-3-1-3 15,0 0 1-15,-1-4 0 0,-1 3-1 16,2-2-1-16,0 1 7 0,-4 0-6 0,6 2 1 16,0 5 1-16,-1 6-5 0,7 9 8 0,-2 7-4 15,3 4-16-15,2 6-35 0,1 0-15 0,2 6 3 16,0 8 16-16,4 8 37 0,-1 10 10 0,5 4 0 15,0 6 2-15,3 4-6 0,5 2 8 16,3 1 1-16,1 2 0 0,2-3 3 0,0-5-2 16,2-3-1-16,-2-5-1 0,5-5-2 0,0-7-5 15,-2-5 0-15,0-11 2 0,0-6-3 16,-2-10 12-16,2-6 4 0,-6-6 2 0,1-5 7 16,-3-1-7-16,-4-2 1 0,-2-1 2 0,-6 1-3 15,-1-1 2-15,-5 1-1 0,-1 2 4 16,-2 3 6-16,-2 1 7 0,0 6 2 0,0 2-1 15,-2 3 2-15,2 3-9 0,1 4-3 0,0-1-15 16,3 6-14-16,3-1-23 0,-1 0-10 0,0 3 7 16,1 4 2-16,6 3 22 0,-1 2 9 0,3 1-1 15,5 1 6-15,1-3-5 0,3 3-22 0,1-1-54 16,-1-2-119-16,1 0-219 0,2-3-678 16,-3-8-199-16</inkml:trace>
  <inkml:trace contextRef="#ctx0" brushRef="#br0" timeOffset="49674.1348">17613 5031 2115 0,'-7'-3'19'0,"3"-3"-47"16,-2 2-37-16,5 3-76 0,2 1-85 16,-1 3-69-16,6 4-113 0,-2 0-184 0,6 5 214 15</inkml:trace>
  <inkml:trace contextRef="#ctx0" brushRef="#br0" timeOffset="49906.9265">17879 5136 1476 0,'-6'-23'293'0,"0"-8"-192"0,-4-6 22 16,1 3 23-16,-1 5 8 0,0-1-3 0,-3-1-24 15,0 3-28-15,0-1-17 0,0 1-18 0,3 1-3 16,1 3-6-16,0 3-8 0,6 3-2 0,0 4-7 15,2 9-17-15,2 3-23 0,1 2-48 16,0 4-6-16,2 3 3 0,5 9 15 0,4 4 38 16,4 6 0-16,2 3 4 0,2 7 3 0,0 3-2 15,2 2-1-15,2 4-18 0,-2 1-41 16,1-1-73-16,-1 0-143 0,-2-2-185 0,1-5-492 16,-2-2-83-16</inkml:trace>
  <inkml:trace contextRef="#ctx0" brushRef="#br0" timeOffset="50094.1383">18028 4914 1853 0,'-7'-11'211'0,"-1"1"-136"0,1-3 27 0,4 7 12 16,2 3 13-16,1 2-18 0,1 1-46 0,-1 1-60 16,3 1-21-16,2 4-3 0,2 2 10 15,3 2 21-15,5 3-2 0,3 3 2 0,3 1 2 16,-1 4-10-16,0 1-45 0,-1 1-108 0,-1 2-206 15,0 0-556-15,-1-2-271 0</inkml:trace>
  <inkml:trace contextRef="#ctx0" brushRef="#br0" timeOffset="50232.7893">18336 4604 727 0,'-7'1'-115'0,"-1"1"-269"0,1 3 157 0</inkml:trace>
  <inkml:trace contextRef="#ctx0" brushRef="#br0" timeOffset="50727.5755">18472 4576 1433 0,'-4'-2'147'0,"-5"-1"-22"0,-2-1-5 15,1 5-10-15,0 0-15 0,1 4-25 16,-1 1-29-16,-1 3-18 0,5 2-1 0,0 3 2 16,0 4-7-16,3 0-1 0,1 4-1 0,-1 2-2 15,6 3 5-15,-1 3 2 0,1 3 0 0,3-1 0 16,2-2 2-16,0-5-6 0,4-1-4 0,0-7-4 15,3-6-5-15,-4-2-3 0,3-4 8 16,-3-3 1-16,-2-2 9 0,3-4 11 0,-1-1 2 16,-1-6 2-16,0 0-1 0,-1-4-4 0,1-2-4 15,-4 0-1-15,3-5-1 0,-7-1-1 0,2-2 2 16,-4-5 1-16,0 4 12 0,-2 0 3 16,-2 1 2-16,0-1-3 0,-1 0-17 0,1 3-6 15,1 1-4-15,0 4 3 0,1 2 0 0,2 2-1 16,2 2-4-16,1 2-7 0,-1 3-4 0,2 1-8 15,3 1-7-15,1 3-4 0,1 1-2 0,4 2 3 16,0 1 2-16,-1 4 6 0,5 2 3 16,1 1 0-16,-2 5 3 0,1 2 0 15,0-1 2-15,-1 3 1 0,-2 0 3 0,0-4 1 0,2 0 2 16,-3-6-1-16,0 1 3 0,-3-5 2 16,-1-3 2-16,2-1 3 0,-4-1 1 0,1-1 1 15,3 0 2-15,-1-3-1 0,3-1-5 0,-1 1-2 16,2 0-4-16,0 1-3 0,-1-2 0 0,0 2-13 15,-1 2-30-15,-3 0-64 0,-1 2-110 16,-2 1-136-16,-3 3-178 0,-3 5-424 0,-6 0 218 16</inkml:trace>
  <inkml:trace contextRef="#ctx0" brushRef="#br0" timeOffset="51860.3499">16783 6288 1673 0,'1'-3'71'0,"3"-1"-34"0,-1 1-43 0,-1 4-2 15,3 0 43-15,-1 4 14 0,-1 2 9 0,5 0 10 16,-2 5-4-16,-2 3-5 0,5 1-9 16,-3 0-15-16,2 0-8 0,5 1-9 0,-1-2 1 15,0-3 1-15,4-1 4 0,-1 0 5 0,2-4 6 16,-3-4 6-16,4-3-1 0,-2-3-1 0,1-4-7 16,1-5-12-16,1 0-4 0,-4-2-7 0,-5-2 0 15,-1-3 2-15,-2 0 7 0,-3 0 1 16,-4 1 5-16,-2 2 2 0,0 4-3 0,-4 0 4 15,3 2-4-15,-4 3-6 0,4 3-4 0,2 1-4 16,1 2-9-16,1 1-21 0,1 0-30 0,-1 0-1 16,6 0 5-16,1 1 17 0,3 1 28 0,1-1 2 15,2 1 2-15,3 0 0 16,1 0 0-16,-1 0-7 0,0 0-9 0,0 1-12 0,-3 0-15 16,-3-3-6-16,5 0 2 0,-6-3 14 0,-3 0 15 15,-1-1 22-15,1-3 12 0,-4-3 7 16,-2-1 8-16,4 1-3 0,-5-4-1 0,-5-1 3 15,3 3 4-15,-2-2 1 0,-1 1 4 0,4-1-1 16,0 2-9-16,1 3-2 0,0-2-5 0,0 0-4 16,1 3-2-16,0 0-5 0,4 1-7 15,0 0-2-15,3-1-3 0,0 2-3 0,3-1 1 16,-1 1 1-16,2 1-6 0,1 2 4 0,-3-1-1 16,0 4-3-16,0 3 4 0,-3-2-4 0,-1 2-1 15,-1 1 2-15,-2 2-3 0,3-2 3 0,-3 3 1 16,-1 1 2-16,2 0 3 0,-1 2 2 15,-2 1 0-15,0 0 1 0,0-2 1 0,3-3-3 16,-3-3-1-16,1-3-3 0,-1 0-2 0,0 0-3 16,-1-1-10-16,4-3-1 0,0-4-7 15,2-2 1-15,3-3 6 0,4-3 1 0,-5 0 10 16,0 1 4-16,1-3 4 0,1 3 1 0,-2-1-4 16,-2 2 2-16,0 3 2 0,0 3 1 0,-2 2 1 15,-2 3-2-15,3 2-4 0,-1 0-5 0,4 1 3 16,2 0-2-16,1 0 1 0,1 2 3 15,6 0-1-15,-3 1 3 0,2 1 1 0,2-1 0 16,-2-2 1-16,1 1-4 0,-2-2-1 0,-1-2-1 16,-2 0 4-16,-2-4 2 0,0-1 3 15,-1-1 5-15,-2-3-1 0,-1 1 4 0,-1-3 0 16,-2-1-2-16,1-2 2 0,-2-2 1 0,0 0 2 16,-3 0 3-16,0-1-1 0,-3-3 1 0,1 1 0 15,0-2 4-15,-4 0-6 0,4-1-3 16,-4-1-4-16,2-2-7 0,-3-1 2 0,3 1-1 0,-1 0-3 15,0 4 3-15,1 5 4 0,1 1 7 16,2 7 9-16,0 3 1 0,1 5-11 0,0 2-15 16,0 1-33-16,1 2-11 0,-1 1 11 15,6 4 5-15,-1 2 21 0,4 6 10 0,1 0-4 0,1 0 2 16,4 3 2-16,0 1-2 16,4-1-2-16,1 3 3 0,1 0-2 0,1 0-1 15,1 1-10-15,1-4-17 0,-2-3-18 0,-1-2-13 16,-3-3-7-16,-2-5 11 0,-5-5 20 0,-1-3 22 15,0-9 22-15,-3-3 10 0,1-2 2 0,-3-5-1 16,-1-4 0-16,-3 0-1 0,-3-4 2 0,-2 0-1 16,0-2-5-16,-4-3 8 0,2 1 2 0,-3-3 4 15,1 1 13-15,1 2 1 0,3 4 11 16,-2 5 9-16,3 6 5 0,0 2-4 0,1 6-11 16,1 4-13-16,1 4-25 0,1 2-18 0,1 2-21 15,1 4-4-15,3 0 8 0,3 8 10 0,4 6 11 16,2 5 1-16,2 7 3 0,3 1-2 15,0 2 4-15,-1 2-3 0,2-2-22 0,-4 1-49 16,1-4-76-16,0-2-85 0,0-8-117 0,-3-6-223 16,1-5-926-16</inkml:trace>
  <inkml:trace contextRef="#ctx0" brushRef="#br0" timeOffset="137642.884">31436 7341 400 0,'-1'1'139'0,"1"-1"-10"15,-1 0 15-15,2 0 11 0,0-1 9 0,0 1 4 16,0 0-23-16,-1 0-23 0,1 0-22 16,0-1-35-16,3-1-24 0,-3-2-17 0,2-1-1 0,-1 2 13 15,3-1 13-15,-2 0 13 0,1 0 5 16,-1-2 0-16,-1 1-10 0,-1 1-8 0,0-1-8 16,3-3-13-16,-2 0-8 0,0 0-7 0,0-1-3 15,3-1-3-15,-2-1 7 0,-1 2 1 16,4-2 2-16,-4 0 3 0,1 1 0 0,1-3-2 15,-2 2-2-15,0-3-2 0,-1 2-4 0,-1-4 4 16,0 1-3-16,0 0 1 0,0-2 1 0,-1 1-1 16,0-1-2-16,0 0-1 0,0-1-2 0,-3-2-5 15,3 3 4-15,0-3-3 0,-1 0-1 16,1 1 3-16,-1 1-4 0,-3-1 4 0,4 1 4 16,-2 0-1-16,-2-2-4 0,2-1-2 0,-1 1-2 15,-2 0-1-15,1-1 4 0,0 1 1 0,-3 0 0 16,4 1 0-16,-3-1-2 0,4 1-5 15,-5 0 1-15,4-2 0 0,-2 0 2 0,-2 0 2 16,4 0-2-16,-4 0 1 0,3 2 3 0,-2-2-4 16,-1-1 0-16,0 1 0 0,1-1-8 15,0 1 9-15,-2-3 1 0,0-1-5 0,3 2 5 16,-3 0-7-16,1 2 0 0,-3-2 5 0,0 1 0 16,0 2 3-16,-3-2-1 0,2 0 2 0,0 0-4 15,1-1 5-15,0 0-3 0,-4 1-2 16,3-2 2-16,-1 2-2 0,1-3-1 0,-3 0 0 0,0-1-2 15,0 2 4-15,0-1 3 0,-1 1 3 16,1 0-3-16,-1-1 4 0,0 0-2 0,-1-1-3 16,0 0 4-16,1 1-7 0,-3 0 1 0,-1-2-1 15,0 2-1-15,-1-1 1 0,0 0 0 0,1-1 1 16,-5-1 1-16,3 3 2 0,0-1 4 16,2 0 0-16,-3-1 5 0,-1 3-4 0,1-2-2 15,-1 1-1-15,-2 0-6 0,0-1 2 0,1 2-3 16,-1-2 0-16,0-1-4 0,2 0 3 15,-5-3 0-15,-1 3 0 0,1 1 5 0,-2 0-4 0,1 1-1 16,0 0 2-16,0-1-5 0,0 2 5 16,-1 0 1-16,1 0 0 0,-2 0 0 15,-2-1-1-15,-2 0-1 0,2 2 0 0,-3-2-1 16,3 2-1-16,-3-1-1 0,-1 0-2 0,1 2-1 16,-4 0 2-16,3 1 4 0,0 1 0 0,4-1 3 15,-5 2 0-15,1-2-3 0,1 0 3 0,-1 0 0 16,-1 0-2-16,4 1 0 0,-3-2-2 0,-1 3-2 15,-2 1 3-15,0-2 0 0,-4 0-2 16,4 1 2-16,-2 1-4 0,1 2 1 0,-1 1 3 16,-1-4-3-16,2 5 1 0,2-2-3 0,-1 0 0 15,-2 5-4-15,1-3 5 0,-2 1 1 0,3-1 1 16,-2 3 5-16,0-1-2 0,0 0-3 16,-2-1 4-16,-1 0 0 0,1 2-1 0,2 0 1 15,0-1-3-15,1 2-4 0,1-1 5 0,-1 1 1 16,1 0 1-16,1 2 5 0,0 0-7 0,1-2-2 15,-3 3-1-15,2-1-3 0,1 2 2 16,0-1 2-16,-1 2-2 0,-2 2-1 0,-2-1 0 16,0-1-1-16,-2 1 2 0,4 3 1 0,-3-2 0 15,-2 2 1-15,2 0 0 0,0-1 4 0,3 1-4 16,-2 1 2-16,2-2-1 0,-4 5-7 16,2-2 1-16,-1 0 0 0,-1 0 1 0,1-2 2 15,-3 2 0-15,-2-1 1 0,-1-1-2 0,-1 1 3 16,1 0-1-16,1-1 0 0,-3 1 0 0,3 1-2 15,1-1-1-15,-1 1-1 0,0 1-4 0,-3-2-3 16,-2 3-2-16,3-1-3 0,-2 2 1 16,-3-2 1-16,0-1 1 0,-2-1 4 0,0 0 4 15,1 1 2-15,1-2 1 0,2 2 4 0,-1 0 1 16,1 1 2-16,0 1-1 0,-2-1-2 0,3 2-1 16,-4 3-1-16,2-1 0 0,-3 0 4 15,-3-1-2-15,2 2 2 0,0-1 0 0,0 1-2 16,6-2 0-16,-3 2 0 0,3-2 1 0,0 0 0 15,-2 0 0-15,0 2-5 0,1-1 5 0,0-1 0 16,-4 2 1-16,1 0 9 0,1-1-9 16,0-2-1-16,4 2 2 0,-4 0-7 0,5 0 8 15,0 0 1-15,1 0-1 0,0 2-2 0,-3 0 0 16,2-1-2-16,-1 1 0 0,0 0 7 16,-2 1-6-16,-1 1 1 0,0 0-2 0,-1 1-4 15,3-1 4-15,-3 1 1 0,7 0-4 0,-3 1-2 16,2-1 0-16,2 0-4 0,-2 2 3 15,0-2 3-15,2 2-5 0,-2 1 3 0,-1 0 1 0,1 2-3 16,-7 2 7-16,3-2 0 0,-3 2 1 16,1-1 3-16,1 0-3 0,1 2-1 0,-2-1 0 15,2 3 3-15,-2-3-3 0,3 1 0 0,-2-1 1 16,3 1-6-16,-2 1 5 0,-2 0 1 16,3-2 1-16,-2 1 4 0,3 2-3 0,0 0 1 15,3 2-5-15,0 0 1 0,1-2-3 0,-2 2-1 16,1 0 5-16,5 0-4 0,-4 2 6 0,1 1 0 15,0 0 0-15,-3 1 3 0,-1-1 0 0,0 1-2 16,2 0 2-16,4 2 0 0,-2-2-1 16,2 4 6-16,1-1-1 0,2 3-4 0,2-1 1 15,-2-1-2-15,2 1-1 0,3 1 0 0,-2-1 2 16,1 2-2-16,3 1-1 0,-4 4 2 16,-1-1-3-16,1 1 3 0,0 0 2 0,3-1 1 15,-1 1 3-15,5 2-3 0,1-2-2 0,2 1 2 16,0 0 0-16,3-2 0 0,3 3 2 0,1 0 0 15,1-2-3-15,4-2 5 0,1 0-5 16,-1-5 1-16,4 1 3 0,-4-1-1 0,6 0 3 16,-1 1 0-16,-1 2-4 0,3-2 1 0,1 3-3 15,2-1 1-15,-3 2-6 0,3 0 5 0,-2 3-1 16,3 0 0-16,-2-2 5 0,-1 5-5 0,4-1 0 16,1 2 0-16,-1-1-3 0,3 0 3 0,-1 0 1 15,1-4-1-15,3-4 3 0,-2 2-2 16,4-1-2-16,0 1-1 0,-1 0 5 0,2 0-2 15,-2 1 1-15,0 1 3 0,1-1-7 0,3 1 1 16,-3-1 0-16,0 1 1 0,2-2 2 16,0 2 2-16,-2-1 1 0,6 3-3 0,-3 2 1 15,1-1-1-15,-1 1-2 0,1 1 3 0,3-1-4 16,-3 1 0-16,3 1 3 0,-2 1-3 0,2-1 5 16,0 2 2-16,-1 0-3 0,1-1 2 15,0 0-5-15,1-3-2 0,0 1 3 0,1-2 1 16,-1 1 1-16,3-1-3 0,-2-1 3 0,0-1-6 15,1 0 2-15,-1-3 2 0,3 1-3 16,1 0 5-16,1 0-3 0,0 2 2 0,2 0 1 16,0 2 2-16,0 1 3 0,-1 1-5 0,3-1-1 15,0 7-4-15,-1-1-2 0,0 3 5 0,1 1 5 16,-3 0 3-16,3-1 5 0,2-5 6 0,0-4 4 16,4-4 0-16,1-4 2 0,0 1-9 0,-2-4-7 15,2 2-3-15,-1-3-8 0,1-2 3 0,3 0 2 16,-1 0 1-16,2-1 0 0,1 0-5 15,-1 1 0-15,3 1-3 0,-1 3 0 0,-1-4-1 16,0 2-2-16,-2 0-1 0,6 0 2 16,-1-1 2-16,-2 2 1 0,1 4 3 0,0-3-5 15,-1 3 0-15,3-2 2 0,-1 1-1 0,2-2 5 16,-4 1-4-16,0 1 0 0,0 1-1 0,0-3-1 16,0 3 4-16,-2-2 0 0,0-1 1 0,1-3-3 15,3-1 0-15,-4 0-1 0,0 0-3 16,0-1 6-16,1 0-3 0,-2-1-1 0,2-4 1 15,3 2-5-15,-2-1 6 0,-1-1-1 0,1-1 1 16,3 0 1-16,-2-2-3 0,2 3 0 16,-2-3 0-16,-1 0 3 0,2-1-2 0,-4-1 2 15,-2-2-1-15,1 0-4 0,-2 2 5 0,1-1-3 16,0 0 2-16,1-1 1 0,-2-2-1 0,-3 1-4 16,3 1 1-16,-5-1 3 0,6 1-2 0,-1-1 3 15,0-1-1-15,0-1-5 0,2 0 4 16,-1-1 1-16,2 0 2 0,1 1 2 0,3-1-5 15,-2-1 0-15,3 0 0 0,-1 0-1 0,2-2 2 16,-3 3 1-16,-2-2 1 0,-1-1-4 0,3 2 5 16,-2-1-3-16,0 0-2 0,1-1 2 15,-1 0-5-15,4-1 3 0,-3-4 0 0,1 3 2 16,3-4 0-16,-1 1 1 0,0-2 1 0,4-2-2 16,0 0 3-16,-1 1-5 0,0-1 0 0,1 1 3 15,1 1-7-15,-4-1 5 0,1 0-2 16,-4 0-1-16,1 0 5 0,-2 3-1 0,6-2 0 15,-3 2-2-15,4 0 1 0,1-2-2 0,-3 1-1 16,2-2 6-16,3 0-9 0,1 0 4 16,1-1 2-16,3 0-2 0,-2-1 8 0,2 0-6 15,2 0 2-15,-3-2-1 0,-2 1 0 0,-3-2 0 16,1 0-4-16,1 1 2 0,0-1-3 0,0 2 4 16,0-2 2-16,-3 1-7 0,1-2 4 0,-1 3-2 15,-1-1 0-15,6 1 5 0,-2 0-4 16,-1-1 1-16,1 2-1 0,2-2 2 0,-1-1-1 15,1 0 1-15,-2 0 2 0,-2-1-1 0,1-1 3 16,2-1-2-16,1 1 0 0,1-1 0 0,1 0-5 16,1-1 2-16,2 1-2 0,0-1 1 0,0 1 4 15,1 1-1-15,1-1 4 0,-1 3-8 16,1-3 6-16,-2 2-2 0,-2 0-3 0,0 1 5 16,-1-3-4-16,0 4-3 0,3-3 1 15,-3 0 0-15,4-4 0 0,2 2 4 0,-1-1 0 16,1-2-2-16,3-1 3 0,0-2-3 0,1 3-2 15,-1-2 6-15,-5-2-8 0,-1 3 4 0,0-3-2 16,-1 3 1-16,2-3 2 0,-1 2-1 0,-2-2 0 16,1 1-3-16,1 3 5 0,1-1-2 15,1-1-1-15,-1 2 4 0,0 0-9 0,3-1 6 16,-2 0 0-16,0-1-5 0,-5 0 7 0,3 0-1 16,1 0 3-16,-1-3-5 0,-2 2 1 0,1-2-3 15,1 2-1-15,1 1 4 0,-2 0-2 16,1 1 2-16,0-1 1 0,2 0-1 0,-2-1 4 0,0 0-2 15,-4 0-1-15,1-1-1 0,1 1-1 16,0-1 2-16,2-3-2 0,-4 3 5 0,1-2-7 16,1 0 3-16,2 1 2 0,0 0-3 0,-1 1 7 15,1 1-3-15,-2-1 0 0,-2 1 0 16,-2 0-4-16,-2-1-2 0,-4 1 0 0,1 1 3 16,1-2-2-16,-1 0 4 0,1-2 0 0,1-1-5 15,-1 1 6-15,1 0-3 0,5-2 1 0,-4 2 1 16,4 1-7-16,-5-1 1 0,1 3 1 15,-3-1 3-15,2 1 0 0,-1-1 1 0,-2-1 0 16,-2 1-3-16,-6 0 4 0,-5 0-2 0,2-1 0 16,-6 1 2-16,2-3-3 0,-3 0 1 0,1-1 0 15,-3 0-3-15,2 0 3 0,-1 0 1 16,0 0 2-16,0-1-4 0,1 1 3 0,-6-1-3 16,5 1-1-16,-1-1 5 0,2-1-6 0,4-1 1 15,-1 0-3-15,-2-1 2 0,5 0 1 16,-2 0 2-16,1-1 2 0,-2 0-1 0,2-2 0 15,-3 2-1-15,-2 0-1 0,0 0 2 0,-1-1 1 16,0 0-1-16,1-1-1 0,-1 0-3 0,0 3 3 16,1-2 0-16,-3 2 2 0,1 0-1 15,-4 1-2-15,3 0 2 0,-2-2-4 0,-1 2 5 16,0-3-4-16,1 1 2 0,0-1 1 0,0 0-6 16,0 1 7-16,-3 1 0 0,4 1 0 0,-4-2 1 15,3 0-2-15,-1 1-2 0,-4 1 0 0,1 1 2 16,2 0 0-16,-3-1 1 0,0 0 1 0,-3-1-6 15,1 4 1-15,-3 3 1 0,2 0-1 16,0 1 4-16,0-2-2 0,-3 3-4 0,5-1 1 16,-3-1 0-16,-3 3-1 0,5-3 3 0,0 0 0 15,2 0-3-15,0-1 1 0,0-3 0 16,4 3 0-16,-1-1 4 0,-3-1-2 0,-1-2-3 16,3 2-1-16,-2-2-3 0,-3 3 4 0,2-2 2 15,-2 1 2-15,0-1 1 0,-4 2-1 0,4 1 0 16,-5-2-1-16,4 2 1 0,-4 1 1 15,2-2-4-15,-1 1 0 0,3-2-4 0,-4 2 4 16,4-1 2-16,-4 1 2 0,3-2-2 0,-2 1 0 16,4-2-2-16,-4-1 1 0,5 1 4 0,-1-1-4 15,1-2 2-15,-1 1-1 0,-3-1-7 16,5 2 4-16,-2 2 1 0,-2-3-2 0,1 0 8 16,1 2-5-16,0-1 0 0,-2 3 0 0,1 1-1 15,0 1 1-15,-3 0 0 0,2 3 2 16,-3-4-2-16,-1 1 2 0,3 5 0 0,-2-2 0 15,0 0 4-15,3-1-5 0,-3 1-1 0,4 0 0 16,-4 1-3-16,3 0 4 0,-3 1 1 0,-2 0-2 16,0 1-2-16,0-1 0 0,2 2-1 0,-3-2 0 15,0 2 2-15,0 0 1 0,0 0-1 0,0 0 1 16,0 3-1-16,0-2 4 0,0 2 1 16,-3-1 0-16,3-1 1 0,-1 1-4 0,0 1 1 15,1-1-1-15,-1-2 0 0,-1 2 1 0,1 0-2 16,0 1 0-16,-3-1-2 0,3 1 4 15,1-1 0-15,0 0 1 0,-1 2 0 0,1-1-1 16,-1-2-1-16,1-1 0 0,0 2 3 0,1-3-2 16,-1 1 0-16,1 0 2 0,-1-4-4 0,0 2 4 15,2-3 0-15,1-1 0 0,-2 1 1 16,1-2-2-16,-1-2 0 0,-1 0-2 0,-1-1 1 16,0-1 3-16,-4 0-3 0,2-1 0 0,-6-1-5 15,4-1 1-15,-5 0 4 0,1 2 0 16,-1 0 6-16,1 1-4 0,1 0-1 0,-2 0 0 15,5 0-4-15,-1 0 2 0,0 2 1 0,2-2 1 16,-4 1-4-16,6-1 1 0,-2 2-4 0,-2-1-4 16,4-2-8-16,-1 1-22 0,-3-1-32 0,-3 0-44 15,-1 3-74-15,-3 0-114 0,-5 1-239 16,-6 4-498-16</inkml:trace>
  <inkml:trace contextRef="#ctx0" brushRef="#br0" timeOffset="188294.0399">21977 7864 78 0,'-2'-3'285'0,"-5"-2"-61"0,4 0-52 0,0 0-19 16,-1 3-8-16,2 1-4 0,1 0-17 0,-1-1-22 15,-2 1-29-15,1 0-27 0,-1-1-14 0,-2 2-6 16,-3 0 1-16,2-1 2 0,-4 1 2 15,-2-1 4-15,0 1 8 0,-4 1 11 0,4-1 6 16,-6 1 9-16,1 1 1 0,2-2-5 0,-2 0-8 16,-1 1-9-16,-1-2-10 0,-1 1-7 15,1 0 3-15,-2-3 5 0,-5 2 1 0,2 0 0 16,-3 0-5-16,-3 1-4 0,0-3 3 0,1 1 4 16,-1 0-1-16,-3-2-4 0,-2 2-7 0,-2-2-6 15,1 2-6-15,-3-2-2 0,-2 2-3 0,-1 1-2 16,-1-1-1-16,-4 2-2 0,3-1 1 15,-2 0 1-15,3-2 0 0,-2 1-1 0,0 0 1 16,-2 0-1-16,1 1 0 0,-2-1 1 16,1 0 2-16,-2 0-1 0,-2 2 2 0,-2 2-2 15,-1-2 1-15,-1 0 2 0,-1 0-2 0,-2 0 2 16,2 0-3-16,1 2-2 0,1-2-1 0,-1-2-1 16,5 4 6-16,0-2-2 0,0 2-1 15,2-1-2-15,-2-1-4 0,0 0 2 0,3 0 0 16,-4 0 1-16,-1 0-3 0,2 2 0 0,-1 0-1 15,-3-1 2-15,4 2 0 0,-4-1 0 0,3-1 1 16,-2 2-2-16,2-1 1 0,-1 3-1 16,-1-1-1-16,2-2 3 0,1 0-2 0,1 2 0 15,0-1 0-15,0 0 0 0,4-1 2 0,-3-1 0 16,6-1 3-16,0 1-4 0,1-2 0 16,1 0 1-16,3 0-1 0,1-3 5 0,3 2 0 0,-1 0-2 15,2-1 1-15,0 2-5 0,-1-1 0 16,0 0 2-16,2 0-1 0,1 0 2 0,1-2-3 15,-1 2 2-15,2-1-2 0,0 2 2 0,2-3 2 16,1 2-1-16,1-2 2 0,1 1-3 16,6-2 5-16,-3 1 3 0,5 0-1 0,0-1 4 15,2 0-3-15,1-1-1 0,2 2 0 16,-2-1 2-16,3 2 1 0,0-1-1 0,-1 1 3 0,1-1-1 16,0 1 1-16,2-1 2 0,-1 0-1 15,1-1 0-15,-3 0-2 0,0 0 0 0,3 1-4 16,-3 0 2-16,-1 1 1 0,2-2-1 0,1 0-1 15,1 3-4-15,0-1-2 0,0 1 0 0,4 0-1 16,-3-1 3-16,4 2-2 0,-2 0-2 16,3 0 1-16,0 1-6 0,0 0 3 0,2-1-1 0,0 1-3 15,0 1-2-15,0-1-5 0,-1 0-9 16,-1 0-19-16,-1 0-23 0,0 2-53 16,-4 1-75-16,4 0-109 0,-1-1-191 0,0-2-285 15,3 0-453-15</inkml:trace>
  <inkml:trace contextRef="#ctx0" brushRef="#br0" timeOffset="188668.9353">17803 7353 923 0,'4'-5'384'0,"-2"-3"-90"15,3-1-89-15,-2 3-20 0,-2 2-5 0,1 0-13 0,-2 3-23 16,0-1-25-16,0 2-28 0,-1-3-25 15,0 3-15-15,0 3-22 0,1-3-16 0,-2 1-10 16,1 0-10-16,-2 3 3 0,0 0 1 0,-6 4 4 16,0 6 1-16,-4 1-2 0,0 1 0 15,-3 3 0-15,0 3 5 0,0 5-4 0,-2 2 1 16,-2 4-1-16,-1-1-4 0,0-2 5 16,0-3 1-16,2-7 3 0,4-1 2 0,-1-3 0 15,2-2 0-15,-2 4 1 0,2-2 3 16,0-1-2-16,1 1-1 0,3-2-2 0,0-2-8 0,3-2 5 15,3-2-1-15,2-4 1 0,2-2 3 0,0 0-4 16,1-1 2-16,0 1 3 0,3 3 5 0,3-2 4 16,3 2 1-16,4 1-3 0,3-3-6 0,5 3 3 15,3-2-1-15,4-1-1 0,0 1 3 0,4-1-8 16,-1 1-3-16,-1-1-10 0,0 2-20 16,-1 1-50-16,0 2-130 0,-2 3-361 0,-3-1-1024 15</inkml:trace>
  <inkml:trace contextRef="#ctx0" brushRef="#br0" timeOffset="189982.3617">12443 8048 2001 0,'-7'-6'225'0,"0"-3"-62"16,-2 0-34-16,4 3-15 0,3 2-3 0,0 1-7 15,1 0-24-15,0 3-28 0,1 0-23 0,1 0-25 16,-1 1-22-16,1 3 1 0,2 4-2 16,-1 9 9-16,5 4 20 0,3 10-7 0,1 6 4 15,1 5 1-15,5 8-12 0,0 2 9 16,-2 2 3-16,1 3-5 0,-1-3 5 0,-3-5-3 16,1-5 0-16,-3-7-2 0,1-4 6 0,-5-7-6 15,1-8 1-15,-4-1 4 0,1-8-4 0,-3-4 10 16,1-3 12-16,-1-2 13 0,-1-1 16 15,-1 1 13-15,1-1 1 0,-2-1-8 0,0-3-13 0,-3-2-19 16,-2-4-10-16,-2-5-6 0,-3-2-9 16,2-2 7-16,-2-4-7 0,2-4 0 0,-3-3 12 15,2-5-14-15,0-2 1 0,1-5-2 16,-2-7-5-16,2 0 2 0,2-5 1 0,1 4 2 0,0 4-7 16,4 6 6-16,0 4-1 0,2 9-4 15,1 9 4-15,1 8-5 0,1 4-7 0,-1 5-7 16,-1 2-17-16,0 2 4 0,6 3 9 0,0 3 6 15,7 6 14-15,-1 6 1 0,4 3-4 0,-2 4 3 16,1 5 8-16,1 2-6 0,-2 1 2 16,-1 0 1-16,4 0-8 0,-5-6 5 0,2-1 0 15,-2-8-1-15,-2-6 3 0,-1-3-2 0,-4-6-1 16,-1-3 4-16,-2-1 6 0,1-2 6 0,-3-3 5 16,1-1 0-16,-1-8-8 0,1-2-1 15,-1-4-1-15,0-2-4 0,-1-2 5 0,-1 1-3 16,0-1-3-16,0-2-2 0,0-2 3 0,1-2-4 15,0-1 0-15,1-1 2 0,2 3-11 16,2 1 7-16,2 5-2 0,1 7-4 0,-2 7 3 16,1 5-6-16,1 3-5 0,-1 6 2 0,5 2 4 15,1 5 3-15,1 7 4 0,1 6 3 0,4 8-4 16,-2 5 4-16,0 6 0 0,2 4-1 0,-3 4 6 16,1 1-3-16,-1 2-1 0,-1-7 1 15,-1-3-2-15,2-8-2 0,-2-3 4 0,0-7-2 16,0-5-3-16,-2-4-1 0,0-6-9 0,-2-2-16 15,-2-4-21-15,2-4-38 0,-3 0-46 0,3-4-62 16,-3-4-127-16,4-3-345 0,-1-4-882 0</inkml:trace>
  <inkml:trace contextRef="#ctx0" brushRef="#br0" timeOffset="190738.0916">13155 8135 1411 0,'0'3'348'0,"0"1"-195"0,-1 3-77 0,0 0 5 16,-1 2 21-16,1 2 10 0,1-1-12 0,0 1-29 15,1 1-23-15,1 0-17 0,0-3-9 0,1-3-1 16,2-2-1-16,-3 1 5 0,2-4 13 0,-1 0 15 16,1-5 14-16,-2-1 2 0,4-2-11 0,-3-3-18 15,2-4-15-15,-1 0-6 0,-2 2-4 16,1-2 4-16,-3 4-3 0,-2 3-3 0,2 2-4 15,-1 2-9-15,1 3-9 0,-2 0-15 0,2 3-9 16,0 2 4-16,2 3 6 0,-1 3 13 16,4 3 7-16,-3 0 3 0,6 0-1 0,-1 2 0 15,2-1 1-15,3-1-5 0,3-2 1 0,-2-3 2 16,3-2 1-16,1-3 2 0,-2 0 1 0,5-4 2 16,-1-7 4-16,-5-1 5 0,4-2 4 0,-3-4 0 15,-1-1 1-15,-2 1 0 0,-2-3 1 0,0-4 4 16,-1 3-1-16,-2-5 4 0,-3 2-1 15,-1-6-5-15,1 1-4 0,-2 0 1 0,-4-1-3 16,1-1-2-16,-4 1-1 0,3-2-10 16,-6-2 2-16,3-1 1 0,-1-1-2 0,-4-1 5 15,2 2-3-15,0-2-3 0,-1 3 2 0,-1 1 0 16,3 3-2-16,-2 1 3 0,-1 1 0 16,1 3-2-16,2 2 4 0,-1 6 0 0,1 2 1 0,0 5 6 15,3 3-4-15,-2 1-4 0,4 3-9 16,1 2-14-16,1 0-5 0,0 5-3 0,0 6 5 15,0 8 5-15,0 7 9 0,3 3 6 0,4 5-1 16,3 2 8-16,1 2-6 0,3 4 1 16,2 2-2-16,3 6 0 0,1 6 2 0,0 3 1 15,0 5 3-15,0 0-3 0,1 1 0 0,-3-3-1 16,1 1-2-16,-1-7 4 0,-1-2-1 0,-4-7 0 16,0-7 0-16,-5-6-4 0,0-9 1 15,0-8 3-15,-5-10 6 0,-2-4 16 0,0-5 14 0,-2-1 13 16,-1-4-6-16,-4-6-12 0,0-5-17 15,-3-11-14-15,-1-5-1 0,-1-4-3 0,-2-4 2 16,3-6 1-16,-2-3-1 0,-1-5 3 0,1 0-3 16,3-1-3-16,3-1-2 0,3 7 3 0,4 6-1 15,4 11 3-15,0 9 0 0,3 10-4 16,3 4-3-16,0 4-3 0,5 2 3 0,-4 4 5 16,7 6 3-16,-2 2-1 0,6 7-2 0,-1 4-1 15,0 4 2-15,2 4 1 0,2 3 2 16,-5-1-1-16,2-1-3 0,-4-5 1 0,1-3-1 15,-1-5-3-15,1-3-9 0,-2-3-13 0,-1-4-20 16,-2-1-30-16,-2-3-38 0,4-3-59 0,-6-2-121 16,1-2-360-16,4-1-919 0</inkml:trace>
  <inkml:trace contextRef="#ctx0" brushRef="#br0" timeOffset="193053.1111">11719 10181 399 0,'0'-2'245'0,"-2"-4"-54"0,2-4-8 0,0 0 10 0,3-5 22 16,-2-2 13-16,1-3-27 0,-1-3-34 15,-1-5-29-15,0-3-29 0,-1-1-15 0,-2-3 2 16,-2-2-12-16,0-2-10 0,-1-1-13 0,-3 1-18 16,0 3-5-16,-4 0-7 0,2-1-7 15,-3 2-5-15,-2-1-4 0,-1-1-3 0,-5-3-1 16,1-2 2-16,-1 4 1 0,1 3 1 0,3 7 14 15,4 9 8-15,3 5 7 0,2 3 2 0,1 5-15 16,5 4-13-16,2 2-20 0,1 1-13 16,0 3-5-16,1 4 4 0,2 8 6 0,4 8 8 15,1 7 8-15,1 8-6 0,4 5 2 0,5 4 1 16,1 2-5-16,5 2 6 0,-1 1 0 16,3 2-1-16,-3-2 1 0,0 0-2 0,2-1-2 15,0-4-1-15,1-2 2 0,0-3-2 0,1-5 0 16,-2-9 1-16,-1-4-5 0,1-8 3 0,-5-7-1 15,-3-5 2-15,-3-5 5 0,-3-4 1 16,-1-2 6-16,-3-6 1 0,-4-3 2 0,-2-8 1 16,-1-3-4-16,-1-6-1 0,0 0-3 0,-3 0 1 15,-2-2-2-15,-2-3 1 0,1-2 0 0,2 4-5 16,-2-1-1-16,4 6-2 0,-2 5 3 0,2 4 0 16,2 7 0-16,1 6-2 0,0 6-11 0,1 1-2 15,3 2-1-15,0 2 2 0,3 4 8 16,2 4-1-16,1 0 2 0,4 7-1 0,-2-1 1 15,2 1 4-15,1 3 0 0,1 0 1 0,-2 0-3 16,2-2 0-16,-5-2-1 0,-1-5-1 0,0-3 4 16,-1-1-1-16,-4-4-2 0,1-3 0 15,-1-3 4-15,1-3 4 0,-2-4 2 0,1-4 3 16,1-7-4-16,-1-2-2 0,1-4-1 16,-2-2 0-16,0 1 1 0,-3-2 0 0,0 2-2 15,2 4-2-15,-2 7-1 0,2 2 4 0,-2 7-2 16,-1 5 0-16,1 0-8 0,0 4-5 0,2-1 2 15,4 0 1-15,1 1 5 0,0 0 4 0,4 1-2 16,2 1 2-16,2-1-2 0,0-1 0 0,0-1 2 16,3-2-1-16,-1-4 4 0,-2-1-2 15,2-7 1-15,-2 0 1 0,-1-5 3 0,-3-2 4 16,1-2 0-16,-6-1 4 0,-2 4-3 0,-3-5 4 16,-4 1-3-16,-2-1-1 0,0-3-1 0,-7 1-6 15,2 0-1-15,-4-2-2 0,-1 0 1 16,1-2-1-16,-2-2 1 0,2 3 2 0,0-1-5 15,3 5 3-15,1 5 0 0,3 3-3 0,0 9 8 16,4 6-9-16,1 0-9 0,2 4-8 0,1 1-5 16,2 4 5-16,3 8 9 0,4 6 11 15,3 5-3-15,2 6 3 0,1 7-4 0,2 3-3 16,0 7-1-16,2 2-20 0,-4 2-42 0,4-5-96 16,-1-7-149-16,3-12-250 0,-2-13-310 0,1-11-337 15</inkml:trace>
  <inkml:trace contextRef="#ctx0" brushRef="#br0" timeOffset="193158.8296">12380 9434 1653 0,'-7'-6'335'16,"-2"-2"-96"-16,-1 0-74 0,8 1-56 15,3 0-44-15,4-1-34 0,9-6-31 0,2-2-13 16,10-5-39-16,10-1-140 0,8-5-529 0,4 2-781 16</inkml:trace>
  <inkml:trace contextRef="#ctx0" brushRef="#br0" timeOffset="193745.7406">13163 8961 1395 0,'-2'10'332'0,"1"6"-120"15,1 7-34-15,0 5-3 0,1-1-23 0,3 2-24 16,0 1-31-16,3-2-31 0,-1-3-17 0,4 1-15 15,3-2-12-15,-1 2-6 0,4-3-3 0,-2-5-3 16,2-5-1-16,-2-2 6 0,-1-9-2 16,0-1 3-16,-4-3 11 0,0-3-3 0,-2-2 9 15,-1-3-3-15,-1-4-10 0,-1-4-1 0,-1-1-13 16,-2-6 4-16,-1-1 0 0,-1-1-1 0,-5 1 0 16,3 0-1-16,-5 4-1 0,3 2-3 0,-1 3 3 15,4 4-1-15,-1 7-3 0,0 1 1 0,3 5-11 16,2 0-13-16,-1 0 1 0,3 2-2 0,0 0 7 15,3 3 10-15,4 1 1 0,2 2-2 16,3 0 5-16,1 0-1 0,-1 3-2 0,5-1-2 16,-3 2-12-16,2-6 1 0,-1-4 2 0,-5-7 7 15,3-7 12-15,-6 1 5 0,-3-2 1 16,-3 2-2-16,2-3-3 0,-5 2 1 0,1-2-1 16,0 3 1-16,-2 1-3 0,-1 2 2 0,0 1 1 15,0 1-1-15,0 2 1 0,0 1-5 16,1 2-8-16,0 0-2 0,3 0 0 0,3-1 2 15,4-1 4-15,3 1 1 0,3-3-1 0,2-3 2 16,3-1 0-16,0-5 0 0,-2-1 5 0,-2-2-1 16,0-2-1-16,-7 0 1 0,-1 1 1 15,0-5 5-15,-8 3 7 0,3 1 2 0,-10 3 3 0,3 4 6 16,-4 1 7-16,0 2 10 0,-2 2 6 16,2 1-5-16,-1 4-12 0,-1 2-11 0,1 4-12 15,4 0-7-15,2 1 0 0,1 0-2 0,1 2 1 16,2 3 0-16,6 0 0 0,2 2 0 0,6-1 6 15,4 1-3-15,8-2-3 0,5-2-5 16,4 1-20-16,4-5-16 0,1-4-27 0,2-3-46 16,-2-3-81-16,-4 1-185 0,-7 1-388 15,-8 1-847-15</inkml:trace>
  <inkml:trace contextRef="#ctx0" brushRef="#br0" timeOffset="194668.45">12592 10153 659 0,'-6'3'850'0,"-4"-1"-603"16,-3 5-94-16,3 4-23 0,-1 3 15 0,1 6 5 15,-2 3-10-15,-1 2-29 0,3 3-22 0,3 3-17 16,-2 0-15-16,5 1-11 0,2 1-15 0,3-3-12 15,3-1-8-15,2-4-6 0,6-4 0 16,1-3-2-16,2-6 1 0,1-3-2 0,0-5-1 16,3-4 3-16,0-5 1 0,-1-2 3 0,0-3 0 15,-1-4-2-15,1 1 1 0,-4-3 2 0,-1-2 4 16,0 0 6-16,-7-3 3 0,-2-3-1 16,-3-1-3-16,-1 1 0 0,-3 0-5 0,-1 0 4 15,0 0-5-15,-5-1-4 0,-1-1 0 0,1-2-9 16,-1 0 7-16,-1-1 2 0,1 1-1 0,-5-2 3 15,1-2-7-15,-2 1-1 0,0-1 0 0,-4 0 1 16,4-2 1-16,-7-2-4 0,3 3 4 16,3 0 0-16,-1 6 3 0,4 4 8 0,1 10 4 15,3 3 4-15,7 7-5 0,-1 2-13 0,1 1-14 16,6 4-8-16,-2 8 2 0,2 7 4 16,0 11 11-16,4 7-2 0,3 6 1 0,2 4 2 15,2 2 1-15,5 5 2 0,4-3-4 0,2 0-2 16,5-3-4-16,-1-3 3 0,-1-8-1 0,2-6 0 15,-2-7 2-15,2-8-7 0,0-1 1 16,-2-8-2-16,-2-6-1 0,-5-4 4 0,0-7-1 16,-4-4 6-16,0-4 2 0,-5-1 4 0,-3-5 4 15,-1-6 0-15,-4 2 2 0,-1-3-3 0,-4 1 2 16,-4 0 2-16,-2 4-1 0,-3 0 3 16,-1 3-3-16,-1 4-1 0,-2 4 3 0,4 2-1 15,0 6 6-15,4 3 2 0,-3 1-6 0,7 2-10 16,2 1-12-16,0 4-6 0,1 1 0 15,3 8 7-15,2 0 4 0,-1 3 1 0,4 4-1 16,1-2-3-16,6 4 0 0,0-2 1 0,3 0 0 16,2 2-1-16,-1-4-9 0,2-3-5 0,1-5-3 15,-1-5 4-15,-4-7 8 0,2-3 4 0,-6-5 3 16,4-3-6-16,-7-2 5 0,-1-5 3 16,-1 0 3-16,-7-3 6 0,-2-3-1 0,-2 2 1 15,-7 1-1-15,-2 2 3 0,-4 5 1 0,-2-1 4 16,-1 6 1-16,-3 0 0 0,-1 7 4 15,1 1 1-15,0 3 1 0,3 1 3 0,2 2-7 16,3 0-4-16,3 2-5 0,4 2-3 0,2-1-4 16,2-1 0-16,-1 1 0 0,7 1-6 0,-1-2 1 15,4 0 0-15,5-1 1 0,6-2 4 0,3-4-3 16,4-6-7-16,5-4-11 0,4-2-29 16,-1-3-51-16,-1-2-110 0,0-1-307 0,-2-1-1070 15</inkml:trace>
  <inkml:trace contextRef="#ctx0" brushRef="#br0" timeOffset="195418.7571">13985 9294 1094 0,'5'4'508'0,"3"3"-489"16,0 5 49-16,-4 3 83 0,2 4 44 0,-5 1 13 15,-1 2-30-15,-6 4-44 0,4 1-26 16,-1 3-15-16,-3 2-16 0,2 0-23 0,-2 0-12 16,3 2-11-16,-1-6-9 0,1-4-2 0,2-7-9 15,1-6-1-15,0-7 10 0,0-2 18 0,1-4 19 16,-1-1-3-16,0-4-10 0,1-9-26 0,1-6-18 16,1-6-2-16,-1-1 1 0,-1-3 3 15,0-1-2-15,0 1-4 0,1-1-3 0,0 0 0 16,2 1 0-16,-1 2-1 0,4 2-3 0,2 4-3 15,0 6-3-15,1 4 3 0,-3 6-1 0,1 1 1 16,3 4-2-16,-1 2-2 0,2 2 1 16,4 4 1-16,-4 1 7 0,5 3 4 0,-1 2 2 15,0 3 2-15,2 1-2 0,1-1 1 0,-1 1 1 16,-1 1 4-16,2-7-1 0,1-5 1 0,-2-2 3 16,-5-6 4-16,2-2 12 0,-4-4 2 15,-6-3 3-15,3-2-2 0,-7-1-5 0,1-1-2 16,-3 1-2-16,0 3 1 0,0 0-3 0,-3 2-2 15,0 0-1-15,3 4-7 0,1 3 5 0,-1 4-5 16,2-1-7-16,-1 1-9 0,5 1-3 0,0-1 2 16,4 3 4-16,2 3 7 0,4-1 3 15,2-2-2-15,3 2 0 0,2-3-4 0,-3 2 0 16,1-2-2-16,0-1-3 0,-2 1 3 0,-3-5-6 16,0-2-1-16,-2-2-3 0,-3 0-2 15,0-1-5-15,-2-2-5 0,-6 1 2 0,-1 0 0 16,-3 0 7-16,-5 0 5 0,2 4 2 0,-3-1 1 15,-2 2 0-15,0 1 4 0,1 2 3 0,1-1 1 16,3 2 5-16,-4 0 0 0,4 2-1 16,2-2-3-16,3 0-10 0,0 0-6 0,5-2 4 15,-1 2 11-15,6-4 10 0,0-3 6 0,8-7-2 16,1-5-3-16,0-2 0 0,-1-2 2 16,1-3 3-16,-2 1-2 0,-4 0 5 0,-4-4 5 15,0 1 0-15,-7-3 5 0,-2-3-6 0,-3 4-5 16,-5-5-1-16,-1 0-4 0,-3 2 8 0,-3-2 0 15,1 0 1-15,-1 0 3 0,0 5 1 0,2 6 8 16,3 4 4-16,0 6 1 0,2 5-5 16,6 4-14-16,0 4-18 0,2 1-27 0,1 5 1 15,1 4 2-15,5 7 7 0,-3 8 21 0,7 5-3 16,0 8 1-16,5 4-7 0,-2 6-17 0,4 4-73 16,-3 1-204-16,2-1-773 0,1-4-576 0</inkml:trace>
  <inkml:trace contextRef="#ctx0" brushRef="#br0" timeOffset="196736.7478">13204 11131 1395 0,'-13'-19'312'0,"-2"-7"-50"15,-8-9-47-15,4 8-14 0,0 2-10 0,3 2-25 16,2 5-33-16,3 2-32 0,1 3-24 0,6 7-21 16,2 2-26-16,0 3-16 0,2 2-23 15,2-1-10-15,0 2 0 0,2 5 3 0,2 3 13 16,7 6 6-16,-2 6 2 0,5 3-4 0,1 8-1 16,1 0 3-16,-5 3-1 0,5 3 4 0,-7 2-1 15,4 1-5-15,-3 1 0 0,-4-2-3 16,-1-3 0-16,-3-5-2 0,-1-8 1 0,-2-9 5 15,-1-8 8-15,0-9 7 0,-2-5 0 0,-3-8-4 16,0-6-10-16,-3-11-6 0,2-5-1 0,0-7 2 16,2-6 4-16,-1 0 4 0,3-2 2 0,0 1-2 15,1 0-5-15,1 0-2 0,1 6-1 16,3 5 1-16,2 7-3 0,1 7-4 0,1 8-2 16,1 5-5-16,1 2 0 0,0 6 2 0,3 4-1 15,0 3 3-15,1 6 1 0,-1 4 4 16,0 3 0-16,-1 7 5 0,-2 3 2 0,-1 6-2 15,-4 2 2-15,-1 5-3 0,-1 3-1 0,-3-2 4 16,-1 2-1-16,-1-2 2 0,-1-4-2 0,2-10-2 16,1-8 3-16,0-7 4 0,0-8 11 0,1-4 5 15,2-1-1-15,0-4-3 0,1-1-9 16,1-3-4-16,1-2 0 0,3 0 0 0,1 1 3 16,1 1-5-16,0-3 0 0,7 1-1 0,-2-4 2 15,-1 0 0-15,6 1 2 0,-6-2-2 0,2 0-2 16,0-2 6-16,-4-1 1 0,0-2 2 0,-2 0 4 15,-4-1-4-15,0 1 2 0,-4 1-1 16,1-3 1-16,0 4 1 0,-3 1 2 0,0 5-5 16,1-1-3-16,0 6 0 0,0 2-3 15,-1 0 1-15,0 5-2 0,0 0-6 0,0 2-1 16,2 1-3-16,1-1 0 0,-1 3 4 0,5 4 2 16,-1 0 1-16,2 4-3 0,-2 2 4 0,1-1-3 15,0 3 4-15,-4-1 1 0,3 2-5 0,-3 0 1 16,1-4-3-16,-3 1 2 0,1-8 3 15,1-2 2-15,-1-4 6 0,-2-3-1 0,1-1 2 16,2-7-1-16,0-1-3 0,1-7 1 0,0-1-2 16,5 0 0-16,-5 3-3 0,1 2 2 0,-2 2 0 15,0 5-1-15,-2 0 1 0,2 4-2 16,1 1-2-16,-2 0-2 0,5 4 1 0,-1-2 3 0,1 3-2 16,2-1 2-16,3 1-4 0,0-1-3 15,-1 2 6-15,7-1 0 0,-2-2 2 0,1 1 0 16,-1-2-4-16,2 0-1 0,0-3-1 0,-5-3 4 15,4-1-1-15,-2-2 3 0,-2-2-1 0,-3-2-3 16,0 1 6-16,-2-2 0 0,-5-3 7 16,-3 1 3-16,-4 1-4 0,0-1 1 0,-6 3-5 15,-1-1 1-15,0 4-2 0,-2 1-1 0,2 2-1 16,-3 4-2-16,4 1 1 0,1 1 1 16,1 3 2-16,4 0-1 0,-1 0-9 0,0 3-6 15,2 1-1-15,1 1 1 0,0 5 6 0,1 0 1 16,2 1-1-16,0 1-5 0,5-1 4 15,-4 0 1-15,4 4 2 0,-1-4 4 0,0 0-7 16,3-3-3-16,-4-4 1 0,1-5 3 0,-2-4 11 16,1-3 4-16,0-4 0 0,1-5-3 0,2 1-2 15,1-4 0-15,-2 0 1 0,0-1 3 16,2 1-2-16,-2-1 1 0,-1 2-4 0,5 0-2 16,-2 3 6-16,0 0-2 0,2 5 0 0,0 4-2 15,1-2-5-15,3 5 0 0,-2 0-1 16,4 1 7-16,-3 4-3 0,6 4-2 0,-2-1 0 0,2 5-8 15,0-1 2-15,1 2-5 0,0 2-10 0,0 2-23 16,-2 1-44-16,0 3-72 0,-6 1-164 16,2 4-523-16,-7 6-765 0</inkml:trace>
  <inkml:trace contextRef="#ctx0" brushRef="#br0" timeOffset="197606.7987">13546 12003 801 0,'-9'-21'314'0,"-5"-10"-57"0,1-5-60 16,-4 3-7-16,6 5 0 0,-1 3-12 0,-3 0-25 15,0 3-18-15,3-1-18 0,-1 3-3 0,2 6-2 16,4 1-6-16,0 5-14 0,5 3-27 16,1 3-26-16,-1 2-27 0,4 1-16 0,-1 2-5 15,2 6 1-15,4 6 8 0,3 6 4 0,2 9 5 16,3 4 2-16,1 4-1 0,3 5-3 0,2 2-3 16,1 2-1-16,-1 3-1 0,1 0 0 15,-4 3 0-15,-1 0 0 0,-4-2 1 0,-3-2-2 16,0-9 2-16,-1-9-5 0,-3-9 3 0,-2-10 0 15,-3-8 6-15,0-4 12 0,0-2 7 0,-2-7-2 16,1-6-6-16,-2-9-13 0,1-8-7 0,1-6 0 16,-1-2 4-16,1 0 0 0,0 3 3 0,0 1-1 15,-2 4-1-15,2 4-3 16,2 5-1-16,-1 6-3 0,0 6-3 0,2 1-3 16,2 5-3-16,-2 2-1 0,5 1 4 0,-2 5 1 0,5 1 3 15,2 5 5-15,-1-3-2 0,2 4 2 16,2 4 0-16,-3-4-1 0,5 4 3 0,-4-3-3 15,2 0 2-15,-1-3-9 0,1-3-10 0,-2-1-9 16,1-5-9-16,-3-5 4 0,0-3 7 16,-1-5 10-16,0-2 10 0,-4-4 4 0,0-2 6 15,-4 0 4-15,-2-2 4 0,0 3 2 0,-1-1 3 16,-2 2 3-16,2 5 4 0,-3 0 6 0,-2 4 5 16,3 1 0-16,-2 6-2 0,1 0-7 15,0 4-9-15,3 0-12 0,0 1-13 0,1-1-6 16,4 3 0-16,-1 0 3 0,1 3 6 0,1 1 3 15,3-1-3-15,2-1 3 0,0-1 2 16,1-3-2-16,3 4 5 0,-4-2-2 0,0 0-1 16,-2-1 2-16,-1-4-3 0,-3 2 3 0,1-3 4 15,-3-5 5-15,1-1 3 0,0-6 0 0,-3-1-1 16,0-4-2-16,-1 0 5 0,0 0 6 16,-1 2 5-16,-1 2 9 0,-3 3-1 0,2 3-6 15,-2 1-6-15,1 4-7 0,3 2-5 0,0-1-7 16,1 0-6-16,0 2-17 0,2-4-11 0,7 2-23 15,1-3-34-15,3-3-54 0,10-3-106 0,3-2-231 16,3 3-630-16,2-3-204 0</inkml:trace>
  <inkml:trace contextRef="#ctx0" brushRef="#br0" timeOffset="198958.1336">14843 11157 1045 0,'-8'-4'418'0,"-5"-3"-114"0,-1 2-75 16,-1 4-32-16,4 4-32 0,0 1-36 0,-1 6-33 15,1 1-20-15,1 6-10 0,-2 5-7 16,4 0-4-16,0 4-10 0,2-1-10 0,2-1-9 16,4-2-9-16,0 1-5 0,4-3-3 0,2-4-6 15,2-2-1-15,0 1-1 0,4-5-4 0,-3-2 3 16,1-3 5-16,-4-5 8 0,3-5 12 0,0-1 12 16,-2-3 0-16,-2-5-3 0,4 2-6 0,-2-6-10 15,-3 1-1-15,4 2-1 0,-2 0-2 16,-2 5 2-16,-2-1-1 0,0 4-1 0,1 3-6 15,-1-1-2-15,0 4-7 0,1 1-4 0,5 4 2 16,6 0-3-16,0 3 2 0,5 6 1 16,3 2 2-16,1 9 0 0,5 2 1 0,2 7 1 15,-1 1-4-15,-5 3 1 0,2 3-1 0,-8 2-2 16,-1 1 2-16,-5 4-5 0,-2 1 1 0,-3 2-1 16,-6 1-7-16,-1 1 6 0,-2-1 0 15,-7 1 2-15,0-2 7 0,-3-7-4 0,-5-9 5 16,5-7 0-16,-3-8 4 0,-1-4 1 0,-2-5 5 0,4-5 7 15,-2-5-2-15,5-2 4 0,0-6-11 16,3-5-9-16,4-5-5 0,2-6-4 0,2-4-1 16,3-4 3-16,3-6 4 0,1-3-2 15,2-5 8-15,1-4 2 0,2-8-4 0,2-2 5 16,-3-4-4-16,0-3-2 0,-3-2 2 0,-3-1-4 16,4 2-1-16,-2 4 2 0,-4 7 0 0,0 9 2 15,1 6 2-15,-3 6 5 0,-1 10-1 0,-1 5 6 16,-3 7 1-16,2 7-3 0,1 5 0 15,1-1-13-15,0 3-11 0,0 1-7 0,2 3-1 16,4 3 7-16,0 4 10 0,3 4 5 0,5 2-2 16,-2 1 3-16,3 2-2 0,2-2-3 15,2-2 4-15,2 0-4 0,-1 1 2 0,1-4 1 16,1-2-3-16,-2-3 2 0,0-3-2 0,-1-3-1 16,-6-4 0-16,-2-3 4 0,-3-2 0 15,1-5 2-15,-6-2 1 0,2-5-8 0,-3-2 2 16,-3-3-2-16,-2-1 1 0,-4 2 7 0,-4-1-4 15,-2 2 2-15,-3 2 2 0,-4 2-3 0,1 4 3 16,0 1 0-16,2 4 1 0,-1 5 2 0,1 0-2 16,6 1 1-16,-1 3-6 0,4 0 3 0,5 0-2 15,1 0-6-15,2 0-7 0,2-1-7 0,1 1-1 16,4-2 6-16,3 1 11 0,2-1 4 16,5-5 7-16,0-5 1 0,7-2-3 0,0-2 4 15,-3-2-4-15,4 5 0 0,-7-4 4 0,1 5-5 16,-4 1 2-16,-5 4-3 0,-4 4 0 15,0 3 0-15,-3 0-1 0,-2 3 5 0,4 2-6 16,-2 2 4-16,0 4-2 0,4 3-2 16,0 2 4-16,-1 2-3 0,2 0-1 0,0 0-3 0,1 1-2 15,1-1 1-15,2-2 1 0,0-4 3 16,-2-6-3-16,6-2 0 0,-4-4-1 0,-1-4 0 16,0-1 5-16,-1-2-3 0,-3-4-2 0,-2-1-3 15,2-3-4-15,-5 0-1 0,-2-2 2 16,-2-1 3-16,-6 4-2 0,-2-2 3 0,-1 1-3 15,-3 2-1-15,-1-2 7 0,0 7-2 0,-1-2 5 16,3 5 3-16,-3 2-5 0,4 0 3 16,1 2 2-16,1 1-2 0,1 0 0 0,6 0-3 0,2 0-10 15,1 0-15-15,1 0-3 0,2 1-2 0,5-1 6 16,3-1 12-16,0-1 3 0,6-5 6 16,-1-2 2-16,3-3 3 0,1-3 3 0,-1-1-1 15,1 0-2-15,-1-2-1 0,-5-2-1 0,4-3-2 16,-7-4 1-16,0 0 2 0,-1-2-8 0,-3 1 5 15,-5 5 1-15,-2 5 3 0,-2 3 5 16,-3 5-2-16,1 5 0 0,-3 3-6 0,3 1-3 16,-2 3-7-16,3 3 1 0,0 2 3 0,-3 4 0 15,4 3 8-15,0 3-2 0,2 0 0 16,2-1 2-16,0 1-4 0,6-3-2 0,-1 4 0 16,-1-3-2-16,4 0-5 0,-1-5-3 0,-1-7 0 15,-3-2 5-15,3-4 18 0,-5-2 10 0,2-6 3 16,-3-1 5-16,0-7-11 0,-2-3 1 15,-2-1 0-15,-5-2 0 0,0-2 2 0,-8-2 2 16,-5 0 4-16,0-2-2 0,-5 2 5 0,-3 0-5 16,-1-1-1-16,3 2 2 0,-1-1-8 15,6 1 1-15,1 3-1 0,2 4 3 0,7 7 6 16,6 6 3-16,0 3-3 0,4 2-16 0,1 1-16 16,1 5-8-16,4 4-2 0,0 1 8 0,5 8 9 15,8 3-1-15,1 3-2 0,2 3-8 0,2 4-12 16,6 4-26-16,-4 6-46 0,3 6-73 0,-1 2-167 15,-4 5-492-15,-1 2-751 0</inkml:trace>
  <inkml:trace contextRef="#ctx0" brushRef="#br0" timeOffset="199318.8778">14586 12578 2480 0,'-12'1'47'0,"-3"0"-29"16,3 2-26-16,10 5-7 0,3 5 10 0,3 2 13 15,4 5 11-15,3 3 2 0,3 5 3 0,0-1-2 16,4 6-9-16,-2-5 2 0,4-1-3 16,-1 0-5-16,5-3-13 0,-1-1-23 0,0-1-39 15,-2-4-65-15,1-2-111 0,-3-5-214 0,0-6-326 16,-5-6-151-16</inkml:trace>
  <inkml:trace contextRef="#ctx0" brushRef="#br0" timeOffset="199443.218">14514 12493 1116 0,'-10'-7'568'0,"-5"-3"-525"16,2 0-82-16,3 3-73 0,7 2-68 0,-2 4-166 15,4 2-154-15,2 5-49 0,5 0 549 0,-2 3 0 16</inkml:trace>
  <inkml:trace contextRef="#ctx0" brushRef="#br0" timeOffset="199718.2589">14936 12655 1797 0,'-8'-29'104'16,"-6"-12"-38"-16,-4-11-6 0,4 4 19 15,-1 6 15-15,-2 0 3 0,-2 0-16 0,-3-3-20 16,-3-2-6-16,1-4 1 0,1 2-4 0,-2 5 22 16,3 6 24-16,2 7 21 0,7 7 11 0,-4 8-22 15,8 6-32-15,4 5-31 0,0 2-23 0,4 3-24 16,2 1-11-16,4 5-5 0,-1 7-9 16,6 8 22-16,8 6 1 0,2 5 4 0,4 4 4 15,6 3-8-15,3 5 0 0,4 2-1 0,1 2-2 16,-1 0-18-16,-1 4-27 0,2 0-46 0,-4 1-69 15,2-1-93-15,-5-6-182 0,-1-4-353 0,-8-13-554 16</inkml:trace>
  <inkml:trace contextRef="#ctx0" brushRef="#br0" timeOffset="199848.439">14924 12338 2158 0,'-12'-6'128'15,"-6"-3"-79"-15,4-3-43 0,6 4-26 16,6 2-20-16,3-4-11 0,2-1-14 0,7-6-7 15,7-2-33-15,6 1-137 0,4-2-374 0,6 3-513 16</inkml:trace>
  <inkml:trace contextRef="#ctx0" brushRef="#br0" timeOffset="200240.1128">15858 11789 2803 0,'-10'1'42'0,"-5"3"-29"0,-1 1-9 16,5 2 4-16,4 1 2 0,3 0 7 0,-3 2-2 16,5-1-6-16,1 2-2 0,1 2 4 0,2-3 3 15,0 3 2-15,6-2 5 0,0 1-5 0,3-1-1 16,0 0 1-16,2 0 0 0,3-1-1 0,-3-2-2 15,5-2-4-15,-5-5-5 0,6-2 3 0,-6-3 6 16,4-7 6-16,-1-6 9 0,-1-5-6 16,-3-4-1-16,4-2-5 0,-6 2-3 15,-2 1 2-15,-2-1 0 0,1 3-2 0,-4 1-4 16,3 4 0-16,-4 3 1 0,-1 3 1 0,-1 5 6 0,1 3-10 16,0 2-5-16,0 2-8 0,3 4-9 15,0 1 7-15,2 5 3 0,0 2 5 0,4 3-1 16,4 3 0-16,-4 2-2 0,-3 1 1 0,6 4 6 15,-3-2-12-15,-5-1-12 0,2 3-27 0,-3-4-45 16,-2 4-65-16,2-2-115 0,-5-4-222 16,-3-2-454-16,-2-8-317 0</inkml:trace>
  <inkml:trace contextRef="#ctx0" brushRef="#br0" timeOffset="200363.964">15603 11470 3188 0,'-13'-10'-100'0,"0"-2"-245"16,1 1-430-16,8-1-866 0</inkml:trace>
  <inkml:trace contextRef="#ctx0" brushRef="#br0" timeOffset="201287.1904">11576 8492 629 0,'-10'1'766'0,"-8"-1"-516"0,-4 3-80 16,1-1-32-16,-2 0-7 0,-3 2 6 0,-4 0-9 16,-4-1-27-16,-5 0-14 0,-7-2-12 0,-6 1-13 15,-4-2-5-15,-7 0-4 0,-5-2-7 0,-3 1 1 16,-5 0-5-16,-2 2-7 0,-3 0-3 15,-2 1-4-15,0-1-4 0,1 1-3 0,6-1-1 0,5 2-8 16,7 2-4-16,8-1-6 16,4 3-7-16,7-1 6 0,7 2 0 0,8-2 1 15,4-1-1-15,11-1-9 0,3-2-14 0,5-1-37 16,3 1-49-16,3 4-72 0,2 1-108 0,1 2-200 16,0 3-408-16,1 0-155 0</inkml:trace>
  <inkml:trace contextRef="#ctx0" brushRef="#br0" timeOffset="201611.5632">10214 8159 728 0,'0'-8'676'0,"-3"-3"-314"0,0-1-86 0,1 5-38 0,-1 3-40 16,-3 3-50-16,3 0-50 0,-5 2-44 15,-2 7-30-15,-3 1-11 0,-7 9-1 0,-3 7 4 16,-7 6 10-16,-4 5 6 0,-2 5 4 0,-1 4-4 16,0 1-2-16,4 0-5 0,1-1-7 15,3 0 0-15,4 1-6 0,0-2-7 0,8-1-1 16,1-4-6-16,6-7 2 0,2-4 0 0,7-8 1 0,0-4 2 16,3-1-5-16,3-3 1 15,-1 0-2-15,2-4 3 0,-2-2 1 0,7 0-1 0,-2-5 1 16,1-1-4-16,2 0 2 0,-1-4-2 0,1 2-9 15,2 0-12-15,-3-1-26 0,1 1-37 16,-2 1-56-16,-2 1-81 0,-2 1-128 0,1 1-264 16,1 4-272-16,-3 3 213 0</inkml:trace>
  <inkml:trace contextRef="#ctx0" brushRef="#br0" timeOffset="202233.675">6274 10086 987 0,'-20'-5'528'0,"-7"-5"-227"0,-6 2-68 16,2 3-49-16,1 5-44 0,-1 0-23 0,-2 0-16 0,-2 3-24 15,0 1-5-15,-3 1-7 0,-1 4-8 16,5 2-3-16,-1 4-12 0,2 5-7 0,2 1-6 16,2 6-5-16,3 4-5 0,-1 1-1 0,7 1-2 15,7-3-9-15,1-4 1 0,8-7-8 0,4-3-4 16,6-2 3-16,1-1-5 0,8-4 3 15,0-2 2-15,9-2 1 0,0-2 2 0,9-2 0 16,3-2 1-16,3-2-2 0,4 0 1 0,-2 2-2 16,1 2-2-16,2 2 4 0,-8 1-6 0,1 3 3 15,-6 2 2-15,0 0-5 0,-6 2 6 0,-2 3 0 16,-6-1 1-16,-1 4 1 0,-6-1 6 0,-6 1 5 16,-2 0 4-16,-6 4 10 0,-3-1 0 15,-6 4-2-15,-5 1-3 0,-3 1-7 0,-4 2-3 16,-3-2-1-16,0-1 0 0,1-7-3 0,2-3-5 15,2-9-10-15,3-2-25 0,2-4-36 16,7-4-66-16,0-2-130 0,7-7-239 0,4-3-511 16,4-6-316-16</inkml:trace>
  <inkml:trace contextRef="#ctx0" brushRef="#br0" timeOffset="202522.7425">6494 9778 1734 0,'-25'-29'129'0,"-6"-9"-42"0,-10-8 23 0,0 7 29 15,5 6 17-15,-1 0 13 0,-2-2 0 0,-1 7-11 16,9 5-10-16,4 7-43 0,5 5-33 0,8 7-24 16,4 1-24-16,2 3-16 0,7 3-10 0,1 4-4 15,1 9 1-15,7 11 2 0,0 9 4 16,6 7-3-16,4 9-2 0,3 3 6 0,4 5-7 15,4 4 7-15,3 4-1 0,2 1-1 16,1-2 7-16,2-4-4 0,-2-4-2 0,5-9-6 16,-1-8-21-16,0-11-16 0,-4-9-28 15,2-13-34-15,-6-9-41 0,-8-8-53 0,-1-10-59 0,-6-4-109 16,-9-2-200-16,-5 0-231 0,-9 4 128 16</inkml:trace>
  <inkml:trace contextRef="#ctx0" brushRef="#br0" timeOffset="202649.9176">6286 10016 8 0,'-12'-5'611'0,"-7"-3"-138"0,-1-2-137 16,10 3-93-16,7 3-77 0,0-2-62 0,3 3-51 16,1-3-36-16,4 0-26 0,3-4-9 0,4-2-23 0,6-2-82 15,4-1-288-15,1 2-338 0,4-1 90 16</inkml:trace>
  <inkml:trace contextRef="#ctx0" brushRef="#br0" timeOffset="203396.511">6603 9979 1242 0,'2'-5'305'0,"-4"-5"-40"0,2-4-3 16,2-3-14-16,-2-1-40 0,0-3-46 15,3 0-41-15,-2-3-36 0,1 0-21 0,0-1-18 16,5 1-14-16,1-1-4 0,-1 3-8 0,1 3-1 16,1 4-10-16,-1 2-4 0,-5 6-2 15,4 4-8-15,-5 0 2 0,1 3-4 0,2 3-3 16,-1 3 0-16,3 2-3 0,4 6 1 0,-2 3 3 15,1 5 6-15,0 2 2 0,1 1 3 16,-2 4 2-16,2-4-6 0,-2 0 3 0,2-6-1 16,-1-6 0-16,-1-4 3 0,-2-2-5 0,1-5 2 15,1-2-3-15,0-2-2 0,0-5-5 0,-1 1-20 16,3-2-29-16,-4-2-38 0,1 0-28 0,1-2-18 16,0-3 4-16,0-2 23 0,-2-2 30 0,0 2 34 15,1-3 28-15,-1-1 15 0,-3-1 9 16,5 1 5-16,-7-1 4 0,4 2 4 0,-4 5 12 15,-1-1 13-15,0 7 22 0,0 0 27 0,-1 5 10 16,2 3-6-16,-2 1-23 0,-2 1-37 16,2 1-29-16,0 0-9 0,2 5 2 0,0 1 13 15,-2 7 13-15,2 1 6 0,-1 4 2 0,-1 1 2 16,1 2-1-16,0 1-4 0,0 1-3 0,4 2-9 16,-2-4-3-16,6-2-3 0,-2-6-4 0,1-6 3 15,1-7 3-15,1-6 8 0,3-5 3 16,-2-6 3-16,-1-3-6 0,1-4-5 0,0-2-4 15,-3 2-3-15,-4 0 2 0,-1 5 4 0,0 1 3 16,-3 3 2-16,-4 6-3 0,2 0 0 16,1 3-6-16,-1 1 0 0,-2 3-6 0,3 0-9 15,0 0-12-15,2 0-18 0,0 0 4 0,4 3 6 16,-1 1 9-16,3 0 16 0,2 2-1 0,3-2-1 16,-1-2-1-16,7-4 6 0,3-3 0 0,-2-3 4 15,3-4 2-15,-2-3-5 0,0-3 4 0,0-2 1 16,-1 0 1-16,-6 1 9 0,-1 3-3 15,-1-4 5-15,-4 2 5 0,-5 1 0 0,-1-2 2 16,-2 0-2-16,-1-1-4 0,-4 1-5 16,0 1-2-16,-3-5-5 0,0 0-2 0,-2-3 0 15,-2-1-5-15,-2-2 2 0,2-1 0 0,-4-3-3 16,3-3 1-16,-3-2 3 0,0-2 0 0,2-3-4 16,-4-1 1-16,5-2-5 0,-2 2-3 0,5 5 9 15,0 6-4-15,2 8 4 0,1 9 3 16,4 8-4-16,0 3 1 0,1 5-19 0,3 4-3 15,1 2-3-15,5 9 4 0,-3 7 15 0,5 4 2 16,2 9 2-16,2 0-2 0,6 6 1 0,2 3-2 16,6 2-1-16,2 3 2 0,3 3-5 15,4 0-19-15,-2-2-34 0,4-3-69 0,-3-5-113 16,-2-9-254-16,0-6-518 0,1-16-157 0</inkml:trace>
  <inkml:trace contextRef="#ctx0" brushRef="#br0" timeOffset="203575.3151">7177 9314 1378 0,'-11'-8'464'15,"-4"-1"-348"-15,3-5 0 0,5 2 11 0,4-1-10 0,3-2-22 16,3-3-27-16,4-2-35 0,4-3-21 16,8-2-16-16,-1 1-5 0,4 1-8 0,0 5-31 15,1 0-49-15,1 6-118 0,-1 0-270 0,0 5-327 16,2 4-26-16</inkml:trace>
  <inkml:trace contextRef="#ctx0" brushRef="#br0" timeOffset="204639.6051">7609 9287 1042 0,'0'-16'354'0,"0"-5"-37"16,0-10-37-16,-1-1-40 0,0-2-31 0,-1-1-35 15,-1 2-43-15,-2 3-29 0,1 4-16 0,-3 3-25 16,-1 0-6-16,-1 5-2 0,3 3-7 0,-3 4 0 16,0 1-10-16,2 5-11 0,1 2-11 15,-2 0-2-15,1 4-12 0,2 2-5 0,-2 4-2 16,3 7-7-16,-3 3 3 0,0 2 6 0,4 4-1 16,1 1 4-16,1 5 0 0,2 0-1 0,2 2 0 15,4 1-1-15,3-3 0 16,0-6 0-16,1-8 0 0,2-5-3 0,2-7 3 0,0-3 0 15,2-3 2-15,-3-6 6 0,3 0-2 0,-2-7 0 16,2-2-2-16,-3-3-4 0,3-5 4 16,-3-4-2-16,2 3 4 0,-4-2-4 0,-1 0 1 15,-1-2 5-15,0 3-4 0,-2 2 3 0,-6 4 0 16,2 6-4-16,-7 1 4 0,2 7 0 0,-1 0-2 16,-1 3 1-16,-2 2-5 0,4 2-10 0,-2 2-16 15,1 1-12-15,-1 2-6 0,2 4 9 16,1 2 10-16,0 4 10 0,4 1 8 0,1 6-4 15,-2-1 6-15,4 1 2 0,2-2-7 0,1-6-7 16,0-2-4-16,0-7 3 0,0-6 12 0,-5-5 20 16,2-1 10-16,-2-3 1 0,-2-1 2 15,-2-1-7-15,-1-2-4 0,-1 0 2 0,-1 2-1 0,-3-4 3 16,3 3 2-16,-4 3-3 0,3-1-2 16,-1 2 3-16,-2 2-4 0,3-1-1 0,-2 4 1 15,3 3-10-15,2 1-6 0,0 1-13 0,1 0-12 16,5 0 1-16,2 3 0 0,5 3 10 15,5 3 10-15,2 2 1 0,5 4 4 0,2 4 1 16,5 4 0-16,1 8-2 0,4 2-2 0,-4 8 1 16,-2 6 0-16,1 5 2 0,-3 8 1 0,-3 3-3 15,-2 3 0-15,-7 2-9 0,-3 3-6 0,-4-3-5 16,-7-3-10-16,-4-8 7 0,-4-8 5 16,-6-6 10-16,-5-7 9 0,-2-5 6 0,-4-4 6 15,1-4 1-15,-1-5 3 0,3-4 0 0,-1-7 4 16,6-6 5-16,-2-5-2 0,5-6-8 0,0-7-9 15,2-4-7-15,1-4-1 0,3-5 2 16,0-5 4-16,4 1 1 0,0-7 0 0,1 0-2 16,0-4 1-16,0-5 1 0,0-3 2 15,0-1 1-15,-2-2-3 0,0-5 0 0,-2-1-2 16,1-5 0-16,0-1 2 0,-1-1 0 0,1 1 2 16,2 7-4-16,-2-1 2 0,-1 8 7 0,3 9 6 15,0 7 7-15,1 10 6 0,-2 8-2 16,2 8 0-16,0 4-4 0,0 5-13 0,0 3-14 0,2 0-20 15,-2 5-4-15,3 1 6 0,3 3 11 16,-2 3 14-16,4 1-2 0,3 1 1 0,0-1-1 16,3-1-1-16,-1-4 5 0,-1-7 3 0,1-2 6 15,1-5 4-15,-3-3-1 0,1-4 0 0,-3-4-1 16,-1 1-2-16,-3-5 3 0,1 3 0 16,-4 0-1-16,-2 1 0 0,-1 4-2 0,-4 0 1 15,1 2-2-15,1 1 2 0,-2 3-6 0,3 1-4 16,0 2-1-16,2 2-7 0,0 0-8 0,2 2-3 15,4 1-7-15,5 2 0 0,4 4 6 16,6 5 2-16,8 2 6 0,3 4 3 0,3 6 0 16,0 6 2-16,2 6-2 0,-4 7 3 0,5 7 2 15,-4 8 2-15,-3 6-2 0,0 7-2 16,-3 1-4-16,-9 2-1 0,-4-4 3 0,-6-6-3 16,-4-4 7-16,-5-10-3 0,-7-8 2 0,-2-9 5 15,-4-9 12-15,-4-7 18 0,-2-7 12 0,3-4 11 16,-8-5-4-16,2-8-4 0,1-3-7 15,2-7-12-15,2-4-3 0,0-6-12 0,1-2-7 16,3-1-6-16,3-4-7 0,2 0 2 0,5-4-4 16,1-1-10-16,1-3-24 0,1 1-35 0,0 3-46 15,1 4-78-15,-2 8-136 0,-3 6-432 0,0 11-822 16</inkml:trace>
  <inkml:trace contextRef="#ctx0" brushRef="#br0" timeOffset="205825.3179">6835 10697 1070 0,'0'-27'280'16,"1"-7"-124"-16,2-9-11 0,2 8 18 0,2 8 3 16,-2 6-16-16,3 3-35 0,-5 2-44 0,3 8-28 15,-4 2-21-15,4 2-10 0,-2 2-7 0,4 1 0 16,1 1-1-16,1 3-4 0,3 1 2 0,-1 3 1 16,5 2 2-16,-4 3 5 0,3 1-2 15,-3 1-1-15,3 0-1 0,-3 1-2 0,0 1 3 16,-3 0 2-16,-2-2 3 0,-2-1 1 0,-1-3 3 15,-2-6 14-15,-2-1 27 0,1-3 36 0,-4-4 1 16,-2-1-17-16,3-5-34 0,-5-6-36 16,3-3-3-16,-2-6 3 0,1-1-1 0,1-4-1 15,0-1-2-15,1 1-2 0,0 4-3 16,2 2 5-16,0 3-5 0,1 6-3 0,0 3 0 16,3 3-9-16,-2 2-2 0,0 3-3 0,2 2-3 15,1 1 1-15,2 0-2 0,0 2 4 0,1 1 1 16,-1 2 10-16,-2 2-1 0,2-2 3 0,-2 3 2 15,1-2-2-15,-5 2 6 0,5 2 0 0,-4-3 3 16,0 1 1-16,-1-3 9 0,-1-2 17 0,0-2 18 16,0-2 1-16,-1-2-11 0,0-3-16 15,0-1-18-15,1-4-4 0,0 2 1 0,2-1 0 16,4 0-1-16,-1 2-1 0,3 0 1 0,1 2-4 16,1 2-4-16,0 4 2 0,1 2-2 0,0 1 2 15,2 3 3-15,2 0-3 0,-2 3 3 16,3-3 1-16,-2 0 0 0,-1-2 1 0,5-2-3 15,-6-1 0-15,3-2 0 0,-2-4 4 0,-3 0 4 16,1-6 0-16,-1-1 4 0,-1-3-3 16,0-1 0-16,-5 0 1 0,2 0-3 0,-4 0 5 15,-1-2-1-15,0 0-2 0,-1 1 4 0,-2 0-3 16,1 1 3-16,-2 2 4 0,-2 2-1 0,3 3 0 16,0 1-1-16,-3 2 0 0,3 5-4 15,2 1-1-15,0 0-13 0,0 2-18 0,1 0 0 16,4 2 0-16,-1 6 12 0,2 2 15 0,0 3 0 15,2 2-1-15,2 1-1 0,0 1-1 0,1 0-3 16,2 1 4-16,2 2-4 0,-3-1-7 0,0-3-6 16,-1-6-11-16,-2-2 2 0,-1-6 10 15,-5-3 12-15,2-4 14 0,-2-2 2 16,-2-2 0-16,4-6-5 0,-3 0 0 0,-1-3-2 16,-1-1 2-16,0 2-1 0,0 1-3 0,-1 1 4 0,-1 3 2 15,-3 2-1-15,4 2 1 0,1 2-4 16,0 3-8-16,0 1-8 0,2-2-4 0,5 2-1 15,0-3 3-15,0 0 6 0,2 1 0 0,3-2 4 16,2-1 4-16,-1-4 0 0,-2-4 6 16,1-2 0-16,-1-1-3 0,-2 0 3 0,-1-2 0 15,-1 1 4-15,-4-3 3 0,-3-1 2 16,0-2-2-16,-3-1 2 0,-4 1 5 0,-1 0 0 0,-1 1 5 16,-4 2-6-16,2-1-4 0,-3 0-3 0,-3 1-1 15,-1 0 2-15,4 0 2 0,-4-1 0 16,0 0-4-16,-2-2-3 0,5 0 0 0,-4 4 6 15,1 3 17-15,6 3 9 0,3 2 2 0,5 6-5 16,-3 1-16-16,6 5-19 0,2 0-22 16,-1 2-5-16,8 5-1 0,0 3 8 0,4 5 15 15,7 5 1-15,4 6 3 0,1 7-4 0,4 3 2 16,3 7 0-16,5 3-3 0,-2 4 4 16,-1 3 0-16,4 1 3 0,-4 1-2 0,2-4 0 0,-7-4-2 15,-1-4-2-15,-6-7 5 0,-5-5-2 16,-5-11 1-16,0-7-1 0,-8-8 4 0,-1-3 11 15,-2-3 13-15,-2-1 0 0,-1-3-6 16,-4-8-11-16,-1-1-16 0,3-7 0 0,-2-2 2 0,3 0-1 16,-2-3 5-16,4 4 2 0,0-1-6 0,2 5 4 15,2 5 1-15,-1-1-1 0,2 1 2 16,3 3-4-16,-3 0-2 0,5-1-3 0,2 2 2 16,1 1-2-16,5 1-3 0,-1 0-3 0,5 4-13 15,-2 0-11-15,2 2-28 0,-2 2-39 16,2 1-56-16,-3-1-113 0,0 1-264 0,-2 1-503 15,-1 2-118-15</inkml:trace>
  <inkml:trace contextRef="#ctx0" brushRef="#br0" timeOffset="215004.5375">22588 8401 1 0,'4'-4'108'0,"-3"-3"273"0,0-1-104 15,1 3-71-15,0 2-67 0,4 0-35 0,2 0-16 16,3-2-10-16,2-1 0 0,5 1 1 16,-3 2-6-16,4-3-8 0,0 2-9 0,-1 0-6 15,3 0-9-15,-2 0-4 0,3 2-5 0,0 1-7 16,0-4 5-16,5 2-4 0,2 1 1 0,2-3 0 16,1 4-7-16,-1-1-2 0,1-2-2 15,3 1 0-15,1-1 1 0,1 1-1 16,-2-4 1-16,4 4-3 0,-2-2 2 0,0 0-1 0,2 2-2 15,-1-3 4-15,2 4-4 0,1-2 0 0,-2 0 0 16,-3 0-2-16,3 1 0 0,-6 0-2 16,6 0-2-16,-2 2 1 0,-3 0 0 0,3-1-1 15,-4 2 1-15,-1 0 0 0,5 0-3 0,-3 0-2 16,5 0 4-16,0 0 0 0,0-3 3 0,2 2 2 16,0 0-3-16,3-1 0 15,-1-1 2-15,3 1-1 0,-1-1 1 0,1-2-2 0,-2 3-3 16,3-1-1-16,-2 1 2 0,3-1-2 0,-2-1 1 15,4 2-2-15,-1-1 0 0,4-1-2 0,-2 0 3 16,2 1-2-16,1 0 1 0,-1 1 0 16,0 0-2-16,1 0 0 0,-2 0-1 0,-3-1-1 15,0-1 5-15,4 3-2 0,-6-2-1 0,4 2 0 16,-3 2-2-16,0-2 0 0,2 0 3 16,-3 1-1-16,1 0-1 0,0 0 1 0,2 0-2 15,-3 0 0-15,2 0 2 0,1 0-2 0,-3 0 2 16,1 0-1-16,-1 1-3 0,2-2 2 15,-4 1 0-15,1-1 1 0,-1-1 3 0,3 2-3 0,0-2 0 16,0-1-2-16,1 0 0 0,-3 0 2 16,4 0-2-16,0 0 1 0,2 3-1 0,-1-4 1 15,-1 0-1-15,2 1 0 0,1-1 2 0,-3 1-2 16,1-1 0-16,3 1 0 0,-4 0-1 0,3 0 2 16,-1 1 1-16,-2 0-1 0,4 1 0 15,-1-3-1-15,1 2 0 0,-3-4 2 0,4 1 0 0,-3 2 1 16,1-1-3-16,0 1-1 0,-1-2-1 15,2 1 2-15,-2-1 0 0,2 1 3 16,-2 0 0-16,-2 1-2 0,0-3 1 0,-4 1-1 16,1 1 3-16,-5-1-2 0,2 0 0 0,-7 0-1 15,0 2-1-15,-6-1 2 0,-3 0 2 0,-1 0 1 16,-1 3 0-16,-8-3 1 0,1 0 1 0,-5 0 1 16,-2 0 7-16,-6 2 4 0,-1 1 3 15,-1 1 4-15,-4 1-3 0,0-2-1 0,-3 1-4 16,2 0-8-16,1 0-9 0,0 0-15 0,-1 0-14 15,1 0-19-15,0 0-18 0,-1 1 10 16,-2 2 1-16,-3 3 4 0,-3 4-23 0,-6 1-91 0,-7 3-208 16,-7 1-466-16,-6 1-93 0</inkml:trace>
  <inkml:trace contextRef="#ctx0" brushRef="#br0" timeOffset="216264.6801">22552 9537 1392 0,'-5'-5'104'0,"3"-1"-68"0,0 0-30 0,1 4-12 16,2 2-3-16,0 0 4 0,0-1 15 15,-1 1 11-15,0 0 11 0,0-2 6 16,1 1-17-16,1 0-6 0,4 0-10 0,-3-3-3 0,5 1 11 16,-1-3 2-16,-3 2 5 0,4 1 0 15,0-1 1-15,-3 1-3 0,2-1-2 0,1-1-3 16,-3 3-4-16,5-1 1 0,1-1 0 0,5 0 0 16,-4 1 2-16,0-2-2 0,5 0 1 15,-4 0 6-15,5-1 0 0,2 2 1 0,-2-3 0 16,0 3-1-16,1-1-2 0,5 0-3 0,-2 2-1 15,2-2-4-15,-2 3-1 0,6-2-1 0,2 2-3 16,-1-1-2-16,3 0-1 0,4 1 2 0,1 1 1 16,8-1 0-16,1 0-1 0,1-1-4 15,3 4 0-15,1 1-1 0,3 1 5 0,-1-1-2 16,4 2 0-16,-3 0 0 0,3 1-3 0,-2-1 4 16,3 3-1-16,-4-1 3 0,5-1-1 0,0 1-3 15,3-2-1-15,1 0-2 0,3-1 3 0,0-2 2 16,4 0 0-16,0-2 1 0,1-2-2 15,0 2 2-15,-2-3 0 0,2 0 3 0,-4-1-1 16,2-2-2-16,1 1 0 0,-2-2-2 0,-1 1 3 16,1-1 1-16,-4 1 2 0,-3-1 2 0,2 1-3 15,-6-1 3-15,-4 0 0 0,2 1 2 16,-7 1 1-16,0 0-1 0,-1 1 2 0,-6 1 5 16,-1 0 7-16,-5-1 8 0,-1 1 5 0,-4 0 3 15,-1 1-4-15,-3 0-1 0,-7 1-3 16,-3 0-2-16,-2 0 0 0,-7 1-1 0,0 0-2 15,-4 1 2-15,-2 0 5 0,-1 0 6 0,-1 0 4 16,-1 0-1-16,2 0-8 0,-1 0-6 16,1 0-5-16,-1 0-2 0,1 1 2 0,-1-1-5 0,0 0-7 15,-1 0-5-15,-1 0-10 0,1-1-2 0,0-2 1 16,-1 1-3-16,-2-1 3 0,1 0 3 16,-2 0 1-16,5 0 0 0,-1 1 5 0,-2-1-1 15,2 2-2-15,2-1 0 0,-2 1 1 16,1-1 0-16,0 0 4 0,0-1 2 0,1 3-1 15,-1-3 0-15,1 2 1 0,1 1-2 0,-1 0 3 16,1-1-6-16,1 1-4 0,0 0-4 16,-2-2-6-16,2 2 4 0,2-2 3 0,-2 1 2 0,2-2 0 15,2 1-4-15,-2 1 0 0,3-3-1 16,1 3 4-16,1 0 1 0,0 0-1 0,3 0 2 16,-2 0-4-16,-1 1 0 0,0-2 4 0,3 2 2 15,-3 0 2-15,1-2-1 0,1 1-3 0,1 1 0 16,0-1-1-16,0-1 2 0,0 2 0 15,1-1 2-15,-2 0 0 0,1 0-2 0,-2-1 4 16,-2 2-2-16,-3-1 3 0,2-1-3 0,-5 2-4 16,1 0-5-16,-3 0-8 0,-1 2-36 0,-1-2-75 15,-2 1-96-15,-4 4-715 0,-12 4-469 16</inkml:trace>
  <inkml:trace contextRef="#ctx0" brushRef="#br0" timeOffset="404627.62">6988 16424 260 0,'-4'-1'213'0,"-2"0"-47"15,0 1-4-15,-1-2-6 0,0 4-8 0,2-2 5 16,-2 2-18-16,-4 0-21 0,2 1-17 0,-1 1-22 16,-1 3-7-16,0-1-4 0,-1 0 1 15,2 4-2-15,-1 0-10 0,-4-1-10 0,4 4-11 16,0 1-4-16,-2 1-6 0,2 2-1 0,-1 3-9 15,2 3-6-15,-2 2-1 0,3 3-1 0,1 3 4 16,-1 4 3-16,0 4 1 0,0 1-3 0,4 2 2 16,0 3 5-16,4-4 3 0,0 0 6 15,2-3 4-15,0-8-1 0,6-3 5 16,-1-4 2-16,7 0 4 0,1-2 1 0,2-1-4 0,4-3-3 16,3-1-4-16,1-2 1 0,4-5-1 15,-3 2-2-15,3-5-3 0,0-3-4 0,-4 0 0 16,2-5-3-16,-4 1 3 0,-2 1-1 0,0-4-7 15,0 1 0-15,-5-1-8 0,3-1 1 0,-4 3 1 16,-1-3-8-16,-3 1-19 0,0 0-43 16,-4-1-86-16,1 3-156 0,-6 2-211 0,0 0-353 15,-2 0-22-15</inkml:trace>
  <inkml:trace contextRef="#ctx0" brushRef="#br0" timeOffset="406128.4731">7352 16679 1880 0,'-5'0'189'0,"-2"0"-41"0,-2 1-23 0,0 1-12 16,0 6-13-16,3 1-11 0,-5 5-12 0,1 4-18 15,-2 5-9-15,5 0-13 0,0 5-4 16,-2 3-6-16,6 3-4 0,-3 5 1 0,4-1-4 15,0-4-6-15,4 1-4 0,-1-6-10 0,4-4 0 16,0 3-2-16,5-6 0 0,0-2 1 16,2-2-5-16,3-9 0 0,-3-4 0 15,0-4 5-15,0-1 9 0,1-3 4 0,-2-2 5 0,0-4-1 16,-1-2 2-16,-3-5-2 0,0-4 2 16,0 1 1-16,-4-6-9 0,-2 3 3 0,-1-1-5 15,-1 0 0-15,1 1 3 0,-3 1-3 0,-2 1-1 16,3 4-3-16,-2 4 3 0,-1 5-2 0,3 4 1 15,0 3 1-15,2 1-16 0,0 0-7 16,0 0-8-16,2 2 0 0,0 3 10 0,5 5 6 16,-2 2 5-16,4 3-2 0,2 0-1 0,2-1 1 15,-1-1 1-15,1-1 2 0,2 0-1 0,-1-2-1 16,-1-1-2-16,2-7 1 0,-3-3 6 0,1-3 5 16,-3-5 5-16,0-2 1 0,0-6 1 0,-1 0-2 15,-1-4 1-15,-4-5 1 0,3-1-3 16,-5-3 3-16,-2-3-3 0,-1 1-4 0,-1 2 8 15,-5-1-5-15,4 3 2 0,-5 1-2 0,0 2-3 16,3 3 1-16,-3 5-1 0,-1 3 5 0,2 1-4 16,2 5 3-16,-2 0 0 0,5 4-8 15,1 3 1-15,0 0-9 0,0 0-6 0,2 2-5 16,-1 1-3-16,2 4 6 0,-1 6 3 16,1 4 11-16,5 4 0 0,0 0 1 0,0 6 1 15,3 0-7-15,5 3 4 0,-1 0-6 0,4-3 1 16,1 3-1-16,-1-7-8 0,-1-5 5 0,2-4-2 15,0-7 3-15,-2-4 7 0,-2-4 1 0,0-3 5 16,-2-3 0-16,-3-5 4 0,-2-3-2 16,-2-4 1-16,2-3 3 0,-1-1-7 0,-4 0 6 15,-2 0-2-15,-1 1 0 0,-1 2 5 0,-2-1-3 16,-2 6 2-16,1 0-6 0,-3 1 3 0,5 5-6 16,-2 2 1-16,-1 3 5 0,4 0-8 0,-2 3 3 15,3-2-7-15,-1 3-4 0,1 0-5 16,0 3-11-16,1-2 2 0,0 1-1 0,2 3 9 15,-1 1 6-15,4 1 4 0,-2 3 5 16,3 2-6-16,1-1 3 0,-2-1-6 0,2-2-2 0,0-4 7 16,-5-4 6-16,3-4 10 0,-2-4 3 0,1-3 1 15,-1-3-5-15,-3-3-6 0,1-1 4 16,2 0-4-16,-3-1 2 0,0-1-4 0,-1-1-3 16,0 3 5-16,0-1-4 0,1 3 4 0,0 4-5 15,4-2-3-15,-1 2-3 0,3 1-1 16,4 4 2-16,-1 0-3 0,3 1 1 0,-2 3-3 15,6 2-2-15,-2 2 5 0,4 2 1 0,-1 4 4 16,-3 1 1-16,1 0-5 0,-3 5 4 16,-3 1-3-16,1 3 5 0,-1 4 3 0,-2 1-2 15,-3 1 0-15,-3 1-6 0,-2-2 1 0,-1-8 0 16,-3-2 5-16,2-5 6 0,-1-4-1 0,-1 0 5 16,2-1-5-16,-1-2 1 0,0 0 0 0,-2-3-3 15,3-1-2-15,1 1-12 0,2-2-3 0,0-1-9 16,2-1 2-16,5-3 6 0,-1-4-2 0,2 0 7 15,0-3-6-15,4-1-3 0,-3 0-6 16,1-2-9-16,0-2-2 0,0-4-9 0,1 0 4 16,-1-4-6-16,3 2 1 0,-3 1 7 0,-2 2 7 15,-3 5 17-15,1 3 9 0,0 6 6 16,-4 2 9-16,-2 4 4 0,0 2 7 0,-1 3 4 16,0 0-3-16,-1 1-7 0,1 1-7 0,-1 2 3 15,-2 3 1-15,-3 2 10 0,4 7 2 0,-4 3-3 16,3 1 2-16,0 1-9 0,-2 4-2 15,5 2-5-15,0 0-6 0,4 0-1 0,0-2-3 16,2-2 2-16,-1-6-3 0,5-5 1 0,-1-4-2 16,0-3 0-16,0-5 12 0,0-6 0 15,1-1 9-15,-4-5-1 0,3-4-7 0,-1-3 2 16,-4-2-5-16,2-2 1 0,-3 1 2 0,2-1-1 16,-3 3 0-16,-2 0-4 0,-1 4 3 15,0 2-2-15,-4 3 1 0,3 6 3 0,0-1-5 0,1 5 1 16,-2-1-9-16,2 2-11 0,2 3-4 0,2 1 0 15,-1 2 5-15,2 2 6 0,5 3 3 16,-1 0-6-16,3 1 0 0,2 1 2 16,3 0-8-16,-1 2 6 0,3 0-5 0,2-2-6 15,0-2 4-15,-2-9 2 0,1-2 9 0,-3-2 9 16,1-6 6-16,-6-3-2 0,0 0 4 0,-2-3 3 16,-5-1 0-16,1-2 3 0,-3-2 0 15,-2-2-2-15,-1 1 3 0,-1-2-1 0,-5-1-1 0,0 1-4 16,0-5-2-16,-7-1-5 0,2-3 1 15,-2-2 1-15,-2-2-5 0,0-4 4 0,-1 1-5 16,-3-4-3-16,0-3 4 0,0-3-1 0,0-2 2 16,-1-2-1-16,3 1-2 0,-2 1 0 0,5 5 1 15,-2 8 7-15,4 9 4 0,1 6 4 16,4 10 1-16,1 4-10 0,6 5-15 0,0 6-9 16,2 5-2-16,2 7 5 0,4 5 8 0,2 8 2 15,4 8-1-15,5 5 2 0,2 5 0 0,3 4 3 16,4 0 0-16,1 2-4 0,-2-2 6 0,3 1-4 15,0-3 3-15,0-2-1 0,-5-5-7 16,3-7-1-16,-4-5-15 0,-3-8-12 0,-1-4-14 16,-2-5-20-16,-3-5-57 0,-3-3-109 0,0-8-172 15,-5-1-397-15,-3-7-506 0</inkml:trace>
  <inkml:trace contextRef="#ctx0" brushRef="#br0" timeOffset="406350.657">8368 16001 1447 0,'1'-2'202'16,"0"-3"-74"-16,6-2-18 0,3-3 4 0,2 3 17 16,1-1 8-16,6 2-20 0,0 0-19 0,3 1-18 15,2 2-9-15,0 2 3 0,-4 1-4 16,2 2-1-16,-1 3-10 0,0 2-11 0,0 3-11 16,0 1-7-16,-3 6 2 0,1 2-9 0,-6 3-1 15,3 1-6-15,-3 3-12 0,3 0 4 0,-4-2-9 16,1-2 1-16,-4-7-4 0,1-4-8 15,-1-2-6-15,-5-5-19 0,2-3-24 0,-3 0-48 16,2-6-144-16,-3-2-487 0,1-8-860 0</inkml:trace>
  <inkml:trace contextRef="#ctx0" brushRef="#br0" timeOffset="406469.9849">8807 15607 1637 0,'-4'-3'335'15,"-2"-3"-417"-15,0 0-83 0,0 1-58 0,4 2-254 16,-2 3-547-16</inkml:trace>
  <inkml:trace contextRef="#ctx0" brushRef="#br0" timeOffset="406982.2402">8931 15568 1212 0,'-3'5'279'0,"1"6"-134"0,-1 3 37 0,-2 4 48 16,5 4 14-16,0 1-36 0,2 0-58 0,4 5-49 15,2-2-27-15,-1 2-26 0,4 4-12 0,-1-3-5 16,1-1-16-16,1-2-2 0,-2-6-4 16,0-6-5-16,0-3 7 0,-2-7-3 0,-2-1 4 15,-1-2 7-15,-2-1 18 0,-3-1 17 16,0-4 0-16,0-4-1 0,-1-6-25 0,-1-5-15 15,-2-3-4-15,2-2-11 0,-3-2 7 0,1 2-4 16,-4 0 0-16,2 0 7 0,-1 3-4 0,3-1 2 16,-2 3-5-16,3 0 1 0,-1 3-5 0,3 1 1 15,2 4 3-15,4 0-9 0,-3 3 0 0,4 1-7 16,-2 1-4-16,5 3 1 0,2 1 0 0,-1 2 5 16,2 2-1-16,-1 0 4 0,3 3 0 15,-1 2 2-15,-3 5 4 0,0 1-7 0,2 5 9 16,-4 1-3-16,0 4-1 0,-2 1 9 0,1-1-8 15,-4-3 3-15,3-4 0 0,-4-7 3 16,-1-4 4-16,-1-1 10 0,0-5 19 0,1 2 3 16,-1-4 4-16,0-2-12 0,-1-1-13 0,1-7-2 15,0-2-8-15,0-3 3 0,1 0-4 16,4-2-1-16,-2 2 0 0,4 5 0 0,-3-2 3 16,4 6-4-16,-4 1 8 0,4 2-3 0,2 3-2 15,-2-1 7-15,2 3-9 0,1 2 0 0,-1 3 0 16,1 2-4-16,1 3 2 0,1 0-3 15,2 3 4-15,-3 1-9 0,-1 1-6 0,4-3-25 16,-3 1-54-16,1-1-86 0,1-2-199 0,1-3-803 16,-3-2-356-16</inkml:trace>
  <inkml:trace contextRef="#ctx0" brushRef="#br0" timeOffset="407978.0313">9741 15211 1643 0,'-5'-7'328'0,"-3"-4"-77"15,0-1-60-15,-2 2-22 0,6 2-19 16,-2 1-19-16,2 0-23 0,-2 1-23 0,5 1-16 15,-1 4-20-15,0 0-14 0,2 1-15 0,0 0-20 16,2 0-9-16,0 1-6 0,0 4 4 0,7 4 5 16,2 3 3-16,6 7 4 0,1 1-4 15,2 3 3-15,3 2 0 0,0 0 2 0,2 4 0 16,-1-2-4-16,4 0 5 0,-1 1-4 0,0-5 3 16,1-2 1-16,-4-6-4 0,-2-2 6 15,0-2-3-15,-5-4 0 0,-1-1 1 0,-4-4 2 16,-3 0 2-16,-6-2 0 0,3-2 10 0,-5 2 5 15,0 0 13-15,-1-2 10 0,0-3-6 0,-1-2 0 16,0-2-8-16,-1-7-4 16,-2 3 0-16,2-4-3 0,-5-3-3 0,1-3-6 0,-2-4-1 15,-1 0-6-15,-2-2 1 0,0 2 1 16,-2-1-10-16,2 3 5 0,0-3-3 0,2 3-4 16,-2 2 8-16,5 2-5 0,-1 3 3 0,1 4-3 15,2-1 1-15,0 4-3 0,1 2-2 0,2 5 4 16,-1 1-7-16,2 2-1 0,0 1-15 15,0 0-23-15,0 0-19 0,2 1-37 0,2 3-42 16,1 0-89-16,3 5-197 0,1 1-520 0,1 1-657 16</inkml:trace>
  <inkml:trace contextRef="#ctx0" brushRef="#br0" timeOffset="408527.7156">10106 15083 1 0,'0'6'0'0,"-1"2"0"0,-1 3 295 0,-1 0 92 0,2 1 2 16,-1-2-19-16,1 1-26 0,1-1-51 0,-1-1-49 15,1 1-49-15,0-4-46 0,1-2-27 16,-1-1-23-16,3-2-16 0,-2 0-4 0,2-2 8 15,-2 0-1-15,1 0-2 0,-2-2 7 0,1 1-21 16,3-4-8-16,-1-2-8 0,2-6-21 16,-1-4-2-16,-1-2-7 0,-3 0-2 0,1 0-6 15,-2-2 1-15,0 0-3 0,-2 0-5 0,-3 1 7 16,3 5-9-16,1 0 2 0,-2 3 1 0,3 1-10 16,1 2 3-16,0 3-6 0,1 2-1 15,3 2-3-15,1-1-2 0,5 1 2 0,1 1-2 16,9 0 5-16,6 5 0 0,-1 1 0 0,5 7 5 15,0 1-7-15,-1 4 1 0,-6 4-3 0,0 3-2 16,-6 1 10-16,1 3-6 0,-7-3 1 16,-2-3-5-16,-6-4-10 0,-3-3-6 0,-3 2-15 15,-6 1-12-15,-6 0-29 0,-4 3-18 0,-6-1-37 16,2-3-74-16,-5-1-171 0,3 2-660 0,-4-4-558 16</inkml:trace>
  <inkml:trace contextRef="#ctx0" brushRef="#br0" timeOffset="409408.6022">7537 17870 1211 0,'-6'-12'284'0,"-8"1"-37"0,0-5-23 16,-5 5-12-16,1 2-26 0,-2 2-26 0,-1 1-25 15,-3 0-23-15,-4 4-9 0,-1 2-25 0,0 1-16 16,4 7-18-16,-2 4-23 0,4 7 0 16,1 4-11-16,2 3 2 0,-1 6 3 0,2 4-1 15,2 5 0-15,5 2-5 0,4-1 0 0,5 0-9 16,3-22 15-16,1 6-2 0,1-2-14 0,4 5 10 15,2-1-13-15,-1 4 1 0,8-3 20 16,-1 3-14-16,4-4-2 0,4-1-8 0,4-6 1 16,-1-2 2-16,5-2 9 0,-2-6 7 0,2-2-18 15,-1-4 9-15,-4-4-25 0,4-2-22 16,-1-5-27-16,-5-4-67 0,1 2-86 0,1-6-180 0,-3-1-323 16,1-2-791-16</inkml:trace>
  <inkml:trace contextRef="#ctx0" brushRef="#br0" timeOffset="411895.6275">7785 17791 1603 0,'-3'4'120'0,"0"4"-58"0,-1 5-4 16,-2 3 58-16,4 8 40 0,-1 4 14 0,-2 5-16 16,5 2-45-16,0-1-24 0,2 2-18 15,4 7-6-15,-2 3-4 0,2-20-5 0,-3 3-14 16,4-1-14-16,2 5-2 0,0-6-5 0,2 1 6 15,2-6-1-15,4 0-7 0,-3-7 9 16,5-5 5-16,-2-6 7 0,-2-5 3 0,2-6-17 16,-3-5 6-16,-2-7-11 0,4-6-8 0,4-25 7 15,-7-3-14-15,-6 3 2 0,-7 17 2 0,-6 0-2 16,-2 2-1-16,-3 5 2 0,0 4 3 16,-1 5-8-16,-2 5-1 0,0 3-7 0,2 2-4 15,1 5 5-15,2 2-4 0,0 3-2 0,3 4-4 16,-2 2-2-16,0 0 3 0,3 3 2 0,0 1 8 15,4 3-5-15,1-1 8 0,3 3-4 16,5 1-2-16,2-1 13 0,0-3-10 0,3 0 4 16,4-4-2-16,0-4-6 0,-3-6 8 0,6-2 5 15,-4-8 9-15,-1 1 1 0,-4-2 3 0,1-3-4 16,-3-2-3-16,0-1 4 0,-2-1-5 0,-4-2 8 16,0 2-2-16,-3-2-4 0,-1-2 1 0,-1-1-6 15,-2 1 5-15,-3 1 1 0,0 0 0 16,1 3-1-16,-2-2-7 0,1 2 5 0,2 4-6 15,-1 2 1-15,4 1 2 0,0 3-9 0,2 1 6 16,2-2-5-16,0 0-2 0,4 2-3 16,2 0 0-16,-1 1-2 0,4 1-2 0,4-2 8 15,-1 6-10-15,2 4 4 0,0 3 1 0,1 4-9 16,2 4 6-16,0 1-4 0,-5 3 3 16,5 4 7-16,-7 8 1 0,0 1 3 0,1 0-5 15,-3-2 3-15,-2-2-2 0,1-4 2 0,1-4 5 16,1-1-7-16,-2-4 6 0,0-6-5 0,1-2 4 15,0-6 7-15,-2-2-3 0,-1-1 9 16,-1-3-3-16,3 0 0 0,-1-1 4 0,-4-3 2 16,2-4 8-16,-3 1-12 0,3-4 5 0,-5-1-7 15,-1-4-3-15,-1 0 8 0,-5-2-5 0,3 4 1 16,-4-2-6-16,2-2-4 0,-3 0 2 0,-1-2-3 16,-1 0 8-16,1 4-2 0,0-1 1 0,0 0-3 15,4 0-6-15,-2 1 7 0,4 6-7 16,1 2 7-16,2 5-4 0,0 0-11 0,3 2 2 15,0-1-4-15,5 1 3 0,0 1 2 0,4 2 0 16,-2 3 1-16,3 0-6 0,3 2 9 0,-3 1-6 16,3 6 1-16,-2 4 3 0,2 5-7 15,-4 5 6-15,1 2 0 0,-1 2 5 0,3 0 3 16,-3 2-1-16,-1-1-2 0,1-1-5 0,-2 0 2 16,6-1-1-16,-7-4 4 0,2-2 1 15,-1 0-7-15,0-3 3 0,1-5-4 0,-1-4 1 16,0-3 12-16,0-4-6 0,0-1 4 0,-1-1-1 15,-3-3 0-15,2-2 5 0,3-4 4 0,-4-1 6 16,-3 0-7-16,3-3 5 0,-5-3-5 16,0 1 1-16,1-2 8 0,-3-3-8 0,0-1 1 15,0 0-7-15,-3-4-2 0,1 2 1 0,1-4 2 16,-2 0 3-16,-2 1-4 0,4 3 2 0,-3 3-3 16,-1 0-2-16,2 2 7 0,-5 3-4 0,6 5 4 15,-1 2-8-15,-1 1-2 0,2 0 0 0,2 0 0 16,0 3 9-16,0 1-6 0,0 3-1 15,0 1-7-15,2-3-5 0,2 1 3 0,-1 1-1 16,1 0-2-16,4 3 1 0,-1 2-4 16,-2 2 4-16,3 0-1 0,1 3 7 0,0 4 4 15,-5 1-7-15,4 6 4 0,0-1-4 0,-4 2 3 16,3 1 4-16,-3 2 0 0,4 2-3 0,0 1-3 16,-3-4 5-16,2-4-2 0,1-6 2 0,-3 0 6 15,5-3-11-15,-2 0 6 0,1-3-4 16,-2-2-1-16,0-3 6 0,2 0 0 0,0 1 3 15,1-1-4-15,-2-4 5 0,1 0-2 0,1-6 7 16,0-1 6-16,0-1-2 0,0-2 0 0,3-2-4 16,-3-1-2-16,2-4 0 0,-2-2 4 15,-1 0 5-15,0 0-4 0,-6 0 0 0,2-1-1 16,-4 0-5-16,0-2 6 0,-2 1-1 0,-2 1-2 16,-1 0-2-16,0-3-5 0,-4 1 0 0,-1-1 3 15,0 1 3-15,-1 4-3 0,3 0 2 16,-3 2-6-16,-3 0 0 0,2 1 7 0,1 3-4 15,-3 1 0-15,1 1-4 0,-3 2-6 0,2 1 3 16,-1 0 3-16,-1 4 3 0,3 1-3 0,-1 3 2 16,0 1-6-16,5 1-4 0,-3 1 5 0,5 4-7 15,-1 4 8-15,4 5-5 16,-3-1-7-16,4 2 8 0,1 1-2 0,1 0 9 0,1 3 6 16,0-1-6-16,3 1-2 0,0-3-5 0,-1 0 0 15,4 0 3-15,-2 1 5 0,1-1-3 16,2-1-3-16,-3 1 5 0,2-6-8 0,0-1 10 15,-3-1 3-15,4-2-4 0,-2-1-1 0,0-1-5 16,-2-2 1-16,0 1 1 0,-2-2 7 0,0 0 2 16,3 1-4-16,-2-2 0 0,-2 0-3 15,1-2 1-15,1 1 8 0,-1 1-5 0,0-1 0 16,1 3-6-16,1-3-6 0,-2 0 4 0,-1 0 3 16,0 1 6-16,0 0-3 0,1 0 0 0,0-1-2 15,-1-1 1-15,-1 0 5 0,0 1-2 0,0 1-1 16,0-1-4-16,0 0-5 0,0 0 5 0,-1 0 2 15,1 0 3-15,0 1 2 0,0 1-4 16,0-2-7-16,0 0 3 0,0-2 2 0,-2 1-1 16,2 2 5-16,2 1-7 0,-2-2-7 15,0 0 5-15,0-2 4 0,-2 2 6 0,4 2 6 16,-2-2-7-16,1 2-5 0,-1-2-3 0,0 0 4 16,0 1-1-16,2-1 1 0,-2 1 1 0,0-1-8 15,1 1 4-15,-1 1 2 0,1-2 5 0,-1 1 2 16,0 0-1-16,1 0-6 0,0 0-4 15,1-2 2-15,-2 1 1 0,2 0 7 0,-1 1-6 16,0-1-1-16,0 1 3 0,0-1-5 0,-1 0 7 16,1 3 3-16,2-2-4 0,0 3-2 15,0-2-4-15,3-2-6 0,-1 3 3 0,1-3 7 16,-1 4-2-16,3-2 2 0,2 1-1 0,-1 0-2 16,0-3 4-16,1 0 6 0,1 0-2 0,1 0-3 15,-1-1-4-15,-1-3-2 0,0 0 6 0,1-3 2 16,-2 0 7-16,1 0-4 0,1-2-1 0,-2-2 1 15,-1 0 3-15,-3-3 5 0,4-4-4 0,-4 3 2 16,-2-6-6-16,-1-3-3 0,1 2 5 16,-1-5 2-16,-4 2 2 0,-1-3 0 15,1-1-3-15,-3-3-10 0,-1-3 1 0,-2-3 3 16,-1-3-4-16,-2 0 3 0,-1-4-4 0,0-3-6 16,-4 3 4-16,2-3 0 0,-3 0 5 15,-1 0 0-15,2 0-1 0,-1-1-4 0,-2 6-2 16,4 3 3-16,-2 8 0 0,5 6 3 0,-1 3-2 15,-1 9-7-15,3 2 1 0,2 5-3 0,4 6-1 16,-1-1-1-16,3 5-10 0,0 4-3 0,-1 6-1 16,3 6 6-16,3 9 10 0,6 5 8 0,-1 5 1 15,3 5-5-15,4 7 4 0,4 1-6 16,2 6 7-16,3 3 5 0,0-1-4 0,5 1-2 16,1 0-4-16,1-3 0 0,1-4 1 0,-3-4 2 15,-1-4 0-15,0-5-4 0,2-2 1 16,-3-5 0-16,0-5 3 0,3-3 4 15,-4-7-3-15,2-4-4 0,-5-5-5 0,-2-7-2 0,-1-2-1 16,-4-4 11-16,-2-3-1 0,-2-4-3 0,0-4-4 0,0-2-14 16,-2-7-10-16,0-2-12 0,-3-2-23 15,1-1-28-15,-1-2-34 0,-2-1-39 16,2-1-48-16,-3-2-22 0,-1 1 3 0,1 0 34 16,0 1 57-16,-1 5 54 0,-3 1 49 15,0 6 34-15,-2 3 43 0,-1 4 47 0,2 8 37 0,-5-1 27 16,4 3 15-16,-2 4-15 0,0-1-28 0,0 6-22 15,0 2-27-15,-3 4-5 0,4 3 7 16,-3-1 4-16,-1 6 4 0,2 2-3 0,-1 4-14 16,4-1-16-16,0 3-9 0,1-1-10 0,2 2-1 15,2 0-3-15,2 1-6 0,0-1-7 0,4-6-5 16,0-1 3-16,-1-9 2 0,1-4 14 16,2-3 4-16,2-6 4 0,-4-3 6 0,2-5-3 15,-1-2-4-15,0-5-4 0,1-1-6 0,-2-1-7 16,-3-3-4-16,3-2 1 0,-4-3-4 15,1 4 4-15,-4 1 0 0,-1 0-7 0,0 6 3 16,-1 4-3-16,0 0 2 0,0 7 6 0,1 2-8 16,0 1-9-16,0 2-16 0,1-1-7 0,1 4 5 15,0-2 7-15,7 8 14 0,-2-1 2 16,3 2-1-16,0 0-4 0,-1 1 2 0,3-1 5 16,-2-2-1-16,-1 1-2 0,2-3-4 0,0-4-1 15,-1-6 8-15,1-2 9 0,-1-7 9 0,0-2 3 16,1-4-4-16,-3-2-4 0,-1-5-2 0,-1 1 4 15,-2 0 1-15,-2-2 2 0,-7 0-2 16,2-1-5-16,-4-2 4 0,-3 0-2 0,-1 0-1 16,-1-2-1-16,-5-2-3 0,2-3-3 0,-5-4-1 15,0-2 2-15,-2-1-3 0,-3 1 2 0,2-2-3 16,2-2-4-16,-5 0 4 0,4 2 3 16,2 4 7-16,5 6 7 0,0 8-2 0,7 6-4 15,4 10-3-15,1 5-15 0,3 5-19 0,0 1-5 16,2 6-4-16,1 6 3 0,5 6 20 0,9 10 0 15,-3 10 4-15,7 7 9 0,0 6-5 16,6 8-2-16,-5 3 0 0,7 2-11 0,-3 2-7 16,1 0-18-16,1-3-42 0,-4-7-61 0,3-8-74 15,-5-6-34-15,6-13-10 0,-3-7-58 16,1-12-2-16,-3-10-382 0,-6-7-209 0</inkml:trace>
  <inkml:trace contextRef="#ctx0" brushRef="#br0" timeOffset="412088.8021">9564 16811 2060 0,'-8'-13'159'0,"0"-4"-46"16,3-2-7-16,0 1 8 0,5 7 10 0,0 3 4 15,1 2-25-15,1 4-35 0,1 2-29 0,0 1-21 16,5 3-5-16,3-1-2 0,2 3 0 0,5 3-1 16,1 2 2-16,1 0 2 0,3 6-4 15,-2 0-3-15,7 0-8 0,-5 3 0 0,4 2-6 16,-4-2-8-16,-2-1-29 0,0-4-67 0,-2-1-106 15,-1-5-232-15,0-3-624 0,-5-3-128 16</inkml:trace>
  <inkml:trace contextRef="#ctx0" brushRef="#br0" timeOffset="412676.0912">10090 16237 1963 0,'-6'-3'490'0,"-4"1"-593"0,0 0-10 16,0 3 37-16,0 1 34 0,-3 3 18 0,-1 3-5 0,2-2-1 16,3 5 11-16,0 1 4 0,3 4 9 15,-1 0 4-15,3 2-3 0,-1 0 1 0,4-6 2 16,-2 0 0-16,3-6 3 0,0 1 0 16,1-1-1-16,1 0-2 0,-2 0 3 0,1-2 1 15,1 1 5-15,-1 2 6 0,1-2-6 0,-1 1 7 16,1 1 5-16,-1 4 4 0,0-3 12 0,4 2 6 15,-3 1 5-15,1-2 3 0,4 5 10 16,-3 2-4-16,4-2-5 0,-1 4-10 0,-1-1-14 16,2 0-3-16,2 1-4 0,-1 2 0 0,1 0 0 15,1-3-1-15,0 0 3 0,3-1-1 0,-4-5 11 16,1-2 13-16,1-5 19 0,-3-1 11 16,-1-4-5-16,-2-2-1 0,3-1-16 0,-6-4-6 15,3 0-8-15,-4-4-8 0,-1-3-6 0,1-2-9 16,-2-3 3-16,-2 1-7 0,1-4 1 0,-1 1 3 15,-5-2-4-15,5 0 6 0,-2 2-3 16,-1 0-3-16,3 1 2 0,0 3-2 0,-1 3-1 0,3 2-1 16,0 3-2-16,1 2-5 0,1 0-1 0,1 5 1 15,-1 0-11-15,6 1 3 0,0 0-5 16,-1 2-3-16,6 3 11 0,0 1-4 0,5 2 5 16,-4 2-1-16,6 3-3 0,-3 1 0 0,0 4 0 15,0 4 3-15,1 1-4 0,-5-6 8 16,1-1-3-16,-3-5 4 0,-4-7 12 0,1-2-1 15,-1-1 10-15,-4 0-2 0,0-2-2 16,-2 1 0-16,2 0 0 0,-2-2 4 0,0 1-4 16,0-3 0-16,-1 1-4 0,2 1-10 0,-1 3 3 15,3-1-6-15,-2-1-1 0,-1 3-1 0,0-2-7 16,1 1-2-16,0 0-8 0,2 1-10 0,-2-2-29 16,6 1-50-16,-4 0-106 0,2-4-227 15,0 1-608-15,0-1-495 0</inkml:trace>
  <inkml:trace contextRef="#ctx0" brushRef="#br0" timeOffset="414666.9332">5778 17072 758 0,'2'-5'201'0,"2"-3"-50"0,1-2-8 0,3 2-5 16,4 0-19-16,-1-2-11 0,2 2-20 0,3-5-10 15,3 4-2-15,2-3-8 0,1-1 3 0,6-6-6 16,-1-4-6-16,4-4-5 0,5-2-10 15,4-6-9-15,6 1-9 0,6-5-3 0,3-3-6 16,5-1-6-16,7-1 2 0,-1-3-11 16,9-1 3-16,1-2-3 0,5 0 0 0,1-2 6 15,1 0-3-15,3 2 2 0,-1-2-3 0,4-2 0 16,1-4-1-16,2 0 3 0,3-3 3 0,-2 1-2 16,4-2 4-16,-3 1-3 0,-3-3-4 15,3 1 5-15,3 1-4 0,-3-1 1 0,4 1 0 16,-3 2-1-16,7-6-2 0,-4 0 1 0,-3 1 2 15,4-2-2-15,-5 3 1 0,2 5-4 0,-4-1-3 16,-4 3 2-16,0 3 0 0,-4 2 2 0,-5 4 1 16,1 0-4-16,-7 3 1 0,0 3-2 15,-3 0 1-15,0-2 2 0,-5 3 1 0,-2 0-1 16,-7 5-1-16,-2 3 1 0,-6 1-2 0,-7 5 4 16,-3 2 4-16,-6 3-6 0,-3 4 3 0,-7 3-2 15,-5 3-3-15,-4 1 6 0,-4 4-3 16,-1 2 0-16,-5 1-3 0,1 4 0 0,-3 0-1 15,-1 0 2-15,0 1 0 0,-1-1-2 0,1 0-5 16,0 2-10-16,0-2-11 0,-2 1 7 16,4 1 7-16,-2 3 9 0,1 1 10 0,1 1-5 0,-1 4-1 15,1 0 0-15,-1 3 4 0,3-1-4 16,0 4 1-16,-1 1 0 0,5 1 0 0,2 2 5 16,0 0 0-16,1 1 1 0,4-1 0 0,0 3-2 15,2 0-1-15,1 3-1 0,-1 0 4 0,4 4-3 16,-1-3 3-16,5 2 0 0,-2 0-1 15,2 5 2-15,2 1-1 0,1 6 2 0,-1 1-2 16,2 3 0-16,0 5-4 0,1 3 0 0,1 6 0 16,-3-1-2-16,1 5 6 0,-1 4-3 0,-1 2 4 15,1 2 3-15,-3-1-1 0,2-1-1 16,-2-3-2-16,0 0-1 0,0 0-2 0,-1-4 1 16,0-1 6-16,0-1-1 0,1-3 6 0,1-3-2 15,0-3-4-15,2-5 6 0,-2-4-4 16,-1-4 3-16,-2-3 0 0,1-5-5 0,-1-1-1 15,-5-3-3-15,2-1 1 0,-4-2-5 0,2-2 5 16,-6-1-2-16,1-3-6 0,-5 0 10 0,2-3-8 16,-2-1 0-16,-3-3 4 0,-1 0-12 15,-1-1 8-15,-1-1-1 0,-1-1 0 0,-2-2 5 16,1 2-2-16,-3-1-1 0,-2-1-1 0,-1 1 1 16,-3 2-1-16,-4-1 0 0,-5 2 3 0,-2 1-7 15,-5 2 5-15,-2 0-4 0,-2 2 0 0,-2 1 7 16,-5 1-3-16,0 2 2 0,-5 2-2 0,0 1-1 15,1 0-2-15,-4 1 1 0,2 1 2 16,-2 2-5-16,-3 4 4 0,2 0-1 0,-4 1-3 16,4 0 6-16,-6 0-5 0,-3 1 3 0,0 3-2 15,2 1-1-15,-7 2 0 0,2 4 1 0,-1 3 2 16,-3 1-2-16,-1 4 4 0,-4 2-8 16,3 0 0-16,-6-2 0 0,5 6-4 0,-6-3 4 15,5 1-4-15,-2 6-11 0,-2-3 1 0,6 3-6 16,-3 2-2-16,-1-2-4 0,-1 2-9 15,1 1-11-15,-1 0-7 0,35-35 15 0,-12 7-5 16,6 1 13-16,-8 4-5 0,1-1-40 0,-7 7-20 16,1 0-33-16,-9 6 10 0,-1 0 21 15,1 1 28-15,-2-1 25 0,-3-2-2 0,3 0 15 16,31-26 19-16,-5 2 13 0,2 0 8 0,-4 3-20 16,-1-2-8-16,-2 4-20 0,1-1-8 0,-5 1 23 15,4 1-16-15,-2 3 7 0,-1-2-13 16,1 3-15-16,-1-25 2 0,-1-11 8 0,3 0 15 15,-3 0 1-15,3 0 77 0,3 0-4 0,5 0 7 0,-1 0 35 16,5 0-64-16,1 0 52 0,2 0 13 16,4 0-10-16,24 0 30 0,-42 0-20 0,42 0 22 15,-31 0-21-15,31 0-13 0,-27 0-27 0,27 0-18 16,0 0 22-16,-25 0-18 0,25 0 1 16,0 0-4-16,0 0-16 0,0 0 6 0,0 0 7 15,0 0 15-15,-25 0 3 0,25 0 11 0,0 0-12 16,0 0-20-16,0 0 31 0,0 0-28 15,0 0 19-15,-6 0-5 0,6 0-32 0,0 0 32 16,0 0-4-16,-16 0 24 0,16 0 12 0,0 0-11 16,-12 0 4-16,12 0-34 0,0 0 13 0,-20 0-10 15,20 0 14-15,-16 0 13 0,16 0-29 16,-18 0 8-16,18 0-17 0,-26 0 11 0,26 0 13 16,-31 0-64-16,31 0-3 0,-34 0-22 0,14 0 7 15,-2 0 58-15,-3 0-7 0,-25-45 3 0,-1-14-21 16,0 1 14-16,5 1 4 0,0 1 16 0,6 6 6 15,2 3-7-15,10 8-4 0,-3-2-14 16,-1 2 9-16,6-2 0 0,-4-2 7 0,0 2 5 16,0-3-11-16,-26-38-7 0,9 9-6 0,3 9-2 15,9 11 8-15,3 5 4 0,0 3 0 0,-1 1-5 16,-2 2-8-16,2-2 4 0,-6 1 1 16,-1 3 11-16,1-5 4 0,0 3 0 0,2-1-4 15,-1 2-1-15,3 4 5 0,-1 0-6 0,1 4 4 16,0-1-11-16,4 2-8 0,2 3 5 0,5 0 3 15,0 3 5-15,1 3 0 0,4-1-4 16,0 4-6-16,4-1-3 0,0 3 6 0,1 0-1 16,2 4 1-16,3 2-1 0,0 3-6 0,0 1 2 15,4-1-5-15,-1 3 1 0,4 2-5 16,0 0-19-16,2 3-36 0,-2-1-70 0,4 2-64 16,-1 0-81-16,0 2-128 0,4 1-302 0,0 3-332 15</inkml:trace>
  <inkml:trace contextRef="#ctx0" brushRef="#br0" timeOffset="439663.0509">522 2033 715 0,'-7'-3'98'0,"3"-1"0"0,-5-2 26 0,2 1 18 16,2 0-1-16,-2 1-31 0,4 1-41 0,2 2-49 15,-3-2-31-15,8 3 7 0,-1 3 21 0,3 0 34 16,0 1 17-16,4 3-3 0,7 0-8 15,2 5-5-15,4 3 6 0,8 0 2 0,1 7 2 16,8 1-4-16,2 2-4 0,6 0-5 16,1 3-19-16,5 4 0 0,38 20-14 0,-15-11-8 15,-18-8 6-15,-25-12-12 0,-3-1-14 16,-4-6-19-16,-4-5-27 0,-3-5-52 0,-4-6-60 16,0-7-98-16,-4-6-195 0,5-8-387 0,-5-5 560 0</inkml:trace>
  <inkml:trace contextRef="#ctx0" brushRef="#br0" timeOffset="439874.884">1003 1532 1753 0,'-4'5'126'16,"-3"2"-126"-16,2 8 27 0,-4 6 45 0,-7 8 59 15,3 8 9-15,-5 6-6 0,-1 12-30 16,-2 3-32-16,-2 8-25 0,1 5-12 0,-3 4-10 15,1 2-7-15,2 3 0 0,0-2-10 0,4-2-11 16,1-2-20-16,5-7-51 0,2-8-68 16,6-8-90-16,3-10-116 0,4-7-115 0,1-10-227 15,6-11-44-15</inkml:trace>
  <inkml:trace contextRef="#ctx0" brushRef="#br0" timeOffset="440098.2885">1071 1868 2182 0,'11'-8'-4'0,"9"-6"-23"0,7-2 33 0,7-4 31 16,5-1 14-16,3-5 7 0,6-4-5 0,3-3-8 15,-2-2-11-15,1 3-9 0,-4 0-6 16,1 4-7-16,-7 0-1 0,-5 6-23 0,-3 2-51 15,-3 1-85-15,-2 1-136 0,-5 2-217 0,-6 0-401 16,0 0 311-16</inkml:trace>
  <inkml:trace contextRef="#ctx0" brushRef="#br0" timeOffset="440300.0999">1667 1209 936 0,'5'4'58'0,"6"2"-36"16,6 1 137-16,-1 2 48 0,0 3 36 0,0 1-10 15,-5 3-20-15,-2 4-54 0,2 0-40 16,-6 6-28-16,3 3-26 0,-5 3-5 0,1 3-23 16,-3 2-4-16,-1 0-2 0,0-3-13 0,0 0-4 15,1-6-21-15,1-4-34 0,0-5-47 16,2-7-65-16,-1-2-90 0,-1-5-107 0,3-3-159 16,-1-5-364-16,2-3 440 0</inkml:trace>
  <inkml:trace contextRef="#ctx0" brushRef="#br0" timeOffset="440560.4442">1878 651 1565 0,'0'1'138'0,"2"-1"-80"0,-1 0-42 0,1 1 40 16,0 2 52-16,5-1 35 0,3 3-3 16,3 3-32-16,4 1-36 0,3 5-15 0,4 2-13 0,6 3-3 15,2 4-7-15,5 3-9 0,0 1 2 0,0 5-7 16,34 26-2-16,-12-6-3 0,-17-10-7 16,-11-15-5-16,-2-8-4 0,-4-5-24 0,0-5-69 15,-3-7-122-15,-3-4-186 0,-1-7-423 16,-4-3-307-16</inkml:trace>
  <inkml:trace contextRef="#ctx0" brushRef="#br0" timeOffset="440727.7396">2332 576 2028 0,'-2'15'34'0,"-4"7"-5"0,1 9 26 16,-3 6 10-16,-2 9 6 0,-9 19-6 0,-12 55-15 0,-2-6-13 15,0-10-20-15,8-24-41 0,8 4-113 16,2-4-244-16,5 2-514 0,4-8-118 0</inkml:trace>
  <inkml:trace contextRef="#ctx0" brushRef="#br0" timeOffset="441732.4218">462 2719 1 0,'-1'-5'208'0,"-1"0"199"0,-2 2-94 0,2-3-72 15,0 0-41-15,-5 0-21 0,4 1 5 0,1 3-23 16,0-1-16-16,-2 2-32 0,2 0-53 0,2 1-20 16,0 0-28-16,-1 2-14 0,1 3 0 15,0 0 4-15,0 6-1 0,0 3 0 0,1 4 0 16,2 6 1-16,3 6 4 0,2 6 1 0,-3 3 3 16,4 7-1-16,3 3 1 0,2 2 0 15,-2 2-1-15,2 1 0 0,-2-1 1 0,5 0 2 16,-4-3 0-16,4-3 0 0,-4-7 1 0,5-1-8 15,-5-6-22-15,5-2-36 0,-6-6-65 16,2-7-101-16,-3-3-190 0,0-1-315 0,-6-4-136 16</inkml:trace>
  <inkml:trace contextRef="#ctx0" brushRef="#br0" timeOffset="441986.7446">473 3353 268 0,'-1'-2'636'15,"1"2"-359"-15,-1-1-95 0,0 1-111 0,1 0-64 16,-1 0 0-16,3 3 40 0,-1 0 50 0,2 5 49 16,4 2 8-16,-5 4-27 0,5 5-37 15,-3 2-17-15,3 7-15 0,1 1-6 0,-5 2-3 16,4 3-6-16,-3 0-7 0,4-2-12 0,-4 1-1 16,4-5-4-16,1-4 4 0,-2-3 9 0,-1-6 7 15,3-2 10-15,-1-6 7 0,-1-3 2 16,0-6-3-16,2-1-12 0,-1-4-9 0,2-5-15 15,2 0-9-15,-2-1-8 0,1-3-22 0,3-2-28 16,-2 1-58-16,-1 1-86 0,0-1-132 16,-1 1-252-16,1 0-488 0</inkml:trace>
  <inkml:trace contextRef="#ctx0" brushRef="#br0" timeOffset="443198.7776">1893 456 1 0,'0'0'0'16,"-1"0"0"-16,1 0 0 0,-1-1 0 0,0 1 260 15,1-2-18-15,-2 2-58 0,2 0-53 0,0 0-56 16,-2 0-31-16,2 2-12 0,0-2-9 15,0 1-1-15,0-1 2 0,0 0 21 0,-1 0 7 16,0 3-1-16,0-2 2 0,-1 1-10 0,-1-2 18 16,1 3 15-16,0-2 11 0,1-1-16 15,0 0-28-15,-1 0-19 0,0 0-17 0,0-1-5 16,1 1-12-16,0 0-32 0,-3 1-27 0,1 1-26 16,1 1 2-16,1 2 44 0,0 2 29 0,-1 4 55 15,-1 3 20-15,0 0 0 0,2 6 5 0,0 2-8 16,0 3-9-16,1 1-11 0,1 3-5 0,1-1-12 15,4 1-2-15,0-2-2 0,5-2 1 16,-1-2 4-16,2-5 20 0,1-5 28 0,0-4 24 16,3-7 11-16,-3-4-2 0,0-6-24 0,-1-1-17 15,-2-3-17-15,3-5-8 0,-6-2 6 16,-1-1-7-16,-2-1 9 0,-1-1-2 0,-3 1-7 16,-5 0 4-16,1 1-14 0,-5 2-3 0,-6 0-7 15,1 5-7-15,-5 2-2 0,1 3-2 16,-2 2-3-16,-1 4-7 0,3 3-2 0,-2 4-4 0,1 4-5 15,1 3 19-15,2 3-7 0,2 5-7 16,0 3 15-16,4 2-9 0,2 4 11 0,3 3 13 16,2 3-10-16,4 1 12 0,11 39-4 15,5-5-3-15,7-15-8 0,2-19-17 0,-1-19 4 16,2-11 0-16,3-13 19 0,-2-6 4 0,-1-5 8 0,-15 6 13 16,3-4-3-16,0-3 1 0,-1-5-10 15,3-2-5-15,-3-5-3 0,-3-3 3 0,0-5 10 16,-2 0-4-16,-5 0 2 0,-8 2-10 0,-3 2-7 15,-5 1-10-15,-2 5 5 0,-5 1 1 16,-1 6 0-16,-3 2-11 0,2 4-5 0,-2 6-2 16,2 2 2-16,2 5 11 0,2 3-4 0,0 4-2 15,3 4 2-15,1 3 4 0,0 5 1 0,3 3 3 16,5 4-2-16,-1 1-4 0,6 6 2 16,0 2 1-16,6 5 6 0,1 1-4 0,7-1-2 15,0-4-9-15,6 0-5 0,-1-7 11 0,4-6 1 16,2-11 25-16,-2-5 4 0,-2-8 8 15,3-7 5-15,-5-6-14 0,0-3 2 0,-1-6-1 16,-5 0 3-16,2-3 0 0,-7-2 3 0,-2 2 4 16,-5 0 2-16,-2 1 6 0,-1 3 0 15,-6 2 5-15,-3 3-19 0,-2 4-10 0,-2 1-5 0,1 4-17 16,-5 4 4-16,3 2-4 0,0 3-13 0,-1 4 0 16,3 2-5-16,0 2 3 0,2 2 2 15,6 2-10-15,0 2 0 0,6 2-39 16,4 4-64-16,8-1-112 0,1 4-236 0,9 2-514 15,5-1-22-15</inkml:trace>
  <inkml:trace contextRef="#ctx0" brushRef="#br0" timeOffset="443464.8148">2552 205 1121 0,'0'0'534'16,"0"0"-321"-16,0 0-121 0,0 0-79 0,0 0-32 0,0 0 7 16,0 0 25-16,0 0 4 0,0 0 25 15,31 3-6-15,-8 6-1 0,7 2-2 16,5 5-8-16,7 3 7 0,4 5 3 0,4 4 2 16,0 1-11-16,-8-1 14 0,2 0-8 0,-1 2 5 15,-3-1 6-15,-2-4-9 0,-2 0 0 0,-4-6-13 16,-1-5-21-16,-1-1-33 0,-1-8-68 15,-7-2-98-15,2-6-188 0,-4-2-335 0,-3-6-349 0</inkml:trace>
  <inkml:trace contextRef="#ctx0" brushRef="#br0" timeOffset="443726.9785">3219 121 1173 0,'0'0'439'16,"0"0"-83"-16,0 0-103 0,0 0-53 0,0 0-69 15,0 0-52-15,0 0-47 0,0 0-10 16,0 0 15-16,0 0 13 0,0 0 33 0,-14 23-26 16,4 6 0-16,0 11-14 0,-3 9-13 0,-3 10 19 15,1 9-13-15,-4 9 4 0,4 1-8 0,4-4-6 16,-2 13-11-16,0 60-8 0,5-21 3 16,5-26-7-16,4-39 7 0,2-12-6 0,3-11-10 15,-1-12 1-15,4-9-10 0,-1-6 0 0,-2-4-9 16,-1-5-22-16,-3-2-16 0,1 0-26 0,-2 0-23 15,2-2-30-15,-3-2-39 0,1 1-102 0,0-4-173 16,0-1-395-16,1-2-143 0</inkml:trace>
  <inkml:trace contextRef="#ctx0" brushRef="#br0" timeOffset="521720.4367">22982 10831 1 0,'-1'0'0'0,"-1"-2"80"0,1 1 155 0,-2-1-33 15,3 2-24-15,0 0-37 0,3 0-27 0,-3 0-25 16,1 0-14-16,0-1-7 0,0 0-5 16,0 1-11-16,0-1-9 0,3 1 1 0,1 0-2 15,-2-2 7-15,4 0 4 0,-5 0-8 0,4 1-3 16,-3 0-7-16,-1 1-5 0,5-3-4 16,-5 3-3-16,7 0-4 0,-1-1-4 0,1 1-3 15,1 0-3-15,1-1-1 0,2-1 1 0,-1 1-3 16,3 1 0-16,-1 0 0 0,1 0-2 15,0 0 1-15,1-1-3 0,-1 1-1 0,2 0 0 16,-2 1-1-16,2 0 2 0,2-1 0 0,-3 2 1 16,3-2-1-16,0-2 1 0,1 4-1 0,0-2-1 15,3 0 2-15,-2 1-3 0,3-1 1 16,-4 0 1-16,-5 1-1 0,5-1 5 0,-1 0 0 16,-1 0-1-16,0-1-1 0,-2 0-1 0,2 1-3 15,-4 0 0-15,4 0 4 0,1 0-4 0,-2 0 3 16,-2 0-2-16,1 0-3 0,0 1 5 0,2-1 1 15,2 0 0-15,-1 0 0 0,-1-1-1 0,3 1 0 16,0 0-2-16,0 0 3 0,2 1-3 16,-1-2 0-16,4 1 2 0,-4 0-1 0,1 0 2 15,2 0 0-15,-1 0 1 0,-3 0-1 0,6-2 0 16,-4 2-2-16,3-1-3 0,-1 1 3 16,1 0-3-16,2 0 4 0,-1-1 1 0,1 1-2 15,-3-1 1-15,4 1-1 0,-2 0 0 0,2 0 0 16,-2 0-1-16,1 0 0 0,3 1-2 0,3-1 2 15,-3 1 1-15,-1 0 2 0,-2-2 2 16,4 1-1-16,-4 0 4 0,5-1-3 0,1 1-2 16,-2 0 2-16,-2 0-3 0,1 0-2 0,0-1 0 15,-2 1 1-15,0 1 1 0,4-1 3 16,-1 0 3-16,0 0-3 0,3-1 6 0,-1 1-2 16,-1-1-2-16,4 0 1 0,-1-1-5 0,0 1 1 15,4-1-1-15,-2 0 1 0,-3-1 1 0,2-1 0 16,-3 0 1-16,4 2-3 0,1-2 1 0,-4 1-1 15,3 2-1-15,1-1 3 0,-4-1-5 0,1 1 2 16,-1-1-1-16,3 1-1 0,-5 1 4 0,4 0 0 16,-5-2 1-16,0 0-1 0,0 1 0 15,-2-1-2-15,3 0-1 0,1 2 1 0,-1-1-3 16,-1-1 2-16,2 0-1 0,0 1-2 0,1-2 4 16,-1 3 0-16,4-1 1 0,-2 1-1 15,-1-2-3-15,2 1 1 0,-2 0-2 16,3-2 4-16,0 3-3 0,1-3 2 0,-1 3-1 15,0-2-1-15,-2 0 5 0,0 2-3 0,-2-1 1 0,0 0 1 16,0-1-8-16,0-1 5 0,1 2-2 16,-4 1 3-16,1 0 0 0,1-2-1 0,2 2 2 15,4-1-5-15,2 0 6 0,1 1-4 0,1 0 1 16,-2 0 3-16,2-1-5 0,1 2 2 16,-3-2 0-16,3 1 1 0,-6-3 1 0,2 3 0 15,0-2-1-15,-1 1-2 0,-1 0 6 0,1 1-4 16,-2-1-4-16,-3 0 1 0,1 2-5 0,-2-2 5 15,1 1 1-15,2-2 2 0,-2 1 2 16,-1-2-1-16,3 2 2 0,-2-1-4 0,1 0 3 16,1-1-1-16,2 1-2 0,-2-2 3 0,2-1-6 15,0 1 3-15,-4 2 1 0,4-2-3 0,-2 2 6 16,2-2-3-16,0 1 2 0,-2 0-4 16,0 1 0-16,0-2-1 0,-1 2-4 0,5-1 9 15,-3-1-6-15,-2 1 3 0,0 1 0 0,0-2 1 16,-4 2 2-16,1-4-1 0,-1 2 1 0,3-1-1 15,0 0-1-15,-1 0 0 0,1-1 0 0,-1 1 0 16,1-2-2-16,1 1 1 0,1 0 0 16,3 0-2-16,-3-1 4 0,-2 3-2 0,-1-1 1 15,-2-1 0-15,-1 1-4 0,1 0 2 0,-1 1-2 16,-1-3 2-16,-2 3-3 0,0-1 5 0,2 0 1 16,-5 0-4-16,2 0 6 0,1 0-3 15,-1 0 0-15,3-2 1 0,1 2-5 0,-1-1 2 16,-2-2-1-16,-3 3 4 0,-1-2 1 0,-1-3-1 15,2 4 2-15,-2-2-4 0,0-2 3 16,-1 3-1-16,-1 1-2 0,1-3 5 0,-1 2-5 16,-2 0 5-16,0-1 5 0,-5 1 2 0,-1-2 4 15,0 1 6-15,-4 1 1 0,1-3-7 0,-2 0 2 16,-2 0-8-16,4 1-2 0,1-2 7 16,-3 2-8-16,-2 1 4 0,1-3 2 0,-3 3 2 0,2-2 5 15,0 2 0-15,-3 1-2 0,2-2-7 16,-2 4 0-16,0 0-4 0,-2-3 0 0,1 3 6 15,-1 1-5-15,-1 0 6 0,1-2-4 0,-2 4-4 16,-3-2 0-16,3 0-2 0,-2 1-2 16,-2-2-3-16,4 2 1 0,-3 0-3 0,1 0-3 15,-2 1 4-15,1-2-8 0,-4 0 2 0,2 0 3 16,-1-1-4-16,-1 1 6 0,-1-2 0 0,-1 0 0 16,-4 1 0-16,2-1-1 0,-1 2-1 15,-2-1-2-15,3 0 4 0,-4-1-3 0,-1 2 2 16,4 0 1-16,-5 0-4 0,1 0 4 0,-2-1 0 15,2 1 1-15,0-1 1 0,-5 1-5 0,0 0-1 16,2 0 2-16,-1 2 0 0,-3 0-1 0,0-1 4 16,2-1 1-16,-4-1-3 0,-2 2 6 0,5-1-5 15,-5 1-1-15,3 1 4 0,-2 0-5 16,1 0 3-16,1 0-2 0,0 1 2 16,1 1 2-16,2 0-1 0,1 0 3 0,2-1-4 15,0 2 4-15,0-1-1 0,-1 1-3 0,-5 0 3 16,0 0-7-16,-2-1 3 0,-2 0 1 0,-1 0-1 15,-1 0 2-15,-1-1 1 0,-4 0 1 0,0 1-4 16,-3 0 6-16,-1-3-4 0,1 3-2 0,3-1 6 16,0 1-6-16,2-1 1 0,0 0 0 15,0 2-1-15,0-2 3 0,-1 1 0 0,4 0 1 16,-5-2-2-16,5 2 0 0,-7 1-2 0,1-1-1 16,1 0 4-16,-2 0-4 0,-2-1 3 0,1 0 0 15,0 0-4-15,-3 1 6 0,-1-1-2 16,-2 1 2-16,5 0 0 0,-3-2-2 0,-1 1-1 15,3 0-1-15,-4-2 3 0,4 2 0 0,-2-2 2 16,3 2 1-16,0 0-3 0,-1-1-2 0,-1 1 3 16,1 1-1-16,0-2 2 0,-2 2-2 0,1 0-3 15,-4 0-1-15,0 0 3 0,1-1 1 0,1 1-1 16,-2 0 2-16,1-2-4 0,-2 3 4 16,1-1-2-16,2 1 1 0,-2-2 0 15,2 4-3-15,-5-2 1 0,3 0 0 0,-4 1 0 16,5-1 2-16,-2 3-1 0,1-2 2 0,0 2-4 15,0-2 3-15,3 1-1 0,0 1 0 0,2-1 3 16,0 0-5-16,2 1 2 0,0-1-2 0,2 0 3 16,1 1 0-16,0-1-1 0,-3-1 3 15,3 0-5-15,-1 3 3 0,-1-3-1 0,1 1-2 16,0-1 4-16,-2 2-2 0,0-3-1 0,-2 1 2 16,2 2-5-16,1-3 6 0,0 2-2 0,5 0 3 15,1 1-2-15,-1 0-2 0,2 1 1 16,0-2-3-16,3 1 7 0,-1 0-2 0,0-1 0 15,-1 0 1-15,-2 2-5 0,-4-2 4 0,-1 1 0 16,0-1 0-16,1-1 1 0,0 3-3 0,1-3-2 16,-1 0 1-16,-1 0 2 0,3 0 0 15,-1-1 1-15,3 0 1 0,2 0-6 0,0-1 4 16,-1 1 1-16,1 0 0 0,-1 1 2 0,2 2-5 16,0-2 2-16,-1 0-3 0,1-1 2 0,-1 0 1 15,-5 2 0-15,3-1 2 0,-3 1-3 16,0 0 2-16,2 1 2 0,-2 0 0 0,-2 0 3 15,3-1-3-15,-2 0-2 0,0 1-1 0,0 1-1 16,4-3 4-16,-1 2 0 0,1-2 2 0,1 0-4 16,1-1-1-16,-5 1 1 0,4-1 0 0,0 0 0 15,-1 2-2-15,2-1 0 0,-5-1-4 0,3 1 8 16,0-2-2-16,-1 1 2 0,2 0 3 16,1 0-6-16,0 1 2 0,3-2-1 0,1 1 0 15,-1-1 3-15,0 1-1 0,3 0-2 0,-3 0 0 16,1 0-3-16,4-2 2 0,1 2 0 15,1 0 1-15,1 2-1 0,1-1-2 0,0 0 3 16,-1 0-6-16,2 1 7 0,1-2 0 0,-3 3-3 16,3-1 3-16,-3 1-7 0,1 0 3 0,0-2 1 15,3 4 2-15,-1 0 3 0,-1 2-2 16,3-1 0-16,-4 2-1 0,0-1-1 0,-1 1 0 16,0 0-1-16,2-1 0 0,0 2-3 0,1-1 2 15,-2 2 2-15,0-1-2 0,3 1 3 16,-1 3-3-16,-1-4-1 0,2 3 4 0,-2 0-1 0,-3 1 2 15,2-3-1-15,0 2 0 0,0-4-3 16,0 0 1-16,3 3 2 0,-1-4 0 0,0 1 1 16,4 1-3-16,2-3-1 0,0 1-1 15,1 1 0-15,1-2 3 0,-1 1-1 0,-1 2 2 0,1-1-2 16,1-2-3-16,0 4 3 0,3-2-5 16,-1 1 6-16,-2 4 0 0,-1-3-3 0,0 1-1 15,0 0-1-15,-1 0 5 0,2 0-3 0,0 1 5 16,4-1-3-16,-3 3-7 0,-1-2 6 0,5 2 1 15,-2-2 2-15,2 2 6 0,-3-1-8 16,4 1 1-16,-2-2-4 0,3 0-1 0,-2-1 6 16,0 2-2-16,1-3 1 0,1 3-4 15,0-6 3-15,0 4 0 0,1-4 2 0,1 1 5 16,-2 0-6-16,4 0 0 0,-2 1-2 0,1-1 0 16,1 2 3-16,1 1-1 0,0-2 2 0,4 6 1 15,-3-6 1-15,3 5 3 0,2-2-3 0,0 4 6 16,2-3-6-16,1 2-2 0,-1 2-3 15,1-4-2-15,4 2 3 0,-3-2 2 0,0 1 2 16,3-1-2-16,0-1 0 0,0-2 0 0,4 2 2 16,-1-2 8-16,2 0-6 0,0-2 2 0,7 0-4 15,-2-1-6-15,2-1 8 0,3 0-3 16,-1 0 4-16,2 0-1 0,4-3 0 0,4 1 0 16,4-2-1-16,3-1 2 0,4-2-2 0,3 1-1 15,3-2-2-15,4-1-5 0,0 0 3 0,-4 0 0 16,2-2-6-16,-3 2-3 0,-3 1-21 0,-8 1-37 15,-4 0-78-15,-2 2-162 0,-3 0-363 16,-4 1-869-16</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4:31:26.351"/>
    </inkml:context>
    <inkml:brush xml:id="br0">
      <inkml:brushProperty name="width" value="0.05292" units="cm"/>
      <inkml:brushProperty name="height" value="0.05292" units="cm"/>
      <inkml:brushProperty name="color" value="#FF0000"/>
    </inkml:brush>
  </inkml:definitions>
  <inkml:trace contextRef="#ctx0" brushRef="#br0">7633 7085 307 0,'-6'-7'493'0,"-2"-3"-418"0,2 1-38 0,-1 3-13 16,4 0-15-16,-4 3-6 0,-1-2 7 0,3 1-1 16,-4 1 1-16,0-3-4 0,-1 2-7 0,0 0-4 15,0 1 1-15,0 0 7 0,0 0 5 0,-1-2 7 16,-2 0 7-16,2 2-1 0,-3-3 1 0,2 1-1 15,0-1-3-15,0 1 4 0,-3-1 0 16,2 2-5-16,-3-1-2 0,2-1 0 0,0 3 1 16,-2-1 7-16,-1 2 9 0,0-1 5 0,-1 1 3 15,-3-1-5-15,0 2-8 0,0 0-2 0,-3-3-6 16,1 2-4-16,0-1-2 0,1 1-5 16,-4 0-3-16,4-2-1 0,-5 1 0 0,2-1-3 15,-3 0 1-15,-2-1 0 0,-1 1-2 0,0-1 1 16,-3 1-3-16,-3 0 0 0,-1 1 0 0,-2 0-1 15,-3 2 2-15,0 0 1 0,-2 0 2 16,2-1 1-16,2 1-1 0,0 1 0 0,1-1-1 16,1 1 0-16,4 0-2 0,-5 0 0 0,2 2 4 15,0 1-2-15,-4 0 6 0,0 2 1 0,-1 0-2 16,1-1 0-16,-2 1-1 0,-1 0-4 16,-4 2-1-16,5-3 2 0,-6 2-4 0,4-2 1 15,1 5-1-15,-1-4 0 0,0 2 2 16,4-1-2-16,-3 1 2 0,2 0 3 0,0-1-2 0,1 0 2 15,-2 1-1-15,0 0 0 0,2-1 0 0,-1 3-1 16,-3-2 0-16,1 1-5 0,-3 2 4 16,1-2 1-16,0 2-1 0,-2 0 3 0,3 1-1 15,-1 0 0-15,0 1 1 0,3 1 3 0,-1-1-2 16,-1 1 1-16,2-2 0 0,-3 3-4 0,3 1 1 16,-4-2 0-16,-1 3-1 0,-1-2 5 15,-2 4-4-15,1-1 2 0,-1 0 0 0,1 0-2 16,3 1 4-16,1-1 5 0,2-2 3 0,2 1 2 15,0-1-1-15,3 0-5 0,-2 1-5 16,2-1-1-16,0 2-1 0,2-1-1 16,-3 3 3-16,1 0-2 0,0-3 0 0,-1 4 1 0,0-1 0 15,2-2 3-15,4 0 2 0,-2-1 1 0,2 2 0 16,0-2 0-16,-1 2 0 0,0 2-3 16,3-1 0-16,-1 2-2 0,-4 0 0 0,5-2 0 15,-2 2-1-15,2-1 2 0,-1-1-1 0,3 1 2 16,1-2 1-16,2 2 5 0,-1-1 3 0,2 0 1 15,0 0 2-15,0 1-2 0,-3-1-4 16,5 0-4-16,-2 3-3 0,0-2 1 0,2 3-3 16,-1 0 3-16,3 0-2 0,-1 2-2 0,0-3 2 15,1 3 2-15,3-3-1 0,1 1 4 0,2 0-3 16,-1 1 0-16,-1 1-2 0,3-1 1 0,1 5 5 16,-1-2-3-16,0-1 1 0,0 3-6 15,2 0 1-15,-4 0-1 0,4-1 1 0,-3 1 5 16,1 3-4-16,2 0 4 0,0 2 1 0,-1-1 0 15,3 1 0-15,-1-1-1 0,3-1-3 16,-1 0-1-16,2 0 1 0,0 0 2 0,0-2 0 16,2 3 3-16,2-4-6 0,-2 1-3 0,4 0 0 15,-5 2-4-15,5-1 7 0,-4 0 0 16,1 1 0-16,1-2-2 0,-2 2 0 0,2-3 3 16,-2 4 0-16,3-1 5 0,-3-1-6 0,3 2-3 15,-3 1-3-15,5-1 0 0,-2-1 2 0,1-1-1 16,3 1 0-16,0-2-2 0,0-1 1 0,1 0 0 15,2 0 2-15,0 0 2 0,-1-3-1 16,-1 3-2-16,3-1 0 0,0 3 0 0,-2-1 0 16,-1 2 1-16,4-1 3 0,-2 2-5 0,-1-3 0 15,4-1 0-15,-2-2-1 0,5 2 4 0,-2-2 1 16,-2 0-3-16,4 1 2 0,0 0-4 0,-1 0 3 16,-1-1 1-16,0-2 1 0,4 2-1 15,-2-2 0-15,0 1 1 0,2 2-2 0,-1 1 3 16,1 0-3-16,0 1 0 0,1-3 1 15,2 2 0-15,-1-1 6 0,0 3 2 0,4-3 3 0,0 2-4 16,-3 1-3-16,5-1-5 0,-2 0-7 16,-1-1 2-16,2-1 1 0,1 1 1 0,1 0 3 15,-1 0 0-15,3 1 1 0,-3 0 0 0,3 1-1 16,-1-2 1-16,1 0-5 0,-2 1 1 0,3-1-1 16,1 0 3-16,-3 0-1 0,1-1 1 15,0-1 0-15,-1 2-3 0,1-3 4 0,3 1-3 16,-3-2 2-16,-1 1-2 0,-1-2-4 0,1-3-1 15,-1 2-2-15,1-3 2 0,3 2 0 0,2-2 4 16,-2 0 1-16,2 0 0 0,2-2 3 16,-1-1-3-16,1-3-2 0,2 2 3 0,-2-3-6 0,-2 2 4 15,2-1 2-15,-2-1 1 0,0 3 3 16,1-3-2-16,-1 3 1 0,0-1-3 0,-1-1 3 16,0 1-1-16,-2 0-1 0,0-2 2 0,2 2-6 15,-3-1 4-15,4 1 0 16,0 1-1-16,0-2 2 0,0 0-1 0,1 1 0 0,-2-3 0 15,-1 1-3-15,3-1 2 0,1-1-2 16,-1-1 2-16,3 1 2 0,1 0-1 0,-1-1 1 16,2 3 0-16,-1-4 0 0,-1 3-1 0,-1-2 3 15,2 1 0-15,0-1 0 0,-1-3 4 0,3 3-1 16,-2-4 4-16,1 1 1 0,2-1 1 0,-2-1-1 16,2 1-3-16,3-1 1 0,-1-1-2 15,0 3-2-15,-1-2 0 0,-1 1-2 0,1-2-1 16,0 1 1-16,2 0 1 0,0-3 0 0,0 0 1 15,2 1 2-15,0-2-1 0,2 0-2 0,-1 0 1 16,3 2-2-16,-1-2-2 0,1 3 3 16,-1-3 0-16,1 3 0 0,-2-2 3 0,1-2-1 0,-1 1-3 15,-1 0 4-15,0 0-2 0,-3 0-2 16,2-1 3-16,-1 1-1 0,5-1-1 16,-2 2 1-16,3-2 2 0,-2 0-2 0,0-2 0 0,3-1 1 15,0 2-6-15,-1-2 4 0,3-1-3 16,-2 3-1-16,2-3 2 0,0-1-2 0,-1 1 2 15,-1 0 2-15,-2-2-2 0,-2 0-1 0,1 1-2 16,-1 0 1-16,0-1 3 0,0 1-1 0,-2 1 0 16,0 0-5-16,-3 1 4 0,4 0 0 0,-1 0 1 15,-1 0 3-15,-1-1-3 0,0 0-1 16,1 0-1-16,-3-2 2 0,3 1 0 0,1-1 1 16,-5 0 0-16,0 1-7 0,0-3 6 0,-3 1-2 15,1 1 2-15,0 0 5 0,1 0-7 16,0-1 2-16,-2 3 0 0,-1-2-1 0,0-1 2 15,-3 2-2-15,3 0 0 0,1 1-1 0,-1-3 1 16,1 2-1-16,-1-2 3 0,1 1 2 16,-2-1-3-16,1 1 0 0,0-1-3 0,0 1 1 15,1-2 3-15,0 2-1 0,-1-2 1 0,-2-1-3 16,0 1 0-16,-4 0 0 0,4-1 1 0,-2 0 0 16,2 1 1-16,1-1 0 0,0 1-2 0,0-2 2 15,-2 2 1-15,1-1 1 0,-5 1 2 16,5 1-3-16,-1-1-2 0,-2-1-2 0,4 2 2 15,-2-2 4-15,0-3-2 0,2 2 3 0,-1-2-3 16,2 2 0-16,-1-2 4 0,2 2-2 16,1-1 2-16,-1 1-3 0,1 0-3 0,-1-2 0 0,-3 3 0 15,3-2 2-15,-2 3-1 0,-1 1 2 16,-1-2-3-16,3 2 0 0,0-1 2 0,1-3 1 16,3 3 3-16,-3-4-1 0,0 1-4 0,1-3 0 15,0 3-1-15,0-4 3 0,3 4-1 0,-1-1 2 16,-1 0-2-16,2-1-1 0,-1 2 3 15,-1-1-3-15,5-1 4 0,-1 0 2 0,0 1-2 16,1 0 4-16,-5 2-1 0,3-6 1 16,-3 5 1-16,3-2 0 0,-1-1-3 0,2 2-1 0,-2-2-1 15,-1 2-4-15,-2-3 3 0,1 1-2 16,-1 2 1-16,0-2-2 0,1 1-2 0,0-1 3 16,-2 1 0-16,1 0 1 0,-3 1-1 0,1 0-3 15,1-1 2-15,-3-3-2 0,2 2 5 16,1-1 0-16,-3-3-1 0,0 0 0 0,1 0-3 15,-2-2 4-15,0 0 0 0,0 0 0 0,-1 0 0 16,1 1-3-16,2-2-2 0,-4 0 0 0,2 0 2 16,-6 0 1-16,2-2 1 0,-1 3 1 15,-3-1-4-15,-2 0 4 0,4 2-1 0,-5 0 2 0,-1 1 1 16,1 0-1-16,-2-2-2 0,2 0 0 16,-2-2 1-16,3-4 0 0,0-1-1 0,-1-1 1 15,2 1-6-15,-3-1 2 0,2 1 2 0,1 0 0 16,-5 2 2-16,-2 0-2 0,2-2-1 15,-3 4 1-15,-2-1 2 0,0 0 1 0,-2 5 0 16,0-2 0-16,-3 3-3 0,0-3 5 0,-1 4-3 16,0 0-3-16,0-4 4 0,-1 2-6 15,0 0 0-15,-2 0 0 0,0-1-2 0,-1-1 2 16,1-1 2-16,1-3 0 0,-1-2-2 0,1-1 1 0,-1 0-1 16,0 3-1-16,-1-1 5 0,0 2-5 15,0-1 3-15,0 0 0 0,-3 0-4 16,2 1 6-16,0-1 0 0,-4 0-1 0,2 2-1 15,-1-2 0-15,-1 2-3 0,2 0 0 0,-4 0 4 0,3-1-3 16,1-1 0-16,-2-2-1 16,3 1-5-16,-4-5 3 0,2 3 1 0,0 1 3 15,-1-2 0-15,1-1 0 0,-1 1 0 0,-1 2 3 16,1 0 2-16,-4 1 0 0,2-3 1 0,-2 1-1 16,-2-1-2-16,1 1-2 0,0 2 2 0,-2-1-2 15,0 0 1-15,1-2-1 0,-2 0-3 0,1 2 0 16,-2 0 1-16,2 0 2 0,-4 1 4 0,4 1 1 15,-2-1-1-15,4 0 1 0,0-1-4 16,-1-2-3-16,-1 0 3 0,1 1-1 0,-1-1 0 16,0 3 1-16,0-2-1 0,-2 3 2 0,1 1-1 15,0-1 1-15,0 3-2 0,-1-3 2 16,-1 3-1-16,2-2 1 0,-4 3 1 0,5-2-3 16,-5 2 0-16,2 0-3 0,-3-1-1 0,2 2 3 15,1 0 1-15,-2-1 2 0,1 0-3 0,-2 0 0 16,-1-2 0-16,2 2-3 0,3 0 3 15,-4-1-2-15,2 3 0 0,-1-1 1 0,1 0-3 16,2 4 2-16,-1-3 1 0,-1 1 2 16,3-1 2-16,-2 2-2 0,4-2 0 0,-4 1-3 15,4 1 1-15,-3 1-1 0,2-1 1 0,-3-1-1 16,4 1-2-16,-5-1 3 0,5 1 0 0,-2 4 0 16,0-3 0-16,0 2-2 0,0 1-1 0,-1 0-1 15,2 2 2-15,-5-2 0 0,6 4 2 0,-4-1 0 16,4-1 1-16,-2 2 0 0,1-3 0 15,0 2 1-15,3-1 1 0,-4-1-2 0,4 0 0 16,1 1-1-16,0 0-1 0,0 3 1 0,0-3 1 16,1 3 1-16,-2-3-3 0,1 1 2 0,-1 1-1 15,1-1 0-15,-1 2 2 0,0 0-3 0,0-2 0 16,1 2 0-16,-2 0-1 0,0-1-1 16,-2 2 2-16,0-1 0 0,-2 0-3 0,1 0 2 15,1 1 0-15,1-2 2 0,1 3 2 0,0 0-2 16,0-3 0-16,-1 2-2 0,2 0 0 15,1 0 4-15,1 0-1 0,-2-2 0 0,0 2 2 16,1-2-2-16,-3 2-2 0,-2-2 0 0,2 2 1 16,2 0-3-16,-6 1 1 0,5-1 1 0,2 1-4 15,-3 3 5-15,-1-2 0 0,0 1-4 16,2-2 2-16,-5 3 0 0,4-1-1 0,-1-1-2 16,-3 1 1-16,-1 1-2 0,3-1-2 0,-4 2 5 15,0 0 1-15,0 1 5 0,0-1-1 16,3 2 0-16,-1-1 2 0,0 0-4 0,3-1 2 15,1 1 0-15,-3-2-2 0,4 1 2 0,-4-2 1 0,3-1 0 16,2 1 0-16,-2-2 0 0,-1 0-1 16,1-2-2-16,1 3 2 0,-4-1-2 0,3 1 2 15,-3-4-2-15,0 4-1 0,-2 1 0 0,0-1-1 16,-2 0 1-16,6-1-1 0,-5 3 0 0,1-1 2 16,2 2 0-16,-3 0 2 0,1-2-2 15,-2 0 0-15,1 0 0 0,-2 2-3 0,1-1 4 16,0 1 1-16,1-1-2 0,1 1 1 0,0 0 0 15,-2-3-1-15,1 3 1 0,1-1 1 16,3 2-4-16,-1-1-1 0,5 1 0 0,-7-2 1 16,6 2 2-16,-2 0 1 0,-1-1-1 0,3 1 2 15,0-2-2-15,-5 1 0 0,5-1 2 16,0 0 0-16,-6 0-1 0,6-1-1 0,-5 2-1 16,3-1-1-16,-2 2 2 0,4 0 0 0,-6 0 1 15,5 0 1-15,-1-2-1 0,-2 2-1 0,1 0 1 16,0-1-3-16,1 1 1 0,-1 0 3 15,2 0-2-15,-1 0 1 0,-2 0 1 0,4-2-2 0,-4 1 2 16,4 1-1-16,1-2 1 0,0 3-1 0,1-1 0 16,0 0 0-16,-1 1-2 0,0 0 1 15,2-1 2-15,-1 0-2 0,1-3 4 0,-1 3 0 16,-1-1-4-16,1 1 4 0,1-2-4 0,-3 2 0 16,3 0 3-16,-1-2-2 15,0 2 1-15,2-1-1 0,0 0 2 0,2-1-2 0,-3 0 1 16,1 1 1-16,2-1-2 0,-1 1 2 0,-3-1-2 15,0 1-1-15,1 1 0 0,0-2-1 0,-2 2 1 16,1 0 0-16,-1 0 2 0,2 1-2 16,-2 0 1-16,0 0-1 0,-1 1-3 0,-3 0 3 15,1 0-3-15,-3 2 0 0,0 0 0 0,-2 0-1 16,-1 2 3-16,-1 1-1 0,-4-4-6 16,4 0-33-16,-3-1-80 0,-2-1-157 0,1 1-539 15,-4 2-779-15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4:56:20.552"/>
    </inkml:context>
    <inkml:brush xml:id="br0">
      <inkml:brushProperty name="width" value="0.05292" units="cm"/>
      <inkml:brushProperty name="height" value="0.05292" units="cm"/>
      <inkml:brushProperty name="color" value="#FF0000"/>
    </inkml:brush>
  </inkml:definitions>
  <inkml:trace contextRef="#ctx0" brushRef="#br0">25512 2630 1 0,'2'-2'0'0,"0"-3"0"0,0-2 0 15,-1 5 0-15,0 0 0 0,0-1 0 0,0 1 0 16,-1-2 0-16,1 2 0 0,-1 0 0 16,0 1 0-16,0-3 0 0,0 1 92 0,0 0 29 15,0 1 11-15,0-1 7 0,0 1-6 0,0-1-19 16,-1 1-23-16,0 0-13 0,0-2-7 16,0 2 1-16,0 0-13 0,-5-2-10 0,5 1-6 0,-2-1-3 15,0 0-5-15,0 1-1 0,0 0-6 0,0-1-3 16,0 3-2-16,0-1-8 0,-1-1-7 15,0 2-9-15,2 0 0 0,-3 0-2 0,2-1 5 16,-1-1 4-16,-2 1-1 0,1-3 3 0,-2 3 1 16,-2 0-4-16,0-2-1 0,2 1-5 15,-2 0-2-15,0 0-1 0,-1 1 0 16,-1-3 0-16,-1 3-4 0,1 0-1 0,-4-1-4 0,2 2 0 16,-2-1 2-16,2-1 3 0,-3 1 4 0,2 1-3 15,-6-1 2-15,2 2-5 0,-3 0-1 16,0 2 1-16,-3-1 1 0,-1 0-2 0,0 3-2 15,-3-2-1-15,-1 1-3 0,3-1 2 0,-3 0 4 16,2-1 1-16,2 1 3 0,0-1 2 0,3 2-2 16,1-2-1-16,3 3-3 0,-2-2-3 0,1 3-1 15,2-2-1-15,-2 1 3 0,2 2 2 0,-2-1 3 16,3 0-1-16,-4-2 1 0,0 3 1 16,1-1 2-16,-2 1 2 0,0 1 0 0,-3-2 1 15,0 4-2-15,2-2 3 0,-5 2-1 0,5 0 0 16,-2-2 4-16,-2 0-2 0,1 2 0 15,-1-3 2-15,5 2-2 0,0 0 1 0,0 0 1 16,0-1 2-16,2 3 1 0,-1-2-2 0,0-1 0 16,1 4-1-16,0-2 0 0,4 0 0 0,-3-1 1 15,1 2-3-15,1-1-1 0,-1 1-1 16,-2 3 3-16,2-2 1 0,2 5-1 0,0-3-3 16,0 2-2-16,4 1-2 0,0 1 4 0,-1 1 3 15,0 3 5-15,-2-1 1 0,2 1-4 16,-6 0 0-16,7-2-3 0,-1 0-3 0,1 0 2 15,3-1-3-15,-1 0-4 0,5-1 8 0,-2 3 4 16,3-1-6-16,2-1 2 0,1-2-4 0,2 0-3 16,0-1 11-16,4 0-2 0,-3 1-3 15,3 1 3-15,-1 0 2 0,1 3 5 0,-1-2 8 16,4 0 1-16,1-3-6 0,1 2 3 0,-1-1-4 0,5 4-6 16,-5-2 4-16,3 0-3 0,-1 3-12 15,1-3 7-15,2 2 1 0,-3-1-1 16,6-3 14-16,-1-2-3 0,5-1 3 0,0-4 0 15,1 1 0-15,0-3-4 0,1-3 3 0,0 5 1 16,3-4-2-16,2-1 2 0,0 0-3 0,-2-1 0 16,3 2 6-16,1-3 1 0,0 1-1 0,4 0-4 15,-1-3-1-15,-1 0-4 0,4 0 2 0,2 0-2 16,1-2-2-16,-4 0 3 0,3 0-3 16,-1 0 0-16,-2 0-1 0,2 2-4 0,0-3-1 15,-4 2 1-15,2 1 1 0,-5-1 2 0,0 0 2 16,1 0-2-16,-3-2-2 0,0 0 4 15,-4-2 1-15,2 0 3 0,-3 0 6 0,2 0-5 16,-2-2 2-16,2 0-1 0,-3-3-2 0,-1 1 3 16,4-3-2-16,0 0 1 0,4-2-1 0,-3 0-1 15,2-2 1-15,-3 0 4 0,3 0 6 16,-1-3 2-16,-2 0 4 0,2-5-1 0,2 2-2 16,0-4-4-16,0-2-2 0,1-2 2 0,-1-4 4 15,-3 0 18-15,-2-1 8 0,3-2 12 0,-6 1 10 16,-1 2-5-16,-1-2 2 0,-4 1-10 15,-2-3-15-15,-4 1-8 0,-2-2-5 0,-3 0-5 16,-1 3-6-16,-6-1 6 0,-3 4-4 0,-4 2-7 16,-1 2 1-16,-1 5-26 0,-3 2-19 15,-2 4-28-15,-6 2-46 0,-3 4-91 0,-9 2-316 0,-6 5-954 16</inkml:trace>
  <inkml:trace contextRef="#ctx0" brushRef="#br0" timeOffset="1509.2662">18102 9769 1 0,'-1'-2'0'0,"-3"-3"240"15,1 1 24-15,-1 1-51 0,1-1-18 0,-1 1-17 16,1-1-29-16,-4-1-26 0,3 1-17 16,-4 0-26-16,0-2-14 0,2 2-13 0,-1-1-10 15,-2 0-7-15,0 1-10 0,2 0-7 0,-3-2-10 16,-3 1-5-16,0 0 1 0,-5 1 3 0,-2 2 7 16,-3-1 3-16,-4 1 1 0,3 0 1 15,-5 0 0-15,0-2 1 0,1 4-4 0,0-1-4 16,-2-1-7-16,-1 2-1 0,-2 2 2 0,-1-1 1 15,-2 0 1-15,1 2-3 0,1 0-4 16,-2 1-3-16,3 0 1 0,-3 1 3 0,1 0 0 16,-3 1 1-16,4-2-3 0,-3 3 0 0,5-2 1 15,-1 2-1-15,-2 3 3 0,2-2-4 0,2 2-2 16,-1 1 0-16,0 1 0 0,1-2 1 0,2 4 1 16,1-1 2-16,-2 1-3 0,1 2 0 15,-1 0 2-15,2 1-1 0,1 0 3 0,-1-1-2 16,3 0-2-16,-1 1 0 0,5-1 0 0,0 2 2 15,-1-1 1-15,3 1 0 0,-2-3 0 0,2 2-2 16,0 1 0-16,0-3-1 0,6 2 2 0,-4-2-3 16,7-1-3-16,1 0-3 0,3 2-2 15,-1-2 2-15,3 2 2 0,-1 1 3 0,4-2-1 16,-1 2 0-16,0 1 2 0,-3 1-1 0,2 3 5 16,0 1 0-16,-2 1-3 0,4-1-1 15,2-1-5-15,2 0 1 0,1-2 2 0,0 3 1 16,5 1-1-16,0-2 1 0,1 3 0 0,5 0 2 15,2 0 8-15,8 2 1 0,0-3-3 0,1 1 1 16,-1 1-4-16,0-2 1 0,0-3 1 16,2 0 0-16,-4-2 0 0,0-3-1 0,-1 0 0 15,1-1-1-15,-1-2 1 0,0 1-2 0,-1-1 1 16,3-1-1-16,0 1-2 0,0-4 1 0,3-1-1 16,-2 2-1-16,4-2 2 0,1-2-3 15,0 1-4-15,1-2-6 0,1-2-1 0,5 0-4 16,0-3 0-16,3-2 5 0,3 0 0 0,2-3 8 15,-1-2 3-15,1 0 2 0,-2 0 0 0,-2-2 2 16,5 1-3-16,-4 0 0 0,-1-2 3 0,-2-1-1 16,-3 0 3-16,1-1 3 0,1 0-5 0,-2 0 4 15,2-2 1-15,-5 1 1 0,1-4 4 16,-3-1 1-16,1 1 2 0,0-4 1 0,-2-1 7 16,-1-3 5-16,0-6 5 0,-2-2 5 0,0-3 1 15,-1-4-4-15,-1-4-5 0,1-4-6 16,1-4-3-16,-3-6-3 0,0-3 1 0,-5-3-1 15,-2 1-2-15,-7 0 2 0,-5 2 2 0,-6 4 5 16,-11 2-4-16,-9 3-8 0,-7 5-12 16,-12 8-18-16,-9 6 1 0,-6 6-12 0,-4 6-8 15,-7 6-25-15,-1 2-54 0,-2 10-153 0,-2 3-532 16,3 3-278-16</inkml:trace>
  <inkml:trace contextRef="#ctx0" brushRef="#br0" timeOffset="41508.6071">26449 4313 356 0,'-3'-5'171'16,"0"2"-61"-16,-2-2-33 0,3 4-6 0,2 1 27 0,0 0 33 15,0 0 25-15,2 0 2 0,-2 1-19 16,0-1-31-16,3 0-37 0,-1 2-29 0,-1-4-22 16,-1 2-14-16,0 2-12 0,1-2-10 0,-1 0-13 15,0 0 1-15,2 3 23 0,0-1 15 0,3 5 16 16,0 0 3-16,2 0-17 0,1 2-7 16,-2-2-3-16,3 3-2 0,-1 2 1 0,5-1 0 15,-4 2-1-15,2 0 2 0,3 0-1 0,-1 2 0 16,1-1 1-16,0 1 1 0,2-2 1 15,-1-1 0-15,1-2-3 0,-1 1 1 0,-2-3-3 16,0 0 0-16,-2 1 0 0,0-2 1 0,-3-1 1 16,1 2-1-16,0-3 3 0,-2-2 0 15,-1 1 4-15,2-2 7 0,-1-1 11 0,2 0 13 16,-1-2 14-16,5-2 10 0,-2-2-3 16,3-2-4-16,3-6-8 0,5-3-10 0,6-2-4 15,7-7-2-15,3-7 1 0,5-3 0 0,8-7-1 16,5 1-3-16,6-4-1 0,5-4-4 0,2 2-5 15,0-1-1-15,-4 7-4 0,-6 2-7 0,-7 7-2 16,-7 3-3-16,-10 4-3 0,-4 6 5 0,-10 2 2 16,-2 3-3-16,-7 5-6 0,-3 2-20 15,-5 2-31-15,-3 2-64 0,-2 1-112 0,-1 1-243 16,-1 1-334-16,-5 5 84 0</inkml:trace>
  <inkml:trace contextRef="#ctx0" brushRef="#br0" timeOffset="42029.4676">27060 4046 1 0,'-1'-1'63'0,"1"-2"-26"0,0 2-23 0,0 0 8 16,1 1 25-16,0 1 19 0,-1-1 3 0,2 1-20 16,-1-1-25-16,0 1 26 0,0 2 15 0,1-1 19 15,3 2 21-15,0-1-27 0,2 1-13 16,1-2-4-16,0 1-11 0,1 1 4 0,3 3 6 15,2-2-10-15,5 2-2 0,0 0-12 0,3 1-14 16,0-1-7-16,-3 0-5 0,0 3-7 0,-3 1-5 16,-2 1 1-16,-3 0 0 0,1 1 2 0,-4-1 0 15,-1 1-1-15,0 1-2 0,0-2 2 16,-2-1 1-16,0 1 0 0,1-3 5 0,-2 1-3 16,0-2-1-16,2-1-2 0,-2 0-3 0,-2-3 4 15,3-1-2-15,-2 1 3 0,-1-2 5 0,1-1 6 16,-1 1 19-16,2-2 41 0,1-2 52 15,0 1 28-15,2-5 8 0,6 0-27 0,4-7-47 16,5-3-30-16,7-5-16 0,4-6-13 0,3-4-1 16,9-2-1-16,0-2-4 0,10-2 0 15,0-6-6-15,6 1-8 0,1-1-10 0,2 3-12 0,-6 2-22 16,-3 3-27-16,-6 3-34 0,-8 5-68 16,-6 5-147-16,-6 2-186 0,-7 4-417 0</inkml:trace>
  <inkml:trace contextRef="#ctx0" brushRef="#br0" timeOffset="200199.6685">4710 15179 167 0,'-2'-2'499'0,"0"0"-214"0,-1-2-50 0,2 3 3 0,0 0-11 15,1 0-9-15,-1-1-23 0,-3 1-36 16,3 1-24-16,0-2-28 0,1 1-23 0,-2 1-7 15,4-1-11-15,-2 1-7 0,0 1-8 0,0-1-13 16,0 1-11-16,0-1-9 0,1-1-5 0,-1 2-11 16,0 1 0-16,1 1-2 0,4 6-5 15,-1 3 12-15,1 6-3 0,0 2 2 0,0 4 1 16,3 2-7-16,-2 6 0 0,3 3 0 0,-1 0 2 16,0 2 0-16,0-5 2 0,-1-2-2 0,2-3-6 15,0 1 9-15,-6-4 2 0,3 0 3 16,-3-5 4-16,1-1-4 0,0-2-4 0,-2-1 2 15,2-2 4-15,0-3-1 0,-3-1 3 16,3-3 0-16,-3-2-7 0,-1-1 7 0,0-3-1 16,0 1 5-16,0-1 12 0,0 0-7 0,0 0 5 15,0-1 2-15,0 1-4 0,0 0 6 0,0 0 1 16,-1 0-6-16,1 0-7 0,0-1 0 16,0 1-6-16,0 0-3 0,-3-1-2 0,2-2-14 15,0 0-11-15,-2 0-17 0,1-2-26 0,-2 2-39 16,3-4-67-16,0 0-122 0,-1 0-233 0,2-3-477 15,0-1-215-15</inkml:trace>
  <inkml:trace contextRef="#ctx0" brushRef="#br0" timeOffset="200942.0759">5306 15624 391 0,'2'-4'407'0,"-2"-2"-85"0,0-1-34 16,1 1-27-16,-1 3-11 0,0 2-40 0,0 1-22 15,-1 1-37-15,1 0-43 0,0-1-26 16,0 0-39-16,0 0-16 0,0 1-14 0,0 4 4 0,0 3 5 15,-2 3 7-15,1 9 7 0,-2 2 2 16,1 4-2-16,-2 2-2 0,-2 3-3 16,2 0-6-16,-3 0-7 0,3 1 0 0,-2-2-8 15,2 0-1-15,-2-1 1 0,2-2-5 16,-2-2-1-16,2-5-1 0,0-3 1 0,2-1-3 0,2-5 0 16,0-4-2-16,0-3-7 0,0-4-3 0,1-2-11 15,0 1-14-15,1 0-19 0,0-4-37 16,1 2-60-16,4-3-119 0,0-4-251 0,3-4-434 15,4-5-9-15</inkml:trace>
  <inkml:trace contextRef="#ctx0" brushRef="#br0" timeOffset="201333.4445">5828 15041 1707 0,'0'-5'250'16,"1"-3"-109"-16,1 1-54 0,1 1 13 0,2 3 5 15,3-2 5-15,-4 0-13 0,3 1-29 16,1 3-24-16,3-2-12 0,1 3-7 0,1 1-5 16,4 2-2-16,-1 0-6 0,-1 5-4 0,-2 2-1 15,-1 4 0-15,-4 1 5 0,2 5 2 16,-2 3 4-16,-3 2-1 0,0 2-5 0,-5 6 2 15,-5 3-6-15,-1 7 1 0,-5 6-2 0,-5 2-5 16,-2 1-2-16,-2-5-2 0,-4-3 2 0,2-6 2 16,2-10 2-16,2-5 1 0,4-5 1 15,3-8 6-15,2-2 2 0,2-2 9 0,5-4 6 16,2-3-4-16,0 1-4 0,1-1-10 0,1-2-9 16,1 0-5-16,1-2 4 0,5-2-3 0,3-5 1 15,6 0 0-15,2-3-5 0,4 0-2 16,4 1-5-16,-4-4-31 0,3 3-40 0,-3-1-71 15,2 1-112-15,-5 1-188 0,1 0-403 0,-2 1-348 16</inkml:trace>
  <inkml:trace contextRef="#ctx0" brushRef="#br0" timeOffset="201505.9986">6308 15271 711 0,'1'9'399'0,"3"2"-51"15,-1 10-76-15,-1 1-23 0,1 1-22 16,-1 2-28-16,-1-3-30 0,-2 4-33 0,-2-2-29 0,-1 1-27 15,2 0-22-15,-3 1-16 0,1 1-19 16,-2-3-7-16,1 2-8 0,-2-1-9 0,1 2-4 16,0-2-17-16,2-3-37 0,1-3-95 0,5-5-248 15,-1-1-623-15,3-4-350 0</inkml:trace>
  <inkml:trace contextRef="#ctx0" brushRef="#br0" timeOffset="201957.2472">6813 14711 2137 0,'3'-6'86'0,"4"-1"-29"15,-1-1 16-15,1 1 31 0,2 1 16 0,1 0-7 16,0 1-34-16,0 3-31 0,1 0-22 0,0 2-8 15,3 3-10-15,-2 2 0 0,-2 4 0 16,-3 1 0-16,1 5 6 0,-2 4-1 0,-4-1 1 16,-2 6-3-16,-1 2-5 0,-5 4 0 0,-3 6-5 15,-1 1-3-15,-2 0-2 0,-1 1-5 0,1-5 6 16,1-3-1-16,2-12 5 0,2-6 0 16,6-8 1-16,1-2-5 0,1-4-5 0,2 2-1 15,0-3-1-15,1 1 12 0,5-1 2 16,-1-3 3-16,3 1 0 0,-2 1-7 0,2-1 0 15,-2 3 1-15,1 0 0 0,0 2 0 0,-4 2 2 16,2 0 3-16,0 4-3 0,-4-2 9 0,3 6 0 16,-5-2 3-16,-1 5 8 0,-1-1-5 0,-2 5 9 15,-2 3 2-15,-4 0-5 0,-2 1 4 0,-4 1-4 16,-7 2 0-16,-1-1-5 0,-2 2 0 16,-5 1-2-16,3-3-7 0,-1-2 5 0,0-3-11 15,3-3-1-15,-2-3-5 0,6-1-7 0,3-4-6 16,2-2-18-16,5-2-28 0,6-3-66 0,1-3-147 15,7-2-259-15,2-1-506 0,5-5-135 16</inkml:trace>
  <inkml:trace contextRef="#ctx0" brushRef="#br0" timeOffset="202136.1369">7271 15098 1781 0,'2'10'481'0,"2"7"-398"16,-3 5-10-16,-2 6-6 0,-3-1 5 0,0-1 18 15,-5 1 5-15,-5-1 6 0,-4 2-12 16,-2-1-16-16,-4 0-19 0,1-1-22 0,0 0-14 16,1-2-13-16,1-2-3 0,4-2-15 0,3-2-21 15,5-4-51-15,2-3-141 0,4-1-337 0,2-1-1047 16</inkml:trace>
  <inkml:trace contextRef="#ctx0" brushRef="#br0" timeOffset="202551.4526">7627 14356 2427 0,'0'-3'82'0,"0"1"-46"15,0-1-19-15,0 5-11 0,0-1 4 0,0 3 21 16,-1 2 12-16,-1 6 9 0,-3 6 5 0,0 9-1 15,-3 10 0-15,-4 9 3 0,-5 4-1 16,-2 3-13-16,4-5-8 0,-3 0-13 0,5-4-7 16,3-2 1-16,0-3-6 0,4-5 5 0,4-5-6 15,3-6-1-15,4-5 3 0,0-6-2 0,5-3 6 16,1-5 0-16,6-4 7 0,2-3-6 16,3-5 2-16,3-6-1 0,5-2-13 0,0-5 6 15,2-3-6-15,-3 1-3 0,-3 2 3 0,-4 4-2 16,-4 4-2-16,-5 5-1 0,-2 3 0 15,-4 2-4-15,-4 2 1 0,-1 3 2 0,2 1-5 16,-3 1 8-16,2 5 0 0,-1 3 1 0,3 2 8 16,-2 3-3-16,-2 3 0 0,0 0-3 15,0 0-4-15,2 2-3 0,-2-4 1 0,1-1 0 16,-1 1-1-16,1-3 2 0,3 2-1 0,-2-2-3 0,-1-3-5 16,4-2-21-16,-2-1-47 0,3-1-75 0,-3-1-163 15,4-2-537-15,1-1-794 0</inkml:trace>
  <inkml:trace contextRef="#ctx0" brushRef="#br0" timeOffset="203508.0765">7932 15015 626 0,'0'-2'401'0,"0"-2"-206"0,0 2-96 0,0 2-45 15,-1 1-34-15,1 2 1 0,0 0 23 16,0 4 17-16,-2 5 17 0,1 1 5 0,-3 4-27 0,1 3-14 15,1 1-14-15,-5-2-14 0,5 2 2 16,-1-3-3-16,-2 1 3 0,3 0-1 0,-1-4-5 16,-1 1-5-16,2-5-12 0,2 1-13 0,0-4-24 15,1-2-33-15,3-1-82 0,0-2-193 0,-1-3-298 16,5-2 63-16</inkml:trace>
  <inkml:trace contextRef="#ctx0" brushRef="#br0" timeOffset="203904.8343">8480 14276 1367 0,'0'1'223'16,"-1"1"-158"-16,0-1-56 0,-1 2 17 15,-3 2 21-15,0 5 30 0,-4 4 14 0,-2 2-20 16,1 4-9-16,-5 0-15 0,5 1-6 0,4-1-12 16,-1-1-4-16,4 0-1 0,-2-3-3 0,6-3 0 15,4 1 2-15,-2-2 5 0,3-1 2 0,-1-3 7 16,4 0-2-16,3-1-1 0,-2-2 0 0,5-1-7 16,-1 2-2-16,-2-1-7 0,5-2-5 0,-4 2-1 15,3 0-1-15,-4 2 5 0,0 3 8 16,-2-1 4-16,-1 3 2 0,-1-3-1 0,-5 6-5 15,-1-2-7-15,-1 1 6 0,-1 0-2 0,-1 3-2 16,-1-2 3-16,1 0-6 0,-2 0 0 16,-3 2 1-16,2-5-4 0,-3 2-2 0,-1-2-6 15,-4-1-1-15,2 2-8 0,-1-1-3 0,-7-1-10 16,6-1-17-16,-5-2-24 0,3-3-56 16,1-1-98-16,2-2-213 0,-3-6-481 0,4 0-224 15</inkml:trace>
  <inkml:trace contextRef="#ctx0" brushRef="#br0" timeOffset="204060.8822">8534 14189 2169 0,'16'-10'102'0,"5"-6"-60"0,9-4-32 16,0 0-6-16,1 2 1 0,0-1-14 0,-1 1-45 15,-8 3-112-15,-4 6-225 0,-9 4-426 16,-6 4-77-16</inkml:trace>
  <inkml:trace contextRef="#ctx0" brushRef="#br0" timeOffset="223518.1064">8540 14068 293 0,'-3'-2'344'0,"-1"-1"-86"0,1-2-44 15,0 2-22-15,-2 0-19 0,3 1-14 16,-1-1-13-16,-3 1-24 0,3 0-20 0,-3-1-21 15,4 2-17-15,-2-1-11 0,-1 1-8 0,2-1-3 16,-3 1-9-16,4 0-5 0,-2 1-9 16,-2 0-6-16,-3 0-4 0,4 1-4 0,-4 0-3 15,0 1-4-15,-1 0 0 0,-3 1-4 0,-1 2 2 16,2 1 0-16,-1 2-3 0,-3 0 4 0,3-1 0 16,-6 2 3-16,5 0 0 0,-2 1-1 15,3-1 0-15,1-1-2 0,1-1 1 0,-2 0-2 16,3 0 0-16,0 3 0 0,3-2-3 0,-6 1 0 15,5-1-2-15,-2 2 1 0,-2 2 5 0,-1 1-2 16,2 2 2-16,0 0-4 0,1 1-5 0,-2 1 3 16,1 2 1-16,1-3 3 0,1 5-3 0,-2 0 3 15,2-1-3-15,0 2 2 0,0-1 6 16,-1-1-4-16,1 1 0 0,3 1 2 0,-4 2 0 16,1 1 0-16,-1 0 2 0,0 0 0 0,2-4-3 15,1-2 2-15,4-1 1 0,-1-2-3 0,-1-2 5 16,2 1-4-16,-3-2 1 0,4 2 0 15,0-3-3-15,1 3 2 0,-1 1 1 0,-1-2 2 16,2 3-5-16,1-1 6 0,-1-2-2 0,1 1-3 16,1 0 5-16,-1 1-5 0,4 0 2 0,-2-1 1 15,0 3-3-15,-1 1 2 0,4 0-3 16,0 0 0-16,-3-1 1 0,3 1 1 0,-2 1 0 16,0-1-2-16,3 0 1 0,-2-3-4 15,4 0 1-15,1-1 0 0,0 0-5 0,0-1 5 16,1-1 0-16,1-1 2 0,2-2 4 0,-3 2 0 15,0-3-1-15,3 1-1 0,-4-2-1 0,1-1 0 16,1-2 1-16,2 2 3 0,-3 0-3 0,1-2 4 16,-4 3-2-16,6-4 1 0,-2 0 4 0,0-2-1 15,0 2 1-15,3-2 0 0,2 0 3 16,-3-1-3-16,5 1 3 0,-5 0-3 0,3-2-3 16,0 0 0-16,1-4-3 0,1 2 2 0,-3 0 2 15,3-2-2-15,-1 2 3 0,-3-2-2 16,4 1 0-16,-5-3 0 0,4 0 0 0,-4 2 4 15,4-2-1-15,-4-1 2 0,6 0-3 0,-5 1-3 16,3-2 1-16,0-1-2 0,-2 2 3 0,2 0-2 16,-3 0 0-16,2-1 0 0,0 1-3 0,0-3 5 15,-2 2-5-15,2 0 5 0,-2 0-2 16,-1-1-2-16,1 0 6 0,-4 1-4 0,0 0 4 16,1 1 0-16,0-2-4 0,-2 0 1 0,0 0-1 15,1 1 4-15,-1 0 0 0,-4-1 0 16,5 1-1-16,-3 0-2 0,-2-3 2 0,3 2-3 15,2-1 2-15,-2 0-2 0,1 0-2 0,0-3 3 16,2 1-2-16,-3-3 2 0,0-1-1 0,2 2 2 16,-2 0 2-16,1 2-1 0,-4-2 7 15,0 1-1-15,-2 1 3 0,2 1 0 0,-3 1-4 0,0-2 2 16,-2 1-3-16,1-1 1 0,0-1-3 16,1 2 2-16,0-1-2 0,-2 2-4 0,1-3 4 15,0 2-6-15,1-2 1 0,-2 2 2 16,2-2-7-16,1 0 8 0,0 0-3 0,-1 0 1 0,-1-1 4 15,-1 2-1-15,0 1 1 0,0 0-3 16,0-1 1-16,-1-2-2 0,-1 3 0 0,-1-3 2 16,0 3-4-16,1-1 2 0,1 0-1 0,0-1 0 15,-1 2 3-15,-2 0-3 0,2-1 3 16,0 1-4-16,0 1 3 0,-2 2-5 0,3-3-1 16,0 1 3-16,1 0-9 0,0 0 5 0,0 0-2 15,0 2-1-15,0-2 5 0,0 1-3 0,0 2 2 16,0 1 1-16,-2 2 0 0,1-2-3 15,0 1-2-15,0 0 4 0,-3 3-6 0,3-2 4 16,0 1 0-16,0-2-3 0,-1 0 6 0,-3 1-2 16,3-2 1-16,0 0-1 0,0 1 0 0,-2-3 4 15,3 3-1-15,-2-3 3 0,0 2-4 16,-2 0 0-16,2 1-2 0,-3-2-6 0,3 1 5 16,-5 0-3-16,3 1 1 0,-2-1 1 0,-1 0-2 15,3 1-1-15,-5 0 1 0,0-3 0 0,0 5-3 16,-3-4 4-16,0 3 2 0,-2-2 0 0,-1-2 7 15,-2 2-6-15,3 1 1 0,-4 1-1 16,0-1 0-16,-2 3-5 0,-1 0 0 16,2 2-3-16,-3 0-10 0,-3 3 6 0,3 2-1 0,-5-2-2 15,0 5 3-15,5-1-12 0,-5 2-19 0,5 1-30 16,0 1-70-16,2 1-158 0,-3 2-300 16,3 3-295-16</inkml:trace>
  <inkml:trace contextRef="#ctx0" brushRef="#br0" timeOffset="224031.3487">8869 14380 1 0,'-4'2'0'0,"-4"-1"0"0,-4 2 0 0,3 2 16 0,1-1 210 16,2 1 29-16,-2-1 10 0,-1 0-20 15,0 2-37-15,3-2-41 0,0-1-45 0,3 1-39 16,-1-3-33-16,4 0-26 0,4-1 6 0,-1 1 22 15,3 0 23-15,1 1 22 0,7-2 3 0,2-4-5 16,9-2-10-16,3-1-9 0,11-7-16 0,6-2-18 16,2-2-11-16,5-4-11 0,2-1-5 15,-1 0-6-15,-2 1-6 0,1 3-2 16,-7-1-10-16,-5 5-14 0,-5 0-30 0,-4 3-81 0,-2 1-233 16,-5 2-479-16,-1-5-174 0</inkml:trace>
  <inkml:trace contextRef="#ctx0" brushRef="#br0" timeOffset="224251.3548">9545 13884 159 0,'12'9'444'0,"9"2"-133"0,6 6-48 0,-4 2-15 15,-5 0-27-15,-2 0-30 0,-5 3-30 16,-4-1-22-16,-5 3-14 0,-5 2-4 15,-6-1-12-15,-3 2-19 0,-7 1-20 0,2-5-19 16,-1-5-17-16,1-3-4 0,4-4-7 0,-1-3-5 16,4-1-5-16,4-4-19 0,0-3-43 0,5-2-109 15,1-4-189-15,2-1-495 0,6-5-576 0</inkml:trace>
  <inkml:trace contextRef="#ctx0" brushRef="#br0" timeOffset="224517.3164">9953 13573 1799 0,'-1'-5'301'0,"-4"-1"-127"0,2 1-49 0,2 3-1 16,0-1-5-16,1 6-18 0,1-6-27 0,-1 6-41 16,1-1-25-16,2 3-4 0,3 8 0 15,0 6 12-15,0 3 7 0,2 8 8 0,-1 1 4 16,0 6-5-16,2 0-2 0,0-1-4 0,0 2-2 15,2-1-5-15,-1-1-4 0,0-2-2 0,-1-1-7 16,1-5 0-16,0-3-2 0,0-4 1 0,0-5 0 16,-5-5-6-16,1-4-7 0,-4-1-12 15,2-3-25-15,-3-3-48 0,-1 0-121 0,-1-4-284 16,-3-1-576-16,2-5-86 0</inkml:trace>
  <inkml:trace contextRef="#ctx0" brushRef="#br0" timeOffset="224693.0428">9771 13598 1587 0,'3'-5'196'0,"0"-5"-79"0,2-1 0 16,2 1 35-16,1 0 19 0,2 1-13 0,3-1-39 16,2-3-53-16,3 0-30 0,5 1-21 0,-1-3-8 15,3 6-5-15,-1-1-9 0,2 1-7 16,-3 4-34-16,-2 3-60 0,0 4-144 0,-5 5-357 15,-4 4-454-15</inkml:trace>
  <inkml:trace contextRef="#ctx0" brushRef="#br0" timeOffset="224870.8227">9852 14098 1330 0,'4'2'159'15,"3"3"-21"-15,4-3 67 0,4-1 39 16,-1-3 7-16,6-6-36 0,3 1-61 0,5-5-54 15,2-2-40-15,7-4-28 0,-3 3-15 0,2-1-16 16,-4 0-14-16,-3 5-31 0,-5-1-52 0,-3 4-100 16,-8 2-217-16,-1 0-499 0,-3 1-319 15</inkml:trace>
  <inkml:trace contextRef="#ctx0" brushRef="#br0" timeOffset="225201.2777">10251 13659 462 0,'6'0'212'16,"1"2"-59"-16,5-1 23 0,-2 5 54 16,2 1 0-16,-1 2-18 0,0 4-23 0,2 3-21 15,-3 3-13-15,-3 1-28 0,1 3-21 0,-2-2-19 16,-1 1-13-16,-4-2-11 0,2-1-14 0,-6 1-16 16,2-2-11-16,-2-5 1 0,-1-3 5 15,2-5 18-15,0-3 20 0,2-2-2 0,-2-2-4 0,-1-3-20 16,0-5-25-16,-1-2-6 0,0-5-4 15,2-3-4-15,2 1-4 0,2-3 4 0,3-3-1 16,-2 1 2-16,5-3 5 0,2 7-8 0,1 0 1 16,0 2-1-16,2 5-1 0,2 3 5 15,-2 1 2-15,4 3 1 0,-1 3-6 0,1 2 5 16,2 1-3-16,-4 4 2 0,2 2 7 0,1 3-7 16,-5 0-1-16,0 1-2 0,2 0-5 0,-5 2 4 15,1 0-2-15,-3 3-2 0,0-1-5 16,-2 2-21-16,1 0-40 0,-4-6-79 0,-2-1-135 15,-1-3-275-15,0-3-466 0,-2-1 10 0</inkml:trace>
  <inkml:trace contextRef="#ctx0" brushRef="#br0" timeOffset="225516.3383">10653 13415 1396 0,'-1'-6'762'0,"1"2"-697"16,0-1-45-16,1 5-1 0,1 0 22 15,0 1 24-15,2 1 24 0,0 4 1 0,5 4-6 16,-1 3-5-16,3 3-13 0,2 5-8 0,3 1-8 16,0 2-8-16,-2 2-10 0,0 1-4 15,-3 0-8-15,1 1-5 0,-1 0 0 0,-1-4-6 16,-1-2-1-16,2-6 0 0,-1-4 3 0,-1-5 3 16,-3-4 10-16,-1-2 12 0,-1-4 7 0,-2-1 3 15,0-7-6-15,1-3-11 0,0-6-7 0,-2 0-11 16,0-4-1-16,-2-1-3 0,0 1-2 15,-3-2 5-15,0 0 0 0,-2-2 2 0,0 2-3 16,-1 3 2-16,3 2-3 0,-1 1-1 0,1 2 4 16,1 4-11-16,2 0-2 0,1 3-8 15,0-1-14-15,1 3-10 0,2-2-26 0,1 4-48 16,2 0-96-16,1-2-181 0,6 3-474 0,-1 3-750 16</inkml:trace>
  <inkml:trace contextRef="#ctx0" brushRef="#br0" timeOffset="227043.9138">11119 13218 2058 0,'-1'9'5'0,"-3"2"-17"15,1 5 29-15,0 2 40 0,0-5 22 16,3 2 21-16,1-3 6 0,3 4-14 0,2-3-3 16,3 0-20-16,2-1-12 0,2-5-7 0,0-3-5 15,2-4 1-15,0 0 0 0,-1-6-7 16,1-1-6-16,-1-4-7 0,-4-2-10 0,0-1-9 15,-2-3 1-15,-5 3-3 0,-5-2 0 0,-5 3 2 16,-5 1-11-16,-1 3-1 0,-6 1-3 16,2 3-4-16,-4 3 5 0,2 2 0 0,2 2-2 15,1 0-7-15,3 3 3 0,3 2-1 0,3 0-3 16,2 1 11-16,2 2-7 0,2-2 4 0,4 3 2 16,0-1-1-16,6-1 6 0,3-2 6 0,2-3 1 15,7-5 2-15,2-6 0 0,2 0 0 16,1-5-1-16,-1-2 7 0,1-3-4 0,-4 0 2 15,-1-3 0-15,-2-2-3 0,-4 1 4 0,0-3 0 16,-5 0-1-16,-1-1-1 0,-3 0-2 0,-5-3-2 16,-1-1 0-16,-3-3 1 0,-1-2 0 15,-1-3 0-15,-1-3-4 0,-1 3-3 0,1-3 3 0,0-2 1 16,-3 3 2-16,1-2 3 0,1 7 3 16,1 2 4-16,-2 7 8 0,0 5 6 0,0 5-2 15,2 0-2-15,-2 8-4 0,4 2-10 0,0 3-4 16,2 2-11-16,1 3-5 0,0 4 0 15,0 5-1-15,-2 7 6 0,3 3 0 0,2 6 3 16,2 5-1-16,2 7 1 0,2 5-2 0,1 4-3 16,0 6 3-16,-1 4 1 0,1 1 1 0,0-4 4 15,0-5-4-15,4-6-2 0,-2-6 2 16,1-5 0-16,3-5 1 0,-2-6 2 0,1-3-2 16,1-7 0-16,0-2 3 0,-1-5 1 0,0-3 3 15,-2-3 6-15,-2-6-2 0,1-1 0 0,-1-1-2 16,0-5-3-16,1 0 1 0,-2-3 1 15,-1-1-2-15,-1 1-4 0,-1-1 6 0,-4 0-3 16,1 1 3-16,-1 2 3 0,0 0-8 0,-1-1 0 16,-1 2 0-16,1 1-2 0,0 0 3 15,-1 4 1-15,2-2-2 0,-2 2-2 0,1 2 1 16,0 1-3-16,-1 3 2 0,1 0 2 0,-1 1-5 16,0 1 0-16,-1 0-3 0,1 1-3 0,0 1 1 15,0-2-3-15,-1 1 0 0,0-1 1 0,1 2 4 16,-2 0 4-16,2 0 1 0,0-1 5 0,0 1-5 15,-1-2 3-15,1 0 3 0,0-2 0 16,0 2 8-16,0 0-1 0,0-2-2 0,-1-2-4 16,1-1-4-16,-1 0-3 0,-1 0 2 0,1 0 2 15,-1-2-3-15,-1 1 1 0,2 0-3 16,1 3-2-16,-3 0 4 0,2-1 0 0,1 3 2 16,-1 0-2-16,1 1-7 0,0 0-7 0,0 1-4 15,0 4 3-15,1-1 1 0,0 3 5 0,2 2 3 16,1 4-5-16,1 0 7 0,0 2 1 0,1 1 2 15,4 1-1-15,0 0-2 0,-2 0 0 16,4 1 0-16,-2-4 1 0,0-3-1 0,2-5 3 16,1-3-1-16,3-3 1 0,-3-2 3 0,1-3-1 15,1 0 2-15,-2-6 1 0,-1 0-4 0,-1-1 2 16,-2-4-3-16,-1 0 3 0,-1-1-1 16,-5-2 1-16,1-1-2 0,-2 0-2 0,-2 0 4 15,-3 0-2-15,1 1 2 0,-2 1 1 16,2 4-5-16,0 2 1 0,0 2-2 0,3 3 0 15,0 1 0-15,0 4 0 0,1 0-6 0,1 1-3 0,1 2-2 16,0 1 0-16,4 3 2 0,0 1 5 16,1 2-3-16,2 5 3 0,-3 0-1 0,-1 3-1 15,1 3 5-15,-1-3 0 0,-1-1 2 0,1-5-1 16,0-2 1-16,-1-2 0 0,1-2 3 0,-2-3 2 16,1 0-2-16,-2-2 3 0,2 0 0 15,-2-3 2-15,2-2 2 0,1-1-2 0,-2-1-2 16,1-3-2-16,-2-1-2 0,3 0-2 0,-2-3 3 15,2-1 1-15,1 3-3 0,-2-2 1 16,0 0-3-16,2 1-1 0,-2 0 2 0,2 5 0 16,-1-4 1-16,-1 5 0 0,3 2-3 0,-4 2-2 15,2 0 1-15,-1 3-2 0,0 1-2 0,-2 1 0 16,4 0-3-16,-4 3 1 0,5 1 5 16,-5 2-1-16,1 2 3 0,-1 0 1 0,-3 0-1 0,0 4 0 15,-3-1 0-15,1 4 2 0,-3-5 0 16,-1-4 2-16,3-2 1 0,1-4 3 0,2 0 6 15,0-3 0-15,0-3-1 0,-2-1-5 16,2-3-6-16,0-1 0 0,2-1-2 0,-1 0 2 0,3-2-2 16,3 5 1-16,-2 0-3 0,0 0-4 15,1 3 2-15,1 2-3 0,1 2 4 0,2-1 2 16,-2 4-3-16,3 0 0 0,-1 1-2 0,0 3 4 16,-3 3-2-16,1-3 3 0,-2 1 0 15,0 0-2-15,-2 1 4 0,1-1-1 0,1-3 3 16,-1 2 2-16,0-8 2 0,1-2 1 0,-1-2-1 15,4-2-1-15,0-3 0 0,-2-1 0 0,-1-3 0 16,1-2-2-16,-2-1 0 0,-3 0-2 16,1-3 1-16,-5-1 1 0,0-2 0 0,-2 0-1 15,-2-2-1-15,0 0 1 0,-3 1 2 0,-1-3 1 16,-1 0-2-16,0-4 0 0,-4 1-1 0,2-1 0 16,0-3 1-16,-4 2 3 0,5-2-4 15,-2-1 0-15,3-1-2 0,0 0-2 0,5-1 4 16,-1 4 0-16,5 1 1 0,2 7 0 0,0 7-1 15,0 9-3-15,1 5-8 0,0 5-8 0,3 1-6 16,0 4-2-16,6 3 5 0,2 7 4 16,2 4 8-16,2 7 2 0,2 3 4 0,-4 2 0 15,2 6 0-15,-2-1 0 0,-1 3-1 16,-2 2 1-16,0 0-5 0,-3 0-12 0,0-1-38 0,0-4-56 16,2-2-75-16,-1-8-91 0,-1-4-122 0,0-8-266 15,-2-5-294-15,0-5 436 0</inkml:trace>
  <inkml:trace contextRef="#ctx0" brushRef="#br0" timeOffset="227177.4197">12045 12467 2218 0,'0'-5'77'0,"2"-4"-40"16,1-1-26-16,8-1-12 0,5 0-7 0,0-1-8 16,2 0-20-16,3-1-38 0,4 2-94 15,-1 2-199-15,4 0-336 0,-1 4-266 0</inkml:trace>
  <inkml:trace contextRef="#ctx0" brushRef="#br0" timeOffset="227890.4293">12523 12261 1096 0,'-9'3'553'16,"-4"5"-562"-16,-4 4-1 0,2 3 27 0,0 3 33 16,1 0 28-16,3 0 26 0,0 1 9 15,3 1-8-15,-1 0-17 0,1 0-24 0,3 3-22 16,0 2-14-16,2 4-7 0,1-6-6 0,0-4 2 15,5-5 12-15,1-8 25 0,3-4 23 16,2-2 15-16,-2-2-3 0,1-4-26 0,-3-4-21 0,1-4-19 16,3-2-10-16,-3 1-1 0,1-4 0 15,0-1-1-15,-2 3-1 0,0 1-3 0,-3 1-1 16,1 2-2-16,-1 3 0 0,2 3-3 0,-3 1-3 16,0 3-4-16,2 1-10 0,-2 3-3 15,1-1-1-15,-1 2-2 0,1 4 5 0,6-1 3 16,-6 3 3-16,3 2 1 0,-1 0 3 0,-1 3 1 15,1-2 2-15,-1 2 2 0,2-3 1 0,0-3 4 16,-2 0 3-16,4-5 7 0,-5 0 9 16,1-2 8-16,1-3 3 0,-3 0-3 0,2-4-5 15,2 0-6-15,-2-1-3 0,-2-2-1 0,1-1-2 16,1 0 1-16,0-1-3 0,-2 0 1 0,2-1 0 16,3-2-3-16,-4 2 0 0,3 0-3 15,0 0-1-15,-1 3-1 0,1 0 0 0,-2 1 4 0,3 3-3 16,-4 2 1-16,0 1-1 0,2 0-3 15,-1 3-3-15,-1 0-3 0,2 3-3 0,0-1 0 16,0 2 2-16,3 2 1 0,0 2 2 0,-2 0 1 16,3 0-1-16,-1 0 4 0,1-2 0 0,0-2 1 15,0-2 3-15,0-1-1 0,-1-2 5 16,0-3 3-16,1 0-1 0,-1-3 2 16,-1 0-1-16,2-2 2 0,-1-3-5 0,-2 1 2 0,1-1-5 15,-4 2-1-15,2-2 1 0,-1 4-4 16,-1 1 0-16,-1 0-2 0,0 4-3 0,3 1-3 15,1 0-2-15,2 0-5 0,1 4-2 0,1-1-1 16,0 2 1-16,3 5 1 0,1 1 3 0,-3 6-1 16,0 1 1-16,0 4 3 0,-2 3 1 15,-2 4 6-15,-4 5 0 0,-2 3 2 0,-1 6 1 16,-4 0-2-16,-3 1 1 0,-1-1-4 0,-1-8 2 16,0-4-5-16,3-9 12 0,0-6 6 0,2-5 8 15,3-3 23-15,-1-5 10 0,2 1 13 0,-2-5 3 16,1-3-8-16,-5-3-15 0,4-3-17 15,-3-3-7-15,2-3-11 0,4-1-2 0,0 1-3 16,1-2-4-16,2-1 5 0,2 2-6 0,-3-2 0 16,2 0-1-16,-1 3-5 0,-2-1-6 0,-1-1-14 15,0-1-24-15,0 1-50 0,-1-3-70 0,-2 0-170 16,0 1-643-16,1-4-679 0</inkml:trace>
  <inkml:trace contextRef="#ctx0" brushRef="#br0" timeOffset="232342.4919">7481 15634 1 0,'0'-1'0'0,"0"0"0"0,0-1 136 0,0 1 145 0,0-1-18 15,0 2-30-15,0-1-20 0,0-1-15 16,0 2-19-16,1-1-15 0,-1 0-25 0,0 1-13 16,0 0-7-16,0 1-17 0,0 0-1 0,0-1-9 15,0 0-11-15,1 0-8 0,-1 0-11 16,0 0-14-16,0 2-9 0,-1-4-2 0,1 4-13 16,0-2-2-16,0 1-8 0,0 1-9 0,0-2-2 15,0 0-5-15,0 0-3 0,0 0-7 0,0 0 0 16,0 1-4-16,0-1-5 0,1 1 17 15,0 1-4-15,0 1 9 0,1 0 6 0,3 2-14 16,-2-3 9-16,-1 3-2 0,4-2 0 0,-4-1 2 16,-1 2-4-16,0 1 2 0,3-2-2 0,-2 1 4 15,0 0-4-15,-2 1 0 0,2-2 2 16,-1 1-7-16,3 1 6 0,-2 2-4 0,-1-2 0 16,0-1 3-16,4 3 0 0,-2 2 1 0,-1-3-2 15,0 1 1-15,3 2 1 0,-3-2 3 16,-1 0 1-16,4 2-1 0,-3-2 2 0,0 2-4 15,-1-2-1-15,0 0 4 0,4 0-5 0,-3 0 5 16,-1 1-2-16,1-1-2 0,0-2 2 0,2 0-2 16,-1 0 4-16,-1-2-3 0,0 0 1 15,1-1 1-15,-1 0-3 0,-1-2 4 0,0 1-3 0,0 0 2 16,3-1-1-16,-3 1-1 16,-1-1 3-16,0 0-1 0,0 0 4 0,0-1 3 15,1 1 0-15,-1 0-1 0,0-1-3 0,0 1 3 0,1 0-3 16,-1-1 2-16,0 1-2 0,0 1-5 15,0-1 2-15,0-1-2 0,0 1 4 0,0 0 1 16,1 0 4-16,0-2 1 0,1 1-3 0,3-1 2 16,-3 0-6-16,0 0 3 0,2 1-1 15,-2 1-3-15,0-1 1 0,-2 1-3 0,3-1 2 16,1-3 2-16,-3 3-2 0,1 1-1 0,-1-1-3 16,1 1 0-16,2-2-3 0,-1 2 3 0,-2-1-2 15,0 2-5-15,0-1-5 0,2 0-12 0,-3 0-8 16,0 0-14-16,0 0-17 0,1 0-27 15,-1 0-49-15,0 3-73 0,1-2-91 0,0 0-102 16,1 2-174-16,0-1-196 0,4-1 695 0</inkml:trace>
  <inkml:trace contextRef="#ctx0" brushRef="#br0" timeOffset="232913.6128">7934 15875 1 0,'0'-1'101'0,"0"-1"295"0,0-1-33 16,1 1-58-16,-1 1-39 0,0 0-48 0,3-2-47 15,-3 1-38-15,1-1-31 0,0 2-22 0,0 0-18 16,0 0-11-16,1-1-8 0,3 0-4 0,-1-2 0 15,5 0 1-15,1-2-4 0,0 1-5 16,2 0-5-16,3-1-5 0,-2-2-1 0,5 0 0 16,2-1-3-16,1 1-6 0,2-2-3 0,-1 1-6 15,5 2 0-15,-5 1 3 0,-2 1-9 16,-3 1-2-16,-4-1-14 0,-2 4-17 0,-1 0-24 16,-2 0-54-16,-3 0-98 0,2 1-159 0,-5 0-347 15,4 0-342-15</inkml:trace>
  <inkml:trace contextRef="#ctx0" brushRef="#br0" timeOffset="233173.6007">8844 15504 1597 0,'4'-4'360'0,"5"-2"-141"0,0-2-55 15,0-1 1-15,-1 4-9 0,3-3-22 16,-4 2-36-16,0 3-31 0,2-2-21 0,-3 2-16 16,-1 0-6-16,3 0-7 0,-1 0-9 0,-2-1-3 15,2 3-4-15,-4-2-2 0,3 2-1 16,-2-1-7-16,2 2-13 0,0 0-22 0,1-1-29 16,0 1-56-16,-1-1-83 0,4 0-125 0,1 0-283 15,3-2-359-15,0-1 317 0</inkml:trace>
  <inkml:trace contextRef="#ctx0" brushRef="#br0" timeOffset="233400.1328">10155 14906 1305 0,'1'-4'244'0,"0"0"-110"0,0 0-26 0,4-1 3 16,-3 2-1-16,0-1-9 0,3 1-21 16,-3 0-28-16,1-2-15 0,1 3-18 0,1-1-14 15,-3 2-9-15,4-1-10 0,-2-1-8 0,4 1-34 16,-2 1-72-16,0-2-143 0,0 3-318 16,-2 0-373-16</inkml:trace>
  <inkml:trace contextRef="#ctx0" brushRef="#br0" timeOffset="233684.2849">10533 14764 1350 0,'0'-2'273'0,"0"-1"-89"0,0-1-3 15,-1 0 9-15,1 0-4 0,-1 0-26 16,-1-1-37-16,-1 0-31 0,2-1-23 0,-2 0-15 15,1 1-15-15,-2-2-6 0,0 0-12 0,0-2-4 16,-2-1-4-16,-3-2-8 0,0 0 0 16,-1-2-6-16,-2 2-3 0,0-3 0 0,1 1 0 15,0-1 1-15,-1 2-3 0,-1 0-5 0,0 0-11 16,2 0-20-16,-1-1-19 0,1 4-25 0,2-1-22 16,1 3-34-16,-1 2-66 0,4-1-108 15,-1 3-237-15,4 2-305 0,0 0 293 0</inkml:trace>
  <inkml:trace contextRef="#ctx0" brushRef="#br0" timeOffset="234148.3054">10172 14471 1 0,'0'-2'0'0,"-2"-2"0"0,1 0 248 16,-1 0 6-16,1 2-62 0,0-1-63 0,-1 2-56 16,0 0-43-16,-1-1-49 0,2 2-40 15,1 0-33-15,-2 2-47 0,1 0-69 0,-2 1-134 16,-2 1 275-16,3 1 67 0</inkml:trace>
  <inkml:trace contextRef="#ctx0" brushRef="#br0" timeOffset="234434.8335">9987 14591 1 0,'-2'0'0'0,"1"-1"171"0,1 1 83 16,0-1 8-16,0 1 0 0,0-1-18 15,0 0-34-15,1 0-23 0,3-3-27 0,-1-2-19 16,0 1-9-16,0-1-17 0,1 0-13 0,-1-2-9 16,3 1-15-16,-3 0-12 0,4 1-11 0,-2-1-12 15,3 1-15-15,-3 1-4 0,1 0-9 16,-1 0-4-16,1 3-4 0,-1 1-11 16,-1-1-9-16,2 2-5 0,-1 2-4 0,2 1-2 0,-3 3-2 15,4-1-21-15,-1 0-51 0,-2 1-112 16,4 2-191-16,0-1-289 0,-2 1-417 0</inkml:trace>
  <inkml:trace contextRef="#ctx0" brushRef="#br0" timeOffset="236586.2825">6818 14343 305 0,'-3'-6'798'0,"0"-2"-397"0,-3-1-98 16,4 1-36-16,-1 1-28 0,-2 2-27 0,2-2-40 15,-4 0-38-15,4 1-28 0,0 1-16 0,-1 0-15 16,1 0-7-16,2 0-7 0,0 0-14 0,0 3-3 16,1 0-8-16,0-1-9 0,0 3-4 15,0-2-7-15,0 2-6 0,0 0-5 0,0-1-2 16,0 2-6-16,0-1 0 0,1 1-5 0,-1-1-10 16,0 3 5-16,2-1-2 0,1 1 6 0,4 6 6 15,0 1-2-15,1 2 3 0,0 2-3 16,2 0 5-16,0 5-4 0,-2-1 1 0,2 1 3 15,-1 0-3-15,1 0 3 0,-2-1 1 0,0-1-2 16,1 2 7-16,-1-5-5 0,1 1 2 16,1-2-2-16,-2-1-1 0,-3-2 0 0,2 0 1 15,-2-2 2-15,1 0-7 0,-3-2 5 0,1-2 1 16,-3-2-1-16,0-1 8 0,-1-1-4 16,0 0 4-16,0 0 2 0,0-1 5 0,0 1 0 15,-1 0 4-15,1 0 5 0,-1-2-11 0,-3-1 3 16,1 0-7-16,-3-5-6 0,1 0 6 0,-2-3-6 15,2-2 1-15,-3 0-2 0,-2-1-3 16,0-2 2-16,0-2-1 0,-1 0 2 0,0-1-7 16,-5-1 7-16,3-1-2 0,-5 2-2 0,3-2 9 15,-3 4-9-15,3-1 2 0,-1 2 1 0,-2 1-2 16,3 1 2-16,-1 0-2 0,3 1 0 0,2 2-4 16,2-1 6-16,0 3 0 0,1-2-3 0,4 1 11 15,-3 1-13-15,4 0 5 0,-4 1 1 16,5-3-8-16,-2 4 7 0,1-1-4 0,1 2 1 15,1-1 0-15,-1 1 3 0,-2-2-2 0,2 5-1 16,1-2 4-16,0 2-6 0,0 2 4 0,1-1-1 16,-1 0-3-16,1 2 2 0,-3-2-2 15,3 2 0-15,0 0 2 0,0 0-1 0,0 0 1 16,0 0-4-16,0 0 1 0,0 0-6 0,0 0 0 16,0 0 1-16,0 2-6 0,0-2 8 15,0 0-1-15,0 0 2 0,0 0 7 0,0 0-2 16,0 0 5-16,0 0-3 0,0 0 3 0,0 0-3 15,0 0-2-15,0 0 2 0,0 0-2 16,0 0 2-16,0 0-2 0,0 0 0 0,0 0 3 0,0 0-2 16,0 0 2-16,0 0-2 0,0-2 0 0,0 2-1 15,0 0 0-15,0 2 1 0,0-2-5 16,0 0 6-16,0 0-1 0,0 0-2 0,0 0 5 16,-2 0-8-16,2 0 2 0,0 0-3 15,0 0-5-15,2 0-7 0,-4 0-12 0,2 0-20 0,0 0-35 16,-2 0-33-16,2 1-42 0,0 2-72 15,0 0-95-15,2 1-204 0,-2 1-397 16,5 4-50-16</inkml:trace>
  <inkml:trace contextRef="#ctx0" brushRef="#br0" timeOffset="237919.6161">7188 14283 1261 0,'0'-1'202'0,"0"-2"-16"0,-1-1 18 0,1 2 11 16,0-1-24-16,-1-2-30 0,1 0-39 0,-2 0-28 0,0 1-18 15,1-2-12-15,1 1-10 0,-1-2-3 16,1 0 0-16,-1 0-6 0,1-1-4 16,-2-1-8-16,-1-1-7 0,-1 0-4 0,3-1-1 15,-2 1-1-15,-2 1-9 0,1-4 1 0,-4-1-3 16,4 0-3-16,-3-5 8 0,-2 3-4 0,0 1 1 16,2-2 0-16,-1 0-4 0,-3 1-1 0,-2-3-1 15,-1-1 0-15,1 1-5 0,-3-1 4 16,-2 3-1-16,5-2-2 0,0-3 7 0,0-1-5 15,0 3 1-15,6 2-1 0,0 4-2 0,0 0 1 16,0 3-2-16,2-1 3 0,2 4-4 0,-3 1 2 16,5 2-2-16,-2 3-4 0,-1 1 6 15,2 0-11-15,2 2-3 0,0-1-7 0,-1 2-11 16,1-1 3-16,-2 3 4 0,1-1 7 0,0-1 10 16,-3 3 3-16,2 0 4 0,1-3-2 0,-1 3 4 15,-3-3 0-15,4 0-1 0,0 1 1 16,-2 1-1-16,-1-1 1 0,1-1-1 0,-1 0 1 15,-2-1-1-15,2 4 1 0,-2-2 1 0,2 1-3 16,-3-1 2-16,-1 2-1 0,3-2 1 16,-2 1 0-16,-1 0-4 0,2-1 4 0,-2-1 0 0,0-1 1 15,-1-1 2-15,-1 2-2 0,1 1 1 16,-2 0-4-16,-1 2 1 0,0 1 0 0,-6-3-2 16,2 1 2-16,-1 1-3 0,-1 0 1 0,-2 2 0 15,0 0-1-15,1-3 4 0,-2 3-2 0,1 3 1 16,-2-4-1-16,0 3 1 0,-3-1-1 0,0-1-2 15,1 3 3-15,-1-3-3 0,3 1 1 16,-3 0 1-16,5 2-4 0,-4-3 4 0,2 3-2 16,0-3 1-16,-1 1 2 0,-2 3-2 0,3-5 2 15,-1 1-2-15,-1 0 2 0,2-1-1 16,0 1 0-16,0-1 0 0,-2 2-1 0,-1-3 2 16,0 2 1-16,0 0-2 0,-2 1 2 0,0-1-4 15,-1 2 2-15,-3 0-2 0,0-1 3 16,0 2-2-16,-3-2 1 0,-1 1 1 0,2 2-4 15,-4-3 4-15,3 4-1 0,-3-2 1 0,4 3-1 16,-6 0-3-16,3 1 1 0,-1 0-2 0,-3 0 4 16,1 0 2-16,5 0-4 0,-4 0 2 0,3 0-1 15,-2 1-3-15,-4 1 5 0,0-2 0 0,0 0 0 16,1 2 0-16,0-1-2 0,0 0 0 16,0 1 3-16,-2 0 6 0,2 1-2 0,1-1-1 15,1 1 0-15,-1 3-4 0,2-2 5 0,-2-2-1 16,1 3 1-16,3-3 0 0,0 1-3 0,0-5 0 15,3 5 0-15,-2-3 2 0,-2 2-2 16,2 0 2-16,-3-2-3 0,5 1-2 0,0 1 3 16,0-2 0-16,2 2 2 0,3-5 2 0,3 1-4 15,2-3 0-15,2-2 0 0,5-2 1 0,-3 1 0 16,6-2 2-16,0 0-2 0,2-2-8 16,3 2 6-16,2-3-1 0,0 0 2 0,2 0 5 15,1-1-6-15,1 0 0 0,1 0-1 0,1 0-1 16,-1 0 1-16,0 0 1 0,2 0-1 15,-2-1-4-15,0 1 5 0,0 0 1 0,0-1-1 16,0 1 6-16,0 0-9 0,2 0 0 0,-2 0-1 16,1-1-3-16,0 1 5 0,-1 0-3 0,0 0-1 15,2 0-6-15,-2-2-7 0,2 2-2 16,2 0-16-16,2 2-18 0,3-2-37 0,1 0-43 0,-1 0-44 16,-1 0-63-16,2 0-53 0,-1 0-97 15,-1 0-163-15,-2-3-224 0,-1 1 292 0</inkml:trace>
  <inkml:trace contextRef="#ctx0" brushRef="#br0" timeOffset="238294.3982">4088 14631 1 0,'-6'-2'162'0,"0"-6"217"0,-2 3-57 15,2 2-63-15,2-1-51 0,-1 2-31 0,3 0-26 16,-3 1-15-16,1-2-22 0,2 3-14 0,0-1-21 15,1 2-27-15,-1-1-23 0,1 3-20 16,-2-2-13-16,0 2-5 0,0 0 3 0,-2 2 0 16,1 0 0-16,-1 4 4 0,3-1 0 0,-5 2 2 15,0 3 7-15,-2 3-3 0,-3 1 1 16,-1 5-1-16,0 1 0 0,-5 3 3 0,0 2 3 16,-2 2 2-16,1 1-4 0,-3-2 4 0,0 1-1 15,1-3 3-15,0-1 3 0,-1-1-2 0,1 0 6 16,-1-3 4-16,3 0 7 0,2-3 4 0,1-4-5 15,3 0-10-15,4-2-11 0,2 1-4 16,2-6-4-16,4 0 2 0,4-3 9 0,1-2 7 16,5-1 13-16,2 1 6 0,2-2 2 0,5-1-4 15,2-3-7-15,0 1-4 0,-1-3-5 0,0-2-2 16,-2 1-5-16,0 0-5 0,0 2-11 0,-2-2-31 16,1 1-44-16,0 2-82 0,2 0-112 15,0 3-124-15,1 0-295 0,3 0-445 0</inkml:trace>
  <inkml:trace contextRef="#ctx0" brushRef="#br0" timeOffset="245012.2621">6245 14469 1 0,'0'-3'0'0,"0"0"0"16,-1-1 0-16,-1 0 0 0,0 1 0 15,0 1 0-15,-1 0 103 0,2 1 20 0,1-2-29 16,-2 2-6-16,0-1-1 0,1 1 0 0,1-2 0 15,-2 0-11-15,0 0-4 0,1 0 5 0,-1 0 1 16,0-1 15-16,-1 2 2 0,1-1-8 16,1 0-11-16,-1-1-12 0,-3 2-13 0,1-1-13 15,-1 0-2-15,1 0-11 0,-3 1-3 0,3 0-4 16,-5-1-6-16,1 2-3 0,3 0-5 0,-4 0 2 16,-1 1-3-16,-1-2 4 0,1 2 3 0,-1-2-1 15,-1 1 2-15,-2 1-6 0,2 1-1 16,-5 1 2-16,1 0-4 0,-1 0 3 0,-3 1-3 15,3-1 0-15,0 1 0 0,-2 1-1 16,0 1 0-16,0 1-3 0,2-1 3 16,0 2-3-16,-2 0 1 0,4 2 1 0,-4-2-4 0,3 2 4 15,-3 2 0-15,0-3 0 0,2 2 0 0,-1-1 2 16,-5 1 0-16,3 1 0 0,-2 0 2 0,-2 1-4 16,2-1 0-16,-1 1 1 0,-3-2-2 15,3 2 3-15,-4-2-1 0,2 1-3 16,0-1 5-16,2-1-3 0,-1 1 1 0,-1 1-1 0,4 1-2 15,-1 0 0-15,-2 2-1 0,-1-2-19 0,2 3-4 16,-3-1 3-16,1 0-1 0,-2 0 18 16,0-2 3-16,0 1-8 0,3-1 1 0,-1 1-7 15,4 0 5-15,-3 1 3 0,1-2-1 0,0 2 12 16,-1 0-6-16,3-2 5 0,-1 0-3 16,2 0-1-16,-1-3 3 0,5 2-2 0,-3-3 3 15,2 3-2-15,3 0-2 0,0 0 0 0,-2 2-2 16,-1 0 4-16,-1-1 1 0,-2 3 0 0,1 0-2 15,1-2-2-15,-1 2 2 0,-2 2-2 0,2-2 3 16,0 0 0-16,2-1-4 0,1 1 1 0,2-2 0 16,2-1-1-16,-3 2 5 0,4 0-1 0,-4 2 0 15,2-1 0-15,-1 0 0 16,-2 2-1-16,0 2 2 0,-1-1 0 0,-3 4-3 16,0-3 4-16,1-1-2 0,0 0 1 0,3-2 3 15,-2 2-1-15,1-1-1 0,0 1-1 0,1-4-1 16,-2 3-1-16,3-3 1 0,-1 1 0 0,4 0-2 15,-3 0-1-15,2 1 0 0,1 0 1 0,1-3-1 16,-1 4-5-16,1 1 1 0,0 1-4 0,-4 1 1 16,3 0 1-16,-2 0 0 0,-2 0 3 15,6-3-2-15,-1-2 0 0,2 2-3 0,-1 1 1 16,1-2 4-16,-1 2 0 0,2 1 2 0,-3-1-7 16,2-1-9-16,1 2 1 0,2 0-8 15,1-1 4-15,0-2 5 0,-1 2-3 0,2-1-2 16,0 2-19-16,2-4-1 0,1 1 10 0,-1 0 3 15,1-2 17-15,1 1 2 0,1-3-7 0,2 1 8 16,0-2 8-16,1-3 7 0,1 1 1 0,1-1 2 16,1 0-1-16,1-2-3 0,1 3 5 15,2-1-1-15,-1 1-3 0,2-1-4 0,-3 4-3 16,1 0 4-16,-1 3 3 0,0 0 13 16,1-1 3-16,2-3-5 0,1 1-3 0,-2 0-9 0,2 0-3 15,1 1 0-15,-2-1 1 0,4 1 2 16,-1 0 5-16,0 0-3 0,1-3 4 0,-1 4 2 15,0-5-7-15,-2 5 4 0,1-4-6 0,0 0-3 16,2-1 4-16,-1 2 1 0,1 0-2 16,3-1 3-16,-4 0-8 0,5 0-1 0,-3 1-2 15,-1-1 0-15,3-1-1 0,-2 0-1 0,3-2-4 16,-1 1-8-16,0-4 1 0,-1 0-3 0,1 0-2 16,2-1 1-16,-1 0 2 0,0-2 0 0,1 3 6 15,0-1 4-15,-3-1-1 0,2 0 3 16,1 0 0-16,-1-1-3 0,0 1 3 0,2 0 0 15,-3 1 2-15,3 0-1 0,-1-2 0 0,3-1 0 16,0 0 4-16,0 0 0 0,0-2-1 0,1-1-1 16,-1-1 0-16,0-1 1 0,-2 2 6 15,1-3 7-15,1 1 1 0,0 1 2 0,-1-1-5 0,2 1-6 16,-2 1-2-16,3 0 5 0,-2 1 2 16,-1-1 7-16,1 0 1 0,0-1-5 0,3-1-4 15,-2-2-4-15,4 2 1 0,-3 1 2 0,3-1 6 16,0-3 1-16,1 1-5 0,-1-1-2 0,1-2-2 15,-2 2 0-15,0-2 1 16,3 0 2-16,0 1 2 0,-1 1 0 0,0-1 2 0,-2 3-1 16,0-1-2-16,-1-1 2 0,-1 1 1 15,-1 0-4-15,1-1-3 0,2 1 1 0,-4 1 2 16,3-3 4-16,-1-1 2 0,-1 0-3 0,-1 0-2 16,1 1 2-16,-2-2-3 0,2 0 1 0,0 0-3 15,-2 0-6-15,3 1 3 0,-3-1 3 16,0 0 0-16,3-2 4 0,-5 3-2 0,0-2-2 15,-1 3 1-15,-1 0 1 0,-2-1-1 0,0 0 0 16,2 0-1-16,1 1-4 0,-1-2 5 0,0 0-1 16,2-3 6-16,-2-1-1 0,2 0 1 15,-3-2 0-15,2 1-1 0,0 1 2 0,-2-2-4 16,2 1 1-16,1-3-4 0,1 1-4 0,0 0 2 16,1 2 0-16,-1 0 2 0,-3-1 1 0,2 1-1 15,-1-3 0-15,-2 3 1 0,2-1 4 0,-5 1 2 16,4-1 7-16,-3-1 5 0,-1 2 4 15,4 0 7-15,-4 0-2 0,2 0 0 0,-1-2 1 16,-2 3-9-16,2-2-2 0,-4 0-2 0,1 3-3 16,-1-3 3-16,2 3 3 0,-3-1-1 15,-1 0 0-15,1-1 3 0,-6 1-4 0,3 0 3 16,-1-1 0-16,-2 0-5 0,2 1 0 0,0-1-3 16,-1 1 0-16,1 1 3 0,1-1 1 0,-4 1 1 15,3 0 0-15,-3-1 1 0,3 2-3 0,-1-2-1 16,-1-2 2-16,-2 2-3 0,2-3 6 15,-3 3-1-15,0-1 0 0,-1 2 6 0,1 1-2 16,-2-1-1-16,0-1-4 0,-2 2-3 0,1-1-4 16,-1 2-2-16,2-2 2 0,-1 0-5 0,-1 0-2 15,0-1-3-15,0-1-3 0,1 0 1 16,0 2 3-16,1-2-2 0,-1 0 3 0,0 2 0 16,-1-1 0-16,-2 1 9 0,1 1 2 0,0 1-6 15,-3 1 3-15,4-1-6 0,-4 1-3 16,3-1 6-16,-1 1-3 0,-3-2-1 0,-1 2 3 15,3-1-4-15,-1 2 0 0,0-1 0 0,1 0 0 16,2 1-2-16,-4 0 2 0,5 1-3 0,-5-2-3 16,3 3 6-16,-4-1-2 0,1-1 0 0,3 2-1 15,-4 0-2-15,0-2-2 0,1 0 1 0,-3 0-2 16,-1 1-5-16,-2 0 1 0,1 0-2 16,-2 1-6-16,-1-2 7 0,1 1 0 0,-4 2 0 15,-2-1 6-15,0 1-4 0,0 0 2 0,-2 0 1 16,2-1 1-16,-3 1 2 0,-2 0 3 0,0-1 2 15,-3 0-4-15,4 2 2 0,-4-5-2 16,-2 3-2-16,3 1 4 0,1-1-10 0,-3 3-1 16,-1 2-4-16,-1 0-2 0,-2 3 4 0,-2 2-9 15,2 1-32-15,2 2-49 0,-1-1-92 16,-5 6-134-16,5-1-231 0,-4 4-125 0</inkml:trace>
  <inkml:trace contextRef="#ctx0" brushRef="#br0" timeOffset="245707.4034">5900 16334 903 0,'-1'-3'232'16,"-3"-1"-40"-16,3 0-15 0,-1 3-13 0,4-1-5 16,-2 1-5-16,0 1-20 0,0-1-28 0,0 2-38 15,0-1-30-15,1 1-22 0,-1-1-19 0,2 0-10 16,-2 2-19-16,2-2-21 0,-1 1-26 16,-1 1 45-16,4 3 21 0,1 2 28 15,1 3 37-15,0 2-37 0,3 1-1 0,-4-1-2 0,1 5-8 16,2 1 7-16,1 3-5 0,1 0-2 0,2 2 5 15,-1 7-1-15,4 1 10 0,1 5 3 16,1 0 3-16,-1 1-4 0,1-1-2 0,-1-1-1 16,0 1-10-16,2-1 5 0,-2-1-3 0,0 4 1 15,1-8 8-15,-2 1-9 0,1-4 2 16,-3-4-4-16,1-3 2 0,0-1 3 0,-3-5 1 16,-2-3 6-16,1-3-8 0,-6 2 8 0,0-4-1 15,0-3-1-15,-4 0 13 0,1-2-8 0,0 0 0 16,0 1-25-16,-1-1-48 0,0-1-58 0,0-1-106 15,-1-2-108-15,0 2-196 0,-1 1-344 0,-5 5 288 16</inkml:trace>
  <inkml:trace contextRef="#ctx0" brushRef="#br0" timeOffset="245991.8432">6032 16987 438 0,'2'1'238'0,"3"1"-95"15,-1-1-33-15,4 3 36 0,3 0 12 16,-2 6-4-16,1 0-10 0,1 6-15 0,0-2-10 16,1 7-12-16,3 3-20 0,-2 2-10 0,2 2-17 15,-1-1-9-15,0-1-9 0,1-3-5 0,-2 0 0 16,-1-3-9-16,0-3 2 0,-3-2-5 16,0-5-2-16,-1-4 4 0,-1-1-2 0,-3-3 12 15,-3-1 26-15,0-1 35 0,0-1 29 0,2-5 4 16,1-2-21-16,1-6-39 0,4-10-34 15,6-8-21-15,-2-5-8 0,6-3 2 16,3-1-6-16,5 4-2 0,-5 0-24 0,-1 6-28 0,-1 3-38 0,-2 3-49 16,-3 4-63-16,0 3-118 0,-4 4-270 15,-1 6-832-15</inkml:trace>
  <inkml:trace contextRef="#ctx0" brushRef="#br0" timeOffset="246443.406">5696 18114 804 0,'-7'-9'841'0,"-1"-3"-560"0,1-1-59 0,-1 5-47 16,7 2-24-16,0 2-21 0,1 3-45 16,0 1-29-16,0 1-40 0,1-1-30 0,0 1-2 0,4 3-7 15,2 5 15-15,6 1 3 0,0 3-7 16,2 4 5-16,2 0-1 0,2 3 9 0,-9-10 10 15,2 4 0-15,-2 0-7 0,6 3-2 0,-1-2-6 16,1 4-3-16,1-2 8 0,1 1-2 0,1-3-7 16,-6-1 15-16,0-4 10 0,-3 0 29 15,-2-6 32-15,-1-3 15 0,-4-3-7 0,1-6-19 16,-1-7-20-16,-2-8-34 0,2-20 1 0,2-9-9 16,-5 4-7-16,-5 16 9 0,2-2-10 15,-4 2-10-15,3 5-26 0,-3-1-40 0,4 6-56 16,-5 0-62-16,7 3-88 0,1 1-153 0,4 4-348 15,4 1-394-15</inkml:trace>
  <inkml:trace contextRef="#ctx0" brushRef="#br0" timeOffset="247806.1149">6490 17831 1464 0,'-6'14'50'0,"-7"4"-28"0,2 9 22 0,1-6 45 16,5 1 38-16,0-1 16 0,2-2-20 0,2 1-31 16,2 1-15-16,0-1-20 0,6-1-13 15,-2 1-1-15,6-5-11 0,1-4 7 0,4-2 5 16,-4-9-1-16,5-3 9 0,-3-7-1 0,4-1 4 16,-1-5-3-16,-2-4-12 0,1-2-10 0,-1-4-8 15,-3-1-2-15,-4 3 2 0,-2 2 1 16,-5 5-9-16,-6 2-8 0,-1 5-6 0,-3 2-3 15,-2 3 0-15,-3 3 1 0,0 2-6 0,2 4-4 16,-4 0-1-16,2 2 1 0,4 3 1 16,-1-1 4-16,2 2-3 0,3 1-6 15,3-1-1-15,3-1-2 0,4-2 5 0,1 1 12 0,6-1 0 16,1 0 1-16,5-5 0 0,-1-4 3 0,4-3 3 16,4-6 11-16,-3-3 2 0,3-6-5 0,1 0 2 15,-4-7-4-15,-4 0 4 0,-1 1 3 16,-2-3 0-16,-4 5-2 0,-2-2-3 0,-1-3-2 15,-5 0 0-15,-1 0 4 0,-2-2-1 0,-3 1-2 16,-3 2-2-16,-4-3-4 0,1-1 2 0,-7 2 2 16,4-2-1-16,-5 0-3 0,-1 1-4 15,2 3-1-15,-2 7 0 0,1 4 8 0,7 6 4 16,-1 3-4-16,4 6-4 0,0 2-18 0,5 1-13 16,1 8 0-16,-3 4-4 0,4 8 11 0,2 7 5 15,1 5 1-15,4 5 4 0,1 2 3 16,4 2 4-16,5 4 0 0,5-1 0 0,5 4-4 15,-1-2-1-15,3 1 5 0,1-2-3 0,0-5-1 16,0-6-4-16,-3-9-9 0,2-9-2 0,-1-9-1 16,-4-5 3-16,-1-3 11 0,-1-4 7 0,-3-5 2 15,-3-4 4-15,-2-4-3 0,-3-7 1 16,-2-2 6-16,-3-1-3 0,-2-2-2 0,-3 1 4 16,-1-1 1-16,-3 1 2 0,-4 6 4 0,-2 0-1 15,0 5-3-15,0 2 3 0,-1 1 2 0,2 3 3 16,1 6 5-16,3 2-4 0,-1 1-14 15,4 2-12-15,2 1-20 0,0 0-1 0,1 6 4 16,2 0 1-16,3 7 10 0,-1-1 0 16,2 3 4-16,3 2 3 0,3 0 6 0,2 1-1 15,1 3-3-15,0-1 2 0,3-1-5 0,-4-5 6 16,3-2 0-16,0-4-2 0,2-5-1 0,-1-4-5 16,-5-3 7-16,4-3 3 0,-6-4 10 0,5-1 1 15,-6-2 0-15,-1-5 0 0,0-1-6 0,-4-1 4 16,0 1 5-16,-4 0-8 0,-2 0 3 15,-1 1-5-15,-1-1-2 0,2 2-1 0,-3 2 3 16,3 3 0-16,0 1-6 0,0 3 2 0,1 1-8 16,1 0-3-16,-1 3 0 0,4 2-7 15,-2 0 2-15,2 2-5 0,2-3-4 0,2 2 7 16,1 0 3-16,2 2 9 0,0 0 3 0,3-1 2 16,-2 2-3-16,-1-4 3 0,3 2 2 0,-2-2-1 15,-2 0 3-15,0 1-6 0,0-3-1 0,4 1 0 16,-5 1 2-16,0 1 2 0,-3 1-5 15,1 1 0-15,0 1-4 0,-2 1-2 0,-2 2 5 16,-2-2 0-16,3 4 4 0,-3 0-2 0,-1 3-2 16,0-1 3-16,-1 0-3 0,1-2 5 15,-1 2 2-15,1-1-2 0,-1-2 0 0,1-3 0 16,2-2 12-16,-2-1 15 0,-1-1 14 0,1 0 7 16,-1-2-12-16,0-2-12 0,2-4-16 0,-2-2-3 15,1-1 0-15,1-1-2 0,2-1 1 16,-2 0-6-16,0 1-1 0,0-1-2 0,3 5 3 15,-2 1-4-15,0 1-7 0,2 3-1 0,-2 1-11 16,4 1 4-16,-3 2 0 0,3 0-3 0,0 3 5 16,-2-1-1-16,5 3 8 0,-1 2 3 0,1-1 6 15,0 3 4-15,-1 0-2 0,1-1 1 16,2 2-4-16,-2-4 2 0,0 0 2 0,1-3-2 16,-1 1 4-16,0-3-1 0,1-4 0 0,-1 3 6 15,-1-2 1-15,0-1 1 0,-4 0 0 16,2-2 6-16,1-3-6 0,-3-1 4 0,3 0 4 15,-1-5-5-15,-3 0 2 0,2-1-6 0,-3-6-2 16,-1 0-1-16,2 0 3 0,-4 0 4 0,-1-1-2 16,-4 1 0-16,3-3-8 0,-4-1-1 15,1-1 3-15,-2-1-3 0,-4 1 6 0,2 0-2 16,-1-1-5-16,-1-2 5 0,1 0 0 0,0-1 2 16,-1 1 3-16,3 1-2 0,4 1 2 0,-4-3 0 15,5 5 4-15,-2 0-2 0,3 5 2 0,1 6 0 16,-1 2-2-16,1 8 4 0,0 1-9 0,1 3-11 15,0 3-18-15,1-1-14 0,1 3-5 16,1 4 7-16,6 9 20 0,2 1 5 0,1 6 9 16,5 6 0-16,2-1-4 0,-1 3 4 0,4 5-2 15,-3 0 4-15,2 3 1 0,-1 0-2 16,-4 1-1-16,2-2-2 0,0 0-2 0,0-2 1 16,-3-1-13-16,-2-4-51 0,4-4-80 0,-8-3-120 15,0-8-152-15,-1-5-281 0,-1-4-285 0,1-9 508 16</inkml:trace>
  <inkml:trace contextRef="#ctx0" brushRef="#br0" timeOffset="247945.2266">7617 17172 3014 0,'-9'-7'73'16,"6"3"-105"-16,1-2-22 0,7 3 0 0,11-2 5 15,-2-2 25-15,5-2-27 0,3-2-77 0,7 1-127 16,1-1-259-16,10 0-916 0</inkml:trace>
  <inkml:trace contextRef="#ctx0" brushRef="#br0" timeOffset="248699.4953">8317 17023 2654 0,'-9'15'41'0,"-1"5"-55"16,-1 6 2-16,7 0 8 0,-1-6 6 15,4-2 14-15,0-1 7 0,0 1 6 0,1 1-4 16,2-4-8-16,0 3-1 0,4-8-1 0,-1-3 8 16,3-4 2-16,1-4 12 0,-2-4 1 0,-1-4-7 15,1-4-11-15,3-3-23 0,-1-7-14 16,-5 2-5-16,3-3-2 0,-6 1 9 0,0 1 4 16,-2-2 4-16,-3 6 8 0,-2 0 1 0,-1 4 7 15,2 6 0-15,-2 1 4 0,4 2 2 0,1 3-5 16,1 2-11-16,1 0-21 0,0 3-6 0,1 2 1 15,0 1 5-15,1 2 18 0,1 6 1 16,5-2 4-16,1 3-1 0,-1 0-1 0,2-2 1 16,0 2-1-16,1-3 3 0,1 1-2 0,-3-5 8 15,0-3 4-15,1-4 7 0,-4-2 14 16,1-4 4-16,-1 0 3 0,-2-6-6 0,3-2-10 0,-3-2-8 16,-1-5-3-16,3 1 1 0,-5 1-2 15,1-5 2-15,-1 3-4 0,2 0-3 0,-3 1 4 16,0-1-2-16,0 4 6 0,0 0 5 15,0 5-1-15,1 1-2 0,-1 2-4 0,0 5 0 16,1 1-11-16,-1 2-2 0,1 1-14 0,0 0-8 16,-1 1 5-16,2 2-1 0,4 2 13 0,-2 2 3 15,4 0-2-15,2 0 3 0,1 2-1 16,-1 1 2-16,0 0 1 0,1-2 2 0,-1 2 0 16,0-3-3-16,0-3 6 0,-2-1-6 0,0-4 5 15,-2-1 4-15,3-4-3 0,1-1 4 0,0-3-5 16,1-2 0-16,-2-2-1 0,0 1 1 0,-1-2-1 15,-4 1-5-15,3-2 2 0,-4 2-3 16,3-2-1-16,-3 3 5 0,0 1-6 0,3 2 2 16,-4 2 0-16,-1 3-1 0,0 1 1 0,3 1-1 15,-4 0-5-15,1 2-9 0,1 0 0 16,-1 0-5-16,3 0 0 0,2 3 7 0,4 2-4 16,-1 1 8-16,2 3-2 0,1 3 5 0,3 6 5 15,0 1-3-15,3 5 4 0,-2 4-4 0,0 2 1 16,2 8 2-16,-4 4-1 0,5 0 0 0,-3 7 0 15,-2 1 4-15,-2 3-3 0,-2 1 3 16,-2 2 2-16,-6-3-4 0,1 2 2 0,-3 0-6 16,-4-3 3-16,0-2 2 0,-6-4 6 0,1-7 26 15,-3-9 6-15,-3-7 28 0,1-8 12 0,-8-9-3 16,-4-4 10-16,1-4-11 0,-1-4-2 16,4-8-12-16,1-4-12 0,5-9-18 0,5-7-8 15,2-3-6-15,8-3-19 0,6-4 8 0,4-2-26 16,4-5-37-16,2-5-44 0,7-5-121 15,-3 1-157-15,2-1-746 0,-4 4-566 0</inkml:trace>
  <inkml:trace contextRef="#ctx0" brushRef="#br0" timeOffset="249768.4377">3735 16193 1 0,'0'1'0'0,"1"-1"0"16,0-1 0-16,1-1 0 0,-1 2 0 0,2-1 0 16,-2 1 0-16,-1 0 0 0,2-2 0 15,-2 2 232-15,1 0 107 0,-1 2-3 0,1-2-24 16,1 0-33-16,-1 0-36 0,0 1-33 0,-1-1-27 15,1 0-25-15,0 0-37 0,-1-1-28 0,2 1-22 16,-2 0-25-16,1 0-16 0,0 0-14 16,-1 1-11-16,0-1-7 0,2 0-4 0,-1 0-5 15,-1 0-12-15,1 2 17 0,2-1 5 0,3 0 6 16,1 3 13-16,3-1-15 0,-1 1-1 0,1 2-2 16,1 1-2-16,-1 1 0 0,0-2 2 0,-1 1 2 15,1-3-2-15,-3 0 4 0,2-3 0 16,-3-1 6-16,0-2 15 0,1-1 14 0,0-4 13 15,2-3 3-15,-1-5-5 0,2-6-7 0,7-5-11 16,-1-6-1-16,4-8-11 0,3-5-4 0,5-6-5 16,0-2-4-16,5-2 1 0,0-3-2 0,4 2-14 15,-1-1-33-15,-1 2-47 0,0 1-76 16,-1 4-89-16,0 4-127 0,-1 6-300 0,2 8-770 16</inkml:trace>
  <inkml:trace contextRef="#ctx0" brushRef="#br0" timeOffset="251648.3199">3919 15988 100 0,'-3'-2'470'0,"3"-2"-119"16,-1 1-51-16,0 0-82 0,1 2-39 0,0 0-9 16,1 1-43-16,0 1-60 0,1-1-49 15,-1 0-44-15,0 0-43 0,1 0-40 0,0 0-52 16,0 0 80-16,3 2 46 0,4 2 51 0,1 2 65 16,4 0-59-16,-3-2-7 0,3 1-4 0,-3-1 9 15,-1 1 8-15,0-3 13 0,0 0 19 16,-4-2 14-16,-1-2 13 0,0 1 9 0,-2-1 5 15,3-3 5-15,-1-1 1 0,2-4-11 0,2-5-19 16,4-4-21-16,1-7-21 0,7-3-11 16,2-5-5-16,2-4-6 0,5-1 2 0,1-3-1 15,5-3-12-15,1 2-21 0,1-1-50 0,2 2-71 16,-3 6-75-16,-1-1-84 0,0 3-117 0,-5 6-205 16,0 0-334-16</inkml:trace>
  <inkml:trace contextRef="#ctx0" brushRef="#br0" timeOffset="256428.9164">6044 15090 1 0,'-1'-1'0'0,"-1"-1"0"0,1-1 236 16,0 1 86-16,1 1-52 0,0 0-57 0,0 1-55 15,0 0-58-15,1 0-47 0,-1 0-42 16,1 0-26-16,-1 0-3 0,1 1 5 0,0 0 23 16,2 0 19-16,1 2 12 0,0-1 2 0,2 0-6 15,-3 2-4-15,5-1-8 0,-2 2-4 0,1 1-11 16,1 0-7-16,-2 0 1 0,0 2-4 0,2 0 3 16,-1-3 4-16,-1 2-3 0,2 1 3 15,2-2 3-15,0 0 3 0,-2 1 3 0,2-2 6 16,1-2 3-16,-2 0 3 0,-1-2 9 0,0-1 0 15,-1 0 3-15,3-1 11 0,-2-2 1 16,0-1 11-16,2-4 9 0,0-2 1 0,5-4 1 16,-2-6-2-16,5-6-14 0,1-2-10 0,-2-3-8 15,3 0-11-15,-1-1-3 0,2 3-3 0,-4 1-12 16,3 1-2-16,-2 3-7 0,-4 0-8 16,4 3-2-16,-6 2-17 0,3 1-28 0,-2 2-54 15,-3 1-88-15,1 1-160 0,-2 3-354 0,-3 3-358 16</inkml:trace>
  <inkml:trace contextRef="#ctx0" brushRef="#br0" timeOffset="256717.1275">6169 15098 1 0,'2'3'0'0,"-1"0"0"0,0 2 0 16,0 1 0-16,4 0 0 0,0 1 0 0,-2-1 17 15,3-1 134-15,-1 0 5 0,1-1 4 0,4-1 19 16,-2-2 17-16,3-2 0 0,1-5-8 16,-2 2-24-16,5-3-29 0,-1-2-21 15,-1-1-18-15,6-4-16 0,-4-1-10 0,1-5-12 0,4-2-11 16,0-3-12-16,7-1-10 0,-3-1-9 0,3 1-8 15,-3 1-9-15,-2-1-35 16,3 3-90-16,-3-2-174 0,-1 3-352 0,-2 3-324 0</inkml:trace>
  <inkml:trace contextRef="#ctx0" brushRef="#br0" timeOffset="278588.9323">11329 14543 467 0,'-2'0'354'0,"2"-1"-97"0,-2 0-18 16,1 2-19-16,0-1-31 0,1 0-40 0,-1 1-47 15,0 0-45-15,1 0-28 0,-4 2-16 0,3 0-11 16,1 2-2-16,-2 1 1 0,1 1-2 15,0 1 10-15,-1 2 5 0,0 0 9 0,0 2 8 16,-2 0 7-16,1 4 2 0,0-1-3 0,-1 2-2 16,-4 0-9-16,5 1-7 0,-2-3-6 0,1 2-8 15,2-1 0-15,-2-2-2 0,4 2 0 0,-3 0 1 16,3 0-2-16,-1 2-1 0,-1 2 1 16,2 1 2-16,-2 1 0 0,2 1-2 0,-1-1-2 15,1-1-3-15,1 0 2 0,1 2 0 16,0 1 4-16,-1 2-2 0,0 2-1 0,-1 1 0 15,2 2-2-15,-2 1 4 0,1 1-1 0,-1 0 2 16,3 3-1-16,-3 0-2 0,0 2 0 0,1 1 0 16,-2-3 2-16,1 2 0 0,-2-1-1 0,1 2-2 15,-2 2 1-15,-1-3-1 0,-1 2-4 16,1-4 6-16,0 0-1 0,2-2-2 0,-2 0 7 16,1 0-7-16,0 1 2 0,0-1 0 0,-1 1 0 15,-1 0 0-15,3-1 0 0,-2 4 0 0,0 0-4 16,3-2 5-16,-1 2-2 0,-1-4-2 15,1 0 6-15,-1 0-6 0,1 3 0 16,-1 1 1-16,0 2-4 0,1 2 2 0,0-3-4 0,-2 4 4 16,2-2-3-16,-2-2 0 0,-1 2 3 0,1-3-5 15,-1-4 7-15,1-4-4 0,0-1 2 16,0-4 4-16,2 0-9 0,-1-2 7 0,2 0-3 16,-2 2-1-16,2-2 6 0,1 0-5 0,-3-2 3 15,2 0 0-15,-1-2 1 0,-1 0-2 16,-2 2 0-16,3 2 7 0,-2 0-7 0,1 1 5 15,1 2-3-15,-3-2-4 0,2 1 6 0,0 1-4 16,-1 3 2-16,0 1-3 0,1 1-1 0,-1 0-3 16,1 0 1-16,0 2 1 0,0-2-3 0,2 2-1 15,-2 0-6-15,1 0-1 0,1-2 5 0,-2-2-1 16,2 3 6-16,-2-2 0 0,0 4-4 16,0 0 6-16,0 2-5 0,0-2 7 0,0 5-1 15,1-3-3-15,0 5-1 0,-1-1-5 0,2-3 5 16,-2 2-4-16,2 1 4 0,-2 2-2 15,2 1-7-15,0-22 13 0,0 5-4 0,0 0 0 16,-1 7-7-16,0-1-12 0,0 6-6 0,-1-1-6 16,-1 7 11-16,0 0-1 0,-2 2 5 0,-1 0 5 15,1-1-8-15,-1-2 7 0,1 0-10 0,-1-3 17 16,0-5 6-16,7-35 11 0,-4 37-4 16,4-37-19-16,-6 38 7 0,6-38-26 0,-2 37 19 15,2-37 11-15,-3 38-19 0,3-38 18 0,-1 37-16 16,1-37 5-16,-1 42 18 0,1-42-13 15,-1 44 4-15,1-44-27 0,-3 47-2 0,1-30 2 16,2-17 17-16,-3 0 11 0,3 0-10 0,-4 0 7 16,4 0-22-16,-2 0 3 0,2 0 85 0,-3 0-7 15,3 0 30-15,-3 0-9 0,3 0-82 16,-3 0 13-16,3 0-10 0,0 0 28 0,-3 0-5 16,3 0 15-16,0 0-20 0,0 0-16 0,0 0 33 15,-1 0-34-15,1 0 23 0,0 0-1 16,0 0-31-16,0 0 21 0,0 0-26 0,0 0 5 15,0 0-22-15,0 0-52 0,0 0-73 0,0 0-155 0,0 0-242 16,0 0 251-16</inkml:trace>
  <inkml:trace contextRef="#ctx0" brushRef="#br0" timeOffset="279655.4362">11987 14823 1 0,'0'0'0'0,"-3"0"0"0,1 0 0 0,-1 0 0 15,3 0 0-15,0 1 0 0,0-1 18 0,0 0 39 16,0 0-30-16,0 0-22 0,0 0-18 0,0 0-6 15,0 1 3-15,0 0 23 0,0 0 5 0,-1 2 16 16,0-1 25-16,0 0 14 0,-2 0 50 16,0-1 36-16,1 0 27 0,1-1 10 0,1 0-8 15,-1 0-13-15,-2 0-20 0,2 0-14 0,-2 0-18 16,2 0-14-16,1 0-11 0,-1 0-17 0,1 0-11 16,0 0-19-16,0-1-17 0,0 1-8 15,0 0-12-15,0 0-6 0,0 0-8 0,0 0-7 0,-1 0-6 16,1 0-1-16,0 0 5 0,0 1-1 15,0-1 9-15,1 0-1 0,-1 0-3 0,0-1 6 16,0 1-5-16,0 0 3 0,0 0 1 16,0 0 0-16,0 0-2 0,0 0-20 0,0 0-32 15,0 0-50-15,-1 0-57 0,1 1-47 0,-3-1-79 16,-1 3-147-16,1 0-146 0,-1 0 586 0</inkml:trace>
  <inkml:trace contextRef="#ctx0" brushRef="#br0" timeOffset="279877.2935">11820 14789 1 0,'-1'0'314'0,"-1"0"23"0,1 0-106 0,0 0-65 15,1 0-51-15,1 0-42 0,-1 0-43 0,0 2-32 16,1-2-24-16,-1 0-12 0,0 2-12 16,0-1 6-16,-1 0 12 0,0 2-12 0,0-1-47 15,1 2-129-15,-5 0-233 0,4 2 187 0</inkml:trace>
  <inkml:trace contextRef="#ctx0" brushRef="#br0" timeOffset="280799.7209">11967 14762 919 0,'0'-4'319'16,"-1"-2"-102"-16,-2-2-26 0,-1 3-4 0,2 3-4 16,-2-2-11-16,-1 0-36 0,1 0-34 0,-3 2-23 15,1-2-29-15,1 3-14 0,-3 1-12 16,2 1-9-16,-2 3-2 0,-1 0-6 0,-1 3-4 16,0 5-4-16,-3 0 1 0,-1 5-1 0,0 3 4 15,0 3 2-15,-2 6-3 0,-1 1-4 16,3 2-1-16,0 4-1 0,0 1 4 0,4 1 3 15,3 1 0-15,2-2-1 0,2-1 2 0,6-5-1 0,4-3 1 16,3-3 10-16,4-5 1 0,5-2 14 16,4-6 7-16,5-1-6 0,-2-4 4 15,4-3-9-15,-1-2-7 0,3-3-2 0,-3-1-3 16,1-2-3-16,-2 0 2 0,-4-1 3 0,-3-1-11 16,-4 0-10-16,-2 0-32 0,0-1-54 15,-4-1-89-15,-1 1-123 0,0 1-238 0,-2-3-419 0,-3 0 144 16</inkml:trace>
  <inkml:trace contextRef="#ctx0" brushRef="#br0" timeOffset="281862.0646">12253 14832 1187 0,'-3'9'261'0,"-3"2"-50"15,0 6-2-15,0 2 8 0,4-1-22 0,0 2-42 16,1-2-49-16,4 1-28 0,0-1-17 15,5-1-10-15,2 1-5 0,2-5-7 0,4-1 3 16,-1-6 2-16,3-1 8 0,2-3 0 0,-2-5-1 16,2-3-3-16,-4-3-9 0,1-5 0 15,-4-1-5-15,0-4-1 0,-6 1 1 0,0-2-11 0,-6-1-3 16,-1 1-6-16,-7 3-7 0,0 1 0 16,-7 5-5-16,-1 0-3 0,-3 4-8 0,1 3 0 15,-2 2-4-15,-1 4 1 0,1 0 9 16,0 4-13-16,1 1 4 0,3 3-2 0,0 0-5 15,5 3 12-15,1-2 1 0,4 3 1 0,1-3 1 16,3 2-1-16,4 1 0 0,2-2 4 0,1 2 3 16,4-5-3-16,4-1 5 0,-1-7 1 0,7-4 5 15,1-4 9-15,0-8-1 0,2-4 3 0,1-6-5 16,-3-3-3-16,1-2-2 0,-1 0-4 16,-1 1 4-16,-2 1-4 0,-2 3-1 0,-4 0-2 15,0 4-7-15,0 2 6 0,-1 6-2 0,-1 1 1 16,2 4 2-16,-2 3-4 0,3 3-4 15,-2 0 1-15,1 6 2 0,-1 1-2 0,0 3 1 16,-1 4-2-16,1-1 1 0,-2 5 2 0,0 2 3 16,-5 2 2-16,1-1 3 0,-3 3-5 0,-1 4 0 15,-2 2-1-15,-1 1-11 0,-1-1-2 16,0-4-9-16,2-6-5 0,1-7 4 0,1-7 7 16,0-4 10-16,1-1 9 0,1-1 7 0,0-3 1 15,0-2 2-15,4-4-4 0,1-3-3 0,3-3 1 16,-1-5 1-16,0 0 1 0,2-6-4 0,-2 0 3 15,-1 0-2-15,-3-3 1 0,-1 0 2 16,-4-2-5-16,0-3 1 0,-2 1-3 0,-3-5 0 16,-4 0 2-16,-4 0 1 0,-4 0 0 15,1 1-1-15,-3 0-1 0,0 0 0 0,-1 0 2 0,2 3 3 16,0 2-1-16,-1 3 4 0,5 8 3 0,0 3 1 16,-1 6 4-16,5 4-1 0,3 4-6 15,-1 4-11-15,6 1-15 0,1 4-7 0,1 3-1 16,5 4 12-16,1 7 4 0,3 4 4 0,7 4 1 15,-1 7-7-15,6-2 10 0,1 4-2 16,2 0 2-16,1-4 1 0,4 0 0 0,0 1 0 16,-2-5 0-16,0 0 0 0,-2-2-1 0,-3 0 3 15,0-5-2-15,-2-4-4 0,-1 1 8 16,-5-7-3-16,0 0 3 0,-5-7 3 0,-5 0 1 16,-2-2 5-16,-1 0 8 0,-1-2 5 0,1 0-4 15,0-3-4-15,-1-2-8 0,-1-1-8 0,1-2 2 16,0 1-3-16,0 0 1 0,1 0 0 0,1 0-5 15,-1 4-2-15,0-2-1 0,4 4 1 0,-2-1-3 16,5 1 1-16,-1 2-1 0,3-2-1 16,1 3 4-16,2 1 0 0,1-1 3 0,0 2 2 15,-1-2-3-15,-2 1 2 0,-1-1-3 0,-1 1 3 16,-2-2 2-16,-2 0 1 0,-1-1 1 0,-2 0-1 16,0 0 8-16,-1-2-2 0,-1 0 5 15,-1 0-1-15,0-1-5 0,-1-1 0 0,-1-1-4 16,1-2-2-16,-1 2 0 0,1-5 0 0,1 3-1 15,0-3-2-15,1 1 1 0,1-2-2 0,-1-1 4 16,2 1 0-16,0-2-3 0,-1 0 1 16,1 1-2-16,-1 3 0 0,0 4 3 0,-2-1-1 15,1 3-1-15,-1 2-3 0,0 1-2 0,1 2-4 16,-1 0-6-16,2 2 4 0,0-1-6 16,2 1 4-16,1 3 4 0,3 2-1 0,4 1 7 15,-2 2 0-15,1 3 1 0,-1 1 0 0,1 0 1 16,1 3-2-16,-5 1 3 0,0-1 3 0,0-1-4 15,-5 2 2-15,0-4-1 0,-4-1-2 16,0 1 2-16,-6 0-18 0,-3 2-50 0,-4-1-88 0,-7 2-143 16,-3-1-447-16,-4-3-906 0</inkml:trace>
  <inkml:trace contextRef="#ctx0" brushRef="#br0" timeOffset="282001.8466">12467 14481 1374 0,'8'-10'802'0,"3"-8"-705"0,11-4 0 16,6-2 9-16,4-2 2 0,6-3-20 16,3 0-33-16,1 1-32 0,3 1-40 0,0 4-96 15,-4 3-169-15,-4 2-412 0,-2 3-845 0</inkml:trace>
  <inkml:trace contextRef="#ctx0" brushRef="#br0" timeOffset="282171.7774">13571 14158 2706 0,'16'-11'57'15,"9"-6"-7"-15,6-7 22 0,5-3 12 0,-3-1-11 16,-2 3-28-16,-4 7-29 0,-3 2-44 0,-4 3-62 16,-8 5-154-16,-2 2-272 0,0 4-1094 0</inkml:trace>
  <inkml:trace contextRef="#ctx0" brushRef="#br0" timeOffset="282552.308">11892 16275 2021 0,'-10'-14'321'0,"-3"-3"-88"0,-1-3-47 0,4 6-31 15,7 6-24-15,1 1-25 0,2 5-34 0,2 2-31 16,-2 1-27-16,3 0-9 0,2 4-7 0,5 0 1 16,1 3 1-16,5 9-3 0,4-1 6 0,1 2 0 15,4 4 3-15,-1-1 1 0,-1 4-3 16,-3 3 2-16,2-2-5 0,-5 6 5 0,1-4-4 16,-5-2-11-16,-2-3-20 0,-1-3-55 0,-5-2-73 15,-3-6-128-15,-5 0-192 0,-6-3-585 16,-3-2-151-16</inkml:trace>
  <inkml:trace contextRef="#ctx0" brushRef="#br0" timeOffset="282811.841">11740 16154 1423 0,'5'-14'547'0,"8"-6"-449"0,5-7-26 16,10-2 32-16,8-1 31 0,9 1 19 0,6 3-12 15,4 2-35-15,2 0-23 0,4 6-16 16,0 2-10-16,-3 5-9 0,-2 8-9 0,-5 7-12 15,-7 10-10-15,-8 7 0 0,-5 9 1 16,-7 11 5-16,-10 8 1 0,-6 10-6 0,-9 3-1 16,-9 4-3-16,-5 2 1 0,-5-2-3 0,-3 3-2 0,-5-3-3 15,6-7-4-15,-6-5 4 0,5-11 1 16,-2-7 4-16,-1-11 5 0,5-4-3 0,-2-7 1 16,5-6-7-16,-1-4-10 0,3-5-13 0,2-4-39 15,2-2-40-15,3-6-63 0,5-3-98 0,4-7-179 16,4-5-529-16,8-3-476 0</inkml:trace>
  <inkml:trace contextRef="#ctx0" brushRef="#br0" timeOffset="283007.9714">12637 15868 2122 0,'-1'12'2'0,"-2"9"21"0,-1 6 75 0,2 6 36 16,-2-1 15-16,1-2-29 0,2 3-36 15,4-2-28-15,2 0-18 0,4-2-7 0,3-4-9 16,0-6 0-16,5-3-4 0,-4-4-3 16,6-4-19-16,-3-3-44 0,0-5-66 0,0-1-119 0,-3-4-163 15,-5-3-542-15,-2-4-262 0</inkml:trace>
  <inkml:trace contextRef="#ctx0" brushRef="#br0" timeOffset="283116.2505">12475 15627 1981 0,'0'-1'-47'0,"-1"-1"-75"0,1 2-30 16,1 2-16-16,3 2-77 0,1 2-231 0,6 2-294 15</inkml:trace>
  <inkml:trace contextRef="#ctx0" brushRef="#br0" timeOffset="283942.5656">12861 16151 2378 0,'-11'-17'523'0,"1"-7"-489"16,-5-6-5-16,9 0 7 0,3 2 21 0,3-3 5 15,2 1 1-15,0-1-12 0,4 2-18 16,5 0-12-16,1-1-8 0,1-1-3 0,5 6-6 16,-1 4 1-16,-1 5-4 0,2 6-6 0,-5 3 2 15,4 6-1-15,-6 2 0 0,1 5 4 0,-1 6-9 16,1 3 1-16,-1 6 1 0,-3 2 0 0,0 4 6 15,2 3 4-15,-4 0-3 0,0 0 0 16,2-4 1-16,3-3-2 0,-1-2 4 16,1-6 3-16,1-4-7 0,0-5 1 0,1 0-5 0,-1-6-7 15,-1-3-2-15,8-5-2 0,-4 0-8 16,1-7-3-16,3-3-8 0,-5 1-4 0,0-3 11 16,-1 0 10-16,-3-1 10 0,-3-3 8 0,-2-1 0 15,4-1-7-15,-8-1 9 0,1 0 1 0,-3-1 2 16,0 1 4-16,-6 0 0 0,3 3 5 0,-5 1 14 15,3 3 10-15,-3 5 6 0,-1 1 2 16,0 4-3-16,0 5-3 0,-1-2-6 0,0 4-5 16,-1 3-8-16,1 3-8 0,3 1-8 0,0 1-6 15,-1 5 0-15,1 3 2 0,1 6-3 16,3 2 5-16,-2 5-6 0,5 0-2 0,2 1 5 16,2-2-1-16,2 0 3 0,4 0 7 0,0-1-5 15,4-4-5-15,1-4 2 0,2-2 1 16,2-3 1-16,-2-3 5 0,2-6-3 0,-1-1-4 0,-2-5 7 15,2-5 1-15,-2 0 2 0,0-6 4 16,-3 0-2-16,2-4-7 0,-2-2-1 0,0-1 1 16,-6 1-4-16,-1 0 9 0,-2 2-6 0,0-2-5 15,0-2 1-15,-2 1-3 0,0 3 6 0,0 2 3 16,-1 8-6-16,0-1 1 0,-1 6-4 16,1 0-2-16,0 3-6 0,1 1-11 0,-1 2-3 15,4 4-4-15,-1 2 12 0,3 2 7 0,0 2 8 16,4 1 6-16,2 1-3 0,4 2 0 15,-1-1-5-15,2-1 0 0,2-1 4 0,-4-3 0 16,3-4 3-16,-2-6-5 0,0-2 1 0,2-4 1 16,-3-4 1-16,0-2 8 0,-2-3-5 0,0-2 2 15,0 0-1-15,-1-4-1 0,-3 1 5 16,-5-4-4-16,2 1 1 0,-5-1-4 0,-2-3-3 16,-4 0 0-16,2-3 2 0,-7-1 2 0,0 0 0 15,-1-5-2-15,-6-2-5 0,2-3-4 16,-3-4 7-16,-3 0 0 0,2-2 3 0,-2 0-2 15,0-4-5-15,3-1 3 0,-2 3 2 0,4 1 2 0,-1 8 3 16,6 9-4-16,0 8-2 0,3 9 1 16,5 6-5-16,-2 5-11 0,5 3-12 0,0 6-9 15,5 1 0-15,-2 8 10 0,7 6 14 0,1 8 8 16,7 8 1-16,-1 8 4 0,6 5-3 0,-1 5-2 16,3 0 7-16,0 3-3 0,1-3 1 15,0 0-20-15,-2-3-56 0,1-3-63 0,-4-10-89 16,0-11-96-16,-5-9-82 0,-1-12-293 0,-4-7-783 15</inkml:trace>
  <inkml:trace contextRef="#ctx0" brushRef="#br0" timeOffset="284068.7687">13526 15356 2211 0,'-13'-2'288'0,"-2"-3"-167"0,-1-2-20 0,11-1-26 0,8 1-17 16,2-7-25-16,5 0-31 0,7-9 0 15,3 1-4-15,9-1-36 0,3-1-109 0,4-2-217 16,3 1-710-16,-2 1-191 0</inkml:trace>
  <inkml:trace contextRef="#ctx0" brushRef="#br0" timeOffset="284884.7278">14461 14594 1432 0,'-13'15'283'0,"-2"6"-77"0,-6 6 17 15,2 5-12-15,3-3-35 0,3 7-40 0,2-3-36 16,0 7-29-16,3 2-21 0,6 2-10 16,2-2-10-16,2 0-9 0,7-3 5 0,1-7-6 15,1-6 3-15,4-8 6 0,1-7-8 0,4-5 4 16,-2-4 0-16,-1-8-4 0,0-3 2 16,1-5-2-16,-2-2-5 0,-1-7-7 0,-2-2-3 15,-2-1-3-15,-2-4 1 0,0 2 4 0,-7-1-6 16,-2-1 2-16,-1 1-4 0,-1 1-2 15,-5 4 6-15,3 4-3 0,-5 4-1 0,2 7-3 16,3-1 5-16,-5 6-1 0,7 3-1 0,0-1-5 16,2 4-22-16,1 1-1 0,0 2 0 0,1 6 8 15,5 5 18-15,-3 2 3 0,5 4 1 16,0 3 0-16,3 0-2 0,2 3-4 0,1 1 4 0,-2-2 4 16,4-6-8-16,-3-5 9 0,4-7-4 0,-2-5-3 15,-1-4 12-15,-1-2-3 0,-1-4 4 16,-4-1 0-16,-5-2 0 0,-1-3-4 0,1 0-1 15,-8-5 5-15,1 0-9 0,-5 0 1 0,-2-2-3 16,0 1-6-16,-3 0 8 0,1 2-2 16,-3 0 1-16,1 3 9 0,2 1-7 0,-5 1 3 15,6 2 3-15,1 2 0 0,5 1 0 16,0 1 0-16,4 3-6 0,1 2-11 0,1-1-1 0,1 1-3 16,6 0 3-16,0-2 7 0,4 2 1 15,5-4 2-15,-2 0-1 0,5-4 4 0,-2 1-2 16,-2 0 1-16,0-3-2 0,-4 2-7 0,5 1 8 15,-5-4-2-15,0 2 4 0,5-3 4 0,-5 1-7 16,4 1-3-16,-3 2 1 0,-2 1-2 16,-3 2 3-16,-5 3 1 0,-1 2-3 0,1 0-4 15,-3 0-3-15,0 2-3 0,1-1 4 0,0 3-1 16,1 1 4-16,0 1 2 0,6 3 0 0,-5 0 6 16,3 3-2-16,0 0 1 0,0 1-2 15,2 3-2-15,-3 2 2 0,4-2 0 0,-1-4 3 16,-1-1 1-16,-1-7 0 0,0-2 6 0,-3-4 3 15,2-1 3-15,-2-4 0 0,0-3-4 0,4-5-4 16,-4 0-4-16,3-5-2 0,-3 1-1 0,3-5 1 16,-3-1 3-16,-2-1-2 0,0-3 0 15,-1-2-3-15,-1-5-5 0,0-2 8 16,-2-2 1-16,-2 0 0 0,2-4 3 0,-4-1-5 16,2-2-2-16,-3 0 3 0,0 0 6 0,1 5-3 15,-1 2 0-15,1 4-2 0,4 7-4 0,-1 8 6 16,3 9 1-16,1 5-2 0,0 3-13 0,0 4-17 15,4 6-8-15,-1 0-3 0,5 4 13 0,3 7 10 16,1 8 8-16,2 4 2 0,3 9-3 0,1 4 4 16,-4 8 2-16,2 8-2 0,-5 3-40 15,-6-1-119-15,0-6-140 0,-2-13-97 0,-2-8-87 16,0-14-118-16,-3-9-635 0</inkml:trace>
  <inkml:trace contextRef="#ctx0" brushRef="#br0" timeOffset="284995.512">14896 14407 1452 0,'-3'-16'738'0,"2"-4"-533"0,1-6-80 15,4 1-62-15,9 2-23 0,2-1-17 16,5 1-10-16,2 0-4 0,6 1-26 0,0 3-68 0,0 2-141 16,-1 6-294-16,-4 4-998 0</inkml:trace>
  <inkml:trace contextRef="#ctx0" brushRef="#br0" timeOffset="285385.7496">12636 17004 1955 0,'-3'-9'725'0,"2"-1"-712"0,-1-3-21 16,6 8-15-16,0 3 1 0,1 4 4 15,-1 1 20-15,-3 5 13 0,1 4 9 0,0 3 7 16,0 3-4-16,2 4 3 0,0 3-4 0,1 0 3 16,3 2-5-16,2-3-7 0,2-3 6 0,2 3-3 15,3-2 7-15,0-2 3 0,-2-5-3 16,1-5 5-16,2-7 7 0,0-4 12 0,6-7 3 15,2-8-2-15,9-6-8 0,8-9-18 0,8-7-2 16,3-5-13-16,3 3-3 0,-2 1-13 0,-5 4-35 16,-4 5-34-16,-11 3-59 0,-5 1-68 15,-9 2-81-15,-5 2-142 0,-8 3-318 16,-3 2-671-16</inkml:trace>
  <inkml:trace contextRef="#ctx0" brushRef="#br0" timeOffset="285550.8841">13282 16642 1455 0,'3'1'399'0,"0"3"-327"16,7 1 7-16,0 3 58 0,0 2 26 0,1 3 2 16,-1 3-25-16,-2 2-33 0,-6 3-26 0,-2 4-14 15,-1 3-12-15,-3 3-19 0,-2 1-6 16,-4-3-9-16,1-1-8 0,0-4 2 0,3-3-9 16,0-2 1-16,-2 0-10 0,3-1-28 0,0-5-49 15,3-2-100-15,1-7-159 0,2-3-289 0,3-2-928 16</inkml:trace>
  <inkml:trace contextRef="#ctx0" brushRef="#br0" timeOffset="285802.2735">13848 16227 2229 0,'-13'6'656'16,"-5"7"-646"-16,-4 6-13 0,2 10 24 0,7 0 17 0,-4 2 20 15,4-1 10-15,0 3-3 0,0-4-14 16,6 0-18-16,3-4-3 0,4 0-14 16,7-1-2-16,0 0 3 0,8-3-7 0,-2-3 5 0,6-5 0 15,2-1 1-15,5-5 2 0,-3 0-9 16,3-4-8-16,-2-2-24 0,-3-1-28 0,0-1-40 16,2-2-60-16,-2-3-105 0,2 2-169 0,-2-3-439 15,-1-3-661 1</inkml:trace>
  <inkml:trace contextRef="#ctx0" brushRef="#br0" timeOffset="286477.9164">14129 16298 2386 0,'-7'13'59'16,"-2"8"-58"-16,1 7-8 0,4 3 5 0,3-5 0 15,1-3-1-15,1-2 6 0,1-5 6 0,5 0 18 16,0-4 8-16,4-2 10 0,0-3 8 15,3-5 3-15,2-4 6 0,-2-3-2 0,0-4-4 16,-1-2-12-16,0-2-14 0,-3-4-6 0,-1-1-8 16,1-2-3-16,-7-1-1 0,-3 3-5 0,-2 0-6 15,-9 5-12-15,1 0-3 0,-3 3-3 16,-4 3 6-16,4 0 13 0,-5 4 4 0,7-1 9 0,-1 1-2 16,2 1 0-16,3-2-5 15,2 4-4-15,2 0-5 0,2 0-7 0,1 1-3 0,1-1-8 16,0 0 7-16,3 3 4 0,-1 0 2 15,4 0 10-15,0-1 3 0,4-2 4 0,2-6 7 16,1 1-2-16,0-1-2 0,1-3-5 0,4 0 1 16,-2-1-2-16,-2-2 2 0,3 0 3 0,-6 0-4 15,-2-5 4-15,0 2-4 0,-2 0 0 16,-5-3 3-16,3 3-3 0,-4-1 0 0,-1 0-4 16,0 2-2-16,0-3-2 0,3 0 0 0,0 4 3 15,-2 0-8-15,6 3 5 0,-4 0-6 0,5 1 0 16,2 3 5-16,3 1-5 0,1 3 4 15,1 3-3-15,2 2 2 0,-3 3-2 0,1 1-1 16,-1 3 5-16,-4 1-6 0,-1 4 4 0,-1-1-3 16,1 5-1-16,-6-1 6 0,3 1 0 0,-2-3 4 15,0 0-4-15,2-1 0 0,-3-6-1 16,3-3 0-16,-5-1 5 0,-1-4 0 0,0-1 9 16,0-1 7-16,-1-3-2 0,2-4 3 0,0-2-12 15,-1-5-8-15,0-4-4 0,0 1-1 0,-2-6 4 16,0-2-2-16,-4-4 3 0,2 1-1 0,-6 0 2 15,1-2-1-15,0-2-3 0,0 0 5 16,-4-3-4-16,-3-5 3 0,-3 2-2 0,2-2-9 16,-4-1 5-16,0-2 0 0,1 2 5 0,1-1 4 15,5 4 1-15,2 8 2 0,3 5 1 0,1 9 10 16,5 7-4-16,1 4-5 0,0 5-12 16,1 3-23-16,0 4 1 0,1 3 0 0,4 6 14 15,1 5 11-15,4 8 3 0,1 6 2 0,5 7-5 16,-3 5 5-16,3 2-2 0,1 4 2 0,1 3 2 15,0 2-13-15,-3-1-34 0,0-3-61 16,-2-6-80-16,-2-7-90 0,-2-8-79 0,2-10-158 16,-1-10-321-16,-3-7-68 0</inkml:trace>
  <inkml:trace contextRef="#ctx0" brushRef="#br0" timeOffset="286599.8742">14395 15823 2411 0,'-3'-10'343'0,"-2"-4"-324"0,7-4-24 0,5 0-1 0,5 2 0 15,5 0 5-15,3-3 0 0,1 2-13 0,2 1-57 16,5-1-137-16,2 0-268 0,1 1-759 16</inkml:trace>
  <inkml:trace contextRef="#ctx0" brushRef="#br0" timeOffset="287251.9905">15514 15247 2903 0,'-11'-2'137'0,"0"5"-167"0,2 6-10 16,-2 8 16-16,3 4 14 0,-1-1 14 0,-2-2 2 16,1 0 6-16,5 3 2 0,-2-2-4 0,6 0 3 15,0 1-6-15,1-5 1 0,2-5 7 0,3 0 1 16,0-5 5-16,4-3 0 0,1-1 1 15,0-2-2-15,0-6-2 0,1-2-6 0,-1-2-14 16,-1-3-4-16,-1-1-6 0,-4-1 1 0,-3-1 8 16,-1 4-1-16,-2 1-1 0,-5 4-2 0,3 2-2 15,-4 0 3-15,4 2 5 0,-1 1 6 16,4 2-2-16,1-2 0 0,0 3-5 0,0 0-10 0,0-1-6 16,1 1-4-16,3 0 8 0,0-1 6 15,4 1 9-15,3-5 5 0,2-5-1 0,7-4 5 16,-2-6-2-16,3 0 2 0,-2-2-3 15,-6-1-1-15,4-1 3 0,-7-1-3 0,-1 0 4 0,-4 0-1 16,3 1-5-16,-6-4 1 0,0 0 0 16,-3-3 1-16,0 0-1 0,-4 1 2 0,-3-3-4 15,0-1 0-15,-2-2 2 0,-2-1-4 0,-4 0 1 16,2 0 2-16,-4 2-5 0,2-2 3 16,-1-1 0-16,-3-1 3 0,1 1 3 0,1 1 6 15,5 5 5-15,0 3 1 0,-2 8 10 0,5 8-10 16,6 4-6-16,-2 8-10 0,4 2-28 0,2 1-9 15,-1 2-5-15,2 8 5 0,1 5 16 0,4 12 9 16,2 6 4-16,4 7 1 0,1 5 5 0,6 5-1 16,1 3 2-16,2 10 4 0,6 6-9 15,-4 6 4-15,4 9-4 0,-7 4-2 0,-1 3 6 16,-2 3-4-16,-4-4-2 0,2-3-10 0,-5-2-11 16,0-8-14-16,-1-6-8 0,-3-10 1 0,-1-13 5 15,2-16 9-15,2-15 16 0,-3-9 27 16,-2-16 16-16,3-4 9 0,-1-11 1 0,-1-8-19 15,2-6-14-15,-6-6 6 0,-2-5-3 0,-2 0 1 16,-6 1 2-16,1 1-5 0,-3 2-2 0,1 2-5 16,0-2-9-16,-2 3-31 0,3-1-43 15,0-1-78-15,4 0-162 0,-3 0-374 0,3 2-855 16</inkml:trace>
  <inkml:trace contextRef="#ctx0" brushRef="#br0" timeOffset="287929.0571">15989 14351 1958 0,'1'-7'230'0,"-2"-3"-50"15,1-2-26-15,0 4-24 0,1 2-6 0,-1 1-16 16,0 4-25-16,0 0-26 0,0 1-26 0,0 0-23 16,0 2-12-16,2 4-4 0,4 5 1 0,4 1 7 15,-1 6 5-15,3 7-1 0,0 5 2 16,5 9 3-16,-3 4-1 0,3-1 4 0,-2 1 0 15,0-1-1-15,-1 0-3 0,-3 6 0 0,-1-1 2 16,-2 0 0-16,-5 0 1 0,1-8-1 16,-2-5-6-16,0-11 3 0,-2-6-3 0,0-9 5 15,-2-3 16-15,1-5 5 0,0-3 1 0,-4-2-12 16,3-7-18-16,-5-3-12 0,2-7 0 0,-2-6 8 16,2-1 1-16,0-4 5 0,-3 0-5 0,3-1 2 15,-1 0 2-15,4 1 0 0,-1 1 0 16,-1 7-4-16,4 1 1 0,3 3-3 0,-1 5 0 15,1 2-4-15,3 4-9 0,-1 7-7 0,4 2-6 16,-2 5 1-16,2 3 7 0,2 2 8 16,0 4 5-16,0 5 4 0,-1 2 1 0,0 2 0 0,-2-3 3 15,4-4 4-15,-1 0 1 0,0-6 1 16,5-3 3-16,-4-5 1 0,1-3 7 0,3-5 3 16,-2-2 2-16,-3-3-3 0,2-2-3 0,1-1 0 15,-5-4-1-15,-5-1 4 0,3 2 0 16,-6-3 1-16,-1 1 1 0,-6 6-3 0,3-3 5 15,-2 0 2-15,1 4 2 0,1 1 1 0,0 5-6 16,1 4-5-16,1 0-5 0,1 1-8 0,1 2-10 16,-1 4-7-16,4 0-2 0,-2 5-2 15,2 4 12-15,5 2 3 0,2 1 4 0,5 2 5 16,-2-2-6-16,2 4 0 0,0 2-5 0,0 0-26 16,0 1-45-16,-3-4-55 0,-1-2-58 0,-1-6-43 15,-1-8-46-15,1-6-162 0,-3-2-537 16,-5-8-95-16</inkml:trace>
  <inkml:trace contextRef="#ctx0" brushRef="#br0" timeOffset="288050.2494">16364 14152 2539 0,'-8'-8'37'0,"2"0"-35"16,0-1-8-16,1 2-4 0,3 6-57 0,2 0-142 15,0 2-121-15,2 5-258 0,3 1-665 0</inkml:trace>
  <inkml:trace contextRef="#ctx0" brushRef="#br0" timeOffset="288406.4457">16586 14484 2667 0,'-5'-15'35'0,"3"-7"-29"0,1-6 3 0,2 2 22 16,6 2 20-16,-4 3 14 0,-1-1 11 15,4 3-11-15,-3 0-5 0,2 4-11 0,-2 1-12 16,-1 2-9-16,4 5-16 0,-3 3-5 0,-2 1-7 16,0 3-12-16,1 3-1 0,3 1-3 15,-1 3 3-15,5 5 2 0,2 2 7 0,-1 1 3 16,4 3 3-16,0-1 6 0,-2 3-8 0,4-2 2 16,-2-2-8-16,0-2-3 0,0-4 5 0,1-7 1 15,1-3 6-15,-2-3 0 0,2-3 2 16,-3-6 1-16,-3 0 4 0,0-3 6 0,0-2-7 0,-3-1 0 15,-4-2-1-15,-2 1-6 0,-1 1 12 16,-1 4 5-16,-1 0 4 0,0 6 6 0,-2 1-3 16,4 1-4-16,0 5-9 0,0 0-11 0,2 3-12 15,0 4-2-15,0 2-3 0,1 4 1 16,4 4 15-16,-1 2 1 0,3 2-6 0,-1 1-29 16,1 0-70-16,-2 2-164 0,-2 1-365 0,0-1-1031 15</inkml:trace>
  <inkml:trace contextRef="#ctx0" brushRef="#br0" timeOffset="288567.4119">16775 14093 2871 0,'-1'-7'14'0,"1"-4"-42"16,1 1-4-16,3 2-1 0,-1 1-18 0,-2 3-122 15,-1 3-110-15,5 2-93 0,-1 1-128 0,3 2-151 16,3 4-94-16,0 3 749 0</inkml:trace>
  <inkml:trace contextRef="#ctx0" brushRef="#br0" timeOffset="289048.2877">17053 13993 1119 0,'3'-13'391'0,"-1"-3"-347"0,6-3 36 15,-5 3 81-15,3 3 58 0,-2 1 22 0,-1 5-26 16,0 0-52-16,0 1-42 0,-3 4-32 15,3-1-31-15,-1 3-36 0,-2 3-19 0,2 1-12 16,0 1-5-16,2 1 10 0,4 1 2 0,-2 5 2 16,-1 1 6-16,2 4-5 0,0 2 1 15,-3 3 2-15,-2 3-7 0,3-1-11 0,-2-2-5 16,1-7-7-16,2-1-3 0,0-6 3 0,1-5-7 16,1 1-14-16,2-6-16 0,0-2-24 0,2-2-18 15,0-4-4-15,2-2 10 0,-3-3 18 0,0-1 26 16,1-3 19-16,-2-2 11 0,0-1 19 0,0 0 12 15,-2-1 21-15,0 6 29 0,-4-1 20 16,2 1 18-16,-3 4 6 0,-2 0-10 0,0 6-10 16,-1-1-19-16,1 4-22 0,-1 1-27 0,0 3-31 15,0 3-16-15,2 1 1 0,0 3 11 0,1 0 14 16,-1 4 9-16,4 2-1 0,-2 2-1 16,3-1 10-16,-4 4 9 0,3 1 7 0,-2 1 4 15,-1 2 6-15,2 3 1 0,-3 3 8 0,-2 4 4 16,0 3-4-16,-2 5-2 0,-5 4-7 0,-4 5-5 15,-8 4 1-15,-2 3-5 0,-2 2-4 16,-5 1-5-16,3-7 1 0,-2-8-1 0,6-13 17 16,3-10 23-16,9-12 19 0,4-4 23 0,3-5-8 15,0-4-15-15,0-1-19 0,1-5-23 16,-2-6-12-16,1-4-10 0,0-6-7 0,4-2-9 0,1-3-5 16,2 2-9-16,1-1-31 0,2 2-39 15,-4 4-71-15,1 2-101 0,-4 4-249 0,-2 5-1173 16</inkml:trace>
  <inkml:trace contextRef="#ctx0" brushRef="#br0" timeOffset="289882.6386">12556 18231 1 0,'0'-1'0'0,"-1"0"0"0,-1 0 0 0,0 0 0 15,-2-2 0-15,2 0 0 0,-1 2 130 0,1-2 54 16,-1 2-6-16,1-1-14 0,-1-1-26 16,-1 1-19-16,-1-2-18 0,2 2-10 0,0 2 5 15,1-2-7-15,1 4-16 0,-3-4-2 0,1 2-12 16,2 0 20-16,0-1-10 0,0 1 9 0,-1-1-15 15,-2 1-10-15,1 0 10 0,-2-2-16 16,-1 4 5-16,2-1-23 0,0-1 4 0,2 0 2 16,-2-1 4-16,0 1 11 0,0-2-4 0,3 4 5 15,0-4-22-15,-4 2-2 0,4 0-5 16,0 0-11-16,1 0 10 0,1 3-13 0,-1-3-1 16,0 0-14-16,0-1 2 0,1 2 21 0,3 2-10 0,-2 2 11 15,2 1-10-15,2 6-22 0,0 3 3 16,7 3 3-16,-2 6 11 0,2 2-9 15,1 5 7-15,3 2-10 0,1 0-2 0,2 5 14 0,-2-3-8 16,3 1 6-16,-4-3-13 0,4-2-2 16,-2-2 1-16,-1-5-10 0,-1-6-6 0,-3-2-56 15,2-3-83-15,-3-6-111 0,-1-2-142 0,-3-4-213 16,1-2-49-16</inkml:trace>
  <inkml:trace contextRef="#ctx0" brushRef="#br0" timeOffset="290125.2139">12276 18354 2722 0,'-6'-3'45'0,"-2"-1"-26"16,2-3-12-16,1-3-18 0,0-1 13 0,0-4 5 15,15-20 6-15,7 1 6 0,6-1-4 0,-1 3 2 16,3 2 3-16,1 0-2 0,5-2-7 15,4 2-4-15,-1 6-2 0,-4 2-14 0,-3 5-21 16,-3 6-51-16,-2 5-68 0,-2 7-82 0,-2 6-99 0,-3 5-64 16,-1 6-157-16,-2 5-253 0,-4 12 468 15</inkml:trace>
  <inkml:trace contextRef="#ctx0" brushRef="#br0" timeOffset="299889.1406">13530 17813 706 0,'-6'-1'384'0,"1"-1"-70"16,-3 0-65-16,6 3-46 0,-1-1-35 0,-1 1-43 16,8 0-49-16,-4 0-40 0,1 0-25 0,1 1-8 15,0 5 4-15,3 1 8 0,0 10 10 0,5 4 11 16,1 7 7-16,3 4 2 0,2 2-1 15,-1 3-12-15,3 0-14 0,-1 2-5 0,3-4-6 16,-4-2 8-16,-9-18 15 0,3 3-1 0,-2-1-13 16,3 2-3-16,-3-3-4 0,-1 2-33 15,-2-2-8-15,5-1-64 0,-7-5-69 16,0-2-46-16,-1-4-164 0,-5-5-343 0,-1-5-332 0</inkml:trace>
  <inkml:trace contextRef="#ctx0" brushRef="#br0" timeOffset="300099.5799">13185 17900 1586 0,'-4'-7'178'0,"1"-1"-75"15,2-5-21-15,4 0 17 0,3 1 17 0,2-6 17 16,4-2-6-16,6-3-23 0,4-5-23 16,7-4-12-16,4-6-15 0,7 1-15 0,3-1-9 15,4 2-9-15,-2 3-11 0,-1 5 0 16,-3 5-5-16,-6 4-18 0,-6 6-23 0,-4 3-50 15,-3 6-78-15,-5 4-126 0,-1 1-132 0,-3 7-258 16,-4 4-475-16</inkml:trace>
  <inkml:trace contextRef="#ctx0" brushRef="#br0" timeOffset="300259.9402">13413 18534 1807 0,'0'0'139'0,"2"-1"-55"15,1-3-38-15,3-1 36 0,4-3 38 0,5-7 5 16,5-7-8-16,6-6-39 0,8-7-8 0,14-10-27 16,40-44-19-16,0 6-13 0,-14 15-58 0,-22 23-73 15,-4 6-126-15,-2 3-172 0,-5 2-366 16,-6 4-346-16</inkml:trace>
  <inkml:trace contextRef="#ctx0" brushRef="#br0" timeOffset="300594.9123">14063 17655 1370 0,'0'-1'-10'0,"2"2"-32"0,0 2 67 0,1 2 105 16,0 2 78-16,2 5 11 0,-3 3-50 16,0 4-47-16,3 3-30 0,-1 4-17 0,0-2-11 15,2 6-19-15,-2-3-15 0,1-3-10 0,0 0-11 16,-1-6 8-16,-1 0-7 0,1-9 2 15,-1-1 18-15,-1-8 1 0,0-4 22 0,1 0 2 16,2-8-17-16,-3-4-9 0,4-4-13 0,-2-9-3 16,3 3-2-16,-3-3 2 0,3 4-3 15,1 2-6-15,0 0 1 0,-1 3 6 0,1 0 9 16,2 6 5-16,3 3 6 0,-1 4-7 0,1 2-6 16,-1 1-2-16,2-1-4 0,2 5-1 0,-2 5-5 15,3 2-1-15,-3 4 3 0,2 2-8 0,-5-2 9 16,2 5-4-16,1 2-6 0,0-5-4 0,-3 2-40 15,4-4-52-15,-1-2-117 0,-3-1-166 0,-1-3-275 16,0-1-440-16</inkml:trace>
  <inkml:trace contextRef="#ctx0" brushRef="#br0" timeOffset="301091.9925">14574 17423 2209 0,'-8'7'27'15,"-2"5"-52"-15,-2 2 17 0,4 4 22 0,-1 1 36 0,-1 2 27 16,2-1 3-16,3 0-10 0,-1-2-16 16,5 1-13-16,3 0-18 0,4-5-4 0,0 3 0 15,1-5 2-15,3-7 3 0,-1-4 11 16,1-2 12-16,1-6-2 0,1-7 2 0,4-3-13 16,-4-2-16-16,-1-5 0 0,-1 1 0 0,-2-3 8 15,-6 0-3-15,0 0-12 0,-3-2 3 0,0-1-5 16,-2 1 1-16,-4-1 4 0,-2 1-9 15,-2-1-3-15,0-4-5 0,-1-4 2 0,-4 1 1 16,2-1 3-16,0 0 2 0,-2 3-1 0,1-1-1 16,0 3-3-16,4 6 3 0,1 8 9 0,0 8 7 15,3 5-4-15,5 5-23 0,0 2-10 16,2 4-12-16,0 8 6 0,1 8 19 0,0 9 0 0,1 7 7 16,4 4-3-16,-2 7 3 0,5-1 0 15,3 3 2-15,3 1 3 0,-1-3-7 0,5-4-6 16,0-8 5-16,3-8 0 0,-2-7 11 0,2-8 6 15,1-7-3-15,1-5 0 0,-1-7-3 16,-1-3 6-16,3-7 1 0,-3-3 3 0,-1-3-5 16,-1-3-1-16,-4-2-5 0,-1 1 3 0,-5 1 9 15,-6 3-9-15,0 5 1 0,-4 0-5 0,-1 2 4 16,-3 7 13-16,2 1 2 0,0 4 2 16,-1 2-10-16,3 0-16 0,0 1-10 0,0 0-8 15,1 4 2-15,2 1 4 0,-1 5 13 0,4 1-2 16,-1-2-2-16,3 2 4 0,4-4-6 0,1 1 7 15,3 0-24-15,0-2-39 0,-1 0-84 0,2-2-150 16,-2 0-211-16,1 0-595 0,-4-4-141 0</inkml:trace>
  <inkml:trace contextRef="#ctx0" brushRef="#br0" timeOffset="301225.3394">14824 17118 2494 0,'-8'-7'97'0,"1"-3"-124"0,0-1-55 0,7 2-58 15,7-2-83-15,-2 2-97 0,8-2-113 0,-2 4-121 16,1 5-198-16,3 4 693 0</inkml:trace>
  <inkml:trace contextRef="#ctx0" brushRef="#br0" timeOffset="301935.4215">15085 17183 2215 0,'-2'-14'240'0,"-2"-1"-218"0,3-6-2 15,6 1 24-15,-1 5 27 0,5-3 22 0,-1 2-4 16,4 1-14-16,-2 3-16 0,2 1-18 0,0 4-10 16,4 3-13-16,-2-1-12 0,1 5-6 15,0 3-6-15,0 2 4 0,-1 4-2 0,-3 4 2 16,0-2 0-16,-1 6-3 0,-1-1 6 16,0 0-2-16,1-1 3 0,-3-1-2 0,-2-3-3 15,3-2-4-15,2 0-3 0,-6-6 3 0,3 0 3 16,-2-5 9-16,-1 0 6 0,3-6-1 0,-2-1 4 15,4-3-5-15,-2-3 2 0,0-1 1 0,0-4-6 16,-4 1 2-16,2-2-2 0,-4-1 1 16,-1 2 0-16,0 1 2 0,-3 3 0 0,-2-2-1 15,1 5 10-15,-5 3 6 0,0 1 11 0,0 4 3 16,-1-1-13-16,4 6-8 0,-1 0-12 0,0 2-8 16,-1 5-3-16,3 2-1 0,-2 4 0 15,4 3 3-15,0 0 2 0,-1 0 0 0,4 1 2 16,1 1 2-16,5 1-4 0,2-3 2 0,3 2-5 15,-1-4 1-15,1-4 3 0,2-5-2 0,3-3 5 16,-2-4 0-16,2-5 7 0,-1-4-5 16,0-4 5-16,0-2-4 0,3-4-5 0,0 4 5 0,-3-3-4 15,2-1 1-15,-5 0 3 0,-1-2-1 16,-2 0 2-16,-1 1-4 0,-3 0-2 0,3 6 0 16,-6 1 1-16,0 6 1 0,3 2-4 15,-4 5 0-15,0 0-14 0,-1 4-7 0,0 1 3 16,1 3-6-16,4 3 13 0,-1 1 7 0,4 4 4 15,-3 4 0-15,4-5 1 0,2 3 3 0,4-1-7 16,-2-3 6-16,5-2-3 0,-4-2-3 0,5-3 6 16,1-5-2-16,-1-4 4 0,2-3 3 15,-4-4-1-15,-1 0 1 0,0-7 0 0,-6-2 5 16,1 0-4-16,-3-4 4 0,-2-2-6 0,0-1-2 16,-4-1 7-16,0-2-6 0,-2-1 6 15,-2-1-1-15,-2-3-1 0,-4 1 0 0,-2-4-2 16,-6 0 2-16,2-2-1 0,-4-2 1 0,-2 0-3 15,4-2-5-15,-1 0 4 0,0 4-3 0,4 4 12 16,1 9 6-16,1 4-1 0,3 8 3 16,1 8-9-16,3 2-12 0,2 7-17 0,2 2-5 15,-4 4-4-15,4 8 6 0,0 6 17 0,4 7 0 16,-2 3 3-16,1 8 3 0,5 4-5 0,1 4 3 16,4 4-3-16,2 0-22 0,1-1-49 0,2 0-81 15,4-6-137-15,-1-5-160 0,1-16-298 16,1-8-232-16,-6-11 401 0</inkml:trace>
  <inkml:trace contextRef="#ctx0" brushRef="#br0" timeOffset="302021.6937">15783 16561 1279 0,'-9'-9'913'0,"-1"-2"-744"0,1-2-99 0,9-2-50 16,4 0-35-16,11-5-100 0,4-1-117 0,1 2-301 16,5-2-914-16</inkml:trace>
  <inkml:trace contextRef="#ctx0" brushRef="#br0" timeOffset="302844.7905">16509 16080 2160 0,'-3'6'275'0,"-4"4"-274"16,-2 6 7-16,3 3 42 0,-2-2 42 15,-2 3 23-15,0-1 1 0,1 1-20 0,1 2-31 0,6-1-18 16,1 1-17-16,3 1-8 0,4 0-4 15,3 0 2-15,3-4-1 0,1-4 1 0,4-6 10 16,-3-2-7-16,6-6 7 0,-2-3-1 0,1-5-11 16,-5-3 0-16,5-3-7 0,-7-2-2 0,3-1-1 15,-5-4 0-15,-2 1 0 0,-1-3-6 16,-3 1 3-16,-1-3-6 0,-2 0 3 0,-1 1 3 16,0 1-8-16,-1 2 7 0,0 6-5 15,-1 4 0-15,0 4 3 0,1 2-3 0,1 1-2 0,0 3-15 16,0 2-9-16,1 1-6 0,1 2 1 15,2 5 17-15,-1 3 5 0,5 1 9 0,1 4 1 16,2 0-2-16,-1 3 4 0,1-2-2 0,0 4 4 16,1-4-2-16,4-3 0 0,0-7-3 15,1-2 2-15,-1-6 4 0,0-2-2 0,1-5 4 16,-4 1-1-16,4-5-5 0,-4-1 6 0,0-2-4 16,0-4 2-16,-4-2-2 0,-4-1-3 0,-5 2-5 15,-4-2-10-15,-6 1-2 0,-7 2-11 0,-1 2 5 16,-4-1 3-16,1 3 2 0,-3 1 9 15,0 3 3-15,2 3 7 0,2 2 5 0,5 2-2 16,0 1-2-16,7 3-5 0,1-1-1 0,1 4-7 16,2-2 3-16,-1 3-1 0,4-1-2 15,1 0 7-15,1-1-2 0,5-1 7 0,-2-2 7 0,5-1-1 16,0-1 9-16,2-2-4 0,4-4 0 16,-1-1 2-16,-1-2-2 0,6-3 1 0,-2-1-3 15,-2-2 11-15,3 1-6 0,-1-2 6 0,-3-1 1 16,4 1-12-16,-2-1 5 0,1 1-8 15,-2-1-2-15,0 6-3 0,-3-1 0 0,4 3 1 16,-2 0-5-16,4 5 9 0,-3 4-10 0,2 2 0 16,-2 3 2-16,0 5-9 0,2 1 10 15,-2 3-4-15,2 3 4 0,-4 2 1 0,0 0-2 16,-2 3 4-16,0 1-5 0,-5 2 5 16,4-2-3-16,-1-5 0 0,2-2 5 0,0-8-12 0,-2-3 13 15,0-7 1-15,-1-3 1 0,2-5 8 16,-3-3-8-16,0-5 1 0,2-3-7 0,1-2 0 15,-3-2-1-15,-3-1-2 0,-3-2 4 0,1-1-6 16,-4-5 6-16,-1 1-3 0,-5-2 1 0,-3 0 8 16,1 0-9-16,-3 1 6 0,-6 1-4 15,0-2-2-15,-1 0 2 0,0 3-2 0,-1-2 1 0,5 3-1 16,1 3 2-16,4 3 1 0,2 5-2 16,3 6 7-16,1 7-6 0,3 3-7 0,-1 4-17 15,3 2-14-15,0 4 1 0,2 3 4 0,1 6 21 16,2 4 5-16,2 6 5 0,6 2 2 0,4 7-3 15,0 2-4-15,5 4-45 0,-1 3-65 16,0 7-118-16,-2 0-212 0,0 0-620 0,-5-7-274 16</inkml:trace>
  <inkml:trace contextRef="#ctx0" brushRef="#br0" timeOffset="302968.4181">17286 15704 2178 0,'-7'-10'343'0,"-1"0"-134"0,1-6-77 15,7 3-47-15,5-3-41 0,5-1-21 0,6 1-18 16,3-4-3-16,7 2 0 0,3 1-17 15,0 0-28-15,-3 2-71 0,1 1-115 0,-7 7-147 16,-3 1-354-16,-7 5-783 0</inkml:trace>
  <inkml:trace contextRef="#ctx0" brushRef="#br0" timeOffset="303337.0245">15942 17658 1985 0,'-2'-2'276'0,"-1"0"-102"16,-2-1-95-16,4 5-56 0,2 0-17 0,2 5-1 16,1 3 0-16,-2 6 1 0,4 1 0 0,2 4 3 15,3-3-2-15,3 3 6 0,2-1-3 16,5-7-2-16,0-2 15 0,3-5 23 0,-2-5 31 16,7-4 24-16,7-4 4 0,4-8-14 0,4-11-29 15,5-3-18-15,2-5-21 0,3-1-7 0,-3 5-11 16,-1 2-18-16,-3 1-13 0,-6 3-26 15,-7 1-42-15,-2 1-72 0,-4 2-133 0,-5 1-279 16,-5 0-530-16,-7 4 240 0</inkml:trace>
  <inkml:trace contextRef="#ctx0" brushRef="#br0" timeOffset="303538.0654">16616 17190 1549 0,'14'5'44'0,"9"5"21"0,9 2 62 0,-1 2 38 15,-4 2 9-15,0 2-33 0,-9 1-43 16,-5 3-19-16,-3 1-7 0,-7 0-10 0,-3 5-5 16,-1-2-14-16,-3 1-13 0,-2-2-13 0,-1-3-8 15,0 0-1-15,-1-4 0 0,-1 0-25 16,-1-3-59-16,1-3-102 0,2-3-134 0,2-1-251 16,1-4-404-16,0-3 333 0</inkml:trace>
  <inkml:trace contextRef="#ctx0" brushRef="#br0" timeOffset="303776.3933">17338 16782 2363 0,'-5'3'92'0,"3"2"-69"0,-2 7 4 15,-3 8 50-15,-2 8 47 0,-1 7 22 0,-1 3-5 16,0-3-30-16,1 0-37 0,2-6-28 0,8-1-16 15,8-1-10-15,2 1 0 0,2-3 6 0,6-6-5 16,2 1-1-16,0-4-2 0,3-6-4 16,-2-1 0-16,3-4-3 0,-2 0-9 0,0-5-12 15,-2 0-11-15,0-2-22 0,-3-2-24 0,0-2-41 16,1-2-88-16,0-1-143 0,-3-4-327 16,3-3-936-16</inkml:trace>
  <inkml:trace contextRef="#ctx0" brushRef="#br0" timeOffset="304520.1529">17788 16581 2027 0,'-1'6'25'15,"0"2"-66"-15,-3 8 21 0,1 4 57 0,0 1 52 16,-2 4 41-16,0 0 6 0,0 1-17 0,3 1-27 16,2-3-20-16,3 2-16 0,4-1-11 15,0 1-10-15,5-3-7 0,-1-5-2 0,1-6 8 16,3-4 7-16,-2-5 12 0,1-3 3 0,0-2-6 15,-2-5-9-15,-2-2-8 0,-1-2-5 0,0-5-5 16,1-1-3-16,-6 1-6 0,3-2-6 16,-5 3 2-16,-1 1-3 0,-1 0 2 0,-2 5 1 15,-3-1-11-15,0 3-8 0,-3 2-5 0,-3-1-2 16,2 4 0-16,1 0 1 0,0 2-7 0,0 0-5 16,0 3 0-16,0 2 3 0,5-1 8 15,-2 2 9-15,2-1 0 0,3 4 0 0,0-5-1 16,2 1-1-16,1-1 3 0,1-1 5 15,0 0 2-15,2 0-4 0,2-2 7 0,0-1 1 16,1-4 2-16,1 3 4 0,3-6-5 0,1 0-2 16,2-2 0-16,2-2-4 0,-1-3 2 0,1-1 7 15,1-1-2-15,-5-1-1 0,3 0 1 16,-6-1-5-16,-3-1 7 0,-3-1 1 0,1-3-3 0,-2 1-2 16,1-1-5-16,-3-2 0 0,0 0 2 15,0 0-2-15,0 0 3 0,2 2-2 0,1 1 0 16,-1 2-2-16,0 5-3 0,1 2 8 0,0 3-9 15,3 1 2-15,2 1-3 0,-1 3-10 0,0 3 7 16,4 2 3-16,-1 2 1 0,2 4 1 0,2 4 0 16,4-1-2-16,-2 6 3 0,5-2 7 15,-2 4-1-15,3 1 1 0,-1-1-5 0,-4 3-1 16,-3 2 0-16,-3-3 2 0,-5 1 3 0,-2-3-1 16,-4-1 0-16,-2-1-4 0,-1-2 4 15,-1 1 4-15,-3-4 2 0,-1-1 1 0,0-2-4 16,-1-3-5-16,1 0 11 0,1-4 2 0,2-2 3 15,2-1 0-15,1-3-16 0,1-4-4 0,2-1-5 16,2-4 3-16,2-1-1 0,3-3 8 16,0-1 1-16,1-2-4 0,-2-1 6 0,1 0-5 15,-2-3 3-15,-1 1 7 0,-2-4-6 0,-1 1-1 16,-4-6-4-16,-3 1-1 0,-1-3 3 0,-2-3 3 16,-3 0-1-16,-4-7-6 0,-2 1-4 15,-4-5 2-15,-3 1 3 0,0 4 8 0,0 3 2 0,6 7 6 16,0 6 5-16,3 6 1 0,5 8 10 15,3 6-2-15,-2 7-14 0,6 2-21 0,1 3-8 16,1 5-11-16,5 7 9 0,-2 8 18 16,4 2-3-16,3 5 4 0,6 2-1 0,1 6-5 15,1 3 5-15,3 5-12 0,-1 2-60 0,-2 3-126 16,-2-3-250-16,-4-4-688 0,-3-8-225 0</inkml:trace>
  <inkml:trace contextRef="#ctx0" brushRef="#br0" timeOffset="304631.3717">18358 16254 2296 0,'0'-10'296'0,"6"-7"-190"0,6-6-66 16,9-2-38-16,8-2-2 0,4-2 1 16,5-1-20-16,-1 0-56 0,4 1-106 0,-1 0-140 15,-1 5-249-15,-3 4-192 0,0 4-50 0</inkml:trace>
  <inkml:trace contextRef="#ctx0" brushRef="#br0" timeOffset="305496.8004">17937 17313 1161 0,'4'-2'98'0,"0"-1"-66"0,3 1 3 16,0 2 37-16,-4 2 47 0,2 3 36 0,-3 2 19 16,1 1-7-16,0 2-19 0,0 6-21 15,0 5-3-15,2 7 2 0,0 2-9 0,1 4-11 16,0 0-39-16,1-1-30 0,-1-2-21 0,1-3-8 15,3 1-5-15,-1-3 1 0,1 2 6 0,2-7-4 16,3 0 10-16,0-6-1 0,1-8 4 0,2-4 10 16,-2-8-4-16,4-1 1 0,-2-6-8 0,1-4-9 15,-5-2 2-15,3-4-4 0,-7-1 6 0,-2 2-4 16,-4-2-1-16,-5 1-8 0,-6 0-10 16,-1 3 0-16,-4 2-19 0,-2 5 0 0,-3 4-3 15,-3 2 1-15,2 5 11 0,-1-1 9 16,0 2 9-16,2 3 2 0,2 1 4 0,2-1-8 15,8 1-7-15,2-3 0 0,3 2-13 0,4 2 8 16,2-1 2-16,5 1-5 0,5-1 7 0,4-4-10 16,4-4 1-16,6-2-1 0,4-4 1 0,5-2 1 15,3 0 0-15,-1-3 5 0,-2-2-17 16,-2 3-16-16,-5 0-7 0,-3 3-11 0,-7 1 26 16,-2 1 21-16,-7-1 24 0,-5 0 21 0,-1-1 7 15,-3 0 13-15,-2-1 0 0,-2-2 9 16,-2 0-6-16,-2-2-5 0,0 0 2 0,-1-4-14 0,-1-1 4 15,0-3-5-15,-1-3-3 0,-1 1 0 16,0-1-3-16,-1-3-3 0,1 1-3 0,-1 0 2 16,-2-2-1-16,1 7 2 0,3 1 4 0,0 3-7 15,-2 6 2-15,2 2-4 0,2 4-6 0,0 5 3 16,3 0-15-16,1 4-19 0,0 2-6 16,2 5-5-16,0 6 8 0,1 7 17 0,1 7 4 15,3 7-1-15,2 1 2 0,2 7-2 0,1 3 0 16,3 4 2-16,1 2-1 0,0 8 4 0,0 4-9 15,-2 1-5-15,-1 3-14 16,1-2-18-16,0 0-7 0,-3-1-10 0,0 3 10 16,1 0 10-16,-6-2 9 0,0-2 21 0,-3-4-12 15,-1-2-34-15,-1-30-33 0,0 2-62 0,0-1-4 16,-1-1 28-16,-1-4 84 0,-1-2 104 0,-1-8 67 16,-2-2 37-16,-2-10-16 0,0-6-20 0,-13-23-28 15,0-10-3-15,2-4-7 0,2 3-9 0,7 3-2 16,2 0-15-16,2 0-14 0,0 5-18 0,2 1-12 15,3 3-11-15,2 3-12 0,4-2 6 0,3-1-15 16,1 3 1-16,3-1-12 0,5 3-44 16,2 1-51-16,4-2-131 0,6-4-280 15,5-5-1078-15</inkml:trace>
  <inkml:trace contextRef="#ctx0" brushRef="#br0" timeOffset="306125.7454">19822 16980 2589 0,'-20'-3'95'0,"-4"0"-122"0,-4 4-2 0,3 7-3 16,7 5 21-16,0 4 11 0,-1 5 7 0,-1 1 4 15,0 6-1-15,5 2 3 0,1 6-11 0,6-2 3 16,3 1-3-16,5 0 3 0,0 0 3 0,5-5-9 15,0-2-1-15,6-4-19 0,-1-5-16 16,5-4-2-16,0-8-5 0,5-5 10 0,0-4 6 16,2-5 4-16,4-2 6 0,-1-4 6 0,1-6 17 15,-1-1 4-15,0-5 6 0,0-2-3 0,-5-2-11 16,-3 0 8-16,-2-6-4 0,-2 0 9 16,-2 0 2-16,0-6-2 0,-6 3-1 0,-1-3-8 15,-2-3 8-15,0 1-13 0,-4-6 7 0,2-3-2 16,0-1-10-16,2-2 12 0,-1 0-5 15,2 0 3-15,1 1 7 0,1 1-1 0,1 4 5 16,-1 4 5-16,0 9 10 0,-2 8 7 0,-1 12 11 16,-2 5 7-16,0 6-15 0,0 3-15 0,-1 2-25 15,2 3-12-15,1 5 1 0,-1 4 6 0,3 10 8 16,-3 5 1-16,0 6 5 0,0 4-5 16,2 4 0-16,1 4 1 0,-2 4-14 0,3 1 9 15,0 0-3-15,0 4-2 0,0 0 9 0,1-1-6 16,-2-4 2-16,2-6-1 0,0-5-2 0,4-10 1 15,-1-7 0-15,2-8 6 0,3-7 9 16,1-4 20-16,1-7 2 0,-1-8 1 0,5-5 2 16,-1-5-19-16,1-3 2 0,-3-1-3 0,-2-1-6 15,-3 0 9-15,-4-2 11 0,-3 1 18 0,-7 2 10 16,-1 3 10-16,-5 4-5 0,-2 6-16 0,-1 2-1 16,4 6-24-16,-1 1-7 0,2 4-10 15,4 3-12-15,-1 0-2 0,2 3-2 0,1 3 5 16,0 2-5-16,2 6 10 0,1 5-2 0,3-1-2 15,3 0 9-15,2 0-10 0,5-3 5 16,2 0 0-16,3-1-15 0,-1-4-11 0,1 1-34 16,-2-2-44-16,-6-3-65 0,3-1-91 0,-5-3-93 15,-3-5-135-15,2-3-399 0,-4-4-282 0</inkml:trace>
  <inkml:trace contextRef="#ctx0" brushRef="#br0" timeOffset="306267.9475">20367 16614 2034 0,'-7'-8'794'0,"-1"-1"-774"0,3 0-46 16,7 4-3-16,5-1 0 0,2 3 0 0,2-1-17 15,-1 2-32-15,1 1-65 0,5 2-110 0,2 1-242 16,4 3-522-16,2 3 315 0</inkml:trace>
  <inkml:trace contextRef="#ctx0" brushRef="#br0" timeOffset="307926.5135">20678 17094 1678 0,'-7'-14'849'0,"-3"-5"-806"0,-5-2-21 16,8 0 6-16,3 4 25 0,-1 3 8 15,1-4 11-15,3 2 4 0,-1-1-15 0,3 2-11 16,0-3-19-16,5-1-10 0,2 2-15 15,5-3 0-15,2-1-2 0,2 4-10 0,-1 2 4 16,1 2-5-16,1 4-1 0,0 2 8 0,-2 4-9 16,2 2 6-16,1 2-3 0,-5 2-3 0,5 1 5 15,-2 3-4-15,-1 4 0 0,0 2-2 0,-3 2 1 16,-2 0-1-16,-2 4 2 0,0 0 0 16,-7 2-7-16,-2-2 5 0,-1-1-1 0,-1 0-1 15,-2-1 6-15,0-5-5 0,2 0 3 0,2-4-1 16,0-4 1-16,0-1 4 0,0-3 4 0,0-2 4 15,0 1-2-15,2-1-2 0,2-1-4 16,1-5-3-16,4-5 6 0,1-1 0 0,2-1 4 16,-1-1-1-16,2-1-1 0,3-3 1 0,-5-6 2 15,1-1 4-15,-2-1-2 0,2-1 1 0,-4 0-2 16,0-3 0-16,0-1 3 0,-6-1 0 0,2-1 2 16,-4 2 2-16,-2 1 0 0,0 2 6 15,-1 2 3-15,-3 3 8 0,1 2-4 0,-1 2 1 16,0 5-8-16,1 2-6 0,1 0 4 0,1 8-9 15,2 0 1-15,1 4-4 0,1 2-12 0,2 1 0 16,1 0-4-16,2 3 3 0,2 0 3 0,3 3 5 16,0 3 3-16,4 0-5 0,-4 1 8 15,3-2-6-15,1 0 3 0,-1 3 1 0,1-1-8 16,0 1 5-16,1-2-4 0,-2 3 3 0,4-4 5 16,-3 5-3-16,1 0 3 0,0 1-3 15,-2-1-2-15,-2 2 1 0,-3 1 3 0,-4 0 3 16,-2 1-1-16,-4 2 3 0,-5 1-3 15,-1 0 0-15,-6-2 1 0,2 3-4 0,-2 1 2 0,-4 2-4 16,3 1-4-16,-3 1 3 0,1 0 1 16,1-3 0-16,3-2-6 0,2-8 2 0,4-7-7 15,5-5 4-15,2-4 5 0,1 1-4 0,1-1 6 16,-1 2 0-16,1-1 0 0,7-1 4 16,-1 0-2-16,0-4 2 0,2 2-3 0,-1 1 2 15,-1-1-1-15,1 0-3 0,1 0 5 0,-1-4-2 0,1 2 4 16,-1 0-3-16,-1-1-3 0,1 0 5 15,0 0-3-15,-2-2 7 0,-1-2-1 0,2 1-4 16,1-2 0-16,0 1-3 0,2-5 3 0,-2 1-2 16,1 0 4-16,-1 0 0 0,-2 2-9 15,-1-3 9-15,2 0-6 0,1-4 4 0,-3-2 5 16,-1 3-9-16,1-4 4 0,-4-1-8 0,4-4 3 16,-4 2 0-16,4-1 7 0,-5 1-1 0,1 6-3 15,1-1 0-15,-3 4-3 0,-1 0 6 16,-1 1 5-16,-1 9 4 0,0 2 1 0,1 1-10 15,0 3-4-15,1 1-16 0,-1 2-3 0,1 4 2 16,-1 3 1-16,0 7 11 0,-4 2 1 0,4 1 1 16,1 0 7-16,1 5-5 0,1 4 1 15,1 0-6-15,-2 1-5 0,0 1 4 0,2-1 6 16,2-1-1-16,2-5-2 0,-1-5 1 0,4-7-2 16,0-4 1-16,0-5 6 0,-1-1 0 0,0-2 2 15,2-1-3-15,0-4-4 0,-1-4 0 0,1-3-3 16,-2-2 6-16,1 0-2 0,0-2-3 15,-4 0-2-15,0-1 2 0,-2 4 5 0,-1 1-4 16,-3 3 3-16,1 4-6 0,-1 1-4 0,0 5-3 16,1 0-15-16,-1 0-3 0,1 2-1 0,4 4 1 15,-2 1 11-15,0 1 5 0,3 3 6 16,-3-3 3-16,4 2 7 0,-2-3-1 0,4-3 0 16,1-1 3-16,0-3 1 0,1-4 4 0,1-1 8 15,5-3-6-15,-4-1-3 0,5-2-1 16,-3-4-1-16,0 0 2 0,0-2 3 15,-1 0-1-15,-2-2-5 0,0-4 2 0,-1 0 1 0,-3-2 5 16,0-1 4-16,-5 0 4 0,0 1-1 0,-3-3-6 16,-4 0-3-16,0-2-3 0,-4 2 0 15,-3-3 3-15,-3 3-5 0,1-6 0 0,1-3 1 16,-1-2-2-16,-2-6 5 0,3-1-3 0,-6 1-3 16,5 1 0-16,-3-1 5 0,2 0 4 15,4 2 4-15,0 2 3 0,4 9-8 0,2 5 0 16,3 6-3-16,0 8-1 0,0 7-5 0,1 5-14 15,0 3-11-15,0 1-7 0,2 8 7 0,0 3 6 16,3 6 12-16,-1 6 4 0,5 8-1 0,-1 4 2 16,-2 10-1-16,7 8 1 0,-4 2 3 0,1 13 0 15,0 5 1-15,-1 3-2 0,-2 9-2 0,-2 2 0 16,0 7 1-16,-1 6 2 0,2 1-5 16,-5 2-7-16,-1-5-10 0,-1-5-7 0,-5-8-3 15,2-15 2-15,2-8 10 0,-1-14 3 0,3-13 1 16,2-12 9-16,0-14 12 0,-1-7 25 15,1-3 19-15,0-10 0 0,-1-6-11 0,4-13-22 16,-3-7-9-16,6-10-8 0,1-6 3 0,3 0-2 16,-2-6-7-16,4-1 4 0,1-2-6 15,-2-5 4-15,5 5-6 0,-5-2-12 0,4 6-11 16,-4 5-13-16,3 4 1 0,-5 9 6 0,1 9 11 16,-5 10 8-16,-3 9-12 0,-2 4-24 0,0 7-13 15,-4 5 0-15,2 1 17 0,0 7 28 16,0 5 12-16,2 1 2 0,1 0 2 0,0-2 2 15,4-3 6-15,3-3 4 0,2-5 5 0,0-3 6 16,5-5 0-16,3-4 4 0,-1-3 2 0,5-6-6 16,-2-4-1-16,4-3-5 0,-6-3-7 0,-4-3 9 15,-1-4 0-15,-3 1 3 0,-3-3 5 16,-4-4-5-16,1 2 3 0,-5-4 1 0,-2 1 0 16,-6-2-3-16,2 0 4 0,-3-1-5 0,-2-4 2 15,1-2 5-15,0-2 3 0,1 0 7 0,1 3-1 16,0 3 0-16,4 3-14 0,1 2-2 15,0 7 0-15,2 9-8 0,2 10-3 0,-2 6-20 16,0 6-22-16,2 3 2 0,-1 7 2 0,1 5 17 16,0 9 13-16,4 9 2 0,-3 7 0 0,0 8-2 15,2 6 6-15,-4 8-3 0,0 5 4 16,-2-1-2-16,0 2-9 0,0-3-22 0,1-1-60 16,2-7-91-16,0-8-113 0,6-8-107 0,4-15-111 15,2-7-131-15,3-8-160 0,1-11 632 0</inkml:trace>
  <inkml:trace contextRef="#ctx0" brushRef="#br0" timeOffset="308094.3166">22259 16223 1562 0,'-5'-17'394'0,"1"-2"-177"15,-3-4-72-15,5 8-21 0,2 7-7 16,1 1-16-16,0 5-20 0,2 1-31 16,-1 1-28-16,0 1-5 0,5 1-2 0,-1 6 3 0,6 1 3 15,3 3-2-15,-2 2-3 0,6-1-1 16,0 4 2-16,1 0-8 0,-1 2-7 0,-2-1-32 0,0 0-62 15,-1 0-102-15,-2-4-164 0,-2 0-303 16,3-5-773-16</inkml:trace>
  <inkml:trace contextRef="#ctx0" brushRef="#br0" timeOffset="308249.0299">22587 15954 2413 0,'-12'-13'356'0,"0"1"-375"0,-4 1-49 0,7 6-29 16,6 0-24-16,-6 2-33 0,4 0-32 0,-3 1-33 16,1 2-65-16,3 2-102 0,0 2-232 15,2 4 2-15,2 0 616 0</inkml:trace>
  <inkml:trace contextRef="#ctx0" brushRef="#br0" timeOffset="308424.4789">22714 15947 922 0,'5'0'406'0,"2"-2"-212"15,1 1-56-15,3 2 4 0,-6 1 15 0,3 1 8 16,-2 2-6-16,-2 1-16 0,3 2-21 16,-2 0-19-16,2 4-18 0,-3 1-19 0,4 2-12 15,0-1-5-15,0 2-10 0,-1-2-4 0,2-2-6 16,1 1-6-16,-2-5-8 0,-4 0-6 16,2-1-4-16,-4-3-11 0,2 0-24 0,-7-1-55 15,1 0-106-15,-5 1-167 0,-3 0-541 0,-4-1-591 16</inkml:trace>
  <inkml:trace contextRef="#ctx0" brushRef="#br0" timeOffset="310376.5982">12536 18208 1114 0,'-4'-2'290'0,"-3"0"-56"16,-3-3-65-16,2-1-27 0,3 3-12 0,-1 0-17 15,0-1-10-15,-4 2-24 0,1 0-18 16,-1-3-13-16,-2 4-9 0,-2 1-2 0,-1 3-5 16,-1 0-3-16,-4-1-9 0,4 0-6 0,-7-1 4 15,1 0 1-15,-4 2-2 0,-4 1-5 0,-4-1-10 16,0 5-2-16,-5-3-2 0,-1-3 7 0,19 2 15 15,-4 1-3-15,-1-1-2 0,-8 1-6 16,3 0-6-16,-6 0-3 0,-2 1 6 0,-3 1 5 0,1-2-18 16,-1 0 7-16,2 0-1 0,1-2 0 15,0 2 19-15,0-3-20 0,-3 2 6 16,1-3-15-16,-2 1 0 0,-1 0 28 0,-3 1-14 0,-3 4 5 16,-2-1-11-16,-3-1 1 0,0 2-3 15,-2 2 3-15,-4 2 10 0,0-3-14 0,-3 4 5 16,0-5-2-16,1 4-2 0,-1-3 9 0,-1-3-8 15,0 3 12-15,-1-1-12 0,2-2-1 16,-1 0 8-16,1 1 2 0,0-2 3 0,1-1-6 16,-2 1 5-16,3-1-15 0,-1-2 5 0,2 2 14 15,-1-2-11-15,1 2 14 0,0-2-10 0,0 1-14 16,0 0 6-16,0 0 0 0,0 1 16 16,1-1-10-16,0 2 1 0,3-2-7 0,-2-1-12 15,1 6 16-15,-3-3-8 0,2 1 11 0,1 1-2 16,-2 1-13-16,1 2 9 0,-2-2-4 0,3 3 17 15,-3-2 2-15,2 2 1 0,4-1-14 0,-4 0-15 16,5-2 20-16,-2 2-15 0,3-1 13 0,0-1-2 16,0 2-19-16,-2-1 13 0,3-1 3 15,-1 1 6-15,1 0 14 0,1 0-7 0,-4-1-8 16,4-2-14-16,5 2 6 0,-2-2-9 16,3 1 16-16,-2 1 6 0,5-1-16 0,-2 1 9 0,-1 0-9 15,4 0 9-15,-3 3 0 0,-1-2 5 16,1 0-3-16,4 0-10 0,-1-1 15 0,0 0-19 15,1-1 12-15,4-1 4 0,1 1-22 0,1-1 28 16,-1-1-8-16,5 1 17 0,-1 0 13 16,6-1-3-16,0 1 7 0,2-2-26 0,5 1 11 15,2-2-3-15,1 0 3 0,3-2 14 0,2 0-23 16,-2-2 4-16,0 0-14 0,0-2 8 0,-3-1 15 16,2 1-2-16,-4-2-4 0,-1-1-18 15,2 1-7-15,-5 0-3 0,1-4 8 16,-3 3 15-16,-1 1-14 0,1-1 9 0,-5 1-9 0,-1-1-9 15,-1 1 36-15,-1-2-18 0,-1 3 4 16,0-2-12-16,-5 1-18 0,3-1 8 0,-3 0 10 16,2 0 13-16,-3 4-18 0,-2-3 11 0,2 1-10 15,-4 1-3-15,1-1 18 0,-2 1-15 0,2 1 19 16,-4 0-15-16,0-1-12 0,0 2 8 0,-2-2-13 16,3 1 24-16,-4 1 6 0,2-2-1 0,0 1-8 15,0-2-13-15,1 1 15 0,1-1-10 16,-1 1 11-16,2-2 4 0,1-1-19 0,-1 0 7 15,3-2-4-15,0-1 12 0,2 1-5 0,-2-3 12 16,4 1 6-16,-1-2-16 0,0 1 16 0,2-2-21 16,-4 0-1-16,1 0 4 0,-1 0-13 15,0 4 25-15,0-5-2 0,1 2 8 0,0 0 15 16,5-1-7-16,-1 1-7 0,3-4-14 0,3-3 19 16,-24-17-20-16,10-1 9 0,6 5 8 0,8 6-30 15,2 4 15-15,2-1-5 0,-2-2 3 16,-1-1 0-16,4 0 1 0,-5 2 1 0,2-1-8 15,-1-1 7-15,-2 0-7 0,0 2 5 16,3-1 3-16,-1 2-12 0,2 0 13 0,-1 0-11 16,2 0 4-16,3-1 5 0,-3-1-5 0,3 1 3 15,3 2-6-15,2-1 5 0,4 3-5 0,-2 0 1 16,6 3 6-16,1 4-11 0,1-1 7 0,1 1-4 16,1 0-1-16,1-3 7 0,1 2-6 15,0 1 6-15,-2 0-5 0,3 0-3 0,0-2 1 16,1-1-2-16,0 4 6 0,0-2-6 0,1-1 2 15,0-1-1-15,3-1-1 0,-2 0 15 0,0 0-9 16,0-2 2-16,2 4-5 0,0-4-4 16,0-1 3-16,1 1-2 0,1 2 5 0,-1 1-6 15,1 0 5-15,-2-1-2 0,2 3-1 0,-1-6 3 16,0 0-5-16,0-1 5 0,1 1-3 0,2 2-2 16,1 1 0-16,-1-2-3 0,1-1 4 15,2 1-5-15,2-1 5 0,2-3-3 0,0-4-2 16,3 1 5-16,-1 0-8 0,3-1-2 15,-1 4-6-15,-3 1-15 0,4 1-3 0,-8 4-15 16,3 0-17-16,-4 5-25 0,-2 1-36 0,1 2-42 16,-2-1-55-16,0 2-43 0,1 1-75 15,2-1-130-15,0 1-301 0,4 2 48 0</inkml:trace>
  <inkml:trace contextRef="#ctx0" brushRef="#br0" timeOffset="310826.3554">4067 16816 1 0,'-7'-1'0'0,"-4"-2"0"0,0 1 136 16,4 1 77-16,1-2-26 0,-3 2 1 0,2-2-7 15,0 3 3-15,4-3-4 0,-4 1-9 0,5 0-17 16,1-3-13-16,-3 3-22 0,4 1-15 0,-1-1-11 16,1 0-14-16,0 1-8 0,0-2-13 15,1-1-13-15,-1-1-12 0,1-2-6 16,2 3-3-16,-2-4-4 0,3 0 2 0,-1-1-3 0,0 0 3 16,2 2 2-16,-1-2-6 0,-1 2 4 15,2 1-6-15,3 0-4 0,-3 1-1 0,0-1-1 16,-2-1-1-16,5 1-5 0,1 0 3 0,2-2-8 15,3 1 1-15,1-1 5 0,2 0-9 0,0-1 5 16,1 2-3-16,-3 2-4 0,0 3 2 0,-4 3-1 16,0 1-4-16,0 3 1 0,-1 1 4 15,0 3 0-15,3-1 3 0,-1 0 3 0,3 2-2 16,-1-2 3-16,1 2 3 0,0 0 3 16,-1 1 8-16,-1 1-6 0,-3 2-6 0,-4 3-20 15,0 4-22-15,-6 4-20 0,-6 4-23 0,-1 9-13 0,-4 6-25 16,-4 2-22-16,-2 1-38 15,3-4-89-15,4-3-196 0,6-4-292 0,6-2 343 0</inkml:trace>
  <inkml:trace contextRef="#ctx0" brushRef="#br0" timeOffset="366435.1275">26438 1113 1313 0,'-2'-6'327'0,"0"-1"-161"0,0-1-22 16,2 6-20-16,1 1-18 0,0 1-29 0,0 1-28 15,-1-1-21-15,0 1-10 0,0-1-6 16,0 1-18-16,0 2-25 0,1 1 20 0,1 4 11 16,3 6 18-16,1 4 28 0,0 5-21 0,3 6-10 15,1 3 3-15,0 4 5 0,1 3-7 16,2 1 8-16,-2-2-8 0,-3 1-6 0,2-3 4 15,-1-1-2-15,-3-4 3 0,2-3-2 0,-2 2 4 16,-1-5-6-16,1-1-3 0,-1-4-1 16,1-5 1-16,-2 1-1 0,3-5-2 0,-4 1-3 15,2-3-4-15,-1-2 6 0,-2-1 0 0,2-1 9 0,-2-4 2 16,0 1-3-16,0 0 1 0,1-2 4 16,-2 0 0-16,0-2 7 0,-1 1-1 15,1 0-16-15,-1-1-20 0,3 1-43 0,-3-3-81 16,1-1-107-16,3-3-179 0,1-4-339 0,1-2-395 0</inkml:trace>
  <inkml:trace contextRef="#ctx0" brushRef="#br0" timeOffset="367066.5401">26511 1126 1 0,'0'-6'0'0,"0"-4"0"0,-1 1 0 0,1 0 287 0,-3 4 2 16,1-1-84-16,-3-1-31 0,1-2-18 0,1 3 11 15,0 0-5-15,2-1-29 0,-2 1-26 16,2 1-15-16,0 1-6 0,0 0-10 0,1-1-7 16,0 0-6-16,1 1-14 0,-1-2 5 15,1-2-7-15,0 1-8 0,2-1-2 0,-2-2-16 0,4 2-4 16,0-3-4-16,5-2-1 0,-1 2-2 16,1-3-3-16,5 0-3 0,2 3-2 0,2-4 2 15,-8 9 11-15,3-3 3 0,0 0-3 16,6-2-2-16,-1 0-7 0,4 0-1 0,-1 1 3 15,4-1-3-15,-1 2-3 0,1-1 3 0,-2 3 0 16,-1 3 9-16,1 0 0 0,-4 2-6 0,-1 2-2 16,-1 2-9-16,-3 2 2 0,0 0-1 0,-2 3 1 15,-4 3 3-15,0 1-4 0,-2 5 0 16,0 12-4-16,-3 1 4 0,-5-1 4 0,-3-6 7 0,-2 5 8 16,-3 2-6-16,-4-1 2 0,1-1 0 15,-4 1-4-15,1-4 3 0,-1-1-3 0,2-3-3 16,2-4-3-16,3-3 4 0,4-8-1 15,2 0 4-15,2-5 7 0,2-1-3 0,1 1 3 0,-1 0-6 16,1-3-7-16,0 3-8 0,3-1 6 16,2 2 0-16,3 2 5 0,6-1 9 0,2 2-2 15,3-1 3-15,-1 1 2 0,5 0-4 0,1 6-2 16,0-2-1-16,0 2-2 0,-1 0 1 0,0-3-4 16,-1 2 0-16,-1-1 4 0,-2 2-1 15,-1-2 0-15,-2 0-17 0,-2-5-36 0,-4 2-71 16,1-2-143-16,-2 2-176 0,-1-3-448 0,-3-1-257 15</inkml:trace>
  <inkml:trace contextRef="#ctx0" brushRef="#br0" timeOffset="367362.3789">27393 1005 1211 0,'0'2'161'0,"0"-1"-107"16,0 4 17-16,0 1 61 0,2 3 54 0,-1 0 4 15,3 2-43-15,0 1-27 0,2 2-22 16,2-1-11-16,3-1-5 0,4-1-10 0,2 1-1 16,5-4-2-16,0-1-1 0,5-3-12 0,3-3-10 15,0-4-6-15,2-5-14 0,2-1 7 0,-2-5-6 16,-2 1-2-16,-2-4 3 0,-7-1-1 0,-4-2 3 16,-6 0 1-16,-7-3 9 0,-5 3-11 15,-9-2-5-15,-4 2-11 0,-8 1-20 0,-5 0 3 16,-7 5 0-16,15 5 6 0,-3 2 9 0,-3 0-3 15,-4 1-1-15,2 1-11 0,-6 1 0 0,4 1-5 16,-1 1-20-16,4 1-55 0,3 1-122 16,6 1-208-16,8 3-407 0,5 1-810 0</inkml:trace>
  <inkml:trace contextRef="#ctx0" brushRef="#br0" timeOffset="367614.6636">28147 430 1859 0,'-1'0'238'15,"1"0"-153"-15,0 1-83 0,0 1 20 0,1 1 32 16,-1 3 23-16,3 5 36 0,1 2-22 0,-1 5-4 16,3 6-1-16,-1 2-16 0,3 5-9 0,0 6-16 15,0 1-13-15,4 5-5 0,0 6-15 16,11 35 4-16,0-8-1 0,-7-15 4 0,0-23 4 15,-3-1-8-15,-1-8-5 0,-2-4-16 0,1-7-22 16,0-6-39-16,-2-4-61 0,0-6-79 16,-5-3-109-16,-1-4-242 0,-3-6-627 0</inkml:trace>
  <inkml:trace contextRef="#ctx0" brushRef="#br0" timeOffset="367774.1914">27944 516 1224 0,'3'-3'238'0,"3"2"-88"0,3-5 5 0,1 1 8 16,9-4-8-16,2 2-36 0,2-1-46 0,7-1-32 15,8 1-23-15,0 1-12 0,2-1-90 0,3 2-162 16,0 1-237-16,-2 1-493 0,-2 1 424 16</inkml:trace>
  <inkml:trace contextRef="#ctx0" brushRef="#br0" timeOffset="367928.1648">28165 999 2222 0,'-10'13'138'0,"2"2"-74"0,5-1-7 16,3 2 26-16,4-8 30 0,8-4 10 15,3-3 5-15,4-1-25 0,8-2-30 0,7-4-27 16,4-2-20-16,3-1-13 0,2 1-49 0,0 1-66 16,-3-1-121-16,1 1-202 0,-1 0-524 15,-3 0-504-15</inkml:trace>
  <inkml:trace contextRef="#ctx0" brushRef="#br0" timeOffset="368456.5288">27612 2026 2245 0,'1'-4'74'0,"3"2"-62"0,6-3-22 0,11-1 26 15,6-5 39-15,11-2 11 0,7-3-1 0,6-2-18 16,7 3-15-16,-1 0-16 0,-3 3-6 15,-3 3-10-15,-10 1-33 0,-8 4-35 0,-11 0-45 16,-3 2-53-16,-9 0-65 0,-5 5-12 16,-7 2 14-16,-7 2 42 0,-3 7 87 0,-9 3 38 15,-7 3 39-15,-4 5 54 0,-4 6 55 0,-1 0 48 16,-2 1 30-16,3 4 5 0,4-7 1 16,6-2-5-16,7-6-12 0,3-4-27 0,11-6-25 0,4-2-21 15,3 0-8-15,6-2-3 0,3-2-6 16,1 0-4-16,9-4-12 0,7-2-17 0,4-4-32 15,7 0-55-15,-1 0-131 0,2-3-201 0,0-3-490 16,-2 2-497-16</inkml:trace>
  <inkml:trace contextRef="#ctx0" brushRef="#br0" timeOffset="369311.7377">29549 1228 1424 0,'-2'-6'561'15,"-2"-4"-252"-15,-3 0-96 0,0 4-55 16,4 2-33-16,1 3-32 0,0 1-36 0,0 1-33 16,2 1-23-16,2 3-8 0,1 4 0 0,-2 11 11 15,2 8 2-15,5 7-1 0,1 9 1 16,3 3-5-16,0 5 7 0,4 6 3 0,-4 6 0 0,0 3 2 15,3 2-3-15,-3-3-2 0,0-2 4 16,-2-6-1-16,1-8 0 0,0-7-2 16,-3-6-2-16,-5-3-3 0,3-8 3 0,-4-7 2 0,-1-6-2 15,3-10 11-15,-4-1 16 0,-3-2 21 16,2-1 20-16,0-1-4 0,-5-7-18 0,-1-5-20 16,-6-7-20-16,-2-6-7 0,-3-1 0 0,2-4 1 15,-2-4-1-15,0-3 1 0,4-4-1 0,-2-2-3 16,2-5 3-16,1 2-1 0,3-5 0 0,1-3-2 15,1-2-6-15,1 1-7 0,4-1 8 16,2 2-2-16,1-2 2 0,1 5 8 0,1 6-10 16,0 8 2-16,4 11 2 0,-4 12-4 0,2 4 5 15,-1 6-9-15,-2 4-13 0,0 3-7 0,5 5-3 16,4 4 7-16,5 9 13 0,12 12 13 16,1 6-2-16,5 10-2 0,1 5 5 0,5 2-8 15,0 0 10-15,-3 2 1 0,2-2-2 0,0-1 0 16,-3-5-6-16,1-6-1 0,-2-11 2 15,2-8 4-15,-5-6 3 0,-6-8 2 0,-4-6 5 16,-6-3 11-16,-7 0 9 0,-1-6 7 0,-5-3-2 16,3-10-7-16,-3-6-8 0,-2-4-6 0,-1-5-2 15,-5-2-4-15,0-3-5 0,-5-4-4 0,-2 1-4 16,0-2-3-16,-2 0 3 0,-1 1-10 16,3 0-14-16,-4 1-25 0,7 3-39 0,1 5-47 15,1 7-65-15,2 5-102 0,-2 3-335 0,5 4-1008 16</inkml:trace>
  <inkml:trace contextRef="#ctx0" brushRef="#br0" timeOffset="370361.7999">30397 1267 1233 0,'10'16'265'15,"2"6"-16"-15,1 4-20 0,5-4-22 0,-5-2-24 16,5-4-42-16,-1-2-43 0,-2 0-23 0,1-1-18 15,-2-6-5-15,-3-2 4 0,-2-5 12 16,2-1 13-16,-2-4-5 0,-1-4-10 0,1-4-22 16,-2-3-12-16,2-6-11 0,-2-1-12 0,1 0 1 15,-6 0-11-15,-2 0 8 0,-1 3 0 0,-5 1 0 16,3 7-1-16,-3 0-6 0,3 3-1 16,0 4-4-16,-3 1-5 0,3 3-13 0,2 2-10 15,-6 4-2-15,5 2-1 0,-5 5 17 0,3 3 14 16,-2 5 1-16,3 0 11 0,2 3-7 0,1 2 1 15,2-2 4-15,0 4-9 0,5-3 8 16,2-2-5-16,2-6-4 0,2-2 9 0,3-7 3 16,-2-6 10-16,7-3 1 0,-2-7 3 0,2 0-6 15,-1-2-4-15,-1-4 5 0,0-4-7 0,1-4 3 16,-4 0-2-16,2-2-5 0,-3-4 3 16,-2 1-5-16,-2-1 1 0,0 0 1 0,1 3-5 0,2 1-1 15,0 3-5-15,-3 4 3 0,-1 3 2 16,2 4-3-16,-1 4-4 0,-1 2-6 0,1 4-4 15,1 2-7-15,-1 4 1 0,0 1-4 0,-2 4 5 16,-3 1 5-16,4 6 2 0,-1 1 7 16,-3 5 3-16,-2 1 1 0,-2 4 3 0,1 1-1 15,-2-3-2-15,2-2 4 0,-1-8 1 0,0-7 3 16,2-2-3-16,-2-6 9 0,-1-2 11 0,0 1 18 16,-1-1 12-16,0-5-9 0,1-2-11 15,5-5-19-15,-3-5-3 0,2-5-6 0,1-1 2 16,-1-3-3-16,-1 1-5 0,1-2 6 0,0 5-4 15,0-1 2-15,1 0 5 0,-1 6-4 0,-2-2 1 16,0 3 0-16,2 0-7 0,-2 5 4 0,-2 5 3 16,0 1-1-16,0 5-8 0,-1 1-11 15,-1 0-25-15,1 1-24 0,1 3 15 0,2 3 4 16,-1 2 24-16,2 6 24 0,2 1-2 16,-3 5 2-16,2-1 2 0,-2 0 2 0,0-3 0 15,4-4 2-15,1-3 1 0,-3-3 1 0,5-4 13 16,-3-2 5-16,-1-2 10 0,1-4 0 15,2 0-10-15,0-5-4 0,2-1-11 0,-1-2-2 0,2-3 3 16,-2 1-6-16,0 0-1 0,1 2-3 16,-3 1-5-16,-1 4 2 0,-3 1 1 0,3 0 1 15,-2 1-2-15,2 2 1 0,1 2-5 0,-3 2 2 16,3 1-7-16,3-1 2 0,-1 1 4 0,3 1-2 16,4 0 7-16,-3 1-3 0,4 0 0 0,2-3 4 15,0 0 0-15,1-4 2 0,0-2 1 16,0 2 3-16,-2-7 1 0,0 1-2 0,-7-3 1 15,-1-1-3-15,1-3 1 0,-4 0 0 0,-2 1-2 16,-6-1 3-16,-1 0-9 0,-4 10 3 16,3-2-8-16,-4 2 3 0,1-2 6 0,-4 2-7 15,4-2-1-15,-3 3-12 0,0 2 1 0,-3 1-3 16,3 2 7-16,-2 4 0 0,0 0-2 16,-5 11 9-16,-1 5-7 0,5-1 9 0,2 2 1 15,5-2-1-15,-2-1 8 0,6 1-10 0,6-2 2 16,-1-6 3-16,4-1 0 0,2-3 11 0,4-4 3 15,0-3 5-15,4-3-5 0,2-5-3 0,-1 0 1 16,2 0-6-16,2-5 3 0,-2-2-1 0,-3 2-4 16,-2-3 4-16,1-1-2 0,-8 10 3 0,-1-3 4 15,1 1-3-15,0-3-6 0,-2 2-6 16,1 2-2-16,-4-2 0 0,4 2 5 0,-6 1-8 16,2 3-18-16,-4 4-13 0,0 2-5 0,0 1 6 15,0 6 18-15,0-2 18 0,4 7 0 16,-1 11 2-16,4 3 3 0,1 0-9 0,-3-5-3 15,0 1-32-15,0-3-37 0,0-4-31 16,2-3-22-16,1-6 4 0,1-2-24 0,-1-5-56 16,-4-1-160-16,4-5-495 0,2-2-138 0</inkml:trace>
  <inkml:trace contextRef="#ctx0" brushRef="#br0" timeOffset="370839.0444">32035 649 203 0,'1'-3'508'15,"0"2"-225"-15,0 0 1 0,1-2-21 0,0 1-51 16,1 0-58-16,-2 1-75 0,0 1-61 16,-1 1-15-16,0 2 21 0,-1 2 17 0,1 1 21 15,-1 2-1-15,-1 3-13 0,1 0 2 0,-3 5-10 16,3 2-11-16,-1-1-3 0,0 2-3 0,-1 0 5 16,1 0 4-16,2-4-2 0,4 0-7 15,0-2 3-15,5 3 3 0,4-7 1 0,-7-8 5 16,0-2-5-16,1-3-9 0,1-1-7 0,3-3-8 15,0-3-2-15,0-1-1 0,-1-4 2 0,6-1-6 16,-5-1-6-16,-1-1 7 0,0 1-8 0,-2 1 12 16,-2 1 5-16,-1 1-9 0,-2 5 9 15,0 1-8-15,-2 2-9 0,-1 2-19 0,2 2-48 16,-2 3-1-16,0 3 8 0,2 0 25 0,-1 4 46 16,1 2 2-16,0 0-4 0,1 1-14 0,2 1-19 15,3-1 1-15,3 0-1 0,0-3 20 16,3-2 16-16,1-2 8 0,0-3-3 0,3-2 7 15,0-2 1-15,-4-3-3 0,4-2 6 0,-6-4-8 16,2-1 5-16,-1-1-2 0,-3-3 8 0,-2-1 6 16,-1-2-1-16,-2 0 8 0,-1 0-3 15,-3 0-5-15,1-1-6 0,-2-1 1 0,-2-2 4 16,2 4 9-16,-1-1 16 0,1 2-11 0,0 3-2 16,-1 3-2-16,1 3-21 0,-2 4-16 15,1 2-44-15,0 3-24 0,-1 4 2 0,0 1 18 0,1 4 37 16,-1 4 14-16,0 3 5 0,-1 4-11 15,3 6-44-15,-3 2-106 0,3 4-197 0,0 3-365 16,4-1-722-16</inkml:trace>
  <inkml:trace contextRef="#ctx0" brushRef="#br0" timeOffset="371110.4876">32714 417 646 0,'2'0'213'0,"-1"0"22"16,0-1 3-16,-1 1-52 0,3 0-109 0,0 0-75 16,-1 3-31-16,0-1 8 0,1 0 30 15,1 4-15-15,-1 0-41 0,5 0-45 0,1-1-22 0,-2 4 4 16,5-4 36-16,-4 0 46 0,2-1 24 16,-1-2 13-16,-1 0 3 0,3-2-1 15,-4-2 14-15,-1-2-12 0,-1-1 27 0,0 1 4 16,1-1 31-16,0-1 43 0,-2 1 21 0,-1 0 35 15,0 1-17-15,0 1-9 0,-1 0-43 0,0 2-42 16,-2-2-47-16,1 3-42 0,-1 0-48 0,2 1-120 16,1 4-149-16,-2 0-283 0,-2 2-340 0</inkml:trace>
  <inkml:trace contextRef="#ctx0" brushRef="#br0" timeOffset="371487.7195">29415 1913 1365 0,'0'0'203'0,"5"0"-131"0,7-3-10 16,2 0 35-16,7-3 33 0,6 0 4 0,5-1-11 15,7-4-27-15,9-1-25 0,8-5-23 16,14-3-16-16,9-5-8 0,10-1-6 16,11-3-4-16,15-1 6 0,3-2-3 0,9-1 1 0,5-3-3 15,10-4-6-15,12-7-2 0,9-5-1 16,11-9-18-16,9-7-13 0,10-4-12 0,6 0-12 16,-1 4 5-16,0 7 2 0,-13 11 4 0,-11 7 10 15,-14 9 12-15,-89 23 19 0,10-3 6 0,-12 3 4 16,12-3 4-16,-11 5-5 0,7-4 1 0,-16 2-10 15,4 0 1-15,-13 1 6 0,-11 0-13 16,-12 2-37-16,-11 1-61 0,-7 3-75 0,-11 0-90 16,-11 2-128-16,-3 2-231 0,-12 2-143 0</inkml:trace>
  <inkml:trace contextRef="#ctx0" brushRef="#br0" timeOffset="371785.0907">29763 1987 1723 0,'-5'-10'444'15,"-1"1"-259"-15,3 1-79 0,2 8-64 16,2 0-32-16,1 5 2 0,2 4 21 0,2 8 30 0,5 7 18 15,-2 13-2-15,2 6-10 0,3 7-17 16,1 4-10-16,2-1-8 0,-2 2-8 0,5 0-4 16,-1-3 2-16,-2 0-3 0,-2-2-3 0,0-4-4 15,-1-6-8-15,-3-5 4 0,-2-4-2 16,2-7-6-16,-4-6-25 0,-3-3-40 0,3-7-60 16,-4-2-88-16,-1-6-76 0,1-4-314 0,-3-6-944 15</inkml:trace>
  <inkml:trace contextRef="#ctx0" brushRef="#br0" timeOffset="372011.5212">29771 2015 1725 0,'7'-7'122'0,"5"-3"-103"0,8-1-21 0,5 5 46 16,12 3 63-16,4 3 40 0,10 4 23 16,3 4-10-16,4 4-30 0,3 7-29 0,-2 6-22 15,-4 5-21-15,-4 4-16 0,-7 6-11 16,-10-2-9-16,-7 5-6 0,-13 3-3 0,-11 2-2 15,-8 3 0-15,-11-2 1 0,-5-1 1 0,-3-4 0 16,-5-5 2-16,-4-4-1 0,-6-4-5 0,0-7-1 16,-2-4-13-16,1-5-21 0,3-8-43 0,4-3-56 15,5-9-85-15,4-6-244 0,9-8-589 0,6-4-114 16</inkml:trace>
  <inkml:trace contextRef="#ctx0" brushRef="#br0" timeOffset="372576.5544">30559 2215 2109 0,'3'4'20'15,"5"0"-6"-15,2 1 47 0,2-2 45 16,3-2 28-16,4-2 11 0,5-6-20 0,1-4-33 16,-3-1-14-16,-2-4-9 0,0 3-9 0,-3-3-7 15,-5-2-12-15,-1 1-8 0,-1-2-2 0,-4-1-11 16,-5 2 11-16,-2 5-5 0,-4-1-7 15,-6 4-3-15,2-1-14 0,-1 5-4 0,-2 3-5 0,-1 3-4 16,-3 5-1-16,2 3 2 0,-6 4 2 0,2 6-4 16,-2 0 9-16,1 6-2 0,7 1 3 15,1 2 7-15,3-2-9 0,6 0 1 0,3 0-1 16,0 2-2-16,7 2 0 0,1-1-3 16,0 0-11-16,5-3-13 0,4-3-10 0,4-4-3 15,4-5 10-15,0-9 18 0,4-7 10 16,1-6 8-16,0-5 1 0,1-4-7 0,-2-5-4 15,-1-3-6-15,-1-1-8 0,-5-7-6 0,1 0-9 16,-3-3-9-16,-7 0 7 0,0-2 12 0,-2 2 10 16,-7 3 9-16,2 3 3 0,-3 9-2 15,-3 5 5-15,0 6 8 0,-1 8-2 0,0 0-9 0,0 3-23 16,0 1-27-16,4 3 5 0,-3 1 12 16,2 5 19-16,3 5 26 0,-2 2-4 0,3 4-6 15,-2 1 3-15,2-1 2 0,-1 3-1 0,-1-3 5 16,-3 2 0-16,6-1 1 0,-7-2 5 15,5-5-1-15,-2-6 7 0,1-4 22 0,-2-5 31 0,0-3 15 16,2-1 0-16,0-7-19 0,3-4-31 16,0-3-12-16,0-4-12 0,4-1-5 0,-2-2-1 15,2 0-1-15,-1 1 3 0,-3 4 3 0,-3 4 3 16,2 3-3-16,-3 6 1 0,1 4-3 0,-3 0-5 16,0 1-1-16,4 4-3 0,-1 1-3 15,5 1 0-15,4 2 1 0,-1 2 2 0,1 2-2 16,5 1-23-16,-5 0-65 0,-1 1-128 0,2 2-191 15,0-2-512-15,-2 1-391 0</inkml:trace>
  <inkml:trace contextRef="#ctx0" brushRef="#br0" timeOffset="373255.2502">31545 1808 1759 0,'0'5'-53'0,"-1"-1"2"0,-2 2 84 15,3 3 75-15,3 3 11 0,-1-2-3 16,1 3-4-16,6 0-15 0,0-1-16 0,4 4-16 16,4-2-18-16,3-1-7 0,2-6-4 0,1-1-1 15,4-5-1-15,-4-2 3 0,-3-5 0 0,-1-1 0 16,-2-6-2-16,-6 0-5 0,1-2-3 16,0-1-6-16,-6-2-5 0,-2-1-8 0,-4-2-5 15,-1-1-2-15,-6 0 5 0,1 1 8 0,-5 1 11 16,3 4 6-16,1 2 3 0,-2 1-3 15,5 5-7-15,0 4-5 0,0 0-6 0,3 1-3 0,0 2-7 16,1 0-11-16,1 1-25 0,0 1-10 0,3 0 6 16,1 2 16-16,5-1 24 0,2 0 8 15,9-1-2-15,3-1-1 0,2-1-3 0,2-3 1 16,-4-1-3-16,3-1-1 0,-4 0-2 0,2 2 1 16,-1-2 4-16,-2 1-1 0,0-1 3 15,-5 0-6-15,-4 2-9 0,1 1 2 0,-6 2 1 16,1-2 1-16,-1 0 9 0,-7 3-12 0,0-1-3 15,-1 4-5-15,0-3-9 0,0 1 2 16,0 2 3-16,0-1 9 0,0 0 3 0,0 3 2 16,2 1-4-16,-2 0 1 0,0 0 3 0,0-3 2 15,2 0 10-15,-1-2 6 0,1-2 16 0,0-3 1 16,5-2-1-16,2-6-15 16,1 1-16-16,2-4-4 0,3 0-4 0,2 1 3 0,0-3-1 15,-1-1-1-15,2 4-5 0,2 0 0 0,-3 5 0 16,0-1 0-16,-3 6 1 0,0 0 0 0,-3 2 0 15,7 1 1-15,-6 0 1 0,7 2-2 16,-7 1 0-16,0 0-2 0,-2 3 8 0,-3 1-6 16,2 0 5-16,1-1 4 0,-2 1-3 0,3 1 9 15,1-1-2-15,-1 0 5 0,0-4 6 0,5-1 5 16,-2-2 5-16,-1-1 1 0,-3-3 5 0,-3-2 2 16,4-1 2-16,-1 0 8 0,0 1 1 0,0-2 5 15,-4-1-1-15,-2-1-11 0,-1 2-9 16,2 1-10-16,-3-1-4 0,5 4 3 0,-3 2-2 15,-4 1-7-15,2 1-4 0,3 1-3 0,-3-1-4 16,1 2-4-16,1 2 1 0,0 0-2 16,3 4 1-16,-3 1 5 0,5 0 4 0,0 2-7 15,0 0-39-15,-1-1-72 0,0 0-192 0,2 0-299 16,3-1-991-16</inkml:trace>
  <inkml:trace contextRef="#ctx0" brushRef="#br0" timeOffset="373427.3723">32737 1126 1894 0,'0'-3'104'15,"-2"-3"-41"-15,2 1 9 0,0 1 1 16,1 1-29-16,1 3-72 0,1 0-60 16,1 1-109-16,-1 2-147 0,4 2-408 0,3 4-88 0</inkml:trace>
  <inkml:trace contextRef="#ctx0" brushRef="#br0" timeOffset="373573.421">32992 1128 995 0,'2'-1'124'0,"1"-2"-115"0,1 1-20 0,0 1-27 16,0-3-12-16,0 3-34 0,-1 0-50 0,3 3-114 15,0 2-253-15,-2 2 440 0</inkml:trace>
  <inkml:trace contextRef="#ctx0" brushRef="#br0" timeOffset="373703.9116">33173 1180 850 0,'1'-2'-849'0</inkml:trace>
  <inkml:trace contextRef="#ctx0" brushRef="#br0" timeOffset="490749.0362">29883 7628 1 0,'-1'-4'0'0,"0"-3"0"15,-3 1 0-15,1 3 0 0,0 1 0 0,-3-2 0 16,2-1 0-16,-5 3 191 0,3-2 25 0,0 3-47 16,-1-1-45-16,3 0-28 0,-4 1-21 15,0-1-13-15,-2 0-10 0,2 0-9 0,1 1-4 16,0 0-3-16,-1-2-2 0,3 0-2 0,-4 2-4 16,1-1-6-16,0-1 0 0,2 2 6 15,-5-1 8-15,1-1 12 0,-4 2 4 0,2 1 0 16,-2 0-4-16,-3 1-3 0,-2-2 1 0,2 1 2 15,-1-1 0-15,0 0-3 0,-1 1-4 16,-1 0-6-16,6 0-5 0,-3 0 2 0,-2 0-5 0,2 1-4 16,0 0 0-16,-2 2-9 0,0-2 1 0,1 1-2 15,2-1-2-15,-2 1 1 0,-2 0-4 16,1-2 0-16,0 1-1 0,-2-1-1 0,1 0 1 16,-2 0-1-16,-1 1 0 0,-4-1 0 0,5 0 1 15,-5 0 2-15,4 0 0 0,0-1 8 0,2 1-6 16,1 1-3-16,-1 0-1 0,-4 3-7 15,3-2 3-15,-1 2-1 0,-4-1 0 0,5 3 5 16,-3 0 5-16,4 0 8 0,-3-1 3 0,4 1 2 16,0 1-7-16,-1 2-6 0,0-1-3 15,1 3-7-15,-5-3 5 0,3 0-1 0,-2 1 0 16,2-1-2-16,2 0-1 0,0 0-1 0,1-2-1 16,2 2 4-16,2 1-4 0,1-1-1 0,1-1 0 15,1 3-3-15,2 0 5 0,1-2-1 16,-2 2 3-16,2-1 0 0,-2 3-2 0,0-1 1 0,0 2-1 15,1 0 2-15,-2-1-1 0,1 1 0 16,-1 1-2-16,-2-3-6 0,5 1 5 0,2-4 1 16,1-1 1-16,3 1 2 0,-2-1-2 0,4 0-2 15,0 1 0-15,1 0 3 0,1-1-2 16,2 4 1-16,0-1-1 0,0 1-2 0,2 0 4 16,0 0 3-16,0-1 0 0,0 0 3 0,3-2-2 15,-1 1-1-15,0 0-2 0,1-1 3 0,-3 0 2 16,3 1-1-16,1-2 0 0,1 0-4 15,0 1 3-15,2-2 1 0,4 0 0 0,-3 0 1 16,2 1-4-16,1-2-2 0,0 0 0 0,-3 1-1 16,1 0 2-16,1-1-2 0,-3 1 0 0,-1-1-2 15,2 0 2-15,-3 2-2 0,2-2 2 16,0 0 3-16,-2 1-4 0,2 1 0 0,0-2 1 16,-1 0-2-16,3 0 4 0,0 0 1 0,2-3 1 15,-1 1 1-15,5-2 1 0,-1-1 2 16,2 0 0-16,1 1-1 0,-1-1-2 0,-1 0-4 0,2 0 0 15,-4 1-3-15,0 1 3 0,-1-2 2 0,-2 1-1 16,3-1 0-16,-5 1-3 0,5-1 1 16,-4 1-1-16,3 2 1 0,-4-2 0 0,5-1-1 15,-5 2-2-15,6-2 1 0,0 1 3 16,0-1 3-16,3 0 4 0,1 0 3 0,3 0 0 0,1-1 2 16,1-1-2-16,7 2 3 0,-2-1 0 15,2-1 1-15,2 1 2 0,-4-1-4 16,-2 2-1-16,-1 0 0 0,-3-1-4 0,-5 1 1 15,-1-2 0-15,0 1-4 0,-1 0 0 0,0 0 0 16,2-2-2-16,-2 1-1 0,4-3 0 0,-1 2-3 16,0 1 2-16,-3-1 1 0,2 0 0 0,2 0 2 15,-1-2-2-15,-1-1-2 0,6 0-1 16,1 2 1-16,-1 0 0 0,4-2 0 0,0 2 0 16,-2 0 1-16,0 0-1 0,-3 0 3 0,1-1 1 15,-1 0 3-15,-2 1-3 0,-1-2 2 0,1 0-3 16,-4-1 1-16,1-3 0 0,-2 1-1 15,1-2 2-15,0 0-3 0,-1-3 3 0,0 0 1 16,1-1 2-16,-3 1 3 0,0 0-3 0,-6 0 1 16,1-3-1-16,1 3 1 0,-4-2 2 0,0 0-4 15,-4 0 3-15,2-2-3 0,0 1 0 0,-5-2 6 16,4-2-3-16,-4 2 2 0,-2-3-5 0,0 0-1 16,-1-2 1-16,-2 0-6 0,0 1 6 15,-6 1-3-15,2-1 1 0,-8 1-2 0,-1-1-5 16,-6 2 0-16,-5-2-4 0,-4 5 3 15,-3-3-1-15,-6 2-3 0,-2 0-1 0,-7 5-3 0,-4 1 2 16,-3 4-5-16,-5 3-9 0,0 2-24 16,-4 4-52-16,3 3-88 0,1 4-189 0,1 6-580 15,7 5-488-15</inkml:trace>
  <inkml:trace contextRef="#ctx0" brushRef="#br0" timeOffset="494074.1285">26260 14922 1 0,'0'-2'0'0,"-2"0"0"15,0-2 0-15,2 1 8 0,-3 0 72 0,2 1-17 16,-4 0-9-16,3-1 5 0,-3 3 8 0,-2-3 8 16,0 2 1-16,-2-2-4 0,2 0-9 15,-2 1-4-15,-1-1-1 0,3 3 3 0,-3-4 10 16,2 3 2-16,-2-2-1 0,4 1-4 16,0 2-15-16,0-1-8 0,0-1-15 0,1 2-12 15,1-3-6-15,-1 3-6 0,1 0 1 0,1-1-4 16,-3 0 2-16,1-1-6 0,-2 2 0 0,-2-1 1 15,-2 1-4-15,0 0 6 0,0-2-4 0,0 0 3 16,-3 0 2-16,0 1-3 0,-6 0 0 16,3-1 0-16,-2 1 1 0,-2 1-3 0,1 0 1 15,1-2 3-15,0 2-7 0,0 0 6 0,1-1-1 16,0 1-2-16,0-1 4 0,-2 1-5 0,-1 0 2 16,-6 0 0-16,3 2 0 0,-6-2 2 0,-1 2-2 15,1-2 2-15,-2 1-4 0,0 1 5 0,1-1-1 16,1 1 5-16,-1-2 15 0,-2 1 8 15,2 3 15-15,1-3 6 0,-2 4 0 0,3-3-2 16,4 1-8-16,-4-1-6 0,1 1-8 0,-2 0-10 16,-1-1-5-16,-1 1-5 0,-2 1 1 15,-1 0-1-15,1-1 5 0,-3 1 4 0,4-1 8 16,-5 1 9-16,5-1 2 0,-1-1 1 0,0 1-7 16,3 0-8-16,0 1-5 0,5-1-7 0,-3 1-3 15,0 2-3-15,1 0 1 0,0 0 0 16,1 4-2-16,0-2 1 0,-1-1-2 0,3 4 2 15,-3-6 2-15,-2 3-2 0,5 0 0 0,-1 0-3 16,3 1-1-16,1 0 5 0,-3 1-2 16,5 1 2-16,-1 0-2 0,3 3-1 0,1-4 2 15,0 1-5-15,3 0 3 0,-2 0-2 0,5 2-1 16,0 2 0-16,1 0 0 0,0 1 2 0,-1 3 5 16,2-2 2-16,0 2 1 0,-1 1-2 0,0-1-3 15,5 1 3-15,-2-5 1 0,0 3-3 0,2-3 4 16,-1 2-3-16,2-1-3 0,-2 0 5 0,4-2-1 15,1 1 1-15,-1-3 2 0,2 3-2 16,0 0-1-16,0-1 0 0,1 1 2 0,1-1 1 16,-1-1 0-16,0 1 0 0,4 1-4 0,-3-1 2 15,0-1-4-15,0 0 3 0,3 2 1 16,-1-3-4-16,1 1 4 0,-1-2 1 16,3 3-2-16,1-3 3 0,0 0 1 0,0-1-3 0,2 3 3 15,0-4 0-15,0 2 3 0,0-2 7 0,3 0-1 16,1 0 2-16,1-1 0 0,0-1-7 15,-1-2 4-15,4 2 0 0,-3-3-5 0,2 2-1 16,0-1-3-16,-3 0-6 0,3 0 5 0,-3-2 3 16,3 2-1-16,0-2 4 0,0 2-3 15,0 0-5-15,0-2 2 0,0-2 3 0,3 2-1 16,-1-1 6-16,0-1 0 0,0 0-6 0,2 2 2 16,0-2 2-16,3 2 5 0,2-2 2 0,-1 3 4 15,5-3 0-15,-1 0 4 0,2 0 6 16,0-1 0-16,1 1-6 0,3 0-9 0,-1-1-4 15,2 2-3-15,-1-1 2 0,-1 0 6 0,-3 0-5 16,2 1-4-16,-2-1-2 0,0 0-5 0,-1 0 3 16,-1 1 0-16,0-1-1 0,-2 0 0 0,-4 3-8 15,-2-4 1-15,-2 0 2 0,0 1 2 0,3-2 2 16,-4 1 3-16,5-3-4 0,-2 1-2 16,-1 1 8-16,1-2-6 0,2 1 4 0,-2-1 1 15,2-1-6-15,1 0 1 0,2-1-3 0,1 1 2 16,-2-1 0-16,5 1 2 0,1-2-2 15,-1 0-4-15,0 0 3 0,-2 0-1 0,-2 0 4 16,1 0 1-16,0 3-5 0,-3-2 0 0,2 0 0 16,-2 2 0-16,3-4 5 0,-2 1-2 15,0 0 0-15,0-1-6 0,-4-1 2 0,3 1-2 16,-1 2 4-16,2-3 6 0,-2 1-7 0,1 0 1 16,1-3-2-16,-3 3-1 0,3 0 4 0,-1-1 1 15,1 1 1-15,-1 1-3 0,0-2 2 0,2 0-2 16,-2 1 0-16,5-1 10 0,-4-3-11 0,-1 2 2 15,-2-1 1-15,-1 0-8 0,-2 2 11 0,-2-4 1 16,-1 2 0-16,-1-3-1 0,-1 1 0 16,-3 1-1-16,3-1 2 0,-4 1 3 0,0-1-5 15,-2-1 3-15,3 0-6 0,-2-1-3 0,0 0 4 16,1 2-2-16,0-3 3 0,0 1 2 16,0-1-2-16,-2-1-3 0,0 2 3 0,0 0 2 15,0 0-1-15,-2-1 1 0,-1-2-3 0,-1 1-6 16,0-2 8-16,-4-2-1 0,0 4 2 0,0-1 3 15,-4-2-10-15,0 0 0 0,0 0 2 16,-2-2-2-16,-1 3 3 0,-3-3 1 0,0-1-4 16,-1-1-4-16,-3 2 5 0,-1-2-3 0,-2 3 0 15,-3 0 4-15,0 1-9 0,-5 1-3 16,-3 1 3-16,-4 2-2 0,-5 2 3 0,-4 0-2 16,-4 1-3-16,-6 4-5 0,-2 0 3 0,-3 3-2 15,-3 3-7-15,-3 1-21 0,1 2-55 0,-4 3-83 16,1 4-168-16,-1 5-476 0,3 3-622 15</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01:11.187"/>
    </inkml:context>
    <inkml:brush xml:id="br0">
      <inkml:brushProperty name="width" value="0.05292" units="cm"/>
      <inkml:brushProperty name="height" value="0.05292" units="cm"/>
      <inkml:brushProperty name="color" value="#FF0000"/>
    </inkml:brush>
  </inkml:definitions>
  <inkml:trace contextRef="#ctx0" brushRef="#br0">12991 18302 2332 0,'-2'0'-81'0,"1"0"0"0,1 1 1 16,0 2 32-16,1 4 62 0,-1 2 8 0,4 4 26 15,-2 5 10-15,5 3-1 0,-4 4-5 16,3 5-22-16,-1 2-7 0,2 2-16 0,-4 0 11 15,4 2 7-15,-4-3-5 0,3 1 2 0,-3-6-27 16,-1-2 1-16,0-3 6 0,-2-6 18 0,1-5 31 16,-1-1 23-16,0-5 12 0,0-5-16 15,0-3-24-15,0-5-5 0,0-5-27 16,2-4 5-16,-1 0-16 0,0-6-15 0,1-3 12 0,4 0 8 16,-3-2 23-16,4 0-5 0,0 1 8 15,3 4-16-15,-3-1 7 0,4 5 10 0,-2 2-14 16,0 5 1-16,0 1-23 0,-2 6-11 0,-1 1 7 15,0 3 7-15,-3 3 19 0,2 3-8 0,1 2-5 16,-1 1-16-16,-1 1-7 0,2 2 12 16,0 0-18-16,2 2-18 0,0-3-48 0,0 2-73 15,-1-2-96-15,2-1-113 0,0-1-160 0,-1-2-302 16,0 0 61-16</inkml:trace>
  <inkml:trace contextRef="#ctx0" brushRef="#br0" timeOffset="3637.0807">12906 18545 114 0,'0'-1'685'0,"-2"-3"-407"15,2 0-33-15,0-1 18 0,0 0 5 0,0-2-15 16,3 0-66-16,0 0-66 0,0 0-51 16,1 1-25-16,1 2-18 0,-3-1-12 0,4 3-3 15,-3 0-12-15,2 3 6 0,0 1 12 0,3 4 4 16,-1 2-3-16,-1 1-17 0,2 4 5 0,0 0-10 15,0 3 16-15,-2 0 11 0,2-1-32 0,-3 1 16 16,2 0-14-16,-5-4 8 0,2 0 17 16,-1-4 3-16,-2-1 21 0,0-1 2 0,-1-3 34 15,0-3-32-15,0-2 1 0,-1 0-17 0,0-6-17 16,1 0 1-16,-3-6-16 0,1-1 7 0,0-2-22 16,1-4 21-16,0 1-1 0,2 2-7 0,0-2 18 15,1 2-16-15,3 1 4 0,-2 3 17 16,4 1-23-16,4 3 20 0,-1-1-15 0,0 3-12 15,3 3 31-15,3-1-25 0,-3 4 8 0,1 2-12 16,2 1-17-16,-4 4 11 0,1-2 11 16,1 2 12-16,-3 0-5 0,1 1 4 0,-1 0-31 15,-1-2-39-15,0-1-47 0,-2-1-82 0,1-1-95 16,-3-1-221-16,-1 0-502 0,1-2 117 0</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07:30.244"/>
    </inkml:context>
    <inkml:brush xml:id="br0">
      <inkml:brushProperty name="width" value="0.05292" units="cm"/>
      <inkml:brushProperty name="height" value="0.05292" units="cm"/>
      <inkml:brushProperty name="color" value="#FF0000"/>
    </inkml:brush>
  </inkml:definitions>
  <inkml:trace contextRef="#ctx0" brushRef="#br0">25449 8601 1 0,'-2'-1'0'0,"0"0"0"16,-2-1 0-16,3 2 200 0,1-1 24 0,-1 1 4 15,1-1-34-15,-1-1-51 0,0 2-23 16,1-1-14-16,-2 1-3 0,2-2-1 0,-1 1-18 15,-1 0-19-15,2 0-16 0,-2-1-12 0,1 0-3 16,-1 1-6-16,-1-1-2 0,0-1-8 0,0 0-3 16,-1 1-3-16,0 0-5 0,-2-1 3 0,0 0 0 15,-2-1 3-15,2 1 1 0,1 0-3 16,-1 1 0-16,1-1-1 0,0 0 2 0,-2 0-1 16,1 0 4-16,3 1 1 0,-4 0-5 0,4-1-1 15,-5 2-6-15,2-1-6 0,-2-1 2 16,2 0-3-16,-1 3 4 0,1-3-2 0,-1 2 2 15,-3-1-1-15,-1 1 4 0,1-2 4 0,-1 0 3 16,-1 0 7-16,-3-1-3 0,1-1-2 16,-1 2-2-16,-1-1-3 0,-1 1 2 0,1 1-2 15,0-1-4-15,-2 0 0 0,1-1-2 0,0 2 1 16,-1-1-1-16,2 1 1 0,-2 1-1 16,-1-1-2-16,0 1 1 0,0-1-2 0,0-1 5 15,-4 0 0-15,2-2-1 0,-5 2 1 0,2-1-1 0,-1 0-1 16,-2-1 0-16,-2-1 3 0,1 1-2 15,-2 1-2-15,3 1-2 0,-9-3-2 0,4 2 2 16,-1-1 3-16,-2 0 1 0,0 1-1 0,-3-1-1 16,-4 2-1-16,2-2-2 0,-1 1 2 15,-3 1 0-15,0-1-2 0,-3 2 1 0,-3-3-1 16,-2 3 4-16,-4-3 1 0,3 2 2 0,-5 1 1 16,1 0-5-16,-2-1 2 0,0 2-2 0,-2 1 0 15,0 0 2-15,-2-1-2 0,-4 1 2 16,1 0-1-16,-3 1 5 0,-1-1 4 0,4 1 3 15,0 1 4-15,3-1-7 0,0 1-2 0,2 0-4 16,-1 2-1-16,-2 1 0 0,2 1 2 16,1-1 0-16,-1-1-2 0,-1 5 3 0,-4-4 1 0,7 1 2 15,3 0 3-15,-1-1-2 0,6 1 0 16,0 0-4-16,0 0-2 0,1 3 0 0,-2-2-1 16,5 0 2-16,-1 0 0 0,1 0-1 15,2 0 0-15,-2 0-1 0,2 4 1 0,2-3-3 0,4 2-2 16,3 0-1-16,1-3-3 0,-2 5 2 15,3-2 2-15,-4 2 1 0,6-1-1 0,-2 0 2 16,5-2-1-16,-1 1 2 0,0-1 1 0,0 0-2 16,2 1-2-16,1 0 0 0,1-2-2 0,0 4 1 15,3-3 2-15,-3 2 0 0,0 0 0 16,0 0-1-16,-2 0 2 0,-2 0-1 0,1 2 0 16,0-2 0-16,3 0-2 0,1 0 1 0,-1-2-2 15,3 2 3-15,-4-1 0 0,5-1 0 16,-4 0 0-16,6 1-1 0,-4-1-1 0,3 1 0 15,1 0 4-15,0 3-1 0,-1-3 0 0,1 3 0 16,-1-2-7-16,-1 2 4 0,1-5 3 0,2-1 0 16,0 3 2-16,0-2-2 0,2-1-1 15,0 1 0-15,2-1 0 0,1-1 0 0,3 1-1 16,-2-1-1-16,2 1-2 0,0 0 0 0,3 1 1 16,0 0-1-16,2 0-2 0,0 1 0 0,0-1-1 15,3 3 1-15,-4-1 4 0,3 3-2 16,-1-2 2-16,1-2 1 0,0 4-4 0,4-4 4 0,-3 3 0 15,1 0 2-15,1 0 2 0,-2-2-2 16,-2 3 2-16,2-1-3 0,-2-1 5 0,1 1 0 16,0-1-1-16,3-2 1 0,-2 2-4 0,-1-2-1 15,4 1 2-15,0-1 0 0,-1 0 1 16,2-1-1-16,0 2-2 0,2-2 4 0,0 4 5 16,-1-2 3-16,5 1 6 0,-1 1-1 0,4 1-9 15,1-2 3-15,0 2-4 0,0-1-5 16,0 2 5-16,1-1-6 0,-1-1 1 0,-1-1 0 15,1-1-1-15,0-2-1 0,-1-1 1 0,2 3 4 16,0-3-1-16,0-1 8 0,4 3 0 0,0-2-1 16,2 2 2-16,-2-1-7 0,4 0-2 15,0-1-2-15,-5 1-2 0,4-3 2 0,0 2 0 16,0 0 0-16,-2 0 0 0,3-1 1 0,2 0 0 16,-3-2 2-16,4 2 3 0,-2-1-4 0,1-3 4 15,3 1 0-15,2-2-5 0,-2 2 7 16,1-1-5-16,-2 0-2 0,3 2 0 0,0-1-3 15,3-3 0-15,-1 3 0 0,1-2 3 0,4 0-3 16,-1 0 3-16,0-1 1 0,1-1-4 0,-4 0 7 16,-1 1-5-16,1-3 1 0,-2 2 2 0,-2-1-6 15,5 0 2-15,0-3-1 0,0 0 2 16,2 2-3-16,-3 2-1 0,-3-1-1 0,0 1-2 16,0 0 5-16,-2 1-1 0,-3 0 1 0,0 0 1 15,-1 1-4-15,-2-1 1 0,3 0 0 16,-1-1 2-16,1 0-1 0,1-1 2 0,1 0-1 0,3 0-4 15,-2-1 1-15,5 1 0 0,1 0-1 16,1 0 6-16,1 0-5 0,-2 0 0 0,0-1-2 16,-1 1-1-16,2 0 5 0,-3-3 0 0,2 3 0 15,0-1-2-15,-4 0 0 0,4-1 0 16,-1 2 2-16,-1-2 4 0,1 1-6 0,-2-2 2 16,3 1-2-16,0 0-3 0,1-2 5 0,-2 1 0 15,1 0 2-15,1 0-1 0,0 0-1 16,0 1-1-16,5-3-1 0,-2 1 4 0,3 1-2 15,-3-1 0-15,3-1-3 0,-4 2-2 0,6 0 3 0,-5 1 2 16,5-1 2-16,-2 0 0 0,-2 2-2 16,-1-2 0-16,-1 1-3 0,0 0 4 0,-1 0-3 15,3-2 2-15,-3 2 0 0,1 0-4 16,-2 0 8-16,2-1-4 0,-2 0 1 0,4 2 2 0,-2 0-6 16,3 0 1-16,-1 0 1 15,-3 1 2-15,5-1-2 0,-5 2 2 0,0-1 0 0,0-2-4 16,2 2 4-16,-1 0-1 0,0-1 0 0,2 1 2 15,-4 0-3-15,2 1 0 0,-1-2-2 16,0 1 5-16,6-1-4 0,-5-2 4 0,3 3 3 16,-2-1-10-16,-1 1 8 0,1 0-3 0,-2-1-2 15,0 2 6-15,0 0-6 0,0-1 0 0,-2 0 2 16,0 0-3-16,0 0 3 0,0 2 0 16,0-1 2-16,0 1-2 0,0-2 4 0,-1 2-4 15,1-1 3-15,0 0 2 0,-5 1-7 0,5-1 3 16,-1 0-3-16,-4 1 1 0,8-1 4 15,-5 1 1-15,0-2 2 0,2 2-1 0,-1-1-2 0,-2 1-1 16,-1-1 0-16,3-2 2 0,-1 2-3 16,3-1 1-16,2-1 1 0,0 0-4 0,2-1 5 15,-3 3-2-15,0-2 0 0,1 0 0 0,0 0 1 16,-4-1-1-16,3-1 0 0,-4 0 2 0,0-1-4 16,-1-1 3-16,-3 0-1 0,2 1-4 0,-3-2 6 15,1-2-5-15,3 2 0 16,-2 1 1-16,1 3-3 0,-1-3 1 0,1 1 1 0,2-1-2 15,-1-1-1-15,0 2 2 0,1-2-1 0,-1 3-1 16,0-4 5-16,2 2 0 0,-2 1 0 16,-3-1 1-16,0 1-3 0,0-1 0 0,0 0 0 15,-4-1 3-15,6-1-2 0,-3 2 0 16,0-1-2-16,2 0-4 0,-2 0 4 0,1-1-1 16,-2-1-1-16,0 2 2 0,-3 1-3 0,1 1 1 15,-2-1 0-15,3-1 2 0,-2 0 2 0,2 2 1 16,-2-2 3-16,-2 0-3 0,0 1 3 0,-3-2 1 15,1 1 1-15,-1-2 1 0,0 1-1 16,-2 2-2-16,0-4 0 0,-2 2 1 0,-1 0 0 16,-2-2 5-16,1 3-1 0,-2 0 0 0,0-2 4 15,-3 3-4-15,2-2 4 0,-2-1-3 16,0 3-6-16,-1-3 3 0,0 1-2 16,-1-1 1-16,-1-1 2 0,0 1 1 0,0-2-4 15,-1 2 0-15,-2-1 1 0,-1 0-4 0,1 0 3 0,-1-1 2 16,-1-1-6-16,-1 1 2 0,-2 0 0 15,1-2-7-15,-1-1 4 0,-2 0 0 0,-2 1-2 0,-3-2 2 16,-2 1 1-16,-1-1-1 0,-2 1 2 16,-2-2 1-16,1 1-4 0,-5 1 2 0,3 0-4 15,-4 1-3-15,-2-2 3 0,-1 4-8 0,-5-1-5 16,-4 2-3-16,-4 0-9 0,-6 1-3 0,-6-2 5 16,-5 2 0-16,-4 1 7 0,-3-1 8 15,-2 3-4-15,2 3-12 0,1-1-31 0,2 0-79 16,0 5-217-16,3 4-567 0,0 0-253 0</inkml:trace>
  <inkml:trace contextRef="#ctx0" brushRef="#br0" timeOffset="11919.0691">23095 9382 1 0,'-2'-1'0'15,"-7"-2"0"-15,-1-3 0 0,0 2 0 0,0 1 0 16,0-2 0-16,-1 1 130 0,1 0 44 0,-1-1-9 16,-2 2-7-16,-2-2-8 0,3 1-14 15,0 0-22-15,-4-1-21 0,4 3-24 0,0-3-13 16,1 0-17-16,-2 2-16 0,0-1-8 0,2 2-11 15,-2 0-1-15,0-2 0 0,-3 0-1 0,3 1 2 16,-5 0-3-16,4 1 0 0,-6 0 1 16,0 0 1-16,-5 0 3 0,3 0 5 0,-7 1 2 15,2 1 3-15,-2 0 5 0,-2-2 9 0,0 1 5 16,-3-2 8-16,2 3 3 0,0-1 1 0,-1 1-4 16,-3-1-5-16,2 0-4 0,3 1-9 15,-2 0-3-15,1 0-6 0,1 0-3 0,1 0-2 0,-2 0-2 16,0-1 3-16,1 1-3 0,1 1-2 15,-2-1-1-15,-1 1-2 0,0 0 4 0,0 0 1 16,0 2 4-16,-2 0-1 0,0 0 0 0,2-1 1 16,2 2-1-16,-4-3 3 0,3 1 0 0,1 1-2 15,0-1 0-15,0 1-4 0,0-2 1 16,2 1-1-16,0 1-2 0,2 0 1 0,1 0-3 16,-4-1-1-16,1 1-1 0,2 0 4 0,-1 0-2 15,0 1-3-15,3-1 2 0,0 1-4 16,-2 2 6-16,2-2 2 0,-3 0 0 0,3 2-1 15,-3 0-1-15,-2 1-1 0,-3-1 1 0,5-1 9 16,-3 1 4-16,1 2 5 0,0-4 8 0,-1 2 0 16,2 0-5-16,2 1-7 0,0-1-7 15,-3 3-5-15,1 1 1 0,0-2-1 0,-1 3-1 16,1-2 1-16,-1-1 0 0,0 1-1 16,2 0 1-16,0 0-5 0,4 2 2 0,-2-2 2 15,1 3 0-15,-1-1 4 0,3 1-6 0,-5-1-2 0,4 2-5 16,-2-1 1-16,0 1 4 0,0-1-1 15,1 2 0-15,2-1-1 0,-1 3-1 0,-1-1 1 16,0 0 2-16,1 1 1 0,2-1-2 16,-2-2-2-16,3 4-1 0,1 0 0 0,0 0 3 0,0 0 0 15,4 0 1-15,-3 1 0 0,5 0-3 16,1 1 1-16,-1-3-3 0,2 0 6 0,-1 0-3 16,2-2-2-16,-1 0 3 0,2 0-6 0,1 0 4 15,-1-2 1-15,2 1-1 0,5-3 0 0,-2 2-1 16,2 2 1-16,2 2 0 0,-2-3 4 15,3 2 0-15,0-1-3 0,3 1 1 0,-1-2-3 16,2 1 4-16,0-1 2 0,4-2 1 0,-2 2 2 16,1-4-4-16,1 3 2 0,-1-2-1 15,2 1 1-15,1 0 1 0,-2-1-2 0,1 0 1 0,0-1-3 16,1 1 2-16,0-2 2 0,-1 1 1 16,2 0 2-16,0-2-1 0,3 2 2 15,1 0-1-15,1 0 3 0,-1-1-1 0,2 2-2 0,-1-2-2 16,2-2-3-16,-1 3 3 0,-1 0 5 15,1 0 0-15,-1 0 1 0,-2-3-6 0,0 3-3 16,0-1-3-16,0 1 2 0,-1-2 2 0,4-2 1 16,-4 3 2-16,5-2 1 0,0 1 1 15,3-3 2-15,1 0 1 0,-2 0 2 0,5-2-4 0,0 1-2 16,-3-2-4-16,4 1 0 0,-2 0 2 16,2 0 0-16,-1-1-1 0,0 0-4 0,1 0 0 15,-6 0 2-15,3 0-1 0,1 1 1 0,-1-1-3 16,-3-1-2-16,2 0-2 0,-1-1 1 15,0-1 2-15,4 1 3 0,0 0 1 0,1-2-2 16,-1 0 0-16,3 0 0 0,-5 0 0 0,6 0 2 16,-1-1-1-16,0 0-1 0,6 0-1 0,0-3-1 15,3 3 1-15,-2 0-1 0,2-2 2 16,-6 3-2-16,0 0-1 0,0-2 0 0,-3 4 1 16,-1 1 2-16,-1-3-2 0,1 1-1 0,-2-2-1 15,3 0 0-15,-6 2 1 0,3-3 2 0,-1 1 1 16,2-1-2-16,3-1 0 0,1 1-1 15,5-2-1-15,-1 1 5 0,5 0-4 0,1-1 0 16,3 0 1-16,5 1-5 0,-1 0 5 16,1 2 0-16,2-2 0 0,-5 2-1 0,2 0-2 15,1 2 2-15,-3-2-2 0,-2 2 2 0,0-1 1 16,-2 0-1-16,-1-1 1 0,2 2-4 0,0 0 3 16,-1-1 0-16,1 0 0 0,5 0 3 0,1-2-3 15,0 2 1-15,7-2-2 0,-2 2 2 0,0-1 0 16,5 1 0-16,-3 0 1 0,4 0-5 0,-2 0 5 15,-1 2-3-15,2 0 0 0,0 1 3 16,-1-2-4-16,3 2 2 0,-2 0 0 0,-2 0 2 16,1 0 0-16,-5 0 1 0,1 0 2 0,-1-1-4 15,-3 1 2-15,1 0-1 0,-1 1-3 16,-5-1 3-16,5 0-2 0,-6 0 1 0,4 0 0 16,-5 0-1-16,-1 0 2 0,2 0 2 0,1-1 0 15,-1-1-1-15,0 0-1 0,-3 1-2 0,3 0 0 16,1 1 4-16,-2 0-3 0,1 0-1 0,-2 0 0 15,0 0-3-15,-2 1 4 0,1 0 1 16,-1 1 1-16,-1 0-2 0,0-2-1 0,0 1 0 16,-2 1-2-16,1-1 4 0,4 0-2 0,-4-1 0 15,-3 1 0-15,2-1 0 0,-2 0 1 16,0 0 1-16,1-1 2 0,0-1-1 0,2 0 0 16,1 0-3-16,-4 1-3 0,1-1 4 0,1 1-4 15,0 0 4-15,1 0 0 0,1-2-5 0,-3 2 5 16,1-1 0-16,-3-2 0 0,0 0 3 0,-2-1-2 15,4 2-1-15,-3-1-2 0,-1 0 1 16,-1-1 1-16,-1 1-1 0,-3-1 3 0,1 0-2 16,1 0-1-16,1-2 2 0,-3 1 0 0,3 2 0 15,1-2-1-15,-1-1-1 0,-1 2-1 0,-1 1-1 16,-1 0 4-16,0 0-2 0,3-2 2 16,-2 0-2-16,1 0 0 0,-4 0 0 0,1 1 0 15,-1-1 3-15,-2 0-3 0,0 1 1 0,-1-4 0 16,-3 2-3-16,2 1 4 0,-2-2-2 15,3-2 2-15,-1 2-2 0,1-4-1 0,-1 2 2 16,0 1 0-16,-5 0 4 0,3 0-4 0,-4-2-1 16,2 2 0-16,-2-1-2 0,2 1 2 0,-3-1 2 15,4-1 0-15,-4 1 1 0,2-2-2 16,-2 3 1-16,-1-3 0 0,-1 1 3 0,0-2-1 16,-2-1 0-16,2-1-1 0,-2 0-5 0,-3-1 6 15,2 0 3-15,-3 1 1 0,-3 2 0 16,0-5-4-16,-2 4 0 0,0-3-4 0,-2 2 2 0,-1-1-2 15,-4-1-1-15,2 0 1 0,-1-2-3 16,-2 3 0-16,1-2 0 0,-3 0-3 0,-3 0 2 16,0-1-1-16,0 0-3 0,-4 0 0 0,-1 1 3 15,-4 0-3-15,1-1 1 0,-5-1 3 0,-2 0-1 16,-4 0 3-16,-2 1 2 0,1 2 0 16,-2-1 0-16,2 0-1 0,0 2-3 0,0 1-1 15,0 0 2-15,-2 2 0 0,2 0 0 0,0 2 0 16,0-2-6-16,4 3 2 0,0 1 3 0,0 0 2 15,0-2 3-15,-3 2-2 0,-1 0-1 16,-3-1-1-16,3 1 0 0,-6 0 2 0,4-1 1 16,-3 0 1-16,-3 0-4 0,-1 3 1 0,2-2 2 15,1 0-1-15,0 0 4 0,4-2-2 0,-2 2-1 16,0 0 0-16,-1-2-3 0,-1 4 1 16,1 0 3-16,-2-1 1 0,0 1-3 0,-3 1 1 15,-5-1-3-15,-3 1-1 0,0 0 5 0,-4 2-3 16,-5-3 2-16,-3 3 0 0,-5-1 0 15,-2 1-1-15,-2 2 1 0,-2 0 0 0,-3 2-1 0,3 0-1 16,-3 1-7-16,4 2-17 0,1 3-37 16,4 2-87-16,5 5-155 0,1 1-424 0,3 1-791 15</inkml:trace>
  <inkml:trace contextRef="#ctx0" brushRef="#br0" timeOffset="33455.0408">22001 10225 1 0,'-3'-1'0'0,"1"-2"0"0,-3 2 0 16,0-1 0-16,0 1 0 0,0 1 0 15,-4-2 0-15,4 1 0 0,-3 0 0 0,-2 1 0 16,-2 0 0-16,-4 0 30 0,-1-1 76 0,-3 0 6 15,2-2-3-15,-4 1-3 0,4 0-11 0,-5-1-9 16,0 0-7-16,0-3-12 0,1 3-9 16,-6 0-5-16,3 0-7 0,-3 0-6 0,0 1-2 15,0-2-6-15,0 2-10 0,2-2-3 0,1 2-6 16,-2-1-5-16,-3 2 1 0,-1 0 0 16,-3 0 3-16,-2 1 6 0,1 1 11 0,0 0 9 15,1 0 5-15,-2 2 5 0,1-2-6 0,-3 4-8 16,-2-2-6-16,0 2-8 0,3-1-3 15,-3 2-6-15,2 2 0 0,-2-1-2 0,0 1 1 0,-1 2 5 16,3-4 5-16,1 1 10 0,2 1 3 16,-1-1-1-16,-2 0-6 0,0 3-7 0,0 0-3 15,4-2-3-15,-1 2 0 0,0-1 2 0,3 4-2 16,-4-3 0-16,2 2-2 0,0-1-3 16,-1 1-4-16,2 0 1 0,-1 3-2 0,-2 0 0 15,1 3 2-15,-1-2 1 0,3-2 6 0,0 1 5 16,6-2 5-16,6 0-2 0,-1 1-4 0,6-1-7 15,1-1-6-15,0 2-2 0,3 1-3 16,3 1-2-16,-1 0 2 0,4 0-2 0,0 0 1 16,2-1-1-16,1 1 1 0,1 0 1 0,2-4 0 15,1 0 1-15,0-1 0 0,3 2 6 16,0-3 3-16,4 1 1 0,-2 0 7 0,1-1-3 16,2 1 1-16,-3-1 0 0,2 0-6 0,1 1 0 15,-1 0-2-15,1-2 0 0,-2 2 0 0,2 0 0 16,-2-1-1-16,1 1 0 0,-4-3 5 15,3 5-2-15,1-4 5 0,-1 1 1 0,3 1-2 0,2-1 11 16,1 2 2-16,0-1 0 0,3 1-1 0,-3-2-7 16,4 1-3-16,-3 0-2 0,3-1 2 15,3 1-5-15,-3-2 0 0,4 1 1 0,-1 0-4 16,1-2 6-16,2 0-1 0,1 2-1 0,3-1 3 16,3-1 0-16,1-1 3 0,1 2 4 15,-1-3 0-15,3 1-2 0,0 0-3 0,-1-3-3 16,-3 0-3-16,2-1 0 0,1 2-2 0,-5 0 0 15,0 0-1-15,-5 1-9 0,-3-2 3 16,1 1-3-16,-1 1 3 0,0-3 6 0,1 2-2 16,0 0 1-16,-1-2-3 0,3 1 2 0,0 0 0 15,0-1 1-15,1 0 3 0,2 0-6 0,2 0 1 16,-2-3 3-16,6 3-2 0,4-3 4 16,0 0-2-16,4 0 0 0,-2-1-1 0,1 1 0 15,-1-2-2-15,-2 4-1 0,1-2 0 0,-5 1-2 16,0 0 0-16,-4 1 1 0,0-1 0 0,-5-1 4 15,0 2-4-15,2-1 2 0,-2-1-1 0,3 2-2 16,-2-1 2-16,2 0-1 0,1 0 1 16,2-1-3-16,2 2 2 0,1-2-1 0,5 1-1 15,4-1 3-15,1 0 1 0,0 0 1 0,4 0-2 16,-3 0 1-16,-1 0-2 0,0 0-2 0,1 0 4 16,0 0-3-16,-6 0 1 0,2 0 2 15,0 0-3-15,0-1 3 0,0 1-1 0,-2 1-1 16,1-1 1-16,0 0-4 0,-3 0 2 0,3 2-2 15,2-2 2-15,1 1 0 0,0-1-1 16,0 1 3-16,3 0-5 0,1-1 6 0,1 2-1 16,2-1 0-16,2-1 1 0,-3 2-3 0,0-2 0 15,3 0-1-15,0 1 1 0,-1-1 2 0,-4 2-1 16,4-2 0-16,-2 0-1 0,2 1 0 0,-4 0 1 16,5 0 0-16,-8-1 1 0,4 2-2 15,-3-2 0-15,1 0-2 0,-2 0 1 0,-2-2 4 16,2 2-2-16,-2-1 2 0,2 0-2 0,3 1 0 15,-3-1 0-15,0-1 0 0,-2 2-1 0,1 0 0 16,0 0 0-16,-1-1-1 0,1 1 1 0,-2-3 2 16,0 1 0-16,-2 1 0 0,-1 0 0 0,1 1-4 15,-2-1 3-15,4-1 0 0,-6 2 2 16,3-1 0-16,-1-2-2 0,3 1-1 0,2-1-1 16,0 0 4-16,-1 0 0 0,-1 0 0 0,2 2 1 15,0 1-3-15,2-3 1 0,0 1-1 16,-4-2 2-16,1 0 0 0,-1 2-2 0,1-1 1 15,-3 1-1-15,3-3 0 0,1 3 2 0,-1 0-5 16,0-1 2-16,-1 3-2 0,0-1-1 0,2-1 4 16,1 2 0-16,-2-4 2 0,0 3-2 15,-2 0 0-15,0-1-1 0,2-1 1 0,0 0 2 16,-1 2 1-16,-1-1-1 0,2 2-2 0,-4-1 0 16,3 0-1-16,-1-2 2 0,-1 0 2 15,1 2-4-15,0-2 3 0,-1 2-3 0,-3-1-3 16,4 1 4-16,1 1-1 0,-1 0 2 0,3 1-1 15,-2-1-1-15,0 1-1 0,-1 0 2 16,1 0 0-16,3 0-1 0,-3 2 1 0,1-1-1 16,0 0-1-16,-2 0 1 0,-2 0 1 0,0-2 1 15,2 3-1-15,-2-3 0 0,3 0-1 0,-5 2 0 16,2-4 3-16,-2 2-2 0,0 2 1 16,2-2-1-16,-1 1-3 0,0 0 3 0,1 1-1 0,1-1 2 15,-4 0 0-15,3 0-2 0,3 0 0 0,0 0-2 16,2-2 3-16,0 2 0 0,-1 2 1 15,-1-3-1-15,2 1-3 0,-1 0 2 16,-2-1 1-16,-2 1 1 0,-1-1-1 0,-2 0-2 0,-2-1-1 16,-3 0-1-16,2-3 4 0,-2 2 3 15,-1 0 0-15,0-1-1 0,1 1-4 0,-3 0 3 16,4-1-1-16,1 2 1 0,1-3 4 0,1 0-5 16,-1-1 2-16,1 1-2 0,1 0-1 0,-2 1 2 15,0 1 0-15,-1-3 2 0,-2 2-2 16,-3-2 3-16,-1 1-1 0,-4-2 3 0,1-2 2 15,-4 2-4-15,2 0 0 0,1-1-4 0,-2-2-1 16,0 4 3-16,-2-1-3 0,-2-1 1 0,3 2-2 16,-2 0-1-16,5-2 0 0,-1-1 3 0,-1 2 2 15,1 1 0-15,0 1 0 0,1-3-1 16,-2 2-1-16,-2-1 1 0,4 0-1 0,-6-2 3 16,5 1-2-16,-7 0 1 0,2-3 0 15,0 2 0-15,-2-1 1 0,0-1 1 0,-3 2 1 0,1 0-2 16,-1-1 0-16,1 0 0 0,-1-1-1 15,-2 1 2-15,0 2-3 0,2-3 0 0,-2 1-1 16,0-1 0-16,-2-3 1 0,2 4 1 16,-1-2 0-16,-1 2 0 0,-2-2-2 0,1 3 0 0,0-1-1 15,-2-2 0-15,-1 2-2 0,-3-2-4 16,0 1-2-16,1-1-2 0,-3 1 2 0,-1 0 0 16,-3-1 0-16,1 1-2 0,-3-1-1 0,1 1 0 15,-2-3 0-15,-4 1 5 0,1-3 0 16,-5 1-1-16,0-1 2 0,0 0-2 0,-5 2 3 15,-1-2 4-15,0 2 0 0,0-1 0 0,-1 1-1 16,0 0 0-16,3 1 3 0,2 1-1 0,0-3 5 16,2 3-4-16,-5-1-2 0,1 2-5 0,1 0-1 15,0 0 3-15,-3 2 0 0,0-2 2 16,1 3-2-16,-4-1-2 0,3 1 2 0,-1 1 0 16,-4-1 1-16,-4 0 1 0,0 0-1 15,0 0-1-15,-2 1-1 0,0-2 4 0,0 2-2 16,0 0 2-16,-1 2 2 0,2-3-4 0,1 1 0 15,3 2 5-15,0-3 0 0,-1 0 1 0,1 0 0 16,-2 2-6-16,0 2-3 0,0-1 5 0,0-2-1 16,2 3 2-16,-4 0-1 0,0 0-1 0,-4 0-1 15,-1-2 1-15,0-1 2 0,-3 2-1 16,3 1 4-16,-1 0-5 0,-3 1 0 0,2 0 1 16,-4-1-1-16,5 0 3 0,-1-1-2 0,0 1-1 15,1 0-1-15,-3 1 1 0,2-2 2 0,2 2 1 16,-1-2 2-16,1 2-5 0,-1-2 1 15,-2 2-1-15,1-2-2 0,0 2 6 0,3-1 0 16,-1 3-3-16,-1-2 1 0,-2-1-4 0,2 1 2 16,-1 0 2-16,1-1 0 0,-1 0 1 15,2 2-3-15,-3-2 0 0,1 2-3 0,0-1 5 16,0-2 1-16,0 1-2 0,0 0 3 0,-1 2-6 16,0-4 3-16,2 3 1 0,1-1-2 0,1 0 2 15,-2 2-2-15,0-2 0 0,0 1 0 16,0 0 4-16,2-2-1 0,-1 1 1 0,0 0 1 15,-2 1-5-15,0 0 0 0,0-1 2 0,2 1-1 16,1 0 2-16,-1 1-3 0,3 0 0 0,0 1 0 16,0-2 1-16,0 1 1 0,6 1 0 15,-1 0 2-15,1 0-5 0,-1 0 2 0,1 0 0 0,1 0-1 16,3 0 4-16,0 0-2 0,-1 0-1 16,0-2 0-16,-3 2-1 0,2-2 1 0,-1 2-1 15,1-1 1-15,0 1-3 0,1 1 2 0,-1 1 0 16,-1-2 2-16,3 0 3 0,-4 2 0 0,1-2-3 15,-1 0 0-15,3 1-2 0,-1-2 3 16,5 2-1-16,-1 1 0 0,2-1 1 0,-1 1-4 16,1 0 2-16,-4 1-3 0,4-2 6 0,-3 2 0 15,2 0-3-15,-2-1 1 0,-1 1-7 16,4-1 2-16,-5 0 4 0,-2 0 0 0,0 1 3 0,0 0-3 16,1-2 1-16,1 0-1 0,1 1 2 15,3-1-2-15,-1 0 1 0,1 0 0 16,-5 2-4-16,-3-1 4 0,-4 1 2 0,-3 0-3 15,1-1 4-15,-1 2-3 0,4-3-2 0,-1 0 5 16,6 0-4-16,3 1 3 0,3 0-2 0,-1 0-1 16,4 4 4-16,-7-2-5 0,2 0 7 0,-8 1-1 15,-2-3-3-15,-1 3 6 0,2-5-8 16,6 1 2-16,4-1-4 0,-1 0 4 0,7 2-1 16,-3-1-1-16,-3 2 0 0,-1-1-2 0,-7-1 3 15,0 1 0-15,-1 0 3 0,1 1-2 0,4-2 0 16,4-1 2-16,1 0-3 0,3 0 5 0,3 0-1 15,-2 0-3-15,-1 0 2 0,-5 0-2 16,2 0-2-16,-4-1 7 0,0-2 8 0,5 1 5 16,-2-1 5-16,8 1-3 0,2 1-9 0,1-2-5 15,2 2-4-15,1 0 0 0,-4 1-4 0,3 1-4 16,-7-1 3-16,0 1 0 0,-2 0 5 16,1-1 0-16,2 2-1 0,1-1-3 0,6-1-1 15,-4 0 7-15,2 1-5 0,-4 0 2 0,1 0-2 16,-4 2-7-16,-4-1 6 0,1 0 5 15,-3-1-3-15,1 1 5 0,1-1-5 0,-4 2-2 16,-1-2 1-16,-1 1 0 0,-1 0 3 0,0 0-2 16,0-1 1-16,2 1-2 0,-1 0 1 15,-5 2-2-15,-1 1 4 0,-7 1 3 0,-1-1-4 0,-4 1-4 16,-1 0-22-16,2 1-54 0,4 2-115 0,2 2-240 16,1 2-1116-16</inkml:trace>
  <inkml:trace contextRef="#ctx0" brushRef="#br0" timeOffset="46732.6947">22049 11037 1 0,'1'-1'0'0,"-1"0"0"0,-1-1 0 0,0-1 0 15,1 2 0-15,-1-2 0 0,-1 3 0 16,-1 0 0-16,0-1 0 0,1-1 0 0,-1 0 0 16,-2 0 9-16,3 1 113 0,-1-2 4 0,-2 2 11 15,3-1-3-15,-3-2-4 0,1 2-20 16,0-3-36-16,-1 2-18 0,2 1-17 0,0-2-19 15,-3 2-11-15,3-1-9 0,-3 1-6 0,0 1 1 16,0 1 0-16,-2-1 2 0,3 1 6 0,-3 0 4 16,-2 0 4-16,-1 1 6 0,1 0 0 15,-4-1-2-15,0 1 0 0,1-1-4 0,-4 1 2 16,2-1-3-16,-2 2 0 0,-3-2 0 0,-1 1-2 16,1-1 1-16,-4 1 1 0,-1 0 5 0,4-1-3 15,0 0 0-15,0 1-3 0,-2-1-5 16,0 1 0-16,-2 2 0 0,0-1-1 0,0 0 1 15,-1 3 2-15,0-1-1 0,-1-2-1 0,-2 0 0 16,0 1-4-16,0 0 1 0,0 1 3 0,0-2-1 16,0 2 2-16,2-1-2 0,1 0-1 0,-4 1 0 15,0-1-4-15,0 0 4 0,-2 2-3 16,2-1 1-16,0-1 0 0,0 1 0 16,1 1 0-16,5 0-2 0,-5 1 1 0,1-1 0 0,1 1 0 15,0 1 2-15,-3 2-2 0,2-2 1 0,3 0 1 16,-3 0 1-16,6 0 1 0,-5-1 1 15,1-1-1-15,0 2-1 0,2-3 4 0,1 3-1 16,-1-1-1-16,3 2 1 0,-2-1-3 16,1 2 1-16,0-2 1 0,-1 2 1 0,1-3 0 15,2 3-1-15,-2-1 1 0,1 0-1 0,1 1 0 16,0-1-2-16,1 1-1 0,3 1 0 0,0 0-2 16,2 1 0-16,2-2 0 0,1 0-2 0,3 0 4 15,2-3-1-15,-1 4 1 0,1-2-1 16,1 1-2-16,1 2 0 0,-1-2 0 0,3 3 2 15,-3-1-1-15,1 1 1 0,-2 0 0 0,1 1-4 16,1-3 6-16,0 0-5 0,2 1 2 0,1-2-2 16,1 0-2-16,0-1 2 0,1 1-1 15,-1 0 4-15,1 1 0 0,2-1 2 0,-1-1 0 0,1 0-4 16,-1 0 4-16,2 0 1 0,2-1-2 16,-1 0 7-16,1 2 0 0,2-2 3 0,-1 0 4 15,3 0-4-15,-1-1-4 0,2 0-4 0,2 4-2 16,-3-2 1-16,1 0 7 0,0 2 1 15,-1-3-1-15,0 0-2 0,2 3-4 0,-2-3 3 16,3-1 4-16,-1 2 7 0,2-3 3 0,-2 1-3 16,1 1-1-16,2-1-5 0,-4 1-1 15,0 0-2-15,1 2 1 0,3-3 2 0,-3 2 2 16,-1-2 2-16,4 0 0 0,-2 0 2 0,-1-4 4 16,3 3-2-16,-1-3 2 0,0 3-4 0,3-1-4 15,-1 0 1-15,-1 0 1 0,4-1 0 16,-5 1 0-16,5 0-6 0,0 0-1 0,-3-1-3 15,0 0-1-15,-2-2-2 0,2 3 0 0,-6 0-3 16,4 2-1-16,1-3 5 0,-2 0-1 0,1 0 2 16,-1 1 6-16,0-2-4 0,1 1 1 15,1-1 3-15,-2-1-3 0,4 3 1 0,-3-3 0 16,4 0 0-16,0 3-3 0,0-3 4 0,-2 0-1 0,4 0 0 16,-1-1 5-16,-3 1-6 0,2-1-1 15,-1 0 1-15,4-1-2 0,-4 1 2 16,3 0 0-16,-5-1 0 0,2 1-3 0,0-1 1 0,-2 0-1 15,-2-1 0-15,4 1 4 0,-5 0-6 16,2 1 0-16,0 0-3 0,-2-1-4 16,0 1 6-16,4 1 0 0,-4-1 0 0,1 1 1 0,3-1-2 15,-5 1-1-15,4-1 2 0,0 0 1 0,-2 0-1 16,2 2 3-16,0-2-1 0,2 0-5 16,-2 0 6-16,2-2-2 0,-2 1 1 0,1 1 1 15,-1 0-4-15,0 0 1 0,3 0 0 0,-5-1 4 16,2 1-5-16,0 1 0 0,-3-1-3 15,-1 1-2-15,5 1 5 0,-4-1 0 0,0-1 1 16,5 2 2-16,-5-2-2 0,3 0-1 0,0 1-1 0,-2-1 4 16,1 0-2-16,1 1 1 0,1-1 0 15,-2 2-6-15,4-2 6 0,-3 1-2 0,3 0 2 16,2-1 5-16,0 2-5 0,2-2 1 16,3 1-2-16,-4 1 2 0,2 0 0 0,-2-1 3 15,6 0-1-15,-2-1-5 0,4 0 6 0,1 0 0 16,0 0 2-16,1 0 6 0,0 0-9 0,0-1-2 15,-1 0 0-15,1-1-3 0,1 2 5 0,4-2 4 16,-2 1-2-16,3 1 2 0,-3 0-1 16,6-2 0-16,-3 1 1 0,2 0 2 0,1-1-5 15,2 1 1-15,-1 0-2 0,1-1-3 0,-1 1 4 16,1-1-2-16,1 0 1 0,3 2-4 16,-4 0 0-16,-1-1-2 0,0 1 2 0,0 0 7 15,1 0-8-15,-2 0 1 0,0 0-1 0,2-1-5 16,-2 1 9-16,3 0-1 0,2-1 0 0,-2 1 2 15,0-3-3-15,-1 2 1 0,3 0 0 0,-4-1 3 16,0 0-4-16,1 0 1 0,-1 1-2 16,-4 0-1-16,-1-1 6 0,4 0-1 0,-1 1-1 15,0-1-1-15,0-1-2 0,-2 3-1 0,2-1 2 16,0-2-1-16,-2 3 0 0,1-1 2 16,0 0-2-16,2 0-6 0,-1 1 7 0,-2 0-2 15,1 0 3-15,1 0 3 0,2 1-6 0,0-1 1 16,-1 1-4-16,-1 0 2 0,2 2 0 0,-1-2 0 15,2-1 3-15,1 0-3 0,1 0 3 0,0 0-1 16,-2 0 1-16,2 2 1 0,1-2-2 16,-2 0 0-16,-1 0-2 0,-2 1 0 0,-1-1 3 15,0 2 0-15,0-1 0 0,-3 0-4 0,2 0 4 16,-2-1-1-16,1 2 0 0,2-2 6 0,-1 1-9 16,3-1 4-16,2 0-3 0,-2 1-2 15,1 0 5-15,2 0-1 0,1 1 0 0,0-1-2 16,0 0 1-16,-1 0-1 0,-3-1 4 0,1 0 2 15,1 0-3-15,-1 0-1 0,0-1-1 16,-2 0-2-16,0 0 3 0,-2-2 2 0,2 0 2 16,0-1-2-16,1 1 0 0,-4 0-1 0,2-2-1 15,-1 3 2-15,4 0-2 0,1-2 1 0,-2 2-3 16,1-1 2-16,-1 1 0 0,1 0-2 0,-4 0 3 16,1 0-1-16,-2 1-2 0,0-1 1 0,-4 1 1 15,-1-1 2-15,-1 0-1 0,-1 0 1 16,3 0-2-16,-5-1-4 0,2 0 5 0,-2 0-1 15,-4 1 2-15,1-3 0 0,-2 3 1 0,-1-1-3 16,-1 1 2-16,1-2 3 0,-2 1 0 0,3-2 0 16,-3 1-2-16,4-2-7 0,-3 1 4 15,0 0-1-15,-1 1 1 0,0-2 6 16,-1 1-8-16,1 2 1 0,-4-1-1 0,0 1-2 16,1-3 5-16,-2 3 1 0,3-1-2 0,-3 0-5 15,0-1 4-15,0 2 1 0,-2-1 0 0,1 1 6 16,-1 1-7-16,0-1-2 0,0 1-1 0,0 1-5 15,1-2 7-15,-3 2-3 0,3 0 1 0,-3-1-2 16,5-1 1-16,3 0 1 0,-3 2 3 16,5 0 5-16,-2-1-7 0,1 1 5 0,1-2-6 15,-2 1 0-15,2 0 3 0,-1-2 1 0,0 2 1 16,-3-2-2-16,3 0 1 0,-4 2-3 16,3-1 1-16,-1 1 6 0,1-2-5 0,3 1 1 15,-2 1-1-15,2-1-8 0,-1 0 7 0,0-1 1 16,0 2 1-16,2 0 2 0,-3-2-4 0,2 1 0 15,-1 1 1-15,-1 0 1 0,0-2 0 16,1 1 0-16,-3-1 0 0,1-1-3 0,-1 2 3 16,0-2 1-16,-1 1 0 0,-1 0 3 0,3 0-8 15,-4-1-1-15,1 2 0 0,2-1 0 0,0 0 0 16,5-1-3-16,-3 2-3 0,3-2-2 0,-1 3 5 16,1-2 1-16,0 0 4 0,-2-1 3 15,0 0-4-15,-5 1 3 0,0-1-1 0,-1-1 0 16,0 1 2-16,-4 1 1 0,4-1-1 0,-1-3 0 15,-3 2 0-15,2-1 1 0,0 1 1 0,0-1 2 16,-1 1-5-16,-1 0-1 0,3 1-2 16,-3-3 0-16,4 2 2 0,-5-1 1 0,2 1 2 15,2-1-4-15,-2 0 2 0,-1 2 2 0,-2-2-1 16,-2 1 6-16,0 2-4 0,0-1 3 0,-4 0 0 16,-1-1-5-16,0 1-1 0,-1 0-5 15,-1-1-6-15,-1-2-4 0,-2 2-2 0,1 0-3 16,-4 0 1-16,0-2 5 0,-3 1 1 0,0-1 5 0,-2-1 3 15,0 0 2-15,-4 2 6 16,2 0 3-16,2 0 0 0,-5-1 0 0,2 1-3 16,-5 0-3-16,2 0-1 0,-1 2 1 0,-3-2-2 15,2 0 1-15,-2 1-1 0,0-2-1 0,-3 2 2 16,2 0 0-16,-1 0 0 0,-2-1 0 16,0 1-3-16,-2 2 1 0,3-1 0 0,-5 1 0 15,2-2 2-15,2 2 1 0,-3 0 0 0,4-1-2 16,-2 1 5-16,-1 3-1 0,2-3 4 0,-1 1-2 15,1 0-1-15,3 0-2 0,-4 1 0 0,2-1 3 16,-1 1-2-16,0 0 2 0,-2-3-1 0,0 3-4 16,-1 2 2-16,-3-3 1 0,1 2 1 15,0-2 3-15,-1 1-3 0,0 1 0 0,-1-2 0 16,-2 1-1-16,-2 1 2 0,0-4-1 0,1 3 1 16,0-2-1-16,-1 1 2 0,1-1 2 15,-2 2-3-15,-3-1 0 0,0 0-4 0,-2 0 0 16,2 1-2-16,-1 0 2 0,-4 1 1 0,-1 1 0 15,0-3 1-15,0 1-3 0,-2 0 2 0,5 0 0 16,0 2 0-16,1 0 3 0,1-1-3 0,5 1-1 16,-4-1-1-16,3 1 0 0,-3 0 3 0,-5-1 2 15,3 0 0-15,-4-2-2 0,-1 2 1 16,-2-2 0-16,-1 3-1 0,-1 0 1 0,4-1-3 16,0 1 0-16,3 0 0 0,0-1 0 15,2 1 1-15,-4 0 1 0,3 0 0 0,1-3-2 16,-2 1 0-16,0 1-1 0,-6-2 1 0,2 2 4 15,-2-1-3-15,-2-2-1 0,-2 2-2 0,-4-3-2 16,-2 2 4-16,0-1 0 0,-1 1 2 0,2-1 0 16,3 1-4-16,3 1 0 0,6-1 0 0,4 0 2 15,1 2 0-15,0 0 0 0,1-1-2 16,3 1-3-16,-2 1 4 0,-2-2 1 0,1 2 0 16,-1-1 3-16,-2 1-3 0,6-1-1 0,1 1-1 15,-1 0 3-15,-2 0 1 0,1 0-2 16,0-1 2-16,3 0-4 0,-3 1 2 0,2 0 0 15,2 1 3-15,-3-1-1 0,3 0-3 0,0 1 1 16,1-1-3-16,3 2 0 0,0 1 4 16,2-2-1-16,-2 1 1 0,0-1-1 0,0 2 1 15,0 0 1-15,0-1-1 0,0 0 3 0,0 1-3 16,0-1-1-16,-3 0 0 0,2-1 0 0,-1 2 3 16,1-2-1-16,-2 0 1 0,6 0-1 0,-2 2-1 15,1-2 1-15,-1 2-1 0,0-2 4 0,1 1-3 16,0-2-3-16,0 1 0 0,4-1-1 15,-3 1 2-15,-2 1 2 0,5-2 0 0,-5 0-2 16,-1 0 2-16,1 0-1 0,-1 1 2 0,3-1 1 16,4 2-3-16,-2-2 1 0,5 0-1 0,-2-2 1 15,-2 4 2-15,4-2 0 0,-2-2 0 16,1 2-1-16,-3-1-1 0,6 1 0 0,-2 0-2 16,4 0 2-16,1 0-1 0,-2 0 0 0,5 0 0 15,-5-2-4-15,3 4 6 0,-4-2-1 0,1-2 1 16,-2 2 3-16,0-1-5 0,5 0 2 15,-4-1-1-15,2 0 2 0,3 0 0 0,-3-1-2 16,5 2 1-16,1-1-4 0,-5 1 0 0,5 1 2 16,0 0-2-16,-4 0 3 0,0-1-3 15,2 2 0-15,-3-1-1 0,3 1 3 0,-4 1 0 16,1 1 1-16,-1 0 1 0,-4-1-5 0,3 1 6 16,3 0-1-16,-3-2 0 0,1 1 3 0,1 0-6 15,-1 0 2-15,-1 2-2 0,3 0 1 16,-4-2 0-16,-1 2 0 0,1-2 2 0,-1 0-3 15,2 1 3-15,1-1-1 0,-3 0 0 0,1 1 1 0,-2 1-1 16,3-2 0-16,-1 1 0 0,4-1 0 16,-1 0 1-16,-3 1-1 0,4-1 0 0,-3 0 0 15,3 1 0-15,-1-1 0 0,-3 2-2 16,-1-1 5-16,-1-2-3 0,1 2 2 0,0-2 3 16,0-1-1-16,6 2 1 0,-2-2 1 0,4 1-2 15,-4-1-1-15,3 0 1 0,1 2-1 0,-6-1 1 16,5 0 3-16,-4-1 0 0,3 1 0 15,2 1 3-15,2-2-4 0,2 1 1 0,-1 0-3 16,1 1-3-16,3 1-1 0,-2-2-1 0,-2 1 1 16,2 0-2-16,0 1 4 0,-1-2-4 0,-1 1 3 15,5-2 1-15,-2 1-2 0,3 1 1 16,-3-1 0-16,4 0 1 0,-6-1-3 0,6-1 3 16,-1 2-4-16,-3 0 0 0,3 0 3 0,-3 1-3 15,3 0 4-15,-3-2 1 0,2 0 0 0,2 1 4 16,-5-1-1-16,5 0-1 0,-5 0-1 15,3 0-5-15,-4 0-1 0,-1 0-1 0,-1 2 2 16,0-1-2-16,1-1 1 0,-1 1 1 0,-1 0-1 16,-1 1 4-16,1 0-2 0,-2-1 2 0,-3 2 0 15,3-3-2-15,-3 1 2 0,0-2-2 0,0 1 2 16,-1 1-3-16,2-1 1 0,-4 1 1 16,-2-1-12-16,0 1-18 0,-8 3-32 0,-1 0-35 15,0 1-62-15,0-2-94 0,5 4-232 0,5 2-823 16</inkml:trace>
  <inkml:trace contextRef="#ctx0" brushRef="#br0" timeOffset="61798.2411">21206 11987 1 0,'0'0'0'0,"-1"-1"0"0,1-2 0 16,-2 2 0-16,1-2 194 0,0 2 21 0,-1-1-22 16,2 0-20-16,-1 1-18 0,1-1-23 0,-2-1-18 15,1 2-24-15,0-1-16 0,1 1-25 16,-1-2-7-16,-1 2-14 0,0-1-7 0,-1 0-3 0,1 1-9 16,2 0 0-16,-2 0-3 0,1-1-4 15,-2 1 1-15,1 0-1 0,1 1-2 0,0-1 3 16,1 0-7-16,-2 0-7 0,1-2-8 0,-1 2-11 15,-1-1-4-15,3 1-10 0,-1-2-23 16,2 0-48-16,-1 0-82 0,3 1-130 0,-1 0-183 16,1-2 336-16,-2 1 174 0</inkml:trace>
  <inkml:trace contextRef="#ctx0" brushRef="#br0" timeOffset="64581.361">21232 11871 1 0,'0'0'0'0,"1"-2"27"0,0 2 286 16,-1-1-3-16,-1 1-10 0,1 0-31 0,-1 0-42 16,-2 0-49-16,0-1-55 0,1 0-29 15,0 0-25-15,-4 0-15 0,3-2-9 0,-5 3-5 16,-1 0-6-16,1 0 1 0,-2 0-1 0,-5 3 8 16,0-2 4-16,-2 0 1 0,-2 1 0 15,-1-1-7-15,-1 3-4 0,1-1-6 0,-1 1-5 16,2 1-6-16,-1 1-3 0,0-3-4 0,-1 2-5 15,1 1 0-15,-2 1-1 0,-1 0-2 0,1 0 1 16,0-1-3-16,0 2-2 0,1-1 1 0,1 1 2 16,0 1 1-16,-1-1 2 0,1 2 1 15,-5-2-5-15,1 0 3 0,0 2-1 0,1-2-2 16,-3 2 1-16,1-1-5 0,-1 0 2 0,0 3 0 16,0-2 0-16,-2 3 3 0,1-1-2 0,0 1 1 15,-3-1-2-15,1 0 4 0,3-1-3 16,1 3 0-16,0-1 0 0,5 1-2 15,-4 0 1-15,3 0 0 0,0 0-2 0,1-1 2 0,0-1 0 16,4 0-1-16,0-1-2 0,3-1 2 0,1 3-4 16,-1-1 1-16,1 4 3 0,0-2-3 0,-1 2 3 15,2-1 0-15,-2 1-3 0,6 2 5 16,0-4-3-16,-1 1 1 0,3 0-2 0,-1 1-1 16,0-3-1-16,1 3-1 0,-2-2 1 0,4-1-5 15,0 1 3-15,1-3 2 0,0 0-2 16,1 1 4-16,2-2-5 0,1 1 0 0,0-3 1 15,1 3-1-15,0-3 4 0,5 2 0 0,-2 2 2 16,2-2-3-16,-2 4 4 0,4-3 3 16,-3 2 0-16,5-1 10 0,1 0-6 0,0 1 0 15,3 1 1-15,0-1-4 0,1-1 7 0,2 1 4 0,1-2 3 16,5-3 4-16,-1 3 2 0,2-2 2 16,2 0-1-16,2-3 1 0,4-1-2 0,1 1-3 15,5-1-1-15,-3 0-6 0,0-1 0 0,-2-1-4 16,-1 0 0-16,-1-1 0 0,2 2-1 15,-2-1-1-15,-2 1 0 0,0-2 5 0,-1 0-8 16,-3 2 2-16,2-1 8 0,3 0-6 0,3 3 9 16,1-2-3-16,0 0-5 0,3 0 1 15,3 2-2-15,2 1 0 0,3-2 0 0,2 3-1 16,-2 0-1-16,0-1-1 0,3 1 3 0,-2-1-4 16,2-2 4-16,1 2 1 0,-3-3 0 0,0 0 3 15,1-1-3-15,0 2-1 0,1-1-2 0,-4 0-2 16,4-1 0-16,-1-1-2 0,2 2 1 15,0 1-2-15,1-2 1 0,4-1 0 0,-2 2-2 16,4-3 6-16,-1 3-1 0,3-2-1 0,5 0 1 16,-2 3-4-16,4-2 0 0,-1-1 1 0,3 2 0 15,-5-2 0-15,5 0 0 0,-4 1-1 16,0-1 0-16,-2 0 3 0,-2-1-3 0,0 3-1 16,0-3 1-16,-1 2-5 0,2-3 6 15,-2 2-2-15,4-2 2 0,-3-2-2 0,5 2 1 16,-3 0 2-16,0 0-2 0,-2 0 3 0,-1 0-1 15,-1-1 0-15,-2 1 1 0,2 0-3 0,-2-2 1 16,-1 0-2-16,3-2 0 0,0-1 4 0,-2 1-3 16,-1 0 3-16,0 0-2 0,-2-1 1 0,0 0 0 15,3 1-1-15,-4 0 1 0,0 1-3 0,2 0 0 16,0-3-1-16,3 3 1 0,-3-3 3 16,4 2 0-16,-3 1 0 0,0-1-2 0,-3 0-1 15,0 0 2-15,0-1-1 0,-1 1 2 0,0 0-2 16,-3-1-3-16,0 1 1 0,2-2-3 15,-1-1 4-15,4 0 2 0,-2 3 1 0,0-1-2 16,0 2-2-16,-1-1 2 0,1 1-1 0,-2-2 2 16,1 3-1-16,-3-1 0 0,1 1-1 15,-2 1 1-15,0-3 1 0,0 3 0 0,-1 0-1 16,1 1-2-16,1 1 0 0,-2-1 0 0,1 0 1 16,-1-1 2-16,3 0 0 0,1 1-2 0,-1 0 0 15,-1 0 0-15,0 0 0 0,0 0 3 16,-2 0 0-16,3 0-1 0,-3 0-2 0,-1 0 0 15,-2 0-2-15,2 1 2 0,0-2 2 0,1 2-2 16,-1-1 2-16,5 1-3 0,-3-1 1 16,4 2 0-16,0 0 2 0,-1-1 0 0,0 3-2 15,1-1 0-15,-3 0-1 0,1 0 2 0,-3-3-2 16,0 2 0-16,-1 0 1 0,0-1-3 0,1 2 3 16,0-2 1-16,-3-1-1 0,2 1 2 0,0 2-2 15,2-3 0-15,-3 1 1 0,2 0-1 0,1-2 3 16,1 2-1-16,-1 0 0 0,1 4-2 0,-1-1-2 15,-2-1 2-15,2 1 0 0,-4 0 2 16,4-1-2-16,-4-2 0 0,-1 0 0 16,1 0-2-16,0-4 4 0,1 3 0 0,-3-2 1 0,1 1-1 15,-1 1-3-15,-2-3 2 0,-1-1-1 16,-3 0 0-16,1 0 4 0,-3-2-2 0,-2 0 0 16,0 0-2-16,0-3 0 0,0 2 0 0,2 0-1 15,1 0 2-15,-1 0-2 0,2 0 2 0,-1 0-1 16,-1-1 1-16,-2 0 3 0,0-1-4 15,0 0 2-15,5-1-2 0,-4 0 1 0,1 2 0 16,1 1 2-16,-2-2-1 0,-5 4-3 0,3-3 1 16,1-1-2-16,-1 2 3 0,-1-2 3 0,1-1-3 15,-1 3 1-15,-4-1-3 0,2-2 0 16,-3 3 3-16,2-1 0 0,-4-1 1 0,4 3-3 16,-4 0 0-16,-1-4-2 0,0 2 3 0,-2-1 3 15,2 1-3-15,-1 0 1 0,0 0-3 0,1 0-4 16,1 2 6-16,-2-1 0 0,0 1 0 0,1 1 0 15,-1-1-1-15,-3 1-2 0,-3 2 2 0,1-5 6 16,-5 3-1-16,-5 2 6 0,2-2 2 16,-4 3 1-16,-2-2 4 0,2 0-4 0,-1-1 1 15,-1 2-6-15,-1-2-1 0,0-1-3 0,1 1 0 16,-1-2 1-16,0 1-2 0,0 2 0 16,0-2-1-16,1 3-1 0,-1-1 0 0,1-1 0 15,-1 0 2-15,0 1-4 0,0-2 0 0,-1 0 2 16,1 1-3-16,-2-2 5 0,-1-1-2 15,0 1 0-15,0 0-2 0,-3 0-3 0,3-2 1 16,-6 0-2-16,1 0 4 0,-4-2-2 0,1-1 0 16,1 1 0-16,-4-1-2 0,-1-1 2 0,0-1 0 15,-3 2 0-15,-1-1 1 0,-2 4-3 16,2-4 1-16,-2 0 1 0,0 0 0 0,1 0 2 0,-2 2-2 16,-1 1 2-16,-1-1-4 0,2 1 0 15,0 1 0-15,-1 1 3 0,-2 0 1 0,1 1-3 16,-4-1 1-16,-2 0-2 0,-2 0 2 0,-3-1 2 15,-1 4-2-15,-2-2 1 0,-2-1-1 16,-4 1-1-16,-2 1 4 0,-3-2-2 0,-1 1 1 16,-3 0 1-16,-2-3-2 0,1 2 0 0,-3-2 0 15,2-3 2-15,-3 4-3 0,4-1 2 16,-3 2-1-16,3 3-1 0,1-2 3 0,2-1-3 16,1 3 3-16,2 1-2 0,-2-2-1 0,5 2-1 15,-1 1 1-15,-2-3 2 0,2 2 1 0,-2 0 2 16,1 0-2-16,0 1-3 0,-4 0 4 0,3-1-2 15,-4 1 0-15,0-2 2 0,-1-1-4 16,-3 2 1-16,4-1-1 0,-4-1 2 0,1 0 0 16,4 0 0-16,0 1-2 0,-1 1-5 0,3-2 6 15,-2-2-3-15,1 2 5 0,2 0 2 16,-5-1-5-16,0 1 0 0,-2 0-2 0,-2 1 1 16,-3 1 1-16,3-1 1 0,2 2-1 0,4 0-6 15,-3 2 2-15,2-1 0 0,2 2 2 0,-2-1 6 16,-2 1-5-16,2 0-2 0,0 1 1 0,-3-1-2 15,-1 0 3-15,4 0 2 0,-3 0-1 0,0 3-3 16,0-2-1-16,2 1 0 0,0-1-2 16,-2-2 6-16,-2 2-9 0,2 0 0 0,-4-1-3 15,0 1-2-15,0-1 9 0,-5 1 1 0,2-1 3 16,-3 4-3-16,0-4 2 0,0 1 1 0,-2 1 1 16,5-2 5-16,-2 1-4 0,2-1 1 15,1 2-2-15,-2-1-3 0,3-1 5 0,-1 0-1 16,3 0 3-16,-2 1 0 0,4 0-4 0,-1-1 0 15,-1 2 0-15,5-2 5 0,1 1-2 0,0 0 1 16,2 0 0-16,1 2-5 0,4-2 6 16,-2 1-2-16,0-1 0 0,1 2 3 0,3-1-5 15,-4-1-1-15,5 1 1 0,-3-2 4 0,0 2-3 16,1 0 3-16,4-1-2 0,2 1-7 16,3 1 8-16,-1-3-3 0,0 1 3 0,1 1 5 15,2-2-9-15,1 1-1 0,-3 3-1 0,3-4-2 16,1 2 6-16,-2 0 2 0,-3-2-2 0,4 3-2 15,-2-3 2-15,-2 0 0 0,2 3 2 0,0-3 3 16,-3 1-5-16,0 0 1 0,3-1-3 0,-2 1 0 16,2 0 3-16,2 2-1 0,-2-2 2 15,-1 3-5-15,2-1 3 0,-4 0-2 0,3 1 3 16,-2-1 7-16,3 1-8 0,2-1 3 0,-3 0-5 16,-3 1-3-16,3 0 7 0,-3-2 0 15,4-1 2-15,2 0-2 0,2-2-1 0,0 1-1 16,7-1 1-16,-3 0 4 0,2 0-4 0,-6 1-1 15,2-1-5-15,-3-1-6 0,-1 1 6 0,1-2 1 16,3 2 3-16,-1 1 3 0,4 0-9 16,0 1-1-16,-2 3 1 0,-3-1 5 0,-2 0 3 15,-2 3 2-15,-3-2-2 0,4 1-8 0,1-1 7 16,1-1-1-16,5-1 3 0,0 0 5 0,3 1-9 16,-2-2-8-16,-3 0-6 0,-3-1-1 15,0-1 4-15,-1 1 8 0,2-1 1 0,6 1-4 16,0 1 1-16,0 1-2 0,1 2 4 0,-3 0 5 15,-3 1-3-15,-6 1 1 0,-2-2 1 0,5 1-1 16,0 1 2-16,6-3 0 0,6 0 0 16,-1 1-4-16,1-1 5 0,-1 1 0 0,-1 0 1 15,-6 0 8-15,0-3-8 0,2 1 0 0,1-2-2 16,7 2-3-16,2-1 5 0,4-1 0 0,4 1-1 16,-3 0-4-16,2 0 3 0,-2-1-2 15,0 1 5-15,0-2 6 0,0 1-6 0,1 0 1 16,0-1-2-16,5 1-6 0,-3-1 6 0,4 1-2 15,-4 0 0-15,2 0 1 0,-2 0-2 16,1 1-2-16,0-1 2 0,0 0 1 0,1 1 0 0,-1-1 0 16,3 0 0-16,-1 0-5 0,0 1 5 15,-1-1 0-15,0 2 1 0,1-2 3 0,-3 1-6 16,-1 1 0-16,1-1 0 0,-1 3 4 0,-2-2-2 16,1-1 0-16,0 2 0 0,-3-1-1 15,-1 1 2-15,-1 1 0 0,1-1 0 0,-5-1-1 16,5 3 0-16,-5-2 0 0,5 0 0 0,-3-1 0 15,4 0 1-15,0 0 2 0,-2 0-3 0,1-1-3 16,1 2 4-16,-2-1-1 16,-2 3 2-16,-2-1 6 0,1-2-6 0,-4 2 1 0,0 0-2 15,-4 1-2-15,2 0 2 0,2-3-2 0,4 1-41 16,1-2-120-16,4 2-226 0,1 2-557 0,0 4-518 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12:22.759"/>
    </inkml:context>
    <inkml:brush xml:id="br0">
      <inkml:brushProperty name="width" value="0.05292" units="cm"/>
      <inkml:brushProperty name="height" value="0.05292" units="cm"/>
      <inkml:brushProperty name="color" value="#FF0000"/>
    </inkml:brush>
  </inkml:definitions>
  <inkml:trace contextRef="#ctx0" brushRef="#br0">17021 11811 1 0,'-4'-2'0'0,"-1"0"193"16,-2 0-13-16,-1 0-27 0,3 0-4 0,-3 0 1 15,0 0-12-15,1 1-16 0,2-1-18 0,-3 0-4 16,1 0-4-16,0 1-2 0,-2-2-3 0,2 3-11 16,-4 0-6-16,4-1-13 0,0 1-7 0,-3-3-8 15,1 3-10-15,0-2-7 0,0 1-9 16,-2 0-4-16,-1-1-2 0,0 1-2 0,-2 0 0 16,1 1-2-16,0-2-2 0,-2 1-1 0,1-1 1 15,0-2 1-15,0 1 2 0,1 0 2 16,-3 1-2-16,4-2-2 0,-6 2 0 0,6-1-1 15,-1 1 0-15,-4 0 0 0,2-1 0 0,-2 0-2 16,-3 1 1-16,1-2 3 0,-1 0-3 0,2 1 2 16,0-2-4-16,-2 0-1 0,0 1 0 15,-1-2 0-15,-3 1 2 0,2 2-3 0,0-4-1 16,-1 1 2-16,-3 1-2 0,4-2 3 0,-1 1 3 16,-3 1 0-16,5-1 0 0,-1 2 0 0,1-3 2 15,-1 1-2-15,-3 0 3 0,4 2-4 0,-1-3-2 16,-1 1 0-16,2 1-4 0,-3-2 1 15,2-2 1-15,-1 4 1 0,0-2-1 16,-2 0 0-16,1 0-2 0,-3 1-1 0,-1-1 2 0,2-1 2 16,-3 3-4-16,0-2 2 0,4 0-3 15,-2 1 2-15,-1 0 2 0,3 1 0 0,-4-1 0 16,-1 2-3-16,1 1 0 0,-2-2 0 0,1 2 1 16,-1-2 3-16,2 1-2 0,-2-1 0 0,0 2-2 15,-1 1 0-15,-1-1 2 0,-3-1 0 16,3 1 1-16,-3-2-3 0,4 0 1 0,-1 1 0 15,-1-2 2-15,-3 0 3 0,-1-3-2 0,2 4-2 16,-3-2-2-16,2-2 0 0,1 3 0 16,-2 1 2-16,-1 0 2 0,-2 1-2 0,3 0-3 15,2 1-1-15,-4 1-1 0,-1-3 1 0,-4 4 2 16,0-1-1-16,-2 1 1 0,2 2-3 0,-1-2 3 16,-1 1 0-16,-2 0 1 0,-2 0 1 0,1-2-1 15,2 1 1-15,3-2-2 0,-3 1 2 16,1-2-2-16,2 2 3 0,-4-2-1 0,2 2-2 15,0-2 2-15,-2 0-2 0,-1-1 3 0,0 1 2 16,2 0-2-16,-7 3 1 0,2-1 0 16,-5-2-3-16,1 3 1 0,0 1 0 0,-3-1 0 15,4 2-2-15,0-2 2 0,4 1-2 0,1 0 4 16,-3 0 2-16,5 0-3 0,1 0 1 0,-2 0-2 16,0 0 0-16,-2 0 1 0,1 1 1 0,1 0 2 15,0 3-5-15,-1-3 2 0,-1 1 0 16,2-2 1-16,0 2 5 0,2 0 0 0,-1-2 3 15,1 1-1-15,-2-2 0 0,5 2 2 0,-2 1-4 16,-1-1 0-16,-3 1-4 0,2 2-1 0,0-2-2 16,-2 0 1-16,5-2 2 0,0 2 0 15,0-1-1-15,3 0-2 0,1 0-4 0,-1 1 4 16,3 1 0-16,-4-2 2 0,2 1-1 0,1 1-3 16,-2 1 0-16,0-1 0 0,-2 0 3 15,-4 2-2-15,4-1 2 0,-3 1-2 0,4 0-5 16,-2 0 5-16,2 0-2 0,-3 1 4 0,5 1-1 15,1-2-3-15,0-1 1 0,-1 0-1 0,1-1 2 16,0-1 1-16,1 0 1 0,1 2-3 0,-2-2-3 16,2 1 3-16,-4-2 0 0,1 1 1 15,1 1 5-15,0-2-6 0,0 0 1 0,1 1-2 0,0 1 2 16,-1-2 1-16,6 3 2 0,-1-4-2 16,5 0-3-16,-1 0 2 0,1 0-2 0,-1-3 2 15,0 2 5-15,-2 1-6 0,2-1 2 0,-1 0-2 16,0-1-2-16,0 1 3 0,1 0 0 15,-3 0 2-15,-2 0-3 0,3-2 3 0,-1 1-1 16,3 1-1-16,0-1 3 0,-1 0-5 0,0 1 1 16,-1-3-1-16,2 3-1 0,0 0 6 0,2 0-3 15,0-2 3-15,0 2-4 0,1-1 0 16,0 1-1-16,-1 0 1 0,-1-1 7 0,1 1-8 16,0 1 2-16,-1 1-3 0,4-1-4 0,-5 2 6 15,3-1 0-15,-3 1 0 0,0 0 1 0,1 1-2 16,-1-1 1-16,1-1 0 0,1 3 4 15,0-3-1-15,0-1 0 0,1 1-3 0,0-1-4 16,1 1 5-16,0-1 0 0,-1 2 3 0,5-2 1 16,-3 0-6-16,-1 0 0 0,1 1 0 0,-2-1 1 15,-2 1 1-15,1-1 1 0,1 1-2 0,-1 1-7 16,0 0 5-16,2 0-1 0,-2 2 2 16,3 2 6-16,-2-2-7 0,0 0 1 0,0 0-2 15,4 0 3-15,-2 3-1 0,0-1 1 0,4-2 0 16,-2 1-3-16,1-2 5 0,0 3-1 0,-2-3 1 15,3 1 2-15,0 0-4 0,-2 1 0 16,1 0-4-16,-3 2 1 0,4-1-1 16,3 0 0-16,-1 2 0 0,-1-1-2 0,-1 1 3 0,-1 1-1 15,2 1 3-15,-2-1 6 0,-1 2-5 16,4-4 2-16,0 2-2 0,0-2-6 0,3 2 8 16,-3-2 2-16,5 0-2 0,-3 0-1 0,0 0 2 15,1 0 0-15,-2 1 2 0,0 0 5 16,1 0-7-16,-1 1 0 0,4-1-3 0,-2 1-2 15,-2-2 4-15,6 2 1 0,-5 0 3 0,1-1 1 16,0 1-5-16,3-2-2 0,-2 1 0 0,4 1 0 16,-5-1 0-16,1 4 1 0,0-1-1 15,-1 3-3-15,-1 2 3 0,-3 3-1 0,1 0 2 0,1-3 1 16,0 3-1-16,0-1 0 0,2-1-1 16,-2 1 2-16,6-1-2 0,-3-1 2 0,1 1 0 15,0-2-2-15,3 5 3 0,-4-2-1 0,5-1 4 16,-4 1-1-16,6-2-1 0,2 2-1 0,0 1-2 15,1 0 1-15,0 2-1 0,4-1 1 16,-2-2 0-16,0 1-3 0,2 1 4 0,-2 1-3 16,3-1 2-16,1 0 0 0,1-1-1 0,0 3 0 15,0-2-2-15,1 1 1 0,0 0 0 0,2-1 1 16,2 1 0-16,-3-2-3 0,4 0 3 16,-3-2-2-16,5 0 1 0,-4-2 2 0,5-3-3 15,1 2 2-15,-1-2-2 0,2 3 3 0,-1-3-1 16,0 2 1-16,1-4 0 0,0 2-2 0,-1-3 3 15,4 0-3-15,-2 0 1 0,2-1 2 16,-3 0-4-16,0 1 5 0,6-2-1 0,-6 2 2 16,2-2 1-16,2-2 0 0,-4 1-1 0,1 1-1 15,4-2 2-15,-1 0-3 0,1 0-1 0,0 1 2 16,2-3-4-16,-1 1 0 0,3-2 2 0,-4 2 0 16,7-1 1-16,-4-1 0 0,4 1 1 15,-1 1-2-15,0-3 2 0,-1 1-2 0,5 1-1 16,-1-2 1-16,3 1-2 0,-3 0 0 0,3 0 0 15,0 0-1-15,-4 0 2 0,4-1 0 0,-1 3 1 16,-1 0-2-16,1-3 2 0,-1 3-1 16,2-1 1-16,0-1 1 0,0 0-4 0,-2 0 2 15,1 0 0-15,1-1-1 0,-3 1 4 16,5-4-2-16,1 2 1 0,0-1 1 0,1-2 0 16,2 1-2-16,-1 0-2 0,0 1 1 0,-2-1-4 15,6 1 5-15,-1 1-1 0,2-3 1 0,-1 1 2 16,-3-2-2-16,3 0 0 0,-3 2 0 15,5-1-1-15,-4 0 0 0,4 1-2 0,-1-2 0 16,-1 3-3-16,-1-2 4 0,2-1 0 0,-4 0 0 16,4 0 4-16,-1 0-3 0,-1 2 1 0,0-2 1 15,-2 1-3-15,-1-2 1 0,6 0-1 0,-2 1-1 16,1 1 0-16,-1-1 1 0,0 0 2 16,-3 1-4-16,4 1 7 0,-4-1-6 0,6 0 1 15,1 1 2-15,-1-3-6 0,2 2 4 0,1-1-2 16,-3 0 0-16,3 1 0 0,-2 1 1 0,-3 1 1 15,0-1-1-15,0 0 5 0,-2 1-3 0,1 1-2 16,0-1 3-16,1 1-8 0,-1-1 5 0,0 1-1 16,-2-1 2-16,5 1 2 0,0 0 0 15,0-1-1-15,0 1 0 0,0-2 0 0,0 1-3 16,0 0 2-16,0 1-1 0,2-2-3 0,-1 0 3 16,2 1 0-16,-2 0-1 0,7 2 4 15,-5 0 0-15,0 1-2 0,1 0 1 0,-3-1 0 16,-1 0-1-16,2 2 0 0,-2-2 0 0,5 0-2 15,-1 0 2-15,1-1 0 0,0 1-2 16,1 1 4-16,3 0 0 0,-1-1-1 0,1 1 2 16,1 0 1-16,4-1-3 0,-1 0-1 0,2 0 0 15,-1 1-3-15,1-2 6 0,0 0 1 0,2 0-4 16,2-2 6-16,-2 2-5 0,4 2 0 0,-3-2 0 16,3 0-3-16,2 2 2 0,-1-2 0 15,-1 1 0-15,1 0-1 0,-1 1 0 0,-2-1 2 16,0 1-1-16,-1 0 6 0,-1-1-5 0,4 0 0 15,0-1 1-15,1 1-8 0,1-1 5 0,3 0 0 16,-3 1 1-16,0 0 1 0,-2 0 1 16,0 0 0-16,-2-1-2 0,-1 0 5 0,-4 2-4 15,0-1-2-15,-2-1 3 0,-4 3-7 0,5-3 5 16,-2 1 1-16,-3 1-2 0,3-2 5 0,-3 0-3 16,2 0 2-16,-4 0-3 0,0 0 4 0,-1 0-3 15,1-2-3-15,-2 2 5 0,4 0-7 16,-6 0 3-16,3 0 1 0,-2 0 0 0,0-1 3 15,0 1-3-15,0-2 2 0,1 2 0 16,-2-1-1-16,-2 0 0 0,2 1-2 0,-3-2 2 16,0 2-5-16,-4-1 5 0,-2 0 0 0,2-1-1 15,-3 0 6-15,-1 0-4 0,-1 1 1 0,1-1 0 16,-2 1-6-16,-5-1 4 0,3 1 1 16,-4-2 1-16,-1 0-3 0,4 1 4 0,-4-2-2 15,5 1-2-15,-3 0 6 0,2 0-5 0,-1-1 1 16,-3-1 0-16,5 3-3 0,-4-1 3 0,3-1-1 15,-3 0 0-15,-1 0 3 0,4-2-2 0,-3 3 2 16,1 0-1-16,0-2 4 0,-1 0-4 16,-2 0 0-16,2-2 0 0,-3 1-7 0,5 0 4 0,-3 2-2 15,-1-2 1-15,0 2 4 0,1-1-2 16,-2 2 1-16,5-1-2 0,-2-2 3 0,-1 3-2 16,-1-1-1-16,-1 1 2 0,0 0-7 15,-1 1 4-15,0-1 0 0,2-1 0 0,-1 0 3 16,2 0 0-16,-1 2 0 0,-1-2-3 0,0 3 2 15,1-2-2-15,-1 1 0 0,0 0 2 0,0-1-6 16,1 2 4-16,-1 0 1 0,3-1-1 0,0 0 4 16,1 1-1-16,-2 0 0 0,4 1-1 15,-6 0 2-15,1-1-4 0,-4 0 0 0,1 0 2 16,1-1-4-16,-1 1 4 0,-2 0-1 0,4 0-1 16,-2 0 4-16,2 0-2 0,1-1 1 15,-1-1 0-15,1 3-2 0,-1-2 0 0,-1-1-1 16,0 2 1-16,0-2-6 0,-5 0 6 0,3 1 0 15,2-1-2-15,-5 1 10 0,7 1-7 0,-2-1-1 16,-1-1 1-16,-3 2-5 0,2-2 2 16,2 2 1-16,-5 0 1 0,5-3-3 0,-2 3 3 15,-2-1 2-15,5 0-4 0,-2 0 9 0,3-1-6 16,-1 0-1-16,1 0 0 0,0 2-3 16,1-1 2-16,-3 0 1 0,2-1 0 0,-1-1 2 0,-4 1 0 15,-2 0-1-15,2-2-1 0,-1 3 6 0,-2-2-6 16,3 1 2-16,-3-1 2 0,4 0-10 15,-5-2 6-15,6 2-1 0,-4-1 0 0,4-1 5 16,-1 1-2-16,-1 2 0 0,2-2-2 0,-1 0 5 16,-3 0-5-16,5 0 0 0,-5 2 2 15,3-2-10-15,-6 1 8 0,1 0 1 0,-1-1-1 16,-1-3 5-16,3 3-1 0,-2-1-2 0,0-1 0 16,1 2 1-16,-2-1-2 0,1 0-1 0,-1 1 2 15,1-3 0-15,2 1-2 0,0 0 1 0,-1 0-4 16,0 1 3-16,-1-1 1 15,2 0 0-15,0-1 1 0,-3 2-3 0,0-1 1 0,-2-1 0 16,-1 3 0-16,1-2-2 0,-2 1 4 16,0-2 0-16,-1 1-2 0,-2-1 7 0,-1-1-5 15,1-1 2-15,0 1-1 0,-2 0-3 0,0-2 1 16,0-1-2-16,0-1 1 0,3 1 0 0,-1 1 0 16,-1-1 0-16,-1 0-1 0,2-1 3 0,1 4-1 15,-1-4-1-15,0 3 2 0,1-1-6 0,-2 2 5 16,-1-1-1-16,0 1-1 0,2 0 2 15,-3-1-2-15,-4 0 1 0,3-1-4 0,-4 0 3 16,0 0-4-16,-1 0 1 0,0-1 5 0,-3 0-7 16,1 3 5-16,-1-4 0 0,2 3 0 0,-2-2 3 15,1 1 1-15,0 0 0 0,-1 1-3 16,-2 0 0-16,1 1 0 0,-4 1-3 0,-2-2 0 16,0 1-3-16,-5 0-1 0,-5 0 0 0,-5-1-1 15,-7-3 3-15,-4 2-5 0,-7 1-5 16,-6 1-15-16,-7 0-30 0,-6 2-54 0,-7-1-92 15,-2 3-162-15,-4 2-464 0,0-1-487 0</inkml:trace>
  <inkml:trace contextRef="#ctx0" brushRef="#br0" timeOffset="11775.8355">6785 12523 81 0,'0'0'606'0,"1"-1"-331"0,1 1-52 16,-2-1 29-16,0 1 13 0,2 0-21 0,-2-1-28 16,0 1-57-16,0 0-30 0,0 0-14 0,0 1-26 15,-2 0-6-15,2-1-14 0,0 0-14 0,-2 0-14 16,2 0-7-16,-1 1-11 0,-1-1-9 0,0 0-1 16,-5 2-9-16,-2-1 0 0,-3 3-3 0,-1 1 1 15,-7 3 2-15,-4 0 2 0,-3 3 1 0,-4 1-3 16,-7 1-2-16,-2 4 3 15,-10 0-1-15,-2 4 2 0,-7 2 1 0,-5-1-5 0,-7 2 0 16,0 0-1-16,-7 1 1 0,-3 0 2 0,0 1 0 16,0-3 0-16,1 0-2 0,5-1 3 15,-1-1-2-15,2 0 1 0,6-2 3 0,6-3-1 16,6-1 0-16,5-6-1 0,11 0-1 16,2-3 0-16,4-1-1 0,3-1 0 0,7 2-2 15,4-2 1-15,3-2-2 0,6 0 2 0,3-1 1 16,4-1-5-16,3 0-2 0,2-1-10 0,0 1-4 15,1 0-5-15,-1 0-6 0,1 0 7 0,4 3-10 16,2-1-24-16,2 0-65 0,1 0-146 0,1-1-277 16,3-1-879-16</inkml:trace>
  <inkml:trace contextRef="#ctx0" brushRef="#br0" timeOffset="12090.5954">5316 12751 809 0,'-4'2'281'15,"1"-2"-99"-15,-5 2-30 0,1 2 14 16,-6 3 4-16,1 4-23 0,-5 1-36 0,-6 7-22 16,-7 2-20-16,-1 6-7 0,-4 5 3 0,-3 5 3 15,-2 7 9-15,-4 3-1 0,-2 1-5 16,2 3-12-16,2 0-18 0,5 1-12 0,3-1-8 15,7-8-3-15,8-7-3 0,1-7 2 0,8-6-2 16,7-5-6-16,2-6 4 0,2 1 1 16,8-4 7-16,4 0 12 0,8-2 5 0,7-4 4 0,5-3-7 15,6-3-3-15,6-6-12 0,2-3-4 16,3 0-2-16,-1-4-11 0,2-1 0 0,-4 5-16 16,-2-1-31-16,-10 5-51 0,-6 4-84 0,-6-2-144 15,-9 5-254-15,-4 1-946 0</inkml:trace>
  <inkml:trace contextRef="#ctx0" brushRef="#br0" timeOffset="12680.7713">1365 13497 1220 0,'-8'-4'325'16,"-2"-4"-91"-16,-2-1-23 0,3 5-32 0,-1 1-40 15,-4 2-30-15,-3 5-24 0,-3 4-13 16,-2 6-1-16,0 4-1 0,-3 10-14 0,2 3-8 16,1 8-6-16,-2 7-9 0,1 3 2 0,1 4-4 15,4 2-2-15,4 0-2 0,2 0-4 16,4-1-2-16,6-2-8 0,4-2 1 15,8-6-6-15,2-4-3 0,8-8 2 0,2-1-7 16,5-10 4-16,1-3 3 0,-1-6 2 0,7-6 3 16,-1-2 0-16,-1-4-4 0,3-5-7 0,0 0-14 15,-3-3-24-15,-1-1-51 0,-1-1-85 0,-4-1-163 16,-4 0-272-16,-2-2-696 0</inkml:trace>
  <inkml:trace contextRef="#ctx0" brushRef="#br0" timeOffset="13082.3253">1539 14098 1692 0,'0'-8'374'0,"0"-6"-122"0,1-4-72 15,2-3-38-15,-1-2-32 0,1 0-12 16,-2-2-13-16,6 4-15 0,-3-3-10 0,4 1-11 16,-1 3-7-16,-2-1-8 0,4 7-9 0,-4 1-9 15,0 6-9-15,-3 2-6 0,1 5-8 0,-1 0-10 16,-1 1 2-16,1 6 0 0,0 0 5 15,5 6 11-15,-4 2-2 0,3 0 2 0,-2 5-1 16,2 0 2-16,-1 2-4 0,4-1 2 0,1-1-2 16,-1-2 1-16,1-4 1 0,-1-6-2 0,1-3 1 15,-2-3 2-15,-2-2 2 0,2-3 6 16,-1-2 0-16,1-1 5 0,-1-5 0 0,1 1-1 0,-3-6 0 16,1-1-2-16,0-1-1 0,-1 1-1 15,-3-1-2-15,3 3 1 0,-3-2-1 16,-1 2 3-16,-1 5-1 0,0 3-2 0,0 2 1 15,0 5-5-15,0-2-3 0,0 2-7 0,0 2-12 0,0-1-16 16,0 2 3-16,1 2 8 0,5 2 9 16,-1 2 18-16,5 3-1 0,2 1 0 15,2-1 0-15,0 1-4 0,5-2 3 0,-3-3-3 0,-1 2-1 16,3-4-10-16,-4-1-36 0,2-2-62 16,-4-4-125-16,-1-1-249 0,-1-3-687 0</inkml:trace>
  <inkml:trace contextRef="#ctx0" brushRef="#br0" timeOffset="13213.0406">1707 13632 1660 0,'-2'-3'118'0,"0"1"-66"0,2-3-62 16,2 4-60-16,0 0-177 0,1 0-406 15,1 0-196-15</inkml:trace>
  <inkml:trace contextRef="#ctx0" brushRef="#br0" timeOffset="13515.7701">2014 13870 1411 0,'1'-23'550'0,"0"-9"-389"0,-1-8-56 16,-1-2 15-16,-1 4 20 0,-4 2 1 0,2-2-23 15,-6 4-38-15,-3-3-28 0,2-1-16 0,-3 1-12 16,2 1-4-16,-2-5-6 0,0 2-5 16,0 1 0-16,-2 1-5 0,5 6 4 15,1 6 6-15,-2 5 7 0,3 8 9 0,1 6-3 0,4 5-11 16,2 1-17-16,0 1-27 0,2 1 0 16,-2 9-2-16,2 8 7 0,0 9 15 0,4 6 2 15,1 9 3-15,3 2 0 0,2 4 2 0,3 4-1 16,2 1-2-16,0 1 1 0,5-3-2 15,1-5-3-15,5 0-22 0,-4-5-39 0,1-6-61 16,4-7-94-16,-4-9-128 0,1-7-200 0,-6-7-399 16,1-5 303-16</inkml:trace>
  <inkml:trace contextRef="#ctx0" brushRef="#br0" timeOffset="13750.7605">1921 13604 647 0,'2'-9'347'15,"1"-4"-115"-15,3-4-47 0,-1 2-5 0,5 2 3 16,1 2 4-16,1 3-24 0,0 1-37 16,1 1-36-16,-3 4-32 0,1 6-18 0,0 1-4 15,2 2-3-15,2 6 2 0,-3 1 3 0,-1 4-8 16,0 2-6-16,-2 3-6 0,0-2-7 16,-1 1 0-16,1-1-2 0,-3-2-1 0,2 0-4 15,3-3-4-15,-1-5-9 0,-2-1-20 0,0-6-35 16,-4-4-59-16,0-2-115 0,-1-3-196 0,0-2-430 15,0-2-69-15</inkml:trace>
  <inkml:trace contextRef="#ctx0" brushRef="#br0" timeOffset="13846.7596">2170 13472 1096 0,'-7'-7'442'0,"-4"-4"-340"0,-3 0-77 0,6-2-15 16,4 3-20-16,-3-1-60 0,3 2-171 0,1-1-458 15,0-3 45-15</inkml:trace>
  <inkml:trace contextRef="#ctx0" brushRef="#br0" timeOffset="14056.4638">2431 13200 830 0,'-10'18'915'0,"-8"10"-670"16,4 6-72-16,0 4-11 0,4-6-10 15,4 0-25-15,-2 0-32 0,6 0-34 0,2-1-19 16,2 3-21-16,5 0-6 0,1-3-8 16,5 1-10-16,0-4-2 0,1-1-29 0,4-3-81 15,-1-4-192-15,4-5-448 0,0-7-787 0</inkml:trace>
  <inkml:trace contextRef="#ctx0" brushRef="#br0" timeOffset="14567.9703">2759 13154 1314 0,'-12'16'226'16,"-1"9"-76"-16,-5 5-15 0,3 0 2 0,2-3-15 16,3 2-20-16,5 0-28 0,-1-1-32 15,2-3-13-15,4-6-15 0,4-6-2 0,2-9 8 16,1-4 10-16,3-3 13 0,2-3 5 0,2-5-6 15,-2-1-14-15,1-5-11 0,0 2-7 0,-2-4-7 16,-4 3 4-16,-1 5 1 0,-2 0 2 16,-1 6 1-16,-2 2-3 0,-1 1-9 0,0 4-14 15,-1-2-37-15,1 1-8 0,0 3 7 0,1 0 10 0,2 5 34 16,3-2 10-16,-2 1-2 0,4 2 4 16,2-3 6-16,3 0-3 0,3-4 4 0,2 1 5 15,5-9 5-15,-1-2 4 0,3-5 3 16,-1-3-3-16,0-3-7 0,-5 0 6 0,0-2 2 15,-4-1 2-15,-1-3 5 0,-6 0-3 0,-2-5 1 16,2 1 0-16,-6-1-2 0,-2-1-1 0,0-6-1 16,-2 0-2-16,-3-1-3 0,-1-3 1 0,-2 0-5 15,-3-1-2-15,0-2 0 0,-1 1-7 16,-4-1 0-16,2 0-1 0,-3 1-1 0,3 2 2 16,-3 5 3-16,2 4 7 0,-1 11 3 15,3 5 10-15,1 4 1 0,0 6-8 0,4 4-7 16,1 5-17-16,0 7-9 0,-3 8-3 0,3 8 2 15,3 8 4-15,4 2 2 0,3 7 0 0,8 0-1 16,6 2 3-16,7-3 2 0,6-7 4 0,5-3-4 16,2-5 5-16,-1-6 0 0,2-7-1 0,-1-5 6 15,-1-5-5-15,-2-1-3 0,1-4-16 16,-1-3-46-16,-2 1-108 0,-3-3-285 0,0-2-988 16</inkml:trace>
  <inkml:trace contextRef="#ctx0" brushRef="#br0" timeOffset="16047.3879">1336 15136 1353 0,'-3'-2'194'0,"-3"-1"-62"0,-1-3 0 0,1 3 21 16,-5 1 9-16,1 0-19 0,-1-2-29 16,-5 3-38-16,2 1-19 0,-4 1-6 0,-3 1-14 15,3-2 9-15,-1 0-1 0,4-2 5 0,-3-1 6 16,2-3-8-16,1-2-7 0,-2 1-14 15,4 0-7-15,-1-3-6 0,-3 0-3 0,4 1 0 16,1-2-5-16,-3 2 3 0,4-3-2 0,2 1 0 16,1-3 6-16,6 8-5 0,1-4 1 0,-1 2-4 15,0-2-6-15,2-10 1 0,-3 2 1 16,6 4 1-16,0 4-1 0,-2 6 4 0,1 0-2 16,2 2-3-16,-2 0 4 0,-2 1-15 0,1 2-3 15,1 1 5-15,6 1-4 0,3 3 12 16,1 3 0-16,5 5 1 0,-2 2-4 0,5 5 2 15,1 1 1-15,4 7-2 0,-1 2 7 0,5 6-5 16,2 3 2-16,-1 4 1 0,6 6-6 16,-2 3 6-16,0 6-3 0,5 0 0 0,-3 2 5 15,-4-1-3-15,-5 4 4 0,0-1-3 0,-1-2-1 16,-5 0 1-16,0-3 0 0,-9-2 0 0,0-2 1 16,-5-3-3-16,-6-5-3 0,-4-3 1 0,-3-6 2 15,-6-3 1-15,-6-6 6 0,-1-6 7 0,-4-10 3 16,3-5 7-16,-4-7 2 0,0-3-1 15,1-8-7-15,3-5-6 0,-1-7-11 0,1-6-4 16,0-7 0-16,6-4-5 0,2-2 2 0,5-4-4 16,-1-1-1-16,6-5 2 0,2-1 0 0,2-1 3 15,3-3-2-15,1 5 3 0,2 2-1 16,1 2-3-16,1-1 10 0,0 5-6 0,1 4 5 16,-2 3-1-16,-4 6-3 0,2 2 8 0,-5 10-3 15,0 7 4-15,1 7-2 0,-2 4-3 0,-1 2-8 16,0 1-15-16,1-2-20 0,-1 2-4 0,3 4 12 15,4 3 16-15,-2 6 21 0,5 3 6 0,0 0-5 16,6 0 2-16,-3-1 1 0,6-3 5 16,0-2 3-16,-1-4 2 0,3-2 5 15,0-6-3-15,-1-2-1 0,-2-2-2 0,-2-2-7 0,-3-3 1 16,0-3-6-16,-3-4-5 0,-3-3-6 16,-2-1-11-16,-5 1-8 0,-3 1-4 15,-3 3 4-15,-3 4 2 0,-1 2 5 0,0 3 3 0,-1 2-6 16,-2 3 0-16,2 1-5 0,-1 1 1 15,0 1 5-15,4 1 7 0,2 1 6 0,2-1-9 16,1-1-24-16,4 2-3 0,3-2 3 0,0 0 10 16,4 3 26-16,0-2 7 0,3-2 5 0,2-2 10 15,0-6 12-15,6-4 3 0,0-3 2 0,0-4-7 16,-3-2-6-16,1-2 0 0,-2-2-1 16,-4 2 4-16,-5-1 1 0,0 0 0 0,-5-1-6 15,-2-2-2-15,-1 0 0 0,-4 1-3 0,2-2 3 16,-4 2-4-16,-3 0-3 0,1-4-5 15,-2-1-3-15,0 0 2 0,-1-3-2 0,0 0 1 16,0 2 0-16,-2 1-1 0,3 4 5 0,1 4 1 16,2 5 7-16,0 8 6 0,4 6-3 0,1 0-8 15,3 5-29-15,1-2-36 0,0 5-2 0,1 7 8 16,3 7 25-16,0 8 27 0,4 7 4 16,3 2-5-16,1 7 2 0,6 5 1 0,1 4-6 15,4 4 3-15,1 4 1 0,5-2 2 0,1 2 4 16,-4-6-4-16,2-2-6 0,-1-8-10 0,1-7-8 15,0-13-3-15,-5-12 5 0,-2-8 11 16,-1-9 10-16,-2-6 7 0,-5-7 3 0,-1-3 3 16,-3-4 1-16,-5 0 2 0,0 1 1 0,-3-1-1 15,-2 2 0-15,-1 0 1 0,-4 4 0 0,3 3 5 16,-5 0-1-16,2 4 0 0,1 1-2 16,-2 3 0-16,5-2 2 0,-3 5-1 0,2 1-1 15,1 2-5-15,2 2-10 0,2-2-11 0,1 1-20 16,2-2 2-16,2-4 4 0,4 1 5 0,8-7 13 15,0-2-1-15,6-6 5 0,-2 2 1 16,3 0 2-16,-4-2-2 0,-5 6-3 0,-2-2 2 16,-4 2 0-16,-1-1 3 0,0 0 0 0,-2 0-2 15,-3 1 2-15,1 1-4 0,2 0 3 0,-5 3-1 16,1 3-1-16,0 3 0 0,-2 5-4 0,-2-1-1 16,0 2-9-16,0 1 5 0,3 2 3 15,1 5 3-15,0 0 6 0,5 4-4 0,-2 2 0 16,-1 2-5-16,1 0 4 0,0 1 2 0,-3 2-4 15,-1 0 3-15,0-3-2 0,-1-1 0 0,-2-4 3 16,-1-6-2-16,0 1-4 0,-4-4-14 16,3 0-23-16,-5-2-34 0,-2-2-73 0,1-3-152 15,-4-2-401-15,4-3-871 0</inkml:trace>
  <inkml:trace contextRef="#ctx0" brushRef="#br0" timeOffset="16900.6075">2240 15618 1318 0,'-3'4'203'0,"-3"-2"-153"0,3 5-11 16,1-1 18-16,-1 0 22 0,1 2 16 0,1 1 11 16,1 1-3-16,-2 4-5 0,1 3 2 15,1 4-14-15,0 4-2 0,2 4-10 0,-1 7-15 16,0 4-10-16,1 4-10 0,1 2-13 0,0 0-8 15,4 2-1-15,-3 2-4 0,6-2 4 0,-2 2 0 16,2-5-6-16,-1-4 0 0,2-1-4 16,0-3 3-16,-3-3-3 0,-1-4 3 0,0-7 1 0,2-6-1 15,-1-6 7-15,-1-4 5 0,6-4 10 16,1-2 9-16,7-5 0 0,6-4-2 0,4-7-4 16,6-6-5-16,6-5 0 0,5-10-3 0,9-2-6 15,5-4-8-15,7-4-2 0,4 0-4 0,2-1 1 16,0 4 1-16,-3 3-5 0,-4 1 1 15,-6 8-5-15,-6 5-3 0,-3 4-6 0,-7 1-18 16,-5 4-31-16,-3-1-61 0,-3 3-93 16,0-2-186-16,-4 0-528 0,-5 1-537 0</inkml:trace>
  <inkml:trace contextRef="#ctx0" brushRef="#br0" timeOffset="17115.0294">3528 15465 1231 0,'15'4'155'0,"9"2"-13"16,5 3 17-16,0 5 8 0,-4 1-2 0,-8 8-21 15,-3 1-16-15,-9 3-2 0,-5 2-8 16,-3 2-18-16,-6 3-13 0,-1-3-22 0,-4 3-23 16,-4-1-16-16,1-4-7 0,5 0-8 0,-4-6-8 15,3-4-24-15,3-7-51 0,2-6-67 0,2-4-170 16,5-8-380-16,1-6-831 0</inkml:trace>
  <inkml:trace contextRef="#ctx0" brushRef="#br0" timeOffset="17568.6894">4106 15075 1 0,'-15'-1'271'0,"-5"-3"-10"16,-6-1-48-16,1-1 28 0,4-3 18 15,-5 0 6-15,2-3-15 0,1 1-44 16,5 0-34-16,-1-2-43 0,7 3-28 0,3 0-22 0,4 2-20 16,3 2-14-16,2 0-27 0,2 0-22 15,1 1-17-15,6-2-10 0,1-3 8 0,6-2 6 0,2-2 9 16,4 0 8-16,3-3 1 0,1 0 4 0,-2-3 4 15,1 1 2-15,0 0-2 0,-4 0 2 16,-2 2 0-16,-4 0 5 0,-5 6 10 16,-5-1 9-16,-2 5 10 0,-1 1 12 0,-2 3 1 15,0 2-6-15,0 2-20 0,0 1-24 0,0-1-33 0,2 2 2 16,0 2 5-16,5 3 8 0,-2 5 25 16,2 7 0-16,3 1 2 0,0 5 5 15,1 4 2-15,0 5-2 0,0 3 8 0,-4 3-1 16,1 2-2-16,-1 6-1 0,-3 2-8 0,-4 3-1 15,-2 3-2-15,-1-2 0 0,-7-2 1 0,1-4-2 16,-2-6-1-16,-4-9 2 0,1-4 0 0,-2-6 4 16,2-6 0-16,-3-3 0 0,3-3-5 15,-2-7-10-15,5-3-13 0,-2-4-26 0,3-8-31 16,0-2-41-16,3-6-77 0,3-4-163 0,4-5-394 0,6-3-821 16</inkml:trace>
  <inkml:trace contextRef="#ctx0" brushRef="#br0" timeOffset="18685.8212">4712 14786 1683 0,'-5'14'291'0,"-6"7"-196"0,0 12-59 0,-3-1 35 16,0 1 39-16,-2-6 26 0,0 0 3 0,0-5-32 15,5 2-34-15,1-4-32 0,5-1-19 0,2-3-11 16,3-3-8-16,3-6-2 0,-1-4-1 0,1-3 17 15,0-1 19-15,4-2 16 0,-2-3 10 16,3-6-14-16,2-3-12 0,0-4-17 0,0-3-8 16,-2 1 3-16,-2 3-1 0,-2 1 2 0,-3 4 0 15,0 1-5-15,-2 5-1 0,1 2-4 16,-1 4-3-16,1 2-12 0,0-1-20 0,0 2-8 16,1 1 0-16,1 5 13 0,1 4 17 0,2 2 9 15,1 0 0-15,1 0-2 0,2 0-2 0,5-1 2 16,0 0 0-16,0-4-2 0,3-3 5 15,1-2-2-15,1-5 4 0,1-5 7 0,3-6-2 16,-1-6 2-16,2-3 1 0,-1 0-5 0,1-2 4 16,-4-1 0-16,-5 0 2 0,-1 1 5 15,-5-1-1-15,-4 1 3 0,-1-1-4 0,-3 2 2 16,-2-5-5-16,-3 2 2 0,1 0 0 0,-6-1-6 16,-2-2-2-16,1-1-5 0,-4-3-2 0,1-1 4 15,1-4-2-15,-3-3 0 0,1-1-3 0,1 2 2 16,-2 3-1-16,1 4 2 0,2 7 4 15,2 7-5-15,0 4 4 0,2 6-3 0,2 3-3 16,0 4-3-16,1 4-11 0,-1 2-3 0,2 4-2 16,-1 9 3-16,2 5 4 0,1 7 7 0,3 5 4 15,3 2-3-15,5 3-5 0,3 0-6 0,4 0-2 16,6 2 7-16,0 0 12 0,8-2 2 16,1 1 2-16,0-1-5 0,0-4-5 0,0-1 2 15,-2-2-1-15,-1-5-2 0,-1-5 1 0,-1-5-1 16,0-9-1-16,0-4 7 0,0-10 4 0,-3-2 5 15,-2-9 1-15,-2-2 0 0,-6-3-2 0,-1-3 1 16,0-3 2-16,-7 1 3 0,-1-4 2 16,-6 3-3-16,0 0-2 0,-6 4 1 15,-3 0-4-15,1 4 3 0,-1 5 1 0,-1 0-7 0,1 6 1 16,2 4-3-16,-2 1-2 0,3 3-2 16,0 3-5-16,5 1-5 0,-4 3-5 0,2 2 0 15,-2 5 3-15,5 2 2 0,-1 1 4 0,5 1-5 16,1 1 1-16,5 0-1 0,3 0 2 0,2-1 2 15,3-1 0-15,-3-7 2 0,6-3 1 16,-2-4 7-16,3-6 2 0,0-2 2 0,-1-5 4 16,-2-3-1-16,1-3 1 0,0-2-4 0,-3-2-1 15,4 2 2-15,-7-3 1 0,2 0 1 0,-4 3-2 16,1 0-1-16,-5 5-4 0,2-1 0 0,-3 4 0 16,0 0-5-16,2 3 1 0,-2 3-4 15,1 0-5-15,-2 3 1 0,2 2-5 0,-3 0 2 16,5 4 1-16,-4-1 2 0,4 1 1 0,0 4 4 15,-4-3 2-15,3 1-3 0,-4 2 7 16,1-2-5-16,-2 1 0 0,0 2 4 0,-2-2-3 16,0-2 5-16,1-4 7 0,0-3 10 0,0 0 4 15,2-5 0-15,1-2-4 0,1-5-10 16,1-3-4-16,0 4-5 0,-2 0-1 0,1 4-1 16,-1-1 1-16,1 2-2 0,1 2-2 0,0-2-7 0,1 3 0 15,3 0-1-15,6 1 1 0,-2 1 1 16,4 1 6-16,-2 0 3 0,1 0 1 0,1-3 6 15,0 0-4-15,-4-3 3 0,0-2 3 0,1-2-1 16,-5-1 2-16,1 0-1 0,-1-3 2 0,-1-1-2 16,-4 0 3-16,0-4 2 0,-5 1-2 15,0-3 5-15,-1 1-7 0,-6-3 1 0,3 2 0 16,-5 0-6-16,-1-3 5 0,1 0-6 0,-1-1 1 16,-2 2 1-16,2-4 0 0,-3 0 3 15,3-2-3-15,-1-2 0 0,1 1-2 0,4 1 0 16,-1 0 3-16,4 4-1 0,0 7 5 0,2 6 0 15,1 8-4-15,-1 4-6 0,1 1-21 16,1 3-4-16,0 2 0 0,2 7 7 0,2 5 15 16,1 8 2-16,5 5 3 0,3 4-4 0,2 6 3 15,1 2-3-15,1 2-4 0,-2 2-10 0,3 0-37 16,-3-2-78-16,-1-1-174 0,-2-6-394 16,3-4-919-16</inkml:trace>
  <inkml:trace contextRef="#ctx0" brushRef="#br0" timeOffset="18819.114">5807 14273 2396 0,'1'-13'432'0,"5"0"-409"0,6-5-39 0,10-3 0 15,1 0 8-15,7-1 2 0,2-2-9 0,1 2-16 16,2 0-28-16,0-2-95 0,-2 6-219 0,-5 0-539 16,-3 2-348-16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14:44.694"/>
    </inkml:context>
    <inkml:brush xml:id="br0">
      <inkml:brushProperty name="width" value="0.05292" units="cm"/>
      <inkml:brushProperty name="height" value="0.05292" units="cm"/>
      <inkml:brushProperty name="color" value="#FF0000"/>
    </inkml:brush>
  </inkml:definitions>
  <inkml:trace contextRef="#ctx0" brushRef="#br0">2460 16812 1112 0,'-2'0'260'0,"1"0"-43"0,-1 0-2 0,2 1 1 0,0-1-16 16,2-1-15-16,-1 1-38 0,-1 0-32 0,0 1-26 15,0-1-32-15,0 0-17 0,2 2-19 16,-2-2-9-16,1 1-10 0,0 1-5 0,0 0 4 15,0 7-5-15,5 7 9 0,-2 9-1 16,6 7 2-16,0 6 9 0,0 5-4 0,1 3 8 16,0 2-6-16,5 2 0 0,-5 1 0 0,-1 2-2 15,1 1-4-15,-2-2-6 16,-3-4 2-16,1-8-7 0,2-4 5 0,-1-7 3 0,-2-4-7 0,1-5 10 16,2-4-3-16,-4-5 2 0,1-3 6 15,-3-1-6-15,1 1 2 0,-2-5-1 0,-1 0-2 16,-1-2 1-16,1-1-1 0,1 0 3 15,-2 1-2-15,1-1 5 0,-2 2 0 0,1-2 1 0,0 0 6 16,0-2 0-16,0 1 2 0,-2 1-8 16,2-1-8-16,0 0-19 0,0-1-24 0,-1 1-24 15,1 0-36-15,0-3-35 0,0-1-80 0,-1-3-87 16,0-3-147-16,0-3-217 0,0-3-334 16</inkml:trace>
  <inkml:trace contextRef="#ctx0" brushRef="#br0" timeOffset="550.2121">2023 17173 636 0,'-2'-1'454'0,"0"-2"-194"15,-1-2-42-15,5 3-8 0,-1 1-23 16,1 0-33-16,0 1-50 0,0-1-27 0,0-3-28 15,7-5-11-15,2-1 0 0,7-6-7 16,4 2 8-16,0-2 0 0,8-2 8 0,6 2-8 16,0 0-7-16,6 0-4 0,4 3-18 0,0 1 2 0,2 4-2 15,-2 3 6-15,0 2 1 0,-1 5-4 16,0 4-2-16,-4 5-9 0,-2 6 3 0,-3 5 1 16,-2 6 4-16,-1 8 2 0,-6 5-2 15,0 7 4-15,-2 3-6 0,-6 3 2 0,-5-1 8 16,-3 3-7-16,-5 1 2 0,-5-5-8 0,-4-4 0 15,-1-5 1-15,-7-6 4 0,0 3 8 0,-9 1 1 16,-3-1 11-16,-5 0-4 0,-8-3-2 0,0-4 4 16,-4-3-8-16,-6 2 6 0,1-4-5 15,-5-2-4-15,7-4 5 0,2-6 1 0,2-3 7 16,6-3-4-16,2-2-7 0,4-3-3 0,6-3-10 16,2-3 1-16,5 0-2 0,-2 0-4 15,5-1-10-15,5 1-21 0,1 0-29 0,4-2-58 16,1-3-100-16,1-1-142 0,8-4-325 0,3-3-898 15</inkml:trace>
  <inkml:trace contextRef="#ctx0" brushRef="#br0" timeOffset="1961.4344">2937 17462 2435 0,'-4'5'-19'0,"2"1"-48"16,0 2 0-16,3 1 40 0,2-2 37 0,1-2 26 16,-1-3 17-16,2-1 11 0,1 0 14 15,2 1 5-15,2-5 1 0,2-1-8 0,1-5-5 16,3-6-4-16,-3 1-8 0,4-2-5 0,-4-3-9 16,1 0-12-16,-4 0-3 0,-3 1-4 0,0 0 5 15,-6 6-3-15,-1 1 3 0,-5 0-4 16,1 2-11-16,-2 0 1 0,-2 4-13 0,-6 0-6 15,-1 7-6-15,-4 2-6 0,-2 2 2 0,1 3 4 16,-2 5 7-16,2 4 1 0,0 3 0 16,2 5-4-16,3 2-7 0,0 0 2 0,6 1-1 15,5 0 2-15,3 1 0 0,3-1-5 0,6-3 2 16,4 0-4-16,7-3 2 0,3-4 4 0,8-1-4 16,3-8 4-16,5-2-1 0,3-6 4 0,1-3 4 15,-1-4 6-15,0-3 8 0,0-5-6 16,-1-3 4-16,-2-5-1 0,-2-2 2 0,2-2 9 15,-4-1-5-15,-3 1 3 0,-4-3-7 0,-5 1-2 16,-1-3 10-16,-4 1 1 0,-5-1 1 0,-2-2-8 16,-1-3-3-16,-2-4-5 0,-4-3 2 0,-3-1 6 15,0-1-4-15,-4-1-2 0,-2-1-5 16,-5 0 0-16,3-5-1 0,-3-3 3 0,0-1 2 16,-1 2-2-16,0 3 2 0,-4 1-4 0,2 2-1 15,-3-1 3-15,0 3-1 0,0 3 2 16,-3 6-3-16,0 4-1 0,-1 2-3 0,0 4 2 15,3 4 4-15,-1 5-5 0,7 7 4 0,2 4-5 16,2 5-8-16,7 0-9 0,1 3-15 0,1 5 4 16,-1 8 4-16,4 8 11 0,4 7 10 15,1 9 1-15,8 7 0 0,-2 11 2 0,0 9 3 16,2 11-6-16,0 8 1 0,2 2 3 0,0 6-3 16,-2-2 5-16,3-4-1 0,-4 0 4 0,2-3-4 15,-3 2-1-15,1 2 6 0,-1 2-2 16,1-4 4-16,-3-7-4 0,0-15-6 0,1-12-6 15,-2-10 3-15,1-8 8 0,-4-5 2 0,0-7 0 16,-2-5 3-16,-4-10 8 0,-3-5 24 0,0-3 21 16,0-2-1-16,-4-6-22 0,-3-4-28 0,-4-11-23 15,-4-5 0-15,0-6 11 0,-1-9 4 0,0-4 0 16,1-7-10-16,1-8-16 0,1-5-19 16,-1 1-10-16,2-9-10 0,2 3 4 0,1 6 7 15,5 5 10-15,2 11 12 0,3 8 9 16,2 12 5-16,4 8-6 0,0 6-4 0,0 7-11 15,4-1-6-15,0 8 4 0,0 4 6 0,3 5 17 16,-1 6 13-16,5 1 9 0,-1 4 9 0,3-1 1 16,-1 1 5-16,-1 3 14 0,2-1 6 0,-2 0 5 15,3-2 1-15,-3 1-5 0,1-1-5 16,1 1-1-16,2 1-3 0,0-5-6 0,1 0-1 16,0-2-2-16,0-2 0 0,-2-1 2 0,2-3-3 15,-4-1-1-15,2-3 0 0,-4-3 2 0,1-3 3 16,1-3 6-16,-4 0-7 0,2-5-9 15,-1 2 2-15,-1-6-7 0,1-3 6 0,-3 3 4 16,-3-4-6-16,-1 1-1 0,-1-1-4 0,-5-1-4 16,0 1 0-16,1-3 1 0,-1 1 0 15,-2 0-2-15,0 0 0 0,-1-1-4 0,0 3 2 0,-2-1 10 16,-1 3-7-16,-2 4 2 0,-2 0-5 16,-2 3-7-16,-2-1 4 0,-2 3 2 0,-2 3 3 15,-4 1-4-15,1 3 0 0,-2 4-2 0,5 1-5 16,-2 1 8-16,2 3-9 0,0 4 0 0,4 3-1 15,-4 5-7-15,6 2 8 0,1 3 2 16,2 1 4-16,4 1 4 0,-1 3-5 0,6-1-3 16,3 0 1-16,4 0-1 0,2-1 1 0,5-2 7 15,-1-2 1-15,1-4-5 0,3-5 5 16,-1-5 1-16,4-3-1 0,0-2 4 0,0-8-5 16,-1-2-4-16,-1-7-2 0,1-3 4 0,-3-5 1 15,0-1 5-15,-4-5-2 0,-2-1-4 16,-3-2 2-16,-1-1-5 0,-3-4 5 0,-3 3 3 15,-3-4-2-15,0 1-8 0,-3-3-1 0,2 0-2 16,-2 3 3-16,3 9 5 0,0 6-2 0,0 9-7 16,2 3-1-16,-1 5-10 0,0 3-7 0,0 1 9 15,2 4-2-15,2 2 6 0,1 4 10 0,5 4-6 16,1 6 6-16,-1 5 5 0,0 1 1 0,-4 3-1 16,1 0 0-16,1 0-5 0,-2-1 4 15,-1 0 6-15,1-3-6 0,-4-2 0 0,4-8-3 16,-4-7-5-16,3-3 9 0,-4-6 9 0,-1 0 13 15,-1-2 10-15,0-2-1 0,-1-2-9 16,1-9-14-16,-3-1-7 0,-3-9-2 16,4 1 1-16,-1 0-1 0,2-1-7 0,1 2 4 0,1-1 0 15,2 2 4-15,0 0 1 0,5 2-7 0,-2 4-4 16,-1 3 0-16,1 8 5 0,-1 2-1 16,3 3 3-16,-3 3-4 0,2 1-4 0,2 4 4 15,3 5 3-15,1 2 4 0,2 2 3 0,-4 1-3 16,1 1-4-16,2-2 0 0,-4 3 2 0,0-3 0 15,-1-4 0-15,1 1-10 0,-2-5-24 0,2-3-46 16,-1-3-77-16,0-5-114 0,2-7-265 16,-2 2-1128-16</inkml:trace>
  <inkml:trace contextRef="#ctx0" brushRef="#br0" timeOffset="2561.1766">4778 16581 2877 0,'-7'9'116'0,"-2"7"-145"0,-2 7-9 16,0 5 20-16,1 2 31 0,-3 0 11 16,3 1 8-16,-2 0-3 0,4 3-12 0,2 7-8 15,5 0-4-15,1-1 1 0,1-3-4 0,4-10 0 16,1-6-7-16,5-6-6 0,2-7 4 16,1-5 6-16,-1-2 8 0,1-3 5 0,1-3 5 15,4-8-3-15,-2-1 3 0,2-4 2 0,-4-4-1 16,-1-1 3-16,-4-5-4 0,-1-4-3 0,-1-4 1 15,-6-2-1-15,2 1 1 0,-3-4 3 16,-2 0-7-16,-4-1-4 0,-1-4 1 0,-3 0 1 16,-4-3 0-16,-1-2 3 0,0-3-4 15,-3 0-6-15,-2 0 1 0,-1-1-3 0,-1-4-1 16,1 1 9-16,-1-1-6 0,1 6 9 0,1 5 7 16,2 10 1-16,3 11 12 0,3 6-5 0,1 10-6 15,2 6-14-15,5 4-14 0,0 4-7 0,1 5-6 16,2 9 7-16,2 7 4 0,2 7 2 0,5 8 4 15,2 9-5-15,5 5 7 0,6 5 3 16,1 2 0-16,4 0 5 0,2 3-6 0,-2 0 0 16,2-1 0-16,1 3 2 0,1-5-3 0,-1-4 2 15,1-5-1-15,-1-8-2 0,1-8 7 0,0-9-1 16,1-10 4-16,-2-7-2 0,0-9-5 0,-1-5 10 16,-9-7 5-16,1-5 11 0,-2-7 2 15,-6-5-7-15,1-7-6 0,-7-5-9 0,0-3 6 16,-5-1 1-16,-1 1-2 0,-1-1 3 0,0 0-9 15,3 2-3-15,1 6-4 0,2 4-1 16,0 7-1-16,3 8 3 0,0 5-1 0,2 5-5 16,0 6 4-16,-2 4-3 0,2 5 4 0,-2 7 4 15,2 5 0-15,-2 9 4 0,-2 4-2 0,-2 7 1 16,-3 0 2-16,-2 4-1 0,0 0-2 16,-1-2-3-16,-1 0 4 0,-2-2-1 0,-1-7 4 15,-2-5 1-15,3-9-3 0,-1-6 4 0,-4-3 0 16,-1-3 0-16,-5-2-17 0,-3 0-18 0,-3-4-36 15,-1-7-62-15,0-5-76 0,-1-5-226 0,-1-8-1089 16</inkml:trace>
  <inkml:trace contextRef="#ctx0" brushRef="#br0" timeOffset="3228.4537">1519 16042 1064 0,'-11'-8'567'0,"-7"-4"-272"16,2 1-96-16,0 2-25 0,8 6-12 0,3-1-21 0,-2 3-28 15,3 0-32-15,-1 3-31 0,3 2-25 16,0 2-18-16,-2 9-7 0,1 7 3 0,2 8 1 16,0 8 7-16,1 1 6 0,1 3-1 0,1 1 4 15,5-2-4-15,2-1-3 0,2 1 1 0,0 1-3 16,2 0-2-16,3-2-5 0,-1 2 1 15,2-5-3-15,1-5 3 0,-5-4 5 16,0-9-6-16,3-5 1 0,-4-6-6 0,-2-5-16 0,0-1-34 16,-1-4-62-16,-6 0-93 0,-2-2-163 15,2-6-378-15,-7-1-773 0</inkml:trace>
  <inkml:trace contextRef="#ctx0" brushRef="#br0" timeOffset="3464.1112">1131 16196 1650 0,'0'-3'404'0,"0"-3"-268"0,0-1-23 0,3-3 17 16,3-1 16-16,3-4-2 0,1-4-34 0,1-1-40 16,7-4-33-16,3 0-16 0,2 1-5 0,1-1-5 15,4 2 0-15,-6 2-5 0,5 2 2 0,-7 5-4 16,-2 2 1-16,-5 4-1 0,-3 2-19 15,1 2-31-15,-5 5-52 0,0 2-71 0,1 4-100 16,-3 4-119-16,2 3-167 0,-3 8-329 0,-2 4 283 16</inkml:trace>
  <inkml:trace contextRef="#ctx0" brushRef="#br0" timeOffset="3613.7129">1240 17020 2885 0,'0'0'5'0,"0"-1"-104"0,2 1 13 15,2-1 26-15,5-2 72 0,1-2 68 16,2-6 16-16,5 0-18 0,4-8-22 0,-1-7-25 16,10-4-17-16,0-3 5 0,2 0-38 0,5-1-75 15,-2 4-206-15,1-1-486 0,-2-1-824 16</inkml:trace>
  <inkml:trace contextRef="#ctx0" brushRef="#br0" timeOffset="3974.0871">2014 16452 2436 0,'-2'-6'-13'0,"-2"-6"-19"0,2 0 9 0,1-4 40 16,-2 0 40-16,-3-4 34 0,0-3 11 0,-2 0-15 15,1-1-20-15,-2-1-25 0,3-2-16 0,-3-3-8 16,0 0-1-16,0-2 1 0,-3-2 1 15,0-1 1-15,-2-2-5 0,1 2 2 0,-1-3-8 16,-2 0-4-16,4-1 3 0,-4-5-8 0,3 1 4 16,-3 0-1-16,4-1-5 0,-2 2 0 15,3 5 0-15,-1 8 4 0,2 8 2 0,0 7 4 16,4 7-3-16,0 4-14 0,4 5-14 0,1 4-10 16,1 4 3-16,0 11 10 0,1 5 11 0,0 11 6 15,6 2-2-15,3 3 4 0,6 4-3 0,1 3 3 16,7 1-1-16,2 0-3 0,2 1 7 0,1 5-4 15,-2 1 4-15,3-2 0 0,1-1 0 16,3-8 4-16,-2-9-6 0,2-8-12 0,3-11-30 16,-3-11-78-16,0-11-209 0,-7-7-787 15,-3-11-154-15</inkml:trace>
  <inkml:trace contextRef="#ctx0" brushRef="#br0" timeOffset="4099.9628">1814 16087 2971 0,'20'-19'80'16,"8"-7"-89"-16,13-11-4 0,9-2-2 0,1-4-19 16,1 0-48-16,-2 2-125 0,-4 7-290 0,-8 6-1084 15</inkml:trace>
  <inkml:trace contextRef="#ctx0" brushRef="#br0" timeOffset="14813.594">3665 18083 2095 0,'-9'-7'169'0,"-5"1"-146"15,2 1-21-15,4 2-18 0,8 3-16 0,0-2 1 16,0 1-4-16,2 2 9 0,-2 0 5 16,1 1-7-16,2 1 13 0,-1 3 3 0,0 2 8 15,2 7 9-15,2 6-3 0,-2 3-5 0,1-9 3 16,-2 3 11-16,0 2-8 0,1 4 2 16,0 1-8-16,0 2-7 0,1 2 11 0,-1 0 5 15,3-2 12-15,-2-2 8 0,-2-5 3 0,4 0 13 16,-1-5 8-16,3-1 30 0,-1-6 10 15,4 2 17-15,0-4-11 0,3-4-24 0,5-2-1 16,2-4-17-16,3-3 11 0,8-6 1 0,3-3-13 16,4-2-4-16,3-6-20 0,7-2-6 0,3-5 2 15,15-5-12-15,50-28 7 0,-7 5-4 16,-15 11-7-16,-25 14-2 0,-4 3 0 0,-7 3 6 16,-4 6 0-16,-7 1 0 0,-5 3-7 0,-3 3-6 15,-3 1-2-15,-2 0 4 0,-4 3-1 0,0 1-19 16,-5 3-29-16,-1-3-68 0,-6 0-112 0,-3-3-153 15,-6 1-342-15,-7 3-842 0</inkml:trace>
  <inkml:trace contextRef="#ctx0" brushRef="#br0" timeOffset="15030.9768">4721 17630 2465 0,'12'-5'141'0,"8"3"-140"16,10 2-4-16,9 8 4 0,3 3 25 0,7 2 20 15,-5 1 24-15,0 5 11 0,-3 5-4 16,-6 4-14-16,-4 6-23 0,-2 3-10 0,-10 6-13 16,-5 6-3-16,-5 2-6 0,-6 6-4 0,-2 0 2 15,-2-31 1-15,-3 6 13 0,2-5 9 0,-6 5-7 16,-3-4-10-16,1 2-26 0,-4-1-14 16,-3 0-15-16,-3-3-33 0,-3-3-65 0,1-4-100 15,-2-6-179-15,3-3-403 0,-1-6-567 0</inkml:trace>
  <inkml:trace contextRef="#ctx0" brushRef="#br0" timeOffset="16078.9097">5824 17162 1 0,'-6'-2'0'16,"-1"-3"0"-16,-1-1 146 0,2 3 165 0,-1 0-1 15,3 0-12-15,-3 1-29 0,1 0-34 0,0-1-17 16,1 3-23-16,-1-1-26 0,-1 1-20 0,3 0-30 15,-3 0-19-15,5 0-28 0,1 1-26 16,1 1-25-16,0 0-23 0,1 4-3 0,0 5 0 16,3 8 9-16,2 10 8 0,3 6-2 0,2 4 0 15,1 1-1-15,4 3-2 0,0-1 1 16,1 1 2-16,3 1-1 0,-2-4-2 0,-2 2 3 16,3-3 1-16,-3-5 4 0,-2 0 3 0,-2-6 1 15,-2-1-6-15,2-6-5 0,-2-7 6 16,-3-2-4-16,0-4 6 0,-3-4-1 0,0-3-22 15,-1 3-35-15,-3-5-66 0,1-2-96 0,-1 2-92 16,-1-3-154-16,2-2-270 0,-1-2-334 0</inkml:trace>
  <inkml:trace contextRef="#ctx0" brushRef="#br0" timeOffset="16387.9618">6067 16998 1482 0,'-4'-3'362'0,"2"-2"-94"16,-2-2-64-16,1 3-23 0,0 3-29 0,3 1-24 15,-1 1-30-15,1-1-37 0,1 1-21 0,-1 0-22 16,0 1-14-16,0 1 3 0,3 4-7 16,1 4 1-16,0 8 3 0,1 5-3 0,0 2 4 15,3 2 2-15,2 3-3 0,1-1-1 0,0 1 0 16,1 3-2-16,4 1 9 0,-3 3-3 15,0-1-3-15,5 5-4 0,-7-1-5 16,1 1 5-16,0-3 3 0,-2-6 3 0,1-4 1 16,-4-5-5-16,2-3 3 0,-1-7-2 0,1-2 5 15,-5-3-3-15,2-4 3 0,-3 1-4 0,3-5-18 0,-4 0-12 16,-1-2-45-16,-1-1-45 0,0 0-61 16,-2-1-158-16,-4-2-277 0,-1-1-811 0</inkml:trace>
  <inkml:trace contextRef="#ctx0" brushRef="#br0" timeOffset="16578.9091">5831 17611 1573 0,'0'-2'239'0,"0"1"-120"0,0-2-58 16,6 0 15-16,-3 0 44 0,6-1 31 16,2-3 10-16,4-1-30 0,5-7-38 0,4 0-29 15,3-2-26-15,3-2-11 0,-3 2-9 0,1-1-7 16,-1 1-15-16,-2 0-30 0,-3 0-53 0,-1 1-124 15,-1 3-139-15,-3 1-193 0,-3 1-334 16,1 1 102-16</inkml:trace>
  <inkml:trace contextRef="#ctx0" brushRef="#br0" timeOffset="16743.6137">6264 17255 907 0,'1'3'307'0,"-1"-1"-150"0,3 6-29 0,0 3 31 15,1 2 42-15,-1 4-15 0,2-1-32 16,0 1-21-16,2 0-15 0,1 0-11 0,-2 4-13 0,1-2-16 15,1 2-16-15,0-4-19 0,1-1-9 16,4 0-10-16,0-5-2 0,-1 0 4 0,5-4-4 16,-6-2-3-16,0 0-20 0,1-3-34 0,-2-2-56 15,-1-4-107-15,0 0-148 0,-1-3-409 0,-5-6-767 16</inkml:trace>
  <inkml:trace contextRef="#ctx0" brushRef="#br0" timeOffset="17649.8874">6614 17094 1715 0,'-16'15'264'0,"-5"6"-107"16,-6 4-26-16,6 0-6 0,2 1-23 0,7-1-17 0,0-1-24 16,2 0-20-16,4-2-15 0,5-3-11 15,3-2-4-15,5-2-4 0,3-4 5 0,-1 0 4 16,2-6 1-16,1-4 8 0,0-4 4 0,4-5 5 15,-3-2 3-15,3-4 0 0,-3-3 0 0,-3-3-11 16,2-3 0-16,-3 1-2 0,-2 0-7 16,-5 4 9-16,-4 0-3 0,-4 1 1 0,-2 4-2 15,-1 1-4-15,-3 1-1 0,1 2 0 16,-1 3 3-16,2 1-2 0,1 2 0 0,6-1-10 16,-3 2-11-16,6 3-16 0,5 2-7 0,-2 3 4 15,8 4 4-15,2 8 10 0,6 4 3 0,9 3 0 16,2 4 3-16,2 4 2 0,6 2 3 0,-2 6-5 15,1 4-3-15,-7 4 4 0,-1 2-7 16,-7 5 7-16,-3 2-1 0,-6 1-9 0,-3 7 6 16,-3-4-6-16,-5 1 5 0,-4-3 3 0,-5-11-1 15,-4-3 7-15,-1-7-6 0,-6-4 9 16,-3-3-6-16,-1-5 3 0,9-12 17 0,-4-1-11 16,-1-1 19-16,-2-1-6 0,2-4-8 0,-5-2 23 15,4-3-19-15,-3-3 11 0,-11-9-23 0,6-13-16 16,14-5 2-16,3-1-5 0,9-7 19 0,2 1-2 15,2-5 3-15,4-1-5 0,-1 1 3 0,-1-2 1 16,3-3-1-16,-5 0 4 0,5-4-8 16,-6-4 1-16,4 2-4 0,-3-3-4 0,-2 2 5 15,1-3-9-15,-2-1 7 0,-3 0 0 0,0-4-8 16,-6 0 10-16,-1 0-4 0,-1 3 3 0,-6 0 4 16,4-1-2-16,-4 5 2 0,1-1-2 15,0 4 2-15,3 4 0 0,-2 2 4 0,5 11 0 16,3 8-2-16,2 7 10 0,3 7-9 0,1 5-3 15,1 5-15-15,0 0-13 0,3 5-3 0,5 5 2 16,2 5 15-16,5 7 6 0,2 7 6 16,5 5 0-16,0 3-5 0,4 1 6 0,-4 2-4 15,3-2 3-15,-4 1 2 0,-2 0-5 0,-3-2 4 16,-3-2-1-16,2-9 2 0,-5-4-1 0,-3-6 3 16,-1-8 0-16,-3-2 1 0,1-7 10 15,-2-4 0-15,1-2 4 0,3-6-1 0,-1-5-13 16,5-3 1-16,0-1-6 0,5-5-1 0,-3 4 4 15,-1 4-3-15,0 4-2 0,1 5-7 0,0 3 0 16,1 4-2-16,0 3 1 0,0 3 7 0,2 6-3 16,1 4 6-16,0 7 0 0,0 2-1 15,0 4 6-15,1-1-4 0,-4 4 3 0,2 2-2 16,-2 1 2-16,-1 1-2 0,6-1-6 0,-2-3-31 16,3-4-110-16,0-3-227 0,1-8-736 15,0-8-503-15</inkml:trace>
  <inkml:trace contextRef="#ctx0" brushRef="#br0" timeOffset="17996.7376">8020 16917 3150 0,'-2'-19'5'16,"-3"-7"-22"-16,3-6 0 0,1 3 15 0,-1 0 24 15,-3 1 5-15,-5-3 12 0,-2 2 2 0,-4-2-11 16,0 2-2-16,-4-4-12 0,-1 0-7 0,-1-2-2 16,-4-1 0-16,3-5 0 0,-3 0-4 15,3-4 0-15,-1 0-3 16,-2-2 0-16,5 2 3 0,-2-4-3 0,4 1 2 0,2 2-5 0,5 4 3 16,2 11 9-16,2 9 6 0,5 8 4 0,1 7-7 15,-2 5-9-15,4 2-22 0,4 3-5 16,-1 6 3-16,4 9-3 0,5 9 18 15,7 16 4-15,0 4-1 0,5 10 6 0,0 1-3 16,5 5 3-16,1 3-2 0,2 2 2 0,3 2 0 16,0-2 2-16,2-4 1 0,-3-7-15 0,-2-6-14 15,-1-9-51-15,-1-6-73 0,-3-12-99 0,-3-9-134 16,2-10-215-16,-6-9-444 0,-8-6 210 0</inkml:trace>
  <inkml:trace contextRef="#ctx0" brushRef="#br0" timeOffset="19596.4329">7862 16480 1986 0,'-3'-12'614'0,"-3"-4"-557"16,4-3-37-16,7 4-8 0,0 1 30 0,5 0 35 15,0-3 21-15,0 3 6 0,1 4-24 0,1-1-21 16,5 4-19-16,-1 1-13 0,1 3-10 0,1 1-10 16,3 2-1-16,-4 4-6 0,-1 3-1 15,4 5 2-15,-2 1-5 0,3 6 4 0,0 3 0 16,0 1 0-16,4 4 3 0,-1 1 4 15,-4-3 0-15,3-1-1 0,0-7 3 0,-2-6-7 0,-6-4 3 16,2-6 4-16,-5-1-2 0,-4-4 11 0,-3-3-1 16,3-1-3-16,-2-4 4 0,-2-3-12 15,-3-4-4-15,0-2 2 0,-1-2-4 0,-2-1-2 16,1 1 2-16,-5-1 2 0,3 5-7 0,-1 2 8 16,-3 2-1-16,5 4-4 0,0 2 7 15,-1 5-10-15,2 3-8 0,1 1-18 0,1 0-6 16,3 5 3-16,-1 1 6 0,6 4 19 0,0 5 0 15,0 0 7-15,3 5 0 0,0 3-2 0,0 2 8 16,4 3-7-16,-3-1 4 0,3 0 1 16,-3-5-5-16,0-8 5 0,2-6 1 0,-1-6 4 15,-3-4 9-15,0-1 7 0,0-3 4 0,-2-5-4 0,0-1 8 16,-1-6-14-16,-3-2 0 0,1-2-2 16,-5-2-13-16,0-1 7 0,0-2-5 0,-1 1 2 15,1 0-1-15,3-1-1 0,-1 0 1 0,4 1-6 16,-3 2 5-16,5 3-8 0,0 1 2 15,1 5 1-15,-1 3-9 0,0 3 8 0,3 3-8 16,-2 4-3-16,1 2 4 0,2 2-6 0,4 4 6 16,-2 4 1-16,3 2 5 0,2 4-4 15,-1 3 1-15,-3 3 5 0,1 5-5 0,-2-1 7 16,-2 0-2-16,-2-1 0 0,1-6 4 0,0-8-2 16,-2-3 4-16,-2-4-1 0,-1-2 2 0,-3-2 5 15,2-3 3-15,-3 0 9 0,-1-4-4 16,2-1 5-16,-1-3-5 0,-3-6-6 0,0-2 3 15,-1 0-11-15,0-2 2 0,-2-2-3 0,3-2-3 16,0-1 1-16,2 1-4 0,1-2 4 16,-1-1-6-16,4 2 6 0,-1 0-4 0,3 1-3 0,1 6 7 15,1 3-10-15,0 3 1 0,1 2-4 16,1 6-7-16,-1 2 1 0,3 3-3 0,0 4 7 16,-1 2-2-16,3 4 7 0,-3 2 2 0,3 3-2 15,-4 3 9-15,0 2-7 0,0 1 4 16,-3 3 1-16,0-3-8 0,0-3 10 0,0 0-3 0,-4-5 2 15,3-1 4-15,1-3-2 0,-2 1 1 16,-3-5-4-16,4-1 6 0,-5-1-5 0,5-2 4 16,-4-1 5-16,4-2-5 0,-1-2 9 15,2-2-2-15,1-5 0 0,-2-3 4 0,3-3-7 16,-3 1 1-16,3-2-4 0,-4-1 2 0,1-4-5 16,-5-1 2-16,3-1 2 0,-3 1-8 0,-2 1 9 15,0 2-5-15,-1 0 2 0,-1 2 4 0,0 1-5 16,1 6 3-16,-1-1-4 0,1 5-1 15,-1 3 1-15,1 3-4 0,0 2 2 0,-1 0-13 16,1 2-6-16,1 2-3 0,0 3-2 0,1 3 14 16,4 5 4-16,-2 2 6 0,6 4-2 0,-3 3 0 15,1 1 2-15,1 2-2 0,3 2 4 0,1-2-5 16,2-2 5-16,2-6-1 0,3-6-2 16,1-8 11-16,-2-1-8 0,3-4 5 0,-1-2 4 15,-2-2-7-15,1-3 7 0,-6-4-1 0,1-3 4 16,-5-4-2-16,-1-4 0 0,-5-3-4 15,1 2-6-15,-5-4 6 0,-4 1-10 0,-1 1 0 16,-5 1 2-16,-1 3-11 0,-6 0 6 0,3 3-2 16,-3 6 1-16,-2 0 2 0,4 5 0 0,-1 4-2 15,4 3-3-15,2 0 1 0,2 3-7 16,-2 2 3-16,5 3 1 0,0 3-6 0,3 1 11 16,2 3-1-16,1 0 1 0,6 0 8 0,-1 1-2 15,5-5 0-15,1 0 0 0,2-8 4 0,1-3-1 16,2-6 6-16,2-4 5 0,1-4-8 15,-1-2 6-15,-1-6-4 0,-3-1 0 0,-4-2 7 16,-2 1-5-16,-6-1 1 0,-2 0-4 0,-2 1-2 16,-2 0-1-16,-1 0-2 0,-2 1 3 0,0-1-7 15,1 3 2-15,2 3 1 0,-3 4-1 16,5 3 7-16,1 3-7 0,0 5-7 0,2 3-8 16,5 1-7-16,2 2 2 0,3 4 3 0,6 4 10 15,4 3-1-15,0 5 7 0,5 4 0 0,-3 4-4 16,-2 1 10-16,-4 6-8 0,1-2 3 15,-4-1 1-15,3 0-6 0,-2-10 7 0,2-7-4 16,-1-3 3-16,-1-7 4 0,-3-3 0 0,-3-2 4 16,-5-4 3-16,1-5 0 0,-3-2-5 0,0-5-1 15,-1-5-3-15,0-2-4 0,-2-2 5 16,-2 1-4-16,0 0 2 0,-1 0 0 0,0 3-1 16,3 1 0-16,0 1-1 0,3 6 4 15,2-2-8-15,1 4 3 0,1 1-4 0,2 6-8 0,2-1 7 16,-1 1-1-16,0 0 3 0,4-1 10 0,0-2-6 15,2 0 5-15,1-3-4 0,2-1 3 16,-2-1-3-16,-2-3 3 0,-4 1 4 0,1 0-9 16,-5-2 14-16,-1 1-6 0,-6 0 1 0,-3 2 5 15,-2 3-10-15,-5 1 0 0,0 5-5 0,-1 2-1 16,-3 2-4-16,-1 2-2 0,-1 3 6 16,2 5-10-16,-2 3 8 0,3 3 0 0,4 2-4 15,0 2 10-15,4 2-5 0,3 0 4 0,0 0 1 16,4 3-3-16,0 1 2 0,0 0-2 15,7-2 5-15,1-3-5 0,0-6 5 0,2-5-1 16,5-4-2-16,-1-7 12 0,1-6-5 0,1-2 3 16,-4-7 2-16,5-2-7 0,-3-2 0 0,-1-2-2 15,1-4 2-15,-3 3-5 0,-3-2 6 0,-1 1-4 16,0 2-4-16,-4 0 10 0,3 4-9 0,-1 2 1 16,1 3 2-16,-1 5-10 0,2 0 5 15,-2 4-2-15,1 4 0 0,1 2 3 0,3 6-3 16,0 4 4-16,-1 2-6 0,1 2 7 0,2 4-4 15,-1 1 3-15,0 4 5 0,-2 3-9 0,-2 2 2 16,0-1-26-16,-3 0-29 0,1-6-52 16,1-4-110-16,0-1-152 0,-4-2-408 0,-4-1-848 15</inkml:trace>
  <inkml:trace contextRef="#ctx0" brushRef="#br0" timeOffset="20588.269">7350 18067 2191 0,'-17'10'82'0,"-5"10"-43"0,-1 6-7 0,8-9 19 16,3 4 10-16,2 2 16 0,-1 3-23 0,2 1-16 15,3 4-16-15,2 0-23 0,4 3 11 0,7-1 1 16,5-4 4-16,6-3 12 0,4-3 1 16,8-9-1-16,2-3 0 0,8-10 10 0,0-7 1 0,2-7 3 15,0-4-3-15,-1-6-21 0,-2-5 0 16,-2 0 4-16,-8-4 10 0,16-25-5 0,-22 5-5 15,-15 10-8-15,-10 8-13 0,-7 5 8 16,-8 4-3-16,2-1-5 0,-10 5 5 0,2 4-9 0,-1 5 5 16,-3 4-6-16,-3 2 3 0,0 7 8 15,1 4-4-15,-2 5 2 0,5 6-5 0,-1 3-1 16,0 3-4-16,4 1 6 0,7 2-3 0,2 1-2 16,10-1 3-16,4-12 0 0,2 0 2 15,2 0 3-15,8-2-6 0,2-1 2 0,5-2-4 16,2-5 5-16,7-2 15 0,28-11-15 0,0-10 12 15,-12-5-9-15,-13 3-5 0,-3 1 10 0,-6 0 3 16,-3 0 5-16,-6-1 1 0,-3 2 4 16,-1 2-6-16,-6-3 0 0,1 4 4 0,-7-4-5 15,1 0 2-15,0 1-2 0,-5-3-10 0,3 1 5 16,-4-4-2-16,4-3 2 0,-3 2-2 16,-1-6 3-16,3-2-2 0,-1-2-7 0,-2 0 9 15,4-1-7-15,-5 3 5 0,4 1 3 0,-2 1-3 16,-1 2-1-16,-3 2-5 0,2 2 4 0,0 5 2 15,-1 2 4-15,0 5-1 0,0 3-1 16,0 0 0-16,4 3-2 0,-3 5 5 0,1 3 0 0,0 0-18 16,5 3 7-16,0-1-10 0,-1 1-5 0,2 2 13 15,2 3-12-15,2 7 7 0,4 3-3 16,2 7 1-16,3 3 4 0,2 6-2 0,6 7 5 16,3 5 2-16,7 3-4 0,0 7-5 15,3 0-2-15,0 6-2 0,2 3 0 0,1-3 5 16,0 7-3-16,2 0-1 0,-3 0-1 0,-16-35 5 15,4 9 2-15,-2 0-10 0,7 7 3 16,-3-2-17-16,5 4-9 0,-1-3 1 0,1 3-6 16,-5-6 7-16,2-10 6 0,-9-10 21 0,0-8-5 15,-5-10 5-15,-4-10 16 0,-6-8-16 0,-2-8 18 16,-3-8-3-16,-5-4-5 0,-5-6 16 0,-4-6 14 16,-4 2 24-16,-8-5 1 0,-22-35 0 15,2 19-4-15,9 14-12 0,16 15 10 0,4 5-15 16,2 2-1-16,6-2-13 0,4 1-16 0,6-1 3 15,0-1-10-15,3 1 0 0,0 2-8 0,6-2-26 16,1 1-37-16,3-6-52 0,3 4-72 16,7 1-144-16,2-3-371 0,3 0-917 0</inkml:trace>
  <inkml:trace contextRef="#ctx0" brushRef="#br0" timeOffset="20786.931">8571 18035 2389 0,'0'-12'-567'0,"1"-2"-954"0</inkml:trace>
  <inkml:trace contextRef="#ctx0" brushRef="#br0" timeOffset="21204.1356">8682 17687 1635 0,'-6'1'92'16,"3"-1"-144"-16,-2 0-28 0,1 5 23 0,4-1 33 15,0 2 42-15,0-1 23 0,4-2 5 0,-2 1 12 16,0-2 17-16,-1-1 20 0,0 1 19 0,0-2 9 16,0 0-15-16,3-1-18 0,-4 1-15 0,0-1-18 15,0 1-1-15,1 1 0 0,-1-2-7 0,0 2-1 16,0-1-4-16,0-1-4 0,0 3-14 0,0-2-1 16,0 2-5-16,0-5-8 0,0 2 8 15,0-1-7-15,0 1 1 0,0 2 1 0,0-1-3 16,0 1 0-16,0-1-5 0,0-1 2 0,0 3-2 15,0-2 0-15,0 1-4 0,0-1-4 0,0-1 5 16,-1 0-8-16,1 1 7 0,1 1-3 16,-1 0-7-16,0 2 5 0,0-5-5 0,0 0 2 15,0 3-3-15,0-3 3 0,0 4-1 0,1-1-3 16,-1-3 7-16,0 2-5 0,1 0 4 0,0 0 4 16,1 2-6-16,3 0 7 0,-3 0-5 0,-1-2 5 15,0 0 1-15,0 0-2 0,2 0 2 16,-3 0-8-16,2-2 7 0,-2 0-22 0,0 1-24 15,0 1-47-15,1 0-92 0,-1-1-79 0,1-1-153 16,0-2-228-16,0 0-549 0</inkml:trace>
  <inkml:trace contextRef="#ctx0" brushRef="#br0" timeOffset="21621.764">8579 17736 1870 0,'-11'0'42'0,"-3"-1"-51"0,1-1-4 16,9 1 4-16,1 0 4 0,2 0 11 15,0 0-3-15,0-2 3 0,1 3-1 0,-1-4 7 16,1 4 4-16,0 2-5 0,0 0 4 0,0-2-11 15,0 0-8-15,0 0-5 0,0 0-15 0,0 0-11 16,-1 1-10-16,1-2-9 0,1 2 1 0,-1-1 15 16,0 2 17-16,0-1 10 0,0-1 14 15,0 1 3-15,0-2 5 0,0 0 15 0,1 1 3 16,-1-2 4-16,0 4-4 0,0-1 1 0,0-1 7 16,0-1 5-16,0-1 7 0,0 4-9 0,0-2-2 15,0 1-13-15,0-1-9 0,0-3 5 0,0 3-9 16,1 0 0-16,-1 3-5 0,0-2-9 15,0 0-1-15,0-2 1 0,0 0 5 0,0 1-4 16,-1 0 5-16,1 1-3 0,0-1-7 0,0-1-2 16,0 1-32-16,0 0-40 0,0 1-49 0,0 0-76 15,1 1-84-15,0 0-135 0,0-1-207 16,2-1 318-16</inkml:trace>
  <inkml:trace contextRef="#ctx0" brushRef="#br0" timeOffset="23583.154">8602 17766 1243 0,'-11'-3'796'0,"-1"-1"-685"0,-6 1-43 0,7 3-12 16,0 0 8-16,0 0 20 0,0 0 17 0,-4-1-12 15,5 2-14-15,0 1-16 0,5-1-16 0,-2-1-7 16,3 0 0-16,0-1 0 0,2 2-6 15,2 1 1-15,-1-2-8 0,1 0-5 0,0-3 2 16,1 3-9-16,-1 0-1 0,0-2-8 0,0 4-4 16,0-2-1-16,0 0-1 0,0 0 4 0,0 0-1 15,0 0 3-15,0 0-3 0,0 0-1 16,1-2 7-16,-1 0-3 0,0 1 7 16,1 2 3-16,-1-1-1 0,1-3 0 0,2-4-4 0,-1-1 3 15,0-1-5-15,-2-2 4 0,2 1-3 16,-1-3-6-16,3 1 6 0,-2-3-8 0,0 2 8 15,4-2-1-15,-3 0-6 0,0 1 7 0,3-4-9 16,-3 0 8-16,5 3 1 0,-5 0 1 0,5 2-5 16,-2 3-6-16,-2 1 8 0,-1 1-8 15,3 2 7-15,-4 5-1 0,3 2-11 0,-4 0 2 16,1 2-6-16,0-2 4 0,3 2 3 0,-1 5-1 16,-1 3 3-16,4 3-7 0,0 3 6 0,-1 1-4 15,3 1 5-15,0 4 5 0,1 0-7 0,0 3 6 16,0 0-6-16,4 0 3 0,1-4 7 0,-2-2-7 15,3-5 3-15,-2-7-3 0,2-3 0 16,-1-3 5-16,1-4 7 0,-1-3 6 0,0 0-2 16,-1-7 6-16,-2-2-7 0,2-5 2 0,-2-4 4 15,-3-2-3-15,1 3 5 0,-5-2-5 0,0 2-2 16,-4-2-2-16,-2-2 1 0,-3 2 6 16,2-1-6-16,-6 1 0 0,3 1-4 0,-2 1-6 15,1 2 6-15,2 7-4 0,-3 2 1 0,3 5-2 16,2 3-5-16,1 3-4 0,0-1-9 15,2 1-7-15,-1 2-9 0,3 3 5 0,1 3 4 16,4 3 5-16,2-1 13 0,6 5-2 16,-1 0 4-16,8 2 1 0,1 4-3 0,4-1 0 0,-3 3 1 15,4-4 3-15,-3-1 2 0,-1 0-1 16,-1-4-1-16,-1-6-6 0,-1-7 1 0,-4-2 0 16,-2-5 7-16,0-1 4 0,-4-2-3 0,-1-3 4 15,-2-4-6-15,-5-1 5 0,1-3 4 0,-6 2-3 16,-4-2-1-16,-1 0-5 0,-3-1 2 0,-6-1-1 15,1 1 3-15,-3-1 4 0,0 2-6 0,3-1 5 16,-1 0-6-16,1-1 1 0,2 0 2 16,3 2-3-16,2 0 5 0,3 5-5 15,3-2 1-15,2 2-4 0,1 0-1 0,6 1 2 16,1 4-6-16,2-3 3 0,0 4-4 0,7 0 1 16,-4 2 6-16,5 3-4 0,-1 4 1 0,1 4-3 15,-3 3-4-15,1 3 0 0,0 4 4 0,-3 6 7 16,1 6-2-16,0 4 4 0,-4 5 3 0,1-2-8 15,0 4 8-15,1 1-6 0,-3-1 0 16,2 1 0-16,0-3-4 0,6-6 2 0,0-5-3 16,0-5 7-16,1-5 5 0,3-8 2 0,-2-4 2 15,4-6 1-15,-2-7 3 0,0-3-1 16,-2-5 4-16,1 1-2 0,-4 1-7 0,-4-3 5 16,-2-3-1-16,-2-1 6 0,-5 3 3 0,-4-2-3 15,-3 3-4-15,-4-1-11 0,-1-2-2 0,-8 2-4 16,-1 0-2-16,-4 3-1 0,-3 6-5 0,-5 2 1 15,-4 4-1-15,-5 1 6 0,5 3 5 0,0 5 0 16,2 6 1-16,-1-1-6 0,4 4-2 0,-2 2 0 16,2 3 2-16,8 3-1 0,0 0-1 15,9-3-1-15,1-2-3 0,7 1 3 16,3-4 3-16,3 0-1 0,6-3-1 0,3-2-2 16,5-7-1-16,2-4 9 0,6-7 11 0,2-5 5 15,1-1 0-15,2-3-5 0,1-4-9 16,-1-1-2-16,-1-1 3 0,0 1-2 0,-6 2 5 0,1 0-3 15,-4 4-2-15,-3 0 2 0,0 1-2 16,-6 0 4-16,4 4-3 0,-5 0 1 0,1 2-3 16,-3 1-3-16,-1 1 0 0,1 9-6 0,-4-1 2 15,3 4-3-15,-3 1-3 0,2 5 4 0,1 1 0 16,0 4 4-16,1 1 3 0,0-2 1 16,0 4-2-16,-1-1 0 0,0 1 3 0,2-1-1 15,-3-2 3-15,-2 1-2 0,4-5-3 0,-5-4 4 16,0-2 1-16,-2-3 11 0,1-4 11 15,-1 2 2-15,0-6 0 0,0-2-9 0,0-5-8 0,-1-2-2 16,1-1-1-16,-1 2 1 0,2 0-5 0,-2-3 2 16,1-2-5-16,1 2 4 0,0-1 0 15,-1 2-2-15,0 3 0 0,5 0-6 0,-1 3 0 16,2 1-3-16,-1 2 0 0,1 2-1 16,3 5-6-16,0 1 0 0,-1 2-6 0,2 2 5 15,1 3 7-15,0 4 0 0,3 1 5 0,-3 3-1 16,2-1-1-16,-1 5 2 0,-2-1 1 0,1 5 2 15,-5 2-1-15,-2-1 1 0,0-2-5 0,-3-9 0 16,0-6 8-16,-1-3 4 0,-1-3 17 16,-1-3 0-16,-1 0-5 0,-1-3-4 0,-2-5-10 15,2-3 0-15,-3-2 0 0,3-2-1 0,-4 0-3 16,6-4-4-16,0 3 4 0,1-2-6 0,2-1 1 16,6 4-2-16,-1-1-6 0,2 1 4 15,0-1 0-15,1 5-1 0,2 3 3 0,-1 3-8 16,-1 6-6-16,2 2-1 0,0 2 1 0,-1 3 6 15,8 3 9-15,-3 2 4 0,-1 0-2 0,5 0 3 16,-2-5-1-16,3-2 5 0,-1-2 6 0,1-3-4 16,0-3 0-16,-1-3-4 0,0-3-2 15,-2-2 4-15,-1-2 4 0,-1 1 2 0,-4-2 2 16,-2 0 0-16,-1-1-1 0,-4 0 2 16,-2 0 4-16,-2 1-1 0,-3 0-5 0,-4 0-4 0,0 2-6 15,-5 0 4-15,-2 2 2 0,-1 2 1 16,-2 3 2-16,0 2 1 0,0 2-2 0,-3 3-2 15,6 0-2-15,-2 3-4 0,1 4 0 16,2 5-7-16,2 1-6 0,2 3 3 0,2 0 3 0,0 0 8 16,4 2 2-16,2 0-5 0,4 0-2 15,5 3-1-15,0-1 5 0,3 5-2 0,7-1 0 16,1-2-4-16,-1-4-5 0,1-4 4 0,0-7 0 16,0-5 6-16,-1-2 7 0,-1-5 1 15,0-2-3-15,1-4 0 0,-2-5 1 0,-2-1 1 16,3-4 1-16,-2-2-1 0,0 1-6 0,-2-1 4 15,-1-2-1-15,0-1 4 0,-3-5 6 0,-1-1-7 16,0 0-1-16,-5-3-6 0,2 1-3 16,-2-2 3-16,2 5 4 0,-2 3 1 0,0 6-4 15,2 1 0-15,-2 9-6 0,1-2 1 0,-1 6-1 16,3 1-7-16,-3 4-6 0,3 2-5 16,-1 2-1-16,-2 2 2 0,5 4 9 0,-1 0 4 0,1 6 1 15,-2-2 3-15,0 6 0 0,-1 1 1 16,-1 2 5-16,1 3-2 0,-3-2 1 0,2-2-2 15,-1-6-3-15,-2-7 6 0,2-6 6 16,1-2 13-16,-3-2 5 0,3-6-5 0,-1 0-7 0,2-4-6 16,-1-3 1-16,4 2-2 0,-1-1 0 15,-1 2-4-15,1 0-2 0,1 3 6 0,1 1 5 16,1 2 3-16,0 4-6 0,0-2-1 0,2 5-4 16,1 0-1-16,-2 1 1 0,5 3 1 0,-5 5 0 15,4 1-4-15,-3 1 4 0,-1 1-4 16,0 0 0-16,2 3 5 0,-2 0-3 0,-2 0 3 15,0 1-3-15,1-1 0 0,-3-1-7 0,-1-3-13 16,1 2-37-16,0-5-141 0,0 0-394 0,-2-3-1099 16</inkml:trace>
  <inkml:trace contextRef="#ctx0" brushRef="#br0" timeOffset="39796.3288">2592 1377 287 0,'-1'-1'116'0,"-1"-1"31"0,1 2 35 16,1-1 24-16,1 0 14 0,-1-1-22 0,0-2-29 15,2 0-51-15,-1-2-43 0,0-3-6 0,2 0-23 16,5-3-5-16,1-2-3 0,4-6-5 0,7-1 9 16,4-1 3-16,4-4 1 0,8 0-1 0,1-2-7 15,5 1-3-15,5 1-4 0,1 2-7 16,-1 6-7-16,-1 2-8 0,-5 2-2 0,-6 3-9 15,-4 8-1-15,-5 3-7 0,-8 1-8 0,-5 5 4 16,-5 1 5-16,-3 2 19 0,-5 3 23 16,-3 3 18-16,-7 5 2 0,-1 4-8 0,-8 3-8 15,-2 0-12-15,-6 2-1 0,0 0 2 0,-4 0-6 16,-2 0 2-16,2-6-4 0,1-1-6 0,1-2-1 16,4-6-5-16,3-2-4 0,3-2-10 15,5-3-22-15,3-2-46 0,3-4-80 0,3 0-197 16,5-1-323-16,1 0-647 0</inkml:trace>
  <inkml:trace contextRef="#ctx0" brushRef="#br0" timeOffset="40146.4583">3287 1249 1958 0,'8'-8'198'0,"2"0"-237"15,2-3 53-15,2 1 43 0,2 1 41 0,-2 0 27 16,2-5 4-16,-2-1-21 0,1 1-23 16,-4-3-26-16,-2 0-13 0,1 1-4 0,-7-1-3 0,1 0 1 15,-4 2-4-15,-2 0-4 0,-2 4-4 16,-3 0-6-16,-5 3-7 0,1 2-8 0,-6 1-10 16,-2 4-12-16,2 5 0 0,-3 3 2 0,2 4 4 15,-4 6 9-15,2 6-2 0,-2 4 0 16,0 4 2-16,3 3-4 0,3 1 6 15,5 1-2-15,4-3 2 0,3 1-2 0,6-2 0 0,6-2 7 16,4-5-1-16,5 0 8 0,6-6 0 16,2-4-1-16,1-6 4 0,2-2-6 0,-3-6 9 15,4-4-3-15,1-2-3 0,2-3-1 0,-3-1-10 16,1-1-3-16,-2-1-2 0,-5 2-8 0,0-3-20 16,-5 1-38-16,0 1-69 0,-4-3-123 0,-2 1-342 15,-1-3-999-15</inkml:trace>
  <inkml:trace contextRef="#ctx0" brushRef="#br0" timeOffset="41508.8644">3723 992 1426 0,'-5'9'-3'15,"0"2"-22"-15,-3 5 95 0,4 0 65 16,-1 0 24-16,2-2-2 0,1 1-27 0,3-1-28 15,0-1-26-15,6 1-13 0,-1-4-7 0,4-1-5 16,1 0 0-16,1-3-4 0,1 0 2 0,0-2 5 16,4-4 2-16,-2-3 3 0,3-3 7 15,-1 0-1-15,0-4-3 0,2-3-8 0,-2-3-9 16,1-1-8-16,-5-1-2 0,0 0 1 0,-3-3-1 16,-1 1-5-16,-4-3-5 0,1 0-10 15,-4 2 5-15,-1 9 14 0,-1-2-3 0,0 0 4 16,-1-4-7-16,-1 3-22 0,-3-5-1 0,-1 1-8 0,-3-2 3 15,-1 3 10-15,-1 1-10 0,-1-1 3 0,-2 4-6 16,1 4-6-16,2 1 10 16,0 1 0-16,-1 3-6 0,2 2-12 0,1 2-2 15,1 1-8-15,2 3 9 0,-1 0 10 0,0 5-2 16,2-1 19-16,-1 1-13 0,3 3-5 16,0-2 6-16,1 0-9 0,1 1 12 0,1-2-2 0,3-2-2 15,-1 2 0-15,1 0-2 0,3-1 12 0,-1 3 2 16,2-2-2-16,2 0 0 0,0 3-3 15,1-2-3-15,2 2-8 0,3-2-2 0,11 9-4 16,-1-7 5-16,-2-3 12 0,-8-4-3 0,1-1 8 16,-3-2-4-16,2-3 7 0,-2 2-8 15,-4-2-6-15,0 2 4 0,-2 2-6 0,-3-2 7 16,-1 0 1-16,0 0-6 0,-1 1 3 0,1-1-3 16,-1 1 4-16,0-2 4 0,-2 1-4 0,3-1 2 15,-2 1-4-15,1 0 4 0,-1 0-3 16,0 0 3-16,0 0 3 0,1-2-2 0,-2 1 4 15,0 0-7-15,0 1 5 0,0 0-5 0,0-1-2 16,1 1 3-16,-1 0-8 0,0 0 4 16,1 1-1-16,2-1 0 0,-2-1 6 0,1-1 0 15,0 2 3-15,-2-3 1 0,1 2-1 0,0-1 14 16,0 1-3-16,1-2 5 0,0 0-10 0,1-1-11 16,0-2 3-16,1-2-4 0,0 0 11 0,-2-2-6 15,2-1-6-15,-1-1 1 0,-1 1 4 0,2-2 1 16,-2-1 2-16,-2-1 4 0,2 1-10 15,-4-4 1-15,0 1 0 0,-2-2-5 0,2-2 7 16,-3-4-2-16,1-1 4 0,-1-2-6 0,-1-1-13 16,2-5 12-16,-2-3-6 0,1 2 2 0,-3-4 4 15,0 2-12-15,-1 1-1 0,-1 0 3 16,10 36 36-16,-15-34 2 0,15 34 2 0,-16-36 0 16,16 36-38-16,-22-31 4 0,22 31 6 0,-21-29-3 15,21 29 3-15,-18-24-23 0,18 24-18 0,0 0-9 16,-25-27 14-16,25 27 18 0,0 0 11 15,-15-1-12-15,9 12-16 0,9 12 8 0,6 9 10 16,3 7 20-16,5 8 8 0,1 8-8 0,4 6 2 16,0-3-1-16,-1 7 7 0,3 5 6 0,6 13-18 15,16 58 3-15,-5-15-10 0,-5-22-2 0,-11-34 12 16,-2-6-1-16,-4-5 2 0,-1-9-4 16,-6-10 0-16,-1-12 2 0,-5-9-2 15,-2-10 9-15,-3-8 13 0,-2-2 9 0,0-2-8 0,-4-7-13 16,0-7-22-16,-6-9-23 0,1-14 0 0,-3-6 2 15,1-4 9-15,3-4 11 0,2 0 7 16,-1-4 3-16,7 29 2 0,0-8-12 16,1 1-21-16,2-7-13 0,1 6-11 0,3-4 0 0,-2 8 21 15,2-2-9-15,-1 8-13 0,2 9-9 0,-1 9-8 16,1 6 21-16,2 7 24 0,-2 7 15 16,2 4 14-16,1 4-1 0,1 4-1 0,0 3 8 15,12 26-14-15,-1-8 0 0,-1-13 3 0,-1-14 11 16,0-13 27-16,1-5 18 0,-2-5 11 15,1-5-5-15,-11 4 8 0,0-2-7 0,0-4-2 16,1 0-3-16,-2-4-12 0,0-5-1 0,0-1 0 16,-3-8 4-16,-1-1-7 0,-3 0-3 15,-1-5-9-15,-3 1-11 0,-2-5-2 0,-1-2-10 0,-2 2-1 16,-3-4-6-16,0-2 2 0,-3-2 5 16,10 24 20-16,-4-2 2 0,0-2 0 0,0 0 3 15,-1 2-14-15,2-1 5 0,-2 4-1 16,0 0-11-16,9 24-24 0,-14-43-27 0,14 43 0 15,-11-32 13-15,11 32 17 0,0 0 26 0,0 0 0 16,-11-16-31-16,15 33 4 0,7 14 0 0,4 13 2 16,5 5 21-16,2 7-2 0,2 7-3 0,2-5 4 15,-3-4 6-15,-1-2-2 0,-1-4 1 16,3-3-9-16,-3-10-1 0,1-8 14 0,-2-7 0 0,1-9 14 16,-1-10 1-16,-1-8-17 0,-3-7-2 15,-1-6-13-15,-1-6 7 0,-5-3 4 0,-5-3 2 16,-2 1 2-16,-5 1-7 0,-3 3 13 0,-4 2-2 15,-1 5 13-15,0 5 1 0,1 4-11 16,2 3-4-16,1 3-23 0,3 3-8 0,3 2 2 16,2 0 4-16,4 4 11 0,3 0 1 0,-2 3-5 15,4 2-19-15,0-1-26 0,1 5-42 0,0-2-74 16,-1 6-89-16,-1-1-125 0,-3 1-334 16,-1 3-843-16</inkml:trace>
  <inkml:trace contextRef="#ctx0" brushRef="#br0" timeOffset="42014.1621">2430 1001 411 0,'0'0'574'0,"0"-2"-395"16,1 2-119-16,-1 4 46 0,2 2 112 15,4 7 64-15,1 5 47 0,7 9-72 0,-3 5-96 16,2 5-60-16,0 3-29 0,2 4-20 0,-3 1-13 16,-2 4-5-16,5 1-10 0,-2-1-5 0,1-2-8 15,1-2-9-15,0-8-11 0,2-1-20 16,1-6-23-16,0-5-40 0,3-3-52 0,-1-5-82 0,3-6-105 16,-1-2-263-16,2-5-850 0</inkml:trace>
  <inkml:trace contextRef="#ctx0" brushRef="#br0" timeOffset="42781.6506">4669 1830 1 0,'1'0'0'0,"-1"0"0"0,0 0 0 16,1 0 0-16,0 0 0 0,-2 0 253 16,1-2 214-16,-1 0-147 0,1-2-142 0,-1-2-103 15,-1-5-60-15,-1-2 65 0,1-2 28 0,0-4 9 16,1-2 0-16,-1-4-2 0,-3-2-2 0,2-1-2 15,-4-4-5-15,-1-1-5 0,-2 3-12 16,-3 0-16-16,0 0-21 0,0-3-11 0,-4 1-12 16,-1-1-5-16,0 0-3 0,-4-1-8 15,4 0 2-15,-3 2 9 0,3 7 7 0,-1 5 3 0,3 3-1 16,5 9-5-16,2-1-7 0,6 6-6 0,-1 3-23 16,1 0-38-16,3 5-5 0,3 3-2 15,1 9 17-15,1 8 39 0,6 9-1 0,6 10 6 16,4 4 2-16,6 7-2 0,4 4 1 15,1 6-1-15,3 3 2 0,0 4-5 0,0 10 1 16,0 1-1-16,-3 4-3 0,-1-2 0 0,-1-5 0 16,-1-6 0-16,-2-9-3 0,-3-8 0 0,-3-10-5 15,1-9-10-15,0-11-5 0,-4-10 1 0,1-10 16 16,-7-10 20-16,2-7 20 0,-4-6 9 0,0-10 3 16,-4-5 2-16,-5-2 3 0,-4-1 7 15,-5 0 1-15,-3 0-1 0,-5-3-8 0,-3 1-8 16,-4 1-5-16,-1-1-3 0,-1 0-7 0,0 2-1 15,0-1-5-15,0 2-1 0,3-1 0 0,3 3 1 16,-1 1-9-16,4 2-5 0,5-1 1 16,2 6-6-16,-1 4 1 0,5 3 2 0,1 1-10 15,0 5 1-15,2-3-5 0,1 4-5 0,1 3-2 16,1-2-11-16,1 3-8 0,4-2-23 16,1-4-31-16,7 2-46 0,4 1-71 0,5-1-85 0,2 4-146 15,1 0-296-15,4 1-672 0</inkml:trace>
  <inkml:trace contextRef="#ctx0" brushRef="#br0" timeOffset="43312.3609">5140 1334 1883 0,'2'-6'149'0,"-1"1"-44"0,0 1-30 16,-1 4-12-16,2 1 8 0,-4 1 15 0,1 2-9 16,1-2-27-16,-1 4 5 0,-1 1 7 0,2 5 5 15,-1 5 7-15,0 2-25 0,0 2-24 16,1-1-10-16,0 3-3 0,1-1-3 0,3-1 0 15,1-3-5-15,1-2-5 0,2-5-1 0,5-7 5 16,0 1 6-16,1-6 15 0,4-6 3 0,1-2-4 16,1-7-2-16,-3-3-10 0,3-1 0 15,-5-5-1-15,0 2-2 0,-2-5-4 0,-5 2 0 16,-3-1-1-16,-1 1 4 0,-4 4 3 0,-2-1 1 16,0 7-1-16,-3 1 1 0,-1 5 2 0,1 4-2 15,0 5-3-15,1-1-8 0,1 2-11 0,1 2-10 16,2-2-15-16,-1 0-11 0,1 3 9 15,0 1 10-15,0 8 15 0,0-3 12 0,1 4-1 16,0 0 0-16,2-1-2 0,1-3 0 0,-2-1 1 16,6-5 3-16,-3-2 6 0,2-2 14 15,1-3 9-15,-1-4-1 0,5-1 0 0,1-8-11 16,3-2-5-16,0-1-2 0,3-2-1 0,-4 3-1 16,1 1-3-16,-2 2-1 0,-3 4-6 0,-3 4 4 15,-1 1 0-15,-4 4-3 0,2 0 0 16,-2 2-4-16,3 1-2 0,0 0 2 0,3 1-1 15,0 3 1-15,2 1 2 0,-2 1-3 0,1 1-3 16,1 0 7-16,-1 1-1 0,0-2 4 16,1 2 3-16,0 1-8 0,-2-2 0 0,1-2 2 15,-2-2-3-15,-1-1 12 0,0-4 8 0,1-3 2 16,0-1 1-16,-3-6-4 0,3-1-2 0,2-2 1 16,-1-1 0-16,-1 0-3 0,-4 0-5 15,5 1-6-15,-4 7-1 0,0 1-7 0,-2 4-4 16,3-1-7-16,-3 4-12 0,6-1-29 0,1 2-70 15,9 3-143-15,1-1-464 0,9 1-873 0</inkml:trace>
  <inkml:trace contextRef="#ctx0" brushRef="#br0" timeOffset="44116.6221">7292 994 2631 0,'-21'-3'-8'0,"2"4"-34"15,-3 1 5-15,2 9 29 0,2 0 25 0,0 4 15 16,-1 2 8-16,0 0 3 0,2 5 0 16,5-1-1-16,0 4-2 0,4 1-5 15,0 2-5-15,6 2-6 0,2 3-6 0,2 0-7 16,7 0-1-16,-1-2 0 0,4-5-7 0,1-5-3 15,5-7 1-15,2-7-6 0,0-2 13 0,4-5 9 16,0-5-4-16,-2-3 3 0,-1-5-6 0,0-3-5 16,-4 0 1-16,-3-7-3 0,-2-3-1 0,-4-5-1 15,0 1-2-15,-6-1-6 0,-2 2 0 0,-3-1 0 16,-4-1-1-16,0 1 4 0,0 2-3 16,-6-1 1-16,5 5 4 0,-3 5 5 0,4 2 2 15,-2 4 4-15,1 4-3 0,5 4-4 0,-2-1 3 16,3 3 2-16,2 1-1 0,0 1 0 15,1 0-15-15,0 1-22 0,3 0-21 0,-1 0 10 16,3 1 13-16,5-1 18 0,1 1 20 0,3 1-8 16,3-1-2-16,2 3 3 0,-1 0-2 15,1-1 4-15,1 0-4 0,-1 3-1 0,1 2 2 16,1-1-3-16,-1 1 5 0,0 3 0 0,2 0 1 16,-6 2-2-16,2-2-3 0,-1 2 2 0,-6-2-3 15,4 0 4-15,-6-6 0 0,-5-1 3 0,3-2 10 16,-5-3 6-16,3-4 12 0,-4 0 1 15,-2-6-11-15,0-2-4 0,0-1-12 0,0 1-2 16,-2-1 8-16,-1 0 0 0,-2 1 1 0,4 2 1 16,-2 3-2-16,2-1-5 0,-3 3 2 0,4 4 0 15,0 1-8-15,0 2-3 0,0-1-13 0,0 0-18 16,0 2-12-16,4 2 8 0,-1 0 14 16,1 3 7-16,6-2 18 0,4 1-8 0,1 1 4 15,3-1 6-15,2-5-1 0,3-3 7 0,-2-2-6 16,6-5 0-16,-5-1 3 0,0-4-2 0,-2 0 1 15,-10 4 18-15,2 2-10 0,-3-2 14 16,3-4-6-16,-4-1-11 0,1-2 14 0,-1-1-18 16,-4-3 10-16,1-1-6 0,-8-3-5 0,0 0 10 15,-2-1-12-15,-4-3 0 0,-5-1-10 16,1-1-7-16,-4-1 2 0,-1-3 1 0,-3 2 8 16,-1-2 9-16,1 3-2 0,-1 1 2 0,3 1 0 15,3 3 5-15,0 8 8 0,5 2-3 0,1 3-11 16,2 6-18-16,5 3-27 0,1 4 3 15,-3 3 12-15,5 6 9 0,3 4 21 0,0 1-3 16,-1 9-3-16,6 4 4 0,0 7 0 0,6 3-8 16,-2 6-20-16,7 2-50 0,1 3-79 0,2 1-133 15,4 0-207-15,-1-4-427 0,4-9-296 0</inkml:trace>
  <inkml:trace contextRef="#ctx0" brushRef="#br0" timeOffset="44612.4177">7921 578 2368 0,'-7'-2'33'0,"3"0"-9"0,-3-1 19 16,4 1 20-16,-5-2 13 0,4 1-12 15,2 0-33-15,3 0-29 0,1 2-19 0,2-3-16 0,4 0-7 16,3 1-4-16,4 1-25 0,0 1-10 16,5 0-5-16,-1 2 8 0,2 0 13 0,-1 2 3 15,0 3-10-15,0-1-9 0,-1 1 4 0,1-2 13 16,-3 0 27-16,2-3 17 0,0-1 18 0,0-1 18 15,0-3 7-15,-4 0 36 0,1-3 26 16,-5-1 19-16,0 0 29 0,-2-1-18 0,-3 1-2 16,-4 1-11-16,0-2-2 0,-2 0-10 15,0 2-20-15,0 1-20 0,0 0-19 0,0-1-19 0,1 3-1 16,2-1-13-16,1 2-8 0,-1 0 0 0,0 3-4 16,3 0 8-16,-2 0-3 0,3 2 10 15,1 2-5-15,-4 2-5 0,4 2 6 0,-2 1-2 16,-1 1 4-16,3 4 4 0,-4-1 6 0,2 4-18 15,-3 0-4-15,3 0-5 0,-3-2-6 0,4 0 13 16,-3-2 7-16,1-3 4 0,-1-3 5 16,3-4 8-16,-3-3 0 0,5-2 1 0,-1-4-15 15,-2-2 0-15,3-3-3 0,2-2 0 0,-2-5 12 16,0 0-9-16,1-2 0 0,-1-3-4 16,-2 1 6-16,-3 0-7 0,3 0 17 0,-5 2 6 15,-1 2-5-15,0 2 14 0,-1 4-3 0,-1 1 1 16,0 5-11-16,0 3-12 0,0 0-27 15,1 3-24-15,0 0 12 0,1 4 6 0,1 1 20 16,0 0 24-16,4 4-10 0,-3 1 2 0,6 1-13 16,1 3-22-16,0 1-39 0,0-3-112 0,2 3-179 15,-1-1-394-15,-1-2-777 0</inkml:trace>
  <inkml:trace contextRef="#ctx0" brushRef="#br0" timeOffset="45194.8228">8819 212 1421 0,'-4'5'85'0,"2"1"-104"0,-4 3 25 0,1 3 31 16,-1 0 21-16,1 5 14 0,-1-1 4 0,5 0-3 15,1 0-6-15,0 0-20 0,1-4-2 0,4 2 0 16,0-3 16-16,1-1 23 0,0-3 12 16,2-3 5-16,2-2-18 0,-1-2-21 0,1-3-16 15,1-1-13-15,-1-3 4 0,0-3 2 0,1-1 4 16,-1-3-9-16,-2 0-3 0,-4-5 3 15,3-1-11-15,-4-1 5 0,-3 21 17 0,0-26-11 0,0 26-5 16,-4-33-3-16,4 33-27 0,-6-43-3 16,6 43 6-16,-9-48 1 0,6 22 4 0,-2-2 24 15,0 0 8-15,-3 2 13 0,4 10-4 0,-3 16-22 16,7 0-21-16,-10 0-25 0,10 0-31 0,-10 0 7 16,10 0 15-16,-9 0 8 0,9 0 71 0,0 0 6 15,0 0-3-15,0 0-38 0,0 0-40 16,-4 0-7-16,4 0 0 0,9 0 16 0,4 0 3 15,-1 53-2-15,6 7-2 0,3-5 19 0,3-7 5 16,2-9 10-16,-3-11 3 0,-3-17 13 16,6-8-6-16,-4-6-16 0,1-7 4 0,-3-1-11 15,1-6 11-15,-21 17 31 0,0 0-2 0,26-32-1 16,-26 32-8-16,11-26-27 0,-11 26-9 0,3-27 8 16,-3 27 6-16,0-30-4 0,0 30 11 15,-3-26-20-15,3 26-1 0,0 0-9 0,-10-34-18 16,10 34 9-16,0 0-3 0,0 0-4 0,-13-25-22 15,13 25-69-15,0 0-141 0,0 0-257 16,0 0-629-16,0 0-91 0</inkml:trace>
  <inkml:trace contextRef="#ctx0" brushRef="#br0" timeOffset="45917.9832">7580 2198 2197 0,'-2'-5'34'15,"1"-6"-63"-15,1-5 15 0,1-4 26 0,4-4 33 16,-2-7 23-16,-3-1 0 0,1 1-11 0,-2-1-13 15,-1 0-10-15,-2 4 4 0,-1-5 2 0,-1 5 0 16,3-2-2-16,2 1-9 0,-1 1-9 0,3 0-2 16,1 8-2-16,4 3-8 0,-1 4-2 15,4 5-9-15,1 2-3 0,0 2 6 0,1 0-6 16,5 5 1-16,-2 4 3 0,4 2-6 0,-4 1 6 16,4 4-10-16,1 6 2 0,-7-2-2 0,1 7 2 15,1 2 6-15,-5 4 0 0,-4 6 3 0,1-2-3 16,-3 4 0-16,-2-1-2 0,0 0 0 15,0-3-2-15,0-6 1 0,3-5 2 0,-3-7 0 16,1-6 3-16,-1-2 4 0,0-6 6 0,3 1 8 16,-3-6 7-16,1-1 7 0,0-2-3 15,6-7-7-15,1-5-7 0,2-8-6 0,1-5 6 16,-2-1 2-16,-2-2 5 0,-5 0 2 0,2-2-6 16,-4-1 1-16,-1-2-7 0,-1-1 1 15,-3-3-1-15,2-1-7 0,-1-7 4 0,-4 0-13 0,-3-1-4 16,-3-3 2-16,-4 1-2 0,-1-2 3 15,-3 2 2-15,1 5 2 0,-3 3 2 0,3 10 13 16,0 10 14-16,1 7 3 0,5 8 2 0,2 6-19 16,5 3-37-16,4 6-6 0,-2 7-7 0,3 7 14 15,-1 12 29-15,-3 8 0 0,5 4 8 16,8 6-5-16,-2 3 0 0,5 1-1 0,7 2-1 16,2 0-4-16,2 1-6 0,3 1-7 0,4-1-29 15,2 0-50-15,1-3-85 0,0-6-129 16,0-11-283-16,1-11-421 0,5-12 305 0</inkml:trace>
  <inkml:trace contextRef="#ctx0" brushRef="#br0" timeOffset="46009.5348">7912 1467 18 0,'2'-9'-17'0</inkml:trace>
  <inkml:trace contextRef="#ctx0" brushRef="#br0" timeOffset="46828.7842">8215 1304 1 0,'0'1'3'0,"0"3"278"16,-3 1 74-16,-1 3 52 0,1 1-72 0,0 4-109 15,-3 2-61-15,2 0-19 0,-2 5 0 0,-2 0-9 16,2 3-21-16,-1-1-18 0,0 0-25 16,4 0-14-16,2 0-15 0,0 3-14 0,2-2-10 15,1-2-10-15,4-3-6 0,-1-6-3 0,3-3 11 16,3-8 17-16,-1-2 16 0,-1-4 7 15,3-6-9-15,0-2-14 0,2-3-10 0,-3 0-8 16,0-3 1-16,-3 1-3 0,-4 2 1 0,2 1 1 16,-3 3 0-16,-2 5-3 0,0 2-3 15,-1 5-6-15,0-2-14 0,1 4-16 0,-1-2-6 16,5 3 3-16,-1-1 10 0,6 1 12 0,-1 1 7 16,3 1 1-16,6 3 1 0,0-1 3 0,1-2-4 15,3-1 2-15,1-4-1 0,-2-2 4 0,8-3 5 16,-6-2 1-16,5-4 5 0,-4 0-3 15,-4-4 7-15,-1 0 1 0,-2-2 6 0,-8-1 7 16,-5-1-4-16,3-2-1 0,-6-3-5 0,0 2-6 16,-3-5 0-16,-3-3-4 0,2 2-4 0,-6-4-5 15,-2 2-3-15,-2-2-1 0,-5 0-2 0,0-1 4 16,-2-2-4-16,5 0 4 0,-5-4 1 16,2 2 0-16,9 17 16 0,-2-1-6 0,1 3 5 15,-1-4 0-15,2 4-8 0,-4-3 5 0,4 9-11 16,0-1-16-16,-1 4-27 0,6 5 4 0,-3 7-5 15,5 2 15-15,0 5 28 0,-1 10-19 16,3 20 11-16,4 8 0 0,5 2-2 0,4-7 11 16,1 1 1-16,6 3 0 0,1-1 1 0,7 4 4 15,-2-1-2-15,1-2 1 0,4-5-4 16,-1-5-2-16,-1-7 2 0,2-6 1 0,-1-6 1 16,0-6 4-16,0-3 3 0,1-6 3 0,-1-6 5 15,-1-4 0-15,-4-5 1 0,-2-3-5 16,-2-1 3-16,-6-7-1 0,-2 0 2 0,-3-4 1 15,-5-3-5-15,-3-3-1 0,-5 0-5 0,-5-3-2 0,-1 4-2 16,-1 1 3-16,-4 1-3 0,-3 2-1 16,-1 6-1-16,4 0 0 0,-4 10 1 0,6 1 2 15,0 4-3-15,1 5-3 0,5 0-8 0,1 1-10 16,4 2-9-16,-2 2 3 0,1 5 6 0,0 5 7 16,-2 2 13-16,1 2-4 0,2 4-2 15,2-2 3-15,2 1-6 0,3 0 0 16,3-2-2-16,1-1-4 0,1-2 4 0,1-6 6 0,1-5 5 15,4-3 4-15,-2-2 4 0,1-5-2 16,3-1 4-16,2-3-1 0,5-2-2 0,-1 2 1 16,-2-1-9-16,3 2-2 0,-5-1 1 0,1 2-3 15,-3 2 2-15,-1 4 1 0,-6 2-6 0,-2 1-3 16,1 5 7-16,-2 0 1 0,-1 1 6 16,-3 4 3-16,2-1-5 0,-5 3 1 0,1 1 1 15,-1 0 0-15,-2 0 1 0,-4 3 0 0,1 0-2 16,-4 2-2-16,0 0-6 0,-3 0-3 15,-3-1-8-15,0-6-13 0,0 2-29 0,-6-4-57 16,-2 0-92-16,-5-2-234 0,-4 1-680 0,-2-1 1 16</inkml:trace>
  <inkml:trace contextRef="#ctx0" brushRef="#br0" timeOffset="47014.2553">8267 973 1884 0,'23'-18'97'0,"-5"5"-97"0,2-5-4 15,9 2 5-15,1-6 8 0,-2 2-26 0,3 1-55 16,-6 0-174-16,4-1-452 0,-1 3-255 16</inkml:trace>
  <inkml:trace contextRef="#ctx0" brushRef="#br0" timeOffset="302944.9605">18236 13587 1 0,'-1'-2'0'16,"-1"1"0"-16,0-1 0 0,2-1 68 0,-2-1 114 16,2 2-17-16,0 0-17 0,-1-1-10 0,-1 1-12 15,2 0-9-15,-2 0-16 0,0 0-19 16,-1-1-16-16,-2 1-18 0,2-3-11 0,-3 3-12 16,-1 0 4-16,1-1 7 0,-2 1 10 0,1-2 15 15,1 2 3-15,-1-1-4 0,-3-1-13 0,4 1-12 16,-1-1-9-16,-3-1-7 0,-4 1 0 0,1-1-8 15,0-1-2-15,-4 0-3 0,1 0-3 16,-2-3 5-16,-3 4 3 0,1-2 5 0,0 1 2 16,-1-3-1-16,-3 1-2 0,1 0-3 0,-1-2-1 15,-3 3-4-15,0-1-1 0,0-1-4 16,-2 4-4-16,0-2 3 0,1 1-1 0,0 1 3 16,1 0 0-16,-3 1 1 0,1-1 2 15,-1-2-5-15,2 2 5 0,-4 2-8 0,3 0 0 0,-3 1 2 16,0 1-2-16,1 0 3 0,-5 1-1 15,1 0 2-15,-4 1 1 0,3-1-1 0,-3 0 0 16,-2-1 0-16,0 0 2 0,-3-1 1 0,0 2-1 16,3-1-1-16,-2 1-3 0,2 0 0 15,-1 1-1-15,-5 1 1 0,4 0 2 0,-5-1-1 16,6 1-1-16,-4 1-1 0,1-1 0 0,2 3 1 16,-4-2 0-16,5 4 0 0,-1-2-4 15,2-1 3-15,1 2-1 0,-6 2 2 0,10-1 4 0,-2 0-6 16,-2 3 1-16,0 1 0 0,0-1-2 15,0 0 7-15,-1 1 1 0,5 0 0 0,-1-2 3 16,-1 4-3-16,2-2 1 0,-1 2 1 0,-3-1 2 16,1 2-3-16,4-3 3 0,-4 3-1 15,1 1-3-15,3-4 8 0,-2 5 2 0,6-4 4 16,-1 2-3-16,2-1-1 0,2 2-2 0,2-1-5 16,-1 1 4-16,4 3-8 0,-4-1 0 15,6 0-2-15,0-1-5 0,1 1 7 0,0-2-1 16,2 0 2-16,3 3 3 0,-2-3-4 0,4 2 1 15,-5 1-2-15,7 0 3 0,-3-1 0 0,0 1 1 16,3 1 3-16,0-2-7 0,3-2 8 0,1 0-2 16,2-2 3-16,1 0 5 0,1-1-5 0,1 2-2 15,1 0-3-15,0-1-5 0,1 2 2 16,1-3-6-16,0 1-1 0,1-2-1 0,2 3 1 16,-1-3 5-16,3 3 3 0,-1 1 3 0,3-2-4 15,0 3 1-15,2-3-2 0,0 3 2 0,2 0-1 16,0 0 2-16,-2 2-1 0,6 0 0 0,-4 2 3 15,0-3 0-15,5 0 0 0,-4 1 4 16,5 1-3-16,1-2 3 0,-3 1-1 0,6-1-2 16,2 0 2-16,-1-2 1 0,-1 1 1 15,4-4 1-15,-2-1-1 0,2-1-1 0,-2 0 3 16,6-3 1-16,1-2-1 0,0 3-1 0,6-5-4 16,-5 2-4-16,1 0 1 0,0-1 0 15,2 0-1-15,-1 1-1 0,-2-1-1 0,2-1-2 16,-2 2 2-16,-3-2-1 0,-2 1 1 0,2-1 0 15,2 0-2-15,-1-2 1 0,2-1 1 0,3 0 2 16,-1 0 0-16,-2-3-1 0,4 2-2 16,-1-3 1-16,4 1-1 0,1 2 2 0,0-2-2 0,2-1 0 15,-1 1 0-15,1 0-1 0,4-1 1 16,-3 1 2-16,4-2 2 0,-3 2-2 0,-1-2-2 16,3 1-2-16,-1 2 1 0,2 1 1 0,-2-3 0 15,0 3 1-15,-2 0-2 0,0-1-3 0,-3 2 3 16,3-1-2-16,-3-1 2 0,0 2 1 15,-1-2-1-15,1 0 0 0,-1 0 0 0,0-1 2 16,2-1-1-16,-5-2 3 0,3 0-2 0,-2 1-4 16,-2-1 3-16,2-1 0 0,-4 0 3 15,-1-1 2-15,1-4-2 0,-3 3 1 0,-2-4-1 16,1 2 2-16,1-2 0 0,-2 0 0 0,2-3-2 16,1-1-3-16,-3 2 1 0,1-2-1 0,-1 0 1 15,0 1 3-15,-2-4-1 0,1-1 2 16,-5 1 1-16,3-1 2 0,-4-3 1 0,-1 1 4 0,-4-2 0 15,-1-3 0-15,-2 0 1 0,-2-2-4 16,0-1 1-16,1 0-1 0,-2-2-3 0,-3-4 0 16,-1 0-3-16,-3 0-1 0,-2-1 4 15,-2 0 3-15,-4-2 2 0,-2-2 3 0,-6 1 1 0,-3 0-2 16,-5 3 1-16,-7 3 2 0,-2 1-5 16,-2 3 0-16,-7 2-3 0,4 3-8 0,-4 3 0 15,0 4-8-15,0 4-3 0,-2 4-2 0,-1 4-5 16,3 1-5-16,2 3-8 0,3 5-13 0,3 0-37 15,3 4-73-15,5 1-126 0,6 3-207 16,6 4-439-16,4 4-211 0</inkml:trace>
  <inkml:trace contextRef="#ctx0" brushRef="#br0" timeOffset="303503.6979">17769 13676 1 0,'0'-1'186'0,"0"0"166"0,-1-2 13 0,1 2-19 0,0-3-34 0,0 1-50 15,-1-1-53-15,1 0-43 0,1-1-31 0,-1-2-18 16,0 1-26-16,1-2-16 0,-1-1-19 16,0 0-13-16,0-4-6 0,0 0-2 0,0-1-2 15,0-2-4-15,0-2-1 0,0-3-7 0,-1 1-3 16,0-3-2-16,1-4-6 0,-1 2 0 15,0-1-1-15,0 0-2 0,-1 1 3 0,1 1-3 16,1 2-1-16,-2 1-2 0,2 3 0 0,0 4 1 16,0-1 1-16,0 7 3 0,2-2-7 0,1 4-2 15,0 0-4-15,1 1-4 0,3-1 5 0,5 1 0 16,4-1 2-16,4-1-1 0,4 1 3 0,7-2-2 16,6 1 3-16,4-4 6 0,8 0-3 15,4-2 3-15,7-2 2 0,1 0 0 0,3-3 7 16,3 1 3-16,-3 1 2 0,0-3-3 0,-2 1-4 15,-2 1-4-15,-4 2-4 0,-7 1 0 16,-5 3-4-16,-9 0 1 0,-2 3-2 0,-8 1-3 16,-4 0 1-16,0 2-7 0,-9 1-6 0,-2 1-18 15,-2 1-32-15,-5 0-57 0,0 2-88 0,-6 0-114 16,1 0-155-16,-1-1-160 0,-3-1-217 16,-2-4 417-16</inkml:trace>
  <inkml:trace contextRef="#ctx0" brushRef="#br0" timeOffset="303667.3672">18828 12794 1 0,'9'9'420'0,"5"5"-30"0,1 6-57 0,-3 2-74 0,-2 1-58 15,-5-2-50-15,-2 3-41 0,-6 0-22 16,-3 2-11-16,-4-1-14 0,-5 3-10 0,0 0-11 16,-6-1-18-16,4-3-13 0,0-3-15 0,3-4-13 0,2-3-25 15,4-4-68-15,2-2-112 0,2-3-195 16,6 0-302-16,4-3 28 0</inkml:trace>
  <inkml:trace contextRef="#ctx0" brushRef="#br0" timeOffset="304729.5449">19666 12700 772 0,'0'-10'446'0,"-1"-1"-61"15,-3-4-75-15,2 2-50 0,1 2-32 0,-5 0-38 16,3-1-37-16,-5 4-35 0,3-1-28 0,-2 1-25 15,1 3-16-15,2 3-12 0,-1-1-14 0,2 3-9 16,2 0-13-16,1 0-15 0,1 1-2 16,-1 5-1-16,0 5 6 0,0 4 7 0,0 9 5 15,3 3 0-15,1 7-2 0,-1 1 3 0,2 4-2 16,-1 3 2-16,0 4-1 0,-1 1 1 0,0-1-1 16,-1-5 3-16,2-4 1 0,-1-8-2 0,-1-1 3 15,2-7-2-15,-1-3-2 0,-2-6 7 0,1-2-1 16,-1-6 11-16,-1-2 13 0,0-4 18 15,0 1 11-15,0-2-5 0,0-5-11 16,-1-5-22-16,0-5-12 0,0-3-3 0,0-6-4 0,-3-2 5 16,-1-3-5-16,1-1 1 0,-1-4 1 15,-1-2-5-15,1 0 2 0,0 0-3 0,0 1 3 16,2 0-4-16,0 1 2 0,0 2 2 0,2 6-3 16,1 4 3-16,0 7-1 0,2 5-3 0,0 5 0 15,1 4-4-15,0 1-8 0,-1 3-4 16,3 1-4-16,0 5-1 0,6 5 7 0,6 7 5 15,0 6 1-15,4 6 4 0,-3 6-9 16,3 6-3-16,-5 1-1 0,2-1-4 0,0-2 7 16,0-3 3-16,4-3 4 0,0-4 6 0,1-8 3 0,3-8 5 15,-4-3 0-15,1-6 9 0,-4-3 0 16,-5-4 7-16,-1-3 6 0,-4-6 1 0,-1-2 3 16,0-7-4-16,-3-5-4 0,-1-4-5 0,-6-7 1 15,-3 2-1-15,0-4-3 0,-3-3 6 16,-5 2-8-16,-2-1 1 0,-1 1 0 0,1 2-4 15,-4 2-1-15,6 2-3 0,-1 3-6 16,3 1-1-16,2 8-2 0,3 1-8 0,2 4-11 0,2 5-21 16,3 3-43-16,1 2-74 0,5 4-119 15,6 2-270-15,6 4-1087 0</inkml:trace>
  <inkml:trace contextRef="#ctx0" brushRef="#br0" timeOffset="305627.2712">20389 12589 2243 0,'-22'8'22'15,"-5"6"-27"-15,-8 4 22 0,5 4 26 0,7-4 29 16,1 1 13-16,6-2-5 0,2 3-17 0,4-1-14 16,4-1-9-16,5 0-4 0,5-4 7 0,3-5 7 15,4-4 7-15,1-4 9 0,1-3-13 16,4-4-6-16,0-5-14 0,4-2-11 0,-2-5-3 15,0-1-3-15,-2 0 2 0,-5-1 0 0,-3 3 6 16,-5 1-5-16,-3 2-2 0,-6 1 0 16,3 4-11-16,-5-1 3 0,4 4-4 0,-5 2-6 15,5 3 0-15,-4-1-10 0,3 4-3 0,-3-1 0 16,3 4 4-16,-2 5 3 0,4 0 1 0,-1 4 4 16,2 0-4-16,3 3 1 0,1 1 3 0,0 1-1 15,4-1 3-15,1 1-1 0,3-6 2 0,1-2 4 16,3-6 7-16,1-2 6 0,-2-4 2 15,3-3 3-15,-3-2-9 0,1-5 3 0,-2 0-3 16,2-5-3-16,-1-2 7 0,4-3-9 16,-5 0 0-16,3-4 0 0,-2 3-7 0,4-4 3 0,-6 3-2 15,4 1 1-15,-3 1-2 0,-2 3-2 16,2 3-2-16,-1 2-2 0,0 4 1 0,-2 3-7 16,0 4 1-16,1 1-2 0,1 3-3 0,0 0 1 15,-1 5 1-15,-1 0 0 0,-1 3-1 16,2 3 4-16,-3 2 2 0,-2-1-3 0,0 4 9 15,1 0-7-15,-2 1 2 0,1 0 5 0,-3-2-7 16,2-4 8-16,0-5 0 0,-1-4 5 16,1-1 12-16,-4-3 8 0,-1-3 1 0,2 0-2 15,4-4-7-15,-2-3-7 0,5-2-2 0,1-1-1 0,-3 1-6 16,-2-2 1-16,2 2 1 0,-2-1-2 16,1 1 1-16,2 2-2 0,-4 1 0 0,3 1-4 15,-2 2 3-15,2 1-7 0,0 1-3 0,-2 3-1 16,2 1-8-16,2 0 7 0,-2 1 1 0,-1 1 1 15,2 0 7-15,-2 3-5 0,2 0 2 16,-2 1-1-16,-3 1-2 0,1-2-2 16,-1 3-1-16,-2 0 2 0,-1-3 1 0,1-2 9 0,0-2 10 15,0-1 14-15,1-2 10 0,-1 0-4 0,2-3-7 16,-1-1-11-16,-1-2-10 0,3-1 2 16,1 0-2-16,0 1-2 0,0 0-4 0,4 3-1 15,-5-1-1-15,4 5-1 0,1-1 5 0,1 2-7 16,0 2 1-16,0 2 4 0,3 3 0 0,3-2 1 15,2 2 0-15,2 2 2 0,3-3-6 16,0-1 10-16,0-2 2 0,1-1-2 0,0-3 8 16,-3-2-4-16,-3-2 0 0,3-2 5 15,-5-3-2-15,0-2-1 0,1-4-1 0,-5 0-1 16,-1 0-4-16,-2-2 5 0,-6 1 1 0,0-1-4 16,-5 1 4-16,-1 0-6 0,-6 1-2 0,-1 1 0 15,-1 4-9-15,0 3 5 0,1 1 0 16,-1 3-3-16,1 2 4 0,1 4-5 0,-1 1 1 15,2 3 0-15,0 3 4 0,3 3 0 0,0 1 0 0,3 5 4 16,5 0-7-16,1 1 8 0,6-1 2 16,3-1-2-16,4-2 7 0,4-2-7 0,1-3 1 15,5-2-4-15,-4 0-10 0,5-3-15 0,-3-2-30 16,0-3-62-16,-2-3-123 0,-3 0-386 16,2-3-1007-16</inkml:trace>
  <inkml:trace contextRef="#ctx0" brushRef="#br0" timeOffset="305878.4697">22252 11580 1469 0,'1'4'581'0,"0"2"-462"16,2 8-48-16,-6 7 34 0,1 8 18 0,-2 8-4 15,-7 7-17-15,-5 8-13 0,-8 13 4 0,-12 11-6 0,-9 13-6 16,-11 6-15-16,-3 2-29 0,-2 1-13 16,3-2-11-16,2-2-16 0,6-5-18 0,9-4-31 15,9-10-35-15,11-14-36 0,8-11-31 0,6-9-24 16,10-10-67-16,4-7-242 0,2-7-984 16</inkml:trace>
  <inkml:trace contextRef="#ctx0" brushRef="#br0" timeOffset="306513.6724">22475 11997 1191 0,'-1'-4'643'0,"-1"-2"-354"15,-5-1-107-15,3 9-81 0,-5 1-43 16,-2 3-2-16,-9 7 10 0,-4 5 4 0,-5 9-4 15,-6 6-6-15,4 6-10 0,2 0-6 0,3 0-10 16,4 1-7-16,3-2-6 0,3 2-10 0,2-3 1 16,6 1-5-16,2-2-1 0,8-5-1 15,4-5-7-15,5-4-1 0,7-4-5 0,0-4-5 16,3-5-14-16,2 0-39 0,5-7-81 0,2-3-147 16,4-6-383-16,3-3-869 0</inkml:trace>
  <inkml:trace contextRef="#ctx0" brushRef="#br0" timeOffset="307019.9682">22948 12079 1398 0,'-16'17'207'0,"-6"10"-18"16,-7 6-18-16,0-1-7 0,7-4-13 0,2-4-24 15,0-2-26-15,5 2-26 0,-1 0-28 16,5 1-21-16,1-3-14 0,8 3-5 0,0-1 0 15,6-1-2-15,4-2 6 0,2-5 12 0,3-10 15 16,7-5 7-16,1-5 5 0,6-8-5 0,1-4-18 16,-1-3-6-16,2-3-7 0,0-1-6 15,-7 3 5-15,-3 1 3 0,-9 5 4 0,-3 4 2 16,-6 3 3-16,-1 2-3 0,0 2-9 16,-5 3-11-16,5 0-21 0,-2 3-6 0,-1 0-2 0,-3 4 7 15,-4 4 12-15,5 1 2 0,-1 0 1 16,3 1-5-16,3 2-2 0,3-3-2 0,7 1 5 15,2-4 7-15,4-2 2 0,3-2 6 0,6-7 4 16,5-3-2-16,3-6 4 0,3-5 0 16,-3 0-1-16,-1-2 4 0,-3-2-2 0,-3-2-1 15,-5 0 1-15,-5-5 4 0,-1-2-1 0,-2-5 1 16,-7-1-2-16,-3-1-7 0,-3-6 2 16,-2 0-4-16,-5-1 0 0,-1-2-3 0,-2-4-3 15,3-1 4-15,-2-1-3 0,1-3 3 0,0 2-2 0,4 0-2 16,-2 5 0-16,4 8 2 0,-4 8 6 15,2 9 3-15,1 7 3 0,-1 8-9 0,3 5-19 16,0 1-28-16,1 4-7 0,-2 3 7 0,-1 10 14 16,-2 7 28-16,0 9 3 0,0 11-1 15,0 4 4-15,1 6-3 0,4 4-3 0,4 2 1 16,-1 0-13-16,7 2-19 0,1-2-47 0,3 0-113 16,5-3-173-16,5-6-393 0,1-6-793 15</inkml:trace>
  <inkml:trace contextRef="#ctx0" brushRef="#br0" timeOffset="307170.0664">23231 11986 2023 0,'0'-4'163'16,"1"-3"-114"-16,2 0-23 0,7 1 2 0,2-2 13 16,8-2 8-16,7-1-7 0,5 0-20 15,7 3-23-15,5-2-30 0,4 4-87 0,-2 1-177 16,2 1-412-16,-6 3-583 0</inkml:trace>
  <inkml:trace contextRef="#ctx0" brushRef="#br0" timeOffset="307433.7944">23615 12229 2010 0,'13'-15'38'16,"2"-6"15"-16,5-8 62 0,3 0 61 0,2 1 32 15,-4-1-9-15,-6 1-46 0,1 3-38 0,-6 2-25 16,-3 3-11-16,-3 2-14 0,-3 3-8 0,-3 5-14 16,1 0-17-16,-5 3-2 0,5 4-13 15,-3-1-7-15,-2 4-12 0,-3 1-5 0,-1 4-2 16,0 3 6-16,-3 7 12 0,-4 2-6 0,3 5 3 16,2-1-2-16,2 5-7 0,0 1 9 0,4 2-3 15,6 1-3-15,6-2-6 0,6-1-12 16,1-4-22-16,6-6-25 0,7-4-39 0,-3-7-66 15,5-4-94-15,3-6-269 0,3-2-765 0</inkml:trace>
  <inkml:trace contextRef="#ctx0" brushRef="#br0" timeOffset="308485.4543">24319 11821 817 0,'-19'11'121'15,"-3"3"46"-15,-7 6 77 0,3 1 56 0,-4-1 3 16,-1 8-50-16,0 1-75 0,1-2-79 0,8-3-53 16,12-6-18-16,8-8 3 0,7-2 9 0,3 0 18 15,4-5 14-15,4-1-2 0,-2-6-5 16,11-2-13-16,-2-4-15 0,0 0-8 0,-1-3 1 16,-1 1 0-16,-5-3 2 0,-2-1 6 0,-2 0-1 15,-5 0-1-15,1-2 1 0,-1 1-10 0,-4 0-3 16,-1-1-5-16,2 6-5 0,-4 0 0 15,1 4-3-15,0 1-5 0,-1 4-8 0,1 2-11 16,0 1-13-16,5 3-2 0,-2 5 0 0,4 3 4 16,2 8 9-16,3 5 1 0,-2 7 0 15,4 6 8-15,-2 7 0 0,-2 3 2 0,0 5 3 16,-3 4-3-16,-1 6-2 0,-5 0-1 0,-3 2-3 16,-5 0-7-16,-4-1-6 0,-2 1-4 0,-5-4-3 15,-4-4 5-15,-2-4 6 0,-6-5 8 0,-2-5 4 16,-2-9 5-16,-4-6 5 0,2-8 5 0,-2-6 10 15,3-8 6-15,0-5 10 0,7-4 3 16,1-7 1-16,4-1 0 0,4-4-4 0,4-5 0 16,4-1-4-16,4-3-5 0,10-4-9 0,2-3-7 15,10-4-4-15,3-2-6 0,6-2 3 0,6-3 0 16,5-1-6-16,4-3 1 0,5-3-10 16,2-1-8-16,1-1-9 0,-1-3-13 0,2-3-7 15,-5 2-1-15,2-1 2 0,-9 6 10 0,-4 5 9 16,-8 5 9-16,-3 3 11 0,-3 6 7 15,-5 5 8-15,-3 3 11 0,-7 6 9 0,-3 5 6 16,-1 3 7-16,-1 5-9 0,-1 1-10 0,1 4-11 16,0 0-19-16,1 3-3 0,-4 2-1 15,2 4 6-15,-3 7 8 0,-2 5 5 0,0 8 2 16,2-1-1-16,0 6 1 0,4-1-4 0,1 2-2 16,2 2 4-16,6-3 0 0,3-3-2 0,5-4 3 15,4-5 3-15,5-10 4 0,4-1 5 16,2-9 2-16,1-5-5 0,-2-6-2 0,-2-1-3 15,-3-6-3-15,-1 0 3 0,-3-5-2 0,-4-3 0 16,-1-2-3-16,-6-3-1 0,-4 0-5 0,-6 0-3 16,-5 2-1-16,-5 1-2 0,-3 3-1 0,-4 1 2 15,-3 4-3-15,-1 3 4 0,1 5-1 0,-4 1 2 16,-1 3 1-16,-1 4-2 0,-1 2-1 16,2 2 0-16,-1 4 2 0,6 3-4 0,5 0 2 15,0 4-5-15,9 0-4 0,1 4-1 0,5-4 1 16,5-1 4-16,3-1 9 0,7-6 6 0,4-2 8 15,1-2 2-15,6-3 1 0,4-4-2 16,5-3 0-16,0-3-1 0,3-2-2 0,-4-1 6 16,-1-2 0-16,-5 2 1 0,1-1 5 0,-8-1-1 15,-1-1-3-15,-6 1-4 0,2 1-4 16,-6-1-2-16,1 2-2 0,-4 2 2 0,-1 1-5 16,-2 6-1-16,-2 4-6 0,-2 2-11 0,-1 1-13 15,1 1-2-15,-2 4 3 0,0 4 8 16,2 4 14-16,0 4 4 0,2 2 0 0,0 3-1 0,0-1-1 15,4 1-5-15,-1 1-3 0,3-2-4 16,1-2 1-16,5-8 1 0,1-2 7 0,1-7 9 16,0-2 6-16,-2-2 7 0,3-6 3 0,-4 0 3 15,0-2-2-15,0-6 0 0,-3-2-2 0,-2-1-1 16,-2-2 1-16,1-1 0 0,-4-1 0 0,3-3-2 16,-3 2-2-16,-1 3 0 0,0 1 2 15,-1 4 3-15,-1 4 3 0,-3 3-3 16,3 4-6-16,-1 3-12 0,1 1-14 0,0 2-6 0,0 2 0 15,1 4 5-15,-1 4 8 0,3 4 6 0,2 5 1 16,-1 3-1-16,2 2-3 0,2 1-9 16,-1 2-32-16,6-1-49 0,0-2-75 0,2-4-67 15,6-7-63-15,3-8-164 0,-1-5-509 0,1-6-64 16</inkml:trace>
  <inkml:trace contextRef="#ctx0" brushRef="#br0" timeOffset="308614.6069">25258 11350 1599 0,'0'-4'434'0,"0"-2"-514"0,0-1-129 0,3 7-166 15,2 1-354-15,1 4 90 0</inkml:trace>
  <inkml:trace contextRef="#ctx0" brushRef="#br0" timeOffset="309089.9729">25672 11541 2072 0,'2'-5'618'0,"3"-5"-579"0,3 2-25 16,2 5 2-16,5-1 12 0,-3 2 14 16,2 1 1-16,0 1-8 0,-3 2-13 0,-2 2-14 15,-5 3-5-15,-3 2-6 0,-1 2-4 0,-2 3 2 16,-4 2-1-16,-4 4 3 0,0 1 1 0,-4 4 2 15,-5 2 3-15,4 0 1 0,-4-1 0 16,4-6-3-16,8-5 0 0,1-6 1 0,4-2-1 16,3-3 3-16,0-3 0 0,2 0 1 0,3 0 2 0,3-1 1 15,2 1 2-15,8-1-5 0,0-1-2 16,5 0-5-16,0 0-1 16,3 3 0-16,-4 1-1 0,3-1 2 0,0 3-2 0,-1-1 1 0,1 3 0 15,-2 1 0-15,1 2 0 0,0 2 0 16,-4 3 2-16,-4-1-3 0,0 4 6 0,-4 3-5 15,1 1-1-15,-4 4 3 0,-5 3-6 0,-5-1 7 16,-5 6 3-16,-9-2 1 0,-3 5 7 16,-10 0-1-16,-5 1 0 0,-7-5 0 0,-8-1 3 15,-3-2-4-15,2-4 0 0,1-6 1 0,5-3-2 16,2-6 9-16,8-5 10 0,3-5 9 16,8-3 13-16,7-3 3 0,1-1-1 0,4-2-4 15,7-2-7-15,3-4-8 0,6-2-11 0,4-4-11 16,6-2-10-16,8-1 0 0,4-5-1 0,4 0-2 15,4-2 8-15,1 0-8 0,-1-1-8 0,0 0-17 16,1-2-43-16,-2-1-59 0,1-2-86 0,-2-3-161 16,0 3-359-16,-2-1-848 0</inkml:trace>
  <inkml:trace contextRef="#ctx0" brushRef="#br0" timeOffset="309633.3596">26386 11439 1951 0,'-14'9'19'0,"-3"5"-13"16,-9 7 33-16,3-1 30 0,-1 2 17 0,3 1 6 16,-3 1-13-16,3 3-15 0,2 4-20 15,3-1-8-15,5-1-8 0,2-1-11 0,11-4 9 16,6-6 8-16,5-5 15 0,4-7 14 16,1-4 4-16,0-3-8 0,3-5-13 0,-2-3-10 15,4-3-12-15,-4-4-2 0,1-3-3 0,-2 0-2 16,-4-3 1-16,0 0-3 0,-4 0-3 0,-1 1 0 15,-1 1-7-15,-6 2 0 0,0 6-2 0,-2 2 1 16,0 3-4-16,-1 4-5 0,-1 0-15 16,2 3-27-16,-1 3 1 0,-1 0 0 0,0 5 13 15,1 4 26-15,-1 3-4 0,2 2-4 0,2 2-6 16,1 2-17-16,3 1-21 0,2-2-18 0,2-1-4 16,5-5 12-16,4-4 35 0,0-5 25 15,5-3 16-15,1-4 5 0,1-2-10 0,2-4-1 16,-2-1-5-16,-1-4-1 0,-2 0 3 0,-3-4 5 15,-2-2 6-15,-7-3 2 0,0-2 1 0,-4-1-8 16,-3-1-6-16,-1-1-2 0,-3 0-7 16,-1-3 5-16,-1-3 1 0,0-2 1 0,2-3 4 15,-2-1 0-15,1-2 2 0,2-2-2 0,1-1 0 16,-1-1-5-16,5-2 1 0,2 1 7 0,-1 1 1 16,1 1 7-16,-2 3 6 0,-2 3 1 15,-3 6 5-15,-1 6 8 0,-1 8-4 0,1 9-8 16,-2 3-26-16,1 5-23 0,-1 3-10 0,-1 5-1 15,1 5 18-15,-1 5 14 0,-2 4 6 0,1 4 1 16,1 4 3-16,-1 5 0 0,0 4-2 16,2 4 3-16,-2 4 0 0,0 2-2 0,1 2 2 15,-1 3 0-15,1 3-7 0,1-1-8 0,-4-2-40 16,6-2-92-16,0-6-151 0,6-9-292 0,3-5-405 16</inkml:trace>
  <inkml:trace contextRef="#ctx0" brushRef="#br0" timeOffset="309856.9685">26623 11131 1994 0,'10'-8'0'16,"4"-3"-35"-16,6-1-9 0,6 5 32 0,4 2 47 16,-4 2 28-16,-1 3 29 0,-1 1 17 0,-1 4 7 15,1 2-3-15,-4 5-17 0,-2 3-24 0,1 3-19 16,-5 3-6-16,-4 4-5 0,0 4-10 15,-5 3-4-15,-3 3-12 0,-2 4-5 0,-2 1-4 16,-2 1-3-16,-2 1-15 0,0-4-28 0,1-6-43 16,2-5-66-16,6-6-46 0,0-4-65 15,4-8-221-15,0-3-901 0</inkml:trace>
  <inkml:trace contextRef="#ctx0" brushRef="#br0" timeOffset="310469.657">27301 11179 463 0,'-10'14'132'0,"-3"5"-58"0,-4 6-10 0,4 0 3 0,6-2 6 0,-2-1 3 15,5-1 10-15,2 2 8 0,3-3 21 16,3-3 21-16,2-3 11 0,3-4-3 0,0-5-21 15,-2-1-9-15,3-3-7 0,-4-4-4 0,0-1-15 16,1-4-19-16,-2-3-19 0,2-1-13 0,-3-4-7 16,1-3-7-16,-4-1-1 0,2-1-2 15,-1 0 2-15,-1 2 2 0,-1-2 4 0,2 0 4 0,-2 5 1 16,1-1 2-16,3 2 0 0,3 1-6 16,-1 1-10-16,3 1-12 0,5 1-8 15,-1-2-5-15,2 6-2 0,3 0 2 0,-3 2-5 16,5 2-1-16,-3 3 2 0,-2 1-1 0,4 3 3 0,-6 3 0 15,-2-1-1-15,1 2 1 0,-5 2-6 16,-2 0 1-16,0 2 2 0,0 1 2 0,-1 2 3 16,-3 0 6-16,2-1 0 0,-1 3-1 0,-1-2 4 15,1 0-1-15,-1-2 3 0,0-3 10 16,2-3 15-16,0-3 22 0,0 1 22 0,2-3 17 16,0-2 2-16,0 2-4 0,1-3-10 0,3 0-18 15,1 1-8-15,0-2-12 0,1 1-11 16,0 0-7-16,0 1-11 0,-1-4-2 0,1 5-5 15,1 2-1-15,-1-2-1 0,-1 2-4 0,0-3-5 16,1 2-9-16,-1-1-13 0,-3 1-30 0,1-1-52 16,-1 1-91-16,-2 1-154 0,0 0-384 0,-3 1-849 15</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22:10.266"/>
    </inkml:context>
    <inkml:brush xml:id="br0">
      <inkml:brushProperty name="width" value="0.05292" units="cm"/>
      <inkml:brushProperty name="height" value="0.05292" units="cm"/>
      <inkml:brushProperty name="color" value="#FF0000"/>
    </inkml:brush>
  </inkml:definitions>
  <inkml:trace contextRef="#ctx0" brushRef="#br0">24120 2674 1 0,'1'1'0'16,"-1"-2"0"-16,0 1 0 0,0 1 151 0,0 0 115 15,-1 0-55-15,1 2-37 0,-1-2-20 16,-1 0-17-16,1 0-3 0,-3 0-10 0,2 0-14 15,0 1-10-15,-2-1-1 0,1-1 6 0,0 1 1 16,1-1-7-16,-2 0-11 0,3 0-21 0,0 0-12 16,1-1-8-16,-3 1-7 0,1-1-8 0,-2-1-8 15,2 1-4-15,-2-1-2 0,-1 1 2 16,0 0-3-16,-1-2-3 0,2 1-5 0,-4 0-5 16,-1-1 2-16,-2-1 0 0,-2 0 0 0,-4-2 0 15,-1 1-3-15,-3 2-1 0,0-2 0 0,0 1 1 16,-1-1 0-16,1 1 0 0,2 0-1 15,-2-1 0-15,3 0-1 0,5 2 0 16,-5-1-1-16,1 1 2 0,-3-2-2 0,-1 0-1 16,0 0 1-16,-1 0 1 0,-2 0 0 0,-2 1-1 15,2-2 0-15,-5 2-3 0,0-1 1 0,-2 0 4 16,-1 1-2-16,-3-3 3 0,1 2-2 0,1-1-1 16,-3 2 1-16,4 0-1 0,1-3 1 0,1 3 0 15,0-2 0-15,1 2 0 0,4-1 1 16,-1-1 1-16,3 2 0 0,-1-1 2 0,0-1-1 15,3 1-4-15,1 0 0 0,-2 1-4 0,1 2 4 16,-7-2 3-16,1 1-2 0,-1 0-3 0,-3 0 3 16,0 0 2-16,0 1 1 0,1 2 6 15,0-2-6-15,0 1 0 0,0-2-1 0,-1 2-2 16,1-1 2-16,-1-1 0 0,3 2 0 0,-2-2 1 16,1-1-1-16,2 2 0 0,-7 1-1 15,1-1 3-15,0 1-2 0,1-1-2 0,-3 2 2 16,3-2-5-16,-1 0 4 0,0 1 0 0,-1 0-2 15,1-1 1-15,0 1 0 0,-2-1 1 16,3 1 1-16,-2-1 1 0,-3 0-2 0,1 1 0 0,-2-1-2 16,-1 1 0-16,1-2 1 0,4 1 2 15,0 0 0-15,-1-1 1 0,3 1-1 0,-2-1-2 16,0 0 2-16,1 1-3 0,1 0 2 16,0-1 3-16,2 2-1 0,1-1 0 0,0-1-1 0,3 2-1 15,1-1 0-15,-3 1 1 0,5-2-1 16,-2 3-1-16,1-1-1 0,1 1-1 0,-4 0 1 15,4 0 1-15,-3 1-1 0,0-1-4 0,-2 3 3 16,-1-1 0-16,4 0 2 0,-3 1 2 0,2 0 0 16,1 0-3-16,-3 1 1 0,5 2 0 15,-5-3 0-15,0 2 2 0,1-1-2 0,-4-1-1 16,-2 3 0-16,-2 0 1 0,0 0 0 0,-2 1 2 16,-1 0-2-16,0 0-2 0,-2 1 2 0,0 0-2 15,1 2 1-15,1-3 2 0,0 3-4 0,2-1 4 16,-2 0-1-16,4-1 0 0,-1 0 1 15,3 2 0-15,1-2-1 0,1 1 0 0,-1 2 0 16,-3-2-1-16,1 2 0 0,1-1 0 0,3-1 1 16,0 3-1-16,0-1 1 0,1 0-1 15,-2 1 0-15,-1 1 2 0,1 0-4 0,2-1 1 16,2-1 0-16,1 2-1 0,3-1 2 0,-2 1-1 16,1-1 0-16,0-1 2 0,1 2-1 0,1 0 0 15,-2 1 0-15,2-1 0 0,-4 1-2 0,3-1 2 16,1 1 0-16,1 1-2 0,0 0-2 0,3 0 3 15,-1-1-2-15,1-1 2 0,-1-2 1 16,1 3-2-16,2 0 1 0,-4-2 0 0,5 2-1 16,-2-2-1-16,5 1 0 0,-3 0-2 0,3 1-1 15,-2 2 2-15,2-1-1 0,0 1 4 16,2-2 0-16,-2 3-1 0,5 0 0 0,-2 1 1 16,-1 2-1-16,0 0 2 0,-1 1 0 0,0 2-2 15,-1 1 4-15,-3 0-1 0,2 1 0 16,0-1-2-16,4 0-3 0,-1-2-3 0,3-3 0 15,3-2 1-15,-1-1-6 0,2 2 8 0,1-1 2 16,-1-3 1-16,0 1 5 0,1-4-7 0,1 1-3 16,0-2-1-16,1 0-2 0,0 0-1 15,2-2 0-15,-1 1-1 0,2-1-5 0,0 1 9 0,2-1-1 16,0 1 3-16,3 2 6 0,-2-1-4 16,2 1 1-16,1 1 1 0,1 1 1 15,-2-2-1-15,2-1 1 0,-1 1-1 0,0-1-4 0,-1 1 0 16,-3-3 2-16,1 2-2 0,0-1 6 0,5-1-5 15,-1 2 0-15,1-2 2 0,2 0-3 16,0-1 4-16,0-1-1 0,2-1 1 0,0 2-3 16,1-3 3-16,2 2 0 0,0 0-2 0,0-1 7 15,1 2-6-15,1-1 1 0,-1 1 0 0,2 0-3 16,1 1 2-16,0-1 2 0,2 3 0 16,1-4-2-16,0 3 3 0,-2 0 0 0,1-3-1 15,-2 0 5-15,0-1-3 0,1 1 0 0,2-2 0 16,-2 2-5-16,1-1 4 0,1 2-2 15,0-1 0-15,1-2 5 0,2 3-4 0,-3-3 1 16,0 3 1-16,1-2 1 0,1-1-3 0,2 1 2 16,2-1-1-16,-1 1-7 0,2-1 7 0,-1-1-1 15,1 0 1-15,-2-2 5 0,1 1-6 16,4-1 1-16,-1 2 1 0,-3 1-1 0,-1-2-1 16,-1-1 2-16,-1 2-2 0,-2-2-2 0,-1 1 4 15,2 0-2-15,0 1 0 0,-1-3 5 0,1 2-5 16,1-1 2-16,1 0-2 0,0 1-3 0,-1-2 2 15,3 0 0-15,1-2 3 0,4 0 1 0,0 1 4 16,1 0 2-16,1 0-2 0,0-1 2 16,0 1-4-16,2 1-2 0,-5 0-1 15,2 1-3-15,-5-1 3 0,2 0-2 0,-4 2 2 0,-1-2-1 16,0 1 1-16,-2 0 0 0,-2 0-1 16,2 1 1-16,-3 0-1 0,2-1-1 0,-3 1 0 15,2-1 0-15,-2-1 0 0,4 0 6 0,1-1 0 16,1-2 5-16,3 1 3 0,-2 0-2 0,7 1 0 15,-3 1-3-15,4-2-3 0,1 0-2 16,0 0 2-16,1 1-1 0,-2-1 2 0,-5 0 0 16,-2 0-2-16,3-1 1 0,-3 1 0 0,-1 1-1 15,-1 0 2-15,0 1-3 0,-3-2-2 16,-2 0 1-16,1 1-1 0,-1 0-2 0,3-2 2 16,3 1-2-16,-1 1 0 0,1-3 4 0,0 2-2 15,1-1 1-15,0-1 1 0,4 3 0 0,-1-3-3 16,3 0 1-16,-4 3 0 0,3-3-2 0,-5 2 2 15,-1-3-2-15,1 2 2 0,-1-3 2 16,2 4-2-16,-5-1-1 0,6 0-1 0,-4 2-1 16,0-1 1-16,-4-1 0 0,3 0 1 0,-2 0 1 15,-1 1-1-15,4 0 1 0,-2 0-1 0,-3-2 4 16,1 2-1-16,-4-2 2 0,0 0 2 0,0 1-4 16,1-1 1-16,-1-1-2 0,1 1 1 15,-2-3-1-15,5 2 0 0,-3 1-2 0,4-1-1 16,-3 1 2-16,-3-2-2 0,6 0 1 0,-4 0 2 15,1 1-2-15,3-2 1 0,0 2-1 16,-2-1 1-16,2-1-1 0,-2 0 2 0,2 1 0 16,-4 1-1-16,-2 0 2 0,0-2-1 0,3 2 3 15,-4-2-3-15,4 1-1 0,-2-2 0 0,5 0-2 16,-4 1 2-16,1-4 0 0,3 3-2 0,-1 1 0 16,-1-3-1-16,1 4-2 0,-1-2 1 15,1 0-2-15,-2 0-3 0,3 1-2 0,-3-1-1 16,-1 2-1-16,3-1 0 0,-4-4 0 15,-1 3 2-15,-2 1 0 0,1-2-1 0,-1 2-2 16,-3-2-1-16,3-1-1 0,-1 0 3 0,1-2 4 16,-3 1-1-16,0 1-1 0,1 0 2 0,-3-2-1 15,3 3 2-15,-4-2 3 0,4 0 0 0,-3 3 2 16,-4-3 1-16,1 0 1 0,-2-1 2 16,1 0 1-16,-1-1-2 0,1 1-2 0,0-1 1 15,0 0-1-15,0 0 2 0,-1 0 1 0,-3-2-1 16,2 4 0-16,-1-3-2 0,1 1 1 0,-3 0 1 15,3-2-1-15,-3 1 3 0,0 1-1 0,-2-2-2 16,3 1 0-16,-3 0-3 0,-2 0-3 16,5-1 2-16,-5 3-4 0,0-5 2 0,-2 2-1 15,-1 1 0-15,-3-3 3 0,4 2 2 0,-1 2 2 16,0-2 1-16,-1 3 1 0,0-3-2 16,2 3-1-16,0-2 1 0,-3 2-2 0,1-3 0 15,1 1 2-15,-4 1 2 0,2-2 3 0,-2-1 0 16,0 4 0-16,-1-3 1 0,3 0-2 0,-3-2-3 15,4 1 1-15,-3 1-2 0,3 1-2 0,-2 0 2 16,0 1-1-16,0-1 0 0,1-2 1 0,0 2-1 16,-1 3 1-16,2-1-2 0,-3 2 1 15,3-2-1-15,0 1 0 0,-3-1 2 16,1 1-1-16,1 0 2 0,1 0-2 0,-1 0-1 16,0 1 0-16,0 1-1 0,-3-1 2 0,-1 1-2 15,-2-3 1-15,2 1-3 0,-1-2-2 0,-4 3 2 16,1-3-1-16,0 4 3 0,1-2 1 0,-2 3-6 15,-2-2 4-15,1 1-6 0,-1 1 0 0,-1 0 3 16,1 2-3-16,0 0 2 0,0-1 1 16,1 0 2-16,-3-1-1 0,3 3 4 0,-2-1 1 15,1-1-2-15,-1 0 5 0,1 0-7 0,-4-1 1 16,-3 2 0-16,-3-1-6 0,1-1 5 0,2 0 0 16,-4 0 1-16,3 1 3 0,-3-1-2 15,4 1-1-15,-6 1-1 0,1-1 1 0,-2 2-3 16,-3 1 1-16,-4-1 2 0,4 1-5 0,-6-1 4 15,3 2-17-15,-6 2-42 0,-8-1-78 0,-1 3-169 16,-8 0-310-16,-6 1-673 0</inkml:trace>
  <inkml:trace contextRef="#ctx0" brushRef="#br0" timeOffset="13889.2707">24528 2987 360 0,'-3'1'422'0,"-4"0"-66"0,1 0-173 15,1 2-20-15,3-3-63 0,1 1-19 0,0 0-12 16,2-1-13-16,0 0-24 0,0 1 5 0,1 1 21 16,6 4 40-16,1 1 29 0,4-1-5 0,9 1-20 15,6 0-30-15,13-3-8 0,9-2-10 0,10-1-6 16,9-2-11-16,8-3-14 0,7 1-3 0,3-4-1 16,2 0-6-16,2-3-8 0,-1 2-1 15,-3-3-1-15,-2 1-2 0,-2 2 10 0,-7 0-7 16,-6 2-2-16,-2 0 1 0,-10 0-2 15,-3 2 1-15,-2 1 2 0,-7-1-1 0,-4 2-3 0,-6-3-14 16,-6 3-45-16,-1 0-87 0,-7-2-170 16,-7 3-309-16,-6-5-883 0</inkml:trace>
  <inkml:trace contextRef="#ctx0" brushRef="#br0" timeOffset="14115.9327">26180 2682 1019 0,'32'14'623'0,"9"9"-354"15,10 6-60-15,-9 5-41 0,-11 1-24 16,-10 3-30-16,-12-2-20 0,-9 1-17 0,-10-1-7 0,-10-2-6 16,-6-2-16-16,-7-3-5 0,-4-1-14 15,-5-2-4-15,-5 1-4 0,-3-3-12 0,1-2-9 16,-3-3-25-16,1-1-49 0,3-4-101 0,2-2-196 15,0-1-472-15,3-2-694 16</inkml:trace>
  <inkml:trace contextRef="#ctx0" brushRef="#br0" timeOffset="15188.4453">27282 2245 1 0,'2'-8'0'0,"1"-2"216"0,1-2 183 16,-2 0-13-16,1 3-32 0,-1-3-57 0,0 1-51 15,-1 0-25-15,-1 1-33 0,0-1-27 0,0 2-26 16,-1 2-30-16,-1-1-23 0,1 3-20 0,1 5-16 16,-1-1-14-16,-1 2-12 0,2-1-13 0,0 5-4 15,-2 10 3-15,1 7 6 0,-4 10 8 16,1 5-2-16,-2 2-2 0,2 3-3 0,-2 4-4 15,2 4-1-15,3 1 1 0,-2 5-3 16,3-4 1-16,0-2-4 0,3-2-1 0,-1-5 0 16,5-5 1-16,-3-5 3 0,3-7 0 0,-4-5-5 0,2-9-13 15,-2-4-25-15,-3-5-27 0,1-3-23 16,-1-2-54-16,-1-5-71 0,1-1-131 0,0-7-254 16,0-2-303-16,0-5 186 0</inkml:trace>
  <inkml:trace contextRef="#ctx0" brushRef="#br0" timeOffset="15523.2333">27247 2014 1619 0,'9'-11'232'16,"5"-2"-57"-16,3-3-21 0,1 4-28 0,3 4-8 16,3 0-13-16,3 3-21 0,4 1-19 0,0 2-13 15,-1 3-13-15,0 2-9 0,-3 4-10 16,-11 4-14-16,-2 1 5 0,-8 9-2 0,-3 2 11 15,-6 8 8-15,-12 7-7 0,0 2 1 0,-12 4-10 16,-4 0 0-16,-4 3-3 0,-3-1-1 0,2-1-4 16,4-5-3-16,3-8 1 0,8-4 0 15,8-13 2-15,4-7 1 0,8-4 3 0,2-4 4 16,0-2 0-16,5 0 1 0,3-3-3 0,3-1-3 16,6-3-3-16,4 1-1 0,3 2 0 0,1 3 0 15,4 3 2-15,1 1 1 0,1 4 2 16,0 1 3-16,-1 3-3 0,-1 0 2 0,-1 2-2 15,-1 1-6-15,-1-1 7 0,-2 0-6 16,-2-1 0-16,-4 2 2 0,0-2-9 0,-4 0-11 16,0-2-48-16,-3-3-89 0,-5-1-183 0,-2-2-419 0,-3-3-846 15</inkml:trace>
  <inkml:trace contextRef="#ctx0" brushRef="#br0" timeOffset="15850.5318">27972 2249 1365 0,'17'3'217'15,"7"0"-32"-15,7 0 2 0,4-4 10 0,1-5-17 16,0-3-39-16,0-2-39 0,1-2-22 0,-6 0-17 16,-9 1-2-16,-3-4 0 0,-8 2-6 0,-5 0-2 15,-4-3-6-15,-4 1-9 0,-3 1-11 16,-5-3-7-16,-3 2-11 0,-5 5-6 0,-4 1-1 15,-5 6 1-15,1 3 2 0,0 4 5 0,-3 6 1 16,1 5 5-16,2 6-1 0,-2 3-2 0,5 4 4 16,-1 0-2-16,7 3 1 0,-2 0-2 15,5 3-3-15,3 0-1 0,5 2 0 0,5 3 0 16,7-1-1-16,5 2 0 0,3-2-2 0,4-4 0 16,5-4-1-16,0-7-6 0,5-4-9 0,2-5-24 15,1-4-32-15,-1-4-49 0,2-4-75 0,6-6-161 16,1-7-396-16,-2-2-845 0</inkml:trace>
  <inkml:trace contextRef="#ctx0" brushRef="#br0" timeOffset="16685.6944">28745 2073 1278 0,'-10'15'261'0,"-2"7"-14"0,-7 7 0 0,0 3-16 15,8-1-36-15,-2 0-55 0,4 6-54 0,4-2-36 16,3 4-14-16,8-3-5 0,5 2-6 0,5-4 3 16,7-5 1-16,2-5 3 0,4-10 7 15,1-3-4-15,0-7 0 0,0-3-5 0,-1-4-2 16,-2-4-4-16,0-4 0 0,1-4 4 0,-4-3-11 16,0-3 3-16,-8-4-7 0,1-1-3 0,-6-1 0 15,-5-2-6-15,0 1 4 0,-6 1-6 0,1 1 2 16,-2-1 1-16,1 2-5 0,-2 0 5 0,0 3-5 15,0 2 1-15,2 3-1 0,2 3-1 16,2 1 2-16,0 2-1 0,2 0-1 0,1 2-4 16,-2 1-5-16,5 3-1 0,-1 3-4 0,0 2 1 15,4 4 0-15,0 4 0 0,1 1 1 0,-3 5-3 16,0 1 5-16,-1 2 1 0,-1 3 4 16,-4 3 5-16,-1 2-1 0,-3 2 1 0,-2 1-1 15,-2 1 5-15,0 2-1 0,1-1-1 0,2-4 3 16,-1-1-7-16,2-7 2 0,1-4-1 15,4-5 2-15,0-4 4 0,2-2-2 0,2-3 4 16,1-3-1-16,5-3-2 0,-2-3 1 0,5-4 0 16,-1-3-2-16,0-2 0 0,-3-1 4 15,4-1-2-15,-3-2 3 0,-1-2 2 0,3 0-7 16,-5-2 3-16,4 0-2 0,-4 0-4 0,-1 1 5 16,-2 8 0-16,-2 0 3 0,-6 10 2 0,1-2 3 15,-3 6-4-15,0 2-7 0,-1-1-6 0,1 4-17 16,0-1-11-16,0 2 3 0,0 4 3 0,0 1 14 15,1 5 13-15,1 0 1 0,0 3 0 0,2-1 1 16,3 1 1-16,2-1 1 0,3-3 3 16,1-1-2-16,4-4 3 0,4-4 1 0,0-4-3 15,-2-5 7-15,2-3-1 0,-1-3-1 16,-2-3 5-16,-1-3-7 0,-2 0 2 0,-3-2-3 16,-4 0 1-16,-1 3-4 0,-4 4 2 0,-2-1 2 15,-2 3-7-15,1 2 8 0,-1 4-4 16,0 1-2-16,0 3 1 0,2 1-12 0,-1 0-12 0,0 1-18 15,1 2 2-15,0 3 4 0,0 5 12 16,3 0 21-16,2 3-11 0,1-2 11 0,-1 2-1 16,7 0-4-16,0-3 12 0,-1-4-11 0,6-1 6 15,-4-4-1-15,3-3-3 0,-3-4 5 16,2-2-3-16,-3 0 4 0,4-3-4 0,-5-1 5 16,0-2 0-16,-1 0-1 0,-2-3 6 0,1 2-5 15,-7-1 6-15,1 6 1 0,-2 0 2 0,-2 3 5 16,1 3-2-16,-1 2-5 0,0 1-7 0,0 2-12 15,0 0-12-15,1 2 3 0,4 6 8 0,-1 3 2 16,5 6 8-16,-1 2-1 0,3 0-4 16,2-3 6-16,4 1-1 0,-3 1 0 0,3-2-3 15,-2-1-9-15,1-4-13 0,-1-5-17 0,1-2-21 16,-3-5-56-16,3-5-95 0,-3-4-260 16,-2-5-1064-16</inkml:trace>
  <inkml:trace contextRef="#ctx0" brushRef="#br0" timeOffset="16818.4618">30065 1700 2256 0,'1'-6'180'0,"-1"-2"-65"15,2 0-36-15,5 2-35 0,-3 1-44 0,7 3-54 16,2 4-181-16,1 2-431 0,2 5-871 16</inkml:trace>
  <inkml:trace contextRef="#ctx0" brushRef="#br0" timeOffset="17090.6798">30345 2005 1983 0,'16'-20'253'0,"6"-5"-118"0,5-8 14 16,-5 1 16-16,-2 5-21 0,-5-2-37 0,-1-3-18 15,-2 1-21-15,-3-1-15 0,2-3-5 0,-2-1-7 16,1 1-19-16,-1-2-3 0,0-2-12 0,-5 2-4 15,4-2 4-15,-6 3-5 0,6 4 3 16,-6 2-4-16,-2 7 10 0,2 4-9 0,-3 10 3 16,0 3-7-16,1 6-39 0,-2 4 7 0,2 3-5 15,-7 6 10-15,5 8 32 0,-5 7 1 16,0 6-2-16,-1 8 3 0,-3 3-6 0,0 6 3 16,3 4-7-16,-1 6-4 0,0-1-36 0,6 0-67 15,2-8-141-15,5-8-244 0,7-10-367 0,13-12-539 16</inkml:trace>
  <inkml:trace contextRef="#ctx0" brushRef="#br0" timeOffset="17220.5427">30571 1632 2654 0,'1'-11'131'16,"-1"2"-33"-16,2-2-30 0,4 2-27 0,3 1-19 16,7 0-22-16,4-1-11 0,10 4-4 15,1 3-49-15,6 2-119 0,-3 3-310 0,-3 4-992 16</inkml:trace>
  <inkml:trace contextRef="#ctx0" brushRef="#br0" timeOffset="18133.0579">26351 3489 2038 0,'-3'-4'340'0,"-1"0"-109"16,-3-2-83-16,-2 4-36 0,-1 0-25 0,-2 4-19 15,-7 3-16-15,-2 5-14 0,-5 4-8 0,-1 6-4 16,-2 7-6-16,-3 6-3 0,3 6 3 0,1 3 3 15,2 2 3-15,5-1-3 0,1-4-7 16,5-1-9-16,2-1-7 0,6 3 4 0,4-3 3 16,9-5 3-16,3-5-1 0,4-8 0 0,2-4-5 15,5-11 3-15,4-5 1 0,1-6 1 0,5-7 0 16,-2-4-2-16,-2-5 1 0,-2 0 2 0,-4 2 1 16,-5-6 2-16,-2 2 3 0,-4-4-3 0,-3 2-3 15,-2-1 2-15,-3 2-2 0,-2 5-1 16,-2 1 1-16,-1 6-3 0,0 6-1 0,1 3-1 15,1 3-4-15,1 3-10 0,1 0-14 0,0 1-10 16,0 2 3-16,-2 7 6 0,2 2 10 16,0 6 13-16,2 0-1 0,4 2 1 0,0-1 0 15,5 2-5-15,6-2-2 0,1 0-3 0,6-4 0 16,5-6 0-16,5-7 6 0,5-4 0 0,0-7 4 16,-1-4 3-16,-2-4 1 0,-3-3 2 15,-6-1 4-15,-3-2 1 0,-3-1 2 0,-6-2-1 16,-3-3 2-16,-3-6-3 0,-4-2-3 0,-3-5-1 15,-2-1-6-15,-2-4 1 0,-3 0 0 0,-1-5 0 16,-4-3 1-16,-2 0 0 0,2-3-3 16,-1-2 0-16,1 2 4 0,0-3-6 0,-1 5 3 15,1 2 2-15,-1 3-6 0,-1 9 11 0,3 12 1 16,3 12-2-16,1 10-5 0,0 6-12 0,2 9-7 16,-3 10 0-16,-1 13 7 0,-3 11 8 0,0 6 1 15,3 6 2-15,5 4-3 0,6 5 2 0,1 3 1 16,5 1-1-16,-2 0 4 0,4-4-5 15,-1 0-10-15,1-4-27 0,3-4-41 0,4-6-61 16,3-12-99-16,4-9-165 0,7-13-434 0,2-15-747 16</inkml:trace>
  <inkml:trace contextRef="#ctx0" brushRef="#br0" timeOffset="18260.8051">26763 3349 2561 0,'-18'-12'178'15,"3"-2"-59"-15,-3 0-28 0,8 7 0 16,6 1-13-16,4 3-26 0,4-3-28 0,6-1-26 15,11-2-16-15,7-1-17 0,11 2-91 0,10 0-295 16,8 1-1238-16</inkml:trace>
  <inkml:trace contextRef="#ctx0" brushRef="#br0" timeOffset="19406.1502">27804 3493 2693 0,'-2'-18'111'15,"0"-2"-15"-15,2-8-22 0,0 1 1 16,0 1-10-16,1-2-13 0,2-1-9 0,1-1-7 16,-1-2-8-16,6 1-2 0,1 0-7 0,0-3-9 15,2 3-3-15,6-1-3 0,-2 5-3 16,4 1 0-16,-2 4-4 0,1 7-2 0,1 2 0 15,0 4-2-15,1 3 0 0,-1 3-1 0,1 6 2 16,-1 1 0-16,1 5-1 0,-2 4 1 0,1 1 0 16,-5 4 3-16,-4 5 2 0,-1 3 0 15,-5 1 1-15,-4 7-1 0,-3 0 0 0,-8 6 0 0,-4 2-1 16,-3 4-4-16,-4-1-5 0,1-5-4 16,1-8-2-16,9-11 1 0,4-8 12 0,4-10 5 15,2-2 11-15,2-2 7 0,-1 0-6 0,3-5-3 16,2-4-10-16,3-4-7 0,7-1 2 0,-1-5 3 15,6-1 2-15,2 1 1 0,0-3 2 16,2-1-3-16,1 1 3 0,2-1 1 0,-3-3-2 16,2-3-2-16,-4 0-4 0,0 1 1 0,-3-2 1 15,2 3 3-15,-3 0 1 0,-2 5 0 16,-1 5 1-16,-7 5-2 0,-2 4 1 0,-2 4 0 16,-4 3-2-16,0 2-3 0,-1 0-9 0,-1 0-22 15,0 2-15-15,-1 4 5 0,-2 4 10 0,0 4 22 16,-2 5 16-16,-1 5-4 0,2 2 0 15,-1 4-2-15,1 4 2 0,-3 4 2 0,1 1-2 16,3-2 2-16,3-5 0 0,6-7 1 0,7-6 6 16,2-9 3-16,7-3 2 0,3-6 1 15,2-3-2-15,3-7-5 0,3 0-3 0,3-6 3 16,1-4-1-16,4-3 2 0,-1-3-1 0,-6-1-1 0,-1-2 3 16,-3 0-2-16,-2-1 0 0,-5-2-5 15,0 0-3-15,-2 0 1 0,1 2 1 0,-1 1 0 16,-6 7-1-16,-3 5 1 0,-3 3 0 15,-3 7-2-15,-3 2 0 0,-1 4-8 0,-1 0-21 16,-1 2-8-16,0 3 2 0,-2 6 7 0,-1 3 20 16,1 4 10-16,-5 2 0 0,2 2 1 0,0 0-2 15,-2 5-1-15,1 2 2 0,0 2 0 0,0-1 0 16,1-2-3-16,4-7-11 0,4-6-5 16,2-5-5-16,3-6 5 0,-1-3 9 0,4-4 7 15,1-5 3-15,5-5-6 0,-2-5 0 0,5-2-1 16,-1-4 2-16,-4-1 7 0,1-1-2 15,-7 0 0-15,-1 4 5 0,-3 0 4 0,-1 6 8 16,-1 2 6-16,-2 3 4 0,0 5-5 0,0 4-9 16,0 2-9-16,0 1-11 0,0 0-14 0,1 0-7 15,0 2 4-15,1 7 6 0,3 0 12 0,-2 3 11 16,7 5-1-16,5-2-1 0,0-1-2 16,8-1-3-16,4-2 0 0,3-5-2 0,2-4 2 15,3-4 3-15,-2-4 1 0,-2-3 2 0,-1-1 1 16,-1-3 5-16,-5-1 2 0,2-3 1 15,-7-2 0-15,0-3-3 0,-2-2-1 0,-5-1-1 0,1-4 1 16,-6-4-1-16,0-2-2 0,-4-3-1 16,2-3-3-16,-2-1 0 0,-2 0-2 0,6-2 1 15,-4-1-2-15,1-2-1 0,0 2-3 16,-1 1 2-16,2 6 4 0,-3 6 10 0,-2 8 11 0,0 11 2 16,-1 4-8-16,0 5-22 0,-1 5-29 15,2 3-1-15,-2 6 3 0,0 5 12 0,0 11 18 16,1 4 4-16,0 6 0 0,2 5-2 15,1 1 5-15,0 8-4 0,4 4-2 0,-3 2 1 16,5 3-9-16,1-6-14 0,3-8-1 0,8-13-3 16,4-11 9-16,6-9 12 0,0-5 8 0,1-8 5 15,-1-4 0-15,-2-5 2 0,-6-5-4 16,-1-4-3-16,1-5-1 0,-5-3-3 0,1-4 6 16,-7-2 1-16,-5-2 2 0,-2 7 9 0,-5 1 2 15,-6 6 7-15,-1 2 6 0,-1 4-2 0,-2 4-3 16,1 4-6-16,0 4-8 0,4 2-9 15,-3 2-1-15,2 0 0 0,6 3-3 0,0 5 5 16,2 0-5-16,-1 6 0 0,4 1-1 0,9 0-6 16,1 4-21-16,8 0-45 0,6 2-83 0,3 3-179 15,1-5-484-15,6-1-828 0</inkml:trace>
  <inkml:trace contextRef="#ctx0" brushRef="#br0" timeOffset="20452.1949">30757 2438 1764 0,'-18'17'108'0,"-6"6"16"15,-8 9 49-15,2 2 5 0,7-3-31 0,-2 1-45 16,9 0-46-16,3-1-28 0,10-5-9 15,3-5-6-15,6-7 12 0,6-3 18 0,4-7 11 16,11-2 2-16,0-5-12 0,-3-1-10 0,5-7-14 16,-4-2 3-16,0-3-3 0,-3-3-4 15,-4-3 3-15,-3-1-4 0,1-1 2 0,-5-1-3 0,-2-1-4 16,-4 1-5-16,3 1-3 0,-3 0 4 0,0 7-6 16,-4 5 3-16,1 0 1 0,1 5-5 15,-2 3 0-15,-1 2-13 0,-1 2-27 16,1 3-28-16,0 0 4 0,-3 4 11 0,3 5 26 0,0 4 28 15,3 2-2-15,-1 4 1 0,1 1 1 16,-2 2-1-16,3 0 5 0,-2 2-3 0,1-6 2 16,7-4 4-16,-1-7 4 0,1-3 15 0,2-4 8 15,-1-3 6-15,3-4 0 0,0-3-5 0,-1-5-3 16,3-2-7-16,-3-4 3 0,3-2-7 0,-4-2-1 16,-1-2 3-16,-1-1-3 0,-1 3 4 15,-1-2-3-15,-1 2-7 0,1 1-6 0,1-1-4 16,2 3-1-16,-2-1-3 0,1 5-1 0,1 1-3 15,-1 5-2-15,-2 1-7 0,0 6-10 0,-2-1-2 16,0 4-9-16,0 3 8 0,3 3 4 0,2 0 5 16,2 6 4-16,-6 0 2 0,3 4 2 15,-2 3-2-15,-6 1 2 0,4-2 0 0,-3-1-3 16,2-5 12-16,1-6 3 0,3-3 7 0,1-4 12 16,1-3-5-16,-2 1-4 0,0-2-5 15,0 0-7-15,2 2-2 0,0-1-1 0,2 0 1 16,2 0-4-16,-4 2 1 0,0 1-1 0,-2 1-2 15,0 2 6-15,-2 0-5 0,1 2 5 0,0 0 3 16,-1 1-4-16,2 0 8 0,2 1-2 16,0-1 5-16,2-2 7 0,2-3 7 0,0-1 1 15,-1-4 0-15,3-2 1 0,0-4-11 0,3-3-2 16,-4-3-4-16,5-3-5 0,-2-3 5 0,0-1 0 16,-6-2-2-16,1-1-1 0,-3 1 2 15,-2-1-1-15,-3 1 0 0,1 0 3 0,-2-2-6 16,1 2-2-16,-1 2 2 0,1 1-3 0,0 2 4 15,-2 5 3-15,-2 4 4 0,3 4 0 0,-3 1 1 16,-1 5-8-16,-1 1-18 0,0 1-12 0,-1 1-24 16,1 2 10-16,0 1 11 0,1 4 8 15,-1 5 26-15,1-1-4 0,0 4-1 0,3-1 3 16,0-1-1-16,2 1 2 0,-1-1-1 16,6-2 6-16,-3-1-5 0,2-3-2 0,0-2 3 0,-2 3-12 15,-4-6 9-15,-3 1-1 0,1-2-2 16,0-3 5-16,-2 1-6 0,0-1 2 0,0 1 0 15,0 1 1-15,1 2-1 0,1 1 0 0,0 0 1 16,-1 2-7-16,3 1 8 0,-1-1-1 0,-1 2-3 16,0-1 11-16,3-1-10 0,-1 0 1 0,4 0 2 15,1-2-2-15,0-2 6 0,4-4 1 16,5-2-1-16,-3-5-4 0,7-2 4 16,-4-5-1-16,-1-3-2 0,-1-4 7 0,-1-3-8 0,-2-4-2 15,-4-3 2-15,-5 1-7 0,-6-7 2 16,-2-3-2-16,-5-2 2 0,-2-5 0 0,2 2 5 15,-1 4 0-15,-1 0 1 0,3 3 5 0,4 4-6 16,1 6 2-16,0 8 2 0,2 7-3 0,0 7 3 16,0 5-11-16,1 4-12 0,-3 7-1 15,-1 6 0-15,1 9 7 0,0 8 10 0,3 8 7 16,4 3-7-16,5 5 1 0,1 5-14 0,2 5-64 16,-1-1-98-16,-2 0-239 0,-5-2-724 15,-7-3-285-15</inkml:trace>
  <inkml:trace contextRef="#ctx0" brushRef="#br0" timeOffset="21191.7049">26937 4355 1877 0,'-15'6'71'16,"-8"2"-27"-16,-9 10 17 0,-1 5 40 0,3 3 19 15,-1-1 0-15,2 0-26 0,6 3-23 0,0-1-17 16,3-1-19-16,4-1-9 0,5 1-18 15,7-5-8-15,3-1-3 0,6-4 2 0,4-9 3 16,4-3 0-16,4-6 3 0,1-7-1 0,7-3 2 16,-3-6-6-16,3-2-1 0,-2-5 1 0,-5 2-3 15,-1 2 6-15,-3 0 3 0,-5 2 0 16,-4-1 3-16,-2 5 4 0,-1 1 7 0,-4 4 11 16,0 3 9-16,0 2 1 0,2 3-8 0,-1 1-15 15,-1 1-20-15,2 1-23 0,0 0-25 16,2 2 5-16,-1 2 12 0,-1 4 17 0,0 3 24 15,2-1-6-15,4 2-3 0,1 1-3 0,3-3 2 16,3 3 5-16,2-5 2 0,5 1 2 16,2-6 2-16,4-2 0 0,0-4 6 0,0-4 0 0,2-5 0 15,-3-3 3-15,-1-3 1 0,0-3 2 16,-3-3 2-16,-1-2 2 0,-4-7-3 0,-1-2 2 16,-3-1-4-16,-4-4-3 0,0 0-4 15,-5-4 0-15,-2-2-2 0,-1-5-5 0,-1 1 3 0,-2-1-5 16,-4-3 2-16,2 2 4 0,-2 0-6 15,-2 6 9-15,-1 8 16 0,1 6 9 0,0 8 14 16,0 8 1-16,0 5-19 0,4 5-15 0,1 4-21 16,0 7-7-16,1 7-4 0,-7 11 7 0,0 7 8 15,-3 7-3-15,2 6 2 0,4 5-7 16,-1 4 3-16,6 2 1 0,3 4-8 0,3-2-31 16,3 0-64-16,2 2-122 0,3-2-280 0,2-3-1004 15</inkml:trace>
  <inkml:trace contextRef="#ctx0" brushRef="#br0" timeOffset="21306.5798">27366 4240 2810 0,'-4'-16'80'15,"3"3"-127"-15,4-5-23 0,7 2-12 0,9 0-30 0,7-3-45 16,8 3-225-16,5-1-555 0,3 1-165 0</inkml:trace>
  <inkml:trace contextRef="#ctx0" brushRef="#br0" timeOffset="22246.2295">28510 4213 2984 0,'2'-25'26'0,"5"0"-7"0,-1-8 6 0,1-3 15 16,3 2 10-16,-2-5 4 0,-4 2-4 15,3-4-7-15,-5-2-6 0,3 2-6 0,-2-1-9 16,-2-2-12-16,-1 1-3 0,0-3-1 0,0-1-4 16,0-1 3-16,0-2-3 0,-1 4-3 0,0 1 5 15,-1 9-3-15,1 2 1 0,-3 15 1 0,3 5-1 16,-1 8-10-16,1 6-19 0,-2 4-1 16,-1 4 0-16,-4 11 10 0,-5 6 17 0,1 11 0 15,-3 2 1-15,2 9-2 0,2 3 2 0,0 6 0 16,2 2-2-16,5-1-1 0,3 2 3 15,4-2-1-15,0 2 3 0,5-4 2 0,2-4-2 16,2-7-3-16,6-6-2 0,-1-8-6 0,6-8 0 16,0-7 2-16,6-6-10 0,1-7-9 0,3-2-6 15,1-4-3-15,3-7 11 0,-3-2 12 16,-3-5 11-16,-5-2 4 0,-3-3 5 0,-5 0-1 16,-1 0 2-16,-6-2 3 0,-4 0-1 0,-1-4 4 15,-6 6 5-15,-1 2 6 0,-1 4 4 0,-4 5 2 16,3 2-8-16,-1 3-6 0,1 4-9 15,1 1-7-15,2 4-10 0,1-1-14 0,0 1 0 16,1 3 2-16,1 5 6 0,-1 1 13 0,0 6 1 16,6 1 0-16,-2-1-4 0,5-1-1 0,3 1-3 15,1-6-3-15,2 0 0 0,1-5 3 16,1-3 5-16,-6-5 3 0,3-2 5 0,-1-3 1 16,-5-3 1-16,0-2 1 0,-3-5-5 0,-4 1 2 15,1-1 0-15,2-4-3 0,-5 2 5 0,-1-1-1 16,-1-1 1-16,0 2 4 0,-1 0 4 15,-3 3 4-15,3 1-1 0,2 3-3 0,0 1-4 16,-1 2-5-16,2-2 0 0,-1 5-2 0,0 2-1 16,4 1-9-16,1 1-6 0,-1 1-6 0,4 0-1 15,1 1 2-15,4 0 7 0,5 2 6 0,1 2 1 16,-1-2 2-16,1 1-2 0,-1 0 0 16,0 3-1-16,1-1 0 0,0 4 0 0,-2-2 0 15,1 2 1-15,0 0-1 0,0 0 2 0,-4-2 2 16,3 2 0-16,-4-2 3 0,1-3 0 0,-1-2 4 15,0-2 2-15,4-2-1 0,-4-5 3 16,5-2-3-16,-5-3-1 0,3-3-1 0,-4-1-1 16,-1-3-2-16,-3 3-1 0,-3-2 2 0,2-1-3 15,-5 0 1-15,4 2 3 0,-4 0-4 0,0 3 5 16,-2 5-1-16,0 4-2 0,1 1 1 16,-1 2-4-16,0 2-6 0,0 0-11 0,0 1-11 15,0 0-15-15,0 0 6 0,1 5 11 0,3 1 8 16,-1 7 19-16,0-1 0 0,4-1-2 15,-1-2 3-15,1-2 5 0,2-2 3 0,2-1 6 16,4-5 0-16,-1-1-2 0,6-3-2 0,1-2-5 16,4-2-3-16,0 0-1 0,2-5 1 0,-3 1 0 15,-3-2 2-15,-2 3 0 0,-6-2-1 0,-1 3 0 16,1-1 0-16,-5 3-1 0,-2 4 1 0,-2-1-2 16,0 2-2-16,-3 3-2 0,-1 0-5 0,0 0-7 15,-1 2-11-15,0-1-9 0,-2 2 5 16,1 4 9-16,0 3 13 0,-1 0 8 0,-4 2-5 15,4-1-36-15,-4 3-67 0,3-1-127 0,-2 2-301 16,3-1-1100-16</inkml:trace>
  <inkml:trace contextRef="#ctx0" brushRef="#br0" timeOffset="23358.9316">30633 3389 2517 0,'-1'-5'127'0,"-5"-1"-47"0,4 2-16 15,-1 3-9-15,-2 1-1 0,1 1-11 16,-5 2-13-16,-2 5-6 0,0 2 0 0,0 7-2 15,-5 3-2-15,6 3 0 0,-4 3-4 0,2-1-1 16,-2 3 1-16,4-1-4 0,0 5 0 16,1 2 0-16,2-2-6 0,1-2-1 0,5-5-3 15,1-3 0-15,2-5-3 0,6-3 9 0,2-6 5 16,2-4 4-16,-1-3 8 0,6-1-7 0,2-5-2 16,-4-1-4-16,6-5-4 0,-3-3-2 15,4-1-2-15,-1-3-2 0,3-3-2 0,-7-3 2 16,2-3-1-16,-3-3-4 0,-2 1 1 0,-3-1-8 15,3 5 1-15,-8 3 0 0,3 3-2 0,-3 4 5 16,-2 5 2-16,2 2 0 0,-5 6-14 16,-1 2-26-16,-1 1-30 0,-5 4 2 0,5 2 15 15,0 4 22-15,-1 5 29 0,1 1-1 0,1 4-2 16,0 1 7-16,2 4 0 0,1 3 1 0,5-2-15 16,-3 0-18-16,8-5-7 0,0-6 0 15,5-5 18-15,3-1 16 0,3-6 10 0,-3-3 2 16,4-2-5-16,-3-2 6 0,0-4 4 0,-3-1 5 15,-4-3 5-15,-1-1 1 0,-5-6-2 0,-2-2-2 16,-2-4 4-16,-3 2-10 0,-2 0-4 0,-2-1-1 16,-3 3-8-16,1 1 4 0,-4 0 2 15,3 4 1-15,-1 3 4 0,-1 0-3 0,4 1 2 16,-1 5 2-16,0-3 1 0,3 6-3 0,1 2-5 16,4 1-5-16,-3 0-13 0,3 0-10 0,2 0-4 15,0-1-3-15,4 1 10 0,8 0 11 16,-2 0 5-16,1 0 6 0,5 0 2 0,2 0-2 15,-1 1-1-15,3-1 0 0,-3 1-3 0,0 1 6 16,-3-2-2-16,1 0 1 0,-1-2 6 16,-3 2-8-16,-3 0 2 0,-5 2-2 0,-1-2-4 15,-5 1-2-15,2-1-2 0,-4 0-7 0,0 4-1 16,0-2 3-16,0 3 3 0,1-1 6 0,-1 1 9 16,1 1-3-16,-2-1-1 0,3-1 1 15,-3 0-7-15,1-1 4 0,0 0 1 0,0 0-1 16,-1 1 5-16,0-3 2 0,1 0 7 0,0-1 17 15,2-1 13-15,-1-2-4 0,0-1-5 0,1-3-13 16,5 0-15-16,2-5 2 0,-3 1 0 0,2-3-5 16,2 0 3-16,-1-3 1 0,2 0 0 0,1-3-1 15,-2 0 4-15,5 1-6 0,-4-5 0 16,-1 2 2-16,6-2-4 0,-6 1 7 0,2-1 0 16,-1-2-3-16,2 1 1 0,-2 0-4 0,0 0 1 15,4 2 0-15,-4 4-1 0,0 4-2 16,-1 6 0-16,-2 3 2 0,-6 3-7 0,3 1-6 15,-5 4-7-15,1 1-6 0,-1 3 2 0,5 3 7 16,-2 5 6-16,4 1 5 0,1 4 7 0,-1 2-3 16,-2 2-2-16,2 1 0 0,1 0-3 15,-2 0 3-15,-5 1 1 0,-1-2 0 0,-3-3 3 16,-2 0-3-16,3-4 1 0,1-2-2 0,1-3-3 16,4-4 8-16,-2-2 3 0,2-1 7 15,-1-1 8-15,4-1 0 0,1-1 4 0,2-1-2 16,1-1 1-16,0-1-5 0,-2-1 0 0,2-1 3 15,-3 2-1-15,-2-2 7 0,-5-1 1 0,0 0 3 16,1 2 2-16,-3 1-2 0,2 2-4 0,-4 0-9 16,2 0-10-16,0 1-14 0,0 0-8 0,0 0-10 15,0 2-2-15,0 3 9 0,-4-2 7 0,3 5 9 16,-1 1 5-16,-2-1-4 0,1 0 2 16,-2 2 1-16,-2-1-1 0,-3 0 2 0,2-3-1 15,3-1 3-15,-1-1-4 0,-3-4-1 0,1 2-13 16,-5-6-38-16,-1 2-74 0,-6-4-233 15,-1-1-795-15,-1-3-454 0</inkml:trace>
  <inkml:trace contextRef="#ctx0" brushRef="#br0" timeOffset="23896.4856">31636 3213 1 0,'-2'-2'0'0,"0"1"0"0,1-2 0 16,1 1 0-16,0 2 0 0,0-1 0 0,0 1 0 15,0 1 0-15,1 0 0 0,1-1 0 16,0 1 56-16,0-2 32 0,1 1 11 0,3-1 32 15,-2-1 43-15,4 2 13 0,-5-2-10 0,5 1-52 16,-6-1-43-16,5 0-35 0,-4 1-26 0,-2 0-47 16,3-2-114-16,-2 0-225 0,-1 0-291 15</inkml:trace>
  <inkml:trace contextRef="#ctx0" brushRef="#br0" timeOffset="24842.3097">31034 3411 1 0,'-7'0'0'0,"0"0"0"15,-1-2 0-15,5 1 243 0,3 0 152 0,0-3-39 16,1 2-79-16,1-3-63 0,5-2-38 16,3-2-37-16,4-2-20 0,7-5-2 0,9-2-15 15,9-1-11-15,12-2-12 0,5-1-18 0,11 2-17 16,11-3-9-16,5-2-14 0,11 1-7 16,5 0-6-16,3 0-10 0,0 2-13 0,-11 2-33 15,-10 6-45-15,-9 1-50 0,-15 2-48 0,-12 3-49 16,-6 1-69-16,-10 2-159 0,-11 3-406 0</inkml:trace>
  <inkml:trace contextRef="#ctx0" brushRef="#br0" timeOffset="26176.5626">30349 4046 1575 0,'-3'-3'152'16,"-4"0"-50"-16,-2 0-29 0,3 3-5 16,-1 1 2-16,-3 2-7 0,-1 2-8 0,-5 5-5 0,1 2 8 15,-4 4 1-15,-1 2-3 0,0 3-4 16,-2 2-14-16,1 4-6 0,-1 2-8 0,4 1-7 15,1 4-2-15,1-2-8 0,8 0-7 0,2 1 1 16,6 0-1-16,1-1 3 0,5-1 6 16,-1-4-2-16,3-3 6 0,4-6 10 0,2-9 15 15,1-5 9-15,5-6 7 0,6-5-2 16,3-6-6-16,5-3-8 0,-1-6-5 0,3-3-5 0,-4-4-1 16,0 0 3-16,-4-1 3 0,-5 1-2 0,-3 1-1 15,-8 1-3-15,-1-1-4 0,-2 3 1 16,-6 1-6-16,0 2-2 0,-3 7 2 0,0 2 2 15,-4 6 4-15,2 3-2 0,0 0-8 0,1 3-9 16,0 1-10-16,1 1-12 0,0 3-11 16,1-1 5-16,-2 4 5 0,-2 4 9 0,3 7 11 15,0 2-1-15,5 2-1 0,-1-3 1 0,4 2-1 16,1-3-1-16,3 2 0 0,0-3-2 16,6-1 2-16,-5-5 0 0,7-3 2 0,0-3 3 15,6-5 0-15,-1-5 2 0,4-3 0 0,-2 0 0 16,-3-8 2-16,1-1-1 0,-4-1 0 0,-1-3 1 15,-6 0-3-15,-4-2 1 0,-4 1-2 0,-6 0-4 16,-5 1 0-16,-1 1-4 0,-3 1-5 0,-5 3-2 16,-2-1-2-16,0 4 2 0,-4 2 5 0,0 4 0 15,6 3 1-15,-5 1 1 0,2 1-3 16,4 2-1-16,0 4 1 0,3 0-5 0,-1 2 3 16,3 3-2-16,1 1-2 0,4 0 4 15,1 2 0-15,2 1 1 0,1 0 2 0,3-3-1 16,4 0 4-16,1-4 6 0,4-4 10 0,-1 0 2 15,7-2 3-15,-2-4-3 0,2 1-8 0,-4-3 4 16,5-3-2-16,0-2-4 0,0-1 1 0,0 0 0 16,-1-4-1-16,-2 1 5 0,-1 1 1 0,0-1-5 15,-2 2 2-15,1-3-6 0,0 2-4 16,0 2 1-16,-2 0-6 0,-3 5-2 0,2 3-2 16,0 4-3-16,-1 0 3 0,6 2 0 15,-5 1-1-15,6 5 1 0,-1 3 1 0,-1 3 1 16,1 0-2-16,-3 2 6 0,-4 0-3 0,-1 2 3 15,2 3 7-15,-5 1-4 0,-4 1 3 0,-2 1-2 16,-2 0-1-16,-3 2-2 0,3-2 4 0,-6-2 0 16,6-4-2-16,2-6 0 0,0-4-1 0,1-6 3 15,0-2 3-15,4-1 5 0,-1 0 1 0,5-5 0 16,2-1 1-16,9-3-3 0,0-3-1 16,1-1-1-16,-1-2-1 0,-1-3 2 0,2-1 1 15,-1-2 0-15,-2-1 6 0,-2 0-2 16,1-1-2-16,-1-2 1 0,-2-1-6 0,3-2-1 15,-3-2 0-15,-2-4-1 0,4 1-1 0,-4-3 0 16,-2 1 2-16,-2-2-2 0,0-1-1 16,-2 1 1-16,-4-1-1 0,2 1 2 0,-3 0 2 15,-2 4 0-15,-3 3 1 0,1 5 1 0,-2 9 0 16,-2 5 1-16,1 4-2 0,4 2-9 0,0 5-9 16,-3 3-4-16,1 5-1 0,-6 5 5 0,0 8 4 15,-1 4 5-15,2 6-1 0,1 5 0 16,5 1 3-16,0 5-1 0,-2 2 3 0,4 2 1 15,-3 0 0-15,0 4-1 0,4-4-1 0,4-2 0 16,0-2-5-16,3-12 2 0,3-6 2 0,3-6 2 16,3-11 12-16,0-1 3 0,1-7 5 0,3-1 0 15,1-3-4-15,1-6-5 0,1-1-4 16,4-4-1-16,0 2-3 0,-2-3 5 0,1 0 5 16,-3 1-3-16,0 2 2 0,4 0-6 0,-3 2-5 15,2 2 2-15,-6 5-4 0,-4 3-1 0,-4 2-1 16,-1 3-3-16,-4 2 0 0,3 3 2 15,-1 4 3-15,2 3 0 0,-3 2 6 0,-5 2-4 16,3 3 1-16,-4-2 0 0,-2 1-3 0,-2-1 4 16,-2 0-2-16,-3-1 1 0,-1 0-3 15,-1-1-5-15,-1-3-17 0,1-3-24 0,2-5-31 16,-6-1-64-16,2-5-138 0,-4-6-485 0,-1-4-866 16</inkml:trace>
  <inkml:trace contextRef="#ctx0" brushRef="#br0" timeOffset="26330.4121">31368 3662 1649 0,'25'-3'449'15,"9"-4"-399"-15,14-3-1 0,5 2 16 16,-1-2 7-16,6 2-7 0,-4 3-27 0,-3 0-18 16,-5 3-16-16,-10-2-37 0,0 0-77 0,-12 1-171 15,1 1-421-15,-4 2-632 0</inkml:trace>
  <inkml:trace contextRef="#ctx0" brushRef="#br0" timeOffset="34017.0974">13308 16152 7 0,'0'-3'491'15,"-1"-1"-101"-15,-3 1-69 0,1-1-48 16,1 3-30-16,-2-2-29 0,-2 2-23 0,5 1-31 16,-1-1-21-16,0 1-28 0,2 1-29 0,0-1-17 15,2 0-21-15,-1-1-10 0,0 0-7 0,-1 1-7 16,3 0 0-16,4-1-3 0,2 1 12 15,4-1 3-15,11-3 5 0,6-1-2 0,7 1-12 16,13-3-4-16,6-1-6 0,6 1-1 16,11-3 1-16,6 2-1 0,6 2-1 0,4 0-5 15,5 0 1-15,-1 2-6 0,5 0 5 0,-5 3 0 16,-3 4-6-16,-7 2 5 0,-4 0-3 0,-12 2 0 16,-2-3 3-16,-11 3 0 0,-5-1 2 0,-7-2-4 15,-5 2 2-15,-6-3-2 0,-5-2 0 0,-3 0 3 16,-2 0-5-16,-6-1 2 0,-4-1-8 15,-1 1-3-15,-3-2-4 0,-6 0-14 0,-1 2-10 16,-1 0-25-16,-2 2-33 0,-1-2-71 0,0-3-133 16,-3 1-266-16,-3-3-615 0</inkml:trace>
  <inkml:trace contextRef="#ctx0" brushRef="#br0" timeOffset="34297.4051">14619 15795 1532 0,'9'-2'282'0,"3"-3"-88"0,13-1-31 0,4 1-6 16,7 2-6-16,6 1-20 0,7 2-28 0,2 2-25 16,0 3-15-16,0 3-14 0,-2 4-10 0,-6 2-7 15,-2 4-13-15,-9 3-3 0,-5 1-5 16,-6 3-1-16,-3-2 5 0,-5 4 0 0,-4 1 3 15,-1 5-2-15,-6 4-1 0,-2-2-1 0,-6 0 1 16,-1-3 3-16,-3-1 2 0,-5-4 1 16,-5 0 2-16,-1-3-4 0,-3-3 1 0,-6 2-10 0,-6 0-17 15,0 1-37-15,-9 0-62 0,-1 0-100 16,-2-1-144-16,-3 3-407 0,-1-2-829 0</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25:45.873"/>
    </inkml:context>
    <inkml:brush xml:id="br0">
      <inkml:brushProperty name="width" value="0.05292" units="cm"/>
      <inkml:brushProperty name="height" value="0.05292" units="cm"/>
      <inkml:brushProperty name="color" value="#FF0000"/>
    </inkml:brush>
  </inkml:definitions>
  <inkml:trace contextRef="#ctx0" brushRef="#br0">32178 14191 1 0,'1'0'0'0,"-1"-1"0"0,-1 0 0 15,-1-1 0-15,1 2 0 0,-1-1 19 16,0-1 116-16,1 1-12 0,1 0-11 0,-3-1-13 15,1 1-7-15,-1-1-13 0,0 1-6 0,3 0-6 16,-2 0-1-16,0-2 0 0,-3 2 5 0,4 0 4 16,-1 0 8-16,0 1 4 0,-3-2-4 0,3 0-13 15,-1-1-14-15,-1 1-16 0,1 0-14 16,0-2-6-16,-3 2-11 0,3-3-3 0,-4 3-1 16,3-2 1-16,-3 1 0 0,2-1 3 0,-1 1 0 15,-3-2-3-15,4 0 5 0,-4 1-2 16,0 0 0-16,-1-2-2 0,-1 0-3 0,1 2-1 15,-3-1-1-15,-1 0 3 0,3 1-3 0,-1-2 2 16,-1 1-3-16,-1 2-2 0,3-1 1 16,-1-1 1-16,-2 1-1 0,1-1 4 0,1 1-3 15,1-1-1-15,1 2 1 0,0 1 1 0,1-2 1 16,-1-1 0-16,-1 1-3 0,1 0-4 0,0 1 0 16,-2 1 0-16,2 0 1 0,-1-2 1 15,-1 1 1-15,-3-1-1 0,1 1 2 16,-3 2 1-16,1-3 3 0,-1 1 1 0,-1-1-1 0,6-2-2 15,-2 3 3-15,0-2-1 0,2 2 1 16,2-1 0-16,0 1-5 0,-3-1-2 0,2 1 0 16,0 1 0-16,-3 0 2 0,2-1-1 0,0 1-2 15,-1-1-3-15,-4 0 4 0,0 1 0 0,0 0 3 16,-2-4 0-16,-2 5 0 0,-3-3 1 16,1 2-1-16,3 0 4 0,-2-1-1 0,2 0 2 0,1-1 1 15,-1-2-2-15,1 3 0 0,-1-1-3 0,3 2 1 16,-1-1 3-16,-2 0 0 0,1-1 2 15,-2 0 2-15,0-1 3 0,0 1 3 0,-1 0 0 16,1-1-4-16,-4-2-4 0,2 2 0 0,-5 1 0 16,-2 1 2-16,0 1 1 0,-1-3 0 15,0 1 0-15,-1 0 0 0,-1 0 0 0,-4 0 4 16,3 0 2-16,-4-1 4 0,0-1 3 0,5 2 4 16,1-1-2-16,1 3-2 0,2 0-3 15,-2-2-9-15,2 3-2 0,-2 0-4 0,1 0-2 16,1 0 2-16,-1 1-2 0,0-1 1 0,0 0-1 15,-2 1 0-15,-2-1-2 0,-3 1 1 0,2 1 2 16,-2-1-1-16,5 0 2 0,0 0-2 16,1-1-2-16,0 2 2 0,3-1-1 0,-2 1 1 15,1-1 2-15,0 1-3 0,5-1-1 0,-4 1-2 16,5 1 1-16,-4 2 0 0,1-3 3 16,-2 2-2-16,-2-2-2 0,1 3 3 0,-1-2-3 0,4 2 1 15,0-1 0-15,-1 0-1 0,3 1 1 16,-1-1-1-16,0 0 2 0,3 0-2 0,-5 0 2 15,5 0-1-15,0 0-3 0,2 2 1 0,-2-1 0 16,-1-1 1-16,1 1 2 0,-1-1-2 0,-1 1 0 16,-3-1 0-16,4 1 0 0,-4 0 0 0,1-1 0 15,1 1 2-15,-1-1-2 0,2 0 2 16,2 0 0-16,-1 2 0 0,-4-1 3 0,0-1-5 16,0 0 1-16,-1 1-2 0,-2 0-1 0,3 2 0 15,0-2 2-15,-3 2-1 0,2-1-1 16,-2 3 2-16,-1-2-3 0,1 0 1 0,-5-1 3 15,-2 2-1-15,2 0 3 0,0-1-2 0,3-1-2 16,2 1 3-16,0-1-1 0,1 0 0 0,5-3-2 16,-3 3 0-16,3 3-1 0,-4-3 2 15,2 2 3-15,1-1-3 0,-1 1 2 0,-1-2-2 16,1 0-2-16,-1 2 2 0,1 1 0 0,-2-1 0 16,3-2 3-16,0 1-3 0,1 1 2 0,0-2-2 15,-2 2 1-15,0 1 0 0,-1-1 2 0,-4 1 0 16,-1 1 0-16,-1 0 5 0,3-1-4 15,-1 2 3-15,2-2-2 0,2-2-1 0,-3 3-1 16,2 0-1-16,3 0 3 0,-2 2-3 0,2-1 1 16,1 0 4-16,2-2-3 0,2 2 4 0,1 0-1 15,-4-1-1-15,3 2 1 0,-1-2-2 16,-2 2 1-16,5-1 0 0,-2 2 1 0,1-1-3 16,2 2 4-16,1-3-2 0,0 2-2 0,4-1 4 15,-3 1-2-15,4-2 2 0,-3 2 0 0,3-1-1 16,1 0-1-16,-1-1-1 0,1 1 1 15,0 2 1-15,-1-3 2 0,-1 4 3 0,-1-2-3 16,-2 2 6-16,-1 3-6 0,2-2-1 0,-2 3 1 16,2 0-4-16,3-4 1 0,-4 3-3 15,4-2 1-15,-2 0-1 0,1 2 2 0,2-1 0 16,-3-1-1-16,3 1 2 0,-2 0-4 0,2-1 2 16,0 3 2-16,1-1-5 0,-3-1 8 0,2 0-4 15,1 1 1-15,-2 0 0 0,0 0-1 16,2-2 1-16,2 3-2 0,-1-4 2 0,4 2-4 0,-1 0-2 15,1-2 3-15,-3 3-8 0,3-3 7 16,1 2-1-16,-2-1-1 0,2-1 8 0,-2 2-7 16,4 0 5-16,-3-2-2 0,-1 1-1 15,3-1 0-15,1-1-2 0,1 1 3 0,-2-2-3 0,2 2 4 16,0-3-2-16,0 2-1 0,-1 1 3 16,2-2-4-16,-1 2 4 0,0 1-5 0,0 0 2 15,2-1-1-15,-2-2-4 0,1 0 6 0,-1-2-2 16,0 1 0-16,1-3 0 0,-1 2-3 15,0-2 2-15,1 0-1 0,-1-2 4 0,0-2 0 16,-1 2-3-16,1 1 1 0,-1 0-3 0,1-3 1 16,0 1 3-16,0-2-1 0,0 2-1 0,0-1-4 15,0-1 6-15,0 1-5 0,0 0 2 16,1-3 1-16,0 6-5 0,1-3 6 0,0 0-4 16,-2 2 4-16,1-2 1 0,-1 0-3 0,1 3 3 15,1-1-3-15,-1-1-1 0,1 1 1 0,1 1 1 16,-1 0 1-16,0 2-3 0,1-2 3 15,1 2-5-15,-1-2 3 0,1 1 3 0,1 0-3 16,-2 2 3-16,2 0-3 0,-1 1 0 0,2-2 0 16,-1-1 1-16,2 0 3 0,0 2-5 15,0-2 4-15,1 2-4 0,2-1 0 0,-3-2 4 16,2 3-2-16,3-1 2 0,-2 1-2 0,1 1-1 0,2-2 0 16,-1 1 3-16,1-1 2 0,0 2-3 15,0-2 2-15,3 1-8 0,-2 0-3 0,1-1 5 16,0 3-2-16,-2-1 7 0,2 2-3 15,-1 1-2-15,2-1 0 0,0 1-2 0,1 0 6 16,0-3 1-16,-2 2-3 0,5 1-2 0,1-3-4 16,-2 2-1-16,2-2 2 0,1-1 2 0,2 1 2 15,1 0-4-15,0-1 4 0,1-2-1 16,-3 2 2-16,3-3 7 0,0 1-5 0,-1 0-3 16,-1-1-2-16,1 1-4 0,-1-2 2 0,1 5 6 15,0-5-2-15,1 5 0 0,-2-5 0 0,-3 0-2 16,1 1 3-16,2 0 4 0,-2-1-3 15,1 1-1-15,-2-3-4 0,4 3-3 0,0-2 3 16,-4-2 4-16,5 1 3 0,-2 0 3 0,-2-1-4 16,-1 1-2-16,2 0 1 0,-1-2 5 15,3-1-1-15,-3 1 2 0,7-4 1 0,1 2-8 16,2-2 6-16,2 1 0 0,0-2-1 0,0 2 4 16,1 1-3-16,-1 1-7 0,-3 3 1 0,1-2 1 15,-2 2-2-15,-1-2 6 0,-3 1-4 0,-1-1-6 16,-1 1 10-16,1-1-2 0,-3-1 1 0,3 0 4 15,1 0-7-15,-1-1 3 0,2 0-3 16,1 0-1-16,1-1 5 0,-2 0 0 0,0 1 1 16,3 0-5-16,0-1 6 0,1 1-4 0,0-2 2 15,0 2 7-15,0-2-13 0,-2 2 6 0,1-1-4 16,-3 1-5-16,-2 1 5 0,4 1-1 16,-4 0 1-16,0 0 2 0,1-1 2 0,-2-1-4 15,0 1 2-15,3-1 6 0,-4 0-8 0,4 1 3 16,-3-1-3-16,3 0-4 0,0 0 6 0,0 0 0 15,3-1 1-15,-1 1 0 0,-5-1-4 16,3 1 1-16,-5-1 2 0,4-1 4 0,-1 0-3 16,1-1 3-16,-1 2-6 0,1 0-2 0,-1-2 8 15,4 1-3-15,-6 0 0 0,5-1 2 16,2 2-6-16,0 0 0 0,4-3 6 0,3 2 2 16,2-3-2-16,-1 1 0 0,4 2-3 0,2-1-6 15,-1 1 7-15,4 1 1 0,-3-2 1 0,2 2 2 16,-4 1-5-16,-2-1 0 0,1 0 0 0,0 0 4 15,0-3-3-15,-3 3 0 0,0-2-3 0,1 1-5 16,1 0 3-16,2-1 1 0,2 1 4 16,-2 0-5-16,0-1 3 0,-2 1 0 0,2-3-2 15,1 2 6-15,-3-2-3 0,-2 0-1 0,-3 1-1 16,2-2-2-16,-4 0 1 0,-1 1 1 0,2-2 3 16,0-2 5-16,-3 1-7 0,1-3 0 15,-1 2-5-15,-1-1 1 0,1-1 4 0,0 2 1 16,2-3-1-16,-2 3-2 0,0-5-1 0,-1 3 1 15,-5 0 2-15,5-1 2 0,-2-1-1 16,-5 2-1-16,5-2-1 0,-5 1-6 0,4-1 6 16,-3 0 2-16,-1 0-1 0,2 1-1 0,-3 0-1 15,1 1-3-15,2-2 3 0,-3 2 13 16,0-2-5-16,1 3-1 0,-2-2-1 0,2 1-12 16,-3-2 4-16,0 2 5 0,-1-1 0 0,3 0 2 15,-6-1 0-15,4 2-3 0,-6-3 1 0,2 1 1 16,1 0-4-16,-3 1 2 0,6-4-2 15,-2 2-5-15,1 0 7 0,2 0-4 0,2 1 2 16,4-1 4-16,-2-1-7 0,5 3 0 0,-2-1 1 16,-3 3 1-16,1-2 1 0,-3 2 0 15,2-1-1-15,-5-1-6 0,-5 1 7 0,3-1 1 0,-6 0 1 16,4-3 6-16,-3-1-6 0,-2 1-3 16,-1-2 1-16,-2 1-3 0,2 1 4 0,-3-1 0 15,0 0 0-15,2 4-8 0,-2-3 6 0,-1 1-1 16,2 0 1-16,2 1 6 0,-1-1-8 0,2 0 0 15,0 1-1-15,-3-1-7 0,2 1 4 0,-2-1 0 16,2 0-2-16,-3 1 0 0,0-1 2 16,-1 0-3-16,-1 0 0 0,1-1 5 0,-2 2-9 15,2-1 7-15,-4 3-1 0,-2-2-2 0,2 0 8 16,-2 0-3-16,5 1 2 0,-3 1-4 16,-1-1 1-16,0 1-2 0,0-1 3 0,4-1 5 15,-2 2-5-15,2-1 3 0,1-1-2 0,-4 2-1 16,5 1 7-16,-4-1 2 0,3 2 0 15,-2-1-1-15,-2 0 0 0,-1-1-2 0,2 1 1 0,-1 1 2 16,0 0-3-16,1 1-1 0,-1 1-1 16,-2 0-3-16,0-1 3 0,-4 1 2 0,4 1 0 15,2-1 4-15,1 0-2 0,-3 0-1 0,0 0 3 16,0-1 4-16,-1 2-3 0,2-2 2 0,0 0-3 16,-1 2-4-16,0 1 6 0,-1 0-3 15,1-4 1-15,-1 3 1 0,-3-1-6 0,3 0-4 16,-2-1 0-16,-2 0 2 0,2 1-3 0,-1-2 5 15,-1 4-2-15,0-1-2 0,-1 0 6 0,2 1-1 16,-2 1 1-16,4-1 2 0,-3 0-4 16,2 1 2-16,-1-1-1 0,-2 1-1 0,3-1 5 15,-2 2 1-15,3-3-3 0,0 1-2 0,-4 0 1 16,1-1-2-16,-2-1 1 0,3 0 2 0,-3 1-6 16,2 0 2-16,-2-1-1 0,-1 0-1 15,2 1 2-15,-6 0 0 0,3-1 0 0,1 2-3 16,-7-1 1-16,9 1 0 0,-9-3 3 0,5 2 4 15,-1-1-3-15,-2 1 0 0,-1 0-1 16,-1 0-1-16,0 1 4 0,-2-1 0 0,1-1 1 16,0 3-1-16,0-1 0 0,-1-1-3 0,-2-4 2 15,1 1 6-15,-3-1-5 0,2 0 1 0,-3 0-2 16,-1-1-5-16,-1 2 6 0,0-3 0 0,-3 1 0 16,-3 1 0-16,-1 1-1 0,-1 1-1 0,-5-2 0 15,2 0-2-15,-3 2-10 0,-3 1-13 0,-3 0-29 16,-3 3-42-16,-3-4-54 0,-4 1-276 15,-7 1-627-15</inkml:trace>
  <inkml:trace contextRef="#ctx0" brushRef="#br0" timeOffset="2722.7621">28099 16023 1304 0,'-1'-7'339'0,"-2"-3"-99"0,2 0-47 16,0 3-11-16,0 2-20 0,1 0-27 15,0 1-20-15,0 2-26 0,1-1-20 0,-1 2-11 16,1 0-23-16,-1 1-16 0,0 0-14 0,0 0-10 16,1 1 0-16,0 2 0 0,3 4 5 0,1 4-3 15,1 5 5-15,4 6-2 0,-1 4 0 16,2 3 3-16,-2 3-5 0,0 4 4 0,-1 4-2 15,-1 5 2-15,-4 2 0 0,0 3 0 0,-3 4-2 16,0 4-4-16,-3-4 5 0,2-4-6 0,0-4 4 16,-2-6 5-16,3-6-3 0,0-1 6 0,0-6-2 15,2 0-6-15,-1-4 2 0,0-5-2 0,-1 0 2 16,0-6-3-16,0-2-4 0,1 0-11 16,-1-7-25-16,1-1-42 0,-1-2-74 0,-1 0-94 15,0-2-222-15,0 0-405 0,-4-4-152 16</inkml:trace>
  <inkml:trace contextRef="#ctx0" brushRef="#br0" timeOffset="3012.2794">27763 16734 1814 0,'-2'2'147'16,"0"3"-71"-16,1 5-39 0,1 2 30 0,0 4 32 15,1 1 11-15,3 3-1 0,2 0-15 16,-1 3-12-16,1 0 1 0,2-1-7 0,0 1-2 0,1 2-13 15,2 3-10-15,2-2-13 0,-2 0-9 0,0-6 3 16,4 0-5-16,-2-2 5 0,0-3-1 16,3-4-4-16,-2-3 1 0,0-1-4 0,1-2 1 15,-3-4 0-15,-2-1 2 0,4-2-3 0,2-8-5 16,1-2-2-16,6-2-8 0,-2-2 1 0,4-2-5 16,1-2-6-16,3-3 1 0,2-5-11 15,1-1-4-15,-2 1-15 0,-1 1-19 0,-5 3-36 16,1-3-56-16,-2 2-93 0,-1 2-264 15,5 0-590-15,-7 3-168 0</inkml:trace>
  <inkml:trace contextRef="#ctx0" brushRef="#br0" timeOffset="3681.5301">25387 17680 570 0,'-3'-8'381'16,"-1"-2"-95"-16,2-3-47 0,-2 4-27 0,1 2-19 15,3-1-18-15,-2 3-31 0,1 3-29 0,0 0-27 16,0 1-21-16,-1 2-26 0,1 0-25 0,-2 1-11 16,1 2-11-16,0 8 10 0,-2 7 12 15,0 4-3-15,1 3 2 0,-2 0-8 0,3-1-4 16,0 4-1-16,-1 0 5 0,3 5 4 0,-1-1-6 15,1 1 3-15,0-2-8 0,-3-1-2 16,2 4 9-16,-2-4-4 0,-2 1-2 0,1-1-7 0,-2-10-12 16,5-10 3-16,-1-1-24 0,0-1-53 15,-1-2-96-15,0-2-157 0,1-1-273 0,-1-2-686 16</inkml:trace>
  <inkml:trace contextRef="#ctx0" brushRef="#br0" timeOffset="4038.0471">25191 17656 1607 0,'6'-16'207'0,"2"-5"-90"16,5-5-41-16,5 8 2 0,1 4 13 15,5-2 16-15,4 5-5 0,4-4-10 0,7 5-12 16,3 0-16-16,0 4-9 0,4 6-11 0,-2 3-8 16,-2 4-12-16,-2 2-14 0,-3 4-5 0,-13 4-10 15,-4 3-4-15,-10 6-5 0,-7-1-5 16,-4 6 4-16,-7 2 1 0,-5 0 5 0,-5 6 1 15,-5-2 1-15,-5 0-8 0,-5 1-2 0,1-5 2 16,-2 0 2-16,-2-4 7 0,5-2 7 0,1-9-2 16,7-4 6-16,3-9 8 0,2-5 13 15,9 2 17-15,2-4 12 0,3-1 3 0,4 1-9 0,3 0-14 16,1-1-19-16,0 2-5 16,5 1-6-16,1 2 0 0,6 2 5 0,-1 1-7 15,5 4 4-15,4 3 7 0,2 3 0 0,-1 3 0 0,1 2-7 16,-1-1-7-16,-11-10 3 0,-1 3 10 15,4 0-3-15,1 2-21 0,-2-2-31 0,4 3-60 16,0-3-79-16,6 2-118 0,-3-3-280 0,1-1-467 16,3-4 262-16</inkml:trace>
  <inkml:trace contextRef="#ctx0" brushRef="#br0" timeOffset="4617.9003">26274 17856 1415 0,'-13'2'343'0,"-8"4"-312"0,-6 4-26 0,0 8 3 16,2-2 17-16,2 5 31 0,-4-1 29 15,1 0 23-15,3 2-2 0,1 0-15 0,0 3-28 16,4 0-26-16,0 0-11 0,5 0-10 0,10-16 12 16,-1 3 7-16,4-4-11 0,0 3 16 15,4-5-16-15,1 0 6 0,4-4 7 0,4-2-27 16,17-5-9-16,1-9-20 0,2-3-10 0,-8-1 1 15,-1-2 11-15,-4 1 8 0,-2 1 8 16,-4 0 10-16,-5 2-7 0,-3 0 4 0,-4 3 1 16,-2 1 4-16,0 5 9 0,-2 5-7 0,1 0-4 15,0 2-16-15,1 0-25 0,0 2-3 0,-1 3 6 16,0 3 9-16,-1 4 10 0,0 1 7 0,2 3 0 16,0 1 3-16,4 2 8 0,0 3 3 0,4-3-5 15,2 1 0-15,-4-9 12 0,2 0 6 0,0-2-1 16,5 0 7-16,-3 0-19 0,2-1 0 15,4-5 14-15,-2-1-1 0,3-2 14 0,4-4-21 16,12-11-5-16,-5-8-7 0,-1-1-12 0,-8 2 24 16,-3-1-8-16,-1 1 9 0,-4 3-1 15,0-1-7-15,-3 1 1 0,-2 5-5 0,0 4 4 16,-3 4-2-16,2 1-4 0,-3 4-6 0,-1-1-7 16,0 2-6-16,1 4 0 0,-2 1 1 0,0 3 2 15,1 5 6-15,-1 0 8 0,0 2-9 16,0 0 7-16,0 3-4 0,-1 2-4 15,1-1 6-15,-3 3-4 0,2-6 3 0,0-7-2 0,0-2 18 16,1 0 3-16,0 0-1 0,-3-3 26 0,6-1 0 16,-3-2 7-16,1-3 9 0,0-4-16 15,1-5-16-15,0 2-9 0,2-5-1 0,2 2-6 16,-2-1 5-16,0 6-3 0,4 2-11 0,-2 0-4 16,3 3-11-16,1-4-2 0,2 4-7 0,-2 2-17 15,4 0-23-15,0 1-54 0,1-2-102 0,1 0-146 16,1 1-309-16,1-1-823 0</inkml:trace>
  <inkml:trace contextRef="#ctx0" brushRef="#br0" timeOffset="5173.7263">26982 17864 1813 0,'-9'3'135'15,"-8"6"-103"-15,-1 0-25 0,-2 5 23 16,5 0 25-16,-2-1 30 0,2 3 18 0,0 1-10 15,4 0-23-15,-3 0-22 0,5 0-11 0,4-3-10 16,4-1 6-16,5-3 6 0,1-4-2 0,4 1 9 16,2-5-4-16,-1-3-4 0,1-4-4 15,5-3-12-15,1 0-5 0,1-2-15 0,2 0 6 16,-3-1-9-16,1 0 1 0,-4 3 4 0,-2-1-6 16,-3 5 8-16,-2 0-9 0,-2 1-1 0,1 2-4 15,-1 1-2-15,3 3 3 0,-2 2-5 0,4 4 3 16,0 5-1-16,0 3 6 0,0 4 6 0,1 6-5 15,3 0 2-15,-9-11-6 0,2 0 4 16,0 3 3-16,-2 5-8 0,1-1 8 0,-4 4-20 16,-2 1 1-16,-1 4 11 0,-4-1-14 0,-2 1 22 15,-5-1-8-15,0-4 7 0,-2-3-5 16,1-2 4-16,-1-7 16 0,-1-2 2 0,5-6 23 16,0-4-11-16,0-5-3 0,5-5-17 0,-1-2-4 15,2-6 11-15,0-1-12 0,3-2 19 0,2-6-12 16,2 0-14-16,2 0 15 0,1-4-12 0,3 3 14 15,3-2-6-15,15-23-9 0,2 5-2 16,0 5-9-16,-7 2 8 0,-1 2 4 0,0 2 0 16,-3 1 3-16,-2 1-6 0,-2-1 12 0,-3 4-7 15,-2 2 5-15,-4 7 4 0,-1 3-11 16,-3 6 9-16,-1 1 0 0,-1 4 4 0,-2 5-7 16,1 1-6-16,-2 2-11 0,0 3-6 0,-7 2 9 15,-2 7 3-15,-5 3 7 0,2 6 4 0,-4 2-5 16,2 0 0-16,3 3-5 0,4-2 2 15,5 4 4-15,0-3 2 0,6 2 2 0,6-7-6 0,1-4 5 16,8-3-4-16,4-5 6 0,4 0-2 16,1-6-26-16,2-2-14 0,2-4-72 0,3-2-117 15,0-4-273-15,3-3-627 0</inkml:trace>
  <inkml:trace contextRef="#ctx0" brushRef="#br0" timeOffset="5474.6398">28265 17811 1769 0,'-5'-7'273'0,"2"-1"-438"0,-6-1-20 0,6 9 29 15,-1 0 87-15,-1 1 49 0,-2-2 18 0,0 1 4 16,1 0 3-16,-2 1 10 0,2 2 2 15,-2-4 12-15,4 2 4 0,1-1 15 0,3 0 14 0,0 0-4 16,1 0 3-16,-1 0-12 0,0 0-10 16,2-1 0-16,-2-1-4 0,-2 2-1 0,4 0-17 15,-2-1-14-15,0 1-24 0,0-2-23 0,-2 0-18 16,2 0-47-16,-1 0-54 0,0 1-88 16,1-3-127-16,-1-1-126 0,0 1 46 0,-1 2 458 15</inkml:trace>
  <inkml:trace contextRef="#ctx0" brushRef="#br0" timeOffset="6116.1602">28277 17809 1 0,'0'3'0'0,"0"5"8"0,1 1 137 16,-2 0 30-16,2 0 10 0,-1-2-5 0,4 0 4 15,0 1-5-15,0 0 1 0,4-2-7 0,1 1-8 16,3-2-22-16,2 0-17 0,1 1-22 15,0-2-30-15,1-1-12 0,0-3-15 0,-2-3-2 0,-1-1 2 16,0 1-4-16,-2-3-5 0,1-6-13 0,-4 1-8 16,2-2-9-16,-4-1-1 0,2 2 5 15,-3 0-7-15,-2-3 1 0,-2-1-4 0,-2 3-8 16,-4-1 4-16,2 7 1 0,-2 0-1 0,-1 3-2 16,-3-1-3-16,3 4-4 0,-3 2 3 15,-1 1 6-15,-1 5-3 0,1 0 3 16,1 0-2-16,1 2-2 0,1 3 1 0,6 1-9 15,1 3-2-15,5 1-9 0,5-2-3 0,0-4 0 0,6-2 4 16,4-4 11-16,3-1 5 0,5-6 16 16,-2-2-1-16,-1-5 3 0,3-3 5 0,-5 0-5 15,3-1 4-15,-1-6 0 0,-5 0 2 0,-2-3 0 16,-5-5 3-16,-1 2 5 0,-4-2-6 16,0-4 2-16,-6-3-4 0,-2 1-7 0,0-3 4 15,-1 4-5-15,-1-1 0 0,-3-2-1 0,2 0-2 16,-2-1 5-16,1-1 2 0,-2 3 16 0,0 2 14 15,-1 2 14-15,2 2 3 0,-2 3-5 16,2 4-8-16,-1 6-14 0,1 0-7 0,1 8-11 0,3 3-14 16,0 3-13-16,1 1-18 0,1 1-3 15,0 7 4-15,-1 1 10 0,4 9 15 0,2 6 1 16,2 2-2-16,1 8-7 0,2 1 5 0,0 9 0 16,0 6-2-16,-2 1 3 0,2 6-9 0,-6 0-8 15,-1 4-9-15,-4 2-18 0,-3 3-14 16,-2-3-13-16,1-3-2 0,-3 1 0 0,0-6 11 15,3 0 23-15,0-28 14 0,0 2 18 0,3-5 4 16,-3 1 11-16,3-5 41 0,-3-2 74 16,3-6 51-16,2-2 10 0,0-9-23 0,3-5-55 15,6-20-40-15,2-9-5 0,2-4-8 0,-3 2 1 16,-1 4 3-16,-1 3-3 0,-2-1-5 0,-4 6-15 16,4 1-9-16,-2 3-14 0,4 3-10 15,0-1-14-15,5 1-25 0,2 1-31 0,4 1-69 16,-1 2-100-16,4 1-195 0,-1-2-407 0,5 2-491 15</inkml:trace>
  <inkml:trace contextRef="#ctx0" brushRef="#br0" timeOffset="7834.5185">29793 17347 2277 0,'-3'-23'27'0,"-5"-6"-16"0,-1-5 11 0,2 4 34 16,0 5 28-16,-1 0 12 0,4 0 17 15,-3 0-6-15,-2 0-3 0,4 2-6 0,-3-2-15 16,1 4-12-16,-2 2-13 0,5 3-6 0,-2 5-11 16,3 5-8-16,0-1-5 0,1 6-15 15,0-1-4-15,2 2-10 0,0 2-8 0,0-2 1 16,0 3-5-16,0 4 5 0,0 3 1 0,0 9 5 15,0 1 0-15,2 2 1 0,2 5 3 0,-2 3-8 16,4 4 6-16,-3 5-2 0,-3 4-7 16,-2 1 7-16,-5 4-5 0,-2 3 1 0,-2 2 1 15,1 1-3-15,0 1 0 0,-1 0 1 0,1 3 5 16,0 2-2-16,-1-2-3 0,2-1-10 16,0-8-3-16,2-6 1 0,0-6-3 0,0-5 13 15,4-6-2-15,1-10-2 0,-2-5 13 0,3-7 7 16,1-4 16-16,0 0 11 0,1-2-1 0,-1-4-9 15,0-5-12-15,0-8-4 0,4-5-5 0,-2-3 6 16,0 0 2-16,5-4-6 0,1-3 4 0,0-1 0 16,6-6 8-16,0-1 5 0,0-2-4 15,3 1-2-15,1-3-11 0,1-1 0 0,1 4-1 16,0 3 2-16,0 5 3 0,-1 9-9 0,-3 2 5 16,1 6-10-16,-4 3 2 0,3 5 3 0,-3 3-10 15,-1 5-1-15,-1 5-9 0,0 0-4 16,-1 4 1-16,4 4 6 0,-4 2 5 0,-2 4-2 15,3 2 4-15,0 0-7 0,-1-1 1 0,1-2 2 16,0-3-5-16,2-2 3 0,-2-3-3 16,0-4 2-16,4-3 10 0,-4-4 9 0,1-2 5 15,0-2 4-15,3-4-3 0,0-2-4 0,-1-5-3 16,3-2 9-16,-6-1-5 0,2 4 3 16,-5-1-1-16,0-1-9 0,-2 2 8 0,-1 2 2 15,-3 2 4-15,2 5 2 0,-2 2-5 0,-2 3-6 16,1 1-6-16,-2 2-3 0,1 0-9 0,0 0-5 15,-1 2-5-15,0 4-2 0,-3 1 12 16,2 2 6-16,-2 4 10 0,-1 3 5 0,3 0-2 16,1 2-7-16,2-4-5 0,0-5 4 0,6-1 0 0,2-4 15 15,0 0 4-15,2-4-4 0,0-1 8 16,0-6-6-16,2 0-1 0,2-1 4 16,0-3-7-16,2-1-3 0,-2-3-8 0,3 0-2 0,-1-1 3 15,-3 0 8-15,-1 2 1 0,3 0-4 16,-5 0 0-16,1 0-4 0,2 2 3 0,-3-1 3 15,-4 3-4-15,1 5-2 0,1-1-5 0,0 2-3 16,0 2-1-16,1 2 0 0,2 4 1 0,1 1-3 16,4 5 3-16,-3 1-2 0,2 0 0 15,-4 2 5-15,-2 1-2 0,2 2-3 0,-3 1-2 16,0 1-7-16,-2-3 4 0,-4-3 7 0,-2-2 2 16,0 0 3-16,-1-6-4 0,-1-1-8 0,0-3 4 15,0-1 7-15,1-2 3 0,0 3 7 16,-1 0-3-16,0 0-2 0,-3-2 1 0,2-2 2 15,1 1 6-15,-1-1 6 0,1 0-4 0,1 1-3 16,1-3-6-16,0-2-2 0,1 0-4 0,4 0 1 16,-2-2-3-16,3 1-6 0,-3-3 8 15,3 0 2-15,1-1 6 0,-3-1 3 0,3-2-3 16,0 0-4-16,2-2-2 0,-3 0 1 0,1 2 0 16,1 0 2-16,-2 7 0 0,-2-1-7 15,0 4 5-15,-1 1-2 0,-3 3 2 0,3 1 4 0,-2 0-8 16,0 1-6-16,-1 2-8 0,6 0-5 15,-3 3 4-15,3 3 5 0,1 3 4 0,-4 2 0 16,4 0 0-16,-5 2-7 0,-1 0-2 0,-2 0 4 16,-2 1-4-16,-3 1 0 0,-5 1-1 0,-4-2-5 15,1 4 1-15,-1-1 4 0,-3-3-14 16,4-1-10-16,4-7 10 0,2-4 8 0,7-4 31 16,0-1 30-16,0 0 1 0,1 0-4 0,4-1-15 15,-1-4-11-15,2 0-1 0,-1-3-2 16,4 2 6-16,0-1-2 0,2-1-4 0,0 0-2 15,5-4 0-15,-2 1-1 0,3-1 4 0,-4-1 3 16,0 0-3-16,-2-4-5 0,1 3 0 0,-5-4 2 16,2 0 4-16,-2 1 5 0,-4 2-3 15,-1-1-4-15,4 0 1 0,-4 4 8 0,0-3-2 0,2 8 7 16,-2-2 2-16,-1 4-6 0,0 3 8 0,-1 0-8 16,0 3-5-16,0 1-9 0,0 1-13 15,1 3-4-15,-1 3 0 0,1 4 9 0,2 5 6 16,-1 4 3-16,-2 6-2 0,-5 1-3 15,2 2 4-15,-5-1-4 0,-1-1 3 0,2-1 4 16,-2-5-6-16,1-5 3 0,0-3-3 0,6-5 2 16,-1-3 1-16,-1-2 8 0,3 0 3 0,0-4-1 15,-1 1 7-15,0-1 0 0,-2-3 3 16,3 3 6-16,-3-4-3 0,-3 0-4 0,-1-1-7 16,4-2-3-16,-2 0-3 0,4 0 5 0,-1 4-1 15,-3-1-3-15,5 2 5 0,0 0-6 0,1-1 3 16,0 2 1-16,0-1-5 0,0 1 1 15,0 1-8-15,0-2 1 0,0 1-2 0,0 1 4 16,0 0 2-16,0 0-7 0,0 1-4 0,0 1-6 16,0-4 8-16,1 2 6 0,-1-1 2 15,0 1 9-15,1 1-7 0,-1-4 1 0,4 5 7 16,-3-4-5-16,-1 1 3 0,1 0-3 0,0 1-2 0,1-2-6 16,-1 0-4-16,4 2 2 0,-1-1-1 15,1 1 3-15,0 1-4 0,6-1-3 0,-1 1 4 16,0 0 6-16,6-1 4 0,-2 2 0 0,2-2-1 15,-2-3-3-15,3 0-1 0,-3-1 4 16,2 0-1-16,-3-4 4 0,0 2-1 0,4-4-5 16,-4-1 2-16,-3 0-1 0,4-2 2 0,-6-2 5 15,0 0-6-15,0-2-1 0,-4 1-5 0,5-1 1 16,-3-2-2-16,-3 1 4 0,2 5 0 16,-2-2-1-16,-1 5 1 0,-1-1-1 0,0 6 2 15,3 2 3-15,-4 0-5 0,0 3-3 0,0-2-9 16,0 2-11-16,0 0-9 0,0 2-1 15,-1 1 7-15,-2 1 8 0,2 5 12 0,0 2 2 16,1 2 0-16,0 2 7 0,1 1-2 0,3 2 2 16,-2-1-4-16,2-1-3 0,-3 0 6 0,5-3 0 15,-3-2 0-15,5-1-3 0,-1-5-8 16,-2-2-11-16,1 0-21 0,-2-3-44 0,3-4-74 0,1-1-149 16,4-3-277-16,-3-6-447 0,1-1 249 15</inkml:trace>
  <inkml:trace contextRef="#ctx0" brushRef="#br0" timeOffset="7980.4761">31112 16820 1384 0,'1'-11'833'16,"-2"-2"-589"-16,1-3-101 0,0 8-31 0,1 2-21 15,0 2-23-15,-1 4-16 0,3-1-16 16,-1-2-17-16,1 3-5 0,-1 0-16 0,3 1-10 16,-1 3-15-16,4 5-37 0,-1-1-66 0,1 3-148 15,4 4-234-15,-2 1-510 0,-2 2 74 0</inkml:trace>
  <inkml:trace contextRef="#ctx0" brushRef="#br0" timeOffset="8502.3567">31661 17328 1965 0,'0'-4'-10'0,"1"-1"-38"0,0-6 4 0,3 4 23 16,0-6 19-16,-2 0 23 0,4-3 40 0,-3-2 32 16,4 1 31-16,-3-1 11 0,4-4-21 15,3 0-15-15,-2 0-23 0,0-3-13 16,2 1-7-16,-2-4-16 0,1 0-3 0,-1-5-9 0,-4 1-9 16,2-1-3-16,0-5-3 0,-2 1 0 15,6-5-2-15,-1 2 3 0,0 0-5 0,1 2 2 16,1 1 2-16,-2 2-4 0,1 3 5 0,-4 4 2 15,2 6 3-15,-4 7 5 0,-1 2-9 16,-2 6-6-16,-2 3-13 0,0 3-16 0,0 1-21 16,0 3-5-16,0 3 8 0,0 5 8 0,1 6 19 15,3 7 4-15,-3 5 2 0,0 7 2 0,1-1 3 16,-2 5 0-16,-1 2-5 0,-1-2-1 16,-4 5-6-16,2-2-1 0,-3 0 1 0,1-7-2 15,2-4 0-15,3-4-6 0,1-6-2 0,2-6 7 16,5-2 3-16,-4-6 9 0,5-2 7 0,-5-3 7 15,2-3 9-15,-1-2 5 0,-1 0 1 0,3-6-10 16,2 2-1-16,-1-1-4 0,0-5-1 0,1 2 6 16,-1-1-1-16,-2 1 3 0,3 6-1 15,-3-1-3-15,0 1-3 0,-2 2-6 16,1 0 3-16,0 2-9 0,-2 3-1 0,1 2-5 0,1 0-4 16,-1 0 4-16,0 7-4 0,1 1 5 0,-1 1 5 15,-2 1-9-15,2 1-13 0,-3-4-40 16,-3 3-86-16,6-1-127 0,-2-4-137 0,3-3-200 15,-2-3-282-15,4-7 483 0</inkml:trace>
  <inkml:trace contextRef="#ctx0" brushRef="#br0" timeOffset="8624.6019">32053 16827 1543 0,'2'-4'94'0,"1"1"-101"0,5 1-31 0,-2 0-20 16,0 4-24-16,-3 0-83 0,2 3-219 0,-3 4-365 15,6 0 596-15</inkml:trace>
  <inkml:trace contextRef="#ctx0" brushRef="#br0" timeOffset="9057.949">32304 16886 2423 0,'5'-19'64'0,"0"-12"-46"0,2-3-9 0,0 4 4 15,-2 1 0-15,2-1 2 0,1 0 19 16,-3-1 15-16,2 1 17 0,-2-2 4 0,2 1-8 16,2-1-16-16,0 0-3 0,-1 3 3 0,-3 1-2 15,1 4 3-15,1 3-11 0,-2 6-13 0,-2 7-11 16,-1 3-12-16,-4 3-13 0,2 4-19 0,0 1-1 16,-1 1 0-16,-2 5 11 0,-4 9 18 15,3 3-2-15,-2 8 4 0,2 3 0 0,-2 6-4 16,-1 2-1-16,0 1-15 0,-1 2-12 0,0 0-16 15,5-7-6-15,2-4 6 0,2-7 10 0,2-5 18 16,5-4 11-16,-2-4 9 0,-2-3 7 16,3-1 2-16,-2-3 4 0,0-3 3 0,0 1 2 15,1-2 3-15,-2-4 1 0,5 1 6 0,-2-3 2 16,-3-3 9-16,3 4 2 0,-4-1 0 0,4 0 3 16,-3 2-7-16,-1-1 1 0,0 1-4 0,-2 1-5 15,0 2-1-15,-1-1-9 0,0 0-3 16,0 1-8-16,0-2-3 0,1 2-4 0,0 2-4 15,2-1 4-15,1 2-8 0,-1 3 4 0,5-1-1 16,-5 4-6-16,3 2-5 0,-3-1-21 16,2 0-38-16,-1 1-61 0,-3-4-113 0,5 2-142 0,-5-2-162 15,0-3-291-15,5-4 9 0</inkml:trace>
  <inkml:trace contextRef="#ctx0" brushRef="#br0" timeOffset="9207.8977">32555 16628 2023 0,'0'-4'177'0,"0"2"-108"0,3-1-29 16,-3 2-7-16,2 0-12 0,-2 1-18 15,0-2-18-15,0 2-37 0,0 2-24 0,1 1-65 16,0 0-100-16,0 3-132 0,0 1-269 0,-2 1-183 16</inkml:trace>
  <inkml:trace contextRef="#ctx0" brushRef="#br0" timeOffset="9671.2001">32576 16594 848 0,'2'-13'535'0,"4"-6"-278"0,-4-6-64 0,4 3-27 0,-3-1-22 16,5 1-23-16,-2-1-21 0,1-2-18 15,0 0-18-15,-4-2-9 0,3 3 6 0,-4 1 4 16,1 2 13-16,-1 5-4 0,-1 2-10 0,1 4-11 16,-4 3-17-16,1 3-11 0,1 2-23 15,0 2-22-15,1 2-11 0,-4 1-2 0,1 4 10 16,-4 4 13-16,1 3 10 0,2 6 3 0,-4 4-1 15,-1 3 1-15,-2 3-3 0,3 2-17 0,3 1-24 16,2-4-12-16,4-2-13 0,4-5 11 0,5-6 28 16,-2-3 12-16,-1-5 17 0,-1-3 6 15,3-3-1-15,-1-1 8 0,-4-2-2 0,2-3 3 16,4 1-4-16,-1-3 1 0,6-3 0 0,-4 1 2 16,-2-3 14-16,2 0-3 0,3-2 8 15,-2 1-4-15,0 1-6 0,-1 0 2 0,-4 5-6 16,-2 0 2-16,-2 2-5 0,-2 1-1 0,2 3-9 15,-2 0-12-15,-2 0 0 0,2 5-15 0,-2 1 3 16,6 5 6-16,-3 6-5 0,-1 6 12 0,3 4-1 16,-4 4 1-16,0 6 5 0,-3 4-3 0,-1 7 1 15,-2 5-3-15,-8 3 4 0,3 3-4 16,-5-4 2-16,5-7 2 0,3-4-7 0,3-9 9 16,2-4-5-16,1-9 2 0,0-9 3 0,-2-4-2 15,2-3 8-15,-1-4 13 0,1-1 26 0,0-4 12 16,-2-1 6-16,-2-7-3 0,0-2-23 15,-2-5-5-15,1-4-9 0,3-2-8 0,4-2 2 16,5-1-7-16,4 2-2 0,3 0-10 0,6 4-16 16,9-2-26-16,3-1-60 0,3 2-114 0,-15 10-426 15,3-1-1002-15</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29:41.707"/>
    </inkml:context>
    <inkml:brush xml:id="br0">
      <inkml:brushProperty name="width" value="0.05292" units="cm"/>
      <inkml:brushProperty name="height" value="0.05292" units="cm"/>
      <inkml:brushProperty name="color" value="#FF0000"/>
    </inkml:brush>
  </inkml:definitions>
  <inkml:trace contextRef="#ctx0" brushRef="#br0">22119 7164 394 0,'0'-1'467'0,"0"-1"-275"0,1 1-41 16,-1 1-10-16,-1 0 10 0,1-1 8 15,0 0-17-15,-2-1-13 0,1 0-24 0,-2 0-12 16,0 1-12-16,2-2-11 0,-2-2-7 0,0 3-7 16,-1 0-3-16,-1-1-2 0,0 1 1 0,3-1-7 15,-3-1-3-15,0-1-10 0,-2 1-12 16,2-1-1-16,-1 1-6 0,1 1-5 0,-1-4 2 15,2 3-5-15,-2-1-2 0,1 1-2 0,-2-1-1 16,0 1 2-16,0-3 0 0,1 2 0 0,-3-1-4 16,-1-1 0-16,-1 0-3 0,-7 0-1 0,0 1 3 15,-4-1-1-15,-1 0 3 0,-6 1 3 16,5 1-1-16,-3-3 1 0,4 1 0 0,1 1-1 16,-4 1-5-16,4-2 4 0,2 1-1 0,-2 1-1 15,-2-2 5-15,-1 1-6 0,4 2 0 16,-6-1 2-16,2 2-3 0,-3 0 4 0,2-4 0 0,0 2 0 15,-3 0 1-15,-2 0-2 0,0 2 0 16,0-1 0-16,-1-1 1 0,0 1 0 0,2 0 0 16,-3 1-1-16,0 1-4 0,0-2 4 0,0-1 0 15,-3 3 0-15,3-2 1 0,-2 3-4 16,1 0 0-16,-3 1 0 0,1 0 3 0,-4 0 0 16,0 0 2-16,-2 0-1 0,2 0-3 0,0 0 3 15,-2 0 0-15,1 0 1 0,0 0 1 16,-3 0-1-16,3 0-1 0,0 1 0 0,-2 0 0 15,0-1 0-15,1 2 0 0,-1-2 0 0,3 1-1 16,1-1 1-16,0 0 2 0,0 0-4 0,1-1 6 16,-2 1-2-16,4 0-3 0,0 0 2 0,0 0-1 15,-1 0 0-15,-1 0 0 0,2 0 0 0,-2 0-4 16,5 1 3-16,-1-1 0 0,0 1 0 16,3 0 4-16,-1 0-3 0,0 2-1 0,0-1 2 15,0 0-4-15,3 1 2 0,1-2 0 0,-2 1 0 16,1-1-1-16,-1 2 0 0,-1-1 0 15,-1 2-1-15,-2 0 4 0,2 0 1 0,-3 0 0 16,1 0 1-16,0 2-3 0,-1-2 0 0,1 1-1 16,0-2 1-16,1-3 0 0,2 4 0 15,1 0 0-15,-1-1-1 0,-2 2 3 0,-2 0-2 0,2-2 0 16,0 1 1-16,-3 0-3 0,5 0 3 16,0-2-1-16,0 2-1 0,0-3 3 0,0 2-2 15,-1-1 0-15,3 2 0 0,-3-1 2 0,3-1-1 16,0 2-1-16,0-2 2 0,-2 3-4 15,0-2 2-15,-1 1 1 0,0-2-3 0,4-1 4 16,1 3-2-16,-2-2 0 0,1 0 0 0,3 2 0 16,-3-1 2-16,-1 0-1 0,-1-2 2 0,2 1-3 15,-1-2 2-15,3 1-1 0,1-1-1 16,2-2 3-16,-1 2 0 0,0-1-2 0,1 1 0 16,1 1-1-16,1-2 0 0,-2 0 1 0,3 1 0 0,-3-1-1 15,2-1 0-15,2 2 2 16,1 0-1-16,-1 0 2 0,0 2-2 0,-2-1-1 15,0 1-2-15,0 0 0 0,-1-2 3 0,-4 3-1 0,5-2 1 16,-5 2-1-16,1-1 0 0,-4 0 0 16,5 3-2-16,-3-4 4 0,4 3-2 0,-1-2 0 15,-1 0 1-15,-2 2-2 0,3-3 1 0,-1 1 0 16,0 1-1-16,3-2 2 0,-3 4-1 16,2-3 0-16,0 2-2 0,-4-1 1 0,4 0-2 15,-3 1-2-15,0 4 1 0,-2-2-1 0,3 1 2 16,-3 3 2-16,0-2 1 0,2-2 0 0,-3 3-1 15,0-2-3-15,-1 3 1 0,0 0-2 16,0 0 3-16,1 0 2 0,-1-1 0 0,3 1 3 16,-1 2-5-16,-3-2 1 0,0 2 1 0,-5-2 0 15,5 1 0-15,-1 0 0 0,1 0 0 16,0 1-5-16,1 0 4 0,0-2 1 0,0 1-1 16,3 1 5-16,1-1-7 0,-2 2 0 0,4 1-2 0,-2-3 0 15,2 4 0-15,0 1 0 0,1-1 1 16,-1 2-5-16,-1 0 5 0,5 2-1 15,-3 2 2-15,3-1 5 0,2 0-5 0,-2 0-1 0,7-4 0 16,-5 1-1-16,6 1 1 0,-1-1 2 16,-3 2 0-16,4-1-2 0,-1 2 1 15,-3-1 1-15,5 0 1 0,0 2 4 0,-2 1-3 16,-3 0-1-16,3 1 0 0,0 1-5 0,-3 2 5 0,2 3 2 16,-3 3 1-16,3 1 0 0,-4 4 0 15,0 1 0-15,-1 2 1 0,-1 0 3 0,4-3-4 16,-5-1 0-16,3-4-1 0,0-1-3 0,0 0 4 15,5-2-1-15,-1-2 0 0,-2-1 1 16,3-1 2-16,-2 0 0 0,3 0 3 0,1 1 0 16,2-1-4-16,4 3-3 0,-4-1-2 0,2 0-2 15,3 0 2-15,-3 1 3 0,-1 1 0 0,2 1-2 16,-4-1 2-16,3 1 1 0,-1 0-2 16,3 3 2-16,-2-1-2 0,3 3-2 0,-2-3 2 15,3 1-4-15,-2 1 3 0,3-1 2 0,0 2 1 16,0-1-3-16,-3-4 1 0,4 4 0 0,-1-3-3 15,0 0 7-15,-3 1-4 0,4-1-1 0,0-2 1 16,-1-1-2-16,1 4 1 0,-2-4 3 16,2 3-2-16,1-3 1 0,1 2 1 0,2-1-2 15,-2 0 0-15,-1 0 2 0,-1 4-6 0,2-3 3 16,-1-1 1-16,2-1-2 0,-1 4 8 16,-1-3-3-16,1 4 2 0,-1 5-2 0,0-2-4 15,0 2 0-15,0 0-2 0,1 0 4 0,2 2-1 16,-3 0 2-16,0 1 2 0,-3 0-6 0,3 0 7 15,3-3-3-15,-1-1-1 0,0-4 2 0,-1 3-3 16,2-3 3-16,1 4 0 0,-3-1 2 16,0-2-1-16,1 0 0 0,-2-2 2 0,2 2 0 15,2 1 4-15,-1 3-1 0,-3-1-1 0,3-2-3 16,3 0-3-16,-3-3 0 0,6-1 0 0,-3 0 1 16,-1 2 2-16,4 0 0 0,-1 1-1 15,0 2-1-15,-3-4-3 0,4 2 3 0,-1-2 2 16,1 0 5-16,0 4-2 0,2-1-4 0,-1 0-2 15,2-3-3-15,0-3 4 0,-1 2 2 16,6-3 1-16,-5 1-1 0,1 2-3 0,4 0 0 16,-3-4 0-16,4 1 2 0,0-2 1 0,-4-1-3 15,3 1 0-15,-4-1-2 0,4 1 2 0,-3 1 0 16,3-1 1-16,-4-1-1 0,5 0-4 0,-5 2 4 16,5-1-2-16,0 0 0 0,1-2 4 0,-3-2-6 15,3 1-1-15,-2 1 0 0,2-1 0 16,-2 0 3-16,2 0 2 0,0 0-1 0,1 0-2 15,-3-1 2-15,3-2-2 0,-5 1 2 0,4 1 7 16,0 1-8-16,0-1 1 0,1 1-1 0,-4 1-3 16,4-1 4-16,-2 0 0 0,3-2-1 15,-4-3 0-15,-3 1-2 0,6-3-2 0,-4 0 4 16,5-1 2-16,-1-1-4 0,1 0 2 0,-1-3-2 16,2 3-5-16,-1-1 6 0,1 1 0 15,-1-1 1-15,0-1 0 0,3-1 1 0,-1 3-3 16,0 0 2-16,3-1 5 0,-4 3-5 0,2-2 1 15,2 0-2-15,-3 1-5 0,-2-1 8 16,1 1-1-16,4-1 1 0,-4 0 1 0,-1 0-3 16,1-3-2-16,4 1 2 0,-2-1 0 0,1-1 0 15,0 2 1-15,3-3-2 0,0 2-3 0,-2-2 2 16,1-3 0-16,0 4 3 0,0-5 0 0,3 2-2 16,1 3 1-16,-2-3-2 0,0 2 3 0,2 2-1 15,0-4 2-15,-2 4-2 0,2-3 0 16,2 1 0-16,-2 0-2 0,0-1 3 0,4 1 1 15,-4-2-1-15,0 0-1 0,-1 0-2 0,1 0 0 16,0-1 1-16,1-1 1 0,0-1 1 0,1-2-2 16,1 4 2-16,-2-4-2 0,1 1 1 15,1 0 1-15,2-2-2 0,2 0 3 0,-1 2-1 16,0-2 0-16,1 0 1 0,-1 1-1 0,1-2-1 16,2 0-2-16,-3 1 2 0,0 0-2 0,-1-1 2 15,0 3 1-15,0-2-2 0,-1-1 2 16,0 0-3-16,1 1 1 0,1 0 1 0,-2-1 0 15,1 1 1-15,-1-1-2 0,1 0 0 0,2-1-2 16,2 0 2-16,-2 0 1 0,1-3-1 16,1 2 1-16,1 0-1 0,0-3-2 0,0 3 2 15,0-2 1-15,-2 0 2 0,-3 0 0 0,-1 1 0 16,0 1-2-16,2 1 0 0,-2 0 3 0,-1 0-4 16,0-1 3-16,-3 1-4 0,3-1 0 15,-2 1 3-15,1 0-2 0,-2 0 1 0,1-1 0 0,-1 2 0 16,-1-1-2-16,-1 1 2 0,1 0 2 15,-2 0-2-15,1-1 1 0,1 0-1 0,0-3-3 16,-2 3 3-16,2-1-1 0,-1-1 1 16,-2 0 2-16,2-1-2 0,-2 1-1 0,1-1 1 0,1 0 0 15,-1 1-2-15,-2 1 4 0,3-2-3 16,-4 1-2-16,-3-1 5 0,2 2-4 0,-1-3 2 16,2 3 3-16,1-2-2 0,-2 1-1 0,2 0 0 15,2-1 0-15,-2 2-1 0,1-3 1 16,0 0 1-16,-2 1-3 0,1 1 4 0,1-1-2 15,0 0 3-15,1-1 0 0,-1-1-5 0,-1 1 4 16,-1 1-2-16,0-3-1 0,-1 2 1 0,2-1-1 16,-3 1-1-16,0 0 2 0,1 0 2 15,-2 0-2-15,1 1 0 0,0 2 2 0,-1-3-3 16,-1 1 2-16,0-1-3 0,-4 1-1 0,1-1 1 16,1 0 1-16,4-2 4 0,-1 2-3 0,2-1 1 15,-3 0-3-15,3-1 2 0,-2 4 0 16,3-2-3-16,-5 1 3 0,2-2-2 0,0-2 0 15,0 3 3-15,1-1 0 0,0 2 2 0,-1-4-3 16,-1 1 1-16,4 0-2 0,-4-1 0 0,0 2 1 16,-1-2-1-16,-2 2 1 0,3-3 0 15,-2 1-1-15,1 3 2 0,-2-5-1 0,2 3 0 16,-2 0 2-16,2-2-2 0,-2 1-2 0,0 0 2 16,-1-1 2-16,1 1-2 0,3-1 2 0,-4-2-3 15,1 2-3-15,-2 0 5 0,1 0-1 0,-1 1 1 16,0-2 1-16,3 0-3 0,-1 1 1 15,0 1-2-15,1 0 2 0,-1-1 0 16,1 1 1-16,-1-1 0 0,1-1-3 0,-2 1 3 0,2 2-2 16,0-1 2-16,-3 0 1 0,3-1-2 15,-1 2 1-15,0 0-2 0,-3 0 0 0,1 0 0 16,3 0 2-16,-5 0 0 0,5-2-2 0,0 2 2 16,-6-3-1-16,6 1 1 0,-2 1 3 0,-1-5-4 15,1 4 0-15,1-1-2 0,-1-1 1 16,1 1 2-16,1-2-1 0,0 0 2 0,1-2-2 15,-2 2 2-15,0-1-2 0,0 3-1 0,-1 0 2 16,1-2-2-16,-4 0 0 0,3 4 1 0,-4-4-4 16,0 3 2-16,1-2 2 0,-2-2-1 0,1 3 2 15,2-1 0-15,0-1 0 0,-4 1-1 0,5 0 3 16,-3-2-4-16,0 1 1 0,1-2-2 16,-1 0 2-16,-1 2 4 0,3-1-2 0,-1 0 5 15,-3-1-1-15,0-1-3 0,0 3 1 0,0-4-5 16,-3 2 2-16,2-1 1 0,-1 1 0 0,-1 0 0 15,2-3-4-15,-5 3 5 0,2-2 1 16,-3 2 0-16,3-2 0 0,-4-1-4 0,4 1 0 16,0 0 0-16,-3 0 0 0,4-3 0 0,0 2 0 15,-3-2 0-15,4 1 0 0,0 0 0 16,0-3 1-16,0 2 1 0,-3-3 0 0,4-1-2 16,0 1 0-16,-2 2-2 0,0 0 2 0,-2 2 1 15,1 0-3-15,0-1 4 0,-3 0-3 16,3 0 1-16,-4 1 3 0,3 1 0 0,-3-2 0 15,-2 2-2-15,1 1-3 0,2-3 0 0,-2 1 0 16,-1 0 1-16,0-3 2 0,1 2-1 0,3-2-3 16,-3-1 2-16,2 1 2 0,2-1 0 0,-4 0 3 15,3 1-4-15,-3-3-4 0,0 1 4 0,0 0-4 16,2 1 6-16,-2 0 0 0,0-2 2 0,-1 0-2 16,0 0-2-16,3 1 2 0,-2-1-4 15,0-1 5-15,-1-1-2 0,0-3-2 16,3 2-1-16,-1 0-3 0,-1 0 5 0,3 1 0 0,-2-3 4 15,-1 2 1-15,5-1-5 0,-3 1 2 16,2-1-3-16,-2 1 2 0,2-1 1 0,-3 2 0 16,4-1 1-16,-4 0-6 0,-1 0 7 15,3 1-1-15,-3-2 0 0,0 1 3 0,0 0-7 16,3 0 1-16,-3 2-2 0,0-1 2 0,2 1 2 16,0 1-2-16,-3-1 2 0,4 0-6 0,-2 0 4 15,-1 0 2-15,0-4 1 0,3 4 3 0,-2-3-5 16,-1 2-1-16,5 0 0 0,-5 1-1 15,5-3 3-15,-4 1-1 0,3-2 0 0,-3 0-4 16,3 1 2-16,-1 1 5 0,0-1-4 0,-1 1 3 16,-1 0-3-16,4-2-2 0,-5-1 2 0,5 4 2 15,-5 0 3-15,-1-1 1 0,-1 2 2 16,1 0-4-16,-2 2 0 0,1-2 1 0,0 0-1 0,0-2 6 16,-1 2-6-16,-1-3-3 0,0 2-3 15,1-2-3-15,-2 1 6 0,3 2 3 0,0-2 0 16,-1 4 0-16,1-1-3 0,0-1 1 15,-1-1 1-15,1 0 0 0,0 2 0 0,0-3-3 16,0 4 0-16,-1-1-1 0,0 0 4 0,-1 3 3 16,-3-3 1-16,3 4 0 0,-1-3-3 0,-2 0 0 15,3 1 0-15,-2-2-1 0,0 2 0 0,2 0-3 16,0 2 1-16,-3 0 1 0,3-1 0 16,0 4 0-16,0-2 2 0,-2-1-5 0,2 2 1 15,1 2 2-15,0-4-2 0,0 1 7 0,-1-3-3 16,1 3-3-16,-2-1 2 0,3 0-3 15,0 0 2-15,0 1 1 0,-1-1-1 0,1 1 0 16,0 4-1-16,-1-4 1 0,1 1-1 0,0 0 6 16,0 1 0-16,-1 0-1 0,0 1 1 0,-1 3-5 15,1-2 2-15,-2-2 1 0,2 1 0 0,0 1-2 16,1 1-2-16,0-1 0 0,-1 2-1 0,0 0 5 16,0 0-2-16,-1 1-1 0,-1-1 2 15,2 2-5-15,0-2 3 0,-1 2 3 0,-1-3-1 16,-1 2 2-16,1 0-1 0,0 1-3 0,-2-2 0 15,3 4 6-15,-4-3-5 0,3 3-1 16,-2-2 3-16,0 1-6 0,1-1 3 0,-2-1 0 16,2 1 1-16,-2-4-1 0,0 6 1 0,0-4-1 15,-2-1 0-15,3 3 2 0,-4-5-1 0,1 4 0 16,-1-3 1-16,1 2-4 0,2-3 2 0,-5 1 1 16,3 1-1-16,-1-4 2 0,0 2-2 15,-1 0 0-15,1 1-2 0,1 1 3 0,2 0-2 16,-2 0 0-16,1 3-1 0,4 0-3 0,-5-1 2 15,2 0 2-15,0 3 0 0,-2-4 1 16,3 6-2-16,-2-3-2 0,3 2 1 0,-3 0 2 16,3 0 0-16,-2-1 1 0,-2 0 1 0,4 3-4 15,-4-3 0-15,4-1 1 0,-3 2-3 0,-1-2 5 16,5 2-1-16,-5 0-2 0,4 1 4 0,-2 0-3 16,2 0 0-16,-3-2 1 0,1 3-1 0,2-1-2 15,0-1 2-15,-2 3 0 0,2-1 0 16,-3-1 3-16,5-1-3 0,-5 3 0 0,4-1 0 15,-4 2-2-15,4-2 0 0,-4 0 2 16,5 0-1-16,-3 2-2 0,1-3 5 0,2 1-2 16,-2-1 0-16,0 0 6 0,1 0-5 15,-5 1 0-15,5 0 0 0,-4 0-2 0,0 0-1 0,2 1-1 16,-3-1 0-16,-2 1-2 0,2-2 3 0,4 4-1 16,-5-1 0-16,1 1 7 0,3-1-6 15,-4 2 0-15,1-1 2 0,2 1-7 0,1 0 7 16,-2-2 0-16,2 2 0 0,-4-2 0 0,0 2-1 15,2-2 0-15,1 1-1 0,-3-1 5 0,2 2-1 16,0 0 0-16,0-2 2 0,-2 2-6 16,0 0 2-16,0-2 2 0,-3 0-4 0,2 0 6 15,0 1-4-15,-2-1-1 0,-1 1 2 0,1-1-1 16,-1 1 1-16,0-1-1 0,0 0 1 16,0 1-5-16,2-1 2 0,-1 1 1 0,1-1-1 0,-1 1 5 15,-2-1-3-15,3 2-3 0,-1 1 2 16,2-1 0-16,-3 0 1 0,2 1 1 0,-1-3 1 15,-3 0-1-15,4 2 0 0,-2-4 1 16,-3 1 0-16,4 0 1 0,-5-1 0 0,2 0-2 0,-4 1-1 16,-1-1 2-16,1-1-3 0,-2-3 1 15,1 0-1-15,0 0-4 0,-3 2 1 16,-3-2-7-16,2 0-17 0,-5 0-39 0,-3-2-72 0,-2 3-145 16,-1 2-368-16,-6 1-939 0</inkml:trace>
  <inkml:trace contextRef="#ctx0" brushRef="#br0" timeOffset="4689.9296">21856 6827 1 0,'1'0'0'0,"-1"-2"0"16,2 1 0-16,-2 0 68 0,0 0 79 15,0 1 9-15,0-1 17 0,0 1-9 0,0 0-38 16,0-1-38-16,2-1-32 0,-1 1-8 0,-1-1 18 16,1 1 10-16,-1-3 12 0,0 2-1 15,0 1-11-15,1 0-14 0,-1-1-16 0,0 0-17 16,1 1-10-16,-1-1-7 0,-1 1-7 0,1 1 1 15,0-1-2-15,-1 0 2 0,1 0 4 0,0-1 1 16,0 1-1-16,-2-1 1 0,0 0-3 0,-1 0-3 16,2 0 0-16,0 0-1 0,-1-1-4 0,-2 1 0 15,-1 0 0-15,1-1-1 0,-1 1 4 16,2 0-1-16,-3-3 2 0,2 3 0 0,-3 0-4 16,3-1-2-16,-4-2-2 0,0 1-2 0,-2 0-3 15,0-1 2-15,-1 1 1 0,0 0 1 0,0-1 4 16,1 3-1-16,-1-1 0 0,0 0 0 15,3 1-1-15,-1 1 0 0,3 0 0 16,0-1-2-16,-2 2-4 0,5-1 1 0,-3 1 1 16,4 0 2-16,1 0 6 0,0 1-3 0,1-1 2 15,0 0 0-15,0 2-3 0,0-2 2 0,1 1 0 16,-1-1-1-16,1 0 0 0,-1 1 2 0,1-1-4 16,2 0-6-16,1 2 26 0,-1 1 7 0,2 0 15 15,1 2 12-15,3 1-20 0,3-1-4 16,4 3-6-16,-2-1-1 0,3-1-3 0,0 1 1 15,-1-2-1-15,4 2-2 0,0 2 1 0,0-1-5 16,1-1-2-16,-1 0 1 0,0 0-5 16,1 1 1-16,-1 0 1 0,-4-1-2 0,-1 0 2 15,-1-1 1-15,-1-1 4 0,-2 0-1 0,-2-3 3 16,-5 1-2-16,-1-3 3 0,-3 2 12 16,0-2 13-16,0 0 14 0,-2 0 7 0,1 0-4 15,0-2-7-15,1 2-8 0,-1-1-10 0,0-1-5 16,1 5-5-16,-1-4-3 0,1 1 0 0,-1-2 0 15,-1 1-11-15,-1 0-7 0,-1-1-11 16,-3-1-6-16,-2-1 8 0,-1 2-4 0,-1 0 4 0,-4-1-1 16,-2 2-1-16,-4-1 5 0,-3 1 1 0,-1-2 3 15,2 1 0-15,-3 2 1 0,4-3-1 16,-1 2 0-16,2-2 4 0,-2 1-4 0,1 1 2 16,3 0 2-16,3 1-6 0,-3 0 4 0,6-2-1 15,-4 2-2-15,7 0 1 0,0 0 0 16,4 0 0-16,1 0 1 0,3 0 3 0,1 2 0 15,1-2-1-15,1 0 0 0,0 1-3 0,0-1-4 16,-1 0-6-16,2 0-11 0,1-1-12 16,-2 2-5-16,2 0 22 0,-1 1 13 0,6 2 18 15,1 1 11-15,4 0-13 0,-2 0-3 0,6 1-5 16,-3 1 0-16,3-3 1 0,-3 0 1 0,3 0 1 16,-5-1-1-16,0 1 0 0,5 0 2 0,-5-1 2 15,2-1-2-15,0-1-1 0,-4 0 0 16,-5 1-2-16,1-1 1 0,-4 0 2 0,-2-1 6 15,0-1 7-15,-1 1 3 0,1 0 0 16,0 0-5-16,-1 1-3 0,-1-1-2 0,0 0-2 16,0-1-2-16,0 1-7 0,1-1-6 0,-7 1-8 15,2-2-3-15,-9 1 1 0,0 1 4 0,-4 0 6 16,-1 0 2-16,-1 0 0 0,0 0 0 0,-1 0 2 16,1 0-3-16,1 0 1 0,-1 1-2 0,3-1 0 15,-1 2 1-15,1-1 1 0,-1 0 2 0,7 0 0 16,2 0 0-16,0 2 0 0,4-2 2 15,2-1 1-15,4 0-1 0,0-1 0 0,1 1-3 16,0 0-4-16,-1 0-6 0,2-1-5 0,-1 1-12 16,3 1-11-16,-3-1-9 0,1 2 13 15,3-2 16-15,-2 2 15 0,5-2 14 0,1-2-4 16,5 1-5-16,1 1 0 0,2 0-2 0,2 0 1 16,1 0 1-16,1 0 0 0,0-1 2 0,2 1-1 15,1 0 1-15,-1 0 1 0,-3 0 0 16,3 0 0-16,1 0-1 0,-1 1-2 0,-2 0 1 15,1 1 1-15,0-2 1 0,-4 3 1 0,0-3-1 16,-6 1 0-16,-1 0 1 0,-2-1 5 0,-3 0 1 16,-2-2 4-16,0 2-2 0,1-3-2 0,-4 3 2 15,-1 0-2-15,0 0 4 0,0 0-1 16,-1 0-3-16,1 3-1 0,0-3-2 0,0 0 1 16,-3 0 0-16,3-3 4 0,-2 3 2 0,0 0-3 15,1 0 0-15,1 3-4 0,-1-6-1 0,0 3-12 16,-1 0-5-16,-4-3-11 0,2 1-7 0,-7-1 7 15,-5 1 2-15,-3-1 9 0,-2 2 5 16,-2-1 1-16,-6 0 1 0,5 0 1 0,-3-2 2 16,1 1 3-16,4 0 0 0,0-2 0 0,3 2-2 15,4 0-4-15,-4 2 0 0,5 0 0 0,-1-3 1 16,5 3 0-16,2 0 1 0,4 2 1 16,1-1-3-16,3 0-3 0,0 0-9 0,2 0-10 15,-1 0-13-15,0 1-16 0,0-1-11 0,1 0 14 16,3 2 22-16,0 0 24 0,5-1 22 15,5 0-7-15,-2-1-11 0,7 0-29 0,-1 0-76 16,1-1-135-16,0 2-274 0,1 2-702 0</inkml:trace>
  <inkml:trace contextRef="#ctx0" brushRef="#br0" timeOffset="21452.6647">20767 6488 1 0,'1'0'157'0,"0"0"-11"0,-1 1-21 0,0 0 56 16,2 0 53-16,-2 1 21 0,1-1-21 15,-1 0-31-15,0 1-10 0,-1 4-17 0,-1-2-16 16,1 0-23-16,0 1-30 0,0-3-19 16,-2 1-11-16,2-1-9 0,-2 2-7 0,2-2-7 0,1 0-5 15,-1-2-14-15,2 0-8 0,-1 1-7 16,0-1-9-16,1 0 3 0,-1 0-2 0,0 0 0 15,2-1 3-15,-2 1 0 0,0 0-3 0,0 0 2 16,0 1-3-16,0-1-1 0,0 0-3 16,0 0-2-16,-2 0-8 0,4 0 7 0,-2 0-1 15,0 0-2-15,0 0 6 0,-2 0-5 0,2 0-2 16,0 0 2-16,-1 0-1 0,1 0-1 0,0 1 1 16,0-1-1-16,0 0-4 0,0 1 3 15,0-1-2-15,0 0 0 0,1-1 4 0,-1 1-2 0,0 0 2 16,0 0-1-16,0 0 1 0,0 0 0 15,0 0-1-15,0 0 4 0,-1 0-4 0,1 0 3 16,0 0 2-16,-1 0 0 0,1 0 8 0,0 0-2 16,0 0 3-16,0 0 1 0,0 0 0 0,0 0 5 15,0 0 3-15,0 0 6 0,0-1 5 16,0 1 3-16,0-3-9 0,-2 1-7 0,0-4-6 16,-1-1-4-16,1-4 4 0,1-4-1 0,-1-5-6 15,0-2 1-15,0-4-2 0,2-1 2 16,-3-6-5-16,1-2 4 0,0-6-3 0,-3-5-2 15,3-4 7-15,-2-5-9 0,0-8 2 0,1-7-1 16,-3-3-7-16,2-6 6 0,3 1 1 0,1-1-4 16,0-1 4-16,1 1-4 0,-1 2 1 15,2 3 3-15,-2 5 2 0,0 4-1 0,-2 3-1 16,0 7 3-16,-5 7-5 0,4 8 4 0,-3 8 0 16,3 7 0-16,-1 4 3 0,-1 6-2 0,3 7-2 15,1 2-3-15,-1 3-1 0,1 2-6 16,1 1-5-16,0 0-5 0,0 1-12 0,0-1-10 0,1 0-4 15,1 3 5-15,0 5-1 0,0 5-22 16,3 1-54-16,-1 2-125 0,-2 0-206 16,4 2-552-16,-4-2-291 0</inkml:trace>
  <inkml:trace contextRef="#ctx0" brushRef="#br0" timeOffset="21797.5492">20310 5137 1878 0,'0'-14'291'0,"3"-7"-87"0,0-8-72 16,1-2-44-16,5-1-14 0,1-3-7 0,3-3-10 15,4 3-6-15,-2-1-13 0,2 4-4 0,0 4-12 16,-2 4-7-16,2 3-6 0,-5 6-5 0,3 1-2 16,0 3-2-16,-3 2-2 0,-1 6 1 15,3 3 0-15,0 2 0 0,-2 5 2 0,6 2 0 16,-1 9 2-16,-2 3 2 0,1 7-1 0,-2 4-2 16,-2 4 0-16,3 0 2 0,-4 0 6 15,0 0 4-15,-1-7-1 0,0-4-4 0,-2-4-5 16,-1-6-8-16,0-2-33 0,-2-1-51 0,0 1-91 15,-2-3-130-15,5-2-205 0,-3-2-476 0,8-5 79 16</inkml:trace>
  <inkml:trace contextRef="#ctx0" brushRef="#br0" timeOffset="22479.889">18394 2860 2495 0,'-9'-23'174'0,"-7"-5"-21"0,2 2-25 0,5 12-37 0,0 8-16 15,5 0-16-15,-2 4-20 0,5 2-18 0,0 2-17 16,2 1-8-16,-1 5-2 0,-1 7 2 16,1 10 9-16,0 15 4 0,2 6 2 0,4 3-2 15,0 4-1-15,3 3 0 0,1 6 0 0,1 5 2 16,4 2-3-16,-3 0-2 0,1-2-1 0,3-4 0 15,-2-1 0-15,-1-6 1 16,3-5-1-16,-3-6-1 0,-1-8-3 0,4-9-1 0,-2-5-8 16,1-5-10-16,-3-5-20 0,-1-2-29 0,-3-5-36 15,-2-4-46-15,0-2-77 0,1-5-147 16,-2-1-416-16,-3-7-740 0</inkml:trace>
  <inkml:trace contextRef="#ctx0" brushRef="#br0" timeOffset="22864.3961">18449 3204 2299 0,'8'-16'257'0,"3"-8"-98"0,4-8-53 16,9-6-20-16,3-1-5 0,9-4-6 15,3-3-14-15,2-1-17 0,0-2-13 0,-2 3-14 16,-2 3-6-16,1 7-3 0,-6 3-2 0,-4 4 3 15,-6 3-3-15,-3 3-5 0,-7 5-8 16,-2 3-15-16,-4 3-19 0,-5 5-23 0,-2 3-30 16,-3 2-58-16,0 1-56 0,-4 2-67 0,0 3-62 15,-2 4-56-15,-3 6-75 0,-2 1 24 0,-4 6 63 16,-3-2 111-16,2 0 170 0,1-3 100 16,7-6 0-16,2-3 47 0,5 1 120 0,2-3 44 15,2 1 37-15,1 3 38 0,2 3 32 0,2 3 7 16,5 4-30-16,1 5-49 0,5 6-43 15,2 4-31-15,6 4-20 0,-3-1-26 0,2 4-22 16,-1-2-19-16,-2-1-25 0,2-2-14 0,-2 1-20 16,-2-3-13-16,0-1 1 0,-3 1-3 0,1-1 1 15,-4-2-2-15,2-3-11 0,-2-4-17 16,-1-3-29-16,2-3-49 0,1-3-103 0,-2-4-167 0,3-5-577 16,-3-3-564-16</inkml:trace>
  <inkml:trace contextRef="#ctx0" brushRef="#br0" timeOffset="23121.2007">19417 2663 2488 0,'0'3'80'0,"-1"1"-44"0,0 7-16 15,-4 6 34-15,0 8 44 0,-4 6 4 16,-2 8 0-16,1 6-16 0,-2 6-13 0,1 3-13 15,1-1-21-15,4-5-16 0,5-1-12 16,3-3-3-16,6-1-3 0,2-3-1 0,2-5 1 16,2-7-8-16,2-6 1 0,2-6 0 0,0-4-4 15,0-5 6-15,-2-4-22 0,4-5-27 0,0-6-37 16,1-6-63-16,-1-5-82 0,0-6-213 0,-3-3-538 16,-4-7-335-16</inkml:trace>
  <inkml:trace contextRef="#ctx0" brushRef="#br0" timeOffset="23258.5928">19427 2312 2113 0,'-8'-7'129'0,"-3"1"-45"0,3 0-15 0,4 3-12 0,4 3-17 16,0 0-51-16,1 1-61 0,0 3-6 0,3 4-15 16,0 4-95-16,5 6-271 0,2 7-953 15</inkml:trace>
  <inkml:trace contextRef="#ctx0" brushRef="#br0" timeOffset="24663.8868">19641 2949 2466 0,'-1'-13'100'0,"-4"-6"-6"0,1-8-14 16,7-3 8-16,3 1-1 0,3-1-9 0,1 2-14 15,1-2-16-15,3 1-9 0,4 2-15 0,0 0-12 16,3 4-7-16,-1 3-4 0,-4 8-4 15,-1 1-2-15,-5 6 1 0,-1 4-7 0,-3 2-1 16,1 3 0-16,1 4-2 0,-2 4 6 0,0 7 1 16,-2 4 6-16,-2 9-5 0,-5 2 3 15,-2 2 1-15,0 5-1 0,1-2 6 0,3-1-3 16,1-3 0-16,5-8-2 0,3-3-6 0,6-7 6 16,-1-2 1-16,1-3 0 0,3-4 3 0,3-3 2 15,1-3 0-15,-1-3 1 0,1-4 5 16,4-2-5-16,1-2 3 0,0-4 1 0,3-1-11 15,-1-2 11-15,0-4-1 0,-2-1 0 0,-1-3 10 16,-4-2-8-16,-1-1 2 0,-1-3 1 16,-3-1 2-16,2-1-2 0,0-6-2 0,-1-2 0 15,1-1-9-15,-2-6 4 0,1-1-4 0,-3-7-1 16,4-1 3-16,-6 0 0 0,1-2 1 0,-1 3-6 16,1-1 8-16,-4-1-8 0,-1 3 1 0,-2 2 6 15,-5 4-8-15,0 6 5 0,-3 1 0 16,-2 8 0-16,-2 3-1 0,-3 3-3 0,1 0 5 15,-3 7-4-15,1 2 4 0,2 3-3 0,1 5-7 16,-1 3-5-16,0 4-10 0,3 3-1 0,-2 3-6 16,1 3 1-16,-2 6 9 0,0 8 5 0,-1 4 5 15,0 7 7-15,4 5-2 0,1 5 2 16,2 6-1-16,2 5 2 0,0 7-4 0,0 6 4 16,-1 2 2-16,0 2-3 0,0-2 7 15,1 2-6-15,2-2 3 0,3-3 1 0,1-4-4 16,2-4 4-16,0-7-5 0,1-10 2 0,-1-4 0 15,-1-7-4-15,2-6 1 0,-1-6-1 0,-3-7 5 16,-1-4 0-16,-1-1 13 0,-2-4 22 0,-1-1 8 16,0-6 3-16,0-4-11 0,1-7-20 15,-1-8-10-15,0 0 0 0,-2-5 1 0,-1-3-2 16,-1-4 1-16,2-1-5 0,-1-2 0 0,-1-3 0 16,4-6-8-16,4-2 6 0,0-3-3 0,4 2 2 15,0 2 1-15,5 0-6 0,0 3-1 0,6 2-3 16,-3 5 2-16,3 9-5 0,-4 8 0 0,5 5-2 15,-3 7-10-15,2 3 5 0,-1 3-2 16,5 6 1-16,-3 1 8 0,1 6-2 0,-1 3 5 16,-3 4 0-16,2 3-1 0,-8 3-1 0,0 4 0 15,-3 1 3-15,-3 3-3 0,-4 1 9 16,-4 2-1-16,0-1-4 0,-9 0 7 0,-1 6-11 16,-5-6-2-16,-2-1-8 0,-2-5-5 0,5-6 11 15,5-10 16-15,4-4 20 0,4-8 7 0,-3-1 6 16,2-2-11-16,1-3-8 0,-2-1 2 15,2-1-10-15,3 0-3 0,0 0-3 0,2 1-4 16,0 2 4-16,0 0-2 0,3 2-1 0,0 3-7 16,-3 1 0-16,1 2-6 0,1 1-9 15,-1 1 6-15,0 2-3 0,8 0 8 0,-1 3 14 16,3 3-1-16,1 2 4 0,4 1 0 0,-1 2 0 16,0-1 1-16,2-1-2 0,-5 2 1 0,6-2-3 15,-2 0 5-15,4-3-1 0,-2 1 4 16,2-2 9-16,0-1-2 0,1-1 12 15,-2-2-2-15,-1-3-1 0,-3-3 9 0,0-4-3 0,1 0 2 16,-3-2-2-16,0-2-1 0,3-2-10 0,-4 0-1 16,0-1-1-16,2-4-12 0,0 1 10 0,1-5-5 15,-1 0-2-15,2-5 7 0,1 0-7 16,-3-1 1-16,0-5 0 0,0-3-4 0,-2-3 1 16,-2-3-2-16,1-2 2 0,-3 3-6 0,-3-3 6 15,2 0-4-15,0 0-1 0,-3-1 5 16,0 1-8-16,-1 3 9 0,-3 0-3 0,-1 3 0 15,-3 0-4-15,-2 3-4 0,-2 0 1 0,-2 4-5 16,-2 1 5-16,1 1-1 0,-4 3 1 0,-1 3 5 16,3 5-5-16,1 4 3 0,2 6-5 0,3 1-1 15,2 4-6-15,1-1-12 0,0 5-5 16,-1 2-3-16,0 4 10 0,-4 6 7 0,0 7 6 16,4 6 4-16,1 7 0 0,1 6 5 0,4 6 2 15,4 6-2-15,-1 2-4 0,5 5 1 0,-3 9 2 16,3 5 0-16,-2 7 6 0,-2 8 1 15,0-2-2-15,1 3 2 0,-4-1-6 0,1-4 1 0,0-2-1 16,-2-3-4-16,2-5 3 0,-2-6-1 16,-2-4 1-16,-3-7 1 0,-1-6 1 15,1-7 1-15,-3-10-1 0,2-8-1 0,-3-11 2 16,5-6 13-16,-1-7 18 0,0-4 10 0,-1-6 2 0,-4-5-12 16,-3-7-16-16,-1-10-10 0,-1-6-1 15,6-9 2-15,3-2-1 0,2-2 1 0,5-6 0 16,1-1 0-16,4-5 5 0,4-4-4 0,1 1 2 15,6-4-5-15,5 1-5 0,-1 3 0 16,1 10-4-16,3 7-3 0,-3 10-4 0,1 10 0 16,-8 9-4-16,1 6-1 0,-5 7 2 0,2 3-2 15,-3 7 4-15,0 4 4 0,4 7 1 0,-3 7 6 16,3 4-1-16,-3 5 0 0,-1 1 1 16,-2 4-1-16,-2-3-7 0,0 0-7 0,-1-4-7 15,1-5-18-15,2-2-8 0,2-5-22 0,3-5-38 16,1-2-50-16,2-5-83 0,2-3-136 15,1-8-288-15,-1-1-883 0</inkml:trace>
  <inkml:trace contextRef="#ctx0" brushRef="#br0" timeOffset="25212.6232">21945 1840 1930 0,'-5'-5'213'15,"1"0"-47"-15,0-2-34 0,-2 7-29 0,0 0-16 16,-3 3-21-16,-5 2-1 0,-1 4 9 0,-5 4-2 15,-1 4-5-15,2 2-17 0,-1 4-12 0,1 1-11 16,6 0-8-16,-3 3-6 0,9-7-9 16,3-4-5-16,6-4 2 0,4-6 4 0,0-5 12 15,5-1 9-15,-1 0 7 0,4-6-2 0,2 0-6 16,2-8-4-16,2 0-5 0,0-3-3 16,-1 1-1-16,-4 4-1 0,-4 1-2 15,-4 3-1-15,0 2-1 0,-5 2-4 0,-1 3-3 16,-1 1-13-16,0 4-15 0,0-3-9 0,0 4 4 0,4 3 10 15,-3 2 14-15,2 6 11 0,1 4-2 16,2 2-1-16,3 3 2 0,0-1-2 0,3-1 3 16,-1-1-1-16,1-2-1 0,6-8 2 0,-1-1-1 15,4-6 3-15,2-5 2 0,4-5 3 16,-2-3 3-16,2-4 0 0,-4-3 3 0,1-2-2 16,-1-7 2-16,-7-1-1 0,1-5-4 0,-4 1 1 15,2-4-5-15,-5-1-1 0,-1-5-1 16,-5-3 0-16,-1-4-2 0,-3-2 5 0,-3-2 3 15,-4-3-8-15,3-4 2 0,-4 0-9 0,2-3-4 16,0 1 6-16,-1-3-2 0,4 2 1 0,-5-3-1 0,5 4 0 16,-3 0 1-16,1 4 2 0,-3 6 8 15,-1 2-6-15,-1 9 6 0,0 10-1 0,1 9-10 16,6 13 10-16,0 2-28 0,-3 0-6 0,-2 9 1 16,4 10-3-16,-3 14 24 0,2 9 5 15,-1 12 7-15,3 11-5 0,2 6 2 0,2 10 0 16,2 5-6-16,3 6 11 0,-2 0-3 15,3-1 0-15,2-2-9 0,3-9-14 0,1-10-8 16,7-12-6-16,3-12 2 0,6-12-12 0,3-12-26 16,3-8-53-16,-1-11-100 0,3-9-198 15,-4-8-578-15,-3-7-279 0</inkml:trace>
  <inkml:trace contextRef="#ctx0" brushRef="#br0" timeOffset="25354.4865">22187 1399 2174 0,'-19'-8'214'0,"2"1"-33"15,4-3 11-15,7 8-15 0,10 1-29 0,0-1-64 16,7-2-59-16,8-2-34 0,9-2-6 0,5 2 8 16,7 2-3-16,8 0-8 0,-3 2-53 0,5 2-116 15,-2-4-214-15,-5 3-317 0,-3-3-862 0</inkml:trace>
  <inkml:trace contextRef="#ctx0" brushRef="#br0" timeOffset="26040.3741">22909 1586 1064 0,'0'-6'290'0,"0"-4"-8"16,1-2-4-16,-1-2-24 0,0 0-53 15,0-6-47-15,0-1-37 0,0-1-21 0,1-1-10 16,0 2-17-16,1-4-17 0,2 4-10 0,-1-1-8 16,2-2-7-16,2 0-7 0,2-7-11 15,6 0-7-15,0-2 0 0,1 3-7 0,1 5 0 16,1 4-4-16,-5 8-5 0,-1 4-1 0,-6 7-6 15,0 2 1-15,-4 2-1 0,-1 6 3 16,-1 1 5-16,0 9 5 0,-3 7 5 0,-3 8 3 16,-3 6 3-16,3 3 3 0,-3 0-4 0,1 2-1 15,-1 2-1-15,4-2 3 0,0-6 0 0,6-8 1 16,3-10-1-16,1-9-5 0,5-5 6 0,1-5 8 16,3-4 4-16,1-2 3 0,3-7 1 0,1-3-7 15,2-5 1-15,-2-1 3 0,-3-2 2 0,2-2 0 16,-5 0-3-16,2-2-3 0,-4-1-2 15,-2-2 1-15,-4-1 1 0,3-1-2 16,-4-2-3-16,4 2-6 0,-3 5 4 0,-3 6 6 16,0 6 11-16,-1 6 4 0,-1 4-5 0,0 5-9 15,0 0-16-15,0 0-19 0,0 1-11 0,0 5 3 16,0 6 5-16,1 7 14 0,3 5 12 0,0 4 0 16,3 2 5-16,-1 2 1 0,4 1-1 0,1 1-8 15,2-3-13-15,0-3-28 0,4-5-18 16,-2-8-26-16,8-6-42 0,3-7-77 0,-2-8-221 15,2-3-625-15,-7-3-114 0</inkml:trace>
  <inkml:trace contextRef="#ctx0" brushRef="#br0" timeOffset="26154.1369">23353 879 920 0,'-5'-6'495'0,"4"0"-405"0,-2-1-39 15,-1-2-25-15,2 0-41 0,2-1-81 16,0 2-199-16,1 4-542 0</inkml:trace>
  <inkml:trace contextRef="#ctx0" brushRef="#br0" timeOffset="26870.1668">23771 926 779 0,'-17'15'214'0,"-4"3"-20"15,-6 4-30-15,6-1-20 0,9-3-24 0,0 0-22 16,4 1-28-16,4-2-24 0,4-2-8 0,3-3 3 16,4 0 13-16,4-4 22 0,0-2 21 15,1-2 12-15,9-4-4 0,0-1-16 0,2-2-20 16,3-4-14-16,2-3-13 0,1 0-3 0,0-3-2 16,0-4 0-16,-1 1 0 0,-5-3 2 0,1-1 2 15,-4-3-9-15,0-2-5 0,-5-3-4 16,2-1-10-16,-10 13 12 0,0-5 3 0,2-1-6 0,-1-8 3 15,-4 1-23-15,5-10-7 0,-4 3 2 16,1-10-8-16,-3-1 10 0,0-1-5 16,-1 1-9-16,-1-1 4 0,-1 0-3 0,1 0 7 15,-1 4 5-15,0 0 6 0,0 44 24 0,0-39 0 16,0 39 4-16,-1-36-3 0,1 36-18 0,-1-30-17 16,1 30-17-16,-1-24-18 0,1 24-30 15,0 0 27-15,-6-27-12 0,5 26 20 0,-2 6 19 0,2 5-13 16,2 8 33-16,1 7-7 0,-1 5 14 15,4 4 4-15,-1 4-8 0,5 6 6 0,-1 6-6 16,4 2 7-16,-3 6 5 0,0 3 4 0,1 13-13 16,3 52-6-16,-10-15-4 0,0-18-7 0,-3-34 14 15,1-13 1-15,2-13-4 0,1-10-2 16,2-9 2-16,-4-6 12 0,-1-5 30 0,-1-3 32 16,-1-1 24-16,1-4-11 0,-2-4-27 0,-1-5-34 15,-1-9-27-15,0-4 0 0,-2-7-2 16,3 0 2-16,-5-6 0 0,5-1-2 0,2 22 11 15,0-10 0-15,-1 2 0 0,2-9-9 0,3 0-13 0,0-5-7 16,4-3 5-16,1-6 7 16,0 2-4-16,5 2 4 0,1 3-13 0,-1 4 2 15,3 7 1-15,-2 5-2 0,0 6 3 0,-2 5-18 16,-2 5-7-16,-1 4-10 0,-3 5 10 0,2 4 16 16,-4 3 7-16,1 3 21 0,-2 3-15 0,2 5 3 15,-3 4 8-15,0 4-8 0,-4 3 16 0,0 4-2 16,-4 5-3-16,-1 0-1 0,1 1-3 15,-2-2 4-15,7-3 3 0,1-4 11 0,4-5 7 16,5-3 0-16,7-6 4 0,5-3-7 0,3-3-5 16,5-2 4-16,1 0-7 0,1-3 3 0,3 0-14 15,1 1-15-15,-2-2-29 0,0 0-54 16,-4 0-111-16,-3 3-237 0,-4-2-655 0,-7 1-181 16</inkml:trace>
  <inkml:trace contextRef="#ctx0" brushRef="#br0" timeOffset="27707.4348">19798 3496 1826 0,'-4'-2'209'0,"2"0"-55"0,1-1-73 0,1 3-58 16,1 3-34-16,-1-2 0 0,0 6 5 0,0 6 17 16,0 5 20-16,1 6 2 0,2 5 0 0,0 3 1 15,1 3 5-15,2 2 4 0,1 0-3 16,0 2-4-16,2-3-10 0,-3 3-7 0,0 1 4 0,2 0-2 15,-2 0-3-15,-1-4-1 0,1-7-5 0,-1-3-1 16,2-9-1-16,-2-4 3 0,-1-6 2 16,-2-3 22-16,-1-4 26 0,-1 0 25 0,-1 0 25 15,1-2 2-15,0-1-33 0,-2-6-29 0,1-11-28 16,-2-5-24-16,1-7 5 0,2-2-1 16,-5 0 2-16,1-5-2 0,2-1-1 15,-4 0 1-15,1-2-2 0,-3-5 0 0,2-2-2 0,0-2 2 16,1 2-2-16,0 5 1 0,0 8 0 0,2 9-4 15,2 7 4-15,1 9-4 0,0 2-5 16,0 8-12-16,0 1-21 0,0 0-28 0,2 4-4 16,2 3 13-16,1 4 22 0,5 8 31 0,4 5 10 15,-3 2-2-15,3 5 0 0,-4 1-2 0,2 0 1 16,-1-2 3-16,1 0-3 0,-1-5 4 16,1-5-4-16,-2-7 0 0,-2-6 0 0,-2-1 1 15,-2-4 6-15,-1 0 8 0,0-1 10 16,-3-4 8-16,1-2-1 0,3-7-9 0,1-6-7 0,0-3-9 15,2-5-1-15,1 1 1 0,-2-2 1 16,0-1-3-16,-1-5 0 0,1 0-2 0,1 0-3 16,-2-6 0-16,1 6-1 0,-1-2 0 0,2 6 1 15,0 7-2-15,-3 8-2 0,3 3-2 0,-6 5-4 16,1 4-8-16,0 3-12 0,-2 0-6 0,2 5 4 16,4 5 11-16,2 2 15 0,2 7 11 15,1 4-3-15,-1 4 1 0,0 2-2 0,1 6 1 16,-2 0 0-16,0 2-1 0,-2 1 1 15,2 0-1-15,-2 0 0 0,2-2-1 0,-1-2-2 16,-1-3-3-16,0-2-8 0,1-3-17 0,1-6-38 16,-1-3-66-16,1-2-117 0,0-7-224 0,2 0-827 15</inkml:trace>
  <inkml:trace contextRef="#ctx0" brushRef="#br0" timeOffset="29148.4114">20493 3437 1464 0,'-14'13'28'0,"-3"8"-5"0,-3 4 32 15,6 2 19-15,6-4 13 0,0 0-8 0,7-1-19 16,0 1-10-16,3 0-7 0,6-2-4 0,2-2-2 15,3-6 6-15,5 0 9 0,2-5 10 0,2-5 6 16,0-3 1-16,6-3-3 0,1-5-2 16,-4-3-5-16,3-4-11 0,-1-3-5 0,-4-2-4 15,-2-1 4-15,-6 1 0 0,-4-1 0 0,-2 0 1 16,-2 0-9-16,-2-1-7 0,-2-2-4 16,-4 1-8-16,-4-2-3 0,-2 5-2 0,-1 0-5 15,-1 5-5-15,-4 4-7 0,0 0-2 0,-1 8-3 16,2 2-4-16,-5 4-3 0,0 5-3 0,1 3 3 15,-5 3 5-15,0 6 3 0,2-1 3 16,1 3-8-16,6 1-2 0,2-1 3 0,4-3-2 16,3-1 4-16,4-3-3 0,5-6 2 0,1-2 7 15,4-2 13-15,2-5 12 0,1-5 5 0,4-2 4 16,3-2-7-16,2-4-8 0,4-1-3 0,-1-4-7 16,-2 0 2-16,-2-2 3 0,0 0 0 0,-4 3 2 15,2-4 3-15,-1 0 3 0,-6 0 0 16,3-2-1-16,-3 0-6 0,-3 3-3 15,0 2-3-15,-3 3 0 0,-2 4 2 0,-2 6 2 0,-2 2-4 16,-2 4-7-16,-1 0-19 0,1 0-29 16,0 2-2-16,0 2 7 0,-3 5 15 0,-1 7 28 15,-3 1 5-15,4 4-5 0,-3 0 4 0,1 2-1 16,1 0-1-16,-2 3 4 0,1 4-2 16,0-1 0-16,2 3-5 0,-3 0-12 0,5 0-24 15,-3-4-24-15,3-1-28 0,4-9-15 0,4-2 6 16,-1-8 15-16,1-4 28 0,4-5 29 0,2-5 7 15,0-1 1-15,3-7 0 0,-2-3 0 16,3-3 7-16,-3-1 11 0,2-1 4 0,-1 2 1 0,-4-2 5 16,2 1 8-16,-4-2 0 0,-2-2 7 15,-1 1-4-15,1-4-4 0,-1 0 3 0,0-5-3 16,0 2 7-16,-3-2 4 0,1-4 1 0,-1 2-2 16,-2-5-1-16,0 0 0 0,0-1-3 15,-2-3 1-15,1 1-4 0,-2 1-7 0,2-1 3 16,-4-3 1-16,1 2 3 0,-2 4 10 0,0 0 0 15,1 9 5-15,0 1 7 0,-2 8 2 16,-1 3 2-16,3 2-3 0,0 7-5 0,0 0-7 16,4 7-12-16,0 0-21 0,1 4-36 0,0 0-18 15,-2 5 1-15,2 6 16 0,-1 5 33 0,1 8 16 16,0 3 2-16,1 7 1 0,2 3-3 0,0 6-1 16,4 3-1-16,-1 4-2 0,5-2 3 15,-2 1-2-15,1-1 2 0,4 0 2 0,-1-3-3 16,4-3 0-16,-2-5 0 0,3-7-2 0,2-5 3 15,0-7 1-15,5-6 1 0,-3-4-2 0,3-5 10 16,-5-5 5-16,3 0 5 0,0-5 10 0,0-3-11 16,-1-1-4-16,-1 0-1 0,-3-5-2 15,-1 2 8-15,-2-2 3 0,-3-4-1 0,1 4-4 16,-4-5 2-16,-1 0-1 0,1 0-4 0,-4-2-1 16,0-1-9-16,3 2-5 0,-5-1 4 15,-1 0-1-15,1 2 0 0,0-1 0 0,-1 1-5 16,-2 3-5-16,1-3 2 0,-1 3 3 0,0 1 1 15,-1-1 5-15,1 3-3 0,-2 3-2 0,-1 2-1 16,-1 0-1-16,2 3 2 0,-3 2-4 0,1 2-6 16,2 1-9-16,-2 0-9 0,-1 1-4 15,-4 4 2-15,-1 1 12 0,-1 6 1 0,1 2 7 16,-2 2 2-16,2-1-3 0,1 2 4 0,1-2 0 16,4 1-2-16,0 0 0 0,1 2 0 0,2 0 0 15,1-2 1-15,2-2 6 0,3 1-6 16,-2-4 0-16,7 1 1 0,0-3-5 0,0 0 11 15,3-1 3-15,5-3 2 0,0-1 3 0,3-1-4 16,0-3 0-16,0-3-2 0,1-1 0 16,2-2 3-16,-2-2-3 0,2-2 1 0,-3 2-8 15,0-4 8-15,-2 2-1 0,1-3 3 0,-5 1 5 16,1-1-4-16,-2 0 2 0,0-1 0 0,-3 0 4 16,-1-1-4-16,-1 1-1 0,-2-2-2 0,-1 1-5 15,0-2 4-15,-2 0 3 0,3-3-1 16,-4-2 3-16,0-3-4 0,2-2-3 0,-3-5-1 15,0 2-2-15,1-4 0 0,0 2 1 0,-2-1-1 16,-1 0-3-16,0-1 1 0,-2-2 0 16,-2-1 4-16,1 2 9 0,-2-1-10 0,0 1-1 0,-4-1-4 15,2 1-4-15,0 2 5 0,-1 1 3 16,-2 5 2-16,0 2-3 0,1 4-1 0,-1 3 2 16,1 2-2-16,-1 6 3 0,5 3-2 15,-2 3-4-15,6 2-3 0,-1 1-10 0,1 2-17 0,-1 3 3 16,-2 4-1-16,-2 7 8 0,-1 4 20 15,-5 12 4-15,4 4 5 0,0 7 6 0,3 5-2 16,4 1-2-16,5 1 1 0,5 1-5 0,4-3 4 16,7-2 0-16,2-3-3 0,6-5 7 0,2 1-4 15,2-4-2-15,3 0 3 0,6-5-2 16,3-3-6-16,-1-2-5 0,1-6-16 0,-2-4-25 16,0-2-18-16,-1-3-30 0,0-4-43 15,-1 0-61-15,-5-4-86 0,0 1-202 0,-6 0-478 0,-4-2 164 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33:53.241"/>
    </inkml:context>
    <inkml:brush xml:id="br0">
      <inkml:brushProperty name="width" value="0.05292" units="cm"/>
      <inkml:brushProperty name="height" value="0.05292" units="cm"/>
      <inkml:brushProperty name="color" value="#FF0000"/>
    </inkml:brush>
  </inkml:definitions>
  <inkml:trace contextRef="#ctx0" brushRef="#br0">2820 7617 888 0,'0'-2'104'0,"0"1"9"0,-1-2 9 0,2 2 2 15,-1 1 2-15,0 0 3 0,2 0-10 0,-2 0-19 16,1 0-15-16,-1 0-20 0,0 0-13 0,1 0-9 16,1 0-9-16,0 0-4 0,-1 0-7 15,0 0-4-15,-1 0-4 0,2 0-6 0,-1 0-3 0,-1 0-7 16,2 0-5-16,-2 0-3 0,2 0-5 15,-2 0 32-15,3 0 11 0,5-1 12 0,3-1 1 16,2 1-25-16,4-2-8 0,0 1-8 0,2-2 6 16,0 2-3-16,1 0-1 0,0 0-1 15,2 1 0-15,-2-1 1 0,4-2 0 16,-2 2 3-16,2-1-4 0,0 0 2 0,0-1-1 16,3 1 0-16,-3 1 3 0,3-1-1 0,-4 0 1 15,2 1-1-15,0-1-3 0,-1 3-2 0,-1-3 2 16,1 2-2-16,1-1 1 0,0 2 0 0,-2 0-1 15,0 2-1-15,2-2 6 0,-2 0-4 0,1 1 1 16,1-1 1-16,-4 0-4 0,3 1 3 16,1-1 0-16,0 0-2 0,-1 2 1 0,0-2 0 15,1 1 2-15,-1 0 1 0,1-1 4 0,-5 0-4 16,3 1-1-16,-2 1-1 0,2-2-4 16,-2 0 3-16,1 0 1 0,-2-2 1 0,3 4 2 15,-1-4-1-15,2 2 3 0,-3 0 18 0,1-1 3 16,2 0 0-16,2 0-3 0,0 1-16 0,-2 0-9 15,1 0 2-15,0-2 0 0,0 1 0 16,-4 0 4-16,3-1-4 0,-2 1-2 0,-2-1 2 0,0 1 2 16,1 0-1-16,0-1 3 0,-2-1 0 15,1 1-7-15,1 0 7 0,-1-1-2 16,1 1-1-16,-1 0 7 0,-1-2-5 0,-2 3 0 16,2-1 0-16,0 1-2 0,-1 0-1 0,-2 0 1 0,3-2 0 15,0 2-3-15,1 1 3 0,1-2 0 16,-1 0 0-16,2 0 5 0,-1 1-5 0,1 0 0 15,-4 0-1-15,3 1-4 0,-4-2 3 0,-4 2 0 16,2-1 0-16,-1 1-3 0,-3 0 4 16,3 0-1-16,-2 0 1 0,1-2 7 0,0 2-7 15,1 0 1-15,0-1-1 0,2 1-5 0,-1 0 3 16,1-1 2-16,1 1 0 0,-1-2-2 0,-1 2 3 16,-1-1-1-16,-2 0-2 0,0 0 6 15,0 0-4-15,-1 0 2 0,-2 0 3 0,0 1-6 16,-1-1 2-16,-1 1 0 0,-3-1-3 0,-1 1 4 15,0 0 1-15,0 0-3 0,-2 0 0 0,-1-1 4 16,1 1-4-16,-1 0 0 0,1 1 0 16,-1-1-6-16,1 0 6 0,1-1 0 0,-1 1-1 15,0 0 3-15,1 0-3 0,-1 0-1 0,-1 0 1 16,0 0 2-16,0 0 0 0,0 0 2 0,-1 0 4 16,1 1-3-16,-2-1 5 0,2 0 0 15,0 0-2-15,-1 0 6 0,1-1-4 0,0 2-3 0,0-1-1 16,0 1-2-16,0-1-1 0,0 0-2 15,0-1 1-15,0 1-4 0,-1 1 1 0,1-1 0 16,1-1 0-16,-1 1 6 0,0 0-4 0,0 0 0 16,0 0 1-16,0 0-3 0,-1 1 3 15,1-1 0-15,0 0 0 0,0 0-4 0,0 0 1 16,0 0 0-16,0 0-2 0,0-1 4 0,0 1-2 16,0 1 0-16,0-1 2 0,0 0-3 0,0 0 1 15,0 0 1-15,0 0-1 0,0 0 1 16,0 0 3-16,0 0-2 0,0 0 2 0,-2-1 3 15,2 1-3-15,0 0 1 0,0 0 1 0,0 1-6 16,0-1 3-16,0 0 0 0,0 0-1 16,0 0 3-16,0 0-1 0,0 0-1 0,0 0 3 15,0 0 5-15,0 0 0 0,0-1 2 0,-1 1 2 16,1 1-4-16,-1-1 1 0,1 0 0 0,-1 0-1 16,1-1-1-16,0 1-1 0,-1 0-3 15,-1-1-8-15,2 1-15 0,-1 0-31 0,0-3-45 0,1 2-74 16,-2 0-162-16,1 0-334 0,-1 2-878 15</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3-05-27T05:34:26.524"/>
    </inkml:context>
    <inkml:brush xml:id="br0">
      <inkml:brushProperty name="width" value="0.05292" units="cm"/>
      <inkml:brushProperty name="height" value="0.05292" units="cm"/>
      <inkml:brushProperty name="color" value="#FF0000"/>
    </inkml:brush>
  </inkml:definitions>
  <inkml:trace contextRef="#ctx0" brushRef="#br0">6688 10407 1 0,'-4'-2'147'0,"2"0"68"0,-1 0-26 15,-1 2-27-15,4 0-29 0,0 0 19 0,0 0-23 16,0 1-18-16,-1-1-1 0,0 0-58 15,1 0-23-15,0 0-6 0,1 1-6 0,0-1 12 0,1 0 8 16,0 0 4-16,-1 0-1 0,0 0 2 16,0 0 16-16,-1 0 2 0,0-1-9 0,2 1 6 15,5 0-20-15,3 0-2 0,-1 0 2 0,2 0-17 16,1 0-5-16,0 1-5 0,0-1-3 16,1 0-1-16,0 0 0 0,0 0-3 0,4 0 3 15,1 0 0-15,-2 0-4 0,6 0 1 0,-1 0-4 16,1 1 0-16,-1 2 1 0,2-2 2 15,-1 3 2-15,3-2-3 0,0 2 0 0,3-2-1 16,-3 2 3-16,4-2 5 0,3 0 3 0,4-2 4 16,3 0-2-16,2 0 3 0,-1-2 3 15,1 0 0-15,1 1-1 0,0-2-3 0,-1 1-4 0,0 1-3 16,-1-1-3-16,-5 2 2 0,-1 0 1 16,-1-1-1-16,0 1-1 0,3 0 0 0,-3 0 0 15,-2 0 0-15,1 0 4 0,-2 1-6 16,-1-1-1-16,0 2-1 0,0-1-2 0,-1 1 3 15,-1-1-2-15,3 1 3 0,-2-1-4 0,0-1 2 16,-1 1 2-16,1-1-1 0,2-1 6 0,3 0-5 16,3-2 0-16,-3 1-3 0,3-1-2 0,-2 1 4 15,3 0 3-15,-2-1 3 0,3-1-1 0,-3 2 2 16,1 0-1-16,-3-1 0 0,4 2 2 0,-4 1-4 16,-1-2-3-16,-2 2-1 0,2-1-2 15,0 1 3-15,3 0 1 0,-4 0 2 0,2-1-1 16,-1 1-2-16,3 0-1 0,-1 0-3 0,-1 0 4 15,4 1-4-15,-1 0 0 0,-1 1 0 16,-3-1-4-16,0 3 6 0,4-2-1 0,-2-1 3 16,3 2 0-16,1-2-1 0,-1 1 1 15,0-1-2-15,0 0 3 0,0 0-1 0,4-1-1 16,-1 0 2-16,-1-1-2 0,1 1 1 0,-1 0 0 16,-3-1 0-16,3 1 1 0,1-1-2 0,-2 1-3 15,-2 0 0-15,1 0 1 0,1 1 2 0,-1-1-1 16,2-1 1-16,1 1-1 0,-1 0-1 0,0 0 2 15,-1 0 0-15,1 1-1 0,0-1 0 16,4 0-2-16,1 0-1 0,-1 1 2 0,-1-1 1 16,5-1 1-16,-2 1 2 0,4-1-4 0,-3 1 1 15,1 0 2-15,-6 1-3 0,2-1 1 0,-1 0 0 16,0 0-2-16,-3 0-1 0,1-1 1 0,-1 1 1 16,-1 0 1-16,1-2 1 0,2 1-1 15,-1-1-1-15,1 2 0 0,1-1 1 0,-1 0 2 16,4-1-4-16,1 1 0 0,0-2 0 0,2 2 0 15,-4-1 2-15,3 1 1 0,0-2 0 0,-2 2-1 16,1 0-1-16,-3 1-1 0,0-1 0 16,-1 2 2-16,2-2-2 0,-2 1-1 0,0 0 1 15,-1 0-2-15,-1 1 2 0,3 0 1 16,-1-1 1-16,1 1-1 0,1-1 0 0,-1 2 0 16,-1-1 0-16,1 0 2 0,3-1-2 0,-3 0 1 15,-1 0-2-15,2 0-3 0,-2 2 3 0,-1-2 0 16,-2 0 3-16,0 0-2 0,-1 0-1 0,2 0-1 15,-4 0-2-15,1 3 5 0,3-3-2 16,0 0 0-16,1 0 1 0,-1-2-2 0,0 1 3 16,0 1 1-16,-3 0 1 0,0-2 0 0,3 1-2 15,-4 0-2-15,-1-1-2 0,-1 1 2 0,0 0-1 16,-3 0 2-16,1-1-1 0,0 0-2 0,0 2 4 16,-2-1 0-16,1 0 0 0,-1 0 2 0,-2-1-4 15,3 0-1-15,-1 1 0 0,-1 0-1 16,-1 1 2-16,1-1 0 0,-1 1 2 0,0-1-1 15,1 1 0-15,1 0 1 0,-5 0-1 0,7 0 1 16,-3 0-2-16,1 0 0 0,1 0-2 16,-1 0 1-16,0 1 0 0,-1-1 1 0,1 1 2 15,-1-1-2-15,-2-1 2 0,-1 2-1 0,0-1-2 16,-1 1 4-16,-3-2-3 0,3 1-1 0,-2 0 1 16,0 0-1-16,4 1 1 0,3-1 1 15,-1 0 1-15,1 0 0 0,-1-1-2 0,-3 2 0 16,1-1 0-16,-3 1 2 0,1-1 0 0,0 0-2 15,-3-1 0-15,5 1-1 0,-4 0 0 0,2-1 3 16,0 1 0-16,0 0 1 0,0-1 1 16,-3 0-1-16,2 1-2 0,-1 0 2 0,1-1-3 15,4 1 0-15,-4-3 2 0,5 2-6 16,-6 0 5-16,5 0 0 0,1-1 0 0,-5 2 1 0,4-3-2 16,-1 3-1-16,-1-2 1 0,3 2 0 0,1 0 0 15,-3 0 2-15,-2 0 0 0,1-1-4 16,-2 1 3-16,3 0 0 0,-5-2 1 0,2 2 3 15,1-1-5-15,-1 0 0 0,-3-1 0 0,5 2-1 16,-2-1 2-16,-1-1 1 0,1 1 4 0,-4-3-2 16,1 1 2-16,-2 3-1 0,1-1-2 15,-4-2 3-15,1 1-4 0,-2 1 1 0,-2-1-1 16,-2 1 0-16,-4 1 1 0,0-1 2 0,0 1-1 16,-4-1-3-16,-1 1 2 0,3 0-2 15,-5 1-2-15,0-1 4 0,0 0-5 0,0 0-1 16,-1 0 0-16,1 0-2 0,-4 0-3 0,4 0-3 15,-1 0-7-15,1 1-23 0,-1 0-52 0,0 4-85 16,-2 1-137-16,-3 2-438 0,-3 0-535 16</inkml:trace>
  <inkml:trace contextRef="#ctx0" brushRef="#br0" timeOffset="25302.9976">15723 10076 684 0,'-2'-3'108'16,"-1"0"-18"-16,1 1 23 0,2 2 19 0,0-1 13 15,0 0 13-15,0 0-14 0,0-1-20 16,0 2-11-16,1 2-24 0,-1-2-24 0,1 0-24 16,-1 0-13-16,3-2-4 0,-1 2 0 0,-1 0 13 15,2-1-1-15,2-1-2 0,0 0-3 16,10-3-17-16,0-1 4 0,6 2-3 0,7-3 8 16,4 0 7-16,5-4-3 0,5 0 2 0,7-2-6 15,4-2-2-15,7 1-1 0,1-1 0 0,3 0-1 16,3-3-6-16,-3 0 1 0,-1 1-4 15,3 0 0-15,-5-1 3 0,-5 2 0 0,2 2 5 16,-9 0-3-16,-4 3 0 0,-6 1-2 0,-4 2-4 16,-7 1 2-16,-2 1-3 0,-7 3 1 0,-4 2-3 15,-6 0-2-15,-2 0 2 0,-4 1-2 16,-2-1 6-16,-1 1-7 0,-1 1-6 0,-1 0-2 0,1 0-8 16,1 0 2-16,-1 2 3 0,-1 4 4 15,-1 3 2-15,1 0 2 0,-3 7 1 0,1 0-4 16,-1 1 8-16,1 6-6 0,-5 2 0 0,4 5 1 15,-4 2-1-15,0 3 8 0,-2 4 1 0,-1 0 4 16,1 3-4-16,-1 2 2 0,0 0 0 16,1 1 2-16,2 1 5 0,4-4-3 0,-2-2-2 15,4 0-1-15,-1-2-4 0,4-3 4 0,2-6 0 16,1 0 1-16,-1-3-2 0,2-3-3 0,0-2-1 16,-2-2-2-16,4-2 4 0,-3-2-2 15,-1-5-1-15,5 2-1 0,-4-3 1 0,2 1 1 16,-2-2 1-16,0 0 3 0,2-2 0 15,-2 0-4-15,-1-2 4 0,3 3-1 0,-2-3 2 0,-2-2 3 16,1 1-1-16,2-2 0 0,-3-2-1 16,1 2 2-16,-1 0-6 0,0-2-17 0,3 0-26 15,-2-2-44-15,-2 2-51 0,-2-2-53 0,-2 1-62 16,2 0-106-16,-3-3-158 0,-1 1-266 0,-6-1 95 16</inkml:trace>
  <inkml:trace contextRef="#ctx0" brushRef="#br0" timeOffset="25526.7444">16573 10589 220 0,'0'2'404'0,"0"-1"-241"16,0 3-63-16,2 4 9 0,-2 3 67 15,1 3 41-15,-1-1-3 0,1 2-35 16,-1 1-30-16,0-2-19 0,0 3-15 0,1 0-13 16,-1-1-13-16,1-2-15 0,0-2-11 0,6 0 5 15,-4-6 5-15,6 0 11 0,0-1 4 0,2-5-2 16,1-3-11-16,7-2-15 0,2-3-14 0,8-7-16 15,3-2-13-15,4-5-6 0,0-1-5 16,2 0 2-16,0 0-1 0,-4 0-4 0,-3 0-13 16,-3 1-27-16,-4 1-45 0,2 3-74 0,-7 2-107 15,-4 3-164-15,-3 1-472 0,-3 4-392 16</inkml:trace>
  <inkml:trace contextRef="#ctx0" brushRef="#br0" timeOffset="27531.6503">12534 12078 1167 0,'0'-3'177'15,"1"1"-81"-15,0-1-52 0,4 2-7 0,0-1 4 16,5 0 22-16,0 1 10 0,6-2 3 16,0-1-1-16,4 2-9 0,1-3-5 0,4 3-10 15,-1 0-4-15,6-1-5 0,1 1-4 0,0 1-1 16,4 0-4-16,0-1 0 0,-2 1-2 0,4 0-5 16,-2-1-3-16,2 1-3 0,0-2-3 0,3 0-2 15,1 0-4-15,-1 1-1 0,1 0-2 16,1 0 1-16,0 0-1 0,1 2-1 0,-1-1 1 15,3 1-1-15,0 0 2 0,-2 1 0 0,5 0 0 16,-4-1 3-16,6 1 0 0,-2-1 2 0,2-1-1 16,0 1 0-16,1-2-4 0,-1 0-1 15,3 1 0-15,-3-1-2 0,2-3 2 0,1 4-1 16,1 1 1-16,1-1 0 0,0 2-2 16,4-1 0-16,0 0-2 0,-2 0 3 0,0-1 0 0,2 0 1 15,1 1 1-15,-1-2-5 0,-3 1 3 16,3 1-3-16,0 0 1 0,-3-1 0 0,2 2-4 15,0-2 2-15,-2 1 0 0,3-1 1 0,-3-1-1 16,-2 2 1-16,-1 0 0 0,3-1-2 0,-4 1 5 16,1 0-1-16,-2 0-1 0,2 0 5 15,3 0-5-15,-1-2 1 0,0 0-1 0,1 0 0 16,3 0 0-16,-4-1 0 0,3 1 2 0,-4 0-3 16,0 0 1-16,-1 1 0 0,-2 0-2 0,-3 0 3 15,0 2-2-15,0-1-1 0,1 0-1 0,-5-1 0 16,3 0 1-16,-4 1 1 0,4 0 2 15,-3 0-2-15,0 0 2 0,2-1 1 0,-3-1 0 16,1 1 2-16,1 1-4 0,-2-1 0 16,1 0 0-16,-1 0-1 0,-2-2 2 0,-1 2-3 15,1 0 1-15,0 0 0 0,0 1-2 0,0-1 1 0,-2-1-2 16,0 0 2 0,2 1 0-16,1-1 0 0,-3 1 0 0,0 0-4 0,-2-1 4 0,-2 1-2 15,-1 1 1-15,0-2 1 0,-1 4-4 16,1-2 3-16,0-2-1 0,-3 2 0 0,0 0-1 15,2 0 1-15,0-1 0 0,0 1-1 0,0-1 2 16,-2 1 0-16,2 0-1 0,-3 0 0 0,1 2-1 16,-3-2 0-16,2-1-1 0,-1 2 2 15,3-2 0-15,-4 1-1 0,-2 1 1 0,0-1-1 16,-4 2 0-16,5-2 2 0,-6 1-1 0,1-1 0 16,5 2-1-16,-5-2 1 0,0 0-2 0,2 1 2 15,0-1 1-15,-1 0-2 0,0 1 3 16,-2-1-4-16,2-1 2 0,-5 2-1 0,5-1 0 0,-1 0 1 15,0 3-1-15,-2-3 0 0,1 0 0 16,0 0 0-16,-1-3 4 0,2 2-3 0,-3 1 3 16,0-1-4-16,1 1 0 0,-3 0 2 0,1 0-2 15,1-1 2-15,-4 1-2 0,2 0 0 16,1-1 1-16,1 1-2 0,-2-3 4 0,0 2-2 16,2 0 0-16,-3 0 0 0,1 2-3 15,0-1 2-15,0-1-1 0,-1 1 3 0,2-1-1 0,-1 0-1 16,1 1-1-16,1-2 0 0,-1 1 2 15,0 0 0-15,4 1 1 0,-5 0-1 0,4 2-3 16,-3-2 3-16,3 0-2 0,-4 0 2 0,1 0 4 16,2 0-7-16,-4-1 4 0,4 1-4 0,-2-1 1 15,0-1 2-15,1 2 1 0,-2 0 0 16,-1 2-5-16,2-2 3 0,0 0-2 0,1 0 3 16,-1-2 2-16,0 1-3 0,1 1 1 0,1 0-3 15,2-2 0-15,-3 2 2 0,5 0 1 16,-3 0 1-16,4 3-3 0,-4-1 0 0,2-1 0 0,0 0 1 15,0-1 3-15,-1 0-2 0,0 2-1 0,0-2 0 16,3 0-2-16,-2 0 3 0,0 0 0 16,4 0 1-16,-5 1-2 0,2-1 0 0,1 0 0 15,-3 0 0-15,-1-1 5 0,0 1-3 16,2-2-2-16,3 2 1 0,0 2-5 0,-1-2 3 0,5 0 1 16,-4 0 2-16,1 0-2 0,3 0 0 15,-1 0 0-15,1 0-2 0,1-2 6 16,-1 1-3-16,1 1 1 0,0 0-1 0,1 0-5 15,-2 0 4-15,-1 0 0 0,1 1 2 0,0-1 2 16,-1 2-4-16,0-2 1 0,3 0-2 0,-3-2 2 16,1 2 0-16,-3 0-2 0,1 0 0 0,-1 2-7 15,-2-2 6-15,5 0 1 0,-1 0 2 16,1-2 4-16,0 2-6 0,-4 0 1 0,2 0 0 16,1-1-2-16,-1 0 3 0,0 1 0 0,0 0 0 15,0 2-3-15,3-2 2 0,-3-1-1 0,-2 1 2 16,1 0 6-16,2-1-7 0,-3 1 1 15,1-2-2-15,2 2-3 0,-1-1 6 0,0 2-1 16,0-1 0-16,0 2-2 0,2-1 0 0,-5-1 1 16,2 1 1-16,2-1 7 0,-1 0-10 0,-2 2 2 15,2-2-2-15,0 1-6 0,-3-1 9 16,3 1 1-16,-1-1-2 0,-3 0 2 0,3 0-4 0,-1 0 1 16,3 1 1-16,1-2 4 0,0 2-4 15,0-1 1-15,-3 1-2 0,-1-1-8 0,3 1 11 16,-2 1-2-16,-1-1 1 0,3 0 4 15,0-1-5-15,1 0 0 0,1 0-1 0,-5-1-2 16,2 2 0-16,0-1 1 0,2 0-1 0,0 2-3 16,1-2 6-16,-1 0 0 0,-2 0 1 0,0 1 4 15,0-1-5-15,0 0-3 0,-4 0 1 0,3 0 4 16,0 0-1-16,-3 0 1 0,3 0-2 16,-3 2-1-16,3-2 1 0,-4 1 0 0,-2-1 0 15,1 0 5-15,0 1-6 0,-3-1 2 0,5 0-4 16,-3 0 0-16,1 0 4 0,-2 1 0 0,3-1 1 15,-2 2-5-15,4-2 2 0,-4 0 0 16,0 1 1-16,-5-1 7 0,4 1-9 0,-1-1 2 16,1 1 0-16,-1-1-5 0,-3 0 6 0,0 1 0 15,-4 1 0-15,3-2-5 0,-3 1 4 16,0-1-1-16,-2 0 3 0,-2 0 9 0,1 0-9 0,-3 0 0 16,1-1-1-16,-5 1-4 0,3 0 6 15,-3 0 2-15,-1 0 0 0,-1 0 3 0,0 0-3 16,0-2-2-16,0 2 4 0,0 0 1 0,0 0-3 15,-1 0 0-15,1 0-2 0,-1 0-6 16,0 0 5-16,1 0 0 0,-1 0-1 0,-2 0-2 16,2 0-5-16,0-1-11 0,0 1-17 0,-1-2-19 15,-3-1-53-15,0 0-82 0,-3-1-135 0,-1-1-383 16,-1 2-823-16</inkml:trace>
  <inkml:trace contextRef="#ctx0" brushRef="#br0" timeOffset="43217.3365">11697 14947 1 0,'0'1'0'0,"0"-2"0"0,0 0 0 0,0 1 0 16,0-1 220-16,0 1-14 0,0 0-27 15,0 0-22-15,0 0-17 0,0 0-29 0,1 0-23 16,-1 1-17-16,0-1 30 0,1 0-19 0,-1 0-13 15,1 1-11-15,-1-1-55 0,2 0 0 0,-2 0 3 16,1 0 1-16,1 0 9 0,0 0 9 16,-1 0 23-16,3 0 8 0,-1-1 2 0,5 1-4 15,3-1-23-15,-1 0-5 0,2 0-13 0,0 1-3 16,2 0-1-16,-1 1-8 0,6-1 6 0,-3 1 1 16,4 0 3-16,1 0-3 0,3 2 1 15,2-2-1-15,0 2-6 0,4-3 8 0,1 3 0 16,3 0 4-16,2-2 1 0,0 1-3 0,2-2 0 15,0 2-6-15,3-2 0 0,2 1-4 0,0-1 0 16,-1 3 0-16,3-2-1 0,0 0 5 0,1 1-6 16,0-2 3-16,0 1 2 0,1 0-6 0,-1-1 8 15,2 1-4-15,2 0-1 16,-3 1 7-16,3-1-5 0,-3 1 2 0,-1 0-5 0,0 0 3 16,2-1-5-16,-3 0 2 0,3 0 3 0,1 1-6 15,-1-1 5-15,3-1-1 0,1 0-2 16,-2-1 3-16,3 1 0 0,0 1 2 0,-2-1-1 15,4 0 2-15,-1-1-3 0,0 1-1 0,-4-2 2 16,3 2-5-16,-2 2 6 0,2-2-4 0,0 0 1 16,-3 0 6-16,3 0-6 0,0-2 5 15,-2 2-1-15,2 0-3 0,0 2 3 0,2-2 1 16,-3 0 4-16,-3 0-1 0,1 0 4 0,0 0-2 16,-3 0-6-16,2 0 10 0,0 0-7 15,0 1 1-15,-4-1 0 0,5 1-6 0,0-1 2 0,-2 0 0 16,4-1 1-16,0 1 1 0,-1-1 0 0,0-1 0 15,1 1-2-15,-3 0 3 0,2 0-5 16,-2-1 2-16,1 0 2 0,0 1-9 16,-3 0 7-16,3 0-3 0,0-1 3 0,0 1 2 0,1 0-2 15,-1 0-1-15,2 0-2 0,1-2 4 0,0 2-3 16,-1 0 2-16,1-1 1 0,-3 2-8 16,2-1 6-16,-3-1-2 0,-4 2 1 0,4-3 5 15,-1 1-4-15,3 1-2 0,-3-1 0 16,0 2-2-16,2 0-1 0,0 0 1 0,3 0 1 15,-2 2-4-15,-2-1 5 0,0 1-2 0,-4-2 1 16,2 0 4-16,-5 1-5 0,-1 1 2 0,-1-2-2 16,-1 0-2-16,-2 2 2 0,2-2 0 0,-1 1 1 15,1-1-3-15,-1 0 2 0,0 2-2 16,2-2-1-16,0 0 8 0,5 1-6 0,-3-1 4 16,0 1-2-16,-1 0-1 0,-1-1-1 0,1 2 0 15,0-1 2-15,-1-2 0 0,-2 2 1 16,-2 1-1-16,3 1-2 0,-1-1 1 0,1 1-1 15,1-1 2-15,-1 0 1 0,0-1-4 0,-1 2 4 16,3-1-3-16,0-1 4 0,-1-1-2 0,3 2 0 16,-2-1 2-16,-1-1-1 0,2-1 3 0,-1 1-2 15,2-2 1-15,-1 1-2 0,-2 1-6 16,-1 0 3-16,-1-1-3 0,2 0 0 0,-2 0 5 16,0 1 0-16,-3-2 0 0,2 2-4 0,-4-1 4 15,4 1-4-15,-2 0 2 0,1-1 2 0,0 1-2 16,-1 0 3-16,1-1-3 0,-3-1 0 15,1-1 2-15,0 2-2 0,-3 1 2 0,2-1-2 16,2 2 1-16,-2-1-2 0,2 0 0 0,-3 1 2 16,2 0-4-16,4 1 4 0,-2 0 0 0,0-2-1 15,1-4 3-15,-1 4-3 0,-4 2 0 16,4-2-1-16,-1 2 0 0,1-2 1 0,-1 0 2 16,0 0 2-16,-1-2-1 0,-1 0 1 0,1 0-2 15,2-2-2-15,-1-1 4 0,1 0-2 0,0 2 2 16,-1-2-2-16,1 2-3 0,0-1 1 0,0 0-1 15,3 1 3-15,-3-2 1 0,4 2-1 16,-3-2-2-16,-2 2-2 0,0 0 3 0,1 0-2 16,-1 1 3-16,1 0-1 0,2 0-2 0,-4 0 1 15,2-1 0-15,-1 0 6 0,1 1-2 0,-2 0 0 16,2-1 0-16,-1 0-4 0,-4 2 3 16,-4-2-6-16,1 1 2 0,-2-1 0 15,-1 0-4-15,-3 3 7 0,-5-3-2 0,1 2 3 0,-7 0 5 16,1-2 1-16,-3 2 0 0,0-1 0 0,-1 0 3 15,-5 0-3-15,2 2-2 0,-2-1 2 16,-2 2-6-16,0-1 6 0,-1 0-1 0,1-1 2 16,-1-1 3-16,0 2-1 0,0 0-1 0,0-2-3 15,0 4-1-15,-1-2-4 0,1 0-1 0,0 0 1 16,0 1-6-16,0-1 3 0,0 0-4 16,-1 0-3-16,1-3 1 0,0 3-5 0,0 0-4 15,0-1-18-15,0 2-30 0,0-1-70 0,0-1-86 16,0 1-142-16,-2 1-435 0,0 1-242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AE8E5-5E59-45AF-953C-1771DA6258F9}" type="datetimeFigureOut">
              <a:rPr lang="en-US"/>
              <a:t>5/27/2023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1B4CB6-C964-489B-9698-4DA59404C2CE}" type="slidenum">
              <a:rPr lang="en-US"/>
              <a:t>‹#›</a:t>
            </a:fld>
            <a:endParaRPr lang="en-US"/>
          </a:p>
        </p:txBody>
      </p:sp>
    </p:spTree>
    <p:extLst>
      <p:ext uri="{BB962C8B-B14F-4D97-AF65-F5344CB8AC3E}">
        <p14:creationId xmlns:p14="http://schemas.microsoft.com/office/powerpoint/2010/main" val="2984206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But so is losing a Star !!!</a:t>
            </a:r>
            <a:endParaRPr lang="en-US" dirty="0"/>
          </a:p>
          <a:p>
            <a:r>
              <a:rPr lang="en-US" dirty="0">
                <a:cs typeface="Calibri"/>
              </a:rPr>
              <a:t> </a:t>
            </a:r>
            <a:endParaRPr lang="en-US" dirty="0"/>
          </a:p>
        </p:txBody>
      </p:sp>
      <p:sp>
        <p:nvSpPr>
          <p:cNvPr id="4" name="Slide Number Placeholder 3"/>
          <p:cNvSpPr>
            <a:spLocks noGrp="1"/>
          </p:cNvSpPr>
          <p:nvPr>
            <p:ph type="sldNum" sz="quarter" idx="5"/>
          </p:nvPr>
        </p:nvSpPr>
        <p:spPr/>
        <p:txBody>
          <a:bodyPr/>
          <a:lstStyle/>
          <a:p>
            <a:fld id="{561B4CB6-C964-489B-9698-4DA59404C2CE}" type="slidenum">
              <a:rPr lang="en-US"/>
              <a:t>9</a:t>
            </a:fld>
            <a:endParaRPr lang="en-US"/>
          </a:p>
        </p:txBody>
      </p:sp>
    </p:spTree>
    <p:extLst>
      <p:ext uri="{BB962C8B-B14F-4D97-AF65-F5344CB8AC3E}">
        <p14:creationId xmlns:p14="http://schemas.microsoft.com/office/powerpoint/2010/main" val="842423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customXml" Target="../ink/ink3.xml"/></Relationships>
</file>

<file path=ppt/slides/_rels/slide4.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customXml" Target="../ink/ink5.xml"/></Relationships>
</file>

<file path=ppt/slides/_rels/slide7.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customXml" Target="../ink/ink8.xml"/><Relationship Id="rId4" Type="http://schemas.openxmlformats.org/officeDocument/2006/relationships/hyperlink" Target="http://www.thestaffingstream.com/2015/04/17/7-most-effective-employee-retention-strategi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customXml" Target="../ink/ink10.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diagramLayout" Target="../diagrams/layout1.xml"/><Relationship Id="rId7" Type="http://schemas.openxmlformats.org/officeDocument/2006/relationships/customXml" Target="../ink/ink1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9.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diagramLayout" Target="../diagrams/layout2.xml"/><Relationship Id="rId7" Type="http://schemas.openxmlformats.org/officeDocument/2006/relationships/customXml" Target="../ink/ink14.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1.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22.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diagramLayout" Target="../diagrams/layout3.xml"/><Relationship Id="rId7" Type="http://schemas.openxmlformats.org/officeDocument/2006/relationships/customXml" Target="../ink/ink17.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diagramLayout" Target="../diagrams/layout4.xml"/><Relationship Id="rId7" Type="http://schemas.openxmlformats.org/officeDocument/2006/relationships/customXml" Target="../ink/ink18.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diagramLayout" Target="../diagrams/layout6.xml"/><Relationship Id="rId7" Type="http://schemas.openxmlformats.org/officeDocument/2006/relationships/customXml" Target="../ink/ink19.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analyticsinhr.com/blog/test-hr-analytics-maturity-level/" TargetMode="External"/><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customXml" Target="../ink/ink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customXml" Target="../ink/ink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559AE206-7EBA-4D33-8BC9-9D8158553F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2257" y="4525347"/>
            <a:ext cx="6939722" cy="1737360"/>
          </a:xfrm>
        </p:spPr>
        <p:txBody>
          <a:bodyPr anchor="ctr">
            <a:normAutofit/>
          </a:bodyPr>
          <a:lstStyle/>
          <a:p>
            <a:pPr algn="r"/>
            <a:r>
              <a:rPr lang="en-US" dirty="0">
                <a:cs typeface="Calibri Light"/>
              </a:rPr>
              <a:t>HR Analytics  </a:t>
            </a:r>
            <a:endParaRPr lang="en-US" dirty="0"/>
          </a:p>
        </p:txBody>
      </p:sp>
      <p:sp>
        <p:nvSpPr>
          <p:cNvPr id="3" name="Subtitle 2"/>
          <p:cNvSpPr>
            <a:spLocks noGrp="1"/>
          </p:cNvSpPr>
          <p:nvPr>
            <p:ph type="subTitle" idx="1"/>
          </p:nvPr>
        </p:nvSpPr>
        <p:spPr>
          <a:xfrm>
            <a:off x="7912216" y="4525347"/>
            <a:ext cx="4227287" cy="1737360"/>
          </a:xfrm>
        </p:spPr>
        <p:txBody>
          <a:bodyPr anchor="ctr">
            <a:normAutofit/>
          </a:bodyPr>
          <a:lstStyle/>
          <a:p>
            <a:pPr algn="l"/>
            <a:r>
              <a:rPr lang="en-US" dirty="0">
                <a:cs typeface="Calibri"/>
              </a:rPr>
              <a:t>Talent Retention Metrics</a:t>
            </a:r>
          </a:p>
          <a:p>
            <a:pPr algn="l"/>
            <a:r>
              <a:rPr lang="en-US" dirty="0">
                <a:cs typeface="Calibri"/>
              </a:rPr>
              <a:t>Talent Analytics Maturity Model </a:t>
            </a:r>
            <a:endParaRPr lang="en-US" dirty="0"/>
          </a:p>
        </p:txBody>
      </p:sp>
      <p:sp>
        <p:nvSpPr>
          <p:cNvPr id="11" name="Oval 10">
            <a:extLst>
              <a:ext uri="{FF2B5EF4-FFF2-40B4-BE49-F238E27FC236}">
                <a16:creationId xmlns:a16="http://schemas.microsoft.com/office/drawing/2014/main" xmlns="" id="{6437D937-A7F1-4011-92B4-328E5BE1B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8567" y="620480"/>
            <a:ext cx="2243800" cy="224379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xmlns="" id="{B672F332-AF08-46C6-94F0-77684310D7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395001" y="2466604"/>
            <a:ext cx="962395" cy="962395"/>
          </a:xfrm>
          <a:prstGeom prst="ellipse">
            <a:avLst/>
          </a:prstGeom>
          <a:solidFill>
            <a:srgbClr val="6F5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34244EF8-D73A-40E1-BE73-D46E6B4B04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25829" y="2327988"/>
            <a:ext cx="293695" cy="293695"/>
          </a:xfrm>
          <a:prstGeom prst="ellipse">
            <a:avLst/>
          </a:prstGeom>
          <a:solidFill>
            <a:srgbClr val="76D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able&#10;&#10;Description generated with very high confidence">
            <a:extLst>
              <a:ext uri="{FF2B5EF4-FFF2-40B4-BE49-F238E27FC236}">
                <a16:creationId xmlns:a16="http://schemas.microsoft.com/office/drawing/2014/main" xmlns="" id="{57A6AAE6-A5FA-4F50-B144-C3B5A72F6B60}"/>
              </a:ext>
            </a:extLst>
          </p:cNvPr>
          <p:cNvPicPr>
            <a:picLocks noChangeAspect="1"/>
          </p:cNvPicPr>
          <p:nvPr/>
        </p:nvPicPr>
        <p:blipFill rotWithShape="1">
          <a:blip r:embed="rId2"/>
          <a:srcRect r="30493" b="-1"/>
          <a:stretch/>
        </p:blipFill>
        <p:spPr>
          <a:xfrm>
            <a:off x="6492113" y="10"/>
            <a:ext cx="5699887" cy="405923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17" name="Straight Connector 16">
            <a:extLst>
              <a:ext uri="{FF2B5EF4-FFF2-40B4-BE49-F238E27FC236}">
                <a16:creationId xmlns:a16="http://schemas.microsoft.com/office/drawing/2014/main" xmlns="" id="{9E8E38ED-369A-44C2-B635-0BED0E48A6E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88920" y="1508040"/>
              <a:ext cx="4080600" cy="4538880"/>
            </p14:xfrm>
          </p:contentPart>
        </mc:Choice>
        <mc:Fallback>
          <p:pic>
            <p:nvPicPr>
              <p:cNvPr id="5" name="Ink 4"/>
              <p:cNvPicPr/>
              <p:nvPr/>
            </p:nvPicPr>
            <p:blipFill>
              <a:blip r:embed="rId4"/>
              <a:stretch>
                <a:fillRect/>
              </a:stretch>
            </p:blipFill>
            <p:spPr>
              <a:xfrm>
                <a:off x="86400" y="1501920"/>
                <a:ext cx="4093560" cy="4547520"/>
              </a:xfrm>
              <a:prstGeom prst="rect">
                <a:avLst/>
              </a:prstGeom>
            </p:spPr>
          </p:pic>
        </mc:Fallback>
      </mc:AlternateContent>
    </p:spTree>
    <p:extLst>
      <p:ext uri="{BB962C8B-B14F-4D97-AF65-F5344CB8AC3E}">
        <p14:creationId xmlns:p14="http://schemas.microsoft.com/office/powerpoint/2010/main" val="109857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60E0C4-FAF4-48AD-A0A5-63E1B1304625}"/>
              </a:ext>
            </a:extLst>
          </p:cNvPr>
          <p:cNvSpPr>
            <a:spLocks noGrp="1"/>
          </p:cNvSpPr>
          <p:nvPr>
            <p:ph type="title"/>
          </p:nvPr>
        </p:nvSpPr>
        <p:spPr/>
        <p:txBody>
          <a:bodyPr/>
          <a:lstStyle/>
          <a:p>
            <a:r>
              <a:rPr lang="en-US" dirty="0">
                <a:cs typeface="Calibri Light"/>
              </a:rPr>
              <a:t>Learning Objective </a:t>
            </a:r>
            <a:endParaRPr lang="en-US" dirty="0"/>
          </a:p>
        </p:txBody>
      </p:sp>
      <p:sp>
        <p:nvSpPr>
          <p:cNvPr id="3" name="Content Placeholder 2">
            <a:extLst>
              <a:ext uri="{FF2B5EF4-FFF2-40B4-BE49-F238E27FC236}">
                <a16:creationId xmlns:a16="http://schemas.microsoft.com/office/drawing/2014/main" xmlns="" id="{A3E273BF-C066-4C52-BDFF-E8850680DE81}"/>
              </a:ext>
            </a:extLst>
          </p:cNvPr>
          <p:cNvSpPr>
            <a:spLocks noGrp="1"/>
          </p:cNvSpPr>
          <p:nvPr>
            <p:ph idx="1"/>
          </p:nvPr>
        </p:nvSpPr>
        <p:spPr/>
        <p:txBody>
          <a:bodyPr vert="horz" lIns="91440" tIns="45720" rIns="91440" bIns="45720" rtlCol="0" anchor="t">
            <a:normAutofit/>
          </a:bodyPr>
          <a:lstStyle/>
          <a:p>
            <a:r>
              <a:rPr lang="en-US" dirty="0">
                <a:cs typeface="Calibri"/>
              </a:rPr>
              <a:t>Improve Talent Retention using Analytics</a:t>
            </a:r>
          </a:p>
          <a:p>
            <a:r>
              <a:rPr lang="en-US" dirty="0">
                <a:cs typeface="Calibri"/>
              </a:rPr>
              <a:t>Understand the talent analytics maturity model</a:t>
            </a:r>
          </a:p>
          <a:p>
            <a:r>
              <a:rPr lang="en-US" dirty="0">
                <a:cs typeface="Calibri"/>
              </a:rPr>
              <a:t>Evaluate our organizational context and way forward</a:t>
            </a:r>
            <a:endParaRPr lang="en-US" dirty="0"/>
          </a:p>
          <a:p>
            <a:endParaRPr lang="en-US" dirty="0">
              <a:cs typeface="Calibri"/>
            </a:endParaRPr>
          </a:p>
        </p:txBody>
      </p:sp>
    </p:spTree>
    <p:extLst>
      <p:ext uri="{BB962C8B-B14F-4D97-AF65-F5344CB8AC3E}">
        <p14:creationId xmlns:p14="http://schemas.microsoft.com/office/powerpoint/2010/main" val="22837520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3C523DD-F179-45AC-B06E-9728F8878D8F}"/>
              </a:ext>
            </a:extLst>
          </p:cNvPr>
          <p:cNvSpPr>
            <a:spLocks noGrp="1"/>
          </p:cNvSpPr>
          <p:nvPr>
            <p:ph idx="1"/>
          </p:nvPr>
        </p:nvSpPr>
        <p:spPr/>
        <p:txBody>
          <a:bodyPr vert="horz" lIns="91440" tIns="45720" rIns="91440" bIns="45720" rtlCol="0" anchor="t">
            <a:normAutofit/>
          </a:bodyPr>
          <a:lstStyle/>
          <a:p>
            <a:pPr marL="0" indent="0" algn="ctr">
              <a:buNone/>
            </a:pPr>
            <a:r>
              <a:rPr lang="en-US" dirty="0">
                <a:cs typeface="Calibri"/>
              </a:rPr>
              <a:t>What is Talent?</a:t>
            </a:r>
          </a:p>
          <a:p>
            <a:pPr algn="ctr"/>
            <a:endParaRPr lang="en-US" dirty="0">
              <a:cs typeface="Calibri"/>
            </a:endParaRPr>
          </a:p>
          <a:p>
            <a:pPr algn="ctr"/>
            <a:endParaRPr lang="en-US" dirty="0">
              <a:cs typeface="Calibri"/>
            </a:endParaRPr>
          </a:p>
          <a:p>
            <a:pPr marL="0" indent="0" algn="ctr">
              <a:buNone/>
            </a:pPr>
            <a:r>
              <a:rPr lang="en-US" dirty="0">
                <a:cs typeface="Calibri"/>
              </a:rPr>
              <a:t>Is Everybody a Talent? </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94480" y="248760"/>
              <a:ext cx="4436280" cy="4175640"/>
            </p14:xfrm>
          </p:contentPart>
        </mc:Choice>
        <mc:Fallback>
          <p:pic>
            <p:nvPicPr>
              <p:cNvPr id="2" name="Ink 1"/>
              <p:cNvPicPr/>
              <p:nvPr/>
            </p:nvPicPr>
            <p:blipFill>
              <a:blip r:embed="rId3"/>
              <a:stretch>
                <a:fillRect/>
              </a:stretch>
            </p:blipFill>
            <p:spPr>
              <a:xfrm>
                <a:off x="287640" y="236160"/>
                <a:ext cx="4453560" cy="41983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785160" y="3753000"/>
              <a:ext cx="2976840" cy="2138040"/>
            </p14:xfrm>
          </p:contentPart>
        </mc:Choice>
        <mc:Fallback>
          <p:pic>
            <p:nvPicPr>
              <p:cNvPr id="4" name="Ink 3"/>
              <p:cNvPicPr/>
              <p:nvPr/>
            </p:nvPicPr>
            <p:blipFill>
              <a:blip r:embed="rId5"/>
              <a:stretch>
                <a:fillRect/>
              </a:stretch>
            </p:blipFill>
            <p:spPr>
              <a:xfrm>
                <a:off x="774000" y="3741480"/>
                <a:ext cx="3002400" cy="2160360"/>
              </a:xfrm>
              <a:prstGeom prst="rect">
                <a:avLst/>
              </a:prstGeom>
            </p:spPr>
          </p:pic>
        </mc:Fallback>
      </mc:AlternateContent>
    </p:spTree>
    <p:extLst>
      <p:ext uri="{BB962C8B-B14F-4D97-AF65-F5344CB8AC3E}">
        <p14:creationId xmlns:p14="http://schemas.microsoft.com/office/powerpoint/2010/main" val="377699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A person wearing a suit and tie&#10;&#10;Description generated with very high confidence">
            <a:extLst>
              <a:ext uri="{FF2B5EF4-FFF2-40B4-BE49-F238E27FC236}">
                <a16:creationId xmlns:a16="http://schemas.microsoft.com/office/drawing/2014/main" xmlns="" id="{465C626C-DA50-4180-9745-15AA406BB934}"/>
              </a:ext>
            </a:extLst>
          </p:cNvPr>
          <p:cNvPicPr>
            <a:picLocks noChangeAspect="1"/>
          </p:cNvPicPr>
          <p:nvPr/>
        </p:nvPicPr>
        <p:blipFill>
          <a:blip r:embed="rId2"/>
          <a:stretch>
            <a:fillRect/>
          </a:stretch>
        </p:blipFill>
        <p:spPr>
          <a:xfrm>
            <a:off x="1514293" y="2699479"/>
            <a:ext cx="5069382" cy="2534691"/>
          </a:xfrm>
          <a:prstGeom prst="rect">
            <a:avLst/>
          </a:prstGeom>
        </p:spPr>
      </p:pic>
      <p:sp>
        <p:nvSpPr>
          <p:cNvPr id="10" name="Freeform: Shape 9">
            <a:extLst>
              <a:ext uri="{FF2B5EF4-FFF2-40B4-BE49-F238E27FC236}">
                <a16:creationId xmlns:a16="http://schemas.microsoft.com/office/drawing/2014/main" xmlns="" id="{C607803A-4E99-444E-94F7-8785CDDF58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2" name="Freeform: Shape 11">
            <a:extLst>
              <a:ext uri="{FF2B5EF4-FFF2-40B4-BE49-F238E27FC236}">
                <a16:creationId xmlns:a16="http://schemas.microsoft.com/office/drawing/2014/main" xmlns="" id="{2989BE6A-C309-418E-8ADD-1616A98057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C2F360AC-107B-4BF6-8087-07EFBC2DB6E3}"/>
              </a:ext>
            </a:extLst>
          </p:cNvPr>
          <p:cNvSpPr>
            <a:spLocks noGrp="1"/>
          </p:cNvSpPr>
          <p:nvPr>
            <p:ph idx="1"/>
          </p:nvPr>
        </p:nvSpPr>
        <p:spPr>
          <a:xfrm>
            <a:off x="7609825" y="2839010"/>
            <a:ext cx="3887493" cy="2644438"/>
          </a:xfrm>
        </p:spPr>
        <p:txBody>
          <a:bodyPr vert="horz" lIns="91440" tIns="45720" rIns="91440" bIns="45720" rtlCol="0" anchor="ctr">
            <a:normAutofit/>
          </a:bodyPr>
          <a:lstStyle/>
          <a:p>
            <a:pPr marL="0" indent="0">
              <a:buNone/>
            </a:pPr>
            <a:r>
              <a:rPr lang="en-US" sz="2400" dirty="0">
                <a:ea typeface="+mn-lt"/>
                <a:cs typeface="+mn-lt"/>
              </a:rPr>
              <a:t>All the great strategies in the world will have little effect on a company unless the right people are chosen to execute those strategies. </a:t>
            </a:r>
            <a:endParaRPr lang="en-US" sz="2200" dirty="0">
              <a:cs typeface="Calibri"/>
            </a:endParaRPr>
          </a:p>
          <a:p>
            <a:pPr marL="0" indent="0" algn="r">
              <a:buNone/>
            </a:pPr>
            <a:r>
              <a:rPr lang="en-US" sz="2000" dirty="0">
                <a:ea typeface="+mn-lt"/>
                <a:cs typeface="+mn-lt"/>
              </a:rPr>
              <a:t>GE Chairman Jack Welch</a:t>
            </a:r>
            <a:r>
              <a:rPr lang="en-US" sz="2200" dirty="0">
                <a:ea typeface="+mn-lt"/>
                <a:cs typeface="+mn-lt"/>
              </a:rPr>
              <a:t> </a:t>
            </a:r>
            <a:endParaRPr lang="en-US" sz="2200" dirty="0">
              <a:cs typeface="Calibri" panose="020F0502020204030204"/>
            </a:endParaRP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7900200" y="228960"/>
              <a:ext cx="4023360" cy="6098040"/>
            </p14:xfrm>
          </p:contentPart>
        </mc:Choice>
        <mc:Fallback>
          <p:pic>
            <p:nvPicPr>
              <p:cNvPr id="2" name="Ink 1"/>
              <p:cNvPicPr/>
              <p:nvPr/>
            </p:nvPicPr>
            <p:blipFill>
              <a:blip r:embed="rId4"/>
              <a:stretch>
                <a:fillRect/>
              </a:stretch>
            </p:blipFill>
            <p:spPr>
              <a:xfrm>
                <a:off x="7892280" y="216720"/>
                <a:ext cx="4042800" cy="6114240"/>
              </a:xfrm>
              <a:prstGeom prst="rect">
                <a:avLst/>
              </a:prstGeom>
            </p:spPr>
          </p:pic>
        </mc:Fallback>
      </mc:AlternateContent>
    </p:spTree>
    <p:extLst>
      <p:ext uri="{BB962C8B-B14F-4D97-AF65-F5344CB8AC3E}">
        <p14:creationId xmlns:p14="http://schemas.microsoft.com/office/powerpoint/2010/main" val="3163416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484F69-4AB3-4905-97E1-467F75EB9360}"/>
              </a:ext>
            </a:extLst>
          </p:cNvPr>
          <p:cNvSpPr>
            <a:spLocks noGrp="1"/>
          </p:cNvSpPr>
          <p:nvPr>
            <p:ph type="title"/>
          </p:nvPr>
        </p:nvSpPr>
        <p:spPr>
          <a:xfrm>
            <a:off x="838200" y="365125"/>
            <a:ext cx="10515600" cy="1325563"/>
          </a:xfrm>
        </p:spPr>
        <p:txBody>
          <a:bodyPr>
            <a:normAutofit/>
          </a:bodyPr>
          <a:lstStyle/>
          <a:p>
            <a:r>
              <a:rPr lang="en-US" dirty="0">
                <a:cs typeface="Calibri Light"/>
              </a:rPr>
              <a:t>What is Talent  </a:t>
            </a:r>
            <a:endParaRPr lang="en-US" dirty="0"/>
          </a:p>
        </p:txBody>
      </p:sp>
      <p:sp>
        <p:nvSpPr>
          <p:cNvPr id="3" name="Content Placeholder 2">
            <a:extLst>
              <a:ext uri="{FF2B5EF4-FFF2-40B4-BE49-F238E27FC236}">
                <a16:creationId xmlns:a16="http://schemas.microsoft.com/office/drawing/2014/main" xmlns="" id="{B3A4BA5D-23ED-4948-AD14-BA2C07D3249A}"/>
              </a:ext>
            </a:extLst>
          </p:cNvPr>
          <p:cNvSpPr>
            <a:spLocks noGrp="1"/>
          </p:cNvSpPr>
          <p:nvPr>
            <p:ph idx="1"/>
          </p:nvPr>
        </p:nvSpPr>
        <p:spPr>
          <a:xfrm>
            <a:off x="431800" y="2333625"/>
            <a:ext cx="6058407" cy="2535238"/>
          </a:xfrm>
        </p:spPr>
        <p:txBody>
          <a:bodyPr vert="horz" lIns="91440" tIns="45720" rIns="91440" bIns="45720" rtlCol="0">
            <a:normAutofit/>
          </a:bodyPr>
          <a:lstStyle/>
          <a:p>
            <a:r>
              <a:rPr lang="en-US" sz="2000" dirty="0">
                <a:ea typeface="+mn-lt"/>
                <a:cs typeface="+mn-lt"/>
              </a:rPr>
              <a:t>Employees who drive a major part of the company's business performance and generate above-average value for customers and shareholders. </a:t>
            </a:r>
          </a:p>
          <a:p>
            <a:r>
              <a:rPr lang="en-US" sz="2000" dirty="0">
                <a:ea typeface="+mn-lt"/>
                <a:cs typeface="+mn-lt"/>
              </a:rPr>
              <a:t>They possess highly developed skills and deep knowledge. They don’t just “do their jobs,” but go above and beyond to contribute to the organization’s success</a:t>
            </a:r>
            <a:endParaRPr lang="en-US" sz="2000" dirty="0">
              <a:cs typeface="Calibri"/>
            </a:endParaRPr>
          </a:p>
        </p:txBody>
      </p:sp>
      <p:pic>
        <p:nvPicPr>
          <p:cNvPr id="4" name="Picture 4">
            <a:extLst>
              <a:ext uri="{FF2B5EF4-FFF2-40B4-BE49-F238E27FC236}">
                <a16:creationId xmlns:a16="http://schemas.microsoft.com/office/drawing/2014/main" xmlns="" id="{B18C058C-737F-4756-8A09-5C966C1B3BBF}"/>
              </a:ext>
            </a:extLst>
          </p:cNvPr>
          <p:cNvPicPr>
            <a:picLocks noChangeAspect="1"/>
          </p:cNvPicPr>
          <p:nvPr/>
        </p:nvPicPr>
        <p:blipFill rotWithShape="1">
          <a:blip r:embed="rId2"/>
          <a:srcRect t="9880" r="-3" b="-3"/>
          <a:stretch/>
        </p:blipFill>
        <p:spPr>
          <a:xfrm>
            <a:off x="6758940" y="1904281"/>
            <a:ext cx="4950460" cy="3396381"/>
          </a:xfrm>
          <a:prstGeom prst="rect">
            <a:avLst/>
          </a:prstGeom>
        </p:spPr>
      </p:pic>
    </p:spTree>
    <p:extLst>
      <p:ext uri="{BB962C8B-B14F-4D97-AF65-F5344CB8AC3E}">
        <p14:creationId xmlns:p14="http://schemas.microsoft.com/office/powerpoint/2010/main" val="514762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F56F5174-31D9-4DBB-AAB7-A1FD7BDB1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AE113210-7872-481A-ADE6-3A05CCAF5E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4698CA8C-E0F1-4067-8848-9EB76A86E5CD}"/>
              </a:ext>
            </a:extLst>
          </p:cNvPr>
          <p:cNvSpPr>
            <a:spLocks noGrp="1"/>
          </p:cNvSpPr>
          <p:nvPr>
            <p:ph type="title"/>
          </p:nvPr>
        </p:nvSpPr>
        <p:spPr>
          <a:xfrm>
            <a:off x="6094105" y="802955"/>
            <a:ext cx="4977976" cy="1454051"/>
          </a:xfrm>
        </p:spPr>
        <p:txBody>
          <a:bodyPr>
            <a:normAutofit/>
          </a:bodyPr>
          <a:lstStyle/>
          <a:p>
            <a:r>
              <a:rPr lang="en-US">
                <a:solidFill>
                  <a:srgbClr val="000000"/>
                </a:solidFill>
                <a:cs typeface="Calibri Light"/>
              </a:rPr>
              <a:t>Examples </a:t>
            </a:r>
            <a:endParaRPr lang="en-US">
              <a:solidFill>
                <a:srgbClr val="000000"/>
              </a:solidFill>
            </a:endParaRPr>
          </a:p>
        </p:txBody>
      </p:sp>
      <p:sp>
        <p:nvSpPr>
          <p:cNvPr id="13" name="Freeform 62">
            <a:extLst>
              <a:ext uri="{FF2B5EF4-FFF2-40B4-BE49-F238E27FC236}">
                <a16:creationId xmlns:a16="http://schemas.microsoft.com/office/drawing/2014/main" xmlns=""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A picture containing chessman, object, indoor, sitting&#10;&#10;Description generated with very high confidence">
            <a:extLst>
              <a:ext uri="{FF2B5EF4-FFF2-40B4-BE49-F238E27FC236}">
                <a16:creationId xmlns:a16="http://schemas.microsoft.com/office/drawing/2014/main" xmlns="" id="{B4980634-5AA5-42F5-9AE8-50C99FCD7B2C}"/>
              </a:ext>
            </a:extLst>
          </p:cNvPr>
          <p:cNvPicPr>
            <a:picLocks noChangeAspect="1"/>
          </p:cNvPicPr>
          <p:nvPr/>
        </p:nvPicPr>
        <p:blipFill rotWithShape="1">
          <a:blip r:embed="rId3">
            <a:alphaModFix/>
          </a:blip>
          <a:srcRect l="18625" r="17840" b="2"/>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xmlns="" id="{EA432591-064E-4DF7-9CBC-803A4E99698F}"/>
              </a:ext>
            </a:extLst>
          </p:cNvPr>
          <p:cNvSpPr>
            <a:spLocks noGrp="1"/>
          </p:cNvSpPr>
          <p:nvPr>
            <p:ph idx="1"/>
          </p:nvPr>
        </p:nvSpPr>
        <p:spPr>
          <a:xfrm>
            <a:off x="5607974" y="1799382"/>
            <a:ext cx="5968178" cy="4185389"/>
          </a:xfrm>
        </p:spPr>
        <p:txBody>
          <a:bodyPr vert="horz" lIns="91440" tIns="45720" rIns="91440" bIns="45720" rtlCol="0" anchor="ctr">
            <a:normAutofit/>
          </a:bodyPr>
          <a:lstStyle/>
          <a:p>
            <a:r>
              <a:rPr lang="en-US" sz="2000">
                <a:solidFill>
                  <a:srgbClr val="000000"/>
                </a:solidFill>
                <a:ea typeface="+mn-lt"/>
                <a:cs typeface="+mn-lt"/>
              </a:rPr>
              <a:t>At British Petroleum they may include the geologists and petroleum engineers who find and extract oil</a:t>
            </a:r>
          </a:p>
          <a:p>
            <a:r>
              <a:rPr lang="en-US" sz="2000">
                <a:solidFill>
                  <a:srgbClr val="000000"/>
                </a:solidFill>
                <a:ea typeface="+mn-lt"/>
                <a:cs typeface="+mn-lt"/>
              </a:rPr>
              <a:t>At Boeing, it may be the machinists who perform precision operations to develop parts for airplanes using Six Sigma standards</a:t>
            </a:r>
          </a:p>
          <a:p>
            <a:r>
              <a:rPr lang="en-US" sz="2000">
                <a:solidFill>
                  <a:srgbClr val="000000"/>
                </a:solidFill>
                <a:ea typeface="+mn-lt"/>
                <a:cs typeface="+mn-lt"/>
              </a:rPr>
              <a:t>At Wal-Mart it may be the inventory managers who ensure that the right goods are in the right store at the right time</a:t>
            </a:r>
            <a:endParaRPr lang="en-US" sz="2000">
              <a:solidFill>
                <a:srgbClr val="000000"/>
              </a:solidFill>
              <a:cs typeface="Calibri"/>
            </a:endParaRPr>
          </a:p>
        </p:txBody>
      </p:sp>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5821560" y="129240"/>
              <a:ext cx="6248880" cy="5957280"/>
            </p14:xfrm>
          </p:contentPart>
        </mc:Choice>
        <mc:Fallback>
          <p:pic>
            <p:nvPicPr>
              <p:cNvPr id="5" name="Ink 4"/>
              <p:cNvPicPr/>
              <p:nvPr/>
            </p:nvPicPr>
            <p:blipFill>
              <a:blip r:embed="rId5"/>
              <a:stretch>
                <a:fillRect/>
              </a:stretch>
            </p:blipFill>
            <p:spPr>
              <a:xfrm>
                <a:off x="5811480" y="116280"/>
                <a:ext cx="6261480" cy="5982840"/>
              </a:xfrm>
              <a:prstGeom prst="rect">
                <a:avLst/>
              </a:prstGeom>
            </p:spPr>
          </p:pic>
        </mc:Fallback>
      </mc:AlternateContent>
    </p:spTree>
    <p:extLst>
      <p:ext uri="{BB962C8B-B14F-4D97-AF65-F5344CB8AC3E}">
        <p14:creationId xmlns:p14="http://schemas.microsoft.com/office/powerpoint/2010/main" val="3078699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3F92AC-0899-4AF3-973B-097B41ED8A74}"/>
              </a:ext>
            </a:extLst>
          </p:cNvPr>
          <p:cNvSpPr>
            <a:spLocks noGrp="1"/>
          </p:cNvSpPr>
          <p:nvPr>
            <p:ph type="title"/>
          </p:nvPr>
        </p:nvSpPr>
        <p:spPr>
          <a:xfrm>
            <a:off x="648929" y="629266"/>
            <a:ext cx="3651467" cy="1676603"/>
          </a:xfrm>
        </p:spPr>
        <p:txBody>
          <a:bodyPr>
            <a:normAutofit/>
          </a:bodyPr>
          <a:lstStyle/>
          <a:p>
            <a:r>
              <a:rPr lang="en-US">
                <a:cs typeface="Calibri Light"/>
              </a:rPr>
              <a:t>Critical Roles </a:t>
            </a:r>
            <a:endParaRPr lang="en-US"/>
          </a:p>
        </p:txBody>
      </p:sp>
      <p:sp>
        <p:nvSpPr>
          <p:cNvPr id="3" name="Content Placeholder 2">
            <a:extLst>
              <a:ext uri="{FF2B5EF4-FFF2-40B4-BE49-F238E27FC236}">
                <a16:creationId xmlns:a16="http://schemas.microsoft.com/office/drawing/2014/main" xmlns="" id="{6F06896F-AEA5-4068-9E42-A3AEF8180C0C}"/>
              </a:ext>
            </a:extLst>
          </p:cNvPr>
          <p:cNvSpPr>
            <a:spLocks noGrp="1"/>
          </p:cNvSpPr>
          <p:nvPr>
            <p:ph idx="1"/>
          </p:nvPr>
        </p:nvSpPr>
        <p:spPr>
          <a:xfrm>
            <a:off x="648931" y="2662879"/>
            <a:ext cx="3651466" cy="1718637"/>
          </a:xfrm>
        </p:spPr>
        <p:txBody>
          <a:bodyPr vert="horz" lIns="91440" tIns="45720" rIns="91440" bIns="45720" rtlCol="0" anchor="t">
            <a:noAutofit/>
          </a:bodyPr>
          <a:lstStyle/>
          <a:p>
            <a:r>
              <a:rPr lang="en-US" sz="2400" dirty="0">
                <a:ea typeface="+mn-lt"/>
                <a:cs typeface="+mn-lt"/>
              </a:rPr>
              <a:t>Identifying critical jobs in the organization </a:t>
            </a:r>
            <a:endParaRPr lang="en-US" sz="2400" dirty="0">
              <a:cs typeface="Calibri" panose="020F0502020204030204"/>
            </a:endParaRPr>
          </a:p>
          <a:p>
            <a:r>
              <a:rPr lang="en-US" sz="2400" dirty="0">
                <a:ea typeface="+mn-lt"/>
                <a:cs typeface="+mn-lt"/>
              </a:rPr>
              <a:t>Ensuring current and backup incumbents are top performers</a:t>
            </a:r>
            <a:endParaRPr lang="en-US" sz="2400" dirty="0"/>
          </a:p>
          <a:p>
            <a:endParaRPr lang="en-US" sz="1800">
              <a:cs typeface="Calibri"/>
            </a:endParaRPr>
          </a:p>
        </p:txBody>
      </p:sp>
      <p:pic>
        <p:nvPicPr>
          <p:cNvPr id="6" name="Picture 6" descr="A person wearing a suit and tie&#10;&#10;Description generated with very high confidence">
            <a:extLst>
              <a:ext uri="{FF2B5EF4-FFF2-40B4-BE49-F238E27FC236}">
                <a16:creationId xmlns:a16="http://schemas.microsoft.com/office/drawing/2014/main" xmlns="" id="{1AAF795D-28CF-49F4-A33B-6EBAA96CD2AE}"/>
              </a:ext>
            </a:extLst>
          </p:cNvPr>
          <p:cNvPicPr>
            <a:picLocks noChangeAspect="1"/>
          </p:cNvPicPr>
          <p:nvPr/>
        </p:nvPicPr>
        <p:blipFill rotWithShape="1">
          <a:blip r:embed="rId2"/>
          <a:srcRect l="26486" r="-1" b="-1"/>
          <a:stretch/>
        </p:blipFill>
        <p:spPr>
          <a:xfrm>
            <a:off x="5410701" y="771655"/>
            <a:ext cx="6125402" cy="5565485"/>
          </a:xfrm>
          <a:prstGeom prst="rect">
            <a:avLst/>
          </a:prstGeom>
          <a:effectLst/>
        </p:spPr>
      </p:pic>
      <mc:AlternateContent xmlns:mc="http://schemas.openxmlformats.org/markup-compatibility/2006">
        <mc:Choice xmlns:p14="http://schemas.microsoft.com/office/powerpoint/2010/main" Requires="p14">
          <p:contentPart p14:bwMode="auto" r:id="rId3">
            <p14:nvContentPartPr>
              <p14:cNvPr id="4" name="Ink 3"/>
              <p14:cNvContentPartPr/>
              <p14:nvPr/>
            </p14:nvContentPartPr>
            <p14:xfrm>
              <a:off x="0" y="100440"/>
              <a:ext cx="5123880" cy="6721200"/>
            </p14:xfrm>
          </p:contentPart>
        </mc:Choice>
        <mc:Fallback>
          <p:pic>
            <p:nvPicPr>
              <p:cNvPr id="4" name="Ink 3"/>
              <p:cNvPicPr/>
              <p:nvPr/>
            </p:nvPicPr>
            <p:blipFill>
              <a:blip r:embed="rId4"/>
              <a:stretch>
                <a:fillRect/>
              </a:stretch>
            </p:blipFill>
            <p:spPr>
              <a:xfrm>
                <a:off x="-10080" y="88920"/>
                <a:ext cx="5145480" cy="6740640"/>
              </a:xfrm>
              <a:prstGeom prst="rect">
                <a:avLst/>
              </a:prstGeom>
            </p:spPr>
          </p:pic>
        </mc:Fallback>
      </mc:AlternateContent>
    </p:spTree>
    <p:extLst>
      <p:ext uri="{BB962C8B-B14F-4D97-AF65-F5344CB8AC3E}">
        <p14:creationId xmlns:p14="http://schemas.microsoft.com/office/powerpoint/2010/main" val="926619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2EB46B4-4511-46C1-8ACB-482D1EF32A48}"/>
              </a:ext>
            </a:extLst>
          </p:cNvPr>
          <p:cNvSpPr>
            <a:spLocks noGrp="1"/>
          </p:cNvSpPr>
          <p:nvPr>
            <p:ph idx="1"/>
          </p:nvPr>
        </p:nvSpPr>
        <p:spPr>
          <a:xfrm>
            <a:off x="838200" y="2460625"/>
            <a:ext cx="10515600" cy="3716338"/>
          </a:xfrm>
        </p:spPr>
        <p:txBody>
          <a:bodyPr vert="horz" lIns="91440" tIns="45720" rIns="91440" bIns="45720" rtlCol="0" anchor="t">
            <a:normAutofit/>
          </a:bodyPr>
          <a:lstStyle/>
          <a:p>
            <a:pPr marL="0" indent="0" algn="ctr">
              <a:buNone/>
            </a:pPr>
            <a:r>
              <a:rPr lang="en-US" dirty="0">
                <a:cs typeface="Calibri"/>
              </a:rPr>
              <a:t>What are the causes of Talent Departure ?</a:t>
            </a:r>
          </a:p>
          <a:p>
            <a:pPr algn="ctr"/>
            <a:endParaRPr lang="en-US" dirty="0">
              <a:cs typeface="Calibri"/>
            </a:endParaRPr>
          </a:p>
          <a:p>
            <a:pPr algn="ctr"/>
            <a:endParaRPr lang="en-US" dirty="0">
              <a:cs typeface="Calibri"/>
            </a:endParaRPr>
          </a:p>
          <a:p>
            <a:pPr marL="0" indent="0" algn="ctr">
              <a:buNone/>
            </a:pPr>
            <a:r>
              <a:rPr lang="en-US" dirty="0">
                <a:cs typeface="Calibri"/>
              </a:rPr>
              <a:t>Why is there a need to diagnose causes of talent departure?  </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463680" y="225720"/>
              <a:ext cx="9043200" cy="4307040"/>
            </p14:xfrm>
          </p:contentPart>
        </mc:Choice>
        <mc:Fallback>
          <p:pic>
            <p:nvPicPr>
              <p:cNvPr id="2" name="Ink 1"/>
              <p:cNvPicPr/>
              <p:nvPr/>
            </p:nvPicPr>
            <p:blipFill>
              <a:blip r:embed="rId3"/>
              <a:stretch>
                <a:fillRect/>
              </a:stretch>
            </p:blipFill>
            <p:spPr>
              <a:xfrm>
                <a:off x="454320" y="212400"/>
                <a:ext cx="9065880" cy="4332960"/>
              </a:xfrm>
              <a:prstGeom prst="rect">
                <a:avLst/>
              </a:prstGeom>
            </p:spPr>
          </p:pic>
        </mc:Fallback>
      </mc:AlternateContent>
    </p:spTree>
    <p:extLst>
      <p:ext uri="{BB962C8B-B14F-4D97-AF65-F5344CB8AC3E}">
        <p14:creationId xmlns:p14="http://schemas.microsoft.com/office/powerpoint/2010/main" val="270505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map&#10;&#10;Description generated with high confidence">
            <a:extLst>
              <a:ext uri="{FF2B5EF4-FFF2-40B4-BE49-F238E27FC236}">
                <a16:creationId xmlns:a16="http://schemas.microsoft.com/office/drawing/2014/main" xmlns="" id="{3F72485C-1035-4747-9586-F9C47310D3B9}"/>
              </a:ext>
            </a:extLst>
          </p:cNvPr>
          <p:cNvPicPr>
            <a:picLocks noGrp="1" noChangeAspect="1"/>
          </p:cNvPicPr>
          <p:nvPr>
            <p:ph idx="1"/>
          </p:nvPr>
        </p:nvPicPr>
        <p:blipFill>
          <a:blip r:embed="rId3"/>
          <a:stretch>
            <a:fillRect/>
          </a:stretch>
        </p:blipFill>
        <p:spPr>
          <a:xfrm>
            <a:off x="2087444" y="857678"/>
            <a:ext cx="8356920" cy="5535527"/>
          </a:xfrm>
          <a:prstGeom prst="rect">
            <a:avLst/>
          </a:prstGeom>
        </p:spPr>
      </p:pic>
      <p:sp>
        <p:nvSpPr>
          <p:cNvPr id="10" name="TextBox 9">
            <a:extLst>
              <a:ext uri="{FF2B5EF4-FFF2-40B4-BE49-F238E27FC236}">
                <a16:creationId xmlns:a16="http://schemas.microsoft.com/office/drawing/2014/main" xmlns="" id="{B505C25A-54A7-4C1D-BAA6-2DA7CBF8B9F0}"/>
              </a:ext>
            </a:extLst>
          </p:cNvPr>
          <p:cNvSpPr txBox="1"/>
          <p:nvPr/>
        </p:nvSpPr>
        <p:spPr>
          <a:xfrm>
            <a:off x="5002427" y="6392561"/>
            <a:ext cx="69444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ea typeface="+mn-lt"/>
                <a:cs typeface="+mn-lt"/>
              </a:rPr>
              <a:t>Source: </a:t>
            </a:r>
            <a:r>
              <a:rPr lang="en-US" sz="1200" dirty="0">
                <a:ea typeface="+mn-lt"/>
                <a:cs typeface="+mn-lt"/>
                <a:hlinkClick r:id="rId4"/>
              </a:rPr>
              <a:t>http://www.thestaffingstream.com/2015/04/17/7-most-effective-employee-retention-strategies/</a:t>
            </a:r>
            <a:endParaRPr lang="en-US" sz="1200" dirty="0"/>
          </a:p>
          <a:p>
            <a:pPr algn="l"/>
            <a:endParaRPr lang="en-US" sz="1200" dirty="0">
              <a:cs typeface="Calibri"/>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3405960" y="1848600"/>
              <a:ext cx="8462520" cy="5011920"/>
            </p14:xfrm>
          </p:contentPart>
        </mc:Choice>
        <mc:Fallback>
          <p:pic>
            <p:nvPicPr>
              <p:cNvPr id="2" name="Ink 1"/>
              <p:cNvPicPr/>
              <p:nvPr/>
            </p:nvPicPr>
            <p:blipFill>
              <a:blip r:embed="rId6"/>
              <a:stretch>
                <a:fillRect/>
              </a:stretch>
            </p:blipFill>
            <p:spPr>
              <a:xfrm>
                <a:off x="3394080" y="1844640"/>
                <a:ext cx="8481600" cy="5025600"/>
              </a:xfrm>
              <a:prstGeom prst="rect">
                <a:avLst/>
              </a:prstGeom>
            </p:spPr>
          </p:pic>
        </mc:Fallback>
      </mc:AlternateContent>
    </p:spTree>
    <p:extLst>
      <p:ext uri="{BB962C8B-B14F-4D97-AF65-F5344CB8AC3E}">
        <p14:creationId xmlns:p14="http://schemas.microsoft.com/office/powerpoint/2010/main" val="474584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DA79D-E278-4F2E-9958-8007123DD868}"/>
              </a:ext>
            </a:extLst>
          </p:cNvPr>
          <p:cNvSpPr>
            <a:spLocks noGrp="1"/>
          </p:cNvSpPr>
          <p:nvPr>
            <p:ph type="title"/>
          </p:nvPr>
        </p:nvSpPr>
        <p:spPr>
          <a:xfrm>
            <a:off x="2208940" y="110892"/>
            <a:ext cx="7766136" cy="760400"/>
          </a:xfrm>
        </p:spPr>
        <p:txBody>
          <a:bodyPr>
            <a:normAutofit/>
          </a:bodyPr>
          <a:lstStyle/>
          <a:p>
            <a:r>
              <a:rPr lang="en-US" dirty="0"/>
              <a:t>Retention</a:t>
            </a:r>
            <a:endParaRPr lang="en-IN" dirty="0"/>
          </a:p>
        </p:txBody>
      </p:sp>
      <p:graphicFrame>
        <p:nvGraphicFramePr>
          <p:cNvPr id="4" name="Content Placeholder 3">
            <a:extLst>
              <a:ext uri="{FF2B5EF4-FFF2-40B4-BE49-F238E27FC236}">
                <a16:creationId xmlns:a16="http://schemas.microsoft.com/office/drawing/2014/main" xmlns="" id="{B6BD4221-5595-4621-9885-8CEB0BE7617F}"/>
              </a:ext>
            </a:extLst>
          </p:cNvPr>
          <p:cNvGraphicFramePr>
            <a:graphicFrameLocks noGrp="1"/>
          </p:cNvGraphicFramePr>
          <p:nvPr>
            <p:ph idx="1"/>
          </p:nvPr>
        </p:nvGraphicFramePr>
        <p:xfrm>
          <a:off x="2209032" y="1009546"/>
          <a:ext cx="7766736" cy="5184546"/>
        </p:xfrm>
        <a:graphic>
          <a:graphicData uri="http://schemas.openxmlformats.org/drawingml/2006/table">
            <a:tbl>
              <a:tblPr firstRow="1" bandRow="1">
                <a:tableStyleId>{5C22544A-7EE6-4342-B048-85BDC9FD1C3A}</a:tableStyleId>
              </a:tblPr>
              <a:tblGrid>
                <a:gridCol w="2297041">
                  <a:extLst>
                    <a:ext uri="{9D8B030D-6E8A-4147-A177-3AD203B41FA5}">
                      <a16:colId xmlns:a16="http://schemas.microsoft.com/office/drawing/2014/main" xmlns="" val="2576901964"/>
                    </a:ext>
                  </a:extLst>
                </a:gridCol>
                <a:gridCol w="2880783">
                  <a:extLst>
                    <a:ext uri="{9D8B030D-6E8A-4147-A177-3AD203B41FA5}">
                      <a16:colId xmlns:a16="http://schemas.microsoft.com/office/drawing/2014/main" xmlns="" val="3967923212"/>
                    </a:ext>
                  </a:extLst>
                </a:gridCol>
                <a:gridCol w="2588912">
                  <a:extLst>
                    <a:ext uri="{9D8B030D-6E8A-4147-A177-3AD203B41FA5}">
                      <a16:colId xmlns:a16="http://schemas.microsoft.com/office/drawing/2014/main" xmlns="" val="3713339264"/>
                    </a:ext>
                  </a:extLst>
                </a:gridCol>
              </a:tblGrid>
              <a:tr h="864091">
                <a:tc>
                  <a:txBody>
                    <a:bodyPr/>
                    <a:lstStyle/>
                    <a:p>
                      <a:r>
                        <a:rPr lang="en-US" sz="1600" dirty="0"/>
                        <a:t>Turnover</a:t>
                      </a:r>
                      <a:endParaRPr lang="en-IN" sz="1600" dirty="0"/>
                    </a:p>
                  </a:txBody>
                  <a:tcPr marL="82953" marR="82953" marT="41476" marB="41476"/>
                </a:tc>
                <a:tc>
                  <a:txBody>
                    <a:bodyPr/>
                    <a:lstStyle/>
                    <a:p>
                      <a:r>
                        <a:rPr lang="en-US" sz="1600" dirty="0"/>
                        <a:t>Employee Engagement</a:t>
                      </a:r>
                      <a:endParaRPr lang="en-IN" sz="1600" dirty="0"/>
                    </a:p>
                  </a:txBody>
                  <a:tcPr marL="82953" marR="82953" marT="41476" marB="41476"/>
                </a:tc>
                <a:tc>
                  <a:txBody>
                    <a:bodyPr/>
                    <a:lstStyle/>
                    <a:p>
                      <a:r>
                        <a:rPr lang="en-US" sz="1600" dirty="0"/>
                        <a:t>Cost of Turnover</a:t>
                      </a:r>
                      <a:endParaRPr lang="en-IN" sz="1600" dirty="0"/>
                    </a:p>
                  </a:txBody>
                  <a:tcPr marL="82953" marR="82953" marT="41476" marB="41476"/>
                </a:tc>
                <a:extLst>
                  <a:ext uri="{0D108BD9-81ED-4DB2-BD59-A6C34878D82A}">
                    <a16:rowId xmlns:a16="http://schemas.microsoft.com/office/drawing/2014/main" xmlns="" val="3328632284"/>
                  </a:ext>
                </a:extLst>
              </a:tr>
              <a:tr h="864091">
                <a:tc>
                  <a:txBody>
                    <a:bodyPr/>
                    <a:lstStyle/>
                    <a:p>
                      <a:r>
                        <a:rPr lang="en-US" sz="1600" dirty="0"/>
                        <a:t>1. Involuntary termination rate</a:t>
                      </a:r>
                      <a:endParaRPr lang="en-IN" sz="1600" dirty="0"/>
                    </a:p>
                  </a:txBody>
                  <a:tcPr marL="82953" marR="82953" marT="41476" marB="41476"/>
                </a:tc>
                <a:tc>
                  <a:txBody>
                    <a:bodyPr/>
                    <a:lstStyle/>
                    <a:p>
                      <a:r>
                        <a:rPr lang="en-US" sz="1600" dirty="0"/>
                        <a:t>1. Employee commitment Index</a:t>
                      </a:r>
                      <a:endParaRPr lang="en-IN" sz="1600" dirty="0"/>
                    </a:p>
                  </a:txBody>
                  <a:tcPr marL="82953" marR="82953" marT="41476" marB="41476"/>
                </a:tc>
                <a:tc>
                  <a:txBody>
                    <a:bodyPr/>
                    <a:lstStyle/>
                    <a:p>
                      <a:r>
                        <a:rPr lang="en-US" sz="1600" dirty="0"/>
                        <a:t>1. Average termination value</a:t>
                      </a:r>
                      <a:endParaRPr lang="en-IN" sz="1600" dirty="0"/>
                    </a:p>
                  </a:txBody>
                  <a:tcPr marL="82953" marR="82953" marT="41476" marB="41476"/>
                </a:tc>
                <a:extLst>
                  <a:ext uri="{0D108BD9-81ED-4DB2-BD59-A6C34878D82A}">
                    <a16:rowId xmlns:a16="http://schemas.microsoft.com/office/drawing/2014/main" xmlns="" val="2772948531"/>
                  </a:ext>
                </a:extLst>
              </a:tr>
              <a:tr h="864091">
                <a:tc>
                  <a:txBody>
                    <a:bodyPr/>
                    <a:lstStyle/>
                    <a:p>
                      <a:r>
                        <a:rPr lang="en-US" sz="1600" dirty="0"/>
                        <a:t>2.  New hire turnover</a:t>
                      </a:r>
                      <a:endParaRPr lang="en-IN" sz="1600" dirty="0"/>
                    </a:p>
                  </a:txBody>
                  <a:tcPr marL="82953" marR="82953" marT="41476" marB="41476"/>
                </a:tc>
                <a:tc>
                  <a:txBody>
                    <a:bodyPr/>
                    <a:lstStyle/>
                    <a:p>
                      <a:r>
                        <a:rPr lang="en-US" sz="1600" dirty="0"/>
                        <a:t>2. Employee engagement index</a:t>
                      </a:r>
                      <a:endParaRPr lang="en-IN" sz="1600" dirty="0"/>
                    </a:p>
                  </a:txBody>
                  <a:tcPr marL="82953" marR="82953" marT="41476" marB="41476"/>
                </a:tc>
                <a:tc>
                  <a:txBody>
                    <a:bodyPr/>
                    <a:lstStyle/>
                    <a:p>
                      <a:r>
                        <a:rPr lang="en-US" sz="1600" dirty="0"/>
                        <a:t>2. Average voluntary termination value</a:t>
                      </a:r>
                      <a:endParaRPr lang="en-IN" sz="1600" dirty="0"/>
                    </a:p>
                  </a:txBody>
                  <a:tcPr marL="82953" marR="82953" marT="41476" marB="41476"/>
                </a:tc>
                <a:extLst>
                  <a:ext uri="{0D108BD9-81ED-4DB2-BD59-A6C34878D82A}">
                    <a16:rowId xmlns:a16="http://schemas.microsoft.com/office/drawing/2014/main" xmlns="" val="1426955064"/>
                  </a:ext>
                </a:extLst>
              </a:tr>
              <a:tr h="864091">
                <a:tc>
                  <a:txBody>
                    <a:bodyPr/>
                    <a:lstStyle/>
                    <a:p>
                      <a:r>
                        <a:rPr lang="en-US" sz="1600" dirty="0"/>
                        <a:t>3. Retention rate</a:t>
                      </a:r>
                      <a:endParaRPr lang="en-IN" sz="1600" dirty="0"/>
                    </a:p>
                  </a:txBody>
                  <a:tcPr marL="82953" marR="82953" marT="41476" marB="41476"/>
                </a:tc>
                <a:tc>
                  <a:txBody>
                    <a:bodyPr/>
                    <a:lstStyle/>
                    <a:p>
                      <a:r>
                        <a:rPr lang="en-US" sz="1600" dirty="0"/>
                        <a:t>3. Employee retention index</a:t>
                      </a:r>
                      <a:endParaRPr lang="en-IN" sz="1600" dirty="0"/>
                    </a:p>
                  </a:txBody>
                  <a:tcPr marL="82953" marR="82953" marT="41476" marB="41476"/>
                </a:tc>
                <a:tc>
                  <a:txBody>
                    <a:bodyPr/>
                    <a:lstStyle/>
                    <a:p>
                      <a:r>
                        <a:rPr lang="en-US" sz="1600" dirty="0"/>
                        <a:t>3. Turnover cost rate &lt; 1 Year</a:t>
                      </a:r>
                      <a:endParaRPr lang="en-IN" sz="1600" dirty="0"/>
                    </a:p>
                  </a:txBody>
                  <a:tcPr marL="82953" marR="82953" marT="41476" marB="41476"/>
                </a:tc>
                <a:extLst>
                  <a:ext uri="{0D108BD9-81ED-4DB2-BD59-A6C34878D82A}">
                    <a16:rowId xmlns:a16="http://schemas.microsoft.com/office/drawing/2014/main" xmlns="" val="1594788948"/>
                  </a:ext>
                </a:extLst>
              </a:tr>
              <a:tr h="864091">
                <a:tc>
                  <a:txBody>
                    <a:bodyPr/>
                    <a:lstStyle/>
                    <a:p>
                      <a:r>
                        <a:rPr lang="en-US" sz="1600" dirty="0"/>
                        <a:t>4. Termination breakdown by PMS</a:t>
                      </a:r>
                      <a:endParaRPr lang="en-IN" sz="1600" dirty="0"/>
                    </a:p>
                  </a:txBody>
                  <a:tcPr marL="82953" marR="82953" marT="41476" marB="41476"/>
                </a:tc>
                <a:tc>
                  <a:txBody>
                    <a:bodyPr/>
                    <a:lstStyle/>
                    <a:p>
                      <a:r>
                        <a:rPr lang="en-US" sz="1600" dirty="0"/>
                        <a:t>4. Offer fit index</a:t>
                      </a:r>
                      <a:endParaRPr lang="en-IN" sz="1600" dirty="0"/>
                    </a:p>
                  </a:txBody>
                  <a:tcPr marL="82953" marR="82953" marT="41476" marB="41476"/>
                </a:tc>
                <a:tc>
                  <a:txBody>
                    <a:bodyPr/>
                    <a:lstStyle/>
                    <a:p>
                      <a:endParaRPr lang="en-IN" sz="1600"/>
                    </a:p>
                  </a:txBody>
                  <a:tcPr marL="82953" marR="82953" marT="41476" marB="41476"/>
                </a:tc>
                <a:extLst>
                  <a:ext uri="{0D108BD9-81ED-4DB2-BD59-A6C34878D82A}">
                    <a16:rowId xmlns:a16="http://schemas.microsoft.com/office/drawing/2014/main" xmlns="" val="404165624"/>
                  </a:ext>
                </a:extLst>
              </a:tr>
              <a:tr h="864091">
                <a:tc>
                  <a:txBody>
                    <a:bodyPr/>
                    <a:lstStyle/>
                    <a:p>
                      <a:r>
                        <a:rPr lang="en-US" sz="1600" dirty="0"/>
                        <a:t>5. Voluntary termination rate</a:t>
                      </a:r>
                      <a:endParaRPr lang="en-IN" sz="1600" dirty="0"/>
                    </a:p>
                  </a:txBody>
                  <a:tcPr marL="82953" marR="82953" marT="41476" marB="41476"/>
                </a:tc>
                <a:tc>
                  <a:txBody>
                    <a:bodyPr/>
                    <a:lstStyle/>
                    <a:p>
                      <a:endParaRPr lang="en-IN" sz="1600"/>
                    </a:p>
                  </a:txBody>
                  <a:tcPr marL="82953" marR="82953" marT="41476" marB="41476"/>
                </a:tc>
                <a:tc>
                  <a:txBody>
                    <a:bodyPr/>
                    <a:lstStyle/>
                    <a:p>
                      <a:endParaRPr lang="en-IN" sz="1600" dirty="0"/>
                    </a:p>
                  </a:txBody>
                  <a:tcPr marL="82953" marR="82953" marT="41476" marB="41476"/>
                </a:tc>
                <a:extLst>
                  <a:ext uri="{0D108BD9-81ED-4DB2-BD59-A6C34878D82A}">
                    <a16:rowId xmlns:a16="http://schemas.microsoft.com/office/drawing/2014/main" xmlns="" val="1175697216"/>
                  </a:ext>
                </a:extLst>
              </a:tr>
            </a:tbl>
          </a:graphicData>
        </a:graphic>
      </p:graphicFrame>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2187360" y="856080"/>
              <a:ext cx="6800040" cy="503640"/>
            </p14:xfrm>
          </p:contentPart>
        </mc:Choice>
        <mc:Fallback>
          <p:pic>
            <p:nvPicPr>
              <p:cNvPr id="3" name="Ink 2"/>
              <p:cNvPicPr/>
              <p:nvPr/>
            </p:nvPicPr>
            <p:blipFill>
              <a:blip r:embed="rId3"/>
              <a:stretch>
                <a:fillRect/>
              </a:stretch>
            </p:blipFill>
            <p:spPr>
              <a:xfrm>
                <a:off x="2178720" y="844560"/>
                <a:ext cx="6821280" cy="522000"/>
              </a:xfrm>
              <a:prstGeom prst="rect">
                <a:avLst/>
              </a:prstGeom>
            </p:spPr>
          </p:pic>
        </mc:Fallback>
      </mc:AlternateContent>
    </p:spTree>
    <p:extLst>
      <p:ext uri="{BB962C8B-B14F-4D97-AF65-F5344CB8AC3E}">
        <p14:creationId xmlns:p14="http://schemas.microsoft.com/office/powerpoint/2010/main" val="3173240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10;&#10;Description generated with high confidence">
            <a:extLst>
              <a:ext uri="{FF2B5EF4-FFF2-40B4-BE49-F238E27FC236}">
                <a16:creationId xmlns:a16="http://schemas.microsoft.com/office/drawing/2014/main" xmlns="" id="{9691213D-C762-4F98-8C36-92E14D220B70}"/>
              </a:ext>
            </a:extLst>
          </p:cNvPr>
          <p:cNvPicPr>
            <a:picLocks noChangeAspect="1"/>
          </p:cNvPicPr>
          <p:nvPr/>
        </p:nvPicPr>
        <p:blipFill rotWithShape="1">
          <a:blip r:embed="rId2"/>
          <a:srcRect l="1333"/>
          <a:stretch/>
        </p:blipFill>
        <p:spPr>
          <a:xfrm>
            <a:off x="-1" y="10"/>
            <a:ext cx="12192000" cy="6857990"/>
          </a:xfrm>
          <a:prstGeom prst="rect">
            <a:avLst/>
          </a:prstGeom>
        </p:spPr>
      </p:pic>
      <p:sp>
        <p:nvSpPr>
          <p:cNvPr id="2" name="Title 1">
            <a:extLst>
              <a:ext uri="{FF2B5EF4-FFF2-40B4-BE49-F238E27FC236}">
                <a16:creationId xmlns:a16="http://schemas.microsoft.com/office/drawing/2014/main" xmlns="" id="{A6BB8F85-CC8C-4947-B81C-E87C12F13AC9}"/>
              </a:ext>
            </a:extLst>
          </p:cNvPr>
          <p:cNvSpPr>
            <a:spLocks noGrp="1"/>
          </p:cNvSpPr>
          <p:nvPr>
            <p:ph type="title"/>
          </p:nvPr>
        </p:nvSpPr>
        <p:spPr>
          <a:xfrm>
            <a:off x="709448" y="1913950"/>
            <a:ext cx="4204137" cy="1342754"/>
          </a:xfrm>
        </p:spPr>
        <p:txBody>
          <a:bodyPr>
            <a:normAutofit/>
          </a:bodyPr>
          <a:lstStyle/>
          <a:p>
            <a:pPr algn="ctr"/>
            <a:r>
              <a:rPr lang="en-US" sz="2800">
                <a:cs typeface="Calibri Light"/>
              </a:rPr>
              <a:t>Need to diagnose </a:t>
            </a:r>
            <a:r>
              <a:rPr lang="en-US" sz="2800" dirty="0">
                <a:cs typeface="Calibri Light"/>
              </a:rPr>
              <a:t>causes of talent departure</a:t>
            </a:r>
            <a:endParaRPr lang="en-US" sz="2800" dirty="0"/>
          </a:p>
        </p:txBody>
      </p:sp>
      <p:sp>
        <p:nvSpPr>
          <p:cNvPr id="3" name="Content Placeholder 2">
            <a:extLst>
              <a:ext uri="{FF2B5EF4-FFF2-40B4-BE49-F238E27FC236}">
                <a16:creationId xmlns:a16="http://schemas.microsoft.com/office/drawing/2014/main" xmlns="" id="{15FF440C-75AA-4550-8C05-4D8E907AE3AE}"/>
              </a:ext>
            </a:extLst>
          </p:cNvPr>
          <p:cNvSpPr>
            <a:spLocks noGrp="1"/>
          </p:cNvSpPr>
          <p:nvPr>
            <p:ph idx="1"/>
          </p:nvPr>
        </p:nvSpPr>
        <p:spPr>
          <a:xfrm>
            <a:off x="525516" y="3429118"/>
            <a:ext cx="4777748" cy="2608294"/>
          </a:xfrm>
        </p:spPr>
        <p:txBody>
          <a:bodyPr vert="horz" lIns="91440" tIns="45720" rIns="91440" bIns="45720" rtlCol="0" anchor="ctr">
            <a:normAutofit/>
          </a:bodyPr>
          <a:lstStyle/>
          <a:p>
            <a:r>
              <a:rPr lang="en-US" sz="2000" dirty="0">
                <a:ea typeface="+mn-lt"/>
                <a:cs typeface="+mn-lt"/>
              </a:rPr>
              <a:t>Solutions appear to be obvious</a:t>
            </a:r>
          </a:p>
          <a:p>
            <a:r>
              <a:rPr lang="en-US" sz="2000" dirty="0">
                <a:ea typeface="+mn-lt"/>
                <a:cs typeface="+mn-lt"/>
              </a:rPr>
              <a:t>Everyone has an opinion about the cause</a:t>
            </a:r>
            <a:endParaRPr lang="en-US" sz="2000" dirty="0">
              <a:cs typeface="Calibri"/>
            </a:endParaRPr>
          </a:p>
          <a:p>
            <a:r>
              <a:rPr lang="en-US" sz="2000" dirty="0">
                <a:ea typeface="+mn-lt"/>
                <a:cs typeface="+mn-lt"/>
              </a:rPr>
              <a:t>Analysis takes too much time and consumes too many resources</a:t>
            </a:r>
            <a:endParaRPr lang="en-US" sz="2000" dirty="0">
              <a:cs typeface="Calibri" panose="020F0502020204030204"/>
            </a:endParaRPr>
          </a:p>
          <a:p>
            <a:r>
              <a:rPr lang="en-US" sz="2000" dirty="0">
                <a:ea typeface="+mn-lt"/>
                <a:cs typeface="+mn-lt"/>
              </a:rPr>
              <a:t>Analysis appears confusing</a:t>
            </a:r>
            <a:endParaRPr lang="en-US" sz="2000" dirty="0">
              <a:cs typeface="Calibri"/>
            </a:endParaRPr>
          </a:p>
          <a:p>
            <a:endParaRPr lang="en-US" sz="1800">
              <a:cs typeface="Calibri"/>
            </a:endParaRPr>
          </a:p>
        </p:txBody>
      </p:sp>
    </p:spTree>
    <p:extLst>
      <p:ext uri="{BB962C8B-B14F-4D97-AF65-F5344CB8AC3E}">
        <p14:creationId xmlns:p14="http://schemas.microsoft.com/office/powerpoint/2010/main" val="343086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100" name="Picture 4" descr="Hand, United, Together, People, Unity">
            <a:extLst>
              <a:ext uri="{FF2B5EF4-FFF2-40B4-BE49-F238E27FC236}">
                <a16:creationId xmlns:a16="http://schemas.microsoft.com/office/drawing/2014/main" xmlns="" id="{79B35BEC-137B-4241-B1E7-9CF335318C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50" r="22412" b="2"/>
          <a:stretch/>
        </p:blipFill>
        <p:spPr bwMode="auto">
          <a:xfrm>
            <a:off x="6185051" y="10"/>
            <a:ext cx="5997632" cy="6857990"/>
          </a:xfrm>
          <a:custGeom>
            <a:avLst/>
            <a:gdLst/>
            <a:ahLst/>
            <a:cxnLst/>
            <a:rect l="l" t="t" r="r" b="b"/>
            <a:pathLst>
              <a:path w="5997632" h="6858000">
                <a:moveTo>
                  <a:pt x="0" y="0"/>
                </a:moveTo>
                <a:lnTo>
                  <a:pt x="5997632" y="0"/>
                </a:lnTo>
                <a:lnTo>
                  <a:pt x="5997632" y="6858000"/>
                </a:lnTo>
                <a:lnTo>
                  <a:pt x="3178693" y="6858000"/>
                </a:ln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Geometry, Mathematics, Volume, Surface">
            <a:extLst>
              <a:ext uri="{FF2B5EF4-FFF2-40B4-BE49-F238E27FC236}">
                <a16:creationId xmlns:a16="http://schemas.microsoft.com/office/drawing/2014/main" xmlns="" id="{60F62EC8-CB34-4BD7-A415-5A402920FA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79" r="2242" b="-1"/>
          <a:stretch/>
        </p:blipFill>
        <p:spPr bwMode="auto">
          <a:xfrm>
            <a:off x="-1" y="10"/>
            <a:ext cx="9141744" cy="6857990"/>
          </a:xfrm>
          <a:custGeom>
            <a:avLst/>
            <a:gdLst/>
            <a:ahLst/>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xmlns="" id="{37FEB674-D811-4FFE-A878-29D0C0ED18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78306098-1A6D-4831-BA7A-2E7F8C9091BA}"/>
              </a:ext>
            </a:extLst>
          </p:cNvPr>
          <p:cNvSpPr>
            <a:spLocks noGrp="1"/>
          </p:cNvSpPr>
          <p:nvPr>
            <p:ph idx="1"/>
          </p:nvPr>
        </p:nvSpPr>
        <p:spPr>
          <a:xfrm>
            <a:off x="193521" y="2541003"/>
            <a:ext cx="5271107" cy="1775994"/>
          </a:xfrm>
        </p:spPr>
        <p:txBody>
          <a:bodyPr>
            <a:noAutofit/>
          </a:bodyPr>
          <a:lstStyle/>
          <a:p>
            <a:pPr marL="0" indent="0" algn="ctr">
              <a:buNone/>
            </a:pPr>
            <a:r>
              <a:rPr lang="en-US" sz="2400" dirty="0"/>
              <a:t>Developing more measures will may not solve the fundamental issues. The real need is for decisions about talent and organizational investments to become for systematic, consistent and shared between HR and non-HR professionals. </a:t>
            </a:r>
            <a:endParaRPr lang="en-IN" sz="2400" dirty="0"/>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2278080" y="334800"/>
              <a:ext cx="4247280" cy="2203200"/>
            </p14:xfrm>
          </p:contentPart>
        </mc:Choice>
        <mc:Fallback>
          <p:pic>
            <p:nvPicPr>
              <p:cNvPr id="2" name="Ink 1"/>
              <p:cNvPicPr/>
              <p:nvPr/>
            </p:nvPicPr>
            <p:blipFill>
              <a:blip r:embed="rId5"/>
              <a:stretch>
                <a:fillRect/>
              </a:stretch>
            </p:blipFill>
            <p:spPr>
              <a:xfrm>
                <a:off x="2266920" y="321480"/>
                <a:ext cx="4272840" cy="2229840"/>
              </a:xfrm>
              <a:prstGeom prst="rect">
                <a:avLst/>
              </a:prstGeom>
            </p:spPr>
          </p:pic>
        </mc:Fallback>
      </mc:AlternateContent>
    </p:spTree>
    <p:extLst>
      <p:ext uri="{BB962C8B-B14F-4D97-AF65-F5344CB8AC3E}">
        <p14:creationId xmlns:p14="http://schemas.microsoft.com/office/powerpoint/2010/main" val="7941653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CD34B9-B954-4081-A795-27C68496FB40}"/>
              </a:ext>
            </a:extLst>
          </p:cNvPr>
          <p:cNvSpPr>
            <a:spLocks noGrp="1"/>
          </p:cNvSpPr>
          <p:nvPr>
            <p:ph type="title"/>
          </p:nvPr>
        </p:nvSpPr>
        <p:spPr/>
        <p:txBody>
          <a:bodyPr/>
          <a:lstStyle/>
          <a:p>
            <a:r>
              <a:rPr lang="en-US" dirty="0"/>
              <a:t>Hitting the Wall in HR Measurement</a:t>
            </a:r>
            <a:endParaRPr lang="en-IN" dirty="0"/>
          </a:p>
        </p:txBody>
      </p:sp>
      <p:sp>
        <p:nvSpPr>
          <p:cNvPr id="3" name="Content Placeholder 2">
            <a:extLst>
              <a:ext uri="{FF2B5EF4-FFF2-40B4-BE49-F238E27FC236}">
                <a16:creationId xmlns:a16="http://schemas.microsoft.com/office/drawing/2014/main" xmlns="" id="{38EF2A26-CB30-4BA1-A1D6-95E3EBB3746B}"/>
              </a:ext>
            </a:extLst>
          </p:cNvPr>
          <p:cNvSpPr>
            <a:spLocks noGrp="1"/>
          </p:cNvSpPr>
          <p:nvPr>
            <p:ph idx="1"/>
          </p:nvPr>
        </p:nvSpPr>
        <p:spPr>
          <a:xfrm>
            <a:off x="7767639" y="1735137"/>
            <a:ext cx="3629025" cy="2279650"/>
          </a:xfrm>
        </p:spPr>
        <p:txBody>
          <a:bodyPr>
            <a:normAutofit fontScale="92500" lnSpcReduction="10000"/>
          </a:bodyPr>
          <a:lstStyle/>
          <a:p>
            <a:r>
              <a:rPr lang="en-US" dirty="0"/>
              <a:t>Strategic Intent</a:t>
            </a:r>
          </a:p>
          <a:p>
            <a:r>
              <a:rPr lang="en-US" dirty="0"/>
              <a:t>Organizational Change</a:t>
            </a:r>
          </a:p>
          <a:p>
            <a:r>
              <a:rPr lang="en-US" dirty="0"/>
              <a:t>Validity &amp; Rigor</a:t>
            </a:r>
          </a:p>
          <a:p>
            <a:r>
              <a:rPr lang="en-US" dirty="0"/>
              <a:t>Causation</a:t>
            </a:r>
          </a:p>
          <a:p>
            <a:r>
              <a:rPr lang="en-US" dirty="0"/>
              <a:t>Leading Indicators</a:t>
            </a:r>
            <a:endParaRPr lang="en-IN" dirty="0"/>
          </a:p>
        </p:txBody>
      </p:sp>
      <p:cxnSp>
        <p:nvCxnSpPr>
          <p:cNvPr id="5" name="Straight Connector 4">
            <a:extLst>
              <a:ext uri="{FF2B5EF4-FFF2-40B4-BE49-F238E27FC236}">
                <a16:creationId xmlns:a16="http://schemas.microsoft.com/office/drawing/2014/main" xmlns="" id="{FEDF910C-7E0F-401F-B5DA-679D5C852C40}"/>
              </a:ext>
            </a:extLst>
          </p:cNvPr>
          <p:cNvCxnSpPr/>
          <p:nvPr/>
        </p:nvCxnSpPr>
        <p:spPr>
          <a:xfrm>
            <a:off x="7200900" y="1447799"/>
            <a:ext cx="0" cy="45815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3482AE6-6CA6-4B50-99DB-5C7E518E1EFC}"/>
              </a:ext>
            </a:extLst>
          </p:cNvPr>
          <p:cNvCxnSpPr/>
          <p:nvPr/>
        </p:nvCxnSpPr>
        <p:spPr>
          <a:xfrm flipV="1">
            <a:off x="2190750" y="3514725"/>
            <a:ext cx="4924425" cy="1619250"/>
          </a:xfrm>
          <a:prstGeom prst="line">
            <a:avLst/>
          </a:prstGeom>
        </p:spPr>
        <p:style>
          <a:lnRef idx="1">
            <a:schemeClr val="accent2"/>
          </a:lnRef>
          <a:fillRef idx="0">
            <a:schemeClr val="accent2"/>
          </a:fillRef>
          <a:effectRef idx="0">
            <a:schemeClr val="accent2"/>
          </a:effectRef>
          <a:fontRef idx="minor">
            <a:schemeClr val="tx1"/>
          </a:fontRef>
        </p:style>
      </p:cxnSp>
      <p:sp>
        <p:nvSpPr>
          <p:cNvPr id="14" name="Content Placeholder 2">
            <a:extLst>
              <a:ext uri="{FF2B5EF4-FFF2-40B4-BE49-F238E27FC236}">
                <a16:creationId xmlns:a16="http://schemas.microsoft.com/office/drawing/2014/main" xmlns="" id="{4517E088-94E4-41EA-AF0C-921737075AA6}"/>
              </a:ext>
            </a:extLst>
          </p:cNvPr>
          <p:cNvSpPr txBox="1">
            <a:spLocks/>
          </p:cNvSpPr>
          <p:nvPr/>
        </p:nvSpPr>
        <p:spPr>
          <a:xfrm>
            <a:off x="1252537" y="5133975"/>
            <a:ext cx="1876425" cy="409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Ad hoc measures</a:t>
            </a:r>
            <a:endParaRPr lang="en-IN" sz="1800" dirty="0"/>
          </a:p>
        </p:txBody>
      </p:sp>
      <p:sp>
        <p:nvSpPr>
          <p:cNvPr id="15" name="Content Placeholder 2">
            <a:extLst>
              <a:ext uri="{FF2B5EF4-FFF2-40B4-BE49-F238E27FC236}">
                <a16:creationId xmlns:a16="http://schemas.microsoft.com/office/drawing/2014/main" xmlns="" id="{5103D45D-965B-42CD-AED8-C78AE1160C76}"/>
              </a:ext>
            </a:extLst>
          </p:cNvPr>
          <p:cNvSpPr txBox="1">
            <a:spLocks/>
          </p:cNvSpPr>
          <p:nvPr/>
        </p:nvSpPr>
        <p:spPr>
          <a:xfrm>
            <a:off x="2114550" y="4495800"/>
            <a:ext cx="1876425" cy="409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Benchmarks</a:t>
            </a:r>
            <a:endParaRPr lang="en-IN" sz="1800" dirty="0"/>
          </a:p>
        </p:txBody>
      </p:sp>
      <p:sp>
        <p:nvSpPr>
          <p:cNvPr id="16" name="Content Placeholder 2">
            <a:extLst>
              <a:ext uri="{FF2B5EF4-FFF2-40B4-BE49-F238E27FC236}">
                <a16:creationId xmlns:a16="http://schemas.microsoft.com/office/drawing/2014/main" xmlns="" id="{708FAD3F-0047-4249-8C3E-7B5E98C05C1E}"/>
              </a:ext>
            </a:extLst>
          </p:cNvPr>
          <p:cNvSpPr txBox="1">
            <a:spLocks/>
          </p:cNvSpPr>
          <p:nvPr/>
        </p:nvSpPr>
        <p:spPr>
          <a:xfrm>
            <a:off x="3524252" y="3962399"/>
            <a:ext cx="1876425" cy="409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Data Portals</a:t>
            </a:r>
            <a:endParaRPr lang="en-IN" sz="1800" dirty="0"/>
          </a:p>
        </p:txBody>
      </p:sp>
      <p:sp>
        <p:nvSpPr>
          <p:cNvPr id="17" name="Content Placeholder 2">
            <a:extLst>
              <a:ext uri="{FF2B5EF4-FFF2-40B4-BE49-F238E27FC236}">
                <a16:creationId xmlns:a16="http://schemas.microsoft.com/office/drawing/2014/main" xmlns="" id="{653CEA0C-35CD-48B1-BB1B-C9443E10D07A}"/>
              </a:ext>
            </a:extLst>
          </p:cNvPr>
          <p:cNvSpPr txBox="1">
            <a:spLocks/>
          </p:cNvSpPr>
          <p:nvPr/>
        </p:nvSpPr>
        <p:spPr>
          <a:xfrm>
            <a:off x="4419603" y="3462337"/>
            <a:ext cx="1876425" cy="55245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Scorecards &amp; Drilldowns</a:t>
            </a:r>
            <a:endParaRPr lang="en-IN" sz="1800" dirty="0"/>
          </a:p>
        </p:txBody>
      </p:sp>
      <p:sp>
        <p:nvSpPr>
          <p:cNvPr id="18" name="Content Placeholder 2">
            <a:extLst>
              <a:ext uri="{FF2B5EF4-FFF2-40B4-BE49-F238E27FC236}">
                <a16:creationId xmlns:a16="http://schemas.microsoft.com/office/drawing/2014/main" xmlns="" id="{EBDC5A04-EB0F-4344-9314-66FD4C51F933}"/>
              </a:ext>
            </a:extLst>
          </p:cNvPr>
          <p:cNvSpPr txBox="1">
            <a:spLocks/>
          </p:cNvSpPr>
          <p:nvPr/>
        </p:nvSpPr>
        <p:spPr>
          <a:xfrm>
            <a:off x="5805489" y="2936081"/>
            <a:ext cx="1876425" cy="552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Dashboards</a:t>
            </a:r>
            <a:endParaRPr lang="en-IN" sz="1800" dirty="0"/>
          </a:p>
        </p:txBody>
      </p:sp>
      <p:cxnSp>
        <p:nvCxnSpPr>
          <p:cNvPr id="22" name="Straight Arrow Connector 21">
            <a:extLst>
              <a:ext uri="{FF2B5EF4-FFF2-40B4-BE49-F238E27FC236}">
                <a16:creationId xmlns:a16="http://schemas.microsoft.com/office/drawing/2014/main" xmlns="" id="{2DC6667D-6012-468D-8BA8-86619A926068}"/>
              </a:ext>
            </a:extLst>
          </p:cNvPr>
          <p:cNvCxnSpPr/>
          <p:nvPr/>
        </p:nvCxnSpPr>
        <p:spPr>
          <a:xfrm flipV="1">
            <a:off x="847725" y="1485900"/>
            <a:ext cx="0" cy="4686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2FEA8ED7-0390-44DF-8698-4C967499DB68}"/>
              </a:ext>
            </a:extLst>
          </p:cNvPr>
          <p:cNvCxnSpPr/>
          <p:nvPr/>
        </p:nvCxnSpPr>
        <p:spPr>
          <a:xfrm>
            <a:off x="838200" y="6162675"/>
            <a:ext cx="106108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Content Placeholder 2">
            <a:extLst>
              <a:ext uri="{FF2B5EF4-FFF2-40B4-BE49-F238E27FC236}">
                <a16:creationId xmlns:a16="http://schemas.microsoft.com/office/drawing/2014/main" xmlns="" id="{F646C842-46F5-4C01-823B-3C0F8823B5E6}"/>
              </a:ext>
            </a:extLst>
          </p:cNvPr>
          <p:cNvSpPr txBox="1">
            <a:spLocks/>
          </p:cNvSpPr>
          <p:nvPr/>
        </p:nvSpPr>
        <p:spPr>
          <a:xfrm>
            <a:off x="-50005" y="3374231"/>
            <a:ext cx="1028700" cy="552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a:solidFill>
                  <a:schemeClr val="accent1"/>
                </a:solidFill>
              </a:rPr>
              <a:t>Value</a:t>
            </a:r>
            <a:endParaRPr lang="en-IN" sz="1800" dirty="0">
              <a:solidFill>
                <a:schemeClr val="accent1"/>
              </a:solidFill>
            </a:endParaRPr>
          </a:p>
        </p:txBody>
      </p:sp>
      <p:sp>
        <p:nvSpPr>
          <p:cNvPr id="26" name="Content Placeholder 2">
            <a:extLst>
              <a:ext uri="{FF2B5EF4-FFF2-40B4-BE49-F238E27FC236}">
                <a16:creationId xmlns:a16="http://schemas.microsoft.com/office/drawing/2014/main" xmlns="" id="{7FF7BE02-FC0B-4CA3-AB8A-95050C472256}"/>
              </a:ext>
            </a:extLst>
          </p:cNvPr>
          <p:cNvSpPr txBox="1">
            <a:spLocks/>
          </p:cNvSpPr>
          <p:nvPr/>
        </p:nvSpPr>
        <p:spPr>
          <a:xfrm>
            <a:off x="6296028" y="6312693"/>
            <a:ext cx="1028700" cy="552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a:solidFill>
                  <a:schemeClr val="accent1"/>
                </a:solidFill>
              </a:rPr>
              <a:t>Time</a:t>
            </a:r>
            <a:endParaRPr lang="en-IN" sz="1800" dirty="0">
              <a:solidFill>
                <a:schemeClr val="accent1"/>
              </a:solidFill>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54800" y="43560"/>
              <a:ext cx="11289240" cy="6816960"/>
            </p14:xfrm>
          </p:contentPart>
        </mc:Choice>
        <mc:Fallback>
          <p:pic>
            <p:nvPicPr>
              <p:cNvPr id="4" name="Ink 3"/>
              <p:cNvPicPr/>
              <p:nvPr/>
            </p:nvPicPr>
            <p:blipFill>
              <a:blip r:embed="rId3"/>
              <a:stretch>
                <a:fillRect/>
              </a:stretch>
            </p:blipFill>
            <p:spPr>
              <a:xfrm>
                <a:off x="144360" y="31320"/>
                <a:ext cx="11312280" cy="6841080"/>
              </a:xfrm>
              <a:prstGeom prst="rect">
                <a:avLst/>
              </a:prstGeom>
            </p:spPr>
          </p:pic>
        </mc:Fallback>
      </mc:AlternateContent>
    </p:spTree>
    <p:extLst>
      <p:ext uri="{BB962C8B-B14F-4D97-AF65-F5344CB8AC3E}">
        <p14:creationId xmlns:p14="http://schemas.microsoft.com/office/powerpoint/2010/main" val="251230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122" name="Picture 2" descr="Light Bulbs, Light Bulb, Light, Energy">
            <a:extLst>
              <a:ext uri="{FF2B5EF4-FFF2-40B4-BE49-F238E27FC236}">
                <a16:creationId xmlns:a16="http://schemas.microsoft.com/office/drawing/2014/main" xmlns="" id="{D97F4546-EAE5-4964-82E4-A18FA4FA72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4" name="Freeform: Shape 70">
            <a:extLst>
              <a:ext uri="{FF2B5EF4-FFF2-40B4-BE49-F238E27FC236}">
                <a16:creationId xmlns:a16="http://schemas.microsoft.com/office/drawing/2014/main" xmlns="" id="{5E8D2E83-FB3A-40E7-A9E5-7AB389D61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0BB3D646-CFE1-4501-A183-381BDB1E871E}"/>
              </a:ext>
            </a:extLst>
          </p:cNvPr>
          <p:cNvSpPr>
            <a:spLocks noGrp="1"/>
          </p:cNvSpPr>
          <p:nvPr>
            <p:ph idx="1"/>
          </p:nvPr>
        </p:nvSpPr>
        <p:spPr>
          <a:xfrm>
            <a:off x="0" y="4147633"/>
            <a:ext cx="10264931" cy="2262375"/>
          </a:xfrm>
        </p:spPr>
        <p:txBody>
          <a:bodyPr>
            <a:normAutofit fontScale="62500" lnSpcReduction="20000"/>
          </a:bodyPr>
          <a:lstStyle/>
          <a:p>
            <a:pPr marL="0" indent="0">
              <a:buNone/>
            </a:pPr>
            <a:r>
              <a:rPr lang="en-US" sz="2900" dirty="0"/>
              <a:t>Typically HR seeks measurements not to improve decisions but to increase the respect for (and potentially the investment in) the HR function and its services and activities. Talent management is often a search for validation of the HR function more than a quest for better talent and organizational decisions.</a:t>
            </a:r>
          </a:p>
          <a:p>
            <a:pPr marL="0" indent="0">
              <a:buNone/>
            </a:pPr>
            <a:r>
              <a:rPr lang="en-US" sz="2900" dirty="0"/>
              <a:t>If the measurements show that the HR is doing well, no one cares. If the measurements show there is a problem, even when the problem is not caused by the HR function, it is still assigned to HR to fix. If turnover is high, it becomes an HR issue. In contrast, when a division is behind budget, the accounting department is rarely responsible for fixing the problem. Rather the finance department is tasked with providing the insights, measures and frameworks that highlight the issue and provide the mental model for the business leader to craft an appropriate response.</a:t>
            </a:r>
          </a:p>
          <a:p>
            <a:pPr marL="0" indent="0">
              <a:buNone/>
            </a:pPr>
            <a:endParaRPr lang="en-IN" sz="2400" dirty="0"/>
          </a:p>
        </p:txBody>
      </p:sp>
    </p:spTree>
    <p:extLst>
      <p:ext uri="{BB962C8B-B14F-4D97-AF65-F5344CB8AC3E}">
        <p14:creationId xmlns:p14="http://schemas.microsoft.com/office/powerpoint/2010/main" val="26065625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FF8B045F-7F6B-4C13-B890-AE99AB92251E}"/>
              </a:ext>
            </a:extLst>
          </p:cNvPr>
          <p:cNvSpPr>
            <a:spLocks noGrp="1"/>
          </p:cNvSpPr>
          <p:nvPr>
            <p:ph type="title"/>
          </p:nvPr>
        </p:nvSpPr>
        <p:spPr>
          <a:xfrm>
            <a:off x="863029" y="1012004"/>
            <a:ext cx="3416158" cy="4795408"/>
          </a:xfrm>
        </p:spPr>
        <p:txBody>
          <a:bodyPr>
            <a:normAutofit/>
          </a:bodyPr>
          <a:lstStyle/>
          <a:p>
            <a:r>
              <a:rPr lang="en-US">
                <a:solidFill>
                  <a:srgbClr val="FFFFFF"/>
                </a:solidFill>
              </a:rPr>
              <a:t>The LAMP Framework</a:t>
            </a:r>
            <a:endParaRPr lang="en-IN">
              <a:solidFill>
                <a:srgbClr val="FFFFFF"/>
              </a:solidFill>
            </a:endParaRPr>
          </a:p>
        </p:txBody>
      </p:sp>
      <p:graphicFrame>
        <p:nvGraphicFramePr>
          <p:cNvPr id="5" name="Content Placeholder 2">
            <a:extLst>
              <a:ext uri="{FF2B5EF4-FFF2-40B4-BE49-F238E27FC236}">
                <a16:creationId xmlns:a16="http://schemas.microsoft.com/office/drawing/2014/main" xmlns="" id="{28E208E8-F7EA-44A5-8341-4D01B6E177D9}"/>
              </a:ext>
            </a:extLst>
          </p:cNvPr>
          <p:cNvGraphicFramePr>
            <a:graphicFrameLocks noGrp="1"/>
          </p:cNvGraphicFramePr>
          <p:nvPr>
            <p:ph idx="1"/>
            <p:extLst>
              <p:ext uri="{D42A27DB-BD31-4B8C-83A1-F6EECF244321}">
                <p14:modId xmlns:p14="http://schemas.microsoft.com/office/powerpoint/2010/main" val="139031263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mc:Choice xmlns:p14="http://schemas.microsoft.com/office/powerpoint/2010/main" Requires="p14">
          <p:contentPart p14:bwMode="auto" r:id="rId7">
            <p14:nvContentPartPr>
              <p14:cNvPr id="3" name="Ink 2"/>
              <p14:cNvContentPartPr/>
              <p14:nvPr/>
            </p14:nvContentPartPr>
            <p14:xfrm>
              <a:off x="799200" y="2473560"/>
              <a:ext cx="2986920" cy="1860840"/>
            </p14:xfrm>
          </p:contentPart>
        </mc:Choice>
        <mc:Fallback>
          <p:pic>
            <p:nvPicPr>
              <p:cNvPr id="3" name="Ink 2"/>
              <p:cNvPicPr/>
              <p:nvPr/>
            </p:nvPicPr>
            <p:blipFill>
              <a:blip r:embed="rId8"/>
              <a:stretch>
                <a:fillRect/>
              </a:stretch>
            </p:blipFill>
            <p:spPr>
              <a:xfrm>
                <a:off x="789120" y="2466000"/>
                <a:ext cx="3009960" cy="1879200"/>
              </a:xfrm>
              <a:prstGeom prst="rect">
                <a:avLst/>
              </a:prstGeom>
            </p:spPr>
          </p:pic>
        </mc:Fallback>
      </mc:AlternateContent>
    </p:spTree>
    <p:extLst>
      <p:ext uri="{BB962C8B-B14F-4D97-AF65-F5344CB8AC3E}">
        <p14:creationId xmlns:p14="http://schemas.microsoft.com/office/powerpoint/2010/main" val="3766599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B4775E-5E6D-4C41-8B69-9CC1B518ABF9}"/>
              </a:ext>
            </a:extLst>
          </p:cNvPr>
          <p:cNvSpPr>
            <a:spLocks noGrp="1"/>
          </p:cNvSpPr>
          <p:nvPr>
            <p:ph type="title"/>
          </p:nvPr>
        </p:nvSpPr>
        <p:spPr/>
        <p:txBody>
          <a:bodyPr/>
          <a:lstStyle/>
          <a:p>
            <a:r>
              <a:rPr lang="en-US" dirty="0">
                <a:cs typeface="Calibri Light"/>
              </a:rPr>
              <a:t>Employee Job Factors and Retention </a:t>
            </a:r>
            <a:endParaRPr lang="en-US" dirty="0"/>
          </a:p>
        </p:txBody>
      </p:sp>
      <p:pic>
        <p:nvPicPr>
          <p:cNvPr id="4" name="Picture 4" descr="A picture containing screenshot&#10;&#10;Description generated with very high confidence">
            <a:extLst>
              <a:ext uri="{FF2B5EF4-FFF2-40B4-BE49-F238E27FC236}">
                <a16:creationId xmlns:a16="http://schemas.microsoft.com/office/drawing/2014/main" xmlns="" id="{FD825611-BF80-408E-8D18-E9957A0F0A54}"/>
              </a:ext>
            </a:extLst>
          </p:cNvPr>
          <p:cNvPicPr>
            <a:picLocks noGrp="1" noChangeAspect="1"/>
          </p:cNvPicPr>
          <p:nvPr>
            <p:ph idx="1"/>
          </p:nvPr>
        </p:nvPicPr>
        <p:blipFill>
          <a:blip r:embed="rId2"/>
          <a:stretch>
            <a:fillRect/>
          </a:stretch>
        </p:blipFill>
        <p:spPr>
          <a:xfrm>
            <a:off x="2745076" y="1680802"/>
            <a:ext cx="6540211" cy="4560165"/>
          </a:xfrm>
          <a:prstGeom prst="rect">
            <a:avLst/>
          </a:prstGeom>
        </p:spPr>
      </p:pic>
      <p:sp>
        <p:nvSpPr>
          <p:cNvPr id="7" name="TextBox 6">
            <a:extLst>
              <a:ext uri="{FF2B5EF4-FFF2-40B4-BE49-F238E27FC236}">
                <a16:creationId xmlns:a16="http://schemas.microsoft.com/office/drawing/2014/main" xmlns="" id="{8F730991-52A3-4AA3-9ED2-2BAE6F958623}"/>
              </a:ext>
            </a:extLst>
          </p:cNvPr>
          <p:cNvSpPr txBox="1"/>
          <p:nvPr/>
        </p:nvSpPr>
        <p:spPr>
          <a:xfrm>
            <a:off x="5902037" y="6294581"/>
            <a:ext cx="605674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Source: Managing Talent Retention, an ROI based approach by Jack Philips &amp; Lisa Edwards</a:t>
            </a:r>
            <a:endParaRPr lang="en-US"/>
          </a:p>
        </p:txBody>
      </p:sp>
    </p:spTree>
    <p:extLst>
      <p:ext uri="{BB962C8B-B14F-4D97-AF65-F5344CB8AC3E}">
        <p14:creationId xmlns:p14="http://schemas.microsoft.com/office/powerpoint/2010/main" val="3359258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EC9CACB-3EC4-41EF-AF54-2BD6B9C85B80}"/>
              </a:ext>
            </a:extLst>
          </p:cNvPr>
          <p:cNvSpPr>
            <a:spLocks noGrp="1"/>
          </p:cNvSpPr>
          <p:nvPr>
            <p:ph idx="1"/>
          </p:nvPr>
        </p:nvSpPr>
        <p:spPr>
          <a:xfrm>
            <a:off x="838200" y="2148897"/>
            <a:ext cx="10515600" cy="4028066"/>
          </a:xfrm>
        </p:spPr>
        <p:txBody>
          <a:bodyPr vert="horz" lIns="91440" tIns="45720" rIns="91440" bIns="45720" rtlCol="0" anchor="t">
            <a:normAutofit/>
          </a:bodyPr>
          <a:lstStyle/>
          <a:p>
            <a:pPr marL="0" indent="0" algn="ctr">
              <a:buNone/>
            </a:pPr>
            <a:r>
              <a:rPr lang="en-US">
                <a:cs typeface="Calibri"/>
              </a:rPr>
              <a:t>What are the challenges that you face in your organizations with respect to Talent Retention?</a:t>
            </a:r>
          </a:p>
          <a:p>
            <a:pPr marL="0" indent="0" algn="ctr">
              <a:buNone/>
            </a:pPr>
            <a:endParaRPr lang="en-US" dirty="0">
              <a:cs typeface="Calibri"/>
            </a:endParaRPr>
          </a:p>
          <a:p>
            <a:pPr marL="0" indent="0" algn="ctr">
              <a:buNone/>
            </a:pPr>
            <a:r>
              <a:rPr lang="en-US">
                <a:cs typeface="Calibri"/>
              </a:rPr>
              <a:t>What is the approach that you have followed to increase retention? </a:t>
            </a:r>
            <a:endParaRPr lang="en-US" dirty="0">
              <a:cs typeface="Calibri"/>
            </a:endParaRPr>
          </a:p>
        </p:txBody>
      </p:sp>
    </p:spTree>
    <p:extLst>
      <p:ext uri="{BB962C8B-B14F-4D97-AF65-F5344CB8AC3E}">
        <p14:creationId xmlns:p14="http://schemas.microsoft.com/office/powerpoint/2010/main" val="402466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0DCF95-66D2-407B-BBD6-B2D9F315837F}"/>
              </a:ext>
            </a:extLst>
          </p:cNvPr>
          <p:cNvSpPr>
            <a:spLocks noGrp="1"/>
          </p:cNvSpPr>
          <p:nvPr>
            <p:ph type="title"/>
          </p:nvPr>
        </p:nvSpPr>
        <p:spPr>
          <a:xfrm>
            <a:off x="660475" y="1518266"/>
            <a:ext cx="3651467" cy="1676603"/>
          </a:xfrm>
        </p:spPr>
        <p:txBody>
          <a:bodyPr>
            <a:normAutofit fontScale="90000"/>
          </a:bodyPr>
          <a:lstStyle/>
          <a:p>
            <a:pPr algn="ctr"/>
            <a:r>
              <a:rPr lang="en-US" dirty="0">
                <a:cs typeface="Calibri Light"/>
              </a:rPr>
              <a:t>Talent </a:t>
            </a:r>
            <a:r>
              <a:rPr lang="en-US">
                <a:cs typeface="Calibri Light"/>
              </a:rPr>
              <a:t>Retention Metrics </a:t>
            </a:r>
          </a:p>
        </p:txBody>
      </p:sp>
      <p:pic>
        <p:nvPicPr>
          <p:cNvPr id="4" name="Picture 4" descr="A close up of a map&#10;&#10;Description generated with high confidence">
            <a:extLst>
              <a:ext uri="{FF2B5EF4-FFF2-40B4-BE49-F238E27FC236}">
                <a16:creationId xmlns:a16="http://schemas.microsoft.com/office/drawing/2014/main" xmlns="" id="{D477B60D-8844-4232-9225-E931EC167A7D}"/>
              </a:ext>
            </a:extLst>
          </p:cNvPr>
          <p:cNvPicPr>
            <a:picLocks noChangeAspect="1"/>
          </p:cNvPicPr>
          <p:nvPr/>
        </p:nvPicPr>
        <p:blipFill rotWithShape="1">
          <a:blip r:embed="rId2"/>
          <a:srcRect l="7292" r="7078" b="-2"/>
          <a:stretch/>
        </p:blipFill>
        <p:spPr>
          <a:xfrm>
            <a:off x="4639056" y="10"/>
            <a:ext cx="7552944" cy="6857990"/>
          </a:xfrm>
          <a:prstGeom prst="rect">
            <a:avLst/>
          </a:prstGeom>
          <a:effectLst/>
        </p:spPr>
      </p:pic>
      <p:sp>
        <p:nvSpPr>
          <p:cNvPr id="6" name="Content Placeholder 2">
            <a:extLst>
              <a:ext uri="{FF2B5EF4-FFF2-40B4-BE49-F238E27FC236}">
                <a16:creationId xmlns:a16="http://schemas.microsoft.com/office/drawing/2014/main" xmlns="" id="{9FF395BF-5C87-4E0C-8A9B-9521C9F7BF3D}"/>
              </a:ext>
            </a:extLst>
          </p:cNvPr>
          <p:cNvSpPr>
            <a:spLocks noGrp="1"/>
          </p:cNvSpPr>
          <p:nvPr>
            <p:ph idx="1"/>
          </p:nvPr>
        </p:nvSpPr>
        <p:spPr>
          <a:xfrm>
            <a:off x="445654" y="3430445"/>
            <a:ext cx="4165600" cy="2180791"/>
          </a:xfrm>
        </p:spPr>
        <p:txBody>
          <a:bodyPr vert="horz" lIns="91440" tIns="45720" rIns="91440" bIns="45720" rtlCol="0" anchor="t">
            <a:normAutofit/>
          </a:bodyPr>
          <a:lstStyle/>
          <a:p>
            <a:pPr marL="0" indent="0" algn="ctr">
              <a:buNone/>
            </a:pPr>
            <a:r>
              <a:rPr lang="en-US" dirty="0">
                <a:ea typeface="+mn-lt"/>
                <a:cs typeface="+mn-lt"/>
              </a:rPr>
              <a:t>Provides</a:t>
            </a:r>
            <a:r>
              <a:rPr lang="en-US" dirty="0">
                <a:cs typeface="Calibri"/>
              </a:rPr>
              <a:t> rigorous, analytical, and strategic </a:t>
            </a:r>
            <a:r>
              <a:rPr lang="en-US">
                <a:cs typeface="Calibri"/>
              </a:rPr>
              <a:t>approach to Talent Retention</a:t>
            </a:r>
            <a:endParaRPr lang="en-US"/>
          </a:p>
        </p:txBody>
      </p:sp>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308600" y="129600"/>
              <a:ext cx="10697040" cy="6730920"/>
            </p14:xfrm>
          </p:contentPart>
        </mc:Choice>
        <mc:Fallback>
          <p:pic>
            <p:nvPicPr>
              <p:cNvPr id="3" name="Ink 2"/>
              <p:cNvPicPr/>
              <p:nvPr/>
            </p:nvPicPr>
            <p:blipFill>
              <a:blip r:embed="rId4"/>
              <a:stretch>
                <a:fillRect/>
              </a:stretch>
            </p:blipFill>
            <p:spPr>
              <a:xfrm>
                <a:off x="1297800" y="117360"/>
                <a:ext cx="10717560" cy="6751080"/>
              </a:xfrm>
              <a:prstGeom prst="rect">
                <a:avLst/>
              </a:prstGeom>
            </p:spPr>
          </p:pic>
        </mc:Fallback>
      </mc:AlternateContent>
    </p:spTree>
    <p:extLst>
      <p:ext uri="{BB962C8B-B14F-4D97-AF65-F5344CB8AC3E}">
        <p14:creationId xmlns:p14="http://schemas.microsoft.com/office/powerpoint/2010/main" val="515960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1830C49F-0806-45C3-90C6-036B3FD532BC}"/>
              </a:ext>
            </a:extLst>
          </p:cNvPr>
          <p:cNvSpPr>
            <a:spLocks noGrp="1"/>
          </p:cNvSpPr>
          <p:nvPr>
            <p:ph type="title"/>
          </p:nvPr>
        </p:nvSpPr>
        <p:spPr>
          <a:xfrm>
            <a:off x="863029" y="1012004"/>
            <a:ext cx="3416158" cy="4795408"/>
          </a:xfrm>
        </p:spPr>
        <p:txBody>
          <a:bodyPr>
            <a:normAutofit/>
          </a:bodyPr>
          <a:lstStyle/>
          <a:p>
            <a:r>
              <a:rPr lang="en-US">
                <a:solidFill>
                  <a:srgbClr val="FFFFFF"/>
                </a:solidFill>
                <a:cs typeface="Calibri Light"/>
              </a:rPr>
              <a:t>Measure and monitor turnover data </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xmlns="" id="{116CC887-EAE7-4471-B086-B8CAD267236C}"/>
              </a:ext>
            </a:extLst>
          </p:cNvPr>
          <p:cNvGraphicFramePr>
            <a:graphicFrameLocks noGrp="1"/>
          </p:cNvGraphicFramePr>
          <p:nvPr>
            <p:ph idx="1"/>
            <p:extLst>
              <p:ext uri="{D42A27DB-BD31-4B8C-83A1-F6EECF244321}">
                <p14:modId xmlns:p14="http://schemas.microsoft.com/office/powerpoint/2010/main" val="52246933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mc:Choice xmlns:p14="http://schemas.microsoft.com/office/powerpoint/2010/main" Requires="p14">
          <p:contentPart p14:bwMode="auto" r:id="rId7">
            <p14:nvContentPartPr>
              <p14:cNvPr id="3" name="Ink 2"/>
              <p14:cNvContentPartPr/>
              <p14:nvPr/>
            </p14:nvContentPartPr>
            <p14:xfrm>
              <a:off x="4645440" y="6588720"/>
              <a:ext cx="129600" cy="163800"/>
            </p14:xfrm>
          </p:contentPart>
        </mc:Choice>
        <mc:Fallback>
          <p:pic>
            <p:nvPicPr>
              <p:cNvPr id="3" name="Ink 2"/>
              <p:cNvPicPr/>
              <p:nvPr/>
            </p:nvPicPr>
            <p:blipFill>
              <a:blip r:embed="rId8"/>
              <a:stretch>
                <a:fillRect/>
              </a:stretch>
            </p:blipFill>
            <p:spPr>
              <a:xfrm>
                <a:off x="4635720" y="6578280"/>
                <a:ext cx="144360" cy="186120"/>
              </a:xfrm>
              <a:prstGeom prst="rect">
                <a:avLst/>
              </a:prstGeom>
            </p:spPr>
          </p:pic>
        </mc:Fallback>
      </mc:AlternateContent>
    </p:spTree>
    <p:extLst>
      <p:ext uri="{BB962C8B-B14F-4D97-AF65-F5344CB8AC3E}">
        <p14:creationId xmlns:p14="http://schemas.microsoft.com/office/powerpoint/2010/main" val="2351796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EF69B5-D8D0-4D26-8E7D-239303A76D4E}"/>
              </a:ext>
            </a:extLst>
          </p:cNvPr>
          <p:cNvSpPr>
            <a:spLocks noGrp="1"/>
          </p:cNvSpPr>
          <p:nvPr>
            <p:ph type="title"/>
          </p:nvPr>
        </p:nvSpPr>
        <p:spPr>
          <a:xfrm>
            <a:off x="1451579" y="950397"/>
            <a:ext cx="9603274" cy="1012662"/>
          </a:xfrm>
        </p:spPr>
        <p:txBody>
          <a:bodyPr anchor="b">
            <a:normAutofit/>
          </a:bodyPr>
          <a:lstStyle/>
          <a:p>
            <a:r>
              <a:rPr lang="en-US" sz="3700">
                <a:ea typeface="+mj-lt"/>
                <a:cs typeface="+mj-lt"/>
              </a:rPr>
              <a:t>Develop Fully Loaded Costs of Talent Departure</a:t>
            </a:r>
            <a:endParaRPr lang="en-US" sz="3700"/>
          </a:p>
        </p:txBody>
      </p:sp>
      <p:cxnSp>
        <p:nvCxnSpPr>
          <p:cNvPr id="14" name="Straight Connector 12">
            <a:extLst>
              <a:ext uri="{FF2B5EF4-FFF2-40B4-BE49-F238E27FC236}">
                <a16:creationId xmlns:a16="http://schemas.microsoft.com/office/drawing/2014/main" xmlns="" id="{645863A0-0EBC-4C9B-958B-06AD3E75BB1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581807" y="2056720"/>
            <a:ext cx="94730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6" descr="A close up of a logo&#10;&#10;Description generated with high confidence">
            <a:extLst>
              <a:ext uri="{FF2B5EF4-FFF2-40B4-BE49-F238E27FC236}">
                <a16:creationId xmlns:a16="http://schemas.microsoft.com/office/drawing/2014/main" xmlns="" id="{50E69581-0A93-45A4-96FD-FD8E9DA55485}"/>
              </a:ext>
            </a:extLst>
          </p:cNvPr>
          <p:cNvPicPr>
            <a:picLocks noChangeAspect="1"/>
          </p:cNvPicPr>
          <p:nvPr/>
        </p:nvPicPr>
        <p:blipFill>
          <a:blip r:embed="rId2"/>
          <a:stretch>
            <a:fillRect/>
          </a:stretch>
        </p:blipFill>
        <p:spPr>
          <a:xfrm>
            <a:off x="1405396" y="2974427"/>
            <a:ext cx="9603274" cy="2000682"/>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7157160" y="3004200"/>
              <a:ext cx="3740040" cy="1698120"/>
            </p14:xfrm>
          </p:contentPart>
        </mc:Choice>
        <mc:Fallback>
          <p:pic>
            <p:nvPicPr>
              <p:cNvPr id="3" name="Ink 2"/>
              <p:cNvPicPr/>
              <p:nvPr/>
            </p:nvPicPr>
            <p:blipFill>
              <a:blip r:embed="rId4"/>
              <a:stretch>
                <a:fillRect/>
              </a:stretch>
            </p:blipFill>
            <p:spPr>
              <a:xfrm>
                <a:off x="7146000" y="2994480"/>
                <a:ext cx="3765240" cy="1720800"/>
              </a:xfrm>
              <a:prstGeom prst="rect">
                <a:avLst/>
              </a:prstGeom>
            </p:spPr>
          </p:pic>
        </mc:Fallback>
      </mc:AlternateContent>
    </p:spTree>
    <p:extLst>
      <p:ext uri="{BB962C8B-B14F-4D97-AF65-F5344CB8AC3E}">
        <p14:creationId xmlns:p14="http://schemas.microsoft.com/office/powerpoint/2010/main" val="22687935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81D6A4-67A8-4834-BA5C-D3D4CDCD4142}"/>
              </a:ext>
            </a:extLst>
          </p:cNvPr>
          <p:cNvSpPr>
            <a:spLocks noGrp="1"/>
          </p:cNvSpPr>
          <p:nvPr>
            <p:ph type="title"/>
          </p:nvPr>
        </p:nvSpPr>
        <p:spPr/>
        <p:txBody>
          <a:bodyPr/>
          <a:lstStyle/>
          <a:p>
            <a:r>
              <a:rPr lang="en-US">
                <a:cs typeface="Calibri Light"/>
              </a:rPr>
              <a:t>Turnover Cost as a function of Job type </a:t>
            </a:r>
            <a:endParaRPr lang="en-US" dirty="0"/>
          </a:p>
        </p:txBody>
      </p:sp>
      <p:pic>
        <p:nvPicPr>
          <p:cNvPr id="4" name="Picture 4" descr="A screenshot of a cell phone&#10;&#10;Description generated with very high confidence">
            <a:extLst>
              <a:ext uri="{FF2B5EF4-FFF2-40B4-BE49-F238E27FC236}">
                <a16:creationId xmlns:a16="http://schemas.microsoft.com/office/drawing/2014/main" xmlns="" id="{7C7692BB-6D4C-4F6D-9CCC-5A593AAF109A}"/>
              </a:ext>
            </a:extLst>
          </p:cNvPr>
          <p:cNvPicPr>
            <a:picLocks noGrp="1" noChangeAspect="1"/>
          </p:cNvPicPr>
          <p:nvPr>
            <p:ph idx="1"/>
          </p:nvPr>
        </p:nvPicPr>
        <p:blipFill>
          <a:blip r:embed="rId2"/>
          <a:stretch>
            <a:fillRect/>
          </a:stretch>
        </p:blipFill>
        <p:spPr>
          <a:xfrm>
            <a:off x="2354696" y="1643422"/>
            <a:ext cx="7205518" cy="4300105"/>
          </a:xfrm>
          <a:prstGeom prst="rect">
            <a:avLst/>
          </a:prstGeom>
        </p:spPr>
      </p:pic>
      <p:sp>
        <p:nvSpPr>
          <p:cNvPr id="6" name="TextBox 5">
            <a:extLst>
              <a:ext uri="{FF2B5EF4-FFF2-40B4-BE49-F238E27FC236}">
                <a16:creationId xmlns:a16="http://schemas.microsoft.com/office/drawing/2014/main" xmlns="" id="{B047CAAD-5AAA-4705-A263-3AB2147F2C01}"/>
              </a:ext>
            </a:extLst>
          </p:cNvPr>
          <p:cNvSpPr txBox="1"/>
          <p:nvPr/>
        </p:nvSpPr>
        <p:spPr>
          <a:xfrm>
            <a:off x="5902037" y="6294581"/>
            <a:ext cx="605674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Source: Managing Talent Retention, an ROI based approach by Jack Philips &amp; Lisa Edwards</a:t>
            </a:r>
            <a:endParaRPr lang="en-US"/>
          </a:p>
        </p:txBody>
      </p:sp>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350280" y="4074120"/>
              <a:ext cx="5865120" cy="1856520"/>
            </p14:xfrm>
          </p:contentPart>
        </mc:Choice>
        <mc:Fallback>
          <p:pic>
            <p:nvPicPr>
              <p:cNvPr id="3" name="Ink 2"/>
              <p:cNvPicPr/>
              <p:nvPr/>
            </p:nvPicPr>
            <p:blipFill>
              <a:blip r:embed="rId4"/>
              <a:stretch>
                <a:fillRect/>
              </a:stretch>
            </p:blipFill>
            <p:spPr>
              <a:xfrm>
                <a:off x="337320" y="4063320"/>
                <a:ext cx="5891040" cy="1879920"/>
              </a:xfrm>
              <a:prstGeom prst="rect">
                <a:avLst/>
              </a:prstGeom>
            </p:spPr>
          </p:pic>
        </mc:Fallback>
      </mc:AlternateContent>
    </p:spTree>
    <p:extLst>
      <p:ext uri="{BB962C8B-B14F-4D97-AF65-F5344CB8AC3E}">
        <p14:creationId xmlns:p14="http://schemas.microsoft.com/office/powerpoint/2010/main" val="15547539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6E37261A-20F6-46E0-B2FF-E3D0B5572433}"/>
              </a:ext>
            </a:extLst>
          </p:cNvPr>
          <p:cNvSpPr>
            <a:spLocks noGrp="1"/>
          </p:cNvSpPr>
          <p:nvPr>
            <p:ph type="title"/>
          </p:nvPr>
        </p:nvSpPr>
        <p:spPr>
          <a:xfrm>
            <a:off x="838200" y="811161"/>
            <a:ext cx="3335594" cy="5403370"/>
          </a:xfrm>
        </p:spPr>
        <p:txBody>
          <a:bodyPr>
            <a:normAutofit/>
          </a:bodyPr>
          <a:lstStyle/>
          <a:p>
            <a:r>
              <a:rPr lang="en-US">
                <a:solidFill>
                  <a:srgbClr val="FFFFFF"/>
                </a:solidFill>
                <a:ea typeface="+mj-lt"/>
                <a:cs typeface="+mj-lt"/>
              </a:rPr>
              <a:t>Diagnose Causes and Needs for Retention Improvement</a:t>
            </a:r>
            <a:endParaRPr lang="en-US">
              <a:solidFill>
                <a:srgbClr val="FFFFFF"/>
              </a:solidFill>
            </a:endParaRPr>
          </a:p>
        </p:txBody>
      </p:sp>
      <p:sp>
        <p:nvSpPr>
          <p:cNvPr id="12" name="Rectangle 11">
            <a:extLst>
              <a:ext uri="{FF2B5EF4-FFF2-40B4-BE49-F238E27FC236}">
                <a16:creationId xmlns:a16="http://schemas.microsoft.com/office/drawing/2014/main" xmlns=""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xmlns="" id="{4E7AFA77-9D35-481B-9AFC-E9CAEA53E7AA}"/>
              </a:ext>
            </a:extLst>
          </p:cNvPr>
          <p:cNvGraphicFramePr>
            <a:graphicFrameLocks noGrp="1"/>
          </p:cNvGraphicFramePr>
          <p:nvPr>
            <p:ph idx="1"/>
            <p:extLst>
              <p:ext uri="{D42A27DB-BD31-4B8C-83A1-F6EECF244321}">
                <p14:modId xmlns:p14="http://schemas.microsoft.com/office/powerpoint/2010/main" val="3540637652"/>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mc:Choice xmlns:p14="http://schemas.microsoft.com/office/powerpoint/2010/main" Requires="p14">
          <p:contentPart p14:bwMode="auto" r:id="rId7">
            <p14:nvContentPartPr>
              <p14:cNvPr id="3" name="Ink 2"/>
              <p14:cNvContentPartPr/>
              <p14:nvPr/>
            </p14:nvContentPartPr>
            <p14:xfrm>
              <a:off x="407160" y="0"/>
              <a:ext cx="9593280" cy="6697080"/>
            </p14:xfrm>
          </p:contentPart>
        </mc:Choice>
        <mc:Fallback>
          <p:pic>
            <p:nvPicPr>
              <p:cNvPr id="3" name="Ink 2"/>
              <p:cNvPicPr/>
              <p:nvPr/>
            </p:nvPicPr>
            <p:blipFill>
              <a:blip r:embed="rId8"/>
              <a:stretch>
                <a:fillRect/>
              </a:stretch>
            </p:blipFill>
            <p:spPr>
              <a:xfrm>
                <a:off x="396720" y="-13680"/>
                <a:ext cx="9612720" cy="6723720"/>
              </a:xfrm>
              <a:prstGeom prst="rect">
                <a:avLst/>
              </a:prstGeom>
            </p:spPr>
          </p:pic>
        </mc:Fallback>
      </mc:AlternateContent>
    </p:spTree>
    <p:extLst>
      <p:ext uri="{BB962C8B-B14F-4D97-AF65-F5344CB8AC3E}">
        <p14:creationId xmlns:p14="http://schemas.microsoft.com/office/powerpoint/2010/main" val="2793552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08F8EC-5A1C-424D-A9C0-BB70FF64AA91}"/>
              </a:ext>
            </a:extLst>
          </p:cNvPr>
          <p:cNvSpPr>
            <a:spLocks noGrp="1"/>
          </p:cNvSpPr>
          <p:nvPr>
            <p:ph type="title"/>
          </p:nvPr>
        </p:nvSpPr>
        <p:spPr/>
        <p:txBody>
          <a:bodyPr/>
          <a:lstStyle/>
          <a:p>
            <a:r>
              <a:rPr lang="en-US" dirty="0">
                <a:ea typeface="+mj-lt"/>
                <a:cs typeface="+mj-lt"/>
              </a:rPr>
              <a:t>Developing a turnover database: Patterns</a:t>
            </a:r>
            <a:endParaRPr lang="en-US" dirty="0">
              <a:cs typeface="Calibri Light"/>
            </a:endParaRPr>
          </a:p>
        </p:txBody>
      </p:sp>
      <p:pic>
        <p:nvPicPr>
          <p:cNvPr id="4" name="Picture 4" descr="A screenshot of a cell phone&#10;&#10;Description generated with very high confidence">
            <a:extLst>
              <a:ext uri="{FF2B5EF4-FFF2-40B4-BE49-F238E27FC236}">
                <a16:creationId xmlns:a16="http://schemas.microsoft.com/office/drawing/2014/main" xmlns="" id="{1A769317-04C5-4DF6-879E-BAA5AFD00CC6}"/>
              </a:ext>
            </a:extLst>
          </p:cNvPr>
          <p:cNvPicPr>
            <a:picLocks noGrp="1" noChangeAspect="1"/>
          </p:cNvPicPr>
          <p:nvPr>
            <p:ph idx="1"/>
          </p:nvPr>
        </p:nvPicPr>
        <p:blipFill>
          <a:blip r:embed="rId2"/>
          <a:stretch>
            <a:fillRect/>
          </a:stretch>
        </p:blipFill>
        <p:spPr>
          <a:xfrm>
            <a:off x="2253528" y="1531865"/>
            <a:ext cx="6749761" cy="4731038"/>
          </a:xfrm>
          <a:prstGeom prst="rect">
            <a:avLst/>
          </a:prstGeom>
        </p:spPr>
      </p:pic>
    </p:spTree>
    <p:extLst>
      <p:ext uri="{BB962C8B-B14F-4D97-AF65-F5344CB8AC3E}">
        <p14:creationId xmlns:p14="http://schemas.microsoft.com/office/powerpoint/2010/main" val="1994555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6">
            <a:extLst>
              <a:ext uri="{FF2B5EF4-FFF2-40B4-BE49-F238E27FC236}">
                <a16:creationId xmlns:a16="http://schemas.microsoft.com/office/drawing/2014/main" xmlns=""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2DB05539-666F-440D-8C77-17AF78D7FA01}"/>
              </a:ext>
            </a:extLst>
          </p:cNvPr>
          <p:cNvSpPr>
            <a:spLocks noGrp="1"/>
          </p:cNvSpPr>
          <p:nvPr>
            <p:ph type="title"/>
          </p:nvPr>
        </p:nvSpPr>
        <p:spPr>
          <a:xfrm>
            <a:off x="838200" y="811161"/>
            <a:ext cx="3335594" cy="5403370"/>
          </a:xfrm>
        </p:spPr>
        <p:txBody>
          <a:bodyPr>
            <a:normAutofit/>
          </a:bodyPr>
          <a:lstStyle/>
          <a:p>
            <a:r>
              <a:rPr lang="en-US">
                <a:solidFill>
                  <a:srgbClr val="FFFFFF"/>
                </a:solidFill>
                <a:ea typeface="+mj-lt"/>
                <a:cs typeface="+mj-lt"/>
              </a:rPr>
              <a:t>Explore a Range of Solutions</a:t>
            </a:r>
            <a:endParaRPr lang="en-US">
              <a:solidFill>
                <a:srgbClr val="FFFFFF"/>
              </a:solidFill>
            </a:endParaRPr>
          </a:p>
        </p:txBody>
      </p:sp>
      <p:sp>
        <p:nvSpPr>
          <p:cNvPr id="15" name="Rectangle 18">
            <a:extLst>
              <a:ext uri="{FF2B5EF4-FFF2-40B4-BE49-F238E27FC236}">
                <a16:creationId xmlns:a16="http://schemas.microsoft.com/office/drawing/2014/main" xmlns=""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Content Placeholder 2">
            <a:extLst>
              <a:ext uri="{FF2B5EF4-FFF2-40B4-BE49-F238E27FC236}">
                <a16:creationId xmlns:a16="http://schemas.microsoft.com/office/drawing/2014/main" xmlns="" id="{5DE366CA-CA7E-4464-B7EF-34E23F83AF13}"/>
              </a:ext>
            </a:extLst>
          </p:cNvPr>
          <p:cNvGraphicFramePr>
            <a:graphicFrameLocks noGrp="1"/>
          </p:cNvGraphicFramePr>
          <p:nvPr>
            <p:ph idx="1"/>
            <p:extLst>
              <p:ext uri="{D42A27DB-BD31-4B8C-83A1-F6EECF244321}">
                <p14:modId xmlns:p14="http://schemas.microsoft.com/office/powerpoint/2010/main" val="2160477094"/>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mc:Choice xmlns:p14="http://schemas.microsoft.com/office/powerpoint/2010/main" Requires="p14">
          <p:contentPart p14:bwMode="auto" r:id="rId7">
            <p14:nvContentPartPr>
              <p14:cNvPr id="3" name="Ink 2"/>
              <p14:cNvContentPartPr/>
              <p14:nvPr/>
            </p14:nvContentPartPr>
            <p14:xfrm>
              <a:off x="4781880" y="479160"/>
              <a:ext cx="6845400" cy="5450400"/>
            </p14:xfrm>
          </p:contentPart>
        </mc:Choice>
        <mc:Fallback>
          <p:pic>
            <p:nvPicPr>
              <p:cNvPr id="3" name="Ink 2"/>
              <p:cNvPicPr/>
              <p:nvPr/>
            </p:nvPicPr>
            <p:blipFill>
              <a:blip r:embed="rId8"/>
              <a:stretch>
                <a:fillRect/>
              </a:stretch>
            </p:blipFill>
            <p:spPr>
              <a:xfrm>
                <a:off x="4770000" y="465120"/>
                <a:ext cx="6860160" cy="5467680"/>
              </a:xfrm>
              <a:prstGeom prst="rect">
                <a:avLst/>
              </a:prstGeom>
            </p:spPr>
          </p:pic>
        </mc:Fallback>
      </mc:AlternateContent>
    </p:spTree>
    <p:extLst>
      <p:ext uri="{BB962C8B-B14F-4D97-AF65-F5344CB8AC3E}">
        <p14:creationId xmlns:p14="http://schemas.microsoft.com/office/powerpoint/2010/main" val="5860437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xmlns=""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53C05236-5DB2-4B43-A0A4-7956D71D304F}"/>
              </a:ext>
            </a:extLst>
          </p:cNvPr>
          <p:cNvSpPr>
            <a:spLocks noGrp="1"/>
          </p:cNvSpPr>
          <p:nvPr>
            <p:ph type="title"/>
          </p:nvPr>
        </p:nvSpPr>
        <p:spPr>
          <a:xfrm>
            <a:off x="838200" y="811161"/>
            <a:ext cx="3335594" cy="5403370"/>
          </a:xfrm>
        </p:spPr>
        <p:txBody>
          <a:bodyPr>
            <a:normAutofit/>
          </a:bodyPr>
          <a:lstStyle/>
          <a:p>
            <a:r>
              <a:rPr lang="en-US">
                <a:solidFill>
                  <a:srgbClr val="FFFFFF"/>
                </a:solidFill>
                <a:ea typeface="+mj-lt"/>
                <a:cs typeface="+mj-lt"/>
              </a:rPr>
              <a:t>Match Solutions to Needs</a:t>
            </a:r>
            <a:endParaRPr lang="en-US">
              <a:solidFill>
                <a:srgbClr val="FFFFFF"/>
              </a:solidFill>
            </a:endParaRPr>
          </a:p>
        </p:txBody>
      </p:sp>
      <p:sp>
        <p:nvSpPr>
          <p:cNvPr id="14" name="Rectangle 11">
            <a:extLst>
              <a:ext uri="{FF2B5EF4-FFF2-40B4-BE49-F238E27FC236}">
                <a16:creationId xmlns:a16="http://schemas.microsoft.com/office/drawing/2014/main" xmlns=""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5" name="Content Placeholder 2">
            <a:extLst>
              <a:ext uri="{FF2B5EF4-FFF2-40B4-BE49-F238E27FC236}">
                <a16:creationId xmlns:a16="http://schemas.microsoft.com/office/drawing/2014/main" xmlns="" id="{0CAA75EF-3719-4458-AD9D-63F4391F1C24}"/>
              </a:ext>
            </a:extLst>
          </p:cNvPr>
          <p:cNvGraphicFramePr>
            <a:graphicFrameLocks noGrp="1"/>
          </p:cNvGraphicFramePr>
          <p:nvPr>
            <p:ph idx="1"/>
            <p:extLst>
              <p:ext uri="{D42A27DB-BD31-4B8C-83A1-F6EECF244321}">
                <p14:modId xmlns:p14="http://schemas.microsoft.com/office/powerpoint/2010/main" val="362253788"/>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66260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872C0F-92D7-4649-BB21-3050222ACA94}"/>
              </a:ext>
            </a:extLst>
          </p:cNvPr>
          <p:cNvSpPr>
            <a:spLocks noGrp="1"/>
          </p:cNvSpPr>
          <p:nvPr>
            <p:ph type="title"/>
          </p:nvPr>
        </p:nvSpPr>
        <p:spPr>
          <a:xfrm>
            <a:off x="838200" y="811161"/>
            <a:ext cx="3335594" cy="5403370"/>
          </a:xfrm>
        </p:spPr>
        <p:txBody>
          <a:bodyPr>
            <a:normAutofit/>
          </a:bodyPr>
          <a:lstStyle/>
          <a:p>
            <a:r>
              <a:rPr lang="en-US">
                <a:solidFill>
                  <a:srgbClr val="FFFFFF"/>
                </a:solidFill>
                <a:ea typeface="+mj-lt"/>
                <a:cs typeface="+mj-lt"/>
              </a:rPr>
              <a:t>Forecast ROI of the Retention Solutions</a:t>
            </a:r>
            <a:endParaRPr lang="en-US">
              <a:solidFill>
                <a:srgbClr val="FFFFFF"/>
              </a:solidFill>
            </a:endParaRPr>
          </a:p>
        </p:txBody>
      </p:sp>
      <p:sp>
        <p:nvSpPr>
          <p:cNvPr id="20" name="Rectangle 19">
            <a:extLst>
              <a:ext uri="{FF2B5EF4-FFF2-40B4-BE49-F238E27FC236}">
                <a16:creationId xmlns:a16="http://schemas.microsoft.com/office/drawing/2014/main" xmlns=""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Content Placeholder 2">
            <a:extLst>
              <a:ext uri="{FF2B5EF4-FFF2-40B4-BE49-F238E27FC236}">
                <a16:creationId xmlns:a16="http://schemas.microsoft.com/office/drawing/2014/main" xmlns="" id="{D415B459-315B-47A8-92F5-3F79E1526093}"/>
              </a:ext>
            </a:extLst>
          </p:cNvPr>
          <p:cNvGraphicFramePr>
            <a:graphicFrameLocks noGrp="1"/>
          </p:cNvGraphicFramePr>
          <p:nvPr>
            <p:ph idx="1"/>
            <p:extLst>
              <p:ext uri="{D42A27DB-BD31-4B8C-83A1-F6EECF244321}">
                <p14:modId xmlns:p14="http://schemas.microsoft.com/office/powerpoint/2010/main" val="265221251"/>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mc:Choice xmlns:p14="http://schemas.microsoft.com/office/powerpoint/2010/main" Requires="p14">
          <p:contentPart p14:bwMode="auto" r:id="rId7">
            <p14:nvContentPartPr>
              <p14:cNvPr id="3" name="Ink 2"/>
              <p14:cNvContentPartPr/>
              <p14:nvPr/>
            </p14:nvContentPartPr>
            <p14:xfrm>
              <a:off x="9068760" y="4961880"/>
              <a:ext cx="2775600" cy="1692000"/>
            </p14:xfrm>
          </p:contentPart>
        </mc:Choice>
        <mc:Fallback>
          <p:pic>
            <p:nvPicPr>
              <p:cNvPr id="3" name="Ink 2"/>
              <p:cNvPicPr/>
              <p:nvPr/>
            </p:nvPicPr>
            <p:blipFill>
              <a:blip r:embed="rId8"/>
              <a:stretch>
                <a:fillRect/>
              </a:stretch>
            </p:blipFill>
            <p:spPr>
              <a:xfrm>
                <a:off x="9060840" y="4951800"/>
                <a:ext cx="2788200" cy="1714320"/>
              </a:xfrm>
              <a:prstGeom prst="rect">
                <a:avLst/>
              </a:prstGeom>
            </p:spPr>
          </p:pic>
        </mc:Fallback>
      </mc:AlternateContent>
    </p:spTree>
    <p:extLst>
      <p:ext uri="{BB962C8B-B14F-4D97-AF65-F5344CB8AC3E}">
        <p14:creationId xmlns:p14="http://schemas.microsoft.com/office/powerpoint/2010/main" val="788140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0"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1"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DE52D9DF-52AB-4DE2-A2CC-1DBDD51271E4}"/>
              </a:ext>
            </a:extLst>
          </p:cNvPr>
          <p:cNvSpPr>
            <a:spLocks noGrp="1"/>
          </p:cNvSpPr>
          <p:nvPr>
            <p:ph type="title"/>
          </p:nvPr>
        </p:nvSpPr>
        <p:spPr>
          <a:xfrm>
            <a:off x="535020" y="685800"/>
            <a:ext cx="2780271" cy="5105400"/>
          </a:xfrm>
        </p:spPr>
        <p:txBody>
          <a:bodyPr>
            <a:normAutofit/>
          </a:bodyPr>
          <a:lstStyle/>
          <a:p>
            <a:r>
              <a:rPr lang="en-US" sz="4000">
                <a:solidFill>
                  <a:srgbClr val="FFFFFF"/>
                </a:solidFill>
                <a:ea typeface="+mj-lt"/>
                <a:cs typeface="+mj-lt"/>
              </a:rPr>
              <a:t>Calculate ROI of Retention Solutions</a:t>
            </a:r>
            <a:endParaRPr lang="en-US" sz="4000">
              <a:solidFill>
                <a:srgbClr val="FFFFFF"/>
              </a:solidFill>
            </a:endParaRPr>
          </a:p>
        </p:txBody>
      </p:sp>
      <p:graphicFrame>
        <p:nvGraphicFramePr>
          <p:cNvPr id="11" name="Content Placeholder 2">
            <a:extLst>
              <a:ext uri="{FF2B5EF4-FFF2-40B4-BE49-F238E27FC236}">
                <a16:creationId xmlns:a16="http://schemas.microsoft.com/office/drawing/2014/main" xmlns="" id="{D3CCE427-9770-4693-9082-E3B445E1ED3C}"/>
              </a:ext>
            </a:extLst>
          </p:cNvPr>
          <p:cNvGraphicFramePr>
            <a:graphicFrameLocks noGrp="1"/>
          </p:cNvGraphicFramePr>
          <p:nvPr>
            <p:ph idx="1"/>
            <p:extLst>
              <p:ext uri="{D42A27DB-BD31-4B8C-83A1-F6EECF244321}">
                <p14:modId xmlns:p14="http://schemas.microsoft.com/office/powerpoint/2010/main" val="250831368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51360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2DE1934-FBE8-4EBB-8B5E-D310EC816B6D}"/>
              </a:ext>
            </a:extLst>
          </p:cNvPr>
          <p:cNvSpPr>
            <a:spLocks noGrp="1"/>
          </p:cNvSpPr>
          <p:nvPr>
            <p:ph type="title"/>
          </p:nvPr>
        </p:nvSpPr>
        <p:spPr>
          <a:xfrm>
            <a:off x="838200" y="811161"/>
            <a:ext cx="3335594" cy="5403370"/>
          </a:xfrm>
        </p:spPr>
        <p:txBody>
          <a:bodyPr>
            <a:normAutofit/>
          </a:bodyPr>
          <a:lstStyle/>
          <a:p>
            <a:r>
              <a:rPr lang="en-US">
                <a:solidFill>
                  <a:srgbClr val="FFFFFF"/>
                </a:solidFill>
                <a:ea typeface="+mj-lt"/>
                <a:cs typeface="+mj-lt"/>
              </a:rPr>
              <a:t>Make Adjustments and Continue</a:t>
            </a:r>
            <a:endParaRPr lang="en-US">
              <a:solidFill>
                <a:srgbClr val="FFFFFF"/>
              </a:solidFill>
            </a:endParaRPr>
          </a:p>
        </p:txBody>
      </p:sp>
      <p:sp>
        <p:nvSpPr>
          <p:cNvPr id="12" name="Rectangle 11">
            <a:extLst>
              <a:ext uri="{FF2B5EF4-FFF2-40B4-BE49-F238E27FC236}">
                <a16:creationId xmlns:a16="http://schemas.microsoft.com/office/drawing/2014/main" xmlns=""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xmlns="" id="{F3597AC9-549F-40A5-ACA8-705074B363DF}"/>
              </a:ext>
            </a:extLst>
          </p:cNvPr>
          <p:cNvGraphicFramePr>
            <a:graphicFrameLocks noGrp="1"/>
          </p:cNvGraphicFramePr>
          <p:nvPr>
            <p:ph idx="1"/>
            <p:extLst>
              <p:ext uri="{D42A27DB-BD31-4B8C-83A1-F6EECF244321}">
                <p14:modId xmlns:p14="http://schemas.microsoft.com/office/powerpoint/2010/main" val="1090985741"/>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13887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xmlns="" id="{6753252F-4873-4F63-801D-CC719279A7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xmlns="" id="{047C8CCB-F95D-4249-92DD-651249D353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013557" cy="6858000"/>
          </a:xfrm>
          <a:prstGeom prst="rect">
            <a:avLst/>
          </a:prstGeom>
          <a:solidFill>
            <a:srgbClr val="3335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64EBCFE-FD55-441C-BFED-31170AF7C2B2}"/>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a:solidFill>
                  <a:srgbClr val="FFFFFF"/>
                </a:solidFill>
                <a:latin typeface="+mj-lt"/>
                <a:ea typeface="+mj-ea"/>
                <a:cs typeface="+mj-cs"/>
              </a:rPr>
              <a:t>Talent Analytics Methodology </a:t>
            </a:r>
          </a:p>
        </p:txBody>
      </p:sp>
      <p:pic>
        <p:nvPicPr>
          <p:cNvPr id="4" name="Picture 4" descr="A screenshot of a cell phone&#10;&#10;Description generated with high confidence">
            <a:extLst>
              <a:ext uri="{FF2B5EF4-FFF2-40B4-BE49-F238E27FC236}">
                <a16:creationId xmlns:a16="http://schemas.microsoft.com/office/drawing/2014/main" xmlns="" id="{FAE0421A-4ABE-4DB6-871F-BF4E5342D9CA}"/>
              </a:ext>
            </a:extLst>
          </p:cNvPr>
          <p:cNvPicPr>
            <a:picLocks noGrp="1" noChangeAspect="1"/>
          </p:cNvPicPr>
          <p:nvPr>
            <p:ph idx="1"/>
          </p:nvPr>
        </p:nvPicPr>
        <p:blipFill>
          <a:blip r:embed="rId2"/>
          <a:stretch>
            <a:fillRect/>
          </a:stretch>
        </p:blipFill>
        <p:spPr>
          <a:xfrm>
            <a:off x="3576782" y="1095153"/>
            <a:ext cx="8273471" cy="4756668"/>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5519520" y="50400"/>
              <a:ext cx="3373920" cy="4590720"/>
            </p14:xfrm>
          </p:contentPart>
        </mc:Choice>
        <mc:Fallback>
          <p:pic>
            <p:nvPicPr>
              <p:cNvPr id="3" name="Ink 2"/>
              <p:cNvPicPr/>
              <p:nvPr/>
            </p:nvPicPr>
            <p:blipFill>
              <a:blip r:embed="rId4"/>
              <a:stretch>
                <a:fillRect/>
              </a:stretch>
            </p:blipFill>
            <p:spPr>
              <a:xfrm>
                <a:off x="5508000" y="38160"/>
                <a:ext cx="3387960" cy="4615200"/>
              </a:xfrm>
              <a:prstGeom prst="rect">
                <a:avLst/>
              </a:prstGeom>
            </p:spPr>
          </p:pic>
        </mc:Fallback>
      </mc:AlternateContent>
    </p:spTree>
    <p:extLst>
      <p:ext uri="{BB962C8B-B14F-4D97-AF65-F5344CB8AC3E}">
        <p14:creationId xmlns:p14="http://schemas.microsoft.com/office/powerpoint/2010/main" val="3412034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24308-6352-4B3B-88DC-0DDEB95CA0EC}"/>
              </a:ext>
            </a:extLst>
          </p:cNvPr>
          <p:cNvSpPr>
            <a:spLocks noGrp="1"/>
          </p:cNvSpPr>
          <p:nvPr>
            <p:ph type="title"/>
          </p:nvPr>
        </p:nvSpPr>
        <p:spPr>
          <a:xfrm>
            <a:off x="803564" y="2374034"/>
            <a:ext cx="10515600" cy="1325563"/>
          </a:xfrm>
        </p:spPr>
        <p:txBody>
          <a:bodyPr/>
          <a:lstStyle/>
          <a:p>
            <a:pPr algn="ctr"/>
            <a:r>
              <a:rPr lang="en-US">
                <a:cs typeface="Calibri Light"/>
              </a:rPr>
              <a:t>Talent Analytics Maturity Model </a:t>
            </a:r>
          </a:p>
        </p:txBody>
      </p:sp>
    </p:spTree>
    <p:extLst>
      <p:ext uri="{BB962C8B-B14F-4D97-AF65-F5344CB8AC3E}">
        <p14:creationId xmlns:p14="http://schemas.microsoft.com/office/powerpoint/2010/main" val="36458177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7B7C6A-2CCA-464A-B6DE-BD628105C025}"/>
              </a:ext>
            </a:extLst>
          </p:cNvPr>
          <p:cNvSpPr>
            <a:spLocks noGrp="1"/>
          </p:cNvSpPr>
          <p:nvPr>
            <p:ph type="title"/>
          </p:nvPr>
        </p:nvSpPr>
        <p:spPr>
          <a:xfrm>
            <a:off x="4965430" y="629268"/>
            <a:ext cx="6586491" cy="1286160"/>
          </a:xfrm>
        </p:spPr>
        <p:txBody>
          <a:bodyPr anchor="b">
            <a:normAutofit/>
          </a:bodyPr>
          <a:lstStyle/>
          <a:p>
            <a:r>
              <a:rPr lang="en-US" sz="4100">
                <a:cs typeface="Calibri Light"/>
              </a:rPr>
              <a:t>Talent Analytics Maturity: Challenges</a:t>
            </a:r>
            <a:endParaRPr lang="en-US" sz="4100"/>
          </a:p>
        </p:txBody>
      </p:sp>
      <p:pic>
        <p:nvPicPr>
          <p:cNvPr id="4" name="Picture 4" descr="A picture containing building&#10;&#10;Description generated with high confidence">
            <a:extLst>
              <a:ext uri="{FF2B5EF4-FFF2-40B4-BE49-F238E27FC236}">
                <a16:creationId xmlns:a16="http://schemas.microsoft.com/office/drawing/2014/main" xmlns="" id="{14CBF5D9-4B4A-431B-99E3-1465A63ACB3C}"/>
              </a:ext>
            </a:extLst>
          </p:cNvPr>
          <p:cNvPicPr>
            <a:picLocks noChangeAspect="1"/>
          </p:cNvPicPr>
          <p:nvPr/>
        </p:nvPicPr>
        <p:blipFill rotWithShape="1">
          <a:blip r:embed="rId2"/>
          <a:srcRect l="25116" r="31793"/>
          <a:stretch/>
        </p:blipFill>
        <p:spPr>
          <a:xfrm>
            <a:off x="20" y="10"/>
            <a:ext cx="4635571" cy="6857990"/>
          </a:xfrm>
          <a:prstGeom prst="rect">
            <a:avLst/>
          </a:prstGeom>
          <a:effectLst/>
        </p:spPr>
      </p:pic>
      <p:cxnSp>
        <p:nvCxnSpPr>
          <p:cNvPr id="6" name="Straight Connector 8">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rgbClr val="4FCCE0"/>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70C12080-FA67-4324-A6AD-401C80DD75E6}"/>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a:ea typeface="+mn-lt"/>
                <a:cs typeface="+mn-lt"/>
              </a:rPr>
              <a:t>HR has not delivered strategic value because it does not have a strategic management model. It continues to buy packaged products and apply them as patches to an obsolescent form.</a:t>
            </a:r>
          </a:p>
          <a:p>
            <a:endParaRPr lang="en-US" sz="2000">
              <a:ea typeface="+mn-lt"/>
              <a:cs typeface="+mn-lt"/>
            </a:endParaRPr>
          </a:p>
          <a:p>
            <a:r>
              <a:rPr lang="en-US" sz="2000">
                <a:ea typeface="+mn-lt"/>
                <a:cs typeface="+mn-lt"/>
              </a:rPr>
              <a:t>Talent Analytics Maturity is the capability to frame the logic that is used to gather, organize, and interpret data, and subsequently also knowledge, for the purpose of assessing the probability of upcoming events.</a:t>
            </a:r>
            <a:endParaRPr lang="en-US" sz="2000">
              <a:cs typeface="Calibri"/>
            </a:endParaRPr>
          </a:p>
        </p:txBody>
      </p:sp>
    </p:spTree>
    <p:extLst>
      <p:ext uri="{BB962C8B-B14F-4D97-AF65-F5344CB8AC3E}">
        <p14:creationId xmlns:p14="http://schemas.microsoft.com/office/powerpoint/2010/main" val="41045459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D11E46-111F-4E37-9A5F-0549CC5AB577}"/>
              </a:ext>
            </a:extLst>
          </p:cNvPr>
          <p:cNvSpPr>
            <a:spLocks noGrp="1"/>
          </p:cNvSpPr>
          <p:nvPr>
            <p:ph type="title"/>
          </p:nvPr>
        </p:nvSpPr>
        <p:spPr>
          <a:xfrm>
            <a:off x="441112" y="2626629"/>
            <a:ext cx="5127031" cy="1676603"/>
          </a:xfrm>
        </p:spPr>
        <p:txBody>
          <a:bodyPr>
            <a:normAutofit/>
          </a:bodyPr>
          <a:lstStyle/>
          <a:p>
            <a:pPr algn="ctr"/>
            <a:r>
              <a:rPr lang="en-US" dirty="0">
                <a:cs typeface="Calibri Light"/>
              </a:rPr>
              <a:t>Talent Analytics Maturity Model </a:t>
            </a:r>
          </a:p>
        </p:txBody>
      </p:sp>
      <p:pic>
        <p:nvPicPr>
          <p:cNvPr id="4" name="Picture 4" descr="A screenshot of a video game&#10;&#10;Description generated with high confidence">
            <a:extLst>
              <a:ext uri="{FF2B5EF4-FFF2-40B4-BE49-F238E27FC236}">
                <a16:creationId xmlns:a16="http://schemas.microsoft.com/office/drawing/2014/main" xmlns="" id="{0CAF2314-2BCD-4CDC-8951-4284EA23FB1B}"/>
              </a:ext>
            </a:extLst>
          </p:cNvPr>
          <p:cNvPicPr>
            <a:picLocks noChangeAspect="1"/>
          </p:cNvPicPr>
          <p:nvPr/>
        </p:nvPicPr>
        <p:blipFill rotWithShape="1">
          <a:blip r:embed="rId2"/>
          <a:srcRect r="19706" b="-1"/>
          <a:stretch/>
        </p:blipFill>
        <p:spPr>
          <a:xfrm>
            <a:off x="6090612" y="10"/>
            <a:ext cx="6101387" cy="6857990"/>
          </a:xfrm>
          <a:prstGeom prst="rect">
            <a:avLst/>
          </a:prstGeom>
          <a:effectLst/>
        </p:spPr>
      </p:pic>
      <p:sp>
        <p:nvSpPr>
          <p:cNvPr id="6" name="TextBox 5">
            <a:extLst>
              <a:ext uri="{FF2B5EF4-FFF2-40B4-BE49-F238E27FC236}">
                <a16:creationId xmlns:a16="http://schemas.microsoft.com/office/drawing/2014/main" xmlns="" id="{1FB60B52-1F1F-4D00-BA60-FF8EB1C73299}"/>
              </a:ext>
            </a:extLst>
          </p:cNvPr>
          <p:cNvSpPr txBox="1"/>
          <p:nvPr/>
        </p:nvSpPr>
        <p:spPr>
          <a:xfrm>
            <a:off x="7125855" y="6583219"/>
            <a:ext cx="523701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Source: </a:t>
            </a:r>
            <a:r>
              <a:rPr lang="en-US" sz="1200" dirty="0">
                <a:ea typeface="+mn-lt"/>
                <a:cs typeface="+mn-lt"/>
                <a:hlinkClick r:id="rId3"/>
              </a:rPr>
              <a:t>https://www.analyticsinhr.com/blog/test-hr-analytics-maturity-level/</a:t>
            </a:r>
            <a:endParaRPr lang="en-US" sz="1200"/>
          </a:p>
        </p:txBody>
      </p:sp>
    </p:spTree>
    <p:extLst>
      <p:ext uri="{BB962C8B-B14F-4D97-AF65-F5344CB8AC3E}">
        <p14:creationId xmlns:p14="http://schemas.microsoft.com/office/powerpoint/2010/main" val="1796354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63A523-9574-40BC-85D2-548A472E67F8}"/>
              </a:ext>
            </a:extLst>
          </p:cNvPr>
          <p:cNvSpPr>
            <a:spLocks noGrp="1"/>
          </p:cNvSpPr>
          <p:nvPr>
            <p:ph type="title"/>
          </p:nvPr>
        </p:nvSpPr>
        <p:spPr/>
        <p:txBody>
          <a:bodyPr/>
          <a:lstStyle/>
          <a:p>
            <a:r>
              <a:rPr lang="en-US" dirty="0">
                <a:cs typeface="Calibri Light"/>
              </a:rPr>
              <a:t>Level 1: Operational Reporting </a:t>
            </a:r>
            <a:endParaRPr lang="en-US" dirty="0"/>
          </a:p>
        </p:txBody>
      </p:sp>
      <p:sp>
        <p:nvSpPr>
          <p:cNvPr id="3" name="Content Placeholder 2">
            <a:extLst>
              <a:ext uri="{FF2B5EF4-FFF2-40B4-BE49-F238E27FC236}">
                <a16:creationId xmlns:a16="http://schemas.microsoft.com/office/drawing/2014/main" xmlns="" id="{280B0E8F-5F05-41AD-80D0-30275E942841}"/>
              </a:ext>
            </a:extLst>
          </p:cNvPr>
          <p:cNvSpPr>
            <a:spLocks noGrp="1"/>
          </p:cNvSpPr>
          <p:nvPr>
            <p:ph idx="1"/>
          </p:nvPr>
        </p:nvSpPr>
        <p:spPr/>
        <p:txBody>
          <a:bodyPr vert="horz" lIns="91440" tIns="45720" rIns="91440" bIns="45720" rtlCol="0" anchor="t">
            <a:normAutofit/>
          </a:bodyPr>
          <a:lstStyle/>
          <a:p>
            <a:r>
              <a:rPr lang="en-US" dirty="0">
                <a:ea typeface="+mn-lt"/>
                <a:cs typeface="+mn-lt"/>
              </a:rPr>
              <a:t>HR mostly sticks to operational reporting. </a:t>
            </a:r>
            <a:endParaRPr lang="en-US" dirty="0"/>
          </a:p>
          <a:p>
            <a:r>
              <a:rPr lang="en-US" dirty="0">
                <a:ea typeface="+mn-lt"/>
                <a:cs typeface="+mn-lt"/>
              </a:rPr>
              <a:t>56% of all organizations are at HR analytics maturity level 1.</a:t>
            </a:r>
            <a:endParaRPr lang="en-US"/>
          </a:p>
          <a:p>
            <a:r>
              <a:rPr lang="en-US" dirty="0">
                <a:ea typeface="+mn-lt"/>
                <a:cs typeface="+mn-lt"/>
              </a:rPr>
              <a:t>Report traditional metrics </a:t>
            </a:r>
          </a:p>
          <a:p>
            <a:pPr lvl="1"/>
            <a:r>
              <a:rPr lang="en-US" dirty="0">
                <a:ea typeface="+mn-lt"/>
                <a:cs typeface="+mn-lt"/>
              </a:rPr>
              <a:t>Headcount</a:t>
            </a:r>
          </a:p>
          <a:p>
            <a:pPr lvl="1"/>
            <a:r>
              <a:rPr lang="en-US" dirty="0">
                <a:ea typeface="+mn-lt"/>
                <a:cs typeface="+mn-lt"/>
              </a:rPr>
              <a:t>Attrition</a:t>
            </a:r>
          </a:p>
          <a:p>
            <a:pPr lvl="1"/>
            <a:r>
              <a:rPr lang="en-US" dirty="0">
                <a:ea typeface="+mn-lt"/>
                <a:cs typeface="+mn-lt"/>
              </a:rPr>
              <a:t>labor cost </a:t>
            </a:r>
          </a:p>
          <a:p>
            <a:pPr lvl="1"/>
            <a:r>
              <a:rPr lang="en-US" dirty="0">
                <a:ea typeface="+mn-lt"/>
                <a:cs typeface="+mn-lt"/>
              </a:rPr>
              <a:t>training cost </a:t>
            </a:r>
          </a:p>
          <a:p>
            <a:r>
              <a:rPr lang="en-US" dirty="0">
                <a:ea typeface="+mn-lt"/>
                <a:cs typeface="+mn-lt"/>
              </a:rPr>
              <a:t>Reports generated with the use of a Human Resources Information System (HRIS)</a:t>
            </a:r>
            <a:endParaRPr lang="en-US" dirty="0">
              <a:cs typeface="Calibri" panose="020F0502020204030204"/>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014840" y="2693520"/>
              <a:ext cx="842040" cy="48960"/>
            </p14:xfrm>
          </p:contentPart>
        </mc:Choice>
        <mc:Fallback>
          <p:pic>
            <p:nvPicPr>
              <p:cNvPr id="4" name="Ink 3"/>
              <p:cNvPicPr/>
              <p:nvPr/>
            </p:nvPicPr>
            <p:blipFill>
              <a:blip r:embed="rId3"/>
              <a:stretch>
                <a:fillRect/>
              </a:stretch>
            </p:blipFill>
            <p:spPr>
              <a:xfrm>
                <a:off x="1006920" y="2682000"/>
                <a:ext cx="862200" cy="68040"/>
              </a:xfrm>
              <a:prstGeom prst="rect">
                <a:avLst/>
              </a:prstGeom>
            </p:spPr>
          </p:pic>
        </mc:Fallback>
      </mc:AlternateContent>
    </p:spTree>
    <p:extLst>
      <p:ext uri="{BB962C8B-B14F-4D97-AF65-F5344CB8AC3E}">
        <p14:creationId xmlns:p14="http://schemas.microsoft.com/office/powerpoint/2010/main" val="191690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4D73E-9AC5-496A-B7E0-66007C08D721}"/>
              </a:ext>
            </a:extLst>
          </p:cNvPr>
          <p:cNvSpPr>
            <a:spLocks noGrp="1"/>
          </p:cNvSpPr>
          <p:nvPr>
            <p:ph type="title"/>
          </p:nvPr>
        </p:nvSpPr>
        <p:spPr/>
        <p:txBody>
          <a:bodyPr/>
          <a:lstStyle/>
          <a:p>
            <a:r>
              <a:rPr lang="en-US">
                <a:cs typeface="Calibri Light"/>
              </a:rPr>
              <a:t>Level 2: Advanced reporting</a:t>
            </a:r>
            <a:endParaRPr lang="en-US"/>
          </a:p>
        </p:txBody>
      </p:sp>
      <p:sp>
        <p:nvSpPr>
          <p:cNvPr id="3" name="Content Placeholder 2">
            <a:extLst>
              <a:ext uri="{FF2B5EF4-FFF2-40B4-BE49-F238E27FC236}">
                <a16:creationId xmlns:a16="http://schemas.microsoft.com/office/drawing/2014/main" xmlns="" id="{57B2557D-68B3-473C-B90C-0641A6617CB3}"/>
              </a:ext>
            </a:extLst>
          </p:cNvPr>
          <p:cNvSpPr>
            <a:spLocks noGrp="1"/>
          </p:cNvSpPr>
          <p:nvPr>
            <p:ph idx="1"/>
          </p:nvPr>
        </p:nvSpPr>
        <p:spPr/>
        <p:txBody>
          <a:bodyPr vert="horz" lIns="91440" tIns="45720" rIns="91440" bIns="45720" rtlCol="0" anchor="t">
            <a:normAutofit/>
          </a:bodyPr>
          <a:lstStyle/>
          <a:p>
            <a:r>
              <a:rPr lang="en-US">
                <a:ea typeface="+mn-lt"/>
                <a:cs typeface="+mn-lt"/>
              </a:rPr>
              <a:t>Capable of operational and advanced reporting of HR metrics </a:t>
            </a:r>
          </a:p>
          <a:p>
            <a:r>
              <a:rPr lang="en-US">
                <a:ea typeface="+mn-lt"/>
                <a:cs typeface="+mn-lt"/>
              </a:rPr>
              <a:t>30% of organizations are at level 2</a:t>
            </a:r>
          </a:p>
          <a:p>
            <a:r>
              <a:rPr lang="en-US">
                <a:ea typeface="+mn-lt"/>
                <a:cs typeface="+mn-lt"/>
              </a:rPr>
              <a:t>HR reports proactively</a:t>
            </a:r>
          </a:p>
          <a:p>
            <a:r>
              <a:rPr lang="en-US">
                <a:ea typeface="+mn-lt"/>
                <a:cs typeface="+mn-lt"/>
              </a:rPr>
              <a:t>Provides multiple perspectives </a:t>
            </a:r>
          </a:p>
          <a:p>
            <a:r>
              <a:rPr lang="en-US">
                <a:ea typeface="+mn-lt"/>
                <a:cs typeface="+mn-lt"/>
              </a:rPr>
              <a:t>Advanced to influence strategic decision-making</a:t>
            </a:r>
          </a:p>
          <a:p>
            <a:r>
              <a:rPr lang="en-US">
                <a:ea typeface="+mn-lt"/>
                <a:cs typeface="+mn-lt"/>
              </a:rPr>
              <a:t>Reports are descriptive and focused on efficiency</a:t>
            </a:r>
          </a:p>
          <a:p>
            <a:r>
              <a:rPr lang="en-US">
                <a:ea typeface="+mn-lt"/>
                <a:cs typeface="+mn-lt"/>
              </a:rPr>
              <a:t>Deliver HR metrics in organized dashboards</a:t>
            </a:r>
            <a:endParaRPr lang="en-US" dirty="0">
              <a:cs typeface="Calibri"/>
            </a:endParaRPr>
          </a:p>
          <a:p>
            <a:endParaRPr lang="en-US" dirty="0">
              <a:cs typeface="Calibri"/>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402280" y="3511440"/>
              <a:ext cx="5959440" cy="1888200"/>
            </p14:xfrm>
          </p:contentPart>
        </mc:Choice>
        <mc:Fallback>
          <p:pic>
            <p:nvPicPr>
              <p:cNvPr id="4" name="Ink 3"/>
              <p:cNvPicPr/>
              <p:nvPr/>
            </p:nvPicPr>
            <p:blipFill>
              <a:blip r:embed="rId3"/>
              <a:stretch>
                <a:fillRect/>
              </a:stretch>
            </p:blipFill>
            <p:spPr>
              <a:xfrm>
                <a:off x="2394720" y="3499560"/>
                <a:ext cx="5979960" cy="1910880"/>
              </a:xfrm>
              <a:prstGeom prst="rect">
                <a:avLst/>
              </a:prstGeom>
            </p:spPr>
          </p:pic>
        </mc:Fallback>
      </mc:AlternateContent>
    </p:spTree>
    <p:extLst>
      <p:ext uri="{BB962C8B-B14F-4D97-AF65-F5344CB8AC3E}">
        <p14:creationId xmlns:p14="http://schemas.microsoft.com/office/powerpoint/2010/main" val="15112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C1D1CB-AC6F-41D5-A487-CFAEBF9E7B4C}"/>
              </a:ext>
            </a:extLst>
          </p:cNvPr>
          <p:cNvSpPr>
            <a:spLocks noGrp="1"/>
          </p:cNvSpPr>
          <p:nvPr>
            <p:ph type="title"/>
          </p:nvPr>
        </p:nvSpPr>
        <p:spPr/>
        <p:txBody>
          <a:bodyPr/>
          <a:lstStyle/>
          <a:p>
            <a:r>
              <a:rPr lang="en-US" dirty="0">
                <a:cs typeface="Calibri Light"/>
              </a:rPr>
              <a:t>Level 3: Advanced Analytics </a:t>
            </a:r>
            <a:endParaRPr lang="en-US" dirty="0"/>
          </a:p>
        </p:txBody>
      </p:sp>
      <p:sp>
        <p:nvSpPr>
          <p:cNvPr id="3" name="Content Placeholder 2">
            <a:extLst>
              <a:ext uri="{FF2B5EF4-FFF2-40B4-BE49-F238E27FC236}">
                <a16:creationId xmlns:a16="http://schemas.microsoft.com/office/drawing/2014/main" xmlns="" id="{58F9B060-CDA9-4FA0-BB50-6292AD2D1B82}"/>
              </a:ext>
            </a:extLst>
          </p:cNvPr>
          <p:cNvSpPr>
            <a:spLocks noGrp="1"/>
          </p:cNvSpPr>
          <p:nvPr>
            <p:ph idx="1"/>
          </p:nvPr>
        </p:nvSpPr>
        <p:spPr/>
        <p:txBody>
          <a:bodyPr vert="horz" lIns="91440" tIns="45720" rIns="91440" bIns="45720" rtlCol="0" anchor="t">
            <a:normAutofit/>
          </a:bodyPr>
          <a:lstStyle/>
          <a:p>
            <a:r>
              <a:rPr lang="en-US">
                <a:cs typeface="Calibri"/>
              </a:rPr>
              <a:t>Transitioning from reporting to analytics</a:t>
            </a:r>
          </a:p>
          <a:p>
            <a:r>
              <a:rPr lang="en-US">
                <a:cs typeface="Calibri"/>
              </a:rPr>
              <a:t>10% of organizations are in level 3 </a:t>
            </a:r>
            <a:endParaRPr lang="en-US" dirty="0">
              <a:cs typeface="Calibri"/>
            </a:endParaRPr>
          </a:p>
          <a:p>
            <a:r>
              <a:rPr lang="en-US">
                <a:ea typeface="+mn-lt"/>
                <a:cs typeface="+mn-lt"/>
              </a:rPr>
              <a:t>Statistically analyzing HR data to develop relevant models for better decision-making</a:t>
            </a:r>
            <a:endParaRPr lang="en-US" dirty="0">
              <a:cs typeface="Calibri"/>
            </a:endParaRPr>
          </a:p>
          <a:p>
            <a:r>
              <a:rPr lang="en-US">
                <a:ea typeface="+mn-lt"/>
                <a:cs typeface="+mn-lt"/>
              </a:rPr>
              <a:t>Combines different forms of data - demographics, performance and hiring data along with financial and operational data from different systems</a:t>
            </a:r>
            <a:endParaRPr lang="en-US" dirty="0">
              <a:ea typeface="+mn-lt"/>
              <a:cs typeface="+mn-lt"/>
            </a:endParaRPr>
          </a:p>
          <a:p>
            <a:r>
              <a:rPr lang="en-US">
                <a:ea typeface="+mn-lt"/>
                <a:cs typeface="+mn-lt"/>
              </a:rPr>
              <a:t>Add tangible value to the organization by proactively identifying issues and recommending actionable solutions</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144224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C065E8-920B-42CB-B82C-BD0A0BB9D480}"/>
              </a:ext>
            </a:extLst>
          </p:cNvPr>
          <p:cNvSpPr>
            <a:spLocks noGrp="1"/>
          </p:cNvSpPr>
          <p:nvPr>
            <p:ph type="title"/>
          </p:nvPr>
        </p:nvSpPr>
        <p:spPr/>
        <p:txBody>
          <a:bodyPr/>
          <a:lstStyle/>
          <a:p>
            <a:r>
              <a:rPr lang="en-US">
                <a:cs typeface="Calibri Light"/>
              </a:rPr>
              <a:t>Level 4: Predictive Analytics </a:t>
            </a:r>
            <a:endParaRPr lang="en-US"/>
          </a:p>
        </p:txBody>
      </p:sp>
      <p:sp>
        <p:nvSpPr>
          <p:cNvPr id="3" name="Content Placeholder 2">
            <a:extLst>
              <a:ext uri="{FF2B5EF4-FFF2-40B4-BE49-F238E27FC236}">
                <a16:creationId xmlns:a16="http://schemas.microsoft.com/office/drawing/2014/main" xmlns="" id="{256AC09E-6F94-4863-BB68-808EC890067A}"/>
              </a:ext>
            </a:extLst>
          </p:cNvPr>
          <p:cNvSpPr>
            <a:spLocks noGrp="1"/>
          </p:cNvSpPr>
          <p:nvPr>
            <p:ph idx="1"/>
          </p:nvPr>
        </p:nvSpPr>
        <p:spPr/>
        <p:txBody>
          <a:bodyPr vert="horz" lIns="91440" tIns="45720" rIns="91440" bIns="45720" rtlCol="0" anchor="t">
            <a:normAutofit/>
          </a:bodyPr>
          <a:lstStyle/>
          <a:p>
            <a:r>
              <a:rPr lang="en-US">
                <a:ea typeface="+mn-lt"/>
                <a:cs typeface="+mn-lt"/>
              </a:rPr>
              <a:t>Answers the question: “Where will / could we be?” </a:t>
            </a:r>
            <a:endParaRPr lang="en-US">
              <a:cs typeface="Calibri" panose="020F0502020204030204"/>
            </a:endParaRPr>
          </a:p>
          <a:p>
            <a:r>
              <a:rPr lang="en-US">
                <a:ea typeface="+mn-lt"/>
                <a:cs typeface="+mn-lt"/>
              </a:rPr>
              <a:t>4% of organizations are in level 4 </a:t>
            </a:r>
            <a:endParaRPr lang="en-US" dirty="0">
              <a:ea typeface="+mn-lt"/>
              <a:cs typeface="+mn-lt"/>
            </a:endParaRPr>
          </a:p>
          <a:p>
            <a:r>
              <a:rPr lang="en-US">
                <a:ea typeface="+mn-lt"/>
                <a:cs typeface="+mn-lt"/>
              </a:rPr>
              <a:t>Engage in scenario planning by forecasting what is likely to happen in the future</a:t>
            </a:r>
            <a:endParaRPr lang="en-US" dirty="0">
              <a:ea typeface="+mn-lt"/>
              <a:cs typeface="+mn-lt"/>
            </a:endParaRPr>
          </a:p>
          <a:p>
            <a:r>
              <a:rPr lang="en-US">
                <a:ea typeface="+mn-lt"/>
                <a:cs typeface="+mn-lt"/>
              </a:rPr>
              <a:t>Mitigate risks and thus engage in strategic workforce planning</a:t>
            </a:r>
          </a:p>
          <a:p>
            <a:r>
              <a:rPr lang="en-US">
                <a:ea typeface="+mn-lt"/>
                <a:cs typeface="+mn-lt"/>
              </a:rPr>
              <a:t>Use dedicated data scientist and advanced tools </a:t>
            </a:r>
            <a:endParaRPr lang="en-US" dirty="0">
              <a:ea typeface="+mn-lt"/>
              <a:cs typeface="+mn-lt"/>
            </a:endParaRPr>
          </a:p>
          <a:p>
            <a:r>
              <a:rPr lang="en-US">
                <a:ea typeface="+mn-lt"/>
                <a:cs typeface="+mn-lt"/>
              </a:rPr>
              <a:t>How the workforce will develop, where leadership succession will be jeopardized, and which position the organization will need to fill in the near future?</a:t>
            </a:r>
            <a:endParaRPr lang="en-US">
              <a:cs typeface="Calibri"/>
            </a:endParaRPr>
          </a:p>
          <a:p>
            <a:endParaRPr lang="en-US" dirty="0">
              <a:cs typeface="Calibri"/>
            </a:endParaRPr>
          </a:p>
        </p:txBody>
      </p:sp>
    </p:spTree>
    <p:extLst>
      <p:ext uri="{BB962C8B-B14F-4D97-AF65-F5344CB8AC3E}">
        <p14:creationId xmlns:p14="http://schemas.microsoft.com/office/powerpoint/2010/main" val="2979904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49EB4B-F006-4F8E-A325-E6E66FB42A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61BF07D7-959D-4672-978A-BA6D71831FE3}"/>
              </a:ext>
            </a:extLst>
          </p:cNvPr>
          <p:cNvSpPr>
            <a:spLocks noGrp="1"/>
          </p:cNvSpPr>
          <p:nvPr>
            <p:ph idx="1"/>
          </p:nvPr>
        </p:nvSpPr>
        <p:spPr>
          <a:xfrm>
            <a:off x="838200" y="3199534"/>
            <a:ext cx="10515600" cy="2977429"/>
          </a:xfrm>
        </p:spPr>
        <p:txBody>
          <a:bodyPr vert="horz" lIns="91440" tIns="45720" rIns="91440" bIns="45720" rtlCol="0" anchor="t">
            <a:normAutofit/>
          </a:bodyPr>
          <a:lstStyle/>
          <a:p>
            <a:pPr marL="0" indent="0" algn="ctr">
              <a:buNone/>
            </a:pPr>
            <a:r>
              <a:rPr lang="en-US" dirty="0">
                <a:cs typeface="Calibri"/>
              </a:rPr>
              <a:t>Where are you with respect to Talent Analytics Maturity? </a:t>
            </a:r>
            <a:endParaRPr lang="en-US"/>
          </a:p>
        </p:txBody>
      </p:sp>
    </p:spTree>
    <p:extLst>
      <p:ext uri="{BB962C8B-B14F-4D97-AF65-F5344CB8AC3E}">
        <p14:creationId xmlns:p14="http://schemas.microsoft.com/office/powerpoint/2010/main" val="984652942"/>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screenshot, text&#10;&#10;Description generated with high confidence">
            <a:extLst>
              <a:ext uri="{FF2B5EF4-FFF2-40B4-BE49-F238E27FC236}">
                <a16:creationId xmlns:a16="http://schemas.microsoft.com/office/drawing/2014/main" xmlns="" id="{88C05824-0721-49FA-8DCE-48CB9795ED50}"/>
              </a:ext>
            </a:extLst>
          </p:cNvPr>
          <p:cNvPicPr>
            <a:picLocks noGrp="1" noChangeAspect="1"/>
          </p:cNvPicPr>
          <p:nvPr>
            <p:ph idx="1"/>
          </p:nvPr>
        </p:nvPicPr>
        <p:blipFill>
          <a:blip r:embed="rId2"/>
          <a:stretch>
            <a:fillRect/>
          </a:stretch>
        </p:blipFill>
        <p:spPr>
          <a:xfrm>
            <a:off x="387179" y="576648"/>
            <a:ext cx="10989276" cy="5964195"/>
          </a:xfrm>
          <a:prstGeom prst="rect">
            <a:avLst/>
          </a:prstGeom>
        </p:spPr>
      </p:pic>
    </p:spTree>
    <p:extLst>
      <p:ext uri="{BB962C8B-B14F-4D97-AF65-F5344CB8AC3E}">
        <p14:creationId xmlns:p14="http://schemas.microsoft.com/office/powerpoint/2010/main" val="30110569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28DE2-7F3A-4708-960D-3D3B684FB5FD}"/>
              </a:ext>
            </a:extLst>
          </p:cNvPr>
          <p:cNvSpPr>
            <a:spLocks noGrp="1"/>
          </p:cNvSpPr>
          <p:nvPr>
            <p:ph type="title"/>
          </p:nvPr>
        </p:nvSpPr>
        <p:spPr/>
        <p:txBody>
          <a:bodyPr/>
          <a:lstStyle/>
          <a:p>
            <a:r>
              <a:rPr lang="en-US">
                <a:cs typeface="Calibri Light"/>
              </a:rPr>
              <a:t>Score your organization </a:t>
            </a:r>
            <a:endParaRPr lang="en-US"/>
          </a:p>
        </p:txBody>
      </p:sp>
      <p:sp>
        <p:nvSpPr>
          <p:cNvPr id="3" name="Content Placeholder 2">
            <a:extLst>
              <a:ext uri="{FF2B5EF4-FFF2-40B4-BE49-F238E27FC236}">
                <a16:creationId xmlns:a16="http://schemas.microsoft.com/office/drawing/2014/main" xmlns="" id="{A0BF9A40-0AAE-4D7E-A0C3-9805449A4C4F}"/>
              </a:ext>
            </a:extLst>
          </p:cNvPr>
          <p:cNvSpPr>
            <a:spLocks noGrp="1"/>
          </p:cNvSpPr>
          <p:nvPr>
            <p:ph idx="1"/>
          </p:nvPr>
        </p:nvSpPr>
        <p:spPr/>
        <p:txBody>
          <a:bodyPr vert="horz" lIns="91440" tIns="45720" rIns="91440" bIns="45720" rtlCol="0" anchor="t">
            <a:normAutofit/>
          </a:bodyPr>
          <a:lstStyle/>
          <a:p>
            <a:pPr marL="0" indent="0">
              <a:buNone/>
            </a:pPr>
            <a:r>
              <a:rPr lang="en-US" b="1">
                <a:ea typeface="+mn-lt"/>
                <a:cs typeface="+mn-lt"/>
              </a:rPr>
              <a:t>Add your points </a:t>
            </a:r>
            <a:endParaRPr lang="en-US">
              <a:cs typeface="Calibri" panose="020F0502020204030204"/>
            </a:endParaRPr>
          </a:p>
          <a:p>
            <a:pPr marL="0" indent="0">
              <a:buNone/>
            </a:pPr>
            <a:r>
              <a:rPr lang="en-US">
                <a:ea typeface="+mn-lt"/>
                <a:cs typeface="+mn-lt"/>
              </a:rPr>
              <a:t>Strongly disagree: 0 points</a:t>
            </a:r>
            <a:r>
              <a:rPr lang="en-US" dirty="0">
                <a:ea typeface="+mn-lt"/>
                <a:cs typeface="+mn-lt"/>
              </a:rPr>
              <a:t/>
            </a:r>
            <a:br>
              <a:rPr lang="en-US" dirty="0">
                <a:ea typeface="+mn-lt"/>
                <a:cs typeface="+mn-lt"/>
              </a:rPr>
            </a:br>
            <a:r>
              <a:rPr lang="en-US">
                <a:ea typeface="+mn-lt"/>
                <a:cs typeface="+mn-lt"/>
              </a:rPr>
              <a:t>Disagree: 1 point</a:t>
            </a:r>
            <a:r>
              <a:rPr lang="en-US" dirty="0">
                <a:ea typeface="+mn-lt"/>
                <a:cs typeface="+mn-lt"/>
              </a:rPr>
              <a:t/>
            </a:r>
            <a:br>
              <a:rPr lang="en-US" dirty="0">
                <a:ea typeface="+mn-lt"/>
                <a:cs typeface="+mn-lt"/>
              </a:rPr>
            </a:br>
            <a:r>
              <a:rPr lang="en-US">
                <a:ea typeface="+mn-lt"/>
                <a:cs typeface="+mn-lt"/>
              </a:rPr>
              <a:t>Agree: 2 points</a:t>
            </a:r>
            <a:r>
              <a:rPr lang="en-US" dirty="0">
                <a:ea typeface="+mn-lt"/>
                <a:cs typeface="+mn-lt"/>
              </a:rPr>
              <a:t/>
            </a:r>
            <a:br>
              <a:rPr lang="en-US" dirty="0">
                <a:ea typeface="+mn-lt"/>
                <a:cs typeface="+mn-lt"/>
              </a:rPr>
            </a:br>
            <a:r>
              <a:rPr lang="en-US">
                <a:ea typeface="+mn-lt"/>
                <a:cs typeface="+mn-lt"/>
              </a:rPr>
              <a:t>Strongly agree: 3 points</a:t>
            </a:r>
            <a:endParaRPr lang="en-US">
              <a:cs typeface="Calibri" panose="020F0502020204030204"/>
            </a:endParaRPr>
          </a:p>
          <a:p>
            <a:pPr marL="0" indent="0">
              <a:buNone/>
            </a:pPr>
            <a:r>
              <a:rPr lang="en-US" b="1">
                <a:ea typeface="+mn-lt"/>
                <a:cs typeface="+mn-lt"/>
              </a:rPr>
              <a:t>Calculate your level</a:t>
            </a:r>
            <a:endParaRPr lang="en-US">
              <a:ea typeface="+mn-lt"/>
              <a:cs typeface="+mn-lt"/>
            </a:endParaRPr>
          </a:p>
          <a:p>
            <a:pPr marL="0" indent="0">
              <a:buNone/>
            </a:pPr>
            <a:r>
              <a:rPr lang="en-US">
                <a:ea typeface="+mn-lt"/>
                <a:cs typeface="+mn-lt"/>
              </a:rPr>
              <a:t>0-5 points: Level 1</a:t>
            </a:r>
            <a:r>
              <a:rPr lang="en-US" dirty="0">
                <a:ea typeface="+mn-lt"/>
                <a:cs typeface="+mn-lt"/>
              </a:rPr>
              <a:t/>
            </a:r>
            <a:br>
              <a:rPr lang="en-US" dirty="0">
                <a:ea typeface="+mn-lt"/>
                <a:cs typeface="+mn-lt"/>
              </a:rPr>
            </a:br>
            <a:r>
              <a:rPr lang="en-US">
                <a:ea typeface="+mn-lt"/>
                <a:cs typeface="+mn-lt"/>
              </a:rPr>
              <a:t>6-11 points: Level 2</a:t>
            </a:r>
            <a:r>
              <a:rPr lang="en-US" dirty="0">
                <a:ea typeface="+mn-lt"/>
                <a:cs typeface="+mn-lt"/>
              </a:rPr>
              <a:t/>
            </a:r>
            <a:br>
              <a:rPr lang="en-US" dirty="0">
                <a:ea typeface="+mn-lt"/>
                <a:cs typeface="+mn-lt"/>
              </a:rPr>
            </a:br>
            <a:r>
              <a:rPr lang="en-US">
                <a:ea typeface="+mn-lt"/>
                <a:cs typeface="+mn-lt"/>
              </a:rPr>
              <a:t>12-18 points: level 3</a:t>
            </a:r>
            <a:r>
              <a:rPr lang="en-US" dirty="0">
                <a:ea typeface="+mn-lt"/>
                <a:cs typeface="+mn-lt"/>
              </a:rPr>
              <a:t/>
            </a:r>
            <a:br>
              <a:rPr lang="en-US" dirty="0">
                <a:ea typeface="+mn-lt"/>
                <a:cs typeface="+mn-lt"/>
              </a:rPr>
            </a:br>
            <a:r>
              <a:rPr lang="en-US">
                <a:ea typeface="+mn-lt"/>
                <a:cs typeface="+mn-lt"/>
              </a:rPr>
              <a:t>19+ points: level 4</a:t>
            </a:r>
            <a:endParaRPr lang="en-US">
              <a:cs typeface="Calibri"/>
            </a:endParaRPr>
          </a:p>
          <a:p>
            <a:endParaRPr lang="en-US" dirty="0">
              <a:cs typeface="Calibri"/>
            </a:endParaRPr>
          </a:p>
        </p:txBody>
      </p:sp>
    </p:spTree>
    <p:extLst>
      <p:ext uri="{BB962C8B-B14F-4D97-AF65-F5344CB8AC3E}">
        <p14:creationId xmlns:p14="http://schemas.microsoft.com/office/powerpoint/2010/main" val="39976699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D6796C-DEDB-4647-9024-65571BF962F7}"/>
              </a:ext>
            </a:extLst>
          </p:cNvPr>
          <p:cNvSpPr>
            <a:spLocks noGrp="1"/>
          </p:cNvSpPr>
          <p:nvPr>
            <p:ph type="title"/>
          </p:nvPr>
        </p:nvSpPr>
        <p:spPr/>
        <p:txBody>
          <a:bodyPr/>
          <a:lstStyle/>
          <a:p>
            <a:r>
              <a:rPr lang="en-US">
                <a:cs typeface="Calibri Light"/>
              </a:rPr>
              <a:t>Retain </a:t>
            </a:r>
            <a:endParaRPr lang="en-US"/>
          </a:p>
        </p:txBody>
      </p:sp>
      <p:sp>
        <p:nvSpPr>
          <p:cNvPr id="3" name="Content Placeholder 2">
            <a:extLst>
              <a:ext uri="{FF2B5EF4-FFF2-40B4-BE49-F238E27FC236}">
                <a16:creationId xmlns:a16="http://schemas.microsoft.com/office/drawing/2014/main" xmlns="" id="{F2F6DDA0-0230-4433-9807-79D94AD3FE03}"/>
              </a:ext>
            </a:extLst>
          </p:cNvPr>
          <p:cNvSpPr>
            <a:spLocks noGrp="1"/>
          </p:cNvSpPr>
          <p:nvPr>
            <p:ph idx="1"/>
          </p:nvPr>
        </p:nvSpPr>
        <p:spPr/>
        <p:txBody>
          <a:bodyPr>
            <a:normAutofit fontScale="92500" lnSpcReduction="10000"/>
          </a:bodyPr>
          <a:lstStyle/>
          <a:p>
            <a:r>
              <a:rPr lang="en-IN" dirty="0"/>
              <a:t>Lack of </a:t>
            </a:r>
            <a:r>
              <a:rPr lang="en-IN" b="1" dirty="0"/>
              <a:t>company loyalty</a:t>
            </a:r>
          </a:p>
          <a:p>
            <a:r>
              <a:rPr lang="en-US" dirty="0"/>
              <a:t>The desire to have </a:t>
            </a:r>
            <a:r>
              <a:rPr lang="en-US" b="1" dirty="0"/>
              <a:t>challenging and useful work</a:t>
            </a:r>
          </a:p>
          <a:p>
            <a:r>
              <a:rPr lang="en-US" dirty="0"/>
              <a:t>The need for </a:t>
            </a:r>
            <a:r>
              <a:rPr lang="en-US" b="1" dirty="0"/>
              <a:t>autonomy, flexibility, and independence</a:t>
            </a:r>
          </a:p>
          <a:p>
            <a:r>
              <a:rPr lang="en-US" dirty="0"/>
              <a:t>The need to have rewards based on performance</a:t>
            </a:r>
          </a:p>
          <a:p>
            <a:r>
              <a:rPr lang="en-US" dirty="0"/>
              <a:t>The need to be </a:t>
            </a:r>
            <a:r>
              <a:rPr lang="en-US" b="1" dirty="0"/>
              <a:t>recognized for participation</a:t>
            </a:r>
            <a:r>
              <a:rPr lang="en-US" dirty="0"/>
              <a:t>, accomplishments, and </a:t>
            </a:r>
            <a:r>
              <a:rPr lang="en-IN" dirty="0"/>
              <a:t>contributions</a:t>
            </a:r>
          </a:p>
          <a:p>
            <a:r>
              <a:rPr lang="en-US" dirty="0"/>
              <a:t>The need to learn new skills</a:t>
            </a:r>
          </a:p>
          <a:p>
            <a:r>
              <a:rPr lang="en-US" b="1" dirty="0"/>
              <a:t>Career growth </a:t>
            </a:r>
            <a:r>
              <a:rPr lang="en-US" dirty="0"/>
              <a:t>in all directions</a:t>
            </a:r>
          </a:p>
          <a:p>
            <a:r>
              <a:rPr lang="en-US" dirty="0"/>
              <a:t>The need for a </a:t>
            </a:r>
            <a:r>
              <a:rPr lang="en-US" b="1" dirty="0"/>
              <a:t>caring, supportive environment</a:t>
            </a:r>
          </a:p>
          <a:p>
            <a:r>
              <a:rPr lang="en-IN" dirty="0"/>
              <a:t>Need for work/life balance</a:t>
            </a:r>
            <a:endParaRPr lang="en-US" dirty="0"/>
          </a:p>
        </p:txBody>
      </p:sp>
    </p:spTree>
    <p:extLst>
      <p:ext uri="{BB962C8B-B14F-4D97-AF65-F5344CB8AC3E}">
        <p14:creationId xmlns:p14="http://schemas.microsoft.com/office/powerpoint/2010/main" val="1972398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0671A8AE-40A1-4631-A6B8-581AFF0654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per, Business, Finance, Document">
            <a:extLst>
              <a:ext uri="{FF2B5EF4-FFF2-40B4-BE49-F238E27FC236}">
                <a16:creationId xmlns:a16="http://schemas.microsoft.com/office/drawing/2014/main" xmlns="" id="{F56F5AE2-CDD9-4651-A761-C80F8FB288B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935"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xmlns="" id="{AB58EF07-17C2-48CF-ABB0-EEF1F17CB8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64BA5E25-F7EC-4D49-8506-D6B32138841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Thank you</a:t>
            </a:r>
          </a:p>
        </p:txBody>
      </p:sp>
      <p:sp>
        <p:nvSpPr>
          <p:cNvPr id="75" name="Rectangle 74">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559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961</Words>
  <Application>Microsoft Office PowerPoint</Application>
  <PresentationFormat>Widescreen</PresentationFormat>
  <Paragraphs>198</Paragraphs>
  <Slides>41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Calibri Light</vt:lpstr>
      <vt:lpstr>office theme</vt:lpstr>
      <vt:lpstr>HR Analytics  </vt:lpstr>
      <vt:lpstr>Learning Objective </vt:lpstr>
      <vt:lpstr>PowerPoint Presentation</vt:lpstr>
      <vt:lpstr>PowerPoint Presentation</vt:lpstr>
      <vt:lpstr>What is Talent  </vt:lpstr>
      <vt:lpstr>Examples </vt:lpstr>
      <vt:lpstr>Critical Roles </vt:lpstr>
      <vt:lpstr>PowerPoint Presentation</vt:lpstr>
      <vt:lpstr>PowerPoint Presentation</vt:lpstr>
      <vt:lpstr>Retention</vt:lpstr>
      <vt:lpstr>Need to diagnose causes of talent departure</vt:lpstr>
      <vt:lpstr>PowerPoint Presentation</vt:lpstr>
      <vt:lpstr>Hitting the Wall in HR Measurement</vt:lpstr>
      <vt:lpstr>PowerPoint Presentation</vt:lpstr>
      <vt:lpstr>The LAMP Framework</vt:lpstr>
      <vt:lpstr>Employee Job Factors and Retention </vt:lpstr>
      <vt:lpstr>PowerPoint Presentation</vt:lpstr>
      <vt:lpstr>Talent Retention Metrics </vt:lpstr>
      <vt:lpstr>Measure and monitor turnover data </vt:lpstr>
      <vt:lpstr>Develop Fully Loaded Costs of Talent Departure</vt:lpstr>
      <vt:lpstr>Turnover Cost as a function of Job type </vt:lpstr>
      <vt:lpstr>Diagnose Causes and Needs for Retention Improvement</vt:lpstr>
      <vt:lpstr>Developing a turnover database: Patterns</vt:lpstr>
      <vt:lpstr>Explore a Range of Solutions</vt:lpstr>
      <vt:lpstr>Match Solutions to Needs</vt:lpstr>
      <vt:lpstr>Forecast ROI of the Retention Solutions</vt:lpstr>
      <vt:lpstr>Calculate ROI of Retention Solutions</vt:lpstr>
      <vt:lpstr>Make Adjustments and Continue</vt:lpstr>
      <vt:lpstr>Talent Analytics Methodology </vt:lpstr>
      <vt:lpstr>Talent Analytics Maturity Model </vt:lpstr>
      <vt:lpstr>Talent Analytics Maturity: Challenges</vt:lpstr>
      <vt:lpstr>Talent Analytics Maturity Model </vt:lpstr>
      <vt:lpstr>Level 1: Operational Reporting </vt:lpstr>
      <vt:lpstr>Level 2: Advanced reporting</vt:lpstr>
      <vt:lpstr>Level 3: Advanced Analytics </vt:lpstr>
      <vt:lpstr>Level 4: Predictive Analytics </vt:lpstr>
      <vt:lpstr>PowerPoint Presentation</vt:lpstr>
      <vt:lpstr>PowerPoint Presentation</vt:lpstr>
      <vt:lpstr>Score your organization </vt:lpstr>
      <vt:lpstr>Retain </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Analytics VI </dc:title>
  <dc:creator>Ankur Jain</dc:creator>
  <cp:lastModifiedBy>Administrator</cp:lastModifiedBy>
  <cp:revision>14</cp:revision>
  <dcterms:created xsi:type="dcterms:W3CDTF">2020-04-11T09:49:14Z</dcterms:created>
  <dcterms:modified xsi:type="dcterms:W3CDTF">2023-05-27T06:10:57Z</dcterms:modified>
</cp:coreProperties>
</file>