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9"/>
  </p:notesMasterIdLst>
  <p:handoutMasterIdLst>
    <p:handoutMasterId r:id="rId110"/>
  </p:handoutMasterIdLst>
  <p:sldIdLst>
    <p:sldId id="256" r:id="rId2"/>
    <p:sldId id="441" r:id="rId3"/>
    <p:sldId id="442" r:id="rId4"/>
    <p:sldId id="443" r:id="rId5"/>
    <p:sldId id="444" r:id="rId6"/>
    <p:sldId id="445" r:id="rId7"/>
    <p:sldId id="446" r:id="rId8"/>
    <p:sldId id="447" r:id="rId9"/>
    <p:sldId id="448" r:id="rId10"/>
    <p:sldId id="449" r:id="rId11"/>
    <p:sldId id="450" r:id="rId12"/>
    <p:sldId id="451" r:id="rId13"/>
    <p:sldId id="452" r:id="rId14"/>
    <p:sldId id="453" r:id="rId15"/>
    <p:sldId id="454" r:id="rId16"/>
    <p:sldId id="455"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78"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96" r:id="rId48"/>
    <p:sldId id="397" r:id="rId49"/>
    <p:sldId id="398" r:id="rId50"/>
    <p:sldId id="399" r:id="rId51"/>
    <p:sldId id="400" r:id="rId52"/>
    <p:sldId id="401" r:id="rId53"/>
    <p:sldId id="402" r:id="rId54"/>
    <p:sldId id="403" r:id="rId55"/>
    <p:sldId id="404" r:id="rId56"/>
    <p:sldId id="405" r:id="rId57"/>
    <p:sldId id="406" r:id="rId58"/>
    <p:sldId id="407" r:id="rId59"/>
    <p:sldId id="408" r:id="rId60"/>
    <p:sldId id="409" r:id="rId61"/>
    <p:sldId id="410" r:id="rId62"/>
    <p:sldId id="411" r:id="rId63"/>
    <p:sldId id="412" r:id="rId64"/>
    <p:sldId id="413" r:id="rId65"/>
    <p:sldId id="414" r:id="rId66"/>
    <p:sldId id="415" r:id="rId67"/>
    <p:sldId id="416" r:id="rId68"/>
    <p:sldId id="417" r:id="rId69"/>
    <p:sldId id="418" r:id="rId70"/>
    <p:sldId id="419" r:id="rId71"/>
    <p:sldId id="420" r:id="rId72"/>
    <p:sldId id="421" r:id="rId73"/>
    <p:sldId id="422" r:id="rId74"/>
    <p:sldId id="423" r:id="rId75"/>
    <p:sldId id="424" r:id="rId76"/>
    <p:sldId id="425" r:id="rId77"/>
    <p:sldId id="426" r:id="rId78"/>
    <p:sldId id="427" r:id="rId79"/>
    <p:sldId id="428" r:id="rId80"/>
    <p:sldId id="429" r:id="rId81"/>
    <p:sldId id="430" r:id="rId82"/>
    <p:sldId id="431" r:id="rId83"/>
    <p:sldId id="432" r:id="rId84"/>
    <p:sldId id="433" r:id="rId85"/>
    <p:sldId id="434" r:id="rId86"/>
    <p:sldId id="435" r:id="rId87"/>
    <p:sldId id="436" r:id="rId88"/>
    <p:sldId id="437" r:id="rId89"/>
    <p:sldId id="438" r:id="rId90"/>
    <p:sldId id="439" r:id="rId91"/>
    <p:sldId id="440" r:id="rId92"/>
    <p:sldId id="363" r:id="rId93"/>
    <p:sldId id="364" r:id="rId94"/>
    <p:sldId id="365" r:id="rId95"/>
    <p:sldId id="366" r:id="rId96"/>
    <p:sldId id="367" r:id="rId97"/>
    <p:sldId id="368" r:id="rId98"/>
    <p:sldId id="369" r:id="rId99"/>
    <p:sldId id="370" r:id="rId100"/>
    <p:sldId id="371" r:id="rId101"/>
    <p:sldId id="372" r:id="rId102"/>
    <p:sldId id="373" r:id="rId103"/>
    <p:sldId id="374" r:id="rId104"/>
    <p:sldId id="375" r:id="rId105"/>
    <p:sldId id="376" r:id="rId106"/>
    <p:sldId id="377" r:id="rId107"/>
    <p:sldId id="335" r:id="rId10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p:scale>
          <a:sx n="77" d="100"/>
          <a:sy n="77" d="100"/>
        </p:scale>
        <p:origin x="-1170"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6CCCE0E8-A9A2-4056-902E-B707EA9892BB}" type="presOf" srcId="{C20F0585-25A9-4316-8468-51F9EA9FF381}" destId="{0A218AEF-26AC-4E23-BDA1-668064282ED2}"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A58DD296-B00C-47E5-A916-21219EC6ECA5}" srcId="{703D4D02-5513-427D-B6E9-B2E187EE0C3A}" destId="{0E8A125C-57D8-4962-B2BC-515A47D78819}" srcOrd="1" destOrd="0" parTransId="{F1D17582-3ABC-4E04-8B80-C32273D4E574}" sibTransId="{1132010B-811F-4CE9-9D90-3244B52437CB}"/>
    <dgm:cxn modelId="{CED04598-CADF-4EBD-BFE8-53BDEA75CA60}" type="presOf" srcId="{703D4D02-5513-427D-B6E9-B2E187EE0C3A}" destId="{CC8763B3-4621-4666-B669-3C5BA2A30DBE}" srcOrd="0" destOrd="0" presId="urn:microsoft.com/office/officeart/2005/8/layout/vList2"/>
    <dgm:cxn modelId="{7689816D-0AD2-470A-9362-0A876D5B6CA2}" type="presOf" srcId="{6526F20A-24B3-4FCD-963E-A1F037490F19}" destId="{2C838952-826C-4046-A3CA-180A4970B802}" srcOrd="0" destOrd="0" presId="urn:microsoft.com/office/officeart/2005/8/layout/vList2"/>
    <dgm:cxn modelId="{8E278BA0-4F29-4194-B9F6-7C1DB6AA1E45}" srcId="{703D4D02-5513-427D-B6E9-B2E187EE0C3A}" destId="{A0DA5317-EAF1-4F1F-8F38-FD55A0BDE6CA}" srcOrd="5" destOrd="0" parTransId="{9FA7B98B-1AD7-4078-9C11-0AFD76208D4D}" sibTransId="{FC347640-EE41-41E7-875F-AC59FADC0017}"/>
    <dgm:cxn modelId="{39AB6043-36C3-4925-B8D8-01A6E88580D2}" type="presOf" srcId="{A0DA5317-EAF1-4F1F-8F38-FD55A0BDE6CA}" destId="{2D4BE110-5AB9-41A3-9914-DEAE56F0A0B0}"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AA762090-4E35-4880-B747-CEB1631F578F}"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35E9B518-F326-41FB-898D-EE4928B7C929}" type="presOf" srcId="{86EE1343-CA04-44FA-A535-D9463A5F075B}" destId="{239A56AA-8CA4-45D2-AAA7-F32B26D151DB}" srcOrd="0" destOrd="0" presId="urn:microsoft.com/office/officeart/2005/8/layout/vList2"/>
    <dgm:cxn modelId="{0E16E6E2-8E26-42E2-B6CF-12C82ACFB7E9}" type="presOf" srcId="{EDECB737-FAC0-4F47-9B1A-E18B883D0F75}" destId="{063BDBA2-A3DC-419F-9114-58CDD7E9676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FE72E9A2-EC87-4BAB-B3E5-33E7A8B188C1}" type="presOf" srcId="{10A0C590-A532-44A1-89C8-932F5D7DA730}" destId="{DF1768A1-F5E4-4152-9DE2-8FFC4D413F5A}" srcOrd="0" destOrd="0" presId="urn:microsoft.com/office/officeart/2005/8/layout/vList2"/>
    <dgm:cxn modelId="{92C1C1D4-A41E-400C-ABEF-E9E37C6D6C9B}" type="presParOf" srcId="{CC8763B3-4621-4666-B669-3C5BA2A30DBE}" destId="{DF1768A1-F5E4-4152-9DE2-8FFC4D413F5A}" srcOrd="0" destOrd="0" presId="urn:microsoft.com/office/officeart/2005/8/layout/vList2"/>
    <dgm:cxn modelId="{811FDEBB-37EC-470C-BB98-7AAEC2D3D7C6}" type="presParOf" srcId="{CC8763B3-4621-4666-B669-3C5BA2A30DBE}" destId="{4E6B4AFF-7F28-479F-BB0E-2E6F3FE26F05}" srcOrd="1" destOrd="0" presId="urn:microsoft.com/office/officeart/2005/8/layout/vList2"/>
    <dgm:cxn modelId="{1A8E03BF-1908-4D3E-98E0-5F3C5B576538}" type="presParOf" srcId="{CC8763B3-4621-4666-B669-3C5BA2A30DBE}" destId="{F674B1EB-7C16-427C-9D7D-944E5157F0F6}" srcOrd="2" destOrd="0" presId="urn:microsoft.com/office/officeart/2005/8/layout/vList2"/>
    <dgm:cxn modelId="{05120D4A-F787-42CD-B805-0EBD5882B776}" type="presParOf" srcId="{CC8763B3-4621-4666-B669-3C5BA2A30DBE}" destId="{F856B672-D9AD-4A1F-BE39-8BA8B85231D0}" srcOrd="3" destOrd="0" presId="urn:microsoft.com/office/officeart/2005/8/layout/vList2"/>
    <dgm:cxn modelId="{30594E26-6126-42FB-BAA4-15E62F4A0D70}" type="presParOf" srcId="{CC8763B3-4621-4666-B669-3C5BA2A30DBE}" destId="{239A56AA-8CA4-45D2-AAA7-F32B26D151DB}" srcOrd="4" destOrd="0" presId="urn:microsoft.com/office/officeart/2005/8/layout/vList2"/>
    <dgm:cxn modelId="{39DE50AE-6B3D-4C2D-8253-CEF6A3064A5D}" type="presParOf" srcId="{CC8763B3-4621-4666-B669-3C5BA2A30DBE}" destId="{04C77992-2E08-4A24-87DB-3D9323CE41DA}" srcOrd="5" destOrd="0" presId="urn:microsoft.com/office/officeart/2005/8/layout/vList2"/>
    <dgm:cxn modelId="{3DAD19C8-12A9-412D-8082-162F780C85F1}" type="presParOf" srcId="{CC8763B3-4621-4666-B669-3C5BA2A30DBE}" destId="{063BDBA2-A3DC-419F-9114-58CDD7E9676E}" srcOrd="6" destOrd="0" presId="urn:microsoft.com/office/officeart/2005/8/layout/vList2"/>
    <dgm:cxn modelId="{37DB1C83-EB5E-4343-9EA4-39D4431FF4B1}" type="presParOf" srcId="{CC8763B3-4621-4666-B669-3C5BA2A30DBE}" destId="{A914B8BF-CFD8-47FB-BE1A-5161F813C281}" srcOrd="7" destOrd="0" presId="urn:microsoft.com/office/officeart/2005/8/layout/vList2"/>
    <dgm:cxn modelId="{3C1B9E21-5C9F-48D9-A173-3487C0C48B22}" type="presParOf" srcId="{CC8763B3-4621-4666-B669-3C5BA2A30DBE}" destId="{2C838952-826C-4046-A3CA-180A4970B802}" srcOrd="8" destOrd="0" presId="urn:microsoft.com/office/officeart/2005/8/layout/vList2"/>
    <dgm:cxn modelId="{592ED98C-AA4B-461F-B55B-EB75605B3973}" type="presParOf" srcId="{CC8763B3-4621-4666-B669-3C5BA2A30DBE}" destId="{DD061BC6-7217-4983-91AB-8118DA993ADC}" srcOrd="9" destOrd="0" presId="urn:microsoft.com/office/officeart/2005/8/layout/vList2"/>
    <dgm:cxn modelId="{97362B2B-BAD2-4F6B-A6EA-DDF5DC0D170A}" type="presParOf" srcId="{CC8763B3-4621-4666-B669-3C5BA2A30DBE}" destId="{2D4BE110-5AB9-41A3-9914-DEAE56F0A0B0}" srcOrd="10" destOrd="0" presId="urn:microsoft.com/office/officeart/2005/8/layout/vList2"/>
    <dgm:cxn modelId="{23437230-A1AD-4812-8E6C-0D05D0205F21}" type="presParOf" srcId="{CC8763B3-4621-4666-B669-3C5BA2A30DBE}" destId="{A9B2BC83-0942-4001-80DE-769A77009AE5}" srcOrd="11" destOrd="0" presId="urn:microsoft.com/office/officeart/2005/8/layout/vList2"/>
    <dgm:cxn modelId="{6D3F6301-7864-4FEE-8BC2-003309D0B420}" type="presParOf" srcId="{CC8763B3-4621-4666-B669-3C5BA2A30DBE}" destId="{0A218AEF-26AC-4E23-BDA1-668064282ED2}"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CBAEAEF8-40DC-45FE-BE75-7FB7F7BC4663}" type="presOf" srcId="{0E8A125C-57D8-4962-B2BC-515A47D78819}" destId="{F674B1EB-7C16-427C-9D7D-944E5157F0F6}"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0D6CE2C6-E302-4582-8BFD-869E848BDD3D}" srcId="{703D4D02-5513-427D-B6E9-B2E187EE0C3A}" destId="{6526F20A-24B3-4FCD-963E-A1F037490F19}" srcOrd="4" destOrd="0" parTransId="{402CD06B-6C7D-443A-BDCA-256AA696F552}" sibTransId="{A3E1D46A-10CE-4B4D-8698-40709515AB29}"/>
    <dgm:cxn modelId="{3431C0EE-8168-4218-A68D-3C76B01BF210}" type="presOf" srcId="{703D4D02-5513-427D-B6E9-B2E187EE0C3A}" destId="{CC8763B3-4621-4666-B669-3C5BA2A30DBE}" srcOrd="0" destOrd="0" presId="urn:microsoft.com/office/officeart/2005/8/layout/vList2"/>
    <dgm:cxn modelId="{2D462E26-606F-42F5-96C8-374ECFEEAC32}"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871DAD4F-9CF7-46E0-8A9A-EBDAFE7E7D5F}" type="presOf" srcId="{C20F0585-25A9-4316-8468-51F9EA9FF381}" destId="{0A218AEF-26AC-4E23-BDA1-668064282ED2}" srcOrd="0" destOrd="0" presId="urn:microsoft.com/office/officeart/2005/8/layout/vList2"/>
    <dgm:cxn modelId="{34EA3BFC-32F0-4911-A3F0-07569A5A85D6}" type="presOf" srcId="{A0DA5317-EAF1-4F1F-8F38-FD55A0BDE6CA}" destId="{2D4BE110-5AB9-41A3-9914-DEAE56F0A0B0}" srcOrd="0" destOrd="0" presId="urn:microsoft.com/office/officeart/2005/8/layout/vList2"/>
    <dgm:cxn modelId="{89288319-590E-4A98-B378-1EA45883C357}" type="presOf" srcId="{10A0C590-A532-44A1-89C8-932F5D7DA730}" destId="{DF1768A1-F5E4-4152-9DE2-8FFC4D413F5A}"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AAAE991D-0188-4955-B877-9B165A8ABE9A}" type="presOf" srcId="{86EE1343-CA04-44FA-A535-D9463A5F075B}" destId="{239A56AA-8CA4-45D2-AAA7-F32B26D151DB}"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57896D5A-214E-40B3-86EE-CF66B2AD7BD9}" type="presOf" srcId="{EDECB737-FAC0-4F47-9B1A-E18B883D0F75}" destId="{063BDBA2-A3DC-419F-9114-58CDD7E9676E}" srcOrd="0" destOrd="0" presId="urn:microsoft.com/office/officeart/2005/8/layout/vList2"/>
    <dgm:cxn modelId="{D352809C-44A3-4B72-A502-2620E77807DC}" type="presParOf" srcId="{CC8763B3-4621-4666-B669-3C5BA2A30DBE}" destId="{DF1768A1-F5E4-4152-9DE2-8FFC4D413F5A}" srcOrd="0" destOrd="0" presId="urn:microsoft.com/office/officeart/2005/8/layout/vList2"/>
    <dgm:cxn modelId="{7D8E8A12-7F01-4ADD-B1F4-35DA71851772}" type="presParOf" srcId="{CC8763B3-4621-4666-B669-3C5BA2A30DBE}" destId="{4E6B4AFF-7F28-479F-BB0E-2E6F3FE26F05}" srcOrd="1" destOrd="0" presId="urn:microsoft.com/office/officeart/2005/8/layout/vList2"/>
    <dgm:cxn modelId="{CB1C702A-711C-429D-9920-88B582B7A539}" type="presParOf" srcId="{CC8763B3-4621-4666-B669-3C5BA2A30DBE}" destId="{F674B1EB-7C16-427C-9D7D-944E5157F0F6}" srcOrd="2" destOrd="0" presId="urn:microsoft.com/office/officeart/2005/8/layout/vList2"/>
    <dgm:cxn modelId="{449D9D7A-B203-41E5-A4B4-1121E8C1990D}" type="presParOf" srcId="{CC8763B3-4621-4666-B669-3C5BA2A30DBE}" destId="{F856B672-D9AD-4A1F-BE39-8BA8B85231D0}" srcOrd="3" destOrd="0" presId="urn:microsoft.com/office/officeart/2005/8/layout/vList2"/>
    <dgm:cxn modelId="{1EEAD8D0-DCB3-4D66-92B2-2658E1122165}" type="presParOf" srcId="{CC8763B3-4621-4666-B669-3C5BA2A30DBE}" destId="{239A56AA-8CA4-45D2-AAA7-F32B26D151DB}" srcOrd="4" destOrd="0" presId="urn:microsoft.com/office/officeart/2005/8/layout/vList2"/>
    <dgm:cxn modelId="{9E67622C-C579-4275-BBCF-5D245040A5A2}" type="presParOf" srcId="{CC8763B3-4621-4666-B669-3C5BA2A30DBE}" destId="{04C77992-2E08-4A24-87DB-3D9323CE41DA}" srcOrd="5" destOrd="0" presId="urn:microsoft.com/office/officeart/2005/8/layout/vList2"/>
    <dgm:cxn modelId="{DB005713-86A8-4ACD-AB9F-E343C53A67D5}" type="presParOf" srcId="{CC8763B3-4621-4666-B669-3C5BA2A30DBE}" destId="{063BDBA2-A3DC-419F-9114-58CDD7E9676E}" srcOrd="6" destOrd="0" presId="urn:microsoft.com/office/officeart/2005/8/layout/vList2"/>
    <dgm:cxn modelId="{4A7C8CD5-1B1B-44DD-B53A-610FCFFEEF36}" type="presParOf" srcId="{CC8763B3-4621-4666-B669-3C5BA2A30DBE}" destId="{A914B8BF-CFD8-47FB-BE1A-5161F813C281}" srcOrd="7" destOrd="0" presId="urn:microsoft.com/office/officeart/2005/8/layout/vList2"/>
    <dgm:cxn modelId="{DF1AC9D9-F4DA-451A-8557-D071EB2703D2}" type="presParOf" srcId="{CC8763B3-4621-4666-B669-3C5BA2A30DBE}" destId="{2C838952-826C-4046-A3CA-180A4970B802}" srcOrd="8" destOrd="0" presId="urn:microsoft.com/office/officeart/2005/8/layout/vList2"/>
    <dgm:cxn modelId="{3BAC1AFE-927F-4355-BFC1-4A976DA68CA3}" type="presParOf" srcId="{CC8763B3-4621-4666-B669-3C5BA2A30DBE}" destId="{DD061BC6-7217-4983-91AB-8118DA993ADC}" srcOrd="9" destOrd="0" presId="urn:microsoft.com/office/officeart/2005/8/layout/vList2"/>
    <dgm:cxn modelId="{2A510DD1-4804-46B1-BEBC-6A280DE4D50F}" type="presParOf" srcId="{CC8763B3-4621-4666-B669-3C5BA2A30DBE}" destId="{2D4BE110-5AB9-41A3-9914-DEAE56F0A0B0}" srcOrd="10" destOrd="0" presId="urn:microsoft.com/office/officeart/2005/8/layout/vList2"/>
    <dgm:cxn modelId="{B53CBFD0-0300-4053-B6D0-2E43A4C6FBB6}" type="presParOf" srcId="{CC8763B3-4621-4666-B669-3C5BA2A30DBE}" destId="{A9B2BC83-0942-4001-80DE-769A77009AE5}" srcOrd="11" destOrd="0" presId="urn:microsoft.com/office/officeart/2005/8/layout/vList2"/>
    <dgm:cxn modelId="{D71EA645-AD3D-4E55-94D9-9ED24FD34CA1}" type="presParOf" srcId="{CC8763B3-4621-4666-B669-3C5BA2A30DBE}" destId="{0A218AEF-26AC-4E23-BDA1-668064282ED2}"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6" destOrd="0" parTransId="{173CE497-2C0D-479E-8754-25C7B4AF6CFC}" sibTransId="{4B234F5B-63CB-40EB-8CF6-E8D6F48FDC56}"/>
    <dgm:cxn modelId="{A2A06D29-6F79-453A-8101-A0BD6C827A06}" type="presOf" srcId="{A0DA5317-EAF1-4F1F-8F38-FD55A0BDE6CA}" destId="{2D4BE110-5AB9-41A3-9914-DEAE56F0A0B0}" srcOrd="0" destOrd="0" presId="urn:microsoft.com/office/officeart/2005/8/layout/vList2"/>
    <dgm:cxn modelId="{9A9F719B-26B2-4199-8A25-CC449A8F52D6}" type="presOf" srcId="{EDECB737-FAC0-4F47-9B1A-E18B883D0F75}" destId="{063BDBA2-A3DC-419F-9114-58CDD7E9676E}"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0D6CE2C6-E302-4582-8BFD-869E848BDD3D}" srcId="{703D4D02-5513-427D-B6E9-B2E187EE0C3A}" destId="{6526F20A-24B3-4FCD-963E-A1F037490F19}" srcOrd="2" destOrd="0" parTransId="{402CD06B-6C7D-443A-BDCA-256AA696F552}" sibTransId="{A3E1D46A-10CE-4B4D-8698-40709515AB29}"/>
    <dgm:cxn modelId="{C71A778D-1CDC-4E4C-81D2-6A090BD573C1}" srcId="{703D4D02-5513-427D-B6E9-B2E187EE0C3A}" destId="{C20F0585-25A9-4316-8468-51F9EA9FF381}" srcOrd="4" destOrd="0" parTransId="{CE01BC7B-693E-4C29-9382-1CEAFD123B89}" sibTransId="{1BD7690B-FDA0-4563-ADEA-0840A7131753}"/>
    <dgm:cxn modelId="{9118CD8C-9125-418C-8496-00DFB7071567}" type="presOf" srcId="{703D4D02-5513-427D-B6E9-B2E187EE0C3A}" destId="{CC8763B3-4621-4666-B669-3C5BA2A30DBE}" srcOrd="0" destOrd="0" presId="urn:microsoft.com/office/officeart/2005/8/layout/vList2"/>
    <dgm:cxn modelId="{88E0D746-EB02-48DB-A4C4-6CAE3E1A16AF}" type="presOf" srcId="{6526F20A-24B3-4FCD-963E-A1F037490F19}" destId="{2C838952-826C-4046-A3CA-180A4970B802}"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1030E46E-3C9E-4335-974E-3738748A08BE}" type="presOf" srcId="{10A0C590-A532-44A1-89C8-932F5D7DA730}" destId="{DF1768A1-F5E4-4152-9DE2-8FFC4D413F5A}" srcOrd="0" destOrd="0" presId="urn:microsoft.com/office/officeart/2005/8/layout/vList2"/>
    <dgm:cxn modelId="{0E61FFB5-E4B1-44B2-B3EC-884561B65018}" type="presOf" srcId="{E6CB1D23-BBD8-4875-97FB-76C6D1DF1786}" destId="{ECA2C48E-F743-4C45-B04A-3D046B3B5232}"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8B0007A0-320C-4385-B268-C4ECC14E7279}" srcId="{703D4D02-5513-427D-B6E9-B2E187EE0C3A}" destId="{E6CB1D23-BBD8-4875-97FB-76C6D1DF1786}" srcOrd="5" destOrd="0" parTransId="{653C8E81-D774-450C-B764-B27052D2ADAF}" sibTransId="{CE641938-312E-4D0A-926C-683FC7775F83}"/>
    <dgm:cxn modelId="{76FE15AB-33C2-4905-A639-C3EB524D0E82}" type="presOf" srcId="{42DA80EF-15E6-41D6-85F6-4F59594D0383}" destId="{47F42535-DFC2-4D29-B920-1C40FFE6B1E7}" srcOrd="0" destOrd="0" presId="urn:microsoft.com/office/officeart/2005/8/layout/vList2"/>
    <dgm:cxn modelId="{061CC817-61DB-4473-B1B9-F594265E9634}" type="presOf" srcId="{C20F0585-25A9-4316-8468-51F9EA9FF381}" destId="{0A218AEF-26AC-4E23-BDA1-668064282ED2}" srcOrd="0" destOrd="0" presId="urn:microsoft.com/office/officeart/2005/8/layout/vList2"/>
    <dgm:cxn modelId="{84626A9C-B09A-40BC-AF6B-B91FB4EB8585}" type="presParOf" srcId="{CC8763B3-4621-4666-B669-3C5BA2A30DBE}" destId="{DF1768A1-F5E4-4152-9DE2-8FFC4D413F5A}" srcOrd="0" destOrd="0" presId="urn:microsoft.com/office/officeart/2005/8/layout/vList2"/>
    <dgm:cxn modelId="{37769E57-B0A9-4B47-A911-550D52AA8A9E}" type="presParOf" srcId="{CC8763B3-4621-4666-B669-3C5BA2A30DBE}" destId="{4E6B4AFF-7F28-479F-BB0E-2E6F3FE26F05}" srcOrd="1" destOrd="0" presId="urn:microsoft.com/office/officeart/2005/8/layout/vList2"/>
    <dgm:cxn modelId="{621E226A-8931-47D7-A776-FC55D21C4BEF}" type="presParOf" srcId="{CC8763B3-4621-4666-B669-3C5BA2A30DBE}" destId="{063BDBA2-A3DC-419F-9114-58CDD7E9676E}" srcOrd="2" destOrd="0" presId="urn:microsoft.com/office/officeart/2005/8/layout/vList2"/>
    <dgm:cxn modelId="{7B30F26E-E3D6-49D1-B7F3-9F2ACD700DA3}" type="presParOf" srcId="{CC8763B3-4621-4666-B669-3C5BA2A30DBE}" destId="{A914B8BF-CFD8-47FB-BE1A-5161F813C281}" srcOrd="3" destOrd="0" presId="urn:microsoft.com/office/officeart/2005/8/layout/vList2"/>
    <dgm:cxn modelId="{AAE867BD-A731-4AB5-9454-D91371398F2C}" type="presParOf" srcId="{CC8763B3-4621-4666-B669-3C5BA2A30DBE}" destId="{2C838952-826C-4046-A3CA-180A4970B802}" srcOrd="4" destOrd="0" presId="urn:microsoft.com/office/officeart/2005/8/layout/vList2"/>
    <dgm:cxn modelId="{84F97AC7-AC57-446A-8FC7-F63CBA476346}" type="presParOf" srcId="{CC8763B3-4621-4666-B669-3C5BA2A30DBE}" destId="{DD061BC6-7217-4983-91AB-8118DA993ADC}" srcOrd="5" destOrd="0" presId="urn:microsoft.com/office/officeart/2005/8/layout/vList2"/>
    <dgm:cxn modelId="{5030864E-F3E6-4C3C-AD6A-F0141E29B22C}" type="presParOf" srcId="{CC8763B3-4621-4666-B669-3C5BA2A30DBE}" destId="{2D4BE110-5AB9-41A3-9914-DEAE56F0A0B0}" srcOrd="6" destOrd="0" presId="urn:microsoft.com/office/officeart/2005/8/layout/vList2"/>
    <dgm:cxn modelId="{0783BE88-1797-4CE3-AE6F-FB6DB5F70ECC}" type="presParOf" srcId="{CC8763B3-4621-4666-B669-3C5BA2A30DBE}" destId="{A9B2BC83-0942-4001-80DE-769A77009AE5}" srcOrd="7" destOrd="0" presId="urn:microsoft.com/office/officeart/2005/8/layout/vList2"/>
    <dgm:cxn modelId="{F0EA014E-CC6C-429A-9C74-63A2FBF8CAE3}" type="presParOf" srcId="{CC8763B3-4621-4666-B669-3C5BA2A30DBE}" destId="{0A218AEF-26AC-4E23-BDA1-668064282ED2}" srcOrd="8" destOrd="0" presId="urn:microsoft.com/office/officeart/2005/8/layout/vList2"/>
    <dgm:cxn modelId="{B0B291A6-F9E4-4993-89CC-87E92D774862}" type="presParOf" srcId="{CC8763B3-4621-4666-B669-3C5BA2A30DBE}" destId="{EE5B4C1A-3842-4237-90FA-AA7C94949449}" srcOrd="9" destOrd="0" presId="urn:microsoft.com/office/officeart/2005/8/layout/vList2"/>
    <dgm:cxn modelId="{4834B5C8-B093-4F49-B52B-9D3C23AAE362}" type="presParOf" srcId="{CC8763B3-4621-4666-B669-3C5BA2A30DBE}" destId="{ECA2C48E-F743-4C45-B04A-3D046B3B5232}" srcOrd="10" destOrd="0" presId="urn:microsoft.com/office/officeart/2005/8/layout/vList2"/>
    <dgm:cxn modelId="{A5D1E441-7838-41A6-8411-C8C603348E0A}" type="presParOf" srcId="{CC8763B3-4621-4666-B669-3C5BA2A30DBE}" destId="{2E454826-67AD-4191-A11B-410BD9B8A386}" srcOrd="11" destOrd="0" presId="urn:microsoft.com/office/officeart/2005/8/layout/vList2"/>
    <dgm:cxn modelId="{28CFB8EC-9EFC-4FD2-AD7D-5199B22032D5}" type="presParOf" srcId="{CC8763B3-4621-4666-B669-3C5BA2A30DBE}" destId="{47F42535-DFC2-4D29-B920-1C40FFE6B1E7}"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3CA0313B-F7F9-4AA6-AC61-8530DF1A8183}" type="presOf" srcId="{703D4D02-5513-427D-B6E9-B2E187EE0C3A}" destId="{CC8763B3-4621-4666-B669-3C5BA2A30DBE}" srcOrd="0" destOrd="0" presId="urn:microsoft.com/office/officeart/2005/8/layout/vList2"/>
    <dgm:cxn modelId="{D2B98751-EFC8-4A69-B13C-364557A988D5}"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9EE5F88B-FEF6-4605-99E4-6F1F0DBF9071}" type="presOf" srcId="{025D1167-F9B7-4E40-B002-E29EE5232431}" destId="{6D646A23-0A91-4432-9D52-5AA2386F485C}" srcOrd="0" destOrd="0" presId="urn:microsoft.com/office/officeart/2005/8/layout/vList2"/>
    <dgm:cxn modelId="{0DFC041A-91CA-4EB8-9256-54D2DDED4419}" type="presOf" srcId="{9387FC01-2A66-4109-B809-2FB306330CB1}" destId="{B6A3A167-9354-415B-8D75-E452646CD9C9}" srcOrd="0" destOrd="0" presId="urn:microsoft.com/office/officeart/2005/8/layout/vList2"/>
    <dgm:cxn modelId="{42A666E4-B2D1-411B-97E0-FC2EF4D06D7A}"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E9ADE447-CA1A-45F5-B58E-40658B11469B}" type="presParOf" srcId="{CC8763B3-4621-4666-B669-3C5BA2A30DBE}" destId="{C75F0C89-4FDE-43A5-BCFE-A9860503C606}" srcOrd="0" destOrd="0" presId="urn:microsoft.com/office/officeart/2005/8/layout/vList2"/>
    <dgm:cxn modelId="{5FB92923-4942-4A4E-B461-7AD4DE0339CD}" type="presParOf" srcId="{CC8763B3-4621-4666-B669-3C5BA2A30DBE}" destId="{0ED52BFE-7CEF-42F6-B591-8074C17D5745}" srcOrd="1" destOrd="0" presId="urn:microsoft.com/office/officeart/2005/8/layout/vList2"/>
    <dgm:cxn modelId="{44D1605F-D202-4BC4-9205-FF080A57E6EB}" type="presParOf" srcId="{CC8763B3-4621-4666-B669-3C5BA2A30DBE}" destId="{6D646A23-0A91-4432-9D52-5AA2386F485C}" srcOrd="2" destOrd="0" presId="urn:microsoft.com/office/officeart/2005/8/layout/vList2"/>
    <dgm:cxn modelId="{4CF3BE2A-8C72-46B6-86B8-99092E60E97D}" type="presParOf" srcId="{CC8763B3-4621-4666-B669-3C5BA2A30DBE}" destId="{2192C416-128C-4345-8B8B-1704AD9B7B6B}" srcOrd="3" destOrd="0" presId="urn:microsoft.com/office/officeart/2005/8/layout/vList2"/>
    <dgm:cxn modelId="{F34FF8C5-5AAA-4E26-AB21-DF8DC5CA49FE}" type="presParOf" srcId="{CC8763B3-4621-4666-B669-3C5BA2A30DBE}" destId="{B6A3A167-9354-415B-8D75-E452646CD9C9}" srcOrd="4" destOrd="0" presId="urn:microsoft.com/office/officeart/2005/8/layout/vList2"/>
    <dgm:cxn modelId="{8F450C2D-EAB6-4249-B23B-F37C9879223C}" type="presParOf" srcId="{CC8763B3-4621-4666-B669-3C5BA2A30DBE}" destId="{ED4BE098-3C4A-4809-8C9A-226C33202878}" srcOrd="5" destOrd="0" presId="urn:microsoft.com/office/officeart/2005/8/layout/vList2"/>
    <dgm:cxn modelId="{0C7512CC-FD5B-4DA3-AF6B-6E61F39E25B8}"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86DD405D-85DD-423B-849C-0C07C766A0A9}"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9196CA8B-063E-41AC-B2B8-6226780F2EF3}"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4E5181EE-B9BC-4773-8BDA-AD02330F09A1}" type="presOf" srcId="{025D1167-F9B7-4E40-B002-E29EE5232431}" destId="{6D646A23-0A91-4432-9D52-5AA2386F485C}" srcOrd="0" destOrd="0" presId="urn:microsoft.com/office/officeart/2005/8/layout/vList2"/>
    <dgm:cxn modelId="{15773FBF-B30D-427F-8B96-DAA41BB48779}" type="presOf" srcId="{7973B7AA-0253-4A2E-B6B1-2E327272DF81}" destId="{C75F0C89-4FDE-43A5-BCFE-A9860503C606}" srcOrd="0" destOrd="0" presId="urn:microsoft.com/office/officeart/2005/8/layout/vList2"/>
    <dgm:cxn modelId="{ECA68539-DB6B-4B4D-A513-08B57675D669}"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F140306-BD0C-4CD0-ABB4-ED0598B4F0AE}" type="presParOf" srcId="{CC8763B3-4621-4666-B669-3C5BA2A30DBE}" destId="{C75F0C89-4FDE-43A5-BCFE-A9860503C606}" srcOrd="0" destOrd="0" presId="urn:microsoft.com/office/officeart/2005/8/layout/vList2"/>
    <dgm:cxn modelId="{E463F59E-1CB6-4665-98E9-191819D4FDA5}" type="presParOf" srcId="{CC8763B3-4621-4666-B669-3C5BA2A30DBE}" destId="{0ED52BFE-7CEF-42F6-B591-8074C17D5745}" srcOrd="1" destOrd="0" presId="urn:microsoft.com/office/officeart/2005/8/layout/vList2"/>
    <dgm:cxn modelId="{BC8F8784-0091-47E7-8094-F1E7966785D5}" type="presParOf" srcId="{CC8763B3-4621-4666-B669-3C5BA2A30DBE}" destId="{6D646A23-0A91-4432-9D52-5AA2386F485C}" srcOrd="2" destOrd="0" presId="urn:microsoft.com/office/officeart/2005/8/layout/vList2"/>
    <dgm:cxn modelId="{35861121-6319-4E46-A3BE-4853D6372BC0}" type="presParOf" srcId="{CC8763B3-4621-4666-B669-3C5BA2A30DBE}" destId="{2192C416-128C-4345-8B8B-1704AD9B7B6B}" srcOrd="3" destOrd="0" presId="urn:microsoft.com/office/officeart/2005/8/layout/vList2"/>
    <dgm:cxn modelId="{FE43D074-99EA-47F5-A0F9-7DA77EDBF7E7}" type="presParOf" srcId="{CC8763B3-4621-4666-B669-3C5BA2A30DBE}" destId="{B6A3A167-9354-415B-8D75-E452646CD9C9}" srcOrd="4" destOrd="0" presId="urn:microsoft.com/office/officeart/2005/8/layout/vList2"/>
    <dgm:cxn modelId="{9CA09044-B3BA-4084-B01A-E2A5E27A6F5D}" type="presParOf" srcId="{CC8763B3-4621-4666-B669-3C5BA2A30DBE}" destId="{ED4BE098-3C4A-4809-8C9A-226C33202878}" srcOrd="5" destOrd="0" presId="urn:microsoft.com/office/officeart/2005/8/layout/vList2"/>
    <dgm:cxn modelId="{4F99A1F8-EEB8-4184-870A-2C5EAB2BA480}"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5DF21E42-605B-47A5-9C7B-2815AE7CB039}" type="presOf" srcId="{B557A735-D5FA-471D-9E9D-A8B2EF428C20}" destId="{75B6D5AB-5A9D-4D18-9993-99CF2C797197}" srcOrd="0" destOrd="0" presId="urn:microsoft.com/office/officeart/2005/8/layout/vList2"/>
    <dgm:cxn modelId="{96E8FD57-1FE4-470D-84BF-AE1537312B3F}" type="presOf" srcId="{7973B7AA-0253-4A2E-B6B1-2E327272DF81}" destId="{C75F0C89-4FDE-43A5-BCFE-A9860503C606}" srcOrd="0" destOrd="0" presId="urn:microsoft.com/office/officeart/2005/8/layout/vList2"/>
    <dgm:cxn modelId="{FC9D8DD2-8194-4559-82C5-BD11ED46E3F1}" type="presOf" srcId="{9387FC01-2A66-4109-B809-2FB306330CB1}" destId="{B6A3A167-9354-415B-8D75-E452646CD9C9}" srcOrd="0" destOrd="0" presId="urn:microsoft.com/office/officeart/2005/8/layout/vList2"/>
    <dgm:cxn modelId="{CAE190E4-35FB-4598-B9F4-64935F85E18E}" type="presOf" srcId="{025D1167-F9B7-4E40-B002-E29EE5232431}" destId="{6D646A23-0A91-4432-9D52-5AA2386F485C}"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FB2859FD-1A6B-4F43-B596-7914DD0B5F00}" type="presOf" srcId="{703D4D02-5513-427D-B6E9-B2E187EE0C3A}" destId="{CC8763B3-4621-4666-B669-3C5BA2A30DBE}" srcOrd="0" destOrd="0" presId="urn:microsoft.com/office/officeart/2005/8/layout/vList2"/>
    <dgm:cxn modelId="{8F4AA091-3296-458F-AEED-4F7E78D41254}" type="presParOf" srcId="{CC8763B3-4621-4666-B669-3C5BA2A30DBE}" destId="{C75F0C89-4FDE-43A5-BCFE-A9860503C606}" srcOrd="0" destOrd="0" presId="urn:microsoft.com/office/officeart/2005/8/layout/vList2"/>
    <dgm:cxn modelId="{677EA501-026C-4216-9E7D-D38E2C1686FD}" type="presParOf" srcId="{CC8763B3-4621-4666-B669-3C5BA2A30DBE}" destId="{0ED52BFE-7CEF-42F6-B591-8074C17D5745}" srcOrd="1" destOrd="0" presId="urn:microsoft.com/office/officeart/2005/8/layout/vList2"/>
    <dgm:cxn modelId="{A1BD28E3-7BE3-4688-A639-43F272488028}" type="presParOf" srcId="{CC8763B3-4621-4666-B669-3C5BA2A30DBE}" destId="{6D646A23-0A91-4432-9D52-5AA2386F485C}" srcOrd="2" destOrd="0" presId="urn:microsoft.com/office/officeart/2005/8/layout/vList2"/>
    <dgm:cxn modelId="{3009ED63-A51F-4D06-A5C0-14CE4EE196F4}" type="presParOf" srcId="{CC8763B3-4621-4666-B669-3C5BA2A30DBE}" destId="{2192C416-128C-4345-8B8B-1704AD9B7B6B}" srcOrd="3" destOrd="0" presId="urn:microsoft.com/office/officeart/2005/8/layout/vList2"/>
    <dgm:cxn modelId="{4BC7A2D1-6315-4468-B10A-75EA6745F6C2}" type="presParOf" srcId="{CC8763B3-4621-4666-B669-3C5BA2A30DBE}" destId="{B6A3A167-9354-415B-8D75-E452646CD9C9}" srcOrd="4" destOrd="0" presId="urn:microsoft.com/office/officeart/2005/8/layout/vList2"/>
    <dgm:cxn modelId="{FEDDFFF0-786D-4639-8884-7E19B02163AB}" type="presParOf" srcId="{CC8763B3-4621-4666-B669-3C5BA2A30DBE}" destId="{ED4BE098-3C4A-4809-8C9A-226C33202878}" srcOrd="5" destOrd="0" presId="urn:microsoft.com/office/officeart/2005/8/layout/vList2"/>
    <dgm:cxn modelId="{21C87B01-00A8-45CF-B007-3B3ED2FA5AB3}"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D5BD8CE-BE40-4618-9F03-3D94F96BCE13}" type="presOf" srcId="{025D1167-F9B7-4E40-B002-E29EE5232431}" destId="{6D646A23-0A91-4432-9D52-5AA2386F485C}" srcOrd="0" destOrd="0" presId="urn:microsoft.com/office/officeart/2005/8/layout/vList2"/>
    <dgm:cxn modelId="{6506C49C-87B9-4AB3-A92C-CCB813C9FA58}"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480CB87F-31EE-4370-AC1D-7338DC6007DC}" type="presOf" srcId="{7973B7AA-0253-4A2E-B6B1-2E327272DF81}" destId="{C75F0C89-4FDE-43A5-BCFE-A9860503C606}" srcOrd="0" destOrd="0" presId="urn:microsoft.com/office/officeart/2005/8/layout/vList2"/>
    <dgm:cxn modelId="{D8B62771-BC8E-466E-8679-8EB06FD3FAA8}" type="presOf" srcId="{703D4D02-5513-427D-B6E9-B2E187EE0C3A}" destId="{CC8763B3-4621-4666-B669-3C5BA2A30DBE}" srcOrd="0" destOrd="0" presId="urn:microsoft.com/office/officeart/2005/8/layout/vList2"/>
    <dgm:cxn modelId="{5460A770-0E83-449C-A0B5-7A702CC851CA}"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69CE2BFF-6327-4FB2-93BE-EBBD95D92FA4}" type="presParOf" srcId="{CC8763B3-4621-4666-B669-3C5BA2A30DBE}" destId="{C75F0C89-4FDE-43A5-BCFE-A9860503C606}" srcOrd="0" destOrd="0" presId="urn:microsoft.com/office/officeart/2005/8/layout/vList2"/>
    <dgm:cxn modelId="{96FE349F-0D81-4CB7-8008-A4FA29DE4B79}" type="presParOf" srcId="{CC8763B3-4621-4666-B669-3C5BA2A30DBE}" destId="{0ED52BFE-7CEF-42F6-B591-8074C17D5745}" srcOrd="1" destOrd="0" presId="urn:microsoft.com/office/officeart/2005/8/layout/vList2"/>
    <dgm:cxn modelId="{601CC4FF-15B4-46EA-AD02-5C2F1BEDBAA3}" type="presParOf" srcId="{CC8763B3-4621-4666-B669-3C5BA2A30DBE}" destId="{6D646A23-0A91-4432-9D52-5AA2386F485C}" srcOrd="2" destOrd="0" presId="urn:microsoft.com/office/officeart/2005/8/layout/vList2"/>
    <dgm:cxn modelId="{C05B5693-0C70-4D49-A5B1-9340ED66730F}" type="presParOf" srcId="{CC8763B3-4621-4666-B669-3C5BA2A30DBE}" destId="{2192C416-128C-4345-8B8B-1704AD9B7B6B}" srcOrd="3" destOrd="0" presId="urn:microsoft.com/office/officeart/2005/8/layout/vList2"/>
    <dgm:cxn modelId="{398D19D1-A347-446E-A315-37B745D195A4}" type="presParOf" srcId="{CC8763B3-4621-4666-B669-3C5BA2A30DBE}" destId="{B6A3A167-9354-415B-8D75-E452646CD9C9}" srcOrd="4" destOrd="0" presId="urn:microsoft.com/office/officeart/2005/8/layout/vList2"/>
    <dgm:cxn modelId="{5E93E8D6-6FD3-4850-BB7F-8FE624FE14D4}" type="presParOf" srcId="{CC8763B3-4621-4666-B669-3C5BA2A30DBE}" destId="{ED4BE098-3C4A-4809-8C9A-226C33202878}" srcOrd="5" destOrd="0" presId="urn:microsoft.com/office/officeart/2005/8/layout/vList2"/>
    <dgm:cxn modelId="{8C97BE0F-D91F-4735-B938-41C3EF49C34F}" type="presParOf" srcId="{CC8763B3-4621-4666-B669-3C5BA2A30DBE}" destId="{75B6D5AB-5A9D-4D18-9993-99CF2C79719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745847A0-0BDF-4082-BF56-93B35A65B605}" type="presOf" srcId="{5BCFEC87-2571-489B-891D-0E70E9F09AD4}" destId="{FEE47416-7ADC-4F04-B888-18152B43E14E}" srcOrd="0" destOrd="0" presId="urn:microsoft.com/office/officeart/2005/8/layout/vList2"/>
    <dgm:cxn modelId="{B5921F24-2928-4612-AF31-C79DD54450E4}"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CC50CB87-681C-4974-A635-C635760527B3}" type="presOf" srcId="{E103F50F-1A90-416B-9E61-819078A87576}" destId="{37044683-296D-4928-A19D-1A7547B9EB23}" srcOrd="0" destOrd="0" presId="urn:microsoft.com/office/officeart/2005/8/layout/vList2"/>
    <dgm:cxn modelId="{E3823C5E-B522-4608-8E3A-508E616B5CF1}" type="presOf" srcId="{9B0D2C3E-33DB-4083-909C-C0999CE06016}" destId="{4295595F-D20B-405E-8AB4-688E1DEC2787}" srcOrd="0" destOrd="0" presId="urn:microsoft.com/office/officeart/2005/8/layout/vList2"/>
    <dgm:cxn modelId="{E65429A3-597F-4A73-8F23-BF7A7A24FDB2}" type="presOf" srcId="{4B0BF9B7-7B7A-4A7C-A05B-B1BE1B648CE9}" destId="{A17B7EE2-1D78-4802-A42E-D5C47A93A332}" srcOrd="0" destOrd="0" presId="urn:microsoft.com/office/officeart/2005/8/layout/vList2"/>
    <dgm:cxn modelId="{309484ED-C20E-4D36-A3A1-3EEA79556ACD}"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6DB04BEB-8FD7-40C7-978A-7E39B435D27E}" type="presOf" srcId="{5BC77895-9CE9-4054-B933-25BDDF9C1F4C}" destId="{C257A4DF-BA63-4CF7-ABE1-B114FC9563C2}" srcOrd="0" destOrd="0" presId="urn:microsoft.com/office/officeart/2005/8/layout/vList2"/>
    <dgm:cxn modelId="{72D2CB43-CAAB-45F5-BE88-6D5064D0F35A}" type="presOf" srcId="{E5EF136F-65BC-440D-A019-C0F886E2577C}" destId="{BB581282-D2E9-4881-BBB5-D7AE975D856F}"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12A284CA-C8FD-4DFB-8953-20009664561F}" type="presParOf" srcId="{A17B7EE2-1D78-4802-A42E-D5C47A93A332}" destId="{FEE47416-7ADC-4F04-B888-18152B43E14E}" srcOrd="0" destOrd="0" presId="urn:microsoft.com/office/officeart/2005/8/layout/vList2"/>
    <dgm:cxn modelId="{147C1EF1-2CA0-45D9-89B8-AFE8524267BB}" type="presParOf" srcId="{A17B7EE2-1D78-4802-A42E-D5C47A93A332}" destId="{4C71D70E-D4E8-40C9-B61A-A6DF24ED5625}" srcOrd="1" destOrd="0" presId="urn:microsoft.com/office/officeart/2005/8/layout/vList2"/>
    <dgm:cxn modelId="{73F2DE60-66A1-4D87-940B-9F8E812DF374}" type="presParOf" srcId="{A17B7EE2-1D78-4802-A42E-D5C47A93A332}" destId="{C257A4DF-BA63-4CF7-ABE1-B114FC9563C2}" srcOrd="2" destOrd="0" presId="urn:microsoft.com/office/officeart/2005/8/layout/vList2"/>
    <dgm:cxn modelId="{343E37FC-C0CE-4636-92FD-E2F9DA9BE3C1}" type="presParOf" srcId="{A17B7EE2-1D78-4802-A42E-D5C47A93A332}" destId="{B38E9941-A3A6-4796-8072-ADCD44E1774C}" srcOrd="3" destOrd="0" presId="urn:microsoft.com/office/officeart/2005/8/layout/vList2"/>
    <dgm:cxn modelId="{D5C35A1B-3F8B-4D1E-AF25-69E39D82441A}" type="presParOf" srcId="{A17B7EE2-1D78-4802-A42E-D5C47A93A332}" destId="{4295595F-D20B-405E-8AB4-688E1DEC2787}" srcOrd="4" destOrd="0" presId="urn:microsoft.com/office/officeart/2005/8/layout/vList2"/>
    <dgm:cxn modelId="{DF03E917-A9D7-40AE-B3C6-5AF5AAD37F68}" type="presParOf" srcId="{A17B7EE2-1D78-4802-A42E-D5C47A93A332}" destId="{6793D6C1-11C4-4549-AA87-8A72272FF6B1}" srcOrd="5" destOrd="0" presId="urn:microsoft.com/office/officeart/2005/8/layout/vList2"/>
    <dgm:cxn modelId="{983DEC70-ADF5-4B08-9CD3-007699C87EF4}" type="presParOf" srcId="{A17B7EE2-1D78-4802-A42E-D5C47A93A332}" destId="{37044683-296D-4928-A19D-1A7547B9EB23}" srcOrd="6" destOrd="0" presId="urn:microsoft.com/office/officeart/2005/8/layout/vList2"/>
    <dgm:cxn modelId="{CF560499-3CF1-475D-A0A4-5BA3E75C47DD}" type="presParOf" srcId="{A17B7EE2-1D78-4802-A42E-D5C47A93A332}" destId="{A8DC0224-C23C-470A-9860-43CF041DAA78}" srcOrd="7" destOrd="0" presId="urn:microsoft.com/office/officeart/2005/8/layout/vList2"/>
    <dgm:cxn modelId="{186599EE-C80C-4C32-9C32-8E06E05CC5B1}" type="presParOf" srcId="{A17B7EE2-1D78-4802-A42E-D5C47A93A332}" destId="{35B7FA0E-A7C6-469B-9CC6-2694F8ACFFCE}" srcOrd="8" destOrd="0" presId="urn:microsoft.com/office/officeart/2005/8/layout/vList2"/>
    <dgm:cxn modelId="{BB91680D-6EFB-43F9-98D3-D413820FDE98}" type="presParOf" srcId="{A17B7EE2-1D78-4802-A42E-D5C47A93A332}" destId="{74DBFF6F-C3F3-4B08-807D-9792880EAF31}" srcOrd="9" destOrd="0" presId="urn:microsoft.com/office/officeart/2005/8/layout/vList2"/>
    <dgm:cxn modelId="{4841850B-B02C-44A9-8683-9E2F05DFA7C1}" type="presParOf" srcId="{A17B7EE2-1D78-4802-A42E-D5C47A93A332}" destId="{C2D199EF-EC9A-4C6D-8BD7-CC11CB57AA65}" srcOrd="10" destOrd="0" presId="urn:microsoft.com/office/officeart/2005/8/layout/vList2"/>
    <dgm:cxn modelId="{5BE933ED-9F83-476E-B6C9-F3F74D0CDEF0}" type="presParOf" srcId="{A17B7EE2-1D78-4802-A42E-D5C47A93A332}" destId="{F4C439AD-BC66-42C3-9105-C5B50C42525C}" srcOrd="11" destOrd="0" presId="urn:microsoft.com/office/officeart/2005/8/layout/vList2"/>
    <dgm:cxn modelId="{A1D83787-9596-4F33-B693-3FE69A068DB3}"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6020317-A786-4DB6-9BA5-8AE0D85F192D}" type="presOf" srcId="{E5EF136F-65BC-440D-A019-C0F886E2577C}" destId="{BB581282-D2E9-4881-BBB5-D7AE975D856F}"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1E1F6FC8-8EEC-40AB-A248-6D3A23F52253}" type="presOf" srcId="{5BC77895-9CE9-4054-B933-25BDDF9C1F4C}" destId="{C257A4DF-BA63-4CF7-ABE1-B114FC9563C2}"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024F4D60-97B4-455B-A21C-44F56974F06E}" type="presOf" srcId="{0240E6BA-A916-4076-9EA5-E14A9617F930}" destId="{35B7FA0E-A7C6-469B-9CC6-2694F8ACFFCE}" srcOrd="0" destOrd="0" presId="urn:microsoft.com/office/officeart/2005/8/layout/vList2"/>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Managing High Performers and High Potentials</a:t>
          </a: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sp:txBody>
      <dsp:txXfrm>
        <a:off x="49947" y="3419270"/>
        <a:ext cx="8253034" cy="9232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26269"/>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sp:txBody>
      <dsp:txXfrm>
        <a:off x="31859" y="58128"/>
        <a:ext cx="7708682" cy="588922"/>
      </dsp:txXfrm>
    </dsp:sp>
    <dsp:sp modelId="{C257A4DF-BA63-4CF7-ABE1-B114FC9563C2}">
      <dsp:nvSpPr>
        <dsp:cNvPr id="0" name=""/>
        <dsp:cNvSpPr/>
      </dsp:nvSpPr>
      <dsp:spPr>
        <a:xfrm>
          <a:off x="0" y="682270"/>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sp:txBody>
      <dsp:txXfrm>
        <a:off x="31859" y="714129"/>
        <a:ext cx="7708682" cy="588922"/>
      </dsp:txXfrm>
    </dsp:sp>
    <dsp:sp modelId="{4295595F-D20B-405E-8AB4-688E1DEC2787}">
      <dsp:nvSpPr>
        <dsp:cNvPr id="0" name=""/>
        <dsp:cNvSpPr/>
      </dsp:nvSpPr>
      <dsp:spPr>
        <a:xfrm>
          <a:off x="0" y="1346392"/>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sp:txBody>
      <dsp:txXfrm>
        <a:off x="31859" y="1378251"/>
        <a:ext cx="7708682" cy="588922"/>
      </dsp:txXfrm>
    </dsp:sp>
    <dsp:sp modelId="{37044683-296D-4928-A19D-1A7547B9EB23}">
      <dsp:nvSpPr>
        <dsp:cNvPr id="0" name=""/>
        <dsp:cNvSpPr/>
      </dsp:nvSpPr>
      <dsp:spPr>
        <a:xfrm>
          <a:off x="0" y="2013939"/>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sp:txBody>
      <dsp:txXfrm>
        <a:off x="31859" y="2045798"/>
        <a:ext cx="7708682" cy="588922"/>
      </dsp:txXfrm>
    </dsp:sp>
    <dsp:sp modelId="{35B7FA0E-A7C6-469B-9CC6-2694F8ACFFCE}">
      <dsp:nvSpPr>
        <dsp:cNvPr id="0" name=""/>
        <dsp:cNvSpPr/>
      </dsp:nvSpPr>
      <dsp:spPr>
        <a:xfrm>
          <a:off x="0" y="2681963"/>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sp:txBody>
      <dsp:txXfrm>
        <a:off x="31859" y="2713822"/>
        <a:ext cx="7708682" cy="588922"/>
      </dsp:txXfrm>
    </dsp:sp>
    <dsp:sp modelId="{C2D199EF-EC9A-4C6D-8BD7-CC11CB57AA65}">
      <dsp:nvSpPr>
        <dsp:cNvPr id="0" name=""/>
        <dsp:cNvSpPr/>
      </dsp:nvSpPr>
      <dsp:spPr>
        <a:xfrm>
          <a:off x="0" y="3348020"/>
          <a:ext cx="7772400" cy="65264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sp:txBody>
      <dsp:txXfrm>
        <a:off x="31859" y="3379879"/>
        <a:ext cx="7708682" cy="588922"/>
      </dsp:txXfrm>
    </dsp:sp>
    <dsp:sp modelId="{BB581282-D2E9-4881-BBB5-D7AE975D856F}">
      <dsp:nvSpPr>
        <dsp:cNvPr id="0" name=""/>
        <dsp:cNvSpPr/>
      </dsp:nvSpPr>
      <dsp:spPr>
        <a:xfrm>
          <a:off x="0" y="4015061"/>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sp:txBody>
      <dsp:txXfrm>
        <a:off x="31859" y="4046920"/>
        <a:ext cx="7708682" cy="5889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extLst>
      <p:ext uri="{BB962C8B-B14F-4D97-AF65-F5344CB8AC3E}">
        <p14:creationId xmlns="" xmlns:p14="http://schemas.microsoft.com/office/powerpoint/2010/main" val="11896866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a:t>
            </a:r>
            <a:r>
              <a:rPr lang="en-MY" sz="6000"/>
              <a:t>- </a:t>
            </a:r>
            <a:r>
              <a:rPr lang="en-MY" sz="6000" smtClean="0"/>
              <a:t>IV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5896857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838200" y="3810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62000" y="2057400"/>
            <a:ext cx="7772400" cy="3276600"/>
          </a:xfrm>
        </p:spPr>
        <p:txBody>
          <a:bodyPr>
            <a:normAutofit/>
          </a:bodyPr>
          <a:lstStyle/>
          <a:p>
            <a:pPr marL="0" indent="0">
              <a:buNone/>
            </a:pPr>
            <a:r>
              <a:rPr lang="en-MY" sz="24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 xmlns:p14="http://schemas.microsoft.com/office/powerpoint/2010/main" val="25430086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533400" y="1828800"/>
            <a:ext cx="8001000" cy="4530725"/>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534380" y="1556792"/>
            <a:ext cx="8228620" cy="4530725"/>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90600" y="228600"/>
            <a:ext cx="7200900" cy="1142385"/>
          </a:xfrm>
        </p:spPr>
        <p:txBody>
          <a:bodyPr/>
          <a:lstStyle/>
          <a:p>
            <a:r>
              <a:rPr lang="en-MY"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47800" y="1524000"/>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69137422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 xmlns:a16="http://schemas.microsoft.com/office/drawing/2014/main"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 xmlns:p14="http://schemas.microsoft.com/office/powerpoint/2010/main" val="253931214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 xmlns:p14="http://schemas.microsoft.com/office/powerpoint/2010/main" val="79127072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 xmlns:a16="http://schemas.microsoft.com/office/drawing/2014/main"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 xmlns:p14="http://schemas.microsoft.com/office/powerpoint/2010/main" val="389465483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 xmlns:a16="http://schemas.microsoft.com/office/drawing/2014/main"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 xmlns:p14="http://schemas.microsoft.com/office/powerpoint/2010/main" val="317180904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 xmlns:p14="http://schemas.microsoft.com/office/powerpoint/2010/main" val="38796846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 xmlns:p14="http://schemas.microsoft.com/office/powerpoint/2010/main" val="314589604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 xmlns:a16="http://schemas.microsoft.com/office/drawing/2014/main"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 xmlns:p14="http://schemas.microsoft.com/office/powerpoint/2010/main" val="199652704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 xmlns:a16="http://schemas.microsoft.com/office/drawing/2014/main"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 xmlns:p14="http://schemas.microsoft.com/office/powerpoint/2010/main" val="152705520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 xmlns:a16="http://schemas.microsoft.com/office/drawing/2014/main"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 xmlns:p14="http://schemas.microsoft.com/office/powerpoint/2010/main" val="137569088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6025269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 xmlns:a16="http://schemas.microsoft.com/office/drawing/2014/main"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 xmlns:a16="http://schemas.microsoft.com/office/drawing/2014/main"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 xmlns:p14="http://schemas.microsoft.com/office/powerpoint/2010/main" val="32388718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 xmlns:a16="http://schemas.microsoft.com/office/drawing/2014/main"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 xmlns:p14="http://schemas.microsoft.com/office/powerpoint/2010/main" val="235645119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 xmlns:a16="http://schemas.microsoft.com/office/drawing/2014/main"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 xmlns:p14="http://schemas.microsoft.com/office/powerpoint/2010/main" val="10055459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 xmlns:a16="http://schemas.microsoft.com/office/drawing/2014/main"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 xmlns:p14="http://schemas.microsoft.com/office/powerpoint/2010/main" val="35332707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 xmlns:a16="http://schemas.microsoft.com/office/drawing/2014/main"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 xmlns:p14="http://schemas.microsoft.com/office/powerpoint/2010/main" val="13280987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 xmlns:a16="http://schemas.microsoft.com/office/drawing/2014/main"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 xmlns:a16="http://schemas.microsoft.com/office/drawing/2014/main"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 xmlns:p14="http://schemas.microsoft.com/office/powerpoint/2010/main" val="98938431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 xmlns:a16="http://schemas.microsoft.com/office/drawing/2014/main"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 xmlns:p14="http://schemas.microsoft.com/office/powerpoint/2010/main" val="339534273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 xmlns:a16="http://schemas.microsoft.com/office/drawing/2014/main"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 xmlns:a16="http://schemas.microsoft.com/office/drawing/2014/main" val="3108717177"/>
                    </a:ext>
                  </a:extLst>
                </a:gridCol>
                <a:gridCol w="1994520">
                  <a:extLst>
                    <a:ext uri="{9D8B030D-6E8A-4147-A177-3AD203B41FA5}">
                      <a16:colId xmlns="" xmlns:a16="http://schemas.microsoft.com/office/drawing/2014/main" val="1490980916"/>
                    </a:ext>
                  </a:extLst>
                </a:gridCol>
                <a:gridCol w="1994520">
                  <a:extLst>
                    <a:ext uri="{9D8B030D-6E8A-4147-A177-3AD203B41FA5}">
                      <a16:colId xmlns="" xmlns:a16="http://schemas.microsoft.com/office/drawing/2014/main" val="3278974668"/>
                    </a:ext>
                  </a:extLst>
                </a:gridCol>
                <a:gridCol w="1994520">
                  <a:extLst>
                    <a:ext uri="{9D8B030D-6E8A-4147-A177-3AD203B41FA5}">
                      <a16:colId xmlns=""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 xmlns:a16="http://schemas.microsoft.com/office/drawing/2014/main" val="1220918051"/>
                  </a:ext>
                </a:extLst>
              </a:tr>
            </a:tbl>
          </a:graphicData>
        </a:graphic>
      </p:graphicFrame>
    </p:spTree>
    <p:extLst>
      <p:ext uri="{BB962C8B-B14F-4D97-AF65-F5344CB8AC3E}">
        <p14:creationId xmlns="" xmlns:p14="http://schemas.microsoft.com/office/powerpoint/2010/main" val="287654896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 xmlns:p14="http://schemas.microsoft.com/office/powerpoint/2010/main" val="177199952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 xmlns:p14="http://schemas.microsoft.com/office/powerpoint/2010/main" val="352142304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4BDFBE-4E09-421A-A04D-F1CA263D54C1}"/>
              </a:ext>
            </a:extLst>
          </p:cNvPr>
          <p:cNvSpPr>
            <a:spLocks noGrp="1"/>
          </p:cNvSpPr>
          <p:nvPr>
            <p:ph type="title"/>
          </p:nvPr>
        </p:nvSpPr>
        <p:spPr>
          <a:xfrm>
            <a:off x="914400" y="304800"/>
            <a:ext cx="7200900" cy="579439"/>
          </a:xfrm>
        </p:spPr>
        <p:txBody>
          <a:bodyPr/>
          <a:lstStyle/>
          <a:p>
            <a:r>
              <a:rPr lang="en-MY" dirty="0"/>
              <a:t>Situational Leadership</a:t>
            </a:r>
          </a:p>
        </p:txBody>
      </p:sp>
      <p:sp>
        <p:nvSpPr>
          <p:cNvPr id="4" name="TextBox 3">
            <a:extLst>
              <a:ext uri="{FF2B5EF4-FFF2-40B4-BE49-F238E27FC236}">
                <a16:creationId xmlns="" xmlns:a16="http://schemas.microsoft.com/office/drawing/2014/main" id="{8874A13F-BCB5-4757-9D92-A7926680A43B}"/>
              </a:ext>
            </a:extLst>
          </p:cNvPr>
          <p:cNvSpPr txBox="1"/>
          <p:nvPr/>
        </p:nvSpPr>
        <p:spPr>
          <a:xfrm>
            <a:off x="533400" y="1066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 xmlns:p14="http://schemas.microsoft.com/office/powerpoint/2010/main" val="370271489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3F783F-E18F-4EA5-BB4B-FC24A0CEEC3A}"/>
              </a:ext>
            </a:extLst>
          </p:cNvPr>
          <p:cNvSpPr>
            <a:spLocks noGrp="1"/>
          </p:cNvSpPr>
          <p:nvPr>
            <p:ph type="title"/>
          </p:nvPr>
        </p:nvSpPr>
        <p:spPr>
          <a:xfrm>
            <a:off x="914400" y="304800"/>
            <a:ext cx="7200900" cy="655639"/>
          </a:xfrm>
        </p:spPr>
        <p:txBody>
          <a:bodyPr/>
          <a:lstStyle/>
          <a:p>
            <a:r>
              <a:rPr lang="en-MY" dirty="0"/>
              <a:t>Situational Leadership</a:t>
            </a:r>
          </a:p>
        </p:txBody>
      </p:sp>
      <p:pic>
        <p:nvPicPr>
          <p:cNvPr id="5" name="Picture 4">
            <a:extLst>
              <a:ext uri="{FF2B5EF4-FFF2-40B4-BE49-F238E27FC236}">
                <a16:creationId xmlns="" xmlns:a16="http://schemas.microsoft.com/office/drawing/2014/main" id="{AFD2F3C2-294C-4C98-AAE2-AC05C9A05048}"/>
              </a:ext>
            </a:extLst>
          </p:cNvPr>
          <p:cNvPicPr>
            <a:picLocks noChangeAspect="1"/>
          </p:cNvPicPr>
          <p:nvPr/>
        </p:nvPicPr>
        <p:blipFill>
          <a:blip r:embed="rId2"/>
          <a:stretch>
            <a:fillRect/>
          </a:stretch>
        </p:blipFill>
        <p:spPr>
          <a:xfrm>
            <a:off x="1600200" y="1219200"/>
            <a:ext cx="6192688" cy="4423349"/>
          </a:xfrm>
          <a:prstGeom prst="rect">
            <a:avLst/>
          </a:prstGeom>
        </p:spPr>
      </p:pic>
    </p:spTree>
    <p:extLst>
      <p:ext uri="{BB962C8B-B14F-4D97-AF65-F5344CB8AC3E}">
        <p14:creationId xmlns="" xmlns:p14="http://schemas.microsoft.com/office/powerpoint/2010/main" val="307835460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ED15A-2D82-451F-A2C3-D3C20830B2DA}"/>
              </a:ext>
            </a:extLst>
          </p:cNvPr>
          <p:cNvSpPr>
            <a:spLocks noGrp="1"/>
          </p:cNvSpPr>
          <p:nvPr>
            <p:ph type="title"/>
          </p:nvPr>
        </p:nvSpPr>
        <p:spPr>
          <a:xfrm>
            <a:off x="990600" y="381000"/>
            <a:ext cx="7200900" cy="731839"/>
          </a:xfrm>
        </p:spPr>
        <p:txBody>
          <a:bodyPr/>
          <a:lstStyle/>
          <a:p>
            <a:r>
              <a:rPr lang="en-MY" dirty="0"/>
              <a:t>Follower Development level</a:t>
            </a:r>
          </a:p>
        </p:txBody>
      </p:sp>
      <p:pic>
        <p:nvPicPr>
          <p:cNvPr id="5" name="Picture 4">
            <a:extLst>
              <a:ext uri="{FF2B5EF4-FFF2-40B4-BE49-F238E27FC236}">
                <a16:creationId xmlns="" xmlns:a16="http://schemas.microsoft.com/office/drawing/2014/main" id="{981AB389-EEE7-4036-94EF-38684E69F40D}"/>
              </a:ext>
            </a:extLst>
          </p:cNvPr>
          <p:cNvPicPr>
            <a:picLocks noChangeAspect="1"/>
          </p:cNvPicPr>
          <p:nvPr/>
        </p:nvPicPr>
        <p:blipFill>
          <a:blip r:embed="rId2"/>
          <a:stretch>
            <a:fillRect/>
          </a:stretch>
        </p:blipFill>
        <p:spPr>
          <a:xfrm>
            <a:off x="1447800" y="1524000"/>
            <a:ext cx="6557913" cy="4150177"/>
          </a:xfrm>
          <a:prstGeom prst="rect">
            <a:avLst/>
          </a:prstGeom>
        </p:spPr>
      </p:pic>
    </p:spTree>
    <p:extLst>
      <p:ext uri="{BB962C8B-B14F-4D97-AF65-F5344CB8AC3E}">
        <p14:creationId xmlns="" xmlns:p14="http://schemas.microsoft.com/office/powerpoint/2010/main" val="400161272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 xmlns:p14="http://schemas.microsoft.com/office/powerpoint/2010/main" val="367229059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A37E1-18EE-441E-A50A-CB2E0971910D}"/>
              </a:ext>
            </a:extLst>
          </p:cNvPr>
          <p:cNvSpPr>
            <a:spLocks noGrp="1"/>
          </p:cNvSpPr>
          <p:nvPr>
            <p:ph type="title"/>
          </p:nvPr>
        </p:nvSpPr>
        <p:spPr>
          <a:xfrm>
            <a:off x="1143000" y="228600"/>
            <a:ext cx="7200900" cy="655639"/>
          </a:xfrm>
        </p:spPr>
        <p:txBody>
          <a:bodyPr/>
          <a:lstStyle/>
          <a:p>
            <a:r>
              <a:rPr lang="en-MY" dirty="0"/>
              <a:t>Leadership Style</a:t>
            </a:r>
          </a:p>
        </p:txBody>
      </p:sp>
      <p:pic>
        <p:nvPicPr>
          <p:cNvPr id="5" name="Picture 4">
            <a:extLst>
              <a:ext uri="{FF2B5EF4-FFF2-40B4-BE49-F238E27FC236}">
                <a16:creationId xmlns="" xmlns:a16="http://schemas.microsoft.com/office/drawing/2014/main" id="{E77D92DC-9CE2-432C-8FA3-5C7687981C27}"/>
              </a:ext>
            </a:extLst>
          </p:cNvPr>
          <p:cNvPicPr>
            <a:picLocks noChangeAspect="1"/>
          </p:cNvPicPr>
          <p:nvPr/>
        </p:nvPicPr>
        <p:blipFill>
          <a:blip r:embed="rId2"/>
          <a:stretch>
            <a:fillRect/>
          </a:stretch>
        </p:blipFill>
        <p:spPr>
          <a:xfrm>
            <a:off x="1371600" y="1143000"/>
            <a:ext cx="6473329" cy="4722254"/>
          </a:xfrm>
          <a:prstGeom prst="rect">
            <a:avLst/>
          </a:prstGeom>
        </p:spPr>
      </p:pic>
    </p:spTree>
    <p:extLst>
      <p:ext uri="{BB962C8B-B14F-4D97-AF65-F5344CB8AC3E}">
        <p14:creationId xmlns="" xmlns:p14="http://schemas.microsoft.com/office/powerpoint/2010/main" val="425990473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0B155-228D-4E40-AFDE-8832E511CBCF}"/>
              </a:ext>
            </a:extLst>
          </p:cNvPr>
          <p:cNvSpPr>
            <a:spLocks noGrp="1"/>
          </p:cNvSpPr>
          <p:nvPr>
            <p:ph type="title"/>
          </p:nvPr>
        </p:nvSpPr>
        <p:spPr>
          <a:xfrm>
            <a:off x="990600" y="228600"/>
            <a:ext cx="7200900" cy="579439"/>
          </a:xfrm>
        </p:spPr>
        <p:txBody>
          <a:bodyPr/>
          <a:lstStyle/>
          <a:p>
            <a:r>
              <a:rPr lang="en-MY" dirty="0"/>
              <a:t>Situational Leadership</a:t>
            </a:r>
          </a:p>
        </p:txBody>
      </p:sp>
      <p:pic>
        <p:nvPicPr>
          <p:cNvPr id="4" name="Picture 3">
            <a:extLst>
              <a:ext uri="{FF2B5EF4-FFF2-40B4-BE49-F238E27FC236}">
                <a16:creationId xmlns="" xmlns:a16="http://schemas.microsoft.com/office/drawing/2014/main" id="{084BCAC8-1F58-4BC2-8A05-05CAB53BD232}"/>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76400" y="914400"/>
            <a:ext cx="5790476" cy="5067645"/>
          </a:xfrm>
          <a:prstGeom prst="rect">
            <a:avLst/>
          </a:prstGeom>
        </p:spPr>
      </p:pic>
    </p:spTree>
    <p:extLst>
      <p:ext uri="{BB962C8B-B14F-4D97-AF65-F5344CB8AC3E}">
        <p14:creationId xmlns="" xmlns:p14="http://schemas.microsoft.com/office/powerpoint/2010/main" val="90544484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3EEDB-6ABC-48A5-BB39-BC9448486D88}"/>
              </a:ext>
            </a:extLst>
          </p:cNvPr>
          <p:cNvSpPr>
            <a:spLocks noGrp="1"/>
          </p:cNvSpPr>
          <p:nvPr>
            <p:ph type="title"/>
          </p:nvPr>
        </p:nvSpPr>
        <p:spPr>
          <a:xfrm>
            <a:off x="914400" y="228600"/>
            <a:ext cx="7200900" cy="5794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6748AE28-462C-43B9-88AE-A1C5AE348577}"/>
              </a:ext>
            </a:extLst>
          </p:cNvPr>
          <p:cNvSpPr txBox="1"/>
          <p:nvPr/>
        </p:nvSpPr>
        <p:spPr>
          <a:xfrm>
            <a:off x="838200" y="914400"/>
            <a:ext cx="7772400" cy="5355312"/>
          </a:xfrm>
          <a:prstGeom prst="rect">
            <a:avLst/>
          </a:prstGeom>
          <a:noFill/>
        </p:spPr>
        <p:txBody>
          <a:bodyPr wrap="square" rtlCol="0">
            <a:spAutoFit/>
          </a:bodyPr>
          <a:lstStyle/>
          <a:p>
            <a:r>
              <a:rPr lang="en-MY" sz="2400" b="1" dirty="0"/>
              <a:t>S1 - Directing Style :</a:t>
            </a:r>
          </a:p>
          <a:p>
            <a:endParaRPr lang="en-MY" sz="2400" b="1" u="sng" dirty="0"/>
          </a:p>
          <a:p>
            <a:pPr marL="285750" indent="-285750">
              <a:buFont typeface="Wingdings" panose="05000000000000000000" pitchFamily="2" charset="2"/>
              <a:buChar char="§"/>
            </a:pPr>
            <a:r>
              <a:rPr lang="en-MY" sz="2400" dirty="0"/>
              <a:t>Leader focuses communication on goal achievement</a:t>
            </a:r>
          </a:p>
          <a:p>
            <a:pPr marL="285750" indent="-285750">
              <a:buFont typeface="Wingdings" panose="05000000000000000000" pitchFamily="2" charset="2"/>
              <a:buChar char="§"/>
            </a:pPr>
            <a:r>
              <a:rPr lang="en-MY" sz="2400" dirty="0"/>
              <a:t>Spends LESS time using supportive </a:t>
            </a:r>
            <a:r>
              <a:rPr lang="en-MY" sz="2400" dirty="0" err="1"/>
              <a:t>behaviors</a:t>
            </a:r>
            <a:endParaRPr lang="en-MY" sz="2400" dirty="0"/>
          </a:p>
          <a:p>
            <a:pPr marL="285750" indent="-285750">
              <a:buFont typeface="Wingdings" panose="05000000000000000000" pitchFamily="2" charset="2"/>
              <a:buChar char="§"/>
            </a:pPr>
            <a:endParaRPr lang="en-MY" sz="2400" dirty="0"/>
          </a:p>
          <a:p>
            <a:r>
              <a:rPr lang="en-MY" sz="2400" b="1" dirty="0"/>
              <a:t>S2 - Coaching Style :</a:t>
            </a:r>
          </a:p>
          <a:p>
            <a:endParaRPr lang="en-MY" sz="2400" dirty="0"/>
          </a:p>
          <a:p>
            <a:pPr marL="285750" indent="-285750">
              <a:buFont typeface="Wingdings" panose="05000000000000000000" pitchFamily="2" charset="2"/>
              <a:buChar char="§"/>
            </a:pPr>
            <a:r>
              <a:rPr lang="en-MY" sz="2400" dirty="0"/>
              <a:t>Leader focuses communication on BOTH goal achievement and supporting subordinates’ socioemotional needs</a:t>
            </a:r>
          </a:p>
          <a:p>
            <a:pPr marL="285750" indent="-285750">
              <a:buFont typeface="Wingdings" panose="05000000000000000000" pitchFamily="2" charset="2"/>
              <a:buChar char="§"/>
            </a:pPr>
            <a:r>
              <a:rPr lang="en-MY" sz="2400"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 xmlns:p14="http://schemas.microsoft.com/office/powerpoint/2010/main" val="109544518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F6C01-8771-4577-9396-7D98AB41E7F5}"/>
              </a:ext>
            </a:extLst>
          </p:cNvPr>
          <p:cNvSpPr>
            <a:spLocks noGrp="1"/>
          </p:cNvSpPr>
          <p:nvPr>
            <p:ph type="title"/>
          </p:nvPr>
        </p:nvSpPr>
        <p:spPr>
          <a:xfrm>
            <a:off x="990600" y="304800"/>
            <a:ext cx="7200900" cy="6556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C5A651E7-F68D-4EB9-9F8C-1F85FF6DA555}"/>
              </a:ext>
            </a:extLst>
          </p:cNvPr>
          <p:cNvSpPr txBox="1"/>
          <p:nvPr/>
        </p:nvSpPr>
        <p:spPr>
          <a:xfrm>
            <a:off x="533400" y="990600"/>
            <a:ext cx="8153400" cy="5724644"/>
          </a:xfrm>
          <a:prstGeom prst="rect">
            <a:avLst/>
          </a:prstGeom>
          <a:noFill/>
        </p:spPr>
        <p:txBody>
          <a:bodyPr wrap="square" rtlCol="0">
            <a:spAutoFit/>
          </a:bodyPr>
          <a:lstStyle/>
          <a:p>
            <a:r>
              <a:rPr lang="en-MY" sz="2200" b="1" dirty="0"/>
              <a:t>S3 - Supporting Style</a:t>
            </a:r>
          </a:p>
          <a:p>
            <a:endParaRPr lang="en-MY" sz="2200" b="1" dirty="0"/>
          </a:p>
          <a:p>
            <a:pPr marL="285750" indent="-285750">
              <a:buFont typeface="Wingdings" panose="05000000000000000000" pitchFamily="2" charset="2"/>
              <a:buChar char="§"/>
            </a:pPr>
            <a:r>
              <a:rPr lang="en-MY" sz="2200" dirty="0"/>
              <a:t>Leader does NOT focus solely on goals; uses supportive </a:t>
            </a:r>
            <a:r>
              <a:rPr lang="en-MY" sz="2200" dirty="0" err="1"/>
              <a:t>behaviors</a:t>
            </a:r>
            <a:r>
              <a:rPr lang="en-MY" sz="2200" dirty="0"/>
              <a:t> to bring out employee skills in accomplishing tasks</a:t>
            </a:r>
          </a:p>
          <a:p>
            <a:pPr marL="285750" indent="-285750">
              <a:buFont typeface="Wingdings" panose="05000000000000000000" pitchFamily="2" charset="2"/>
              <a:buChar char="§"/>
            </a:pPr>
            <a:r>
              <a:rPr lang="en-MY" sz="2200" dirty="0"/>
              <a:t>Leader delegates day-to-day decision-making control but is available to facilitate problem solving</a:t>
            </a:r>
          </a:p>
          <a:p>
            <a:pPr marL="285750" indent="-285750">
              <a:buFont typeface="Wingdings" panose="05000000000000000000" pitchFamily="2" charset="2"/>
              <a:buChar char="§"/>
            </a:pPr>
            <a:endParaRPr lang="en-MY" sz="2200" b="1" dirty="0"/>
          </a:p>
          <a:p>
            <a:r>
              <a:rPr lang="en-MY" sz="2200" b="1" dirty="0"/>
              <a:t>S4 - Delegating Style</a:t>
            </a:r>
          </a:p>
          <a:p>
            <a:endParaRPr lang="en-MY" sz="2200" dirty="0"/>
          </a:p>
          <a:p>
            <a:pPr marL="285750" indent="-285750">
              <a:buFont typeface="Wingdings" panose="05000000000000000000" pitchFamily="2" charset="2"/>
              <a:buChar char="§"/>
            </a:pPr>
            <a:r>
              <a:rPr lang="en-MY" sz="2200"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sz="2200" dirty="0"/>
              <a:t>Leader lessens involvement in planning, control of details, and goal clarification</a:t>
            </a:r>
          </a:p>
          <a:p>
            <a:pPr marL="285750" indent="-285750">
              <a:buFont typeface="Wingdings" panose="05000000000000000000" pitchFamily="2" charset="2"/>
              <a:buChar char="§"/>
            </a:pPr>
            <a:r>
              <a:rPr lang="en-MY" sz="2200" dirty="0"/>
              <a:t>Gives subordinates control and refrains from intervention and unneeded social support</a:t>
            </a:r>
          </a:p>
          <a:p>
            <a:endParaRPr lang="en-MY" dirty="0"/>
          </a:p>
          <a:p>
            <a:endParaRPr lang="en-MY" dirty="0"/>
          </a:p>
        </p:txBody>
      </p:sp>
    </p:spTree>
    <p:extLst>
      <p:ext uri="{BB962C8B-B14F-4D97-AF65-F5344CB8AC3E}">
        <p14:creationId xmlns="" xmlns:p14="http://schemas.microsoft.com/office/powerpoint/2010/main" val="242870569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A03F57-9667-4ABF-B9A1-16146D431F8D}"/>
              </a:ext>
            </a:extLst>
          </p:cNvPr>
          <p:cNvSpPr>
            <a:spLocks noGrp="1"/>
          </p:cNvSpPr>
          <p:nvPr>
            <p:ph type="title"/>
          </p:nvPr>
        </p:nvSpPr>
        <p:spPr>
          <a:xfrm>
            <a:off x="1143000" y="381000"/>
            <a:ext cx="7200900" cy="579439"/>
          </a:xfrm>
        </p:spPr>
        <p:txBody>
          <a:bodyPr/>
          <a:lstStyle/>
          <a:p>
            <a:r>
              <a:rPr lang="en-MY" dirty="0"/>
              <a:t>Strengths of the Model</a:t>
            </a:r>
          </a:p>
        </p:txBody>
      </p:sp>
      <p:sp>
        <p:nvSpPr>
          <p:cNvPr id="4" name="TextBox 3">
            <a:extLst>
              <a:ext uri="{FF2B5EF4-FFF2-40B4-BE49-F238E27FC236}">
                <a16:creationId xmlns="" xmlns:a16="http://schemas.microsoft.com/office/drawing/2014/main" id="{C48E9066-F3E4-4F03-ACB7-55E91A1BDBD2}"/>
              </a:ext>
            </a:extLst>
          </p:cNvPr>
          <p:cNvSpPr txBox="1"/>
          <p:nvPr/>
        </p:nvSpPr>
        <p:spPr>
          <a:xfrm>
            <a:off x="838200" y="144780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 xmlns:p14="http://schemas.microsoft.com/office/powerpoint/2010/main" val="189548189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F4A903-1B8D-47D5-9DFD-377AD6835348}"/>
              </a:ext>
            </a:extLst>
          </p:cNvPr>
          <p:cNvSpPr>
            <a:spLocks noGrp="1"/>
          </p:cNvSpPr>
          <p:nvPr>
            <p:ph type="title"/>
          </p:nvPr>
        </p:nvSpPr>
        <p:spPr>
          <a:xfrm>
            <a:off x="914400" y="152400"/>
            <a:ext cx="7200900" cy="655639"/>
          </a:xfrm>
        </p:spPr>
        <p:txBody>
          <a:bodyPr/>
          <a:lstStyle/>
          <a:p>
            <a:r>
              <a:rPr lang="en-MY" dirty="0"/>
              <a:t>Leadership Styles</a:t>
            </a:r>
          </a:p>
        </p:txBody>
      </p:sp>
      <p:sp>
        <p:nvSpPr>
          <p:cNvPr id="4" name="TextBox 3">
            <a:extLst>
              <a:ext uri="{FF2B5EF4-FFF2-40B4-BE49-F238E27FC236}">
                <a16:creationId xmlns="" xmlns:a16="http://schemas.microsoft.com/office/drawing/2014/main" id="{53723880-A3EE-4B3A-BA52-E0F52D24DF72}"/>
              </a:ext>
            </a:extLst>
          </p:cNvPr>
          <p:cNvSpPr txBox="1"/>
          <p:nvPr/>
        </p:nvSpPr>
        <p:spPr>
          <a:xfrm>
            <a:off x="533400" y="762000"/>
            <a:ext cx="8232340" cy="5632311"/>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 xmlns:p14="http://schemas.microsoft.com/office/powerpoint/2010/main" val="151971193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 xmlns:p14="http://schemas.microsoft.com/office/powerpoint/2010/main" val="363287116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 xmlns:a16="http://schemas.microsoft.com/office/drawing/2014/main"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 xmlns:p14="http://schemas.microsoft.com/office/powerpoint/2010/main" val="61495668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 xmlns:p14="http://schemas.microsoft.com/office/powerpoint/2010/main" val="67087207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 xmlns:p14="http://schemas.microsoft.com/office/powerpoint/2010/main" val="409791580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 xmlns:p14="http://schemas.microsoft.com/office/powerpoint/2010/main" val="33328034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 xmlns:p14="http://schemas.microsoft.com/office/powerpoint/2010/main" val="1523556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0679438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 xmlns:p14="http://schemas.microsoft.com/office/powerpoint/2010/main" val="18113298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 xmlns:p14="http://schemas.microsoft.com/office/powerpoint/2010/main" val="20195503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 xmlns:p14="http://schemas.microsoft.com/office/powerpoint/2010/main" val="32270503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 xmlns:a16="http://schemas.microsoft.com/office/drawing/2014/main"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 xmlns:p14="http://schemas.microsoft.com/office/powerpoint/2010/main" val="41969425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 xmlns:p14="http://schemas.microsoft.com/office/powerpoint/2010/main" val="3349283681"/>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 xmlns:p14="http://schemas.microsoft.com/office/powerpoint/2010/main" val="411181368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3801878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 xmlns:a16="http://schemas.microsoft.com/office/drawing/2014/main"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 xmlns:p14="http://schemas.microsoft.com/office/powerpoint/2010/main" val="372809462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 xmlns:p14="http://schemas.microsoft.com/office/powerpoint/2010/main" val="335072531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 xmlns:p14="http://schemas.microsoft.com/office/powerpoint/2010/main" val="425814490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 xmlns:p14="http://schemas.microsoft.com/office/powerpoint/2010/main" val="917966987"/>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 xmlns:a16="http://schemas.microsoft.com/office/drawing/2014/main"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 xmlns:p14="http://schemas.microsoft.com/office/powerpoint/2010/main" val="258979185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 xmlns:p14="http://schemas.microsoft.com/office/powerpoint/2010/main" val="4207186433"/>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 xmlns:p14="http://schemas.microsoft.com/office/powerpoint/2010/main" val="2358803647"/>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 xmlns:p14="http://schemas.microsoft.com/office/powerpoint/2010/main" val="113778101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 xmlns:p14="http://schemas.microsoft.com/office/powerpoint/2010/main" val="214700498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 xmlns:p14="http://schemas.microsoft.com/office/powerpoint/2010/main" val="296125592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 xmlns:p14="http://schemas.microsoft.com/office/powerpoint/2010/main" val="32250741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 xmlns:p14="http://schemas.microsoft.com/office/powerpoint/2010/main"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17534026"/>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705276109"/>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4222194441"/>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992185284"/>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271315090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4043381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69656848"/>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822</TotalTime>
  <Words>6427</Words>
  <Application>Microsoft Office PowerPoint</Application>
  <PresentationFormat>On-screen Show (4:3)</PresentationFormat>
  <Paragraphs>492</Paragraphs>
  <Slides>107</Slides>
  <Notes>0</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Diamond Grid 16x9</vt:lpstr>
      <vt:lpstr>TALENT DEVELOPMENT &amp; MANAGEMENT - IV</vt:lpstr>
      <vt:lpstr>Slide 2</vt:lpstr>
      <vt:lpstr>Kirkpatrick's 4 Levels of Training Evaluation</vt:lpstr>
      <vt:lpstr>Kirkpatrick's 4 Levels of Training Evaluation</vt:lpstr>
      <vt:lpstr>Kirkpatrick's 4 Levels of Training Evaluation</vt:lpstr>
      <vt:lpstr>Kirkpatrick's 4 Levels of Training Evaluation</vt:lpstr>
      <vt:lpstr>Slide 7</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Slide 17</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Slide 45</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86</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52</cp:revision>
  <cp:lastPrinted>1601-01-01T00:00:00Z</cp:lastPrinted>
  <dcterms:created xsi:type="dcterms:W3CDTF">2020-07-09T15:12:46Z</dcterms:created>
  <dcterms:modified xsi:type="dcterms:W3CDTF">2023-08-05T15:45:11Z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