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slides/slide9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3"/>
  </p:notesMasterIdLst>
  <p:handoutMasterIdLst>
    <p:handoutMasterId r:id="rId104"/>
  </p:handoutMasterIdLst>
  <p:sldIdLst>
    <p:sldId id="256" r:id="rId2"/>
    <p:sldId id="325" r:id="rId3"/>
    <p:sldId id="326" r:id="rId4"/>
    <p:sldId id="327" r:id="rId5"/>
    <p:sldId id="328" r:id="rId6"/>
    <p:sldId id="314" r:id="rId7"/>
    <p:sldId id="329" r:id="rId8"/>
    <p:sldId id="330" r:id="rId9"/>
    <p:sldId id="331" r:id="rId10"/>
    <p:sldId id="332" r:id="rId11"/>
    <p:sldId id="333" r:id="rId12"/>
    <p:sldId id="334" r:id="rId13"/>
    <p:sldId id="311" r:id="rId14"/>
    <p:sldId id="304" r:id="rId15"/>
    <p:sldId id="312" r:id="rId16"/>
    <p:sldId id="303" r:id="rId17"/>
    <p:sldId id="351" r:id="rId18"/>
    <p:sldId id="352" r:id="rId19"/>
    <p:sldId id="353" r:id="rId20"/>
    <p:sldId id="354" r:id="rId21"/>
    <p:sldId id="355" r:id="rId22"/>
    <p:sldId id="356" r:id="rId23"/>
    <p:sldId id="357" r:id="rId24"/>
    <p:sldId id="358" r:id="rId25"/>
    <p:sldId id="359" r:id="rId26"/>
    <p:sldId id="360" r:id="rId27"/>
    <p:sldId id="361" r:id="rId28"/>
    <p:sldId id="362" r:id="rId29"/>
    <p:sldId id="378" r:id="rId30"/>
    <p:sldId id="37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96" r:id="rId48"/>
    <p:sldId id="397" r:id="rId49"/>
    <p:sldId id="398" r:id="rId50"/>
    <p:sldId id="399" r:id="rId51"/>
    <p:sldId id="400" r:id="rId52"/>
    <p:sldId id="401" r:id="rId53"/>
    <p:sldId id="402" r:id="rId54"/>
    <p:sldId id="403" r:id="rId55"/>
    <p:sldId id="404" r:id="rId56"/>
    <p:sldId id="405" r:id="rId57"/>
    <p:sldId id="406" r:id="rId58"/>
    <p:sldId id="407" r:id="rId59"/>
    <p:sldId id="408" r:id="rId60"/>
    <p:sldId id="409" r:id="rId61"/>
    <p:sldId id="410" r:id="rId62"/>
    <p:sldId id="411" r:id="rId63"/>
    <p:sldId id="412" r:id="rId64"/>
    <p:sldId id="413" r:id="rId65"/>
    <p:sldId id="414" r:id="rId66"/>
    <p:sldId id="415" r:id="rId67"/>
    <p:sldId id="416" r:id="rId68"/>
    <p:sldId id="417" r:id="rId69"/>
    <p:sldId id="418" r:id="rId70"/>
    <p:sldId id="419" r:id="rId71"/>
    <p:sldId id="420" r:id="rId72"/>
    <p:sldId id="421" r:id="rId73"/>
    <p:sldId id="422" r:id="rId74"/>
    <p:sldId id="423" r:id="rId75"/>
    <p:sldId id="424" r:id="rId76"/>
    <p:sldId id="425" r:id="rId77"/>
    <p:sldId id="426" r:id="rId78"/>
    <p:sldId id="427" r:id="rId79"/>
    <p:sldId id="428" r:id="rId80"/>
    <p:sldId id="429" r:id="rId81"/>
    <p:sldId id="430" r:id="rId82"/>
    <p:sldId id="431" r:id="rId83"/>
    <p:sldId id="432" r:id="rId84"/>
    <p:sldId id="433" r:id="rId85"/>
    <p:sldId id="434" r:id="rId86"/>
    <p:sldId id="363" r:id="rId87"/>
    <p:sldId id="364" r:id="rId88"/>
    <p:sldId id="365" r:id="rId89"/>
    <p:sldId id="366" r:id="rId90"/>
    <p:sldId id="367" r:id="rId91"/>
    <p:sldId id="368" r:id="rId92"/>
    <p:sldId id="369" r:id="rId93"/>
    <p:sldId id="370" r:id="rId94"/>
    <p:sldId id="371" r:id="rId95"/>
    <p:sldId id="372" r:id="rId96"/>
    <p:sldId id="373" r:id="rId97"/>
    <p:sldId id="374" r:id="rId98"/>
    <p:sldId id="375" r:id="rId99"/>
    <p:sldId id="376" r:id="rId100"/>
    <p:sldId id="377" r:id="rId101"/>
    <p:sldId id="335" r:id="rId10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B293994-EDAF-41D1-9765-D1C43845768C}" type="presOf" srcId="{703D4D02-5513-427D-B6E9-B2E187EE0C3A}" destId="{CC8763B3-4621-4666-B669-3C5BA2A30DBE}" srcOrd="0" destOrd="0" presId="urn:microsoft.com/office/officeart/2005/8/layout/vList2"/>
    <dgm:cxn modelId="{0650B872-21FF-4D0F-842A-BE9849CDB633}" type="presOf" srcId="{C20F0585-25A9-4316-8468-51F9EA9FF381}" destId="{0A218AEF-26AC-4E23-BDA1-668064282ED2}" srcOrd="0" destOrd="0" presId="urn:microsoft.com/office/officeart/2005/8/layout/vList2"/>
    <dgm:cxn modelId="{0E65F031-B1E5-4195-B849-34A4EC1ABA3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0D6CE2C6-E302-4582-8BFD-869E848BDD3D}" srcId="{703D4D02-5513-427D-B6E9-B2E187EE0C3A}" destId="{6526F20A-24B3-4FCD-963E-A1F037490F19}" srcOrd="2" destOrd="0" parTransId="{402CD06B-6C7D-443A-BDCA-256AA696F552}" sibTransId="{A3E1D46A-10CE-4B4D-8698-40709515AB29}"/>
    <dgm:cxn modelId="{FA51F95F-AF94-47FA-A7D6-FC651D420308}" type="presOf" srcId="{EDECB737-FAC0-4F47-9B1A-E18B883D0F75}" destId="{063BDBA2-A3DC-419F-9114-58CDD7E9676E}"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6EE46842-E392-46CF-865C-4474EF9438C3}" srcId="{703D4D02-5513-427D-B6E9-B2E187EE0C3A}" destId="{42DA80EF-15E6-41D6-85F6-4F59594D0383}" srcOrd="6" destOrd="0" parTransId="{173CE497-2C0D-479E-8754-25C7B4AF6CFC}" sibTransId="{4B234F5B-63CB-40EB-8CF6-E8D6F48FDC56}"/>
    <dgm:cxn modelId="{A2A06D29-6F79-453A-8101-A0BD6C827A06}" type="presOf" srcId="{A0DA5317-EAF1-4F1F-8F38-FD55A0BDE6CA}" destId="{2D4BE110-5AB9-41A3-9914-DEAE56F0A0B0}" srcOrd="0" destOrd="0" presId="urn:microsoft.com/office/officeart/2005/8/layout/vList2"/>
    <dgm:cxn modelId="{9A9F719B-26B2-4199-8A25-CC449A8F52D6}" type="presOf" srcId="{EDECB737-FAC0-4F47-9B1A-E18B883D0F75}" destId="{063BDBA2-A3DC-419F-9114-58CDD7E9676E}"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0D6CE2C6-E302-4582-8BFD-869E848BDD3D}" srcId="{703D4D02-5513-427D-B6E9-B2E187EE0C3A}" destId="{6526F20A-24B3-4FCD-963E-A1F037490F19}" srcOrd="2" destOrd="0" parTransId="{402CD06B-6C7D-443A-BDCA-256AA696F552}" sibTransId="{A3E1D46A-10CE-4B4D-8698-40709515AB29}"/>
    <dgm:cxn modelId="{C71A778D-1CDC-4E4C-81D2-6A090BD573C1}" srcId="{703D4D02-5513-427D-B6E9-B2E187EE0C3A}" destId="{C20F0585-25A9-4316-8468-51F9EA9FF381}" srcOrd="4" destOrd="0" parTransId="{CE01BC7B-693E-4C29-9382-1CEAFD123B89}" sibTransId="{1BD7690B-FDA0-4563-ADEA-0840A7131753}"/>
    <dgm:cxn modelId="{9118CD8C-9125-418C-8496-00DFB7071567}" type="presOf" srcId="{703D4D02-5513-427D-B6E9-B2E187EE0C3A}" destId="{CC8763B3-4621-4666-B669-3C5BA2A30DBE}" srcOrd="0" destOrd="0" presId="urn:microsoft.com/office/officeart/2005/8/layout/vList2"/>
    <dgm:cxn modelId="{88E0D746-EB02-48DB-A4C4-6CAE3E1A16AF}" type="presOf" srcId="{6526F20A-24B3-4FCD-963E-A1F037490F19}" destId="{2C838952-826C-4046-A3CA-180A4970B802}"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1030E46E-3C9E-4335-974E-3738748A08BE}" type="presOf" srcId="{10A0C590-A532-44A1-89C8-932F5D7DA730}" destId="{DF1768A1-F5E4-4152-9DE2-8FFC4D413F5A}" srcOrd="0" destOrd="0" presId="urn:microsoft.com/office/officeart/2005/8/layout/vList2"/>
    <dgm:cxn modelId="{0E61FFB5-E4B1-44B2-B3EC-884561B65018}" type="presOf" srcId="{E6CB1D23-BBD8-4875-97FB-76C6D1DF1786}" destId="{ECA2C48E-F743-4C45-B04A-3D046B3B5232}"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8B0007A0-320C-4385-B268-C4ECC14E7279}" srcId="{703D4D02-5513-427D-B6E9-B2E187EE0C3A}" destId="{E6CB1D23-BBD8-4875-97FB-76C6D1DF1786}" srcOrd="5" destOrd="0" parTransId="{653C8E81-D774-450C-B764-B27052D2ADAF}" sibTransId="{CE641938-312E-4D0A-926C-683FC7775F83}"/>
    <dgm:cxn modelId="{76FE15AB-33C2-4905-A639-C3EB524D0E82}" type="presOf" srcId="{42DA80EF-15E6-41D6-85F6-4F59594D0383}" destId="{47F42535-DFC2-4D29-B920-1C40FFE6B1E7}" srcOrd="0" destOrd="0" presId="urn:microsoft.com/office/officeart/2005/8/layout/vList2"/>
    <dgm:cxn modelId="{061CC817-61DB-4473-B1B9-F594265E9634}" type="presOf" srcId="{C20F0585-25A9-4316-8468-51F9EA9FF381}" destId="{0A218AEF-26AC-4E23-BDA1-668064282ED2}" srcOrd="0" destOrd="0" presId="urn:microsoft.com/office/officeart/2005/8/layout/vList2"/>
    <dgm:cxn modelId="{84626A9C-B09A-40BC-AF6B-B91FB4EB8585}" type="presParOf" srcId="{CC8763B3-4621-4666-B669-3C5BA2A30DBE}" destId="{DF1768A1-F5E4-4152-9DE2-8FFC4D413F5A}" srcOrd="0" destOrd="0" presId="urn:microsoft.com/office/officeart/2005/8/layout/vList2"/>
    <dgm:cxn modelId="{37769E57-B0A9-4B47-A911-550D52AA8A9E}" type="presParOf" srcId="{CC8763B3-4621-4666-B669-3C5BA2A30DBE}" destId="{4E6B4AFF-7F28-479F-BB0E-2E6F3FE26F05}" srcOrd="1" destOrd="0" presId="urn:microsoft.com/office/officeart/2005/8/layout/vList2"/>
    <dgm:cxn modelId="{621E226A-8931-47D7-A776-FC55D21C4BEF}" type="presParOf" srcId="{CC8763B3-4621-4666-B669-3C5BA2A30DBE}" destId="{063BDBA2-A3DC-419F-9114-58CDD7E9676E}" srcOrd="2" destOrd="0" presId="urn:microsoft.com/office/officeart/2005/8/layout/vList2"/>
    <dgm:cxn modelId="{7B30F26E-E3D6-49D1-B7F3-9F2ACD700DA3}" type="presParOf" srcId="{CC8763B3-4621-4666-B669-3C5BA2A30DBE}" destId="{A914B8BF-CFD8-47FB-BE1A-5161F813C281}" srcOrd="3" destOrd="0" presId="urn:microsoft.com/office/officeart/2005/8/layout/vList2"/>
    <dgm:cxn modelId="{AAE867BD-A731-4AB5-9454-D91371398F2C}" type="presParOf" srcId="{CC8763B3-4621-4666-B669-3C5BA2A30DBE}" destId="{2C838952-826C-4046-A3CA-180A4970B802}" srcOrd="4" destOrd="0" presId="urn:microsoft.com/office/officeart/2005/8/layout/vList2"/>
    <dgm:cxn modelId="{84F97AC7-AC57-446A-8FC7-F63CBA476346}" type="presParOf" srcId="{CC8763B3-4621-4666-B669-3C5BA2A30DBE}" destId="{DD061BC6-7217-4983-91AB-8118DA993ADC}" srcOrd="5" destOrd="0" presId="urn:microsoft.com/office/officeart/2005/8/layout/vList2"/>
    <dgm:cxn modelId="{5030864E-F3E6-4C3C-AD6A-F0141E29B22C}" type="presParOf" srcId="{CC8763B3-4621-4666-B669-3C5BA2A30DBE}" destId="{2D4BE110-5AB9-41A3-9914-DEAE56F0A0B0}" srcOrd="6" destOrd="0" presId="urn:microsoft.com/office/officeart/2005/8/layout/vList2"/>
    <dgm:cxn modelId="{0783BE88-1797-4CE3-AE6F-FB6DB5F70ECC}" type="presParOf" srcId="{CC8763B3-4621-4666-B669-3C5BA2A30DBE}" destId="{A9B2BC83-0942-4001-80DE-769A77009AE5}" srcOrd="7" destOrd="0" presId="urn:microsoft.com/office/officeart/2005/8/layout/vList2"/>
    <dgm:cxn modelId="{F0EA014E-CC6C-429A-9C74-63A2FBF8CAE3}" type="presParOf" srcId="{CC8763B3-4621-4666-B669-3C5BA2A30DBE}" destId="{0A218AEF-26AC-4E23-BDA1-668064282ED2}" srcOrd="8" destOrd="0" presId="urn:microsoft.com/office/officeart/2005/8/layout/vList2"/>
    <dgm:cxn modelId="{B0B291A6-F9E4-4993-89CC-87E92D774862}" type="presParOf" srcId="{CC8763B3-4621-4666-B669-3C5BA2A30DBE}" destId="{EE5B4C1A-3842-4237-90FA-AA7C94949449}" srcOrd="9" destOrd="0" presId="urn:microsoft.com/office/officeart/2005/8/layout/vList2"/>
    <dgm:cxn modelId="{4834B5C8-B093-4F49-B52B-9D3C23AAE362}" type="presParOf" srcId="{CC8763B3-4621-4666-B669-3C5BA2A30DBE}" destId="{ECA2C48E-F743-4C45-B04A-3D046B3B5232}" srcOrd="10" destOrd="0" presId="urn:microsoft.com/office/officeart/2005/8/layout/vList2"/>
    <dgm:cxn modelId="{A5D1E441-7838-41A6-8411-C8C603348E0A}" type="presParOf" srcId="{CC8763B3-4621-4666-B669-3C5BA2A30DBE}" destId="{2E454826-67AD-4191-A11B-410BD9B8A386}" srcOrd="11" destOrd="0" presId="urn:microsoft.com/office/officeart/2005/8/layout/vList2"/>
    <dgm:cxn modelId="{28CFB8EC-9EFC-4FD2-AD7D-5199B22032D5}" type="presParOf" srcId="{CC8763B3-4621-4666-B669-3C5BA2A30DBE}" destId="{47F42535-DFC2-4D29-B920-1C40FFE6B1E7}" srcOrd="12"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3CA0313B-F7F9-4AA6-AC61-8530DF1A8183}" type="presOf" srcId="{703D4D02-5513-427D-B6E9-B2E187EE0C3A}" destId="{CC8763B3-4621-4666-B669-3C5BA2A30DBE}" srcOrd="0" destOrd="0" presId="urn:microsoft.com/office/officeart/2005/8/layout/vList2"/>
    <dgm:cxn modelId="{D2B98751-EFC8-4A69-B13C-364557A988D5}"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9EE5F88B-FEF6-4605-99E4-6F1F0DBF9071}" type="presOf" srcId="{025D1167-F9B7-4E40-B002-E29EE5232431}" destId="{6D646A23-0A91-4432-9D52-5AA2386F485C}" srcOrd="0" destOrd="0" presId="urn:microsoft.com/office/officeart/2005/8/layout/vList2"/>
    <dgm:cxn modelId="{0DFC041A-91CA-4EB8-9256-54D2DDED4419}" type="presOf" srcId="{9387FC01-2A66-4109-B809-2FB306330CB1}" destId="{B6A3A167-9354-415B-8D75-E452646CD9C9}" srcOrd="0" destOrd="0" presId="urn:microsoft.com/office/officeart/2005/8/layout/vList2"/>
    <dgm:cxn modelId="{42A666E4-B2D1-411B-97E0-FC2EF4D06D7A}"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E9ADE447-CA1A-45F5-B58E-40658B11469B}" type="presParOf" srcId="{CC8763B3-4621-4666-B669-3C5BA2A30DBE}" destId="{C75F0C89-4FDE-43A5-BCFE-A9860503C606}" srcOrd="0" destOrd="0" presId="urn:microsoft.com/office/officeart/2005/8/layout/vList2"/>
    <dgm:cxn modelId="{5FB92923-4942-4A4E-B461-7AD4DE0339CD}" type="presParOf" srcId="{CC8763B3-4621-4666-B669-3C5BA2A30DBE}" destId="{0ED52BFE-7CEF-42F6-B591-8074C17D5745}" srcOrd="1" destOrd="0" presId="urn:microsoft.com/office/officeart/2005/8/layout/vList2"/>
    <dgm:cxn modelId="{44D1605F-D202-4BC4-9205-FF080A57E6EB}" type="presParOf" srcId="{CC8763B3-4621-4666-B669-3C5BA2A30DBE}" destId="{6D646A23-0A91-4432-9D52-5AA2386F485C}" srcOrd="2" destOrd="0" presId="urn:microsoft.com/office/officeart/2005/8/layout/vList2"/>
    <dgm:cxn modelId="{4CF3BE2A-8C72-46B6-86B8-99092E60E97D}" type="presParOf" srcId="{CC8763B3-4621-4666-B669-3C5BA2A30DBE}" destId="{2192C416-128C-4345-8B8B-1704AD9B7B6B}" srcOrd="3" destOrd="0" presId="urn:microsoft.com/office/officeart/2005/8/layout/vList2"/>
    <dgm:cxn modelId="{F34FF8C5-5AAA-4E26-AB21-DF8DC5CA49FE}" type="presParOf" srcId="{CC8763B3-4621-4666-B669-3C5BA2A30DBE}" destId="{B6A3A167-9354-415B-8D75-E452646CD9C9}" srcOrd="4" destOrd="0" presId="urn:microsoft.com/office/officeart/2005/8/layout/vList2"/>
    <dgm:cxn modelId="{8F450C2D-EAB6-4249-B23B-F37C9879223C}" type="presParOf" srcId="{CC8763B3-4621-4666-B669-3C5BA2A30DBE}" destId="{ED4BE098-3C4A-4809-8C9A-226C33202878}" srcOrd="5" destOrd="0" presId="urn:microsoft.com/office/officeart/2005/8/layout/vList2"/>
    <dgm:cxn modelId="{0C7512CC-FD5B-4DA3-AF6B-6E61F39E25B8}" type="presParOf" srcId="{CC8763B3-4621-4666-B669-3C5BA2A30DBE}" destId="{75B6D5AB-5A9D-4D18-9993-99CF2C797197}" srcOrd="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86DD405D-85DD-423B-849C-0C07C766A0A9}" type="presOf" srcId="{703D4D02-5513-427D-B6E9-B2E187EE0C3A}" destId="{CC8763B3-4621-4666-B669-3C5BA2A30DBE}"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9196CA8B-063E-41AC-B2B8-6226780F2EF3}"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4E5181EE-B9BC-4773-8BDA-AD02330F09A1}" type="presOf" srcId="{025D1167-F9B7-4E40-B002-E29EE5232431}" destId="{6D646A23-0A91-4432-9D52-5AA2386F485C}" srcOrd="0" destOrd="0" presId="urn:microsoft.com/office/officeart/2005/8/layout/vList2"/>
    <dgm:cxn modelId="{15773FBF-B30D-427F-8B96-DAA41BB48779}" type="presOf" srcId="{7973B7AA-0253-4A2E-B6B1-2E327272DF81}" destId="{C75F0C89-4FDE-43A5-BCFE-A9860503C606}" srcOrd="0" destOrd="0" presId="urn:microsoft.com/office/officeart/2005/8/layout/vList2"/>
    <dgm:cxn modelId="{ECA68539-DB6B-4B4D-A513-08B57675D669}"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1F140306-BD0C-4CD0-ABB4-ED0598B4F0AE}" type="presParOf" srcId="{CC8763B3-4621-4666-B669-3C5BA2A30DBE}" destId="{C75F0C89-4FDE-43A5-BCFE-A9860503C606}" srcOrd="0" destOrd="0" presId="urn:microsoft.com/office/officeart/2005/8/layout/vList2"/>
    <dgm:cxn modelId="{E463F59E-1CB6-4665-98E9-191819D4FDA5}" type="presParOf" srcId="{CC8763B3-4621-4666-B669-3C5BA2A30DBE}" destId="{0ED52BFE-7CEF-42F6-B591-8074C17D5745}" srcOrd="1" destOrd="0" presId="urn:microsoft.com/office/officeart/2005/8/layout/vList2"/>
    <dgm:cxn modelId="{BC8F8784-0091-47E7-8094-F1E7966785D5}" type="presParOf" srcId="{CC8763B3-4621-4666-B669-3C5BA2A30DBE}" destId="{6D646A23-0A91-4432-9D52-5AA2386F485C}" srcOrd="2" destOrd="0" presId="urn:microsoft.com/office/officeart/2005/8/layout/vList2"/>
    <dgm:cxn modelId="{35861121-6319-4E46-A3BE-4853D6372BC0}" type="presParOf" srcId="{CC8763B3-4621-4666-B669-3C5BA2A30DBE}" destId="{2192C416-128C-4345-8B8B-1704AD9B7B6B}" srcOrd="3" destOrd="0" presId="urn:microsoft.com/office/officeart/2005/8/layout/vList2"/>
    <dgm:cxn modelId="{FE43D074-99EA-47F5-A0F9-7DA77EDBF7E7}" type="presParOf" srcId="{CC8763B3-4621-4666-B669-3C5BA2A30DBE}" destId="{B6A3A167-9354-415B-8D75-E452646CD9C9}" srcOrd="4" destOrd="0" presId="urn:microsoft.com/office/officeart/2005/8/layout/vList2"/>
    <dgm:cxn modelId="{9CA09044-B3BA-4084-B01A-E2A5E27A6F5D}" type="presParOf" srcId="{CC8763B3-4621-4666-B669-3C5BA2A30DBE}" destId="{ED4BE098-3C4A-4809-8C9A-226C33202878}" srcOrd="5" destOrd="0" presId="urn:microsoft.com/office/officeart/2005/8/layout/vList2"/>
    <dgm:cxn modelId="{4F99A1F8-EEB8-4184-870A-2C5EAB2BA480}" type="presParOf" srcId="{CC8763B3-4621-4666-B669-3C5BA2A30DBE}" destId="{75B6D5AB-5A9D-4D18-9993-99CF2C797197}" srcOrd="6"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96E8FD57-1FE4-470D-84BF-AE1537312B3F}" type="presOf" srcId="{7973B7AA-0253-4A2E-B6B1-2E327272DF81}" destId="{C75F0C89-4FDE-43A5-BCFE-A9860503C606}" srcOrd="0" destOrd="0" presId="urn:microsoft.com/office/officeart/2005/8/layout/vList2"/>
    <dgm:cxn modelId="{5DF21E42-605B-47A5-9C7B-2815AE7CB039}" type="presOf" srcId="{B557A735-D5FA-471D-9E9D-A8B2EF428C20}" destId="{75B6D5AB-5A9D-4D18-9993-99CF2C797197}" srcOrd="0" destOrd="0" presId="urn:microsoft.com/office/officeart/2005/8/layout/vList2"/>
    <dgm:cxn modelId="{FC9D8DD2-8194-4559-82C5-BD11ED46E3F1}"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CAE190E4-35FB-4598-B9F4-64935F85E18E}" type="presOf" srcId="{025D1167-F9B7-4E40-B002-E29EE5232431}" destId="{6D646A23-0A91-4432-9D52-5AA2386F485C}" srcOrd="0" destOrd="0" presId="urn:microsoft.com/office/officeart/2005/8/layout/vList2"/>
    <dgm:cxn modelId="{FB2859FD-1A6B-4F43-B596-7914DD0B5F00}" type="presOf" srcId="{703D4D02-5513-427D-B6E9-B2E187EE0C3A}" destId="{CC8763B3-4621-4666-B669-3C5BA2A30DBE}" srcOrd="0" destOrd="0" presId="urn:microsoft.com/office/officeart/2005/8/layout/vList2"/>
    <dgm:cxn modelId="{8F4AA091-3296-458F-AEED-4F7E78D41254}" type="presParOf" srcId="{CC8763B3-4621-4666-B669-3C5BA2A30DBE}" destId="{C75F0C89-4FDE-43A5-BCFE-A9860503C606}" srcOrd="0" destOrd="0" presId="urn:microsoft.com/office/officeart/2005/8/layout/vList2"/>
    <dgm:cxn modelId="{677EA501-026C-4216-9E7D-D38E2C1686FD}" type="presParOf" srcId="{CC8763B3-4621-4666-B669-3C5BA2A30DBE}" destId="{0ED52BFE-7CEF-42F6-B591-8074C17D5745}" srcOrd="1" destOrd="0" presId="urn:microsoft.com/office/officeart/2005/8/layout/vList2"/>
    <dgm:cxn modelId="{A1BD28E3-7BE3-4688-A639-43F272488028}" type="presParOf" srcId="{CC8763B3-4621-4666-B669-3C5BA2A30DBE}" destId="{6D646A23-0A91-4432-9D52-5AA2386F485C}" srcOrd="2" destOrd="0" presId="urn:microsoft.com/office/officeart/2005/8/layout/vList2"/>
    <dgm:cxn modelId="{3009ED63-A51F-4D06-A5C0-14CE4EE196F4}" type="presParOf" srcId="{CC8763B3-4621-4666-B669-3C5BA2A30DBE}" destId="{2192C416-128C-4345-8B8B-1704AD9B7B6B}" srcOrd="3" destOrd="0" presId="urn:microsoft.com/office/officeart/2005/8/layout/vList2"/>
    <dgm:cxn modelId="{4BC7A2D1-6315-4468-B10A-75EA6745F6C2}" type="presParOf" srcId="{CC8763B3-4621-4666-B669-3C5BA2A30DBE}" destId="{B6A3A167-9354-415B-8D75-E452646CD9C9}" srcOrd="4" destOrd="0" presId="urn:microsoft.com/office/officeart/2005/8/layout/vList2"/>
    <dgm:cxn modelId="{FEDDFFF0-786D-4639-8884-7E19B02163AB}" type="presParOf" srcId="{CC8763B3-4621-4666-B669-3C5BA2A30DBE}" destId="{ED4BE098-3C4A-4809-8C9A-226C33202878}" srcOrd="5" destOrd="0" presId="urn:microsoft.com/office/officeart/2005/8/layout/vList2"/>
    <dgm:cxn modelId="{21C87B01-00A8-45CF-B007-3B3ED2FA5AB3}" type="presParOf" srcId="{CC8763B3-4621-4666-B669-3C5BA2A30DBE}" destId="{75B6D5AB-5A9D-4D18-9993-99CF2C797197}" srcOrd="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D5BD8CE-BE40-4618-9F03-3D94F96BCE13}" type="presOf" srcId="{025D1167-F9B7-4E40-B002-E29EE5232431}" destId="{6D646A23-0A91-4432-9D52-5AA2386F485C}"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6506C49C-87B9-4AB3-A92C-CCB813C9FA58}"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480CB87F-31EE-4370-AC1D-7338DC6007DC}" type="presOf" srcId="{7973B7AA-0253-4A2E-B6B1-2E327272DF81}" destId="{C75F0C89-4FDE-43A5-BCFE-A9860503C606}" srcOrd="0" destOrd="0" presId="urn:microsoft.com/office/officeart/2005/8/layout/vList2"/>
    <dgm:cxn modelId="{D8B62771-BC8E-466E-8679-8EB06FD3FAA8}" type="presOf" srcId="{703D4D02-5513-427D-B6E9-B2E187EE0C3A}" destId="{CC8763B3-4621-4666-B669-3C5BA2A30DBE}" srcOrd="0" destOrd="0" presId="urn:microsoft.com/office/officeart/2005/8/layout/vList2"/>
    <dgm:cxn modelId="{5460A770-0E83-449C-A0B5-7A702CC851CA}"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69CE2BFF-6327-4FB2-93BE-EBBD95D92FA4}" type="presParOf" srcId="{CC8763B3-4621-4666-B669-3C5BA2A30DBE}" destId="{C75F0C89-4FDE-43A5-BCFE-A9860503C606}" srcOrd="0" destOrd="0" presId="urn:microsoft.com/office/officeart/2005/8/layout/vList2"/>
    <dgm:cxn modelId="{96FE349F-0D81-4CB7-8008-A4FA29DE4B79}" type="presParOf" srcId="{CC8763B3-4621-4666-B669-3C5BA2A30DBE}" destId="{0ED52BFE-7CEF-42F6-B591-8074C17D5745}" srcOrd="1" destOrd="0" presId="urn:microsoft.com/office/officeart/2005/8/layout/vList2"/>
    <dgm:cxn modelId="{601CC4FF-15B4-46EA-AD02-5C2F1BEDBAA3}" type="presParOf" srcId="{CC8763B3-4621-4666-B669-3C5BA2A30DBE}" destId="{6D646A23-0A91-4432-9D52-5AA2386F485C}" srcOrd="2" destOrd="0" presId="urn:microsoft.com/office/officeart/2005/8/layout/vList2"/>
    <dgm:cxn modelId="{C05B5693-0C70-4D49-A5B1-9340ED66730F}" type="presParOf" srcId="{CC8763B3-4621-4666-B669-3C5BA2A30DBE}" destId="{2192C416-128C-4345-8B8B-1704AD9B7B6B}" srcOrd="3" destOrd="0" presId="urn:microsoft.com/office/officeart/2005/8/layout/vList2"/>
    <dgm:cxn modelId="{398D19D1-A347-446E-A315-37B745D195A4}" type="presParOf" srcId="{CC8763B3-4621-4666-B669-3C5BA2A30DBE}" destId="{B6A3A167-9354-415B-8D75-E452646CD9C9}" srcOrd="4" destOrd="0" presId="urn:microsoft.com/office/officeart/2005/8/layout/vList2"/>
    <dgm:cxn modelId="{5E93E8D6-6FD3-4850-BB7F-8FE624FE14D4}" type="presParOf" srcId="{CC8763B3-4621-4666-B669-3C5BA2A30DBE}" destId="{ED4BE098-3C4A-4809-8C9A-226C33202878}" srcOrd="5" destOrd="0" presId="urn:microsoft.com/office/officeart/2005/8/layout/vList2"/>
    <dgm:cxn modelId="{8C97BE0F-D91F-4735-B938-41C3EF49C34F}" type="presParOf" srcId="{CC8763B3-4621-4666-B669-3C5BA2A30DBE}" destId="{75B6D5AB-5A9D-4D18-9993-99CF2C797197}" srcOrd="6"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6020317-A786-4DB6-9BA5-8AE0D85F192D}" type="presOf" srcId="{E5EF136F-65BC-440D-A019-C0F886E2577C}" destId="{BB581282-D2E9-4881-BBB5-D7AE975D856F}" srcOrd="0" destOrd="0" presId="urn:microsoft.com/office/officeart/2005/8/layout/vList2"/>
    <dgm:cxn modelId="{F2290C44-1095-4EB2-B679-B84B477C86C0}" type="presOf" srcId="{9B0D2C3E-33DB-4083-909C-C0999CE06016}" destId="{4295595F-D20B-405E-8AB4-688E1DEC2787}" srcOrd="0" destOrd="0" presId="urn:microsoft.com/office/officeart/2005/8/layout/vList2"/>
    <dgm:cxn modelId="{CBD7F1C7-F6D8-488E-8910-77C9A464B866}" type="presOf" srcId="{FC7DEB54-D495-4BD2-8325-E7464C2459C5}" destId="{C2D199EF-EC9A-4C6D-8BD7-CC11CB57AA65}" srcOrd="0" destOrd="0" presId="urn:microsoft.com/office/officeart/2005/8/layout/vList2"/>
    <dgm:cxn modelId="{1E1F6FC8-8EEC-40AB-A248-6D3A23F52253}" type="presOf" srcId="{5BC77895-9CE9-4054-B933-25BDDF9C1F4C}" destId="{C257A4DF-BA63-4CF7-ABE1-B114FC9563C2}" srcOrd="0" destOrd="0" presId="urn:microsoft.com/office/officeart/2005/8/layout/vList2"/>
    <dgm:cxn modelId="{58374DF7-712F-4BC2-A34C-C17583B0EC25}"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81D7F42E-ED13-4753-930F-B26F602D286E}" type="presOf" srcId="{4B0BF9B7-7B7A-4A7C-A05B-B1BE1B648CE9}" destId="{A17B7EE2-1D78-4802-A42E-D5C47A93A33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024F4D60-97B4-455B-A21C-44F56974F06E}" type="presOf" srcId="{0240E6BA-A916-4076-9EA5-E14A9617F930}" destId="{35B7FA0E-A7C6-469B-9CC6-2694F8ACFFCE}" srcOrd="0" destOrd="0" presId="urn:microsoft.com/office/officeart/2005/8/layout/vList2"/>
    <dgm:cxn modelId="{4B730BFD-B40B-4412-ADCB-EE7F1C6BD053}"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4B052C0-599F-4450-ADF5-9D04BB771247}" type="presParOf" srcId="{A17B7EE2-1D78-4802-A42E-D5C47A93A332}" destId="{FEE47416-7ADC-4F04-B888-18152B43E14E}" srcOrd="0" destOrd="0" presId="urn:microsoft.com/office/officeart/2005/8/layout/vList2"/>
    <dgm:cxn modelId="{EB2ED885-81DC-4706-92F8-FF1E8C9F58CA}" type="presParOf" srcId="{A17B7EE2-1D78-4802-A42E-D5C47A93A332}" destId="{4C71D70E-D4E8-40C9-B61A-A6DF24ED5625}" srcOrd="1" destOrd="0" presId="urn:microsoft.com/office/officeart/2005/8/layout/vList2"/>
    <dgm:cxn modelId="{DE7AD0A7-7D20-4BD4-8006-34AEE167DACB}" type="presParOf" srcId="{A17B7EE2-1D78-4802-A42E-D5C47A93A332}" destId="{C257A4DF-BA63-4CF7-ABE1-B114FC9563C2}" srcOrd="2" destOrd="0" presId="urn:microsoft.com/office/officeart/2005/8/layout/vList2"/>
    <dgm:cxn modelId="{35FB6C35-8562-4587-A99A-389C78C6310E}" type="presParOf" srcId="{A17B7EE2-1D78-4802-A42E-D5C47A93A332}" destId="{B38E9941-A3A6-4796-8072-ADCD44E1774C}" srcOrd="3" destOrd="0" presId="urn:microsoft.com/office/officeart/2005/8/layout/vList2"/>
    <dgm:cxn modelId="{76C83EB7-E578-4DA1-BFA0-6DA3D8F86DBD}" type="presParOf" srcId="{A17B7EE2-1D78-4802-A42E-D5C47A93A332}" destId="{4295595F-D20B-405E-8AB4-688E1DEC2787}" srcOrd="4" destOrd="0" presId="urn:microsoft.com/office/officeart/2005/8/layout/vList2"/>
    <dgm:cxn modelId="{930E71DD-F726-4237-B45C-9ABB10C54D61}" type="presParOf" srcId="{A17B7EE2-1D78-4802-A42E-D5C47A93A332}" destId="{6793D6C1-11C4-4549-AA87-8A72272FF6B1}" srcOrd="5" destOrd="0" presId="urn:microsoft.com/office/officeart/2005/8/layout/vList2"/>
    <dgm:cxn modelId="{685396A5-2168-48D1-919E-15E0F39715DD}" type="presParOf" srcId="{A17B7EE2-1D78-4802-A42E-D5C47A93A332}" destId="{37044683-296D-4928-A19D-1A7547B9EB23}" srcOrd="6" destOrd="0" presId="urn:microsoft.com/office/officeart/2005/8/layout/vList2"/>
    <dgm:cxn modelId="{E53FAF69-98A2-4678-A905-DF7E96FC61D2}" type="presParOf" srcId="{A17B7EE2-1D78-4802-A42E-D5C47A93A332}" destId="{A8DC0224-C23C-470A-9860-43CF041DAA78}" srcOrd="7" destOrd="0" presId="urn:microsoft.com/office/officeart/2005/8/layout/vList2"/>
    <dgm:cxn modelId="{437FF44E-2057-4E71-AFBD-FA7E55CDD81C}" type="presParOf" srcId="{A17B7EE2-1D78-4802-A42E-D5C47A93A332}" destId="{35B7FA0E-A7C6-469B-9CC6-2694F8ACFFCE}" srcOrd="8" destOrd="0" presId="urn:microsoft.com/office/officeart/2005/8/layout/vList2"/>
    <dgm:cxn modelId="{FAF791B7-A9C7-41CC-BB86-FA7EC90842B9}" type="presParOf" srcId="{A17B7EE2-1D78-4802-A42E-D5C47A93A332}" destId="{74DBFF6F-C3F3-4B08-807D-9792880EAF31}" srcOrd="9" destOrd="0" presId="urn:microsoft.com/office/officeart/2005/8/layout/vList2"/>
    <dgm:cxn modelId="{79DDD442-81F0-4C45-AA99-D83FD5950184}" type="presParOf" srcId="{A17B7EE2-1D78-4802-A42E-D5C47A93A332}" destId="{C2D199EF-EC9A-4C6D-8BD7-CC11CB57AA65}" srcOrd="10" destOrd="0" presId="urn:microsoft.com/office/officeart/2005/8/layout/vList2"/>
    <dgm:cxn modelId="{C0A86ABD-2331-410E-879C-ECC05BC820AD}" type="presParOf" srcId="{A17B7EE2-1D78-4802-A42E-D5C47A93A332}" destId="{F4C439AD-BC66-42C3-9105-C5B50C42525C}" srcOrd="11" destOrd="0" presId="urn:microsoft.com/office/officeart/2005/8/layout/vList2"/>
    <dgm:cxn modelId="{B76DFC2F-9296-4B09-B30E-71A2763D91B4}" type="presParOf" srcId="{A17B7EE2-1D78-4802-A42E-D5C47A93A332}" destId="{BB581282-D2E9-4881-BBB5-D7AE975D856F}" srcOrd="12" destOrd="0" presId="urn:microsoft.com/office/officeart/2005/8/layout/vList2"/>
  </dgm:cxnLst>
  <dgm:bg/>
  <dgm:whole/>
</dgm:dataModel>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 </a:t>
            </a:r>
            <a:r>
              <a:rPr lang="en-MY" sz="6000" dirty="0" smtClean="0"/>
              <a:t>IV</a:t>
            </a:r>
            <a:endParaRPr lang="en-MY" sz="60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5896857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5D55F2-4430-4A44-A0FE-55207D75B1B9}"/>
              </a:ext>
            </a:extLst>
          </p:cNvPr>
          <p:cNvSpPr>
            <a:spLocks noGrp="1"/>
          </p:cNvSpPr>
          <p:nvPr>
            <p:ph type="title"/>
          </p:nvPr>
        </p:nvSpPr>
        <p:spPr>
          <a:xfrm>
            <a:off x="838200" y="3810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C513D7A-3E91-46CC-858F-879688034960}"/>
              </a:ext>
            </a:extLst>
          </p:cNvPr>
          <p:cNvSpPr>
            <a:spLocks noGrp="1"/>
          </p:cNvSpPr>
          <p:nvPr>
            <p:ph idx="1"/>
          </p:nvPr>
        </p:nvSpPr>
        <p:spPr>
          <a:xfrm>
            <a:off x="762000" y="2057400"/>
            <a:ext cx="7772400" cy="3276600"/>
          </a:xfrm>
        </p:spPr>
        <p:txBody>
          <a:bodyPr>
            <a:normAutofit/>
          </a:bodyPr>
          <a:lstStyle/>
          <a:p>
            <a:pPr marL="0" indent="0">
              <a:buNone/>
            </a:pPr>
            <a:r>
              <a:rPr lang="en-MY" sz="24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 xmlns:p14="http://schemas.microsoft.com/office/powerpoint/2010/main" val="25430086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C98B6-C448-433C-A6D4-7369D589BFE8}"/>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9D553225-B796-4A9E-B71E-AD347BA6703E}"/>
              </a:ext>
            </a:extLst>
          </p:cNvPr>
          <p:cNvSpPr>
            <a:spLocks noGrp="1"/>
          </p:cNvSpPr>
          <p:nvPr>
            <p:ph idx="1"/>
          </p:nvPr>
        </p:nvSpPr>
        <p:spPr>
          <a:xfrm>
            <a:off x="533400" y="1828800"/>
            <a:ext cx="8001000" cy="4530725"/>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 xmlns:p14="http://schemas.microsoft.com/office/powerpoint/2010/main" val="90904373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AF347-B7C3-4A91-B7E1-03A45BDF2FF6}"/>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8748C79-4B00-4055-892A-F107D3A30C09}"/>
              </a:ext>
            </a:extLst>
          </p:cNvPr>
          <p:cNvSpPr>
            <a:spLocks noGrp="1"/>
          </p:cNvSpPr>
          <p:nvPr>
            <p:ph idx="1"/>
          </p:nvPr>
        </p:nvSpPr>
        <p:spPr>
          <a:xfrm>
            <a:off x="534380" y="1556792"/>
            <a:ext cx="8228620" cy="4530725"/>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 xmlns:p14="http://schemas.microsoft.com/office/powerpoint/2010/main" val="231670085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D86C6-E4C5-4674-AF55-E5418AF3DD26}"/>
              </a:ext>
            </a:extLst>
          </p:cNvPr>
          <p:cNvSpPr>
            <a:spLocks noGrp="1"/>
          </p:cNvSpPr>
          <p:nvPr>
            <p:ph type="title"/>
          </p:nvPr>
        </p:nvSpPr>
        <p:spPr>
          <a:xfrm>
            <a:off x="990600" y="228600"/>
            <a:ext cx="7200900" cy="1142385"/>
          </a:xfrm>
        </p:spPr>
        <p:txBody>
          <a:bodyPr/>
          <a:lstStyle/>
          <a:p>
            <a:r>
              <a:rPr lang="en-MY" dirty="0"/>
              <a:t>Kirkpatrick's 4 Levels of Training Evaluation</a:t>
            </a:r>
          </a:p>
        </p:txBody>
      </p:sp>
      <p:pic>
        <p:nvPicPr>
          <p:cNvPr id="7" name="Picture 6">
            <a:extLst>
              <a:ext uri="{FF2B5EF4-FFF2-40B4-BE49-F238E27FC236}">
                <a16:creationId xmlns="" xmlns:a16="http://schemas.microsoft.com/office/drawing/2014/main" id="{48F5EB15-8A14-4037-8E0F-00CEEF01D4F4}"/>
              </a:ext>
            </a:extLst>
          </p:cNvPr>
          <p:cNvPicPr>
            <a:picLocks noChangeAspect="1"/>
          </p:cNvPicPr>
          <p:nvPr/>
        </p:nvPicPr>
        <p:blipFill>
          <a:blip r:embed="rId2"/>
          <a:stretch>
            <a:fillRect/>
          </a:stretch>
        </p:blipFill>
        <p:spPr>
          <a:xfrm>
            <a:off x="1447800" y="1524000"/>
            <a:ext cx="5495925" cy="4305300"/>
          </a:xfrm>
          <a:prstGeom prst="rect">
            <a:avLst/>
          </a:prstGeom>
        </p:spPr>
      </p:pic>
    </p:spTree>
    <p:extLst>
      <p:ext uri="{BB962C8B-B14F-4D97-AF65-F5344CB8AC3E}">
        <p14:creationId xmlns="" xmlns:p14="http://schemas.microsoft.com/office/powerpoint/2010/main" val="21366582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69137422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1EFE9-3D22-47AC-BCEC-751E321D4FC8}"/>
              </a:ext>
            </a:extLst>
          </p:cNvPr>
          <p:cNvSpPr>
            <a:spLocks noGrp="1"/>
          </p:cNvSpPr>
          <p:nvPr>
            <p:ph type="title"/>
          </p:nvPr>
        </p:nvSpPr>
        <p:spPr>
          <a:xfrm>
            <a:off x="914400" y="304800"/>
            <a:ext cx="7200900" cy="655639"/>
          </a:xfrm>
        </p:spPr>
        <p:txBody>
          <a:bodyPr/>
          <a:lstStyle/>
          <a:p>
            <a:r>
              <a:rPr lang="en-MY" dirty="0"/>
              <a:t>Employee Development</a:t>
            </a:r>
          </a:p>
        </p:txBody>
      </p:sp>
      <p:sp>
        <p:nvSpPr>
          <p:cNvPr id="3" name="Content Placeholder 2">
            <a:extLst>
              <a:ext uri="{FF2B5EF4-FFF2-40B4-BE49-F238E27FC236}">
                <a16:creationId xmlns="" xmlns:a16="http://schemas.microsoft.com/office/drawing/2014/main" id="{B24ACA16-B2E6-43E6-BE6B-7B7DDEEE7713}"/>
              </a:ext>
            </a:extLst>
          </p:cNvPr>
          <p:cNvSpPr>
            <a:spLocks noGrp="1"/>
          </p:cNvSpPr>
          <p:nvPr>
            <p:ph idx="1"/>
          </p:nvPr>
        </p:nvSpPr>
        <p:spPr>
          <a:xfrm>
            <a:off x="762000" y="1219201"/>
            <a:ext cx="7410450" cy="4572000"/>
          </a:xfrm>
        </p:spPr>
        <p:txBody>
          <a:bodyPr>
            <a:normAutofit/>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 xmlns:p14="http://schemas.microsoft.com/office/powerpoint/2010/main" val="253931214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9221C-4F38-42A3-9757-CBA20CC7068F}"/>
              </a:ext>
            </a:extLst>
          </p:cNvPr>
          <p:cNvSpPr>
            <a:spLocks noGrp="1"/>
          </p:cNvSpPr>
          <p:nvPr>
            <p:ph type="title"/>
          </p:nvPr>
        </p:nvSpPr>
        <p:spPr>
          <a:xfrm>
            <a:off x="990600" y="533400"/>
            <a:ext cx="7200900" cy="731839"/>
          </a:xfrm>
        </p:spPr>
        <p:txBody>
          <a:bodyPr/>
          <a:lstStyle/>
          <a:p>
            <a:r>
              <a:rPr lang="en-MY" dirty="0"/>
              <a:t>Employee Development</a:t>
            </a:r>
          </a:p>
        </p:txBody>
      </p:sp>
      <p:pic>
        <p:nvPicPr>
          <p:cNvPr id="5" name="Picture 4">
            <a:extLst>
              <a:ext uri="{FF2B5EF4-FFF2-40B4-BE49-F238E27FC236}">
                <a16:creationId xmlns=""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 xmlns:p14="http://schemas.microsoft.com/office/powerpoint/2010/main" val="79127072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EA8B3C-2F9F-4EDC-BD85-6197E158574D}"/>
              </a:ext>
            </a:extLst>
          </p:cNvPr>
          <p:cNvSpPr>
            <a:spLocks noGrp="1"/>
          </p:cNvSpPr>
          <p:nvPr>
            <p:ph type="title"/>
          </p:nvPr>
        </p:nvSpPr>
        <p:spPr>
          <a:xfrm>
            <a:off x="838200" y="533400"/>
            <a:ext cx="7200900" cy="579439"/>
          </a:xfrm>
        </p:spPr>
        <p:txBody>
          <a:bodyPr/>
          <a:lstStyle/>
          <a:p>
            <a:r>
              <a:rPr lang="en-MY" dirty="0"/>
              <a:t>Assessment Center (AC)</a:t>
            </a:r>
          </a:p>
        </p:txBody>
      </p:sp>
      <p:sp>
        <p:nvSpPr>
          <p:cNvPr id="3" name="Content Placeholder 2">
            <a:extLst>
              <a:ext uri="{FF2B5EF4-FFF2-40B4-BE49-F238E27FC236}">
                <a16:creationId xmlns="" xmlns:a16="http://schemas.microsoft.com/office/drawing/2014/main" id="{3CD53BE9-B1AE-4EDC-8BBC-6B5A34F98303}"/>
              </a:ext>
            </a:extLst>
          </p:cNvPr>
          <p:cNvSpPr>
            <a:spLocks noGrp="1"/>
          </p:cNvSpPr>
          <p:nvPr>
            <p:ph idx="1"/>
          </p:nvPr>
        </p:nvSpPr>
        <p:spPr>
          <a:xfrm>
            <a:off x="685800" y="1556792"/>
            <a:ext cx="7848600" cy="4539208"/>
          </a:xfrm>
        </p:spPr>
        <p:txBody>
          <a:bodyPr>
            <a:normAutofit/>
          </a:bodyPr>
          <a:lstStyle/>
          <a:p>
            <a:pPr marL="0" indent="0">
              <a:buNone/>
            </a:pPr>
            <a:r>
              <a:rPr lang="en-MY" sz="2400" dirty="0"/>
              <a:t>The assessment </a:t>
            </a:r>
            <a:r>
              <a:rPr lang="en-MY" sz="2400" dirty="0" err="1"/>
              <a:t>center</a:t>
            </a:r>
            <a:r>
              <a:rPr lang="en-MY" sz="2400" dirty="0"/>
              <a:t> (AC) refers to a process involving multiple </a:t>
            </a:r>
            <a:r>
              <a:rPr lang="en-MY" sz="2400" dirty="0" err="1"/>
              <a:t>raters</a:t>
            </a:r>
            <a:r>
              <a:rPr lang="en-MY" sz="2400" dirty="0"/>
              <a:t> or assessors on multiple exercises or </a:t>
            </a:r>
            <a:r>
              <a:rPr lang="en-MY" sz="2400" dirty="0" err="1"/>
              <a:t>activities.The</a:t>
            </a:r>
            <a:r>
              <a:rPr lang="en-MY" sz="2400"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sz="2400" dirty="0"/>
              <a:t>Leaderless group discussion</a:t>
            </a:r>
          </a:p>
          <a:p>
            <a:r>
              <a:rPr lang="en-MY" sz="2400" dirty="0"/>
              <a:t>Role plays</a:t>
            </a:r>
          </a:p>
          <a:p>
            <a:r>
              <a:rPr lang="en-MY" sz="2400" dirty="0"/>
              <a:t>Personality, interest and ability tests</a:t>
            </a:r>
          </a:p>
        </p:txBody>
      </p:sp>
    </p:spTree>
    <p:extLst>
      <p:ext uri="{BB962C8B-B14F-4D97-AF65-F5344CB8AC3E}">
        <p14:creationId xmlns="" xmlns:p14="http://schemas.microsoft.com/office/powerpoint/2010/main" val="389465483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CEA83A-A199-433E-B278-59E97F7B256D}"/>
              </a:ext>
            </a:extLst>
          </p:cNvPr>
          <p:cNvSpPr>
            <a:spLocks noGrp="1"/>
          </p:cNvSpPr>
          <p:nvPr>
            <p:ph type="title"/>
          </p:nvPr>
        </p:nvSpPr>
        <p:spPr>
          <a:xfrm>
            <a:off x="914400" y="457200"/>
            <a:ext cx="7200900" cy="655639"/>
          </a:xfrm>
        </p:spPr>
        <p:txBody>
          <a:bodyPr/>
          <a:lstStyle/>
          <a:p>
            <a:r>
              <a:rPr lang="en-MY" dirty="0"/>
              <a:t>Benchmarking</a:t>
            </a:r>
          </a:p>
        </p:txBody>
      </p:sp>
      <p:sp>
        <p:nvSpPr>
          <p:cNvPr id="3" name="Content Placeholder 2">
            <a:extLst>
              <a:ext uri="{FF2B5EF4-FFF2-40B4-BE49-F238E27FC236}">
                <a16:creationId xmlns="" xmlns:a16="http://schemas.microsoft.com/office/drawing/2014/main" id="{EC037956-FB4D-47E7-9E94-B9A200F44351}"/>
              </a:ext>
            </a:extLst>
          </p:cNvPr>
          <p:cNvSpPr>
            <a:spLocks noGrp="1"/>
          </p:cNvSpPr>
          <p:nvPr>
            <p:ph idx="1"/>
          </p:nvPr>
        </p:nvSpPr>
        <p:spPr>
          <a:xfrm>
            <a:off x="914400" y="1371601"/>
            <a:ext cx="7258050" cy="4419600"/>
          </a:xfrm>
        </p:spPr>
        <p:txBody>
          <a:bodyPr>
            <a:noAutofit/>
          </a:bodyPr>
          <a:lstStyle/>
          <a:p>
            <a:r>
              <a:rPr lang="en-MY" sz="2400" dirty="0"/>
              <a:t>Benchmarks is an instrument designed to measure key factors in being an effective employees or managers.</a:t>
            </a:r>
          </a:p>
          <a:p>
            <a:r>
              <a:rPr lang="en-MY" sz="2400" dirty="0"/>
              <a:t> Items measure employees’ or managers’ skills in dealing with stakeholders, acquiring resources, and creating an effective work climate, based on research on critical learning events in their careers. </a:t>
            </a:r>
          </a:p>
          <a:p>
            <a:r>
              <a:rPr lang="en-MY" sz="2400" dirty="0"/>
              <a:t>Self-ratings and ratings of others are incorporated into a summary report or profile.</a:t>
            </a:r>
          </a:p>
        </p:txBody>
      </p:sp>
    </p:spTree>
    <p:extLst>
      <p:ext uri="{BB962C8B-B14F-4D97-AF65-F5344CB8AC3E}">
        <p14:creationId xmlns="" xmlns:p14="http://schemas.microsoft.com/office/powerpoint/2010/main" val="317180904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 xmlns:p14="http://schemas.microsoft.com/office/powerpoint/2010/main" val="38796846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7423E1-C146-494B-B316-3C905B8CFD74}"/>
              </a:ext>
            </a:extLst>
          </p:cNvPr>
          <p:cNvSpPr>
            <a:spLocks noGrp="1"/>
          </p:cNvSpPr>
          <p:nvPr>
            <p:ph type="title"/>
          </p:nvPr>
        </p:nvSpPr>
        <p:spPr>
          <a:xfrm>
            <a:off x="914400" y="228600"/>
            <a:ext cx="7200900" cy="579439"/>
          </a:xfrm>
        </p:spPr>
        <p:txBody>
          <a:bodyPr/>
          <a:lstStyle/>
          <a:p>
            <a:r>
              <a:rPr lang="en-MY" dirty="0"/>
              <a:t>Learning Management System</a:t>
            </a:r>
          </a:p>
        </p:txBody>
      </p:sp>
      <p:sp>
        <p:nvSpPr>
          <p:cNvPr id="6" name="TextBox 5"/>
          <p:cNvSpPr txBox="1"/>
          <p:nvPr/>
        </p:nvSpPr>
        <p:spPr>
          <a:xfrm>
            <a:off x="457200" y="1143000"/>
            <a:ext cx="8305800" cy="5170646"/>
          </a:xfrm>
          <a:prstGeom prst="rect">
            <a:avLst/>
          </a:prstGeom>
          <a:noFill/>
        </p:spPr>
        <p:txBody>
          <a:bodyPr wrap="square" rtlCol="0">
            <a:spAutoFit/>
          </a:bodyPr>
          <a:lstStyle/>
          <a:p>
            <a:r>
              <a:rPr lang="en-US" sz="2400" dirty="0" smtClean="0"/>
              <a:t>A Learning Management System (</a:t>
            </a:r>
            <a:r>
              <a:rPr lang="en-US" sz="2400" dirty="0" err="1" smtClean="0"/>
              <a:t>sometimeslso</a:t>
            </a:r>
            <a:r>
              <a:rPr lang="en-US" sz="2400" dirty="0" smtClean="0"/>
              <a:t> called "Course Management System", "Pedagogical Platform", "E-Learning Platform") is a software system that delivers courseware plus e-tutoring over the Internet. </a:t>
            </a:r>
          </a:p>
          <a:p>
            <a:pPr>
              <a:buFont typeface="Arial" pitchFamily="34" charset="0"/>
              <a:buChar char="•"/>
            </a:pPr>
            <a:endParaRPr lang="en-US" sz="2400" dirty="0" smtClean="0"/>
          </a:p>
          <a:p>
            <a:r>
              <a:rPr lang="en-US" sz="2400" dirty="0" smtClean="0"/>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r>
              <a:rPr lang="en-US" sz="2400" dirty="0" smtClean="0"/>
              <a:t>The LMS allows anyone to create, track, manage and distribute learning materials of any kind.</a:t>
            </a:r>
          </a:p>
          <a:p>
            <a:endParaRPr lang="en-US" dirty="0"/>
          </a:p>
        </p:txBody>
      </p:sp>
    </p:spTree>
    <p:extLst>
      <p:ext uri="{BB962C8B-B14F-4D97-AF65-F5344CB8AC3E}">
        <p14:creationId xmlns="" xmlns:p14="http://schemas.microsoft.com/office/powerpoint/2010/main" val="314589604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6E024B-3489-4F2E-A706-30A318E328A8}"/>
              </a:ext>
            </a:extLst>
          </p:cNvPr>
          <p:cNvSpPr>
            <a:spLocks noGrp="1"/>
          </p:cNvSpPr>
          <p:nvPr>
            <p:ph type="title"/>
          </p:nvPr>
        </p:nvSpPr>
        <p:spPr>
          <a:xfrm>
            <a:off x="762000" y="304800"/>
            <a:ext cx="7200900" cy="655639"/>
          </a:xfrm>
        </p:spPr>
        <p:txBody>
          <a:bodyPr/>
          <a:lstStyle/>
          <a:p>
            <a:r>
              <a:rPr lang="en-MY" dirty="0"/>
              <a:t>Training Need Assessment</a:t>
            </a:r>
          </a:p>
        </p:txBody>
      </p:sp>
      <p:sp>
        <p:nvSpPr>
          <p:cNvPr id="4" name="TextBox 3">
            <a:extLst>
              <a:ext uri="{FF2B5EF4-FFF2-40B4-BE49-F238E27FC236}">
                <a16:creationId xmlns="" xmlns:a16="http://schemas.microsoft.com/office/drawing/2014/main" id="{7AEF63F1-F535-413B-A011-004F5194DF79}"/>
              </a:ext>
            </a:extLst>
          </p:cNvPr>
          <p:cNvSpPr txBox="1"/>
          <p:nvPr/>
        </p:nvSpPr>
        <p:spPr>
          <a:xfrm>
            <a:off x="381000" y="1102578"/>
            <a:ext cx="8382000"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 xmlns:p14="http://schemas.microsoft.com/office/powerpoint/2010/main" val="199652704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305E0-4B29-4101-B9C6-330A2198949C}"/>
              </a:ext>
            </a:extLst>
          </p:cNvPr>
          <p:cNvSpPr>
            <a:spLocks noGrp="1"/>
          </p:cNvSpPr>
          <p:nvPr>
            <p:ph type="title"/>
          </p:nvPr>
        </p:nvSpPr>
        <p:spPr>
          <a:xfrm>
            <a:off x="1066800" y="304800"/>
            <a:ext cx="7200900" cy="655639"/>
          </a:xfrm>
        </p:spPr>
        <p:txBody>
          <a:bodyPr/>
          <a:lstStyle/>
          <a:p>
            <a:r>
              <a:rPr lang="en-MY" dirty="0"/>
              <a:t>Training Needs Assessment</a:t>
            </a:r>
          </a:p>
        </p:txBody>
      </p:sp>
      <p:pic>
        <p:nvPicPr>
          <p:cNvPr id="5" name="Picture 4">
            <a:extLst>
              <a:ext uri="{FF2B5EF4-FFF2-40B4-BE49-F238E27FC236}">
                <a16:creationId xmlns="" xmlns:a16="http://schemas.microsoft.com/office/drawing/2014/main" id="{DA880A9E-3899-4592-8699-47B02F906BF8}"/>
              </a:ext>
            </a:extLst>
          </p:cNvPr>
          <p:cNvPicPr>
            <a:picLocks noChangeAspect="1"/>
          </p:cNvPicPr>
          <p:nvPr/>
        </p:nvPicPr>
        <p:blipFill>
          <a:blip r:embed="rId2"/>
          <a:stretch>
            <a:fillRect/>
          </a:stretch>
        </p:blipFill>
        <p:spPr>
          <a:xfrm>
            <a:off x="1524000" y="1371600"/>
            <a:ext cx="6101916" cy="3960440"/>
          </a:xfrm>
          <a:prstGeom prst="rect">
            <a:avLst/>
          </a:prstGeom>
        </p:spPr>
      </p:pic>
    </p:spTree>
    <p:extLst>
      <p:ext uri="{BB962C8B-B14F-4D97-AF65-F5344CB8AC3E}">
        <p14:creationId xmlns="" xmlns:p14="http://schemas.microsoft.com/office/powerpoint/2010/main" val="152705520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B91498-093C-42EB-9249-D2CD4EB26ABB}"/>
              </a:ext>
            </a:extLst>
          </p:cNvPr>
          <p:cNvSpPr>
            <a:spLocks noGrp="1"/>
          </p:cNvSpPr>
          <p:nvPr>
            <p:ph type="title"/>
          </p:nvPr>
        </p:nvSpPr>
        <p:spPr>
          <a:xfrm>
            <a:off x="990600" y="304800"/>
            <a:ext cx="7200900" cy="731839"/>
          </a:xfrm>
        </p:spPr>
        <p:txBody>
          <a:bodyPr/>
          <a:lstStyle/>
          <a:p>
            <a:r>
              <a:rPr lang="en-MY" dirty="0"/>
              <a:t>Training Program Development</a:t>
            </a:r>
          </a:p>
        </p:txBody>
      </p:sp>
      <p:pic>
        <p:nvPicPr>
          <p:cNvPr id="5" name="Picture 4">
            <a:extLst>
              <a:ext uri="{FF2B5EF4-FFF2-40B4-BE49-F238E27FC236}">
                <a16:creationId xmlns="" xmlns:a16="http://schemas.microsoft.com/office/drawing/2014/main" id="{6F704F3A-94D4-4AA1-92C6-94A71674B5E9}"/>
              </a:ext>
            </a:extLst>
          </p:cNvPr>
          <p:cNvPicPr>
            <a:picLocks noChangeAspect="1"/>
          </p:cNvPicPr>
          <p:nvPr/>
        </p:nvPicPr>
        <p:blipFill>
          <a:blip r:embed="rId2"/>
          <a:stretch>
            <a:fillRect/>
          </a:stretch>
        </p:blipFill>
        <p:spPr>
          <a:xfrm>
            <a:off x="1295400" y="1371600"/>
            <a:ext cx="6480720" cy="4044071"/>
          </a:xfrm>
          <a:prstGeom prst="rect">
            <a:avLst/>
          </a:prstGeom>
        </p:spPr>
      </p:pic>
    </p:spTree>
    <p:extLst>
      <p:ext uri="{BB962C8B-B14F-4D97-AF65-F5344CB8AC3E}">
        <p14:creationId xmlns="" xmlns:p14="http://schemas.microsoft.com/office/powerpoint/2010/main" val="137569088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6025269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a16="http://schemas.microsoft.com/office/drawing/2014/main" xmlns=""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xmlns=""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p14="http://schemas.microsoft.com/office/powerpoint/2010/main" xmlns="" val="32388718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a16="http://schemas.microsoft.com/office/drawing/2014/main" xmlns=""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xmlns="" val="235645119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a16="http://schemas.microsoft.com/office/drawing/2014/main" xmlns=""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xmlns="" val="100554593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a16="http://schemas.microsoft.com/office/drawing/2014/main" xmlns=""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xmlns="" val="353327078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a16="http://schemas.microsoft.com/office/drawing/2014/main" xmlns=""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xmlns="" val="13280987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a16="http://schemas.microsoft.com/office/drawing/2014/main" xmlns=""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p14="http://schemas.microsoft.com/office/powerpoint/2010/main" xmlns="" val="194967576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a16="http://schemas.microsoft.com/office/drawing/2014/main" xmlns=""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p14="http://schemas.microsoft.com/office/powerpoint/2010/main" xmlns="" val="98938431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a16="http://schemas.microsoft.com/office/drawing/2014/main" xmlns=""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p14="http://schemas.microsoft.com/office/powerpoint/2010/main" xmlns="" val="339534273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a16="http://schemas.microsoft.com/office/drawing/2014/main" xmlns=""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xmlns="" val="3108717177"/>
                    </a:ext>
                  </a:extLst>
                </a:gridCol>
                <a:gridCol w="1994520">
                  <a:extLst>
                    <a:ext uri="{9D8B030D-6E8A-4147-A177-3AD203B41FA5}">
                      <a16:colId xmlns:a16="http://schemas.microsoft.com/office/drawing/2014/main" xmlns="" val="1490980916"/>
                    </a:ext>
                  </a:extLst>
                </a:gridCol>
                <a:gridCol w="1994520">
                  <a:extLst>
                    <a:ext uri="{9D8B030D-6E8A-4147-A177-3AD203B41FA5}">
                      <a16:colId xmlns:a16="http://schemas.microsoft.com/office/drawing/2014/main" xmlns="" val="3278974668"/>
                    </a:ext>
                  </a:extLst>
                </a:gridCol>
                <a:gridCol w="1994520">
                  <a:extLst>
                    <a:ext uri="{9D8B030D-6E8A-4147-A177-3AD203B41FA5}">
                      <a16:colId xmlns:a16="http://schemas.microsoft.com/office/drawing/2014/main" xmlns=""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xmlns=""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xmlns=""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xmlns=""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xmlns=""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xmlns=""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xmlns="" val="1220918051"/>
                  </a:ext>
                </a:extLst>
              </a:tr>
            </a:tbl>
          </a:graphicData>
        </a:graphic>
      </p:graphicFrame>
    </p:spTree>
    <p:extLst>
      <p:ext uri="{BB962C8B-B14F-4D97-AF65-F5344CB8AC3E}">
        <p14:creationId xmlns:p14="http://schemas.microsoft.com/office/powerpoint/2010/main" xmlns="" val="287654896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a16="http://schemas.microsoft.com/office/drawing/2014/main" xmlns=""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xmlns="" val="177199952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a16="http://schemas.microsoft.com/office/drawing/2014/main" xmlns=""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xmlns="" val="352142304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4BDFBE-4E09-421A-A04D-F1CA263D54C1}"/>
              </a:ext>
            </a:extLst>
          </p:cNvPr>
          <p:cNvSpPr>
            <a:spLocks noGrp="1"/>
          </p:cNvSpPr>
          <p:nvPr>
            <p:ph type="title"/>
          </p:nvPr>
        </p:nvSpPr>
        <p:spPr>
          <a:xfrm>
            <a:off x="914400" y="304800"/>
            <a:ext cx="7200900" cy="579439"/>
          </a:xfrm>
        </p:spPr>
        <p:txBody>
          <a:bodyPr/>
          <a:lstStyle/>
          <a:p>
            <a:r>
              <a:rPr lang="en-MY" dirty="0"/>
              <a:t>Situational Leadership</a:t>
            </a:r>
          </a:p>
        </p:txBody>
      </p:sp>
      <p:sp>
        <p:nvSpPr>
          <p:cNvPr id="4" name="TextBox 3">
            <a:extLst>
              <a:ext uri="{FF2B5EF4-FFF2-40B4-BE49-F238E27FC236}">
                <a16:creationId xmlns:a16="http://schemas.microsoft.com/office/drawing/2014/main" xmlns="" id="{8874A13F-BCB5-4757-9D92-A7926680A43B}"/>
              </a:ext>
            </a:extLst>
          </p:cNvPr>
          <p:cNvSpPr txBox="1"/>
          <p:nvPr/>
        </p:nvSpPr>
        <p:spPr>
          <a:xfrm>
            <a:off x="533400" y="1066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xmlns="" val="370271489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3F783F-E18F-4EA5-BB4B-FC24A0CEEC3A}"/>
              </a:ext>
            </a:extLst>
          </p:cNvPr>
          <p:cNvSpPr>
            <a:spLocks noGrp="1"/>
          </p:cNvSpPr>
          <p:nvPr>
            <p:ph type="title"/>
          </p:nvPr>
        </p:nvSpPr>
        <p:spPr>
          <a:xfrm>
            <a:off x="914400" y="304800"/>
            <a:ext cx="7200900" cy="655639"/>
          </a:xfrm>
        </p:spPr>
        <p:txBody>
          <a:bodyPr/>
          <a:lstStyle/>
          <a:p>
            <a:r>
              <a:rPr lang="en-MY" dirty="0"/>
              <a:t>Situational Leadership</a:t>
            </a:r>
          </a:p>
        </p:txBody>
      </p:sp>
      <p:pic>
        <p:nvPicPr>
          <p:cNvPr id="5" name="Picture 4">
            <a:extLst>
              <a:ext uri="{FF2B5EF4-FFF2-40B4-BE49-F238E27FC236}">
                <a16:creationId xmlns:a16="http://schemas.microsoft.com/office/drawing/2014/main" xmlns="" id="{AFD2F3C2-294C-4C98-AAE2-AC05C9A05048}"/>
              </a:ext>
            </a:extLst>
          </p:cNvPr>
          <p:cNvPicPr>
            <a:picLocks noChangeAspect="1"/>
          </p:cNvPicPr>
          <p:nvPr/>
        </p:nvPicPr>
        <p:blipFill>
          <a:blip r:embed="rId2"/>
          <a:stretch>
            <a:fillRect/>
          </a:stretch>
        </p:blipFill>
        <p:spPr>
          <a:xfrm>
            <a:off x="1600200" y="1219200"/>
            <a:ext cx="6192688" cy="4423349"/>
          </a:xfrm>
          <a:prstGeom prst="rect">
            <a:avLst/>
          </a:prstGeom>
        </p:spPr>
      </p:pic>
    </p:spTree>
    <p:extLst>
      <p:ext uri="{BB962C8B-B14F-4D97-AF65-F5344CB8AC3E}">
        <p14:creationId xmlns:p14="http://schemas.microsoft.com/office/powerpoint/2010/main" xmlns="" val="307835460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6ED15A-2D82-451F-A2C3-D3C20830B2DA}"/>
              </a:ext>
            </a:extLst>
          </p:cNvPr>
          <p:cNvSpPr>
            <a:spLocks noGrp="1"/>
          </p:cNvSpPr>
          <p:nvPr>
            <p:ph type="title"/>
          </p:nvPr>
        </p:nvSpPr>
        <p:spPr>
          <a:xfrm>
            <a:off x="990600" y="381000"/>
            <a:ext cx="7200900" cy="731839"/>
          </a:xfrm>
        </p:spPr>
        <p:txBody>
          <a:bodyPr/>
          <a:lstStyle/>
          <a:p>
            <a:r>
              <a:rPr lang="en-MY" dirty="0"/>
              <a:t>Follower Development level</a:t>
            </a:r>
          </a:p>
        </p:txBody>
      </p:sp>
      <p:pic>
        <p:nvPicPr>
          <p:cNvPr id="5" name="Picture 4">
            <a:extLst>
              <a:ext uri="{FF2B5EF4-FFF2-40B4-BE49-F238E27FC236}">
                <a16:creationId xmlns:a16="http://schemas.microsoft.com/office/drawing/2014/main" xmlns="" id="{981AB389-EEE7-4036-94EF-38684E69F40D}"/>
              </a:ext>
            </a:extLst>
          </p:cNvPr>
          <p:cNvPicPr>
            <a:picLocks noChangeAspect="1"/>
          </p:cNvPicPr>
          <p:nvPr/>
        </p:nvPicPr>
        <p:blipFill>
          <a:blip r:embed="rId2"/>
          <a:stretch>
            <a:fillRect/>
          </a:stretch>
        </p:blipFill>
        <p:spPr>
          <a:xfrm>
            <a:off x="1447800" y="1524000"/>
            <a:ext cx="6557913" cy="4150177"/>
          </a:xfrm>
          <a:prstGeom prst="rect">
            <a:avLst/>
          </a:prstGeom>
        </p:spPr>
      </p:pic>
    </p:spTree>
    <p:extLst>
      <p:ext uri="{BB962C8B-B14F-4D97-AF65-F5344CB8AC3E}">
        <p14:creationId xmlns:p14="http://schemas.microsoft.com/office/powerpoint/2010/main" xmlns="" val="4001612728"/>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xmlns=""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xmlns="" val="367229059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A37E1-18EE-441E-A50A-CB2E0971910D}"/>
              </a:ext>
            </a:extLst>
          </p:cNvPr>
          <p:cNvSpPr>
            <a:spLocks noGrp="1"/>
          </p:cNvSpPr>
          <p:nvPr>
            <p:ph type="title"/>
          </p:nvPr>
        </p:nvSpPr>
        <p:spPr>
          <a:xfrm>
            <a:off x="1143000" y="228600"/>
            <a:ext cx="7200900" cy="655639"/>
          </a:xfrm>
        </p:spPr>
        <p:txBody>
          <a:bodyPr/>
          <a:lstStyle/>
          <a:p>
            <a:r>
              <a:rPr lang="en-MY" dirty="0"/>
              <a:t>Leadership Style</a:t>
            </a:r>
          </a:p>
        </p:txBody>
      </p:sp>
      <p:pic>
        <p:nvPicPr>
          <p:cNvPr id="5" name="Picture 4">
            <a:extLst>
              <a:ext uri="{FF2B5EF4-FFF2-40B4-BE49-F238E27FC236}">
                <a16:creationId xmlns:a16="http://schemas.microsoft.com/office/drawing/2014/main" xmlns="" id="{E77D92DC-9CE2-432C-8FA3-5C7687981C27}"/>
              </a:ext>
            </a:extLst>
          </p:cNvPr>
          <p:cNvPicPr>
            <a:picLocks noChangeAspect="1"/>
          </p:cNvPicPr>
          <p:nvPr/>
        </p:nvPicPr>
        <p:blipFill>
          <a:blip r:embed="rId2"/>
          <a:stretch>
            <a:fillRect/>
          </a:stretch>
        </p:blipFill>
        <p:spPr>
          <a:xfrm>
            <a:off x="1371600" y="1143000"/>
            <a:ext cx="6473329" cy="4722254"/>
          </a:xfrm>
          <a:prstGeom prst="rect">
            <a:avLst/>
          </a:prstGeom>
        </p:spPr>
      </p:pic>
    </p:spTree>
    <p:extLst>
      <p:ext uri="{BB962C8B-B14F-4D97-AF65-F5344CB8AC3E}">
        <p14:creationId xmlns:p14="http://schemas.microsoft.com/office/powerpoint/2010/main" xmlns="" val="425990473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30B155-228D-4E40-AFDE-8832E511CBCF}"/>
              </a:ext>
            </a:extLst>
          </p:cNvPr>
          <p:cNvSpPr>
            <a:spLocks noGrp="1"/>
          </p:cNvSpPr>
          <p:nvPr>
            <p:ph type="title"/>
          </p:nvPr>
        </p:nvSpPr>
        <p:spPr>
          <a:xfrm>
            <a:off x="990600" y="228600"/>
            <a:ext cx="7200900" cy="579439"/>
          </a:xfrm>
        </p:spPr>
        <p:txBody>
          <a:bodyPr/>
          <a:lstStyle/>
          <a:p>
            <a:r>
              <a:rPr lang="en-MY" dirty="0"/>
              <a:t>Situational Leadership</a:t>
            </a:r>
          </a:p>
        </p:txBody>
      </p:sp>
      <p:pic>
        <p:nvPicPr>
          <p:cNvPr id="4" name="Picture 3">
            <a:extLst>
              <a:ext uri="{FF2B5EF4-FFF2-40B4-BE49-F238E27FC236}">
                <a16:creationId xmlns:a16="http://schemas.microsoft.com/office/drawing/2014/main" xmlns="" id="{084BCAC8-1F58-4BC2-8A05-05CAB53BD232}"/>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676400" y="914400"/>
            <a:ext cx="5790476" cy="5067645"/>
          </a:xfrm>
          <a:prstGeom prst="rect">
            <a:avLst/>
          </a:prstGeom>
        </p:spPr>
      </p:pic>
    </p:spTree>
    <p:extLst>
      <p:ext uri="{BB962C8B-B14F-4D97-AF65-F5344CB8AC3E}">
        <p14:creationId xmlns:p14="http://schemas.microsoft.com/office/powerpoint/2010/main" xmlns="" val="90544484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13EEDB-6ABC-48A5-BB39-BC9448486D88}"/>
              </a:ext>
            </a:extLst>
          </p:cNvPr>
          <p:cNvSpPr>
            <a:spLocks noGrp="1"/>
          </p:cNvSpPr>
          <p:nvPr>
            <p:ph type="title"/>
          </p:nvPr>
        </p:nvSpPr>
        <p:spPr>
          <a:xfrm>
            <a:off x="914400" y="228600"/>
            <a:ext cx="7200900" cy="579439"/>
          </a:xfrm>
        </p:spPr>
        <p:txBody>
          <a:bodyPr/>
          <a:lstStyle/>
          <a:p>
            <a:r>
              <a:rPr lang="en-MY" dirty="0"/>
              <a:t>Styles of Hersey &amp; Blanchard Grid</a:t>
            </a:r>
          </a:p>
        </p:txBody>
      </p:sp>
      <p:sp>
        <p:nvSpPr>
          <p:cNvPr id="4" name="TextBox 3">
            <a:extLst>
              <a:ext uri="{FF2B5EF4-FFF2-40B4-BE49-F238E27FC236}">
                <a16:creationId xmlns:a16="http://schemas.microsoft.com/office/drawing/2014/main" xmlns="" id="{6748AE28-462C-43B9-88AE-A1C5AE348577}"/>
              </a:ext>
            </a:extLst>
          </p:cNvPr>
          <p:cNvSpPr txBox="1"/>
          <p:nvPr/>
        </p:nvSpPr>
        <p:spPr>
          <a:xfrm>
            <a:off x="838200" y="914400"/>
            <a:ext cx="7772400" cy="5355312"/>
          </a:xfrm>
          <a:prstGeom prst="rect">
            <a:avLst/>
          </a:prstGeom>
          <a:noFill/>
        </p:spPr>
        <p:txBody>
          <a:bodyPr wrap="square" rtlCol="0">
            <a:spAutoFit/>
          </a:bodyPr>
          <a:lstStyle/>
          <a:p>
            <a:r>
              <a:rPr lang="en-MY" sz="2400" b="1" dirty="0"/>
              <a:t>S1 - Directing Style :</a:t>
            </a:r>
          </a:p>
          <a:p>
            <a:endParaRPr lang="en-MY" sz="2400" b="1" u="sng" dirty="0"/>
          </a:p>
          <a:p>
            <a:pPr marL="285750" indent="-285750">
              <a:buFont typeface="Wingdings" panose="05000000000000000000" pitchFamily="2" charset="2"/>
              <a:buChar char="§"/>
            </a:pPr>
            <a:r>
              <a:rPr lang="en-MY" sz="2400" dirty="0"/>
              <a:t>Leader focuses communication on goal achievement</a:t>
            </a:r>
          </a:p>
          <a:p>
            <a:pPr marL="285750" indent="-285750">
              <a:buFont typeface="Wingdings" panose="05000000000000000000" pitchFamily="2" charset="2"/>
              <a:buChar char="§"/>
            </a:pPr>
            <a:r>
              <a:rPr lang="en-MY" sz="2400" dirty="0"/>
              <a:t>Spends LESS time using supportive </a:t>
            </a:r>
            <a:r>
              <a:rPr lang="en-MY" sz="2400" dirty="0" err="1"/>
              <a:t>behaviors</a:t>
            </a:r>
            <a:endParaRPr lang="en-MY" sz="2400" dirty="0"/>
          </a:p>
          <a:p>
            <a:pPr marL="285750" indent="-285750">
              <a:buFont typeface="Wingdings" panose="05000000000000000000" pitchFamily="2" charset="2"/>
              <a:buChar char="§"/>
            </a:pPr>
            <a:endParaRPr lang="en-MY" sz="2400" dirty="0"/>
          </a:p>
          <a:p>
            <a:r>
              <a:rPr lang="en-MY" sz="2400" b="1" dirty="0"/>
              <a:t>S2 - Coaching Style :</a:t>
            </a:r>
          </a:p>
          <a:p>
            <a:endParaRPr lang="en-MY" sz="2400" dirty="0"/>
          </a:p>
          <a:p>
            <a:pPr marL="285750" indent="-285750">
              <a:buFont typeface="Wingdings" panose="05000000000000000000" pitchFamily="2" charset="2"/>
              <a:buChar char="§"/>
            </a:pPr>
            <a:r>
              <a:rPr lang="en-MY" sz="2400" dirty="0"/>
              <a:t>Leader focuses communication on BOTH goal achievement and supporting subordinates’ socioemotional needs</a:t>
            </a:r>
          </a:p>
          <a:p>
            <a:pPr marL="285750" indent="-285750">
              <a:buFont typeface="Wingdings" panose="05000000000000000000" pitchFamily="2" charset="2"/>
              <a:buChar char="§"/>
            </a:pPr>
            <a:r>
              <a:rPr lang="en-MY" sz="2400"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xmlns="" val="109544518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4F6C01-8771-4577-9396-7D98AB41E7F5}"/>
              </a:ext>
            </a:extLst>
          </p:cNvPr>
          <p:cNvSpPr>
            <a:spLocks noGrp="1"/>
          </p:cNvSpPr>
          <p:nvPr>
            <p:ph type="title"/>
          </p:nvPr>
        </p:nvSpPr>
        <p:spPr>
          <a:xfrm>
            <a:off x="990600" y="304800"/>
            <a:ext cx="7200900" cy="655639"/>
          </a:xfrm>
        </p:spPr>
        <p:txBody>
          <a:bodyPr/>
          <a:lstStyle/>
          <a:p>
            <a:r>
              <a:rPr lang="en-MY" dirty="0"/>
              <a:t>Styles of Hersey &amp; Blanchard Grid</a:t>
            </a:r>
          </a:p>
        </p:txBody>
      </p:sp>
      <p:sp>
        <p:nvSpPr>
          <p:cNvPr id="4" name="TextBox 3">
            <a:extLst>
              <a:ext uri="{FF2B5EF4-FFF2-40B4-BE49-F238E27FC236}">
                <a16:creationId xmlns:a16="http://schemas.microsoft.com/office/drawing/2014/main" xmlns="" id="{C5A651E7-F68D-4EB9-9F8C-1F85FF6DA555}"/>
              </a:ext>
            </a:extLst>
          </p:cNvPr>
          <p:cNvSpPr txBox="1"/>
          <p:nvPr/>
        </p:nvSpPr>
        <p:spPr>
          <a:xfrm>
            <a:off x="533400" y="990600"/>
            <a:ext cx="8153400" cy="5724644"/>
          </a:xfrm>
          <a:prstGeom prst="rect">
            <a:avLst/>
          </a:prstGeom>
          <a:noFill/>
        </p:spPr>
        <p:txBody>
          <a:bodyPr wrap="square" rtlCol="0">
            <a:spAutoFit/>
          </a:bodyPr>
          <a:lstStyle/>
          <a:p>
            <a:r>
              <a:rPr lang="en-MY" sz="2200" b="1" dirty="0"/>
              <a:t>S3 - Supporting Style</a:t>
            </a:r>
          </a:p>
          <a:p>
            <a:endParaRPr lang="en-MY" sz="2200" b="1" dirty="0"/>
          </a:p>
          <a:p>
            <a:pPr marL="285750" indent="-285750">
              <a:buFont typeface="Wingdings" panose="05000000000000000000" pitchFamily="2" charset="2"/>
              <a:buChar char="§"/>
            </a:pPr>
            <a:r>
              <a:rPr lang="en-MY" sz="2200" dirty="0"/>
              <a:t>Leader does NOT focus solely on goals; uses supportive </a:t>
            </a:r>
            <a:r>
              <a:rPr lang="en-MY" sz="2200" dirty="0" err="1"/>
              <a:t>behaviors</a:t>
            </a:r>
            <a:r>
              <a:rPr lang="en-MY" sz="2200" dirty="0"/>
              <a:t> to bring out employee skills in accomplishing tasks</a:t>
            </a:r>
          </a:p>
          <a:p>
            <a:pPr marL="285750" indent="-285750">
              <a:buFont typeface="Wingdings" panose="05000000000000000000" pitchFamily="2" charset="2"/>
              <a:buChar char="§"/>
            </a:pPr>
            <a:r>
              <a:rPr lang="en-MY" sz="2200" dirty="0"/>
              <a:t>Leader delegates day-to-day decision-making control but is available to facilitate problem solving</a:t>
            </a:r>
          </a:p>
          <a:p>
            <a:pPr marL="285750" indent="-285750">
              <a:buFont typeface="Wingdings" panose="05000000000000000000" pitchFamily="2" charset="2"/>
              <a:buChar char="§"/>
            </a:pPr>
            <a:endParaRPr lang="en-MY" sz="2200" b="1" dirty="0"/>
          </a:p>
          <a:p>
            <a:r>
              <a:rPr lang="en-MY" sz="2200" b="1" dirty="0"/>
              <a:t>S4 - Delegating Style</a:t>
            </a:r>
          </a:p>
          <a:p>
            <a:endParaRPr lang="en-MY" sz="2200" dirty="0"/>
          </a:p>
          <a:p>
            <a:pPr marL="285750" indent="-285750">
              <a:buFont typeface="Wingdings" panose="05000000000000000000" pitchFamily="2" charset="2"/>
              <a:buChar char="§"/>
            </a:pPr>
            <a:r>
              <a:rPr lang="en-MY" sz="2200"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sz="2200" dirty="0"/>
              <a:t>Leader lessens involvement in planning, control of details, and goal clarification</a:t>
            </a:r>
          </a:p>
          <a:p>
            <a:pPr marL="285750" indent="-285750">
              <a:buFont typeface="Wingdings" panose="05000000000000000000" pitchFamily="2" charset="2"/>
              <a:buChar char="§"/>
            </a:pPr>
            <a:r>
              <a:rPr lang="en-MY" sz="2200"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xmlns="" val="242870569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A03F57-9667-4ABF-B9A1-16146D431F8D}"/>
              </a:ext>
            </a:extLst>
          </p:cNvPr>
          <p:cNvSpPr>
            <a:spLocks noGrp="1"/>
          </p:cNvSpPr>
          <p:nvPr>
            <p:ph type="title"/>
          </p:nvPr>
        </p:nvSpPr>
        <p:spPr>
          <a:xfrm>
            <a:off x="1143000" y="381000"/>
            <a:ext cx="7200900" cy="579439"/>
          </a:xfrm>
        </p:spPr>
        <p:txBody>
          <a:bodyPr/>
          <a:lstStyle/>
          <a:p>
            <a:r>
              <a:rPr lang="en-MY" dirty="0"/>
              <a:t>Strengths of the Model</a:t>
            </a:r>
          </a:p>
        </p:txBody>
      </p:sp>
      <p:sp>
        <p:nvSpPr>
          <p:cNvPr id="4" name="TextBox 3">
            <a:extLst>
              <a:ext uri="{FF2B5EF4-FFF2-40B4-BE49-F238E27FC236}">
                <a16:creationId xmlns:a16="http://schemas.microsoft.com/office/drawing/2014/main" xmlns="" id="{C48E9066-F3E4-4F03-ACB7-55E91A1BDBD2}"/>
              </a:ext>
            </a:extLst>
          </p:cNvPr>
          <p:cNvSpPr txBox="1"/>
          <p:nvPr/>
        </p:nvSpPr>
        <p:spPr>
          <a:xfrm>
            <a:off x="838200" y="144780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xmlns="" val="189548189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F4A903-1B8D-47D5-9DFD-377AD6835348}"/>
              </a:ext>
            </a:extLst>
          </p:cNvPr>
          <p:cNvSpPr>
            <a:spLocks noGrp="1"/>
          </p:cNvSpPr>
          <p:nvPr>
            <p:ph type="title"/>
          </p:nvPr>
        </p:nvSpPr>
        <p:spPr>
          <a:xfrm>
            <a:off x="914400" y="152400"/>
            <a:ext cx="7200900" cy="655639"/>
          </a:xfrm>
        </p:spPr>
        <p:txBody>
          <a:bodyPr/>
          <a:lstStyle/>
          <a:p>
            <a:r>
              <a:rPr lang="en-MY" dirty="0"/>
              <a:t>Leadership Styles</a:t>
            </a:r>
          </a:p>
        </p:txBody>
      </p:sp>
      <p:sp>
        <p:nvSpPr>
          <p:cNvPr id="4" name="TextBox 3">
            <a:extLst>
              <a:ext uri="{FF2B5EF4-FFF2-40B4-BE49-F238E27FC236}">
                <a16:creationId xmlns:a16="http://schemas.microsoft.com/office/drawing/2014/main" xmlns="" id="{53723880-A3EE-4B3A-BA52-E0F52D24DF72}"/>
              </a:ext>
            </a:extLst>
          </p:cNvPr>
          <p:cNvSpPr txBox="1"/>
          <p:nvPr/>
        </p:nvSpPr>
        <p:spPr>
          <a:xfrm>
            <a:off x="533400" y="762000"/>
            <a:ext cx="8232340" cy="5632311"/>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xmlns="" val="151971193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CD1B19-B488-410B-A77E-7851962F92D2}"/>
              </a:ext>
            </a:extLst>
          </p:cNvPr>
          <p:cNvSpPr>
            <a:spLocks noGrp="1"/>
          </p:cNvSpPr>
          <p:nvPr>
            <p:ph type="title"/>
          </p:nvPr>
        </p:nvSpPr>
        <p:spPr>
          <a:xfrm>
            <a:off x="990600" y="228600"/>
            <a:ext cx="7200900" cy="579439"/>
          </a:xfrm>
        </p:spPr>
        <p:txBody>
          <a:bodyPr>
            <a:normAutofit/>
          </a:bodyPr>
          <a:lstStyle/>
          <a:p>
            <a:r>
              <a:rPr lang="en-MY" sz="2800" dirty="0"/>
              <a:t>Management Development Techniques</a:t>
            </a:r>
          </a:p>
        </p:txBody>
      </p:sp>
      <p:sp>
        <p:nvSpPr>
          <p:cNvPr id="4" name="TextBox 3">
            <a:extLst>
              <a:ext uri="{FF2B5EF4-FFF2-40B4-BE49-F238E27FC236}">
                <a16:creationId xmlns:a16="http://schemas.microsoft.com/office/drawing/2014/main" xmlns="" id="{D0C03ED2-88D0-4B7C-B14B-EE7E8F10B439}"/>
              </a:ext>
            </a:extLst>
          </p:cNvPr>
          <p:cNvSpPr txBox="1"/>
          <p:nvPr/>
        </p:nvSpPr>
        <p:spPr>
          <a:xfrm>
            <a:off x="533400" y="1066800"/>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xmlns="" val="363287116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8756B1-8DF8-4F73-95B8-29B8F11FCC96}"/>
              </a:ext>
            </a:extLst>
          </p:cNvPr>
          <p:cNvSpPr>
            <a:spLocks noGrp="1"/>
          </p:cNvSpPr>
          <p:nvPr>
            <p:ph type="title"/>
          </p:nvPr>
        </p:nvSpPr>
        <p:spPr>
          <a:xfrm>
            <a:off x="685800" y="304800"/>
            <a:ext cx="8122096" cy="658813"/>
          </a:xfrm>
        </p:spPr>
        <p:txBody>
          <a:bodyPr>
            <a:normAutofit/>
          </a:bodyPr>
          <a:lstStyle/>
          <a:p>
            <a:r>
              <a:rPr lang="en-MY" dirty="0"/>
              <a:t>Management Development Techniques</a:t>
            </a:r>
          </a:p>
        </p:txBody>
      </p:sp>
      <p:sp>
        <p:nvSpPr>
          <p:cNvPr id="4" name="TextBox 3">
            <a:extLst>
              <a:ext uri="{FF2B5EF4-FFF2-40B4-BE49-F238E27FC236}">
                <a16:creationId xmlns:a16="http://schemas.microsoft.com/office/drawing/2014/main" xmlns="" id="{3DA5D97B-DC47-442C-A593-32D1B89DB7E8}"/>
              </a:ext>
            </a:extLst>
          </p:cNvPr>
          <p:cNvSpPr txBox="1"/>
          <p:nvPr/>
        </p:nvSpPr>
        <p:spPr>
          <a:xfrm>
            <a:off x="609600" y="1295400"/>
            <a:ext cx="7848600" cy="4876800"/>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xmlns="" val="61495668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466F4-278A-40DE-B9C7-171F5C466F9D}"/>
              </a:ext>
            </a:extLst>
          </p:cNvPr>
          <p:cNvSpPr>
            <a:spLocks noGrp="1"/>
          </p:cNvSpPr>
          <p:nvPr>
            <p:ph type="title"/>
          </p:nvPr>
        </p:nvSpPr>
        <p:spPr>
          <a:xfrm>
            <a:off x="990600" y="304800"/>
            <a:ext cx="7200900" cy="503239"/>
          </a:xfrm>
        </p:spPr>
        <p:txBody>
          <a:bodyPr>
            <a:normAutofit/>
          </a:bodyPr>
          <a:lstStyle/>
          <a:p>
            <a:r>
              <a:rPr lang="en-MY" sz="2800" dirty="0"/>
              <a:t>Management Development Techniques</a:t>
            </a:r>
          </a:p>
        </p:txBody>
      </p:sp>
      <p:sp>
        <p:nvSpPr>
          <p:cNvPr id="4" name="TextBox 3">
            <a:extLst>
              <a:ext uri="{FF2B5EF4-FFF2-40B4-BE49-F238E27FC236}">
                <a16:creationId xmlns:a16="http://schemas.microsoft.com/office/drawing/2014/main" xmlns="" id="{D6C9EB0F-8518-47BE-8260-73C32915EABC}"/>
              </a:ext>
            </a:extLst>
          </p:cNvPr>
          <p:cNvSpPr txBox="1"/>
          <p:nvPr/>
        </p:nvSpPr>
        <p:spPr>
          <a:xfrm>
            <a:off x="533400" y="838200"/>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xmlns="" val="67087207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xmlns=""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xmlns="" val="409791580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xmlns=""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xmlns="" val="333280342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xmlns=""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xmlns="" val="1523556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0679438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42C981-9E7B-41CE-88FF-83FD659DB40E}"/>
              </a:ext>
            </a:extLst>
          </p:cNvPr>
          <p:cNvSpPr>
            <a:spLocks noGrp="1"/>
          </p:cNvSpPr>
          <p:nvPr>
            <p:ph type="title"/>
          </p:nvPr>
        </p:nvSpPr>
        <p:spPr>
          <a:xfrm>
            <a:off x="990600" y="228600"/>
            <a:ext cx="7200900" cy="655639"/>
          </a:xfrm>
        </p:spPr>
        <p:txBody>
          <a:bodyPr/>
          <a:lstStyle/>
          <a:p>
            <a:r>
              <a:rPr lang="en-MY" dirty="0"/>
              <a:t>Career Development</a:t>
            </a:r>
          </a:p>
        </p:txBody>
      </p:sp>
      <p:sp>
        <p:nvSpPr>
          <p:cNvPr id="4" name="TextBox 3">
            <a:extLst>
              <a:ext uri="{FF2B5EF4-FFF2-40B4-BE49-F238E27FC236}">
                <a16:creationId xmlns:a16="http://schemas.microsoft.com/office/drawing/2014/main" xmlns="" id="{BA483108-66FA-4A20-9570-74118D2E36FC}"/>
              </a:ext>
            </a:extLst>
          </p:cNvPr>
          <p:cNvSpPr txBox="1"/>
          <p:nvPr/>
        </p:nvSpPr>
        <p:spPr>
          <a:xfrm>
            <a:off x="685800" y="1143000"/>
            <a:ext cx="7992888" cy="5293757"/>
          </a:xfrm>
          <a:prstGeom prst="rect">
            <a:avLst/>
          </a:prstGeom>
          <a:noFill/>
        </p:spPr>
        <p:txBody>
          <a:bodyPr wrap="square" rtlCol="0">
            <a:spAutoFit/>
          </a:bodyPr>
          <a:lstStyle/>
          <a:p>
            <a:r>
              <a:rPr lang="en-MY" sz="2000"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sz="2000" dirty="0"/>
          </a:p>
          <a:p>
            <a:r>
              <a:rPr lang="en-MY" sz="2000" b="1" dirty="0"/>
              <a:t>Protean Career </a:t>
            </a:r>
            <a:r>
              <a:rPr lang="en-MY" sz="2000"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sz="2000" dirty="0"/>
          </a:p>
          <a:p>
            <a:r>
              <a:rPr lang="en-MY" sz="2000" b="1" dirty="0"/>
              <a:t>Plateaued careers </a:t>
            </a:r>
            <a:r>
              <a:rPr lang="en-MY" sz="2000"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xmlns="" val="181132988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203461-E7CF-48DB-AA05-84FE777A7A81}"/>
              </a:ext>
            </a:extLst>
          </p:cNvPr>
          <p:cNvSpPr>
            <a:spLocks noGrp="1"/>
          </p:cNvSpPr>
          <p:nvPr>
            <p:ph type="title"/>
          </p:nvPr>
        </p:nvSpPr>
        <p:spPr>
          <a:xfrm>
            <a:off x="914400" y="228600"/>
            <a:ext cx="7200900" cy="655639"/>
          </a:xfrm>
        </p:spPr>
        <p:txBody>
          <a:bodyPr/>
          <a:lstStyle/>
          <a:p>
            <a:r>
              <a:rPr lang="en-MY" dirty="0"/>
              <a:t>Career Development</a:t>
            </a:r>
          </a:p>
        </p:txBody>
      </p:sp>
      <p:sp>
        <p:nvSpPr>
          <p:cNvPr id="4" name="TextBox 3">
            <a:extLst>
              <a:ext uri="{FF2B5EF4-FFF2-40B4-BE49-F238E27FC236}">
                <a16:creationId xmlns:a16="http://schemas.microsoft.com/office/drawing/2014/main" xmlns="" id="{A9F5844F-A2F3-4A74-8929-B1A92BA50C9C}"/>
              </a:ext>
            </a:extLst>
          </p:cNvPr>
          <p:cNvSpPr txBox="1"/>
          <p:nvPr/>
        </p:nvSpPr>
        <p:spPr>
          <a:xfrm>
            <a:off x="685800" y="838200"/>
            <a:ext cx="7772400" cy="5601533"/>
          </a:xfrm>
          <a:prstGeom prst="rect">
            <a:avLst/>
          </a:prstGeom>
          <a:noFill/>
        </p:spPr>
        <p:txBody>
          <a:bodyPr wrap="square" rtlCol="0">
            <a:spAutoFit/>
          </a:bodyPr>
          <a:lstStyle/>
          <a:p>
            <a:r>
              <a:rPr lang="en-MY" sz="2000" b="1" dirty="0"/>
              <a:t>Career development </a:t>
            </a:r>
            <a:r>
              <a:rPr lang="en-MY" sz="2000"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sz="2000" dirty="0"/>
          </a:p>
          <a:p>
            <a:r>
              <a:rPr lang="en-MY" sz="2000" b="1" dirty="0"/>
              <a:t>Career planning </a:t>
            </a:r>
            <a:r>
              <a:rPr lang="en-MY" sz="2000" dirty="0"/>
              <a:t>are actions and activities that individuals perform to give direction to their work life.</a:t>
            </a:r>
          </a:p>
          <a:p>
            <a:endParaRPr lang="en-MY" sz="2000" dirty="0"/>
          </a:p>
          <a:p>
            <a:r>
              <a:rPr lang="en-MY" sz="2000" b="1" dirty="0"/>
              <a:t>Career Management </a:t>
            </a:r>
            <a:r>
              <a:rPr lang="en-MY" sz="2000" dirty="0"/>
              <a:t>is the process through which employees become aware of their own interests, values, strengths, and weaknesses; obtain information about job opportunities within the company; identify career goal; establish action plans to achieve career goals</a:t>
            </a:r>
          </a:p>
          <a:p>
            <a:endParaRPr lang="en-MY" sz="2000" dirty="0"/>
          </a:p>
          <a:p>
            <a:r>
              <a:rPr lang="en-MY" sz="2000" b="1" dirty="0"/>
              <a:t>Career Path </a:t>
            </a:r>
            <a:r>
              <a:rPr lang="en-MY" sz="2000"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xmlns="" val="201955036"/>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031D94-C83A-4CE2-B3E8-F1B2CFA11B69}"/>
              </a:ext>
            </a:extLst>
          </p:cNvPr>
          <p:cNvSpPr>
            <a:spLocks noGrp="1"/>
          </p:cNvSpPr>
          <p:nvPr>
            <p:ph type="title"/>
          </p:nvPr>
        </p:nvSpPr>
        <p:spPr>
          <a:xfrm>
            <a:off x="990600" y="0"/>
            <a:ext cx="7200900" cy="655639"/>
          </a:xfrm>
        </p:spPr>
        <p:txBody>
          <a:bodyPr/>
          <a:lstStyle/>
          <a:p>
            <a:r>
              <a:rPr lang="en-MY" dirty="0"/>
              <a:t>Career Development</a:t>
            </a:r>
          </a:p>
        </p:txBody>
      </p:sp>
      <p:sp>
        <p:nvSpPr>
          <p:cNvPr id="4" name="TextBox 3">
            <a:extLst>
              <a:ext uri="{FF2B5EF4-FFF2-40B4-BE49-F238E27FC236}">
                <a16:creationId xmlns:a16="http://schemas.microsoft.com/office/drawing/2014/main" xmlns="" id="{502BCF30-FC3E-4DBB-85B2-E20F460D59E5}"/>
              </a:ext>
            </a:extLst>
          </p:cNvPr>
          <p:cNvSpPr txBox="1"/>
          <p:nvPr/>
        </p:nvSpPr>
        <p:spPr>
          <a:xfrm>
            <a:off x="609600" y="609600"/>
            <a:ext cx="7848600" cy="5909310"/>
          </a:xfrm>
          <a:prstGeom prst="rect">
            <a:avLst/>
          </a:prstGeom>
          <a:noFill/>
        </p:spPr>
        <p:txBody>
          <a:bodyPr wrap="square" rtlCol="0">
            <a:spAutoFit/>
          </a:bodyPr>
          <a:lstStyle/>
          <a:p>
            <a:r>
              <a:rPr lang="en-MY" sz="2000" b="1" dirty="0"/>
              <a:t>Career without boundaries </a:t>
            </a:r>
            <a:r>
              <a:rPr lang="en-MY" sz="2000" dirty="0"/>
              <a:t>views a manager as having many possible trajectories for a career, and many are across organizational boundaries.</a:t>
            </a:r>
          </a:p>
          <a:p>
            <a:endParaRPr lang="en-MY" sz="2000" b="1" dirty="0"/>
          </a:p>
          <a:p>
            <a:r>
              <a:rPr lang="en-MY" sz="2000" b="1" dirty="0"/>
              <a:t>Portfolio career </a:t>
            </a:r>
            <a:r>
              <a:rPr lang="en-MY" sz="2000"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sz="2000" b="1" dirty="0"/>
          </a:p>
          <a:p>
            <a:r>
              <a:rPr lang="en-MY" sz="2000" b="1" dirty="0"/>
              <a:t>Authentic career </a:t>
            </a:r>
            <a:r>
              <a:rPr lang="en-MY" sz="2000"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xmlns="" val="32270503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F5D33B-6397-4A95-A1A4-060F0B0313AC}"/>
              </a:ext>
            </a:extLst>
          </p:cNvPr>
          <p:cNvSpPr>
            <a:spLocks noGrp="1"/>
          </p:cNvSpPr>
          <p:nvPr>
            <p:ph type="title"/>
          </p:nvPr>
        </p:nvSpPr>
        <p:spPr>
          <a:xfrm>
            <a:off x="914400" y="228600"/>
            <a:ext cx="7200900" cy="655639"/>
          </a:xfrm>
        </p:spPr>
        <p:txBody>
          <a:bodyPr/>
          <a:lstStyle/>
          <a:p>
            <a:r>
              <a:rPr lang="en-MY" dirty="0"/>
              <a:t>Stages in Career Development</a:t>
            </a:r>
          </a:p>
        </p:txBody>
      </p:sp>
      <p:pic>
        <p:nvPicPr>
          <p:cNvPr id="5" name="Picture 4">
            <a:extLst>
              <a:ext uri="{FF2B5EF4-FFF2-40B4-BE49-F238E27FC236}">
                <a16:creationId xmlns:a16="http://schemas.microsoft.com/office/drawing/2014/main" xmlns="" id="{526763EB-5832-42D6-9904-52016CCB2F45}"/>
              </a:ext>
            </a:extLst>
          </p:cNvPr>
          <p:cNvPicPr>
            <a:picLocks noChangeAspect="1"/>
          </p:cNvPicPr>
          <p:nvPr/>
        </p:nvPicPr>
        <p:blipFill>
          <a:blip r:embed="rId2"/>
          <a:stretch>
            <a:fillRect/>
          </a:stretch>
        </p:blipFill>
        <p:spPr>
          <a:xfrm>
            <a:off x="641322" y="1295400"/>
            <a:ext cx="7359678" cy="4609091"/>
          </a:xfrm>
          <a:prstGeom prst="rect">
            <a:avLst/>
          </a:prstGeom>
        </p:spPr>
      </p:pic>
    </p:spTree>
    <p:extLst>
      <p:ext uri="{BB962C8B-B14F-4D97-AF65-F5344CB8AC3E}">
        <p14:creationId xmlns:p14="http://schemas.microsoft.com/office/powerpoint/2010/main" xmlns="" val="41969425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xmlns=""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xmlns="" val="3349283681"/>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xmlns=""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xmlns="" val="411181368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3801878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a16="http://schemas.microsoft.com/office/drawing/2014/main" xmlns=""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xmlns="" val="372809462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a16="http://schemas.microsoft.com/office/drawing/2014/main" xmlns=""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xmlns="" val="335072531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a16="http://schemas.microsoft.com/office/drawing/2014/main" xmlns=""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xmlns="" val="4258144908"/>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D8DA104F-B64A-4FF1-BC5E-DB3B0DEFA2E1}"/>
              </a:ext>
            </a:extLst>
          </p:cNvPr>
          <p:cNvSpPr>
            <a:spLocks noGrp="1"/>
          </p:cNvSpPr>
          <p:nvPr>
            <p:ph idx="1"/>
          </p:nvPr>
        </p:nvSpPr>
        <p:spPr>
          <a:xfrm>
            <a:off x="838200" y="1143001"/>
            <a:ext cx="7334250" cy="4648200"/>
          </a:xfrm>
        </p:spPr>
        <p:txBody>
          <a:bodyPr/>
          <a:lstStyle/>
          <a:p>
            <a:pPr marL="0" indent="0">
              <a:buNone/>
            </a:pPr>
            <a:r>
              <a:rPr lang="en-MY" sz="2400" dirty="0"/>
              <a:t>Which of the following is most characteristic of succession planning?	    </a:t>
            </a:r>
          </a:p>
          <a:p>
            <a:pPr marL="0" indent="0">
              <a:buNone/>
            </a:pPr>
            <a:r>
              <a:rPr lang="en-MY" sz="2400" dirty="0"/>
              <a:t>a) It focuses on issues likely to occur in the short term of approximately one to three years</a:t>
            </a:r>
          </a:p>
          <a:p>
            <a:pPr marL="0" indent="0">
              <a:buNone/>
            </a:pPr>
            <a:r>
              <a:rPr lang="en-MY" sz="2400" dirty="0"/>
              <a:t>b) It is initiated as soon as it is clear a senior executive is leaving.	    </a:t>
            </a:r>
          </a:p>
          <a:p>
            <a:pPr marL="0" indent="0">
              <a:buNone/>
            </a:pPr>
            <a:r>
              <a:rPr lang="en-MY" sz="2400" dirty="0"/>
              <a:t>c) It focuses on long-term issues.	    </a:t>
            </a:r>
          </a:p>
          <a:p>
            <a:pPr marL="0" indent="0">
              <a:buNone/>
            </a:pPr>
            <a:r>
              <a:rPr lang="en-MY" sz="2400" dirty="0"/>
              <a:t>d) Local requirements are given the highest priority.</a:t>
            </a:r>
          </a:p>
          <a:p>
            <a:pPr marL="0" indent="0">
              <a:buNone/>
            </a:pPr>
            <a:endParaRPr lang="en-MY" dirty="0"/>
          </a:p>
        </p:txBody>
      </p:sp>
    </p:spTree>
    <p:extLst>
      <p:ext uri="{BB962C8B-B14F-4D97-AF65-F5344CB8AC3E}">
        <p14:creationId xmlns:p14="http://schemas.microsoft.com/office/powerpoint/2010/main" xmlns="" val="917966987"/>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a16="http://schemas.microsoft.com/office/drawing/2014/main" xmlns=""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MY" sz="2400"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xmlns="" val="258979185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a16="http://schemas.microsoft.com/office/drawing/2014/main" xmlns=""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xmlns="" val="4207186433"/>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xmlns=""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xmlns="" val="2358803647"/>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a16="http://schemas.microsoft.com/office/drawing/2014/main" xmlns=""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xmlns="" val="113778101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xmlns=""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xmlns="" val="2147004983"/>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a16="http://schemas.microsoft.com/office/drawing/2014/main" xmlns=""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xmlns="" val="296125592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a16="http://schemas.microsoft.com/office/drawing/2014/main" xmlns=""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xmlns="" val="322507411"/>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76440691"/>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a16="http://schemas.microsoft.com/office/drawing/2014/main" xmlns=""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xmlns="" val="1631438948"/>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a16="http://schemas.microsoft.com/office/drawing/2014/main" xmlns=""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p14="http://schemas.microsoft.com/office/powerpoint/2010/main" xmlns="" val="62777039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xmlns="" val="555329523"/>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xmlns="" val="241320495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a16="http://schemas.microsoft.com/office/drawing/2014/main" xmlns=""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xmlns="" val="761387275"/>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xmlns="" val="3661232663"/>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xmlns="" val="2830440612"/>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a16="http://schemas.microsoft.com/office/drawing/2014/main" xmlns=""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xmlns="" val="1072009969"/>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a16="http://schemas.microsoft.com/office/drawing/2014/main" xmlns=""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xmlns="" val="4104502527"/>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a16="http://schemas.microsoft.com/office/drawing/2014/main" xmlns=""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xmlns="" val="289682863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7300159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a16="http://schemas.microsoft.com/office/drawing/2014/main" xmlns=""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xmlns="" val="290120622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xmlns=""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xmlns="" val="382444648"/>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xmlns=""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xmlns="" val="329200457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xmlns=""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xmlns="" val="3784540390"/>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xmlns=""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xmlns="" val="1846475383"/>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xmlns=""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xmlns="" val="254456347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xmlns=""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p14="http://schemas.microsoft.com/office/powerpoint/2010/main" xmlns="" val="2517862543"/>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xmlns=""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xmlns="" val="4215738154"/>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61426571"/>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a16="http://schemas.microsoft.com/office/drawing/2014/main" xmlns=""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xmlns="" val="3376535329"/>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 xmlns:p14="http://schemas.microsoft.com/office/powerpoint/2010/main"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816</TotalTime>
  <Words>6144</Words>
  <Application>Microsoft Office PowerPoint</Application>
  <PresentationFormat>On-screen Show (4:3)</PresentationFormat>
  <Paragraphs>457</Paragraphs>
  <Slides>101</Slides>
  <Notes>0</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Diamond Grid 16x9</vt:lpstr>
      <vt:lpstr>TALENT DEVELOPMENT &amp; MANAGEMENT - IV</vt:lpstr>
      <vt:lpstr>Slide 2</vt:lpstr>
      <vt:lpstr>Kirkpatrick's 4 Levels of Training Evaluation</vt:lpstr>
      <vt:lpstr>Kirkpatrick's 4 Levels of Training Evaluation</vt:lpstr>
      <vt:lpstr>Kirkpatrick's 4 Levels of Training Evaluation</vt:lpstr>
      <vt:lpstr>Kirkpatrick's 4 Levels of Training Evaluation</vt:lpstr>
      <vt:lpstr>Slide 7</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Slide 17</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Slide 45</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47</cp:revision>
  <cp:lastPrinted>1601-01-01T00:00:00Z</cp:lastPrinted>
  <dcterms:created xsi:type="dcterms:W3CDTF">2020-07-09T15:12:46Z</dcterms:created>
  <dcterms:modified xsi:type="dcterms:W3CDTF">2022-09-30T12:54:20Z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