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1"/>
  </p:notesMasterIdLst>
  <p:handoutMasterIdLst>
    <p:handoutMasterId r:id="rId72"/>
  </p:handoutMasterIdLst>
  <p:sldIdLst>
    <p:sldId id="256" r:id="rId2"/>
    <p:sldId id="335" r:id="rId3"/>
    <p:sldId id="259" r:id="rId4"/>
    <p:sldId id="272" r:id="rId5"/>
    <p:sldId id="273" r:id="rId6"/>
    <p:sldId id="274" r:id="rId7"/>
    <p:sldId id="276" r:id="rId8"/>
    <p:sldId id="257" r:id="rId9"/>
    <p:sldId id="444" r:id="rId10"/>
    <p:sldId id="279" r:id="rId11"/>
    <p:sldId id="443" r:id="rId12"/>
    <p:sldId id="277" r:id="rId13"/>
    <p:sldId id="278" r:id="rId14"/>
    <p:sldId id="275" r:id="rId15"/>
    <p:sldId id="258" r:id="rId16"/>
    <p:sldId id="388" r:id="rId17"/>
    <p:sldId id="390" r:id="rId18"/>
    <p:sldId id="389" r:id="rId19"/>
    <p:sldId id="372" r:id="rId20"/>
    <p:sldId id="282" r:id="rId21"/>
    <p:sldId id="283" r:id="rId22"/>
    <p:sldId id="281" r:id="rId23"/>
    <p:sldId id="284" r:id="rId24"/>
    <p:sldId id="285" r:id="rId25"/>
    <p:sldId id="286" r:id="rId26"/>
    <p:sldId id="287" r:id="rId27"/>
    <p:sldId id="288" r:id="rId28"/>
    <p:sldId id="373" r:id="rId29"/>
    <p:sldId id="374" r:id="rId30"/>
    <p:sldId id="350" r:id="rId31"/>
    <p:sldId id="375" r:id="rId32"/>
    <p:sldId id="376" r:id="rId33"/>
    <p:sldId id="377" r:id="rId34"/>
    <p:sldId id="261" r:id="rId35"/>
    <p:sldId id="267" r:id="rId36"/>
    <p:sldId id="262" r:id="rId37"/>
    <p:sldId id="433" r:id="rId38"/>
    <p:sldId id="337" r:id="rId39"/>
    <p:sldId id="410" r:id="rId40"/>
    <p:sldId id="411" r:id="rId41"/>
    <p:sldId id="355" r:id="rId42"/>
    <p:sldId id="356" r:id="rId43"/>
    <p:sldId id="340" r:id="rId44"/>
    <p:sldId id="412" r:id="rId45"/>
    <p:sldId id="413" r:id="rId46"/>
    <p:sldId id="414" r:id="rId47"/>
    <p:sldId id="357" r:id="rId48"/>
    <p:sldId id="358" r:id="rId49"/>
    <p:sldId id="434" r:id="rId50"/>
    <p:sldId id="415" r:id="rId51"/>
    <p:sldId id="292" r:id="rId52"/>
    <p:sldId id="437" r:id="rId53"/>
    <p:sldId id="438" r:id="rId54"/>
    <p:sldId id="416" r:id="rId55"/>
    <p:sldId id="439" r:id="rId56"/>
    <p:sldId id="440" r:id="rId57"/>
    <p:sldId id="441" r:id="rId58"/>
    <p:sldId id="359" r:id="rId59"/>
    <p:sldId id="417" r:id="rId60"/>
    <p:sldId id="435" r:id="rId61"/>
    <p:sldId id="346" r:id="rId62"/>
    <p:sldId id="442" r:id="rId63"/>
    <p:sldId id="351" r:id="rId64"/>
    <p:sldId id="352" r:id="rId65"/>
    <p:sldId id="353" r:id="rId66"/>
    <p:sldId id="354" r:id="rId67"/>
    <p:sldId id="436" r:id="rId68"/>
    <p:sldId id="360" r:id="rId69"/>
    <p:sldId id="289"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138375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extLst>
              <p:ext uri="{D42A27DB-BD31-4B8C-83A1-F6EECF244321}">
                <p14:modId xmlns:p14="http://schemas.microsoft.com/office/powerpoint/2010/main" val="556533010"/>
              </p:ext>
            </p:extLst>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long-term global issues.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all.</a:t>
            </a:r>
          </a:p>
          <a:p>
            <a:r>
              <a:rPr lang="en-MY" sz="2700" dirty="0"/>
              <a:t>A job must meet the dual criteria of strategic impact and performance variability if it is to qualify as an A position</a:t>
            </a:r>
          </a:p>
        </p:txBody>
      </p:sp>
    </p:spTree>
    <p:extLst>
      <p:ext uri="{BB962C8B-B14F-4D97-AF65-F5344CB8AC3E}">
        <p14:creationId xmlns:p14="http://schemas.microsoft.com/office/powerpoint/2010/main" val="761387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681</TotalTime>
  <Words>4945</Words>
  <Application>Microsoft Office PowerPoint</Application>
  <PresentationFormat>On-screen Show (4:3)</PresentationFormat>
  <Paragraphs>303</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Talent Development</vt:lpstr>
      <vt:lpstr>Diversity and Inclusion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2021-08-02T12:28:40Z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