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8"/>
  </p:notesMasterIdLst>
  <p:handoutMasterIdLst>
    <p:handoutMasterId r:id="rId69"/>
  </p:handoutMasterIdLst>
  <p:sldIdLst>
    <p:sldId id="256" r:id="rId2"/>
    <p:sldId id="336" r:id="rId3"/>
    <p:sldId id="337" r:id="rId4"/>
    <p:sldId id="338" r:id="rId5"/>
    <p:sldId id="339" r:id="rId6"/>
    <p:sldId id="340" r:id="rId7"/>
    <p:sldId id="341" r:id="rId8"/>
    <p:sldId id="342" r:id="rId9"/>
    <p:sldId id="343" r:id="rId10"/>
    <p:sldId id="344" r:id="rId11"/>
    <p:sldId id="345" r:id="rId12"/>
    <p:sldId id="346" r:id="rId13"/>
    <p:sldId id="347" r:id="rId14"/>
    <p:sldId id="348" r:id="rId15"/>
    <p:sldId id="349" r:id="rId16"/>
    <p:sldId id="350" r:id="rId17"/>
    <p:sldId id="316" r:id="rId18"/>
    <p:sldId id="319" r:id="rId19"/>
    <p:sldId id="290" r:id="rId20"/>
    <p:sldId id="317" r:id="rId21"/>
    <p:sldId id="318" r:id="rId22"/>
    <p:sldId id="320" r:id="rId23"/>
    <p:sldId id="315" r:id="rId24"/>
    <p:sldId id="321" r:id="rId25"/>
    <p:sldId id="322" r:id="rId26"/>
    <p:sldId id="291" r:id="rId27"/>
    <p:sldId id="295" r:id="rId28"/>
    <p:sldId id="297" r:id="rId29"/>
    <p:sldId id="294" r:id="rId30"/>
    <p:sldId id="323" r:id="rId31"/>
    <p:sldId id="293" r:id="rId32"/>
    <p:sldId id="324" r:id="rId33"/>
    <p:sldId id="307" r:id="rId34"/>
    <p:sldId id="308" r:id="rId35"/>
    <p:sldId id="309" r:id="rId36"/>
    <p:sldId id="310" r:id="rId37"/>
    <p:sldId id="296" r:id="rId38"/>
    <p:sldId id="298" r:id="rId39"/>
    <p:sldId id="325" r:id="rId40"/>
    <p:sldId id="326" r:id="rId41"/>
    <p:sldId id="327" r:id="rId42"/>
    <p:sldId id="328" r:id="rId43"/>
    <p:sldId id="314" r:id="rId44"/>
    <p:sldId id="329" r:id="rId45"/>
    <p:sldId id="330" r:id="rId46"/>
    <p:sldId id="331" r:id="rId47"/>
    <p:sldId id="332" r:id="rId48"/>
    <p:sldId id="333" r:id="rId49"/>
    <p:sldId id="334" r:id="rId50"/>
    <p:sldId id="311" r:id="rId51"/>
    <p:sldId id="304" r:id="rId52"/>
    <p:sldId id="312" r:id="rId53"/>
    <p:sldId id="303" r:id="rId54"/>
    <p:sldId id="351" r:id="rId55"/>
    <p:sldId id="352" r:id="rId56"/>
    <p:sldId id="353" r:id="rId57"/>
    <p:sldId id="354" r:id="rId58"/>
    <p:sldId id="355" r:id="rId59"/>
    <p:sldId id="356" r:id="rId60"/>
    <p:sldId id="357" r:id="rId61"/>
    <p:sldId id="358" r:id="rId62"/>
    <p:sldId id="359" r:id="rId63"/>
    <p:sldId id="360" r:id="rId64"/>
    <p:sldId id="361" r:id="rId65"/>
    <p:sldId id="362" r:id="rId66"/>
    <p:sldId id="335" r:id="rId6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55B50584-32DC-4D54-B2EB-C6319B754177}" type="presOf" srcId="{10A0C590-A532-44A1-89C8-932F5D7DA730}" destId="{DF1768A1-F5E4-4152-9DE2-8FFC4D413F5A}" srcOrd="0" destOrd="0" presId="urn:microsoft.com/office/officeart/2005/8/layout/vList2"/>
    <dgm:cxn modelId="{03BFAC2E-55C1-4E5A-8EF7-7A906D82B0AB}" type="presOf" srcId="{6526F20A-24B3-4FCD-963E-A1F037490F19}" destId="{2C838952-826C-4046-A3CA-180A4970B802}"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43667DC6-52CE-4265-A2D0-A4514A9531F7}" type="presOf" srcId="{703D4D02-5513-427D-B6E9-B2E187EE0C3A}" destId="{CC8763B3-4621-4666-B669-3C5BA2A30DBE}" srcOrd="0" destOrd="0" presId="urn:microsoft.com/office/officeart/2005/8/layout/vList2"/>
    <dgm:cxn modelId="{EDA5468C-AB7F-421E-BD82-9D80A749AF82}" type="presOf" srcId="{D1B85754-A5AE-419A-ACAA-008EC2F76A0B}" destId="{A4CC9735-B172-48E4-BD42-49857572E9A5}" srcOrd="0" destOrd="0" presId="urn:microsoft.com/office/officeart/2005/8/layout/vList2"/>
    <dgm:cxn modelId="{62CFB08A-EB10-4AF2-BCC2-D708DE7B66D7}"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00E8E34-612B-4D1C-AC22-550A3C45AEA9}" type="presOf" srcId="{EDECB737-FAC0-4F47-9B1A-E18B883D0F75}" destId="{063BDBA2-A3DC-419F-9114-58CDD7E9676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99EEA773-2E94-466F-B0FB-11451E248874}" type="presOf" srcId="{DDBDE7A3-0C89-4272-A73E-CD32853866D3}" destId="{95FD1809-53C0-44C6-84A1-4179631B9ABB}"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3515AC29-D6D8-4167-B61C-6B42F27251AE}" type="presOf" srcId="{0E8A125C-57D8-4962-B2BC-515A47D78819}" destId="{F674B1EB-7C16-427C-9D7D-944E5157F0F6}"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295F72BB-A040-4BF5-AD9B-09704921BC79}" type="presParOf" srcId="{CC8763B3-4621-4666-B669-3C5BA2A30DBE}" destId="{A4CC9735-B172-48E4-BD42-49857572E9A5}" srcOrd="0" destOrd="0" presId="urn:microsoft.com/office/officeart/2005/8/layout/vList2"/>
    <dgm:cxn modelId="{89CBB200-E10B-402F-B98F-B5F2CA632A8C}" type="presParOf" srcId="{CC8763B3-4621-4666-B669-3C5BA2A30DBE}" destId="{7A92695F-1C43-489F-94F2-40B087E12AAE}" srcOrd="1" destOrd="0" presId="urn:microsoft.com/office/officeart/2005/8/layout/vList2"/>
    <dgm:cxn modelId="{3C55239B-34F0-4F53-BA9E-1E86CD0E84AB}" type="presParOf" srcId="{CC8763B3-4621-4666-B669-3C5BA2A30DBE}" destId="{DF1768A1-F5E4-4152-9DE2-8FFC4D413F5A}" srcOrd="2" destOrd="0" presId="urn:microsoft.com/office/officeart/2005/8/layout/vList2"/>
    <dgm:cxn modelId="{6871E50C-68A4-40DA-A73F-45D0086A3E4A}" type="presParOf" srcId="{CC8763B3-4621-4666-B669-3C5BA2A30DBE}" destId="{4E6B4AFF-7F28-479F-BB0E-2E6F3FE26F05}" srcOrd="3" destOrd="0" presId="urn:microsoft.com/office/officeart/2005/8/layout/vList2"/>
    <dgm:cxn modelId="{DAFDB4A1-3B36-4E3E-8AD3-1B018D79D1D6}" type="presParOf" srcId="{CC8763B3-4621-4666-B669-3C5BA2A30DBE}" destId="{F674B1EB-7C16-427C-9D7D-944E5157F0F6}" srcOrd="4" destOrd="0" presId="urn:microsoft.com/office/officeart/2005/8/layout/vList2"/>
    <dgm:cxn modelId="{01CC9EC2-5512-4E3E-B940-AC46FD9216AC}" type="presParOf" srcId="{CC8763B3-4621-4666-B669-3C5BA2A30DBE}" destId="{F856B672-D9AD-4A1F-BE39-8BA8B85231D0}" srcOrd="5" destOrd="0" presId="urn:microsoft.com/office/officeart/2005/8/layout/vList2"/>
    <dgm:cxn modelId="{F206EB9E-248B-4E0B-82CF-F44D650D4C32}" type="presParOf" srcId="{CC8763B3-4621-4666-B669-3C5BA2A30DBE}" destId="{239A56AA-8CA4-45D2-AAA7-F32B26D151DB}" srcOrd="6" destOrd="0" presId="urn:microsoft.com/office/officeart/2005/8/layout/vList2"/>
    <dgm:cxn modelId="{01F4800F-7B39-4067-9B01-D352038790CF}" type="presParOf" srcId="{CC8763B3-4621-4666-B669-3C5BA2A30DBE}" destId="{04C77992-2E08-4A24-87DB-3D9323CE41DA}" srcOrd="7" destOrd="0" presId="urn:microsoft.com/office/officeart/2005/8/layout/vList2"/>
    <dgm:cxn modelId="{9DF68FF3-68EF-4FD3-8706-D0387DEF4E8F}" type="presParOf" srcId="{CC8763B3-4621-4666-B669-3C5BA2A30DBE}" destId="{063BDBA2-A3DC-419F-9114-58CDD7E9676E}" srcOrd="8" destOrd="0" presId="urn:microsoft.com/office/officeart/2005/8/layout/vList2"/>
    <dgm:cxn modelId="{799C4F99-F799-41DF-8791-EEECA22A5A7C}" type="presParOf" srcId="{CC8763B3-4621-4666-B669-3C5BA2A30DBE}" destId="{A914B8BF-CFD8-47FB-BE1A-5161F813C281}" srcOrd="9" destOrd="0" presId="urn:microsoft.com/office/officeart/2005/8/layout/vList2"/>
    <dgm:cxn modelId="{CA5EA781-0313-4FBC-B5B3-41F69B5648E2}" type="presParOf" srcId="{CC8763B3-4621-4666-B669-3C5BA2A30DBE}" destId="{2C838952-826C-4046-A3CA-180A4970B802}" srcOrd="10" destOrd="0" presId="urn:microsoft.com/office/officeart/2005/8/layout/vList2"/>
    <dgm:cxn modelId="{FC3B5275-36C2-4E21-BBF9-4663878365C1}" type="presParOf" srcId="{CC8763B3-4621-4666-B669-3C5BA2A30DBE}" destId="{1BBB9B79-7740-4C56-BAE4-46BFE1A10783}" srcOrd="11" destOrd="0" presId="urn:microsoft.com/office/officeart/2005/8/layout/vList2"/>
    <dgm:cxn modelId="{48BAB5F8-3B66-434F-8E25-3D2D150F1316}" type="presParOf" srcId="{CC8763B3-4621-4666-B669-3C5BA2A30DBE}" destId="{95FD1809-53C0-44C6-84A1-4179631B9ABB}"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6AEB764C-6FAF-41E6-BC26-3E7BADAEC48A}"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0BD67EAC-2B56-4FEB-B270-978D9FCDD07E}" srcId="{703D4D02-5513-427D-B6E9-B2E187EE0C3A}" destId="{86EE1343-CA04-44FA-A535-D9463A5F075B}" srcOrd="3" destOrd="0" parTransId="{4462A191-DD1C-427F-A2AB-ECCA895E2978}" sibTransId="{986357B2-7A47-40CD-864A-8B362D60BF95}"/>
    <dgm:cxn modelId="{EFC38E6F-8F84-4A20-8275-A3FCE1809953}" type="presOf" srcId="{0E8A125C-57D8-4962-B2BC-515A47D78819}" destId="{F674B1EB-7C16-427C-9D7D-944E5157F0F6}" srcOrd="0" destOrd="0" presId="urn:microsoft.com/office/officeart/2005/8/layout/vList2"/>
    <dgm:cxn modelId="{01D80575-8640-4BD6-B9D3-85B8CBDFB960}" type="presOf" srcId="{86EE1343-CA04-44FA-A535-D9463A5F075B}" destId="{239A56AA-8CA4-45D2-AAA7-F32B26D151DB}" srcOrd="0" destOrd="0" presId="urn:microsoft.com/office/officeart/2005/8/layout/vList2"/>
    <dgm:cxn modelId="{7C15338A-5CEE-4D26-A412-B8EB21792B44}" type="presOf" srcId="{6526F20A-24B3-4FCD-963E-A1F037490F19}" destId="{2C838952-826C-4046-A3CA-180A4970B802}"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FE8B814-6DCD-4B0D-AF66-A5EF4EA033A0}" type="presOf" srcId="{D1B85754-A5AE-419A-ACAA-008EC2F76A0B}" destId="{A4CC9735-B172-48E4-BD42-49857572E9A5}"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F9F8C873-409F-482C-BA9B-425DC80B4224}" type="presOf" srcId="{703D4D02-5513-427D-B6E9-B2E187EE0C3A}" destId="{CC8763B3-4621-4666-B669-3C5BA2A30DBE}" srcOrd="0" destOrd="0" presId="urn:microsoft.com/office/officeart/2005/8/layout/vList2"/>
    <dgm:cxn modelId="{30522BE1-42CE-4AA8-B44B-B96772AC833B}" type="presOf" srcId="{EDECB737-FAC0-4F47-9B1A-E18B883D0F75}" destId="{063BDBA2-A3DC-419F-9114-58CDD7E9676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485B4F41-773E-4389-AEB9-930C5FC28D2F}" type="presOf" srcId="{DDBDE7A3-0C89-4272-A73E-CD32853866D3}" destId="{95FD1809-53C0-44C6-84A1-4179631B9ABB}"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68762D89-9710-4461-A1F9-249DCC38C8A7}" type="presParOf" srcId="{CC8763B3-4621-4666-B669-3C5BA2A30DBE}" destId="{A4CC9735-B172-48E4-BD42-49857572E9A5}" srcOrd="0" destOrd="0" presId="urn:microsoft.com/office/officeart/2005/8/layout/vList2"/>
    <dgm:cxn modelId="{DD118043-A2BC-43B8-BEEE-E1BB11F8970D}" type="presParOf" srcId="{CC8763B3-4621-4666-B669-3C5BA2A30DBE}" destId="{7A92695F-1C43-489F-94F2-40B087E12AAE}" srcOrd="1" destOrd="0" presId="urn:microsoft.com/office/officeart/2005/8/layout/vList2"/>
    <dgm:cxn modelId="{9D96DF60-8628-45AF-88C7-65AC3D4CB9AB}" type="presParOf" srcId="{CC8763B3-4621-4666-B669-3C5BA2A30DBE}" destId="{DF1768A1-F5E4-4152-9DE2-8FFC4D413F5A}" srcOrd="2" destOrd="0" presId="urn:microsoft.com/office/officeart/2005/8/layout/vList2"/>
    <dgm:cxn modelId="{CFB7A18E-2F5A-452B-BED0-02D0858851DE}" type="presParOf" srcId="{CC8763B3-4621-4666-B669-3C5BA2A30DBE}" destId="{4E6B4AFF-7F28-479F-BB0E-2E6F3FE26F05}" srcOrd="3" destOrd="0" presId="urn:microsoft.com/office/officeart/2005/8/layout/vList2"/>
    <dgm:cxn modelId="{391C5946-E430-42E7-9841-135D8C153F96}" type="presParOf" srcId="{CC8763B3-4621-4666-B669-3C5BA2A30DBE}" destId="{F674B1EB-7C16-427C-9D7D-944E5157F0F6}" srcOrd="4" destOrd="0" presId="urn:microsoft.com/office/officeart/2005/8/layout/vList2"/>
    <dgm:cxn modelId="{58B1EBC2-5CF4-4F49-96E4-CAC4A1636011}" type="presParOf" srcId="{CC8763B3-4621-4666-B669-3C5BA2A30DBE}" destId="{F856B672-D9AD-4A1F-BE39-8BA8B85231D0}" srcOrd="5" destOrd="0" presId="urn:microsoft.com/office/officeart/2005/8/layout/vList2"/>
    <dgm:cxn modelId="{DD42A8EB-3555-4735-80A9-101B90D756EB}" type="presParOf" srcId="{CC8763B3-4621-4666-B669-3C5BA2A30DBE}" destId="{239A56AA-8CA4-45D2-AAA7-F32B26D151DB}" srcOrd="6" destOrd="0" presId="urn:microsoft.com/office/officeart/2005/8/layout/vList2"/>
    <dgm:cxn modelId="{5FE7A737-3CAA-4DC8-8E8A-554BEF3EDCE1}" type="presParOf" srcId="{CC8763B3-4621-4666-B669-3C5BA2A30DBE}" destId="{04C77992-2E08-4A24-87DB-3D9323CE41DA}" srcOrd="7" destOrd="0" presId="urn:microsoft.com/office/officeart/2005/8/layout/vList2"/>
    <dgm:cxn modelId="{6BF32DA1-E87C-4BDB-A6DF-4DC3999D10F1}" type="presParOf" srcId="{CC8763B3-4621-4666-B669-3C5BA2A30DBE}" destId="{063BDBA2-A3DC-419F-9114-58CDD7E9676E}" srcOrd="8" destOrd="0" presId="urn:microsoft.com/office/officeart/2005/8/layout/vList2"/>
    <dgm:cxn modelId="{E0868769-FC68-43F4-A233-212B84B5EDE9}" type="presParOf" srcId="{CC8763B3-4621-4666-B669-3C5BA2A30DBE}" destId="{A914B8BF-CFD8-47FB-BE1A-5161F813C281}" srcOrd="9" destOrd="0" presId="urn:microsoft.com/office/officeart/2005/8/layout/vList2"/>
    <dgm:cxn modelId="{E59D420C-52BC-4E4E-B796-DE422DDFEA14}" type="presParOf" srcId="{CC8763B3-4621-4666-B669-3C5BA2A30DBE}" destId="{2C838952-826C-4046-A3CA-180A4970B802}" srcOrd="10" destOrd="0" presId="urn:microsoft.com/office/officeart/2005/8/layout/vList2"/>
    <dgm:cxn modelId="{00EC3B2C-DC06-4308-B54C-EF98E97BC43E}" type="presParOf" srcId="{CC8763B3-4621-4666-B669-3C5BA2A30DBE}" destId="{1BBB9B79-7740-4C56-BAE4-46BFE1A10783}" srcOrd="11" destOrd="0" presId="urn:microsoft.com/office/officeart/2005/8/layout/vList2"/>
    <dgm:cxn modelId="{9811393F-263D-4A56-9B8F-AE774E355DC1}" type="presParOf" srcId="{CC8763B3-4621-4666-B669-3C5BA2A30DBE}" destId="{95FD1809-53C0-44C6-84A1-4179631B9ABB}"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EBBC96AB-5186-4C9A-9C38-F899A7214BF5}" type="presOf" srcId="{10A0C590-A532-44A1-89C8-932F5D7DA730}" destId="{DF1768A1-F5E4-4152-9DE2-8FFC4D413F5A}" srcOrd="0" destOrd="0" presId="urn:microsoft.com/office/officeart/2005/8/layout/vList2"/>
    <dgm:cxn modelId="{B32E7351-7320-47CA-87D0-A08D6F167021}"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2E50DB73-C329-47B5-8553-626A020DBB6B}" type="presOf" srcId="{DDBDE7A3-0C89-4272-A73E-CD32853866D3}" destId="{95FD1809-53C0-44C6-84A1-4179631B9ABB}" srcOrd="0" destOrd="0" presId="urn:microsoft.com/office/officeart/2005/8/layout/vList2"/>
    <dgm:cxn modelId="{F86D5A70-07AD-4416-BAA7-33DF50907F71}" type="presOf" srcId="{86EE1343-CA04-44FA-A535-D9463A5F075B}" destId="{239A56AA-8CA4-45D2-AAA7-F32B26D151DB}" srcOrd="0" destOrd="0" presId="urn:microsoft.com/office/officeart/2005/8/layout/vList2"/>
    <dgm:cxn modelId="{77B7A86E-6D56-4E96-96F2-D43783EC1463}" type="presOf" srcId="{0E8A125C-57D8-4962-B2BC-515A47D78819}" destId="{F674B1EB-7C16-427C-9D7D-944E5157F0F6}"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CF28A14D-1885-4C0E-8213-94654A1252A4}" type="presOf" srcId="{D1B85754-A5AE-419A-ACAA-008EC2F76A0B}" destId="{A4CC9735-B172-48E4-BD42-49857572E9A5}" srcOrd="0" destOrd="0" presId="urn:microsoft.com/office/officeart/2005/8/layout/vList2"/>
    <dgm:cxn modelId="{D8F442CD-B1E0-4B13-BDE5-9DDB363C6E8F}"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F7249B21-5E93-47E7-8279-1F6907FE12A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9E13BD37-CF33-42AA-B9B9-CCC1457362BB}" type="presParOf" srcId="{CC8763B3-4621-4666-B669-3C5BA2A30DBE}" destId="{A4CC9735-B172-48E4-BD42-49857572E9A5}" srcOrd="0" destOrd="0" presId="urn:microsoft.com/office/officeart/2005/8/layout/vList2"/>
    <dgm:cxn modelId="{5FE91212-4976-4825-A80E-A2DD4A63DB7B}" type="presParOf" srcId="{CC8763B3-4621-4666-B669-3C5BA2A30DBE}" destId="{7A92695F-1C43-489F-94F2-40B087E12AAE}" srcOrd="1" destOrd="0" presId="urn:microsoft.com/office/officeart/2005/8/layout/vList2"/>
    <dgm:cxn modelId="{9C291118-0830-459A-ABA8-A74CA589DDEB}" type="presParOf" srcId="{CC8763B3-4621-4666-B669-3C5BA2A30DBE}" destId="{DF1768A1-F5E4-4152-9DE2-8FFC4D413F5A}" srcOrd="2" destOrd="0" presId="urn:microsoft.com/office/officeart/2005/8/layout/vList2"/>
    <dgm:cxn modelId="{DE41F575-C685-4C6D-91EC-109A19BEB079}" type="presParOf" srcId="{CC8763B3-4621-4666-B669-3C5BA2A30DBE}" destId="{4E6B4AFF-7F28-479F-BB0E-2E6F3FE26F05}" srcOrd="3" destOrd="0" presId="urn:microsoft.com/office/officeart/2005/8/layout/vList2"/>
    <dgm:cxn modelId="{61357C26-FCD5-4C93-8075-0C944E15B7B1}" type="presParOf" srcId="{CC8763B3-4621-4666-B669-3C5BA2A30DBE}" destId="{F674B1EB-7C16-427C-9D7D-944E5157F0F6}" srcOrd="4" destOrd="0" presId="urn:microsoft.com/office/officeart/2005/8/layout/vList2"/>
    <dgm:cxn modelId="{02117C57-DAE9-42A7-9676-C7185DED43E5}" type="presParOf" srcId="{CC8763B3-4621-4666-B669-3C5BA2A30DBE}" destId="{F856B672-D9AD-4A1F-BE39-8BA8B85231D0}" srcOrd="5" destOrd="0" presId="urn:microsoft.com/office/officeart/2005/8/layout/vList2"/>
    <dgm:cxn modelId="{58F3EEF1-408A-43F1-AC9C-3DD48344D3E8}" type="presParOf" srcId="{CC8763B3-4621-4666-B669-3C5BA2A30DBE}" destId="{239A56AA-8CA4-45D2-AAA7-F32B26D151DB}" srcOrd="6" destOrd="0" presId="urn:microsoft.com/office/officeart/2005/8/layout/vList2"/>
    <dgm:cxn modelId="{FBADA21B-C096-4B50-94E6-DF57AE27B19E}" type="presParOf" srcId="{CC8763B3-4621-4666-B669-3C5BA2A30DBE}" destId="{04C77992-2E08-4A24-87DB-3D9323CE41DA}" srcOrd="7" destOrd="0" presId="urn:microsoft.com/office/officeart/2005/8/layout/vList2"/>
    <dgm:cxn modelId="{DA4FA253-5816-40A6-9C7F-F0FC84345BC5}" type="presParOf" srcId="{CC8763B3-4621-4666-B669-3C5BA2A30DBE}" destId="{063BDBA2-A3DC-419F-9114-58CDD7E9676E}" srcOrd="8" destOrd="0" presId="urn:microsoft.com/office/officeart/2005/8/layout/vList2"/>
    <dgm:cxn modelId="{3D6440CE-84CF-46EB-91A3-6B001E0EB247}" type="presParOf" srcId="{CC8763B3-4621-4666-B669-3C5BA2A30DBE}" destId="{A914B8BF-CFD8-47FB-BE1A-5161F813C281}" srcOrd="9" destOrd="0" presId="urn:microsoft.com/office/officeart/2005/8/layout/vList2"/>
    <dgm:cxn modelId="{78FBA28E-E59E-4919-9D80-C36E9EABF826}" type="presParOf" srcId="{CC8763B3-4621-4666-B669-3C5BA2A30DBE}" destId="{2C838952-826C-4046-A3CA-180A4970B802}" srcOrd="10" destOrd="0" presId="urn:microsoft.com/office/officeart/2005/8/layout/vList2"/>
    <dgm:cxn modelId="{68674BE1-C455-46DE-90D4-2A75F79E3FE6}" type="presParOf" srcId="{CC8763B3-4621-4666-B669-3C5BA2A30DBE}" destId="{1BBB9B79-7740-4C56-BAE4-46BFE1A10783}" srcOrd="11" destOrd="0" presId="urn:microsoft.com/office/officeart/2005/8/layout/vList2"/>
    <dgm:cxn modelId="{617B8314-DCEF-4180-B024-7C20C74734E0}" type="presParOf" srcId="{CC8763B3-4621-4666-B669-3C5BA2A30DBE}" destId="{95FD1809-53C0-44C6-84A1-4179631B9ABB}"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bg1"/>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1681665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a16="http://schemas.microsoft.com/office/drawing/2014/main" xmlns=""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xmlns="" val="1911031181"/>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a16="http://schemas.microsoft.com/office/drawing/2014/main" xmlns=""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p14="http://schemas.microsoft.com/office/powerpoint/2010/main" xmlns="" val="69779605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xmlns=""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xmlns="" val="215222926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5300172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xmlns=""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xmlns="" val="223016751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060334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xmlns=""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xmlns="" val="141931489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a16="http://schemas.microsoft.com/office/drawing/2014/main" xmlns=""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p14="http://schemas.microsoft.com/office/powerpoint/2010/main" xmlns="" val="118464344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p14="http://schemas.microsoft.com/office/powerpoint/2010/main" xmlns="" val="306663763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xmlns="" val="34584166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C80EFE-6E73-4C2C-B669-37CCC7387940}"/>
              </a:ext>
            </a:extLst>
          </p:cNvPr>
          <p:cNvSpPr>
            <a:spLocks noGrp="1"/>
          </p:cNvSpPr>
          <p:nvPr>
            <p:ph type="title"/>
          </p:nvPr>
        </p:nvSpPr>
        <p:spPr>
          <a:xfrm>
            <a:off x="1066800" y="228600"/>
            <a:ext cx="7200900" cy="808039"/>
          </a:xfrm>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p14="http://schemas.microsoft.com/office/powerpoint/2010/main" xmlns="" val="390816297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1D3218C4-BDD5-4F1B-896C-638A758A3907}"/>
              </a:ext>
            </a:extLst>
          </p:cNvPr>
          <p:cNvSpPr>
            <a:spLocks noGrp="1"/>
          </p:cNvSpPr>
          <p:nvPr>
            <p:ph idx="1"/>
          </p:nvPr>
        </p:nvSpPr>
        <p:spPr/>
        <p:txBody>
          <a:bodyPr/>
          <a:lstStyle/>
          <a:p>
            <a:r>
              <a:rPr lang="en-MY" sz="2400"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sz="2400"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xmlns="" val="111060542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a16="http://schemas.microsoft.com/office/drawing/2014/main" xmlns=""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xmlns="" val="119648888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xmlns=""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xmlns="" val="356186424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4755781"/>
              </p:ext>
            </p:extLst>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 xmlns:a16="http://schemas.microsoft.com/office/drawing/2014/main" id="{B12E777E-5966-49BA-80E7-6F4A5ECE220B}"/>
              </a:ext>
            </a:extLst>
          </p:cNvPr>
          <p:cNvSpPr>
            <a:spLocks noGrp="1"/>
          </p:cNvSpPr>
          <p:nvPr>
            <p:ph idx="1"/>
          </p:nvPr>
        </p:nvSpPr>
        <p:spPr/>
        <p:txBody>
          <a:bodyPr>
            <a:normAutofit/>
          </a:bodyPr>
          <a:lstStyle/>
          <a:p>
            <a:r>
              <a:rPr lang="en-MY" sz="2400" dirty="0"/>
              <a:t>Learning is a relatively permanent change in </a:t>
            </a:r>
            <a:r>
              <a:rPr lang="en-MY" sz="2400" dirty="0" err="1"/>
              <a:t>behavior</a:t>
            </a:r>
            <a:r>
              <a:rPr lang="en-MY" sz="2400" dirty="0"/>
              <a:t> based on an individual's interactional experience with its environment.</a:t>
            </a:r>
          </a:p>
          <a:p>
            <a:r>
              <a:rPr lang="en-MY" sz="2400"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 xmlns:p14="http://schemas.microsoft.com/office/powerpoint/2010/main" val="285685417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53F0B8-F647-4FAA-A0E2-A09013B369F5}"/>
              </a:ext>
            </a:extLst>
          </p:cNvPr>
          <p:cNvSpPr>
            <a:spLocks noGrp="1"/>
          </p:cNvSpPr>
          <p:nvPr>
            <p:ph type="title"/>
          </p:nvPr>
        </p:nvSpPr>
        <p:spPr>
          <a:xfrm>
            <a:off x="990600" y="304800"/>
            <a:ext cx="7200900" cy="655639"/>
          </a:xfrm>
        </p:spPr>
        <p:txBody>
          <a:bodyPr/>
          <a:lstStyle/>
          <a:p>
            <a:r>
              <a:rPr lang="en-MY" dirty="0"/>
              <a:t>Andragogy vs Pedagogy</a:t>
            </a:r>
          </a:p>
        </p:txBody>
      </p:sp>
      <p:pic>
        <p:nvPicPr>
          <p:cNvPr id="5" name="Picture 4">
            <a:extLst>
              <a:ext uri="{FF2B5EF4-FFF2-40B4-BE49-F238E27FC236}">
                <a16:creationId xmlns="" xmlns:a16="http://schemas.microsoft.com/office/drawing/2014/main" id="{B104AAD9-CBAC-4038-B0F3-3BEAEB8D81A9}"/>
              </a:ext>
            </a:extLst>
          </p:cNvPr>
          <p:cNvPicPr>
            <a:picLocks noChangeAspect="1"/>
          </p:cNvPicPr>
          <p:nvPr/>
        </p:nvPicPr>
        <p:blipFill>
          <a:blip r:embed="rId2"/>
          <a:stretch>
            <a:fillRect/>
          </a:stretch>
        </p:blipFill>
        <p:spPr>
          <a:xfrm>
            <a:off x="838200" y="1066800"/>
            <a:ext cx="6912768" cy="4682445"/>
          </a:xfrm>
          <a:prstGeom prst="rect">
            <a:avLst/>
          </a:prstGeom>
        </p:spPr>
      </p:pic>
    </p:spTree>
    <p:extLst>
      <p:ext uri="{BB962C8B-B14F-4D97-AF65-F5344CB8AC3E}">
        <p14:creationId xmlns="" xmlns:p14="http://schemas.microsoft.com/office/powerpoint/2010/main" val="242045685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4B73EC-F30C-4F0D-8446-4B69DA41EBD9}"/>
              </a:ext>
            </a:extLst>
          </p:cNvPr>
          <p:cNvSpPr>
            <a:spLocks noGrp="1"/>
          </p:cNvSpPr>
          <p:nvPr>
            <p:ph type="title"/>
          </p:nvPr>
        </p:nvSpPr>
        <p:spPr>
          <a:xfrm>
            <a:off x="914400" y="381000"/>
            <a:ext cx="7200900" cy="579439"/>
          </a:xfrm>
        </p:spPr>
        <p:txBody>
          <a:bodyPr/>
          <a:lstStyle/>
          <a:p>
            <a:r>
              <a:rPr lang="en-MY" dirty="0"/>
              <a:t>Five Assumptions in Andragogy</a:t>
            </a:r>
          </a:p>
        </p:txBody>
      </p:sp>
      <p:sp>
        <p:nvSpPr>
          <p:cNvPr id="3" name="Content Placeholder 2">
            <a:extLst>
              <a:ext uri="{FF2B5EF4-FFF2-40B4-BE49-F238E27FC236}">
                <a16:creationId xmlns="" xmlns:a16="http://schemas.microsoft.com/office/drawing/2014/main" id="{FEE5BAE4-B29E-493F-926F-1242F870AE4A}"/>
              </a:ext>
            </a:extLst>
          </p:cNvPr>
          <p:cNvSpPr>
            <a:spLocks noGrp="1"/>
          </p:cNvSpPr>
          <p:nvPr>
            <p:ph idx="1"/>
          </p:nvPr>
        </p:nvSpPr>
        <p:spPr>
          <a:xfrm>
            <a:off x="762000" y="1219201"/>
            <a:ext cx="7410450" cy="4572000"/>
          </a:xfrm>
        </p:spPr>
        <p:txBody>
          <a:bodyPr>
            <a:normAutofit/>
          </a:bodyPr>
          <a:lstStyle/>
          <a:p>
            <a:pPr marL="514350" indent="-514350">
              <a:buFont typeface="+mj-lt"/>
              <a:buAutoNum type="arabicPeriod"/>
            </a:pPr>
            <a:r>
              <a:rPr lang="en-MY" sz="2400" u="sng" dirty="0"/>
              <a:t>The need to know: </a:t>
            </a:r>
            <a:r>
              <a:rPr lang="en-MY" sz="2400" dirty="0"/>
              <a:t>adult learners need to know why they need to learn something before undertaking to learn it.</a:t>
            </a:r>
          </a:p>
          <a:p>
            <a:pPr marL="514350" indent="-514350">
              <a:buFont typeface="+mj-lt"/>
              <a:buAutoNum type="arabicPeriod"/>
            </a:pPr>
            <a:r>
              <a:rPr lang="en-MY" sz="2400" u="sng" dirty="0"/>
              <a:t>Learner self-concept</a:t>
            </a:r>
            <a:r>
              <a:rPr lang="en-MY" sz="2400" dirty="0"/>
              <a:t>: adults need to be responsible for their own decisions and to be treated as capable of self-direction</a:t>
            </a:r>
          </a:p>
          <a:p>
            <a:pPr marL="514350" indent="-514350">
              <a:buFont typeface="+mj-lt"/>
              <a:buAutoNum type="arabicPeriod"/>
            </a:pPr>
            <a:r>
              <a:rPr lang="en-MY" sz="2400" u="sng" dirty="0"/>
              <a:t>Role of learners' experience</a:t>
            </a:r>
            <a:r>
              <a:rPr lang="en-MY" sz="2400" dirty="0"/>
              <a:t>: adult learners have a variety of experiences of life which represent the richest resource for learning. These experiences are however imbued with bias and presupposition.</a:t>
            </a:r>
          </a:p>
        </p:txBody>
      </p:sp>
    </p:spTree>
    <p:extLst>
      <p:ext uri="{BB962C8B-B14F-4D97-AF65-F5344CB8AC3E}">
        <p14:creationId xmlns="" xmlns:p14="http://schemas.microsoft.com/office/powerpoint/2010/main" val="150150788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D65BFC-6C9B-43CE-8775-2A08ED0DCB30}"/>
              </a:ext>
            </a:extLst>
          </p:cNvPr>
          <p:cNvSpPr>
            <a:spLocks noGrp="1"/>
          </p:cNvSpPr>
          <p:nvPr>
            <p:ph type="title"/>
          </p:nvPr>
        </p:nvSpPr>
        <p:spPr>
          <a:xfrm>
            <a:off x="914400" y="304800"/>
            <a:ext cx="7200900" cy="655639"/>
          </a:xfrm>
        </p:spPr>
        <p:txBody>
          <a:bodyPr/>
          <a:lstStyle/>
          <a:p>
            <a:r>
              <a:rPr lang="en-MY" dirty="0"/>
              <a:t>Five Assumptions in Andragogy</a:t>
            </a:r>
          </a:p>
        </p:txBody>
      </p:sp>
      <p:sp>
        <p:nvSpPr>
          <p:cNvPr id="3" name="Content Placeholder 2">
            <a:extLst>
              <a:ext uri="{FF2B5EF4-FFF2-40B4-BE49-F238E27FC236}">
                <a16:creationId xmlns=""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sz="2400" u="sng" dirty="0"/>
              <a:t>Readiness to learn</a:t>
            </a:r>
            <a:r>
              <a:rPr lang="en-MY" sz="2400" dirty="0"/>
              <a:t>: adults are ready to learn those things they need to know in order to cope effectively with life situations.</a:t>
            </a:r>
          </a:p>
          <a:p>
            <a:pPr marL="514350" indent="-514350">
              <a:buFont typeface="+mj-lt"/>
              <a:buAutoNum type="arabicPeriod" startAt="4"/>
            </a:pPr>
            <a:r>
              <a:rPr lang="en-MY" sz="2400" u="sng" dirty="0"/>
              <a:t>Orientation to learning: </a:t>
            </a:r>
            <a:r>
              <a:rPr lang="en-MY" sz="2400" dirty="0"/>
              <a:t>adults are motivated to learn to the extent that they perceive that it will help them perform tasks they confront in their life situations.</a:t>
            </a:r>
          </a:p>
          <a:p>
            <a:endParaRPr lang="en-MY" dirty="0"/>
          </a:p>
        </p:txBody>
      </p:sp>
    </p:spTree>
    <p:extLst>
      <p:ext uri="{BB962C8B-B14F-4D97-AF65-F5344CB8AC3E}">
        <p14:creationId xmlns="" xmlns:p14="http://schemas.microsoft.com/office/powerpoint/2010/main" val="116682857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7DE28B-08B8-4FF3-9ED7-26EE7C6F1B6B}"/>
              </a:ext>
            </a:extLst>
          </p:cNvPr>
          <p:cNvSpPr>
            <a:spLocks noGrp="1"/>
          </p:cNvSpPr>
          <p:nvPr>
            <p:ph type="title"/>
          </p:nvPr>
        </p:nvSpPr>
        <p:spPr>
          <a:xfrm>
            <a:off x="914400" y="304800"/>
            <a:ext cx="7200900" cy="655639"/>
          </a:xfrm>
        </p:spPr>
        <p:txBody>
          <a:bodyPr/>
          <a:lstStyle/>
          <a:p>
            <a:r>
              <a:rPr lang="en-MY" dirty="0"/>
              <a:t>Trainability</a:t>
            </a:r>
          </a:p>
        </p:txBody>
      </p:sp>
      <p:sp>
        <p:nvSpPr>
          <p:cNvPr id="3" name="Content Placeholder 2">
            <a:extLst>
              <a:ext uri="{FF2B5EF4-FFF2-40B4-BE49-F238E27FC236}">
                <a16:creationId xmlns="" xmlns:a16="http://schemas.microsoft.com/office/drawing/2014/main" id="{D4149C6F-A9D7-42E6-84DF-F07C59E273BC}"/>
              </a:ext>
            </a:extLst>
          </p:cNvPr>
          <p:cNvSpPr>
            <a:spLocks noGrp="1"/>
          </p:cNvSpPr>
          <p:nvPr>
            <p:ph idx="1"/>
          </p:nvPr>
        </p:nvSpPr>
        <p:spPr>
          <a:xfrm>
            <a:off x="914400" y="1143001"/>
            <a:ext cx="7258050" cy="4648200"/>
          </a:xfrm>
        </p:spPr>
        <p:txBody>
          <a:bodyPr/>
          <a:lstStyle/>
          <a:p>
            <a:pPr marL="0" indent="0">
              <a:buNone/>
            </a:pPr>
            <a:r>
              <a:rPr lang="en-MY" sz="2400"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sz="2400" dirty="0"/>
              <a:t>Readiness to learn and motivation</a:t>
            </a:r>
          </a:p>
          <a:p>
            <a:r>
              <a:rPr lang="en-MY" sz="2400" dirty="0"/>
              <a:t>Level of ability</a:t>
            </a:r>
          </a:p>
          <a:p>
            <a:r>
              <a:rPr lang="en-MY" sz="2400" dirty="0"/>
              <a:t>Perceptions of the work environment</a:t>
            </a:r>
          </a:p>
          <a:p>
            <a:pPr marL="0" indent="0">
              <a:buNone/>
            </a:pPr>
            <a:endParaRPr lang="en-MY" dirty="0"/>
          </a:p>
        </p:txBody>
      </p:sp>
    </p:spTree>
    <p:extLst>
      <p:ext uri="{BB962C8B-B14F-4D97-AF65-F5344CB8AC3E}">
        <p14:creationId xmlns="" xmlns:p14="http://schemas.microsoft.com/office/powerpoint/2010/main" val="194309827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0A3E68-979A-440E-A703-D8C6DDA8EAC7}"/>
              </a:ext>
            </a:extLst>
          </p:cNvPr>
          <p:cNvSpPr>
            <a:spLocks noGrp="1"/>
          </p:cNvSpPr>
          <p:nvPr>
            <p:ph type="title"/>
          </p:nvPr>
        </p:nvSpPr>
        <p:spPr>
          <a:xfrm>
            <a:off x="990600" y="228600"/>
            <a:ext cx="7200900" cy="731839"/>
          </a:xfrm>
        </p:spPr>
        <p:txBody>
          <a:bodyPr/>
          <a:lstStyle/>
          <a:p>
            <a:r>
              <a:rPr lang="en-MY" dirty="0"/>
              <a:t>Learning Styles</a:t>
            </a:r>
          </a:p>
        </p:txBody>
      </p:sp>
      <p:sp>
        <p:nvSpPr>
          <p:cNvPr id="3" name="Content Placeholder 2">
            <a:extLst>
              <a:ext uri="{FF2B5EF4-FFF2-40B4-BE49-F238E27FC236}">
                <a16:creationId xmlns="" xmlns:a16="http://schemas.microsoft.com/office/drawing/2014/main" id="{721B58F2-0A8D-460B-9D4D-934477EFD9EE}"/>
              </a:ext>
            </a:extLst>
          </p:cNvPr>
          <p:cNvSpPr>
            <a:spLocks noGrp="1"/>
          </p:cNvSpPr>
          <p:nvPr>
            <p:ph idx="1"/>
          </p:nvPr>
        </p:nvSpPr>
        <p:spPr>
          <a:xfrm>
            <a:off x="762000" y="1066800"/>
            <a:ext cx="7696200" cy="5029200"/>
          </a:xfrm>
        </p:spPr>
        <p:txBody>
          <a:bodyPr>
            <a:normAutofit/>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 xmlns:p14="http://schemas.microsoft.com/office/powerpoint/2010/main" val="260352147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C20B8B-0053-4A19-B633-0CD04B8709BD}"/>
              </a:ext>
            </a:extLst>
          </p:cNvPr>
          <p:cNvSpPr>
            <a:spLocks noGrp="1"/>
          </p:cNvSpPr>
          <p:nvPr>
            <p:ph type="title"/>
          </p:nvPr>
        </p:nvSpPr>
        <p:spPr>
          <a:xfrm>
            <a:off x="990600" y="228600"/>
            <a:ext cx="7200900" cy="655639"/>
          </a:xfrm>
        </p:spPr>
        <p:txBody>
          <a:bodyPr/>
          <a:lstStyle/>
          <a:p>
            <a:r>
              <a:rPr lang="en-MY" dirty="0"/>
              <a:t>Learning Curve</a:t>
            </a:r>
          </a:p>
        </p:txBody>
      </p:sp>
      <p:sp>
        <p:nvSpPr>
          <p:cNvPr id="3" name="Content Placeholder 2">
            <a:extLst>
              <a:ext uri="{FF2B5EF4-FFF2-40B4-BE49-F238E27FC236}">
                <a16:creationId xmlns="" xmlns:a16="http://schemas.microsoft.com/office/drawing/2014/main" id="{CCC21B4D-FEF5-4927-B8A8-E0EC6ED74CB0}"/>
              </a:ext>
            </a:extLst>
          </p:cNvPr>
          <p:cNvSpPr>
            <a:spLocks noGrp="1"/>
          </p:cNvSpPr>
          <p:nvPr>
            <p:ph idx="1"/>
          </p:nvPr>
        </p:nvSpPr>
        <p:spPr>
          <a:xfrm>
            <a:off x="914400" y="1600201"/>
            <a:ext cx="7696200" cy="4343400"/>
          </a:xfrm>
        </p:spPr>
        <p:txBody>
          <a:bodyPr>
            <a:normAutofit/>
          </a:bodyPr>
          <a:lstStyle/>
          <a:p>
            <a:r>
              <a:rPr lang="en-MY" sz="2400"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sz="2400" dirty="0"/>
          </a:p>
          <a:p>
            <a:r>
              <a:rPr lang="en-MY" sz="2400" dirty="0"/>
              <a:t>Increasing returns pattern is most common when a person is learning something completely new.</a:t>
            </a:r>
          </a:p>
        </p:txBody>
      </p:sp>
    </p:spTree>
    <p:extLst>
      <p:ext uri="{BB962C8B-B14F-4D97-AF65-F5344CB8AC3E}">
        <p14:creationId xmlns="" xmlns:p14="http://schemas.microsoft.com/office/powerpoint/2010/main" val="367628478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FFD9C9-66EF-4ACD-8BAC-7EE0A7109EB1}"/>
              </a:ext>
            </a:extLst>
          </p:cNvPr>
          <p:cNvSpPr>
            <a:spLocks noGrp="1"/>
          </p:cNvSpPr>
          <p:nvPr>
            <p:ph type="title"/>
          </p:nvPr>
        </p:nvSpPr>
        <p:spPr>
          <a:xfrm>
            <a:off x="914400" y="304800"/>
            <a:ext cx="7200900" cy="655639"/>
          </a:xfrm>
        </p:spPr>
        <p:txBody>
          <a:bodyPr/>
          <a:lstStyle/>
          <a:p>
            <a:r>
              <a:rPr lang="en-MY" dirty="0"/>
              <a:t>Learning Curve</a:t>
            </a:r>
          </a:p>
        </p:txBody>
      </p:sp>
      <p:sp>
        <p:nvSpPr>
          <p:cNvPr id="3" name="Content Placeholder 2">
            <a:extLst>
              <a:ext uri="{FF2B5EF4-FFF2-40B4-BE49-F238E27FC236}">
                <a16:creationId xmlns="" xmlns:a16="http://schemas.microsoft.com/office/drawing/2014/main" id="{8AA14737-FD9A-4D95-AF29-650E91CDB643}"/>
              </a:ext>
            </a:extLst>
          </p:cNvPr>
          <p:cNvSpPr>
            <a:spLocks noGrp="1"/>
          </p:cNvSpPr>
          <p:nvPr>
            <p:ph idx="1"/>
          </p:nvPr>
        </p:nvSpPr>
        <p:spPr>
          <a:xfrm>
            <a:off x="838200" y="1295401"/>
            <a:ext cx="7334250" cy="4495800"/>
          </a:xfrm>
        </p:spPr>
        <p:txBody>
          <a:bodyPr>
            <a:normAutofit/>
          </a:bodyPr>
          <a:lstStyle/>
          <a:p>
            <a:r>
              <a:rPr lang="en-MY" sz="2400" dirty="0"/>
              <a:t>S-shaped curve is a combination of increasing and decreasing returns. There is a presupposition that the individual is learning a difficult task that also requires specific insight.</a:t>
            </a:r>
          </a:p>
          <a:p>
            <a:endParaRPr lang="en-MY" sz="2400" dirty="0"/>
          </a:p>
          <a:p>
            <a:r>
              <a:rPr lang="en-MY" sz="2400" dirty="0"/>
              <a:t>Plateau curve refers the learning is fast at first, but it then flattens out and there is no apparent progress.</a:t>
            </a:r>
          </a:p>
        </p:txBody>
      </p:sp>
    </p:spTree>
    <p:extLst>
      <p:ext uri="{BB962C8B-B14F-4D97-AF65-F5344CB8AC3E}">
        <p14:creationId xmlns="" xmlns:p14="http://schemas.microsoft.com/office/powerpoint/2010/main" val="391993327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A419B7-C8C7-4D2D-866C-AD3F345E0807}"/>
              </a:ext>
            </a:extLst>
          </p:cNvPr>
          <p:cNvSpPr>
            <a:spLocks noGrp="1"/>
          </p:cNvSpPr>
          <p:nvPr>
            <p:ph type="title"/>
          </p:nvPr>
        </p:nvSpPr>
        <p:spPr>
          <a:xfrm>
            <a:off x="914400" y="304800"/>
            <a:ext cx="7200900" cy="655639"/>
          </a:xfrm>
        </p:spPr>
        <p:txBody>
          <a:bodyPr/>
          <a:lstStyle/>
          <a:p>
            <a:r>
              <a:rPr lang="en-MY" dirty="0"/>
              <a:t>Learning Curve</a:t>
            </a:r>
          </a:p>
        </p:txBody>
      </p:sp>
      <p:pic>
        <p:nvPicPr>
          <p:cNvPr id="5" name="Picture 4">
            <a:extLst>
              <a:ext uri="{FF2B5EF4-FFF2-40B4-BE49-F238E27FC236}">
                <a16:creationId xmlns="" xmlns:a16="http://schemas.microsoft.com/office/drawing/2014/main" id="{422420F4-5666-4126-8BBE-13A445EBCCDA}"/>
              </a:ext>
            </a:extLst>
          </p:cNvPr>
          <p:cNvPicPr>
            <a:picLocks noChangeAspect="1"/>
          </p:cNvPicPr>
          <p:nvPr/>
        </p:nvPicPr>
        <p:blipFill>
          <a:blip r:embed="rId2"/>
          <a:stretch>
            <a:fillRect/>
          </a:stretch>
        </p:blipFill>
        <p:spPr>
          <a:xfrm>
            <a:off x="1143000" y="1295400"/>
            <a:ext cx="6387430" cy="4271397"/>
          </a:xfrm>
          <a:prstGeom prst="rect">
            <a:avLst/>
          </a:prstGeom>
        </p:spPr>
      </p:pic>
    </p:spTree>
    <p:extLst>
      <p:ext uri="{BB962C8B-B14F-4D97-AF65-F5344CB8AC3E}">
        <p14:creationId xmlns="" xmlns:p14="http://schemas.microsoft.com/office/powerpoint/2010/main" val="319745123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DC305B-8A9C-4E32-BDC9-EE1207006C97}"/>
              </a:ext>
            </a:extLst>
          </p:cNvPr>
          <p:cNvSpPr>
            <a:spLocks noGrp="1"/>
          </p:cNvSpPr>
          <p:nvPr>
            <p:ph type="title"/>
          </p:nvPr>
        </p:nvSpPr>
        <p:spPr>
          <a:xfrm>
            <a:off x="990600" y="304800"/>
            <a:ext cx="7200900" cy="655639"/>
          </a:xfrm>
        </p:spPr>
        <p:txBody>
          <a:bodyPr/>
          <a:lstStyle/>
          <a:p>
            <a:r>
              <a:rPr lang="en-MY" dirty="0"/>
              <a:t>Question # 1</a:t>
            </a:r>
          </a:p>
        </p:txBody>
      </p:sp>
      <p:sp>
        <p:nvSpPr>
          <p:cNvPr id="4" name="TextBox 3">
            <a:extLst>
              <a:ext uri="{FF2B5EF4-FFF2-40B4-BE49-F238E27FC236}">
                <a16:creationId xmlns="" xmlns:a16="http://schemas.microsoft.com/office/drawing/2014/main" id="{517B4C4D-7661-4AF8-A95D-0C80315B927F}"/>
              </a:ext>
            </a:extLst>
          </p:cNvPr>
          <p:cNvSpPr txBox="1"/>
          <p:nvPr/>
        </p:nvSpPr>
        <p:spPr>
          <a:xfrm>
            <a:off x="762000" y="1219200"/>
            <a:ext cx="7848600"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 xmlns:p14="http://schemas.microsoft.com/office/powerpoint/2010/main" val="182944109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 xmlns:p14="http://schemas.microsoft.com/office/powerpoint/2010/main" val="1097837028"/>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44B38-24E2-421C-90A8-057838938A9A}"/>
              </a:ext>
            </a:extLst>
          </p:cNvPr>
          <p:cNvSpPr>
            <a:spLocks noGrp="1"/>
          </p:cNvSpPr>
          <p:nvPr>
            <p:ph type="title"/>
          </p:nvPr>
        </p:nvSpPr>
        <p:spPr>
          <a:xfrm>
            <a:off x="914400" y="228600"/>
            <a:ext cx="7200900" cy="655639"/>
          </a:xfrm>
        </p:spPr>
        <p:txBody>
          <a:bodyPr/>
          <a:lstStyle/>
          <a:p>
            <a:r>
              <a:rPr lang="en-MY" dirty="0"/>
              <a:t>Learning Level</a:t>
            </a:r>
          </a:p>
        </p:txBody>
      </p:sp>
      <p:sp>
        <p:nvSpPr>
          <p:cNvPr id="4" name="TextBox 3">
            <a:extLst>
              <a:ext uri="{FF2B5EF4-FFF2-40B4-BE49-F238E27FC236}">
                <a16:creationId xmlns="" xmlns:a16="http://schemas.microsoft.com/office/drawing/2014/main" id="{F132366F-128D-49DE-9E55-0A4A8D18194A}"/>
              </a:ext>
            </a:extLst>
          </p:cNvPr>
          <p:cNvSpPr txBox="1"/>
          <p:nvPr/>
        </p:nvSpPr>
        <p:spPr>
          <a:xfrm>
            <a:off x="685800" y="1371600"/>
            <a:ext cx="7772400" cy="4524315"/>
          </a:xfrm>
          <a:prstGeom prst="rect">
            <a:avLst/>
          </a:prstGeom>
          <a:noFill/>
        </p:spPr>
        <p:txBody>
          <a:bodyPr wrap="square" rtlCol="0">
            <a:spAutoFit/>
          </a:bodyPr>
          <a:lstStyle/>
          <a:p>
            <a:pPr marL="342900" indent="-342900">
              <a:buFont typeface="+mj-lt"/>
              <a:buAutoNum type="arabicPeriod"/>
            </a:pPr>
            <a:r>
              <a:rPr lang="en-MY" sz="2400" dirty="0">
                <a:latin typeface="+mn-lt"/>
              </a:rPr>
              <a:t>Knowledge simply means that the learner can recall specific facts.</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Comprehension allows the learner to translate or interpret information.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Application is the ability to use learned information in a new situation.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Analysis means understanding information to the level of being able to break it down and explain how it fits together</a:t>
            </a:r>
            <a:endParaRPr lang="en-MY" sz="1600" dirty="0"/>
          </a:p>
        </p:txBody>
      </p:sp>
    </p:spTree>
    <p:extLst>
      <p:ext uri="{BB962C8B-B14F-4D97-AF65-F5344CB8AC3E}">
        <p14:creationId xmlns="" xmlns:p14="http://schemas.microsoft.com/office/powerpoint/2010/main" val="17659274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6DAEDD-3884-4372-A9E6-20A41934CBCB}"/>
              </a:ext>
            </a:extLst>
          </p:cNvPr>
          <p:cNvSpPr>
            <a:spLocks noGrp="1"/>
          </p:cNvSpPr>
          <p:nvPr>
            <p:ph type="title"/>
          </p:nvPr>
        </p:nvSpPr>
        <p:spPr>
          <a:xfrm>
            <a:off x="914400" y="304800"/>
            <a:ext cx="7200900" cy="579439"/>
          </a:xfrm>
        </p:spPr>
        <p:txBody>
          <a:bodyPr/>
          <a:lstStyle/>
          <a:p>
            <a:r>
              <a:rPr lang="en-MY" dirty="0"/>
              <a:t>Learning Level</a:t>
            </a:r>
          </a:p>
        </p:txBody>
      </p:sp>
      <p:sp>
        <p:nvSpPr>
          <p:cNvPr id="3" name="Content Placeholder 2">
            <a:extLst>
              <a:ext uri="{FF2B5EF4-FFF2-40B4-BE49-F238E27FC236}">
                <a16:creationId xmlns=""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 xmlns:p14="http://schemas.microsoft.com/office/powerpoint/2010/main" val="362507731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5AC5F3-4042-46F8-B8DB-BEFBBC388691}"/>
              </a:ext>
            </a:extLst>
          </p:cNvPr>
          <p:cNvSpPr>
            <a:spLocks noGrp="1"/>
          </p:cNvSpPr>
          <p:nvPr>
            <p:ph type="title"/>
          </p:nvPr>
        </p:nvSpPr>
        <p:spPr>
          <a:xfrm>
            <a:off x="990600" y="228600"/>
            <a:ext cx="7200900" cy="655639"/>
          </a:xfrm>
        </p:spPr>
        <p:txBody>
          <a:bodyPr/>
          <a:lstStyle/>
          <a:p>
            <a:r>
              <a:rPr lang="en-MY" dirty="0"/>
              <a:t>Bloom’s Taxonomy Six Levels</a:t>
            </a:r>
          </a:p>
        </p:txBody>
      </p:sp>
      <p:pic>
        <p:nvPicPr>
          <p:cNvPr id="5" name="Picture 4">
            <a:extLst>
              <a:ext uri="{FF2B5EF4-FFF2-40B4-BE49-F238E27FC236}">
                <a16:creationId xmlns="" xmlns:a16="http://schemas.microsoft.com/office/drawing/2014/main" id="{B56C8B37-E809-4B01-AC38-3751E80DBBBB}"/>
              </a:ext>
            </a:extLst>
          </p:cNvPr>
          <p:cNvPicPr>
            <a:picLocks noChangeAspect="1"/>
          </p:cNvPicPr>
          <p:nvPr/>
        </p:nvPicPr>
        <p:blipFill>
          <a:blip r:embed="rId2"/>
          <a:stretch>
            <a:fillRect/>
          </a:stretch>
        </p:blipFill>
        <p:spPr>
          <a:xfrm>
            <a:off x="1752600" y="1143000"/>
            <a:ext cx="5472608" cy="4844775"/>
          </a:xfrm>
          <a:prstGeom prst="rect">
            <a:avLst/>
          </a:prstGeom>
        </p:spPr>
      </p:pic>
    </p:spTree>
    <p:extLst>
      <p:ext uri="{BB962C8B-B14F-4D97-AF65-F5344CB8AC3E}">
        <p14:creationId xmlns="" xmlns:p14="http://schemas.microsoft.com/office/powerpoint/2010/main" val="208267150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1109867"/>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666612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F4DE1B-8D38-4A78-A553-5185E27B26A6}"/>
              </a:ext>
            </a:extLst>
          </p:cNvPr>
          <p:cNvSpPr>
            <a:spLocks noGrp="1"/>
          </p:cNvSpPr>
          <p:nvPr>
            <p:ph type="title"/>
          </p:nvPr>
        </p:nvSpPr>
        <p:spPr>
          <a:xfrm>
            <a:off x="914400" y="457200"/>
            <a:ext cx="7200900" cy="655639"/>
          </a:xfrm>
        </p:spPr>
        <p:txBody>
          <a:bodyPr/>
          <a:lstStyle/>
          <a:p>
            <a:r>
              <a:rPr lang="en-MY" dirty="0"/>
              <a:t>Employee Training</a:t>
            </a:r>
          </a:p>
        </p:txBody>
      </p:sp>
      <p:sp>
        <p:nvSpPr>
          <p:cNvPr id="4" name="TextBox 3">
            <a:extLst>
              <a:ext uri="{FF2B5EF4-FFF2-40B4-BE49-F238E27FC236}">
                <a16:creationId xmlns="" xmlns:a16="http://schemas.microsoft.com/office/drawing/2014/main" id="{019E88AE-C4E9-49BC-A060-689275CFD4A3}"/>
              </a:ext>
            </a:extLst>
          </p:cNvPr>
          <p:cNvSpPr txBox="1"/>
          <p:nvPr/>
        </p:nvSpPr>
        <p:spPr>
          <a:xfrm>
            <a:off x="533401" y="1343085"/>
            <a:ext cx="8001000" cy="4524315"/>
          </a:xfrm>
          <a:prstGeom prst="rect">
            <a:avLst/>
          </a:prstGeom>
          <a:noFill/>
        </p:spPr>
        <p:txBody>
          <a:bodyPr wrap="square" rtlCol="0">
            <a:spAutoFit/>
          </a:bodyPr>
          <a:lstStyle/>
          <a:p>
            <a:pPr marL="457200" indent="-457200">
              <a:buFont typeface="Wingdings" panose="05000000000000000000" pitchFamily="2" charset="2"/>
              <a:buChar char="§"/>
            </a:pPr>
            <a:r>
              <a:rPr lang="en-MY" sz="24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Education is 'mind preparation' and is carried out remote from the actual work area.</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Development is education, job experiences, relationships, and assessments of personality and abilities that help trainees prepare for the future</a:t>
            </a:r>
            <a:endParaRPr lang="en-MY" sz="2400" dirty="0"/>
          </a:p>
        </p:txBody>
      </p:sp>
    </p:spTree>
    <p:extLst>
      <p:ext uri="{BB962C8B-B14F-4D97-AF65-F5344CB8AC3E}">
        <p14:creationId xmlns="" xmlns:p14="http://schemas.microsoft.com/office/powerpoint/2010/main" val="177558473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 xmlns:p14="http://schemas.microsoft.com/office/powerpoint/2010/main" val="390765958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320FB4-7DA4-4A41-A477-8122ADA36CCD}"/>
              </a:ext>
            </a:extLst>
          </p:cNvPr>
          <p:cNvSpPr>
            <a:spLocks noGrp="1"/>
          </p:cNvSpPr>
          <p:nvPr>
            <p:ph type="title"/>
          </p:nvPr>
        </p:nvSpPr>
        <p:spPr>
          <a:xfrm>
            <a:off x="990600" y="304800"/>
            <a:ext cx="7200900" cy="731839"/>
          </a:xfrm>
        </p:spPr>
        <p:txBody>
          <a:bodyPr/>
          <a:lstStyle/>
          <a:p>
            <a:r>
              <a:rPr lang="en-MY" dirty="0"/>
              <a:t>ADDIE MODEL</a:t>
            </a:r>
          </a:p>
        </p:txBody>
      </p:sp>
      <p:pic>
        <p:nvPicPr>
          <p:cNvPr id="5" name="Picture 4">
            <a:extLst>
              <a:ext uri="{FF2B5EF4-FFF2-40B4-BE49-F238E27FC236}">
                <a16:creationId xmlns=""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 xmlns:p14="http://schemas.microsoft.com/office/powerpoint/2010/main" val="294554200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3E5BE7-FFD9-43E9-8FEF-18C0395DCEB1}"/>
              </a:ext>
            </a:extLst>
          </p:cNvPr>
          <p:cNvSpPr>
            <a:spLocks noGrp="1"/>
          </p:cNvSpPr>
          <p:nvPr>
            <p:ph type="title"/>
          </p:nvPr>
        </p:nvSpPr>
        <p:spPr>
          <a:xfrm>
            <a:off x="1066800" y="228600"/>
            <a:ext cx="7200900" cy="655639"/>
          </a:xfrm>
        </p:spPr>
        <p:txBody>
          <a:bodyPr/>
          <a:lstStyle/>
          <a:p>
            <a:r>
              <a:rPr lang="en-MY" dirty="0"/>
              <a:t>The Five Phases of ADDIE</a:t>
            </a:r>
          </a:p>
        </p:txBody>
      </p:sp>
      <p:pic>
        <p:nvPicPr>
          <p:cNvPr id="7" name="Picture 6">
            <a:extLst>
              <a:ext uri="{FF2B5EF4-FFF2-40B4-BE49-F238E27FC236}">
                <a16:creationId xmlns="" xmlns:a16="http://schemas.microsoft.com/office/drawing/2014/main" id="{4770A9EC-9263-498C-84A7-12F597C63934}"/>
              </a:ext>
            </a:extLst>
          </p:cNvPr>
          <p:cNvPicPr>
            <a:picLocks noChangeAspect="1"/>
          </p:cNvPicPr>
          <p:nvPr/>
        </p:nvPicPr>
        <p:blipFill>
          <a:blip r:embed="rId2"/>
          <a:stretch>
            <a:fillRect/>
          </a:stretch>
        </p:blipFill>
        <p:spPr>
          <a:xfrm>
            <a:off x="533400" y="990600"/>
            <a:ext cx="8134523" cy="4809173"/>
          </a:xfrm>
          <a:prstGeom prst="rect">
            <a:avLst/>
          </a:prstGeom>
        </p:spPr>
      </p:pic>
    </p:spTree>
    <p:extLst>
      <p:ext uri="{BB962C8B-B14F-4D97-AF65-F5344CB8AC3E}">
        <p14:creationId xmlns="" xmlns:p14="http://schemas.microsoft.com/office/powerpoint/2010/main" val="263404460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D15FA-121D-442B-8AFE-ABEC4B73E156}"/>
              </a:ext>
            </a:extLst>
          </p:cNvPr>
          <p:cNvSpPr>
            <a:spLocks noGrp="1"/>
          </p:cNvSpPr>
          <p:nvPr>
            <p:ph type="title"/>
          </p:nvPr>
        </p:nvSpPr>
        <p:spPr>
          <a:xfrm>
            <a:off x="914400" y="381000"/>
            <a:ext cx="7200900" cy="655639"/>
          </a:xfrm>
        </p:spPr>
        <p:txBody>
          <a:bodyPr/>
          <a:lstStyle/>
          <a:p>
            <a:r>
              <a:rPr lang="en-MY" dirty="0"/>
              <a:t>Question # 2</a:t>
            </a:r>
          </a:p>
        </p:txBody>
      </p:sp>
      <p:sp>
        <p:nvSpPr>
          <p:cNvPr id="4" name="TextBox 3">
            <a:extLst>
              <a:ext uri="{FF2B5EF4-FFF2-40B4-BE49-F238E27FC236}">
                <a16:creationId xmlns="" xmlns:a16="http://schemas.microsoft.com/office/drawing/2014/main" id="{0333BCC0-7500-45D9-9C7F-53840EB6ED3A}"/>
              </a:ext>
            </a:extLst>
          </p:cNvPr>
          <p:cNvSpPr txBox="1"/>
          <p:nvPr/>
        </p:nvSpPr>
        <p:spPr>
          <a:xfrm>
            <a:off x="1115616" y="1988840"/>
            <a:ext cx="7113984" cy="3785652"/>
          </a:xfrm>
          <a:prstGeom prst="rect">
            <a:avLst/>
          </a:prstGeom>
          <a:noFill/>
        </p:spPr>
        <p:txBody>
          <a:bodyPr wrap="square" rtlCol="0">
            <a:spAutoFit/>
          </a:bodyPr>
          <a:lstStyle/>
          <a:p>
            <a:r>
              <a:rPr lang="en-MY" sz="2400" dirty="0">
                <a:latin typeface="+mn-lt"/>
              </a:rPr>
              <a:t>At which stage of the ADDIE model would decisions about course content be made?</a:t>
            </a:r>
          </a:p>
          <a:p>
            <a:endParaRPr lang="en-MY" sz="2400" dirty="0">
              <a:latin typeface="+mn-lt"/>
            </a:endParaRPr>
          </a:p>
          <a:p>
            <a:pPr marL="342900" indent="-342900">
              <a:buAutoNum type="alphaUcPeriod"/>
            </a:pPr>
            <a:r>
              <a:rPr lang="en-MY" sz="2400" dirty="0">
                <a:latin typeface="+mn-lt"/>
              </a:rPr>
              <a:t>Needs assessment</a:t>
            </a:r>
          </a:p>
          <a:p>
            <a:pPr marL="342900" indent="-342900">
              <a:buAutoNum type="alphaUcPeriod"/>
            </a:pPr>
            <a:endParaRPr lang="en-MY" sz="2400" dirty="0">
              <a:latin typeface="+mn-lt"/>
            </a:endParaRPr>
          </a:p>
          <a:p>
            <a:r>
              <a:rPr lang="en-MY" sz="2400" dirty="0">
                <a:latin typeface="+mn-lt"/>
              </a:rPr>
              <a:t>B. Design</a:t>
            </a:r>
          </a:p>
          <a:p>
            <a:endParaRPr lang="en-MY" sz="2400" dirty="0">
              <a:latin typeface="+mn-lt"/>
            </a:endParaRPr>
          </a:p>
          <a:p>
            <a:r>
              <a:rPr lang="en-MY" sz="2400" dirty="0">
                <a:latin typeface="+mn-lt"/>
              </a:rPr>
              <a:t>C. Develop</a:t>
            </a:r>
          </a:p>
          <a:p>
            <a:endParaRPr lang="en-MY" sz="2400" dirty="0">
              <a:latin typeface="+mn-lt"/>
            </a:endParaRPr>
          </a:p>
          <a:p>
            <a:r>
              <a:rPr lang="en-MY" sz="2400" dirty="0">
                <a:latin typeface="+mn-lt"/>
              </a:rPr>
              <a:t>D. Implement</a:t>
            </a:r>
          </a:p>
        </p:txBody>
      </p:sp>
    </p:spTree>
    <p:extLst>
      <p:ext uri="{BB962C8B-B14F-4D97-AF65-F5344CB8AC3E}">
        <p14:creationId xmlns="" xmlns:p14="http://schemas.microsoft.com/office/powerpoint/2010/main" val="42370854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CF6752-2B5E-4638-85DF-B82E6F5B6D69}"/>
              </a:ext>
            </a:extLst>
          </p:cNvPr>
          <p:cNvSpPr>
            <a:spLocks noGrp="1"/>
          </p:cNvSpPr>
          <p:nvPr>
            <p:ph type="title"/>
          </p:nvPr>
        </p:nvSpPr>
        <p:spPr>
          <a:xfrm>
            <a:off x="990600" y="304800"/>
            <a:ext cx="7200900" cy="579439"/>
          </a:xfrm>
        </p:spPr>
        <p:txBody>
          <a:bodyPr/>
          <a:lstStyle/>
          <a:p>
            <a:r>
              <a:rPr lang="en-MY" dirty="0"/>
              <a:t>Answer # 2</a:t>
            </a:r>
          </a:p>
        </p:txBody>
      </p:sp>
      <p:sp>
        <p:nvSpPr>
          <p:cNvPr id="3" name="Content Placeholder 2">
            <a:extLst>
              <a:ext uri="{FF2B5EF4-FFF2-40B4-BE49-F238E27FC236}">
                <a16:creationId xmlns="" xmlns:a16="http://schemas.microsoft.com/office/drawing/2014/main" id="{3E2EB932-5BA9-4430-A1A2-6EBE3702D775}"/>
              </a:ext>
            </a:extLst>
          </p:cNvPr>
          <p:cNvSpPr>
            <a:spLocks noGrp="1"/>
          </p:cNvSpPr>
          <p:nvPr>
            <p:ph idx="1"/>
          </p:nvPr>
        </p:nvSpPr>
        <p:spPr>
          <a:xfrm>
            <a:off x="838200" y="1066801"/>
            <a:ext cx="7334250" cy="4724400"/>
          </a:xfrm>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 xmlns:p14="http://schemas.microsoft.com/office/powerpoint/2010/main" val="167766551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5896857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838200" y="3810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62000" y="2057400"/>
            <a:ext cx="7772400" cy="3276600"/>
          </a:xfrm>
        </p:spPr>
        <p:txBody>
          <a:bodyPr>
            <a:normAutofit/>
          </a:bodyPr>
          <a:lstStyle/>
          <a:p>
            <a:pPr marL="0" indent="0">
              <a:buNone/>
            </a:pPr>
            <a:r>
              <a:rPr lang="en-MY" sz="24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 xmlns:p14="http://schemas.microsoft.com/office/powerpoint/2010/main" val="25430086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533400" y="1828800"/>
            <a:ext cx="8001000" cy="4530725"/>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534380" y="1556792"/>
            <a:ext cx="8228620" cy="4530725"/>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90600" y="228600"/>
            <a:ext cx="7200900" cy="1142385"/>
          </a:xfrm>
        </p:spPr>
        <p:txBody>
          <a:bodyPr/>
          <a:lstStyle/>
          <a:p>
            <a:r>
              <a:rPr lang="en-MY"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47800" y="1524000"/>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691374224"/>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 xmlns:a16="http://schemas.microsoft.com/office/drawing/2014/main"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 xmlns:p14="http://schemas.microsoft.com/office/powerpoint/2010/main" val="253931214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 xmlns:p14="http://schemas.microsoft.com/office/powerpoint/2010/main" val="791270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 xmlns:a16="http://schemas.microsoft.com/office/drawing/2014/main"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 xmlns:p14="http://schemas.microsoft.com/office/powerpoint/2010/main" val="389465483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 xmlns:a16="http://schemas.microsoft.com/office/drawing/2014/main"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 xmlns:p14="http://schemas.microsoft.com/office/powerpoint/2010/main" val="31718090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 xmlns:p14="http://schemas.microsoft.com/office/powerpoint/2010/main" val="387968468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 xmlns:p14="http://schemas.microsoft.com/office/powerpoint/2010/main" val="31458960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 xmlns:a16="http://schemas.microsoft.com/office/drawing/2014/main"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 xmlns:p14="http://schemas.microsoft.com/office/powerpoint/2010/main" val="199652704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 xmlns:a16="http://schemas.microsoft.com/office/drawing/2014/main"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 xmlns:p14="http://schemas.microsoft.com/office/powerpoint/2010/main" val="152705520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 xmlns:a16="http://schemas.microsoft.com/office/drawing/2014/main"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 xmlns:p14="http://schemas.microsoft.com/office/powerpoint/2010/main" val="1375690888"/>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6025269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a16="http://schemas.microsoft.com/office/drawing/2014/main" xmlns=""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xmlns=""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p14="http://schemas.microsoft.com/office/powerpoint/2010/main" xmlns="" val="32388718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a16="http://schemas.microsoft.com/office/drawing/2014/main" xmlns=""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xmlns="" val="2356451193"/>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a16="http://schemas.microsoft.com/office/drawing/2014/main" xmlns=""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xmlns="" val="100554593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a16="http://schemas.microsoft.com/office/drawing/2014/main" xmlns=""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xmlns="" val="3533270783"/>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a16="http://schemas.microsoft.com/office/drawing/2014/main" xmlns=""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xmlns="" val="13280987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a16="http://schemas.microsoft.com/office/drawing/2014/main" xmlns=""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a16="http://schemas.microsoft.com/office/drawing/2014/main" xmlns=""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p14="http://schemas.microsoft.com/office/powerpoint/2010/main" xmlns="" val="98938431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a16="http://schemas.microsoft.com/office/drawing/2014/main" xmlns=""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p14="http://schemas.microsoft.com/office/powerpoint/2010/main" xmlns="" val="339534273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a16="http://schemas.microsoft.com/office/drawing/2014/main" xmlns=""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xmlns="" val="3108717177"/>
                    </a:ext>
                  </a:extLst>
                </a:gridCol>
                <a:gridCol w="1994520">
                  <a:extLst>
                    <a:ext uri="{9D8B030D-6E8A-4147-A177-3AD203B41FA5}">
                      <a16:colId xmlns:a16="http://schemas.microsoft.com/office/drawing/2014/main" xmlns="" val="1490980916"/>
                    </a:ext>
                  </a:extLst>
                </a:gridCol>
                <a:gridCol w="1994520">
                  <a:extLst>
                    <a:ext uri="{9D8B030D-6E8A-4147-A177-3AD203B41FA5}">
                      <a16:colId xmlns:a16="http://schemas.microsoft.com/office/drawing/2014/main" xmlns="" val="3278974668"/>
                    </a:ext>
                  </a:extLst>
                </a:gridCol>
                <a:gridCol w="1994520">
                  <a:extLst>
                    <a:ext uri="{9D8B030D-6E8A-4147-A177-3AD203B41FA5}">
                      <a16:colId xmlns:a16="http://schemas.microsoft.com/office/drawing/2014/main" xmlns=""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xmlns=""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xmlns=""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xmlns=""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xmlns=""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xmlns=""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xmlns="" val="1220918051"/>
                  </a:ext>
                </a:extLst>
              </a:tr>
            </a:tbl>
          </a:graphicData>
        </a:graphic>
      </p:graphicFrame>
    </p:spTree>
    <p:extLst>
      <p:ext uri="{BB962C8B-B14F-4D97-AF65-F5344CB8AC3E}">
        <p14:creationId xmlns:p14="http://schemas.microsoft.com/office/powerpoint/2010/main" xmlns="" val="2876548968"/>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xmlns="" val="177199952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xmlns="" val="3521423043"/>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579</TotalTime>
  <Words>3965</Words>
  <Application>Microsoft Office PowerPoint</Application>
  <PresentationFormat>On-screen Show (4:3)</PresentationFormat>
  <Paragraphs>296</Paragraphs>
  <Slides>66</Slides>
  <Notes>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Diamond Grid 16x9</vt:lpstr>
      <vt:lpstr>TALENT DEVELOPMENT &amp; MANAGEMENT - III</vt:lpstr>
      <vt:lpstr>Slide 2</vt:lpstr>
      <vt:lpstr>Performance Development</vt:lpstr>
      <vt:lpstr>Performance Development Process</vt:lpstr>
      <vt:lpstr>Performance Improvement Plans and Individual Development Plans</vt:lpstr>
      <vt:lpstr>Slide 6</vt:lpstr>
      <vt:lpstr>Managing Performance in Cross Culture Context</vt:lpstr>
      <vt:lpstr>Slide 8</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17</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Slide 32</vt:lpstr>
      <vt:lpstr>Employee Training</vt:lpstr>
      <vt:lpstr>Difference between Training, Education and Development</vt:lpstr>
      <vt:lpstr>ADDIE MODEL</vt:lpstr>
      <vt:lpstr>The Five Phases of ADDIE</vt:lpstr>
      <vt:lpstr>Question # 2</vt:lpstr>
      <vt:lpstr>Answer # 2</vt:lpstr>
      <vt:lpstr>Slide 39</vt:lpstr>
      <vt:lpstr>Kirkpatrick's 4 Levels of Training Evaluation</vt:lpstr>
      <vt:lpstr>Kirkpatrick's 4 Levels of Training Evaluation</vt:lpstr>
      <vt:lpstr>Kirkpatrick's 4 Levels of Training Evaluation</vt:lpstr>
      <vt:lpstr>Kirkpatrick's 4 Levels of Training Evaluation</vt:lpstr>
      <vt:lpstr>Slide 44</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Slide 54</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Slide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44</cp:revision>
  <cp:lastPrinted>1601-01-01T00:00:00Z</cp:lastPrinted>
  <dcterms:created xsi:type="dcterms:W3CDTF">2020-07-09T15:12:46Z</dcterms:created>
  <dcterms:modified xsi:type="dcterms:W3CDTF">2022-09-24T17:12:09Z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