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1"/>
  </p:notesMasterIdLst>
  <p:handoutMasterIdLst>
    <p:handoutMasterId r:id="rId42"/>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325" r:id="rId25"/>
    <p:sldId id="326" r:id="rId26"/>
    <p:sldId id="327" r:id="rId27"/>
    <p:sldId id="328" r:id="rId28"/>
    <p:sldId id="314" r:id="rId29"/>
    <p:sldId id="329" r:id="rId30"/>
    <p:sldId id="330" r:id="rId31"/>
    <p:sldId id="331" r:id="rId32"/>
    <p:sldId id="332" r:id="rId33"/>
    <p:sldId id="333" r:id="rId34"/>
    <p:sldId id="334" r:id="rId35"/>
    <p:sldId id="311" r:id="rId36"/>
    <p:sldId id="304" r:id="rId37"/>
    <p:sldId id="312" r:id="rId38"/>
    <p:sldId id="303" r:id="rId39"/>
    <p:sldId id="335"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75578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110986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val="25430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p:txBody>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221C-4F38-42A3-9757-CBA20CC7068F}"/>
              </a:ext>
            </a:extLst>
          </p:cNvPr>
          <p:cNvSpPr>
            <a:spLocks noGrp="1"/>
          </p:cNvSpPr>
          <p:nvPr>
            <p:ph type="title"/>
          </p:nvPr>
        </p:nvSpPr>
        <p:spPr/>
        <p:txBody>
          <a:bodyPr/>
          <a:lstStyle/>
          <a:p>
            <a:r>
              <a:rPr lang="en-MY" dirty="0"/>
              <a:t>Employee Development</a:t>
            </a:r>
          </a:p>
        </p:txBody>
      </p:sp>
      <p:pic>
        <p:nvPicPr>
          <p:cNvPr id="5" name="Picture 4">
            <a:extLst>
              <a:ext uri="{FF2B5EF4-FFF2-40B4-BE49-F238E27FC236}">
                <a16:creationId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val="79127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A83A-A199-433E-B278-59E97F7B256D}"/>
              </a:ext>
            </a:extLst>
          </p:cNvPr>
          <p:cNvSpPr>
            <a:spLocks noGrp="1"/>
          </p:cNvSpPr>
          <p:nvPr>
            <p:ph type="title"/>
          </p:nvPr>
        </p:nvSpPr>
        <p:spPr/>
        <p:txBody>
          <a:bodyPr/>
          <a:lstStyle/>
          <a:p>
            <a:r>
              <a:rPr lang="en-MY" dirty="0"/>
              <a:t>Benchmarking</a:t>
            </a:r>
          </a:p>
        </p:txBody>
      </p:sp>
      <p:sp>
        <p:nvSpPr>
          <p:cNvPr id="3" name="Content Placeholder 2">
            <a:extLst>
              <a:ext uri="{FF2B5EF4-FFF2-40B4-BE49-F238E27FC236}">
                <a16:creationId xmlns:a16="http://schemas.microsoft.com/office/drawing/2014/main" id="{EC037956-FB4D-47E7-9E94-B9A200F44351}"/>
              </a:ext>
            </a:extLst>
          </p:cNvPr>
          <p:cNvSpPr>
            <a:spLocks noGrp="1"/>
          </p:cNvSpPr>
          <p:nvPr>
            <p:ph idx="1"/>
          </p:nvPr>
        </p:nvSpPr>
        <p:spPr/>
        <p:txBody>
          <a:bodyPr/>
          <a:lstStyle/>
          <a:p>
            <a:r>
              <a:rPr lang="en-MY" dirty="0"/>
              <a:t>Benchmarks is an instrument designed to measure key factors in being an effective employees or managers.</a:t>
            </a:r>
          </a:p>
          <a:p>
            <a:r>
              <a:rPr lang="en-MY" dirty="0"/>
              <a:t> Items measure employees’ or managers’ skills in dealing with stakeholders, acquiring resources, and creating an effective work climate, based on research on critical learning events in their careers. </a:t>
            </a:r>
          </a:p>
          <a:p>
            <a:r>
              <a:rPr lang="en-MY" dirty="0"/>
              <a:t>Self-ratings and ratings of others are incorporated into a summary report or profile.</a:t>
            </a:r>
          </a:p>
        </p:txBody>
      </p:sp>
    </p:spTree>
    <p:extLst>
      <p:ext uri="{BB962C8B-B14F-4D97-AF65-F5344CB8AC3E}">
        <p14:creationId xmlns:p14="http://schemas.microsoft.com/office/powerpoint/2010/main" val="3171809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val="3879684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5255" y="1579632"/>
            <a:ext cx="8856984" cy="5278368"/>
          </a:xfrm>
          <a:prstGeom prst="rect">
            <a:avLst/>
          </a:prstGeom>
          <a:noFill/>
        </p:spPr>
        <p:txBody>
          <a:bodyPr wrap="square" rtlCol="0">
            <a:spAutoFit/>
          </a:bodyPr>
          <a:lstStyle/>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(sometimes also called "Course Management System", "Pedagogical Platform", "E-Learning Platform") is a software system that delivers courseware plus e-tutoring over the Internet. </a:t>
            </a:r>
          </a:p>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pPr marL="1360805" marR="869950" indent="-342900">
              <a:spcBef>
                <a:spcPts val="900"/>
              </a:spcBef>
              <a:spcAft>
                <a:spcPts val="0"/>
              </a:spcAft>
              <a:buFont typeface="Wingdings" panose="05000000000000000000" pitchFamily="2" charset="2"/>
              <a:buChar char="§"/>
            </a:pPr>
            <a:r>
              <a:rPr lang="en-US" sz="2300" dirty="0">
                <a:latin typeface="+mn-lt"/>
              </a:rPr>
              <a:t>The LMS allows anyone to create, track, manage and distribute learning materials of any kind.</a:t>
            </a:r>
            <a:endParaRPr lang="en-MY" sz="2300" dirty="0"/>
          </a:p>
        </p:txBody>
      </p:sp>
    </p:spTree>
    <p:extLst>
      <p:ext uri="{BB962C8B-B14F-4D97-AF65-F5344CB8AC3E}">
        <p14:creationId xmlns:p14="http://schemas.microsoft.com/office/powerpoint/2010/main" val="314589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B718-CD47-41B0-8522-11433E56154E}"/>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E8B7CA0-DF47-4682-9C29-0BD282ABD6F8}"/>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val="62290747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384</TotalTime>
  <Words>1889</Words>
  <Application>Microsoft Office PowerPoint</Application>
  <PresentationFormat>On-screen Show (4:3)</PresentationFormat>
  <Paragraphs>157</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lpstr>Kirkpatrick's 4 Levels of Training Evaluation</vt:lpstr>
      <vt:lpstr>Kirkpatrick's 4 Levels of Training Evaluation</vt:lpstr>
      <vt:lpstr>Kirkpatrick's 4 Levels of Training Evaluation</vt:lpstr>
      <vt:lpstr>Kirkpatrick's 4 Levels of Training Evaluation</vt:lpstr>
      <vt:lpstr>PowerPoint Presentation</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21</cp:revision>
  <cp:lastPrinted>1601-01-01T00:00:00Z</cp:lastPrinted>
  <dcterms:created xsi:type="dcterms:W3CDTF">2020-07-09T15:12:46Z</dcterms:created>
  <dcterms:modified xsi:type="dcterms:W3CDTF">2021-07-26T12:52:42Z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