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08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val="10337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p14="http://schemas.microsoft.com/office/powerpoint/2010/main" val="82165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p14="http://schemas.microsoft.com/office/powerpoint/2010/main" val="4207023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p14="http://schemas.microsoft.com/office/powerpoint/2010/main" val="1292018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133-665D-40F9-AEF6-48F6EC452B5D}"/>
              </a:ext>
            </a:extLst>
          </p:cNvPr>
          <p:cNvSpPr>
            <a:spLocks noGrp="1"/>
          </p:cNvSpPr>
          <p:nvPr>
            <p:ph type="title"/>
          </p:nvPr>
        </p:nvSpPr>
        <p:spPr/>
        <p:txBody>
          <a:bodyPr/>
          <a:lstStyle/>
          <a:p>
            <a:r>
              <a:rPr lang="en-MY" dirty="0"/>
              <a:t>Equity Theory</a:t>
            </a:r>
          </a:p>
        </p:txBody>
      </p:sp>
      <p:sp>
        <p:nvSpPr>
          <p:cNvPr id="3" name="Content Placeholder 2">
            <a:extLst>
              <a:ext uri="{FF2B5EF4-FFF2-40B4-BE49-F238E27FC236}">
                <a16:creationId xmlns:a16="http://schemas.microsoft.com/office/drawing/2014/main" id="{C96E0FAF-1C03-4E7B-953D-406120E4856C}"/>
              </a:ext>
            </a:extLst>
          </p:cNvPr>
          <p:cNvSpPr>
            <a:spLocks noGrp="1"/>
          </p:cNvSpPr>
          <p:nvPr>
            <p:ph idx="1"/>
          </p:nvPr>
        </p:nvSpPr>
        <p:spPr>
          <a:xfrm>
            <a:off x="685800" y="1628800"/>
            <a:ext cx="8206680" cy="4530725"/>
          </a:xfrm>
        </p:spPr>
        <p:txBody>
          <a:bodyPr/>
          <a:lstStyle/>
          <a:p>
            <a:r>
              <a:rPr lang="en-MY" dirty="0"/>
              <a:t>Adams' Equity Theory calls for a fair balance to be struck between an employee's inputs (hard work, skill level, acceptance, enthusiasm, and so on) and an employee's outputs (salary, benefits, intangibles such as recognition, and so on).</a:t>
            </a:r>
          </a:p>
          <a:p>
            <a:endParaRPr lang="en-MY" dirty="0"/>
          </a:p>
          <a:p>
            <a:r>
              <a:rPr lang="en-MY"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p14="http://schemas.microsoft.com/office/powerpoint/2010/main" val="3142019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a:xfrm>
            <a:off x="914400" y="277813"/>
            <a:ext cx="8122096" cy="1143000"/>
          </a:xfrm>
        </p:spPr>
        <p:txBody>
          <a:bodyPr/>
          <a:lstStyle/>
          <a:p>
            <a:r>
              <a:rPr lang="en-MY" dirty="0"/>
              <a:t>Distributive Justice – Fair Allocation</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a:xfrm>
            <a:off x="654968" y="1600200"/>
            <a:ext cx="8237512" cy="4979987"/>
          </a:xfrm>
        </p:spPr>
        <p:txBody>
          <a:bodyPr/>
          <a:lstStyle/>
          <a:p>
            <a:r>
              <a:rPr lang="en-MY" dirty="0"/>
              <a:t>Distributive justice involves people's evaluations of the fairness of the allocation of desirable outcomes across people.</a:t>
            </a:r>
          </a:p>
          <a:p>
            <a:r>
              <a:rPr lang="en-MY"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p14="http://schemas.microsoft.com/office/powerpoint/2010/main" val="15681282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 Procedure</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graphicFrame>
        <p:nvGraphicFramePr>
          <p:cNvPr id="3" name="Table 3">
            <a:extLst>
              <a:ext uri="{FF2B5EF4-FFF2-40B4-BE49-F238E27FC236}">
                <a16:creationId xmlns:a16="http://schemas.microsoft.com/office/drawing/2014/main" id="{75E3D83D-E2A4-4E91-BF16-4142F2022629}"/>
              </a:ext>
            </a:extLst>
          </p:cNvPr>
          <p:cNvGraphicFramePr>
            <a:graphicFrameLocks noGrp="1"/>
          </p:cNvGraphicFramePr>
          <p:nvPr>
            <p:extLst>
              <p:ext uri="{D42A27DB-BD31-4B8C-83A1-F6EECF244321}">
                <p14:modId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a16="http://schemas.microsoft.com/office/drawing/2014/main" val="672468649"/>
                    </a:ext>
                  </a:extLst>
                </a:gridCol>
                <a:gridCol w="3809020">
                  <a:extLst>
                    <a:ext uri="{9D8B030D-6E8A-4147-A177-3AD203B41FA5}">
                      <a16:colId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a16="http://schemas.microsoft.com/office/drawing/2014/main" val="644490183"/>
                  </a:ext>
                </a:extLst>
              </a:tr>
            </a:tbl>
          </a:graphicData>
        </a:graphic>
      </p:graphicFrame>
    </p:spTree>
    <p:extLst>
      <p:ext uri="{BB962C8B-B14F-4D97-AF65-F5344CB8AC3E}">
        <p14:creationId xmlns:p14="http://schemas.microsoft.com/office/powerpoint/2010/main" val="3809321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4" name="Picture 3">
            <a:extLst>
              <a:ext uri="{FF2B5EF4-FFF2-40B4-BE49-F238E27FC236}">
                <a16:creationId xmlns:a16="http://schemas.microsoft.com/office/drawing/2014/main" id="{57809D8A-71DD-4627-AD65-2BCA5ED20D60}"/>
              </a:ext>
            </a:extLst>
          </p:cNvPr>
          <p:cNvPicPr>
            <a:picLocks noChangeAspect="1"/>
          </p:cNvPicPr>
          <p:nvPr/>
        </p:nvPicPr>
        <p:blipFill>
          <a:blip r:embed="rId2"/>
          <a:stretch>
            <a:fillRect/>
          </a:stretch>
        </p:blipFill>
        <p:spPr>
          <a:xfrm>
            <a:off x="755576" y="1772816"/>
            <a:ext cx="8129138" cy="420144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a:t>
            </a:r>
            <a:r>
              <a:rPr lang="en-MY" sz="2400"/>
              <a:t>the employer </a:t>
            </a:r>
            <a:r>
              <a:rPr lang="en-MY" sz="2400" dirty="0"/>
              <a:t>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1707</TotalTime>
  <Words>4942</Words>
  <Application>Microsoft Office PowerPoint</Application>
  <PresentationFormat>On-screen Show (4:3)</PresentationFormat>
  <Paragraphs>397</Paragraphs>
  <Slides>91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TALENT DEVELOPMENT AND MANAGEMENT II</vt:lpstr>
      <vt:lpstr>PowerPoint Presentation</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57</cp:revision>
  <cp:lastPrinted>1601-01-01T00:00:00Z</cp:lastPrinted>
  <dcterms:created xsi:type="dcterms:W3CDTF">2020-07-09T15:12:46Z</dcterms:created>
  <dcterms:modified xsi:type="dcterms:W3CDTF">2022-04-03T01:46:56Z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