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268" r:id="rId20"/>
    <p:sldId id="290" r:id="rId21"/>
    <p:sldId id="288" r:id="rId22"/>
    <p:sldId id="259" r:id="rId23"/>
    <p:sldId id="262" r:id="rId24"/>
    <p:sldId id="304" r:id="rId25"/>
    <p:sldId id="287" r:id="rId26"/>
    <p:sldId id="261" r:id="rId27"/>
    <p:sldId id="269" r:id="rId28"/>
    <p:sldId id="277" r:id="rId29"/>
    <p:sldId id="279" r:id="rId30"/>
    <p:sldId id="278" r:id="rId31"/>
    <p:sldId id="280" r:id="rId32"/>
    <p:sldId id="275" r:id="rId33"/>
    <p:sldId id="276" r:id="rId34"/>
    <p:sldId id="265" r:id="rId35"/>
    <p:sldId id="281" r:id="rId36"/>
    <p:sldId id="270" r:id="rId37"/>
    <p:sldId id="283" r:id="rId38"/>
    <p:sldId id="284" r:id="rId39"/>
    <p:sldId id="293" r:id="rId40"/>
    <p:sldId id="264" r:id="rId41"/>
    <p:sldId id="286" r:id="rId42"/>
    <p:sldId id="285" r:id="rId43"/>
    <p:sldId id="282" r:id="rId44"/>
    <p:sldId id="272"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9320794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8225339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86682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64343680"/>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67603014"/>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1204</TotalTime>
  <Words>1748</Words>
  <Application>Microsoft Office PowerPoint</Application>
  <PresentationFormat>On-screen Show (4:3)</PresentationFormat>
  <Paragraphs>155</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TALENT DEVELOPMENT AND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2021-04-22T17:45:27Z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