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82" r:id="rId5"/>
    <p:sldId id="284" r:id="rId6"/>
    <p:sldId id="272" r:id="rId7"/>
    <p:sldId id="274" r:id="rId8"/>
    <p:sldId id="283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AD72-6D97-4637-AAC8-3077A187C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76FE31-44A6-4C6A-8F4B-011DA3A6E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BFEA2-9E97-40ED-B8AF-B0CCFAA4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7020E-A7FF-49C7-A809-71A7BC76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6F0EF-BF37-4468-A7DE-EDEFD239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812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B466-E5EA-423B-9182-E7B08149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5C40F-3DDD-4219-8E42-4B2CAB832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88C5-E4A2-4AE3-8D72-4067669F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EB1E6-1462-4A4B-9263-0D72F4A4F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8F95A-A400-43B8-BD7B-9B33E2DC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908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92B7-5A15-4FB8-9212-9CC21D58E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E3663-BF43-4AB3-BD21-FF219CF4F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F5EE8-FB7C-4059-8CA0-EB5A318A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C65C6-2F42-4878-B545-E030127C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40C4D-5DDA-4C9B-BBE9-BFF8CB38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79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E9D97-F884-42F3-9C44-EDC4F31C2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397B3-739A-43F2-9E4D-601B4CB8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6926B-73D5-44FA-B396-49BF42A1E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8E653-E11C-48E0-8BA7-5F17137F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6A9EC-130C-464A-A57D-8E5530EAC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6074B-10EE-4A3A-B5F7-EE784E9F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685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D371-BBB5-4ED0-B8A8-E3235B68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25BCF-3261-4820-A9F7-6B79143B0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D5DB9-A45C-41D1-B5F9-D9D02B382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891503-9B26-4F84-B482-191E8DE08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D3007D-75EF-48B5-AB1C-E70EA2ACC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657A8E-3EAF-47AB-9509-CC12D53B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C07EB-FA65-49FD-A92C-EB392475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A8CE6B-619D-4B85-AECB-7FDF1ACC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85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7043-5FE2-469D-BF90-C3E157BEF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275A07-688D-4944-8997-A7427038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8F505-2CCE-4AFF-8A63-B22C274E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D1CDFC-5691-4FD7-AD2A-65175573E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60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A488C-E505-4CD9-8B41-FA95578CF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BE825-7289-4443-B0C8-C99AEBB85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2C55C-25FB-4D8C-8065-0453604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85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B9200-E8BC-4D0D-AB60-B752419CA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5474-A500-4A9B-9F30-ACA64A47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BE5AA-8883-453D-8041-EE475FC8A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55258-E67D-400D-8E3C-38C897B8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4F408-F183-4C83-B792-8B4639F69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83AFB-7D6C-4BCC-BC08-AFC57B33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7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AF69-3A31-45E1-A4FF-5FAFB4650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B166B-285D-40DD-B3DD-305918E43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CE39B-CCE5-473A-9FD4-B7C2ECD8A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782A0-6324-4FF8-BF9C-74BD18F6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881E1-1AAB-4B03-ADDF-5E06A007F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388BB-BB29-4A23-917C-8AE7AAFD7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940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A7BD-009F-40CD-BD97-812EA910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6B987-CB63-4FB7-8763-414F5046A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1811E-BFDB-48C2-8665-18C58DE1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C4725-EFB5-4779-A03C-45402EBC0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2C0C3-1ADC-41CA-BC25-AF1327EA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6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EB7649-50B5-4A0F-A761-B3DD52208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5FA15-D65E-4404-8FD6-964826266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C443-1D72-471F-9A2A-82269792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EF1E-BB34-4C8B-A94D-DBE403223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2200C-08BD-489C-831D-DF57F493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182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84C034-C7C0-4661-A326-E7D7051B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E13BE-C4AC-46BC-AB09-120CA1071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19543-CC69-4277-B464-ABB438266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15813-247A-46EA-AB5C-0304134C8015}" type="datetimeFigureOut">
              <a:rPr lang="en-IN" smtClean="0"/>
              <a:t>10-12-2021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77E13-4AF7-4033-BE90-B1DC4476C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26BF4-0A4B-4FE7-A5C8-3ABA02433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C5066-4461-4103-A8C1-5508FB67ED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09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1573413@N04/42099499622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public.tableau.com/en-us/s/downloa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141573413@N04/42099499622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D0A0-E548-4E6F-8C7E-69A0867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883" y="2081048"/>
            <a:ext cx="9890234" cy="1607590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sz="5000" dirty="0">
                <a:solidFill>
                  <a:schemeClr val="bg1"/>
                </a:solidFill>
                <a:latin typeface="Montserrat" panose="00000500000000000000" pitchFamily="2" charset="0"/>
              </a:rPr>
              <a:t>Overview and Functionalities of Tableau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3F399-9F01-4D26-925A-BFAF7F676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4810"/>
            <a:ext cx="9144000" cy="381383"/>
          </a:xfrm>
          <a:solidFill>
            <a:schemeClr val="tx1">
              <a:alpha val="5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By Nilesh Ohol</a:t>
            </a:r>
          </a:p>
        </p:txBody>
      </p:sp>
    </p:spTree>
    <p:extLst>
      <p:ext uri="{BB962C8B-B14F-4D97-AF65-F5344CB8AC3E}">
        <p14:creationId xmlns:p14="http://schemas.microsoft.com/office/powerpoint/2010/main" val="2182529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22032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What so we mean by Data visualization? Why is it so important?.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What is Tableau?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Features of Tableau</a:t>
            </a:r>
          </a:p>
          <a:p>
            <a:pPr lvl="1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Calculation Field.</a:t>
            </a:r>
          </a:p>
          <a:p>
            <a:pPr lvl="1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Parameters.</a:t>
            </a:r>
          </a:p>
          <a:p>
            <a:pPr lvl="1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Filters.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Forecasting, Lines, Clustering and Dashboards.</a:t>
            </a:r>
          </a:p>
          <a:p>
            <a:pPr marL="457200" lvl="1" indent="0">
              <a:buNone/>
            </a:pP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lvl="1"/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4" name="Graphic 3" descr="Robot">
            <a:extLst>
              <a:ext uri="{FF2B5EF4-FFF2-40B4-BE49-F238E27FC236}">
                <a16:creationId xmlns:a16="http://schemas.microsoft.com/office/drawing/2014/main" id="{97583289-C744-4C3A-B7E6-E2851FE2F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2938" y="4141001"/>
            <a:ext cx="1510862" cy="151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0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What so we mean by Data visualization? Why is it so important?.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51815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Visually describing the behaviour of the data.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DCD34-BB16-444E-9F32-51848ABCA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48" y="2885424"/>
            <a:ext cx="5490472" cy="34842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94F6D-BDC8-4BF1-98C3-D727FA7DF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85423"/>
            <a:ext cx="5982787" cy="3484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B61F2F-8025-42FA-9934-1386D0EAA8F6}"/>
              </a:ext>
            </a:extLst>
          </p:cNvPr>
          <p:cNvSpPr txBox="1"/>
          <p:nvPr/>
        </p:nvSpPr>
        <p:spPr>
          <a:xfrm>
            <a:off x="3347097" y="6369688"/>
            <a:ext cx="4522446" cy="36933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Image Source: Worldometer.com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8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What is Tableau?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1666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  <a:cs typeface="Mongolian Baiti" panose="03000500000000000000" pitchFamily="66" charset="0"/>
              </a:rPr>
              <a:t>Tableau is ground-breaking data visualization software created by Tableau Software. 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  <a:p>
            <a:r>
              <a:rPr lang="en-IN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  <a:cs typeface="Mongolian Baiti" panose="03000500000000000000" pitchFamily="66" charset="0"/>
              </a:rPr>
              <a:t>Tableau connects easily to nearly any data source </a:t>
            </a:r>
          </a:p>
          <a:p>
            <a:r>
              <a:rPr lang="en-IN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  <a:cs typeface="Mongolian Baiti" panose="03000500000000000000" pitchFamily="66" charset="0"/>
              </a:rPr>
              <a:t>Tableau allows for instantaneous insight by transforming data into interactive visualizations called dashboards.</a:t>
            </a:r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04036-A73B-4D04-99AD-1D6A76D6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16137" y="4223656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36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56865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Let’s Download and Install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82873-406F-4007-B1E8-54757A8E17F3}"/>
              </a:ext>
            </a:extLst>
          </p:cNvPr>
          <p:cNvSpPr txBox="1"/>
          <p:nvPr/>
        </p:nvSpPr>
        <p:spPr>
          <a:xfrm>
            <a:off x="2282393" y="4839956"/>
            <a:ext cx="7627209" cy="92333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Download Link: </a:t>
            </a:r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  <a:hlinkClick r:id="rId2"/>
              </a:rPr>
              <a:t>https://public.tableau.com/en-us/s/download</a:t>
            </a:r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And 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Create an Account on Tableau Public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ABA7F-DC5D-4CE1-9724-784B9A202CD9}"/>
              </a:ext>
            </a:extLst>
          </p:cNvPr>
          <p:cNvSpPr txBox="1"/>
          <p:nvPr/>
        </p:nvSpPr>
        <p:spPr>
          <a:xfrm>
            <a:off x="5123790" y="2559667"/>
            <a:ext cx="2270235" cy="208771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.</a:t>
            </a:r>
          </a:p>
          <a:p>
            <a:pPr algn="ctr"/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.</a:t>
            </a:r>
          </a:p>
          <a:p>
            <a:pPr algn="ctr"/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endParaRPr lang="en-IN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C1CC08-E59B-4BC4-9072-0FB912E43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327091" y="2671706"/>
            <a:ext cx="1863635" cy="18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83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Features of Tableau: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66466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en-IN" u="sng" dirty="0">
                <a:solidFill>
                  <a:schemeClr val="bg1"/>
                </a:solidFill>
                <a:latin typeface="Montserrat" panose="00000500000000000000" pitchFamily="2" charset="0"/>
              </a:rPr>
              <a:t>Calculation Field: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n-US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Calculated fields allow you to create new data from data that already exists in your data source. </a:t>
            </a:r>
          </a:p>
          <a:p>
            <a:pPr lvl="1"/>
            <a:endParaRPr lang="en-US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lvl="1"/>
            <a:r>
              <a:rPr lang="en-IN" u="sng" dirty="0">
                <a:solidFill>
                  <a:schemeClr val="bg1"/>
                </a:solidFill>
                <a:latin typeface="Montserrat" panose="00000500000000000000" pitchFamily="2" charset="0"/>
              </a:rPr>
              <a:t>Parameters:</a:t>
            </a: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n-US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A parameter will allow you to provide a value to pass into Tableau.</a:t>
            </a:r>
          </a:p>
          <a:p>
            <a:pPr lvl="1"/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lvl="1"/>
            <a:r>
              <a:rPr lang="en-IN" u="sng" dirty="0">
                <a:solidFill>
                  <a:schemeClr val="bg1"/>
                </a:solidFill>
                <a:latin typeface="Montserrat" panose="00000500000000000000" pitchFamily="2" charset="0"/>
              </a:rPr>
              <a:t>Filters: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   </a:t>
            </a:r>
            <a:r>
              <a:rPr lang="en-US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Tableau provides the ability to filter individual views or even</a:t>
            </a:r>
          </a:p>
          <a:p>
            <a:pPr marL="457200" lvl="1" indent="0">
              <a:buNone/>
            </a:pPr>
            <a:r>
              <a:rPr lang="en-US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   entire data sources on dimensions, measures, or sets.</a:t>
            </a:r>
            <a:endParaRPr lang="en-IN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44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Forecasting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95F9-B11D-4866-9034-99773CC8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59803"/>
          </a:xfrm>
          <a:solidFill>
            <a:schemeClr val="tx1"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To predict what is likely to happen by looking                  at the trends</a:t>
            </a: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2624E88B-8EDE-4BDB-B19F-AC990FA2C7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90CF5D-259A-418E-A1D9-C937444EC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202" y="1459865"/>
            <a:ext cx="2413872" cy="5224226"/>
          </a:xfrm>
          <a:prstGeom prst="rect">
            <a:avLst/>
          </a:prstGeom>
        </p:spPr>
      </p:pic>
      <p:pic>
        <p:nvPicPr>
          <p:cNvPr id="1030" name="Picture 6" descr="Introducing Orbit, An Open Source Package for Time Series Inference and  Forecasting | Uber Engineering Blog">
            <a:extLst>
              <a:ext uri="{FF2B5EF4-FFF2-40B4-BE49-F238E27FC236}">
                <a16:creationId xmlns:a16="http://schemas.microsoft.com/office/drawing/2014/main" id="{2A162448-EDCD-409F-A5A0-47138FA3E2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069" y="2785428"/>
            <a:ext cx="6601097" cy="330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98602A-1A2A-413E-9A42-A51573C300B6}"/>
              </a:ext>
            </a:extLst>
          </p:cNvPr>
          <p:cNvSpPr txBox="1"/>
          <p:nvPr/>
        </p:nvSpPr>
        <p:spPr>
          <a:xfrm>
            <a:off x="3332685" y="6154201"/>
            <a:ext cx="4522446" cy="64633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Montserrat" panose="00000500000000000000" pitchFamily="2" charset="0"/>
              </a:rPr>
              <a:t>Image Source:</a:t>
            </a:r>
          </a:p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Uber Engineering Blog</a:t>
            </a:r>
          </a:p>
        </p:txBody>
      </p:sp>
    </p:spTree>
    <p:extLst>
      <p:ext uri="{BB962C8B-B14F-4D97-AF65-F5344CB8AC3E}">
        <p14:creationId xmlns:p14="http://schemas.microsoft.com/office/powerpoint/2010/main" val="271913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291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Line, Clusters and Dashboard</a:t>
            </a:r>
          </a:p>
        </p:txBody>
      </p:sp>
      <p:pic>
        <p:nvPicPr>
          <p:cNvPr id="2050" name="Picture 2" descr="Tableau Essentials: Chart Types - Dual-Line Chart (Non-Synchronized) |  InterWorks">
            <a:extLst>
              <a:ext uri="{FF2B5EF4-FFF2-40B4-BE49-F238E27FC236}">
                <a16:creationId xmlns:a16="http://schemas.microsoft.com/office/drawing/2014/main" id="{B8C9B928-9D2F-43D8-A9B2-4497125D5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0" y="1815737"/>
            <a:ext cx="5306685" cy="35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rstanding Clustering in Tableau 10 | Bora Beran">
            <a:extLst>
              <a:ext uri="{FF2B5EF4-FFF2-40B4-BE49-F238E27FC236}">
                <a16:creationId xmlns:a16="http://schemas.microsoft.com/office/drawing/2014/main" id="{14906179-7FCC-429D-8ACF-04057BA87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217" y="1815737"/>
            <a:ext cx="4579673" cy="378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FBEB74-01DB-48CA-96D6-00BA311CF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79" y="0"/>
            <a:ext cx="6682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0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4AC9-C9E4-41FC-8C04-B30592CD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2531"/>
            <a:ext cx="10515600" cy="13255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pPr algn="ctr"/>
            <a:r>
              <a:rPr lang="en-IN" dirty="0">
                <a:solidFill>
                  <a:schemeClr val="bg1"/>
                </a:solidFill>
                <a:latin typeface="Montserrat" panose="000005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16532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234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Office Theme</vt:lpstr>
      <vt:lpstr>Overview and Functionalities of Tableau</vt:lpstr>
      <vt:lpstr>Contents</vt:lpstr>
      <vt:lpstr>What so we mean by Data visualization? Why is it so important?.</vt:lpstr>
      <vt:lpstr>What is Tableau?</vt:lpstr>
      <vt:lpstr>Let’s Download and Install</vt:lpstr>
      <vt:lpstr>Features of Tableau:</vt:lpstr>
      <vt:lpstr>Forecasting</vt:lpstr>
      <vt:lpstr>Line, Clusters and Dashboard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Machine Learning</dc:title>
  <dc:creator>Nilesh Ohol</dc:creator>
  <cp:lastModifiedBy>Nilesh Ohol</cp:lastModifiedBy>
  <cp:revision>34</cp:revision>
  <dcterms:created xsi:type="dcterms:W3CDTF">2021-07-25T17:19:43Z</dcterms:created>
  <dcterms:modified xsi:type="dcterms:W3CDTF">2021-12-10T16:24:57Z</dcterms:modified>
</cp:coreProperties>
</file>