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6-19T13:55:01.6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3882 2438 1344 0,'0'0'226'0,"0"0"-63"16,0 0-96-16,0 0-33 0,0 0-10 0,0 0-2 15,0 0-13-15,0 0-5 0,0 0 0 16,0 0 7-16,0 0 8 0,0 0 1 0,-34 121-1 16,29-84 5-16,-1 7 9 0,-2 3 14 0,2 1 8 15,-2 1-2-15,0 2 4 0,1-2-12 0,0 0-10 16,0-1-3-16,0-2-14 0,2-2-6 16,-2 1 0-16,3-4 3 0,-1 1-1 0,1-4-4 15,1-5-1-15,-1-2-6 0,1-5 0 0,0 0 2 16,-1-2-2-16,2-2 9 0,-2-2-1 15,-1-4-4-15,2-2-6 0,1-3-16 0,1-5-13 0,-1-4-15 16,2-2-13-16,0 0-18 0,0-4-42 16,0-5-125-16,0-6-168 0,0-4-195 0,3 0-93 15,-2 6 498-15</inkml:trace>
  <inkml:trace contextRef="#ctx0" brushRef="#br0" timeOffset="283.269">3770 2744 0 0,'0'0'0'0,"0"0"0"0,0 0 0 0,26-131 0 15,-17 103 109-15,0 3 191 0,0 3 20 16,0 0-25-16,-1 2-42 0,0 1-49 0,1 2-26 16,-4 3-5-16,1 3-14 0,-2 6-21 0,-3 2-22 15,0 2-33-15,-1 1-28 0,0 0-22 0,0 0-18 16,0 0-15-16,0 4-16 0,3 3 10 16,0 4 11-16,4 5 12 0,4 6 15 0,-1 4-6 15,4 3-7-15,2 4-2 0,5 3-3 0,-3 5-4 16,6 2-2-16,1 1-1 0,0 0 0 0,-1-1 3 15,1-1 0-15,-1-2 7 0,0-2-4 0,-3-3-4 16,2-4 2-16,-4-3-8 0,-1-1 1 0,1-3 1 16,-3 0-2-16,1-3 0 0,-1-3 1 15,-1 0 0-15,-1-3 0 0,1-3-3 0,-2-3-7 16,0-2-17-16,0-3-25 0,0-4-48 0,-1-1-86 16,-2-9-211-16,1 3-422 0,-6-1-294 0</inkml:trace>
  <inkml:trace contextRef="#ctx0" brushRef="#br0" timeOffset="580.6635">4479 2456 1633 0,'0'0'256'15,"0"0"-60"-15,0 0-54 0,0 0-32 16,0 0-4-16,0 0-11 0,0 0-30 0,0 0-26 15,0 0-19-15,0 0-18 0,0 0-13 0,0 0-20 16,0 0-5-16,0 0 10 0,-1 20 7 16,1 4 23-16,1 8 8 0,-1 5 6 0,-1 3 0 0,-4 6 7 15,-2 1 0-15,-3 2-6 0,-3 0 1 16,2 0 0-16,-3-2 3 0,2-4 3 0,2-2-4 16,-2-3-3-16,3-5-9 0,1-3-6 0,4-1-3 15,3-2-4-15,1-3 1 0,0-1-10 16,4-2-18-16,5-1-49 0,0-4-102 0,0-3-208 15,-1-6-399-15,-4-2-535 0</inkml:trace>
  <inkml:trace contextRef="#ctx0" brushRef="#br0" timeOffset="1169.0611">5028 2483 1642 0,'0'0'168'0,"0"0"-46"0,0 0-3 16,0 0 17-16,0 0 25 0,0 0 17 15,0 0-27-15,0 0-37 0,0 0-40 0,0 0-36 16,0 0-30-16,0 0-29 0,0 0-23 0,0 0 0 16,-20-5 7-16,18 26 16 0,-1 7 24 0,-3 7 3 15,0 3 1-15,0 5 5 0,-3-1-5 0,-1 1-1 16,1 2 1-16,1-2-5 0,-3-1 3 15,0-2-1-15,0-2 2 0,0-1-1 16,2-4-1-16,2-2 1 0,1-4-8 0,-2-4 8 0,5-4-2 16,-1-2 3-16,1-7 4 0,1-2 0 15,2-3 4-15,0-3 5 0,0-2 16 0,0 0 11 16,0 0 14-16,0-3 8 0,0-4-21 0,0-6-15 16,0-7-17-16,0-5-16 0,0-4 9 15,0-4-1-15,-3-3 3 0,1-4-3 0,-1-4 2 16,1-5-3-16,1-1-4 0,-4-3 2 0,2 0-6 15,1 0 2-15,1 0 1 0,-1 4-1 0,1 4 1 16,1 4 2-16,0 5-1 0,0 5-1 0,0 5 0 16,1 5-6-16,3 4-1 0,1 3-2 15,1 5-8-15,3-1-1 0,3 2-4 0,6-1 1 0,3 0 5 16,4-1 4-16,5 2 0 0,2 1-2 16,3 2-3-16,-2 4-5 0,0 1-2 0,-2 0 0 15,-4 6-3-15,-3 5 6 0,0 4-3 16,-5 3-2-16,-5 4 5 0,-1 5-4 0,-7 1 6 15,-4 6 9-15,-2 1 6 0,-8 2 9 0,-7 2 1 16,-2-2 1-16,-2-1-5 0,-2-3 0 0,0-1 1 16,-1 0-1-16,1-4 2 0,1-1 1 15,0-2 1-15,2-2-1 0,1-3 1 0,2-3-5 16,3-3-5-16,2-3-11 0,0 0-29 0,4-3-48 16,1-3-77-16,2-1-154 0,2-2-255 0,1-2-298 15,0 0 46-15</inkml:trace>
  <inkml:trace contextRef="#ctx0" brushRef="#br0" timeOffset="1454.3393">5665 2378 1862 0,'0'0'766'16,"0"0"-726"-16,0 0-39 0,0 0-29 15,0 0-16-15,0 0 14 0,0 0 20 0,0 0 14 16,0 0 23-16,0 0-4 0,-31 134 0 16,23-93-2-16,3 2-6 0,-2 2 7 0,0 2-2 15,1-2 11-15,0 2-4 0,-4-4-5 0,2-3-4 16,1-3-14-16,1-2 0 0,-2-3 7 0,2-1 1 16,0-3 0-16,2-3-3 0,0-4-12 0,2-4-12 15,2-1-20-15,0-5-40 0,0-3-69 0,1-2-102 16,3-4-168-16,1-2-235 0,-1 0-193 15,-2 0 403-15</inkml:trace>
  <inkml:trace contextRef="#ctx0" brushRef="#br0" timeOffset="1767.2473">5607 2570 0 0,'0'0'530'0,"0"0"-40"0,0 0-40 16,0-133-92-16,0 106-75 0,0 6-27 0,-1 4-42 15,0 3-38-15,1 2-30 0,-1 4-32 0,1 1-24 16,0 2-17-16,0 3-28 0,0 1-18 15,1 1-18-15,4-2-19 0,4 2 2 0,7 0-2 16,5 0 4-16,9 0 4 0,7 9-2 0,6 2 1 16,2 6-1-16,3 3 10 0,2 6-7 0,-1 4 1 15,-5 2 1-15,-4 0-7 0,-3 0 3 16,-6 1-4-16,-6-1 2 0,-2 1-6 0,-5-1 5 16,-3 1 2-16,-7-1-1 0,-3 0 5 0,-5 1-4 15,0-2-1-15,-5 0 3 0,-7-1 0 0,-3-2 3 16,-4 0 2-16,-6 0 1 0,-1-4 4 0,-4 2-2 15,-1-4 1-15,-6 2-1 0,2-3-1 16,-5 1-1-16,-4-1 2 0,-1-1-2 0,0 0-1 16,-2-2-1-16,0-2-3 0,2-2-3 0,0-1-8 15,3-3-17-15,2-2-52 0,0-4-102 16,4 1-182-16,11-3-434 0,9-2-786 0</inkml:trace>
  <inkml:trace contextRef="#ctx0" brushRef="#br0" timeOffset="2477.2497">7954 2537 1427 0,'0'0'128'0,"0"0"26"0,0 0 2 16,0 0 13-16,0 0 27 0,0 0-7 16,0 0-24-16,0 0-37 0,0 0-42 0,0 0-34 15,0 0-34-15,0 0-31 0,39-100-33 0,-39 107-25 16,0 3 6-16,0 8 17 0,-2 9 31 0,2 7 23 16,-1 7-1-16,0 4-3 0,0 4-2 0,-3 3 2 15,2 1 6-15,0 1 5 0,-4 0-3 0,3-4 4 16,-3-1-7-16,3-4-7 0,-1-3-8 15,0 0-25-15,3-3-48 0,1-2-102 0,0-3-200 16,0-8-321-16,0-11-579 0</inkml:trace>
  <inkml:trace contextRef="#ctx0" brushRef="#br0" timeOffset="2774.4092">7760 2488 2428 0,'0'0'55'15,"0"0"-15"-15,0 0-20 0,-22-119-3 16,20 93 5-16,2 0 14 0,0 3 11 0,5 0-17 16,9-2-11-16,1 3-17 0,10-1-9 15,2 0-7-15,9 4-6 0,3 2-3 0,6 3 0 0,4 2 8 16,3 3 9-16,2 3 6 16,2 3-3-16,-6 3-8 0,-4 0-11 0,-6 8-12 0,-3 5-2 15,-9 3-8-15,-6 5-8 0,-10 3 4 0,-2 2 1 16,-9 3 10-16,-1 3 15 0,-12 3 13 15,-6 1 12-15,-3 2 4 0,-7-1 7 0,2 1-4 16,-4-3-1-16,0-2-2 0,1-1 0 0,0-1-3 16,6 0-1-16,0 0 0 0,0-1-6 0,8-1 5 15,-2 4-8-15,6 0-23 0,1 1-100 0,2 0-205 16,5-8-344-16,2-9-455 0</inkml:trace>
  <inkml:trace contextRef="#ctx0" brushRef="#br0" timeOffset="3489.2279">8246 3262 2378 0,'0'0'25'16,"0"0"-16"-16,0 0 9 0,0 0 28 0,0 0 31 15,0 0 15-15,0 0-13 0,0 0-40 0,0 0-49 16,0 0-19-16,0 0-4 0,0 0 11 0,0 0 20 15,40-119-1-15,-9 82 3 0,3-3-2 16,3-3 2-16,4-8-5 0,-3-4-1 0,-3-3 2 16,1-2-4-16,-6 0 3 0,-6 4 2 0,-1 5-1 15,-5 6 4-15,-2 11 3 0,-6 7 10 16,-5 8 3-16,2 4 6 0,-6 5 1 0,-1 3-6 16,0 2 0-16,-1 2-12 0,-5 2-13 0,4 1-12 15,-2 0-15-15,-2 5-11 0,-1 2 0 0,2 4 3 16,-4 2 7-16,5 1 14 0,-2 0 4 15,3 1 5-15,-2 0 7 0,4 0-2 0,1 1 2 16,0 0 2-16,0 0-5 0,6 0 0 0,-1 0 4 16,4 2 5-16,3-3-6 0,4 3 3 15,-1-1-4-15,4 2-4 0,2-1 10 0,3 0-4 16,-1 2 3-16,-3-2 2 0,0 1-1 0,-4-1 8 16,0 0-2-16,-5-1 0 0,0 0-3 0,-3-1-5 15,-6 0 0-15,0 0 3 0,-2 1 4 0,0 0 2 16,-2 0 2-16,-1 0-1 0,-4 0 0 0,1 0 1 15,-1-1-3-15,-1-1-1 0,4 2-2 16,-2-3 1-16,1 1-2 0,-1-1 0 0,4-2 0 16,-3 1 0-16,4-3 2 0,0 1 0 0,1-2-2 15,0-3-2-15,2 1 1 0,5-1 3 0,0 0 4 16,1-1 4-16,4-1 4 0,3 0-1 16,2-2 3-16,6-2-2 0,-1 0-1 0,7 0 0 15,-1-4-1-15,2-5-1 0,2-2-2 0,-1-3-2 16,4-2-2-16,0-2 0 0,-1-3-2 0,2-2-4 15,-3-3-3-15,-2-2 1 16,-1-1 1-16,-3-3 4 0,-3-3 3 0,-4-1-1 0,-2-2-3 16,-6 0 1-16,-2 3 7 0,-8 3 17 0,-2 5 9 15,-3 4-3-15,-10 5-7 0,-5 4-18 0,-6 2-12 16,-4 5 0-16,-7 3 0 0,-1 4 3 16,-6 0 5-16,-2 8 3 0,3 3-2 0,0 6-1 15,8 1-5-15,2 4-9 0,6 1-4 0,9 1-11 16,4 3 1-16,7 1-2 0,5 2-1 0,7-1 12 15,7 1-7-15,9-4-9 0,5-4-7 0,9-2-32 16,4-4-48-16,5-3-75 0,2-4-122 16,4-4-204-16,-14-2-168 0,-10-2 43 15</inkml:trace>
  <inkml:trace contextRef="#ctx0" brushRef="#br0" timeOffset="4135.0218">9761 2808 0 0,'0'0'0'0,"0"0"0"15,0 0 276-15,0 0 103 0,0 0-8 16,0 0-24-16,0 0-46 0,89-127-43 0,-83 115-40 15,-2 3-35-15,-2 0-27 0,-2 3-34 16,1 0-24-16,-1 1-19 0,0 3-19 0,0 0-13 16,0 0-10-16,0 1-7 0,-1 1-5 0,-1 0-1 15,0 0-10-15,-4 0-11 0,3 0-14 0,-5 0-15 16,-4 5-5-16,-5 6 0 0,-3 5 7 0,-3 7 9 16,-6 4 12-16,-2 5 5 0,1 1 3 15,0 0 3-15,7 1-5 0,1-4 0 0,3-1-4 16,7-1-3-16,3-3 0 0,1 0 2 0,5-2 0 15,1 0-1-15,2-4-1 0,2-1-8 0,3-4-2 16,5 1 5-16,5-2-2 0,2-3 2 16,8 0-2-16,-1-6-21 0,7-1-22 0,6-3-60 15,-2 0-99-15,2-7-191 0,-9 1-385 0,-11 1-427 16</inkml:trace>
  <inkml:trace contextRef="#ctx0" brushRef="#br0" timeOffset="4602.1534">10349 2693 1680 0,'0'0'143'0,"0"0"-72"0,0 0-7 0,0 0 47 15,0 0 53-15,0 0 24 0,0 0-25 16,0 0-43-16,0 0-36 0,0 0-28 0,0 0-17 16,0 0-13-16,0 0-9 0,0 0-2 0,0-36-1 15,0 36 1-15,0 0-1 0,0 0-2 16,0 0-5-16,0 0 1 0,0 0 0 0,0 0 1 15,-1 2 0-15,1-2 1 0,0 0 2 0,0 0 0 16,0 0 1-16,0 0-4 0,0 0-3 0,0 0-3 16,0 0-3-16,0 0 2 0,0 0-2 15,0 0 1-15,0 0 0 0,0 0-1 0,0 0 1 16,0 0 1-16,1 0 2 0,-1 0 0 0,1 0-1 16,-1-2 1-16,0 2-2 0,0 0 4 0,0 0 3 15,0 0 0-15,0 0 5 0,0 0-2 16,0 0-3-16,0 0-1 0,-1 0 0 0,0 0-4 15,-1 0-6-15,-2 3-8 0,-1-1-12 0,-4 5-1 16,-3 2 2-16,-7 7 4 0,-2 4 11 16,-7 7 2-16,-1 1 4 0,-2 4 3 0,3 2 3 15,1-3-2-15,0-1-1 0,6-3-2 0,5-1-6 0,1-2 1 16,5-1 2-16,1-2 0 0,5-1-1 16,-1-1 0-16,5-1-5 0,0-1-1 0,8 1 2 15,3-2 0-15,6-1 4 0,5-3 2 16,8-1-3-16,7-3 7 0,6-4-5 0,5-4 0 15,4 0-6-15,1-4-18 0,1-5-26 0,-2-3-52 16,0 0-98-16,-4-5-165 0,-12 5-464 0,-14 3-637 16</inkml:trace>
  <inkml:trace contextRef="#ctx0" brushRef="#br0" timeOffset="4842.3351">10087 2951 0 0,'0'0'229'0,"0"0"-275"0,0 0-45 16,0 0 126-16,0 0 125 0,0 0 60 0,0 0 17 0,127-23-42 15,-97 15-49-15,1-2-32 0,3 0-46 16,3-1-16-16,-2 0-11 0,4 0-24 0,-4 1-17 15,2-2-130-15,-13 4-386 0,-7 1-215 0</inkml:trace>
  <inkml:trace contextRef="#ctx0" brushRef="#br0" timeOffset="5284.0852">10854 2612 1040 0,'0'0'121'0,"0"0"-61"16,0 0-10-16,0 0 73 0,0 0 93 0,0 0 55 15,0 0-10-15,0 0-55 0,0 0-63 0,0 0-53 16,0 0-31-16,0 0-21 0,0 0-8 16,0 0-12-16,1-14-14 0,-7 17-11 0,0 1-9 15,-3 1-1-15,-1 1 4 0,0 3 2 0,0-3 0 16,-1 3 5-16,0 0 0 0,-1 2 6 15,-2 0 5-15,4 0-2 0,-1 0-2 0,0-1-3 16,3 1-2-16,0 0 1 0,1 1 2 0,1-1-1 16,5 1-4-16,0 1-5 0,1-2 2 15,2 1-4-15,7 0 7 0,1 1 2 0,3-1 3 16,3 0 4-16,1 0 1 0,6-1 2 0,1-1-1 16,6 1-2-16,0-1 0 0,1 1 0 0,0-1 0 15,1-2 2-15,-5 2-1 0,-3-2-2 0,-6 2-3 16,-3-2-2-16,-6-1-3 0,-4-1-5 15,-3 1 0-15,-2-1 4 0,0 2 12 0,-3-1 12 16,-6 2 9-16,-6 1 5 0,-2-2-5 0,-8 1-5 16,-2-1-5-16,-5 0-5 0,0-1-5 15,-1-1-2-15,1-1 0 0,2 0-8 0,3-2-4 16,4 0-18-16,6-1-52 0,5-1-86 0,4-1-158 16,5 0-318-16,3 0-756 0</inkml:trace>
  <inkml:trace contextRef="#ctx0" brushRef="#br0" timeOffset="5624.2476">11653 2526 2642 0,'0'0'176'0,"0"0"-126"0,0 0-9 0,0 0 7 16,0 0 1-16,0 0-7 0,0 0-15 0,0 0-17 15,0 0-6-15,-146-19-1 0,107 32 0 0,-3 4-1 16,1 3-1-16,3 1-1 0,7 2-3 0,6 1 1 15,4-1-2-15,3-1-2 0,7 0-1 16,5 0-2-16,2-3-4 0,4-1 3 0,4 0 1 16,4 0 5-16,6-2 3 0,3-2 3 0,5 1 2 15,4-1 3-15,4-2 1 0,4 0 0 16,1 0-2-16,4 1-2 0,-2-1-2 0,1 1 1 16,-4-1-1-16,-2 2 0 0,-2 1-2 0,-5-1 0 15,-3 1-2-15,-3-1 0 0,-4 0-1 16,-4-2-1-16,-5-1-1 0,-2 0-4 0,-4 0 0 15,0-2 3-15,-8 1 3 0,-8-1 7 0,-6 3 2 16,-9-3-6-16,-7-1-6 0,-7-1-3 0,-6-2-8 16,-6 1-13-16,-8-3-59 0,-3 2-133 0,-4-2-269 15,15-2-530-15,19 0-139 0</inkml:trace>
  <inkml:trace contextRef="#ctx0" brushRef="#br0" timeOffset="7690.2478">8615 2651 0 0,'0'0'0'0,"0"0"103"16,0 0 154-16,0 0 3 0,0 0 42 15,0 0 3-15,0 0-48 0,0 0-57 0,0 0-46 16,0 0-47-16,0 0-22 0,0 0-16 0,7-70-24 16,-6 70-20-16,0 0-26 0,-1 0-22 0,1 6-4 15,-1 2 8-15,3 4 12 0,-3 7 12 16,0 1 6-16,0 7 0 0,-6 2 2 0,-2 5 1 15,-4 3-3-15,-1 3-6 0,-6 3 5 16,-1 0 4-16,-6 2 4 0,2-1 9 0,-5-2-3 0,0-1 0 16,4-2-2-16,-3-3-2 0,8-2 3 15,-1-4-2-15,3-5-1 0,6-3-3 0,2-6-6 16,1-4-2-16,6-4-5 0,1-3-3 0,1-4-2 16,1 0 5-16,0-1 7 0,0 0 17 15,1 0 22-15,1-1 19 0,1-5 13 0,5-3-3 16,1-8-14-16,2-4-16 0,6-5-12 0,-3-3-5 0,4-4-3 15,-3-2-1-15,4-6-6 0,2 0-5 16,4-4-4-16,-3-3-2 0,2-2-4 0,2-3-1 16,-2 1-3-16,3 1-2 0,-4 4-7 15,0 5 2-15,2 6-1 0,-5 7 1 0,-6 9 8 0,-2 5-5 16,-2 5 2-16,-2 2-5 16,-1 4-3-16,-4 1-1 0,2 2-5 0,0 0-2 0,-3 0-2 15,5 1 0-15,-4 0 0 0,4 0 2 16,0 0 5-16,-1 1-5 0,2 3 4 0,0 0-4 15,-3 2-1-15,4 2 1 0,-2 3 0 0,-2 0 7 16,2 1 1-16,-3 4 4 0,2-1 0 0,-4 3 0 16,1-1 3-16,-1 2 2 0,-2 1 1 0,0 0 0 15,0 1 2-15,-6 0-1 0,-1-1 1 16,-1 1 3-16,-2-2-3 0,-5 2 4 0,3-1 1 16,-6-1 1-16,3 0 2 0,-3-1-4 0,-1-1 0 15,1 1-3-15,3-2 0 0,-3-1-1 0,3-3 0 16,-1 0 0-16,5-2 0 0,0-2 1 15,1 1-1-15,2-4-1 0,0 0-1 0,5-1-1 16,0-2 1-16,2 1 0 0,-2-2-1 0,3-1-1 16,0 0-1-16,0 0-1 0,0 0 1 15,0 0-2-15,0 0 1 0,0 0-5 0,3 0-6 0,-2 0-3 16,0 0-4-16,0 0-2 0,0 0 1 16,-1 0-1-16,2 0 10 0,4 2 13 15,-3 1 12-15,4 1 11 0,0 1-1 0,0 1-2 0,4 1-2 16,0 0-1-16,4 1-2 0,-3 1 0 15,1 2-3-15,4 1-2 0,-3 2 0 0,4 1-3 16,2 0 1-16,-3 2-4 0,-2 0-3 0,2 1-1 16,-4 1-4-16,-1-2 3 0,1 0 0 0,-2-2 1 15,-3-2-1-15,-1 0 0 0,2-2 1 16,-2-1 5-16,-2 0 4 0,2-2 3 0,-4-1 3 16,3-1-6-16,-3-2-8 0,1 0-6 0,-1-2-18 15,-2 0-33-15,0-2-51 0,0 0-98 0,-1 0-119 16,1 0-391-16,0-1-821 0</inkml:trace>
  <inkml:trace contextRef="#ctx0" brushRef="#br0" timeOffset="9142.7706">1731 3789 2764 0,'0'0'17'0,"0"0"0"0,0 0-22 16,0 0-35-16,0 0-45 0,0 0-15 16,0 0 6-16,0 0 33 0,0 0 39 0,130-37 20 15,-65 33 8-15,12 0-3 0,12-2 7 0,15 2 0 16,11-1-1-16,14 0-1 0,8 2-2 0,13-2 0 16,8 0-3-16,12-2 9 0,10-1-5 15,10 1 1-15,10-1 4 0,12-2 1 0,7 0 12 16,8-1 6-16,9-1 9 0,9-1 6 0,8 0 2 15,8-3 0-15,7-2-2 0,6 0-10 0,7 0-8 16,4 0-1-16,3 1-7 0,3 1-1 0,3 2-2 16,-2 1-5-16,-2 2-2 0,1 1 0 15,-6 4 1-15,-1-1-1 0,-6 2-3 0,-7 2 2 16,-6 0-7-16,-9 1 3 0,-6 2-3 0,-12 0-2 16,-7-1 4-16,-10 1-2 0,-11 0 0 15,-11 0-1-15,-12-3 1 0,-9 1 2 0,-15-2-2 16,-12 0 3-16,-13 0-3 0,-14-2 0 0,-13-1 4 15,-11-1-2-15,-11 3 2 0,-16-4 0 0,-15 1 3 16,-14 1 1-16,-11 1 5 0,-11 1 7 16,-11 1 5-16,-7 0 2 0,-4 1-18 0,0 0-40 15,-5-2-47-15,-1 0-51 0,-6 2-47 0,-5 0-81 16,-5 3-167-16,1 1-451 0,5 3-353 0</inkml:trace>
  <inkml:trace contextRef="#ctx0" brushRef="#br0" timeOffset="9891.4679">2166 5500 2235 0,'0'0'36'0,"0"0"13"0,0 0-2 16,0 0 24-16,0 0 25 0,0 0 12 15,0 0-21-15,0 0-38 0,0 0-42 16,0 0-41-16,0 0-48 0,0 0 10 0,1 3 19 15,-1 19 24-15,0 3 40 0,0 6-5 0,-2 1-5 16,-1 1-1-16,1-1 5 0,1 1 2 0,1-1-2 16,0 0 3-16,0-3-4 0,0 1-1 0,0-4-3 15,0-2-30-15,0-4-70 0,3-1-109 16,0-4-181-16,-1-7-315 0,-1-4-426 0</inkml:trace>
  <inkml:trace contextRef="#ctx0" brushRef="#br0" timeOffset="10199.2591">2058 5039 2319 0,'0'0'100'0,"0"0"-31"0,0 0-18 16,0 0-6-16,0 0 16 0,0 0 12 16,0 0-2-16,0 0-20 0,0 0-28 0,0 0-35 15,0 0-25-15,0 0-34 0,0 0-1 0,-1-31 17 16,15 41 16-16,9 6 36 0,3 2 6 15,9 5-3-15,0 5 2 0,6 5-3 0,6 5 1 16,1 4 2-16,-1 7 6 0,3 4 9 0,-1 2-1 16,-2 3-1-16,-2-1-4 0,-4-3-7 0,-9-1 4 15,-2-1-1-15,-9-4 0 0,-3-2-1 16,-7-2 2-16,-4-4 2 0,-6-3 3 0,-1-4-1 16,-8 0-1-16,-4-2-2 0,-7-2-1 0,-5-1-4 15,-4 0-12-15,-7-2-30 0,-1-1-41 0,-2-3-55 16,5-4-71-16,1-3-111 0,9-4-272 15,10-4-532-15</inkml:trace>
  <inkml:trace contextRef="#ctx0" brushRef="#br0" timeOffset="10860.5018">3499 5231 1542 0,'0'0'314'0,"0"0"-305"16,0 0-3-16,0 0 4 0,0 0 19 0,0 0 30 16,-43-128 32-16,43 110 36 0,0 1 10 15,1 3-9-15,4 0-15 0,2 3-27 0,1 0-19 0,1 2-15 16,3-1-15-16,2 0-10 0,4 2-9 0,2 2-9 15,5-1-4-15,5 1-1 0,3 1-4 16,3 2 0-16,3-1 0 0,2 2-2 0,1 0 1 16,1 1 4-16,-2-1-2 0,-1 0 0 0,-4 1 1 15,-2-2-3-15,-7 1 3 0,-6-1 0 0,-7 3 0 16,-6-1 6-16,-5 0 15 0,-1 0 21 16,-2 1 18-16,-2-3-13 0,-4 1-30 0,-4-2-27 15,-2-2-25-15,-3 2 6 0,-1 1 9 0,-2 1 4 16,2 0 6-16,1 2-1 0,4 0 2 0,0 0-1 15,2 0-2-15,3 0 1 0,3 2-4 16,1-2-1-16,2 0-8 0,0 2-14 0,0 0-16 16,0 2-12-16,0 3 21 0,0 5 16 0,0 8 22 15,0 3 14-15,0 4-13 0,0 2-2 0,0 3 6 16,3 2 0-16,-1 0 5 0,0 2 2 16,2 1-5-16,-2-2 3 0,1 0 1 0,-1 0-1 15,1-2 3-15,-1-1-2 0,0 0 0 0,0-2-1 16,2-1-2-16,-3-1-2 0,0-1-9 0,-1-2-20 15,0 0-40-15,0-2-50 0,-5-1-61 16,0-1-67-16,-2 2-59 0,-2-2-77 0,1-1-94 16,-3 1-51-16,2-7 149 0,4-3 378 0</inkml:trace>
  <inkml:trace contextRef="#ctx0" brushRef="#br0" timeOffset="11076.8808">3715 5800 0 0,'0'0'262'0,"0"0"333"0,0 0-60 15,0 0-135-15,0 0-119 0,0 0-76 16,0 0-57-16,0 0-44 0,0 0-29 0,0 0-25 15,0 0-11-15,0 0-1 0,0 0-9 0,0 0-1 16,-10-71-7-16,23 63-4 0,4 0-1 16,2-2-4-16,5 0 2 0,3 1-2 0,3-1 1 15,1 2-1-15,3 2-2 0,2-1-3 0,1 3-5 16,0 3-2-16,0 1-3 0,-1 1 1 0,-2 4-2 16,-6 2-1-16,-1-1-4 0,-4 2-5 15,-1 2-10-15,-6-1-19 0,0 0-32 0,-5 1-52 16,-2-2-68-16,-3 0-89 0,0-1-136 0,-2 0-218 15,0-2-155-15,-2-1 504 0</inkml:trace>
  <inkml:trace contextRef="#ctx0" brushRef="#br0" timeOffset="11458.1047">4842 4950 1326 0,'0'0'121'0,"0"0"-41"0,0 0-1 0,0 0 35 16,0 0 36-16,0 0 33 0,0 0-9 16,0 0-43-16,0 0-30 0,0 0-26 0,0 0-14 15,0 0-11-15,0 0-14 0,-95-93-20 16,95 93-18-16,0 0-24 0,0 0-26 0,0 0-33 0,0 6 0 15,3 4 21-15,-2 5 26 0,1 7 36 0,1 5 12 16,2 7-2-16,-2 6 4 0,1 4 9 16,-1 3 4-16,0 3-3 0,1 1 3 0,-1 0 6 15,-1 0 3-15,1-3 6 0,-1-1-1 0,2-3-13 16,-4-4-10-16,1-7-4 0,0-5-5 0,0-5 1 16,1-3-2-16,-1-4-10 0,0-3-6 15,-1-4-20-15,0-3-31 0,2-4-32 0,-2-1-42 16,0-1-34-16,0 0-7 0,0-7-134 0,0-1-217 15,-2-2-161-15,1 3 206 0</inkml:trace>
  <inkml:trace contextRef="#ctx0" brushRef="#br0" timeOffset="11764.1852">4696 5161 0 0,'0'0'0'0,"0"0"550"16,-31-116-13-16,17 82-84 0,3 7-77 0,-3 6-115 16,3 5-51-16,1 3-23 0,0 4-45 0,3 2-32 15,0 3-17-15,5 0-18 0,1 3-13 16,1 1-25-16,0 0-22 0,0 0-22 0,0 0-25 15,2 0-27-15,3 0-9 0,3 0 14 0,5 2 17 16,3 4 28-16,8 1 11 0,6 1-2 16,4 5-2-16,3 1 0 0,7 2 4 0,-1 3-1 15,3 4-1-15,0 1 7 0,1 2-7 0,-3 2 0 16,1 2 3-16,-1 2-8 0,-4 2 6 0,-3 2 0 16,-2 0 2-16,-6 0 0 0,-7 1-1 15,-3-2-1-15,-9-1-3 0,-8-2 6 0,-2-1-2 16,-4 0 1-16,-9-4 4 0,-5-3-3 0,-4 1 0 15,-6-3 1-15,-1-2-1 0,-7-2-1 0,-1-1 5 16,-1-3 1-16,-5-1-1 0,3-4 4 16,2-2-6-16,1-2-1 0,6-2-5 0,4-2-10 15,3-1-23-15,5-1-47 0,5-4-80 16,5-5-130-16,4 2-341 0,3 2-704 0</inkml:trace>
  <inkml:trace contextRef="#ctx0" brushRef="#br0" timeOffset="12063.1522">5953 4777 2401 0,'0'0'84'16,"0"0"-41"-16,0 0-16 0,0 0 14 15,0 0 6-15,0 0-1 0,-116-21-10 0,95 29-24 16,-2 8-9-16,-1 6-3 0,2 5-4 0,-4 6 8 15,1 7 3-15,2 3 2 0,-2 3-2 0,4 4 0 16,0 2-1-16,0 0-1 0,1 1 3 16,0-1 1-16,1 1-1 0,6-4 0 0,-1-2-3 0,6-2-3 15,5-3-3-15,3-5 0 0,3-5 2 16,8-1-1-16,3-4 3 0,6-1 2 0,4-5 4 16,3-6-2-16,7-2-5 0,1-6-11 15,6-4-21-15,3-3-17 0,2-4-33 0,4-6-62 16,-3-4-110-16,-12 3-343 0,-11 1-761 0</inkml:trace>
  <inkml:trace contextRef="#ctx0" brushRef="#br0" timeOffset="12271.6608">5438 5415 1968 0,'0'0'59'0,"0"0"-79"15,0 0-48-15,0 0 14 0,0 0 28 0,0 0 40 16,0 0 43-16,0 0-1 0,0 0-9 0,0 0-14 16,155-6-13-16,-104-5-10 0,6-1-10 15,2-1-12-15,4-2-14 0,-1-4-47 0,-1 0-128 16,-15 3-336-16,-16 5-401 0</inkml:trace>
  <inkml:trace contextRef="#ctx0" brushRef="#br0" timeOffset="12703.1456">6448 4926 981 0,'0'0'537'0,"0"0"-156"0,0 0-124 16,0 0-50-16,0 0-19 0,0 0-28 0,0 0-33 16,0 0-24-16,0 0-21 0,0 0-16 15,0 0-18-15,0 0-19 0,0 0-26 0,0 0-19 16,-20-91-8-16,10 108-5 0,-1 6 13 0,-3 10 8 16,-4 5 6-16,-2 4 5 0,0 6 1 0,-1 2-1 15,0 2 2-15,1-1 0 0,0-1-2 0,0-3 0 16,1-1 1-16,3-4-1 15,2-4 0-15,1-5-2 0,1-4 1 0,5-5 0 0,0-6 0 16,3-6-1-16,3-4 0 0,-1-3 2 0,2-3 7 16,0-2 8-16,0 0 11 0,2-1 8 15,1-7-6-15,5-5-7 0,-1-4-11 0,4-7-10 16,4-6-1-16,0-2 1 0,3-5-1 0,0-1-2 16,3-5 2-16,0-3-2 0,-1-3 1 15,4-4 0-15,0-1-4 0,-2-3 3 0,0 3 0 16,-1 6 0-16,-2 8 1 0,-3 7 0 0,-3 10-1 0,-5 10 2 15,-5 4 1-15,1 6-2 0,-4 2 0 16,0 1-12-16,0 0-13 0,0 3-24 0,2 4 5 16,-1 6 10-16,1 7 14 0,0 7 26 0,5 6-1 15,-4 6 0-15,4 2 1 0,0 2 1 0,5 0-2 16,0 0 4-16,1-2-4 0,5-3 1 16,1-1 1-16,0-1-3 0,-2-4 4 0,1 0-2 15,0-3-1-15,-6-4-4 0,1 0-1 0,-2-6-11 16,-4-2-22-16,0-2-47 0,-5-2-93 15,-2-2-162-15,0-3-527 0,0-3-733 0</inkml:trace>
  <inkml:trace contextRef="#ctx0" brushRef="#br0" timeOffset="12909.7602">6307 5420 2645 0,'0'0'113'0,"0"0"-36"0,0 0-36 0,0 0 16 16,0 0 19-16,0 0 13 0,0 0-6 15,0 0-24-15,0 0-20 0,0 0-21 0,0 0-16 16,0 0 0-16,0 0-5 0,0 0 5 0,46-61 2 16,-4 57-5-16,2-1 3 0,5 3-1 15,-1-1-4-15,-4 0-4 0,-3 0-8 0,-3 0-17 0,-7-1-32 16,-8 1-39-16,-3-2-65 0,-8 2-124 16,-4 2-400-16,-2-2-890 0</inkml:trace>
  <inkml:trace contextRef="#ctx0" brushRef="#br0" timeOffset="13826.9109">8491 4821 109 0,'0'0'420'0,"0"0"-29"0,0 0-49 16,0 0-27-16,0 0-32 0,0 0-73 0,60-126-45 16,-58 108-21-16,-1 0-17 0,-1 3-15 15,0 3-9-15,-1 1-14 0,-2 3-12 0,-4 1-12 16,3 4-21-16,-4 0-20 0,1 2-20 0,0 1-17 16,-7 0-9-16,1 10-5 0,-8 5 3 15,-3 6 5-15,-4 7 6 0,-2 5 6 0,-2 6 0 0,0 0 7 16,-1 2-3-16,6 1-1 0,0 0-2 15,7-1-5-15,1-2 6 0,7 1-3 0,2-5 2 16,2-1 0-16,6-3-3 0,2-5-1 0,1-2 0 16,8-1 3-16,2-4 3 0,4-2 4 0,0-3 8 15,5-1 4-15,2-5 7 0,4-4 3 16,3-3 2-16,-1-1 4 0,9-5 0 0,2-8 1 16,4-3-2-16,-1-5 3 0,4-2-6 0,-4-1-1 15,-3 0-2-15,-6 2-9 0,-4 2 10 16,-8 4 4-16,-7 4 8 0,-4 6 15 0,-4 1 3 15,-4 4-1-15,-2 1-7 0,0 0-14 0,0 0-21 16,-1 1-19-16,-1 4-20 0,-3 1-6 0,-1 7 8 16,-2 6 10-16,-2 4 13 0,0 3 5 15,-2 3 0-15,1 1 1 0,0 0-1 0,2 0 3 16,2-2-3-16,0-1 0 0,5 1 1 0,-1-2-5 16,1 0 4-16,2-2-1 0,0-4 1 0,2 0 4 15,1-4-6-15,5-1-10 0,-2-2-20 0,5-3-31 16,0-2-39-16,2-3-54 0,1-4-84 15,4-1-194-15,-5-2-443 0,-3-3-509 0</inkml:trace>
  <inkml:trace contextRef="#ctx0" brushRef="#br0" timeOffset="14131.6166">9334 4584 2495 0,'0'0'163'0,"0"0"-46"16,0 0-24-16,0 0 14 0,0 0 23 15,0 0 6-15,0 0-23 0,0 0-34 0,0 0-38 16,0 0-19-16,0 0-18 0,0 0-18 0,0 0 0 16,0 0-5-16,0-29 0 0,-10 43 11 15,-3 9 0-15,-5 6 6 0,-4 3 0 0,-3 6 3 16,0 0-2-16,-4 1 1 0,2 3 2 0,-3 1-6 16,2 1 7-16,1-5-1 0,4 1-1 15,4-2 2-15,6-5-4 0,3-1 2 0,4-1 0 16,6-2-1-16,0-1 0 0,9-2 0 0,3-2 0 15,8-2 0-15,7-3 3 0,4-3-3 0,4-5-1 0,5-3-2 16,5-2-5-16,-2-3-8 0,-2-3-10 16,-1 0-12-16,-6-4-20 0,-3-3-26 15,-2-3-38-15,-8-1-81 0,-2-5-148 0,-8 5-418 0,-3 3-785 16</inkml:trace>
  <inkml:trace contextRef="#ctx0" brushRef="#br0" timeOffset="14840.9233">8894 5039 467 0,'0'0'635'0,"0"0"-505"0,0 0-112 0,0 0 7 15,0 0 16-15,0 0 23 0,0 0 25 16,0 0 20-16,0 0 29 0,0 0 11 0,0 0-30 16,0 0-42-16,115 2-28 0,-74-9-16 0,6-3-6 15,2 0-12-15,3-2-5 0,-1-2-8 0,1 2-11 16,-2-2-7-16,-6 0-7 0,3-2-13 15,-7 1-22-15,-5 0-38 0,-1-3-50 0,-7-2-54 16,-3 3-22-16,-7-4 32 0,0 0 60 0,-6-2 80 16,-2 0 70-16,-6 1 42 0,1-1 53 0,-4 2 47 15,0 1 34-15,0 3 21 0,-4 0-6 0,1 4-10 16,-4 1-9-16,4 2-16 0,-4 2-19 16,4 2-23-16,-3 2-30 0,5 0-21 0,-1 4-24 15,0 0-24-15,2 0-17 0,0 0-19 0,-3 0-20 16,3 7-3-16,-3 2 7 0,1 9 1 0,-3 3 12 15,0 8 3-15,0 3-2 0,1 2 4 16,0 2-2-16,-3 1 1 0,4 0-2 0,-3 0 6 16,2 0-1-16,-3-1 1 0,0-2 4 0,1 1-6 15,-1-6 5-15,3-1-1 0,-2-4-4 16,3-5 1-16,-1-3-3 0,1-4 2 0,2-2 4 16,1-5 1-16,-1 1 4 0,1-5 4 0,0 1 11 15,0-2 14-15,0 0 11 0,0 0 8 0,0-2 1 16,1-3-12-16,1-6-15 0,5-3-17 0,-5-6-12 15,4-6-6-15,-2 1 0 0,2-8 3 16,-2 0 1-16,0-1 2 0,2-4-1 0,-2 1 0 16,0 3-4-16,-1 3 3 0,0 6 0 0,1 4 0 15,-2 5 0-15,-1 7-1 0,0 3-4 16,1 5-3-16,-2 1-6 0,0 0-17 0,3 0-20 0,-1 4-2 16,0 4 5-16,6 6 18 0,-2 3 19 15,4 5 5-15,2 2-1 0,0 3 2 0,1 3 1 16,3-1 2-16,0 1 4 0,3 0-2 0,4-1 2 15,4-4 2-15,0 0-1 0,1-6 4 0,0-2 2 16,3-5 1-16,1-3 1 0,-1-2 0 16,-4-2 3-16,0-4 1 0,-4-1 2 0,-3-2 3 15,-3-5 1-15,-3-3 3 0,-1-2-1 0,-2-2-3 16,-3-4-5-16,0-5-5 0,-2 0-3 16,-2-5 0-16,-3 0-4 0,-1-2-1 0,0-1-2 15,-1-2-3-15,-3 1-3 0,-2-1-2 0,0 5-5 16,-1 3-6-16,-1 3-11 0,-1 5-18 15,2 3-30-15,-2 4-44 0,0 5-75 0,-2 5-162 0,3 0-524 16,2 0-732-16</inkml:trace>
  <inkml:trace contextRef="#ctx0" brushRef="#br0" timeOffset="17279.4378">3168 4256 701 0,'0'0'827'0,"0"0"-696"0,0 0-16 15,0 0 15-15,0 0 0 0,0 0 25 0,0 0 8 16,0 0-20-16,0 0-26 0,0 0-35 0,0 0-32 15,0 0-29-15,-17-103-19 0,17 103-17 16,0 1-15-16,0 2-17 0,0 4 10 0,0 4 11 16,0 3 12-16,0 6 20 0,0 3-6 0,0 2-1 15,0 4 1-15,0 1-1 0,0 2 1 16,0-1 0-16,-1-1 0 0,-2 0 3 0,0 0 2 0,2-2 0 16,-1-4-1-16,1-2-1 0,1-5 0 15,0-3-1-15,0-6 7 0,0-1-6 0,0-5 3 16,0-1 12-16,0-1 7 0,0 0 27 0,0 0 21 15,1-2 15-15,0-4-3 0,-1-4-19 16,1-5-25-16,-1-6-26 0,0-6-8 0,0-2-2 16,0-1 2-16,-2-4 1 0,-4 1-4 0,3-3 3 15,-5 0-2-15,2-1 2 0,-1 0-2 0,-2 1 1 16,0 2 1-16,0 2-1 0,2 3 3 16,2 5-1-16,0 4-2 0,1 6 0 0,2 5-6 15,1 5-6-15,1 2-13 0,0 2-21 0,0 0-26 16,0 3-28-16,0 4 17 0,3 5 21 0,6 5 31 15,1 5 31-15,1 5-6 0,4 2-1 0,1 1-3 16,1 2 4-16,1-1 0 0,0-1-1 16,0-2-1-16,2-2 2 0,1-3 0 0,2-4-1 15,1-1 4-15,-4-4-4 0,2-4 1 0,-2-2 2 16,-1-2-4-16,1-5 6 0,-2-1 4 0,1 0 4 16,-1-7 4-16,1-4-4 0,-1 0 0 15,-3-4 0-15,2-3 6 0,-5-3-1 0,1-2 4 16,-3-3-1-16,-3 0-3 0,-4-1 7 0,-3-2-3 15,0 0-2-15,-6 0-1 0,-3-1-1 0,-5 3 0 16,0 1-4-16,1 3-1 0,-4 4-16 16,3 5-6-16,-3 2-10 0,7 6-16 15,-1 0-5-15,2 4-18 0,5 2-21 0,0 0-28 0,2 5-39 16,2 5-16-16,0 4-28 0,7 4-77 16,2 3-204-16,1-7-270 0,-6-3-54 0</inkml:trace>
  <inkml:trace contextRef="#ctx0" brushRef="#br0" timeOffset="17575.6684">4091 3918 2189 0,'0'0'127'0,"0"0"-50"0,0 0-12 16,0 0 31-16,0 0 21 0,0 0 7 0,0 0-23 15,0 0-30-15,-120-77-29 0,105 77-20 16,0 0-14-16,0 1-14 0,4 6-4 0,-1 2-6 15,-3 6-3-15,1 4 5 0,-3 7-2 0,-1 4 6 16,1 3 3-16,-1 3 2 0,2 1 3 16,4 0 3-16,-1-2 3 0,4 1-8 0,5-3 0 15,1 0-7-15,3-4-4 0,3-2 1 0,4-2 0 16,3-2 4-16,2-2 3 0,3-4-1 0,4-2 0 16,-1-4-2-16,4-2 2 0,2-4 3 15,-1-2-3-15,3-3-9 0,3-2-10 0,0-4-15 16,1-3-25-16,-2-2-40 0,0-1-98 0,-3-2-254 15,-7 3-519-15,-8 2 67 0</inkml:trace>
  <inkml:trace contextRef="#ctx0" brushRef="#br0" timeOffset="17767.6483">3710 4164 1365 0,'0'0'450'0,"0"0"-493"0,0 0-50 16,0 0-5-16,0 0 48 0,0 0 46 0,0 0 35 15,0 0 27-15,0 0 14 0,0 0-4 16,0 0-5-16,0 0-14 0,0 0-17 0,95 41-11 16,-55-46-12-16,2-2-14 0,5-4-19 0,2-1-23 15,2-2-56-15,-1 0-111 0,-2-1-180 0,-12 4-213 16,-12 4 71-16</inkml:trace>
  <inkml:trace contextRef="#ctx0" brushRef="#br0" timeOffset="17996.7426">4453 3864 348 0,'0'0'693'15,"0"0"-345"-15,0 0-112 0,0 0-23 0,0 0-5 16,0 0-14-16,0 0-32 0,0 0-36 0,0 0-37 16,0 0-34-16,0 0-24 0,-127-32-11 15,112 42-10-15,-3 1 1 0,3 3-4 0,-2 4-1 16,1 2-1-16,1 5-2 0,-1 3 4 0,1 3 0 16,3 1 2-16,0 2-3 0,3-3-3 0,1 0 0 15,3-2-3-15,4 0 3 0,1-4-5 16,0-1-6-16,9-2 0 0,1-1-2 0,2-4 1 15,5-1 3-15,5-3 10 0,0-4-6 0,7-3 0 16,2-5-7-16,2-1-32 0,5-6-31 16,-2-4-64-16,1-4-119 0,0-1-262 0,-12 1-480 15,-7 6 264-15</inkml:trace>
  <inkml:trace contextRef="#ctx0" brushRef="#br0" timeOffset="18589.4679">4244 4096 1242 0,'0'0'498'0,"0"0"-369"0,0 0-68 16,0 0-1-16,0 0 13 0,-122 17 11 0,119-16-8 16,3-1-40-16,2 2-55 0,4-2 5 0,4 1 12 15,5 0 36-15,7-1 46 0,6 0-16 16,8-5-14-16,5-5-20 0,4-1-15 0,3-4-3 16,1-1 0-16,-3-3-1 0,-3 1 6 0,-3-1 8 15,-5 1 7-15,-8 0 13 0,-6 1 14 16,-5 2 20-16,-6 1 21 0,-2 2 15 0,-5 2 5 15,-2 2-9-15,-1 3-18 0,0-1-19 0,-1 3-16 16,-4 1-8-16,1 2-15 0,2 0-11 0,0 0-14 16,0 0-13-16,2 0-16 0,0 1-20 0,-1 7 2 15,1 5 5-15,-2 7 14 0,2 7 15 16,0 2 3-16,0 3-1 0,7 1-3 0,1-1 4 16,2-2-1-16,0 0-1 0,3-2 2 0,-3-2 0 15,0-1 0-15,1-2 0 0,-1-2-1 0,-3-3-2 16,0-4 1-16,0-3 0 0,-3-3 0 0,-2-3 2 15,-1-5-1-15,1 0 2 0,-2 0 5 16,0 0 4-16,0 0 9 0,1 0 6 0,-1-4 9 16,0-4-12-16,0-5-9 0,-5-4-12 15,0-4-10-15,-4-2 7 0,3-2 2 0,-1-1 4 16,-2-2 0-16,1-1-1 0,1-1-2 0,1-2-2 16,2-3-2-16,0 2 1 0,3-1 2 0,0 5 0 15,1 1-3-15,0 7-3 0,0 3-2 0,1 4-4 16,3 3-2-16,1 5-6 15,2 1-3-15,4 2-4 0,3 2-1 0,6 0 4 0,0 1 5 16,7 2 4-16,2 5 2 0,2 3 0 0,3 4-2 16,-2 1 0-16,2 3 4 0,0 1 0 15,-3 5 2-15,-4-1-1 0,-2 2-3 0,-5 0-1 16,-8-3 3-16,-1 1-1 0,-4-2 5 0,-6 2 1 16,-1-3-1-16,-5 0-2 0,-9-1 1 0,-1 2 4 15,-6-2 3-15,-5 0 8 0,-3-1-1 16,-3-2-1-16,-2-2-3 0,-1-1-7 0,1-3-18 0,-2-2-38 15,2-1-71-15,0-3-131 0,9 0-390 16,9-3-946-16</inkml:trace>
  <inkml:trace contextRef="#ctx0" brushRef="#br0" timeOffset="19291.5756">6173 3884 714 0,'0'0'474'15,"0"0"-120"-15,0 0-88 0,0 0-40 16,0 0-14-16,0 0-24 0,0 0-48 0,0 0-38 16,0 0-28-16,0 0-26 0,0 0-19 0,0 0-6 15,0 0-5-15,0 0-2 0,87-64-2 0,-62 55-5 16,3 1-2-16,-2-2-3 0,5 2 3 0,1 0-7 15,-3 3-3-15,-1-1-3 0,-3 3-8 16,-6-1-2-16,-3 3-5 0,-7 1-9 0,-5 0-13 16,-4 0-17-16,0 0-14 0,-2 0-13 0,-4 4 24 15,-2 0 26-15,-7 1 19 0,2 0 29 16,-5 3-2-16,5-3 4 0,-2 1 4 0,4-3-1 0,6-2 1 16,-1 1-8-16,5-2-5 0,1 0-5 15,0 2-2-15,1-2-1 0,2 0 1 0,0 0 0 16,-2 0-9-16,0 2 6 0,1 3 12 15,3 1 10-15,-2 3 15 0,4 2 2 0,-2 3-5 0,3 3-2 16,-3 2-2-16,0 1-6 0,0 3-1 16,0 0-1-16,1 3-6 0,-1 0 4 0,2 1-4 15,0 1-3-15,-1-3 2 0,4-1-5 0,-3-1-2 16,-1-1-4-16,1-1-7 0,-1-2-19 16,-1-1-27-16,-4-2-73 0,0-2-129 0,-1 1-271 15,0-4-474-15,-2-4 223 0</inkml:trace>
  <inkml:trace contextRef="#ctx0" brushRef="#br0" timeOffset="19476.1084">6201 4302 1898 0,'0'0'192'0,"0"0"-67"16,0 0-65-16,0 0-11 0,0 0-8 0,0 0-13 16,0 0-11-16,0 0-12 0,0 0-5 0,0 0 2 15,0 0-2-15,119-74 1 0,-84 62-1 0,3 1-3 16,4-2-2-16,1 1 2 0,6 1-2 0,-5-1-8 15,4 1-15-15,-6 2-33 0,-1 1-63 0,-3 0-147 16,-14 3-348-16,-7 3-667 0</inkml:trace>
  <inkml:trace contextRef="#ctx0" brushRef="#br0" timeOffset="19716.8818">6810 3809 1494 0,'0'0'180'0,"0"0"-1"15,0 0 22-15,0 0 32 0,0 0 6 16,0 0-38-16,0 0-64 0,0 0-62 0,0 0-36 16,0 0-37-16,0 0-26 0,0 0-7 0,0 0 4 15,0 0 12-15,1 29 19 0,2-8 5 0,3 2-1 16,-1 2-2-16,2 2-3 0,-2 1-1 16,2-1 1-16,-2 1-1 0,2 0 0 0,0-2 1 15,-4-3-5-15,4-1 0 0,-5-4 0 0,4-2-3 16,-3-2-7-16,-2-3-12 0,0-2-20 0,-1-4-43 15,1 0-70-15,-1-1-93 0,1-3-154 16,-1-1-190-16,2 0-107 0,-2 0 60 0</inkml:trace>
  <inkml:trace contextRef="#ctx0" brushRef="#br0" timeOffset="20108.3647">6836 3935 0 0,'0'0'0'16,"0"0"0"-16,0 0 51 0,0 0 285 16,0 0 34-16,0 0-9 0,-13-123-15 0,6 112-36 15,4 1-56-15,1 3-49 0,1-1-40 0,-3 4-30 16,4 0-29-16,0 2-22 0,0 0-25 16,0 2-21-16,0 0-24 0,0 0-16 0,2 0-8 15,1 0-8-15,-1 0 4 0,3-1 4 0,3 1 3 16,3 0 2-16,3 0 0 0,1 0-1 15,4 1 0-15,1 4 10 0,5 3-1 0,1 2 0 16,5 2 0-16,-1 2-7 0,2 3 2 0,0 2 1 0,0 1-3 16,-4 4-2-16,-1 3-5 0,-7 1-1 15,-1-2 0-15,-7 2 3 0,-2-4 4 0,-7 0-4 16,2-1 1-16,-4-2-2 0,-1-1 1 16,-1 0 7-16,-5-4 0 0,-5 1 5 0,-2-3 2 15,-6 0 3-15,0-2 3 0,-5-1 3 0,-3-2-1 16,-2-2 1-16,-1-2-2 0,-2-2-6 0,0 0-3 15,-2-3-5-15,3 0-9 0,4 0-15 0,1-6-32 16,10-1-49-16,1-2-85 0,8-3-204 16,3 3-370-16,3 1-423 0</inkml:trace>
  <inkml:trace contextRef="#ctx0" brushRef="#br0" timeOffset="20394.7795">7736 3603 2487 0,'0'0'62'0,"0"0"-49"0,0 0-15 0,0 0 10 15,0 0 26-15,0 0 12 0,0 0-10 0,0 0-12 16,-129 36-8-16,110-14-2 0,3 1-1 0,-3 3-1 16,2 2 0-16,3 1-2 0,-1 0-1 15,3 1-3-15,2-1-3 0,2 0 0 0,3-1-3 0,-2 0-2 16,6-1-1-16,1-1-2 0,0-2 1 15,5-1 2-15,2 0 2 0,4-2 1 16,5-3-2-16,-1-2-3 0,8 0 3 0,0-5 1 0,1-1 4 16,7-4-2-16,4-3-8 0,-1-1-17 15,-1-2-20-15,2-3-23 0,-4-5-35 0,-2-1-69 16,-5-3-152-16,-6 4-420 0,-6 1-576 0</inkml:trace>
  <inkml:trace contextRef="#ctx0" brushRef="#br0" timeOffset="21573.2197">7476 3958 1149 0,'0'0'759'0,"0"0"-678"0,0 0-73 0,0 0 31 15,0 0 58-15,0 0 39 0,0 0 7 16,0 0-42-16,0 0-63 0,0 0-45 0,0 0-10 16,0 0 15-16,0 0 27 0,0 0 24 0,0 5-1 15,31-11-12-15,6-2-7 0,2-3-8 0,4-3-5 16,0 0 2-16,4-3-2 0,-2 1 5 15,3-3 5-15,-4-1 2 0,4 0-1 0,-5-3 1 16,-2 1 0-16,-1-1-2 0,-3 1 0 0,-8 1-2 16,-6 4-1-16,-5 2 5 0,-6 2 7 15,-3 2 9-15,-6 2 5 0,-1 1-1 0,-2 2-4 16,0 1-4-16,0 1-12 0,-3 2-11 0,-1 1-9 16,-3-1-14-16,4 0-1 0,-3 1-4 0,4 1-2 15,-1 0-2-15,0 0 0 0,2 0 2 16,0 0 1-16,1 0 3 0,0 0 0 0,0 0 4 15,0 0 1-15,0 0 3 0,0 0 5 0,0 0-2 16,0 0 0-16,0 0 1 0,0 0 0 16,0 0-1-16,0 0 0 0,0 0 3 0,0 0-6 15,0 0 2-15,0 0 1 0,0 0-5 0,0 0 10 16,0-2 2-16,1 2 2 0,3-1 4 0,-3 1 0 16,0 0 0-16,-1-1-2 0,1 0 3 0,0 1-1 15,0-1 0-15,-1 1 3 0,0 0-1 0,0 0 2 16,0 0 1-16,0 0 2 0,0 0-5 0,0 0-2 15,0 0-2-15,0 0-4 0,0 0-2 16,0 0-10-16,0 2-6 0,0 0-10 0,0 5-7 16,0 2 12-16,-1 7 2 0,0 4 12 0,1 4 6 15,0 2-3-15,0 1-1 0,0 1 0 16,0-2-2-16,0 2 0 0,2 0-1 0,0 2 0 16,3-1-2-16,-3 3 4 0,2-4 0 0,1 0-2 15,-3-4 4-15,-1-3-4 0,0-1 1 0,0-5 1 16,2-1 0-16,-3-3-1 0,1-3 0 15,-1-2 0-15,0-3-3 0,1-2 4 0,-1-1 2 16,0 0 0-16,0 0 6 0,0 0-2 0,0 0 5 16,0 0 7-16,0-4-2 0,0-1-7 15,-2-5-8-15,-3-3-8 0,2-2-6 0,-3-2 7 16,1-5 0-16,-1 0-1 0,3-1 3 0,-3-3-7 16,4-1 0-16,-1-2 1 0,-1 2 1 0,3 1-1 15,1 5 1-15,0 1 3 0,0 5-8 16,0 6 8-16,0 2-3 0,1 3-7 0,-1 3-1 15,3 1-16-15,-2 0-8 0,1 1 3 0,4 5 7 16,-1 3 14-16,5 3 6 0,2 3 2 0,3 3-4 16,0 2 4-16,2 2 5 0,1-1 3 0,0 3 7 15,1-1-5-15,2-3 0 0,3-2 0 16,-2-2 1-16,0-4 2 0,1 0 2 0,1-2 1 16,-3-4-3-16,-1-1 7 0,-4-4 0 15,2 1 3-15,-1-2 7 0,-4 0-7 0,-1-2-1 0,0-2-2 16,1-3-1-16,-2-1 2 0,-5-2-3 15,2-2 0-15,0 0-10 0,-4-4 1 0,2-4-3 16,-5 0-5-16,-1-4-1 0,0 1-15 0,-3-1-10 16,-4 0-10-16,4 0-7 0,-3 1 4 0,3 1 6 15,-3 2 6-15,4 4 7 0,0 2 7 16,0 4 2-16,-3 3 3 0,5 2 6 0,0 3-17 16,0 1-21-16,0 1-18 0,0 0-15 0,0 0 10 15,0 0 21-15,1 0 29 0,4 0 19 0,-3 0 22 16,0 0 15-16,0 0 11 0,4-2 13 0,-2 2-1 15,4-1 1-15,2-3-3 0,2 1-10 0,5-1-4 16,0-3-7-16,4 1-5 0,2-1-10 16,-1 2 7-16,6-3 0 0,0 1 1 0,-2-1 12 15,2 0-12-15,-5 2-1 0,-2 0-2 0,-2 1-7 16,-2-1 7-16,-4 1 3 0,-2 1 5 16,-1 1-3-16,-2 2 2 0,-5-1-4 0,2 1-2 15,-3 1 1-15,-2 0-11 0,0 0 0 0,0 0-7 16,0 0-7-16,0 0-3 0,0 1-8 0,0 1-7 15,0 4-3-15,0 3 12 0,2 2 3 16,5 6 10-16,0 1 6 0,-1 3-13 0,3 1 0 16,-3 3-2-16,0-1-7 0,2 0 9 0,-3 2-1 15,1-1 1-15,0 0 1 0,-1 2-1 16,1 0 0-16,-2 0 0 0,0-1 3 0,2-3-4 16,-4 0-2-16,4-4-4 0,-3-2-7 0,2-3-6 15,-3 0-12-15,0-5-17 0,-1-1-34 0,-1-2-43 16,1-2-71-16,-1-1-131 0,0-2-415 0,0-1-891 15</inkml:trace>
  <inkml:trace contextRef="#ctx0" brushRef="#br0" timeOffset="21768.3758">8969 3516 2634 0,'0'0'156'0,"0"0"-10"0,0 0-34 0,0 0-15 15,0 0-4-15,0 0-13 0,0 0-25 16,0 0-23-16,0 0-14 0,0 0-23 0,0 0-13 16,0 0-7-16,0 0-22 0,0 0-8 0,-3-16-11 15,5 16-24-15,0 0-57 0,4 2-157 0,-2 1-646 16,0-1-654-16</inkml:trace>
  <inkml:trace contextRef="#ctx0" brushRef="#br0" timeOffset="22374.5148">9320 3659 0 0,'0'0'62'0,"0"0"367"0,0 0-22 0,0 0-33 0,0 0-41 16,0 0-60-16,0 0-41 0,0 0-44 0,0 0-37 16,0 0-33-16,0 0-38 0,0 0-33 15,0 0-34-15,0 0-30 0,-2 2-3 0,4 8 9 16,1 4 12-16,-1 4 16 0,3 2-1 0,-1 5-6 15,1-1-3-15,-2 0 1 0,0 3-2 0,3-4-4 16,-3 2-5-16,3-3-9 0,-3 1-15 16,-1-4-23-16,4-2-64 0,-3-5-130 0,2-3-399 15,-2-4-848-15</inkml:trace>
  <inkml:trace contextRef="#ctx0" brushRef="#br0" timeOffset="22536.4177">9322 3431 1759 0,'0'0'-21'0,"0"0"-114"15,0 0-115-15,0 0-116 0,0 0 42 0,0 0 81 16,0 0 110-16,0 0 116 0,0 0-102 0,0 0-32 16,0 0 151-16</inkml:trace>
  <inkml:trace contextRef="#ctx0" brushRef="#br0" timeOffset="22885.6452">9709 3427 949 0,'0'0'790'0,"0"0"-458"16,0 0-224-16,0 0-68 0,0 0-43 0,0 0-5 15,0 0 14-15,0 0 24 0,0 0 17 0,0 0-3 16,-32 122-9-16,30-87-9 0,2-1 3 16,0 6-1-16,2-2 6 0,4 3-1 0,4-4-10 15,-2-1 1-15,0-5-7 0,3-3-4 0,-4-1-4 16,-1-4 0-16,0-3-5 0,-2-4 0 0,-1-4 0 15,0-2-2-15,-3-6 5 0,1 0 6 0,-1-2 10 16,0-2 20-16,0 0 15 0,0 0 19 16,0 0 17-16,0 0 9 0,0-2-3 0,-1-3-18 15,-2-3-29-15,0-3-34 0,0-4-14 0,-1-1 0 16,-1-4 2-16,4-1 3 0,-1-2-4 0,1-1-4 16,1-2 0-16,0-2 6 0,0-2 0 0,0 0-2 15,0 0 2-15,0 0-6 0,1 4 4 16,-1 0 1-16,1 6 1 0,0 1 1 0,-1 3-5 15,3 4-4-15,0 2-5 0,1 1-4 0,0 1-10 16,3 2-5-16,1-3-9 0,2 2-8 0,3 1-1 16,5 0-4-16,2 0-12 0,2 1-15 15,-2 2-27-15,4 0-56 0,-1 3-95 0,-2 0-217 16,-5 3-425-16,-6 0-293 0</inkml:trace>
  <inkml:trace contextRef="#ctx0" brushRef="#br0" timeOffset="23195.9138">9657 3798 2497 0,'0'0'78'0,"0"0"-49"0,0 0-55 16,0 0-2-16,0 0 38 0,0 0 34 0,0 0 3 16,0 0-6-16,138-86-19 0,-105 75 4 0,1 2-5 15,6 1-3-15,-2 0-5 0,-3 2-6 0,1 3 2 16,-5 0 2-16,-2 3 4 0,-5 0-9 15,-3 3-6-15,-2 1-3 0,-3 3-2 0,-3 0 8 16,-2 0 4-16,0 0 3 0,-2 1 1 0,-3 1 0 16,0 0 2-16,3 3 1 0,-6 0 3 15,3 2-2-15,-4 0-6 0,-1 1-2 0,-1 4-9 16,0 0 5-16,0 2 2 0,0 1-2 0,0 1 2 16,0 2-5-16,0 0-1 0,0-4-1 0,0 0-2 15,0-2-8-15,6-1-14 0,1-2-23 16,1-2-59-16,2-5-111 0,-1-1-361 0,-1-5-971 0</inkml:trace>
  <inkml:trace contextRef="#ctx0" brushRef="#br0" timeOffset="23376.3691">10325 3448 2650 0,'0'0'47'0,"0"0"-39"0,0 0-22 15,0 0 5-15,0 0 11 0,0 0 2 16,0 0-42-16,0 0-42 0,0 0-19 0,0 0-22 16,0 0-2-16,0 0-79 0,0 0-301 15,0 0-882-15</inkml:trace>
  <inkml:trace contextRef="#ctx0" brushRef="#br0" timeOffset="24026.5054">10760 3559 2808 0,'0'0'99'0,"0"0"-45"0,0 0 4 16,0 0 8-16,0 0 18 0,0 0 2 15,0 0-25-15,0 0-23 0,0 0-22 0,0 0-13 16,0 0-6-16,0 0-1 0,0 0-7 0,-122-14 0 16,106 33 0-16,-4 5-3 0,0 2 10 0,1 3 3 15,1 1-1-15,4-2-2 0,2 2-3 16,2-2-2-16,3 0-3 0,5-1 6 0,1-2-1 15,1 0 2-15,3 0 0 0,5-2-4 0,3-1 2 16,0-6 2-16,0-2 3 0,7-3-2 0,-2-2-2 16,6-4-2-16,2-2 0 0,3-3-5 0,2 0-4 15,3-5-12-15,-1-3-11 0,1-3-7 0,-1-1-10 16,0-4-4-16,-2-3-5 0,0-2 2 16,-2 0 0-16,-1-2 4 0,-1-2 2 0,0-2 5 15,-3-2 19-15,-4 0 18 0,-2 0 21 0,-4 0 23 16,1 2 18-16,-6 1 19 0,-2 4 14 15,-2 2 13-15,-2 4-3 0,-1 0-9 0,0 3-9 16,-3 3-5-16,0 2 3 0,-1 3-3 0,1 3-10 16,0 2-22-16,0 0-19 0,2 0-17 15,0 1-15-15,-3 5-1 0,-2 3-5 0,-2 5 4 0,-2 4 9 16,-2 7 2-16,1 2 6 0,-4 2 1 16,2 3 2-16,1 0-2 0,-1 0 0 0,3 0 2 15,1-2-1-15,-2-3 2 0,4 0 0 0,2-3-1 16,-1-1 2-16,1-3-1 0,1-5 1 0,0-3-1 15,4-4-1-15,-1-3-1 0,1-3 2 16,0-1 5-16,0-1 3 0,0 0 5 0,0 0 1 16,1-1-1-16,1-1 0 0,0-2 1 15,2-2-7-15,1-5-4 0,2-5-6 0,2-5-5 0,3-3 2 16,0-1 2-16,-1-2 2 0,3-1 2 16,-3-1 0-16,0-1-2 0,3 1 2 0,-6 1-1 15,2 4 2-15,-1 5 0 0,-4 4-1 0,-1 5-1 16,-2 6 0-16,-2 2-2 0,0 2-6 15,0 0-10-15,0 0-18 0,0 5-18 0,0 3 9 16,1 4 12-16,1 5 18 0,2 4 21 0,2 3-6 16,-1 1-3-16,1 2 0 0,1-1 1 0,3 0-1 15,4-2 2-15,0-1-3 0,2 0-2 16,1-3-5-16,3 1-15 0,1-2-40 0,-1-4-118 16,-5-6-398-16,-5-2-1062 0</inkml:trace>
  <inkml:trace contextRef="#ctx0" brushRef="#br0" timeOffset="24494.9632">10900 3872 2566 0,'0'0'56'16,"0"0"-3"-16,0 0-11 0,0 0 5 0,0 0-2 15,0 0-16-15,0 0-23 0,0 0-11 0,0 0-3 16,0 0 3-16,0 0 1 0,132-76 0 0,-90 64 0 15,5-1-7-15,3-2-13 0,0-3-20 16,1-1-22-16,-2-1-27 0,-3-1-31 0,-4 1-4 16,-2-1 9-16,-8 2 18 0,-6 4 31 0,-7 2 25 15,-5 1 23-15,-8 2 25 0,-5 2 22 0,-1 2 14 16,-2 0 10-16,-3 2 10 0,-5-1 12 16,4 3 16-16,-1 0 9 0,1-1 4 0,2 3-6 15,2-1-20-15,1 1-19 0,1 0-19 0,0 0-16 16,0 0-10-16,0 0-11 0,2 0-8 0,0 0 4 15,1 1 3-15,3 2 12 0,-1-1 13 16,3 2 5-16,2-2 1 0,0 1-1 0,0-1-5 16,1 0-4-16,-2 1-5 0,1 0-4 0,1 2-5 15,-1-2-1-15,0 2-4 0,1 1 0 0,0-1 0 16,0 2-2-16,2 1 3 0,-1 1 1 16,1 3 2-16,-3-1 0 0,1 4 1 0,0 1 0 0,-2 2 4 15,1 4 6-15,-3 1 1 0,-2 4 2 16,0 0-2-16,-2 2-1 0,-2 1 0 15,0 0 1-15,-1 1-3 0,1-3-7 0,-1-1-4 0,2-4-2 16,0-1-7-16,-1-3 1 0,1-2-10 16,0-5-30-16,1 1-63 0,0-5-148 0,0-4-439 15,-3 0-902-15</inkml:trace>
  <inkml:trace contextRef="#ctx0" brushRef="#br0" timeOffset="24715.5102">11938 3334 2068 0,'0'0'65'0,"0"0"-6"0,0 0 22 16,0 0 17-16,0 0 17 0,0 0-12 15,0 0-36-15,0 0-32 0,0 0-32 0,0 0-33 16,0 0-19-16,0 0 3 0,0 0 11 15,-5 12 20-15,9-2 4 0,2 2-24 0,-1 0-59 16,1-1-288-16,-3-4-1092 0</inkml:trace>
  <inkml:trace contextRef="#ctx0" brushRef="#br0" timeOffset="25078.8237">12201 3668 1756 0,'0'0'179'15,"0"0"-36"-15,0 0 1 0,0 0 11 16,0 0 20-16,0 0-15 0,0 0-39 15,0 0-29-15,0 0-34 0,0 0-15 0,0 0-14 0,0 0-11 16,0 0-9-16,0 0-6 0,-1-43-5 16,0 45-10-16,-1-1-10 0,0 5-9 0,-1 2 4 15,0 3 9-15,-4 4 13 0,-1 4 9 0,0 1-1 16,-1 1-1-16,2 2-1 0,-1 0 0 0,4-1 0 16,0 2 0-16,1-3 3 0,1 0-4 15,2-2 0-15,0-1-4 0,0-1-10 0,2-3-3 16,3-5-18-16,0-2-38 0,2-3-61 0,1-2-146 15,-2-2-538-15,-1 0-717 0</inkml:trace>
  <inkml:trace contextRef="#ctx0" brushRef="#br0" timeOffset="25234.5982">12332 3380 2071 0,'0'0'120'0,"0"0"-43"16,0 0-28-16,0 0-22 0,0 0-10 15,0 0-21-15,0 0-25 0,0 0-55 0,0 0-19 16,0 0-7-16,0 0-9 0,0 0 18 16,0 0-60-16,0 0-265 0,-19 13-725 0</inkml:trace>
  <inkml:trace contextRef="#ctx0" brushRef="#br0" timeOffset="25550.4263">12614 3546 2079 0,'0'0'215'15,"0"0"-60"-15,0 0-31 0,0 0-11 0,0 0-6 16,0 0-20-16,0 0-32 0,0 0-31 16,0 0-5-16,0 0-10 0,-127 3 0 0,104 14 2 15,-2 2-7-15,0 3 0 0,4 1-4 0,2 0-4 16,3 2 2-16,2 1-3 0,2-1 3 0,3-1-4 16,4 0 3-16,0-1-5 0,4-2-5 15,1-1-2-15,0-3-4 0,2-1 1 0,6-2 1 16,-1-2-1-16,4 0 1 0,2-4 4 0,3-2 6 15,1-2 2-15,5-4 6 0,0 0-2 16,1-6 3-16,-1-4 7 0,-1-1 2 0,-1-2 7 16,-1 0 4-16,-3-3 1 0,-1-3-1 0,-4 0-1 15,0-5-3-15,-3 0-5 0,-2-1 0 0,-2-2-11 16,-4 2-12-16,0 1-12 0,-5 2-30 0,-4 4-21 16,-3 3-17-16,-1 5-33 0,1 5-44 0,-5 1-160 15,6 2-550-15,5 2-399 0</inkml:trace>
  <inkml:trace contextRef="#ctx0" brushRef="#br0" timeOffset="26967.1424">10337 4799 1714 0,'0'0'239'0,"0"0"-44"0,0 0-41 0,0 0 6 15,0 0 5-15,0 0-9 0,0 0-39 0,0 0-42 16,0 0-37-16,0 0-40 0,0 0-33 16,0 0-19-16,-14-33 0 0,18 45 14 0,-1 5 22 15,4 6 17-15,-4 2 4 0,3 4 5 0,-4 1 2 16,-1 0-3-16,-1 2 4 0,0-2-8 0,0 0-1 16,0-4 6-16,-1 0-3 0,-3-2 8 15,2-2 0-15,0-2-1 0,0-5-3 0,0-2-2 16,-1-4 3-16,0-2 4 0,2-3 4 0,1-2-4 15,0-1 4-15,0-1 8 0,0 0 4 0,0 0 18 16,0 0 10-16,0-2 5 0,0-3-3 16,0-3-25-16,0-3-20 0,0-6-21 0,0-2-6 15,4-5 1-15,1-5 2 0,-1-2 4 0,4-2-4 16,1-5 5-16,2-1 1 0,-1 0-1 16,2-2 2-16,1 4-1 0,-1-1 1 0,0 4 1 15,-1 6 1-15,-1 1-2 0,0 8-3 0,-1 3-2 16,-1 5-10-16,-3 2-6 0,5 5-6 15,-3 2-7-15,-1 2-6 0,1 0-6 0,2 0-2 16,-3 7-1-16,0 4 10 0,1 2-1 0,-4 3 3 0,-1 2 7 16,-2 5-2-16,0-2 12 0,-2 2 12 15,-2 1 3-15,-3-1 7 0,-2-2 2 0,0 1-4 16,0-4 3-16,0 1 4 0,-2-2 0 0,0-1 1 16,-1-1 2-16,0-1-8 0,0-1 8 0,-3-1 0 15,1-1 2-15,-2 2 4 0,3-4-2 16,0 1 2-16,1-2 0 0,1-3 1 0,5 0-5 15,1-3-1-15,1 0-2 0,4 0-5 0,0-2 6 16,0 0-5-16,0 0-6 0,1 0-2 16,5 0-6-16,-2 0 8 0,2 2 8 0,1 3 9 15,6-1-1-15,-1 1 0 0,2 2 4 0,4 0-6 16,2 0 3-16,0 2-5 0,2 2-4 0,4-2 2 16,-2 4 0-16,0 1 3 0,3 0 1 0,0 1-3 15,-1 0 1-15,-1-1-6 0,-2-1-5 16,-3 1-6-16,-2-2-10 0,-3 0-14 0,0-2-31 15,-4-1-79-15,1-2-134 0,-3-2-361 0,-6-1-881 16</inkml:trace>
  <inkml:trace contextRef="#ctx0" brushRef="#br0" timeOffset="27403.157">11134 4667 2349 0,'0'0'191'0,"0"0"-67"15,0 0-50-15,0 0-13 0,0 0-5 0,0 0 0 16,0 0-21-16,0 0-28 0,0 0-12 0,0 0-8 16,0 0 3-16,0 0 3 0,0 0 7 15,0 0 2-15,-94 142 0 0,83-109 4 0,1 2-8 16,-2-2 5-16,2-1 1 0,1-1-2 0,-1-2 9 16,1-3-5-16,2-5 1 0,1-2 4 15,0-5-6-15,2-3 6 0,0-4 1 0,3-4 3 16,1-2 13-16,0-1 8 0,0 0 11 0,0 0 7 15,0 0 2-15,1-1-2 0,2-2-1 0,-1-4-14 16,1-4-16-16,3-5-16 0,0-7-13 16,1-3 0-16,4-6-1 0,-1-1 6 0,3-5-1 15,2 1 2-15,-3-3 3 0,2 1-2 0,0-2 0 16,-2 4 0-16,1 1-2 0,-5 7 2 0,1 6 0 16,-3 7 0-16,-1 6-3 0,-4 6 3 0,1 1-4 15,-1 3-7-15,-1 0-8 0,1 3-17 0,2 5 2 16,2 3 6-16,5 6 7 0,-2 5 16 15,4 4 1-15,3 2 1 0,0 4 3 0,4-1 1 16,0-1-2-16,4 2 2 0,-1-3 1 0,2 2-2 16,-2-4 0-16,0 1 0 0,0-3-6 15,-5 0-2-15,2-2-5 0,-5-3-9 0,-1 0-21 16,-5-3-38-16,-1-1-58 0,-7-2-88 16,0-1-177-16,-2-4-433 0,-3-3-645 0</inkml:trace>
  <inkml:trace contextRef="#ctx0" brushRef="#br0" timeOffset="27815.7033">10900 4962 2512 0,'0'0'76'0,"0"0"-23"0,0 0-70 16,0 0-36-16,0 0-6 0,0 0 21 0,0 0 31 15,0 0 31-15,0 0 9 0,0 0-8 0,148-45-3 16,-101 37-6-16,9-1-4 0,4-3 5 15,3-1 1-15,5-1 2 0,-3-1 1 0,2-1-1 16,-10 2 0-16,-2 0 1 0,-8 0-1 0,-8 1 0 16,-7 2 5-16,-6 2 8 0,-8 1 16 0,-5 0 20 15,-5 1 12-15,-4-1 0 0,-1-2-6 16,-1 2-15-16,-2-1-12 0,0 3-8 0,0-1-6 16,-4 1-7-16,3 1-6 0,-2 3-6 0,2 0-6 15,0 1-4-15,1 0-4 0,0 1-5 16,0 0-1-16,0-1 0 0,0 1 0 0,0 0 2 15,0 0-2-15,0 0-1 0,0 0 2 0,0 0-1 16,0 0 1-16,0 0 2 0,0 0-1 0,0 0 0 16,0 0 0-16,0 0 0 0,0 0 1 15,0 0 2-15,0 0-1 0,0 0-1 0,0 0 2 16,0 0 0-16,0 0 0 0,0 0 1 0,0 0-3 16,0-2-2-16,0 2-7 0,0-1-12 0,0 1-13 15,0 0-20-15,0-2-40 0,0 1-49 16,0-1-110-16,-2 1-403 0,2-1-945 0</inkml:trace>
  <inkml:trace contextRef="#ctx0" brushRef="#br0" timeOffset="28450.5016">11621 4695 781 0,'0'0'536'16,"0"0"-247"-16,0 0-116 0,0 0-14 15,0 0 13-15,0 0 0 0,0 0-37 0,0 0-44 0,0 0-46 16,0 0-33-16,0 0-26 0,0 0-25 15,0 0 0-15,-19-10 20 0,26 10 26 0,1 0 31 16,2-1 20-16,2-3 6 0,1 1 4 0,2-2 1 16,-2 0-2-16,1 1-3 0,-3 0-3 0,1 1 1 15,-3-1-2-15,0 1-2 0,0 1-6 16,0-1-8-16,-3 1-5 0,-1-1-12 0,0 2-8 16,0 0-6-16,-1 1-6 0,2 0-2 0,-1 0-1 15,0 0-2-15,4 4-2 0,-2 2 0 0,4 0 0 16,-1 5 0-16,2 3 5 0,0 1-5 0,0 4 0 15,1 1-1-15,-2 1-4 0,-2 4 7 16,0 0 2-16,-1 2 2 0,0 0 1 0,-3 2 1 16,1-1-2-16,-3-1-2 0,1 0 8 15,-1-2-8-15,-1 0-1 0,2-2 1 0,-3-2-6 0,2-1 7 16,-2-3 1-16,0-2 0 0,2 0 0 0,-2-3-5 16,3-3 0-16,-3 0-2 0,-1-4-6 15,0 1-4-15,1-3-12 0,0-1-23 0,-1-1-52 16,1 0-85-16,1-1-180 0,-2 0-568 15,1 0-683-15</inkml:trace>
  <inkml:trace contextRef="#ctx0" brushRef="#br0" timeOffset="28677.4014">12359 4642 2846 0,'0'0'85'0,"0"0"-96"15,0 0-46-15,0 0-6 0,0 0 33 16,0 0 45-16,0 0 35 0,0 0 5 0,0 0-10 0,0 118-10 16,0-91-12-16,3 0 3 0,4 2-8 15,-1 0 0-15,2-1-4 0,1-2-16 0,-2 1 7 16,-1-4 0-16,-1-1-4 0,-1-2-4 16,-2-4-22-16,1-2-37 0,-3-1-80 0,0-4-172 15,0-2-572-15,-1-3-689 0</inkml:trace>
  <inkml:trace contextRef="#ctx0" brushRef="#br0" timeOffset="28833.0841">12424 4366 2200 0,'0'0'-35'15,"0"0"-31"-15,0 0-46 0,0 0-43 0,0 0-22 16,0 0 8-16,0 0 15 0,0 0 32 0,0 0-40 15,0 0-203-15,0 0-318 0</inkml:trace>
  <inkml:trace contextRef="#ctx0" brushRef="#br0" timeOffset="29186.6557">12904 4645 1419 0,'0'0'910'15,"0"0"-785"-15,0 0-30 0,0 0 5 0,0 0 20 16,0 0 6-16,0 0-8 0,0 0-16 0,0 0-18 15,0 0-21-15,0 0-19 0,0 0-15 16,-80-116-14-16,68 115-10 0,0 1-11 0,-6 2-7 16,-3 9-5-16,-1 6 1 0,-8 6 4 0,-1 7 5 15,1 6 7-15,-1 2-2 0,1 2-3 0,5 1 2 16,3-2-4-16,4-1 1 0,4-1-3 0,8-3-5 16,4 0-4-16,2-3-2 0,7-2-2 15,8-3 2-15,4-4 3 0,6-2 2 0,5-5 5 16,7-4-1-16,2-3-1 0,6-5-3 15,-2-3 0-15,5-3 4 0,-5-5 1 0,0-5 4 0,-5-1 2 16,-7-4 1-16,-3-2 8 0,-10-3 4 16,-3-2 1-16,-4-2 2 0,-2-3-1 0,-7 0-2 15,-2-5-1-15,0 0 0 0,-10 3-7 16,-2-2-9-16,-7 3-8 0,-1 3-9 0,-4 3-7 0,-4 4-10 16,2 7-12-16,0 3-17 0,0 7-13 15,4 4-8-15,5 0-30 0,3 6-84 0,6 5-227 16,3-3-304-16,4-1-392 0</inkml:trace>
  <inkml:trace contextRef="#ctx0" brushRef="#br0" timeOffset="29713.862">13267 4590 1977 0,'0'0'274'16,"0"0"-65"-16,0 0-22 0,0 0 9 15,0 0 0-15,0 0-32 0,0 0-47 0,0 0-43 16,0 0-36-16,0 0-31 0,0 0-20 0,0 0-14 15,0 0 1-15,0 0 6 0,11 21 11 0,-14 9 12 16,-3 4 1-16,4 2 0 0,-2-1-2 16,3 0 0-16,-1-2 1 0,2-1-1 0,0-1 0 15,0-3 0-15,0-1-1 0,3-3 0 0,0-2-1 16,-2-3 0-16,1-3-2 0,1-6 2 16,-2-3-2-16,1-3 0 0,-1-4 1 0,0 0 4 15,-1 0 10-15,0 0 9 0,2 0 8 0,-1-6 7 16,4-4-11-16,-3-6-8 0,5-7-10 0,-1-3-8 15,2-4 2-15,1-2 3 0,-2 0 1 0,-1-3-2 16,2-1 1-16,-2-3 2 0,2-1-4 0,-1-1 0 16,1 5 3-16,-4 4 2 0,2 8 3 0,-4 7 3 15,-1 8-5-15,1 4-6 0,-2 4-11 16,0 1-14-16,0 0-17 0,0 4-24 0,2 4 8 16,3 7 13-16,1 6 18 0,4 8 27 0,5 5-1 15,0 0-2-15,5 2 2 0,2-1-2 16,2-1 1-16,4-1-2 0,2 0 1 0,2-4 2 15,4 0 0-15,5-1 2 0,0-4-2 0,3-5-1 16,-2 0-2-16,-2-6 2 0,0-4 1 16,-6-4 1-16,-3-3 4 0,-3-2 0 0,-8 0 9 0,-1-6 4 15,-6-4 3-15,1-3 0 0,-2-4-2 16,-1 0-4-16,-1-4-1 0,-4-3-1 0,1 0-3 16,-2-4-4-16,-3-2-3 0,-2-3-5 15,0-1-3-15,-5-3-3 0,0-1-2 0,-4-1-5 16,-2 4-8-16,-4 2-9 0,0 7-13 0,-4 6-22 15,-6 4-56-15,-5 7-120 0,5 3-502 0,9 4-934 16</inkml:trace>
  <inkml:trace contextRef="#ctx0" brushRef="#br0" timeOffset="30495.45">2899 6503 3215 0,'0'0'-8'0,"0"0"-41"15,0 0-15-15,0 0 15 0,0 0 21 0,124-31 20 16,-74 20 8-16,10-3 0 0,8-2 0 0,9 0 1 15,12-2 2-15,10 1 2 16,6 0-3-16,7 0 2 0,3-1 1 0,9 2 1 0,0 0 6 16,2 1 2-16,4 0-2 0,0-1 2 0,1 1-3 15,2-2-1-15,-1-1 3 0,-4 1-2 16,1 1 2-16,-6-1 0 0,-2 3-3 0,-6-1 0 0,-3 3-3 16,-6 0-3-16,-8 1-2 0,-8 2 1 15,-8 2-1-15,-10 1-1 0,-6-1 1 0,-13 0-6 16,-7 2 1-16,-11 2-3 0,-7-1-4 0,-12 1 1 15,-9 1-1-15,-7 0-17 0,-10 0-12 0,-11 1-24 16,-9 1-26-16,-6 0-21 0,-11 6-48 0,-9 3-70 16,-6 2-112-16,-9 2-251 0,18-3-189 15,14-3 48-15</inkml:trace>
  <inkml:trace contextRef="#ctx0" brushRef="#br0" timeOffset="30801.2554">3423 6407 2606 0,'0'0'91'0,"0"0"-62"0,0 0-63 0,0 0-53 15,0 0 3-15,0 0 18 0,0 0 39 0,0 0 59 16,0 0 10-16,145-30 2 0,-73 16-3 16,13-2 2-16,12-2 2 0,11 0 4 0,11-1 10 15,11-1 1-15,7 0 0 0,11 2 1 0,6 0-10 16,4 0-8-16,1 3-7 0,2 2-6 0,2 1-5 15,-1 3-1-15,-1 1-2 0,-5 3-3 0,-3 2-3 16,-3 0-6-16,-7 1-1 0,-4-1-4 0,-5 1-1 16,-11 0 1-16,-9 1-4 0,-6-1-2 15,-13 1 0-15,-8-1 0 0,-14 0-1 0,-10 0-3 16,-9 1-3-16,-10 0-4 0,-13-1-6 0,-9 1-5 16,-7 0-13-16,-9 0-22 0,-6 0-34 0,0-2-54 15,-6 1-122-15,-1 0-304 0,1 1-881 0</inkml:trace>
  <inkml:trace contextRef="#ctx0" brushRef="#br0" timeOffset="31783.5129">14863 4699 1245 0,'0'0'91'0,"0"0"-30"0,0 0-22 16,0 0-5-16,0 0 14 0,0 0 17 0,0 0 1 15,0 0 1-15,0 0 8 0,0 0 9 0,0 0 9 16,0 0 3-16,-51-56-12 0,51 56-21 16,0 0-28-16,0 0-24 0,1 0-26 0,5 2-13 15,-2 1 6-15,7 1 17 0,5 0 27 16,5 1 15-16,4 2 9 0,10 0-1 0,5 0-4 16,10-2 5-16,6-3 1 0,11 0 0 0,4-2 7 15,6-2 1-15,8-5-6 0,2-2 2 0,4-1-7 16,1-1-4-16,3 0-1 0,-4 1-7 0,-5-1-3 15,-4 1-8-15,-6 0-7 0,-10 0-3 16,-8 2-4-16,-8 0-5 0,-12 0-4 0,-9 1-5 16,-4 1-4-16,-12 2-2 0,-6-1-2 0,-5 0-19 15,-2 1-50-15,-8-4-60 0,-3-1-76 0,-9 1-89 16,-4-2-111-16,-7 3-133 0,-7 0-106 0,8 3 164 16,8 1 495-16</inkml:trace>
  <inkml:trace contextRef="#ctx0" brushRef="#br0" timeOffset="32052.4108">15683 4404 0 0,'0'0'0'0,"0"0"0"15,-131-30 0-15,92 19 0 0,9 3 240 16,8 1 186-16,5 3-16 0,10 1-44 0,2 0-108 16,5 3-159-16,2 0-93 0,7 0-42 0,7 0 6 15,4 0 77-15,3 3 25 0,8-1 13 16,6 0 5-16,3 2-4 0,5 1-13 0,6 1-12 16,3 1 2-16,6 1 6 0,6 2 4 0,-1 1 5 15,5 1-12-15,-2 2-21 0,-3 0-12 0,-6 3-18 16,-5 3-9-16,-6 2-7 0,-10 1-5 15,-8 1-5-15,-8 0 1 0,-9 1 3 0,-4 3 3 0,-7 0 11 16,-2 2 3-16,-3 0 11 0,-10 0 6 0,-6 1 3 16,-8-1 3-16,-3-4-3 0,-2-1-1 15,-3-2-7-15,-2-2-2 0,-2-3 0 0,0-2-3 16,2-1 1-16,0-2-2 0,3-2-7 0,0-3-4 16,9-2-14-16,-1-1-37 0,10-3-70 15,0-1-144-15,7 0-375 0,5-1-927 0</inkml:trace>
  <inkml:trace contextRef="#ctx0" brushRef="#br0" timeOffset="33068.634">17469 4299 1613 0,'0'0'163'16,"0"0"23"-16,0 0-3 0,0 0 7 0,0 0 2 15,0 0-49-15,0 0-57 0,0 0-66 0,0 0-45 16,0 0-42-16,0 0-39 0,0 0-1 15,-9-7 24-15,9 24 37 0,0 6 44 0,0 5 16 16,1 3-6-16,1 3-9 0,-1 3-1 0,2 4 0 16,0 4 1-16,-2-1 7 0,-1 1-3 0,0 0-1 15,0-2 0-15,-2-5-8 0,-3-3 2 0,2-6-7 16,-1-2-2-16,0-6 0 0,1-3-2 0,-3-4 4 16,4-4-1-16,-1-6-6 0,-2 0-23 15,4-4-44-15,-2 0-78 0,-3-5-153 0,3-5-180 16,-1 2-168-16,0 0 163 0</inkml:trace>
  <inkml:trace contextRef="#ctx0" brushRef="#br0" timeOffset="33366.5734">17332 4319 0 0,'0'0'440'0,"0"0"-6"16,0 0-94-16,0 0-51 0,0 0-52 0,0 0-48 16,-68-119-44-16,64 110-40 0,4 2-26 15,0 0-34-15,0 0-21 0,0 1-16 0,4 2-9 16,3-1-9-16,2 0-9 0,2 1 5 0,6-1 6 15,2 1 7-15,1 1 8 0,5-1 5 16,1 0 2-16,2 1 1 0,3-1 1 0,3 2-1 16,0-1 1-16,2 3 1 0,-2 0-7 0,-3 0-9 15,-3 4-10-15,-6 4-9 0,-3 3-6 0,-6 4-4 16,-3 1 2-16,-2 2 8 0,-6 3 8 16,-2 2 14-16,0 1 1 0,-3 1-12 0,-6-2 5 15,-1 2 9-15,-2-3 8 0,-4 2 13 0,2-4-6 16,-4 0-3-16,-2-3-3 0,4-2 5 15,-3 0 1-15,1-1-2 0,0-1-6 0,0-1-7 16,4-2-7-16,2-1-16 0,1 0-27 0,3 0-59 16,1 2-96-16,6-1-172 0,1-3-323 15,0 0-348-15</inkml:trace>
  <inkml:trace contextRef="#ctx0" brushRef="#br0" timeOffset="33970.9894">18098 4443 2403 0,'0'0'127'0,"0"0"-91"0,0 0-43 0,0 0-7 16,0 0 13-16,0 0 12 0,0 0-11 16,0 0-9-16,0 0 5 0,0 0-5 0,0 0 2 15,-88 137 0-15,88-101 0 0,1 0 5 0,3 1-1 16,1-1 3-16,0-2-9 0,1-1 4 0,0-5-1 15,-1-3 0-15,-1-4 5 0,0-3-1 16,-2-4 0-16,-1-5 2 0,1-2 5 0,-2-4 1 16,0-2 14-16,1-1 26 0,-1 0 32 0,0 0 35 15,0-4 4-15,0-2-28 0,0-4-32 0,-3-4-33 16,-1-6-17-16,-2-1 0 0,0-2 2 16,0-6-4-16,0-4-4 0,1-4 1 0,0-2-4 15,2-5 1-15,0-1 1 0,2-1-2 0,1-2 1 16,0 4-1-16,2 2 3 0,3 5-1 0,2 6-3 15,4 5-7-15,1 7-9 0,3 3-3 0,1 1-7 16,0 3 1-16,3 3 0 0,2 1 0 16,-1 2 3-16,3 2 4 0,3 1 3 0,-1 0-2 15,-1 3 2-15,-2 0-4 0,-2 5-6 0,-5 1 0 16,-1 4-8-16,-5 1-6 0,-3 2 0 0,-5 3 3 16,-1 1 9-16,-3 3 11 0,-7 1 11 15,-7 3 3-15,0 1 5 0,-5 2-3 0,-4 1 6 16,-2-1-1-16,-4-1 0 0,0 1 11 0,-2-2-1 15,1-2 2-15,1-1 2 0,3-1-2 16,4-2-3-16,4-1-2 0,5-2-5 0,5-2-2 16,4-4-1-16,5-1-4 0,2-1-4 0,0 0-4 15,2-3 2-15,8 1 6 0,0 0 9 0,7 2 1 16,1-1 3-16,3 1-5 0,2 0-1 16,0 1-3-16,3 0-1 0,-2-1 1 0,3 1-2 15,-1 0 4-15,1 0-2 0,2 1-1 0,-3 0 0 16,1-1-7-16,0 1-6 0,-3-2-11 0,3 1-19 15,-3-4-30-15,-2 0-52 0,3-1-72 0,-2-4-111 16,1 0-177-16,-7 0-197 0,-4 0 48 0</inkml:trace>
  <inkml:trace contextRef="#ctx0" brushRef="#br0" timeOffset="34313.0783">18861 4505 0 0,'0'0'51'0,"0"0"429"0,0 0-2 0,0 0-40 16,5-128-57-16,-16 115-79 0,0 3-84 0,-6 2-64 15,-1 3-45-15,-3 0-27 0,-1 3-23 16,0 2-17-16,-2 0-12 0,-1 2-15 0,0 6-6 16,0 4-7-16,1 5-8 0,0 3 0 0,-2 4 1 15,5 4-2-15,1 2 2 0,2 1 2 0,5 2-4 16,2 1-3-16,4 0 2 0,7 0-8 16,0-2 3-16,2-1 0 0,8-3 4 0,7-1 4 15,3-2 2-15,3-6 2 0,5-4-1 0,4-3 5 16,1-5 1-16,4-3-1 0,3-4 0 0,2-1-1 15,0-7-1-15,-2-4 5 0,0-3 0 0,-5-2-1 16,-4-4 1-16,-5 0 0 0,-5-5 1 0,-6-3 3 16,-6-3 2-16,-7 0 0 0,-2-3 2 0,-8 0-10 15,-5-1-11-15,-3 0-10 0,-6 6-19 16,-1 0-3-16,-2 9-12 0,4 4-11 0,-2 7-4 16,2 6-14-16,4 2-14 0,1 2-14 0,3 4-23 15,5 3-46-15,5 2-85 0,3 0-148 16,7-1-155-16,2-2-165 0,-3-2 730 0</inkml:trace>
  <inkml:trace contextRef="#ctx0" brushRef="#br0" timeOffset="34966.9217">19187 4348 122 0,'0'0'631'0,"0"0"-72"0,0 0-113 16,0 0-123-16,0 0-93 0,0 0-80 0,0 0-60 16,0 0-45-16,0 0-46 0,0 0-6 15,0 0 1-15,0 0 12 0,0 0 18 0,40 65-7 16,-40-40-9-16,0 4-4 0,0 0-1 0,3-1 0 15,1 3 1-15,0-5 2 0,1 0 1 0,-2-1 2 16,2-2 0-16,-1-4-1 0,0-2-2 0,0-5-1 16,-1-3 1-16,-1-1-1 0,-1-5 0 0,0-1 0 15,-1-1 13-15,0-1 21 0,0 0 31 16,0-1 31-16,0-4 6 0,0-2-23 0,0-3-32 16,-2-5-31-16,-1-5-17 0,-1-1 4 0,2-3 1 15,0-3 3-15,0-1 2 0,2-4-2 16,0-2 4-16,0-2-2 0,0-1-1 0,3-1-1 15,0 0-4-15,-1-1 0 0,4 4-5 0,-2 1-1 16,1 3-4-16,1 6-1 0,-1 5-3 0,2 1-2 16,1 4-4-16,-1 3-7 0,1 2-3 15,3 2-7-15,-1 2-4 0,2 1-1 0,3 2-4 16,0 0 1-16,1 3 3 0,1 0-2 0,0 1 6 16,-2 5 2-16,1 2-1 0,-3 3-2 0,-2 2-2 15,-5 3-6-15,-1 4 6 0,-2 2 6 16,-3 2 3-16,0 2 10 0,-5 3 0 0,-4 1 1 0,-4 1 0 15,-2-2 1-15,-2 1 4 0,-3-3 1 16,-5 1 4-16,0-1 2 0,-3-3 3 0,-2-2 4 16,1-2 4-16,3-3 3 0,2-5 0 0,3-1 1 15,5-2 2-15,5-5-3 0,6 0-1 16,2-4 0-16,3 0-11 0,0 0-9 0,1 0-14 16,4-2-4-16,3 0 9 0,6-3 9 0,3-2 18 15,5-2-1-15,6 0-3 0,0-2-3 0,4 1-3 16,-3-1 2-16,0 2 1 0,-4 2 2 15,1 2 1-15,-3 1 0 0,-2 1 1 0,-1 3 2 16,-2 0-3-16,0 0-1 0,-3 7-2 16,1 2-4-16,-2 3 0 0,-3 3-1 0,0 2-3 15,-3 1-2-15,-5 1 1 0,-1 0 2 0,-2 0 6 16,-4-2 9-16,-4-1 6 0,-5-1 7 0,-1-2 3 16,-5-2-2-16,-2-2-1 0,-5 0-3 0,-4-3-4 15,-1 0-1-15,-2-3-3 0,-1-1-5 16,-2-2-1-16,2 0-2 0,2-1-7 0,3-4-8 15,5-2-27-15,3-3-45 0,6 0-97 0,5-3-162 16,5 2-511-16,3 3-624 0</inkml:trace>
  <inkml:trace contextRef="#ctx0" brushRef="#br0" timeOffset="35299.1704">19985 3959 2918 0,'0'0'55'0,"0"0"-32"16,0 0-36-16,0 0-15 0,0 0 8 0,0 0 14 16,0 0 2-16,0 0 2 0,0 0 10 0,0 0-4 15,0 0 0-15,-54 150-1 0,51-111-3 16,-1 1 0-16,1 2 0 0,0 1 5 0,0-2-3 16,1 1 3-16,-2 0-2 0,3-4-3 0,-2-4 1 15,3-1-2-15,0-5 1 0,0-2-1 0,1-4 4 16,6-4-1-16,-1-1 2 0,1-2 7 15,5-2 0-15,1-2 4 0,2 0 5 0,4 0-4 16,2-2 0-16,1-2-1 0,4 0-5 0,-2-1-6 16,2 0 0-16,-1 0-2 0,0-2-2 0,-1 0 8 15,-3-1-10-15,1 0-2 0,-3-2-3 0,1 0-11 16,-1-1-1-16,-2 0-7 0,-3 0-14 16,1 0-25-16,-2-1-38 0,-1-3-46 0,-3 1-80 15,-1-4-183-15,-1 1-440 0,-1 2-319 0</inkml:trace>
  <inkml:trace contextRef="#ctx0" brushRef="#br0" timeOffset="35591.4618">20785 4073 1797 0,'0'0'847'0,"0"0"-760"0,0 0-22 16,0 0 18-16,0 0 27 0,-134-64 11 15,116 58-30-15,-1 3-38 0,4 1-28 0,0 2-18 16,-2 0-6-16,0 5-2 0,1 5-4 0,-3 6-3 16,2 1-5-16,0 8 0 0,-2 2 0 0,5 2 7 15,1 5-1-15,2 1 0 0,5 3-3 16,1-1-5-16,5 1 3 0,0-1 2 0,5 1 5 16,7-5 1-16,1 2 2 0,5-5-3 0,3-1-1 15,1-4 0-15,4-2-1 0,-1-5-1 0,4 0 0 16,0-4-8-16,-1-4-15 0,2-4-12 15,-1-2-20-15,-2-4-27 0,3 0-41 0,-4-4-93 16,-9-2-251-16,-3 3-841 0</inkml:trace>
  <inkml:trace contextRef="#ctx0" brushRef="#br0" timeOffset="36380.5198">20392 4270 1479 0,'0'0'149'0,"0"0"-111"0,0 0-38 15,0 0 14-15,0 0 29 0,0 0 21 16,0 0 1-16,0 0 15 0,0 0 15 0,0 0 10 16,0 0-2-16,0 0-19 0,0 0-20 0,0 0-14 15,150 97-18-15,-98-97-5 0,-1 0 0 16,4-5-1-16,0-3 9 0,-4 0 2 0,-4-2 2 16,-1-3 4-16,-5 1-2 0,-6-4 7 0,-2 0 12 15,-8-2 11-15,-4-1 10 0,-4 1 4 0,-5-1 1 16,-4 1-6-16,-5 1 1 0,-2 2-3 15,-1 1-12-15,-1 2-7 0,-3 1-16 0,-3 4-12 16,-2 1-8-16,5 1-7 0,-3 3-9 0,6 0-8 16,-1 2-10-16,2 0-16 0,0 0-7 0,-2 2-16 15,1 5 6-15,-3 2 12 0,0 7 6 16,-3 3 17-16,4 5-2 0,-3 1 4 0,4 2 2 0,0 2 1 16,0 1 1-16,2-3-1 0,0 1 4 15,0 0 2-15,2-3-1 0,0 0 4 0,0 0-4 16,1-3 0-16,1-2 0 0,-2-4-2 0,2-3 1 15,1-5 1-15,-4 0 1 0,1-5-1 16,1 0 4-16,0-2 2 0,-2-1 3 0,0 0 9 16,-1 0 1-16,1 0 5 0,2-1 2 0,-2-4 1 15,3-2-5-15,-2-4-6 0,5-6-7 0,0-3-8 16,-1-3 4-16,1-4-1 0,-5 0 3 16,1-3 1-16,-1-1-5 0,-2-3-2 0,0 0-2 15,0-1-2-15,0-1 2 0,-2 4-3 0,1 3 0 16,-1 9-3-16,2 5 3 0,-1 8 0 0,0 4-7 15,-1 2-1-15,1 1-21 0,1 0-20 16,-2 0-18-16,2 2-18 0,0 5 19 0,0 4 20 16,0 4 24-16,0 4 18 0,0 4 3 0,2 1 2 15,1 0 1-15,0 0 10 0,2-2-8 16,1-3-2-16,1-2 4 0,-1-4-5 0,0-2 5 16,1-3 2-16,1-2-1 0,-2-1 3 0,3-2 5 15,2-2 3-15,1-1 3 0,3 0-1 0,1-3-3 16,3-3-4-16,1-1-2 0,1-3-5 0,3 0-1 15,-2-3 2-15,0-1 0 0,-1-2 4 0,-2-2 4 16,0 0 1-16,-3-1 4 0,1 0 6 16,-5 1-3-16,4 0-3 0,-6 3-3 0,-1 3-11 15,-3 2 5-15,0 5 1 0,-4 3-2 0,-2 2 1 16,0 0-4-16,0 0-5 0,0 0-10 0,0 2-11 16,0 4-8-16,0 4 6 0,2 3 7 15,2 6 11-15,1 3 6 0,2 3 1 0,-3 1 1 16,4 2-1-16,-2 0 2 0,0-1-2 0,4 1-1 15,0-1 5-15,0-2-3 0,1 1-1 16,1 2 1-16,1-5-1 0,-1 1-1 0,-1-2-1 0,1-2-9 16,-3-3-15-16,-1-2-50 0,-3-3-143 15,2-2-639-15,-5-5-837 0</inkml:trace>
  <inkml:trace contextRef="#ctx0" brushRef="#br0" timeOffset="41489.1697">5055 1868 0 0,'0'0'23'0,"0"0"218"0,0 0-48 0,5-130-13 16,-5 104-40-16,0 3 14 0,-4 5 12 16,-3 1-24-16,0 4 7 0,-3 4-37 0,0 0-44 0,-4 1-33 15,0 3-47-15,-5 2-25 0,-2 3-32 16,-4 0-13-16,-1 5 0 0,-5 10-1 0,-3 5 16 15,-2 6 13-15,-3 7 14 0,-1 3 18 0,2 7 8 16,-2 7 23-16,3 7-4 0,-3 10 10 16,4 6 2-16,1 8-8 0,4 5 6 0,2 5-9 15,7 1 3-15,3 2 5 0,4-2 4 0,4 0 22 16,4-4-4-16,4-3-6 0,3-2 0 0,2-6-25 16,8-6-2-16,3-4-5 0,7-7-6 15,1-6-17-15,6-8 1 0,5-6 0 0,3-7 11 16,4-5 27-16,3-4 2 0,6-6 10 0,1-6-5 15,0-2 8-15,5-6 15 0,-2-4 7 16,-1-7 6-16,4-9 1 0,0-7-4 0,-2-9 2 16,3-4-1-16,0-7 3 0,3-7-1 0,-2-5 1 15,1-6 2-15,0-5-3 0,-6-2-3 0,-2-4-6 16,-7-1-8-16,-6-2-13 0,-13-1-20 16,-6 0-8-16,-8-2-28 0,-10 1-9 0,-7-4-7 15,-10 0-18-15,-11 3 19 0,-12 2-3 0,-8 7 1 16,-10 9 16-16,-6 10 24 0,-4 7 13 0,-7 10 15 15,0 8-8-15,-7 5-37 0,-4 8-16 0,-2 5-21 16,-3 7-32-16,3 1-68 0,0 11-88 16,14 4-232-16,20-1-89 0,22-5 393 0</inkml:trace>
  <inkml:trace contextRef="#ctx0" brushRef="#br0" timeOffset="49061.2306">16888 5372 0 0,'0'0'0'0,"0"0"6"15,0 0 114-15,0 0 14 0,0 0 25 16,0 0 24-16,0 0-13 0,0 0-21 0,0 0-35 0,0 0-32 15,0 0-8-15,0 0-10 0,33-18 17 16,-8 13 21-16,13-3 3 0,12-2 10 0,11 1-4 16,12-1-15-16,12 0-16 0,13 0-19 0,12 0-14 15,8 4-10-15,11 0-13 0,13 2-3 16,7 1-7-16,10-2-2 0,7 1-2 0,6 0-1 16,1-1-1-16,3 1 0 0,0-3 3 0,-1 0 1 15,-4-2 5-15,-1 0 15 0,-5-1 7 0,-3 0 6 16,-2-2 6-16,-7 1-8 0,-5-2-3 15,-5 2-2-15,-7-1-9 0,-8 2-7 0,-6 0-7 16,-7 2-4-16,-10-1-5 0,-5 2 1 0,-12 3-4 16,-11-1-5-16,-10 3-3 0,-13 0-5 15,-8 0-2-15,-13 1 1 0,-10 1-1 0,-6 0-3 16,-9-2 4-16,-7 1 2 0,-1 0 4 0,-5-2-19 16,-3 2-21-16,-7-2-26 0,-6 0-24 0,-7 1-8 15,-6 1-38-15,-11 0-118 0,-10-1-233 16,12 1-248-16,10 1 185 0</inkml:trace>
  <inkml:trace contextRef="#ctx0" brushRef="#br0" timeOffset="49510.9708">16819 5225 2848 0,'0'0'-28'0,"0"0"-44"0,0 0-23 0,0 0 5 16,0 0 16-16,0 0 30 0,134-58 23 0,-75 46 12 15,11 1 14-15,10-1 4 0,11 1 5 16,8-1 1-16,10 3 0 0,6 0-1 0,7 0-1 0,8 4 9 15,9-2-2-15,8 3 5 0,9-1 2 16,7 0-13-16,5 2 5 0,4-1-6 0,3 1-5 16,-1 2 2-16,0-2-5 0,-3 2-1 0,-3 0 2 15,-6-2 2-15,-5 1-1 0,-5 1 0 16,-10-2 0-16,-7 1 1 0,-6-2 3 0,-11 2-4 0,-10 0-1 16,-5 1-1-16,-11 1-1 0,-4-2 0 15,-11 1 0-15,-7 1 0 0,-7 0-1 0,-9 0-2 16,-7 0-1-16,-8 0-6 0,-8 0 1 15,-6 0-1-15,-10 0 0 0,-4 0 3 0,-6 0 3 16,-5-1 6-16,0 1 10 0,0-2 7 0,-2 2-21 16,-6-1-25-16,-1-2-39 0,-2 1-59 0,-8-1-66 15,-3 1-160-15,4 1-432 0,5 1-482 0</inkml:trace>
  <inkml:trace contextRef="#ctx0" brushRef="#br0" timeOffset="49649.4789">21246 4991 1769 0,'0'0'83'15,"0"0"-187"-15,0 0-150 0,0 0-86 16,0 0-97-16,0 0-237 0,0 0 631 0</inkml:trace>
  <inkml:trace contextRef="#ctx0" brushRef="#br0" timeOffset="145583.2552">19685 5099 0 0,'0'0'0'0</inkml:trace>
  <inkml:trace contextRef="#ctx0" brushRef="#br0" timeOffset="155212.8763">16997 2407 15 0,'0'0'368'0,"0"0"-245"16,0 0-44-16,0 0-55 0,0 0 19 0,0 0 24 15,0 0 25-15,0 0 18 0,0 0 17 16,0 0 24-16,64-116 14 0,-58 110 1 0,0-1-4 16,-3 0-15-16,0 1-19 0,2 0-21 0,-4-1-13 15,1 0-13-15,-1 0-16 0,-1 0-9 0,0 1-5 16,0-1 0-16,0-1 0 0,-1 3 3 0,-4-2-12 16,-2 2-23-16,-1-1-17 0,-3 0-11 15,-3 1-1-15,-2 1 3 0,-4 2-1 0,1 1-3 16,-4 1 0-16,0 0 4 0,-3 4 5 0,2 1-1 15,-1 2 0-15,3 2-2 0,1-1-1 0,2 0-1 16,3 3-1-16,1-1-9 0,2 0-8 0,4-1-9 16,1 0-7-16,5 2-3 0,0-1 2 15,0 0 2-15,3 2 4 0,0-1 3 0,0 0 3 16,6-1 1-16,-2 1 2 0,3 0 10 0,1-1 10 16,1 1 4-16,0-1 7 0,3-1-6 0,1 1 0 15,-1 0 4-15,4 1 1 0,-1 1 1 16,5 1 0-16,-1-1 3 0,2 2 0 0,3 1 5 15,-1 0-3-15,0 1-6 0,0 0-2 0,2 1 8 16,-4 2 0-16,0-2 1 0,-4 0 1 16,-2 1-7-16,-3-5-4 0,-5 0 1 0,-4-1 1 15,-2-2 8-15,-1 1 12 0,-2-3 8 0,-7 2 7 16,-2 1 2-16,-2-2-2 0,-5 1-4 16,-2-1-6-16,-2 0-8 0,-3-2-6 0,1 1-1 0,3-2-3 15,-1-2 0-15,0 0-1 0,-1-2-8 16,6-1-11-16,-1-1-17 0,3 0-33 0,0 0-45 15,6 0-77-15,-1-2-97 0,4-3-197 0,1 2-224 16,3 1 27-16</inkml:trace>
  <inkml:trace contextRef="#ctx0" brushRef="#br0" timeOffset="155596.0208">17501 2345 402 0,'0'0'340'0,"0"0"-124"0,0 0-89 16,0 0 14-16,0 0 38 0,0 0-33 0,0 0-45 16,0 0-44-16,-131-33-29 0,104 34-12 15,4 5-2-15,0 1-2 0,-2 2-4 0,3 2-5 16,2 6-11-16,0 1-4 0,0 4-3 0,5 3-3 16,-2 3 9-16,2 1 3 0,0 2 3 15,5-3-5-15,1 1 1 0,4-2-13 0,2 0 3 16,3-3 7-16,4 0 3 0,5-3 8 0,3 0 0 15,2-1 7-15,4-4 4 0,3-2 7 16,-1-4-6-16,6-3-1 0,-1-3 2 0,3-4 17 16,1-1 23-16,-1-8 11 0,2-2 8 0,-2-6 2 15,-2-1-2-15,-3-1 0 0,-3-3-3 0,-2-1-2 16,-5-2-1-16,-2-2-6 0,-3-4-1 0,-6-1-11 16,-2-2-14-16,0 0-7 0,-3 2-14 15,-6 3-10-15,0 4-11 0,-2 4-20 0,-1 5-17 0,1 3-13 16,-4 5-12-16,4 1-10 0,1 4-32 15,-2 2-56-15,1 1-102 0,1 2-182 0,0 6-206 16,3 0-25-16,4-3 672 0</inkml:trace>
  <inkml:trace contextRef="#ctx0" brushRef="#br0" timeOffset="155982.2726">17698 2304 1466 0,'0'0'317'0,"0"0"-107"0,0 0-59 15,0 0 3-15,0 0 29 0,0 0-4 0,0 0-34 16,0 0-43-16,0 0-42 0,0 0-30 0,0 0-23 16,0 0-18-16,0 0-19 0,0 0-34 15,25-26-34-15,-25 33 4 0,0 4 24 0,-3 6 34 16,-1 8 42-16,-2 2 6 0,0 4-3 0,-2 3 1 16,-1-1 2-16,0-1 2 0,2-1-1 0,0-3-4 15,-2-2-1-15,1-3-4 0,5 1 1 16,-2-5-1-16,3-1-3 0,2-1-2 0,0-4-1 15,0-1 3-15,2-1 0 0,4-1 2 0,-1-2 3 16,2-1 1-16,2-1 8 0,0 0 6 0,0-1 5 16,4-2 7-16,0-1 0 0,5 0 6 15,0-2 0-15,2 0 0 0,2-6-1 0,-1-1-6 16,3-2-5-16,1 0-3 0,-2-1-4 0,0 1-5 16,-2-1-3-16,-4 3-5 0,-2 1-5 15,-5 2 1-15,-5 3-2 0,1 0 2 0,-5 1 0 16,0 0-2-16,-1 0 3 0,0 0-8 0,0 0-2 15,0 0-5-15,0 0-10 0,0 0-25 0,-1 0-48 16,0 0-85-16,-1 0-125 0,2 0-225 0,0 0-365 16,0 1-178-16</inkml:trace>
  <inkml:trace contextRef="#ctx0" brushRef="#br0" timeOffset="156382.5663">18266 2280 2447 0,'0'0'56'0,"0"0"-17"0,0 0 28 16,0 0 21-16,0 0 22 16,0 0 4-16,0 0-26 0,0 0-25 0,0 0-26 0,0 0-23 15,0 0-23-15,0 0-30 0,0 0-30 0,0 0-8 16,-55-52 11-16,51 69 20 0,-1 8 32 15,-1 4 14-15,1 5-2 0,-3 3 5 0,2-1-1 16,2 2-2-16,1-2 3 0,0 0-2 0,1-4 4 16,2-2 1-16,0-3-2 0,2-2-2 15,4-4-4-15,2-2 1 0,2-4 4 0,1-1 7 16,2-5 7-16,3-1 9 0,-1-5 7 0,5-3 10 16,3-2 8-16,3-7 3 0,3-6 0 0,2-3-7 15,0-3-8-15,0-3-6 0,-2-4-9 0,-3 1 6 16,-1-4-2-16,-5-1-2 0,-4-5-2 15,-1-3-13-15,-5-1-10 0,-3-1-7 0,-1 4 0 16,-4 6-7-16,-2 6-4 0,-2 6-10 0,-5 5-22 16,3 6-17-16,1 2-30 0,-1 3-39 15,2 2-76-15,1 2-145 0,0 4-273 0,0 2-244 16,1-1-21-16</inkml:trace>
  <inkml:trace contextRef="#ctx0" brushRef="#br0" timeOffset="156748.9194">18784 2280 2484 0,'0'0'193'0,"0"0"-65"0,0 0-4 0,0 0-3 15,0 0 0-15,0 0-26 0,0 0-20 16,0 0-23-16,0 0-18 0,0 0-5 0,0 0-17 16,0 0-5-16,122-108-2 0,-108 101-4 0,5 0 3 15,1 1-2-15,-2 0 2 0,2 2-6 0,-3-1 6 16,-1 1 2-16,-4 1-1 0,1 1 12 15,-5 0-5-15,-1 1 3 0,-5-1 3 0,1 1-1 0,-2 1 4 16,0 0-1-16,-1 0-2 0,0 0-10 16,0 0 3-16,0 0-4 0,0 0-3 0,0 0 5 15,0 0-13-15,0 1-5 0,0 1-6 16,0 0-12-16,0 2-5 0,-1 6 8 0,1 6 9 16,-1 4 10-16,-2 5 13 0,1 3-5 15,-3 0-3-15,0 3-1 0,-2 1-1 0,-1 2 3 16,1 0 1-16,0 1 3 0,2 0-3 0,0-5-2 0,2 0 0 15,0-3-1-15,2-3 4 0,1 0-1 16,0-2 0-16,0-1 3 0,1-3-16 0,2-2-20 16,1 0-42-16,1-4-60 0,-1-2-76 0,2-3-112 15,-1-2-309-15,-1-4-970 0</inkml:trace>
  <inkml:trace contextRef="#ctx0" brushRef="#br0" timeOffset="157042.1226">19354 2221 2725 0,'0'0'84'0,"0"0"-9"0,0 0-9 0,0 0 6 16,0 0 7-16,0 0-4 0,0 0-18 0,0 0-23 15,0 0-24-15,0 0-31 0,0 0-34 0,0 0-4 16,0 0 8-16,1 15 17 0,-1 8 31 16,2 4 8-16,-2 2-2 0,0 2 7 0,0 1 2 15,0-1-1-15,-2-1 5 0,1-3-1 0,-3-1-6 16,0-4-16-16,3-4-49 0,-2-2-93 16,2-4-160-16,0-3-403 0,1-4-887 0</inkml:trace>
  <inkml:trace contextRef="#ctx0" brushRef="#br0" timeOffset="157195.4095">19463 1853 1736 0,'0'0'-116'16,"0"0"-53"-16,0 0-24 0,0 0 23 0,0 0 54 15,0 0 50-15,0 0 37 0,0 0-11 16,-14 128-85-16,34-104-228 0,-2-6-6 0,-6-5 359 0</inkml:trace>
  <inkml:trace contextRef="#ctx0" brushRef="#br0" timeOffset="157523.4391">19859 2114 1518 0,'0'0'436'0,"0"0"-138"0,0 0-62 16,0 0-33-16,0 0-44 0,0 0-55 15,0 0-46-15,0 0-32 0,0 0-15 0,0 0-9 16,0 0-3-16,0 0-4 0,0 0-1 0,-119 2 0 15,94 17 2-15,0 4 1 0,4 2-2 16,-3 2 1-16,2 2 1 0,3 2-2 0,1 0 2 16,2 0-1-16,5 0 0 0,3-1 0 0,5-2-5 15,0-1 0-15,3-4 3 0,2-2 4 0,2-3 1 16,3-3 2-16,3-2-2 0,1-3 1 16,-2-3 1-16,3-2 5 0,3-2 5 0,-1-2 4 15,3-1 5-15,-1-1 1 0,3-7 1 0,0-2 3 16,-3-3 0-16,0-3-1 0,0-6 0 0,0-2-7 15,-2-5-4-15,0-2-5 0,-4 1-5 16,0-2-6-16,-3 2-1 0,-1 2-7 0,0 1-10 16,-4 2-9-16,0 4-16 0,1 2-11 0,-2 2-23 15,1 3-35-15,-1 4-45 0,2 2-79 0,4 1-96 16,-2 3-125-16,3 2-232 0,0 2-57 0,-3-1 549 0</inkml:trace>
  <inkml:trace contextRef="#ctx0" brushRef="#br0" timeOffset="158019.5728">20092 2103 0 0,'0'0'342'0,"0"0"314"0,0 0-101 16,0 0-88-16,0 0-94 0,0 0-91 16,0 0-65-16,0 0-57 0,0 0-52 0,0 0-39 15,0 0-32-15,0 0-23 0,0 0-19 0,0 0-25 16,37-11-13-16,-38 22 2 0,0 3 8 16,-3 10 18-16,0 5 14 0,3 2 3 0,1 1 1 15,0 4 4-15,0-2-1 0,0-2 4 0,0 0 0 16,1-1 0-16,-1-5 1 0,2-2-3 0,-2-5 1 15,0-1-5-15,0-5 2 0,0-2-1 16,0-4 0-16,0-2 4 0,0-2 1 0,0-2 4 0,0-1 12 16,0 0 15-16,0 0 9 0,0 0 10 15,1-2 3-15,0-2-9 0,1-3-17 0,1-6-15 16,-2-8-15-16,3-2-6 0,0-5 0 0,-1-4-2 16,1-3 1-16,-1 0-1 0,-2-1 2 0,1 2 1 15,-2 3-1-15,0 3-2 0,0 5 1 16,0 5 1-16,0 4 1 0,-1 4 2 0,0 6-4 15,1 2-5-15,0 2-7 0,0 0-14 0,0 0-22 16,0 1-31-16,0 4-7 0,0 6 13 0,4 7 25 16,3 3 36-16,3 4 13 15,3 1 4-15,3 2-1 0,5-1-1 0,-1-1 2 0,3-2 2 16,3-2-1-16,-2-1 1 0,3-1 0 0,1-2-5 16,1-2 8-16,2-2 4 0,2-6 2 0,-2-2 6 15,0-4-5-15,-3-2-1 0,-2 0-3 16,-2-5 3-16,-3-5 1 0,-1-2 1 0,-1-5 0 15,-3-2-5-15,3-2 5 0,-6-3 5 16,0-4 0-16,-3-2 4 0,-4-4-12 0,0-3-9 16,-4-1-5-16,-2 0-5 0,-6 1 1 0,-1 7-4 15,-2 4-7-15,-4 5-12 0,0 4-19 0,-2 4-34 16,-3 7-69-16,-6 6-166 0,7 0-615 0,0 0-750 0</inkml:trace>
  <inkml:trace contextRef="#ctx0" brushRef="#br0" timeOffset="159104.751">17487 3204 1905 0,'0'0'187'0,"0"0"-21"0,0 0-24 16,0 0-8-16,0 0-8 0,0 0-41 0,0 0-46 15,0 0-35-15,0 0-17 0,0 0 0 16,0 0 2-16,0 0 4 0,0 0 4 0,-117 70 6 16,94-45-1-16,1 1 2 0,-2 0 6 15,4 1-5-15,-1 2 1 0,8-4-2 0,2 2-6 0,2-2-3 16,2-3 2-16,6-1-2 0,1-2 0 15,0 1 1-15,1 1 3 0,8-3-5 0,2-1 6 16,2 2 3-16,5-2-3 0,6-1 15 0,1-1 0 16,5-1 1-16,3-4 4 0,5-4-4 0,0-2-5 15,3-4-5-15,1-1-7 0,0-7-7 16,0-3-4-16,-1-4-3 0,-1-3-1 0,-2-2 6 16,-4-2 2-16,-2-3 7 0,-4-2 4 0,-3-4 0 15,-5-1 2-15,-5-1-1 0,-3-4 4 0,-3 3 11 16,-5 2 10-16,-1 1 17 0,-3 4 3 15,0 1 4-15,-4 3 3 0,0 1-1 0,-1 2 9 16,-1 5 2-16,1 3 3 0,2 4-6 0,0 3-12 16,0 3-17-16,2 2-18 0,-1 0-22 15,2 0-21-15,0 3-24 0,-1 7-2 0,-2 4 10 16,-1 7 15-16,-2 4 24 0,1 3 5 0,0 1-1 16,0 1-1-16,2-1 1 0,1 3 1 0,1-2 0 15,1-1 1-15,0-2 0 0,0-2-2 0,0 1 0 16,3-3 2-16,4 1-2 0,-1-3 2 15,5-2 1-15,-1 0 4 0,4-3-4 0,0-2-3 16,3-3 3-16,2-2-8 0,2-3 10 0,1-3 2 16,3-3-1-16,1 0 5 0,0-6-7 0,0-5 3 15,-4-1 3-15,0-6 3 0,-2-1 1 16,-3-5 3-16,0-2 0 0,-4-5-7 0,-1-3 3 0,-3-2-5 16,-2-2-5-16,-3-2 0 0,-4 1-4 15,0 3-3-15,-1 3-3 0,-5 2-3 0,-1 7-7 16,0 7-5-16,0 1-8 0,1 7-10 0,2 3-17 15,0 3-31-15,2 3-49 0,1 0-70 0,1 6-47 16,0 6-57-16,0 4-125 0,0-4-310 16,0-3-312-16</inkml:trace>
  <inkml:trace contextRef="#ctx0" brushRef="#br0" timeOffset="159486.3623">18650 3311 2303 0,'0'0'201'0,"0"0"-69"16,0 0-11-16,0 0 10 0,0 0 10 0,0 0-18 16,0 0-36-16,0 0-29 0,0 0-20 0,0 0-13 15,0 0-14-15,0 0-7 0,-56-118-6 16,45 117-6-16,-1 1-4 0,0 0-7 0,-5 6 4 16,-3 2 3-16,1 4 1 0,-2 1 5 0,1 1-2 15,4 1 1-15,0-1 1 0,1 1 1 0,3-1-2 16,1 0-3-16,5 0-7 0,2 0-6 0,2-3 4 15,2 2 4-15,0-2 7 0,6 1 6 16,3 1 1-16,3-2-1 0,3 0 2 0,5 0 1 16,4 0 1-16,1 0-2 0,3 0 2 15,1 0-2-15,-2-1 0 0,1-1 2 0,-7 1-2 0,-3 0 2 16,-2-1-8-16,-5 0-1 0,-4 0-3 16,-1-1-4-16,-3 0 3 0,-2 2 0 0,-1-3 1 15,0 1 6-15,-1-1 6 0,-4 2 3 0,-4-2 3 16,-2 0 4-16,-4-1-5 0,0 1 0 15,-5-1-5-15,1-1-10 0,-3 0-10 0,0-3-21 16,0 0-27-16,1-1-50 0,4-1-75 0,3 0-116 16,3 0-205-16,6 0-383 0,1-1-92 0</inkml:trace>
  <inkml:trace contextRef="#ctx0" brushRef="#br0" timeOffset="159834.4748">18837 3308 2944 0,'0'0'114'0,"0"0"-33"16,0 0-2-16,0 0 2 0,0 0-5 0,0 0-20 15,0 0-26-15,0 0-19 0,0 0-11 16,0 0-1-16,0 0-4 0,0 0 3 0,133-63 2 0,-102 57-3 16,-1 1 4-16,-1 1 0 0,-8 0 0 15,-2 2 4-15,-6-1-2 0,-3 2 2 0,-4 0 2 16,-4 1-2-16,-1 0 8 0,-1 0 4 15,0 0 1-15,0 0-3 0,0 0-5 0,-1 0-6 0,-1 0-5 16,1 1-5-16,0 0-11 0,0 2-9 16,-1 0-13-16,1 4 6 0,-1 3 6 0,-1 3 9 15,-1 4 16-15,1 4-5 0,0 0 7 0,0 2-2 16,0 0 2-16,1 1 5 0,-2 1-3 0,0 1 2 16,1-1-1-16,0 1 4 0,-1-1-4 15,0-2 1-15,2 0 0 0,0 0-10 0,-1-4-16 16,2-1-41-16,-1-1-60 0,2-3-83 0,0-2-130 15,0-4-331-15,2-3-889 0</inkml:trace>
  <inkml:trace contextRef="#ctx0" brushRef="#br0" timeOffset="160156.1899">19518 3257 2415 0,'0'0'219'15,"0"0"-50"-15,0 0-29 0,0 0-12 16,0 0-5-16,0 0-26 0,0 0-39 0,0 0-31 15,0 0-20-15,0 0-6 0,0 0-10 0,0 0-6 16,0 0 4-16,0 0-5 0,-115-18 4 0,103 39-1 16,-2 1 2-16,4 3 2 0,1 0 0 15,3 2 5-15,3-2-5 0,3 0 2 0,0 0 2 16,5-2 0-16,6 0 7 0,0-3-4 0,4-1 3 16,0-2 0-16,2-5-5 0,1-1 1 15,0-4-1-15,-1-4 2 0,3-3 4 0,-3 0 5 16,-2-2 4-16,0-6 6 0,-3-2 9 15,-2-2 0-15,-1-3 2 0,-4-4-3 0,-1 0-5 0,-2-5-5 16,-2-4-3-16,0 1-5 0,-2-3-9 16,-5 1 4-16,-1 3-12 0,-2 5-4 0,0 0-5 0,-1 9-19 15,1 1-11-15,-2 2-13 0,1 6-22 16,0 0-27-16,1 3-54 0,-1 0-87 16,2 6-142-16,3 1-343 0,5-3-762 0</inkml:trace>
  <inkml:trace contextRef="#ctx0" brushRef="#br0" timeOffset="160787.6301">19823 3212 2779 0,'0'0'249'0,"0"0"-120"16,0 0-23-16,0 0-7 0,0 0-8 0,0 0-18 16,0 0-28-16,0 0-24 0,0 0-19 0,0 0-22 15,0 0-26-15,0 0-8 0,0 0 9 16,-40-11 13-16,39 33 24 0,0 4 10 0,1 2-1 15,0 0 1-15,0 1 0 0,0-2-1 0,0-1 1 16,0 0 0-16,0-4 2 0,0-1 0 16,0-2-3-16,0-2 2 0,0-3-2 0,0-3 1 15,0-1 0-15,0-3 0 0,0-3 2 0,-1-1 1 16,-1-2 0-16,2-1 3 0,0 0 3 0,0 0 1 16,0-3 4-16,0-1-8 0,-1-4-14 15,1-5-10-15,0-5-12 0,-1-3 2 0,1-5 8 16,0-1 5-16,0-6 8 0,0 0 4 0,1-2 2 15,-1-1 6-15,0 0 1 0,0 3 5 0,-1 2 5 16,-4 4 5-16,0 7 3 0,1 3 0 0,0 7-5 16,-1 3-5-16,4 3-8 0,0 3-8 15,1 1-10-15,0 0-18 0,0 0-22 0,0 0-20 16,0 7 6-16,4 5 18 0,0 3 21 0,3 3 24 16,0 3 2-16,2 0 1 0,3 0 0 0,1-1-2 15,2-1 0-15,-2-3 2 0,5-3 0 0,-4 1 2 16,2-2 0-16,-5-3-1 0,1-2 3 15,0-4 1-15,-5 0 3 0,1-2 6 0,-2-1 4 16,1 0 5-16,2-5 1 0,1-3-2 0,2-2-5 16,2-3-7-16,1-2-5 0,1-1-2 15,0-3 1-15,2-2 2 0,-1-2 2 0,-2-1 1 16,1-1 0-16,-3 3-1 0,0-1-2 0,-3 4-1 16,-1 4 0-16,-2 5 3 0,-3 3 0 15,0 3-1-15,-2 3-1 0,-2 1-4 0,0 0-4 16,0 0-6-16,0 0-11 0,0 0-19 0,0 2-24 15,-2 4-8-15,1 5 14 0,0 6 21 0,-1 7 25 16,2 4 14-16,0 2-2 0,0 1 1 0,0-1 2 16,0-3 1-16,3-2-3 0,1 0 0 15,-1-4 1-15,4-1-3 0,-1-1 3 0,1-2-1 16,1-2-2-16,1-2-6 0,-1-3-18 0,1-4-45 16,0 0-81-16,1-6-114 0,-2 0-348 0,-1 0-1023 15</inkml:trace>
  <inkml:trace contextRef="#ctx0" brushRef="#br0" timeOffset="161046.6315">20737 2881 2107 0,'0'0'497'0,"0"0"-341"16,0 0-35-16,0 0-34 0,0 0-25 16,0 0-24-16,0 0-22 0,0 0-16 0,0 0-6 15,0 0 1-15,0 0 2 0,0 0 6 0,0 0 2 16,-136 64-1-16,114-37-1 0,-1 1-1 15,3 3 1-15,2 0-1 0,1 1 4 0,-1 2 0 16,6 0 0-16,-1-3 0 0,6-1-5 0,0-3-1 16,5-2 5-16,2 0-4 0,0-2 1 15,2-1-1-15,7-1-4 0,2-2 8 0,6-1 3 16,1-2 5-16,5-3 3 0,1-2-10 0,5-4-10 16,1-3-24-16,2-3-49 0,1-1-83 0,-1-6-173 15,-7 0-586-15,-9 1-673 0</inkml:trace>
  <inkml:trace contextRef="#ctx0" brushRef="#br0" timeOffset="161833.0517">20482 3171 2228 0,'0'0'141'0,"0"0"-97"0,0 0-51 0,0 0-8 0,0 0 16 16,0 0 24-16,0 0 23 0,0 0 25 15,0 0 9-15,0 0 7 0,0 0-11 0,131 67-20 16,-86-67-14-16,3 0-15 0,1-6-6 0,-6-2-1 16,-1-3 0-16,-3-1-5 0,-4-3 1 15,-1-2-1-15,-2-2-4 0,-1 1 9 0,-2-3 3 0,-5-1 3 16,-3 0 10-16,-3 0-2 0,-3 2 0 16,-5 1 4-16,-4 2 0 0,0 3 5 15,-3 5 6-15,-2 1-2 0,-1 5-4 0,0 0-8 0,0 3-11 16,-1 0-11-16,1 0-17 0,-2 0-15 0,1 0-16 15,-1 3-19-15,-2 4 7 0,1 3 7 16,-5 7 14-16,0 4 21 0,-2 2-6 0,5 5 10 16,-2-1 2-16,1 2-3 0,2 0 7 15,3-2-5-15,-1 1-1 0,2-3 2 0,0-3-1 16,0-1 0-16,0-4 3 0,0-2-1 0,2-2-2 16,-1-4 2-16,0-4-2 0,-1 1 3 0,0-6 9 15,0 1 2-15,0-1 8 0,0 0 10 16,0 0 6-16,0 0 9 0,0-1 5 0,0-3-6 15,0-3-19-15,0-4-9 0,0-6-12 0,0-1-6 16,-1-5 10-16,1-4-9 0,0-2-3 0,0-5 0 16,0-2-5-16,4-2 4 0,2-1-2 0,1 2 3 15,-2 0-8-15,5 3 5 0,-1 1 2 0,1 6-2 16,1 2 3-16,-1 4-6 0,0 3-5 16,3 2-4-16,0 4-6 0,1 2 1 0,1 2 0 15,1 2-2-15,2 3-3 0,1 3 2 16,-2 0 0-16,3 3 2 0,-2 4 6 0,0 2-5 15,2 2 1-15,-5 1-1 0,1 2 1 0,1-1 5 16,-3 4-1-16,-4-1-2 0,-1 0-2 0,-5 1-1 16,-4 0 3-16,0-2 6 0,-9 2 10 0,-5 1 2 15,-7-1 1-15,-5 0 3 0,-6 1-3 16,-1-4 1-16,-2 2 1 0,0-2-1 0,3-2-5 16,2 1 3-16,4 0-2 0,3 0 2 0,9-1 4 15,0 0-5-15,5-1-1 0,3 2 2 0,1 0-1 16,2 1 5-16,3 0 5 0,0 0 4 0,8 1 5 15,2 0 6-15,5 0 6 0,1 1 6 16,5-1 6-16,3-1-3 0,0-2-4 0,1 1-1 16,3-1-6-16,3 0 5 0,1 0 1 0,4-1-5 15,-3 3-8-15,3-1-7 0,-2-1-4 16,-2-1-4-16,-2 1 4 0,-1-1-4 0,-5 0-4 16,2 0 1-16,-5-3-8 0,-7-1 4 0,-1-2 2 15,-6-3-2-15,-1 1 0 0,-4-3-3 0,-2 1-9 16,0-1-21-16,-2 0-28 0,-6 0-53 15,-4-4-81-15,0 1-202 0,1 2-1373 0</inkml:trace>
  <inkml:trace contextRef="#ctx0" brushRef="#br0" timeOffset="162624.8407">16685 3072 1891 0,'0'0'54'0,"0"0"-19"16,0 0 2-16,0 0 28 0,0 0 47 0,0 0 37 15,0 0 8-15,0 0-18 0,0 0-37 0,0 0-44 16,0 0-41-16,0 0-28 0,-44-36-15 15,63 33 3-15,9 0 11 0,13-2 14 0,13-3 11 16,17-2 14-16,18-1 3 0,16-2-2 0,15-1-3 16,16-4-11-16,13-2 7 0,10-1 1 0,7 1-2 15,8-1 1-15,8 1-1 0,4-1-1 16,2 1 1-16,-1 3 2 0,-2 1-5 0,-3 3-6 16,-8 4-2-16,-8 4-7 0,-9 0 2 0,-10 1 5 15,-12 2-5-15,-13 1 2 0,-14-2-3 0,-13 2 0 16,-14-1 2-16,-12 0 2 0,-15-1-1 15,-12 0 1-15,-13 1 1 0,-14-1 3 0,-8 2 13 16,-7-3-9-16,-2-2-35 0,-11-2-41 0,-8-2-50 16,-7 0-32-16,-12 2-18 0,-11 2-45 0,-12 2-122 15,13 4-352-15,14-1-747 0</inkml:trace>
  <inkml:trace contextRef="#ctx0" brushRef="#br0" timeOffset="162968.6401">16743 3181 2140 0,'0'0'458'0,"0"0"-398"16,0 0-30-16,0 0-19 0,0 0-2 0,0 0-2 15,0 0-5-15,0 0-6 0,0 0 1 16,0 0 7-16,0 0 7 0,0 0 11 0,132-81 1 16,-74 72 1-16,12 1 3 0,12-1-4 0,12-2 5 15,15-2 3-15,11-1-8 0,7-1-2 16,12-1-5-16,5 0 0 0,5-1 1 0,5-2 4 16,1 2-8-16,4-2-4 0,-5 0 0 0,-4-1-5 15,-4 1 9-15,-9-1-5 0,-7 2-2 0,-13 0-3 16,-14 2-4-16,-12 2 2 0,-16 1-7 0,-13 2-5 15,-13 4-26-15,-16-2-51 0,-9 4-72 0,-13 2-153 16,-6-1-346-16,-4 3-871 0</inkml:trace>
  <inkml:trace contextRef="#ctx0" brushRef="#br0" timeOffset="163879.8174">17708 4078 1608 0,'0'0'-276'0,"0"0"-69"0,-136-22 14 15,96 14 91-15,10 1 222 0,9 0 146 0,3 2 50 16,6 0 30-16,2 1 14 0,3 2 9 16,6 1 6-16,1 1-26 0,0 0-67 0,0 0-82 15,0 0-72-15,3 0-26 0,3 0 19 0,3 0 35 16,3 0 44-16,6 0 25 0,4-1 16 15,9-1-4-15,8 0-4 0,7-1 0 0,12-1-12 0,11-1-4 16,14-3 2-16,15-3-5 0,15-3-1 0,15-1-4 16,14-3-14-16,10-4-19 0,10 1-9 0,2 1-9 15,5 0-6-15,1 1-2 0,-2 1-2 16,-2 0-4-16,-4 2-1 0,-5 0 0 0,-6 1-1 16,-7 3-1-16,-11 2 2 0,-11 1-2 0,-11 4 1 15,-17 1-5-15,-13 0-4 0,-12 2 4 16,-19-1-2-16,-11 2 2 0,-16 0 2 0,-9 1 2 15,-7-2 0-15,-7 2-10 0,-10-4-32 0,-10 1-42 16,-10-2-38-16,-13 3-32 0,-15 0-3 16,-13 2-3-16,-12 0-9 0,-10 0-17 0,-15 4-21 15,-5 0-29-15,-9 0-46 0,-6 2-62 0,-7 1-91 16,-2 1-25-16,-5 2 269 0,-1 1 188 0,-1 1 0 16,1 4 0-16,-2-2 0 0,6 2 0 0,2 2 0 15,6 1 0-15,7-2 160 0,8 1 190 16,8 3-12-16,11-1-56 0,10 0-41 0,10 0-40 15,13-3-44-15,11-2-24 0,12-3-30 0,12-1-17 16,10-6-19-16,12 0-23 0,7-3-34 0,4 0 10 16,9 2 26-16,11-1 37 0,12 0 49 15,14-3-7-15,13-3-16 0,17-6-20 0,14-4-19 16,14-5-12-16,14-2-6 0,10-2-7 16,12-3-7-16,9 0-5 0,7 0-4 0,6-1-13 0,4 4-3 15,1-2-4-15,-1 3-6 0,0 0 6 0,-5 2-1 16,-5 4-2-16,-6 0 1 0,-6 5-3 15,-11 1-5-15,-8 2 1 0,-12 1 1 0,-11 1-4 16,-14 3 3-16,-15 1-4 0,-12 1-12 0,-17 0-9 16,-13 0-30-16,-14 0-63 0,-11 1-96 15,-10 4-64-15,-14 2-88 0,-3-1-372 0,2-1-621 0</inkml:trace>
  <inkml:trace contextRef="#ctx0" brushRef="#br0" timeOffset="164103.7798">17301 5100 1025 0,'0'0'103'0,"0"0"-34"0,0 0 6 0,0 0 50 16,0 0 38-16,0 0-10 0,0 0-75 15,0 0-141-15,0 0-117 0,0 0-55 16,0 0-13-16,0 0-71 0,0 0-142 0,0 0 176 0</inkml:trace>
  <inkml:trace contextRef="#ctx0" brushRef="#br0" timeOffset="183531.5437">21278 4956 0 0,'0'0'0'0,"0"0"0"15,0 0 0-15,0 0 0 0,0 0 0 16,0 0 0-16,0 0 0 0,0 0 0 0,0 0 0 16,0 0 0-16,0 0 0 0,0 0 0 0,-32-10 0 15,33 10 0-15,1 0 0 0,1 0 0 16,-2 0 0-16,1 0 0 0,-1-1 0 0,5 1 71 16,2-2 157-16,2 0 49 0,4 0 8 0,5-5-57 15,4 1-55-15,5-2-49 0,3-2-22 0,4-1-16 16,4-2-19-16,6-1-10 0,0 0-16 0,1 0-10 15,-1 2-10-15,-4 0-6 0,-2 3-1 16,-6 0-1-16,-9 2 2 0,-5 2-2 0,-7 2-3 16,-6 0-5-16,-6 2-12 0,0 1 0 15,0 0-21-15,-1 0-47 0,-6 0-59 0,2 3-36 16,-5 2-10-16,-8 4 3 0,-2 0 8 0,-8 4-34 16,0-1-34-16,-2 2 0 0,-1 0 41 0,-2 0 140 15,0 3 56-15,1 0 0 0,-2 0 0 0,-2 0 0 16,4 3 0-16,1-2 0 0,0 2 0 0,2 0 42 15,0-3 56-15,6 0 9 0,0-1 6 16,6-5 8-16,6-2 9 0,4-2-15 0,4-4 3 16,3-1-15-16,0-2-4 0,0 0 11 0,0 0-8 15,2 0 10-15,3 0 33 0,2 0 38 16,7-5 18-16,6-1 7 0,7-3-37 0,11 0-51 16,7-5-34-16,10-3-22 0,1-1-16 0,8-1-10 15,2 0-4-15,-3 1-10 0,-2 2-2 0,-3 1-2 16,-9 4-5-16,-6 2 2 0,-10 1-2 15,-4 2 4-15,-8 2 8 0,-4 0 7 0,-8 2 8 16,-6 1 11-16,-1 0 6 0,-2-1-2 0,0 2-6 16,0 0-15-16,-2 0-17 0,1 0-15 0,-2 0-19 15,-2 0-17-15,2 0-31 0,-5 0-15 16,-4 4-11-16,-4 2-26 0,-1 0-23 0,-7 5-66 16,3 2-148-16,4-2-337 0,5-4-718 0</inkml:trace>
  <inkml:trace contextRef="#ctx0" brushRef="#br0" timeOffset="222094.9513">1931 7659 1759 0,'0'0'194'0,"0"0"-125"0,0 0-16 0,0 0 38 15,0 0 30-15,0 0 0 0,0 0-26 16,0 0-33-16,24-123-24 0,-15 108-15 0,-1 1-7 16,-1 2-5-16,1 1-3 0,1 2-4 0,0 1-6 15,-1 0-1-15,2 3-3 0,-2-1-8 16,-1 4-3-16,2-1-5 0,1 3-4 0,-1 0 0 15,0 3-2-15,1 2-2 0,-1 2-7 0,-2 3-5 16,0 1-3-16,3 2-2 0,-4 1 7 16,-3 2-3-16,-2 0-2 0,0 2 2 0,-1 1 0 15,0 1 3-15,-1 0 4 0,-2 1 8 0,-6 1 6 0,-1 1 13 16,-1-1 5-16,-3-1-2 0,0-1 6 16,1-1 1-16,-3-2 6 0,3-1 11 0,0-3 3 15,-1 0 11-15,3-1 10 0,1-3 7 0,3-2 6 16,1-1 7-16,2-1 3 0,1-2 7 15,1-3 10-15,2 0 2 0,0 0 9 0,0 0 2 16,0 0-6-16,0 0-2 0,2 0-13 0,1 0-13 16,0-1-13-16,-1-1-14 0,-1 0-14 0,2 1-8 15,2-1-1-15,1-2-2 0,6-1 0 16,0 0-3-16,2-1-2 0,4 3-1 0,3-2-2 16,0-1 4-16,7-1 0 0,3 1 3 0,0 0-1 15,0 1-3-15,0 2-3 0,-1 0-7 0,-3 3-4 16,-4 0-14-16,-3 0-26 0,-5 0-31 15,0 3-48-15,-4 0-61 0,-2 2-66 0,-3-1-121 16,1 1-236-16,-3-2-265 0,-1 1 255 0</inkml:trace>
  <inkml:trace contextRef="#ctx0" brushRef="#br0" timeOffset="222392.8254">2003 7146 2561 0,'0'0'46'0,"0"0"-15"0,0 0 19 16,0 0 13-16,0 0 20 0,0 0 9 0,0 0-7 15,0 0-18-15,0 0-24 0,0 0-19 0,0 0-17 16,0 0-5-16,0 0 0 0,72-68-1 16,-29 68 5-16,6 2 2 0,5 7-1 0,7 5 3 15,5 5-1-15,1 7-2 0,1 4 0 0,-3 3-1 16,-6 5-6-16,-4 2 2 0,-9 2-2 15,-7 2-4-15,-7 2 3 0,-3 1-1 0,-7 1 0 16,-6 3 4-16,-5 2-2 0,-8 1-1 0,-3 0 1 16,-4 0-3-16,-12 0 7 0,-4 0-5 0,-5 1-6 15,-8-4-18-15,-5 1-40 0,-5-3-71 16,-3-1-169-16,7-14-562 0,14-11-760 0</inkml:trace>
  <inkml:trace contextRef="#ctx0" brushRef="#br0" timeOffset="244254.4131">3524 7090 1349 0,'0'0'187'0,"0"0"45"0,0 0-20 15,0 0-15-15,0 0-7 0,0 0-43 16,0 0-50-16,0 0-41 0,0 0-32 0,0 0-22 15,0 0-10-15,0 0-2 0,3-25 0 0,8 17 7 16,4-2 1-16,3-1 3 0,6 1 2 0,3-2 0 16,2 0 5-16,3-1 3 0,2 1 0 0,2-1-1 15,-1 0-5-15,1 3-3 0,-3 3-6 16,-8 2 0-16,-3 3-5 0,-7 2-6 0,-4 0-5 16,-3 0-15-16,-6 0-19 0,-1 2-17 0,-1 0-8 15,0 2 1-15,-2 1 15 0,-2 1 19 0,-2 1 9 16,-3 0 11-16,3 0 7 0,-2-2 8 0,0 0 7 15,0-3 4-15,3 2 3 0,2-2-1 16,-1-1 1-16,3 1 0 0,-1-2 3 0,1 1 8 16,1-1 8-16,0 0 11 0,0 0 8 0,0 1 1 15,0-1-4-15,0 1-13 0,0 0-11 16,0 0-13-16,0 3-6 0,0 1 0 0,0 4 2 16,0 4 1-16,0 1 2 0,0 5-1 0,1 3 1 15,1 2 3-15,3 2 5 0,0 3 0 0,-2-1 3 16,2 0-1-16,1-1-6 0,1-2 3 15,-1-1 0-15,-1 1 6 0,2-2 4 0,1-2-1 16,-3 1-2-16,0-1-5 0,-1-1-5 0,-3-3 1 16,0 0-1-16,-1-3 0 0,0 0 0 15,-1 1 1-15,-4-1-10 0,-4 1-4 0,-2 0-7 16,0-2-12-16,-3 1 0 0,-1-1-2 0,-1-3 1 16,-1 0 4-16,-1-3-1 0,2-2 4 0,0-1 1 15,2-2 8-15,3-2 5 0,-3 0 5 16,3 0 6-16,-1 0-4 0,1 0 3 0,1 0-1 15,1 0 0-15,1 0 7 0,0 0 4 0,4 0 15 16,-2 0 13-16,5 0 15 0,0 0 4 0,1 0 1 16,0 0-4-16,0 0-11 0,0 0 4 0,0 0-6 15,1 0-3-15,0 0-3 0,2 0-20 0,1 0-12 16,1 0-5-16,3 0 4 16,7 0 7-16,4-1 8 0,9-3 1 0,9-1-3 0,9-2 6 15,9-1-4-15,6-3-2 0,2 2-3 0,-2 1-10 16,-2 1 0-16,-6 2-3 0,-3 2 1 15,-7 2-2-15,-2 1-1 0,-9 0-4 0,-2 0-9 16,-9 0 5-16,-2 0-12 0,-3 0-23 0,-5 0-43 16,-1 1-68-16,-4 2-87 0,2 2-104 0,-5-1-205 15,0 1-275-15,-3-3-65 0</inkml:trace>
  <inkml:trace contextRef="#ctx0" brushRef="#br0" timeOffset="244926.7579">4875 7050 1230 0,'0'0'-60'0,"0"0"11"16,0 0 47-16,0 0 82 0,0 0 86 0,0 0 67 16,0 0 19-16,0 0-12 0,0 0-35 0,0 0-37 15,0 0-25-15,0 0-26 0,0 0-26 16,0 0-30-16,-5-114-23 0,4 114-21 0,1 0-22 16,0 0-24-16,0 4-21 0,0 8 0 0,0 6 7 15,0 7 19-15,0 6 20 0,-1 6 3 0,1 3 7 16,0 3-3-16,-2-1 0 0,2 3 0 15,0-1 0-15,0-3 3 0,0 0-3 0,0-3 0 16,0-3-2-16,0-5 2 0,0-3 3 0,0-7-1 16,2-4-1-16,-1-5-2 0,0-4 4 15,-1-3 7-15,2-2 12 0,-2-2 22 0,0 0 18 16,1 0 21-16,-1 0 8 0,0-2 3 0,0-2-6 16,0-6-26-16,0-4-25 0,0-9-24 0,0-3-15 15,-4-4 2-15,-1-3 3 0,0-4 3 16,-1-1-4-16,-3-3-1 0,-1-1-3 0,0-1-1 15,-2-4 3-15,-1 2-1 0,-3 2 0 0,2 1 1 16,0 6-1-16,3 9-1 0,4 6 2 0,1 7 4 16,5 6-7-16,1 5-2 0,0 1-6 15,0 2-13-15,0 0-3 0,0 0-12 0,1 0-9 16,5 0 8-16,7 0 9 0,5 0 12 0,7 2 14 16,5 2 4-16,5 6-6 0,2 0 0 0,3 4 0 15,5 2-5-15,0 1 7 0,1 3 1 16,-1 1 1-16,-3 1 1 0,-1 4-6 0,-5 0 1 15,-6 3-4-15,-5 1-1 0,-6 1-6 0,-8 0 2 16,-5-1 0-16,-6 1 1 0,-7 1 4 0,-12-3 0 16,-6 1 5-16,-5 0 5 0,-7-3 5 0,-2-2 0 15,-4-3-1-15,2-3 1 0,-2 0-3 16,4-5-1-16,3-2-2 0,7-2-2 0,6-3-6 16,7-2-20-16,5-3-33 0,6-2-59 0,2 0-89 15,3-2-130-15,3-4-276 0,0 2-735 0</inkml:trace>
  <inkml:trace contextRef="#ctx0" brushRef="#br0" timeOffset="245176.9704">5810 6797 1957 0,'0'0'72'0,"0"0"9"0,0 0 55 16,0 0 47-16,0 0 17 0,0 0-29 0,0 0-69 15,0 0-57-15,0 0-22 0,0 0-23 0,0 0-9 16,0 0 0-16,0 0-2 0,-89 38 4 0,62-6 5 15,-2 7 4-15,-1 4 3 0,0 0-2 16,0 1 1-16,4 4-2 0,0-1 0 0,3 0 0 16,4-1 1-16,2-2 0 0,8-2-1 0,6-3-3 15,3-2-3-15,2-2-2 0,9-4 3 0,8-2 0 16,6-4 5-16,2-3 3 0,4-4-8 16,3-5 2-16,1-3-7 0,3-5-14 0,0-5-30 15,2 0-72-15,-3-5-160 0,-8-2-539 0,-10 1-736 0</inkml:trace>
  <inkml:trace contextRef="#ctx0" brushRef="#br0" timeOffset="245757.2855">5421 7314 1756 0,'0'0'845'0,"0"0"-810"0,0 0-34 0,0 0-11 16,0 0 8-16,0 0 8 0,0 0-18 0,0 0-22 15,0 0 2-15,0 0 11 0,0 0 31 16,0 0 28-16,0 0-7 0,105-15-8 0,-40-3-8 16,5-4-4-16,3-2 1 0,2-2 0 0,0-2 0 15,1-2 0-15,-5-1 1 0,-2-1 2 0,-6 1 2 16,-4-1 2-16,-8 0-2 0,-8 4 0 16,-8 2 2-16,-9 5 4 0,-6 4 12 0,-10 5 25 15,-5 6 29-15,-3 4 18 0,-2 2-1 0,0 0-20 16,-5 1-36-16,2 2-35 0,-6 4-27 15,-3 5-10-15,-6 6-2 0,-3 7 5 0,-5 6 12 16,1 2 3-16,0 3 2 0,0 3 1 0,4 1-3 16,1 1 2-16,3 1 3 0,2 2 0 0,1-4 1 15,-1-1-1-15,5-3 0 0,0-4 0 16,2-4 2-16,3-4-4 0,0-6 0 0,4-2 0 16,1-5-3-16,0-2 1 0,0-5-2 0,0-1 3 15,0-3 2-15,1 0 12 0,1 0 7 0,2-6 3 16,-1-6 2-16,5-5-10 0,1-8-5 0,1-4-5 15,2-9 0-15,-1-3 1 0,2-4 0 0,1-4 2 16,-1-7-4-16,5-1 2 0,-2-3-1 16,1 2-1-16,2 3 1 0,-6 7-2 0,3 4 0 15,-6 14 0-15,-2 8-2 0,-3 9 1 0,0 7 0 16,-4 2-2-16,1 4-9 0,-2 0-15 0,1 1-16 16,0 8 3-16,4 5 11 0,0 8 16 15,5 5 16-15,1 8 0 0,-1 2-5 0,2 2-1 16,5 1 2-16,0 2-1 0,0-2 2 0,3 2 3 15,-1-2-1-15,1-1 2 0,-2-1 0 16,-3-4-2-16,3-2-1 0,-3 0-2 0,0-2-1 16,-2-3-3-16,2-2-12 0,-5-4-33 0,-2-2-64 15,-3-5-101-15,-1-2-178 0,-1-4-445 0,-3-3-762 16</inkml:trace>
  <inkml:trace contextRef="#ctx0" brushRef="#br0" timeOffset="245931.3726">6123 7372 2938 0,'0'0'49'0,"0"0"-30"0,0 0-18 15,0 0-6-15,0 0-14 0,0 0-2 0,0 0-1 16,0 0 1-16,0 0 13 0,0 0 9 0,122-68-3 16,-61 50-1-16,8-1-10 0,4-1-49 15,9-3-156-15,-20 5-703 0,-16 5-673 0</inkml:trace>
  <inkml:trace contextRef="#ctx0" brushRef="#br0" timeOffset="246507.621">8240 6901 1026 0,'0'0'821'0,"0"0"-788"15,0 0 12-15,0 0 38 0,76-131 48 16,-56 106 45-16,-5 1 1 0,3-1-20 0,-6 4-30 15,3 2-27-15,-5-1-18 0,-4 6-12 0,0 1-8 16,-4 1-2-16,-2 4-9 0,0 0-11 16,-3 3-8-16,-5-1-12 0,-4 3-13 0,-5 1-7 15,1 0-7-15,-9 2-1 0,1 5 2 0,-4 3 0 16,-3 4 0-16,1 0 3 0,1 5-1 0,4 0 0 16,0 1 3-16,3 0-1 0,3 1-4 15,5-2 1-15,-3 1-3 0,6-2-2 0,2 1 0 16,4-1-1-16,0 2 1 0,5 0 1 0,0 1 3 15,7 0 1-15,4 1 4 0,1 1-1 0,6 1 1 16,0-4 2-16,4-1 0 0,1-1 1 16,6 1-4-16,2-2 2 0,2 1-4 0,5-3 4 0,3 1 0 15,5-3 0-15,-2 2 4 0,1-1-3 16,0 1-2-16,-4-1 0 0,-8 2-5 0,-5-1 2 16,-7-1-1-16,-7 0-3 0,-5-1-3 0,-3 0 1 15,-6 0 3-15,0 1 2 0,-9 1 8 0,-4-1 1 16,-5 1-1-16,-6-1 2 0,-5 1-4 15,-7-2 1-15,-4 0-3 0,-6-3 2 0,-2 1-3 16,-2-3 5-16,1-1 1 0,7-2 0 0,2-2 5 16,10-1-11-16,7 0-24 0,7-1-36 15,9-4-76-15,4-2-133 0,3-4-299 0,7 0-454 16,0 4-33-16</inkml:trace>
  <inkml:trace contextRef="#ctx0" brushRef="#br0" timeOffset="246783.6166">9232 6462 2162 0,'0'0'128'0,"0"0"-36"15,0 0 15-15,0 0 13 0,0 0 7 0,0 0-29 16,0 0-43-16,0 0-21 0,-115-26-13 16,90 39-3-16,1 3-4 0,-1 5-3 0,-2 4-2 0,-1 5 1 15,-2 5 0-15,-1 3-1 0,1 4 5 16,-1 2-6-16,1 2-1 0,5 0-2 0,0 0-8 15,6-3 5-15,6-2-1 0,6-3-1 0,6-3 3 16,1-3-2-16,9-3 1 0,7-1 0 16,0-5 5-16,9-1-3 0,0-3 3 0,5-2 3 15,7-3-6-15,0-5 3 0,2-2-7 0,2-3-9 16,1-3-9-16,1-1-28 0,-2-3-44 0,-5-3-81 16,1-2-199-16,-13-1-547 0,-7 3-568 0</inkml:trace>
  <inkml:trace contextRef="#ctx0" brushRef="#br0" timeOffset="246973.1552">8633 7006 2781 0,'0'0'28'0,"0"0"-47"0,0 0-71 15,0 0-7-15,0 0 20 0,0 0 35 0,0 0 51 16,0 0 8-16,0 0-14 0,153-36-8 15,-87 20-3-15,7-2-5 0,2 0-24 0,-15 3-197 16,-20 5-1145-16</inkml:trace>
  <inkml:trace contextRef="#ctx0" brushRef="#br0" timeOffset="247855.3403">9114 6635 0 0,'0'0'158'0,"0"0"59"0,0 0-48 16,0 0 23-16,0 0 55 0,37-118 31 0,-32 104-33 16,-2 1-33-16,-2 3-35 0,-1 3-13 0,0 0-7 15,0 3-21-15,-1 1-32 0,-6 0-37 16,2 3-23-16,-4 0-13 0,-3 0-12 0,-2 0-7 16,-1 4-2-16,-3 2-1 0,-3 5 7 0,-1 1 1 15,-1 3 5-15,-1 2 3 0,3 0-5 0,-1 1 5 16,1 3-2-16,0 2-2 0,-3 5 5 15,3 3-3-15,2 1 1 0,3 2 1 0,-1 0-7 16,6-1-5-16,2 0-5 0,7 0-5 0,2-2 1 16,0 1 0-16,11-4-1 0,-1-2 0 15,6-2 1-15,0-1 0 0,5-2 1 0,3-1 2 16,1-3 6-16,5-2 6 0,5-3 4 0,1-4 2 16,4-2-3-16,6-6-2 0,5 0-2 0,2-9-3 15,1-5-2-15,4-1-5 0,-4-5-6 0,2-3-9 16,-5 0-19-16,-6-5-25 0,-4-1-32 0,-4-3-45 15,-10-4-52-15,-3 3-66 0,-10-1-80 0,-4 2-103 16,-4 3-196-16,-4 9-76 16,-2 7 334-16</inkml:trace>
  <inkml:trace contextRef="#ctx0" brushRef="#br0" timeOffset="248423.2858">9609 6561 0 0,'0'0'423'0,"0"0"26"0,0 0-46 0,0 0-26 15,0 0-49-15,0 0-63 0,0 0-52 0,0 0-33 16,0 0-22-16,0 0-20 0,0 0-20 15,0 0-27-15,0 0-31 0,0-38-25 0,0 38-20 16,-1 5-15-16,0 2-5 0,-2 6 1 0,-3 7 5 16,-1 6 3-16,1 4 0 0,-1 5-3 0,2 0-1 15,-1 1 0-15,-1 2-1 0,3 0 1 0,-2-3-4 16,1 3 5-16,-2 0 0 0,3-3 1 16,-4-4 4-16,5-3-5 0,-3-5 1 0,4-4-2 15,0-1-2-15,-1-5 3 0,0-4 0 0,2 0 4 16,0-5 1-16,0-1 5 0,1-3 9 0,0 0 9 15,0 0 15-15,0 0 10 0,0 0 7 16,-1 0 6-16,1-6-9 0,-3-4-18 0,0-5-17 16,2-6-19-16,-1-5-10 0,1-7 2 0,1-6 1 15,0-5-1-15,6-4 9 0,5-4-12 0,2-3-2 16,3-5 1-16,3-4-9 0,4-1 9 0,4 1 1 16,1 3-3-16,2 4 1 0,1 10-1 15,0 8-2-15,0 8-1 0,-2 9-1 0,-4 6-5 16,0 7 0-16,-3 4-4 0,-2 5-7 0,-2 0 0 15,-2 9-1-15,-1 5 3 0,-4 3 5 0,-5 6 6 16,-5 0 3-16,-1 5 3 0,-6 2 5 16,-9 1-1-16,-2 1 3 0,-6 3 1 0,-1-2 0 15,-3-1 5-15,0 1 1 0,-1-4 2 16,-1-1-2-16,-1-2 1 0,4-1-3 0,0-3 0 0,4-2 4 16,3-1-5-16,2-2 0 0,4-2-1 15,3-3-6-15,6 1 4 0,1 0-2 0,1 1 1 16,2 1 0-16,2 1-1 0,4 1 3 0,3 1-2 15,1 1 4-15,2 1-2 0,4-2 1 0,-1-1 0 16,6 0-3-16,0-4 4 0,5 1 3 0,0-2-1 16,1 0 8-16,4-1-4 0,-1 0 1 15,4-2-1-15,0 0 1 0,-2-2-2 16,-1 0-3-16,-3-1-3 0,-4-1-12 0,-3-2-4 0,-3-1-23 16,-2 0-43-16,-2-2-63 0,-1 0-102 15,-2 0-242-15,-2 0-532 0,-2-2-227 0</inkml:trace>
  <inkml:trace contextRef="#ctx0" brushRef="#br0" timeOffset="248693.0199">10539 6371 2097 0,'0'0'695'16,"0"0"-577"-16,0 0-36 0,0 0-11 0,0 0 3 15,0 0 3-15,0 0-9 0,0 0-16 0,0 0-16 16,0 0-13-16,-129-78-13 0,116 83-9 0,-4 7-6 15,-3 5 1-15,0 6 1 0,-4 10-3 0,-3 2 4 16,-1 8-3-16,0 2 3 0,1 1 6 0,1 1-1 16,3 0 4-16,5 1-5 0,4-1-3 15,4 0-1-15,6-2-4 0,2-3 3 0,2 1-1 16,10-4 0-16,3-5-3 0,6-1 0 16,4-6 0-16,6-3-5 0,4-2-2 0,6-5-20 0,1-3-20 15,3-6-27-15,2-4-44 0,1-4-43 16,-2-4-83-16,3-6-183 0,-14 1-396 0,-10 1-519 0</inkml:trace>
  <inkml:trace contextRef="#ctx0" brushRef="#br0" timeOffset="249089.5464">11243 6247 2521 0,'0'0'134'16,"0"0"-36"-16,0 0-25 0,0 0-3 0,0 0 2 15,0 0-10-15,0 0-19 0,-134 41-5 0,100-17-13 16,-1 6-1-16,-2 3-4 0,1 5-8 0,0 6 5 16,2-1-3-16,2 5-3 0,3 0-2 15,3 1-5-15,6-2-1 0,7-1-3 0,5-2 3 16,6-4-5-16,2-2 0 0,8-3 0 0,5-3-2 16,5-3 8-16,4-6 3 0,3-1 0 15,3-6 1-15,5-4-1 0,0-3-3 0,2-3-3 16,1-5-10-16,-1-1-14 0,0-1-25 0,-2-7-45 15,-3-1-62-15,-2-3-105 0,-8 3-320 0,-9 2-938 0</inkml:trace>
  <inkml:trace contextRef="#ctx0" brushRef="#br0" timeOffset="249733.5147">9935 6885 2917 0,'0'0'10'0,"0"0"-22"0,0 0-6 16,0 0-3-16,0 0 4 0,0 0 12 15,0 0 14-15,0 0 17 0,0 0 10 0,0 0-2 16,150-7-8-16,-68-10-7 0,12-4-6 0,12-1-5 16,7-1 0-16,7-2 0 0,1-1-2 0,-1 0-1 15,0 1-3-15,-7 0-3 0,-6 2-3 16,-7 0 0-16,-9 1-5 0,-9 1-5 0,-14 2-3 15,-12 1-7-15,-13 3 6 0,-11 2 8 0,-9 1 8 16,-12 1 17-16,-5 3 2 0,-6 0 2 0,-1 1-1 16,-9 1-1-16,0 1-5 0,-4 1 2 15,-2-1 3-15,-3 3-3 0,2-1 11 0,-3 2 4 16,3 0 5-16,-1 1 7 0,5-1-7 0,1 1-3 16,3 0-6-16,3 0-4 0,3 0-2 0,1 0-2 15,2 0-3-15,0 0-3 0,0 0-1 0,0 0-4 16,0 0-2-16,0 0-2 0,0 0-7 15,0 0-4-15,0 0-8 0,0 3 0 0,0 6 3 16,0 4 5-16,0 6 8 0,0 3 1 16,-1 5 1-16,-4 3 0 0,1 3-1 0,1 4 0 0,-1 0 0 15,0 2-1-15,1 1 3 0,2-3-2 16,1 1 1-16,0-2-1 0,0-3 0 0,0-2 0 16,1-5 2-16,2-3-2 0,-2-5 1 0,0-3 4 15,-1-4-2-15,2-3 2 0,-2-4 3 16,0-2 2-16,0-1 8 0,0-1 13 0,0 0 14 15,0 0 13-15,-2-6-2 0,-1-2-13 16,-2-7-17-16,-4-4-19 0,3-4-5 0,0-3-1 0,-1-5 1 16,5-3-2-16,0-2-7 0,2-6-1 15,4-4-5-15,6-4 0 0,4-4 6 0,2 0 0 0,3-6 3 16,2 3-2-16,3 1-3 0,1 4 0 16,-2 7-1-16,2 8 1 0,-4 6 0 15,-1 7 0-15,-3 7-2 0,-3 5-1 0,-5 4-1 0,-3 4-1 16,0 2-4-16,-4 2-3 0,-2 0-7 15,0 0-9-15,0 0-9 0,0 0-14 0,-4 0 1 16,-2 5 2-16,-2 0-26 0,-2 4-64 0,-3 0-181 16,3-2-585-16,2-3-690 0</inkml:trace>
  <inkml:trace contextRef="#ctx0" brushRef="#br0" timeOffset="250978.5216">11419 6536 1419 0,'0'0'252'0,"0"0"5"0,0 0-65 16,0 0-16-16,0 0-3 0,0 0-33 15,0 0-16-15,26-118-20 0,-22 115-23 0,-4-1-20 16,2 2-18-16,0 0-14 0,-1 2-11 0,0 0-11 0,2 0-8 16,0 2-1-16,5 5 1 0,4 2 5 15,6 7 5-15,3 4 1 0,5 5-1 0,4 4-1 16,3 4 0-16,2 3-5 0,3 2 0 0,1 1 1 15,-1-1-6-15,-1-1 4 0,1-3 2 16,-5-1-1-16,-2-5 1 0,-3-2 0 0,-5-5 1 16,-3-2-1-16,-5-3 4 0,-2-5-3 0,-5-4 1 15,-4-2 2-15,0-5 5 0,-3 0 13 0,0 0 13 16,-1 0 12-16,0-1 5 0,2-6-8 0,-2-6-14 16,0-7-14-16,0-5-11 0,0-5-7 15,0-2-2-15,0-4-2 0,0-1-14 0,0-5-8 16,-3 1-9-16,2-1-19 0,1 3-16 15,0 4-23-15,1 6-27 0,3 3-29 0,1 7-41 16,1 5-93-16,0 4-203 0,-2 3-337 0,0 4-333 0</inkml:trace>
  <inkml:trace contextRef="#ctx0" brushRef="#br0" timeOffset="251180.3532">12254 6404 1334 0,'0'0'435'0,"0"0"-120"16,0 0-69-16,0 0-25 0,0 0-28 0,0 0-43 15,0 0-45-15,0 0-38 0,0 0-27 0,0 0-23 16,0 0-8-16,0 0-2 0,0 0 4 16,37 27 6-16,-37 3-4 0,0 2-2 0,1 2-3 15,-1 2-2-15,0-2-4 0,2 0 3 0,0-2-2 16,-1-1 1-16,0-3 4 0,-1-3-7 16,2-4-6-16,-1 0-15 0,2-4-37 0,1-5-70 15,0-2-115-15,-1-3-335 0,0-4-1041 0</inkml:trace>
  <inkml:trace contextRef="#ctx0" brushRef="#br0" timeOffset="251349.7553">12358 6013 2382 0,'0'0'26'0,"0"0"-19"16,0 0-20-16,0 0-37 0,0 0-120 0,0 0-12 15,0 0 4-15,0 0 34 0,0 0 125 16,0 0 15-16,0 0-1 0,0 0-10 0,77 144-20 15,-51-109-45-15,-1 2-95 0,1-2-206 16,-6-8-179-16,-7-12 156 0</inkml:trace>
  <inkml:trace contextRef="#ctx0" brushRef="#br0" timeOffset="251914.2122">12648 6550 0 0,'0'0'426'0,"0"0"215"0,0 0-116 16,0 0-127-16,0 0-100 0,0 0-67 0,0 0-46 15,0 0-33-15,0 0-37 0,0 0-34 0,0 0-23 16,0 0-21-16,0 0-9 0,0 0 3 0,-24-23-3 15,23 11-3-15,1-3 0 0,0-1-9 16,0-2-5-16,0 0-4 0,0-3-1 0,0 1-2 16,1 1 0-16,2-1 0 0,-2 1-1 0,0 3 3 15,2 1-3-15,-2 4-2 0,0 3 0 0,-1 4-5 16,2 1-4-16,-2 3-6 0,0 0-13 0,0 0-20 16,0 8 8-16,0 5 7 0,0 7 14 15,0 6 24-15,0 8-1 0,-3 2-1 0,0 6 0 16,1 0 0-16,1-2 0 0,-2 0 0 0,2-2 0 15,-2-2-3-15,2-3 1 0,0-2-2 0,0-3 0 16,1-4 3-16,-1-4-1 0,-1-5 2 16,1-2 0-16,0-5 0 0,-2-2 7 0,3-5 8 15,-1-1 11-15,1 0 11 0,0 0 10 0,-1 0 4 16,0-5-9-16,1-1-10 0,-3-6-14 0,-1-2-14 16,2-4 0-16,1-5-6 0,1-2 2 15,0-5 0-15,3-5-2 0,4-3 1 0,4-2-2 16,-1-4-3-16,2 1-1 0,3-2 7 0,-2 3-7 15,1 7 3-15,-1 7 0 0,-2 8-7 0,-3 8 2 16,-3 6-2-16,-2 3-7 0,0 3-7 16,0 1 0-16,0 9-1 0,6 4 4 0,-2 6 14 15,5 8-1-15,0 5 1 0,3 5 4 0,2 2-4 16,3-1 5-16,5 0 2 0,1 0-1 0,3-2-2 16,1-3 0-16,1-3 0 0,-1-3-1 15,1-5 1-15,-1-4-1 0,-1-6 0 0,-5-4 1 16,2-5-2-16,-4-4 2 0,-1-1 3 0,-1-9 0 15,0-1 4-15,1-5-2 0,-3-2-1 0,-3-2-1 16,0-4-3-16,-3-3 1 0,-5-2-2 0,-3-1 0 16,-3-5-3-16,-1 0-4 0,-1-4-6 15,-8 1-12-15,0 0-13 0,-2 3-17 16,1 8-9-16,-2 4-15 0,2 8-17 0,0 7-33 0,1 4-80 16,2 4-176-16,3 0-497 0,3 0-567 0</inkml:trace>
  <inkml:trace contextRef="#ctx0" brushRef="#br0" timeOffset="252273.2326">13780 6212 2928 0,'0'0'87'0,"0"0"-23"0,0 0 8 16,0 0 13-16,0 0 9 0,0 0-10 15,0 0-28-15,0 0-23 0,0 0-15 0,0 0-9 16,0 0-13-16,0 0 1 0,-119-68-2 0,96 88 0 15,-2 5 5-15,-1 4-2 0,0 5-1 16,5 3 2-16,0 1-1 0,3 1 2 0,7 1-2 0,2 0 1 16,1-2-5-16,7-4 4 0,1-2-3 15,0-2 1-15,8-3 5 0,-2-1-3 0,3-5 3 16,3 0-1-16,2-4-2 0,-1-3 3 0,5-4 0 16,1-2 1-16,1-3 2 0,2-3-2 0,4-2 0 15,0 0-2-15,2-3 1 0,-5-3-1 16,3-1 1-16,-4-1 1 0,-2 0-1 0,-6-1 4 15,-1 0 3-15,-3-2 1 0,-4 1 3 0,0-2-4 16,-3 2-3-16,-3-1-2 0,0-1-5 0,0 3-2 16,0-1-9-16,0 2-15 0,-2 0-22 15,1 3-30-15,1-2-45 0,0 2-89 16,0 1-200-16,0 1-590 0,1 1-612 0</inkml:trace>
  <inkml:trace contextRef="#ctx0" brushRef="#br0" timeOffset="252789.2212">13655 6643 632 0,'0'0'506'0,"0"0"-94"0,0 0-124 0,0 0-27 0,0 0-19 15,0 0-23-15,0 0-37 0,0 0-28 16,0 0-35-16,0 0-36 0,0 0-29 0,0 0-31 15,0 0-27-15,28-98-9 0,-28 109 2 0,0 5 5 16,0 9 14-16,0 6 0 0,0 2-5 0,1 3 6 16,1 2-3-16,5-3 2 0,-5 1 1 15,3-3-7-15,0-1 2 0,1 0 0 0,-3-2-2 0,2-3 0 16,0-2-10-16,-4-1-21 0,0-4-58 16,0-3-83-16,1 0-168 0,-2-6-566 0,0-6-684 15</inkml:trace>
  <inkml:trace contextRef="#ctx0" brushRef="#br0" timeOffset="252972.9915">14243 6506 3299 0,'0'0'22'0,"0"0"-13"0,0 0-14 0,0 0 3 15,0 0 6-15,0 0 1 0,0 0-5 0,0 0-6 16,0 0-11-16,0 0-6 0,0 0-3 15,0 0-7-15,0 0-29 0,0 0-84 0,-29 17-219 16,32-12-1237-16</inkml:trace>
  <inkml:trace contextRef="#ctx0" brushRef="#br0" timeOffset="269751.188">7077 7421 394 0,'0'0'357'0,"0"0"-383"0,0 0-46 0,0 0-35 16,0 0-46-16,0 0-19 0,0 0 13 0,0 0 97 16,0 0 62-16,0 0 0 0,0 0 0 0,0 0 69 15,54-51 34-15,-43 48 21 0,2-2 0 16,1 1 2-16,-1 2-4 0,5-1-19 0,0 1-19 15,2-1-24-15,1 2-13 0,1-1-12 0,5 0-6 16,0 2 3-16,7 0-1 0,0-1 4 0,7 1 11 16,5 0 8-16,5-1 12 0,5 0 9 0,10-1 9 15,6-2 5-15,6 1 11 0,10-3-4 16,7-1-3-16,11 0-7 0,6-1-14 0,9 0-1 16,7-1-11-16,11 0-6 0,9-1-11 0,7 2-10 15,6 1-1-15,6-2-4 0,6 2 1 16,7 2-3-16,4 0-4 0,2 0-5 0,4 2-4 15,3 2 2-15,1-2-2 0,4 1 2 16,0-1 2-16,-1 2 0 0,2-1 3 0,1 0-1 0,-1 0 3 16,2 1 1-16,-2 0 0 0,0-2 1 0,0 1 2 15,-4 0 1-15,-6-3-2 0,-5 2-6 16,-5-2-5-16,-8 0-7 0,-4 1-4 0,-9 0-1 16,-5 1 1-16,-10-1-1 0,-7 2 0 0,-9 0 1 15,-11-1-4-15,-9 2-1 0,-11 0 0 0,-9 1 2 16,-14 0-5-16,-9 0-5 0,-15 0-8 0,-9 0-8 15,-11 0-6-15,-11-2-7 0,-10 2-16 16,-7 0-33-16,-3-1-25 0,-12 0-22 0,-5 1-22 16,-4 0-20-16,-7 2-72 0,-9 6-158 0,9-1-268 15,9-1 112-15</inkml:trace>
  <inkml:trace contextRef="#ctx0" brushRef="#br0" timeOffset="270245.5532">7494 7718 2121 0,'0'0'53'0,"0"0"-176"0,0 0-48 15,0 0-18-15,0 0 22 0,0 0 120 16,142-44 40-16,-80 34 21 0,9-2 7 0,10-1 7 16,9-1 3-16,6 2 6 0,12-2 5 15,5 1-1-15,11 2-1 0,7-1-3 0,10 2-6 0,7-2 0 16,9 2-4-16,5-1-3 0,11-1-3 15,3-1-7-15,9 2 0 0,6-3 1 0,3 0 7 16,4-1 4-16,3-1 3 0,3-1 3 0,-1 0 3 16,2 0-1-16,-3 0 1 0,2 1 4 0,-6 0-4 15,-1 1 4-15,-3 1-3 0,-4 1-4 16,-3 4-2-16,-7-2-6 0,-6 4-3 0,-8-1-6 16,-5 1-3-16,-7 2-8 0,-10 2-4 0,-6 2 3 15,-11 0-5-15,-7 1 1 0,-12 0 0 0,-11 0-7 16,-9 1 4-16,-14 2-2 0,-12 0-3 15,-12 0-3-15,-11 1-8 0,-11-1-11 0,-13 0-19 16,-8-1-23-16,-7-1-12 0,-3-1 10 0,-14 2 11 16,-3 0 7-16,-6 4-39 0,-2 1-151 0,5-1-394 15,8-2-318-15</inkml:trace>
  <inkml:trace contextRef="#ctx0" brushRef="#br0" timeOffset="275071.9638">18909 6664 2032 0,'0'0'104'15,"0"0"13"-15,0 0-33 0,0 0 2 0,0 0 17 16,0 0-13-16,0 0-9 0,0 0-21 0,0 0-30 16,0 0-27-16,0 0-41 0,0 0-43 0,-10-81 2 15,15 89 10-15,1 8 24 0,2 4 41 16,2 3-1-16,0 6-3 0,0 2 2 0,1 2-2 16,-3-1 1-16,1 1-1 0,0-2-6 0,0 1-4 15,-2-1-8-15,1-2-20 0,-2-3-23 16,0-4-61-16,0-4-147 0,-3-5-337 0,1-5-624 0</inkml:trace>
  <inkml:trace contextRef="#ctx0" brushRef="#br0" timeOffset="275282.3648">19365 6472 2198 0,'0'0'214'15,"0"0"-178"-15,0 0-67 0,0 0-52 16,0 0 11-16,0 0 40 0,0 0 38 0,0 0 20 16,0 0-1-16,-16 116-15 0,14-81-7 0,2-1-1 15,0 3-5-15,2-1 1 0,1-1-4 16,2 2-13-16,1-3-27 0,-2 0-75 0,1 0-186 16,-1-10-435-16,-1-9-314 0</inkml:trace>
  <inkml:trace contextRef="#ctx0" brushRef="#br0" timeOffset="276191.8336">19812 7189 1687 0,'0'0'505'0,"0"0"-455"0,0 0-30 16,0 0-19-16,0 0 12 0,0 0 10 15,0 0-6-15,0 0-16 0,0 0-13 0,0 0 6 16,0 0 11-16,0 0 22 0,11 31 18 16,-6 2 0-16,-1 2-5 0,-1 4-9 0,3 2-7 15,-4 4-9-15,3-2-4 0,0-4-2 0,0 1 3 16,0-3-1-16,0-2 3 0,1-3 1 0,1-4-10 15,-2-3 7-15,1-3 1 0,-4-3 4 16,3-2 4-16,-2-4 1 0,-2-4-3 0,-1-3 3 16,0-3 8-16,0-1 11 0,0-2 14 15,0 0 16-15,0 0 2 0,0 0 13 0,0 0 3 0,0-4-14 16,0-6-12-16,0-7-32 0,0-5-20 16,0-6-8-16,-1-7 1 0,-1-4 1 0,2-7 2 15,-1-3-1-15,-2-3-6 0,1-4 7 0,0-2 0 16,-2-3-4-16,-1-3 5 0,-1 1-8 0,2 1-1 15,0 3 2-15,0 7 4 0,3 9 1 16,0 7-1-16,1 5-1 0,0 6-6 0,4 5 0 16,2 0-1-16,5 2-3 0,0 0 0 0,8-1-3 15,1-1-1-15,5 3 0 0,3 0-2 0,5 3 1 16,2 2-2-16,-1 5-1 0,2 3-3 16,-2 4-2-16,1 0-5 0,-2 7-7 0,-2 5-16 0,-3 4-27 15,-4 4-29-15,-4 5-47 0,-1 8-67 16,-9 4-122-16,-4-8-380 0,-4-7-791 0</inkml:trace>
  <inkml:trace contextRef="#ctx0" brushRef="#br0" timeOffset="276365.8516">19784 7531 1437 0,'0'0'117'16,"0"0"-45"-16,0 0-57 0,0 0 33 0,0 0 48 15,0 0 19-15,0 0 0 0,0 0-31 16,0 0-32-16,0 0-10 0,0 0-22 0,0 0-17 15,147-59-5-15,-94 41-6 0,3 0 1 0,5-1-2 16,2 2-11-16,1-1-31 0,-2 4-77 0,-2 2-210 16,-18 2-385-16,-13 4-207 0</inkml:trace>
  <inkml:trace contextRef="#ctx0" brushRef="#br0" timeOffset="276948.1732">20726 7024 2162 0,'0'0'232'0,"0"0"-54"16,0 0-65-16,0 0-8 0,0 0 8 15,0 0-10-15,0 0-20 0,0 0-29 16,0 0-15-16,0 0-32 0,0 0-28 0,0 0-13 16,0 0-3-16,0 0 14 0,-30-15 17 0,28 46 9 15,-1 6 0-15,0 3-3 0,2 1 2 0,0 3 1 16,1 0 1-16,-1-2-1 0,-2 1-1 0,2-3 0 16,-3-2-1-16,2-4 4 0,1-3-1 15,-2-6 0-15,2-3-1 0,1-4-2 0,-2-3 0 16,1-4 1-16,1-1 2 0,0-4 2 0,0-4 6 15,0-1 8-15,0-1 9 0,0 0 16 0,0 0 7 16,0-3-4-16,0-7-9 0,0-3-15 0,-1-4-13 16,1-5-6-16,-2-5 1 0,0-4-4 15,0-5-1-15,0-4 0 0,2-5-3 0,0-2 5 16,0-4 0-16,6-2 1 0,-2-3 1 0,5-2-7 16,2-3 1-16,1 0-3 0,3-1 2 15,-2 7-2-15,4 7 0 0,-4 10-3 0,3 8-6 0,-2 7 2 16,2 5-3-16,0 4-2 0,4 3 5 15,3 3-7-15,3 3 1 0,4 4 3 0,1 1 2 16,1 6-1-16,-1 7-2 0,-2 4-8 16,-4 6-14-16,-5 2-9 0,-6 4-4 0,-5 3 1 15,-5 1 9-15,-4 3 8 0,-1 0 4 0,-10-1 4 16,-6-2 6-16,-4-2 6 0,-2-2 7 0,-5 0 7 16,0-2 1-16,1-2 9 0,-1-2 5 0,2-2 1 15,3-3 8-15,3-1-4 0,5-1-3 16,-2-1-1-16,6-2-5 0,3 1-3 0,2-1 0 15,1 1 1-15,3 0 1 0,2 0 3 0,0 2-1 16,7-1 0-16,0 2 0 0,5 0-2 0,3 1 0 16,1 1-1-16,5-2 1 0,4 1-3 15,5-1-1-15,2 0 1 0,5 0-4 0,1-2 0 16,2 1 0-16,0 1-2 0,-3-3-1 0,1 1-2 16,-6 0-2-16,-2-1-5 0,-7 2-6 0,-5-3-13 15,-2 1-20-15,-7-1-23 0,-3 0-34 16,-4 0-58-16,-2-1-86 0,0 1-224 0,0-4-545 15,-2-4-53-15</inkml:trace>
  <inkml:trace contextRef="#ctx0" brushRef="#br0" timeOffset="277526.9685">21620 6850 845 0,'0'0'-40'0,"0"0"-39"15,0 0-16-15,0 0-8 0,0 0-36 16,0 0-102-16,0 0 93 0,0 0 148 0</inkml:trace>
  <inkml:trace contextRef="#ctx0" brushRef="#br0" timeOffset="278112.3515">21476 6853 2480 0,'0'0'53'0,"0"0"-22"0,0 0-15 15,0 0-5-15,0 0 7 0,0 0 3 0,0 0-2 16,0 0-2-16,0 0-2 0,99-123-2 15,-72 111-6-15,2 2-1 0,1 2-5 0,-1 2-2 16,-4 2 0-16,0 3-2 0,-5 0-2 0,-7 1-4 16,-4 0-6-16,-4 2-10 0,-1 1-2 0,-3 3 4 15,-1 2 4-15,0 2 15 0,0 2 5 16,0 2 2-16,-5 2 1 0,2 2-1 0,1 2 0 16,-2 1-2-16,1 2-1 0,1 1-2 0,2 3 0 15,-1 2 1-15,0-1-2 0,1 1 1 16,0-1 2-16,0 0-4 0,0-1 3 0,0 1-4 0,0-2-1 15,0 0-2-15,0-1-2 0,0 0-7 0,0-1-5 16,0 0-8-16,0-1-11 0,0-2-2 16,0 2-7-16,-1-2-7 0,-3 1-8 0,1-1-17 15,-5 0-4-15,3-1 9 0,-3-1 19 0,-1-3 27 16,0-1 23-16,2-2 17 0,1-2 10 0,-2-1 13 16,4-1 3-16,-3 0-2 0,3-2 1 15,-2 1-10-15,3-1-5 0,-2-2-5 0,3 2-5 16,-1-1-5-16,-3-1 1 0,3 1-2 0,-1 1 0 15,-1-1 5-15,0 1 3 0,0-1 2 16,-4 0 5-16,5-1-3 0,-3 0 3 0,-2-1 2 16,3 2-1-16,-1-1 7 0,-2-2 5 0,1 2 3 15,3-3 4-15,-2 0 3 0,4 0 3 16,0-1 1-16,1-1 10 0,2 0 0 0,0 0 6 16,0 0 2-16,2 0-7 0,2 0-13 0,-1 0-16 15,5 0-6-15,2 0-4 0,6 0 7 0,4-4 7 16,6 0-7-16,7 0 4 0,5-1-13 0,2 0-5 15,-2 0-1-15,-3 2-8 0,-1 1-3 16,-6-1-7-16,-3 0-21 0,-5 1-44 0,-4-1-100 16,2 0-185-16,-7 1-583 0,-4 0-512 0</inkml:trace>
  <inkml:trace contextRef="#ctx0" brushRef="#br0" timeOffset="278408.8393">22558 6764 2616 0,'0'0'74'0,"0"0"-19"15,0 0 7-15,0 0 21 0,0 0 25 0,0 0 9 0,0 0-20 16,0 0-22-16,0 0-29 0,0 0-18 16,0 0-10-16,-31-117-13 0,20 117-1 0,-3 0-3 15,-6 5-4-15,-2 6-1 0,-5 4 3 0,-2 6-1 16,4 3 2-16,-4 5 4 0,1 4-6 0,0 5 0 15,4 3 2-15,1 2-6 0,4 2 4 0,1 0 1 16,6-3-3-16,2-1-1 0,4-1 1 16,5-1-2-16,1-2-1 0,7-1 7 0,5-2-7 15,5 0-2-15,3-2-3 0,3-2-11 0,1-1-4 16,3-3-22-16,0-4-43 0,-2-3-74 16,3-1-142-16,-8-8-528 0,-8-3-761 0</inkml:trace>
  <inkml:trace contextRef="#ctx0" brushRef="#br0" timeOffset="279117.5454">22238 7248 1836 0,'0'0'689'0,"0"0"-579"0,0 0-31 16,0 0-1-16,0 0 0 0,0 0-13 15,0 0-35-15,0 0-27 0,0 0-12 0,0 0 2 16,0 0 5-16,156-69 6 0,-95 61-3 0,6 0 0 15,-1-2 2-15,3 2-6 0,-5-3 7 16,-4-1 1-16,-4-1 3 0,-12-3 4 0,-5-2 3 0,-8-1 7 16,-7-4 2-16,-5-4 1 0,-4-2-5 15,-9-4-1-15,-1 0 1 0,-5 0 2 16,0 4 12-16,-7 3 3 0,-1 6-1 0,1 2 0 0,-4 5-10 16,2 3-6-16,1 4-7 0,0 2-2 15,-1 2-7-15,5 2-5 0,-3 0-3 0,2 4-7 16,-3 7 5-16,-2 7 0 0,-1 5 2 0,0 6 7 15,2 4-4-15,2 5-3 0,2 3 0 0,0 0-1 16,5 0 1-16,0 0 3 0,0-2 3 0,1 0-5 16,6-2 4-16,0-4 1 0,-1 0-5 15,4-4 6-15,0-2-2 0,0-1 0 0,2-2 5 16,2-2-4-16,-2-2 1 0,-1-5 3 16,-1-2-3-16,-2-4 3 0,-3-4 0 0,0-1 1 15,-4-3 5-15,-1-1 9 0,0 0 13 0,0 0 11 16,0 0 14-16,0-5-9 0,-2-4-13 0,-4-7-12 15,-2-5-20-15,3-6-2 0,-2-2 1 0,-2-3-2 16,0-3 2-16,4-5 1 0,-2-3-3 16,4-4-2-16,2-2-1 0,1-3-1 0,0 0-1 15,1 1 3-15,3 2 0 0,4 6-6 0,-1 7 5 16,0 8-3-16,1 7-3 0,0 6 7 16,-1 5-11-16,-1 5-3 0,3 3-2 0,-1 2-5 0,4 2 4 15,0 8 6-15,4 6 3 0,3 9 1 16,1 6 2-16,1 7 0 0,2 3 1 0,1 6 7 15,4-1-3-15,0 0 0 0,0-3 1 16,-2-3-3-16,3-2 1 0,-3-2 2 0,-2-6-1 16,-1 0 0-16,2-6-2 0,-2-2 2 0,-1-2-2 15,-1-5 2-15,-2-1 4 0,1-1-2 0,-7-6 0 16,1-2-1-16,-8-2 5 0,0-3 5 0,-4 0 9 16,0 0 8-16,3-6-3 0,-2-3-5 0,-1-8-9 15,4-2-8-15,-4-7-3 0,-1-2-4 16,-1-5-2-16,0-4-7 0,0-6-2 0,0-4-2 15,-2-2 0-15,1-5-1 0,-1 1-2 0,-2-1-4 16,3 5-11-16,-2 8-11 0,-3 7-23 16,3 9-34-16,-1 6-59 0,-2 5-135 0,2 6-601 15,0 2-737-15</inkml:trace>
  <inkml:trace contextRef="#ctx0" brushRef="#br0" timeOffset="279794.9216">23929 6947 993 0,'0'0'166'0,"0"0"24"16,0 0 44-16,0 0 29 0,0 0 21 0,0 0-28 16,6-130-43-16,-6 119-37 0,0 0-33 15,0 4-33-15,0 1-30 0,0 2-19 0,0 3-20 16,-1 1-17-16,1 0-17 0,-1 0-17 0,-1 2-15 16,0 7 1-16,0 5 6 0,0 8 8 0,-3 10 11 15,3 4 2-15,0 7-3 0,2 3 1 16,0 1 1-16,0 3-2 0,2 0 0 0,5 1 2 15,-3-4-3-15,4-3 1 0,-2-4 0 0,0-4 1 16,1-4-1-16,-3-3 0 0,3-6-2 16,-4-5 2-16,4-3 1 0,-5-4-1 0,-1-6 0 15,-1-1-2-15,0-3 11 0,0-1 18 0,0 0 20 0,0-1 16 16,-1-7-12-16,-1-5-16 0,-5-4-19 16,4-7-15-16,-4-6 3 0,3-4-1 0,-4-3-1 15,1-6 2-15,2-5 1 0,-3-2 2 16,4-3-1-16,-2-3 2 0,0-2-1 0,1-1 0 15,1 1 3-15,-1 2 3 0,3 7 2 0,1 6 0 16,0 7 1-16,1 8-4 0,0 5 0 0,0 3 0 16,3 4-4-16,2 3-3 0,0 2-7 0,6 1-6 15,4 1-3-15,2 4 0 0,8 0-2 16,4 5 2-16,6 0 3 0,4 9-2 0,3 5 5 16,9 7 4-16,6 4 1 0,-2 8 1 0,8 5-2 15,0 7-1-15,0 5-1 0,-2 2 0 16,-6 3 3-16,-1 0-2 0,-6 1 0 0,-10-2-3 15,-8 1-2-15,-9-2-3 0,-10-3-3 0,-10-1 4 16,-1-5-9-16,-14-2 1 0,-12-4 0 16,-6-7-4-16,-10-3 12 0,-6-6 0 0,-4-6 4 15,-3-3 1-15,-3-5 1 0,-1-5-2 0,5-2 0 16,0-1 1-16,6-3-6 0,3-4-2 0,11-1-8 16,5-3-24-16,7 0-23 0,10-2-57 0,7-3-123 15,4 5-386-15,1 1-990 0</inkml:trace>
  <inkml:trace contextRef="#ctx0" brushRef="#br0" timeOffset="280227.0216">25407 6693 2090 0,'0'0'126'0,"0"0"-29"16,0 0 5-16,0 0 20 0,0 0 18 15,0 0-7-15,0 0-23 0,0 0-26 0,0 0-23 16,0 0-23-16,0 0-15 0,0 0-12 0,0 0-14 16,0 0 1-16,-52-71-4 0,36 74 3 15,-4 5 0-15,-3 2 1 0,-3 3 1 0,2 3 0 16,-1 2 3-16,1-1-3 0,5 1-1 0,1 2-1 16,2-1-3-16,4 3 2 0,0 1 2 0,4 2 2 15,2-1 4-15,4 1-6 0,2-1 0 16,0 2 0-16,5-2 2 0,6 0 0 0,3 1 0 0,2 0-1 15,3-2-4-15,5 3 8 0,1 0 0 16,4 1 3-16,1 0 3 0,2 2-7 0,1 0-1 16,3 2-1-16,-1-1-1 0,1 1 1 0,-4-2-1 15,-3 0 0-15,-4-2-2 0,-4-2 2 0,-4-4 2 16,-6 0-2-16,-2-4 1 0,-6-2-5 16,-3-1 0-16,-2-1 3 0,-8-2 6 0,-7 1 1 15,-7-3 2-15,-7-1-3 0,-7-4-6 0,-7-1 3 16,-6-3-2-16,-2-1-1 0,-2-7 2 15,3 1-5-15,1-4-5 0,8 2-9 0,5-1-19 16,8-3-30-16,8 0-67 0,6-2-145 0,9 2-568 16,3 4-724-16</inkml:trace>
  <inkml:trace contextRef="#ctx0" brushRef="#br0" timeOffset="280457.1383">25755 6395 1871 0,'0'0'130'16,"0"0"-9"-16,0 0-27 0,0 0 19 0,0 0-3 15,0 0-21-15,0 0-49 0,0 0-42 0,0 0-11 16,0 0 1-16,0 0 14 0,0 0 9 0,0 0 0 16,28 73-5-16,-21-50-4 0,3 1-1 15,-3-1-4-15,1-1-10 0,-3-3-18 0,2-1-28 16,-6-2-63-16,2-2-117 0,-1-3-274 0,-2-3-424 15,1-4 280-15</inkml:trace>
  <inkml:trace contextRef="#ctx0" brushRef="#br0" timeOffset="280640.0446">26030 6388 1206 0,'0'0'366'0,"0"0"-73"0,0 0-70 0,0 0-54 16,0 0-52-16,0 0-35 0,0 0-42 0,0 0-17 15,0 0 3-15,0 0 8 0,0 0 8 16,0 0-2-16,0 0-8 0,0 0-13 0,8 86-6 16,-1-69-3-16,-1 0-7 0,2-2-5 0,-1 0-22 15,0 0-59-15,-2-3-189 0,-2-1-799 16,-1-6-215-16</inkml:trace>
  <inkml:trace contextRef="#ctx0" brushRef="#br0" timeOffset="292596.3961">22185 7494 0 0,'0'0'0'0,"0"0"0"0,0 0 0 0,0 0 0 0,0 0 0 16,0 0 0-16,0 0 0 0,0 0 9 15,0 0 70-15,0 0-38 0,0 0-27 0,-62 17-19 16,62-14 14-16,0-1 25 0,0 1 38 0,4-1 26 16,-1 1 18-16,3-2 20 0,-2 2 13 0,4-2 19 15,-1 0 17-15,0-1 0 0,2 1-13 16,-1-1-25-16,3 0-24 0,-3 0-22 0,1 1-9 15,0 0-4-15,0 1-8 0,3-2 0 0,-1 1-2 16,3-1-8-16,3 2-3 0,2-1-13 16,1 0-10-16,1-1-9 0,1 0-4 0,1 0-6 15,4 1-6-15,-4-1-4 0,4 0-8 0,-4 0 3 16,-2 0-2-16,-3 0-1 0,-5 0 6 16,-2 0-8-16,-3 0 0 0,1 0-2 0,-7 0-3 15,0 0 0-15,-2 0-1 0,0 0-3 0,0 0-6 16,0 0 0-16,0 0-15 0,-1 0-19 0,-1 2-27 15,-5-1-35-15,3 1-42 0,-5 2-70 16,0 0-143-16,4-1-299 0,-2-1-351 0</inkml:trace>
  <inkml:trace contextRef="#ctx0" brushRef="#br0" timeOffset="293055.6242">22151 7277 0 0,'0'0'0'0,"0"0"0"0,0 0 46 15,0 0 211-15,0 0 57 0,0 0 8 16,0 0-48-16,0 0-79 0,0 0-50 0,0 0-11 16,0 0-10-16,0 0-2 0,0 0-11 0,0 0-37 15,36 13-13-15,-32-8-13 0,3 0-7 0,-3 1-4 16,2 1-2-16,-3 0-3 0,4 0-3 16,-3 2-6-16,3 2-8 0,-3-1 1 0,3 1-3 15,1-1-1-15,-2 1 6 0,1 0-6 0,2-2 2 16,-1 2-1-16,2-1-2 0,-1 0 6 0,-2-1 2 15,4 0 1-15,0 1-1 0,1 0 0 0,1 0-2 16,0-1 3-16,5 1 5 0,-1 0-2 0,3 1 1 16,3-3 0-16,-2 3-7 0,1-2 2 15,0 0-5-15,-2-2-1 0,0 2-3 0,-1-4 1 16,-4 1-2-16,-1-1-1 0,-3 0 1 0,-1-3-10 16,1 0-15-16,-3-1-29 0,-5-1-43 0,2 0-50 15,-3 0-108-15,-1-5-269 0,-1 0-384 16,1 1-38-16</inkml:trace>
  <inkml:trace contextRef="#ctx0" brushRef="#br0" timeOffset="352047.5504">8970 7496 0 0,'0'0'0'0,"0"0"0"0,0 0 0 0,0 0 0 0,0 0 0 16,0 0 0-16,0 0 0 0,0 0 0 16,0 0 0-16,0 0 0 0,0 0 0 0,0 0 0 15,57-21 0-15,-35 18 0 0,6 2 0 0,4 0 0 16,7 1 0-16,5 0 0 0,12 0 0 15,5 0 0-15,6 0 0 0,12 0 0 0,7 0 0 16,10 0 0-16,8-3 0 0,8-3 0 0,9-2 0 16,2-2 0-16,7-2 0 0,2-3 0 15,2-1 0-15,6-3 0 0,-1 1 0 0,0-2 144 16,1 1 3-16,-1-1-15 0,2 2-21 0,-2-1-26 16,2 3-20-16,-4-2-15 0,1 3-11 0,-1 1-11 15,0 1-15-15,-1 3-7 0,-8 1-7 16,-1 3-4-16,-10 0 3 0,-5 3 1 0,-6 0 0 15,-8 2 2-15,-7 0 2 0,-11 1-2 0,-9 0-1 16,-9 0 0-16,-10 0 3 0,-5 1 0 16,-14 3-1-16,-4-1-2 0,-12 1-5 0,-4-2-11 15,-9 0 21-15,-2 0 21 0,-2-1 3 0,-3-1 12 16,-6 0-22-16,-4 1-23 0,-7 1-6 0,-5 2-10 16,-3-1-18-16,-4 2-31 0,1 0-67 0,0 1-153 15,7-1-67-15,10-1 356 0</inkml:trace>
  <inkml:trace contextRef="#ctx0" brushRef="#br0" timeOffset="374059.675">1548 9312 2082 0,'0'0'111'0,"0"0"-10"0,0 0-17 0,0 0-10 16,0 0-5-16,0 0-19 0,0 0-21 0,0 0-7 15,0 0-6-15,-1-125-2 0,16 100-1 0,6-2 3 16,5-2-1-16,5-1-4 0,2 2-3 16,6 2-5-16,0 3-1 0,-3 3-1 0,-1 4-6 15,-4 2-1-15,-4 4-8 0,-5 3-6 0,-5 3-9 16,-2 4-12-16,-6 0-14 0,-3 3-3 16,-1 5 4-16,-4 3 15 0,-1 4 18 0,0 2 9 15,-1 5 7-15,-8 1-3 0,-2 3-5 0,-5-1 8 16,1 2 9-16,-5-1 6 0,-1 0 12 0,0 0-2 15,-1-3-2-15,2-2-2 0,2-2 1 16,-1-1-1-16,7-4-4 0,0 0-1 0,4-5-10 0,2-2-2 16,5-2-4-16,1-1-4 0,0-1 2 15,6 1 2-15,-1-3 9 0,7 2 5 0,0-1 8 16,2-1 1-16,3-1-1 0,1 1 3 0,4-1-7 16,2 0 4-16,1 0 2 0,2 0-8 15,3 3 3-15,0-1-7 0,-1 3-4 0,-2 2-2 16,-1 1-2-16,-2 2-1 0,-4 1-4 0,-3 0 0 15,-3 1-6-15,-4 1-1 0,-3 1 4 0,1 0 1 16,-6 1 8-16,-2 0-2 0,0 1 4 16,-2 0 4-16,-7 0 7 0,-1-1 7 0,-6 1 1 15,-2-2 3-15,-5 0-2 0,-1 0 3 0,-2-2 2 16,-2-3-3-16,-2-1-1 0,0-2-12 0,-1-1-9 16,-1-4-8-16,0-1-11 0,-1 0-14 15,3-8-54-15,1-5-99 0,3-5-205 0,6 3-514 16,8 3-269-16</inkml:trace>
  <inkml:trace contextRef="#ctx0" brushRef="#br0" timeOffset="374279.2035">1902 8598 2777 0,'0'0'8'0,"0"0"4"0,0 0-28 0,0 0 1 15,0 0 11-15,0 0 15 0,0 0 8 16,0 0 3-16,123 60 4 0,-90-33-2 0,5 2-2 15,2 6 0-15,3 3 4 0,-2 4-3 0,-1 4-4 16,1 3 0-16,-6 3-14 0,-3 3-6 0,-7 2-4 16,-7 0-7-16,-6 2 3 15,-6-2-3-15,-6 2-1 0,-7-1-1 0,-9-1-8 0,-5 1-3 16,-5-1-7-16,-9 1-19 0,-7-1-43 0,-2 0-143 16,5-15-639-16,15-13-697 0</inkml:trace>
  <inkml:trace contextRef="#ctx0" brushRef="#br0" timeOffset="448535.552">3844 8810 0 0,'0'0'478'0,"0"0"-281"16,0 0-74-16,0 0 32 0,0 0 52 0,0 0 37 15,0 0-9-15,0 0-59 0,0 0-46 0,0 0-44 16,0 0-16-16,33-92-7 0,-32 88 0 0,1 3-5 16,0 0-10-16,-2 1-10 0,1 0-15 15,-1 0-8-15,0 0-11 0,0 2-17 0,0 2-24 16,0 0-2-16,0 6 13 0,1 3 10 15,2 6 25-15,-2 2 0 0,0 4-8 0,2 0 5 0,-1 2 0 16,-1 0 5-16,2 2 5 0,-3-2-6 16,1 2 2-16,1-3-4 0,1 1-2 0,1 0 0 15,-2 0-1-15,2-1-3 0,-2-3-12 0,4-1-17 16,-3-3-37-16,1-1-60 0,0-3-89 0,-2-3-120 16,1-2-193-16,-2-1-115 0,0-6 190 0</inkml:trace>
  <inkml:trace contextRef="#ctx0" brushRef="#br0" timeOffset="449096.6939">3777 8929 101 0,'0'0'398'0,"0"0"40"16,0 0-63-16,0 0-55 0,0 0-25 0,0 0-61 0,0 0-63 15,0 0-26-15,-103-123-27 0,98 110-25 16,1 1-11-16,1 0-21 0,2 0-18 0,1-2-18 15,0-1-10-15,0 0-11 0,5-3-2 0,3 3 3 16,1-2-10-16,1-1 3 0,6 0-1 16,1-1 1-16,5 1-3 0,2 0-2 0,4-1 0 15,3 2 0-15,0 1 1 0,1 0 1 0,0 5-3 16,2 2-1-16,-4 3-6 0,0 3-7 0,-6 3-5 16,-3 0-9-16,-6 4-5 0,-2 5-4 0,-4 1 4 15,-3 4 8-15,-2 1 11 0,-4 5 1 16,0 3 3-16,-4 2-1 0,-6 4 4 0,-4 3 10 15,-2 1 6-15,-5 0-4 0,-1-1 1 0,-4 1-1 16,2-2-3-16,0-4 7 0,3 0 1 0,1-2 4 16,4-1 0-16,1-3-3 0,4-3 1 15,1-4-10-15,4-5 0 0,2-2-1 0,3-3-3 16,1-1-3-16,0 0-3 0,0-1 3 0,5 0 6 16,2 0 6-16,4 0 9 0,6 0 3 15,4-2 2-15,5 0-4 0,6 0-1 0,6 0-3 16,4 0-2-16,3 0 2 0,2 0-5 0,2 0 0 15,0 5 0-15,-1 2-2 0,-1 7 2 0,-6 0-8 16,-5 4-2-16,-6 3-5 0,-5 0-8 0,-9 0-4 16,-5 0-10-16,-4 1-2 0,-7-2-6 15,-5 2-5-15,-9 0 3 0,-3 0-5 0,-8-1 2 16,-4-1 1-16,-5-1 18 0,-4-1 15 0,-8-1 20 16,-3-3 22-16,-3-1 1 0,-3-3 14 0,-1-2 9 15,0-2 5-15,0-2 5 0,3-3-11 16,4-1-4-16,7 0-5 0,5-4-2 0,7-3-15 15,8-3-34-15,6-2-61 0,6-6-108 0,7-5-243 16,3 4-460-16,0 5 4 0</inkml:trace>
  <inkml:trace contextRef="#ctx0" brushRef="#br0" timeOffset="449675.6455">4783 8624 1815 0,'0'0'56'0,"0"0"-4"0,0 0 4 0,0 0 23 0,0 0 26 15,28-120 10-15,-25 111-11 0,2 3-27 16,-2 2-29-16,-1 3-25 0,-1 1-30 0,2 0-16 15,1 6-4-15,2 5 1 0,1 5 12 0,3 6 8 16,-1 6 2-16,0 8 5 0,-2 4-1 0,1 4 4 16,-3 3 1-16,-3 1 0 0,2 1 1 15,0-3-4-15,-2-1 2 0,3-3 7 0,0-3-3 16,1-3 0-16,0-4-1 0,1-3-9 0,1-5 3 16,0-4 1-16,-1-6-4 0,1-3 5 0,0-4 4 15,0-2 11-15,-2-4 16 0,2-1 17 0,1 0 18 16,1-3 7-16,0-5 3 0,2-5-7 15,1-3-10-15,3-8-9 0,0-2-12 0,-1-5-6 16,-2-3-7-16,-1-1-8 0,-3-3-2 0,-1-1-5 16,-2-4-6-16,-1 3-7 0,3-2-5 0,-2 6-4 15,-1 4-4-15,-2 5-2 0,3 8-14 0,-4 4-16 16,2 5-28-16,0 4-42 16,3 4-36-16,-1 2-37 0,3 3-56 0,1 7-109 15,2 3-228-15,-2-2-196 0,-3-3 206 0</inkml:trace>
  <inkml:trace contextRef="#ctx0" brushRef="#br0" timeOffset="450064.6364">5718 8650 1386 0,'0'0'691'0,"0"0"-566"0,0 0-33 16,0 0-8-16,49-117 25 0,-43 102 35 15,-1 1 4-15,-5 2-17 0,0 1-32 16,-6 0-36-16,0 4-19 0,-3 0-10 0,1 1-9 0,-2 3-10 15,2 1-9-15,-4 2-13 0,-1 0-6 16,1 5-1-16,-6 2-5 0,4 3 4 16,-3 2 2-16,2 1 2 0,-1 3 4 0,5 0-3 15,-1 0 3-15,1 1-4 0,5-2-1 0,2 3-4 0,3-2 0 16,1 0-2-16,1 0 3 0,6 0-2 16,2 0-4-16,5-3 4 0,-1-1-2 0,1 1 6 15,4 0 3-15,-1 0 0 0,2 0 2 0,2 0 3 16,2-1 1-16,-1 4-1 0,0 0 1 15,4 1 1-15,-2 1 0 0,3-1 3 0,-3-1 0 16,0 2-6-16,0 0 3 0,-3-1-4 0,-7 0-3 16,2-2-2-16,-7-1-7 0,-6 0-4 0,-3-3-1 15,0 3 8-15,-6-3 6 0,-7 0 10 16,-3 0 8-16,-3 0-2 0,-6-1 4 0,-2 0-1 0,-2-2-1 16,-4-1 3-16,0-2-1 0,2-2-2 15,4-1-13-15,3-2-24 0,7 0-55 0,3-2-96 16,7-3-223-16,3 1-457 0,4 0-372 0</inkml:trace>
  <inkml:trace contextRef="#ctx0" brushRef="#br0" timeOffset="450260.4337">6163 8577 1838 0,'0'0'979'0,"0"0"-980"15,0 0-67-15,0 0-18 0,0 0 15 0,0 0 59 16,0 0 28-16,0 0 18 0,0 0 10 0,-11 118-12 15,8-82-14-15,3 2-5 0,0 0 0 16,0 2-5-16,3-2 8 0,-2-1 3 0,1-1 0 16,1-2-6-16,0-2-8 0,-1-2-23 0,-1-2-40 15,3-4-82-15,1-4-237 0,-4-6-568 0,2-5-346 0</inkml:trace>
  <inkml:trace contextRef="#ctx0" brushRef="#br0" timeOffset="450430.6984">6257 8256 2757 0,'0'0'40'0,"0"0"-29"0,0 0-19 15,0 0-2-15,0 0 5 0,0 0 8 16,0 0-29-16,0 0-26 0,0 0-14 0,0 0-3 0,0 0 8 16,0 0 8-16,0 0-10 0,0 0-52 15,-5 118-188-15,18-94-465 0,-1-7-444 0</inkml:trace>
  <inkml:trace contextRef="#ctx0" brushRef="#br0" timeOffset="450971.2789">6551 8608 2521 0,'0'0'110'0,"0"0"-12"0,0 0 18 0,0 0 12 16,0 0 16-16,0 0-28 0,0 0-35 15,0 0-22-15,0 0-29 0,0 0-14 0,0 0-17 16,0 0-22-16,0 0-18 0,0 0 6 0,-59-18 7 15,56 43 12-15,1 6 21 0,-1 4-8 16,3 4 3-16,0 1 2 0,0 1-5 0,2 1 5 16,1-3 0-16,-2-2 0 0,0-2 2 0,-1-4-2 15,0-3-3-15,0-4-2 0,0-4 5 16,0-3 0-16,0-3 2 0,-1-5 1 0,0-1-3 16,1-5 7-16,0-1 8 0,0-2 10 0,0 0 13 15,0 0 10-15,-1-5-2 0,1-4-14 0,-2-3-15 16,0-7-16-16,-2-4-12 0,2-3 4 15,1-4-3-15,1-2 4 0,0-5 2 0,0-3-1 0,0 0 3 16,1-3-3-16,1 2-3 0,5 1 2 0,-5 7 3 16,3 6 3-16,-2 9 0 0,-1 7-2 15,-2 5-5-15,1 5-3 0,-1 1-12 0,0 0-21 16,0 2-19-16,1 6 1 0,1 7 13 0,3 7 20 16,0 4 27-16,2 5-1 0,3 4 2 15,1-1 2-15,6 3-7 0,-3-2 2 0,6-2 3 16,1-2 0-16,4-1 4 0,-2-4-1 0,4-1-3 15,-2-5-2-15,3-2 0 0,-4-2 2 16,3-3 0-16,-6-5 3 0,0-2 2 0,-4-5 0 16,-3-1 5-16,-2 0 0 0,-1-6 9 0,-1-3 0 15,-2-3-4-15,1-3 0 0,-4-2-8 0,-1-5 2 16,-2-3-1-16,-2-2-1 0,0-4-6 0,-1-4-3 16,-7-2-2-16,2-4-5 0,-3 1-1 0,0 0-4 15,0 3-3-15,-1 3-5 0,1 8-8 16,3 6-12-16,1 8-20 0,2 5-38 0,-1 4-68 15,4 3-61-15,0 3-104 0,0 5-133 0,2 1-255 16,2-3-508-16</inkml:trace>
  <inkml:trace contextRef="#ctx0" brushRef="#br0" timeOffset="451385.6655">7353 8600 2109 0,'0'0'169'0,"0"0"-36"0,0 0 14 0,0 0 5 15,0 0 15-15,80-134-23 0,-73 117-20 0,-6-1-13 16,-1 3-24-16,0 2-16 0,-8 0-13 16,1 1-14-16,2 3-8 0,-4 2-10 0,-2 1-12 15,0 3-11-15,-5 2-10 0,3 1-5 0,-6 1-1 16,-1 7 1-16,-1 2 5 0,-1 3 0 16,0 1-1-16,0-1 4 0,3 1-2 0,2 1 6 15,-2-1-2-15,7 2-2 0,-1 1-1 0,3-3-3 16,0 3 0-16,1-2 4 0,1 1 2 0,1 0-1 15,5-1-1-15,1 0-2 0,1 0-2 0,0-1 3 16,1 0-1-16,6-1 1 0,2 0 0 0,1-1-3 16,2-1 2-16,2 0 2 0,4-1 2 15,4 1 1-15,5-1-1 0,2 3 1 0,3-4 0 16,0 4 2-16,0-2 1 0,0 3-3 0,-1 0 0 16,-2 1-6-16,-2-2 4 0,-6-1 1 0,-3-1-2 15,-5 0 7-15,-3-2-10 0,-3-1-1 16,-4 0-2-16,-2 1-1 0,-1-2 8 0,0 1-1 15,-4 0 4-15,-4 1-3 0,-7 0 2 0,1-1 5 16,-7-2-4-16,-5 2 5 0,-1-1-12 0,-7-2-5 16,0-1-6-16,0-1-17 15,-2-2-11-15,4-1-27 0,3 0-38 0,6 0-49 0,4-3-83 16,10-1-246-16,6 0-678 0</inkml:trace>
  <inkml:trace contextRef="#ctx0" brushRef="#br0" timeOffset="451714.6433">7952 8300 2847 0,'0'0'84'15,"0"0"-18"-15,0 0-5 0,0 0 8 16,0 0 5-16,0 0 0 0,0 0-22 0,0 0-23 16,0 0-17-16,0 0-11 0,0 0-3 0,0 0-1 15,-124 3 3-15,98 19-4 0,3 3 1 0,2-1 0 16,1-1-2-16,8-1 3 0,4-2-1 15,4 1 2-15,4 0-4 0,3-1 1 0,7 1 1 16,3 0-1-16,6 0 7 0,3-2-3 0,3 2-2 16,0 0-1-16,4-1-3 0,0 0 4 15,-1 1 1-15,-1-3 1 0,1 2 2 0,-1-2-5 16,-4-2 0-16,-1 0 3 0,-2 2 1 0,-2-2 0 16,-6 1-1-16,-2 0-4 0,-3-3-5 0,-4 1 5 15,-3-1-3-15,0 0-2 0,-3 0-1 16,-7-2-14-16,-8 1-9 0,-5-2-18 0,-8 1-23 15,-7-1-38-15,-3 0-52 0,-8 0-87 0,11-2-243 16,14-4-903-16</inkml:trace>
  <inkml:trace contextRef="#ctx0" brushRef="#br0" timeOffset="453038.0597">6764 8669 424 0,'0'0'18'0,"0"0"-28"15,0 0 17-15,0 0 46 0,92-125 68 0,-64 98 49 16,1-2 34-16,1 1 5 0,1 0-17 0,0 0-18 16,-2 5-26-16,-4 0-25 0,-3 5-25 0,-3 3-23 15,-6 4-8-15,-6 4 21 0,-2 3 38 16,-5 4 30-16,0 0 3 0,0 0-34 0,-4 3-59 16,0 2-54-16,-5 6-29 0,-4 7-6 0,-4 6 5 15,-3 7 11-15,0 5 5 0,-2 4 6 16,-1 4 1-16,-2 4-1 0,4 1 7 0,0 3-2 15,2-1 1-15,7 0 4 0,2-5-8 0,2 0-2 16,6-5-7-16,2-3-7 0,4-4-5 0,4-3 0 16,3-2 4-16,4-4-1 0,2-2 2 0,2-3-4 15,1-3-5-15,5-3 1 0,-2-4-4 0,-1-3-3 16,1-3-16-16,1-4-24 0,-2-1-43 16,-2-7-87-16,1-4-236 0,-3 3-365 0,-9 2-199 15</inkml:trace>
  <inkml:trace contextRef="#ctx0" brushRef="#br0" timeOffset="453203.0759">6833 8857 2647 0,'0'0'88'16,"0"0"-37"-16,0 0-11 0,0 0 14 0,0 0 8 16,0 0-6-16,0 0-35 0,0 0-46 0,0 0-13 15,0 0-2-15,0 0 9 0,0 0 12 0,0 0-3 16,0 0-20-16,179-57-27 0,-105 34-78 15,-18 7-243-15,-14 4-1157 0</inkml:trace>
  <inkml:trace contextRef="#ctx0" brushRef="#br0" timeOffset="453781.1614">9663 8311 2298 0,'0'0'185'0,"0"0"-67"0,0 0-58 0,0 0-18 15,0 0 6-15,0 0 14 0,0 0 8 0,0 0 10 16,-13-117-8-16,13 113-10 0,2 3-19 0,-2 1-25 16,0 0-13-16,0 1-17 0,0 5-11 0,0 6 8 15,0 7 5-15,2 8 13 0,0 11 11 0,-2 6-4 16,0 7-1-16,0 0-4 0,0 1-3 16,-7-2-3-16,4-1 5 0,-4-4 1 0,2-4 4 15,-2-3 0-15,-1-6-6 0,5-6-2 16,-1-4-1-16,1-5 3 0,2-5 2 0,0-5 0 15,0-2 5-15,0-4 1 0,1-1 16 0,0 0 14 16,0 0 13-16,-1-6-4 0,-1-5-16 0,0-7-15 16,0-8-18-16,2-3 2 0,0-9-1 0,0-3 0 15,0-6-1-15,8-6-7 0,0-5 5 0,4-5 2 16,0-5 0-16,0-2 6 0,5 2-8 16,-4 5 1-16,3 8-1 0,-4 10 1 0,-1 14 0 15,-2 10 0-15,-6 8-2 0,2 8-6 0,-3 2-1 16,-1 3-12-16,0 1-17 0,3 7 6 0,4 6 3 15,4 8 14-15,4 6 16 0,2 10-1 16,2 4-1-16,1 4-3 0,2 5 2 0,1 0-5 16,2 3 3-16,1-2 2 0,-2-1 0 0,-2-2-1 15,2-2-12-15,-3-3-12 0,-3-1-24 16,-1-2-41-16,-5-4-63 0,-4-2-94 0,-6-4-240 16,-3-8-539-16,0-8-132 0</inkml:trace>
  <inkml:trace contextRef="#ctx0" brushRef="#br0" timeOffset="454367.7584">9384 8714 2491 0,'0'0'36'0,"0"0"3"0,0 0 1 16,0 0 13-16,0 0 17 0,0 0 9 0,0 0-23 0,0 0-20 16,0 0-16-16,-30-133-10 0,61 108 4 15,8-5-2-15,9 0 1 0,6-5-1 0,8-1-2 16,9 0 1-16,1 0-2 0,7 3 0 15,-4 5-3-15,-1 5-1 0,-5 4-3 0,-5 7-3 0,-9 4 1 16,-5 4-3-16,-9 4 0 0,-4 1-6 16,-11 8 1-16,-4 3 3 0,-5 2 3 0,-7 5 11 15,-1 3 0-15,-2 6 3 0,-5 6 1 0,-2 4-1 16,0 1 3-16,-6 0 0 0,0 0 0 16,-1-2-3-16,-2-1-3 0,2-1 0 0,0-3-2 15,0-2 1-15,5-3-3 0,0-4-3 0,0-3-4 16,2-8 0-16,0 1 4 0,0-6-2 15,3-3 6-15,-1 0-4 0,0-4 7 0,1 0 15 16,1 0 11-16,-2-6 12 0,6-6-6 0,-2-6-12 16,1-6-12-16,0-6-9 0,-4-5-3 0,3-5-1 15,-5-3-1-15,-1-4-1 0,-3-3-2 16,-3-3 2-16,-2 0 0 0,1-1 3 0,1 6-4 16,-2 3-1-16,2 11 0 0,2 7 0 0,1 9 2 15,-1 8 1-15,2 5-8 0,1 3-9 0,1 2-20 16,0 1-17-16,0 9 6 0,7 9 10 0,2 6 17 15,5 7 18-15,2 6-4 0,5 5-1 0,4 1 5 16,4 1-1-16,3-2 2 0,4-2-1 16,2-4-3-16,2-3 0 0,4-5 1 0,-4-3 4 15,-2-5-2-15,0-4 0 0,-4-4 0 0,-3-5-1 16,-4-4 6-16,-2-4 1 0,-3 0 4 16,-3-7-2-16,-5-4 0 0,0-3 3 0,-5-2 0 15,-3-5 2-15,-4-3-3 0,-2-3-5 0,-1-4-5 16,-8-2-6-16,-1-3-2 0,-4-4-1 0,-2-1-4 15,-2-3-6-15,1 2-10 0,0 2-16 16,3 6-18-16,2 5-13 0,4 10-13 0,2 6-24 16,2 7-68-16,4 5-143 0,0 1-271 0,0 1-312 15,0 1 116-15</inkml:trace>
  <inkml:trace contextRef="#ctx0" brushRef="#br0" timeOffset="454751.3786">11167 8124 1407 0,'0'0'387'0,"0"0"-124"15,0 0-58-15,0 0-9 0,0 0-9 0,0 0-30 16,0 0-34-16,0 0-36 0,0 0-32 16,0 0-27-16,0 0-17 0,0 0-7 0,0 0 5 15,0 0 8-15,63 39-4 0,-80 7 0 0,1 2-8 16,-2 1 3-16,-1 1-1 0,1-2 1 0,-1-3 0 16,0-4-2-16,2-4 0 0,0-1-1 15,2-6 3-15,4-2-1 0,0-6-1 0,4-4-3 16,1-5-2-16,2-4 0 0,2-3 0 0,1-3 2 15,1-2 3-15,0-1 12 0,0-1 19 0,0-6-1 16,4-7-1-16,1-5-15 0,1-7-17 16,2-5-2-16,3-4-3 0,1-5 4 0,2-5 2 15,1-4 0-15,1-3 4 0,3-7 0 0,0 1-2 16,0 2-1-16,0 3 1 0,0 7-2 16,-5 8 0-16,1 9 2 0,-5 8-6 0,-2 8 3 15,-3 7-3-15,-3 4-6 0,0 2-11 0,-2 1-9 16,5 9 0-16,1 6 4 0,0 7 14 0,2 8 3 15,3 4-2-15,0 5-1 0,1 4-2 0,5 3 3 16,2 2 1-16,4 1-3 0,3 1-2 0,3-3-14 16,3-2-18-16,-2-3-37 0,-1 0-84 15,-2-3-149-15,-7-12-659 0,-9-8-649 0</inkml:trace>
  <inkml:trace contextRef="#ctx0" brushRef="#br0" timeOffset="455116.5133">10889 8490 2872 0,'0'0'111'0,"0"0"-92"0,0 0-27 16,0 0-7-16,0 0 7 0,13-122 20 0,17 98 8 16,7-3 5-16,10 2-7 0,5-2-5 15,8 1-2-15,6 0-5 0,8-2 4 0,4 0-5 16,2 0-3-16,-1 2-4 0,-6 3 1 0,-8 2-2 15,-6 5 2-15,-11 2 0 0,-11 4-1 0,-9 3 4 16,-9 3 0-16,-8 3 4 0,-6 1 5 0,-5 0-1 16,0 0-3-16,-2 2-8 0,-3 8 3 0,-4 5 2 15,-4 7 7-15,-4 5 10 0,0 6-6 16,0 1 0-16,1 1-2 0,4 1-4 0,1-1 0 16,4 1-4-16,6-2-2 0,1 3-2 0,0-2 1 15,7-3 0-15,3-1 4 0,3-2 1 16,2-1 0-16,2-2 0 0,3-1-2 0,4-4-2 15,2-1 2-15,1-3-4 0,3-4-3 0,0 0-8 16,2-3-9-16,-1-3-7 0,-1-5-12 0,-1-2-25 16,-2 0-66-16,-2-3-112 0,-6-3-368 15,-8 1-1010-15</inkml:trace>
  <inkml:trace contextRef="#ctx0" brushRef="#br0" timeOffset="455537.1697">12254 7926 2369 0,'0'0'157'16,"0"0"-7"-16,0 0-25 0,0 0 5 0,0 0 6 15,0 0-4-15,0 0-33 0,0 0-37 0,0 0-28 0,0 0-26 16,0 0-23-16,0 0-2 0,0 0 4 16,-26 5 5-16,30 17 10 0,4 4-1 0,2 1-4 15,0 0 1-15,1-1 1 0,4 1 2 0,-1-2-3 16,0-1 4-16,4-3-5 0,-1-2-2 15,2-5 2-15,-1-2-5 0,2-4 5 16,3-3 1-16,-2-4 3 0,4-1 4 0,1-4-2 0,0-7-1 16,3-4 0-16,0-3 0 0,-2-7 4 15,-2-1 1-15,0-5 3 0,-3-3-1 0,-3-3 1 16,-2-3 0-16,-1-5-6 0,-3-1 5 0,-3-1-1 16,0 4 2-16,-5 7 5 0,-1 7 2 0,-3 10 5 15,-1 9 2-15,0 6-6 0,0 4-15 16,-3 0-25-16,-2 7-10 0,-3 8 1 0,-5 8 10 15,-4 14 16-15,-5 6 5 0,-1 11 1 0,-1 1-1 16,1 6-1-16,1 2 1 0,1 3 1 16,1-2-4-16,3 1 4 0,0-2-2 0,0-3-3 0,4-6 5 15,0-4-2-15,4-5-3 0,2-5-5 16,6-5-15-16,1-3-23 0,0-6-30 0,6-3-59 16,2-4-92-16,4-6-189 0,-1-4-676 0,-5-6-275 0</inkml:trace>
  <inkml:trace contextRef="#ctx0" brushRef="#br0" timeOffset="455903.7854">13330 7795 2142 0,'0'0'237'16,"0"0"-49"-16,0 0-69 0,0 0-26 0,0 0-4 15,0 0-3-15,0 0-16 0,0 0-10 0,-123-13-11 16,92 24-15-16,-1 4-8 0,-4 4-4 15,5 0-9-15,1 5-5 0,2 0-3 0,2 1-5 16,5 1-2-16,2 0-1 0,2 0-1 0,5 1-3 16,2 0-1-16,7-4-1 0,3 3-2 15,3-2 1-15,10 0 2 0,1-1 3 0,6-1 0 0,2-2 1 16,4-2-2-16,7-2 1 16,2 0 0-16,4-1 1 0,3-1-3 0,2 1-3 0,-3 2 0 15,-4-1 3-15,0 0 1 0,-6 2 0 0,-6 0 4 16,-6-3-8-16,-3 2 4 0,-6-2 1 0,-7 2-1 15,-3-2 3-15,0 1 4 0,-10 0 4 16,-2-1 5-16,-8-2 7 0,-2 1-3 0,-7-1-3 16,-3-1-1-16,-5-3-10 0,-3 0 1 15,2-2-1-15,1-3-6 0,-1 1 0 0,7-3-11 0,8-2-14 16,3 0-19-16,7 0-48 0,8-5-146 16,5 1-465-16,0-1-896 0</inkml:trace>
  <inkml:trace contextRef="#ctx0" brushRef="#br0" timeOffset="456097.7478">13662 7946 2876 0,'0'0'81'0,"0"0"-36"0,0 0-58 16,0 0 9-16,0 0 28 0,0 0 26 16,0 0 13-16,0 0-8 0,0 0-11 0,17 144-9 15,-11-110-11-15,3 0-5 0,1 1-6 16,0-2-4-16,0-1-7 0,0 0-4 0,-1-5-9 15,-2 1-15-15,0-3-18 0,-1-3-51 0,-5-4-98 16,-1-6-276-16,0-3-1190 0</inkml:trace>
  <inkml:trace contextRef="#ctx0" brushRef="#br0" timeOffset="456255.2643">13700 7583 1178 0,'0'0'919'0,"0"0"-913"16,0 0-56-16,0 0-147 0,0 0-2 0,0 0-6 16,0 0 28-16,0 0 96 0,0 0-136 0,0 0-332 15,0 0 121-15</inkml:trace>
  <inkml:trace contextRef="#ctx0" brushRef="#br0" timeOffset="456602.3235">14252 7784 2621 0,'0'0'78'0,"0"0"6"0,0 0 12 0,0 0 21 16,0 0 18-16,0 0-6 0,0 0-28 15,0 0-29-15,0 0-22 0,0 0-13 0,0 0-22 16,0 0-15-16,0 0-5 0,0 0-6 0,-50-28 3 16,31 46 7-16,-3 4 1 0,-5 3-3 0,3 1 3 15,-4 4 0-15,4-3-3 0,3 1 3 0,1-3-5 16,2 1 0-16,6-1-1 0,3-1-4 0,1-2 4 15,7 0 0-15,1 1 1 0,1-1 2 16,9-1-1-16,5 2 1 0,2-2 1 0,6 1 5 16,4-1 1-16,3-1-2 0,4 0-3 0,1-2-3 15,-3-2 0-15,2 0 1 0,-5-2 1 0,-1 2 2 16,-5-4 0-16,0 2-3 0,-6-1-2 16,-2-3 2-16,-3 0-1 0,-4 1-1 0,-5-3 0 15,-3 2-5-15,0-1 0 0,-8 2 1 0,-4-1 2 16,-1 0 2-16,-8 1 0 0,-6-1-4 15,-4-1-5-15,-8-1-4 0,-4 1-14 0,-12-2-23 16,-6 0-33-16,-7-1-73 0,-11 0-154 0,18-3-668 16,20-2-642-16</inkml:trace>
  <inkml:trace contextRef="#ctx0" brushRef="#br0" timeOffset="470678.4655">1853 10328 0 0,'0'0'0'0,"0"0"0"0,0 0 0 16,0 0 458-16,0 0 52 0,0 0-79 15,0 0-95-15,0 0-74 0,0 0-60 0,0 0-48 0,0 0-22 16,0 0-12-16,44-97-10 0,-44 97-13 16,0 0-26-16,0 2-29 0,0 1-29 0,-2 1-29 15,-1 5-31-15,-3 4 3 0,2 11 8 0,-5 8 11 16,-4 10 28-16,-3 9-3 0,-1 5 0 16,-1 2 5-16,-2 2-3 0,-1-2-1 0,1-2-1 15,1-3 0-15,2-8 0 0,3-6 1 0,4-6 1 16,1-4-1-16,2-6 2 0,5-5-3 15,1-3 1-15,1-5 1 0,0-6-6 0,0-1 3 16,0-3 1-16,1 0 1 0,1-2 8 0,5 0 4 16,-3 0 9-16,5-3 2 0,2-1 1 0,6-1-5 15,-1-3-5-15,6-2 1 0,1-2-3 0,1-3-2 16,2 1-2-16,-2 0-5 0,3 1 1 16,-4 1-2-16,1 4 1 0,-2 2-4 0,-3 4-1 15,-2 3-4-15,-1 1-3 0,-4 1 3 0,0 6-3 16,-2 4 5-16,0 3 3 0,2 3 2 0,-2 3 5 15,-1 4 1-15,1 2-1 0,-2 2 0 16,-3 1 1-16,-1-1-6 0,-2 0 1 0,-1-3 0 16,0 0-3-16,2-3 1 0,-1 2-1 0,-1-5-2 15,0 3 3-15,1-1-2 0,-1-4 0 0,2-1-5 16,1-3-6-16,-1 0-5 0,3-2-15 0,-3-1-22 16,2-2-46-16,0-1-76 0,-3-4-87 15,3 0-132-15,-3-3-228 0,0 0-593 0</inkml:trace>
  <inkml:trace contextRef="#ctx0" brushRef="#br0" timeOffset="470963.2979">1946 10042 2629 0,'0'0'62'15,"0"0"-6"-15,0 0-37 0,0 0-16 0,0 0-9 16,0 0 3-16,0 0 0 0,0 0-10 0,0 0-4 15,0 0-1-15,0 0 16 0,0 0 14 0,0 0 13 16,70 28 6-16,-31-4-7 0,4 6-1 16,8 3-4-16,6 6 3 0,-2 5-6 0,5 4-8 15,-2 3 3-15,-5 2-7 0,-5 3-3 0,-7 1 2 16,-8 3-4-16,-7 0 0 0,-8 1 2 0,-4 2 4 16,-9-2 3-16,-3-1-3 0,-2 2 0 15,-5-1-11-15,-5-2-5 0,-5-1-1 0,-1-2-6 16,-4 0 3-16,-3 0-8 0,-3-4-9 0,-1-1-23 15,3-4-46-15,0-5-115 0,6-11-436 16,7-13-896-16</inkml:trace>
  <inkml:trace contextRef="#ctx0" brushRef="#br0" timeOffset="484251.1335">3814 10480 2097 0,'0'0'18'0,"0"0"-8"0,0 0 1 16,0 0 10-16,0 0 18 0,0 0 18 16,0 0 3-16,0 0 3 0,0 0-9 0,0 0-15 15,0 0-19-15,0 0-20 0,-10-72-22 0,10 72-27 16,0 0-28-16,0 6 13 0,0 6 24 0,0 4 27 16,3 6 35-16,3 4-4 0,-2 3-10 15,1 3-8-15,0 0-3 0,-1 0-3 0,2 0 0 16,-4-1 4-16,2-1 2 0,0 4-2 0,1-5 2 15,0 0-3-15,1-1-4 0,1-3-3 0,0-2-5 16,-1 0-7-16,-1-3-17 0,1-6-54 16,-2-1-116-16,-2-6-168 0,1-3-229 0,-2-3-78 0,-1 1 496 15</inkml:trace>
  <inkml:trace contextRef="#ctx0" brushRef="#br0" timeOffset="484574.834">3608 10407 1309 0,'0'0'318'0,"0"0"-182"0,0 0-10 16,0 0-20-16,0 0-11 0,0 0-8 16,0 0-13-16,0 0-5 0,0 0 3 0,0 0-3 15,0 0-12-15,0 0-24 0,0 0-20 0,-47-108-13 16,66 102-6-16,5-4 2 0,6 2 4 0,7 1-4 16,7 1 0-16,3 1 2 0,8 1-4 15,3 3 6-15,2 1 0 0,0 3-2 0,0 5 1 16,-5 7-4-16,-3 3-2 0,-5 3-1 0,-5 4-3 15,-7 2 2-15,-4 4-5 0,-4-1-4 0,-9 4-4 16,-5 1-6-16,-7 1 6 0,-6 3-2 0,0-2 6 16,-9 0 3-16,-7-1-2 0,-4-2 8 15,-4 1 4-15,-5-2 5 0,-4-1-1 0,-3 1-1 16,-3-4-2-16,-3 2 1 0,0-5 4 0,-2-2 1 16,2-3 0-16,3-3-1 0,4-3-4 0,5-2-5 15,6-2-12-15,4-4-26 0,6-4-49 0,4-1-123 16,5-2-368-16,3 0-699 15</inkml:trace>
  <inkml:trace contextRef="#ctx0" brushRef="#br0" timeOffset="484884.4972">5164 10085 1422 0,'0'0'144'0,"0"0"-67"15,0 0 2-15,0 0 2 0,0 0 0 0,0 0 6 16,0 0-3-16,0 0 7 0,0 0-10 0,0 0-9 16,0 0-12-16,0 0-20 0,-139-39-10 0,117 54-5 15,-4 5-3-15,2 5-1 0,-4 6-1 16,3 5-1-16,-2 5 1 0,1 3 2 0,-2 5-1 16,2-1 3-16,1 2-5 0,0 0-6 15,5-3-4-15,7-2-5 0,3-4-1 0,1-1-2 0,8-6 0 16,1-2-4-16,1-2-1 0,9-3 0 15,-1-2 0-15,6-2 1 0,2-3 0 0,3-1 5 16,2-3-2-16,5-3 4 0,-1-4 2 0,1-1-4 16,3-5-2-16,0-3-14 0,2 0-25 15,0-4-64-15,1-6-144 0,-3-2-267 0,-6 2-395 16,-11 2 69-16</inkml:trace>
  <inkml:trace contextRef="#ctx0" brushRef="#br0" timeOffset="485430.262">4620 10611 2278 0,'0'0'84'0,"0"0"-54"0,0 0-14 16,0 0 17-16,0 0 22 0,0 0 1 0,0 0-15 16,0 0-37-16,0 0-23 0,0 0-5 15,0 0 4-15,0 0 13 0,0 0 2 16,123-75 2-16,-64 61 0 0,2-3 2 0,0 4-10 0,1-1-11 15,-2 3-25-15,-6-1-43 0,-4 0-59 16,-2 2-72-16,-9 0-73 0,-6 0-79 0,-4 0-62 16,-8 1 25-16,-5-2 91 0,-5 1 175 15,-7-2 144-15,-3 0 27 0,-1-2 129 0,-1 0 52 16,-8-1 36-16,3 2 34 0,0-2-5 0,-3 2-18 16,3 0-20-16,-1 1-35 0,0 3-25 0,2 1-20 15,0 0-17-15,4 3-21 0,-1 1-11 0,-1 2-24 16,3 1-22-16,-2 1-20 0,2 0-27 15,0 0-20-15,0 0-18 0,0 0-21 0,0 4 5 16,6 6 8-16,0 4 14 0,3 7 23 0,3 2 2 16,1 5-6-16,-1 2 5 0,4 0-3 0,-1 3-2 15,1-1 5-15,-2-3-2 0,1 0 0 16,-2-2-1-16,-1 0 0 0,-1-3-4 0,0-1 3 16,2-2 2-16,-2-3-3 0,0-2 4 0,1-3-2 15,-2-1-1-15,-2-5 9 0,-2-2-1 0,1-1 3 16,-4-3 6-16,1 0 4 0,-1-1 12 0,-1 0 11 15,4-4 10-15,-2-2-2 0,4-5-2 16,-1-4-11-16,-1-4-14 0,4-6-4 0,-2-2-6 16,-2-3-3-16,0-3-6 0,3-3-1 15,-2-1-6-15,0 0-8 0,1 1 3 0,2 3-8 16,-4 4 1-16,0 7-5 0,1 3-12 0,-1 8-13 16,-1 2-26-16,3 5-30 0,-3 2-34 0,3 2-46 15,3 2-61-15,2 6-98 0,1 2-197 0,-3-2-178 16,-5-2 65-16</inkml:trace>
  <inkml:trace contextRef="#ctx0" brushRef="#br0" timeOffset="485727.8395">6286 10162 1184 0,'0'0'206'0,"0"0"-41"15,0 0 0-15,0 0 14 0,0 0 6 16,0 0-11-16,0 0-29 0,0 0-20 0,0 0-18 15,-62-118-13-15,45 112-14 0,-1 3-25 0,0 1-16 16,-2 2-13-16,-1 4-13 0,-2 5-3 0,0 6-3 16,-1 5-1-16,-4 5-1 0,3 2-2 0,-1 6 0 15,3 1 1-15,3 1 1 0,1 3 3 16,5-3-2-16,4 1-3 0,4-2-3 16,5-2-3-16,1-2-1 0,1 1 0 0,9-2 2 15,0-1-6-15,1-2 3 0,5-2-2 0,1 0 2 0,5-3 4 16,0-3-1-16,3-3 1 0,0-2-5 0,1-3-3 15,3-2-8-15,-1-2-13 0,0-3-28 16,-1-3-53-16,2 0-77 0,1-5-136 0,-9-2-320 16,-8 2-674-16</inkml:trace>
  <inkml:trace contextRef="#ctx0" brushRef="#br0" timeOffset="486451.9391">5911 10361 1844 0,'0'0'44'15,"0"0"-17"-15,0 0-25 0,0 0-10 0,0 0 5 16,0 0 9-16,0 0 3 0,0 0-1 16,0 0-4-16,0 0-5 0,0 0 1 0,138-89 0 15,-100 82-3-15,1 0-5 0,4 4-25 0,1-1-83 0,-2 2-168 16,-12 0-321-16,-9 2-278 0</inkml:trace>
  <inkml:trace contextRef="#ctx0" brushRef="#br0" timeOffset="487205.5405">6531 10142 1706 0,'0'0'130'0,"0"0"-42"0,0 0-7 0,0 0 13 16,0 0 36-16,0 0 19 0,0 0-10 15,0 0-18-15,0 0-28 0,0 0-19 0,0 0-15 16,0 0-12-16,0 0-8 0,-9-79-15 16,9 79-10-16,0 0-3 0,0 0-4 0,0 0 0 15,0 0-3-15,0 0-4 0,0 0-4 0,0 0-2 16,0 0 0-16,0 0-2 0,0 0 2 0,0 0-1 15,0 0-5-15,0 0 3 0,0 0-2 0,0 0 2 16,0 0 1-16,0 0 2 0,0 0-1 0,0 0 0 16,0 0 3-16,0 0 2 0,0 0 2 15,0 0 2-15,0 0-2 0,0 0 2 0,0 0 0 16,0 0 0-16,0 0 1 0,0 0 0 16,0 0-4-16,0 0-2 0,0 0 4 0,0 0-4 15,0 0 6-15,0 0 2 0,0 0-4 0,0 0 5 16,0 0-4-16,0 0 3 0,0 0 3 0,0 0 1 15,0 0 0-15,0 0-3 0,0 0 4 0,0 0-2 16,0 0 1-16,0 0 1 0,0 0-5 16,0 0-3-16,0 0-1 0,0 0 0 0,0 0-1 15,0 0 1-15,0 0-2 0,0 0-3 0,0 0 2 16,0 0 0-16,0 0 2 0,0 0 1 0,0 0-4 16,0 0 1-16,0 0-3 0,0 0 0 15,0 0 3-15,0 0 1 0,0 0-2 0,0 0 0 16,0 0 2-16,0 0 0 0,0 0 5 0,0 0 0 15,0 0-1-15,0 0-2 0,0 0-2 0,0 0 3 16,0 0-2-16,0 0 1 0,0 0-2 16,0 0-5-16,0 0-1 0,0 3-5 0,0 0 5 15,0 4 3-15,0 3 4 0,0 3 5 0,2 3-4 16,0 1-1-16,0 3 1 0,-1 2-1 16,-1 2 3-16,1 3-5 0,-1 1 2 0,0 0 3 15,1 1-2-15,-1-2 6 0,0-1-6 0,1 0-1 0,3-2-1 16,-2-2-1-16,-1-2 6 15,2-1-2-15,2-1 1 0,-2-2-4 0,-1-3 2 0,1-3 2 16,0-1 1-16,-1-3 5 0,-1-2-7 0,0 0 1 16,1-2-1-16,-1-2-2 0,1 1 6 15,0-1 2-15,-1 0 5 0,6 0 7 0,-3 0 4 16,5 0 1-16,4-4-2 0,5-2 1 0,2-2-11 16,2-3-6-16,6 2-3 0,2-2-8 15,1 2 4-15,0 0 0 0,-1 1-4 0,0 2-5 16,-2 1-10-16,-4 2-23 0,-2 2-48 0,-3-1-81 15,-1 2-141-15,-7 0-306 0,-7 0-819 0</inkml:trace>
  <inkml:trace contextRef="#ctx0" brushRef="#br0" timeOffset="487581.1803">7368 10103 2125 0,'0'0'156'16,"0"0"-87"-16,0 0-17 0,0 0 6 0,0 0 14 16,0 0 17-16,0 0 1 0,0 0-2 15,0 0-15-15,0 0-16 0,-131-113-13 16,112 113-15-16,-2 2-13 0,-2 7-8 0,-1 6-2 0,0 5-7 16,-2 5 0-16,2 3-2 0,-2 2-2 15,4 2 4-15,3 0-1 0,4 0 2 0,4 2-4 16,3-2-4-16,7 0 1 0,1-1-1 0,7-1 0 15,6-3 0-15,1-3-2 0,5-2-1 0,2-4-1 16,0-2 4-16,5-3 3 0,-1-3 3 16,4-4 0-16,2-3-3 0,2-3-1 0,1 0 0 15,-1-8 2-15,-2-1-2 0,0-6 1 0,-1-1-4 16,-6-3-3-16,2-2 0 0,-6-3-7 0,-5-4-13 16,0-3-19-16,-5-4-24 0,-5 0-9 0,2-4-8 15,-5 2 10-15,-1-1 0 0,-1 6-22 16,0 4-40-16,0 6-83 0,0 4-89 0,-1 6-183 0,1 5-166 15,0 4 276-15</inkml:trace>
  <inkml:trace contextRef="#ctx0" brushRef="#br0" timeOffset="488052.3238">7656 10043 0 0,'0'0'108'0,"0"0"229"0,0 0 4 0,0 0 10 15,0 0-7-15,0 0-63 0,0 0-67 0,0 0-58 16,0 0-49-16,118-17-22 0,-110 26-13 0,0 3 3 15,1 3 3-15,0 5-2 0,0 2-7 0,-1 4-16 16,-1 2-10-16,2 3-11 0,0 0-5 0,-3 1-3 16,-2-2-5-16,-2 0 1 0,2-2-5 15,-4 0 1-15,0-3-3 0,0-4-4 0,0 0-2 16,0-3-5-16,0-3 0 0,0-3 2 16,0 0 0-16,0-5 1 0,0-2-2 0,0-1 2 15,0-4 7-15,0 0 14 0,0 0 17 0,0 0 13 0,0 0 14 16,0-3-4-16,0-5-13 0,-5-4-16 15,1-6-18-15,-3-5-12 0,-3-3 1 0,-1-5-3 16,-1-3-3-16,-4-5 4 0,3-3-6 16,-1-2-2-16,-1-4 2 0,3-2-6 0,-1 1 6 15,4-2 1-15,2 0 0 0,6 3 1 0,1 1-6 16,0 5 0-16,7 6-5 0,0 5 0 0,6 5-1 16,0 8-8-16,1 5-3 0,5 5-8 0,2 3 3 15,3 5 4-15,1 0 1 0,2 7 5 0,-2 7-6 16,3 4 0-16,-3 7-1 0,3 1 1 15,-3 3 5-15,-2 2-1 0,-1 0 2 0,-5 1-2 16,-3-1-1-16,-4-1-1 0,-2-1-2 0,-6 0-3 16,-2 0-8-16,0-3-3 0,-10 2-7 0,-3-2-1 15,-6-1-2-15,-4-2-4 0,-4 0 6 16,-2-4 2-16,1 1 11 0,2-3 0 0,-2-1-6 16,7-2-20-16,2-3-36 0,4 0-51 0,6-5-112 15,2-1-270-15,6-2-301 0,1-2 197 0</inkml:trace>
  <inkml:trace contextRef="#ctx0" brushRef="#br0" timeOffset="488686.4384">8351 9911 1984 0,'0'0'105'0,"0"0"-36"0,0 0-8 15,0 0 7-15,0 0 13 0,0 0-2 0,0 0-24 0,0 0-8 16,0 0 1-16,0 0 11 0,0 0 5 0,0 0-5 15,0 0-11-15,5 131-13 0,-5-95-14 16,0-1-9-16,0 2-3 0,0-3-2 16,2 0 0-16,-1-2 0 0,4-4-4 0,-3-2-2 0,0-2 1 15,-1-3 2-15,0-4 1 0,0-2 1 16,2-2-4-16,-3-5 2 0,1-2 1 0,-1-2-1 16,0-3 4-16,0-1 6 0,0 0 17 0,0 0 18 15,0 0 16-15,0-5-6 0,0-7-14 0,0-5-19 16,0-7-18-16,-1-3-1 0,-4-4-3 15,2-5 1-15,-5-4 3 0,-1-2-4 0,1-5-1 16,1 0-1-16,-2-2 0 0,1 2 0 16,1 1 2-16,3 3 2 0,1 6-3 0,-2 7-1 15,4 8 1-15,1 7-2 0,0 6 0 0,0 5-7 16,0 3-14-16,0 1-11 0,2 3-3 0,5 6 4 16,1 5 14-16,2 6 10 0,4 2 1 0,-1 6 2 15,5-3 0-15,1 3 1 0,2-2 4 16,0 0 0-16,0-2-2 0,4-2-1 0,-2-2-2 15,-1-2 1-15,-2-2 4 0,0-2-2 0,0-3 0 16,-5-2 0-16,2-2 0 0,-6-3 4 0,3-3 2 16,-2-1 3-16,-2 0 1 0,0-4 2 0,0-2 3 15,-1-5 0-15,1-3 1 0,-1-2-1 0,1-5-5 16,1-1 1-16,-3-3-3 0,2-3-3 16,0-1 4-16,2-3-4 0,0 0-1 0,-2-1 0 15,0 5-3-15,-4 1 3 0,2 8 0 0,-2 2 2 16,-1 8-4-16,-4 4 0 0,0 4-2 15,1 1-7-15,0 0 0 0,-1 6-5 0,1 7 0 16,0 4 5-16,3 7 5 0,-1 5 6 0,1 3 1 16,1 3-1-16,0-1-2 0,-1 0-2 0,2-1 0 15,0-1-2-15,2 0 4 0,-2 0 0 16,2-3-2-16,1 1-1 0,-1-2-4 0,0 0 0 16,1-4 0-16,1 0-5 0,-2-2-11 0,2-3-24 15,1-1-57-15,-1-3-90 0,7-2-148 0,-7-5-416 16,-2-3-836-16</inkml:trace>
  <inkml:trace contextRef="#ctx0" brushRef="#br0" timeOffset="488952.5052">9583 9676 2076 0,'0'0'134'16,"0"0"-2"-16,0 0-1 0,0 0 1 0,0 0 9 15,-16-118 0-15,7 111-17 0,4 4-29 0,-3 2-32 16,-2 1-28-16,-1 6-20 0,-3 8-11 0,-1 8-3 15,-3 6 3-15,0 5-2 0,1 4 0 16,-1 4 2-16,0 2-6 0,6 1 5 16,0 1 0-16,0 0-2 0,3-3 1 0,2 1-2 15,5-3 0-15,1-2-1 0,1 0 0 0,3-4 2 0,7-1-3 16,0-3 3-16,7-4-2 0,0 1-1 16,4-5 2-16,3-3-1 0,0-2-1 0,3-3-1 15,-3-5-7-15,4-2-10 0,-1-3-13 0,-2-3-31 16,3-1-39-16,-4-3-53 0,1-7-79 0,-4-2-128 15,-6 1-403-15,-6 3-716 0</inkml:trace>
  <inkml:trace contextRef="#ctx0" brushRef="#br0" timeOffset="489955.3228">9364 10010 2055 0,'0'0'193'0,"0"0"-87"15,0 0-48-15,0 0 9 0,-122 0 14 0,112 1 14 16,6 1-15-16,-1 0-27 0,5 0-30 15,3 0-14-15,4 2 0 0,8-1 3 0,5 1 13 16,6-2 3-16,11-2-9 0,5 0 1 0,7-4-7 16,5-5-5-16,0-2 1 0,3-2-4 0,0 0-1 15,-3-4 2-15,-2 1 2 0,-5-3 3 0,-5-1 5 16,-2 0 6-16,-7-1 1 0,-3-1 10 16,-8 1 4-16,-4 1 8 0,-7 1 9 15,-2 5 4-15,-7-2 4 0,-2 6-2 0,0 0-2 0,0 6-7 16,0 0-8-16,-2 3-10 0,0 1-17 15,-3 0-7-15,1 4-8 0,-3 7-6 0,0 6 6 0,-3 6-4 16,-1 5 0-16,2 3 0 0,2 2 0 16,1-2 0-16,5 1 2 0,1-2 3 0,0 0-4 15,0 0 2-15,1-2 0 0,4-2 1 0,-1-1 2 16,2-2-4-16,-2-1 0 0,3-2-3 16,-2-5 2-16,2-1 2 0,-4-3 0 0,2-3 3 0,-2-3-5 15,-2-2 5-15,-1-3 1 0,0 0 5 16,0 0 12-16,0-5-7 0,0-6-1 0,0-5-6 15,1-4-6-15,-1-5-2 0,0-3 5 16,0-5-1-16,2-1-3 0,1-4 6 0,0-2-7 16,4-1-2-16,-3-3 6 0,4 0-6 15,-2 2 3-15,1 4 1 0,0 6-3 0,-4 10 3 0,1 6 0 16,-1 6 2-16,-2 6-6 0,0 2-1 16,-1 2-13-16,1 2-5 0,2 8 6 0,2 5-3 15,3 8 13-15,0 6 4 0,4 5-1 0,3 1 0 16,2 1 3-16,3-2 0 0,2-2 1 0,0-1 2 15,6-2-3-15,0-1-1 0,1-3 3 0,1-1-6 16,3-2 3-16,-2-1 1 0,1-5-3 0,-1-1 6 16,-1-4 0-16,-4-4 1 0,-1-3-1 15,-3-3 3-15,-4-1-2 0,-1-5 0 0,-1-4 6 16,4-4-9-16,-4-2 6 0,-1-5-1 0,2-2-1 16,-3-4 3-16,-2-3 0 0,0-2 0 0,0-3-4 15,-4-1 3-15,-1-1-5 0,0-1 0 16,-4 3 4-16,-3 1-7 0,0 5 2 15,-3 3-1-15,-5 7-7 0,-4 3 1 0,0 2-6 0,-4 5-2 16,4 2-2-16,-3 3 0 0,3 3 0 16,3 0-2-16,-1 4 2 0,5 3-7 0,2 0 5 15,0 2 1-15,3 0-1 0,0 0 7 0,5 0-1 16,3 0 5-16,3-1 0 0,2-1 6 0,2-1 0 16,2-1-1-16,6-3 9 0,1-1-9 15,0-1 7-15,2 0 2 0,1-4-4 0,1-3 8 16,4-3-1-16,1-1 3 0,4 0 0 0,1-4-1 15,3-2-2-15,0 0-1 0,3-2 3 16,-3-1-7-16,1 1 7 0,-3 1 0 0,-6 2-1 16,-3 2 8-16,-2 1-2 0,-8 3 1 0,-2 0-1 15,-5 3 0-15,-2 0-2 0,-2 2 1 0,-5 2 2 16,-1 0-7-16,0 1 5 0,-3 1-3 16,0 1-6-16,0 0 5 0,0 0-4 0,0 0-3 0,0 0 0 15,0 0-5-15,0 0-5 0,0 0-2 16,0 0 0-16,0 1-4 0,0 5 6 0,0 3 1 15,0 4-2-15,0 6 11 0,0 6-4 16,0 4 2-16,-4 3-1 0,2 1-3 0,-1 5 1 16,2-3-2-16,1 5 6 0,0-3-5 0,0-2 3 15,0 0 0-15,1-4-5 0,4-1 3 16,0-2 1-16,3-1-1 0,-1-2 2 0,0 0-2 0,1-2-1 16,2-4-2-16,-3-1 3 0,1-3-3 0,-2-2 1 15,0-1 0-15,-2-3-18 0,-3-2-18 16,0-1-40-16,-1-2-52 0,0-1-81 0,-6-1-144 15,-1-1-678-15,2-1-651 0</inkml:trace>
  <inkml:trace contextRef="#ctx0" brushRef="#br0" timeOffset="505407.2434">1955 12435 1091 0,'0'0'141'16,"0"0"-111"-16,0 0-20 0,0 0 0 16,0 0 5-16,0 0 30 0,45-121 14 0,-37 105 15 0,3 1 0 15,-3 1 17-15,-1 4 12 0,-4 1 12 16,0 5 24-16,0 0-9 0,-3 3-10 16,0 1-21-16,0 0-30 0,0 0-21 0,0 0-18 0,0 0-16 15,-2 1-15-15,-1 0-12 0,2 2-9 16,-2 0-8-16,-4 3 6 0,-4 1 1 0,-3 7 7 15,-4 1 7-15,-1 3 1 0,-1 2 4 0,4-2 1 16,2 0 3-16,3-1-6 0,3-2-2 16,4 0-4-16,3-3 0 0,1 2 2 0,0-1 0 15,1 0 1-15,4-1-2 0,3-1 5 0,1 2 10 16,3-1 9-16,4 1 6 0,0-1-5 0,5 2-1 16,3 1-2-16,0 1-1 0,5-1 1 15,1 0-5-15,0 3 3 0,2-1-2 0,-1 2 1 16,0 0-1-16,-1 1-3 0,-1 0-1 0,-7-1-2 15,2 3 2-15,-7-1-2 0,-1 0-3 16,-5-1 1-16,-7 2-1 0,1-5-1 0,-5 1 3 16,0 1 1-16,-5-1 1 0,-3-1 5 0,-5-1 1 15,0 0-3-15,-7 0-7 0,-1-1-23 0,-6-2-43 16,3 0-52-16,-4-3-74 0,-2-1-115 0,-1-1-254 16,8-4-322-16,5-1 622 0</inkml:trace>
  <inkml:trace contextRef="#ctx0" brushRef="#br0" timeOffset="505889.7671">1914 12336 2856 0,'0'0'12'16,"0"0"-43"-16,0 0-47 0,0 0-39 15,0 0 18-15,0 0 37 0,0 0 40 0,0 0 41 0,0 0 1 16,0 0 4-16,153-22 3 0,-112 16 0 15,9 0 5-15,1-2-1 0,1 0-5 0,4 0-2 16,-4-1-7-16,-5 0-5 0,-3-1-2 16,-7 1-2-16,-4 0 5 0,-8 0 5 0,-4-2 13 0,-6-3 12 15,-8 0 5-15,-1-5-4 0,-6-4-5 16,0-1-8-16,-9-3-6 0,-2 0-3 0,-7-1-11 16,0 3-4-16,-5 1 0 0,0 2 2 0,1 3 4 15,-3-1-1-15,3 4-2 0,0 0-3 0,1 2 6 16,1 2 4-16,1 3-2 0,4 2 0 15,3 2-3-15,3 2-4 0,5 3 3 0,1 0-3 16,3 0-4-16,0 0-10 0,0 0-11 0,0 0-13 16,0 0-12-16,1 0-8 0,1 7 9 15,5 2 16-15,1 4 14 0,5 5 14 0,0 1 1 16,7 5-1-16,2 2-1 0,6 3 3 0,2 3 1 16,2 4-1-16,3 1 3 0,1 4 3 0,2 2-6 15,-4-2 2-15,1 1-1 0,-4-1-4 16,-3 1 5-16,-1 3-2 0,-6-2 2 0,-4 2-1 15,-4-1-3-15,-5 0-1 0,-6-2-3 0,-2 1 4 16,-1-3-7-16,-10 0 3 0,-5 1-4 0,-4-1-13 16,-4-1-9-16,-5-2-34 0,1-3-41 15,-2-4-59-15,0-2-89 0,2-4-172 0,5-5-430 16,9-8-351-16</inkml:trace>
  <inkml:trace contextRef="#ctx0" brushRef="#br0" timeOffset="506481.4921">4558 11990 3090 0,'0'0'18'0,"0"0"-5"0,0 0-5 0,0 0-5 15,0 0 0-15,0 0 1 0,0 0 6 0,0 0-7 16,0 0-5-16,0 0-3 0,0 0-6 16,0 0 0-16,0 0 3 0,-33-86 3 0,62 76 4 15,7 1 5-15,8-3 1 0,5 0-1 0,6 2 0 16,0-1-3-16,0 1-1 0,0 0 0 0,-4 1-6 16,-8 1 3-16,-2-1-1 0,-7 1-1 0,-8 4 5 15,-7-2-3-15,-6 3 5 0,-5 1 1 0,-4 0 5 16,-3 2-1-16,-1 0 1 0,0 0 1 15,0 0-14-15,-3 0 6 0,1 0-8 0,1 0-7 16,-2 0 1-16,-1 2-10 0,-3 2-5 0,0 3-3 16,-2 1 2-16,-2 6 3 0,0 3 8 0,-1 6 9 15,1 5-1-15,0 4 12 0,2 5 2 16,1 4-1-16,1 3 6 0,2 2-4 0,1 1 2 0,3 0-3 16,0-2 1-16,1 0-3 0,0 0-2 15,0 0 4-15,0-1-7 0,1-2 12 0,0-3 2 16,2 0-2-16,0-5 6 0,-1-3-8 0,3-2-3 15,0-1-10-15,0-7-28 0,0-1-49 16,-2-5-77-16,3-3-117 0,-1-4-199 0,0-4-343 16,-2-1-354-16</inkml:trace>
  <inkml:trace contextRef="#ctx0" brushRef="#br0" timeOffset="506764.3901">5684 11809 1558 0,'0'0'368'15,"0"0"-175"-15,0 0-29 0,0 0-52 16,89-125-20-16,-79 116 25 0,-5 1 12 0,-4 5 3 16,-1 0-10-16,0 3-31 0,0 0-30 0,0 0-28 15,-2 1-29-15,-1 4-9 0,-5 4-6 16,-8 8-2-16,-6 7 11 0,-5 7-2 0,-6 8 2 16,-1 6 2-16,-5 3-3 0,0 4 4 0,3-1-1 15,0 2 1-15,7-1 0 0,8-4 1 16,5 0 0-16,9-5-2 0,3-5 2 0,4 0 0 0,7-2 0 15,11-3 1-15,2-1-1 0,5-4 3 16,7-6-1-16,2-3-2 0,6-2-2 0,1-6-10 16,0-3-9-16,3-5-9 0,3-3-14 0,-3-2-17 15,2-8-30-15,-3-3-44 0,-3-2-83 16,-4-4-172-16,-10 4-344 0,-8 5-572 0</inkml:trace>
  <inkml:trace contextRef="#ctx0" brushRef="#br0" timeOffset="507243.2334">5606 12236 1368 0,'0'0'347'0,"0"0"-80"0,-144-4-102 16,102 4-52-16,6 0-12 0,11 0-4 0,6 0-12 15,8 0-11-15,3 0-12 0,7 0-19 0,1 0-28 16,3 0-23-16,9 0-5 0,6 0 4 16,12-3 18-16,10-3 8 0,12-1-2 0,11-4-4 15,6 0-3-15,10-4-2 0,2-2 1 0,2-3 3 16,5-1-2-16,-3-4 3 0,0-1 1 0,-4-3-3 15,-6 0 3-15,-8 2-3 0,-10 0 0 16,-7 2 1-16,-11 3 3 0,-10 2 10 0,-7 2 8 16,-11 3 10-16,-2 1 5 0,-8 2-1 0,-1 0-4 15,-9-1-12-15,-2 3-9 0,-5-1-12 16,-3 4-6-16,-5 1-4 0,-3 4-1 0,-2 2 3 16,-4 3-1-16,-2 8 1 0,0 1-2 0,2 5-1 15,2 1 1-15,8-1-2 0,3 5-1 0,7-2-3 16,6 0 1-16,4 1 1 0,3 0 3 0,4-1 3 15,9 1 2-15,8 1 3 0,5-1-2 0,4 1 0 16,4-6-2-16,3 0 1 0,3-2 0 16,1-2-2-16,-1-1 1 0,0 0-3 0,0 1-1 15,-5-1 3-15,-3 2-4 0,-4 0 1 0,-6 2-2 16,-3 1-3-16,-6 1 0 0,-5 0-1 16,-3 0 2-16,-5 2 2 0,-5-3 2 0,-7 2 3 15,-3-1 2-15,-8 0 5 0,-1-2 1 0,-7 2 1 16,-4-3-3-16,0-2-2 0,-5-2 1 0,1-2-1 15,3-2 0-15,-1-1 1 0,-1-3-7 0,7-1-4 16,4-1-13-16,5 0-25 0,8-1-40 16,3-2-77-16,11-5-225 0,0 2-605 0,0 1-455 15</inkml:trace>
  <inkml:trace contextRef="#ctx0" brushRef="#br0" timeOffset="507650.948">6754 11814 2064 0,'0'0'787'0,"0"0"-751"0,0 0-12 0,0 0 19 16,0 0 12-16,0 0 7 0,0 0-10 15,0 0-27-15,0 0-17 0,0 0-8 0,0 0 2 16,0 0 2-16,0 0-3 0,0 0 4 0,131-118-2 15,-90 109 1-15,0 4-1 0,-3-1-3 16,-5 3 2-16,-9 0-4 0,-5 2 1 0,-6 1 0 16,-6 0 0-16,-2 0-1 0,-4 0-2 0,-1 0-1 15,0 0-3-15,0 0 2 0,0 0-1 0,0 0-1 16,-2 1 3-16,0 4 1 0,-3-1 2 16,3 1 5-16,-3 3-3 0,2 0 0 0,0 4-3 0,-2 2 0 15,3 4 2-15,-1 6 2 0,-3 1 4 16,3 5-1-16,-1 4 0 0,0 2 0 0,2 1-1 15,0 4 5-15,0-1-1 0,0-1 0 0,2-1 0 16,0-3-2-16,0-2 0 0,0-3 1 16,2-1 7-16,1-3-3 0,-1-1 2 0,1 0-3 15,1-5-7-15,-1 1-2 0,-1-5-17 0,0-2-38 16,3 0-90-16,-3-3-193 0,-1-4-666 16,0-1-627-16</inkml:trace>
  <inkml:trace contextRef="#ctx0" brushRef="#br0" timeOffset="508565.5428">8310 11778 1404 0,'0'0'108'0,"0"0"-7"15,0 0 4-15,20-154 10 0,-16 122 32 0,-4 5 24 16,0 6 7-16,-5 7-7 0,2 3-29 0,0 6-36 15,-2 2-38-15,4 3-41 0,0 0-46 16,-1 10-18-16,-3 7-4 0,0 10 11 0,-4 9 23 16,0 9 5-16,0 7 2 0,-1 1 0 0,6 5-1 15,-1-1 2-15,4 2 0 0,1-2-1 0,0 0 2 16,6-5 1-16,-3-4-2 16,1-3 2-16,1-8 1 0,-3-5-4 0,0-6 6 0,2-6 1 15,-2-4 1-15,-1-8 10 0,0-3 16 0,-1-5 28 16,0 0 29-16,0-4 3 0,0-9-23 15,0-6-32-15,0-9-33 0,0-7-17 0,-2-7 7 16,0-6 3-16,-2-5 1 0,2-5 9 0,0-4-6 16,-5-4 2-16,5-1-1 0,-1-2-3 0,-2 2 3 15,3 6 0-15,-2 10 0 0,-1 12 1 0,2 12 0 16,-2 10 0-16,2 9-7 0,2 6-15 16,1 2-36-16,0 4-13 0,0 7 2 0,1 7 9 15,6 9 36-15,-2 6 10 0,5 5 6 0,5 4-3 16,-1 0 4-16,7-1 2 0,0-2-1 0,7 0 7 15,0-5-4-15,2-3 2 0,1-6 2 0,0-2-2 16,0-5 3-16,-2-4-1 0,-3-3 5 16,2-6 1-16,-5-3 8 0,1-2 4 0,-2-2 1 15,0-7 7-15,-1-4-2 0,-2-3 1 0,0-4-1 16,-4-4-6-16,2-2-2 0,-5-6-4 16,-1 0-1-16,-2-3-9 0,0-3 5 0,-1 0 0 15,-3 0-5-15,0 4 5 0,-2 5-6 0,-2 4 0 16,0 8 3-16,-1 5-3 0,0 6-2 15,0 4-8-15,0 2-14 0,0 0-28 0,0 3-8 16,0 10 3-16,1 6 11 0,1 8 28 0,0 6 9 16,1 7 2-16,0 1 0 0,6 4-2 0,0 0 0 15,1 0 1-15,7-1 2 0,-3 0-3 16,2-2 2-16,-2-3 2 0,5 0-2 0,-6-5 7 0,5-4-10 16,-5-1-5-16,3-5-18 0,-3-4-41 15,-2-3-44-15,-1-4-66 0,-1-5-117 0,-1-3-225 16,-3-3-332-16,1-1-191 0</inkml:trace>
  <inkml:trace contextRef="#ctx0" brushRef="#br0" timeOffset="509016.7416">9429 11381 1798 0,'0'0'296'15,"0"0"-33"-15,0 0-88 0,0 0-73 0,0 0-41 16,0 0-42-16,0 0-27 0,0 0-2 0,0 0 6 15,0 0 11-15,0 0 5 0,0 0 4 16,-31 136 0-16,21-93-2 0,-2 2 2 0,4 1-6 16,-2 2-1-16,3-3 1 0,-3 0-3 0,2-1 3 15,-1-4 1-15,3-3 0 0,0-4 1 16,-1-2 0-16,4-2-1 0,0-6-1 0,-1-2 1 16,3-4 1-16,1-7 4 0,0-4 0 0,0-3 6 15,0-1 15-15,0-2 17 0,0 0 22 0,0-3 13 16,0-6-18-16,0-4-20 0,0-8-27 0,0-7-21 15,0-4-1-15,0-5 0 0,0-5 2 0,0-1-5 16,3-4 4-16,0-3-2 0,0-1 2 0,3-4 1 16,-2 4-1-16,5 0 0 0,-2 3-2 15,-2 8 4-15,2 6-4 0,-5 8-1 0,3 9 3 16,-2 6-9-16,-2 7-1 0,0 3-11 0,0 1-20 16,1 1-5-16,3 6-1 0,0 6 8 15,4 4 17-15,2 7 14 0,1 5-1 0,2 5 4 16,-1 3 2-16,2 2-6 0,0 3 5 0,2-1 0 15,-2 1 0-15,4-2 3 0,-2-1 0 0,1-1 0 16,-2-3 0-16,2 1-1 0,-4-5 1 16,3 0-4-16,-5-4 3 0,0 0-3 0,-2-3-3 15,-2-1-12-15,-2-2-40 0,-3-4-59 0,-3-1-90 16,-1-2-185-16,-6-3-506 0,4-5-591 0</inkml:trace>
  <inkml:trace contextRef="#ctx0" brushRef="#br0" timeOffset="509902.1076">9037 11994 2183 0,'0'0'63'15,"0"0"-35"-15,0 0 10 0,0 0-15 16,0 0 3-16,0 0-4 0,0 0-15 0,0 0 10 0,0 0-2 16,0 0 0-16,153-94-3 0,-100 79-6 15,6-3-3-15,3-1-4 0,-1 1-4 0,1-2-6 16,-1-1-13-16,-3 0-18 0,-5 0-38 0,-4 0-64 15,-6 0-71-15,-4-2-28 0,-8-2-15 0,-6 0 33 16,-8-2 71-16,-1-2 52 0,-7 4 79 16,-7-2 75-16,-2 1 60 0,-1 1 52 0,-7 2 37 15,-1 3 21-15,-2 0 6 0,1 4-16 0,1 3-27 16,-1 3-27-16,3 3-30 0,2 0-25 0,2 4-18 16,-2-1-17-16,5 3-14 0,0 0-9 15,0 1-13-15,0 0-10 0,0 0-12 0,0 0-4 16,0 0-7-16,0 0-7 0,0 3-5 0,0 3-4 15,0 5 3-15,0 4 4 0,3 4 9 0,1 4 1 16,-1 2 1-16,0 3 1 0,1-1-1 0,-2-1 4 16,-1-2-3-16,1-3 1 0,-2-1 3 0,0-5-5 15,0-4 4-15,0-1 2 0,0-5 0 16,0-1 4-16,0-3 4 0,0 0 7 0,0-1 7 16,0 0 11-16,0 0 7 0,0 0 2 0,0 0 4 15,0 0-7-15,0 0-9 0,0-2-14 0,0-2-9 16,0 0-8-16,0 1-2 0,0 2 0 15,0 0-8-15,0 1-5 0,0 0-16 0,0 0-15 16,0 5-3-16,0 6 3 0,0 3 16 0,0 4 14 16,0 5 6-16,0 3 4 0,1-2 0 15,2 6 0-15,1-3 0 0,-3 0-4 0,2-2 3 16,0-1 0-16,-1-3 2 0,-1-2 2 0,-1 0-3 16,0-3 0-16,0-1 1 0,0 0 1 15,0-4 0-15,0 1 2 0,-2-5-2 0,0 1-1 0,0-4 6 16,1-1 4-16,-1-3 9 0,2 0 10 15,0 0 3-15,-1 0 8 0,1 0 7 0,0-6-3 16,-4-3-10-16,-2-3-9 0,2-6-15 0,-2-4-5 16,-1-3 2-16,0-4-3 0,0-4 1 0,3-5-3 15,-1-3-4-15,3-4 1 0,2-3-2 16,0-4 0-16,1-2-1 0,8 1-2 0,2-2-4 16,1 2-1-16,6 2 0 0,-3 5 0 15,2 5 1-15,2 8-2 0,-1 6-4 0,-2 7-5 0,1 7-6 16,-1 6-3-16,-1 3 0 0,2 4 5 15,0 2 4-15,1 7 1 0,1 2 2 0,1 5-1 16,0 4 1-16,-2 3-1 0,-2 3-1 16,-5 3-1-16,-2 0-1 0,-5 1 3 0,-4 0-2 0,0-1 2 15,-7 1 0-15,-3-1 3 0,-3 2 4 16,-3-4 3-16,0-1 4 0,-1 2 4 0,-2-3 0 16,-1-1 1-16,2 1 2 0,1-4 0 0,1-2 1 15,3-1-1-15,3 0 0 0,2-1-4 0,0-1 2 16,6 0 1-16,0 0 2 0,2 0 5 15,0 0-4-15,4 1 0 0,5-2 2 0,0 1-1 16,6 2 6-16,1-2 0 0,5 0 0 0,3 0-6 16,3-2 2-16,1-1-3 0,2-4-3 15,2-2 2-15,2 0-13 0,1-4-11 0,-3-2-27 16,0-1-61-16,-3-2-98 0,-3-7-214 0,-7 4-464 16,-5-1-582-16</inkml:trace>
  <inkml:trace contextRef="#ctx0" brushRef="#br0" timeOffset="510109.6477">10520 11331 2207 0,'0'0'141'0,"0"0"-9"0,0 0-11 0,0 0-5 15,0 0 1-15,0 0-24 0,0 0-40 16,0 0-31-16,0 0-18 0,0 0-4 0,0 0-4 16,0 0 4-16,0 0 0 0,-50 80 0 0,50-47 4 15,0 4-1-15,5 1 1 0,4 2 0 0,3 0 1 16,1-1 3-16,1-1 1 0,-1 0 1 15,2-3-8-15,-3-2-7 0,1-1-17 0,0-5-43 16,-3-3-46-16,-3-3-79 0,0-4-110 0,-2-4-189 16,-1-3-360-16,-2-6-171 0</inkml:trace>
  <inkml:trace contextRef="#ctx0" brushRef="#br0" timeOffset="510444.7044">10776 11485 622 0,'0'0'455'16,"0"0"-48"-16,24-144-78 0,-17 100-50 0,0 14-23 15,-4 6-33-15,-1 7-39 0,-2 6-43 16,1 6-36-16,-1 2-28 0,0 1-31 0,0 2-25 16,0 0-34-16,0 6-15 0,-3 5 2 0,-4 8 6 15,-2 7 19-15,-4 5 3 0,-3 6 1 0,-3 3 0 16,0 0-1-16,-1 0 5 0,-2-1-3 16,0 0 1-16,0-1-1 0,0-2-6 0,2-2 7 15,3-4 0-15,-1-1-1 0,6-4 2 0,2-6-4 16,1-1-2-16,4-4 1 0,3-4 2 15,2-3 1-15,0-1 6 0,3-2 6 0,4-2 6 16,6 0 12-16,3-2 5 0,8 0-2 0,4 0-6 16,9-4-10-16,1-1-11 0,6 0-3 0,-2 3-3 15,1 0-3-15,0 2 1 0,-2 0-3 16,0 0-5-16,-2 4 5 0,-3 2-2 0,-3 0 1 16,-4 1 1-16,-4 0-7 0,-2 0-8 0,-9 2-9 15,0-1-13-15,-5 0-29 0,-3-1-38 0,-3 1-51 16,-3-1-70-16,0 2-122 0,0-4-307 15,0-1-736-15</inkml:trace>
  <inkml:trace contextRef="#ctx0" brushRef="#br0" timeOffset="510950.9739">11411 11214 1252 0,'0'0'367'0,"0"0"-310"0,0 0-10 16,0 0-4-16,0 0-2 0,0 0 6 0,0 0-7 16,-119-70-25-16,111 69-23 0,2 1-24 0,2 0-18 15,0 4 0-15,0 2 7 0,-1-1 13 16,1 1 12-16,0-2 5 0,1 2 3 0,0-2 12 0,2-1 24 16,0-1 17-16,1 0 23 0,0-1 24 15,0-1 21-15,0 0 29 0,0 0 16 0,0 0 2 16,0 0-9-16,0 0-9 0,0 0-16 15,0 0-12-15,1 0-20 0,0-3-30 0,2-1-18 16,-1-1-15-16,-1-1-8 0,1 0 4 0,0 1-1 16,-1 1-5-16,1-1 0 0,-1 0-3 15,-1 3-2-15,1-2-2 0,-1 3 1 0,0 0-7 16,0 0-3-16,0 1-3 0,0 0-6 0,0 0 1 0,0 0-4 16,0 0-6-16,0 0-6 0,0 1-3 15,0 1 3-15,-4 4 5 0,-1 4 12 0,-3 3-1 16,-2 6 3-16,-6 7-1 0,-1 4-4 15,-4 4 8-15,-2 6 1 0,0 1 1 0,-1 1 1 16,2 2-2-16,3-1-1 0,6-3 2 0,5 0 4 16,4-1-3-16,4-2 0 0,5-2-1 0,6-1 1 15,9-5 4-15,3 0 2 0,4-4 2 0,4-3-2 16,4-3 0-16,1-5-4 0,-1-3 1 16,0-4-3-16,-3-4-6 0,1-3-3 0,-3 0-10 15,0-7-9-15,-5-2-14 0,-7-3-21 0,0-3-30 16,-7 0-46-16,-1-3-70 0,-5 0-146 15,-3 3-358-15,0 4-769 0</inkml:trace>
  <inkml:trace contextRef="#ctx0" brushRef="#br0" timeOffset="511433.603">11089 11614 1274 0,'0'0'277'16,"0"0"-60"-16,0 0-40 0,0 0-14 15,0 0-3-15,0 0-22 0,0 0-40 0,0 0-27 16,0 0-14-16,0 0-4 0,0 0-5 15,0 0-3-15,0 0-5 0,146-68-2 0,-107 55-5 0,3-1-4 16,2-2 1-16,3 0 0 0,4-1 3 16,-4-3-5-16,-2 0 0 0,-4-3-4 0,-1 0-7 15,-6-1 6-15,-4-2 1 0,-4 2 2 0,-5 0 3 16,-5 2-1-16,-5 2 0 0,-2 4-1 0,-3 2 2 16,-3 4-3-16,0-1-6 0,-1 4-4 15,0 1-5-15,-2 2-1 0,0 2-1 0,0 1-3 16,1 1-4-16,-1 0-6 0,1 0 0 0,2 0-3 15,1 0 5-15,1 0-2 0,3-1 2 16,3 1 1-16,5 0-3 0,0-1 7 0,1-1-1 16,2 1 2-16,2-2 3 0,2 0-1 0,0 1 1 15,2-1 2-15,1-1 2 0,-1-1 2 16,2 0 1-16,-1 1 1 0,1-1-1 0,-3 0 0 16,-1 2 0-16,-3 0 2 0,-5 1-4 0,-2 1-3 15,-4 1-4-15,-1 0-4 0,-5 0 2 0,1 0-2 16,-1 3 0-16,1 2-3 0,2 1-3 15,-3 4 2-15,2 4-1 0,0 4 2 0,0 8 4 0,-1 3-4 16,3 4 2-16,-3 4-1 0,0-1 2 16,-2 3-1-16,1-3-2 0,-1-1 2 0,1-1-1 15,0 0 2-15,-2-2 1 0,3 0 0 0,0-1 1 16,0-3-1-16,4 0 0 0,-2-2-3 0,0-3 0 16,4-1-6-16,0-2-11 0,0-2-24 15,2-4-39-15,1-2-51 0,-1-2-80 0,1-6-163 16,-3 0-608-16,-3-3-647 0</inkml:trace>
  <inkml:trace contextRef="#ctx0" brushRef="#br0" timeOffset="511636.0969">12568 11126 2655 0,'0'0'93'0,"0"0"-16"0,0 0-36 16,0 0-7-16,0 0 0 0,0 0-5 0,0 0-10 15,0 0-13-15,0 0-5 0,0 0 0 0,0 0 2 16,0 0 2-16,0 0 1 0,-61 135 2 0,74-100-1 16,-1 0-8-16,2 2-17 0,3-2-53 15,-2 0-93-15,2-1-210 0,-7-8-577 0,-3-9-489 0</inkml:trace>
  <inkml:trace contextRef="#ctx0" brushRef="#br0" timeOffset="511814.9349">12623 10935 159 0,'0'0'219'0,"0"0"-30"0,0 0-91 16,35-132-34-16,-27 116-74 0,-5 9-79 0,6 6-104 0,-3 1-41 15,1 5 31-15,2 7 203 0,2 4 0 0,-2 3 0 16,-1-3 0-16,-5-3 0 0</inkml:trace>
  <inkml:trace contextRef="#ctx0" brushRef="#br0" timeOffset="512430.3968">12811 11239 1147 0,'0'0'787'16,"0"0"-552"-16,0 0-45 0,0 0-36 15,0 0-7-15,0 0-1 0,0 0-17 0,0 0-24 16,0 0-18-16,0 0-21 0,0 0-14 0,0 0-13 15,0 0-12-15,0 0-9 0,40-92-15 0,-40 92-15 16,1 2-9-16,2 7-3 0,-1 4 4 0,2 7 8 16,-2 6 8-16,1 5 0 0,-3 4 2 15,1 5 1-15,-1-1 0 0,0 0 2 0,0-1 1 16,0-2 0-16,0-3 0 0,2-2 1 0,0-2-1 16,0-3-1-16,2-3 2 0,0-2-3 15,0-5 2-15,2-4 0 0,-4-3 0 0,2-5 2 16,-1-1 9-16,-2-3 10 0,-1 0 10 0,2 0 12 15,2-6-6-15,1-4-9 0,3-4-8 16,-3-5-13-16,2-2-3 0,-1-5 1 0,-1-1-3 0,3-4 1 16,-5-3 1-16,4-1 0 0,-3-5-4 15,3 0 4-15,1-3-4 0,0 1 0 0,-2 2 3 0,2 4-4 16,-3 4 0-16,1 8 1 16,-5 9-3-16,1 4 1 0,0 5-3 0,-1 4-8 15,0 2-17-15,-1 0-15 0,2 5-3 0,-1 6 5 0,1 5 17 16,2 5 9-16,0 5 9 0,1 2 3 15,1 4-1-15,2-1 4 0,0-1 0 0,6-1 2 16,-2-1 1-16,5-4 1 0,1-1-2 0,5-1 0 16,-2-3 3-16,2-2-5 0,3-3 4 15,-1-3 0-15,3-3 1 0,1-3 7 0,-2-4-5 16,-1-1 3-16,3-3-3 0,-2-5-5 0,-2-2 1 16,1-2-3-16,-3-4 2 0,-3-2-2 0,0-2-1 15,-2-4 0-15,-2-3-4 0,2-4 2 0,-4-5-2 16,3-5 0-16,-4 0 1 0,5-3 1 0,-5 1-1 15,5 3 0-15,-6 4 2 0,2 3-5 16,-4 5 5-16,-3 6 2 0,0 5-3 16,-2 5 4-16,0 6-3 0,-4 3-6 0,0 2-8 15,0 1-14-15,1 0-11 0,1 0-1 0,-1 0 8 16,0 1 6-16,2 2 12 0,0 1 3 0,1-1-9 16,1 2-12-16,-3-2-32 0,3 1-32 0,-2-1-38 15,3 0-60-15,1 0-123 0,-5-1-388 16,1-1-777-16</inkml:trace>
  <inkml:trace contextRef="#ctx0" brushRef="#br0" timeOffset="512964.4789">13923 11008 0 0,'0'0'0'0,"0"0"0"16,0 0 0-16,0 0 0 0,0 0 0 0,0 0 208 16,0 0 149-16,0 0-53 0,0 0-65 15,0 0-46-15,0 0-14 0,0 0 10 0,0 0 7 16,0 0-8-16,15-10-15 0,-14 8-18 0,1-1-15 16,-2 1-1-16,2 1-16 0,-2 1-17 15,0 0-19-15,0 0-33 0,0 0-23 0,0 0-25 0,-3 2-25 16,-2 4-5-16,-4 6 2 0,-8 4 12 15,-4 7 12-15,-2 6 6 0,-5 3-4 0,5 1-2 16,-3 4 1-16,4 1-5 0,3-1 4 0,4 0 0 16,-2-3 0-16,6-1 3 0,1-4-1 0,-1-1 3 15,4-3-2-15,5-2 7 0,0-2-4 0,2-2 1 16,0 0 6-16,2-3-2 0,3-2 9 16,1-2 6-16,4-2 3 0,1-1 8 0,5-3 2 15,-1 0 1-15,8-3-6 0,3-1-4 0,4-2-7 16,1 0-6-16,2-1-2 0,2-3-7 15,-3-2-1-15,-1 0-2 0,-7 1-3 0,0 1 3 16,-4 0-4-16,-6 2 1 0,-3 0-3 0,-2 2 1 16,-5 0-5-16,0 0-4 0,-3 3 0 15,-1 5-11-15,0 5 9 0,0 2 3 0,0 4 2 0,-5 3 8 16,0 2-3-16,-3 4 3 0,4-1-4 16,-3-1 0-16,3 1 2 0,-2-2-2 0,3 0 4 15,-2-1-2-15,3-1-1 0,0-1 1 16,-2 0 0-16,0-1 0 0,-2-1-6 0,1 1-17 0,-5-1-48 15,0-1-88-15,-1-4-195 0,3-5-1231 0</inkml:trace>
  <inkml:trace contextRef="#ctx0" brushRef="#br0" timeOffset="532845.3462">2183 13916 2625 0,'0'0'-37'0,"0"0"3"15,0 0-27-15,0 0-2 0,0 0 27 0,0 0 44 16,0 0 11-16,0 0 5 0,0 0-19 16,0 0-22-16,0 0 11 0,0 0 8 0,6 3 19 15,-6 14 17-15,-1 1-13 0,-2 4-3 0,-3 2-2 0,0 3 5 16,-4 5 1-16,-3 1-3 0,0 2-9 16,-5-2-2-16,-2 2-1 0,-1-2-3 0,1-1 7 15,-1 1-6-15,3-4-1 0,2-3 3 16,1-4-9-16,3-3-2 0,5-4-3 0,2-3-6 15,3-5 0-15,2 1-3 0,0-5 3 0,0-1-6 16,0-1 6-16,0-1 3 0,1 0 2 0,0 0 10 16,0 0 0-16,0 0 3 0,5-1 18 0,-1-1 10 15,6-3 7-15,5-1 1 0,1-2-12 16,3-3-9-16,4-3 0 0,0-1-5 0,5-2-1 16,-2 1 2-16,-3-1-7 0,-1 3 2 15,-4 0-5-15,-1 4-4 0,-1 0 1 0,-5 2-2 16,-3 3 2-16,-5 1-3 0,0 1 4 0,-1 0-2 15,-3 2 0-15,0 1 7 0,0 0-4 0,0 0 1 16,0 0-2-16,0 0-3 0,0 0 0 0,0 0-4 16,0 1 1-16,0-1-6 0,0 0-1 0,0 0 0 15,0 1-4-15,0-1 4 0,0 2-10 0,-1-2 0 16,1 1-5-16,0 0-4 0,0-1 0 16,0 0-2-16,0 0 5 0,0 0-1 15,0 0 4-15,0 0 2 0,0 0 2 0,0 0 8 16,0 0 0-16,0 0 4 0,0 1 3 0,0-1-2 15,0 0 5-15,0 0 0 0,0 0 3 0,0 0 2 16,0 0 5-16,0 0 4 0,0-1 3 16,0-1 3-16,0 0 1 0,0 2 2 0,0-1-3 15,0 1-4-15,0-1 1 0,0 0-5 0,1 0 0 16,-1 1 0-16,0-1-4 0,0 1-2 0,0 0-5 16,0 0 0-16,0 0-3 0,0 0-1 0,0 0-2 15,0 0-8-15,0 0-6 0,0 0-7 0,0 0-7 16,-1 0-12-16,-1 0-21 0,1 0-22 15,1 0-35-15,-2 0-35 0,1 1-60 0,0 1-99 16,0 0-141-16,0 1-292 0,0-1-130 0</inkml:trace>
  <inkml:trace contextRef="#ctx0" brushRef="#br0" timeOffset="533338.5383">2329 13878 1791 0,'0'0'85'0,"0"0"-7"16,0 0-8-16,0 0 13 0,0 0 30 16,0 0 16-16,0 0-21 0,0 0-30 0,0 0-35 15,0 0-33-15,0 0-15 0,0 0-7 0,0 0-2 16,0 0 9-16,-82 40 5 0,64-8 6 15,0 4 1-15,-1 5 2 0,-4 7 1 0,0 0 1 16,-5 2 6-16,-2 0-3 0,-1 1 2 0,1-2-1 16,1-2 4-16,4-3 4 0,-1-6-4 15,8-2-4-15,4-4-14 0,4-2 0 0,8-3 2 16,2-3-3-16,2-1 1 0,8 0 2 0,6-2 2 16,4-3 9-16,5 0 0 0,6-4 3 0,6-2-2 15,5-3-6-15,2-3 4 0,5-5-11 16,-2-1 3-16,-1-1 7 0,-1-7-3 0,-3-2 10 0,-8-1-9 15,-3-1 2-15,-3-1 3 0,-7-2 3 16,-3-2 8-16,-6 1 2 0,-4-3-2 0,-5-1-8 16,-3-1-3-16,-3-4-7 0,-10 3-9 15,-3-3-2-15,-6 4-9 0,-5 3-7 0,-2 4 2 16,-3 4-3-16,-4 4 2 0,-1 5 4 0,-5 1 0 16,1 3-1-16,0 6-1 0,2 1-4 0,1 1-8 15,6 2-5-15,3 1-16 0,6-1-14 16,5-1-19-16,4 2-26 0,5-4-39 0,5 1-71 0,4-2-88 15,5-2-166-15,3-1-262 0,-2-3 91 0</inkml:trace>
  <inkml:trace contextRef="#ctx0" brushRef="#br0" timeOffset="533627.7998">2408 13658 2824 0,'0'0'14'0,"0"0"-7"0,0 0 1 16,0 0 7-16,0 0 13 0,0 0 9 0,0 0-5 16,0 0-5-16,0 0-12 0,0 0-15 15,0 0-17-15,0 0-8 0,0 0 5 0,-38-25 9 0,59 40 16 16,9 5 5-16,7 3 0 0,9 4-4 0,5 3-3 16,7 6 1-16,2 2-1 15,-1 3 2-15,-2 4 1 0,-1 2-3 0,-7 3-1 0,-5 3-3 16,-9-2-1-16,-7 3 1 0,-9-1-1 0,-9 1-2 15,-8 1-3-15,-2-4-2 0,-10 0-1 16,-7-2-4-16,-6-1-1 0,-5 0-12 0,-2-2-9 16,-4-2-13-16,-2-2-19 0,-1 0-20 0,-1-2-53 15,5-3-116-15,5-9-375 0,14-11-869 0</inkml:trace>
  <inkml:trace contextRef="#ctx0" brushRef="#br0" timeOffset="534689.5535">5069 13747 2370 0,'0'0'-5'0,"0"0"-9"16,0 0-15-16,0 0 1 0,0 0 20 15,0 0 24-15,0 0 17 0,0 0 14 0,0 0 7 16,0 0-2-16,0 0-5 0,0 0-20 0,0 0-32 15,0 0-29-15,29-90-23 0,-28 99 19 16,0 5 27-16,2 10 34 0,-2 5 19 0,2 7-9 0,-3 5-12 16,0 4-12-16,0 2 2 0,0 1-3 15,0-2 3-15,0-2 4 0,1 2-8 0,3-7 2 16,0-1-1-16,1-4-4 0,0-3 3 0,3-2-2 16,0-4 2-16,0-1 1 0,5-3 3 15,0-3 0-15,1-2 0 0,3-1 2 0,0-2-5 16,2-1-2-16,0-2 0 0,4-1-2 0,-2 0-3 15,2-2-1-15,-2 0-6 0,-2-2-3 16,0 0 0-16,-3 0-1 0,1-1 0 0,-4-3-4 16,3 0-9-16,-4-1-7 0,0 0-8 0,-1-2-10 15,3-5-11-15,0-1-34 0,-4-3-50 0,2-5-67 16,-2-1-104-16,-1-3-105 0,0-4-56 16,-5-3 17-16,2-5 110 0,-4-5 348 0,3-4 0 15,-1-1 0-15,1 0 0 0,1 1 0 0,-1-1 0 16,1 1 0-16,2 4 0 0,-1 4 1 0,-1 3 272 15,2 3 40-15,-2 3 6 0,1 1 49 0,2 2-68 16,0 2-57-16,0 3-44 0,2 0-104 16,-1 3-1-16,0 4-10 0,1 0-8 0,-2 6-30 15,-1 2-15-15,-4 1-13 0,4 1-7 0,-2 8 2 16,0 5 6-16,1 7 6 0,-3 5 5 0,3 7 0 16,-6 6 1-16,-1 6 1 0,-4 3-6 0,-3 2 2 15,-3 2-4-15,-5-1-4 0,0-3 2 16,0-2-5-16,0-3 0 0,-1-4-3 0,2-3 0 15,3-5-1-15,0-6-6 0,3-4-1 0,3-6-3 16,0-4-2-16,4-3 2 0,1-5 1 16,0-1 2-16,0-2 8 0,0 0 8 0,0-2 10 15,5-4 5-15,1-4-4 0,3-7-6 0,2-7-9 16,3-6-7-16,2-4-3 0,-1-5-1 0,1-5-2 16,1-3-3-16,-3-5 2 0,0-3-2 0,0-3-3 15,-3-2 3-15,0 1 0 0,0-3-5 16,0 6 2-16,-1 6 1 0,-1 7-6 0,0 13 8 15,-4 9 4-15,-1 11-11 0,-3 5-6 0,-1 4-16 16,0 1-30-16,0 2-22 0,1 8 20 0,1 5 12 16,3 8 29-16,-1 10 30 0,3 5-11 0,-3 4 5 15,4 5-7-15,-2 0-2 0,3 1 4 16,1 1-1-16,1 0 3 0,3-1 0 0,-2-2-3 16,5-2-3-16,-3-4-5 0,3-1-9 0,-3-3-13 15,3-2-19-15,-5-4-45 0,1-3-85 16,-1-1-150-16,-5-8-401 0,-1-7-649 0</inkml:trace>
  <inkml:trace contextRef="#ctx0" brushRef="#br0" timeOffset="534869.0985">5492 14312 2126 0,'0'0'18'0,"0"0"-68"0,0 0-86 15,0 0-38-15,0 0 12 0,0 0 43 0,0 0 71 16,0 0 38-16,0 0-1 0,135-76-16 0,-86 59-14 16,10 0-97-16,-15 5-425 0,-12 4-102 0</inkml:trace>
  <inkml:trace contextRef="#ctx0" brushRef="#br0" timeOffset="535491.957">6308 13625 1548 0,'0'0'35'16,"0"0"-5"-16,0 0-12 0,0 0-8 0,0 0 4 16,28-123 20-16,-28 122 4 0,0 0-7 0,0 1-52 15,0 1-45-15,0 9 4 0,0 6 16 16,0 8 55-16,0 9 34 0,1 5-3 0,-1 8-10 15,0 4-8-15,0 4-5 0,0 4-2 0,0 1 1 16,-1-1-2-16,0-2 4 0,0 0 4 0,1-4 5 16,0-5 4-16,0-3-5 0,3-4-3 15,5-5-3-15,1-5-4 0,1-4-2 0,1-7-2 16,0-3 4-16,1-7 9 0,2-2 11 0,2-4 6 16,-2-3 9-16,3-1 2 0,2-8-2 0,2-4 2 15,0-6-7-15,4-3-8 0,-1-6-9 0,0-4-10 16,2-5-11-16,-4-5-12 0,-1-2-12 0,0-3-13 15,-2-2-13-15,-6 1-18 0,-3 2-21 16,-1 4-21-16,-3 7-35 0,-5 8-50 16,-1 7-79-16,0 8-155 0,-3 5-169 0,-1 3 80 15,2 3 510-15</inkml:trace>
  <inkml:trace contextRef="#ctx0" brushRef="#br0" timeOffset="536017.4414">6842 13934 194 0,'0'0'447'0,"0"0"-184"16,0 0-61-16,0 0-7 0,0 0 24 0,0 0 11 16,0 0-41-16,0 0-50 0,0 0-49 0,0 0-46 15,0 0-15-15,0 0 5 0,0 0 5 16,0 0 10-16,111 14-6 0,-109 17-14 0,0 4-13 0,0-1-7 16,2 4-1-16,-2-5-8 0,-1 0 5 15,1-2-3-15,2-1-2 0,-2-1 5 16,1-3-5-16,-1-1 0 0,3-4-1 0,-2-5-1 15,3-3 0-15,-3-4-2 0,0-3 3 0,2-3-4 16,-2-1 8-16,-1-2 12 0,1 0 17 16,0-7 17-16,-1-4-1 0,-2-4-7 0,1-7-21 0,-1-6-20 15,0-4-12-15,-1-5-6 0,-4-6 4 0,-2-4 6 16,-2-5 8-16,1-5 1 0,3-3 0 16,-3-3 2-16,1-1-2 0,5 3 1 0,1 6 1 15,1 9 1-15,0 9 2 0,0 12-2 0,1 8-3 16,0 8-16-16,0 6-24 0,4 3-39 0,-1 4-7 15,5 10 15-15,2 6 23 0,7 6 41 16,1 8 6-16,3 5 1 0,1 3-2 0,5 4-3 16,0 1 3-16,-1-2-6 0,3-2 6 0,5-3 1 15,-2-1-2-15,1-6 8 0,4 0-2 0,-1-5 5 16,-1-5 2-16,3-3 7 0,-1-3 1 0,-5-5 4 16,-3-3 2-16,-3-6-2 0,-7-2 10 15,-6-1 6-15,-2-4 7 0,-2-7 8 0,-2-3-9 16,-5-4-5-16,2-4-9 0,-4-4-13 15,-1-4-3-15,0-5-6 0,-3 0-3 0,-2-3-2 16,-2-4-4-16,3-2-3 0,-3-1-6 0,4 2 2 16,-1 3-6-16,0 7-4 0,3 6-4 0,1 9-17 15,0 6-40-15,0 9-91 0,1 0-110 16,6 3-150-16,3 3-232 0,-5 3-54 0,2-3 384 0</inkml:trace>
  <inkml:trace contextRef="#ctx0" brushRef="#br0" timeOffset="536329.5195">8284 13756 1008 0,'0'0'250'15,"0"0"-139"-15,0 0-13 0,0 0 14 0,0 0 39 16,0 0 46-16,14-120-6 0,-23 106-11 16,-1 2-28-16,-3 3-31 0,1 2-28 0,-2 3-22 15,2 2-20-15,3 2-20 0,3 0-11 0,-2 1-15 16,-1 7-6-16,1 2 0 0,-1 2-2 15,1 2 4-15,-2 3 0 0,-3-1 0 0,1 3 3 16,1 4-2-16,-3-1 3 0,-1 4-1 0,2 2 5 16,-4 3-6-16,3 2 1 0,-2 3 1 0,4-1-7 15,2 3 4-15,6-3-6 0,3 0-4 16,1 2 2-16,4-4-4 0,5-1-2 0,4-2-2 16,6-3-2-16,0-4-4 0,2-2 2 0,6-3 0 15,-1-1-7-15,5-6 6 0,4-3-7 0,-1-4-5 16,3-4-8-16,-2 0-33 0,2-6-70 0,-2-5-125 15,-7 4-355-15,-8 1-599 0</inkml:trace>
  <inkml:trace contextRef="#ctx0" brushRef="#br0" timeOffset="536847.4833">8735 13539 1810 0,'0'0'109'0,"0"0"-12"0,0 0-15 15,0 0-5-15,0 0 27 0,0 0 34 16,0 0 0-16,0 0-17 0,0 0-33 0,0 0-34 16,0 0-34-16,0 0-18 0,0 0-7 0,0 0-6 15,-61 11 11-15,62 23 3 0,5 7-2 0,-2 4 6 16,4 3-7-16,3 4 0 0,-1 1 0 16,0 0-4-16,2-2 2 0,-1-2-1 0,2-4 1 0,-4-1-4 15,-2-7-3-15,0-3-6 0,-4-5-7 16,2-4-4-16,-4-3-11 0,-1-4-19 0,0-4-24 15,-1-3-38-15,-5-3-67 0,-3-5-90 0,0-3-105 16,-2 0-121-16,1-8-46 0,-1-4 68 16,0-4 391-16,1-3 88 0,1-3 0 0,3-2 0 15,1-2 0-15,4-1 108 0,1-1 112 0,0 2 2 16,3-2-4-16,5 4 0 0,2 2-28 16,0 2-34-16,3 2-35 0,1 2-28 0,0 1-22 15,3 0-14-15,-2-1-5 0,3 1-4 0,2-1 8 16,0 0 6-16,1-2 8 0,2 0-1 0,3 0-6 15,-2-2-10-15,2-1-12 0,-1 1-5 16,3-1-5-16,-1 2-2 0,-2 2 0 0,-1 4-4 0,-1 3 3 16,-1 3 1-16,-2 4 2 0,-2 3-5 15,-3 0-2-15,1 4-6 0,-4 8-7 16,-2 4 3-16,-2 4-4 0,-3 6 2 0,3 3 0 0,-5 2-3 16,3 1-1-16,-3 0-2 0,0 2 0 15,1-2 0-15,-2-2-1 0,3 3-2 0,0-3-4 16,0 0-1-16,2-2-1 0,2-2-4 0,2-2-7 15,-1-2-14-15,4-2-37 0,0-3-105 0,3-1-267 16,-4-5-421-16,-4-5-153 0</inkml:trace>
  <inkml:trace contextRef="#ctx0" brushRef="#br0" timeOffset="537024.1925">9987 13787 2838 0,'0'0'34'0,"0"0"-17"0,0 0-12 0,0 0 1 16,0 0 8-16,0 0 11 0,0 0-2 16,0 0-4-16,0 0-9 0,0 0-6 0,135-116-4 15,-97 104-5-15,6 3-9 0,7-4-18 0,3 2-31 16,4-1-84-16,-15 2-318 0,-13 4-1130 0</inkml:trace>
  <inkml:trace contextRef="#ctx0" brushRef="#br0" timeOffset="537579.5889">11616 13289 2067 0,'0'0'-36'0,"0"0"8"16,1-136-11-16,13 85-4 0,4 6 23 0,3 6 23 16,2 6 14-16,-3 9 3 0,0 4-3 15,-3 6-6-15,-4 2-15 0,-3 5-7 0,-4 3-20 16,-1 3-18-16,-5 1-25 0,0 1 17 0,-3 10 33 15,-9 7 33-15,-7 8 45 0,-7 10-3 0,-8 9 1 16,-5 6-7-16,-6 5-4 0,-3 2 5 0,0 3 0 16,-1 0 4-16,1 1 7 15,3-1-2-15,5-2-6 0,8 0-8 0,3-5-12 0,9-5-10 16,8-2-9-16,7-7-7 0,5-1-5 0,5-3-2 16,10-4-2-16,6-4-2 0,7-5-1 15,7-5-2-15,5-5-3 0,5-7-3 0,6-5-8 16,5-1-13-16,1-9-17 0,6-6-22 0,1-4-43 15,2-5-139-15,-15 5-364 0,-17 3-485 0</inkml:trace>
  <inkml:trace contextRef="#ctx0" brushRef="#br0" timeOffset="539146.2029">12424 13159 2129 0,'0'0'106'0,"0"0"-31"0,0 0-24 15,0 0 6-15,0 0 36 0,0 0 26 16,0 0-2-16,0 0-22 0,-126-74-45 0,105 82-27 15,-4 9-17-15,-2 5-7 0,-3 7 4 0,-3 6-1 16,0 3-2-16,3 6 0 0,-1 1-3 0,7 0 1 16,3 1 1-16,5 0 0 0,6-3-2 15,5 1-5-15,5-6-4 0,1-3-3 0,10-4-1 16,3-5-1-16,7-2-1 0,6-6-2 0,3-5 1 16,4-5 8-16,5-6 4 0,-1-2 10 0,3-7 4 15,0-5 1-15,1-4 2 0,0-6 1 16,-1 0 3-16,-1-4 1 0,0-1 2 0,-8-4-3 15,-2-5 2-15,-9-1-1 0,-2-1-1 0,-9-4 1 16,-7-2-4-16,-3 1-6 0,-3 2-4 0,-10 1-5 16,-4 4-4-16,-3 5-3 0,-1 4-4 0,-3 6-5 15,0 2-6-15,2 5-7 0,1 4-12 16,2 5-16-16,4 2-24 0,4 3-31 0,1 3-51 16,4 4-70-16,5 2-77 0,1 2-71 0,1-1-70 15,9 1-35-15,5-2 46 0,6-3 412 0,4-2 32 16,5-4 0-16,1 0 0 0,5-1 0 15,0-5 0-15,0-3 0 0,1-3 0 0,1 0 34 16,-2-1 348-16,1-1 44 0,-2 1-29 0,-1 1-60 16,-3 1-65-16,-1 3-65 0,-7 3-46 15,-4 0-41-15,-3 4-24 0,-6 1-22 0,-4 0-19 16,-1 3-12-16,-3 8-2 0,-1 4 8 0,-1 7 9 16,0 5 6-16,-5 6-4 0,-1 5-9 0,-1 3-8 15,1 4-17-15,-1 1-5 0,-2 1-6 16,3-3-6-16,0 1 1 0,-1-2-1 0,3-4-4 15,-2-3-3-15,4-2 1 0,1-8-2 0,1-3 4 16,0-5 2-16,0-4-5 0,3-2 0 0,3-5-2 16,-4-2-1-16,-1-3 8 0,1-2 13 0,1 0 11 15,1-3 9-15,0-8 2 0,2-4-10 16,0-7-10-16,1-6-5 0,0-4-10 0,-2-7-3 16,0-5-2-16,-4-4-6 0,1-6 4 15,0-2 1-15,-1-5 0 0,1-3 1 0,1 1 0 16,-2 1-1-16,4 2 0 0,-1 10 1 0,0 10 0 15,0 12-1-15,-2 10-1 0,-2 9-2 0,0 5-8 16,0 4-18-16,0 2-12 0,0 7 1 16,0 7 8-16,0 5 16 0,-2 5 15 0,0 5 2 15,1 2-2-15,1 3 2 0,0 1-2 0,5-2-4 16,3-2 5-16,1-1 0 0,3-2-1 0,1-3 2 16,2 0-2-16,1-7-2 0,1-2 4 0,0-3 3 15,0-3 0-15,1-5 3 0,0-4 4 0,-1-3-3 16,2-2 11-16,0-7-1 0,2-5 2 15,3-4 4-15,-1-5-10 0,-1-3 0 0,3-4-1 16,0-2-2-16,-3-4 0 0,2-1 0 0,0-1-3 16,-3-2-3-16,-4 4 1 0,-1 3-3 15,-2 5 2-15,-4 9-1 0,-5 5-1 0,-2 7-2 16,-1 3 0-16,-1 4-5 0,-1 0-13 0,0 1-7 16,0 11-2-16,0 5 6 0,-1 8 17 0,-3 7 9 15,3 5 1-15,0 5-2 0,0 1-3 16,1-1-1-16,1 2 0 0,2 0 2 0,5 0-2 0,2-2 0 15,1 1-3-15,0-1-6 0,4-2 7 16,-1-1 0-16,0-4-1 0,3 0 2 0,-3-7-5 16,2-2-3-16,-5-4-2 0,1-6 1 0,-2-2-8 15,-3-5-2-15,0-4-1 0,-3-3-4 16,-2-2 14-16,1-2 5 0,1-6 6 0,-1-7 4 16,3-1-6-16,-3-6-1 0,4-5-1 0,-4-4-3 15,1-6 2-15,0-3 2 0,-1-4-1 0,3-4-1 16,-2-3 6-16,5-2 0 0,-1-1 2 15,-1-1 4-15,2 0-5 0,2 3-2 0,-1 3 4 16,-3 9 3-16,2 9 2 0,-6 10 5 0,2 8 2 16,-4 4-7-16,0 6 2 0,-1 2-8 0,0 1-11 15,0 0-9-15,0 7-6 0,0 4 4 16,0 9 9-16,0 7 13 0,0 8 1 0,0 4 2 16,0 7-4-16,1-2-5 0,6 1 3 0,0 0-1 15,4 0 2-15,1-3 3 0,1-2-6 16,-1-3 0-16,3-2-2 0,-1-3 4 0,-2-3-2 15,3-4 2-15,-5-4 0 0,-2-5-4 0,-1-3 5 16,0-6 0-16,-5-4 7 0,-2-2 14 0,0-1 4 16,0 0 10-16,0 0 2 0,0-5-12 15,0-8-3-15,0-6-13 0,-2-5-7 0,-5-4-4 16,4-4 1-16,-5-1-2 0,4-4 4 0,-3-2 3 0,2-4-5 16,0-4 0-16,4-1-2 0,-1-3 2 15,2 2 0-15,0-2 1 0,3 5-3 0,2 4-5 16,1 6 5-16,1 6-2 0,-1 7 2 0,0 6 0 15,-1 7-7-15,-2 5-8 0,0 4-10 16,-2 1-7-16,4 4 5 0,-2 7 6 0,4 7 9 16,-1 5 0-16,2 6 8 0,0 2-1 0,1 5 3 15,4 0 10-15,0 2-9 0,5-3 1 16,3 0 0-16,1 0-6 0,5-5 4 0,-1 2 3 16,1-4-3-16,1-2 1 0,-3-3 2 0,1-4-1 15,-3-4 2-15,0-4 5 0,-2-3-5 0,-4-4 2 16,2-2 2-16,-5-2 0 0,0 0 6 0,-3-5 1 15,0-3-2-15,0-4 0 0,-1-4-2 16,1-6-5-16,0-2 0 0,0-4 1 0,3-4-6 16,-3-4 2-16,1-2-3 0,0-4-2 15,2-1 4-15,2-2 0 0,-2 1 1 0,1 2-3 0,-3 3 4 16,4 4 0-16,-5 6 0 0,-1 5 6 16,-5 6-8-16,3 7-1 0,-6 6-3 0,-1 2-15 15,-1 3-4-15,0 4-5 0,0 7 2 0,0 6 7 16,0 9 10-16,-1 4 5 0,0 7 2 0,0 3 3 15,1 1-3-15,0 3 1 0,0 1-2 0,1 1-3 16,6-4 3-16,1 1-2 0,-1-2-1 16,3-4-6-16,-1-1-10 0,0-4-13 0,1-1-19 15,0-4-26-15,-1-3-34 0,2-3-35 0,-2-4-60 16,0-4-132-16,-2-4-333 0,-1-4-774 16</inkml:trace>
  <inkml:trace contextRef="#ctx0" brushRef="#br0" timeOffset="539417.4875">15270 12911 1717 0,'0'0'207'0,"0"0"-2"0,0 0-28 15,0 0-38-15,14-117-5 0,-21 110-7 0,-1 2-26 16,-3 3-34-16,-1 2-28 0,-6 5-19 16,-2 8-11-16,-5 4 4 0,-3 7 4 0,-2 2 0 0,0 4 5 15,1 3 2-15,1 1 2 0,5 5 0 16,2-1-3-16,1 1-4 0,6 1-3 0,-1-1-1 15,5-3-4-15,6 0 0 0,3-1-3 16,1-3-2-16,3-1 2 0,7-3 0 0,1 0 1 16,2-3-2-16,5-3-1 0,-1-1-2 15,2-3-1-15,-2-3 3 0,3-1-2 0,4-4 1 0,-3-2-3 16,0-2-4-16,0-2-9 0,-3-4-12 0,-2-1-19 16,0-8-32-16,-3-4-61 0,-3 0-109 15,-2 0-259-15,-6 5-652 0</inkml:trace>
  <inkml:trace contextRef="#ctx0" brushRef="#br0" timeOffset="539598.1728">14982 13222 1555 0,'0'0'134'0,"0"0"-64"16,0 0-2-16,0 0 46 0,0 0 48 0,0 0 14 0,0 0-31 16,0 0-37-16,0 0-25 0,0 0-10 15,0 0-6-15,0 0-15 0,0 0-16 0,140-11-15 16,-87 7-11-16,2 0-7 0,2-2-10 0,-2 0-9 15,0 0-26-15,-8-1-54 0,-1-1-164 0,-15 2-563 16,-11 1-729-16</inkml:trace>
  <inkml:trace contextRef="#ctx0" brushRef="#br0" timeOffset="540387.7343">16145 12915 3157 0,'0'0'-23'0,"0"0"-4"0,0 0-1 16,0 0 18-16,0 0 23 0,0 0 7 0,0 0-9 15,0 0-11-15,0 0-7 0,0 0-6 0,0 0 7 16,0 0 4-16,0 0 2 0,0 0 1 16,-74 138-1-16,70-94 1 0,-1 3-1 0,-3-2 0 15,5-1-1-15,-1-1 1 0,-2-3 1 0,3-3-2 16,-3-5 2-16,3-5-1 0,0-2 1 0,-2-7 0 16,3-2 5-16,0-7 3 0,-2-1 4 15,2-3 13-15,1-4 6 0,0-1 13 0,0 0 6 16,-4-3-7-16,3-4-6 0,-6-4-13 0,4-7-9 15,-5-2-6-15,1-6-5 0,-2-3-2 0,3-6-1 16,-3-3 2-16,-3-4-5 0,3-5 2 16,0-5 0-16,-1-2-7 0,1-5 5 0,3-1-3 0,-2-3 1 15,1 2 4-15,2-1 0 0,4 3-1 16,2 5-3-16,1 4-2 0,7 11-1 0,3 6-1 16,-1 5 0-16,5 7-6 0,1 3-2 0,4 3-4 15,5 4-1-15,1 4 3 0,6 4 4 16,5 3 5-16,3 0 0 0,3 10 2 0,4 5-3 15,-2 7 1-15,5 6 3 0,-1 3-3 0,-5 5 3 16,-3 4-5-16,-5 0-2 0,-9 3 0 16,-4 0-2-16,-9-3-1 0,-5 0-2 0,-9-2 0 15,-2-3-2-15,-15 1 3 0,-6 0 5 0,-7-1-1 16,-7-1 5-16,-5-1 4 0,-3-3 1 0,-3-2 4 16,-2-4 3-16,1-3 4 0,3-3 2 15,5-2 8-15,5-3-4 0,6-2 0 0,9-4 0 0,7-3-9 16,6-1 1-16,5-2-9 0,3 2-11 15,0-2 2-15,4 2 0 0,7 2 9 0,5 0 9 16,7 1 4-16,6-2-5 0,6 1-6 0,10 1-2 16,2-2-11-16,7 1 1 0,-2 0-10 15,2 1-21-15,-2 0-34 0,-2-2-83 0,-1 1-174 16,-13-1-505-16,-13-2-740 0</inkml:trace>
  <inkml:trace contextRef="#ctx0" brushRef="#br0" timeOffset="540827.9833">17162 12882 2094 0,'0'0'154'0,"0"0"-61"0,64-146-11 16,-46 103 4-16,-5 10 30 0,-9 10 23 15,-1 7 3-15,-3 6-24 0,-7 2-36 0,-4 5-36 16,-5 1-26-16,-3 2-15 0,-5 7-7 0,-7 8 0 16,-7 8 2-16,-2 7 3 0,-4 4-1 0,-2 6 1 15,2 1-2-15,1 3-1 0,2-2 1 16,5 1-1-16,5-2 2 0,9 1-2 0,2-3-3 15,8 0 3-15,5-1-3 0,6-3 0 0,1-3 2 16,11-1-5-16,5-2 1 0,6-3 0 0,5 0 0 16,8-5-1-16,4-4 2 0,6-3-1 0,5-6-6 15,4-4 6-15,3-4-12 0,2-2-1 16,1-8-1-16,-2-5-13 0,-1-3 2 0,1-5 3 16,-5-3 6-16,-2-7 8 0,-6-2 8 0,0-5 3 15,-5-5 3-15,-6-3 8 0,-1 0-2 16,-6 1 5-16,-6 2 7 0,-4 6 6 0,-6 9 14 15,-6 5 7-15,-5 7 2 0,0 6-3 0,-2 2-1 16,-1 4-7-16,-3 4-12 0,2 2-7 0,-3 0-15 16,3 7-6-16,-3 6-1 0,-3 2 1 15,2 5 4-15,1 4-4 0,0 0 2 0,-2 5-3 16,7-1 2-16,1 3 3 0,1 1-3 0,0 2 7 16,6-2-6-16,2 1-3 0,2-2-2 0,3-1-10 15,1-3 0-15,-1-1-9 0,3-4-7 0,-2-3-18 16,0-5-32-16,-1-2-56 0,-3-5-100 15,0-2-232-15,-5-4-500 0,1-1-284 0</inkml:trace>
  <inkml:trace contextRef="#ctx0" brushRef="#br0" timeOffset="540983.6698">17817 12503 1977 0,'0'0'97'0,"0"0"-5"15,0 0-23-15,-36-141-9 0,27 122 3 0,2 6 3 16,1 4-15-16,3 4-31 0,1 4-54 15,2 1-70-15,0 1-18 0,7 7 2 0,3 4 19 16,5 2 42-16,4 1-51 0,5 3-223 0,-4-4-361 16,-6-5-124-16</inkml:trace>
  <inkml:trace contextRef="#ctx0" brushRef="#br0" timeOffset="541373.2575">18507 12483 2232 0,'0'0'181'0,"0"0"-51"0,0 0-18 15,0 0 12-15,0 0-7 0,0 0-22 0,0 0-34 16,0 0-33-16,0 0 3 0,0 0 0 0,-127 83-4 16,95-42 1-16,0 7-8 0,-1 4-2 0,-1 2-4 15,0 0 1-15,3 0-5 0,1-2 0 16,4-6-1-16,2-1-5 0,3-4 2 16,2-5-1-16,5-4-3 0,1-6 4 0,4-4-3 0,2-4 0 15,2-2 0-15,2-5-2 0,3-4 0 16,0-3-2-16,0-2 2 0,0-2 4 0,0 0 9 0,6-4 7 15,0-5 2-15,5-5-3 0,3-6-8 16,0-3-3-16,4-6-2 0,-2-6-1 0,0-3-2 16,3-6-1-16,-2-3 1 0,4-5-4 0,1-2 4 15,3 0 2-15,0 0-1 0,1 5 5 16,0 8-4-16,-2 9-2 0,-6 7-1 0,-1 7 1 0,-5 7-5 16,-3 5-3-16,-3 3 0 0,0 3-14 15,-2 2 7-15,1 10-2 0,1 5 1 0,-2 8 14 16,-1 8-4-16,0 7 3 0,0 3 0 0,0 3-3 15,1 3 2-15,4-2-2 0,1 1 1 16,3 1-10-16,5 0 3 0,1 1-5 0,3 2-13 16,1-4-19-16,-1 0-62 0,0-2-104 0,-7-12-316 15,-2-12-1148-15</inkml:trace>
  <inkml:trace contextRef="#ctx0" brushRef="#br0" timeOffset="541797.8779">17955 12977 2983 0,'0'0'87'0,"0"0"-40"0,0 0-6 0,0 0 0 16,0 0 10-16,0 0-4 0,0 0-21 0,0 0-24 16,0 0-11-16,0 0 3 0,0 0 1 15,122-92 5-15,-53 92 1 0,9 0-2 0,3-1 4 16,2-1-5-16,2-5-2 0,-1-2-1 0,-6-3-4 15,-6-5 3-15,-3-4 3 0,-8-1 1 0,-11 1 4 16,-9 1 1-16,-10 2 4 0,-10 3 6 16,-5 3 10-16,-7 2 7 0,-5 1 3 0,-4 0 0 15,0 1-5-15,0 2-1 0,-2 0-3 0,-3 1 0 16,2 3-6-16,0 1-8 0,-2 1-6 16,-1 0-10-16,0 8 1 0,-4 6-1 0,-2 6 2 15,-4 6 4-15,1 7-2 0,-2 2 2 16,1 2-2-16,1 0 1 0,3 2 2 0,0-1-1 15,3-1 1-15,2-1-2 0,2 0 1 0,2-1 0 16,3 0 0-16,0-5 0 0,1-1-1 0,5-1 0 16,0-4 0-16,3-1 0 0,1-3 3 0,5-2-2 15,-1-3 0-15,3-1-2 0,3-3-5 16,1-1 1-16,5-2-6 0,0-2-7 0,4-1-7 16,2-4-21-16,1-1-26 0,0-3-45 0,0-8-69 15,-3-2-159-15,-7 2-590 0,-8 3-679 0</inkml:trace>
  <inkml:trace contextRef="#ctx0" brushRef="#br0" timeOffset="542026.452">19469 12801 1365 0,'0'0'716'0,"0"0"-605"15,0 0 2-15,0 0 23 0,0 0 22 0,0 0-4 16,0 0-43-16,0 0-57 0,0 0-35 0,0 0-15 15,0 0-5-15,0 0 3 0,0 0 7 16,0 0 1-16,-28 71 3 0,28-45-1 0,0 3-4 16,0-3-2-16,2 0-4 0,1 0-2 0,3-1-4 15,-2-2-5-15,-1-3-13 0,1-1-27 16,-1-3-57-16,-2-5-122 0,-1-3-348 0,0-5-965 0</inkml:trace>
  <inkml:trace contextRef="#ctx0" brushRef="#br0" timeOffset="542524.2802">19568 12409 1193 0,'0'0'388'0,"0"0"-271"0,0 0-30 0,0 0-34 16,0-127-4-16,0 117-21 0,5 4-41 16,1 2-56-16,5 4-35 0,7 0-11 0,3 3 7 15,5 4 16-15,5 3-23 0,3 0-62 0,5 1-112 16,0 0-122-16,0 0-11 0,1-1 422 0,1-1 0 15,-2-1 0-15,-1-3 0 0,2 0 0 0,-7-3 0 16,0-1 0-16,-6-1 0 0,-5 0 333 16,-4 0 178-16,-4-3-16 0,-5 2-68 0,-3-3-73 15,-5 2-72-15,-1-1-60 0,0 1-57 0,-1 0-41 16,-5-2-28-16,-1 3-27 0,-3-2-22 0,-4 2-16 16,-3 1-14-16,-5 0-6 0,-2 1 0 15,-6 6 0-15,0 3 2 0,0 0-2 0,2 2-3 16,2 1-3-16,2 1-1 0,3-2 0 15,3 3 1-15,3 0-3 0,3 2 0 0,3 0-4 16,2 1-1-16,3-1 2 0,3 3 0 0,1 1 1 0,0 1-1 16,1-1 0-16,8 0 0 0,-1 1 1 15,2-1 4-15,4-1-4 0,2 0 0 0,2 1-2 16,2 0-3-16,3-1 5 0,2 1 0 0,4-1 0 16,-1-1-2-16,2 0 0 0,-1-1-1 0,-2 0 1 15,-2 0 5-15,-2-2-4 0,-5 0 1 16,-4-1-3-16,-4 0-6 0,-4-2 7 0,-4-1-1 15,-2-1 1-15,-7 1 3 0,-5-1-2 0,-5 0 1 16,-4 0 1-16,-5-1 3 0,-3-2-4 16,-5 0 2-16,-2-2-3 0,-3-2-8 0,-2 0 6 15,1-3-12-15,0-1-21 0,5 0-31 0,2-4-58 16,7-3-85-16,5-2-209 0,6 1-564 0,8 2-377 0</inkml:trace>
  <inkml:trace contextRef="#ctx0" brushRef="#br0" timeOffset="542944.3949">20600 12277 2694 0,'0'0'130'0,"0"0"-35"16,0 0-42-16,0 0-10 0,0 0-5 16,0 0 0-16,0 0-5 0,0 0 2 0,0 0 0 15,0 0-4-15,-92 124-7 0,69-84-10 0,1 4-2 16,3 3-5-16,-1 3-7 0,3 0 6 0,0 0-2 15,0-2 1-15,3-1 2 0,-2-4-7 0,3-4-1 16,-1-4 0-16,0-5 2 0,3-6-1 16,1-5 1-16,1-3-1 0,3-6-7 0,1-5 9 15,3-2-1-15,2-3 9 0,0 0 18 0,0-6-13 16,1-7-4-16,7-7-11 0,1-6-9 0,4-5 3 16,-1-7 6-16,6-4 4 0,-2-6-5 15,4-6 7-15,2-2 0 0,1-5 3 0,3-1 7 16,0 1-6-16,2 1 3 0,-4 4 1 0,-1 10 3 15,-5 7 2-15,-1 8 2 0,-6 12-4 0,-5 5-7 16,-2 8-2-16,-3 4-7 0,-1 2-9 0,0 0-13 16,0 8-4-16,0 7 4 0,0 8 10 15,0 8 13-15,-1 6-1 0,1 8 3 0,0 3-5 16,1 4-2-16,5 2 2 0,2 3-1 0,-1 2 2 16,3-1 1-16,4 1-8 0,-1-1-3 15,0-1-8-15,-2-4-17 0,-1-2-39 0,-2-5-76 0,-7-5-133 16,-1-10-482-16,0-10-885 0</inkml:trace>
  <inkml:trace contextRef="#ctx0" brushRef="#br0" timeOffset="543415.133">20231 12874 1834 0,'0'0'403'0,"0"0"-286"0,0 0 22 0,0 0 17 15,0 0 12-15,0 0-1 0,0 0-30 16,0 0-52-16,0 0-34 0,0 0-24 0,-36-120-19 15,64 113-2-15,8 1-1 0,6 0 0 0,9 0-1 16,8 2 1-16,3-2-1 0,5-1-1 0,6 1 0 16,2-2-4-16,5-1 0 0,3 2-3 15,-1-3 0-15,-3 2 3 0,-7 1 3 0,-11 0-2 0,-11 0 1 16,-9 0 1-16,-7 0 0 0,-10-3 2 16,-4 0 4-16,-8-3-1 0,-2-1 0 15,-2-3-3-15,-6-1-2 0,-1-1 0 0,-1 0 2 0,0-4 2 16,0 2 0-16,-1 0 0 0,-1 0-2 15,1 3 0-15,-3 0 6 0,4 3-5 0,0 2 0 16,0 2-3-16,0 3-6 0,0 3 6 16,0 2-1-16,0 1-1 0,0 1-2 0,0 1-5 0,2 0-4 15,-2 0-2-15,2 0 4 0,-1 0-6 16,0 0 6-16,1 3 2 0,4 1-1 0,-2 0 11 16,6 2 1-16,-1 0 1 0,1 2 0 0,1 1-4 15,-1 2-1-15,1 3 2 0,0 4 1 16,-2 3-4-16,0 6 3 0,-1 6 0 0,-3 6-4 15,0 4 6-15,-2 5-2 0,-2 6-1 0,-1-1 1 16,0 2-1-16,0 0-1 0,0-1 1 0,0-3 2 16,-1-2-3-16,0-3 1 0,0-1-1 0,0-3-2 15,1-5 1-15,0-1-2 0,0-6 1 16,2 0-7-16,0-5-7 0,2-3-20 0,-1-4-40 16,-2-5-50-16,-1-4-77 0,0-4-113 0,-4-3-357 15,1-2-893-15</inkml:trace>
  <inkml:trace contextRef="#ctx0" brushRef="#br0" timeOffset="543600.792">21239 12012 1444 0,'0'0'159'15,"0"0"-73"-15,0 0-5 0,0 0 12 0,0 0 21 16,-119-113 13-16,119 110-40 0,2 1-59 15,8 2-51-15,9 0-38 0,5 6-12 0,8 4-22 16,7 1-149-16,-8 0-432 0,-8-3-371 0</inkml:trace>
  <inkml:trace contextRef="#ctx0" brushRef="#br0" timeOffset="543910.9484">22038 12319 302 0,'0'0'146'15,"0"0"73"-15,0 0 108 0,0 0 80 16,0 0 20-16,0 0-76 0,0 0-113 0,0 0-75 16,0 0-52-16,0 0-35 0,0 0-29 0,0 0-19 15,0 0-15-15,0 0-5 0,11 25 1 0,-13-16 4 16,-3 2 6-16,0 4-3 0,-4 2 2 16,2 1-5-16,0 1-1 0,-3 1 0 0,1 0-4 15,0 4-1-15,-1-1-1 0,-1 1 3 0,0 5-5 16,-3 1 2-16,0 6-4 0,-3 3 0 0,1 2 1 15,-3 5-3-15,1 0 3 0,4 0 0 16,-1 0-2-16,4 1 1 0,3-2-1 0,3 0 0 16,0 0 1-16,1-1 0 0,3-4-2 0,-1-3-5 15,2-4 0-15,-3-3-8 0,3-4-7 0,0-6-10 16,-1-5-17-16,1-6-20 0,0-3-34 16,-2-6-38-16,1 0-145 0,1-4-401 0,0 0-821 0</inkml:trace>
  <inkml:trace contextRef="#ctx0" brushRef="#br0" timeOffset="544103.3489">22099 12054 1357 0,'0'0'459'0,"0"0"-432"15,0 0-36-15,0 0-35 0,0 0-59 0,0 0 3 16,0 0 12-16,0 0 27 0,0 0 64 0,0 0 6 15,0 0-12-15,0 0-21 0,0 0-59 16,70 122-159-16,-51-99-280 0,-7-6-54 0</inkml:trace>
  <inkml:trace contextRef="#ctx0" brushRef="#br0" timeOffset="544932.3266">22687 12498 589 0,'0'0'555'0,"0"0"-168"0,0 0-99 0,0 0-30 16,0 0-18-16,0 0-38 0,0 0-49 0,0 0-53 15,0 0-49-15,0 0-34 0,0 0-15 16,0 0-5-16,0 0 1 0,0 0 7 0,-131-13-3 16,90 40 1-16,-4 4-1 0,-5 5-4 0,0 2 3 15,2 6 1-15,-1-1 4 0,7 1 1 0,3-3-1 16,7-1-1-16,3-4-5 0,8-3 1 16,6-2-2-16,5-4-4 0,3-3-1 0,5-1-6 15,2-2 0-15,2-2 1 0,9-5 4 0,7-1 2 16,2-3 3-16,6-3 0 0,6-2 0 0,2-5 1 15,1 0 1-15,3-5 2 0,0-4 3 0,-3-4 1 16,3-4 6-16,2-3 4 0,-2-6 1 16,-3-3 4-16,3-4-2 0,-5-6-1 0,1-5-6 15,-6-3 0-15,0-6-2 0,-5-3 3 0,-2 1 2 16,-4-1-1-16,-5 3 0 0,-3 7 0 16,-4 6-3-16,-4 6 4 0,-1 8-2 0,0 5-3 15,-1 5-1-15,-3 5-3 0,3 5 2 0,1 2 1 16,0 3-5-16,5 1-12 0,1 0-7 0,10 0-8 15,2 0 1-15,5 3 9 0,2 0 4 16,6 2 4-16,3 0 2 0,0 0 3 0,-2 1-1 16,3-3 1-16,-3 4 1 0,-1-3-3 0,0 2 1 15,-2 0 2-15,-3 1-3 0,-1 1 1 16,-5-2-1-16,-6 2-2 0,-2 2 0 0,-3 4-2 0,-1 2 0 16,-5 5 0-16,1 4 3 0,-4 3-3 0,0 3 6 15,-4 3-1-15,0 5 0 0,-3-2 6 16,-2 2-4-16,-1 3 1 0,4-4-2 0,-2-1 1 15,-1-1-1-15,1-3 3 0,4-3 0 0,-2-1-3 16,3-2 4-16,0-4 0 0,-2-2-1 0,3-2 5 16,1-6-4-16,0-2 1 0,1-1 2 15,0-4 1-15,0-3 5 0,0-2 10 0,0-1 11 16,0 0 10-16,2 0 7 0,2-3-9 0,4-4-16 16,0-4-7-16,1-4-18 0,2-2 0 15,-2-5-2-15,0-2-5 0,1-3 0 0,-3-4-2 16,2-1 1-16,1-4-4 0,0 0 4 0,5-3 5 15,0 0-2-15,3 2 8 0,2 3-4 16,0 1 0-16,-5 5 1 0,1 8-6 0,-7 4 4 16,-4 4 1-16,0 5 1 0,-3 4-8 0,-1 3-6 15,2 0-13-15,2 2-7 0,-2 6 8 0,3 4 3 16,-1 4 11-16,3 4 6 0,4 5 0 16,-1 2 3-16,5 5 0 0,-2-2 2 0,5 4-3 15,1 0 5-15,1-2-1 0,5 0 0 0,-1 0 6 16,5-2-4-16,2-1 0 0,5-2 2 0,-2 0-3 15,4-4 3-15,1-3-1 0,-2-6 1 0,-5-3 3 16,1-6 2-16,-5-3 5 0,-1-2 1 16,-1-6 5-16,-3-6-4 0,-3-4-1 0,1-4-2 15,-2-6-6-15,-3-5-2 0,-5-6-4 16,-2-4-5-16,-5-5-5 0,-5-7 1 0,-3 0 1 0,-7-3-2 16,-5 0 6-16,-6 1-10 0,-1 4-7 0,-7 5-12 15,-2 4-45-15,-5 3-66 0,-6 4-121 16,12 11-295-16,9 9-1025 0</inkml:trace>
  <inkml:trace contextRef="#ctx0" brushRef="#br0" timeOffset="561657.5555">13940 6285 0 0,'0'0'53'0,"0"0"37"0,-43-127 28 0,33 79 11 15,3 1-4-15,6 0-26 0,1 1-24 0,8-4-16 0,3 0-14 16,7-4-3-16,3 3-3 0,1-1 7 15,7 1 25-15,-1 5 10 0,3 3 0 16,2 4-14-16,5 3-27 0,4 3-18 0,2 4-13 16,7 3-5-16,3 2-5 0,2 6-4 0,4 3-2 0,1 6-2 15,0 2 0-15,1 5 0 0,5 2 1 16,-2 0-1-16,5 6-4 0,0 3 0 0,-1 5 0 16,-4 3-4-16,-4 5 2 0,-4 2-9 0,-7 4-8 15,-8 5-9-15,-9 2-5 0,-4 2 2 16,-7 5 6-16,-8 3 14 0,-5 3 9 0,-4 4 4 15,-5 1 3-15,-7 4 3 0,-5 3 0 0,-5 4 1 16,-3 1 2-16,-2 1-2 0,0 0-2 0,-6-2 3 16,-1 0 1-16,-1 1 5 0,-2 2 3 0,1-2 2 15,1 0 0-15,0 3 0 0,5-4-1 16,-2 0 0-16,5-1 6 0,1-5-3 0,2-4 0 16,5-4-1-16,0-5-9 0,9-5 4 0,-1-1 2 15,6-4-4-15,0-3 2 0,9-4 4 16,3-4 13-16,6-3 30 0,3-4 25 0,6-2 10 15,4-4 12-15,4-1 15 0,9-6 0 0,2-3-2 16,3-1-13-16,1-2-35 0,-1-4-19 0,-5-1-9 16,-2 0-8-16,-1 1-5 0,-4-2-5 0,-6 3-4 15,-6 0-1-15,0 2-5 0,-7 0-4 16,-4 1-5-16,-4 2 1 0,-6 0-6 0,1 0-1 16,-4 0-5-16,-1 0-17 0,0 0-16 0,0 0-15 15,0 1 8-15,-6 5 9 0,2 5 26 0,-6 8 18 16,-3 4-2-16,-3 6-1 0,1 3-3 15,0 5-3-15,0 0 1 0,1 2 3 0,2 2 1 16,3 3 2-16,4 1 2 0,-1 1 1 0,5 0 1 16,1 0 2-16,0 2 0 0,3 3 1 0,4 2-2 15,2 0 3-15,2 1 0 0,-1 2 2 16,0 1 1-16,1 2 1 0,-2 2 3 0,0 1-3 16,1 1-3-16,-4-3-3 0,3-1-4 0,-1 0 0 15,-1-1-1-15,-4 1 0 0,-2-2 3 16,-1 0-1-16,0 0 0 0,-11-4-2 0,-3-1-3 15,-11-2-6-15,-7-2-1 0,-9-3-9 0,-13-6-4 16,-13-6 5-16,-14-8 6 0,-6-8 13 0,-10-6 10 16,-5-7 8-16,-4-2 8 0,-3-2 5 15,-1-5 1-15,-1-4-4 0,-1-1-5 0,2-3-9 16,-1-1-8-16,7-1-9 0,2-1-15 0,8-2-28 16,6-4-177-16,26 2-399 0,23 6-300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6-19T16:42:48.6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1133 10019 2192 0,'0'0'-44'0,"0"0"-39"0,0 0-2 16,0 0-13-16,0 0-26 0,0 0-27 15,0 0-55-15,0 0-27 0,0 0 7 0,0 0 75 16,0 0 94-16,-30-11 70 0,45 14 55 0,1 1-9 15,13 2 0-15,12 1 2 0,10 1-13 0,9-1 12 16,-2-3-6-16,-4 0 7 0,5-3 23 0,3-1-4 16,4 0 4-16,9 0 13 0,4-2 0 15,6-2 5-15,6-3-8 0,5-1-14 0,10-1-13 16,4-1 1-16,6 1 0 0,9-1 1 0,4 0 9 16,4 2-10-16,6 0-9 0,5 2-6 0,3 0-6 15,8 1-6-15,3-1-5 0,6-1-10 16,7 1-14-16,2-1 0 0,5 1 2 0,4-1-2 15,2 1 5-15,3-2-5 0,2 0-1 0,2-2 7 16,4 1 15-16,4-1 7 0,3-3-1 16,3-1-2-16,4 0-24 0,-1 0 4 0,6-3 0 15,1 2 0-15,1-5 4 0,0 1-8 0,-2 1-3 0,-1-1-3 16,-1 2 2-16,-6 1 3 0,-2 1-1 16,-4 3 1-16,-6-1-9 0,-4 2 5 15,-5 1 1-15,-7 1-1 0,-6 1 9 0,-3 1-10 0,-7 0-2 16,-2 2 0-16,-7 0-1 0,-7 1 2 15,-3 2-3-15,-5-1-1 0,-6 0-4 0,-4 1 4 16,-7-2 3-16,-5 2-1 0,-8-1 2 0,-6-1-6 16,-6 1 1-16,-5-1-2 0,-6-2 2 15,-6 1 4-15,-5-1-2 0,-11-1 1 0,-4 1-5 16,-10 0 2-16,-6 0-1 0,-6 0-1 0,-7 0 3 16,-5 3-8-16,-5-1-7 0,-5 2-14 0,-5 0-18 15,-5-1-21-15,-1 3-48 0,-4-2-83 16,0 2-195-16,-1-1-361 0,-2 1-771 0</inkml:trace>
  <inkml:trace contextRef="#ctx0" brushRef="#br0" timeOffset="816.9297">2000 7031 2148 0,'0'0'34'15,"0"0"-35"-15,0 0-3 0,0 0 2 16,0 0 1-16,0 0-11 0,0 0-17 0,0 0-23 16,0 0-29-16,0 0-33 0,0 0-49 0,0 0-59 15,0 0 59-15,0 0 61 0,4-24 66 16,0 43 81-16,4 2-11 0,2 9-1 0,-2 4 22 0,-1 6 7 15,-1 8-9-15,3 4-7 0,-6 5-4 16,1 5 10-16,-3 6-2 0,-1 2-3 16,0 1-11-16,-6 3-9 0,1 0-3 0,-3 0 5 15,0-1-7-15,-1-4-4 0,0-1-1 0,0-4-1 0,1 0-7 16,-1-3-1-16,0-3 0 0,0 0-6 0,0 0 13 16,0-5 0-16,-1 1 0 0,4-6-9 15,-2-1 3-15,1-3 4 0,0-3-5 0,2-1 5 16,3 1-11-16,-1-7-1 0,3 0-6 0,0-2-6 15,3-7-10-15,0-4-20 0,4-2-3 16,0-4-16-16,-1-3-8 0,1-3-9 0,-4-2-32 16,3-3-27-16,-4-1-32 0,0-3-37 0,3-1-19 15,1-11-111-15,-2 1-166 0,1 2 474 16</inkml:trace>
  <inkml:trace contextRef="#ctx0" brushRef="#br0" timeOffset="1201.4696">1739 7591 0 0,'0'0'0'0,"0"0"0"15,0 0 0-15,0 0 0 0,0 0 0 0,0 0 0 16,0 0 0-16,0 0 0 0,0 0 0 0,0 0 0 15,0 0 0-15,0 0 0 0,0 0 0 16,0 0 0-16,-15 25 105 0,19-3 90 0,-3 5 17 16,-1 6-2-16,0 8-1 0,0 9-29 0,-1 10-18 15,-5 9-5-15,-2 7-28 0,-1 7-24 0,1 7-30 16,-2 2-30-16,-4 7-19 0,2 1 11 16,0 0-8-16,-3 0-1 0,0-2 4 0,-2-1-25 15,4-6 3-15,-3-2-1 0,1-5 6 0,-2-7 1 16,4-5-2-16,-4-9-2 0,5-9-13 15,1-8 6-15,1-4-4 0,2-7 1 0,3-4 0 16,-3-5-9-16,6-2 2 0,-3-3-6 0,4-5-6 16,0-1-6-16,1-4-27 0,0-1-58 0,0-5-90 15,0-2-94-15,2-3-116 0,3 0-214 0,-3 0 335 0</inkml:trace>
  <inkml:trace contextRef="#ctx0" brushRef="#br0" timeOffset="1738.0257">1256 8304 1884 0,'0'0'508'16,"0"0"-544"-16,0 0-27 0,0 0-18 0,0 0-13 16,0 0-13-16,0 0-37 0,0 0-30 0,0 0 19 15,0 0 30-15,0 0 60 0,0 0 66 0,0 0 26 16,-52 68 9-16,49-25 5 0,-3 10-5 16,1 10-21-16,-3 10 8 0,-1 9 1 0,-1 7-9 15,-1 8 3-15,0 7-12 0,0 2 0 0,-1 1 0 16,-1 1-3-16,3-4 0 0,-1-5 2 0,3-4-1 15,2-9 5-15,-2-9-1 0,6-9 4 0,0-11-1 16,2-10-7-16,0-9 2 0,0-8-8 0,3-7 8 16,4-6 5-16,-2-3-9 0,4-4-13 15,0-3-24-15,2-2-31 0,2-4-26 0,4-1-24 16,0-4-57-16,4-6-58 0,1-5-21 0,8-9 16 16,5-9 36-16,4-4 71 0,0-3 54 15,-9 9 22-15,-7 4 39 0,-4 6 16 0,-3 3 10 16,-3 3 11-16,-4 1 16 0,-1 4 22 0,-4 3 45 15,0 1 46-15,0 4 28 0,-4 1 6 0,0 1-30 16,0 0-45-16,0 0-42 0,0 0-40 16,1 0-38-16,0 0-40 0,0 1-9 0,3 2 22 15,2 3 29-15,4 2 29 0,3 1 23 0,3 4-4 16,2 2 0-16,0 3 9 0,6 3-23 16,0 0-15-16,6 1-15 0,2-2-18 0,6-1-16 15,2-3-56-15,2-3-113 0,-10-4-294 0,-7-5 154 0</inkml:trace>
  <inkml:trace contextRef="#ctx0" brushRef="#br0" timeOffset="1903.6765">2190 9560 2098 0,'0'0'1219'0,"0"0"-1325"15,-139 27-87-15,80 10-94 0,0 15-279 0,16-6-412 16,15-13-209-16</inkml:trace>
  <inkml:trace contextRef="#ctx0" brushRef="#br0" timeOffset="3121.9056">4264 9903 2985 0,'0'0'-70'16,"0"0"-299"-16,0 0-139 0,0 0 9 0,0 0 79 16,168-2 279-16,-94 2 146 0,10-2 36 15,16-2 9-15,9 1-2 0,12-2 0 16,12 2-10-16,11-3 12 0,10 1 19 0,8-1 14 0,11-1 15 15,2 0-5-15,7-1-15 0,8 2-18 16,5-1-10-16,3 1-1 0,7 1 8 0,2 0 14 16,5 1 8-16,4 2 2 0,6 0-2 0,1 2-8 15,3 0-11-15,5 0-8 0,-1 2-8 0,0 1-7 16,3 1-1-16,-1 1 2 0,-2-2-4 0,-2 0 1 16,-2-1-4-16,-2-2-6 0,-2 0-5 15,0 0-8-15,-2 0-7 0,-2-2-3 0,-5-1 3 16,1-1-2-16,-9-2 0 0,0-1 2 0,-5-1-7 15,-2-2 2-15,-5 1 2 0,-4-4-3 0,-4-2 1 16,-7-1 0-16,-5 1-4 0,-10-4 0 0,-9 1 2 16,-4-3 2-16,-8-3 2 0,-8-1 5 15,-10-1-1-15,-4-2 3 0,-6 0 3 0,-5-5-2 16,-7-1 5-16,-3-3 0 0,-7-2 2 0,-7-2 3 16,-4-3 2-16,-2-1 0 0,-7-5-3 15,-1-4-2-15,-2-2-6 0,-4-5 3 0,-5-1 2 16,-1-2 3-16,-8-2 7 0,-2-2-7 0,-8 0-1 15,-6-3-5-15,-2 1-6 0,-8-3 0 0,-4-3-3 16,-5-2-2-16,-10-6 1 0,0 3-4 16,-6-3-1-16,-9-2-3 0,-9 2 2 0,-6-4-5 15,-8 1-1-15,-13-3 1 0,-2-1-7 0,-12 0 8 16,-10-1 1-16,-11-3 2 0,-10 4 4 16,-11-2-2-16,-11-2 1 0,-11 1-1 0,-12-3-2 15,-14 4-1-15,-6 0-1 0,-12 2 0 0,-11 5 4 16,-8 2 0-16,-12 3-3 0,-6 5 3 0,-10 2-6 15,-8 3 1-15,-6 5 3 0,-7 3-2 0,-8 6 1 16,-7 7 1-16,-4 4-1 0,-2 7-2 0,-8 5 9 16,-1 6-9-16,-7 4 2 0,-5 7-1 15,-3 5-7-15,-3 6 7 0,-7 6-2 16,4 0 0-16,-5 9-4 0,0 5 0 0,-2 2 3 0,-2 7-2 16,-1 2 11-16,-2 6-5 0,0 3 3 0,-6 6 3 15,-1 4-4-15,-2 6 4 0,-6 6-2 16,1 6-2-16,0 4-1 0,1 7-2 0,-2 4 0 15,4 6 0-15,4 5 2 0,5 7-1 0,8 3-3 16,9 4 1-16,10 3-2 0,10 4-2 0,12 0-1 16,14 4-5-16,13 2-2 0,40-13-4 15,30-8-4-15,28-12 15 0,23-7-10 0,-1 5 2 16,-2 9-4-16,-2 9-24 0,4 4 3 0,10-7-7 16,18-8 22-16,14-11 0 0,14-12-11 15,4 5-6-15,3 1-28 0,2 2 6 0,2 2 12 16,6 2 18-16,7 0 16 0,2 2 8 0,6 1 14 15,7 20 5-15,9 15 9 0,14 15-17 0,17 6 7 16,21-17 9-16,19-17 5 0,41-12 40 0,35-14 6 16,34-16-4-16,21-18-1 0,-6-22-10 0,-1-15-6 15,1-4 5-15,5-12-8 0,8-3-7 16,8-5-6-16,3-1-11 0,4-2-6 0,3 2-4 16,1-3-18-16,1 4-16 0,3 0-27 15,0 4-52-15,-1 2-53 0,-2 1-90 0,2 3-149 16,-63 3-262-16,-55 3-195 0</inkml:trace>
  <inkml:trace contextRef="#ctx0" brushRef="#br0" timeOffset="3344.771">8662 9748 3759 0,'0'0'-92'15,"0"0"28"-15,0 0 3 0,0 0-17 16,0 0-10-16,0 0-116 0,0 0-254 0,0 0-517 16,0 0-692-16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6-19T14:04:33.4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7525 2231 1667 0,'0'0'136'15,"0"0"-26"-15,0 0-16 0,0 0-1 16,0 0 27-16,0 0 14 0,0 0-6 0,-1-125-20 16,-8 117-24-16,-1-2-26 0,-1 3-17 0,-1 0-12 15,-5 2-17-15,3 3-2 0,-6 2-9 0,-1 0-3 0,-5 3 1 16,-3 7-9-16,-3 2 3 0,0 5 0 15,-7 1 3-15,5 4 4 0,-4-1 2 0,6 2-1 16,0-1-5-16,3 0 7 0,0 1-2 16,7-1 0-16,2-1 2 0,1-1-5 0,7 0-3 15,1-3-7-15,4 1-6 0,5-1 0 0,2 0 4 16,0 1 4-16,7 0 1 0,2-3 6 0,5 0 1 16,1 0 1-16,5-1 10 0,5-3-5 0,4 1 1 15,3-1 1-15,3-1-4 0,7 2 3 16,5-1-1-16,2 1 2 0,0 1-5 0,2 1 1 15,0 1 0-15,-1 1-2 0,-4 0 4 0,0 1-3 16,-4 1-1-16,-7 3 1 0,0-1-3 16,-9 0 2-16,-2 2-1 0,-9 0 1 0,-3 0-1 15,-4-1 3-15,-7 0-1 0,-1 0 3 0,-5 1 7 16,-11-1-1-16,-4 0 2 0,-5-1 2 0,-9-2-3 16,-1-2 3-16,-6-1 0 0,-6-2-1 15,1-2 0-15,-4-1 2 0,0 0-2 0,-2-3-1 16,1-2-4-16,1-1-1 0,1-1 0 0,1-3-3 15,8 0-1-15,7 0-2 0,4-1-4 16,8-4-7-16,7 0-16 0,5-2-45 0,3-3-83 16,5-2-96-16,1-4-140 0,10-6-229 0,-1 3-181 15,-1 7 179-15</inkml:trace>
  <inkml:trace contextRef="#ctx0" brushRef="#br0" timeOffset="675.6563">7908 2310 1344 0,'0'0'258'0,"0"0"-24"0,0 0-49 0,0 0-9 16,0 0 9-16,0 0-7 0,0 0-23 0,0 0-25 16,0 0-27-16,0 0-28 0,0 0-22 15,0 0-17-15,0 0-13 0,-7-104-10 0,7 104-12 16,0 0-9-16,0 0-16 0,2 3-8 0,5 6 6 15,1 4 6-15,5 6 14 0,3 7 6 0,0 3 3 16,4 9-2-16,1 2 0 0,4 7 2 16,-2 0-2-16,-1 1 3 0,-1-2 1 0,1-1 0 15,-3-2-2-15,0-4-2 0,-3-4-1 0,-1-1 1 16,-5-3 0-16,-1-7 5 0,1-3-3 16,-6-4-2-16,1-4 1 0,-3-4-5 0,-1-2 5 0,-1-3 5 15,0-3 8-15,0 0 11 0,0-1 5 16,0 0 8-16,0 0 6 0,0 0 4 0,0-1 5 15,0 0 3-15,0-4-5 0,1-3-17 0,0-5-20 16,3-6-15-16,-1-7-10 0,6-1 2 0,0-5 5 16,1 0 0-16,3-1 0 0,-1-2 0 15,5 2 1-15,-5-1 0 0,4 6 0 0,-4 4 1 16,-2 3-1-16,-1 6 2 0,-5 5 0 0,1 3-2 16,-2 2-4-16,-2 4-4 0,-1-1-9 0,1 2-9 15,0 0-10-15,4 2 5 0,0 4 8 16,4 3 9-16,3 4 11 0,4 2-1 0,-3 5 2 15,5 2 2-15,-4 1-1 0,5 1 1 0,-4 0 0 16,0 1 0-16,2-3 2 0,-3-1 2 16,2-2-2-16,-2 1 0 0,0-5 2 0,1-1 0 0,-4-3 1 15,-1-1 0-15,1-5-2 0,-3-2 1 16,-2-2 4-16,0 0 4 0,-1-1 6 0,0 0 10 16,1-1 3-16,-2-6 4 0,4-3-3 0,0-4-7 15,-1-3-5-15,2-5-3 0,0-1-2 16,0-4-2-16,-5-4-1 0,3 0-7 0,-4-7-1 0,1 2 0 15,-4-3 0-15,0-1 2 0,-1 0 0 16,-5 1-1-16,-2 2-2 0,-2 2 0 0,2 5-1 16,0 4-5-16,0 5-2 0,-1 4-1 0,6 5-4 15,-2 4-1-15,3 4-9 0,2 3-15 16,0 1-21-16,0 0-27 0,0 0-13 0,1 7-1 16,5 4-25-16,-1 5-43 0,6 1-106 0,3 2-198 15,-2-5-323-15,-4-5-466 0</inkml:trace>
  <inkml:trace contextRef="#ctx0" brushRef="#br0" timeOffset="1000.7798">9294 2198 1958 0,'0'0'154'0,"0"0"-44"0,0 0 5 0,0 0 35 16,0 0 39-16,0 0 1 0,0 0-30 0,0 0-41 15,0 0-34-15,0 0-23 0,0 0-16 0,0 0-9 16,0 0-5-16,0 0-9 0,30-106-2 15,-31 106-6-15,-1 0-9 0,-5 2-6 0,2 3-5 0,-9 5-3 16,-3 3 2-16,-9 7 4 0,-4 8 2 16,-1 0 2-16,0 5-2 0,0-1-2 0,1 3 1 15,2-1 2-15,5 0 1 0,2 0 0 0,4-2-4 16,5-1-3-16,3-2-4 0,7-2 5 16,1 0-2-16,1 0-1 0,4-2-1 0,8 2-4 15,5-4 2-15,2 2 3 0,6-3 5 0,3 2-2 16,5-4-2-16,2-3-1 0,2 0-2 15,-1-5 1-15,0-2-10 0,-3-5-14 0,-2-2-14 16,-2-3-28-16,0-3-18 0,-2-7-23 0,2-4-36 16,-2-5-45-16,-3-1-74 0,1-5-191 15,-10 5-350-15,-5 6-272 0</inkml:trace>
  <inkml:trace contextRef="#ctx0" brushRef="#br0" timeOffset="1328.6598">9738 2103 1225 0,'0'0'387'16,"0"0"-150"-16,0 0-56 0,0 0-26 0,0 0 0 15,0 0-16-15,0 0-34 0,0 0-28 16,0 0-33-16,0 0-22 0,0 0-13 0,0 0-10 16,0 0-4-16,0-2 4 0,-4 11 10 0,-2 6 19 15,-3 8 17-15,-7 3 10 0,0 4-1 0,-5 1-4 16,-1 1-7-16,-1 0-10 0,4 1-6 15,2-2-13-15,1-2-5 0,5-1-3 0,4 0-2 16,3-3-5-16,2 0 2 0,2-5 2 0,2 0-1 16,6-1 11-16,5 0-2 0,2-1 4 0,6 0 2 15,4-2 2-15,5-1 1 0,4-4 0 16,3-2-3-16,3-3-4 0,0-1-2 0,-1-3-3 16,-3-1-1-16,-2-1 3 0,-3 0-10 0,-6-2-8 15,0-4-12-15,-10 0-29 0,-1-2-32 0,-5-1-53 16,-4-3-88-16,-5 0-198 0,0 0-557 15,-1 4-404-15</inkml:trace>
  <inkml:trace contextRef="#ctx0" brushRef="#br0" timeOffset="1635.839">8817 2534 1741 0,'0'0'395'15,"0"0"-266"-15,0 0 26 0,0 0 32 0,0 0 31 16,0 0-15-16,0 0-57 0,0 0-53 16,0 0-37-16,0 0-30 0,0 0-20 0,0 0-6 15,0 0-5-15,0 0 8 0,-26-25 6 0,60 22 2 16,8-1 0-16,15-2-2 0,6 2 1 16,7-2 0-16,6 0 1 0,3-1 0 0,2 0-5 0,0 0 1 15,-1-3-4-15,-4 1 1 0,-1 0 0 16,-7-1-1-16,-3 1 3 0,-9 0-4 0,-8 1 1 15,-7 1 1-15,-7-1 5 0,-7 0-3 0,-9 1 0 16,-6 0-3-16,-5 1-11 0,-4-1-13 0,-3-3-21 16,0 0-34-16,-1-1-42 0,-7 0-42 15,-3 2-91-15,0 2-245 0,5 2-881 0</inkml:trace>
  <inkml:trace contextRef="#ctx0" brushRef="#br0" timeOffset="2269.5829">10069 2214 1062 0,'0'0'657'0,"0"0"-578"15,0 0-57-15,0 0 0 0,0 0 53 0,0 0 50 16,0 0 21-16,0 0-6 0,142-97-23 16,-105 84-20-16,4-1-10 0,7-1 2 0,2 0-8 15,2 0-14-15,0 0-8 0,-1 1-21 0,-2 1-8 16,-6 2 3-16,-3 1-9 0,-8 1-7 16,-6 3-2-16,-8 1-10 0,-6 3 3 0,-7-1 8 15,-2 3 8-15,-3 0 3 0,0 0 6 0,0 0-7 16,-1 0-11-16,-1 0-6 0,1 0-16 0,-2 0-6 15,-1 3-4-15,0 0 2 0,-3 3 8 0,-1 1 3 16,0 1 2-16,0 0-2 0,0 1 0 16,1-2 3-16,-1 2 2 0,1 0 5 0,-2 1-6 15,2 3-1-15,-3 0-5 0,3 5 0 0,-2 1 4 16,1 3 4-16,-2-1 2 0,3 3 0 0,2-1 0 16,0-2-1-16,2 0 3 0,2-1-2 15,1 0 4-15,0-2 0 0,3 2 3 0,4-1 2 0,1 1 2 16,2-1 0-16,0 1-2 0,0-2 2 15,1 0-2-15,-2-3 0 0,-2-2 0 16,-2-4-3-16,-3 0-3 0,1-3-7 0,-3-3 0 16,0 0-4-16,0-1 0 0,0 1 1 0,0-2-7 15,0 0-12-15,0-1-14 0,0 1-33 0,0-1-56 16,0 0-93-16,-1 0-318 0,1-2-1106 0</inkml:trace>
  <inkml:trace contextRef="#ctx0" brushRef="#br0" timeOffset="3126.4166">11577 2095 1888 0,'0'0'105'0,"0"0"-30"0,0 0 5 15,0 0 36-15,0 0 28 0,0 0 13 0,0 0-14 16,0 0-42-16,-118-79-25 0,117 78-30 0,1 0-26 15,0 1-19-15,0 0-20 0,0 0-20 0,0 0-29 16,2 3 2-16,3 7 18 0,4 5 18 16,1 3 29-16,2 9 1 0,3 0 0 0,3 4 0 15,-1 0 1-15,3 0 6 0,0-1-1 0,2 0 1 16,1-1 3-16,-2-2-1 0,3-4-3 0,-2 1 3 16,-3-6 2-16,-3-2-1 0,-2-3 2 15,-3-3-2-15,-5-4 1 0,-1-1 0 0,-3-3 3 16,-2-2 8-16,2 1 8 0,-2-1 7 0,0 0 9 15,0 0 5-15,0 0 2 0,0 0 6 0,0 0 3 16,0-3 6-16,1-3-5 0,0-6-13 0,2-5-24 16,1-5-18-16,1-3-10 0,2-4-2 0,-1 0 6 15,2 0-2-15,1 1-1 0,0 1-2 16,1 4 1-16,1 3 1 0,-2 4-1 0,0 0 0 16,1 7-5-16,-4 0-3 0,-1 3-4 15,0 3-5-15,0 1 2 0,3 2-3 0,0 0 3 16,2 3 1-16,4 6 1 0,2 2 4 0,1 6-3 15,1 2 9-15,2 1-1 0,0 3 4 0,0 0 4 16,1 0-5-16,2-1 6 0,0-3-4 16,-1-1 2-16,2-2 3 0,-5-3-2 0,2-2 3 15,-4-3-1-15,-3-3 3 0,-2-2-2 0,-3-1 4 16,0-2 6-16,-4 0 4 0,1-5 13 0,4-6-2 16,-3-3-3-16,2-3-6 0,1-2-8 0,-4-3-1 15,1-1-3-15,-4-4 5 0,0-1-12 0,-1-3-3 16,-2-1 1-16,0-1-10 0,0 1 8 15,0 0-7-15,0 2-6 0,3 2-7 0,-3 4-16 16,5 5-13-16,-3 4-29 0,2 8-46 0,-2 2-80 16,3 5-106-16,0 0-130 0,3 2-221 15,1 3-225-15,-6-1 319 0</inkml:trace>
  <inkml:trace contextRef="#ctx0" brushRef="#br0" timeOffset="3556.9058">12644 1991 1338 0,'0'0'496'0,"0"0"-211"0,0 0-73 16,0 0 7-16,0 0 10 0,0 0-28 0,0 0-51 16,0 0-55-16,0 0-44 0,0 0-30 15,0 0-17-15,0 0-10 0,0 0-16 0,14-14-2 16,-18 26 7-16,-2 6 4 0,-4 6 18 0,-1 4-4 16,0 2-1-16,-3 1 2 0,1-1-4 0,1-3 7 15,2-2 0-15,2-3-1 0,2-4-3 0,-1-2-1 16,3-1 4-16,0-3-5 0,2-2 9 0,1-2-2 15,0-4-3-15,-1-1 7 0,2-1-3 16,0-2 6-16,0 0 5 0,0 0 6 0,0 0 12 16,0 0 9-16,0-2 12 0,0-4-7 0,3-4-7 15,-1-6-19-15,5-6-17 0,-3-6 1 0,5-2-9 16,0-3 4-16,-2-2 0 0,5 0 3 16,-4-2 1-16,2 0-3 0,1 3 1 15,-2 1-10-15,0 7 8 0,-3 6-2 0,0 4 0 0,-2 9 7 16,-4 3-10-16,0 3 5 0,1 1-6 15,-1 0-4-15,0 0-6 0,1 0-17 0,1 4-6 16,2 4 1-16,0 5 15 0,4 3 13 0,2 5 8 16,1 4 5-16,0 0-7 0,4 3 2 0,-2-2-3 15,1 2-5-15,3 0 5 0,-1-3-2 16,-1 3 4-16,3-5 1 0,-2 0 0 0,0-1 1 16,1-3-4-16,-1-2-4 0,1 0-36 0,-4-3-52 15,-2-1-91-15,-1-2-171 0,-3-2-391 16,-5-5-913-16</inkml:trace>
  <inkml:trace contextRef="#ctx0" brushRef="#br0" timeOffset="3753.1854">12441 2256 2601 0,'0'0'104'0,"0"0"-26"0,0 0-24 0,0 0 15 16,0 0 11-16,0 0-13 0,0 0-33 0,0 0-35 15,0 0-14-15,0 0 0 0,0 0 4 16,165-106 2-16,-107 89-1 0,3 3-4 0,2-2-25 16,-1 1-45-16,-2 1-82 0,-7 0-138 0,-3 5-245 15,-18 0-357-15,-12 5-58 0</inkml:trace>
  <inkml:trace contextRef="#ctx0" brushRef="#br0" timeOffset="4103.2686">12906 1963 2050 0,'0'0'177'0,"0"0"-61"0,0 0 4 16,0 0 23-16,0 0 10 0,0 0-19 16,0 0-49-16,0 0-42 0,0 0-22 0,0 0-17 15,0 0 0-15,0 0-2 0,0 0 4 0,126-71-5 16,-83 59-1-16,-1-1 5 0,5 1-4 16,-4 1 8-16,-1 0 1 0,-3 1 1 0,-1 2 3 15,-9 0-2-15,-5 2 3 0,-3 1 1 0,-5 1 5 16,-5 1-3-16,-7 2 5 0,-1 1 1 0,-2 0-7 15,-1 0 8-15,0 0-10 0,0 0-3 16,0 0 0-16,-1 0-9 0,-1 0 2 0,2 0-5 16,-1 0-2-16,1 0-3 0,-1 1-5 0,0 2 1 15,-3 5-4-15,-1 2 13 0,-4 6-3 0,3 0 3 16,-1 5 5-16,-1 3-9 0,2 1 7 16,-1 4-2-16,1 0-3 0,3 4 3 0,-1 1-4 15,4 0 1-15,0 0-1 0,1-2 1 0,4 0 0 16,4-5 1-16,1-2 2 0,0-2 1 0,0-2 1 15,1-3-6-15,0-3-16 0,0-3-47 16,3-4-93-16,-1-3-166 0,-1-3-515 0,-5-1-799 0</inkml:trace>
  <inkml:trace contextRef="#ctx0" brushRef="#br0" timeOffset="4400.8834">13977 1773 2700 0,'0'0'112'0,"0"0"-4"0,0 0-17 16,0 0-2-16,0 0 6 0,0 0-17 0,0 0-27 15,0 0-26-15,0 0-17 0,0 0-10 0,0 0-10 16,0 0 7-16,0 0-5 0,0 0 5 16,-50 39 8-16,31-19-3 0,-1 5 5 0,1-1-5 15,5 0-2-15,-3 1 0 0,5-2 0 0,2 1-1 16,1 1 0-16,5 1 1 0,-1 1-9 0,5-1 0 15,0 0-4-15,7-1 1 0,5 2 7 16,5-4 2-16,3 0 8 0,3-3-1 0,2-2 1 16,3-3-1-16,5-3-4 0,2-2-9 0,-3-5-21 15,0-4-38-15,-2-1-72 0,-1-3-127 16,-4-4-247-16,-8 0-558 0,-6 1-74 0</inkml:trace>
  <inkml:trace contextRef="#ctx0" brushRef="#br0" timeOffset="5153.7351">13758 2055 1717 0,'0'0'594'0,"0"0"-518"0,0 0-63 16,0 0-3-16,0 0 7 0,0 0 1 0,0 0-10 16,0 0 10-16,0 0 10 0,0 0 23 15,0 0 28-15,0 0-8 0,0 0-13 0,124 22-18 16,-79-22-18-16,7 0-11 0,-1-4 4 0,-1-5 4 15,1 1 1-15,-4-3 1 0,-4-3-7 16,-6-1 1-16,-4-2 3 0,-5-1 7 0,-3-3 5 16,-5-1 0-16,-1 0 1 0,-7 2 4 0,-2 4 5 15,-5 0 4-15,-2 5-1 0,-2 0-8 0,-1 2-4 16,0 4-6-16,0 0-3 0,-2 2-1 16,0 2-6-16,2 1-9 0,-2 0-11 0,2 0-14 15,0 0-18-15,0 3-12 0,-1 5 8 0,-1 3 10 16,0 8 18-16,-4 2 15 0,4 3-2 15,1 1 0-15,0 2 1 0,1 1 4 0,0 0-5 16,0 0-2-16,1-2-2 0,0-2-2 0,4 0 5 16,-1-2 6-16,-3-1-3 0,2-3 0 0,1-1-2 15,-1-4-4-15,-3-1 5 0,2-4 0 0,-1-3 0 16,1 0-1-16,-2-3 2 0,0-2 4 0,2 0 9 16,-2 0 15-16,0 0 9 0,0 0 11 0,0-1 12 15,0-5-12-15,0-4-14 0,-2-6-14 16,-3-4-21-16,2-2-4 0,-4-6 5 0,2-1-1 15,-1-1 7-15,1-1 1 0,1-2-4 0,4-3-5 16,0-1-6-16,4-1-3 0,4-1-2 16,7 0 7-16,-2 1-3 0,7 1 0 0,0 4-4 15,-1 4-3-15,2 3-1 0,-1 6-3 0,-3 5 3 16,3 2-3-16,-3 5-2 0,2 4-1 16,1 1-3-16,-5 3 3 0,1 0 1 0,-4 5 4 15,3 3 0-15,-4 2-4 0,-1 4 5 0,-3 5-2 16,-1 3 4-16,-4 1 4 0,-2 2 0 0,-3 3 5 15,-9 1 2-15,-4-1 2 0,0 1 0 16,-6-1 0-16,0-1-2 0,-1-3-1 0,0-1 2 16,-5-2 1-16,3 0 6 0,-3-3 0 0,-1 0 0 0,0-3 4 15,0-2-2-15,6-1 1 0,2-5 1 16,5-1-3-16,6-1-3 0,5-3 1 0,1 1-2 16,2-2 0-16,2 0-9 0,0-1-8 0,2 2 0 15,4 2-2-15,3 0 18 0,2 5 14 16,7 0 6-16,3 0 8 0,4 2-6 0,7 1-5 15,3 1-3-15,2-1 0 0,3 1-5 0,2 0 0 16,1 1-1-16,-1 2-9 0,-1-1 8 0,0 3 0 16,-2-1-1-16,-4 0 3 0,0-1-7 15,-5 1-4-15,-6-1 0 0,-2-3-4 0,-3 0-15 16,-2-1-40-16,-4-2-82 0,0 1-162 0,-4-5-398 16,-2 0-971-16</inkml:trace>
  <inkml:trace contextRef="#ctx0" brushRef="#br0" timeOffset="5308.9956">15255 2378 2580 0,'0'0'123'0,"0"0"-71"15,0 0 22-15,0 0 18 0,0 0 18 16,0 0-11-16,0 0-40 0,0 0-42 0,0 0-26 16,0 0-18-16,0 0-1 0,0 0 2 0,0 0-19 15,0 0-86-15,11 8-281 0,-11-7-1229 0</inkml:trace>
  <inkml:trace contextRef="#ctx0" brushRef="#br0" timeOffset="6021.1686">7262 3037 1677 0,'0'0'-42'16,"0"0"-114"-16,-151 15-15 0,97-5 9 0,2-1 52 15,3 1 57-15,1 0 23 0,5 3 27 16,5-4 15-16,5 1 16 0,4-2 8 0,6-1 10 15,2-2 20-15,4-2 26 0,4 1 33 0,4-2 23 16,2-1 13-16,5 1-11 0,2-1-33 0,0 0-56 16,0 0-53-16,4 3-13 0,2 0 14 0,5 4 49 15,7 3 52-15,5-1 20 0,10 1 8 16,11 0-11-16,11-1-20 0,16-2-26 0,15 0-19 16,10-3-13-16,15-2-6 0,11-1-5 0,10-2-7 15,17-3-9-15,9-3-6 0,15-4-6 16,15-4 2-16,7 0-2 0,11 0-1 0,12-1-3 15,6 1-2-15,9 1 1 0,3 1-2 0,9-1 5 16,9-1 3-16,4-1 1 0,8 0 9 0,5 1 4 16,7 2 4-16,4 0 4 0,3 4-4 0,-1 3 3 15,-1 2-1-15,-4 3-1 0,-10 3-2 0,-8 3-1 16,-12 2-6-16,-10 0 2 0,-15 2-1 16,-14-2-5-16,-11 0 1 0,-16 0-7 15,-11 0-2-15,-13-2-4 0,-14 0-2 0,-11-1-1 0,-11 0-4 16,-12-2 2-16,-11 1 0 0,-12-1-1 15,-14 1 5-15,-15-1-9 0,-17-1-2 0,-12 1-6 16,-16-2-10-16,-5-1-5 0,-9 0-10 0,0 0-7 16,-4 0-13-16,-4 0 3 0,-2 0-14 15,-3 1-13-15,-6 2-14 0,-2-1-50 0,-5 1-65 0,1 0-134 16,4-1-511-16,4 0-590 0</inkml:trace>
  <inkml:trace contextRef="#ctx0" brushRef="#br0" timeOffset="33718.8946">4314 4522 2181 0,'0'0'28'0,"0"0"1"16,0 0 26-16,0 0 51 0,0 0 39 0,0 0 8 16,-9-126-24-16,-3 114-44 0,-1-2-35 15,-3 1-14-15,-2 2-5 0,-1 0 0 0,-2 0 1 16,-2 1-4-16,1 2-1 0,-5 1-2 16,1 2-7-16,-2 3-3 0,-3 1-5 0,-2 1-6 0,-2 2-3 15,0 5-1-15,-1 4 0 0,0 2-2 16,-1 4 0-16,-2 2 0 0,6 2-1 0,0 2 1 15,4 0-1-15,7 0-2 0,3 0-1 0,7-1-3 16,3-1-3-16,4 0-1 0,4-1-2 0,1-2 2 16,5-1 2-16,6 1 0 0,2-3 3 15,4 1 2-15,4-1 1 0,4-2 3 0,5 2 4 16,5-6 1-16,2 3 0 0,6-3 1 0,0 2-5 16,4 0 1-16,1 1 0 0,2 0-1 0,-2 1 3 15,-2 0-2-15,-3 3 1 0,-2-4-1 16,-5 5-1-16,-6-1 2 0,-3 1-3 0,-7 0 2 0,-5 2 1 15,-5-2-2-15,-4 0 1 0,-4 1-2 16,-2 0 2-16,-8-1 5 0,-3 1 2 0,-8 0 4 16,-3-1 2-16,-5-1 0 0,-4-2 0 0,-3-2 4 15,-1-1-6-15,-3-2 1 0,0-2 1 16,-3-2-7-16,1-2 7 0,4-2-1 0,2-1-2 16,5 0-1-16,6-2-6 0,6-4-8 0,4-1-11 15,5-2-13-15,6-4-29 0,2-5-27 0,5-4-27 16,10-5-46-16,3-7-55 0,12-1-103 15,4-2-245-15,-5 9-277 0,-8 10-37 0</inkml:trace>
  <inkml:trace contextRef="#ctx0" brushRef="#br0" timeOffset="34165.2821">4596 4484 1581 0,'0'0'389'0,"0"0"-103"0,0 0-49 0,0 0-2 15,0 0-19-15,0 0-43 0,0 0-48 0,0 0-42 16,0 0-31-16,0 0-21 0,0 0-14 0,0 0-13 15,0 0-6-15,0 0-2 0,15-11-1 0,-20 31 4 16,-3 6 2-16,-1 4-2 0,1 2 2 16,2 3-1-16,-2 1 0 0,-1 1 2 0,2 0 0 15,1-3-2-15,-2-1 1 0,4-2 0 0,-1-2-4 16,1-4 4-16,2-1-1 16,-1-3 0-16,2-4 3 0,0-3-3 0,-1-2 0 0,2-5 1 15,-1-2 3-15,1-3-2 0,0-2 1 0,0 0 5 16,0 0 7-16,0 0 16 0,0 0 11 15,0-4 3-15,3-6-8 0,-2-7-17 0,3-5-12 16,1-6-8-16,3-7-2 0,3-4 1 0,2-4 0 16,3-4 1-16,0-3-7 0,3-4 7 0,0-2 0 15,-2 3-2-15,1 6 7 0,-2 7-5 16,-6 8 2-16,1 6-1 0,-4 9 2 0,-3 6-1 16,-1 6-4-16,-1 3 2 0,-2 2-8 0,2 0 2 15,-2 0-6-15,0 0-12 0,1 6 3 0,2 3 1 16,5 8 7-16,-2 5 12 0,4 4 2 0,0 7 0 15,4 2 0-15,-2 4 0 0,3 0-6 16,-1 2 5-16,1-2-2 0,0 0 1 0,1-1 7 16,-1-3-5-16,2-1-1 0,-1-3-1 15,2-2-6-15,-4-3 5 0,2-3-2 0,-4-1-8 16,-1-5-14-16,-2 0-30 0,-3-5-41 0,-2-2-54 0,-3-2-81 16,-1 1-141-16,0-4-579 0,0-3-655 15</inkml:trace>
  <inkml:trace contextRef="#ctx0" brushRef="#br0" timeOffset="34866.8484">4461 4868 2354 0,'0'0'143'0,"0"0"-69"16,0 0-18-16,0 0 23 0,0 0 35 16,0 0 16-16,0 0-28 0,0 0-47 0,0 0-36 15,0 0-28-15,0 0-7 0,0 0 10 0,0 0-4 16,125-97 6-16,-62 76-1 0,7 1-4 15,3-4 5-15,-1 0 0 0,-1-2 2 0,-2 0 1 0,-8-1 0 16,-5 1 0-16,-8 2 3 0,-8 2 5 16,-9 1-3-16,-6 2 5 0,-10 4 9 0,-5 1 7 15,-6 4 15-15,-4 0 6 0,0-1 2 0,-4 3-6 16,-6-1-6-16,2 2-1 0,1 2-3 0,0-1 3 16,-1 3-9-16,5 2-10 0,-1 1-8 15,1 0-16-15,2 0 1 0,-1 8-4 0,-3 5 0 16,2 4 3-16,-4 6 3 0,3 5 1 0,0 3 2 15,1 4 4-15,2 0-5 0,1 2 2 0,0 1-1 16,4-2-3-16,0 2 4 0,2-5 0 16,-1 0-1-16,0-6 5 0,0-1-1 0,-1-2-1 15,1-4-1-15,-3-3 4 0,2-3-5 0,-2-4 1 16,0-2 2-16,-1-3-9 0,-1-3 9 16,0-2 1-16,1 0 5 0,-1 0 14 0,0 0 8 15,1-3 8-15,-1-3-4 0,0-4-5 0,0-5-14 16,-1-4-10-16,0-6-1 0,-3-1-5 0,-2-3 5 15,4-4-2-15,-4-4 0 0,3-6 3 0,-1-2-3 16,0-3 0-16,3 0 0 0,1 1 0 0,0 4-2 16,0 5-2-16,0 6 3 0,0 8-4 15,0 6 4-15,0 6 0 0,0 6-2 0,0 4-2 16,0 0-8-16,0 2-9 0,0 0-13 0,2 5-3 16,4 4 6-16,-2 7 10 0,7 6 14 0,3 5 3 15,1 7 3-15,5 0-1 0,1 4 1 16,4 2 4-16,-2-1-4 0,3-1 1 0,1 0 0 15,2-3-1-15,1-3 1 0,1-5 2 16,0-2-2-16,-1-6-2 0,0-2 6 0,-6-3-1 16,0-2 0-16,-5-5 4 0,-3-1-1 0,-4-2 1 15,-3-2 2-15,0-2 5 0,-5 0 7 0,0-1 4 16,-1-6 2-16,3-3-4 0,-2-4-7 0,3-2-6 16,-4-2-6-16,-1-2 4 0,1-3-5 15,-3-4-3-15,0-2 1 0,0-3-6 0,-4-2 1 16,1-1-2-16,-2 2-6 0,0 3-5 0,3 4-9 15,-4 7-8-15,4 4-10 0,-2 4-12 0,0 3-22 16,3 4-26-16,0 0-48 0,1 4-80 16,0 0-110-16,0 0-179 0,0 3-314 0,1-1-396 0</inkml:trace>
  <inkml:trace contextRef="#ctx0" brushRef="#br0" timeOffset="35422.8585">5999 4466 1126 0,'0'0'606'0,"0"0"-270"0,0 0-78 0,0 0-11 15,0 0-14-15,0 0-28 0,0 0-41 0,0 0-31 16,0 0-26-16,0 0-20 0,0 0-23 16,0 0-20-16,0 0-13 0,0 0-15 0,32-82-8 15,-32 82-6-15,0 2-10 0,0 3-4 0,0 2 0 16,0 4 2-16,0 7 4 0,0 3 8 0,0 4 0 16,0 2-2-16,0 3 3 0,2-1-4 0,1 2 2 15,1 2 3-15,-3-3-4 0,2-1 1 16,3-2 0-16,-2-4-1 0,0-3 1 0,0-5 1 15,1-1-2-15,-1-1 0 0,-3-4 0 0,3-2 1 16,-3-3 0-16,1 0 1 0,-1-2 0 16,-1-2 3-16,1 0 7 0,-1 0 6 0,0 0 8 15,0-2 6-15,0-3-3 0,0-2-5 0,-4-2-9 16,-1-6-7-16,-3-3-5 0,1-3-3 0,-3-2 3 16,2-6 0-16,-2-3-2 0,-1-2 2 0,2-6 0 15,1 0-2-15,-1-3 0 0,3-2-1 0,2 1-3 16,2 4 1-16,2 4 4 0,0 6 1 15,0 5-5-15,0 3 0 0,3 2-3 0,3 5 0 16,-3 4 4-16,2 2-6 0,-1 4-4 0,2 0-3 16,0 3 3-16,7 1-4 0,2 1 3 15,5 0-1-15,3 6-1 0,5 5 6 0,6 5 3 16,4 4 3-16,2 4 1 0,1 1 1 0,2 4 0 16,-3 1-2-16,-1-1 2 0,-1 0-1 0,-6 2 2 15,-3-3 0-15,-6 0 1 0,-1 1-2 16,-3-3-1-16,-7 1 0 0,-3-1 0 0,-3 0 1 15,-6 1-1-15,-3-1-2 0,-9-2-2 0,-2-1 2 16,-10-2 0-16,-3 0 2 0,-7-2 1 0,-2-2-3 16,-6-1 1-16,-4-1 0 0,0 0-1 15,-2-3-1-15,-1 1-3 0,5-2-4 0,2-1-8 16,4-4-5-16,5 0-13 0,5-4-23 0,6-2-36 16,6 0-58-16,8-2-125 0,3-2-633 15,2 1-776-15</inkml:trace>
  <inkml:trace contextRef="#ctx0" brushRef="#br0" timeOffset="35884.3084">6598 4243 3024 0,'0'0'47'0,"0"0"-29"15,0 0-10-15,0 0 1 0,0 0 5 0,0 0-2 16,0 0 3-16,0 0 5 0,0 0 1 15,0 0 3-15,0 0-7 0,0 0 0 0,43 139-2 16,-32-113-1-16,1 0 0 0,3-2-1 0,-3-1-4 16,4-1-1-16,-1-3-4 0,-2 0-4 15,2-4 3-15,-1-3 2 0,-2-1 4 0,4-3 1 16,-5-2 6-16,-1-1 2 0,1-3 3 0,-1-2 8 16,-1 0-4-16,2 0 4 0,0-5-1 0,-1-3-5 15,3-2 1-15,2-3-2 0,-2-1-3 16,1-4-3-16,0-3-1 0,-2-3-4 0,0 0 2 15,3-2 6-15,-5-2-8 0,-2 3 1 0,-1 0-4 16,-1 5-4-16,-3 4 8 0,-2 6 2 16,-1 4 2-16,0 4-2 0,0 0-7 0,0 2-6 15,0 0-8-15,0 0-7 0,0 5-7 0,-2 6 1 0,-4 8 9 16,-1 7 3-16,-2 6 10 0,-1 4 2 16,-1 1-1-16,2 1 1 0,0 0-2 0,0-1 1 15,1 0-1-15,3-3 5 0,-2-1-4 0,3-3-2 16,-2-4 0-16,2-4-6 0,-1-1 6 15,3-3 2-15,1-3-3 0,-1-2 2 0,0-2-2 16,0-1-1-16,2-2-1 0,-1-4 4 0,1 0-4 16,0-1-9-16,-1-2-20 0,1-1-43 0,-1 0-46 15,1 0-82-15,-1 0-149 0,0 0-1223 16</inkml:trace>
  <inkml:trace contextRef="#ctx0" brushRef="#br0" timeOffset="37621.6348">8117 4240 1367 0,'0'0'949'15,"0"0"-823"-15,0 0-37 0,0 0-10 0,0 0 8 16,0 0-6-16,0 0-27 0,0 0-34 16,0 0-44-16,0 0-8 0,0 0 5 0,0 0 11 0,-7 65 31 15,3-25 5-15,2 5-3 0,1 4 8 16,-1 2 0-16,-3 3-1 0,3-1 12 0,0-1-6 16,0-5-4-16,-1-3-3 0,2-6-10 0,1-5-2 15,0-4 0-15,0-5-1 0,0-2-3 0,0-6-1 16,4-4-3-16,-3-5 3 0,0-2 6 15,-1-2 9-15,0-3 19 0,1 0 14 0,-1 0 12 16,0 0 12-16,0 0-2 0,0-2 1 0,0-2-14 16,0-6-19-16,0-6-16 0,-1-7-20 15,-1-3-5-15,-3-4-3 0,1-2 0 0,-2-2 2 16,3-6-1-16,-5-4 2 0,1-1-4 0,0-4 0 16,-2-3 2-16,0 1 1 0,-2 1-1 15,2 3 1-15,0 2-1 0,1 7 0 0,2 4 0 0,1 8-1 16,3 6-1-16,2 4-2 0,0 5-1 15,0 2-5-15,0 1-3 0,3-2-5 0,6 1-5 16,5 1-1-16,0 0-1 0,8 1 2 0,4 1 3 16,-1 3 8-16,5 1 4 0,2 2 1 15,4 0 1-15,-3 0-1 0,4 5-1 0,-3 2 1 16,-2 1 1-16,-1 3-1 0,-2 1-2 0,-1 1-2 16,-6 2-2-16,-1 0-1 0,-9 2-1 0,-3 0-1 15,-3 2 3-15,-6 1 0 0,-7 0 0 0,-4 0 8 16,-9 1 2-16,-2 0 4 0,-8 0 2 15,-2-1-2-15,-5-2-3 0,2-2 1 0,-2-1 0 16,3-2 1-16,0-2-4 0,8-1-3 0,1-3-6 16,11 0-16-16,3-1-19 0,4-1-30 15,6-2-44-15,1 1-50 0,2-2-29 0,9-1-47 16,6-1-59-16,4 0-105 0,6-7-194 0,3-3-61 16,1-3 243-16,2-2 423 0,-1-2 0 0,1-5 0 15,3 0 0-15,-4-2 0 0,4-1 0 0,-4 1 45 16,-2 0 528-16,-4 4 6 0,-1 0-101 0,-5 4-78 15,-6 2-79-15,-4 5-48 0,-2 2-40 16,-5 3-49-16,-2 2-50 0,-1 2-46 0,0 0-29 16,0 0-20-16,0 0-17 0,0 2-10 0,0 0-13 15,0 4-12-15,0 1 2 0,-1 9 2 0,0 5 4 16,0 5 11-16,-3 5-1 0,0 1-1 16,3 4 2-16,0 0-2 0,0-1 3 0,0 2 4 15,0-1-4-15,1-2-1 0,0-1-1 16,0-3-5-16,0-1 4 0,0-1 0 0,0-4-3 15,0-2 0-15,1-1 1 0,0-2 1 0,-1 1-1 16,1-5 7-16,0 0-5 0,-1-2-2 0,1-2 1 16,0-3-8-16,4 0 5 0,-4-3 0 0,1-2 0 15,-1-1 5-15,1 0-3 0,3-1 5 16,0 0 7-16,4-1 10 0,8 0 4 0,2-2 0 16,3-4-3-16,6-4-14 0,3 1 1 0,1-4-2 15,0-1-5-15,0 2 2 0,1-2-5 16,-4 2 0-16,-3 3-1 0,-5-1 3 0,-8 5-6 0,-2-1-7 15,-4 3-13-15,-6 1-28 0,-1 1-15 16,0 0-43-16,0-1-36 0,-3-1-44 0,-3 1-102 16,0 1-202-16,0 0-581 0,1 1-163 15</inkml:trace>
  <inkml:trace contextRef="#ctx0" brushRef="#br0" timeOffset="38083.1274">9287 4335 2017 0,'0'0'742'0,"0"0"-583"0,0 0-31 16,0 0-13-16,0 0 4 0,0 0-13 0,0 0-19 15,0 0-18-15,0 0-25 0,0 0-18 16,0 0-18-16,0 0-14 0,0 0-10 0,-24-89-3 16,20 103 4-16,-6 6 1 0,-3 6 12 0,-3 5 4 15,-2 3 0-15,-3 2 4 0,1-1-5 0,2-2 1 16,2-1 0-16,0-1-2 0,3-3 0 15,1-2 0-15,2-1 0 0,2-5-3 0,1-1 3 16,4-4-1-16,1-4 1 0,1-4 1 0,1-3-2 16,0-2 0-16,0-1 2 0,0-1 8 15,0 0 8-15,0 0 9 0,0-4 13 0,0-3 1 16,1-9-5-16,1-8-10 0,0-10-13 0,4-8-5 0,-3-8-5 16,6-3 0-16,-2-7-1 0,0-3-1 15,7-3 3-15,-2 0-2 0,2 7 1 16,2 7-6-16,-4 8 2 0,3 11 4 0,-3 8 0 0,-3 8 7 15,-3 7-7-15,-1 5-2 0,-3 3-3 0,-1 2-9 16,-1 0 0-16,2 2-12 0,1 5 3 16,4 6-1-16,4 5 10 0,4 7 12 0,0 6 2 15,2 3 7-15,-2 6-8 0,3 2 0 0,1 3-1 16,0 1-4-16,-2 0 3 0,3-2 1 16,-2 1-2-16,1-3 4 0,1-1-2 0,-4 1 0 15,-2-5-1-15,-3-3-6 0,-1-2-7 0,-1-3-25 16,-4-2-38-16,-1-3-53 0,-2-2-98 0,-1-8-192 15,-1-5-1286-15</inkml:trace>
  <inkml:trace contextRef="#ctx0" brushRef="#br0" timeOffset="38671.3747">9099 4487 2524 0,'0'0'188'0,"0"0"-104"15,0 0-28-15,0 0 23 0,0 0 18 0,0 0 1 16,0 0-35-16,0 0-51 0,0 0-32 16,0 0-5-16,0 0 8 0,0 0 15 0,0 0 10 15,0 0-1-15,103-34-1 0,-53 22-2 0,1-4 1 16,1-2 0-16,1-3-1 0,-4-1 0 16,1 1-3-16,-7-1 2 0,-5 1-1 0,-4 3-1 15,-6-1 3-15,-2 2 1 0,-6 1 1 0,-7 0 2 16,-2 4-1-16,-3 1 0 0,-5 0 3 0,-1 2 2 15,-1 0-3-15,-1 2 5 0,0 1-6 16,0 0-1-16,-1 3 1 0,-1 0 1 0,1 1 1 16,1 1 0-16,0-1 4 0,0 2-2 0,0-1 3 15,0 1 2-15,0-1 1 0,0 1 1 0,0 0-3 16,0 0-1-16,0 0-2 0,1 0 0 16,1 0-1-16,1-1-3 0,1-2 0 0,6-2-6 15,1 1 2-15,5-1 0 0,2-1-1 0,2 0 2 16,0 1-3-16,1 1 1 0,2 0 2 0,-2-1-2 15,1 2 5-15,-1 1 1 0,-2-1 0 0,-3 2 2 16,-2-1 1-16,-3 0 5 0,-4 1 3 16,-4 0 4-16,-2 1-1 0,0 0 1 0,-1 0 0 15,0 0 0-15,0 0-3 0,0 0-5 0,0 0-4 16,0 0-6-16,0 0 0 0,0 0-1 0,0 0-1 16,0 0 0-16,0 0-5 0,0 0-2 15,0 2-4-15,0 3 0 0,0 5 1 0,0 4 2 16,-1 4 1-16,1 7 1 0,-2 5 1 0,0 5 0 15,-1 2 1-15,0 4-1 0,2 0 0 0,0 2-1 16,0-1 0-16,0 0 2 0,1-1-3 16,0 0 2-16,0-3-1 0,0-3-1 0,0-3 1 15,0-2-1-15,0-3-3 0,0-5-4 0,0-4-15 16,0-2-20-16,0-5-28 0,2-3-36 16,1-4-32-16,5-2-48 0,2-2-79 0,3-5-147 15,-3-3-502-15,0 2-675 0</inkml:trace>
  <inkml:trace contextRef="#ctx0" brushRef="#br0" timeOffset="39035.1549">10484 4134 1063 0,'0'0'436'0,"0"0"-77"0,0 0-92 0,0 0-40 16,0 0-19-16,0 0-24 0,0 0-37 0,0 0-27 16,0 0-22-16,0 0-23 0,0 0-14 0,0 0-11 15,0 0-7-15,0 0-6 0,-16-35-9 16,16 35-7-16,0 0-7 0,0 0-6 0,0 0-3 15,0 0-1-15,0 0-1 0,0 0-2 0,0 0-1 16,0 0-1-16,0 1-2 0,0-1 4 0,0 0 1 16,0 0-1-16,0 0 1 0,0 2 0 15,0-2-1-15,0 0 1 0,0 0 2 0,0 0-2 16,0 1-2-16,0 2 2 0,0 0-1 0,0 2 1 16,0 4 4-16,0 2 1 0,0 1 5 15,0 4 3-15,0 2 1 0,-2 2 0 0,2 2-2 16,-1 1-1-16,0 1-1 0,-1 2-4 0,2 2 0 15,0 1-5-15,-1 3 4 0,0-2-1 16,1 4-2-16,-1-2 2 0,1-2-3 0,-1-1 1 16,-2-1 2-16,1-3 0 0,0-1-3 0,2-3-2 15,0-1-1-15,-1-3-5 0,1-2 2 0,0-4-10 16,0-1-21-16,0-3-30 0,0-3-58 0,0 0-77 16,0-4-108-16,0 0-195 0,0 0-1112 0</inkml:trace>
  <inkml:trace contextRef="#ctx0" brushRef="#br0" timeOffset="39822.0361">10176 4176 1813 0,'0'0'903'0,"0"0"-799"0,0 0 2 15,0 0 14-15,0 0 3 0,0 0-12 0,0 0-50 16,0 0-49-16,0 0-18 0,0 0-3 0,0 0 5 15,0 0 8-15,0 0-1 0,133-55-1 0,-74 48-1 16,2 2 0-16,1-2-2 0,-1 1 1 0,-1 1 0 16,-5-2-2-16,-3 1-4 0,-6 1-9 15,-8 0-20-15,-6 1-28 0,-7 0-35 0,-7 0-40 16,-4 1-26-16,-6-2-25 0,-3 2-19 0,-3-1-12 16,-2 0-18-16,0 1-4 0,-2-2 33 0,-2 1 48 15,1 0 71-15,0 1 69 0,0-1 55 16,0 2 51-16,2 0 36 0,-1-1 35 0,1 1 18 15,0 1 8-15,-1-1 0 0,1 2-7 0,0-2-4 16,1 1-9-16,-2 1-11 0,2 0-15 0,0 0-27 16,0 0-24-16,0 0-24 0,-1 0-19 0,1 0-19 15,0 0-12-15,-1 3-10 0,0 2-2 16,-3 6 1-16,-1 5 2 0,-3 6 7 0,-1 4-1 16,-2 5 3-16,1 2 3 0,-2 5 2 0,2 1 2 15,-1 0-4-15,0 1 0 0,1 0-6 16,1-2-9-16,0-2 8 0,3 0-3 0,1-2 1 15,0-1 6-15,1-2-6 0,3-5 2 0,0-2-2 16,1 0 2-16,0-6-3 0,0-2-2 0,0-2 0 16,0-4-5-16,0-1 4 0,0-4 0 15,0-2 0-15,1 1 7 0,-1-2-3 0,1-2 4 16,-1 0 4-16,0 0 11 0,0 0 4 0,0 0 7 16,0 0 9-16,0 0-1 0,0-2 13 0,2-5-2 15,-1-4-16-15,3-10-10 0,-1-4-20 0,1-5-7 16,2-6 1-16,0-2 2 0,2-4-3 0,-1-1-1 15,4-5 0-15,1-4-5 0,-1 1 4 16,4-3 0-16,-3 3-2 0,0 3 4 0,2 5-3 16,-3 7 0-16,-1 6 2 0,-1 6 1 0,-3 9-2 15,-4 4 1-15,1 5-1 0,-3 3-5 16,1 2 4-16,-1-1 0 0,0 2-1 0,0 0 2 16,0 0-4-16,0 0-2 0,0 0-1 0,0 0 1 15,0 0-3-15,1 0 0 0,-1 0 0 0,1 0-7 16,-1-1 5-16,0 1-1 0,2 0 3 15,-2-1 7-15,1 1 2 0,-1-1 5 0,1-2 1 16,1 1 5-16,-1-1-1 0,-1 1 1 0,1-1 1 16,-1 1-7-16,0 1 3 0,0 0-3 0,0 1-1 15,0 0 1-15,0 0-6 0,0 0-3 16,0 0-4-16,0 0-7 0,0 0-2 0,0 0-10 16,0 0-13-16,0 0-23 0,0 0-23 0,0 0-25 15,3 3-25-15,3 2-32 0,-2-1-67 0,5 1-118 16,-4 0-302-16,1-3-864 0</inkml:trace>
  <inkml:trace contextRef="#ctx0" brushRef="#br0" timeOffset="40137.0863">11131 3906 688 0,'0'0'861'0,"0"0"-381"0,0 0-163 0,0 0-72 15,0 0-48-15,0 0-45 0,0 0-38 0,0 0-37 16,0 0-26-16,0 0-23 0,0 0-16 15,0 0-3-15,0 0-11 0,-77-11 2 0,55 30 1 16,-1 6-5-16,-3 0 7 0,-1 4 0 0,-2 2 2 16,0 2-2-16,-2 3 2 0,1 2 1 0,-1 1 0 15,1 2 6-15,0 1-7 0,0 0 1 0,5 0-1 16,2-2-5-16,6-3 4 16,4-2-2-16,8-2 0 0,4-1 1 0,1 1 4 0,12-3 2 15,4-1 4-15,7 0 3 0,6-4-2 0,4-3 3 16,5-5 0-16,5-4 1 0,2-5 0 0,3-4-1 15,2-4-4-15,3 0-3 0,-2-7-2 16,-6-3-5-16,-4-2-5 0,-6-4-11 0,-6-3-21 16,-5-3-23-16,-5 0-31 0,-7-3-39 15,-2 2-35-15,-6 0-58 0,-4-1-101 0,0 7-360 16,-1 5-824-16</inkml:trace>
  <inkml:trace contextRef="#ctx0" brushRef="#br0" timeOffset="40868.6471">10732 4456 524 0,'0'0'445'0,"0"0"-87"0,0 0-42 16,0 0-29-16,0 0-38 0,0 0-62 0,0 0-47 15,0 0-25-15,0 0-9 0,0 0 1 16,0 0-4-16,0 0-8 0,0 0-15 0,0 0-19 16,126-18-17-16,-82 5-6 0,4-1-1 0,2-1-1 15,0-4 0-15,-3-2-3 0,0-3 1 0,-4-2-2 16,-2-4 1-16,-3-3-8 0,-5 3 3 0,-5-2-1 15,-5 5 3-15,-6 4 11 0,-7 5 0 16,-1 4 0-16,-5 3-3 0,-1 4-3 0,-3 4-9 16,0 2-3-16,0-1-9 0,0 2-14 0,0 0-1 15,0 0-9-15,-1 0-8 0,-1 2-3 16,0 5-5-16,-4 5 6 0,-3 8 9 0,-2 6 8 16,-1 7 2-16,-1 3 1 0,3 1-1 0,-1 2-2 15,2 1 3-15,4 1-2 0,0-1 1 0,4 0 0 16,1-3 1-16,0-1 1 0,0-1-1 15,0-9-2-15,0 1 1 0,1-7 0 0,0-6 3 0,-1-1 0 16,1-5-2-16,-1-3 1 0,0-2-1 16,0-3 5-16,0 0 6 0,0 0 9 0,0 0 5 15,0-1 4-15,0-6-3 0,0-5-8 0,0-6-9 16,-1-5-5-16,-1-6-4 0,0-1-2 16,1-4 2-16,0-3-3 0,1-3 1 0,0-3 0 15,2-3 0-15,5-4 0 0,0-2-2 16,6-2 2-16,1 0-3 0,4 0-2 0,1 1 1 15,4 4-3-15,2 5-1 0,1 7 1 0,-2 6-4 16,0 8-4-16,1 6-2 0,-2 6-3 0,3 4 1 16,-1 3 3-16,3 4 3 0,-1 1-1 0,-1 7 1 15,-1 3 1-15,-1 5 0 0,-5 0-1 16,-3 6-3-16,-4 1-1 0,-4 2-2 0,-5 0 3 16,-3 1 0-16,-7-1 3 0,-6-1 4 0,-5 1 1 15,-2-3 6-15,-6 0 3 0,1 0 0 16,-3-1 3-16,2-1 0 0,1-1-1 0,3 2 4 0,1-2-5 15,1 1 1-15,4-1 0 0,1 1-1 0,2-2 3 16,3 3-3-16,0 0 0 0,4 1 0 16,4 1-3-16,2-1 8 0,0 3 3 0,5 0 2 15,7 1 2-15,3 1 1 0,7 2 1 0,6 0 2 16,5-1 6-16,7 4-4 0,6-3 3 0,2 1-2 16,4-3-8-16,-1 0 4 0,1-5-6 15,-1-1 0-15,-6-3 3 0,0-1-6 0,-6-4-1 16,-3-1 0-16,-1-3 4 0,-3-2-3 0,-3 0 0 15,-4-3-3-15,-6-1-6 0,-6-1 3 16,-3-1-4-16,-1-1-9 0,-6 0-19 0,-2 0-36 16,-1 0-49-16,-1 0-78 0,-2 0-174 0,-1-1-1361 0</inkml:trace>
  <inkml:trace contextRef="#ctx0" brushRef="#br0" timeOffset="41701.1134">2553 5962 3124 0,'0'0'-40'0,"0"0"-53"0,0 0-8 16,0 0 5-16,0 0 21 0,0 0 23 0,0 0 9 15,0 0 19-15,0 0 27 0,0 0 16 0,0 0 1 16,0 0 2-16,0 0 6 0,149 8 14 0,-100-13 15 16,8-4 11-16,7-1 4 0,10-2-5 15,9-2-2-15,11-4-4 0,13 0 1 0,15-4 2 16,18-1-1-16,20-1-7 0,19-3-5 0,21 0-10 15,22-2-9-15,22 2-6 0,21 1-6 0,16 0-9 16,16 0 0-16,17 2-2 0,10 0-1 0,9 0-2 16,7 1-1-16,2-2-3 0,-3-1-1 15,-2-3 5-15,-3 0-3 0,-8-4-1 0,-3-2 1 16,-7 1 0-16,-10-2 0 0,-4 3 7 0,-11-1 8 16,-12 5 11-16,-14 3 9 0,-13 5 5 0,-15 3-6 15,-16 4 1-15,-14 6-6 0,-10 1-5 16,-13 5-2-16,-11 2-9 0,-10 0 2 0,-9 9-5 15,-10-1-3-15,-11 4-3 0,-11 1-5 0,-11 1 0 16,-10 1 0-16,-10-1 2 0,-10-1-2 0,-11-1-3 16,-11-2 1-16,-7-2-4 0,-11-2 3 15,-12-3 0-15,-7-2 0 0,-10-1 3 0,-4 0 0 16,-6 0-2-16,-2-2-2 0,0-4-11 0,-1-4-6 16,-5-4-8-16,2-1-4 0,-5 1-1 15,1 1 0-15,2 4 2 0,0 0-4 0,1 4-6 16,1 0-18-16,2 1-29 0,2 3-51 0,0 1-93 15,0 0-197-15,2 0-1303 0</inkml:trace>
  <inkml:trace contextRef="#ctx0" brushRef="#br0" timeOffset="115441.1354">5225 6521 1239 0,'0'0'72'0,"0"0"27"0,0 0 6 16,0 0 28-16,0 0 26 0,0 0-17 0,0 0-16 15,0 0-28-15,0 0-20 0,0 0-14 0,-79-118-19 16,63 117-9-16,1 1-8 0,-5 0-3 0,0 1-1 15,-4 6 0-15,-2 1-2 0,0 5-1 0,-3 3 4 16,-1 3-5-16,0 5 1 0,-2 7 1 16,-1 2 1-16,0 4 1 0,-1 6 0 0,0 0-1 15,5 2-6-15,3-2-3 0,4-1-6 16,5-3-7-16,8-2-3 0,5-2 2 0,4-2-3 0,4-2 3 16,9-3 2-16,5-2-4 0,5-3 6 15,4-2 1-15,6-4 2 0,5-2 0 16,3-3 1-16,3-5 0 0,3-5 3 0,3-2 1 15,0-1-2-15,2-7-3 0,-2-5-6 0,0-1 1 16,-3-3-1-16,-2-2-3 0,-5-1-1 0,0 0-5 0,-7 0-4 16,-2-2-3-16,-5-1-2 0,-4 0 1 15,-5 0 1-15,-4-2 5 0,-2 1-1 0,-4 1 5 16,-3-1 4-16,-3 0 4 0,-1 1 10 0,0 0 2 16,-1 1 1-16,-1 0-1 0,-4 3 0 15,1 1 2-15,-1 2 5 0,3 3 1 0,-3 0 1 16,4 2-1-16,0 1 0 0,-1 1-2 0,0 3 1 15,2 1-1-15,1 4 1 0,0 0-3 16,-1 1-5-16,1 0-7 0,0 0-8 0,0 1-11 0,0 3-13 16,0 1 0-16,-1 4 4 0,1 5 8 15,0 5 12-15,0 5 3 0,0 3-1 0,0-1 0 16,0 3-1-16,0-2 1 0,0 0 1 16,0 0 0-16,1 0-1 0,1-1 1 0,1 0 1 15,0-2-2-15,-1-5 3 0,-2-1-2 0,2-3-1 0,0-5 1 16,-1-2-1-16,0-1 2 0,-1-3 3 15,2-2 6-15,-2-2 7 0,0 0 12 0,0 0 15 16,0 0 11-16,0 0 14 0,0 0 7 0,0-1 3 16,0-4-10-16,0-3-21 0,-2-6-23 15,-3-7-21-15,2-4-12 0,-4-7 3 0,4-1 2 16,-3-6 0-16,4-1-1 0,2-4 0 0,0-2 0 16,0-2-2-16,8 0 0 0,-1-1-1 0,3 6-1 15,4 3-1-15,2 7-3 0,1 5-7 16,2 6-2-16,3 3-4 0,1 6-3 0,1 4 4 15,-2 5-1-15,1 4 0 0,1 0-3 0,-5 4-4 16,-1 6-8-16,-1 2-3 0,-6 4 1 16,-3 3 0-16,-6 2 7 0,-2 5 7 0,-1 0 6 15,-10 3 5-15,-7 1 2 0,-2 0 3 0,-3 1 2 16,-6-2 0-16,0-1 5 0,-1-1 0 0,0-2 4 16,0 0 2-16,2-5 0 0,1 0 0 0,4-4 0 15,3-3 0-15,4-3-1 0,6-1-1 16,4-3 0-16,2-2-4 0,4-1-1 0,0-1-6 15,0-1 2-15,2 1 7 0,6 1 5 16,1 1 9-16,7 2 4 0,2 0 1 0,8 1 2 0,1 1-2 16,4 0 3-16,2 1 1 0,0 2-2 15,6 0-1-15,-4 0-6 0,2 0-4 0,-1 0-3 16,-1 1-3-16,-5-2-3 0,-3 1-1 0,-4-2-1 16,-6 0-7-16,-2 0-11 0,-5 1-22 0,0-2-42 15,-4 0-65-15,-1 0-123 0,0-2-211 16,-1 0-370-16,-3-2-281 0</inkml:trace>
  <inkml:trace contextRef="#ctx0" brushRef="#br0" timeOffset="115773.2002">6196 6445 2257 0,'0'0'108'0,"0"0"-28"0,0 0-8 0,0 0 21 15,0 0 26-15,0 0 17 0,36-127-21 0,-34 119-23 16,-2 2-21-16,0 2-13 0,0 2-8 16,0 2-8-16,0 0-4 0,-1 0-15 0,0 0-10 15,-4 0-10-15,2 4-11 0,-5 3-3 0,-3 4-4 16,-1 8 4-16,-7 3 1 0,1 6 4 0,0 4 3 16,1 4 2-16,-2 1 1 0,2 1 1 15,3 0-2-15,1 0 2 0,2-1-1 0,4 0 1 16,1-4-2-16,6 1 0 0,0-4 0 0,6-1-3 15,3 1 4-15,4-4 1 0,2-1-2 0,3-2 2 16,3-4-3-16,3-1 0 0,2-4 0 16,3-3 2-16,2-4-7 0,2-2-4 0,-2-2-12 15,-1-3-23-15,-3 0-23 0,0-5-52 0,-5-4-86 16,-4-2-222-16,-5 1-519 0,-5 3-486 0</inkml:trace>
  <inkml:trace contextRef="#ctx0" brushRef="#br0" timeOffset="115967.2412">5943 6751 2310 0,'0'0'90'0,"0"0"-63"0,0 0-28 0,0 0-4 16,0 0-5-16,0 0 18 0,0 0 5 16,0 0 15-16,0 0 15 0,0 0-8 0,0 0-10 0,141-5-15 15,-95-5-3-15,3-2-5 0,2-2-7 0,3-1-3 16,-2-1-11-16,-1-1-27 0,0-2-87 15,-5 1-228-15,-11 4-476 16,-15 5-336-16</inkml:trace>
  <inkml:trace contextRef="#ctx0" brushRef="#br0" timeOffset="116664.3426">6608 6325 1228 0,'0'0'183'0,"0"0"-17"16,0 0-13-16,0 0 28 0,0 0 26 15,0 0-1-15,0 0-39 0,0 0-37 0,0 0-35 16,0 0-21-16,0 0-16 0,0 0-4 16,0 0-3-16,0 0-4 0,0-4 4 0,1 4-9 0,-1 0-4 15,0 0-2-15,0 0-6 0,0 0 0 16,0 0-1-16,0 0-2 0,0 0-5 0,0 0 1 16,0 0-2-16,0 0-3 0,0 0 3 0,0 0-10 15,0 1-2-15,0-1-4 0,0 0-4 0,0 1 2 16,0-1-2-16,0 0 1 0,0 0-3 15,0 0 3-15,0 0 2 0,0 0 2 0,0 0 5 16,1 0-2-16,-1 0 2 0,0 0 0 16,0 0-3-16,0 0 4 0,0 0 0 0,0 0 0 15,0 0-3-15,0 0 0 0,0 0-2 0,0 0-1 16,0 0 6-16,0 0-10 0,0 0-1 0,0 0-2 16,0 0-8-16,0 2 2 0,0-1-8 0,0 1-10 15,0 2-13-15,0 3 9 0,0 4 6 0,0 7 11 16,0 7 21-16,-2 3-9 0,-5 7 2 15,1-2-1-15,-1 1-5 0,-3 2 5 0,-1-4 2 16,-1 1-1-16,2-4 0 0,-3-1 0 0,3-3-2 16,1-1 0-16,2-2 5 0,-1-3-3 15,-1-1 0-15,4-1 2 0,-1-6-6 0,1 0 4 16,1-4 1-16,3-3-2 0,1-2 4 0,-1 0 3 16,1-1 2-16,0-1 4 0,0 0 7 0,0 0 0 15,0 0 5-15,0 0 4 0,0-4-1 0,1 0 1 16,-1-5-11-16,1-7-10 0,1-2-8 0,2-7-6 15,-2 0 3-15,1-5 1 0,4-5 1 0,-3-2 0 16,4-4-1-16,1-2-1 0,2-1-5 16,-1-2 7-16,1 0 0 0,2 5 0 0,1 3 2 15,-2 5-3-15,-2 7 0 0,-1 4 0 16,-4 7 6-16,2 5-5 0,-5 3 0 0,0 3-1 16,2 1-7-16,-4 2 6 0,1 1-1 0,-1 0-3 15,0 0 0-15,0 0-12 0,0 0-11 0,1 1-2 16,1 5 3-16,5 4 5 0,2 2 11 15,2 6 6-15,1 5-4 0,4 2 8 0,0 4 0 16,3 3 0-16,0 1 4 0,-1 3-4 0,1-1 1 16,-2 1-2-16,2 1 7 0,1-3-2 0,-5 0 1 15,1-3-1-15,-4-1-8 0,0-3-2 16,-1 1-11-16,-3-5-23 0,0 0-39 0,-1-1-60 0,-3-1-78 16,1-3-178-16,-3-4-566 0,-2-6-627 0</inkml:trace>
  <inkml:trace contextRef="#ctx0" brushRef="#br0" timeOffset="116898.4289">6539 6629 2629 0,'0'0'63'0,"0"0"-32"0,0 0-36 0,0 0-8 16,0 0 16-16,0 0 19 0,0 0 14 15,0 0 2-15,0 0-11 0,152-53-7 0,-105 42-8 16,7-1-9-16,-1 1 1 0,6 0-3 0,-4 1-1 16,0 0 2-16,-9 1-6 0,-3 2-4 0,-7 0-10 15,-6 3-14-15,-9-1-21 0,-1 1-47 16,-10 1-101-16,-2 2-287 0,-5 0-860 0</inkml:trace>
  <inkml:trace contextRef="#ctx0" brushRef="#br0" timeOffset="117580.0837">7170 6192 2439 0,'0'0'32'0,"0"0"-14"0,0 0 13 16,0 0 46-16,0 0 38 0,0 0 13 16,0 0-31-16,0 0-47 0,0 0-44 0,0 0-27 15,0 0-3-15,0 0 5 0,0 0 15 16,0 0 12-16,11-18 3 0,18 15 2 0,1-3 0 0,3-1 0 15,5-1 2-15,1 0-2 0,-3 0-1 0,2-2 0 16,-2 3 1-16,-4 0-3 0,-6 0-1 16,-2 2-2-16,-10 0-1 0,-3 3 3 0,-3 1 4 15,-7 0 10-15,-1 1 8 0,0 0 1 0,0 0-1 16,0 0-9-16,-1 0-9 0,-1 0-9 0,1 1-10 16,-3-1-8-16,2 1-7 0,0 1-1 15,-5 2 0-15,3-1 2 0,-3 3 3 0,4 0 1 16,-2 0 2-16,2 4 6 0,2 0 3 0,-1-2 3 15,-3 3 2-15,4 0 1 0,0 0-2 16,0 2 4-16,0 2 0 0,1 3 0 0,-1 2 4 0,1 5 1 16,-1 3 1-16,1 3 3 0,0 4-1 15,0 1 0-15,0 0 4 0,0 1 0 0,3-2-1 16,-1-2 2-16,5-3-4 0,-4-1 0 16,3-4 1-16,-2-2-1 0,3-1-2 0,-3-2-2 15,4-3 0-15,-4-1-8 0,2-1-1 0,-1-4-15 16,-1-1-26-16,-1-1-40 0,4-2-71 0,-3-1-122 15,1-3-398-15,-3-1-941 0</inkml:trace>
  <inkml:trace contextRef="#ctx0" brushRef="#br0" timeOffset="117927.5546">8208 6070 2034 0,'0'0'663'0,"0"0"-538"0,0 0-20 16,0 0 0-16,0 0 10 0,0 0 3 16,0 0-16-16,0 0-23 0,0 0-22 0,0 0-17 15,0 0-17-15,0 0-10 0,0 0-7 0,0 0-8 16,-3-57-3-16,-4 62-3 0,-3 6-1 0,-5 5 3 16,-6 9 3-16,-6 4 0 0,-3 6 0 15,0 4 0-15,-1 3-2 0,1-1 2 0,4 1 3 16,-1 0-2-16,4-1 3 0,5 0 0 0,4 2-1 15,5-5 0-15,3-1 5 0,6-1-3 16,0-1 2-16,9-3 0 0,3 1-10 0,5-5 8 16,4 1-2-16,2-5 0 0,5-2 5 0,1 0-9 15,5-7-2-15,-2-1 2 0,3-3-11 0,-1-3 3 16,-2-5-8-16,3-2-15 0,-3-1-16 16,-6-3-24-16,1-6-33 0,-7-2-43 0,-2-3-71 15,-5-1-198-15,-4 2-512 0,-5 4-564 0</inkml:trace>
  <inkml:trace contextRef="#ctx0" brushRef="#br0" timeOffset="118150.1136">7981 6459 2239 0,'0'0'165'16,"0"0"-65"-16,0 0-46 0,0 0 18 0,0 0 20 16,0 0 8-16,0 0-17 0,0 0-31 15,0 0-17-15,0 0-1 0,0 0 9 0,0 0 10 16,0 0 1-16,0 0-4 0,64 29-12 0,-23-28-6 15,3-1-7-15,0 0-11 0,0 0-2 16,2-4-4-16,-3-1-4 0,-5-1-1 0,-6 0-8 16,-4 0-5-16,-5 0-7 0,-5-3-7 0,-5 1-20 0,-4-2-33 15,-6 2-57-15,-3 0-105 0,0-1-233 16,-4 4-484-16,-3 0-428 0</inkml:trace>
  <inkml:trace contextRef="#ctx0" brushRef="#br0" timeOffset="125829.8077">9750 6197 1690 0,'0'0'127'0,"0"0"32"0,0 0-13 0,0 0-2 15,0 0 9-15,0 0-29 0,0 0-10 0,0 0-11 16,0 0-19-16,0 0-11 0,0 0-7 0,0 0-6 15,10-82-3-15,-10 82-4 0,0 0-6 0,0 0-9 16,0 0-11-16,0 0-11 0,0 0-9 16,0 0-8-16,0 1-10 0,0 0-8 0,-1 2-2 15,1 4 2-15,0 4 9 0,0 4 8 0,0 4 6 16,0 1 0-16,0 1-2 0,0 0 0 16,0-1-1-16,1 0 0 0,0-2-1 0,-1 1 0 15,1-2 1-15,1 1-2 0,0-3 2 0,-1 3 0 16,0-2-1-16,1 0 1 0,-2-1-1 0,1 0 0 15,1 0-1-15,-2-1 1 0,0-1-2 16,0-2 2-16,0-1 0 0,0-1-2 0,0-2 3 16,0-2-3-16,0 1 0 0,-2-2 0 0,1 0-3 15,0-3 0-15,0 0 1 0,0 0 0 0,0-1 4 16,1 0 3-16,-2 0 1 0,0-2-14 16,0-4-11-16,-1-2-18 0,-3-2-20 0,-1-2-10 15,2-1-20-15,-4 1-23 0,3-2-22 0,1-2-51 16,-3 1-61-16,4-4-90 0,-3-1-199 0,4 5-188 15,1 3 80-15</inkml:trace>
  <inkml:trace contextRef="#ctx0" brushRef="#br0" timeOffset="126186.3646">9617 6027 199 0,'0'0'220'0,"0"0"-24"0,0 0-33 15,0 0 33-15,0 0 53 0,0 0 24 16,0 0-33-16,0 0-45 0,0 0-47 0,0 0-22 16,0 0-16-16,0 0-4 0,0 0-8 0,0 0-13 15,-10-5-3-15,11 5-8 0,-1 0-7 0,0 0-6 16,1 0-7-16,-1 0-10 0,2 0-6 0,2 0 7 16,-1-1-6-16,8-2-2 0,4 1 0 15,4-1-12-15,7 0 0 0,2 1-4 0,6 2-5 16,0 0-7-16,3 3-2 0,3 6-4 0,1 4-3 15,0 4 0-15,-1 4-2 0,-1 7 1 0,0 2 2 16,-5 2 0-16,0 0 0 0,-4 1 1 0,-3-5-2 16,-7 1-2-16,-2-5-2 0,-8 0-3 0,-3-3-1 15,-5 1 6-15,-2-1-3 0,-9 1 2 16,-2 1 2-16,-7-1-9 0,-2 0 4 16,-6-3-3-16,-4 0-7 0,-3-1-5 0,-1-2-17 0,-4-2-26 15,-3-3-39-15,1-2-57 0,2 0-110 0,10-5-283 16,9 0-858-16</inkml:trace>
  <inkml:trace contextRef="#ctx0" brushRef="#br0" timeOffset="126561.9392">8968 5557 2546 0,'0'0'161'0,"0"0"-124"16,0 0-13-16,0 0-6 0,0 0-8 0,0 0-14 15,0 0-39-15,0 0-2 0,0 0 7 16,0 0 13-16,0 0 38 0,0 0-5 0,-2 156 5 15,2-92 8-15,-6 11-1 0,-5 7 11 0,-3 6-5 16,-4 1-5-16,-5-1 0 0,-5-2-1 0,2-4-1 16,-1-1-1-16,-2-6 0 0,-1-2-3 0,2-2-2 15,3-5 0-15,-2-7-6 0,4-2-1 16,2-5-2-16,4-6-3 0,3-4-4 0,3-4-6 16,2-5-8-16,1-3-18 0,6-3-25 0,1-4-47 15,1-5-81-15,3-2-124 0,4-7-288 16,-3-4-638-16</inkml:trace>
  <inkml:trace contextRef="#ctx0" brushRef="#br0" timeOffset="127046.8528">10675 6150 1341 0,'0'0'88'0,"0"0"23"0,0 0 23 0,0 0 32 16,0 0 35-16,0 0-11 0,0 0-24 15,0 0-31-15,0 0-39 0,10-116-29 0,-18 115-26 16,-4-1-24-16,-1 2-14 0,-5 3-8 0,-2 6 1 16,-2 3 3-16,-7 6 6 0,-1 6 4 0,-1 3 4 15,-3 6 3-15,-2 0-4 0,4 2 3 16,1-1-2-16,2-1-2 0,6-2 2 0,3 2-7 15,4-3 4-15,3-1 1 0,7-1-2 0,5-1 2 16,1-3-8-16,7-2-1 0,6 0 0 16,4-1 2-16,4-3 1 0,4-2-2 0,5-2-4 0,4-4-8 15,0 0-8-15,4-4-6 0,-2-3-16 16,0-3-11-16,-2 0-20 0,-6-2-20 0,0-4-28 16,-7-1-68-16,-3-3-150 0,-7 3-390 0,-5 3-528 0</inkml:trace>
  <inkml:trace contextRef="#ctx0" brushRef="#br0" timeOffset="127551.0401">10212 6453 1751 0,'0'0'237'0,"0"0"-40"16,0 0-25-16,0 0-15 0,0 0-16 0,0 0-47 15,0 0-56-15,0 0-32 0,0 0-11 16,0 0 2-16,0 0-2 0,0 0 5 0,132-113 1 15,-86 96-1-15,6 1-1 0,5 1-4 0,1-4-1 0,3 0 1 16,0-1 0-16,-1-1-3 0,-2-2 2 16,-5-1-1-16,-1-3-1 0,-4 1 3 0,-4 1 1 15,-5 1 2-15,-5 2 2 0,-7 3 2 16,-7 4 6-16,-6 5 8 0,-7 2 24 0,-4 3 29 16,-3 2-8-16,-3 0-7 0,-4 1-25 0,-5 0-36 15,0 2-1-15,-5 0-3 0,-5 0 0 0,1 6 4 16,-4 2 5-16,-1 0 2 0,0 1 2 0,1 1 1 15,2 2-1-15,4-1-2 0,-1 2 0 16,5 0 0-16,0-1-1 0,3 1 1 0,5-1-1 16,2-2-2-16,0 1 0 0,4 1 0 0,1-2 2 15,0 2 3-15,7-1 1 0,1-1 2 16,4 0 3-16,3-2 1 0,3-1 2 0,6-1 1 16,1-2 0-16,5 1-2 0,1-2-1 0,1 1-3 15,0 0-3-15,1 1 1 0,-2 2-3 16,-3 1 0-16,-1 2-2 0,-4 2-1 0,-3 1 1 15,-3 1 1-15,-5 3 0 0,-2-1-2 0,-4 1 0 16,-5 1 1-16,-1 0 2 0,-2 0 2 0,-7 0 1 16,-2 2 1-16,-6-1 2 0,-1-3-3 0,-3 2 1 15,-5-2-3-15,-2-2-5 0,-2 1 0 16,0-5-4-16,-1-2 1 0,1-1-2 0,4-3-2 16,4-3-7-16,2-1-16 0,7 0-40 0,4-3-77 15,6-3-136-15,3 0-332 0,0 0-821 0</inkml:trace>
  <inkml:trace contextRef="#ctx0" brushRef="#br0" timeOffset="127760.8433">11591 6036 2500 0,'0'0'114'0,"0"0"-34"16,0 0-69-16,0 0-3 0,0 0 35 0,0 0 29 15,0 0 19-15,0 0-3 0,0 0-22 0,-4 123-20 16,3-91-13-16,1-1-14 0,0 1-5 15,0-1-4-15,0-3-2 0,0 1 0 0,0-3-5 16,0 0-3-16,1-2-6 0,-1-1-7 0,0-1-13 16,0-2-30-16,0-3-53 0,-1-3-112 0,-3-3-216 15,2-3-488-15,-2-5-496 0</inkml:trace>
  <inkml:trace contextRef="#ctx0" brushRef="#br0" timeOffset="128359.8445">11542 5855 1709 0,'0'0'179'16,"0"0"-13"-16,0 0-53 0,-23-117-25 16,19 99 5-16,-1 6-11 0,5 4-21 0,0 6-70 15,0 2-122-15,4 0-23 0,4 9-15 0,7 4 38 16,0 8 95-16,6 5 2 0,3 4 13 16,1 4 1-16,5 3-2 0,2 2-10 0,3 1-17 15,1-1-16-15,1-2-17 0,2-3-1 0,-1-3 7 16,-1-3 18-16,-2-6 23 0,-3-5 17 0,-6-4 13 15,-3-3 9-15,-3-6 21 0,-4-2 25 16,-6-2 48-16,-1 0 56 0,-3-2 38 0,0-3 12 16,-1-5-21-16,0-2-36 0,-1-1-33 0,1-2-12 15,0-1-4-15,-2 0-2 0,2-1-2 0,-2 2-13 16,-2-1-5-16,-1 3-5 0,0 1-3 0,0 1 2 16,-4 5-8-16,1 1-8 0,-2 2-14 0,1 1-11 15,0 0-14-15,-2 2-13 0,1 0-6 16,-6 6-10-16,-1 5 1 0,-4 4 4 0,-2 6 1 15,-4 4 8-15,-1 4 0 0,1 4 2 0,0-1-1 16,2 1-1-16,1 0 1 0,3-3-1 0,1 1 8 16,2-2-9-16,3-1 1 0,3-2-2 15,4-1-7-15,1-3 7 0,2-1 0 0,0-2 0 16,7-3 0-16,3-1 0 0,5-2 1 0,0-4-1 16,4-2 7-16,3-2-3 0,3-4 4 15,0-1-1-15,1-1-1 0,-3-5 5 0,0-5 2 16,-2 0 3-16,0-3 4 0,-3-1 0 0,-1 1-1 15,-1-1 0-15,-1 1 6 0,-4 3-5 16,-1 2 6-16,-3 4 6 0,-5 2 2 0,-1 0 8 16,-1 3-1-16,0 0-6 0,0 0-12 0,0 0-8 15,0 0-9-15,0 3-12 0,-1 1 3 0,0 5-3 16,-2 5 5-16,-1 3 4 0,0 3-2 0,-1 1 2 16,1-1 1-16,-2 1 0 0,2-1 0 15,-1-2 0-15,2 0-2 0,1 0-3 0,2-2 2 16,0 0-3-16,0-2-4 0,1-2-6 0,4-1-13 15,-1 0-11-15,1-1-22 0,0-4-32 0,0-1-42 16,1-3-53-16,0-2-77 0,2 0-163 16,-3 0-501-16,-2-2-602 0</inkml:trace>
  <inkml:trace contextRef="#ctx0" brushRef="#br0" timeOffset="128879.8603">12516 6135 170 0,'0'0'600'0,"0"0"-8"16,0 0-76-16,45-126-92 0,-43 112-89 0,-2 3-74 15,0 5-68-15,-1 3-55 0,-3 1-43 0,2 2-38 16,2 0-29-16,0 0-25 0,-3 5-7 0,1 6-3 16,-4 5 5-16,1 6 8 0,-1 5 3 15,-2 5-1-15,4 2 2 0,-2 1-2 0,4 1-3 16,-2-1 3-16,0-2-2 0,3 0-2 16,-3-2 4-16,1 0-2 0,1-1-1 0,1-4 0 15,-2 0-2-15,1-5 1 0,-2-1 0 0,2-4 0 16,-2-3 1-16,0-3-2 0,2-4 1 0,-2-1 2 15,1-3 0-15,2 0 7 0,0-2 7 16,1 0 14-16,-3-2 0 0,1-4-5 0,-4-1-9 16,2-6-13-16,-1-2-3 0,3-7-3 0,-1-2-1 15,2-5-3-15,1-1 1 0,0-5 1 16,5-3-3-16,2-4 2 0,3 0-2 0,0-1 0 0,2 3 3 16,-1 4 1-16,-3 6 0 0,0 8-1 0,-3 8 0 15,0 6-3-15,-3 3 0 0,-1 4-5 16,1 1-9-16,-1 0-10 0,0 4 0 0,4 7 6 15,1 5 8-15,3 4 12 0,3 5-1 0,2 2 1 16,2 1 0-16,2 0 0 0,2-2 3 0,1-2-1 16,-1-2-1-16,2-2 5 0,1-2-4 15,0-3 1-15,0 0 1 0,-1-3-1 0,2-2-1 16,-3-4 1-16,-1-1 0 0,-3-1-1 0,-1-3 2 16,-3 0 1-16,-4-1 2 0,-2 0 2 15,-1-2 0-15,2-4 1 0,-2-1 1 0,-1-1-2 16,2-2 0-16,-3-5-3 0,4-4-1 0,-2-2-1 15,-1-6-1-15,1-1-1 0,-1-4-5 0,1-3-1 16,-3 0-9-16,-1 0-7 0,-2 4-12 16,-1 4-19-16,-5 4-20 0,-3 2-29 0,-2 5-57 0,-5 1-137 15,4 6-629-15,3 4-720 0</inkml:trace>
  <inkml:trace contextRef="#ctx0" brushRef="#br0" timeOffset="129441.9422">13416 6259 762 0,'0'0'201'0,"0"0"-56"0,0 0 3 0,0 0 51 16,0 0 50-16,0 0 14 0,0 0-19 16,0 0-40-16,0 0-42 0,0 0-55 0,0 0-31 15,124-49-18-15,-92 34-10 0,3-2-9 0,1-2-7 16,2 2-10-16,-3 2-9 0,2 1-10 0,-6 4-10 16,-4 2-11-16,-1 2-14 0,-4 2-24 15,-2 3-34-15,-2 1-54 0,-3 4-97 0,-5 0-276 16,-5 1-731-16</inkml:trace>
  <inkml:trace contextRef="#ctx0" brushRef="#br0" timeOffset="130017.2577">13980 6076 2097 0,'0'0'156'0,"0"0"-52"0,0 0-12 0,0 0 6 16,0 0 21-16,0 0 14 0,52-119-10 0,-44 107-23 15,-2 5-26-15,-3 1-29 0,-2 4-24 16,0 2-16-16,0 0-22 0,4 1-4 0,0 7 1 16,4 3 2-16,4 7 14 0,4 2 5 0,0 2 2 15,-1 6 0-15,3-1-4 0,-1 3-2 16,1-1-3-16,-6 1 0 0,3-2 3 0,-4 0 2 16,-1-3 2-16,-1 0 0 0,-1-1 2 0,-1-4 0 15,-2-2-3-15,1-1 3 0,-4-6-4 0,0 0 1 16,0-2-1-16,-2-5-2 0,-1 0 3 0,1-3 2 15,-1-1 8-15,0 0 10 0,0 0 17 0,0 0 13 16,1 0 9-16,1-2 6 0,0-4-16 16,1-2-18-16,-1-6-14 0,2-2-16 0,2-2 0 15,-1-1 0-15,1 1 1 0,-2 1-2 0,2 3 2 16,-1 1 0-16,0 1 0 0,0 2 2 16,0 1-5-16,-2 1-1 0,3 1 0 0,-1 0-5 15,1 1 3-15,-1 2-3 0,1-2-3 0,1 2-1 16,-2 1 0-16,3 0-1 0,1 1-4 15,0 2 6-15,1 0-6 0,0 0 2 0,1 2 1 0,0 4-3 16,0 0 6-16,-1 1 2 0,2 0 2 0,1 0 0 16,0 1 2-16,-1 0 0 0,-1-1 2 0,2 0 6 15,2-2-5-15,-2 1-1 16,-1 0 1-16,4-2-5 0,-5 0 8 0,0-1-1 0,-1-2 0 16,-2-1 3-16,-4 0 3 0,2 0 8 15,-4-5 2-15,0-4 5 0,-1-4-7 16,4-2-7-16,-4-5-4 0,-1 0-6 0,0-4 2 0,0-2 0 15,-6-1-3-15,3-2-3 0,-3 1-6 0,2 1-10 16,-3-1-4-16,3 2 0 0,-4 5-19 16,6 3-12-16,-2 4-30 0,2 5-40 0,2 0-52 15,0 5-78-15,5 0-125 0,5 3-248 0,-4 1-185 16,1 0 158-16</inkml:trace>
  <inkml:trace contextRef="#ctx0" brushRef="#br0" timeOffset="130445.8379">15118 5888 900 0,'0'0'625'0,"0"0"-222"0,0 0-91 0,0 0-83 16,0 0-47-16,0 0-61 0,0 0-53 0,0 0-19 15,0 0-16-15,0 0-13 0,0 0-11 16,0 0-6-16,0 0-9 0,-124 55 5 0,105-31-1 16,5 2 1-16,-2 3 4 0,5 1-6 0,1 1 1 0,1 1 1 15,4-1-2-15,0 0 0 0,3-3 1 16,2-1 0-16,0-5-3 0,0-1 5 0,0-4 3 15,1-3 0-15,0-2 6 0,3-5-6 16,-2-4 3-16,-1 0 13 0,0-3 19 0,-1 0 25 16,2 0 22-16,2-3 8 0,1-5-20 0,1-6-18 15,0-4-22-15,4-10-19 0,5-5 12 0,-4-4-5 16,1-3 1-16,-1-5-1 0,-2-2-9 0,0-4-4 16,1-4-4-16,-5 0-1 0,2 1-5 15,-4 4 4-15,4 4 2 0,-6 7 0 0,1 8 5 16,-2 10-4-16,0 7 1 0,0 7-6 0,0 4-7 15,0 3-14-15,0 0-23 0,0 4-23 0,0 7 4 16,0 6 16-16,2 8 25 0,1 7 26 16,0 8 4-16,5 4-7 0,1 4-2 0,4 2-1 15,3 1-1-15,1 2 3 0,4-1-1 0,2-1 1 16,1-3-4-16,-1-1 4 0,5-5 1 16,-1-1-1-16,-3-7-1 0,4-2-1 0,-5-2-7 15,-1-5-14-15,-4-5-24 0,-1 0-48 0,-7-6-72 16,-6-5-112-16,2-2-276 0,-5-3-981 0</inkml:trace>
  <inkml:trace contextRef="#ctx0" brushRef="#br0" timeOffset="130650.0946">14779 6188 2131 0,'0'0'80'0,"0"0"-51"0,0 0-1 16,0 0 33-16,0 0 45 0,0 0 18 0,0 0-27 15,0 0-48-15,0 0-34 0,0 0-8 0,0 0 9 16,0 0 14-16,0 0 1 0,0 0-10 16,121-11-11-16,-70 1-10 0,4-2-8 0,5-2-8 15,2-3-20-15,-2 0-27 0,-2 0-40 0,-6-1-67 16,-8 0-103-16,-2 0-204 0,-15 4-311 0,-7 5-113 16</inkml:trace>
  <inkml:trace contextRef="#ctx0" brushRef="#br0" timeOffset="130985.4935">15388 5794 1692 0,'0'0'298'0,"0"0"-79"0,0 0-47 0,0 0-4 16,0 0-18-16,0 0-40 0,0 0-47 0,0 0-39 15,0 0-20-15,0 0-6 0,0 0 1 0,0 0 6 16,0 0 6-16,64-18 4 0,-36 18-4 0,2 0 10 16,3 0 0-16,-1 1 2 0,3 1 3 0,-2 0-10 15,-1 1 0-15,-2-1-6 0,-3 1-1 0,-3 0-5 16,-5 0-4-16,-5-1 0 0,0 1-3 15,-8-1 5-15,1-1-1 0,-5-1 3 0,-2 0 6 16,1 0 8-16,-1 0 8 0,0 0 6 0,0 0-1 16,0 1-7-16,0-1-3 0,0 0-8 15,0 0-6-15,0 1-5 0,0 2-8 0,-1 2-5 16,1 3 7-16,-2 5 5 0,-1 5 8 0,-2 6 5 16,2 2-2-16,-4 3-5 0,3 3-3 15,-2 0-2-15,1-2-4 0,-1 3 2 0,3 0 0 0,1-1 0 16,2-1 1-16,0-2-4 0,0-1-3 15,2-4-8-15,2-2-12 0,6-1-16 0,-1-6-30 16,1 1-55-16,3-5-97 0,0-3-271 16,-7-3-1110-16</inkml:trace>
  <inkml:trace contextRef="#ctx0" brushRef="#br0" timeOffset="131255.254">16486 5699 2734 0,'0'0'115'16,"0"0"-27"-16,0 0-21 0,0 0 4 16,0 0 7-16,0 0-3 0,-122-60-19 0,103 61-24 15,-2 8-16-15,-1 5-3 0,1 4-1 0,0 4-3 16,-1 4 2-16,4 5-4 0,0 1-1 0,1 0-1 16,5 0-6-16,3 2 3 0,5-3-1 0,3 1 1 15,1 0-1-15,2-2 2 0,7 0-2 16,3 0 0-16,2 0 0 0,6-1-4 0,2-2-3 15,5-2-3-15,2-1-4 0,1-5-4 0,2-2-5 16,0-3-9-16,-1-3-14 0,-1-3-13 16,-1-3-27-16,-2-3-35 0,-3-2-60 0,-5 0-103 15,-6-3-278-15,-4 0-698 0</inkml:trace>
  <inkml:trace contextRef="#ctx0" brushRef="#br0" timeOffset="131986.7532">16131 5984 1936 0,'0'0'150'0,"0"0"-46"0,0 0 4 0,0 0 20 16,0 0 19-16,0 0-15 0,0 0-49 0,0 0-34 15,0 0-14-15,0 0-6 0,0 0-2 16,0 0-3-16,0 0-7 0,136-38-1 0,-90 31-1 16,-2 0 2-16,6-1 2 0,-3-1-1 0,-2-2 1 15,-1 2-1-15,-6 0 2 0,-2 0 3 16,-9 0 3-16,-4 2 6 0,-8 0 4 0,-5 2 7 15,-4 3 8-15,-4 2 4 0,-2 0 1 0,0 0-5 16,0 0-15-16,0 0-17 0,-2 1-18 0,-1 4-15 16,0 3-1-16,0 4 3 0,-3 8 3 15,2 2 11-15,-3 6-2 0,4 0 0 0,1 1 0 16,1 0 0-16,1-3 1 0,0 0-1 0,0-3 2 16,0-2-2-16,0-1 1 0,2-4 1 15,-1-2-3-15,1-4 0 0,-2-3 2 0,0-2-2 0,0-3 3 16,0-1 3-16,0-1 5 0,0 0 6 15,0 0 11-15,0 0 6 0,0 0 5 0,0 0 7 16,0-3-6-16,0-4-7 0,-1-4-11 0,-1-4-13 16,1-4-7-16,0-4 1 0,1-3-3 15,0-2 0-15,3-2 2 0,6-3-5 0,2-2 1 16,1-4-1-16,7-1-3 0,2-3-1 0,0-1 0 16,7 1-1-16,-1 2 1 0,2 1-2 0,0 6-1 15,1 5-2-15,-3 7 0 0,-3 6-3 0,-3 7 0 16,-1 3-1-16,-1 5-3 0,-5 1-4 15,-1 2-2-15,-3 6-9 0,-6 4-2 0,0 3 1 16,-4 2 7-16,-2 4 8 0,-3 1 7 0,-7-1 4 16,-3 1 3-16,1-2 3 0,-3 0 0 0,0-3 4 15,1-2 3-15,-2-2 0 0,0-4 1 16,3 1 0-16,0-3-1 0,2 0 1 0,2-1 1 0,1 1-1 16,-1-1 0-16,1 2 1 0,0 0-5 15,0 1 1-15,1-2 1 0,0 3-3 0,1-2 4 16,3 1-1-16,-1 0 0 0,4 1 1 0,1 0 3 15,1 0 0-15,0 1 3 0,3 2 6 0,8-3 2 16,3 2 6-16,3 0 1 0,7-2-2 16,3 1 2-16,5 2-5 0,3 0-3 0,2 1-1 15,2 0-1-15,1 4-4 0,0 0 0 16,1 2-1-16,-3-1-6 0,1 0 4 0,-5-2-1 16,-1-1-3-16,-5-2 2 0,-4-1-3 0,-4-3-2 15,-6-2 2-15,-5-2 2 0,-2-3-4 0,-4-1 0 16,-1 0-2-16,-2-1-8 0,0-1 3 15,0 0-1-15,0 0-6 0,0 0-3 0,0 0-16 16,-2-3-25-16,0 1-30 0,-5-3-75 0,-3 1-150 16,1-1-579-16,2 2-789 0</inkml:trace>
  <inkml:trace contextRef="#ctx0" brushRef="#br0" timeOffset="133365.3533">18283 5727 2102 0,'0'0'165'0,"0"0"-5"0,0 0-22 0,0 0-3 15,0 0-15-15,0 0-43 0,0 0-35 0,0 0-28 16,0 0-26-16,0 0-12 0,0 0 3 16,0 0 4-16,-17 41 16 0,13-16 8 0,-2 4-2 15,0 3 0-15,1 2 0 0,2-1-5 0,-1 0 2 16,2 2 1-16,2-6-2 0,0 0 4 0,0-3-3 16,2-1-1-16,2-2 0 0,0-3-1 15,2-3 3-15,-3-3 0 0,1-5 1 0,-1-2-1 16,-1-4 3-16,0-1 8 0,-2-2 10 0,0 0 21 15,2 0 14-15,-2 0 13 0,1-1 9 16,0-2 3-16,1-7-14 0,-2-4-21 0,0-8-20 16,0-4-22-16,0-5-1 0,0-1 3 0,-3-2-4 15,-1-2 6-15,-2-4-9 0,0-1 0 0,-1-1 0 16,-1-1-1-16,2 1 4 0,-2-2 2 16,-2 4-2-16,1 1-6 0,2 3 1 0,2 7 0 15,1 2-1-15,0 8 6 0,3 5-5 0,0 6-2 16,1 0-2-16,0 2-6 0,0 3-8 15,6-1-4-15,4 1-5 0,6-1-2 0,4 1 7 0,5 2 3 16,5 1 3-16,3 0 10 0,0 0-4 16,2 5 1-16,0 4-4 0,-2 1-7 0,1 3 3 15,-4 1-3-15,-1 2 3 0,-7 3-2 0,-3 0-4 16,-5 0-1-16,-6 1-2 0,-2-2 7 0,-6 2-4 16,0-2 4-16,-7-1 5 0,-4 1 1 15,-3 0 7-15,-5-2 5 0,-3-2 2 0,-6 0 3 16,1-2 3-16,-4-1 3 0,0-2-1 0,0-1 2 15,2-1-5-15,4-3-6 0,3 1-4 0,5-1-13 16,7-2-31-16,6-1-64 0,4 0-65 16,3 0-71-16,11-1-168 0,-1 0-408 0,-5 0-436 0</inkml:trace>
  <inkml:trace contextRef="#ctx0" brushRef="#br0" timeOffset="133676.8447">18930 5555 2020 0,'0'0'79'0,"0"0"-90"0,0 0-17 16,0 0 41-16,0 0 59 0,0 0 27 16,0 0 1-16,0 0-15 0,-123 109-21 0,109-85-16 0,2 1-7 15,-1-2-10-15,5 1-11 0,2-2-7 16,3 0-2-16,2 1 0 0,1-3 0 0,1 0 4 16,4-2-2-16,4-3 3 0,3 1 6 0,3-3 5 15,4-1 6-15,1-4 5 0,3 0 2 16,2-4 2-16,2-4-3 0,3 0-5 15,1-5-4-15,2-5-5 0,2-4-5 0,0-1-4 0,-4-2-3 16,-1-4-4-16,-4-2-5 0,-6-3-2 0,-5-2-2 16,-4-2-4-16,-5 0-3 0,-5 1-7 15,-1 1-7-15,-7 3-14 0,-7 3-8 0,-3 2-13 16,-3 4-15-16,-5 3-4 0,-2 5-13 0,-3 4-12 16,-2 4-17-16,3 0-67 0,4 8-115 15,5 4-203-15,4-4-250 0,8-1 3 0</inkml:trace>
  <inkml:trace contextRef="#ctx0" brushRef="#br0" timeOffset="134312.6502">19584 5626 2227 0,'0'0'251'16,"0"0"-59"-16,0 0-42 0,0 0-1 0,0 0 6 16,0 0-19-16,0 0-31 0,0 0-34 15,0 0-26-15,0 0-22 0,0 0-17 0,0 0-16 16,0 0-3-16,0 0 1 0,47-5 5 0,-57 33 9 15,-1 4 1-15,-1 2-1 0,2 1-1 0,1 1 1 16,3 0-3-16,0-2-1 0,2 0 1 0,0-2-3 16,3-2 4-16,-2-1 1 0,1-3-2 15,-2-3 1-15,3-3 0 0,-2 0 0 0,-2-6 0 16,3-1 0-16,-1-4-2 0,1 0 0 0,-1-4 0 16,1-2 0-16,2-2 6 0,-1 0 2 15,-1-1 9-15,1-1 5 0,-3-5-2 0,1-6-6 16,-5-5-7-16,2-5-4 0,0-4-1 0,-1-6 0 15,2-4-1-15,2-5-2 0,1-3 2 0,2-5 0 16,0-2 1-16,0-5 3 0,7 2-2 16,-2-1 0-16,2 2 3 0,1 3-1 0,3 5 0 15,-1 6-2-15,-1 5-2 0,3 5-3 0,-1 5-2 0,4 5-1 16,-2 5-3-16,4 2-4 0,2 3-3 16,3 3-1-16,3 2 1 0,2 4-1 0,3 0 3 15,0 5 1-15,1 4-2 0,0 4 2 0,-1 3 0 16,-6 4-1-16,1 2-3 0,-6 1-3 15,-6 4-1-15,-1-2 0 0,-8 1-1 0,-4 1 4 16,0 0 1-16,-9 0 5 0,-5 2 7 0,-7 1 5 16,-5-1 3-16,-4 1 1 0,-5-1-1 15,-4-1-1-15,1 0-1 0,-3-3 1 0,2-2 0 16,3 1 2-16,3-4-2 0,5 0 1 0,2-3-1 16,8-1-4-16,3-2 5 0,6-1 0 0,6-2 2 15,3 0 4-15,0-1-1 0,9 1 3 16,2-3 6-16,6 3 6 0,7-2 5 0,3-1 1 15,6 1-2-15,3 0-7 0,2 0 0 0,5 0-4 16,3-1 1-16,2 3 3 0,1-1-6 16,2 2 0-16,-4 0-5 0,2 0-7 0,-6 2 5 0,-2 0-3 15,-3-2-1-15,-8 1-1 0,-7-1-2 0,-5-2-2 16,-5-2-3-16,-5-1-1 0,-7-1-16 16,-1 0-12-16,-6 1-11 0,-10-1-21 0,-6 3-41 15,-8-2-81-15,-7-1-160 0,9-3-517 0,6 0-745 0</inkml:trace>
  <inkml:trace contextRef="#ctx0" brushRef="#br0" timeOffset="134800.5514">18665 5492 2324 0,'0'0'68'16,"0"0"-1"-16,0 0 1 0,0 0 27 0,0 0 34 16,0 0 9-16,0 0-14 0,0 0-29 0,0 0-32 15,0 0-24-15,0 0-19 0,0 0-11 16,0 0-10-16,18-93-7 0,-16 99 1 0,0 5 1 16,2 2 6-16,0 8 10 0,2 4 1 0,-1 7-1 15,2 3 0-15,-1 4 0 0,-2 3-3 16,0 1 4-16,1 4-1 0,-2 0-5 0,3 0 8 15,-3 0-8-15,3-1 3 0,-2 1 0 16,2-2-9-16,-1-3 8 0,3-5-5 0,-3-1 0 0,3-4 5 16,-1-3-3-16,0-4-1 0,1-3 2 15,0-5 2-15,0-4-1 0,-1-1 4 0,-1-4-1 0,-1-3 0 16,0-2 8-16,-3-3 5 0,1 0 7 16,2 0 8-16,-1-1 5 0,4-5 2 0,3-3-4 15,5-4-1-15,2-3-14 0,2-5-3 0,1-3-1 16,3-5-7-16,-1-4 5 0,2-5-4 15,3-4-3-15,-1-4-3 0,-1-6-4 0,2-2 1 16,-2 0-1-16,-4-1 3 0,-1 7-7 0,-3 5-2 16,-6 9 0-16,-4 6-6 0,-5 7 3 0,0 4-1 15,-3 5-5-15,0 2-5 0,-1 3-6 16,-2 2-9-16,1 3-15 0,-1 1-13 0,1 1-27 16,-1 0-37-16,0 1-45 0,-1 7-81 0,1-1-193 15,1-1-1055-15</inkml:trace>
  <inkml:trace contextRef="#ctx0" brushRef="#br0" timeOffset="135705.6353">20677 5804 3050 0,'0'0'81'0,"0"0"-1"0,0 0 4 16,0 0 14-16,0 0 5 0,0 0-23 0,0 0-29 15,0 0-21-15,0 0-12 0,0 0-5 16,0 0-1-16,120-125-1 0,-78 113 0 0,6 2 2 16,1 2-5-16,4 2-1 0,-3 1-2 0,-4 1-7 15,-3 1 4-15,-7 0 1 0,-5 1-4 16,-4 1 3-16,-7-1-3 0,-7 2-6 0,-2 0-3 16,-4 0-8-16,-4 0-11 0,-3 0-15 0,0 0-14 15,0 2-19-15,0 1-13 0,-3 1-11 0,-4 2-26 16,0-2-48-16,0 2-96 0,-3-1-232 15,0-2-400-15,3-2-442 0</inkml:trace>
  <inkml:trace contextRef="#ctx0" brushRef="#br0" timeOffset="136017.8161">21084 5363 2034 0,'0'0'120'0,"0"0"-32"0,0 0 11 0,0 0 18 16,0 0 8-16,0 0-22 0,0 0-44 0,0 0-33 16,0 0-19-16,0 0 0 0,0 0 7 15,0 0 16-15,0 0 17 0,0 0 6 0,-23 62 5 16,34-44-5-16,7 0-7 0,0 6-10 16,4-2-9-16,2 3-3 0,0 2 0 0,1 3 0 15,-1 4-4-15,3 0-3 0,-3 2-5 0,2-1-5 16,-4 2-1-16,-2-5-1 0,-2 0-2 0,-5-4 0 15,-4-3 1-15,-3-5-1 0,-5-2-4 0,-1-3-3 16,0-3-4-16,-7 1-5 0,-4-3-3 16,-5-2-8-16,-2-2-14 0,-5-2-18 0,0-3-29 15,2-1-31-15,-1 0-50 0,1-3-107 0,5 0-312 16,7 1-927-16</inkml:trace>
  <inkml:trace contextRef="#ctx0" brushRef="#br0" timeOffset="136531.3109">21692 5445 2734 0,'0'0'65'0,"0"0"4"0,0 0 9 15,0 0 11-15,0 0-3 0,0 0-24 16,0 0-30-16,0 0-14 0,0 0 2 0,119-98 0 15,-73 83 1-15,6 3-1 0,4-2-1 0,3 1-1 16,-1 1 1-16,-1 1 3 0,-6 1-1 0,-4 2 0 16,-11-2-1-16,-5 3-2 0,-6 0 4 0,-9 1 2 15,-6 1 2-15,-3 2 2 0,-1 0 2 16,-5 1-4-16,-1 2-4 0,0 0-5 0,-1 0-11 16,-4 0-9-16,2 0-10 0,-4-1-12 0,-1 0-6 15,-3-1-2-15,-1 2 5 0,-3 0 6 16,-1 3 9-16,-3 2 2 0,5-1 0 0,-4 3 3 15,5 0-1-15,-3 3 2 0,5-1 1 0,-2 0 1 16,3 0-2-16,2 1 2 0,0-1 0 0,3 1 1 16,0-1 2-16,3 0 0 0,1-2 1 15,1 0 2-15,0 0-1 0,0 1 1 0,0 1 0 16,0 2-1-16,1 2 3 0,0 0 2 0,2 3 1 16,1 2 3-16,-1 0 2 0,1 0 0 15,-1 3 1-15,-1 0 2 0,-1 1 0 0,-1-1-2 16,1-1 2-16,0 3-3 0,1-4 3 0,0 2-2 15,0 1-3-15,-1 1 1 0,0 1-2 0,1-1-3 16,3-1 0-16,-2 2 0 0,-1-2-3 0,3-1-2 16,-2 0 1-16,-2-2-8 0,2 0 5 15,0-3-1-15,-1-1-3 0,-1-1-5 0,-1-3-20 16,2 0-30-16,2-2-51 0,-2-4-81 0,1 0-190 16,-2-2-1285-16</inkml:trace>
  <inkml:trace contextRef="#ctx0" brushRef="#br0" timeOffset="137204.4605">22739 5203 2654 0,'0'0'143'0,"0"0"-8"16,0 0-13-16,0 0 2 0,0 0 1 0,0 0-25 15,0 0-23-15,0 0-26 0,0 0-15 16,0 0-11-16,0 0-12 0,0 0 1 0,0 0-3 15,0 0-2-15,7-68-3 0,-7 68-6 0,0 1-8 16,0 1-9-16,-4 4-3 0,1 3 0 0,0 8 8 16,-4 9 9-16,-1 6 3 0,-3 6 2 0,1 3-2 15,-1 5-1-15,-1 0 1 0,2 2 0 16,1-3 0-16,-1 1 2 0,6-4-1 0,-2 1-1 16,5-2 0-16,-1-2-1 0,1-3-6 0,0-4 3 15,-1-3-1-15,2-5 0 0,-2-3 6 16,1-6-4-16,0-4-1 0,0-4 0 0,0-4 0 15,1-2 6-15,-1-1 5 0,1 0 7 0,0 0 5 16,-1-5 0-16,1-4-5 0,-2-6-6 0,-2-3-6 16,3-7-3-16,-1-1 4 0,0-4-1 15,-2-4 0-15,3-1 0 0,1-5-1 0,0-3 0 16,0-2-3-16,0-3 2 0,6-4 0 0,2 0-2 16,0-1 6-16,5 3-5 0,-1 3-2 15,1 6 0-15,-1 8-5 0,4 4-1 0,-3 6-3 0,3 5-6 16,-2 5-8-16,4 4 4 0,-3 2-1 15,4 3 1-15,2 3 12 0,0 1-10 0,3 1 3 16,0 7 2-16,-1 1-4 0,3 4 7 0,-3 2-1 16,-1 3-4-16,-2 1-4 0,-2 3 0 0,-7 1-2 15,-2 2-5-15,-8 0 5 0,-1 2-3 16,-4 0 5-16,-12 0 9 0,1 2-2 0,-10-2 8 16,1 1 3-16,-5-4-1 0,-2-1 2 0,-1 1 0 15,-3-4 2-15,4-2-3 0,1-1 8 0,6-3-5 16,3-1 0-16,3-1 1 0,6-3-6 0,2-1 5 15,3-1-1-15,5 0-1 0,2-2 2 16,0 2 2-16,0 0 5 0,2 0 4 16,6 3 9-16,3 0-1 0,4 0 1 0,2 2-1 15,3-1-4-15,5 2-2 0,-1-1-2 0,5 0-3 16,0 2-3-16,1 0-1 0,1-1-2 0,0 2-2 16,-1-1 1-16,-4-1-2 0,-1-1-1 0,-3-3-2 15,-3 1-5-15,-5-2-7 0,2-1-13 0,-6-2-21 16,-1-1-41-16,-2-3-72 0,0 0-150 15,-4-1-470-15,1 0-804 0</inkml:trace>
  <inkml:trace contextRef="#ctx0" brushRef="#br0" timeOffset="137513.0278">23643 5073 2295 0,'0'0'135'15,"0"0"-24"-15,0 0-9 0,0 0 5 0,0 0-2 0,0 0-32 16,0 0-33-16,0 0-25 0,0 0-9 16,0 0-11-16,0 0-1 0,-116-28 2 0,97 44-3 15,-1 2 5-15,-2 5 4 0,-2 3 3 16,1 2 3-16,0 3-1 0,-2 3 0 0,3 0-1 16,1 4 1-16,3 1 2 0,4 2 1 0,1-1 2 15,4 0-2-15,3 2 1 0,4-5-3 16,2-1-3-16,3-1 2 0,5-2-2 0,3 1 1 0,5-4 1 15,-2-2-4-15,6-1 1 0,0-5-1 16,6-4-1-16,-1-3-3 0,5-4-5 0,1-4-11 16,0-4-16-16,-1-3-19 0,-1-2-35 0,-2-7-59 15,-4-3-87-15,-2-2-209 0,-7 2-496 16,-4 3-216-16</inkml:trace>
  <inkml:trace contextRef="#ctx0" brushRef="#br0" timeOffset="137962.5478">23194 5474 1382 0,'0'0'248'0,"0"0"-50"16,0 0-29-16,0 0 0 0,0 0 8 0,0 0-18 15,0 0-51-15,0 0-49 0,0 0-42 16,0 0-7-16,0 0 10 0,0 0 26 0,0 0 23 16,0 0 3-16,39 30-7 0,-3-22-14 0,9 0-10 15,-1-1-12-15,4-2-7 0,-3-1-3 0,4-1-1 16,-7-3 5-16,3 0 1 0,-9-3 4 0,1-4 0 15,-6-2 0-15,-3-6 1 0,-4-2 1 16,-4-3-1-16,-3 0-4 0,-3-2-2 0,-4 0-4 16,-1 0-4-16,-5 0 1 0,3 1-6 0,-5 2 1 15,-1-1-1-15,-1 1-3 0,0-1 3 0,0 2-5 16,-1-1-1-16,-1 2 0 0,-3 2-3 16,1 2 3-16,1 4 3 0,-2 0-1 0,4 3-1 15,-1 1-1-15,0 3 0 0,1 2-2 0,1 0 0 16,0-1-1-16,0 1-4 0,0 0-4 15,0 0-5-15,0 0-10 0,-3 0-10 0,2 3-8 0,0 6 8 16,-5 6 10-16,-3 7 14 0,-1 3 10 16,-5 6-1-16,4 3 0 0,0 3-1 0,0 4 3 15,1 0-1-15,1 1-1 0,1-1 4 16,5-1 1-16,0-1 0 0,2 0 1 0,1-2-3 16,0-2-1-16,3-4-2 0,1-2 0 0,4-5-5 15,-2-4 0-15,-2-3-12 0,1-5-12 0,-3-2-22 16,0-4-41-16,-2-5-22 0,1-1-36 15,-1-3-90-15,2-5-201 0,3 1-506 0,-4 1-401 0</inkml:trace>
  <inkml:trace contextRef="#ctx0" brushRef="#br0" timeOffset="138341.8496">24059 5277 795 0,'0'0'536'0,"0"0"-141"0,0 0-109 15,0 0-61-15,0 0-26 0,0 0-22 0,0 0-36 16,0 0-41-16,0 0-41 0,0 0-35 0,0 0-26 15,0 0-8-15,0 0 0 0,12-55 4 16,-25 67 12-16,-4 2 2 0,-3 1 0 0,-1 0 1 0,0 4-1 16,-2 0 7-16,-4 0 3 0,2-1 7 15,-2 2-3-15,3-2-4 0,-3 0 1 16,4-2-3-16,0-3 3 0,4-1-4 0,3-4-5 16,5-1-3-16,2-1-6 0,7-3-1 0,1 0 1 15,1 0 0-15,0-2 5 0,1 2 11 0,2 1 19 16,6 0 11-16,1 0 14 0,6 2 0 15,-1-1-11-15,7 1-4 0,3 1-15 0,-2 0-8 0,4 1-6 16,-2 0-7-16,2 2-2 0,-3 1-2 0,1 2-4 16,-2 1-1-16,-1-1 3 0,-1 3 0 15,0-1-1-15,-1 2 4 0,1-1-6 0,-2 2 1 16,1-1-1-16,0 0-1 0,-4-3 2 0,-1 1-1 16,0-1 0-16,-3-1-6 0,0-3 3 15,-3-1-4-15,-2-2-4 0,-3-2 2 0,-3-2-20 16,-1-2-13-16,0 1-20 0,0-2-32 0,-2 0-21 15,-6-2-56-15,0-1-191 0,4 2-1240 0</inkml:trace>
  <inkml:trace contextRef="#ctx0" brushRef="#br0" timeOffset="150443.7786">1417 9244 2210 0,'0'0'27'16,"0"0"-4"-16,0 0 0 0,-39-151 5 0,35 125 34 15,-3 4 24-15,4 3 20 0,-1 0 24 16,0 0 5-16,1 5-26 0,-2-2-29 0,3 6-19 16,1 1-14-16,-1 4-2 0,2 3-6 0,-1 2-18 15,1 0-18-15,-4 0-26 0,4 0-21 16,0 2-18-16,0 3-4 0,0 3 20 0,0 5 15 15,0 3 22-15,7 12 5 0,-2 11-7 0,1 8 5 16,2 3-1-16,-1-5 10 0,-1-6-1 0,1-5-2 16,-3-2 0-16,4-1 0 0,0-1 4 0,-3-1-6 15,3-1-2-15,-1 2-5 0,-2-5-6 0,4 1 4 16,-2-3-11-16,-3-3-8 0,3-2-20 16,-2-3-21-16,1-2-34 0,-3-3-46 0,1-2-62 15,-3-3-83-15,0-1-90 0,-1-4-58 0,0 0-109 16,0-2-20-16,0-1 573 0</inkml:trace>
  <inkml:trace contextRef="#ctx0" brushRef="#br0" timeOffset="150769.7361">1313 9324 0 0,'0'0'0'0,"0"0"0"15,0 0 0-15,0 0 0 0,0 0 159 0,-104-136 186 16,79 108 19-16,4 1-60 0,1 4-98 16,-1 2-45-16,4 1-13 0,2 4-1 0,1 1 24 15,0 2-6-15,4 2-50 0,2 0-31 0,2 0-36 16,-2 0-17-16,5-1 5 0,-2-1-3 15,4 0-3-15,-1-2-2 0,2 0-16 0,0-3 4 16,0-1 0-16,2 1-1 0,6-1 0 0,2-2-5 16,1-2-1-16,3 0 4 0,3-1 4 0,1 0-3 15,1-2-1-15,3 2-2 0,0 1-5 0,-1 1 3 16,0 3 2-16,0 1-2 0,-2 5-5 0,1 0-11 16,-1 5-7-16,-7 2-9 0,0 4 1 0,-1 2-1 15,-2 2-2-15,-1 7 2 0,-1 6-14 16,-3 5 7-16,-3 5 10 0,0 5 21 0,-1 5 16 15,0 4-4-15,0 2-2 0,-2 3-16 0,-6 3 4 16,3 0 2-16,-2 0-1 0,3-1-2 16,-2 0-12-16,2-1-7 0,-1-3-13 0,3-2-22 15,2-3-27-15,0-1-58 0,5-4-84 0,1-2-140 16,1-10-321-16,-4-7-275 0</inkml:trace>
  <inkml:trace contextRef="#ctx0" brushRef="#br0" timeOffset="151343.203">1722 8948 1750 0,'0'0'234'0,"0"0"-138"15,0 0-62-15,0 0-10 0,0 0 6 16,0 0 0-16,0 0-1 0,0 0 3 0,0 0 13 16,0 0-4-16,0 0-8 0,0 0-11 0,-4 134-11 0,2-103 14 15,0 2 0-15,1 0 1 0,1-1-5 16,0 1-3-16,0-3 0 0,0 0-6 0,0-5 3 15,0-1-13-15,0-3-2 0,0-5-1 0,0 0 1 16,0-4 1-16,1-4 0 0,-1-1-1 0,2-3-4 16,0-2 1-16,-2-2 7 0,0 0 7 15,0 0 22-15,0 0 20 0,0 0 22 16,0-2 29-16,0-6-26 0,-5-3-27 0,-1-8-36 0,-3-4-43 16,0-4 6-16,-3-7 6 0,2-5 7 15,0-5 4-15,-3-6 1 0,1-8-14 0,2-4-2 16,0-4 4-16,5-1-2 0,0 2 12 0,5 2 6 15,0 7-3-15,8 6-1 0,3 8 0 16,-1 8-2-16,5 7 1 0,0 5-1 0,-1 3-5 16,2 4-2-16,0 3-7 0,-1 5-10 0,-4 2-5 15,2 4-11-15,-1 1 1 0,-4 3 6 0,1 7 2 16,0 3 7-16,0 3 4 0,1 6 5 0,-4 3 5 16,-2 7 3-16,0 2 1 0,-2 4-1 15,-2 3 6-15,0 3 0 0,-6 1 1 0,0 0 2 0,-2 0-5 16,-1-2-9-16,-1-3 5 0,-2-2 1 15,0 0 1-15,0-3 10 0,1 0 0 0,2-4 0 16,3-4 2-16,0-3 0 0,1-6-1 16,3-4-4-16,2-3 0 0,0-1-1 0,0-3 1 15,5-1 4-15,-1-1 0 0,4-1 3 0,3-1 5 16,5 1 3-16,-1-2 5 0,5 0 2 0,5-1 0 16,0-1-4-16,1 0-9 0,4 0-4 0,2 0 1 15,1-1 0-15,5-1 2 0,-4 0-8 16,3-2-27-16,-5 2-30 0,0-1-27 0,-4 0-34 15,-3 1-48-15,0-2-113 0,-11 0-249 0,-4 2-525 0</inkml:trace>
  <inkml:trace contextRef="#ctx0" brushRef="#br0" timeOffset="152330.593">2300 8622 1702 0,'0'0'220'0,"0"0"-29"0,0 0-57 15,0 0-12-15,0 0-24 0,0 0-23 16,-132-57-16-16,114 57-21 0,3 6-23 0,0 2-11 16,1 5-16-16,2 3-10 0,-1 9-2 15,-1 7 6-15,3 6 3 0,-1 6 2 0,3 2 10 16,1 3-6-16,7-2 8 0,1-2-7 0,1-1-15 16,9-4-5-16,7-4-4 0,2-2-1 0,3-6 9 15,1-4 4-15,5-4-3 0,-4-5 10 16,5-6 12-16,1-4 5 0,-1-5 6 0,-3-2 5 15,-1-9-5-15,-2-4 0 0,-4-4 5 0,2-6-1 16,-3-2 0-16,-5-2 10 0,0-2 1 0,-5-2-1 16,-3 0-1-16,-5 0-14 0,-2-3-5 15,-6-1 2-15,-8 0-8 0,2-2-2 0,-7 0-20 16,-4 0-18-16,1 2-8 0,-3 3-12 0,4 5 7 16,-2 7-8-16,4 6 3 0,4 4-8 15,3 5-17-15,3 4-23 0,6 2-59 0,-1 1-110 0,5 0-138 16,1 1-68-16,1 2 16 0,8 3 356 15,0-1 111-15,2-2 0 0,6 0 0 0,-2-3 0 16,4 0 0-16,2 0 0 0,0-4 0 16,4-3 0-16,-3 0 0 0,0-2 0 0,-1-1 0 0,0 1 0 15,2-2 0-15,-3 2 0 0,-1 1 196 16,0 2 135-16,-2 1-25 0,-3 3-41 0,-1 2-62 16,-3 0-37-16,0 4-30 0,-3 4-35 15,0 3-24-15,-1 4-8 0,1 3-17 0,-2 5 3 0,1 1 9 16,-1 3-13-16,-1 4 4 0,-1 0-7 15,0 0-12-15,0 3 5 0,-1-2-11 0,-1 1-14 16,2-3 1-16,0 2-8 0,0-3 2 0,0 0 6 16,1-4-4-16,-1-2-4 0,1-8-5 15,2-2-5-15,-4-4-1 0,3-2-1 0,-2-2-1 16,0-2-2-16,0 0-4 0,-2-3 15 0,-1 0 18 16,1 0 32-16,-1 0 42 0,0-4-4 0,-1-4-17 15,-5-7-30-15,0-3-39 0,-1-6-11 16,-4-5 5-16,0-2 4 0,-2-2 10 0,2-5 8 15,-1-3-2-15,1-2-10 0,1-6-11 0,1-1-12 16,5 0 1-16,-1 0 4 0,3 3-4 16,2 4 1-16,0 3-6 0,8 7 1 0,0 6 1 15,-1 4 2-15,0 8-2 0,3 4-4 0,-3 3-4 16,0 3-10-16,0 1-14 0,3 3-10 0,-1 1-1 16,0 2 8-16,1 6 8 0,0 3 11 15,-1 6 3-15,0 3 4 0,-1 4 9 0,-2 4 3 16,-1 2 1-16,-2 2-4 0,-2-1-7 0,-1 1-8 15,0 0-4-15,-5-1 2 0,-1 1 6 0,-3-1 10 16,-1-2 6-16,1 2 4 0,-1-5 2 16,0-1 3-16,1-3 3 0,5-2-3 0,-2-4 0 0,5-2-5 15,0-5-5-15,1-2 1 0,0-1-6 16,1-3 1-16,2 0 4 0,3-3 6 0,1 0 10 16,0 0 11-16,2 0 7 0,2-4 2 0,0-2 0 15,4 0-4-15,-3-1-6 0,7-2 0 16,-1 1-3-16,2 0 2 0,2 2 2 0,1 0-2 15,-1 4-3-15,0 0-3 0,1 2-5 0,-5 0-6 16,-1 6-5-16,-1 1-1 0,-4 1-1 0,-2 2 9 16,-2 2-1-16,-3-2 2 0,1 3-1 15,-5 0-2-15,-1 0 6 0,0 2 6 0,-7 1 6 16,-4 0 3-16,-2 3-2 0,-7 0-1 0,-4-1-1 16,-2 0 6-16,-3-2 0 0,-1 0-2 0,-1-3-2 15,0-3-3-15,2-1-3 0,4-4-4 0,4-2-14 16,4-3-44-16,5 0-98 0,4-8-257 15,5-2-400-15,1 3-211 0</inkml:trace>
  <inkml:trace contextRef="#ctx0" brushRef="#br0" timeOffset="152634.2384">3120 8086 1798 0,'0'0'675'0,"0"0"-641"16,0 0-41-16,0 0-22 0,0 0 6 15,0 0 23-15,0 0 10 0,0 0 14 0,0 0-4 16,0 0-3-16,0 0-2 0,-22 140-10 0,27-108 4 16,0 5-3-16,3 1 3 0,-1 5 8 15,0 2 4-15,-3 0 13 0,2-1 3 0,-3-2-6 16,0-2-7-16,1-4-12 0,-1-4-9 0,2-2-1 16,0-5 1-16,-1 0 1 0,2-4 4 0,-1-1 3 15,2-2-5-15,3-5-1 0,-1 0-5 16,0-4-1-16,4-1 2 0,1-5 4 0,5 1 1 15,5-3 1-15,0-1 3 0,6 0-5 0,1-6-1 16,2-1-7-16,1-4-14 0,-2 0-18 0,-2 0-18 16,-3 1-22-16,-1-1-36 0,-2 0-56 0,-3-1-100 15,-3 0-260-15,-5 2-341 0,-7 3 173 0</inkml:trace>
  <inkml:trace contextRef="#ctx0" brushRef="#br0" timeOffset="152905.2535">3641 7918 1951 0,'0'0'136'0,"0"0"-14"16,0 0-8-16,0 0 1 0,0 0 16 0,0 0-5 15,0 0-34-15,0 0-41 0,0 0-37 0,0 0-16 16,0 0-11-16,0 0 1 0,0 0 5 16,-66 46 2-16,58-14 3 0,-1 5 2 0,0 4 1 15,2 5-1-15,0 1 1 0,2 2 0 0,-2 3-1 16,3 1 3-16,2 1 2 0,1-4-4 0,1-3-2 15,1-5-7-15,6-5-7 0,7-6-3 16,1-5-2-16,5-2-1 0,3-5 2 0,2-4 3 16,0-4-2-16,3-2 9 0,0-6-13 0,1-3-9 15,0 0-6-15,-2-9-25 0,1-2-12 0,-4-4-30 16,-1-1-51-16,-5-2-139 0,-4 2-401 16,-5 8-509-16</inkml:trace>
  <inkml:trace contextRef="#ctx0" brushRef="#br0" timeOffset="153840.1117">3478 8464 1296 0,'0'0'126'15,"0"0"-86"-15,0 0-31 0,0 0 14 0,0 0 34 16,0 0 5-16,0 0-16 0,0 0 1 16,0 0 6-16,0 0 35 0,0 0 32 0,0 0-8 15,0 0-25-15,0 0-27 0,83-15-30 0,-48-5-9 16,1-3-2-16,1-2 2 0,-1-3 8 15,-1-1 7-15,1 0-1 0,-5 3 4 0,-1 0-1 16,-6 4 5-16,-3 2 6 0,-5 1 9 0,-2 5 3 16,-4 2 1-16,-1 3 2 0,-2 4-14 0,-5 1-8 15,-1 2-13-15,1 2-16 0,-2 0-9 0,0 0-13 16,0 3-20-16,0 3-5 0,0 2 12 16,3 6 4-16,2 4 22 0,3 5 5 0,0 2-6 15,1 1 7-15,0 3-4 0,2-2 1 0,-1 0 1 16,0-4-5-16,1 1 1 0,-2-5-2 0,0 0-2 15,-1-1 2-15,-1-2-2 0,-1-2 1 0,-1-4-4 16,-1-2 2-16,-2-1-3 0,1-3-3 16,-3-2 4-16,0-1 1 0,0-1 9 0,0 0 18 15,0 0 31-15,-3-3-8 0,-4-6-13 0,-2-4-18 16,-3-3-33-16,-2-5 15 0,-1-3 6 16,-5-4 3-16,3-4-3 0,-1-5-7 0,-1-3-1 15,2-5 0-15,1-2 2 0,1-3 8 0,2-3-8 16,2 2 10-16,1 2-5 0,3 6-6 0,3 4 7 15,0 7-11-15,3 6 6 0,1 8-1 16,0 5-4-16,0 4 1 0,0 6-10 0,1 1-17 0,2 2-9 16,0 0-3-16,1 0 2 0,3 0 13 15,-1 0 7-15,-1 3 3 0,-2 1 9 16,2-1 1-16,-2 1 4 0,-1-2 7 0,0 0 2 0,-2 0 6 16,1-1 6-16,-1 0 6 0,0-1 3 15,0 1 3-15,0-1-1 0,0 0-2 0,0 0 4 16,0 0-3-16,0 0-1 0,0 0-3 0,-1 0-7 15,1 0-3-15,0 0-3 0,0 0-5 0,0 0-3 16,0 1 0-16,0-1-3 0,0 0 0 16,0 0 3-16,0 0-3 0,0 0-1 0,0 0 1 15,0 0-5-15,0 0-3 0,1 0-5 0,1 4-2 16,2 2 3-16,2 3 4 0,1 5 7 0,3 2-2 16,2 3 5-16,0 0-5 0,2 4 1 15,2-2 4-15,2 2-3 0,0-1 6 0,2-1 2 16,-1-1 1-16,0-3 0 0,-2-2 3 0,-3-2-4 15,-1-2 1-15,-1-2 9 0,-4-3-4 16,-1-1 3-16,-3-2-1 0,0-2-8 0,-3-1 6 16,1 0 4-16,-2 0 4 0,0 0 10 0,0 0 1 15,0-1 2-15,1-2 1 0,-1-4-3 0,1-4-12 16,2-3-7-16,-2-1-5 0,2-5-11 0,-3-3 3 16,1-2-1-16,0-4-4 0,0-1 0 15,2-2 3-15,-1 2 1 0,0-2 0 0,1 5 6 16,0 3-4-16,0 4-2 0,-1 7 4 0,-1 2-1 15,0 6-1-15,-1 2-2 0,1 3-5 0,-1 0-9 16,0 0-6-16,0 1-20 0,4 4 2 16,1 3 10-16,4 6 6 0,5 3 20 0,1 5 4 15,3 3-5-15,2 4 6 0,1 1 1 0,2 1 0 16,0-2 3-16,2 2 4 0,-2-3-2 16,0 0-2-16,0-2 3 0,-2 0-8 0,-4-2 1 15,2-2 1-15,-4-1-6 0,0-2 1 0,-5 1-4 16,-1-2-8-16,-1-2-5 0,-4 1-18 0,-2 1-31 15,-2-1-36-15,0 1-96 0,-3-4-330 0,0-5-1081 0</inkml:trace>
  <inkml:trace contextRef="#ctx0" brushRef="#br0" timeOffset="154560.5553">183 10747 3123 0,'0'0'67'0,"0"0"-25"0,0 0-116 15,0 0-45-15,0 0-25 0,0 0 24 0,0 0 42 16,0 0 46-16,0 0 27 0,0 0 14 0,61-122 9 16,-19 84 2-16,19-14 7 0,14-4-63 15,8-2 5-15,8-1 13 0,8 3 7 0,-1 3 74 16,5-1 5-16,23-10-3 0,25-11-12 0,20-7 2 15,3-4-2-15,-13 7-6 0,-11 6 8 0,-5 5-2 16,7-1-4-16,3-2 3 0,5-1-14 16,3-4-9-16,1 4-7 0,1-1-5 0,3 4 5 15,-4 5 0-15,-2 1 1 0,-5 7-9 0,-2 2-3 16,-7 4-1-16,-5 6 1 0,-11 0 7 0,-8 5-6 16,-9 4-5-16,-13 3-7 0,-11 4-4 15,-12 5 4-15,-10 0 2 0,-12 4 1 0,-12 3 0 0,-10 2-1 16,-11 4 4-16,-8 1 4 0,-9 4 9 15,-4 1 7-15,-3 2-1 0,0-2-8 0,-5-2-16 16,-2 1-11-16,0-2-7 0,-1 1-6 16,-1 2-5-16,-1 0-10 0,-3 1-6 0,2 2-7 15,-4 1-6-15,3 0-11 0,-2 1-12 0,1 3-8 16,2 1-8-16,0 1-1 0,4 0 4 16,-1 0 3-16,2 1 4 0,0 0 2 0,1 1-7 15,0 2-42-15,0-1-127 0,1-2-452 0,1-2-659 0</inkml:trace>
  <inkml:trace contextRef="#ctx0" brushRef="#br0" timeOffset="155929.5993">5317 9107 655 0,'0'0'824'16,"0"0"-635"-16,0 0-87 0,0 0-23 15,0 0 21-15,0 0 34 0,0 0 16 0,0 0-16 16,0 0-30-16,0 0-31 0,0 0-27 0,0 0-17 15,-56-11-16-15,57 11-11 0,1 1-10 0,0 1 1 16,1 1 12-16,2 2 14 0,2 1 23 16,6-1 11-16,1-1 19 0,5 1 10 0,6-2 3 0,7-3 0 15,8 0-13-15,9-5-8 0,7-3-9 16,1-2 0-16,7-3-8 0,2 1-8 0,0-2-6 16,1 0-15-16,1-1 8 0,-5 1-2 0,-1-1 0 15,-2 1 1-15,-7 0-10 0,-4 2 0 16,-8 0-1-16,-6 2 1 0,-9 2-1 0,-6 0 0 15,-5 2 2-15,-5 2-3 0,-5 0 11 0,-3 3 1 16,-2 0 1-16,0 1 0 0,0-1-12 0,0 1-2 16,0-1-8-16,-1 0 1 0,0-1-6 0,-1 1-8 15,-1 1 0-15,0 0-11 0,2 0 5 16,0 0 1-16,1 0-3 0,-1 0 2 0,-2 0-16 16,-1 0-20-16,0 0-31 0,-4 1-40 0,-1 3-65 15,0 2-113-15,4-3-233 0,-2 0-914 0</inkml:trace>
  <inkml:trace contextRef="#ctx0" brushRef="#br0" timeOffset="156754.3325">7273 8499 1191 0,'0'0'472'0,"0"0"-262"0,0 0-22 16,0 0-51-16,0 0-11 0,0 0 2 0,0 0-38 15,0 0-43-15,0 0-41 0,0 0-20 0,0 0 1 16,0 0 9-16,-11 27 13 0,11 3-2 0,0 3 2 16,0 5-2-16,1 1-2 0,4 2 4 15,-2 0-3-15,-1-1-2 0,2-1 3 0,-2-3-7 16,0-3 0-16,-2-3 0 0,1-2 0 0,-1-1 5 15,0-2 1-15,1-1-1 0,-1-4-3 16,0 0-4-16,0-2-9 0,0-5-23 0,0-1-36 16,0-6-58-16,0-1-59 0,0-4-47 0,-1-1-23 0,0 0-86 15,1-3-214-15,-1 0-265 0</inkml:trace>
  <inkml:trace contextRef="#ctx0" brushRef="#br0" timeOffset="157104.6258">7119 8672 0 0,'0'0'0'0,"0"0"52"0,0 0 331 0,0 0 2 16,0 0-19-16,-38-118-29 0,34 101-41 0,-2 1-47 16,2 1-28-16,2 1-41 0,-3 1-30 15,3 3-22-15,1 1-30 0,1 1-15 0,-1 0-12 16,1 2-15-16,0 0-14 0,0 1-10 0,0 0-11 16,1 2-11-16,4-3-7 0,3 1-1 15,2 1-6-15,6 0 0 0,4 2 1 0,5 2-7 16,8 0 6-16,5 6 2 0,9 4-2 0,2 3 7 15,4 6-1-15,2 3-2 0,3 3 1 0,1 6 0 16,-5 1-3-16,2 4-1 0,-5 3 1 0,-7 1-6 16,-3 1 6-16,-9 1-1 0,-4 1-1 15,-9 2 4-15,-7-5-9 0,-5 0-2 0,-7 1-2 16,-4-3-1-16,-8-2 2 0,-6-3 4 16,-5-1 1-16,-7-2-1 0,-4-2 2 0,-5-5 0 15,-5-2 0-15,-2-4 6 0,1-5 0 0,-2-1 1 16,3-5 1-16,0-4-2 0,5-2-4 0,3 0-10 15,6-8-14-15,6-4-19 0,4-2-32 0,8-4-48 16,6-5-89-16,6-7-190 0,1 5-407 0,6 8-473 0</inkml:trace>
  <inkml:trace contextRef="#ctx0" brushRef="#br0" timeOffset="157307.9753">8061 8430 1705 0,'0'0'231'0,"0"0"-153"0,0 0-87 0,0 0 9 15,0 0 48-15,0 0 54 0,0 0 28 16,0 0-8-16,0 0-26 0,8 123-34 16,-8-86-18-16,0 1-15 0,2 4-14 0,-1-1-3 15,1-1 5-15,0 1 4 0,2-1 7 0,-2-3 3 16,-1 1-7-16,2-6-4 0,-2-3-14 0,-1-5-14 16,3-3-28-16,-3-4-59 0,0-4-83 0,0-1-151 15,0-4-248-15,0-3-260 0,-3-3 85 16</inkml:trace>
  <inkml:trace contextRef="#ctx0" brushRef="#br0" timeOffset="157461.8842">8043 8271 1265 0,'0'0'165'0,"0"0"-35"0,0 0-52 16,0 0-22-16,0 0 15 0,0 0-10 0,0 0-68 15,0 0-156-15,0 0-26 0,0 0 6 0,0 0 59 16,0 0 142-16,0 0-22 0,0 0-111 15,28 10-304-15,-18 1-221 0</inkml:trace>
  <inkml:trace contextRef="#ctx0" brushRef="#br0" timeOffset="157906.0607">8674 8532 2062 0,'0'0'158'0,"0"0"-48"0,0 0-10 0,0 0 30 15,0 0 28-15,0 0 13 0,-81-117-40 0,71 106-33 16,0 5-30-16,5 1-24 0,0 4-18 0,3 1-16 16,2 0-18-16,0 0-18 0,-1 9 0 0,1 6 4 15,0 8 9-15,0 6 15 0,0 4-2 0,0 5-2 16,3 4 2-16,4 2-2 0,2 0 2 16,0 0 2-16,-3 0 4 0,3 0 1 0,0-3-2 15,-3-3-1-15,-2-2-4 0,-1-5 4 0,2-3 0 16,-3-4-2-16,-1-4 2 0,0-2-3 15,-1-5 1-15,1-3 2 0,-1-3 2 0,0-4 3 16,0-1 4-16,0-2 11 0,0 0 12 0,-1 0 7 16,-1-4 2-16,-5-6-10 0,2-1-13 0,-4-5-12 15,-2-4-1-15,1-4-1 0,0-2-1 16,0-4 4-16,1-4-6 0,1-1-2 0,3-6-4 16,-2-1 0-16,5-3 2 0,1-2 0 0,1-1 0 15,0 1-4-15,4 1 1 0,5 0 1 16,1 3-2-16,0 2 1 0,2 4-4 0,3 7-3 0,-1 2-2 15,-1 6 0-15,5 6-2 0,1 2-3 16,1 4 0-16,2 2-5 0,3 4 2 0,0 2 5 16,4 2 0-16,0 0 1 0,-3 6-1 0,2 5-6 15,0 2-9-15,-5 4-33 0,-3 2-47 0,-1 5-67 16,-6 3-105-16,-2 1-239 0,-4-7-602 0,-5-6 128 16</inkml:trace>
  <inkml:trace contextRef="#ctx0" brushRef="#br0" timeOffset="158083.3846">8478 8814 2588 0,'0'0'167'0,"0"0"-130"16,0 0-18-16,0 0-10 0,0 0 2 0,0 0 2 16,0 0-4-16,0 0 4 0,0 0-7 0,85-128-5 15,-46 113-4-15,8 1-1 0,0 1 0 0,4 3-8 16,3 1-19-16,-7 3-54 0,2 2-126 0,-9 4-280 15,-10 0-460-15,-11 0-130 0</inkml:trace>
  <inkml:trace contextRef="#ctx0" brushRef="#br0" timeOffset="158623.0314">9295 8503 2461 0,'0'0'116'0,"0"0"-17"16,0 0-3-16,0 0 9 0,0 0 11 16,0 0-5-16,0 0-21 0,0 0-16 0,0 0-16 15,0 0-15-15,0 0-13 0,0 0-13 0,0 0-8 16,0 0-11-16,8-100-11 0,-8 101-13 16,0 6-3-16,0 4 8 0,2 9 11 0,2 3 13 15,-1 5 3-15,-1 4-4 0,4 3-1 0,-3 2 0 16,1-1 2-16,0 0-1 0,-2-2 0 15,-1 0-1-15,2-2-6 0,-1 0 7 0,-2-1 0 0,0-2 2 16,0-3 5-16,0-2-8 0,-2-3 1 16,-1-4 0-16,2-2-2 0,-1-3 6 0,0-3-3 15,-2-2-1-15,3-3-3 0,1 0 1 0,0-3 2 16,0-1 4-16,0 0 6 0,0 0 5 0,0 0 8 16,0 0 7-16,0-4 6 0,0-1-5 15,0-6-12-15,0-2-9 0,0-6-14 0,-2-3 4 16,-5-2 4-16,4-3-1 0,-5-1 4 0,4-3-6 15,-3-3-4-15,-2 0-1 0,4-3 1 0,-2-1 1 16,0-2 0-16,4-2 0 0,0-1-4 16,-2-2 2-16,4 4 4 0,0-1 0 0,1 4 4 15,0 4-5-15,0 2-1 0,0 7 0 16,2 5-3-16,3 4 4 0,-2 2-1 0,-2 3 0 16,4 1-3-16,-1 0-3 0,0 1 2 0,2 1-1 15,5 0 1-15,-1 1-7 0,5 2-4 0,1-1-2 16,5 2-2-16,3 3 5 0,1 1 0 0,4 2 2 15,0 7-3-15,-3 0-2 0,2 5-2 16,-5 3-10-16,2 0-14 0,-6 3-38 0,-4 3-43 16,1-1-50-16,-4 3-80 0,-4 1-145 0,-4-6-385 15,-3-6-715-15</inkml:trace>
  <inkml:trace contextRef="#ctx0" brushRef="#br0" timeOffset="159046.7595">9182 8654 1108 0,'0'0'299'0,"0"0"-54"0,0 0-31 16,0 0-18-16,0 0-8 0,0 0-49 0,0 0-56 15,0 0-43-15,0 0-23 0,0 0 0 0,0 0 1 16,0 0 9-16,0 0-1 0,0 0-3 0,101-10-3 16,-63 4-5-16,1 0 0 0,2-1-6 15,3-1 0-15,3-1-2 0,-1 1-1 0,3 0-2 16,-1 0-5-16,-3 0 6 0,2 1-2 0,-4-2 2 15,-5 0 3-15,-4 0-6 0,-5 0 3 0,-7 1 3 16,-1-2 11-16,-4-1 11 0,-4 0 7 16,-4-1 8-16,-3 0 2 0,-3 0 2 0,-3 0 1 15,0 0-2-15,0 1 0 0,-1 0-5 0,-3 3 4 16,0 0 1-16,2 1 0 0,0 1-4 0,-1 0-8 16,1 0-6-16,1 3-8 0,1 0 3 0,0 1-3 15,0 2-3-15,0 0-4 0,0 0-8 16,0 0-6-16,0 0-6 0,0 0-4 0,-1 2-12 15,1 4-5-15,0 5 6 0,-1 4 0 16,0 4 16-16,1 5 6 0,0 4-2 0,0 2 3 0,0 0-3 16,1 3 0-16,4-1 0 0,1 0 0 15,-1-2 2-15,2 1 0 0,-1-3-1 0,-2-1-3 16,0-2 1-16,0-3 0 0,-2-1-9 16,3-1-35-16,-2-3-64 0,1-1-101 0,1-5-215 0,-3-1-797 15,-1-4-198-15</inkml:trace>
  <inkml:trace contextRef="#ctx0" brushRef="#br0" timeOffset="159218.2694">9980 8102 2545 0,'0'0'72'16,"0"0"-16"-16,0 0-35 0,0 0-7 15,0 0 7-15,0 0 1 0,0 0-20 0,0 0-68 16,0 0-19-16,0 0-7 0,0 0 16 0,0 0 39 15,0 0-38-15,0 0-145 0,70-46-282 16,-55 56-550-16</inkml:trace>
  <inkml:trace contextRef="#ctx0" brushRef="#br0" timeOffset="159870.4626">10655 8254 1672 0,'0'0'507'0,"0"0"-355"0,0 0-1 0,0 0 18 15,0 0 13-15,0 0-15 0,0 0-43 0,0 0-38 16,0 0-27-16,0 0-14 0,0 0-17 0,0 0-11 16,0 0-10-16,-126-115-5 0,109 122-2 15,3 3-2-15,-4 5 2 0,-1 4 0 0,-2 4-2 16,0 3 1-16,1 4 1 0,-1 3 1 0,3 3-2 16,2 0 4-16,2-2-5 0,6 1 1 15,3-2 4-15,1 2-2 0,3-2 2 0,1 0-2 16,4 1-2-16,6-3 1 0,4-1 1 0,6-2 3 15,4-1 1-15,5-5 0 0,3-2-4 0,4-6-1 16,2-2-1-16,0-5-5 0,4-3-2 16,0-4-10-16,-1 0-7 0,-1-5-8 0,-4-4-8 15,-1-3-16-15,-4-3-16 0,-5-2-20 0,-1-5-25 16,-4-4-35-16,-3-2-62 0,-3-5-82 0,-2-2-93 16,0-4-73-16,-5-2 35 0,0-4 69 0,1-1 122 15,-2 0 137-15,-2-2 97 0,1 2 138 16,-2 4 112-16,0 6 90 0,-2 2 37 0,-1 2-28 15,-1 5-41-15,0 2-43 0,0 5-37 0,-3 6-30 16,-1 4-31-16,1 3-37 0,0 3-27 0,0 2-29 16,2 2-30-16,1 0-22 0,-2 0-21 15,2 3-11-15,-1 7 2 0,-1 3 2 0,-2 7 5 16,1 5 2-16,1 4 1 0,1 3 2 0,1 3 0 16,0 0 2-16,5 4-3 0,1 0-1 0,2 2 2 15,0-1-1-15,4-2 3 0,-1-1-1 16,1-1-2-16,3-3-1 0,0-2 0 0,3-3 5 15,-1 0 5-15,2-7 3 0,0-2 0 0,0-3 2 16,0-5 2-16,1-3 4 0,-4-4 8 16,3-3-2-16,-2-1-1 0,1-2 0 0,0-8-2 15,0-1 3-15,1-4 0 0,-2-2 0 0,0-3-2 16,-2-4-1-16,-1-1 0 0,-6-3-4 0,1-3-1 16,-1-1-5-16,-3-5-5 0,-5-1 1 15,0-3-7-15,0-2 3 0,-4-2-1 0,-3 1-2 0,3 3 0 16,-3 2-2-16,4 4 0 0,-2 8-4 15,1 3 0-15,-2 8-7 0,3 6-9 0,1 4-14 16,0 1-25-16,0 4-35 0,1 1-58 0,1 1-35 16,0 7-49-16,4 4-90 0,-1-2-309 15,0-1-915-15</inkml:trace>
  <inkml:trace contextRef="#ctx0" brushRef="#br0" timeOffset="160240.3905">11686 8074 2479 0,'0'0'163'0,"0"0"-3"0,0 0-7 16,0 0-2-16,0 0-7 0,0 0-32 15,0 0-22-15,0 0-23 0,0 0-21 0,0 0-19 16,0 0-20-16,0 0-15 0,0 0-14 0,0 0-1 16,-17-71 3-16,16 88 6 0,0 6 13 0,-2 5 0 15,1 3 3-15,-1 2 1 0,0 2 0 0,-1 1-1 16,1 0-1-16,0-1-2 0,-1-1 1 0,3 2 2 15,-2-4-1-15,2-2 0 0,1-2 2 16,0-1-3-16,2-3 4 0,2-2 0 0,2-2 0 16,1 0 4-16,1-1-1 0,2-4 0 0,2 0 2 15,2-2 2-15,-1-1-1 0,2-3 4 0,0-2 1 16,3-1-3-16,-1 0 2 0,1-2-1 16,1-3 0-16,0 0 0 0,2-1-2 0,-1 0-3 15,1 0-4-15,1 0 2 0,1-4-2 0,2 0 3 16,-3-2-2-16,4 0-6 15,0-3 4-15,0 0-5 0,1-1-4 0,-2-2-4 0,-1-2-20 16,1 0-23-16,-5-4-32 0,-4-1-40 0,-2-1-64 16,-6-1-114-16,-5 4-408 0,-1 6-953 0</inkml:trace>
  <inkml:trace contextRef="#ctx0" brushRef="#br0" timeOffset="160618.0689">11881 8147 1986 0,'0'0'155'0,"0"0"-35"16,0 0-20-16,0 0 10 0,0 0 24 16,0 0-1-16,0 0-13 0,0 0-9 0,0 0-18 15,0 0-15-15,0 0-10 0,0 0-5 0,136-37-1 16,-100 27-1-16,4-2-1 0,-2-1-4 16,2 1-6-16,-1-2-4 0,1 1-7 0,-6 2-3 15,-3-1-4-15,-3 2-4 0,-3 1 0 0,-7 0-2 16,0 1-1-16,-7 1 0 0,-3 2 1 0,-5 0 1 15,1 4-1-15,-4 0 0 0,0 1-7 16,0 0-7-16,0 0-5 0,0 0-9 0,0 0 0 16,0 1-4-16,0 0-4 0,0 2-9 0,-1 1-4 15,-3 3 4-15,2 5 4 0,1 5 10 16,-3 4 2-16,0 2 1 0,1 4 0 0,-2 0 2 16,3 1 3-16,-3 2-1 0,-1 1-1 0,3 1-1 15,-1 0 6-15,2 4-7 0,1-1-1 0,1 2 4 16,0-2-13-16,0-3 11 0,0-1 1 0,1-3-2 15,3-2 3-15,1-3-1 0,-3 0-2 16,4-6-1-16,-3-2-6 0,1-3-38 0,-2-2-44 16,2-4-72-16,-2-4-131 0,2 0-775 0,-1-2-688 15</inkml:trace>
  <inkml:trace contextRef="#ctx0" brushRef="#br0" timeOffset="161448.7525">13776 8006 1053 0,'0'0'617'0,"0"0"-488"16,0 0-28-16,0 0-2 0,0 0 41 15,0 0 37-15,0 0 2 0,0 0-24 0,0 0-33 16,0 0-32-16,0 0-23 0,120-116-22 0,-97 107-10 15,5-1-7-15,4 0-2 0,0 0-1 16,6 1-3-16,0 0-7 0,-1 1-5 0,1 2-6 16,-5 1-1-16,-1 2 0 0,-5-1-1 0,0 3-2 15,-8-1-2-15,-3 2-2 0,-2 0-5 0,-7 0-3 16,-1 0-11-16,-5 0-13 0,-1 0-6 0,0 5-3 16,-5 3-1-16,-2 0 9 0,-1 1 5 0,-2 2 4 15,-1 0 8-15,2 2 8 0,0-3 1 16,2 1 4-16,-1 1 1 0,1-1-1 0,2 1 1 15,0-1 2-15,2 0 3 0,-2-1 1 0,2 2 3 16,2-1 1-16,-1 2-1 0,-2 1 3 0,2 0 2 16,1 3 3-16,1 2 0 0,-1 1-2 15,1 5 1-15,-1-1-6 0,0 3 5 0,1 1 0 16,-2-2 0-16,2 2 5 0,0-2-7 0,0 2 0 16,0-1-2-16,0 2 1 0,0-2 1 0,0 1-2 15,0-1-10-15,0-1-26 0,0-2-41 16,0-1-78-16,-3-1-144 0,2-6-307 0,1-5-728 15</inkml:trace>
  <inkml:trace contextRef="#ctx0" brushRef="#br0" timeOffset="161819.4632">14727 8062 1537 0,'0'0'580'0,"0"0"-404"0,0 0-20 0,75-142-35 16,-63 118 11-16,2 5 6 0,-8 6-8 15,0 2-21-15,-5 5-22 0,-1 2-23 0,0 3-19 16,0 1-17-16,0 0-20 0,-1 0-13 0,-5 7-10 16,-4 3-2-16,-2 8 5 0,-7 6 4 15,-1 6 5-15,-3 3 1 0,-4 4 4 0,4 0 1 16,1 0-1-16,1 1 4 0,2-2-8 0,7-2 0 16,3-1-2-16,1-3-3 0,8-4 4 0,0-3 1 15,7-2 1-15,3-4 0 0,3-1 0 0,5-8 2 16,4-3 2-16,1-5 10 0,7 0-6 15,6-9-2-15,-2-2-2 0,6-7-5 0,1 0 8 16,0-1-1-16,-1-4 1 0,-3 1 1 16,-5-3-3-16,-7 0 2 0,0-2 1 0,-11-2 2 15,-2 0-6-15,-6-3-3 0,-6 0-5 0,-2-2-10 16,-9 0 0-16,-5 2-4 0,-2 1-2 0,2 4-3 16,-4 0 0-16,0 7-3 0,3 4-4 15,2 3-6-15,2 7-28 0,8 2-54 0,-1 4-80 0,5 2-93 16,1 6-185-16,2 2-364 0,3-3-270 0</inkml:trace>
  <inkml:trace contextRef="#ctx0" brushRef="#br0" timeOffset="162229.3925">15922 7843 2799 0,'0'0'114'16,"0"0"-23"-16,0 0-14 0,0 0 17 15,0 0 12-15,0 0-14 0,0 0-32 0,0 0-17 16,0 0-18-16,0 0-16 0,0 0-16 0,0 0-21 16,0 0 0-16,-11-62 2 0,10 82 13 15,1 4 12-15,-1 7-1 0,1 3 2 0,0 3-7 16,1 0 8-16,1 0 2 0,5 0 1 0,-1-1 3 16,-1-3-5-16,5-2-3 0,-1-2 0 0,1-3 2 15,1-2 1-15,0-3-2 0,1-5 0 16,6 1-1-16,-2-5 4 0,4-2 1 0,1-3 1 15,1-3 4-15,0-2-5 0,5-2 1 0,-3 0-1 16,-2-6 4-16,-1-2 2 0,0-5 1 0,-1-2 1 16,-2-3-4-16,-1-3 4 0,-3-3-3 0,3-2 0 15,-5-3 1-15,-1-2-7 0,1-3 0 16,-2-1-5-16,-1-2-2 0,1 2 1 0,-3 0-2 16,-3 0-1-16,1 6-7 0,-3 3 0 0,-1 5-6 15,-1 4-6-15,1 4 0 0,-1 4-20 0,1 2-16 16,2 2-23-16,0 2-40 0,0 1-34 15,3 2-46-15,0 0-49 0,8 0-72 0,-1 3-104 16,5 2-221-16,-5-2-96 0,-3-1 396 0</inkml:trace>
  <inkml:trace contextRef="#ctx0" brushRef="#br0" timeOffset="162649.8492">16733 7769 29 0,'0'0'623'0,"0"0"-14"0,0 0-144 16,0 0-124-16,0 0-85 0,0 0-58 0,120-68-47 15,-108 59-25-15,-2 2-21 0,-3 3-8 0,-4 0-6 16,-2 2-4-16,1-1-9 0,-2 3-10 15,0-1-4-15,0 1-14 0,0-1-7 0,0 0-7 16,0 1-9-16,-2-1-3 0,1 1-6 0,0 0-4 16,-1 0-3-16,-4 0-9 0,2 0-4 0,-4 0-2 15,-3 0-4-15,-1 1 2 0,-6 5 1 0,2 0 0 16,-1 1-1-16,0 1 5 0,0 0-3 16,3 2 2-16,1 0-2 0,3-1-1 0,1 2 1 15,0 1 2-15,5-2 0 0,-1 2-1 0,4-2-1 16,0 1-1-16,1 1-4 0,0 1 8 15,0-1-2-15,2 1 2 0,5 1 2 0,-1-2-3 16,1 2 1-16,3 0 1 0,0 1 4 0,1 0-6 16,2-1 1-16,4 0-1 0,-1 2-6 0,4 0 7 15,0-1 1-15,2 2 0 0,0 0 1 16,0-1-3-16,-2 0 2 0,0 0 0 0,-4 0 2 16,-2-3-3-16,-3-4-2 0,-4 1-1 0,-2-2 0 15,-1-3 1-15,-3 1 1 0,-1-1-1 0,-3 0-3 16,-5-1 2-16,-3 2 3 0,-4-2-1 0,-5 1 6 15,-1-3-5-15,-6-1 0 0,-1-1-2 0,-2 0-2 16,1 0 4-16,-1 0 0 0,2-1-2 16,6-2-4-16,2-1-6 0,7-1-12 0,3-1-17 15,3-1-20-15,5 0-29 0,2-2-37 0,2-3-44 16,12 1-68-16,2-4-139 0,2 3-275 16,-6 4-525-16</inkml:trace>
  <inkml:trace contextRef="#ctx0" brushRef="#br0" timeOffset="162967.2162">17488 7685 1241 0,'0'0'633'0,"0"0"-324"0,0 0-73 16,0 0-29-16,0 0 8 0,0 0-17 0,0 0-35 15,0 0-46-15,0 0-37 0,0 0-27 0,0 0-21 16,0 0-15-16,0 0-12 0,54-76-11 16,-65 77 0-16,-4 6-3 0,-4 5 2 0,-5 2 3 15,-3 3 2-15,-4 4 1 0,-1 0 2 16,1 2-1-16,0 2 0 0,1 2-1 0,6 0 0 15,0 0 1-15,6 0 0 0,3 1-2 0,3-3 2 16,4 0-4-16,5-1 4 0,2 1 4 0,1-2 0 0,1 2 1 16,5-2-2-16,7 0-2 15,1 0 3-15,6 0 3 0,5-2 1 0,2-2 2 16,6-3-2-16,2-1-2 0,-2-4 3 0,1-3 0 0,0-2 0 16,-1-3-3-16,-2-3 0 0,-1 0-3 15,-2-2-3-15,-2-4 1 0,-3-1-7 0,-5-3-2 16,-2-3-8-16,-5 1-13 0,-2-3-12 0,-3-1-24 15,-4 0-37-15,-2-1-75 0,0 0-145 16,-7 4-434-16,5 4-877 0</inkml:trace>
  <inkml:trace contextRef="#ctx0" brushRef="#br0" timeOffset="163224.6308">17193 7951 2109 0,'0'0'728'15,"0"0"-611"-15,0 0-31 0,0 0-9 16,0 0 4-16,0 0 0 0,0 0-20 0,0 0-18 16,0 0-7-16,0 0-6 0,0 0 2 0,0 0 4 15,0 0 4-15,132-9-1 0,-86 9-3 16,3 0-5-16,-2 0-5 0,1 0 0 0,-4-3-6 0,1-3-4 16,-6 0-1-16,-4 1-8 0,-3 0-4 15,-5 0-3-15,-6 1-2 0,-5 2 1 0,-4 0-4 16,-8 2-8-16,-1-1-22 0,-3 0-32 15,-1 0-41-15,-5-1-74 0,-5 1-120 0,2 1-448 16,2 0-946-16</inkml:trace>
  <inkml:trace contextRef="#ctx0" brushRef="#br0" timeOffset="182392.3584">13016 4418 0 0,'0'0'0'15,"0"0"0"-15,0 0 0 0,0 0 0 0,0 0 25 16,0 0 316-16,0 0 42 0,0 0-34 0,0 0-85 16,0 0-80-16,0 0-49 0,0 0-26 0,-28-2-22 15,29 2-16-15,2-2-22 0,-2 2-14 16,-1 0-18-16,2-1-6 0,2-1-7 0,1 1 13 15,5 0 25-15,4-2 26 0,5-3 29 0,9-3 13 16,5-2 6-16,10-6-5 0,7-1-15 16,4-4-21-16,4-2-18 0,5-1-15 0,0-1-6 0,0 2-6 15,2 2-4-15,-5 1-4 0,-3 3-3 16,-5 1-1-16,-4 5-6 0,-8-2-3 16,-6 6-2-16,-5-1 3 0,-4 4-4 0,-7-1 0 0,-1 2 0 15,-8 2-3-15,-3 1 7 0,-3 1 6 16,-1 0 5-16,-2 0 6 0,0 0 4 0,0 0-1 15,0 0-4-15,0 0-6 0,-4 0-11 0,1 0-7 16,2 0-13-16,0 0-9 0,0 0-6 16,-1 0-13-16,-2 0-12 0,2 0-21 0,-1 0-37 15,-5 0-61-15,-1 1-90 0,-1 1-182 0,3 1-440 16,2-2-333-16</inkml:trace>
  <inkml:trace contextRef="#ctx0" brushRef="#br0" timeOffset="183716.028">15138 3837 1923 0,'0'0'61'0,"0"0"9"16,0 0 40-16,0 0 31 0,0 0 15 0,0 0-20 16,0 0-40-16,-9-118-19 0,7 113-9 0,-2 1-6 15,-2 0-5-15,3 1-12 0,-4-1-11 16,2 3-7-16,-1-1-5 0,-1 2-8 16,2 0-5-16,-3 0-6 0,-1 0-8 0,-1 5-8 15,-1 4-4-15,-2 3-5 0,-4 7 5 0,-2 6 7 0,-3 7 7 16,0 7 7-16,-3 4 1 0,2 2 0 15,2-1-1-15,6-1-1 0,-1-2-1 16,6-5-3-16,5-4-2 0,0-1-2 0,4-4-2 0,1-1 1 16,3-2-2-16,5-1 3 0,3-2 0 15,6-2-1-15,-3 0 3 0,6-2-2 0,1-3 0 16,6-2 0-16,-3 0-1 0,6-4 0 0,4 0 5 16,-1-3 0-16,1-1 3 0,2-3 7 15,-2-1-7-15,-1 0 3 0,2-5-2 0,-2 0-10 16,-3-3-7-16,1 0-28 0,-4-2-45 0,-3-1-74 15,-5 1-132-15,-6 0-331 0,-5 3-716 0</inkml:trace>
  <inkml:trace contextRef="#ctx0" brushRef="#br0" timeOffset="184458.6626">14888 4205 1470 0,'0'0'128'15,"0"0"-56"-15,0 0-35 0,0 0 35 0,0 0 32 16,0 0 10-16,0 0-2 0,0 0-16 0,0 0-3 16,0 0 5-16,0 0-1 0,0 0-17 0,0 0-14 15,0 0-10-15,130-18-12 0,-90 1 0 16,2-4-5-16,2-2-3 0,-2 0 2 0,0-2 0 16,-1-1-3-16,-1-5 0 0,-1 2 0 0,-6-2-6 15,-2 0 1-15,-3 1 4 0,-8 3-4 16,-6 2 12-16,-4 3 3 0,-3 3 2 0,-6 2-1 15,-1 2-9-15,0 2-7 0,-4 0-6 0,-3 1-4 16,-2 3-9-16,1 3-5 0,4 2-2 16,-3 2-8-16,5 0 6 0,0 1-6 0,1 1-6 0,1 0-6 15,0 0-15-15,0 0-13 0,0 5 2 16,-4 6 5-16,2 5 7 0,1 5 15 0,1 3 6 0,0 4 0 16,0 0 10-16,0 3 1 15,0-1-2-15,1 2 5 0,6-3-3 0,-4 1 1 0,4-4 0 16,-3-2 1-16,4 0-2 0,1-2 0 0,0-2 3 15,0 0-8-15,-2-2 9 0,3-3 0 16,-1-4-3-16,0-1 5 0,-1-2-4 0,-4-2-2 16,2-3 5-16,-4-1 6 0,-1-2-1 0,0 0 11 15,-1 0 9-15,0 0 4 0,0 0 19 16,0-5-3-16,0-6-14 0,-2-5-10 0,-1-6-21 16,-4-4-6-16,-3-3 0 0,2-6 4 0,-2-4-4 15,0-3 1-15,0-1 0 0,3-5-12 0,-1 2 12 16,0 0-2-16,4 4 0 0,-1 3 5 15,4 9-6-15,0 5 1 0,0 8-3 0,1 6 3 16,0 3-7-16,0 3-2 0,0 4-8 0,0 1-24 16,0 0-2-16,2 6-4 0,6 5 0 15,3 6 21-15,2 4 6 0,6 7 8 0,1 3 9 0,3 3 3 16,4 1 1-16,2-2 1 0,1-1-2 16,3 0-3-16,0-1 5 0,5-4-1 0,1-1 4 15,1-5 6-15,-1-2-4 0,-4-4-1 16,-2-2 3-16,-4-4-5 0,-4-4 2 0,-9-1 0 15,-2-4 3-15,-8 0 8 0,-1 0 15 0,-3-2 9 16,0-4 0-16,-2-4-2 0,0-6-17 0,0-3-9 16,-4-3-5-16,-4-5-3 0,-2 0 0 15,-3-4-5-15,-3 0 2 0,1-3-5 0,-2 1 4 0,-2-1-1 16,2 0-1-16,2 0 4 0,2 1-10 16,-1 5-2-16,4 5-4 0,5 3-12 15,-1 6-6-15,3 5-16 0,1 3-32 0,2 4-50 0,2 2-33 16,3 0-40-16,5 8-52 0,6 1-97 15,-5 1-319-15,-2-5-811 0</inkml:trace>
  <inkml:trace contextRef="#ctx0" brushRef="#br0" timeOffset="184929.8468">16407 3532 2402 0,'0'0'259'0,"0"0"-157"16,0 0-29-16,0 0 24 0,0 0 21 15,0 0 8-15,-21-120-19 0,12 108-29 16,0 3-21-16,4 2-17 0,-2 1-4 0,4 3-17 16,-2 3-6-16,3 0-6 0,2 0-11 0,0 0-3 0,-1 0-15 15,0 3-8-15,-6 5-7 0,3 8 8 0,-5 6 10 16,-1 7 8-16,-3 5 9 0,1 2-4 16,0 4 1-16,0 2 2 0,2-1-2 0,2 0 2 15,1-4 2-15,1 1-1 0,5-4 2 0,1 0-2 16,0-2 1-16,1-3 0 0,7-1-2 0,1-2-2 15,2-7 0-15,1-1-2 0,3-4 2 16,1-4 4-16,4-3 3 0,-1-3 4 0,1-3 1 16,1-1 2-16,1-2 0 0,-2-7 2 0,1 0 5 15,-1-4 2-15,-2-4 5 0,-3-2 3 16,2-1 1-16,-6-5 2 0,-1 0-2 0,-2-2 0 16,0 2-3-16,-5-1-3 0,-1 5-1 0,0 3-3 15,1 4 2-15,-2 4 1 0,-1 4 0 0,0 4-1 16,0 2-7-16,0 0-4 0,0 0-9 15,0 0-9-15,0 0-8 0,0 2-11 0,0 5-5 0,-1 4 6 16,1 5 11-16,0 6 10 0,0 3 9 16,2 4 1-16,1 0-3 0,3 0 0 0,-1 2 1 15,4-3-1-15,-1-1 1 0,0-2-1 0,-3-2 2 16,5-1-3-16,-2-3 0 0,0-2-1 0,-3-3-7 16,4-3-19-16,-1-1-34 0,-1-2-56 15,-2-2-71-15,4-2-96 0,-4-3-236 0,0-1-876 0</inkml:trace>
  <inkml:trace contextRef="#ctx0" brushRef="#br0" timeOffset="185402.2997">16964 3246 1733 0,'0'0'936'0,"0"0"-820"0,0 0-2 0,0 0 7 15,0 0 7-15,0 0-5 0,0 0-36 0,0 0-35 16,0 0-27-16,0 0-20 0,0 0-17 15,0 0-17-15,0 0 0 0,0 0 0 0,-4 0 10 16,0 23 17-16,-3 3 6 0,0 5 1 0,-3 2-1 16,-1 0 0-16,-2 2-1 0,0-2 2 0,1 0 0 15,2-2-2-15,0-2-6 0,1-1-1 0,6-5 1 16,1-2 0-16,2-1 3 0,0-2-2 16,1-3 0-16,3-2 0 0,6-1 2 0,-1-2 2 15,1-2 2-15,2-1 1 0,1-3 1 0,3-1 4 16,-1-3 4-16,2 0 2 0,2-1 2 0,0-8 3 15,-1 0 2-15,0-3 1 0,0-3 5 16,-1 0-2-16,-4-1 1 0,2 0-1 0,-4-1-7 16,-1 1 7-16,-4 2-3 0,2 0 2 0,-1 1 2 15,-4 1-3-15,2 2-2 0,-3 3 1 0,-1 3 1 16,0 1 2-16,-1 3-4 0,0 0-7 0,0 0-6 16,0 2-14-16,0 0-6 0,0 1-10 15,0 0-7-15,-1 1-2 0,1 6 7 0,0 3 12 16,0 7 11-16,2 2 3 0,0 4-2 0,5 1-2 15,1 4-7-15,0-2 8 0,2 2 0 16,2-1 1-16,0 1 3 0,1-3-4 0,-1 0 0 0,3-1 0 16,-3-1 2-16,0-2-2 0,-1-2-1 15,2-2-4-15,-4-4-16 0,-1 0-25 16,1-2-36-16,-1-3-62 0,-5 1-89 0,0-5-239 0,-1-2-1263 16</inkml:trace>
  <inkml:trace contextRef="#ctx0" brushRef="#br0" timeOffset="185759.9647">15062 4610 3100 0,'0'0'86'0,"0"0"-57"0,-137 47-16 15,107-33-9-15,14-5 9 0,9-4 21 16,7-3 8-16,0-2-4 0,8 0-13 0,7-1-13 16,13-5 3-16,11-5 8 0,14-6 9 0,18-6-1 15,17-10-5-15,14-7-1 0,13-6-1 0,16-6-4 16,10-4-1-16,6-4 3 0,10-5-9 0,4 1-5 16,-2-3-2-16,2 6-10 0,-1 3 5 0,-9 8 3 15,-9 7 0-15,-16 7-1 0,-13 10-1 16,-16 4 0-16,-20 6-1 0,-16 3 4 0,-16 5-2 15,-19 1 0-15,-9 4 2 0,-11 1-3 0,-5 2 5 16,-1 0-10-16,-8 0-16 0,-4 0-14 16,-7 0-19-16,-9 5-25 0,-6 3-31 0,-14 4-47 15,-3 3-97-15,8-3-185 0,12-2-1012 0</inkml:trace>
  <inkml:trace contextRef="#ctx0" brushRef="#br0" timeOffset="186027.8085">15256 4814 3115 0,'0'0'82'0,"0"0"-8"0,0 0-23 16,0 0-7-16,0 0 11 0,0 0-1 0,0 0-3 16,0 0-6-16,146-89-12 0,-76 52-7 15,13-6-5-15,17-2-2 0,12-2-2 0,8-1 0 16,4 1-3-16,4-1 0 0,-2 1-2 0,2 1-6 15,-4 3-2-15,-5 1-4 0,-7 4-5 16,-9 5 7-16,-11 6 2 0,-10 2-3 0,-13 8 4 16,-14 3-9-16,-11 3-9 0,-11 6-12 0,-12 0-21 15,-10 4-30-15,-8 0-35 0,-3 1-52 0,-4 0-52 16,-10 5-120-16,1-1-461 0,3-1-833 0</inkml:trace>
  <inkml:trace contextRef="#ctx0" brushRef="#br0" timeOffset="203687.6675">17291 4764 2919 0,'0'0'103'0,"0"0"-53"0,0 0-12 16,0 0 12-16,0 0 17 0,0 0 13 0,0 0-13 16,0 0-20-16,0 0-20 0,0 0-18 0,0 0-2 15,0 0-3-15,87-90 0 0,-61 71 5 0,7-1 3 16,4-1 5-16,7-2-3 0,1 1 2 0,4 0-5 15,-1-3-3-15,3 2-2 0,-1 0-4 16,-2 2 1-16,-4 0 0 0,-6 3 0 0,-8 5 0 16,-4 1 0-16,-12 5 0 0,-3 2-1 15,-5 3 3-15,-6 1-1 0,0 1-2 0,0 0-6 16,-2 0-13-16,-2 1-8 0,0 1-12 16,-3-1-4-16,-2 3-10 0,-1 1-23 0,-4 1-31 0,-2 2-55 15,2 0-75-15,-1 3-133 0,5-3-387 0,4-3-801 16</inkml:trace>
  <inkml:trace contextRef="#ctx0" brushRef="#br0" timeOffset="204270.1411">18310 3980 2473 0,'0'0'57'15,"0"0"-7"-15,0 0-1 0,0 0 11 16,0 0 9-16,0 0-12 0,0 0-24 0,0 0-24 16,0 0-11-16,0 0-1 0,0 0 4 15,44-131 1-15,-23 116 0 0,1 0-1 0,0 1-1 16,1 2 1-16,-1 3-1 0,-3-1 2 0,0 3-1 15,-3 2-2-15,-3 1-1 0,-2 2-7 0,-5 2-6 16,-1 0-9-16,1 0-8 0,-2 3-1 16,-3 4 4-16,2 3 6 0,-3 3 4 0,0 2 9 0,-3 2 1 15,-4 1 2-15,-4 4 8 0,-2-1-1 16,-2 2 4-16,0 1 4 0,0-3-4 0,0-2 1 16,1 0-3-16,2-2-2 0,1-2 0 0,1-1 0 15,2-2 2-15,2-1-2 0,2-4-2 16,2-3-7-16,2-1-4 0,0-2-2 0,0-1 1 15,1 1 10-15,1-1 12 0,5 0 13 0,-1 0 13 16,7 0 6-16,-1 0 2 0,5-5-8 0,4-1-7 16,2 0-9-16,2-2-5 0,2 1 0 15,1 1 0-15,-2 1-3 0,2 1-2 0,-1 2-3 16,-3 1-6-16,-2 1 0 0,-4 0-1 0,0 0-2 16,-4 3-2-16,-3 2-7 0,-1 1-2 0,-4 2-1 15,-2 1 0-15,-3 1 9 0,-1 1 4 0,-1 2 6 16,-5 1 5-16,-6 0 3 0,-3 1 0 0,-2 0 0 15,-4 0 2-15,0-1-4 0,-3-1-1 16,-1 1 1-16,1-2-5 0,0-1 1 0,-2-1-6 16,6-2-11-16,-1-2-14 0,1-2-24 0,7-3-26 15,2-1-37-15,2 0-60 0,5-2-139 0,2-4-384 16,2 3-627-16</inkml:trace>
  <inkml:trace contextRef="#ctx0" brushRef="#br0" timeOffset="204645.7383">19071 3623 654 0,'0'0'256'16,"0"0"-45"-16,0 0 42 0,0 0 68 0,0 0 59 15,0 0 5-15,0 0-79 0,0 0-111 16,0 0-82-16,0 0-53 0,0 0-33 0,0 0-21 16,0 0-11-16,0 0-11 0,24-25-6 0,-38 35 3 15,-2 6 1-15,-4 4 12 0,0 3 5 16,-3 1 1-16,2 3 4 0,3-1-4 0,-1 2 0 15,3-1 0-15,0 1 1 0,3-3-1 0,2 1-1 16,6-3-3-16,2-1-6 0,3-4 5 0,3-1-1 16,5-2 7-16,5-2 6 0,2-1-3 0,5-5 3 15,4-1 2-15,2-4 2 0,1-2 1 0,2-1 1 16,1-6 1-16,-4-2-4 0,0-2 6 16,-5-3 0-16,-3-1 3 0,-4-1 14 0,-4 0 0 15,-2-3 7-15,-3 1-3 0,-4-3-7 0,-1-2-7 16,0 0-10-16,-4-2-2 0,-3 1-12 0,-1-1 4 15,-2 3-1-15,-2 2-6 0,1 3-3 16,-4 1-10-16,0 4-7 0,0 2-4 0,0 2-7 16,1 2-6-16,1 2-21 0,1 3-34 0,-1 1-44 15,4 5-55-15,2 4-79 0,3 3-200 16,2-2-398-16,0-3-281 0</inkml:trace>
  <inkml:trace contextRef="#ctx0" brushRef="#br0" timeOffset="205324.5401">19645 3443 1985 0,'0'0'176'0,"0"0"-78"16,0 0 7-16,0 0 25 0,0 0 21 0,0 0-14 16,0 0-37-16,0 0-39 0,0 0-25 0,0 0-14 15,0 0-8-15,0 0-3 0,0 0 0 16,0 0 0-16,-8-15-3 0,8 15-3 0,2 0-3 16,-1 3 0-16,1 0 2 0,5 4-2 0,-1 2-1 15,4 4 1-15,0 5 0 0,2 3 2 0,2 4-2 16,-2 2 4-16,5 4-6 0,-4 0 3 15,3 1 2-15,-2 0-8 0,2-1 8 0,-2-3 1 16,2 0-1-16,-2-2 6 0,1-2-5 0,0-4-2 16,-4-2-1-16,1-2 4 0,-3-2 0 0,0-3 2 15,0 0 2-15,-4-2-8 0,-2-4 5 0,0-1 0 16,-2-3 0-16,-1 0 10 0,0-1 4 16,0 0 11-16,0 0 11 0,0 0 11 15,0 0 5-15,-1 0 5 0,-2-3-11 0,-4-5-21 0,-3-4-13 16,-2-4-15-16,-6-3-4 0,-1-2 6 15,-4-3-5-15,-1-2 2 0,-2-3-1 0,1-2 1 0,-1-2 1 16,0-2-2-16,2 0 2 0,2-1-4 16,5 1 1-16,3 5-1 0,4 4-2 0,2 6 4 15,4 3-9-15,3 7-9 0,1 2-2 0,0 1-1 16,1 0-1-16,3-1 4 0,5-1-4 16,1 0-12-16,5-1 7 0,3 0 2 0,6 2 8 15,1 0 7-15,4 1-4 0,-1 4 1 0,1-1-4 16,1 3 3-16,0 1-2 0,-2 0-3 0,1 2-1 15,-7 4-11-15,1-1 6 0,-3 4 2 0,-4-1-1 16,-3 0 9-16,-1 0-6 0,-2 0 0 16,-2 0 0-16,-1 0-5 0,-5 0-2 0,-1-2-2 15,-1 2 5-15,-3 1 3 0,-6 2 17 16,-7 2 5-16,-4-1 4 0,-4 2 5 0,-3 1-8 0,-4 0-1 16,-3-1 1-16,3-1-4 0,0 1 0 15,1-3-7-15,4-2-32 0,3-1-59 0,8-3-81 16,4 0-165-16,4-2-448 0,5-1-756 15</inkml:trace>
  <inkml:trace contextRef="#ctx0" brushRef="#br0" timeOffset="206024.2778">20168 3202 2214 0,'0'0'180'0,"0"0"-60"0,0 0-63 0,0 0-27 15,0 0-2-15,0 0-4 0,0 0-9 16,0 0-6-16,0 0 0 0,0 0-4 0,0 0-1 16,0 0-2-16,0 0-3 0,-121 112 2 0,112-95 0 15,1-2 0-15,2 3 1 0,-1-4-2 0,5 2-2 16,-2-1-2-16,3-2 4 0,-1-1-3 16,2 0 0-16,0-3 0 0,0-1-4 0,4-1-2 0,0-2-1 15,1-3 6-15,-1 1 10 0,2-3 14 16,3 0 10-16,-1 0 5 0,2-4 4 0,3-3-4 15,-1-1 1-15,2-2 1 0,-4 0 0 16,-1-1 4-16,-2-3-1 0,-1 0 6 0,-1 0-3 16,-2 0-2-16,-2-1-9 0,-1 1-12 0,0 1-3 15,0 2-4-15,0 4 7 0,0 1 1 0,0 3-7 16,-1 1-2-16,1 2-11 0,-1 0-6 0,1 0-6 16,0 0-13-16,0 0-11 0,0 0-17 15,0 0-19-15,0 3-20 0,0 0 14 0,1 2 19 16,2 0 26-16,3 2 34 0,-2-1 6 0,5 1 1 15,0-1 4-15,0-2 0 0,1 0 2 0,1-2 2 16,1-1 4-16,3-1 0 0,0 0 0 0,4-5-1 16,-1-1-4-16,1-4 0 0,1 0-2 0,-2-1-2 15,-1-3 3-15,-1 0-2 0,-2-1 8 0,-3-1 4 16,-2-2 0-16,-3-3-1 0,-2-4-6 16,-3-3-5-16,-1-3-4 0,0-2 3 15,-2-2-2-15,-7-1-2 0,0-3 1 0,-2 1-5 16,-3-1 3-16,-1 1 5 0,1 1 9 0,-3 3 2 15,2 2-4-15,0 4-4 0,1 2-15 16,-2 4 7-16,3 3-1 0,0 3 2 0,1 2 5 0,2 3-7 16,2 4 0-16,2 5-4 0,5-2 2 15,-2 4-4-15,3 0-2 0,0 0-5 0,0 0-14 16,0 0-8-16,0 0-20 0,2 0-21 0,0 4 14 16,4 4 12-16,2 6 21 0,2 4 24 15,2 4-3-15,1 0-1 0,0 4 1 0,3 1 0 16,-2 3-4-16,3 0 7 0,-2 4 0 0,2 0 1 15,-1 0 4-15,-1 3-6 0,1-3 5 0,-2 1-3 16,1-2 2-16,-1 1 2 0,-1-1 1 0,0-2 4 16,0-2 0-16,0-3-4 0,-3-3-10 15,1-2-11-15,-1-5-39 0,-2-1-60 0,-4-4-97 16,1-1-212-16,-2-4-494 0,-2-2-510 0</inkml:trace>
  <inkml:trace contextRef="#ctx0" brushRef="#br0" timeOffset="207039.1177">20024 3078 2183 0,'0'0'223'15,"0"0"-169"-15,0 0-17 0,0 0 15 16,0 0 10-16,0 0-7 0,0 0-31 0,0 0-21 16,0 0 2-16,0 0 19 0,0 0 22 0,0 0-1 15,143-45-6-15,-85 31-9 0,5-4-3 0,0-1-2 16,2 0-5-16,-4-2 0 0,-4 0-4 15,-5-1-2-15,-4 1 2 0,-9 2 7 0,-7 2 5 16,-10 0 12-16,-4 2 12 0,-7 3 5 0,-6 1 3 16,-3-1-3-16,-2 3-10 0,0 2-9 15,-4-1-12-15,0 5-6 0,-2-1-13 0,0 3-9 16,-1 1-12-16,-1 0-16 0,-1 0-8 0,-4 6-3 16,1 5 5-16,-6 5 12 0,2 4 5 0,1 1 6 15,0 4-3-15,2-1-1 0,5 0 6 16,2 0-1-16,0 0 6 0,5 0-2 0,1-3-3 15,0-3 3-15,7 1 4 0,0-3 6 0,3-1 3 16,0-2-2-16,3-2-2 0,0-1 4 16,4-4 3-16,-1 1 7 0,3-5 4 0,1-2 2 0,2 0-1 15,-3-6-2-15,1-2 0 0,1-3-1 16,-2-1 0-16,1-3 2 0,0-1-3 16,-2-2-2-16,-3-1 2 0,1-3 3 0,-3-2 1 0,-2-2 3 15,-2-1-8-15,1 0 3 0,-5 1 4 0,-1 2-4 16,-3 3 2-16,-1 3-9 0,0 4-6 15,0 4 3-15,0 4-4 0,0 4 1 0,0 0-9 16,-1 2-11-16,1 0-13 0,-1 0-16 0,1 0-17 16,0 2-17-16,0 1 3 0,0 5 21 0,0 3 20 15,0 3 28-15,0 1 6 16,2 0 1-16,0-1 0 0,4 0 2 0,-3-1-1 0,5-2 1 16,-2-2 0-16,0 0-3 0,3-2 4 0,-2 0 2 15,-1-2 2-15,2-1 1 0,-1-1 4 16,-3-3 6-16,5 0 4 0,-1 0 8 0,1 0-3 15,-1-3-4-15,5-3-5 0,-1-1-5 0,1-4 2 16,0 1 0-16,2-3-1 0,-4 1 4 0,-2-4-1 16,2 0-3-16,-3-1-1 0,-2-1-6 15,0-1-2-15,-1 3-3 0,-1 2 0 0,-2 3-2 16,-1 3 0-16,0 4 0 0,-1 2-4 0,2 2-8 16,-2 0-13-16,0 0-17 0,0 0-16 0,0 0-8 15,1 5 11-15,3 2 13 0,-2 2 20 0,4 2 14 16,-2 1 4-16,3 0 4 0,-3 0 0 15,3-3 1-15,-4 0-2 0,3-4-2 0,-3-2 2 16,3 1 1-16,-2-2 0 0,3-1 2 0,-3-1 3 16,4 0 5-16,2 0 5 0,2-2 2 0,2-5-4 15,1-1-1-15,2-1-4 0,-3-3-3 16,1-1 2-16,0 0 0 0,-5-1 4 0,1 0 1 16,-1-2 0-16,-1-1 0 0,-3 0 0 0,-1-3 0 15,2 0-2-15,-4-5-1 0,-3 0-5 0,1-2-5 16,-1-2 1-16,0-2 2 15,0-1-1-15,-3-2 2 0,-4 0 0 0,3 2-3 0,-3 1 1 16,-1 3 1-16,1 2-2 0,-1 3 3 0,-1 0-2 16,0 1 3-16,-1 1 0 0,1 1-4 15,0-1 1-15,1 5-3 0,-2 0-1 0,2 2 1 16,-1 1 6-16,1 1 0 0,0 1 2 0,4 4 2 16,-2 3-7-16,4-1-2 0,2 3 2 0,0-1-5 15,0 3 0-15,0 0-3 0,0 0-20 0,0 0-15 16,0 0-22-16,0 6-21 0,0 5 16 0,0 7 15 15,2 7 24-15,3 6 26 0,-2 5 1 0,4 1 3 16,1-1 1-16,-1 2 2 0,4-2-2 16,1 2-4-16,1 0 4 0,-2 1 0 0,1-1 3 15,0-1 2-15,2-2-4 0,-2-3-17 0,-4-3-45 16,0 0-71-16,-1-6-85 0,-6-1-131 16,0-4-248-16,-1-6-242 0,0-3-108 0</inkml:trace>
  <inkml:trace contextRef="#ctx0" brushRef="#br0" timeOffset="207371.1367">21303 2607 524 0,'0'0'584'0,"0"0"-368"16,0 0-32-16,0 0 22 0,0 0 26 0,0 0 5 15,0 0-25-15,0 0-43 0,0 0-41 16,0 0-25-16,0 0-24 0,0 0-20 0,0 0-14 16,-81-37-16-16,84 35-5 0,6-2-5 0,3-1-4 15,6-3 2-15,4 0-1 0,7-3 4 0,2-2 1 16,1 1 0-16,5-2 1 0,-3-2 3 0,5 1 11 15,-7-1 0-15,0 0 0 0,-3 2-1 16,-2 0-7-16,-7 3 2 0,-4 0 2 0,-2 3-2 16,-3 1 0-16,-6 1 5 0,2 0 1 0,-5 2-2 15,1 0 0-15,0-1-16 0,-2 3-6 0,-1-1-5 16,1 2-7-16,-1 1 1 0,0 0-2 0,0 0-4 16,0 0-3-16,0 0 0 0,0 0-1 15,0 0 0-15,0 0 4 0,0 0-3 0,0 0-2 16,0 0 0-16,0 0-3 0,0 0 3 0,0 0 2 15,0 0 0-15,0 0-2 0,0 0-2 16,0 0-5-16,0 0-6 0,0 0-16 0,0-1-27 16,0 0-37-16,0 0-60 0,0-3-156 0,0 2-521 15,0 0-811-15</inkml:trace>
  <inkml:trace contextRef="#ctx0" brushRef="#br0" timeOffset="207772.6426">21612 2441 2437 0,'0'0'41'0,"0"0"-11"0,0 0 13 0,0 0 25 15,0 0 30-15,0 0 17 0,0 0-16 16,0 0-31-16,0 0-28 0,0 0-21 0,0 0-8 16,0 0 2-16,0 0 4 0,0 0-3 15,76-95 2-15,-76 95-6 0,0 2-11 0,0-1-8 0,0 0-16 16,-2 1-18-16,-1 3-3 0,2 2 12 16,-1 5 13-16,-4 3 19 0,4 1 6 0,-3 3-7 15,0 1 1-15,3 0 0 0,0-3 3 0,0 2 2 16,0 0-1-16,2 0-1 0,0 1 1 15,0-3-1-15,0-1 2 0,2-1-1 0,2-1-1 16,-2-3-3-16,3 0 4 0,-1-2 1 0,-2-2 2 16,4 1 7-16,-3-2-6 0,3 0-3 0,-2-1-6 15,3 1-20-15,-4-2-44 0,2 2-80 0,-1-1-181 16,-3-1-532-16,-1-1-701 0</inkml:trace>
  <inkml:trace contextRef="#ctx0" brushRef="#br0" timeOffset="208375.7291">19335 5000 2467 0,'0'0'106'16,"0"0"2"-16,0 0-11 0,0 0 8 0,0 0-10 15,0 0-22-15,0 0-20 0,0 0-10 0,0 0-4 16,0 0-4-16,0 0-1 0,141-123-9 0,-111 107-3 16,1 1-3-16,0-1-7 0,0 2 1 15,-1-2-3-15,0 2-5 0,-4 1 0 0,-1 1-1 16,-4 3-2-16,-5 3 1 0,-2 0 2 0,-7 2-4 15,-2 2 1-15,-2 0-4 0,-2 2-6 0,-1 0-4 16,0 0-15-16,0 0-22 0,-1 0-36 16,-2-1-56-16,1 1-85 0,-2 0-222 0,0 0-467 15,3 0-555-15</inkml:trace>
  <inkml:trace contextRef="#ctx0" brushRef="#br0" timeOffset="208725.2754">20322 4187 2391 0,'0'0'167'0,"0"0"-20"15,0 0 11-15,0 0 9 0,0 0-5 0,0 0-28 16,0 0-39-16,0 0-25 0,0 0-22 0,0 0-12 16,0 0-8-16,0 0-15 0,0 0-2 15,0 0-8-15,0-71-7 0,-5 71-5 0,-2 1-7 16,-3 5-4-16,-4 5-1 0,-3 3 8 0,-2 7-3 15,-2 4 5-15,0 5 1 0,2 1-6 16,0 3 8-16,5-1 2 0,1 0 3 0,4-1 3 16,3 0 0-16,3 1-3 0,3-4-1 0,0-3 0 15,5 1 0-15,5-5 3 0,6-3-1 0,2-1-2 16,5-2 4-16,1-2 2 0,5-5 0 0,0 0 3 16,4-5-1-16,0-2-3 0,2-2 1 0,-3-3-1 15,3-5-4-15,0-3-1 0,-3-3-2 0,-1-2-4 16,-3-2-2-16,-6 0-9 0,-3-2-18 15,-6 0-25-15,-5 3-34 0,-4-1-43 0,-4 3-82 16,-2 3-165-16,-4 3-472 0,1 4-710 0</inkml:trace>
  <inkml:trace contextRef="#ctx0" brushRef="#br0" timeOffset="209100.6091">19945 4673 1185 0,'0'0'147'0,"0"0"2"15,0 0 66-15,0 0 51 0,124-52-19 0,-85 33-63 16,5-2-56-16,4-3-30 0,7-3-5 16,0-1-6-16,6-4-1 0,-1 0-10 0,1-1-14 0,0-2-8 15,-1-1-16-15,-7-2-5 0,-2 1-8 16,-6-1-2-16,-5 1 4 0,-5 1-1 16,-9 4 5-16,-4 3-1 0,-5 5 5 0,-5 2 3 0,-6 5 1 15,-2 0 2-15,-3 4-4 0,-1 0-4 16,0 3-5-16,-5 2-6 0,0 1-6 0,0 1-6 15,2 2-4-15,-2 4-6 0,3 0-4 0,2 0-3 16,-1 0-11-16,0 0-11 0,-4 6-1 0,1 5-1 16,-4 5 10-16,-1 7 12 0,-2 1 4 0,0 5 1 15,2 1 0-15,-2-1-3 0,4 3 0 16,-2 2 1-16,2 0 2 0,-2 0 4 0,6-3-2 16,-3-4 1-16,5-2 4 0,1-2-2 0,0-1 2 15,0-2 0-15,0-2-7 0,1-1 3 16,2-3-4-16,0-3-11 0,-1-3-21 0,-2-1-39 15,1-2-54-15,-1-1-59 0,0-4-64 0,0 0-89 16,0 0-234-16,-1-3-365 0,-1 2 75 0</inkml:trace>
  <inkml:trace contextRef="#ctx0" brushRef="#br0" timeOffset="209309.2167">20631 4159 849 0,'0'0'559'0,"0"0"-159"0,0 0-119 15,0 0-42-15,0 0-26 0,0 0-36 0,0 0-51 16,0 0-51-16,0 0-44 0,0 0-25 15,0 0-6-15,0 0 3 0,0 0 5 0,25-40 5 16,0 46 3-16,6 1 3 0,4-2 1 0,6 0 4 16,0 1 1-16,7-1-3 0,-1-1-3 0,2 1-7 15,0 0-4-15,-4-2-1 0,-5 2-1 16,-4-2-4-16,-7 0-4 0,-6 0-9 0,-3-1-15 16,-4-2-24-16,-7 1-38 0,-3-1-55 0,-2 0-68 15,-4 0-87-15,0-2-207 0,0-1-284 0,0 1-248 16</inkml:trace>
  <inkml:trace contextRef="#ctx0" brushRef="#br0" timeOffset="209812.5081">21179 4074 0 0,'0'0'0'0,"0"0"343"0,0 0 161 0,0 0-37 16,0 0-100-16,-41-125-53 0,38 110-61 0,1 1-40 15,2 6-31-15,0 2-37 0,0 4-30 16,0 1-25-16,0 1-29 0,0 0-28 0,0 0-20 16,0 1-17-16,0 1-11 0,2 4 2 15,4 1 6-15,2 5 5 0,1 2 8 0,2 2-2 0,3 2 0 16,-1 2-1-16,6-1 1 0,-2 2 0 15,3 2 0-15,1-4 3 0,-1 2 0 0,1-3 1 16,-1-1 1-16,-5-1-3 0,3-1-1 0,-6-4-1 16,-1-1-2-16,-3-3 1 0,-1-1 3 0,-4-2 1 15,-1-2 4-15,0-1 6 0,-2-1 12 0,0 0 20 16,0 0 17-16,0 0 9 0,0 0 2 16,-4-3-15-16,1-3-20 0,-5-5-17 0,-3-3-17 15,-1-4-6-15,-6-2-2 0,1-3 1 0,-2-2-1 16,-1-1 2-16,-2-3 2 0,0-3-2 15,0-2-1-15,3 0 0 0,-2-4-4 0,1 5 4 16,2 1 0-16,5 1 1 0,0 5-1 0,4 3 1 16,1 2-1-16,0 5 1 0,6 2 3 0,1 4-6 15,1 1-6-15,0-2-5 0,5 2-8 16,3-3 1-16,5-1 1 0,3 0 2 0,3 1 2 16,6 0 0-16,2 1 3 0,3 1 3 0,1 1 1 15,3 2 3-15,0 4-5 0,-1 1 1 0,-2 2-2 16,-1 0-1-16,0 9-4 0,-7 1-5 0,-3 3-4 15,-3 1 1-15,-6 0 5 0,-3 4 6 16,-7 2 11-16,-1 0 1 0,-7 1 0 0,-4 1 4 16,-1 1-6-16,-7-1 4 0,0-1 1 0,-1-2 0 15,-1-1 2-15,0-1-2 0,0 0-3 0,1-3 0 16,-1-1-1-16,1-2-6 0,2 0-8 0,3-2-23 16,-1-1-32-16,5-2-34 0,1-1-45 15,3-2-46-15,3 0-74 0,2-2-184 0,1-1-413 16,1 1-321-16</inkml:trace>
  <inkml:trace contextRef="#ctx0" brushRef="#br0" timeOffset="212239.5666">22400 3178 2418 0,'0'0'43'0,"0"0"-4"16,0 0-4-16,0 0 20 0,0 0 24 0,0 0 8 16,0 0-16-16,0 0-41 0,0 0-34 0,0 0-35 15,0 0-34-15,0 0-9 0,-19-29 12 0,23 43 23 16,5 4 35-16,3 5 17 0,2 3-2 16,-1 0-2-16,8 2-1 0,-2-1 3 0,0-3-2 15,2 0-1-15,-1-5 0 0,-2 2 0 0,-2-4 3 16,1-1 0-16,-3-2 0 0,0-3-5 15,-3-1-7-15,-5-2-7 0,1-3-10 0,-1-1-13 16,-3-1-23-16,-1-3-38 0,-2 0-52 0,0 0-62 16,0-2-211-16,0-1-292 0,0-1-73 0</inkml:trace>
  <inkml:trace contextRef="#ctx0" brushRef="#br0" timeOffset="212559.5446">22302 3050 1127 0,'0'0'266'0,"0"0"-24"15,0 0-105-15,0 0-28 0,0 0 26 0,0 0 12 16,0 0-19-16,0 0-49 0,0 0-59 0,0 0-50 16,0 0-17-16,0 0 19 0,0 0 19 15,-48-27 24-15,67 24 7 0,8 2-2 0,3-1-7 16,3-1-3-16,6 2 0 0,4 0 0 0,3 1 3 16,0 0 1-16,2 0 0 0,-2 2-3 15,0 4 2-15,-2 1-2 0,1 1-3 0,-5 2-2 16,-5 3-5-16,-3 0-1 0,-3 2 2 0,-5 0 3 0,-3 3-1 15,-6 2 0-15,-5 0-1 0,-2 2 0 16,-6 3 10-16,-2 3 3 0,0-1 1 0,-4 0 0 16,-5-1-8-16,-6-2-2 0,3 0-2 0,-7-2 0 15,0-1 4-15,-3-1-2 0,0-2-1 16,-3 0-3-16,-2-2-4 0,-1-4-4 0,-2 0-5 16,1-1-9-16,3-5-14 0,-2-1-28 0,5-3-53 15,0-2-82-15,4-2-147 0,3-4-405 16,7 3-324-16</inkml:trace>
  <inkml:trace contextRef="#ctx0" brushRef="#br0" timeOffset="212872.4521">23125 2659 2336 0,'0'0'100'0,"0"0"-36"0,0 0-23 16,0 0 21-16,0 0 40 0,0 0 15 15,0 0-17-15,0 0-44 0,0 0-47 0,0 0-38 16,0 0-25-16,0 0 5 0,0 0 11 0,0 0 17 16,-39 41 21-16,25-11-2 0,-3 2 0 0,3 2 0 15,-1-2 1-15,2 0-3 0,4-1-1 16,3-2-3-16,1-1 0 0,3-4 6 0,2-2 2 16,0-2 2-16,1-2-6 0,6-1-5 0,2-3 1 15,3-3 5-15,2 0 8 0,5-3 3 16,1-1-2-16,3-3-6 0,5-3-4 0,2-1 2 15,2 0-4-15,1-7-4 0,3-3-6 0,-3 0-16 16,-1-2-12-16,-4-3-16 0,-1 0-27 0,-5 0-39 16,-5 1-63-16,-3 2-153 0,-6 4-380 0,-5 2-397 0</inkml:trace>
  <inkml:trace contextRef="#ctx0" brushRef="#br0" timeOffset="213398.9147">22995 3044 1111 0,'0'0'134'0,"0"0"-63"0,0 0 9 0,0 0 44 16,0 0 38-16,0 0 8 0,0 0-34 16,0 0-32-16,0 0-9 0,0 0-2 15,0 0 2-15,0 0-5 0,0 0-8 0,0 0-19 16,135-53-13-16,-95 36-5 0,3-2-6 0,0-3-7 16,0 2-5-16,-4-2-8 0,-2 1-4 0,-6 0 3 15,-5 0-1-15,0-2 1 0,-7 0-1 0,-4 0-5 16,-1 0-3-16,-7 3-1 0,1 0 5 0,-7 4 6 15,-1 0 2-15,0 3 0 0,-1 1-12 16,-7 1-11-16,4 0-4 0,-4 2-5 0,3 1-1 16,-2 2-2-16,-2 3-12 0,1-1-4 0,2 3-7 15,-4 0-3-15,-1 1 4 0,-4 0 3 16,1 4 7-16,-3 3 8 0,-2 2 7 0,5 0 2 16,-4 2 4-16,6-2-5 0,1 1-4 0,3-1-6 15,1-2-7-15,5 3 3 0,2-2 3 0,0 2 9 16,7-3 6-16,1 3 10 0,4-2 9 0,1-1 5 15,7-2 10-15,0 0-5 0,8-3 0 16,1-2-1-16,3 0-4 0,1 0 0 0,0-4 0 16,4-1-5-16,-4 1-4 0,2 1-2 0,-3 0-1 15,-1 2-1-15,-1 1 1 0,-4 0-5 16,0 0 1-16,-5 1-2 0,-1 3 0 0,-6 2 1 0,2-1 0 16,-6 3-4-16,-2-1-4 0,-3-1-2 15,-3 2 3-15,-2 1 4 0,0 0 10 0,-1 1 3 16,-7 1 3-16,-4 0-1 0,-2 1 0 0,-6-1 0 15,-6 1-1-15,-1-2 0 0,-7-2-8 16,1 1-1-16,-1-2 0 0,-2-2-6 0,5-2 1 16,1-2-3-16,7-1-8 0,4 0-2 0,6 0-31 15,5-3-44-15,6-4-110 0,2-1-146 16,10-4-280-16,0 1-269 0,-1 4 252 0</inkml:trace>
  <inkml:trace contextRef="#ctx0" brushRef="#br0" timeOffset="213599.1123">23948 2481 2119 0,'0'0'161'0,"0"0"-52"0,0 0 1 16,0 0-1-16,0 0-16 0,0 0-37 0,0 0-40 15,0 0-45-15,0 0-14 0,0 0 6 16,0 0 7-16,0 0 28 0,0 0 10 0,0 0-4 16,17 110 0-16,-3-85-3 0,2-3 2 0,0 0-5 15,1-1-6-15,0-2-3 0,-4-3-6 0,-1-2-7 16,-2-2-8-16,-1-5-16 0,-3 0-31 0,-1-3-54 15,-4-4-106-15,-1 0-211 0,0 0-506 16,-1 0 303-16</inkml:trace>
  <inkml:trace contextRef="#ctx0" brushRef="#br0" timeOffset="214135.7264">23754 2325 1170 0,'0'0'167'15,"0"0"-19"-15,0 0-54 0,0 0-29 0,0 0 4 16,0 0-39-16,-38-120-96 0,47 114-61 0,9 2-45 15,4 0 8-15,6 1 55 0,4 2 39 0,5 1 27 16,3 0 6-16,2 1 4 0,2 4 7 16,-1-2 2-16,4 2 18 0,-5-2 13 0,0-1 8 15,-4 1 10-15,-5-2 3 0,-3-1-1 0,-4 0-4 16,-10 2 8-16,-1-2 16 0,-10 0 48 16,0 1 97-16,-4-1 79 0,-1 1 38 0,0-1-14 0,-1 0-74 15,-2 1-78-15,0 1-48 0,-1-1-33 16,-3-1-28-16,-2 2-12 0,0 2-23 0,-3 0-4 15,0 4 3-15,-4 4-9 0,1 2 8 0,-2 4-6 16,4 0-2-16,1 4 0 0,1 3 7 16,3 3 0-16,2 1 1 0,4 1 2 0,2-2-9 15,0 1 0-15,6-2-1 0,3-5-4 0,3 0 1 16,1-4 1-16,5 2 9 0,0-2 3 0,3-3 4 16,1-2 0-16,-3-4-6 0,1-2 4 15,-5 0-1-15,4-5 8 0,-4-1 9 0,-1-1 3 16,-1 0 17-16,-1-6 4 0,2-1 4 0,-2-1 5 15,-1-2-2-15,-1-1 6 0,0-4 0 0,-4 0 0 16,0-3-6-16,-1 0-1 0,-3 0 2 16,-1 1-3-16,-1 3 5 0,0 1-7 0,0 4-8 15,-1 3-4-15,0 1-9 0,0 3-5 0,-1 2-9 16,0 0-2-16,2 0-17 0,0 0-15 0,0 0-16 16,0 3-33-16,0 2 4 0,0 3 13 15,0 5 22-15,5 3 26 0,-1 2 14 0,5 1-2 16,-1 1-2-16,3-1 2 0,1-1-4 0,0 2 0 15,5-4-1-15,-4 0-4 0,4-1 2 16,-4-3-5-16,4-1-4 0,-5-2-2 0,0-2-13 16,-2-2-21-16,0-1-36 0,-3-4-48 0,-3 0-67 15,2-2-107-15,-4-6-256 0,-2 2-313 0,0-1-30 16</inkml:trace>
  <inkml:trace contextRef="#ctx0" brushRef="#br0" timeOffset="214644.9929">24495 2356 361 0,'0'0'571'0,"0"0"-96"0,0 0-165 0,-76-150-56 15,61 125-31-15,5 7-32 0,1 5 1 0,5 4-42 16,-2 4-40-16,5 4-38 0,1 1-40 16,0 0-41-16,0 0-35 0,0 3-37 0,6 4 10 15,-2 4 22-15,4 4 25 0,2 2 38 0,3 5-3 16,4-1-7-16,0 3 1 0,1-1-5 0,4-2 4 16,1 1-2-16,-2 0 2 0,-1-2 1 15,1-2-1-15,-1 1 9 0,-5-3-5 0,3-1 1 16,-6-2-4-16,-2-4-3 0,-1-2 1 0,-7-4 0 15,1-2 8-15,-3-1 15 0,0 0 26 16,0 0 28-16,-1 0 20 0,-2-5-17 0,-4-5-33 16,1-1-30-16,-2-4-28 0,-1-2 4 0,-2 0 10 15,1 0 2-15,0-2 3 0,0 3-4 0,5-2-4 16,-2 1-3-16,0 0-3 0,4-1 1 0,1 1-2 16,-2 3 1-16,2 3-3 0,2 3-5 15,0 1-5-15,0 6-13 0,0 1-14 0,0 0-22 0,0 0-2 16,8 1 9-16,1 6 17 0,2 0 28 15,4 2 5-15,2 3 4 0,4 0 3 0,2 1-4 16,1-1 6-16,-2-1 0 0,0-1 1 0,-1-3 2 16,-2 1 0-16,0-3 1 0,-2-2-1 15,-1-1 3-15,-1 0 0 0,-1-2 3 0,0 0 3 16,0 0-2-16,-1-3 6 0,-2-1 0 0,0-2 1 16,-1-1 4-16,0-1-1 0,-1-1 1 15,-2-3-1-15,-4-2 5 0,-2-1-2 0,-1-2-3 16,-1-1 0-16,-5-3-14 0,-4-1-10 0,-4-3-4 15,-1-2-5-15,-3 1 2 0,0-2 6 0,-2 2-2 16,0 0-1-16,3 4 3 0,1 2-15 16,1 3-7-16,1 5-3 0,5 3-22 0,0 3-7 0,6 2-38 15,1 3-93-15,2 1-95 0,0 3-75 16,0 2-206-16,2 0-725 0</inkml:trace>
  <inkml:trace contextRef="#ctx0" brushRef="#br0" timeOffset="214927.717">25004 1953 1693 0,'0'0'150'15,"0"0"-13"-15,0 0 21 0,0 0 27 16,0 0-6-16,0 0-43 0,0 0-42 0,0 0-44 15,0 0-33-15,0 0-24 0,0 0-36 0,0 0-1 16,0 0 7-16,0 0 16 0,7 16 23 0,4 3 4 16,2 2-1-16,-2 1-7 0,4 2 1 15,-3-3-2-15,0 1-4 0,-3-5-4 0,0 0-6 16,-3 0-11-16,1-4-13 0,-1-3-26 0,-3-2-42 16,-2-3-78-16,0-1-179 0,-1-3-394 15,0 0-301-15</inkml:trace>
  <inkml:trace contextRef="#ctx0" brushRef="#br0" timeOffset="215920.1368">24934 1634 1406 0,'0'0'76'16,"0"0"-22"-16,0 0-26 0,0 0-18 0,0 0-77 16,0 0-132-16,0 0-14 0,0 0 16 0,0 0 72 15,0 0 129-15,0 0-4 0,0 0-11 0,0 0-15 16,135 47-32-16,-108-34-43 0,2 0-56 15,-6-2-61-15,-1-2 12 0,-2-2 206 0,-4-1 0 16,-4-1 0-16,-2-2 0 0,-4 0 0 0,-4-2 0 16,-1-1 0-16,-1 1 0 0,0-1 314 0,0 1 19 15,0 0-97-15,0 1-132 0,0 1-98 16,0 1-7-16,-1 3 27 0,-1 2 36 0,-1 2 39 0,0 3-5 16,1 2-5-16,0 3-11 0,-1 1-17 15,2 4-20-15,1-1-12 0,0 2-1 0,1-2 12 16,5 2 14-16,2-3 5 0,2-2 0 0,0 0-16 15,2-3-4-15,0-2 0 0,3-1-3 16,-1-4 3-16,-2-1-1 0,4-3 1 0,-5-3 7 16,-1 0 13-16,0-3 16 0,-4 0 14 0,1-6 7 15,-3-2-5-15,1-3-5 0,-4-3-7 16,2-2-5-16,-3 0-13 0,-3-5-20 0,-3-1-19 16,-2-2-13-16,-2-3 2 0,-4 0 0 0,1-2 0 15,-4-1-9-15,2 2 1 0,-3 1 0 0,4 1 1 16,-3 4 4-16,6 5-2 0,-2 1 2 15,4 3-3-15,1 4 0 0,4 1-3 16,0 4-4-16,3 1-2 0,1 2-16 0,0 1-17 0,0 0-19 16,0 0-16-16,5 0-7 0,-1 0 24 0,4 0 19 15,3 2 21-15,5 1 19 0,6 0-4 16,0 0 0-16,2 0-3 0,4 2 3 0,1-1-2 16,1-1 0-16,1 2 0 0,0 0 0 0,-1-3 2 15,-3 1 1-15,-1 0 0 0,-5-2 0 0,2 0-4 16,-2-1 0-16,-2 0-1 0,0 0 0 0,0-2-2 15,-3-3-2-15,-1 0 2 0,-2-2 2 16,-2 0 9-16,-1-2 8 0,-3-4-1 0,-1 1 0 16,-2-5 2-16,-2 1-6 0,3-3-6 0,-3 0-6 15,0-2-12-15,0-1-2 0,1 0 2 16,0-1-1-16,-1 0-2 0,3 2-5 0,-3 0 9 16,2-1-1-16,0 1-1 0,1 0 3 0,1 1-9 15,-2 1 3-15,4 1 8 0,-1 0-1 0,2 3 6 16,-1 2 1-16,-2 2 1 0,-1 3 17 0,1 2-1 15,-2 1 8-15,1 1 3 0,-2-1-2 16,-1 2 8-16,1 1-6 0,-2 1-7 0,-1-1-22 16,0 2-23-16,0 0-21 0,0 3-14 0,-3 5 22 15,-2 6 22-15,-1 3 29 0,-1 6 18 16,0 1-10-16,1 4-5 0,1 2-6 0,0 0 1 16,2 1-4-16,-2 0-2 0,3 0-1 0,1 1 3 15,1 0 2-15,0-1 1 0,3-4-1 0,3-2-1 16,0-1-1-16,1-6 1 0,2-2 3 0,3-3 4 15,1-2 8-15,3-1 2 0,3-2 1 16,5-2 3-16,3-2 3 0,2-3 1 0,4-1 3 16,2-2-3-16,0-6 2 0,-3-1 10 0,-2-3 10 15,-3-1 13-15,-4 0 13 0,-7-4 10 0,-2-1-1 16,-4-2-3-16,-2-1-6 0,-1-2-14 16,-3 4-6-16,-2 2-3 0,-2 3 0 0,0 5 1 15,0 3-6-15,0 2-10 0,0 3-16 0,0 1-13 16,0 0-9-16,0 0-9 0,0 0-4 0,0 1-10 15,0 6-7-15,0 7 4 0,-2 8 7 16,-1 9 13-16,-1 7 11 0,0 4-1 0,3 1-2 16,1 1-5-16,0 2 0 0,4 2 1 0,2 2 4 15,4 0-2-15,1 0 1 0,3-2-8 0,2 1-5 16,0-3-1-16,1-4-12 0,1-4-24 16,-2-2-49-16,-1-4-102 0,-3-8-270 0,-5-11-1320 0</inkml:trace>
  <inkml:trace contextRef="#ctx0" brushRef="#br0" timeOffset="230835.3947">21154 4777 874 0,'0'0'180'0,"0"0"-92"0,0 0-69 15,0 0-19-15,0 0 23 0,0 0 29 16,0 0 26-16,0 0 35 0,0 0 6 0,0 0-4 16,0 0-10-16,0 0-34 0,20-88-17 15,-16 83-18-15,2 0-9 0,-1 0-5 0,1 0-5 0,4 2-3 16,0 1-5-16,-1 1-2 0,4 1 1 0,0 0 0 16,3 0 3-16,-1 1 7 0,2 6 2 0,1 1-2 15,2 2-6-15,-3 1 3 0,1 1 1 16,-1 1 3-16,2 1 2 0,-1-1-8 0,-4-1-4 15,2-1-2-15,-4 1-1 0,-1-1 2 0,1-3 6 16,-1 0 9-16,2 2 13 16,-1-2 2-16,-1-1 2 0,-1-3-2 0,-3 1-3 0,-1-3 5 15,-1 1 2-15,0-2 4 0,-3-1 2 16,4 0 6-16,-3 0 7 0,3 0 8 0,-1-1 2 16,3-4-3-16,3 0-9 0,0-3-11 0,5-2-8 15,-1-3-10-15,4-2-4 0,2-5-7 0,5-4-5 16,-2 1-1-16,3-3-4 0,-3 1-5 0,3 2 0 15,-5 2-3-15,0 3-2 0,-2 3 2 16,-1 2 0-16,-3 3-1 0,-2 2-2 0,-2 1-1 16,-4 3-1-16,0 2-3 0,-4 0 1 0,2 2-3 15,-1 0 0-15,-1 0-2 0,0 0-5 0,-2 1-6 16,2 1-5-16,-1 0-8 0,-2 1-10 16,-1-1-14-16,0 1-22 0,0 1-16 0,0-1-11 15,-2 2-13-15,-4-1-8 0,-2 2-6 0,-1-1-6 16,2-1-3-16,-3-1-5 0,1-2-17 0,-2-1-70 15,1 0-155-15,2 0-203 0,0 0 118 0</inkml:trace>
  <inkml:trace contextRef="#ctx0" brushRef="#br0" timeOffset="231106.2392">21730 4550 0 0,'0'0'258'0,"0"0"114"16,0 0-6-16,0 0-12 0,0 0-16 15,0 0-60-15,0 0-59 0,0 0-60 0,0 0-42 16,0 0-35-16,0 0-26 0,0 0-19 0,0 0-15 15,0 0-11-15,-7-18-5 0,17 18-2 16,1 0-1-16,6 0 1 0,0 0 3 0,6 0 3 16,1 0 1-16,6 0 6 0,0 0-2 0,5 0 0 15,1 3-1-15,2-1-3 0,-5 2-1 0,-1 2-1 16,-3-1-5-16,-8 0-6 0,-4 2-1 0,-6 1-7 16,-5 0-1-16,-3 1 3 0,-3 2 3 15,-1 3 8-15,-8 3 3 0,-4 0-1 0,-1-1-7 0,-7 4-8 16,1-4-5-16,-3 1 0 0,-1-2 5 15,1-2-2-15,4-3-13 0,6-2-33 0,4-3-77 16,7-3-163-16,1-2-420 0,1 0-768 0</inkml:trace>
  <inkml:trace contextRef="#ctx0" brushRef="#br0" timeOffset="241341.4703">22896 3982 1690 0,'0'0'185'0,"0"0"-87"15,0 0-7-15,0 0 5 0,0 0 25 16,0 0-4-16,0 0-24 0,0 0-20 0,0 0-21 0,0 0-8 16,0 0 0-16,-127-41-2 0,109 48-6 15,2 2-5-15,-3 1-4 0,-2 4-4 0,-4 4-1 16,2 3 6-16,-1 5 2 0,-1 5-1 0,3 0 0 16,1 3-6-16,7 1-6 0,-2 1-5 0,6-1-6 15,6-1-3-15,0-3 0 0,4-2-3 16,2-3 0-16,5-2 0 0,4-3-4 0,4-2 4 15,-1-2 2-15,6-5 0 0,1 0 2 0,0-3 3 16,6-2-4-16,2-4 9 0,2-2 0 0,1-1 0 16,0-2 5-16,6-5-8 0,-2-4 0 15,2-3-1-15,2-2-3 0,2-3 0 0,-2-1-1 16,0-3-2-16,-2-1-6 0,-3-1-1 0,-4-1-4 16,-2 0-1-16,-7-1 1 0,-3-1-2 0,-4 3 4 15,-5 1 2-15,-5 0 2 0,-3 3 1 16,-2 2-5-16,0 1-11 0,-4 2-12 0,-6 2-17 15,-2 3-24-15,-4 0-53 0,1 6-75 0,0 2-244 16,4 3-979-16</inkml:trace>
  <inkml:trace contextRef="#ctx0" brushRef="#br0" timeOffset="242926.2941">23449 3737 2425 0,'0'0'-291'0,"0"0"-20"0,0 0 106 16,0 0 193-16,0 0 245 0,0 0 40 0,0 0-77 15,0 0-115-15,0 0-33 0,0 0 0 16,0 0 2-16,0 0 2 0,0 0 0 0,-70-18-4 15,58 22-10-15,-2 2-3 0,-1 2-5 0,-3 3-4 16,4 2-4-16,-5 1-5 0,0 4-2 0,-1 3-1 16,0 3 0-16,4 2-1 0,-3 2-2 0,2 3-2 15,5-2-5-15,3-3-4 0,1-1-1 16,6-2-8-16,2-3-7 0,0-2-2 0,7 0-6 16,4-2 9-16,3-3 5 0,5-5 5 0,2 0 8 15,5-4 3-15,-1-3 2 0,4-1-1 0,0-3-1 16,-1-6 2-16,-1 1 3 0,1-4 3 15,-1-2 4-15,-4-1 7 0,-2-1 5 0,-1-4 3 16,-2 1 8-16,-4-2-1 0,-3-2 1 0,-1-3-2 16,-2-2-5-16,-7-1-10 0,0 1-8 0,-1 1-6 15,-1 0-12-15,-8 2 2 0,-2 1-3 0,-1 2-4 16,-5 2 3-16,4 0-12 0,-1 5-6 16,-2 1-4-16,5 4-4 0,0 2-1 0,3 3-5 15,4 3 2-15,-1 2-10 0,4 0-6 0,1 0-15 16,0 0-16-16,0 0-6 0,0 0-8 15,2 0 15-15,4 0 18 0,-3 0 20 0,5 1 28 16,3 0 18-16,-1-1 14 0,2 0 13 16,4 0 12-16,-3-5 6 0,3 1 6 0,-4-1 7 15,0-1 0-15,-3 1-4 0,-1 2-3 0,-3-1-9 16,2 0-7-16,-5 4-5 0,-1 0-5 0,-1 0-11 16,0 0-3-16,0 0-7 0,0 0-8 0,1 5 9 15,4 1-6-15,-1 3 4 0,4 4 7 0,2 2-5 16,-1 0 4-16,2 4-1 0,0 0 1 15,0 1-5-15,-1 0 3 0,1-2 0 0,-1-1-4 16,-2-1 8-16,2 0-9 0,-1-3-1 0,-1-4 3 16,-3 2-4-16,4-3 4 0,-5-1 0 15,2-2-1-15,-4-1-1 0,0-2 2 0,1 0 5 0,-2-2 7 16,-1 0 14-16,0 0 3 0,1 0 11 16,-1 0 7-16,0 0 5 0,0-2 5 0,-1-2-11 15,-5-4-15-15,2-4-21 0,-4-3-11 16,-3-3-2-16,-1-4-1 0,-4 1 10 0,3-3-13 0,-4-3-2 15,4 1 0-15,-4-1-7 0,6 4 8 16,0-1 0-16,0 6 1 0,3 2-4 0,4 4 3 16,-2 4 0-16,5 2-1 0,1 4 0 0,0 1-8 15,0 1-11-15,0 0-14 0,0 0-10 16,0 0-10-16,0 1 3 0,6 5 11 0,0 3 14 16,4 2 17-16,6 0 7 0,-2 1 2 0,5-1 5 15,0-1-6-15,-1-1 2 0,1-2 1 16,-4-2-6-16,3-1 8 0,-4-2 3 0,3 0 1 15,-5-2 3-15,5 0 3 0,-4-5 1 0,4-2 2 0,-3-3 3 16,2 1-4-16,-3-3-3 0,0 0 1 16,1-2-3-16,-1-1 3 0,-2-3 1 15,-1 1-3-15,0-1-1 0,-2 1-1 0,-4-1-2 0,1 5 1 16,-2 0 8-16,-1 4-6 0,-2 3-3 0,0 1 2 16,0 3-11-16,0 1 6 0,0 1-1 15,0 0-6-15,0 0-5 0,0 0-9 0,0 0-8 16,0 1-10-16,1 3 4 0,5 2 4 15,-1 5 10-15,3 2 11 0,2 3 1 0,6 0 4 16,-3 1 2-16,3 0-2 0,0-3 4 0,3 0-5 16,-2 1 1-16,-2-4 0 0,1-1 3 0,-1-2-3 15,-4-2-2-15,2 0 0 0,-1-1-6 0,-3 0 3 16,2-3-4-16,-5 0-21 0,3-2-26 16,-1 0-30-16,0 0-23 0,-4-1-8 0,0-3 4 15,1-5 7-15,-3 0 9 0,4-4 21 0,-3-2 22 16,4-5 24-16,-3-2 20 0,2-1 4 15,-2-4 1-15,3 0-3 0,-4-1-3 0,4 0 1 16,-4-1 9-16,-1 1 0 0,3 3 7 0,-4 2 7 0,1 4 10 16,-2 3 22-16,0 5 19 0,0 2 20 15,0 2 12-15,0 4 0 0,0 0-5 0,0 3-10 16,0 0-14-16,0 0-16 0,0 0-16 0,0 0-17 16,0 0-18-16,0 0-1 0,0 4-5 15,1 1 1-15,3 5 7 0,0 3-2 0,0 3 2 16,4 2 1-16,-1 0 1 0,1 2-2 15,1-1 1-15,1 0-3 0,2 0-6 0,1-1 6 16,-1 1 2-16,2-1 1 0,0 0 7 0,-2-3-8 16,2 1 0-16,-2-3 1 0,0 0-1 0,-2-3 2 15,-2-3-3-15,-3-2 1 0,-1-2-3 0,0 0 4 16,-3-3 6-16,-1 0 12 0,0 0 17 16,0 0 7-16,0 0 2 0,-2-6-10 0,-5-2-14 15,-2-3-16-15,-1-4-9 0,-4-1-2 0,-3 0-7 16,-4-3 8-16,0 0 2 0,-1 1 5 0,-2-2 10 15,0-2-6-15,5 2 2 0,1-3 0 0,2 1-8 16,3-1 5-16,0 2-4 0,5 2-2 16,2 1-2-16,1 1 2 0,3 2 0 0,2 2-1 15,0 0 2-15,0 0-9 0,6 2-3 0,1-1 0 16,0 2-6-16,3 1 5 0,0 0 4 16,5 1-2-16,-2 1-1 0,4 1 3 0,-1 0-1 0,5 1 2 15,4 3 6-15,-1 0-5 0,4 0-3 16,2 2 2-16,-1 0 1 0,1 5 0 15,-5 1 1-15,2 3-2 0,-6 0-7 0,-5 0 0 16,-2 2-2-16,-7 1-1 0,-2-1 5 0,-5 1-3 16,0 2 2-16,-5 1 4 0,-6 1 3 0,-3 2 5 15,-6-2 5-15,-3 2 3 0,-5-2-4 0,-2 0-1 16,-2-1-4-16,1-3-3 0,2-1-1 0,3-1-18 16,7-5-28-16,4 0-51 0,5-3-70 15,7-2-91-15,2 0-227 0,1 0-939 0</inkml:trace>
  <inkml:trace contextRef="#ctx0" brushRef="#br0" timeOffset="243105.5996">25367 2728 0 0,'0'0'0'16</inkml:trace>
  <inkml:trace contextRef="#ctx0" brushRef="#br0" timeOffset="243788.3745">25367 2728 0 0,'-64'81'0'0,"64"-87"0"0,0-2 203 15,0-3-60-15,2 1-63 0,-1-2-23 0,0-2-20 16,-1 2-16-16,1-2 6 0,-1 0-2 0,0 0 9 15,0 1 12-15,0 0 8 0,-1 0 18 16,-3 2 17-16,0 0 14 0,3 3 23 0,-2-3 13 16,0 4 25-16,0-1 25 0,1 0 10 0,0 0-3 0,-4 1-25 15,4-1-26-15,-3 0-22 0,-1 1-13 16,1-1-5-16,1 1-7 0,-2-1-9 16,1-1-12-16,-2 4-8 0,1-2-10 0,0 1-10 15,0 3-3-15,2-1-5 0,1 3-5 0,0-1-6 16,1 2-10-16,2 0-11 0,0 0-6 0,0 0-7 15,0 0-10-15,0 1-2 0,0 5-5 0,0 6 4 16,4 3 11-16,-1 6 6 0,2 4 3 16,2 2 1-16,2 4-2 0,3 2-3 0,3 1 6 15,0 1 1-15,2 0 1 0,2 0 0 0,2-2-1 16,-1-2-2-16,1-2 0 0,1-3 1 0,-1-4 0 16,0-2-1-16,-2-4 0 0,-2-1 0 0,-2-4-2 15,-3 0 1-15,-4-4 1 0,0-3 0 16,-5 0 1-16,0-4 1 0,-1 1 4 0,-2-1 6 15,0 0 8-15,0 0 11 0,0 0 3 0,-2 0 4 16,-1-1-5-16,-1-6-11 0,-4-2-9 0,-2-6-12 16,-2-1-4-16,-5-2-3 0,0-3 0 15,-4-3-1-15,-2-2-1 0,-1-3 0 0,-3-3 0 16,0-3-3-16,-1 1 0 0,-2-2 0 0,-1 2-1 16,0 4 7-16,2 2-1 0,2 6 2 15,5 4 1-15,6 5-2 0,3 5 5 0,6 1 0 16,3 4 1-16,2-1-4 0,2 3-1 0,0-1-2 15,0-1-4-15,0 2 1 0,2-2-7 16,0 1-6-16,5-3-2 0,1-2-2 0,4-2 5 16,4-2 6-16,4 1 1 0,4-1 3 0,1-1 1 15,3 2 2-15,1 0 2 0,-1 3 4 0,-2-1-4 16,2 2-5-16,-3 1 1 0,1 3-2 0,-4 2 5 16,0 0 2-16,-3 0-2 0,-3 5-3 0,-3 0-4 15,-5 3-5-15,-2 2-1 0,-3 2 2 0,-2 2 5 16,-1 3 6-16,-4 2 6 0,-5 4 1 15,-5 1 3-15,-6 1 1 0,-3 1 0 0,-5-3 1 16,-3 2-2-16,1-3-2 0,0-1 2 0,4-2-2 16,0-2 0-16,7-3-5 0,3-3-6 15,4-1-8-15,6-3-7 0,2-4-11 0,1-1-19 16,3-2-24-16,0 0-36 0,6-2-23 0,4-6-32 16,5-4-56-16,4-6-117 0,-1 4-374 0,-6 4-741 0</inkml:trace>
  <inkml:trace contextRef="#ctx0" brushRef="#br0" timeOffset="244061.707">25828 2022 2461 0,'0'0'153'15,"0"0"-36"-15,0 0-25 0,0 0-6 16,0 0-4-16,0 0-25 0,0 0-31 0,0 0-14 16,0 0-7-16,0 0 1 0,0 0 3 15,0 0 1-15,0 0 2 0,-82 120 3 0,71-86 3 0,0 0-3 16,3 2 0-16,3 1-2 0,0 1-3 15,5 1 2-15,0 0-1 0,0-4-1 0,6 0 4 16,3-4-3-16,3-3-3 0,1-1 1 0,7-4-1 16,0-2 1-16,3-3-1 0,4-1-6 0,1-3-2 15,0-5-1-15,3-2 4 0,2-5-2 16,1-2-4-16,0-4-8 0,2-5-13 0,1-4-14 16,-2-1-22-16,-4-4-35 0,-3-1-38 0,-6 3-46 15,-7-3-43-15,-6 0-71 0,-6 2-147 16,-3 4-350-16,0 4-241 0</inkml:trace>
  <inkml:trace contextRef="#ctx0" brushRef="#br0" timeOffset="244775.4071">25630 2540 1990 0,'0'0'193'0,"0"0"-111"0,0 0-52 16,0 0 23-16,0 0 29 0,0 0 18 0,0 0-3 15,0 0-19-15,0 0-2 0,0 0 6 0,0 0 5 16,0 0-11-16,0 0-18 0,150-55-23 0,-102 32-13 15,0-1-6-15,-1-4-2 0,-2 3 2 16,-3-1 9-16,-4 1 1 0,-6 1 4 16,-4 3 3-16,-4 2-6 0,-4 1 0 0,-3 3 0 0,-5 4-1 15,-4 3 2-15,-2 2 0 0,-4 1 0 16,-2 4-2-16,0 1-4 0,0 0-11 0,0 0-9 16,-1 0-13-16,0 0-11 0,1 3-4 0,-4 1-4 15,3 6 6-15,-1 3 9 0,-2 6 10 16,2 2 8-16,1 1-2 0,1-1 2 0,0 1-3 15,3 0 0-15,1-2 0 0,3 0-2 0,-1-2 4 16,0 0-2-16,2-2 2 0,-2-1 1 0,3-3-3 16,-3 0 2-16,1-3 0 0,-3-3 0 15,0-1-2-15,-2-2 1 0,1-2 0 0,-3-1 5 16,0 0 7-16,0 0 7 0,0 0 8 0,-3 0 3 16,-1-1 2-16,-2-7-6 0,-2-3-10 0,-4-5-9 15,0-3-9-15,-2-1 1 0,-2-4-1 0,0-2 1 16,2-2 0-16,2-4-3 0,2-2 1 15,4-2-6-15,1-2-1 0,4-4-1 0,1 1-3 16,3 2 7-16,5 4-2 0,2 5-2 16,1 6 1-16,0 5-5 0,1 2 3 0,0 4-1 0,-1 3-4 15,1 1-2-15,2 2-3 0,1 1 6 16,0 3-1-16,0-1 7 0,1 3 2 0,-2 1-3 16,0 0 3-16,-3 0-5 0,-1 3-6 0,-3 4-1 15,1 2-2-15,-2 2-3 0,-1 4 7 0,-3 3 3 16,0 1 1-16,-2 4 6 0,0-1-2 15,-6 3 3-15,-3 1 2 0,0-1 2 0,-1-1 8 16,-4-1-1-16,2-2 3 0,-2-2-1 0,0-1-3 16,2 0 1-16,0-4-3 0,3-1 4 0,1-3-1 15,2 0 0-15,2-1 0 0,1-1-4 16,0 1 3-16,2-2 1 0,1 1-1 0,0-2 5 16,0 2-4-16,1-1 2 0,4 0 3 0,2 1 0 15,2-2 6-15,3 1 0 0,2-1 2 0,3-1 2 16,3-3 1-16,3-2-2 0,2 0-1 15,2-3 1-15,3-6-7 0,3 0 1 0,0-2-6 0,1-2-4 16,-1 0 4-16,-3 0-6 0,-3 0 2 16,-5 1-5-16,-5 1 0 0,-3-1-6 15,-2 1-11-15,-4-1-16 0,0-1-38 0,-3-1-48 0,-3 1-73 16,2-1-145-16,-3 3-343 0,-1 2-849 0</inkml:trace>
  <inkml:trace contextRef="#ctx0" brushRef="#br0" timeOffset="244972.3768">26704 1849 1789 0,'0'0'242'0,"0"0"-44"0,0 0-35 16,0 0-3-16,0 0-10 0,0 0-38 0,0 0-47 15,0 0-39-15,0 0-20 0,0 0-6 16,0 0 6-16,0 0 12 0,0 0 8 0,-11 63 3 16,11-40-5-16,0-1-2 0,2 2 0 0,5-3-2 15,-2 0-3-15,1-2-9 0,2-1-7 0,-1 2-9 16,-1-4 1-16,2-2-2 0,-2-2-15 0,-1-2-30 15,-2-3-84-15,1-1-185 0,-1-3-672 16,-3-2-551-16</inkml:trace>
  <inkml:trace contextRef="#ctx0" brushRef="#br0" timeOffset="245116.9279">26613 1456 3260 0,'0'0'37'0,"0"0"-13"0,0 0-5 0,0 0-1 15,0 0-5-15,0 0-9 0,0 0-18 0,0 0-32 16,0 0-57-16,0 0-139 0,0 0-565 16,0 0-893-16</inkml:trace>
  <inkml:trace contextRef="#ctx0" brushRef="#br0" timeOffset="246087.0735">23973 4767 1624 0,'0'0'212'0,"0"0"-123"0,0 0-64 0,0 0 9 16,0 0 20-16,0 0 13 0,0 0 9 0,0 0-7 16,0 0-4-16,0 0-5 0,-117 18-2 15,102-11 8-15,0 1 6 0,2-3 9 0,2 2 0 0,3-1 1 16,-1-3-3-16,6 1-9 0,1-3-2 16,-1-1-11-16,3 1 1 0,0-1 0 0,0 0-4 15,3 0-3-15,-1 0-8 0,0-3-13 0,1-1-8 16,6-4 1-16,2-2 0 0,7-4 3 15,2-3 4-15,5-4-8 0,2 0-1 0,3-4-3 16,1 0-3-16,-1-1-1 0,1 3-1 0,-1 0-4 16,-2 3-2-16,-5 4-2 0,-5 2-1 0,-3 2 2 15,-2 3 1-15,-7 2-1 0,1 1 0 0,-4 2 1 16,0 3-5-16,-1 0 0 0,-2 1-2 16,0 0-2-16,0 0-4 0,0 0-9 0,-2 0-11 15,-1 0-13-15,0 2-12 0,-2 0-16 0,0 1-12 16,-3 3-15-16,-2 1-24 0,-1 1-41 15,1-1-66-15,1 2-151 0,0-3-560 0,7-1-542 0</inkml:trace>
  <inkml:trace contextRef="#ctx0" brushRef="#br0" timeOffset="247758.939">13492 7084 2627 0,'0'0'35'16,"-118"-41"-23"-16,54 20-13 0,9 6-1 0,11 5 3 16,13 4 0-16,8 1 3 0,11 3-7 0,8 0-29 15,4 1-41-15,10-1-10 0,11 0-3 16,12-2 14-16,9-3 26 0,11-2-4 0,12-3 1 15,9-3 10-15,9-2 11 0,9-4 8 0,9 0 10 16,9 1 7-16,4-2 6 0,9 1 7 16,7 2 10-16,6-2 7 0,9 4 12 0,3-3 10 15,11 2-2-15,5-2-1 0,5 2-4 0,4-1-5 16,3-1-5-16,7-1-4 0,1 0-8 0,6-1-3 16,0 0-4-16,2-3-3 0,3 0 1 0,-2-3-5 15,0-1 1-15,0-1-2 0,-5 1-1 16,0-1-1-16,-7 2-2 0,-2-1 8 0,-7-1-6 15,1-1 1-15,-8-2 2 0,-3-2-4 0,-1-2 6 16,-6 1 4-16,-4-4-3 0,-8 2 1 16,-4 0-4-16,-10-2-1 0,-9 1 2 0,-9 0 4 0,-10-1-7 15,-11 0 3-15,-14 0 3 0,-13 1 0 16,-12 0 12-16,-12-1 7 0,-14 3 3 0,-12-1-5 16,-11-3-4-16,-7-2-11 0,-17-3-15 0,-15 0-6 15,-10-3-8-15,-15 2-5 0,-13 0 5 0,-13 0-3 16,-11 1 1-16,-10 1 2 0,-12 1-3 0,-6 0 10 15,-10 2 5-15,-9 1 7 0,-7 2 2 16,-6 1 2-16,-6 0-1 0,-7 1 1 0,-4 0-1 16,-7-2-1-16,-6 4-2 0,-7 3 0 0,-7 4-1 15,-9 6 0-15,-8 8 0 0,-5 8-1 16,-5 6 3-16,-8 9-1 0,1 12 3 0,-3 12 5 16,-3 7 4-16,6 11 4 0,1 7 3 0,5 10-6 15,7 7-2-15,9 7 0 0,10 8-5 0,13 4 0 16,12 4-2-16,13 3-6 0,16 4 0 15,13-1-4-15,14 0-3 0,13-3-6 0,16-1-2 16,15-3-4-16,14-6 1 0,15-5 0 0,18-8-1 16,14-8 0-16,17-6 2 0,13-5 6 0,20-5 6 15,13-4 5-15,20-4 1 0,14-5 0 0,17-4 1 16,13-6 3-16,19-6 6 0,14-4-2 16,15-6 2-16,14-5-1 0,15-4 2 15,11-6 0-15,15 0 1 0,10-9-3 0,6-5-1 16,8-3-4-16,5-5-1 0,-3-4-5 0,5-4-2 0,-5-2 3 15,-4-4 2-15,-1-2 0 0,-10-2-2 16,-7-1-2-16,-8-3-1 0,-9 2 1 16,-14-1-4-16,-11 3-9 0,-12 1-9 0,-14 0-34 15,-11 0-64-15,-15 3-129 0,-36 10-395 0,-31 8-878 0</inkml:trace>
  <inkml:trace contextRef="#ctx0" brushRef="#br0" timeOffset="249278.7875">20006 6665 2025 0,'0'0'128'0,"0"0"-54"0,0 0-19 15,0 0-2-15,0 0 22 0,0 0 15 0,0 0 5 0,0 0 2 16,0 0-6-16,0 0-11 0,0 0-17 15,0 0-20-15,10-90-18 0,-10 91-16 0,0 1-15 16,-1 4-8-16,1 3 1 0,-1 7 6 0,-2 8 12 16,-1 5 9-16,1 6 2 0,-5 4 1 0,2 2-1 15,0 2-1-15,-3-2 4 0,0 1-4 0,2-4 2 16,1-2-3-16,-2-7 0 0,3-2 2 16,0-3-3-16,3-4 2 0,-1-4-4 0,2-3 1 15,0-6-1-15,-1-2 2 0,2-1 7 0,0-2 7 16,0-2 10-16,0 0 8 0,0 0 4 15,0 0 1-15,2-4 1 0,-1-4-2 0,-1-5-12 0,1-6-12 16,-1-8-15-16,0-5-9 0,0-6-1 16,0-2 0-16,-4-6 1 0,2-2 1 15,-3-2 0-15,0 1-1 0,-3 2 0 0,4 4-1 0,-3 5 1 16,4 6 2-16,-1 9 0 0,0 6-1 0,4 7-1 16,-1 5-2-16,-1 3-2 0,2 2-5 15,0 0-5-15,0 0-14 0,0 0-8 0,0 2-2 16,3 5 5-16,6 5 13 0,4 5 9 0,5 6 7 15,2 4-1-15,0 1 1 0,5 5 1 16,1-2 1-16,2 1-1 0,1-1 2 0,2-1-1 16,0-2-1-16,3-2 0 0,1-1 0 0,1 0 2 15,0-2 0-15,-1-3 1 0,1-1-1 0,-2-5-1 16,-4-2 3-16,-3-4 1 0,-3-2 1 0,-2-4 2 16,-3-2 0-16,-4 0 4 0,1-5 3 15,-4-3 4-15,3-5 0 0,-2-2 1 0,-2-6-5 16,1-4 1-16,-2-6-1 0,-1-4-3 0,0-3 3 15,-5-2-8-15,2-2-3 0,-5 0 0 16,-1-1-4-16,0 5 1 0,0 5-5 0,-7 8-5 16,2 4-3-16,-4 7-5 0,0 3-5 0,-1 4-10 15,-1 3-15-15,2 3-19 0,-1 1-19 0,1 9-35 16,3 5-56-16,2 6-78 0,4 3-122 16,0-3-501-16,0-8-588 0</inkml:trace>
  <inkml:trace contextRef="#ctx0" brushRef="#br0" timeOffset="249587.1598">21219 6428 2364 0,'0'0'90'0,"0"0"-26"0,0 0-9 16,0 0 23-16,0 0 28 0,0 0 16 16,0 0-17-16,0 0-34 0,0 0-29 0,0 0-19 15,0 0-9-15,0 0-4 0,0 0-1 0,0 0-4 16,-131-39 2-16,107 63 0 0,1 4 0 15,-2 2 3-15,0 1 0 0,2 2 2 0,0 2 2 16,2 1-1-16,5-1 2 0,-1 1 2 0,6-4-2 16,3-1-3-16,5-3-3 0,2-3-4 15,1-2-1-15,3 0 3 0,7-1-6 0,6-1 2 16,1-2-2-16,7-2-9 0,3-4 11 0,4-1-3 16,5-5 2-16,4-1 5 0,2-5-7 0,5-1 1 15,-1 0-2-15,2-6-1 0,0-1-8 0,-5-2-10 16,-2-1-22-16,-1 0-46 0,-8-3-46 0,-2 0-70 15,-10-1-100-15,-3 3-272 0,-9 4-780 0</inkml:trace>
  <inkml:trace contextRef="#ctx0" brushRef="#br0" timeOffset="250193.0885">20890 6781 2353 0,'0'0'192'0,"0"0"-60"0,0 0-73 0,0 0-24 15,0 0-1-15,0 0-8 0,0 0-9 16,0 0-13-16,0 0 10 0,0 0 10 0,0 0 7 16,0 0 3-16,0 0-9 0,151-89-1 0,-102 65 2 15,-1-1 0-15,2 2 9 0,-4-1 6 0,0 4-3 16,-5 0-4-16,-6 4-3 0,-3 2-5 16,-4 4-1-16,-6 1 1 0,-5 2-7 0,-5 2-5 15,-6 3-4-15,-1 0-3 0,-5 2-2 0,0 0-2 16,0 3 0-16,1 3 0 0,-1 5 8 0,4 3 5 15,-1 6 3-15,-1 3 5 0,-1 3-11 16,-1 4-6-16,0 2-1 0,0-2-4 0,-1 2 2 0,-1 0 1 16,-4-1 0-16,4-3-3 0,0-1 3 15,-1-3-1-15,1-2-1 0,1-3 5 16,1-3-7-16,0-5 1 0,0-3-2 0,1-4-3 0,1 0 5 16,1-3-1-16,-2 0 0 0,0-1 3 15,-1 0 5-15,0 0 7 0,1-2 6 0,3-4 5 16,0-4-6-16,0-6-4 0,4-7-6 0,-1-3-9 15,-2-4 5-15,3-2-1 0,-6-2-3 0,3-2-1 16,-3 0 0-16,-1-2 0 0,0 3 0 0,0 2 3 16,0 6-6-16,1 7 0 0,0 6 0 15,-2 7-6-15,1 6 4 0,-1-1-4 0,0 2-8 16,0 0-11-16,1 4 2 0,0 5 5 0,4 5 10 16,1 3 5-16,1 4 4 0,-2 2-2 15,3 0 0-15,2 0 4 0,0-2-3 0,0 0 1 16,0 0 1-16,0-2 1 0,0-2-2 15,1-3 1-15,-2 0 0 0,0-2-2 0,-1-1 1 16,-2-3 1-16,1-1-1 0,-4-1 2 0,2-2 0 0,-3-2-1 16,-1-1 0-16,0-1 3 0,-1 0-1 0,0 0 1 15,0 0 1-15,0 0 3 0,0 0-3 16,-1 0-3-16,-1-1-7 0,-4-5-14 0,3-1-7 16,-5-2-17-16,-1 0-14 0,4 0-11 0,-2 1-18 15,0-1-21-15,4 4-45 0,-2-1-101 16,1 2-329-16,3 3-1046 0</inkml:trace>
  <inkml:trace contextRef="#ctx0" brushRef="#br0" timeOffset="251377.9347">21446 6699 0 0,'0'0'389'0,"0"0"-88"16,0 0-52-16,0 0-40 0,0 0-8 0,0 0-19 15,0 0-17-15,0 0-12 0,0 0-11 16,0 0-9-16,29-131-13 0,-18 115-8 0,-1-1-3 15,-2 2 0-15,-1 2-1 0,1 1 6 0,-3 3-7 16,-1 2-3-16,-3 2-11 0,-1 2-10 0,0 2-10 16,0 1-15-16,0 0-12 0,0 0-17 15,0 0-15-15,0 1-10 0,0 0-10 0,0 2-1 0,0 5 1 16,0 2 1-16,0 7 6 0,0 5 7 16,0 3 1-16,3 4-1 15,2 1-1-15,-1 1-3 0,4-1-1 0,0 1 1 0,-1-1 1 0,0-3 2 16,3 1 2-16,-1-1 0 0,0-2 1 0,0-2 1 15,-2 1 0-15,1-2 1 0,0-2 1 16,2-4 0-16,-1-1-1 0,-1-2-1 0,-3-2-2 16,4-2-2-16,-4-1 1 0,0-1-1 0,-1-2 1 15,1-2 1-15,-3 0-2 0,4-1 0 16,-4-2 1-16,1 0 0 0,3 0 4 0,-1 0 4 16,4-4 2-16,6-4 3 0,0-3-1 0,5-8-6 15,2-5-1-15,4-5-5 0,-3-5-2 16,3-4 0-16,-2 0 0 0,-2-2-3 0,-1 2 0 15,-2 3 1-15,-3 5-2 0,-3 6 3 0,-5 6-2 16,-3 4-1-16,0 6 1 0,-2 2 2 0,-3 5-3 16,0 0-2-16,0 1-4 0,0 0-12 15,0 1-6-15,0 5-2 0,0 2 2 0,3 6 8 16,3 4 8-16,-1 4 3 0,1 2 4 0,4 1-2 0,-1 2 2 16,1-1 1-16,1 1 0 0,-1-2-3 15,1-1 1-15,0-2-4 0,-2-1-2 16,1-3 6-16,-1-3-1 0,2-3 2 0,0-1 2 0,0-2 2 15,0 0-2-15,4-2 3 0,-2-2 0 16,0-2-2-16,4-2 3 0,0-1 0 0,-1 0 1 16,2-1 1-16,0-5-1 0,-2-1-1 0,1-5 0 15,1-1 1-15,-3-4-1 0,4-6 2 16,-2-2 0-16,-1-4-3 0,0-4 3 0,0-3-2 16,-2-3-2-16,-2-4 0 0,-3-2-1 0,-2-1-2 15,-3 0 3-15,-4 2-4 0,0-2-1 16,0 6 1-16,-7 2-3 0,2 5-2 0,-5 5-1 15,-1 7-1-15,0 1-4 0,-5 5-2 0,6 5-3 16,0 1-6-16,0 6-6 0,0 2-10 0,1 1-11 16,-3 2-23-16,1 9-46 0,0 3-77 0,-1 2-128 15,4-1-522-15,3-5-849 0</inkml:trace>
  <inkml:trace contextRef="#ctx0" brushRef="#br0" timeOffset="255132.4778">19204 7604 0 0,'0'0'0'0,"0"0"0"0,0 0 0 15,0 0 0-15,0 0 8 0,0 0 249 16,0 0-15-16,-118-93-2 0,114 82-3 0,3 1-35 15,1-1-46-15,7 0-50 0,6 0-38 0,9 1-23 16,11-1-7-16,9 0 4 0,14 1-4 0,14-1-3 16,12 3-10-16,13 2-8 0,13 2-9 0,8 0-5 15,12 3-7-15,8 1 2 0,8 0 2 16,8 4 2-16,5-3 13 0,5 2 4 0,1-2 5 16,-1 0 9-16,-7-1 0 0,-5 0 7 0,-8 0 12 15,-9 0 5-15,-6-1 3 0,-10 0-5 0,-5 1-14 16,-11 0-13-16,-9 0-6 0,-9 0-7 15,-8 0 1-15,-13 0-1 0,-10 0-7 0,-11 0-3 16,-10-1-6-16,-10 1-7 0,-11-2 5 0,-6 2 10 16,-4-1 14-16,-7-2-47 0,-10 1-65 15,-13 0-120-15,-11 1-178 0,6 1-244 0,6 0-334 0</inkml:trace>
  <inkml:trace contextRef="#ctx0" brushRef="#br0" timeOffset="255477.688">19220 7440 1656 0,'0'0'31'0,"0"0"-25"15,-118-31-12-15,88 25 4 0,15 4 17 16,8 1 0-16,7 1-35 0,7 0 13 0,13 0 3 16,15-1 24-16,15-3 50 0,20-3 4 0,21-4 3 15,18-3-1-15,17-3 3 0,17-2 0 0,11 1-13 16,12-1-12-16,7 1-14 0,4 2-9 15,5-2 1-15,-3 0-2 0,-1 2-5 0,-6 1-6 16,-8 3 0-16,-6 0-1 0,-10 1 9 0,-6 4 4 16,-5 1-4-16,-12 1-1 0,-7 2-8 0,-11 1-2 15,-7 0 0-15,-9 1 0 0,-9 0-5 0,-12 1-4 16,-11 0-3-16,-13 0-6 0,-10 1 4 16,-13 0 0-16,-7-1-1 0,-10 2 4 0,-1-2 2 15,-5 0 4-15,0 0-15 0,-6 0-2 16,1 0-16-16,-9 0-16 0,-7-2-2 0,-6 0-22 15,-11 0-15-15,-9 1-40 0,-1-1-68 0,-6 2-102 16,2 0-172-16,12 0-237 0,16 0-29 0</inkml:trace>
  <inkml:trace contextRef="#ctx0" brushRef="#br0" timeOffset="427403.1472">5408 10761 2273 0,'0'0'32'0,"0"0"-22"0,0 0-5 0,0 0 15 16,0 0 46-16,0 0 47 0,0 0 16 15,0 0-4-15,0 0-24 0,0 0-27 0,0 0-22 16,0 0-19-16,15 4-18 0,-7-5-5 0,8-2-1 16,9-2 7-16,7 0 12 15,9-4 0-15,8-3 0 0,0-1-11 0,4-1-4 0,0 2-4 16,0-1-3-16,-1 0 3 0,-2 2-4 0,-4 0-3 15,-3 3-1-15,-4-1 0 0,-6 2 1 16,-4 0 0-16,-2 3-2 0,-7-1-2 0,-3 1-6 16,-4 2-8-16,-5 1-10 0,-3 1-9 0,-4 0-13 15,-1 0-11-15,0 0-14 0,0 0-20 0,-1 0-27 16,-1 0-71-16,-3 0-217 0,2 0-457 16,2 0-425-16</inkml:trace>
  <inkml:trace contextRef="#ctx0" brushRef="#br0" timeOffset="428856.0775">7299 10237 1464 0,'0'0'58'0,"0"0"45"15,0 0 53-15,0 0 25 0,0 0 36 0,0 0 8 16,0 0-40-16,0 0-43 0,0 0-31 0,0 0-25 16,0 0-20-16,0 0-9 0,-52-97-7 0,52 93-4 15,0-1-6-15,0 0-5 0,0 2-4 0,0-2-9 16,0 1 2-16,0 0-3 0,-1 1-3 16,1 1-5-16,0 0-6 0,-3 0-2 0,2 1-1 15,1 0 2-15,-1 0-5 0,1 1-2 0,0 0-7 16,0 0-10-16,0 0-2 0,0 0-16 15,0 0-21-15,0 0-41 0,0 0-68 0,0 0-48 16,0 0-99-16,1 0-296 0,0 1-866 0</inkml:trace>
  <inkml:trace contextRef="#ctx0" brushRef="#br0" timeOffset="430566.7679">7156 10266 0 0,'0'0'0'0,"0"0"0"15,0 0 191-15,0 0 250 0,0 0 3 16,0 0-51-16,0 0-80 0,0 0-51 0,0 0-36 16,0 0-45-16,0 0-35 0,0 0-32 0,-46-115-16 15,46 111-13-15,0 1-9 0,0 2-7 16,0 0-20-16,0 1-19 0,0 0-20 0,0 0-20 15,0 0-18-15,0 4-21 0,0 6 6 16,0 5 4-16,1 6 19 0,4 11 27 0,-2 7 7 16,-1 8 12-16,2 5 3 0,-2 4-1 0,-1 1-13 15,-1 2-2-15,0-2-4 0,0-4-3 0,1 0 1 16,-1-4-3-16,2-6 1 0,2-3-7 0,-2-2 4 16,0-4 0-16,-1-5 0 0,1-4 5 0,1-4-1 15,-1-6-4-15,-1-5 1 0,-1-3 2 16,1-3 7-16,-1-2 11 0,0-2 14 0,0 0 12 15,0 0 9-15,0 0 7 0,0-6-3 0,0-2-15 16,0-8-19-16,0-6-20 0,0-4-12 0,0-5 1 16,1 0 3-16,1 1 2 0,3 1-1 15,-3 1-2-15,6 3-2 0,-5 2 3 0,5 1-3 16,-2 4 6-16,0 0-8 0,4 4 0 0,-4 1-3 16,-1 2-1-16,3 4 1 0,-2 0-2 0,0 2 0 15,2 0-6-15,0 2 1 0,2 0 4 16,0 2 1-16,1 0 4 0,3 1-3 0,1 0 0 15,0 0-1-15,3 2 1 0,1 3 6 0,1 0-1 16,0 0 5-16,2-1-4 0,1-1 1 0,-2-1 3 16,5-2 0-16,-3 0 2 0,0 0 0 15,-2-6-1-15,3-1 0 0,-2-4 3 0,-2 0 2 16,0-3 0-16,-1-1 4 0,-3-4-5 16,3-1 3-16,-3-1 1 0,-2 1-1 0,-3-2 5 0,0 0-3 15,-3-1 0-15,-2-1-5 0,-4-3 1 16,-1 1 2-16,-1-2-3 0,0 0 3 0,0-2-4 15,-3 2-6-15,-1 3 2 0,2 1-1 0,0 5 5 16,-2 4-2-16,3 5-3 0,-1 3-1 0,2 3-6 16,-1 3 5-16,1 1-6 0,0 0-11 15,0 0-14-15,-1 8-1 0,1 6 5 0,0 6 13 0,-1 5 12 16,-1 6 0-16,-1 3-5 0,2 1-5 16,1 2-11-16,0-2-5 0,1 1-10 0,7-1-21 15,0-2-47-15,2-1-77 0,3-1-98 0,5 0-181 16,-6-11-346-16,-2-6-515 0</inkml:trace>
  <inkml:trace contextRef="#ctx0" brushRef="#br0" timeOffset="430920.8519">8164 10237 2051 0,'0'0'205'0,"0"0"-12"0,0 0-22 0,0 0-25 15,0 0-8-15,0 0-23 0,0 0-24 16,0 0-15-16,0 0-22 0,-125-107-17 0,111 109-17 15,2 8-16-15,1 6-4 0,-1 6-4 0,1 5 5 16,1 8 2-16,0 3-1 0,2 2 0 0,4 2-4 16,1 0-1-16,3 0 2 0,3-1 1 15,3 0-1-15,4-2-2 0,2-4 1 0,4-1-3 0,2-5 2 16,-1-4 1-16,6-5-1 0,-2-1 3 16,0-6-3-16,0-4 4 0,0-4 3 0,1-4 4 15,-1-1 4-15,4-2 0 0,-1-7 1 16,3-5 2-16,-2-6 2 0,3-2 1 0,-5-6-5 0,0-3 3 15,0-4-4-15,-7-3-1 0,1 1 2 16,-6-4-3-16,-2 0-3 0,-6-2-5 0,-2 2-4 16,-1 3-3-16,-1 2 0 0,-3 6-6 0,-3 4-6 15,-1 6-8-15,4 5-18 0,-2 6-15 0,4 3-31 16,1 5-53-16,1 1-57 0,0 1-54 16,2 6-48-16,6 3-102 0,-1-1-270 0,-3-2-562 0</inkml:trace>
  <inkml:trace contextRef="#ctx0" brushRef="#br0" timeOffset="431351.9198">8856 10123 2201 0,'0'0'232'0,"0"0"-52"0,0 0-34 16,0 0-15-16,0 0 7 0,0 0-17 0,0 0-18 16,0 0-21-16,0 0-19 0,0 0-17 0,0 0-19 15,0 0-10-15,0 0-15 0,-52-42-3 16,33 71 0-16,-1 5 0 0,-1 6 3 0,0 4 2 0,2 0-2 15,4-1-2-15,0 0 1 0,4 2-1 16,1-1-1-16,2-2 3 0,4-2-4 0,1 0 0 16,0-5-2-16,3-3 2 0,5-6 0 0,0-3 0 15,4-6 1-15,2-1-3 0,4-2 2 16,-2-3 1-16,4-4 2 0,-1-2 3 0,4-4 1 16,3-1 1-16,-1 0-2 0,1-5 2 0,-1-4-1 15,0-3 5-15,0-3 1 0,1 0-1 0,-2-2 2 16,-4-1-4-16,0 1 2 0,-2-1 1 0,-3 0-2 15,-1 2 0-15,-3 1-1 0,-2 3 0 16,0 4 1-16,-4 2 4 0,-1 1 4 0,-1 4-4 16,0 1 0-16,0 0-6 0,0 0-5 0,0 0-2 15,0 4-5-15,-2 5 1 0,-4 7 0 16,0 3 3-16,-2 7 3 0,-2 2 3 0,-1 1-1 16,2-1-2-16,0 2 0 0,1-1-2 0,3 0-1 15,1-2 4-15,2 1-4 0,1-1-1 0,1 0 0 16,0-2-1-16,5-1 0 0,0 0 0 0,2-4-4 15,-3 1-13-15,5-3-23 0,-2-1-54 16,3-2-97-16,-3-1-177 0,-1-4-676 0,0-5-632 0</inkml:trace>
  <inkml:trace contextRef="#ctx0" brushRef="#br0" timeOffset="431793.3213">9740 10017 2302 0,'0'0'55'15,"0"0"-11"-15,0 0-6 0,0 0 11 0,26-136 36 16,-26 117 45-16,-5 4 22 0,-4 3-10 16,0 2-35-16,-3 4-44 0,2 4-37 0,-2 2-17 15,1 8-7-15,-8 11-5 0,-3 13 2 0,-7 9 1 16,-8 10 0-16,0 6-1 0,-2 4 3 0,1 4-2 15,4 1 2-15,4 0 1 0,2-1-4 0,8-3 2 16,9-3-2-16,5-2-1 0,6-4 1 16,4-6-4-16,9-3 1 0,8-6-4 0,8-4 2 15,3-6-5-15,6-4 3 0,3-4 3 0,2-5-6 16,4-6 4-16,-1-3-19 0,-1-4-40 16,-1-2-85-16,-1-3-152 0,-14-3-402 15,-9 0-871-15</inkml:trace>
  <inkml:trace contextRef="#ctx0" brushRef="#br0" timeOffset="431965.7045">9414 10544 2610 0,'0'0'77'0,"0"0"-43"16,0 0-22-16,0 0-7 0,-127 14 7 16,121-12-5-16,6-1-20 0,1-1-11 0,10 0-1 15,9 1 5-15,10-1 16 0,11 0 9 0,10-5-8 16,10-2-6-16,12-3-23 0,6-2-46 0,7-1-89 15,-19 3-247-15,-22 4-905 0</inkml:trace>
  <inkml:trace contextRef="#ctx0" brushRef="#br0" timeOffset="432571.9677">11764 9854 1720 0,'0'0'343'15,"0"0"-148"-15,0 0-45 0,0 0-45 16,-54-118-6-16,41 106-1 0,-2 0-10 0,-2 5-18 15,-1 2-20-15,-1 5-24 0,-5 1-11 0,0 11-8 16,-4 11-8-16,-2 11 6 0,-3 9-5 16,-1 9 2-16,-3 7 1 0,3 2 0 0,3 1-1 15,5 2-4-15,5-3 3 0,6 0-4 0,5-2 3 16,6-4 1-16,4-2-6 0,3-5 5 16,8-3-4-16,4-4 1 0,3-4 2 0,4-4-2 15,5-6 3-15,3-8 0 0,3-5 7 0,1-7 6 16,4-5 2-16,1-2 4 0,1-11-2 0,4-8 1 15,-3-6 1-15,1-6 0 0,-1-6 2 0,-2-5 0 16,-3-2-1-16,-5-6-3 0,-4-2 2 0,-4-2-6 16,-8-1-2-16,-4-1-4 0,-6 1-5 15,-5 3 1-15,0 4-8 0,-11 4-7 0,-3 7-4 16,-5 6-16-16,-1 6-13 0,-3 5-11 0,-1 6-11 16,1 6-16-16,1 5-3 0,2 3-14 15,4 7-26-15,0 7-35 0,5 2-65 0,3 4-119 16,6 2-200-16,2-5-162 0,0-5 97 0</inkml:trace>
  <inkml:trace contextRef="#ctx0" brushRef="#br0" timeOffset="433020.4764">12205 9967 1434 0,'0'0'478'0,"0"0"-134"0,0 0-112 0,0 0-36 16,0 0-22-16,0 0-37 0,0 0-51 15,0 0-36-15,0 0-30 0,0 0-14 0,0 0-3 16,0 0 3-16,0 0 6 0,11 50-2 0,-18-15 3 15,0 3-4-15,2 1-1 0,1 3-1 0,2-1-5 16,1 2-1-16,1-2-1 0,0-2 2 0,0-1 0 16,3-3-1-16,1 0 1 0,-1-3-3 15,-1-3 1-15,2-4 1 0,-1-3 0 0,-2-3 2 16,1-6 0-16,-1-3-3 0,-1-4 4 0,0-4 6 16,0-1 20-16,0-1 24 0,0 0 20 0,0-6-5 15,-4-5-19-15,-4-7-18 0,-1-7-23 16,-1-6 2-16,-2-6-5 0,1-6-1 15,2-5-1-15,-1-4-2 0,8-4 3 0,0-4-2 0,2 2-1 16,3-2-2-16,6 1-2 0,3 2-1 0,-2 4 0 16,3 4 4-16,-1 7-4 0,0 7 1 15,1 8-3-15,-2 5-4 0,4 5 0 0,0 6-2 16,6 2-1-16,-1 3-1 0,3 4 1 0,2 2-2 16,0 0 0-16,0 5 5 0,-2 7-3 0,-2 3-1 15,-1 6-2-15,-7 6-3 0,-4 3 2 0,-3 5 2 16,-6 2 2-16,-5-1-4 0,-7 2-2 15,-4 1-1-15,-8-3-1 0,-1 1 6 0,-2-1 1 16,-1-2 2-16,2-2 1 0,5-3-6 0,2-1-9 16,2-2-14-16,7-2-32 0,5-4-47 15,5-2-70-15,0-6-70 0,11-4-147 0,0-4-425 16,-3-2-491-16</inkml:trace>
  <inkml:trace contextRef="#ctx0" brushRef="#br0" timeOffset="433483.3143">12851 9910 2322 0,'0'0'194'16,"0"0"-89"-16,0 0-63 0,0 0-27 0,0 0 4 15,0 0 21-15,0 0 9 0,0 0 7 0,0 0-1 16,-62 141-10-16,61-105-3 0,1 5-7 0,1 0-6 16,9 2-4-16,0 2-4 0,1-4 0 0,0 1-8 15,-1-4-3-15,-1-2-4 0,-2-3-6 16,-1-2 6-16,-2-4 0 0,-1-3 0 0,-3-3 0 15,0-3-1-15,0-6-2 0,0-4 4 0,0-3 8 0,-1-2 12 16,1-3 20-16,-2 0 17 0,-1-3-8 16,0-7-5-16,-2-3-19 0,-1-7-15 15,-2-4-2-15,1-3-6 0,-2-7 1 0,1-3-2 16,-1-3 2-16,0-6-2 0,-1-2-3 0,2-4-5 16,2-3 0-16,0 1 2 0,0-1-1 0,1 1 5 15,4 3-5-15,0 0-4 0,1 3 4 16,0 3-6-16,3 5 4 0,6 6-1 0,-2 7-5 15,3 7-1-15,3 2-5 0,-1 6-1 0,6 2-1 16,-1 5 1-16,7 3-2 0,-1 2 0 0,5 1 1 16,-5 8 1-16,4 2 5 0,-5 4 0 0,-1 4-1 15,-2 1-2-15,-3 5-2 0,-3 2 4 0,-7 2 1 16,-2 1 1-16,-4 1 2 0,-6-2-3 16,-6 0 0-16,-9-1 2 0,-4 0 2 0,-8-2 6 15,-1 2 2-15,-7-3-2 0,-2 1 0 0,2 0 1 16,1-3-2-16,4-2 2 0,5-1-4 15,6-1-6-15,7-4-5 0,4-2-13 0,9-1-19 16,4-5-53-16,2 1-93 0,10-3-133 0,0-2-501 16,0-1-758-16</inkml:trace>
  <inkml:trace contextRef="#ctx0" brushRef="#br0" timeOffset="434482.9017">13592 9801 2643 0,'0'0'185'0,"0"0"-95"0,0 0-10 0,0 0 8 16,0 0 1-16,0 0-4 0,0 0-21 15,0 0-28-15,-124-73-17 0,102 80-12 0,-3 8-3 16,1 6 0-16,-4 5-4 0,2 7 3 0,0 4-4 16,0 3 1-16,3 3-5 0,2-1 3 0,6 2 1 15,1 1-1-15,5-1 0 0,6 0-7 0,3-2 4 16,0-2-1-16,8-4 4 0,2-2 4 0,3-2-4 15,2-4-2-15,3-2-1 0,2-5-1 16,2-5 3-16,3-2-1 0,1-4 4 0,1-5-2 16,3-3 4-16,1-2 5 0,0-2-1 0,-1-7 7 15,0-4-8-15,-2-2-1 0,-4-4 0 16,2-2-2-16,-4-4 5 0,-2-4-1 0,-7-2-1 16,0-2-1-16,-2-5-5 0,-4-2 2 0,-1-2-3 15,-4 1 3-15,-2 0-3 0,0 2-5 0,-3 5 0 16,-4 4-2-16,-2 6 2 0,-2 4 1 15,1 3 0-15,0 5-7 0,-1 2 2 0,1 4 0 16,3 3-3-16,4 0 5 0,-1 3-10 0,2 0-8 16,2 0-7-16,0 0-2 0,0 1 8 0,0 3 8 15,5 0 11-15,-2 1-1 0,5-2 3 0,1-1 6 16,2 0 3-16,1-2 6 0,5 0 0 16,-2-4-1-16,5-2-2 0,-1-4-1 0,2-1 5 15,2-3 2-15,1-3 1 0,-3-1 1 0,0 0-3 16,0-1 2-16,-3 0 1 0,-1 3 6 0,-2 1 2 15,-3 1 0-15,-1 3 4 0,1-2-2 16,-1 2 7-16,-1 0 0 0,-3 2-1 0,2 0-2 16,-1 0-8-16,-3 4-1 0,1 0-4 0,-3 2 0 15,3 2-10-15,-3 1-5 0,1 0-2 0,0 3-8 16,0 5 9-16,3 5 3 0,0 4 1 16,0 8-1-16,1 6 0 0,0 5-1 0,-2 6 0 15,0 1 7-15,-4 1-3 0,0 1-3 0,-2 1 2 16,0-1-7-16,-3 0 7 0,-1 0 2 15,-3-3 1-15,3 0 0 0,-3-5-5 0,2-1-2 16,0-6 0-16,2-3 4 0,-2-5-2 0,3-4 0 16,1-4-1-16,1-4-3 0,0-4 6 0,0-2 2 15,0-3 7-15,0-1 7 0,0 0 7 0,0 0 9 16,0 0 10-16,0-5-3 0,-1-4-10 16,-3-6-11-16,-1-6-12 0,-2-1-8 0,1-4 3 15,-2-3 0-15,0-3-2 0,2-4-4 0,1-2 0 16,-3-4 1-16,6-1-2 0,2-5 10 0,0-4-6 15,6 0-5-15,5-3 4 0,2-2-7 0,3 4 5 16,3-1 2-16,2 7-5 0,2 8 5 16,0 5-6-16,-3 7-4 0,3 6-1 0,2 7 0 15,-4 3-1-15,1 6-2 0,1 3 2 0,0 2-3 16,0 1 5-16,-1 7 4 0,-1 4-1 0,-3 1 3 16,-1 6-7-16,-4 2-1 0,-5 3-1 15,-3 4 0-15,-5 2 2 0,-2 5 1 0,-9-1-1 16,-6 4-3-16,-5-3 4 0,-3 1 3 0,-2-2 1 15,-1-3 7-15,-2 0-5 0,4-2 1 16,0-3 0-16,1-1 2 0,1-1 2 0,5-2 0 16,3-3 0-16,1 0-6 0,3-2 3 0,4-1 4 15,5-2 1-15,2-1 3 0,1-1-4 16,1 0-2-16,7-1 2 0,3 0 0 0,3-1 5 0,6 0-1 16,4 0 3-16,3-3-3 0,4-1 0 0,4 0 0 15,-1-1-3-15,7-2 3 0,1 0-4 16,5-2-2-16,-4 0-1 0,4-1 0 0,-4 0-2 15,-3 0-10-15,-1 0-30 0,-5-1-49 0,-3-4-63 16,-4-1-97-16,-6-1-164 0,-7 2-558 16,-5 1-623-16</inkml:trace>
  <inkml:trace contextRef="#ctx0" brushRef="#br0" timeOffset="434840.967">14578 9785 2541 0,'0'0'141'0,"0"0"-11"0,0 0-35 15,0 0-4-15,0 0 2 0,0 0-10 16,0 0-19-16,0 0-14 0,0 0-15 0,0 0-14 16,0 0-7-16,37-130-8 0,-6 117 0 0,3-1-2 15,6 0-1-15,8 1 4 0,-3-2-2 0,6 1-4 16,-2 0 1-16,-2 1-2 0,-6 2 5 16,-6 1 5-16,-3 1 3 0,-5 1 2 0,-7 2 5 15,-8 3 8-15,-5 0 7 0,-5 2 11 0,0 1 1 16,-2 0-2-16,0 0-9 0,0 0-11 0,-2 0-7 15,0 0-5-15,-3 0-6 0,1 0-8 0,-4 4-5 16,-4 4 1-16,1 4 1 0,-1 3 4 0,1 3-1 16,1 3-2-16,2 4 0 0,1 4-1 15,-1 1 4-15,5 2 2 0,0 2 3 0,2 0-5 16,-2 3-1-16,3-1 0 0,0-1 0 0,6-2 4 16,-3 0-1-16,5-2-2 0,-1-2-1 0,-2 2-1 15,3-3 1-15,-1-2 2 16,-1-1 0-16,2 0-2 0,-5-4-3 0,2-1-6 0,-4-1-15 15,-1-1-33-15,-1-3-59 0,-7-2-97 0,4-4-210 16,-2-2-1294-16</inkml:trace>
  <inkml:trace contextRef="#ctx0" brushRef="#br0" timeOffset="435411.9731">15473 9455 1465 0,'0'0'318'0,"0"0"20"16,0 0-85-16,0 0-34 0,0 0-29 15,0 0-58-15,0 0-57 0,0 0-48 0,0 0-33 16,0 0-5-16,0 0 5 0,0 0 9 0,-6 34 9 16,3 14 2-16,2 4 0 0,1 3-3 0,0 3-2 15,7 1-3-15,2-3 0 0,1-2 5 16,3-4-1-16,5-6-2 0,1-2 0 0,1-5-1 16,1-5 3-16,1-3 5 0,0-5 4 0,-1-6-1 15,0-4 3-15,-2-3 4 0,0-7 1 0,-5-2 11 16,3-2 3-16,-3-5-2 0,3-7-3 0,-1-3-7 15,0-6-4-15,3-3-4 0,-2-2-6 16,-1-3-3-16,1-5-7 0,-3 1-2 0,1-3-3 16,-1-2 1-16,-3-2-1 0,3 4-7 0,-2 2 0 15,-2 4-16-15,-2 7-14 0,-1 6-27 0,1 5-39 16,-5 7-56-16,4 3-82 0,-4 2-61 0,2 4-144 16,-2 3-349-16,-1-2-507 0</inkml:trace>
  <inkml:trace contextRef="#ctx0" brushRef="#br0" timeOffset="436054.7732">16255 9678 2213 0,'0'0'146'0,"0"0"-9"0,0 0-1 16,0 0 18-16,29-120 6 0,-26 101-16 0,1 0-26 16,-4 3-23-16,0 4-12 0,0 2-12 0,0 4-16 15,0 4-17-15,0 0-19 0,0 2-14 0,0 0-16 16,0 7 1-16,0 6-3 0,0 8 3 15,0 9 6-15,0 8 0 0,0 6 6 0,0 3 1 16,0 5-1-16,0 2-2 0,0-1-1 0,0-3 2 16,0-5-2-16,0-3 2 0,2-5 0 15,-1-3-4-15,0-4 2 0,1-5-1 0,0-1 2 16,0-7 0-16,-1-3 4 0,0-6-3 0,-1-4 0 0,1-2 5 16,-1-2 2-16,0 0 16 0,1 0 10 15,-1-5 1-15,0-2-4 0,1-8-11 0,1-3-10 16,1-7-3-16,-2-2 0 0,0-3-3 0,0-3-3 15,-1-3 2-15,1-3-2 0,-1-4 2 0,0-2 1 16,0-1 0-16,0-3-4 0,0 5 2 16,0 1-1-16,0 6-1 0,0 6 4 0,0 7-2 15,0 7-4-15,1 5 0 0,-1 6-5 0,0 3 3 16,0 3-13-16,2 1-5 0,4 7 0 16,1 6-1-16,4 6 14 0,2 5 7 0,5 5 2 15,2 4-3-15,4 1 0 0,3 2-2 0,3 1 2 16,4-2 6-16,4-2-2 0,3-3-1 15,1-3-1-15,0-4-5 0,1-4 5 0,1-3 3 16,-1-3 3-16,-2-5-1 0,-1-3-3 0,-2-5 2 16,-3-1-3-16,-3-1 5 0,-3-7 1 0,-5-3-3 15,1-3 3-15,-5-2-3 0,-4-3 5 16,-1-5 6-16,-5-4-2 0,-4-3 2 0,-1-5-7 16,-4-4-3-16,-1-1-1 0,0-2 3 0,-1-1 0 15,-5 3-3-15,0 1 3 0,-1 6-7 0,-1 4 6 16,3 4 2-16,-2 8 0 0,4 6-1 0,-1 4-6 15,1 3-2-15,3 4-9 0,0 1-3 0,0 1-8 16,-1 10 0-16,1 4 7 0,0 8 0 16,0 7 12-16,0 5 1 0,0 3 0 0,4 3 6 15,3 1-5-15,4 0-2 0,4-2-1 0,-1 2 1 16,5-4 0-16,0-1-3 0,0-5-2 0,-1-3-12 16,-1-4-19-16,2-3-40 0,-3-5-64 15,-2-3-111-15,-2-4-184 0,-2-5-714 0,-3-2-349 0</inkml:trace>
  <inkml:trace contextRef="#ctx0" brushRef="#br0" timeOffset="436218.2755">17409 9174 2225 0,'0'0'121'0,"0"0"-13"0,0 0-37 15,0 0-18-15,-69-119-15 0,61 108-15 0,5 5-17 16,2 3-46-16,1 3-53 0,4 0-5 0,7 5-22 15,8 5-47-15,-3 0-225 0,-4-3-787 0</inkml:trace>
  <inkml:trace contextRef="#ctx0" brushRef="#br0" timeOffset="436614.3478">17591 9519 2450 0,'0'0'163'0,"0"0"-4"16,0 0-11-16,0 0 2 0,0 0-13 16,0 0-38-16,0 0-38 0,0 0-19 0,0 0-11 15,0 0-9-15,0 0-6 0,0 0-7 0,83-129-1 16,-49 119-3-16,6 1 2 0,-1-1-1 16,-1 4-4-16,-3 0 1 0,-4 1-3 0,-1 1 6 0,-4 1 1 15,-6 2-1-15,-5 0 0 0,-2 1-6 0,-2 0 1 16,-4 0-1-16,-1 2 5 0,-3 3-2 15,1 3-4-15,0 2 0 0,-1 4-1 0,0 4 7 16,0 3 3-16,-3 5 5 0,0 0-4 16,0 4 0-16,0 1 1 0,-4 3-2 0,0 3 4 15,2 0-4-15,-1 0-3 0,0 2 0 0,2-5-5 16,0 4 3-16,0-3 4 0,1-2-1 0,0-1 3 16,0-6-4-16,0 1-3 0,2-5 0 0,4-1-1 15,-1-4 2-15,3-1-2 0,-2-3 0 16,3-1-5-16,1-2 3 0,1-3 2 0,1-2 2 15,1-1-2-15,-1-3-17 0,4-1-18 0,-2 0-26 16,4-5-26-16,-3-2-35 0,1-6-58 16,-1-2-102-16,-4 3-390 0,-4 4-959 0</inkml:trace>
  <inkml:trace contextRef="#ctx0" brushRef="#br0" timeOffset="437213.4092">18466 9298 2130 0,'0'0'186'0,"0"0"2"16,0 0-37-16,0 0-5 0,0 0-8 15,0 0-14-15,0 0-15 0,0 0-24 0,0 0-23 16,0 0-28-16,0 0-34 0,0 0-19 0,0 0-4 16,0 0 5-16,-47-38 8 0,53 56 11 15,0 7 1-15,4 0-4 0,1 4 4 0,5 1-1 16,-1 0-2-16,4-2 3 0,-1-2-1 0,4-4 5 15,-1-3 3-15,-3-3 3 0,2-4 3 0,-1-2 1 16,-1-4 5-16,-1-5 4 0,2-1 8 0,0-4-1 16,3-6-3-16,2-4-6 0,2-3-6 15,0-1 1-15,0-4 0 0,-1-1 0 0,-1-4 0 16,-3-1-4-16,0 0 3 0,0-1-2 0,-2-1 7 16,-2 1-7-16,-2 6-1 0,-1 0 2 0,-4 6-1 15,-3 6 10-15,-2 2 1 0,-1 4 2 0,-4 4-6 16,0 1-8-16,0 0-7 0,0 0-11 15,-2 4-2-15,-3 7 0 0,-4 6 0 0,-3 7 5 16,-3 7-1-16,-2 8 4 0,0 3 4 0,0 4 0 16,0 1-2-16,0 3-3 0,2 5 1 15,-3 0-1-15,4 0 5 0,0 2-2 0,0-1-2 16,2-1 2-16,1-3-2 0,3-2 2 0,2-4 1 16,0-5 0-16,0-3-5 0,3-2 2 0,0-3-2 15,-1-2 0-15,0-4 3 0,1-2-5 0,-2-6-2 16,2-1-11-16,1-6-22 0,-2-1-33 0,2-4-60 15,2-3-112-15,0-1-270 0,0-2-1237 16</inkml:trace>
  <inkml:trace contextRef="#ctx0" brushRef="#br0" timeOffset="437405.9294">19243 9956 1954 0,'0'0'1111'0,"0"0"-1058"0,0 0-2 0,0 0 0 15,0 0 15-15,0 0 19 16,0 0 1-16,0 0-19 0,0 0-25 0,0 0-21 0,0 0-19 16,0 0-14-16,0 0-2 0,0 0 1 0,0 0 2 15,1 5-2-15,0 1-22 0,-1-2-64 16,0 1-141-16,0-2-505 0,-2 0-960 0</inkml:trace>
  <inkml:trace contextRef="#ctx0" brushRef="#br0" timeOffset="459765.5197">7741 10278 46 0,'0'0'439'0,"0"0"-104"0,0 0-51 0,0 0-58 15,0 0 12-15,0 0-11 0,0 0-8 0,0 0-13 16,0 0-12-16,0 0-28 0,0 0-28 16,0-122-27-16,-2 116-30 0,1 2-14 0,1 4-9 0,-1-2-10 15,1 2-15-15,-1 0-12 0,1 0-11 0,0 0-12 16,-1 0-2-16,1 2-8 16,0 2-7-16,0 4 6 0,-1 6 4 0,-2 4 5 0,2 9 9 15,-1 5 1-15,0 1-3 0,-4 4 5 0,4 1 1 16,-6 2 4-16,5 2 8 0,-1 1-1 15,-1 3 0-15,3-3-1 0,0-1-5 0,2 0-2 16,0-5-2-16,3 0 0 0,4-5 0 0,2-1 3 16,-1-2 0-16,1-1-5 0,0-4 4 15,1-3-2-15,-3-1 0 0,-3-2 1 0,2-3-5 16,-3-1 0-16,-1-3-3 0,2-2 2 0,-2-1 5 16,-2-1-4-16,0 0 7 0,0-3-6 0,0 0 1 15,0-1 5-15,0-3 2 0,0 0 7 16,0 0 4-16,0 0 0 0,0 0 0 0,0 0 1 15,0 0 0-15,0 0-1 0,0 0-4 0,1 0-7 16,-1-2-6-16,0-2-1 0,0 0-10 0,0-3-6 16,0-3-11-16,-3-1-17 0,-2-3-20 15,4-1-22-15,-1-2-37 0,1-1-59 0,1-3-96 16,0 6-252-16,0 4-827 0</inkml:trace>
  <inkml:trace contextRef="#ctx0" brushRef="#br0" timeOffset="460169.1094">7159 10323 0 0,'0'0'0'0,"0"0"0"15,0 0 0-15,0 0 222 0,0 0 67 0,0 0 28 16,0 0-11-16,0 0-47 0,0 0-24 0,0 0-29 16,0 0-34-16,0 0-35 0,0 0-42 0,-12-55-35 15,12 55-28-15,0 0-11 0,-1 0-8 0,0 3-18 16,1 2-4-16,0 6-1 0,-3 5 3 0,3 9 11 15,-1 4 3-15,0 7 3 0,0 4-2 16,-2 1 2-16,-4 2-1 0,5 1 4 0,-4 0 1 16,3-1-2-16,-2-2-1 0,1-2-8 0,1-4 1 15,0-2 0-15,-2-3 2 0,4-1 2 16,-2 0-4-16,-1-2-2 0,2-3-10 0,1-1-21 16,-1-2-62-16,1-3-122 0,1-4-199 0,0-5-330 15,0-3-225-15</inkml:trace>
  <inkml:trace contextRef="#ctx0" brushRef="#br0" timeOffset="460468.978">7076 10722 1466 0,'0'0'255'0,"0"0"-70"0,0 0-36 16,0 0-23-16,0 0-13 0,0 0-7 0,0 0-33 16,0 0-33-16,0 0-22 0,0 0-10 0,0 0-4 15,0 0-2-15,0 0-2 0,124-67 3 16,-91 55-1-16,4 1 2 0,0 1-2 0,-2-1-1 16,4 1 2-16,-5 2-1 0,2 1 1 0,-4 1-3 15,-3 4-1-15,-5-2-2 0,-3 1-4 0,-2 2-11 16,-7 1-32-16,-2 0-53 0,-2 0-76 0,-5 0-119 15,2 0-179-15,-4 0-209 0,0 1-57 0</inkml:trace>
  <inkml:trace contextRef="#ctx0" brushRef="#br0" timeOffset="460691.6202">7623 10262 177 0,'0'0'366'0,"0"0"-73"0,0 0-85 16,0 0-67-16,0 0-35 0,0 0-29 16,0 0-31-16,0 0-7 0,0 0 0 0,0 0-1 15,0 0 11-15,0 0-8 0,0 0-11 0,0 0-4 16,0 134-8-16,0-102-2 0,0 1-4 16,0 2 0-16,0 3-2 0,0 1-14 0,0-1-73 15,0 1-209-15,0-10-334 0,0-11-137 0</inkml:trace>
  <inkml:trace contextRef="#ctx0" brushRef="#br0" timeOffset="495911.4421">5499 12629 2945 0,'0'0'19'0,"0"0"-4"0,0 0-21 15,0 0 0-15,0 0 6 0,0 0 3 0,158-75-1 16,-107 54-2-16,6 0 2 0,-1 1-2 0,2 0 1 16,-2 1 7-16,-5 3-2 0,-1 0 2 15,-5 2-1-15,-3 3 0 0,-3 1 1 16,-6 2-2-16,-1 1 2 0,-4 2-1 0,-6 1-1 0,-4 1-2 15,-4 1-4-15,-5 2-3 0,-2 0-5 16,-5 0-2-16,-1 0 0 0,-1 0 0 0,0 0 3 16,0 0 1-16,0 0-2 0,0 0-4 0,0 0-9 15,-2 0-5-15,0 0-13 0,-5 2-10 16,-1 0-17-16,2 2-26 0,-4 1-44 0,2-2-106 16,3 1-236-16,1-2-371 0,3-1-129 0</inkml:trace>
  <inkml:trace contextRef="#ctx0" brushRef="#br0" timeOffset="496738.0657">6938 12125 1784 0,'0'0'143'15,"0"0"18"-15,0 0 6 0,0 0-12 0,0 0 12 16,-22-120-22-16,19 114-15 0,1 4-23 0,-1 2-45 15,3 0-28-15,0 0-41 0,0 6-26 16,0 3 6-16,4 7 2 0,1 7 17 0,3 8 15 16,2 6-2-16,2 5-2 0,4 0 2 0,0 3-2 15,1 0-3-15,1 1 5 0,-4-1-1 0,0 0 0 16,-1-3 1-16,-4-1-3 0,0-3 0 16,-3-3 2-16,0-4 0 0,-3-3 1 0,-2-7 1 15,0-6 1-15,-1-4 2 0,0-2 8 0,0-6 7 16,0-1 13-16,0-2 17 0,0 0 13 0,0 0 11 15,0 0-2-15,-1-5-13 0,-1-5-15 16,-5-5-16-16,2-7-15 0,-3-5-6 0,1-9-1 16,3-2-5-16,2-4 2 0,0-4 0 15,2-3-7-15,0-2-1 0,5-2-3 0,3 1-1 16,3 0 2-16,-1 0 0 0,1 1 1 0,1 6-6 16,2 2 4-16,1 7-2 0,-4 5 2 0,4 4 4 15,-2 3-8-15,-1 5-1 0,1 2-4 0,1 3-4 16,-2 3-3-16,-1 2-7 0,0 1-7 15,1 3-10-15,0 2-7 0,4 3-13 0,-3 0-15 16,4 5-23-16,-4 4-46 0,4 6-83 0,-4 3-191 16,-3-3-490-16,-1-4-455 0</inkml:trace>
  <inkml:trace contextRef="#ctx0" brushRef="#br0" timeOffset="497206.5316">7057 12430 2450 0,'0'0'97'16,"0"0"-12"-16,0 0 4 0,0 0-7 16,0 0 0-16,0 0-5 0,0 0-22 0,0 0-18 15,0 0-8-15,0 0-9 0,71-128-9 0,-35 103-1 16,7-2-4-16,0 1-2 0,7-1 1 16,-1 1-4-16,-2-1 0 0,1 5-1 0,-1 1 0 15,-4 2-2-15,-4 6-3 0,-6 3-2 0,-2 2-4 16,-4 5 0-16,-6 2-1 0,-6 1-2 15,-2 1-3-15,-7 2 0 0,0 3 3 0,-4 1 7 0,-1 0 7 16,-1 4 4-16,0 1 2 0,-3 4 1 16,-4 4-2-16,-2 7 3 0,0 1-2 0,0 2 3 15,1 3 0-15,-1 1 1 0,1 0-1 0,0 1-2 16,6-2-1-16,0-1-4 0,2-2 1 16,1-3 0-16,4 0-2 0,5-4 1 0,6-2-2 0,1-1 3 15,1-4 3-15,5-3 4 16,0-3 2-16,1-4-1 0,5-3 2 0,0-3-2 0,1-1 2 15,2-9 1-15,-1-4-1 0,2-2 5 0,2-5 1 16,-4-3 2-16,0-4 0 0,-6-1-1 16,-1-2-1-16,-8-2-1 0,1-3 0 0,-8-1-4 15,-5-4-1-15,-4 0-8 0,0 1-2 0,-4 2 1 16,-5 2-5-16,-3 5 3 0,-3 6-1 16,2 6-5-16,1 5-9 0,0 3-9 0,-2 5-11 15,4 2-11-15,1 4-8 0,3 0-16 0,1 0-26 16,4 2-46-16,1 6-55 0,5 3-93 0,5 1-193 15,-1-2-364-15,-4-4-298 0</inkml:trace>
  <inkml:trace contextRef="#ctx0" brushRef="#br0" timeOffset="497718.9724">8517 11994 2497 0,'0'0'159'15,"0"0"-48"-15,0 0-18 0,0 0 2 0,0 0 7 16,0 0-10-16,0 0-26 0,0 0-27 0,0 0-18 15,0 0-9-15,0 0-6 0,0 0 0 16,0 0-2-16,-90 117 1 0,90-85-2 0,0 3-1 16,1-2 1-16,2 0-3 0,5 1 2 0,-1-3-1 15,-2 0 0-15,3-4 2 0,-4 0-3 0,2-3 2 16,-3-3 0-16,1-2-1 0,-2-6 2 16,0-2-2-16,-2-4 1 0,1-3 2 0,-1-1 7 15,1-2 7-15,-1-1 17 0,4 0 12 0,-4 0 5 16,0-7-1-16,0-4-18 0,0-3-11 0,0-7-12 15,0-5-5-15,-6-3 0 0,3-3-3 0,-4-3 0 16,-1-2 0-16,-2-2 0 0,-1-3 0 16,1 0-2-16,-1-1 2 0,1 4 2 0,2 6-1 15,3 5 2-15,-2 10-4 0,5 6-1 0,0 8-4 16,1 1-3-16,1 3-10 0,0 0-15 16,0 3 0-16,3 6 1 0,6 5 10 0,3 6 17 15,4 5 1-15,1 2 3 0,8 4-1 0,0-1-2 16,4 1 1-16,0-2 1 0,2-2-1 0,0-4 3 15,0-1 1-15,0-2-3 0,-1-2 3 16,-1-1-1-16,-5-4-1 0,2-2 2 0,-6-3-3 0,-8-3 1 16,-1-1 0-16,-4-2 5 0,-5-1 6 15,-1-1 10-15,-1 0 11 0,0-1-3 0,0-5-3 16,0-4-9-16,0-1-11 0,-2-4-1 0,-2-4-3 16,0 0-2-16,0-2-2 0,1-2-3 0,1-2-3 15,2-3-5-15,0 0-6 0,0-1-7 16,0 3-13-16,2 3-15 0,-2 7-17 0,0 5-30 15,0 5-61-15,0 5-109 0,0 1-143 0,0 2-349 16,0 3-666-16</inkml:trace>
  <inkml:trace contextRef="#ctx0" brushRef="#br0" timeOffset="498258.3635">9217 11998 2257 0,'0'0'215'0,"0"0"-44"0,0 0 3 0,0 0-7 0,0 0-13 16,0 0-32-16,0 0-33 0,0 0-24 0,0 0-12 16,0 0-13-16,0 0-18 0,0 0-8 0,0 0-9 15,-113-62-4-15,109 79 0 0,1 5 4 16,-2 7-3-16,4 6-2 0,0 3 3 0,1 1-7 16,0 0 5-16,0-1-1 0,1-2 0 0,3-3 1 15,0 2 0-15,-1-5 0 0,4-2 0 16,-2-1 0-16,0-4-2 0,0-1-1 0,1-5 0 15,1-1-3-15,-3-4 3 0,1-2 0 0,-2-5 0 16,-1-1 6-16,-2-3-1 0,1-1 7 0,-1 0 7 16,0 0 8-16,0-3 1 0,0-6-5 0,0-3-6 15,0-5-16-15,0-5 5 0,-1-3 0 16,0-4-3-16,-2-2 8 0,-2-4-6 0,3-2 1 16,-3-2 0-16,0-3-1 0,3 1-2 0,0 1 0 15,-3 3 3-15,4 6 2 0,-1 5 1 0,0 8 2 16,-2 7-1-16,3 3 1 0,0 4-1 15,1 2-4-15,0 1-4 0,0 1-6 0,4 0-4 16,2 0-1-16,7 3 4 0,5 4-1 16,10 4 6-16,4 1 2 0,7 3-2 0,4 1 9 15,5 3-6-15,2 0-1 0,-1 1 2 0,-2 0-4 16,1-1 0-16,-7 1 0 0,-5-2 1 0,-4 0-6 16,-7 1 6-16,-5 0 0 0,-8 0-4 0,-4 1 8 15,-7 0-6-15,-1 1 0 0,-4 0 3 0,-9 1-1 16,-7 0 1-16,-5 2-1 0,-4-3 4 15,-4 2-6-15,-6-2 3 0,-3 0 2 0,-6-2-6 16,3 0 9-16,-4-2-8 0,-1-3-5 0,2-1-3 16,2-5-16-16,-1-2-17 0,5-4-34 15,3-2-49-15,7-1-98 0,9-4-307 0,7 2-1176 0</inkml:trace>
  <inkml:trace contextRef="#ctx0" brushRef="#br0" timeOffset="498717.5414">9771 12096 2059 0,'0'0'218'0,"0"0"-11"0,0 0-51 15,0 0-28-15,0 0-11 0,10-132-5 16,-1 117-22-16,0 3-23 0,-1 4-20 0,2 4-22 16,-2 2-13-16,1 2-10 0,3 6-2 15,0 7 0-15,-1 6 0 0,3 8 6 0,-2 6-4 16,2 7 3-16,-4 2 0 0,-3 2-3 0,-3 0 4 16,-3-2-2-16,-1 0 0 0,-7-3-1 15,0-1-3-15,-3-4-2 0,-1-1-4 0,1-4-3 16,3-2-4-16,-1-4-9 0,0-4-23 0,6-3-42 15,-1-5-84-15,1-1-142 0,1-5-307 0,1-3-744 0</inkml:trace>
  <inkml:trace contextRef="#ctx0" brushRef="#br0" timeOffset="498866.1792">9817 11579 2017 0,'0'0'121'0,"0"0"-17"16,0 0-46-16,0 0-32 0,0 0-4 15,0 0-6-15,0 0-30 0,0 0-73 0,0 0-45 16,0 0-11-16,0 0 13 0,0 0 48 0,0 0-28 16,0 0-243-16,6-46-627 0</inkml:trace>
  <inkml:trace contextRef="#ctx0" brushRef="#br0" timeOffset="499440.6605">10203 12005 2487 0,'0'0'67'0,"0"0"-5"16,0 0 20-16,0 0 24 0,0 0 25 15,-119-105-3-15,110 91-27 0,3 1-33 0,3 5-25 0,2 1-18 16,1 2-19-16,0 4-13 0,1 0-13 16,6 1-6-16,-2 4 0 0,4 8 1 0,1 8 10 15,2 7 3-15,1 6 4 0,-1 7 3 0,-1 6-1 16,0 3 0-16,-1 2-1 0,-1 0 2 0,0-3 2 15,-3-4 3-15,-1-3 2 16,-3-1-2-16,2-6 2 0,-2-3-3 0,0-5 1 0,-1-5 2 16,0-5-1-16,-1-3 1 0,0-6 2 0,1-2-2 15,-1-4 5-15,3-1 12 0,-3 0 19 16,1-2 10-16,1-6-2 0,-1-3-11 0,0-7-20 16,0-4-8-16,0-6-2 0,-1-4 2 0,0-4 0 15,1-2-4-15,-1-3-1 0,0-1-2 0,2-2 2 16,-2-2 0-16,0 5 1 0,0 3-1 15,0 4-2-15,0 8 3 0,0 8-2 0,0 6 1 16,0 5 0-16,0 4-6 0,0 1-5 0,0 2-17 16,0 0-8-16,4 7 1 0,1 6 5 0,3 3 15 15,6 6 7-15,1 5 5 0,3 3-1 16,3 0 0-16,0 0 2 0,2 0-2 0,4-1 1 16,0-2 0-16,1-2 1 0,2-1 0 0,0-2 2 15,1-1-2-15,-1-4 0 0,0-2 1 0,0-5 0 16,-2-2 5-16,-4-4-1 0,2-3 3 0,-4-1 6 15,-6-5 2-15,0-3 7 0,-5-5 3 16,-2-1 0-16,-4-5-3 0,-1-2-6 0,-4-4-3 16,0-1-4-16,-7-4-1 0,-4-3 0 0,0-3-7 15,-5-2-2-15,0 0-2 0,-3-3-3 16,0 3 2-16,-2 2-2 0,1 2-3 0,4 7-8 16,2 4-4-16,4 4-10 0,2 7-11 0,3 4-20 15,4 3-62-15,1 4-73 0,2 1-75 0,9 2-120 16,-2 4-275-16,0-2-697 0</inkml:trace>
  <inkml:trace contextRef="#ctx0" brushRef="#br0" timeOffset="499842.8439">11403 11679 2301 0,'0'0'220'16,"0"0"-57"-16,0 0-27 0,0 0-7 0,0 0-3 15,0 0-14-15,0 0-26 0,0 0-29 16,0 0-16-16,-122-81-12 0,98 84-11 0,-1 10-3 15,-2 3-8-15,-3 8 0 0,0 7-1 0,0 4-2 16,0 6 1-16,2 4-6 0,0 4 2 16,3 2-1-16,4 2 0 0,3-1 5 0,3-1-6 15,6-3 1-15,6-3-1 0,3-6-3 0,3-1 4 16,6-6 0-16,4-3 1 0,4-3-2 16,1-2-1-16,3-5 0 0,0-3 4 0,6-4 9 15,1-5-6-15,3-4 3 0,4-3-2 0,3 0-7 16,-1-10 11-16,1-3-2 0,0-2 2 0,-2-1 2 15,-1-1-3-15,-5 0 1 0,-5 4 2 16,-5 0 5-16,-7 4-1 0,-4 3 3 0,-3 4-1 0,-3 0-4 16,-3 2 6-16,0 0-4 0,0 0-4 15,0 2-5-15,0 4-8 0,-2 1-1 0,2 4 1 16,0 5 5-16,0 3-2 0,0 1-1 0,3 3-2 16,3 0-8-16,-1 0 10 0,4 0-2 0,0 1 1 15,1-2 3-15,1 1-10 0,0 0-4 16,3-2-5-16,-1 1-6 0,2-3-16 0,3 1-18 15,2-1-44-15,-2-4-69 0,5-1-133 16,-8-4-687-16,-3-4-694 0</inkml:trace>
  <inkml:trace contextRef="#ctx0" brushRef="#br0" timeOffset="500024.6599">11962 12372 3032 0,'0'0'115'0,"0"0"-22"16,0 0-2-16,0 0 5 0,0 0 3 0,0 0-9 15,0 0-37-15,0 0-24 0,0 0-16 0,0 0-12 16,0 0-9-16,0 0-9 0,0 0-4 16,-67-65-10-16,69 68 7 0,1 3-6 0,-1 0-14 15,0 1-19-15,-2 2-59 0,-3 3-87 0,-3-3-271 16,2-4-1223-16</inkml:trace>
  <inkml:trace contextRef="#ctx0" brushRef="#br0" timeOffset="500399.065">7578 13216 3039 0,'0'0'10'0,"-155"3"-9"0,83 0-3 0,14-1-2 16,27-1 9-16,19-1 4 0,12 0-9 0,17-7-2 15,15-6-6-15,19-5-2 0,20-5 12 0,22-4 10 16,20-3 11-16,18-5 11 0,12 2 5 16,17-1-1-16,6 1-5 0,13 1-3 0,6 2 0 15,8 2 1-15,4 2-1 0,5 0 2 0,6 3 1 16,0 0 2-16,6 4 2 0,4 1-3 0,-1 0-1 16,1 4-9-16,1 2-1 0,-4 3-7 15,-5 0-1-15,-6 4 0 0,-7 2-7 0,-10 0-2 0,-14 3-3 16,-13 0-4-16,-12 0 2 0,-15 4-1 15,-15 0-2-15,-16 1-2 0,-16-1-2 0,-15 2-6 16,-18-2-5-16,-15 0-8 0,-15-1-17 16,-15 0-29-16,-9-3-14 0,-18 1 0 0,-14-1-8 15,-17 0-5-15,-19 0-38 0,-13 0-69 0,-15 0-127 16,-13 2-242-16,22-1-342 0,27 0-35 0</inkml:trace>
  <inkml:trace contextRef="#ctx0" brushRef="#br0" timeOffset="500672.5877">8165 13420 3037 0,'0'0'78'16,"0"0"-35"-16,0 0-27 0,0 0-17 0,0 0 1 15,131-43 7-15,-36 19-3 0,32-4 3 16,18-6 0-16,26 0-4 0,16-2 2 0,15 0-1 15,18 2 0-15,6 1-1 0,9-1 1 0,4 4-4 16,-2 4-2-16,0 1 4 0,-9 6-6 16,-10 1 6-16,-11 3-4 0,-13 1 0 0,-16 4 1 15,-14-1-2-15,-13 2 0 0,-12-1-5 0,-14 2-4 16,-13 1-10-16,-11 2-8 0,-18 0-13 16,-9-1-33-16,-15 1-75 0,-11-2-196 0,-17 1-604 0,-11 1-617 15</inkml:trace>
  <inkml:trace contextRef="#ctx0" brushRef="#br0" timeOffset="522564.4217">1514 12891 1347 0,'0'0'66'0,"0"0"36"15,0 0 28-15,0 0 27 0,0 0 10 0,0 0-13 0,0 0-42 16,0 0-47-16,0 0-33 0,0 0-22 16,0 0-6-16,0 0 5 0,0-97 5 0,29 67 6 15,8-6 5-15,10-4 4 0,6-4 1 0,5-6-2 16,4 0-1-16,2 0-4 0,-1 0 0 0,3 0-4 16,-3 3-2-16,-1 2 4 0,-4 5-9 15,-5 5 0-15,-5 4-2 0,-7 5-5 0,-8 3 4 16,-9 6-4-16,-6 6-6 0,-9 6-4 0,-5 2-9 15,-4 3-13-15,-2 0-17 0,-5 5-6 16,-8 3-12-16,-2 3 2 0,-7 4 13 0,-6 1 8 16,0 2 18-16,-2-3 13 0,0 2 9 0,2-1 5 15,2-4 2-15,5 1 1 0,1-1 2 0,3-2-3 16,2 0 0-16,5-1-2 0,2-2-2 16,1-1-2-16,5-1-1 0,2-2-7 0,2 0-13 15,0 2 4-15,0 3 4 0,6 4 7 0,2 5 16 16,1 5-4-16,1 4-3 0,4 2-3 0,0 5 0 15,3 6 2-15,0 3 9 0,-3 4 8 16,2 0-1-16,-3 1 0 0,-3-3 1 0,0 1-8 16,0-4 5-16,-3 0-1 0,-2-5-3 0,2-3-2 15,-4-4-6-15,4-3-1 0,-5-2-2 0,2-3-3 16,-1-1-5-16,0-4-7 0,-2-2-8 0,4-4-18 16,-4-3-41-16,1-3-74 0,-1-4-83 15,4 0-57-15,-1-7-72 0,-1-7-124 0,4-7-84 16,-2 4 305-16,0 2 268 0</inkml:trace>
  <inkml:trace contextRef="#ctx0" brushRef="#br0" timeOffset="522953.4919">2378 12390 0 0,'0'0'0'0,"0"0"191"0,18-147 341 15,-13 112-47-15,-3 15-64 0,-2 10-42 0,0 5-115 16,0 4-88-16,0 1-73 0,0 0-64 0,0 0-38 16,0 4-33-16,0 3-7 0,0 4 8 15,0 10 15-15,0 6 24 0,5 8 3 0,-1 4 0 16,6 4-2-16,-2 2-3 0,2 1 1 0,3 0 0 15,-2-1-2-15,2 1 1 0,0 0 1 0,-1-5 2 16,0-1-1-16,-2-3 2 0,0-4-5 16,1-2-1-16,-4-4 1 0,-1-5-3 0,-1-7 3 15,-3-4-1-15,-1-5 5 0,1-4 17 0,-1-2 18 16,-1 0 22-16,0 0 22 0,0-1 11 16,0-8-14-16,0-5-27 0,0-9-27 0,-3-8-29 0,1-7-2 15,-4-7 1-15,1-2 1 0,-3-4 2 16,-2-3-2-16,1-3 2 0,-1 0-3 0,1 0 0 15,-1 3 0-15,1 4-1 0,2 9 2 0,-2 8-2 16,2 9 2-16,5 10-2 0,-1 6-2 0,1 5-9 16,2 3-17-16,0 0-23 0,0 0-32 15,2 4 5-15,3 8 19 0,6 4 23 0,4 8 35 16,1 5 1-16,5 3-2 0,3 4 1 16,-1 1 1-16,1 0 2 0,3-1 2 0,0-2-2 0,1-2-1 15,1-4-1-15,0 1-6 0,3-2-8 16,0-4-32-16,0 1-85 0,-3-3-116 0,-2-2-243 15,-7-6-341-15,-10-5-191 0</inkml:trace>
  <inkml:trace contextRef="#ctx0" brushRef="#br0" timeOffset="523591.7913">2416 12711 2455 0,'0'0'50'16,"0"0"-38"-16,0 0-9 0,0 0 0 0,0 0 15 15,0 0-3-15,0 0-29 0,0 0-14 0,0 0-12 16,0 0 11-16,0 0 28 0,0 0 7 0,0 0 7 16,0 0-3-16,143-137-1 0,-95 103 5 15,0-1-2-15,-2-2 1 0,-2 1 1 0,-3 1-2 16,-4 2-3-16,-6 4 4 0,-4 3 4 16,-8 6 7-16,-5 2 15 0,-7 4 20 0,-3 4 12 15,-4 2 5-15,0 2-3 0,-2 1-8 0,-3 1-9 16,-2 2-5-16,3 2-13 0,-2 0-16 0,4 0-19 15,1 0-23-15,0 5-11 0,0 4-3 0,-1 8 4 16,2 6 12-16,0 6 7 0,3 5 2 0,1 3 1 16,6-1 4-16,0 3 1 0,3-1 1 15,3-2 3-15,-1-2-4 0,2-2 6 0,-1-1-3 16,-1-2 1-16,1-5 0 0,-3-3-6 0,-2-5 2 16,-1-3-2-16,-1-5 0 0,-2-2-1 15,-4-4 6-15,-2-1 9 0,-1-1 19 0,1 0 28 16,-1 0 9-16,0-5-6 0,-1-5-18 0,-6-9-26 15,-3-5-11-15,-4-5-2 0,-2-6 2 16,-1-3 0-16,-3-4 2 0,0-4-4 0,-2-4-2 0,0-3 2 16,2-5-5-16,-2 0 1 0,-1-3 2 15,3 1-2-15,-2 2 2 0,2 5 0 0,2 8 0 16,4 6 2-16,3 8 1 0,4 8-1 0,1 6-2 16,3 7-3-16,3 3-7 0,0 2-10 15,0 1-5-15,9 1-4 0,1-1 3 0,6 2 9 16,3 1 6-16,6 1 0 0,3 0 2 0,1 0 4 15,3 5 1-15,0 0 5 0,1 2-1 0,0 2-2 16,-2 1-1-16,-3 2-5 0,-1 4-1 0,-5 3-2 16,-2 3-4-16,-4 3 0 0,-4 2-4 15,-8 3-2-15,-1 2-2 0,-3 2 6 0,-10 3 3 16,-6 1 8-16,-5-2 6 0,-6-1-4 0,-3-1 6 16,1-3-3-16,-3-3-1 0,7-2 2 0,-1-5-3 15,6-3-4-15,7-5-11 0,3-5-19 0,3-3-19 16,6-3-57-16,1-2-68 0,4 0-18 15,5-8-40-15,4-5-99 0,7-6-175 0,-6 1-163 16,0 4 124-16</inkml:trace>
  <inkml:trace contextRef="#ctx0" brushRef="#br0" timeOffset="523818.1765">3335 11790 0 0,'0'0'293'0,"0"0"252"0,0 0-56 0,61-125-71 16,-57 109-54-16,-2 8-67 0,-2 3-60 0,0 4-58 15,0 1-63-15,-1 0-43 0,0 0-33 0,-1 2-28 16,0 5-14-16,-3 8-8 0,-2 9 2 15,-2 10 10-15,-4 6 5 0,2 7-2 0,0 2-2 16,2 2 0-16,3 1-8 0,1 1 6 0,2-1-1 16,3-2 0-16,3 0 4 0,4-7-4 15,8-4 0-15,1-3 1 0,4-3 0 0,3-4-3 16,3-3-1-16,2-3 3 0,1-4-6 0,3-6 8 16,0-3-2-16,1-3-5 0,-1-6-2 0,-1-1-17 15,-1-2-29-15,-3-6-52 0,-3-5-87 16,-5-1-148-16,-7 0-427 0,-3 4-751 0</inkml:trace>
  <inkml:trace contextRef="#ctx0" brushRef="#br0" timeOffset="524443.5295">3213 12280 1580 0,'0'0'141'0,"0"0"-78"0,0 0-31 16,0 0 12-16,0 0 30 0,0 0 16 15,0 0-23-15,0 0-42 0,0 0-21 0,0 0-2 16,0 0 18-16,0 0 22 0,0 0-4 0,0 0-12 15,53 11-3-15,-4-35-4 0,-2-3-3 0,0-3 0 16,1-3 2-16,-3-4-1 0,-4-1 8 16,-3 0 3-16,-4-1 1 0,-4 1 11 0,-6 0 0 15,-6 0 3-15,-5 1 5 0,-4 2-5 0,-5 1 10 16,-2 7 10-16,-2 3 16 0,-5 5 15 16,-2 5-1-16,-1 3-6 0,0 2-10 0,0 5-10 0,3 1-15 15,0 3-13-15,2 0-21 0,2 0-22 0,1 0-16 16,0 6-8-16,0 8 0 0,0 4 7 15,0 9 13-15,0 6 4 0,2 4-1 0,5 1 5 16,2 2-4-16,4 1 2 0,1-2 0 0,2 0-5 16,2-1 4-16,-1-3 1 0,-1 0 0 15,-1-3 4-15,-2-4-1 0,0-3 0 0,-3-4 0 16,-1-5 3-16,-2-3-2 0,-3-5-1 0,0-3 3 16,-3-3-1-16,0-1 14 0,-1-1 13 0,0 0 16 15,0 0 14-15,0-3-1 0,-1-6-14 16,-5-4-17-16,-2-6-14 0,-4-6-10 0,-1-4 1 15,-4-4-1-15,1-5-4 0,-3-3 2 0,0-1-2 16,-1-4 0-16,0-1 3 0,3-2-2 0,1-1 1 16,0 1-2-16,3 1 2 0,2 3-4 0,3 5-2 15,1 6 0-15,5 9-7 0,2 7 0 0,0 4-5 16,2 6-9-16,7 1 1 0,3 3-3 16,6 2 2-16,3 2 5 0,7 2 5 0,4 9 0 15,4 5 4-15,6 4 2 0,0 3-2 0,3 4 7 16,3 3 3-16,-1 1-1 0,-2 1 5 15,-1 0-3-15,-5-2-2 0,-5 2-1 0,-7-1-2 16,-3-1-3-16,-8-1-4 0,-4 1-2 0,-5-1-5 16,-7-2 2-16,-7 1 5 0,-7 2 1 0,-10 0 8 15,-6 1-3-15,-6-2 1 0,-4-3 1 16,-5-5 0-16,0-3 4 0,3-4 3 0,2-6 3 16,7-3-2-16,4-4-2 0,8-1-8 0,5-8-38 15,6-5-51-15,4-7-78 0,6-7-112 16,6-11-252-16,2 9-403 0,-1 5-212 0</inkml:trace>
  <inkml:trace contextRef="#ctx0" brushRef="#br0" timeOffset="525147.6717">4153 11473 2230 0,'0'0'150'16,"0"0"-96"-16,0 0-60 0,0 0-15 0,0 0 12 16,0 0 20-16,0 0 14 0,0 0-4 15,0 0-5-15,30 149-4 0,-13-112 0 0,3 3 8 16,3-1-4-16,0 2 5 0,0-3-2 0,0 0-8 15,-3 1 8-15,-1-3-4 0,-2 0-1 16,-1-4 6-16,-4-2-6 0,-2-2 1 0,-1-5 1 16,-3-4-4-16,-3-2-1 0,-1-5 0 0,-1-6 6 15,-1-2 10-15,0 0 17 0,-4-3 11 16,-4 0 4-16,-2-1 1 0,-2-3-10 0,-4-8-7 16,-1-3-5-16,-3-7-10 0,0-1-7 0,0-6-8 15,0-2-1-15,0-8-4 0,3-3-3 0,-1-6-2 16,3-5-6-16,-1-2 1 0,4-5 1 15,-2 0 2-15,3-1-1 0,2 0 0 0,0 6 0 0,4 5-2 16,4 4 1-16,1 9-8 0,5 4-6 16,6 7-7-16,4 4-9 0,6 6-1 0,5 3 1 15,4 5 3-15,3 6 5 0,0 2-1 16,2 11 1-16,-2 7-2 0,-2 6 5 0,-3 7 3 0,-3 5 0 16,-5 2 2-16,-3 2-5 0,-6 0-5 15,-8 0-3-15,0-1 0 0,-3 1 6 0,-9 0 4 16,-2 1 10-16,-5-2 3 0,0 0 3 0,-2-4 11 15,1-2 0-15,-1-1 8 0,5-6 2 16,-2-3-3-16,3-4-2 0,4-4-4 0,0-2-2 16,5-3-6-16,3-2-4 0,0-2-1 0,5-1 1 15,4 0 8-15,4-2 7 0,6 0 8 0,1-4 5 16,7 0 1-16,4-2-5 0,4-5-7 16,5 0-6-16,0-3-5 0,1 2 0 0,1 0-1 15,0 0-5-15,0 0 5 0,-2 0-1 0,-3-1 3 16,-6 1 2-16,-6 1-4 0,-8 0 1 15,-3 0-2-15,-6 3 3 0,-4-2-1 0,-2 0-2 0,-2-3-13 16,-4-1-21-16,-4-2-16 0,-3-3-12 16,-4-3-4-16,-1 0 5 0,-1-3 6 0,-4-3 9 15,2-1 6-15,-4-5 9 0,2-4 6 16,0-2 5-16,1-3 10 0,0 0 5 0,3 1 7 0,-2-2 8 16,7 3 13-16,-5 3 12 0,7 2 14 15,1 8 17-15,2 3 3 0,1 4 3 0,2 6-6 16,0 6-12-16,2 1-13 0,1 3-20 0,1 1-20 15,0 0-28-15,0 5-9 0,3 7 3 16,5 6 10-16,2 7 17 0,5 6 3 0,2 3 2 16,3 0 0-16,5 1 2 0,0 1-2 0,5-2 1 15,-1 0-2-15,-3-1-2 0,1-1-3 0,-1 0-37 16,-3-5-116-16,-10-6-294 0,-2-7-1126 0</inkml:trace>
  <inkml:trace contextRef="#ctx0" brushRef="#br0" timeOffset="525332.7062">4581 10850 970 0,'0'0'490'16,"0"0"-278"-16,0 0-73 0,0 0-59 16,0 0-44-16,0 0-76 0,0 0-76 0,0 0-17 0,0 0 17 15,0 0 56-15,0 0 64 0,0 0-10 16,0 0-96-16,81 76-210 0,-51-51-327 0,-9-9 232 15</inkml:trace>
  <inkml:trace contextRef="#ctx0" brushRef="#br0" timeOffset="525648.4838">4926 11303 2292 0,'0'0'173'0,"0"0"-58"0,0 0-18 0,0 0 14 16,0 0 16-16,0 0-20 0,0 0-25 15,0 0-39-15,0 0-35 0,0 0-25 0,0 0-17 16,0 0 4-16,0 0 5 0,0 0 13 0,31 52 12 15,-13-31-3-15,2 1 4 0,1 3-1 0,1-1 2 16,0 1 2-16,0 1-6 0,-1 0 2 16,-2-1 3-16,-2 2 1 0,0-3 1 0,-3-1 0 15,-1-2-5-15,-1-5-2 0,-3-1 4 0,-2-6-1 16,0-2 2-16,-3-4 0 0,-1-1 5 16,-1-2 12-16,-1 0 19 0,-1 0 20 0,1-7 1 15,1-6-10-15,1-5-17 0,1-5-17 0,-3-5-2 0,-1-3 1 16,0-1 0-16,0-2-2 0,-4-1-8 15,-2-5-3-15,-1-6-7 0,-1 0 1 0,1-1-2 16,-2 4 0-16,-2 4-2 0,3 5-7 16,2 9 1-16,1 7-11 0,2 7-13 0,2 8-30 15,1 0-68-15,1 3-53 0,8 0-57 0,3 6-59 16,3 2-102-16,-1-1-250 0,-4-1-626 0</inkml:trace>
  <inkml:trace contextRef="#ctx0" brushRef="#br0" timeOffset="525903.0896">5533 11107 959 0,'0'0'499'0,"0"0"-173"0,0 0-93 16,0 0-13-16,0 0-12 0,15-126-9 16,-15 106-44-16,-5 3-29 0,-4 2-16 0,0 3-13 15,0 3-9-15,-1 4-17 0,-2 1-22 0,2 4-28 16,-1 1-12-16,-1 10-11 0,-2 7-4 0,-2 7 2 16,1 8 1-16,0 6 1 0,2 7 2 15,3 1 2-15,2 3-2 0,3 3-3 0,1-1 3 16,4-2-2-16,0-4 1 0,0-5 4 0,8-3-6 15,1-4 1-15,3-5-2 0,-1 0 0 0,5-6 1 16,-2-3 0-16,6-3 1 0,-2-4-4 0,2-3 4 16,4-4 0-16,-2-3 3 0,5-3 8 0,-4-1-12 15,3-9-7-15,0-2-18 16,1-5-42-16,-5-3-61 0,-2 1-114 0,-3-2-235 16,-5 5-504-16,-8 4-396 0</inkml:trace>
  <inkml:trace contextRef="#ctx0" brushRef="#br0" timeOffset="526087.5103">5423 11456 1480 0,'0'0'259'0,"0"0"-157"0,0 0-28 16,0 0 27-16,0 0 24 0,0 0 2 15,0 0 1-15,0 0 4 0,0 0 11 0,0 0-1 16,0 0-30-16,0 0-32 0,119-60-34 0,-84 35-15 16,3 0-11-16,1-2-11 0,-5 4 1 15,3-2-4-15,-5 5-3 0,-2 3-7 0,-6 3-6 16,-4 2-17-16,-2 6-40 0,-4 0-76 0,-2 4-121 15,-6 2-220-15,0 0-410 0,-5 2-343 0</inkml:trace>
  <inkml:trace contextRef="#ctx0" brushRef="#br0" timeOffset="526468.3498">2163 13516 2816 0,'-125'55'147'0,"-20"14"-130"0,4-1-14 0,21-7-2 15,35-14-1-15,24-15 11 0,21-8 7 16,15-10 12-16,17-9 8 0,8-5-30 0,11-4 3 16,14-10-7-16,22-11 0 0,17-13 31 0,25-15 2 15,22-17 4-15,20-13-5 0,21-14 0 16,16-8-12-16,15-5-2 0,12-4-2 0,8-5-10 15,5 1 6-15,1-3-4 0,4 1-1 0,1-2 1 16,2 2-4-16,-5 5 1 0,-4 4-4 0,-8 6 0 16,-8 7 0-16,-14 12-2 0,-18 8 3 15,-18 11 0-15,-19 12 1 0,-24 9-4 0,-21 10-4 16,-19 11 4-16,-20 7 0 0,-19 10 7 0,-15 4 3 16,-9 4-17-16,-18 3-13 0,-14 7-18 15,-13 12-18-15,-17 7-11 0,-14 12-20 0,-14 6-36 16,-13 9-36-16,-10 3-26 0,-8 5-13 0,-7 6-11 0,-9 1-32 15,-8 6-133-15,-2 0-255 0,34-17-113 16,38-20 324-16</inkml:trace>
  <inkml:trace contextRef="#ctx0" brushRef="#br0" timeOffset="526750.3869">2817 13024 0 0,'-116'69'0'0,"-29"17"476"0,0 3 37 16,11-4-83-16,19-11-93 0,19-8-72 0,15-9-47 16,17-7-53-16,15-14-40 0,17-10-29 0,13-12-33 15,15-6-33-15,8-7 4 0,17-1 12 0,15-6 26 16,20-14 38-16,20-14 4 0,30-18-13 15,25-18-5-15,25-14-14 0,24-14-15 0,16-9 0 16,20-5-19-16,9-5-9 0,7 3-10 0,3 0-9 16,2 4-2-16,-5 4-5 0,-8 9-1 15,-9 7-2-15,-8 6-2 0,-14 5 1 0,-12 5-2 16,-15 6 1-16,-9 6-2 0,-18 5-2 0,-14 9 3 16,-19 7-4-16,-20 6 1 0,-18 8-2 15,-19 7 0-15,-19 5 4 0,-13 8 8 0,-12 2 14 0,-5 1-7 16,-5 1-8-16,-10-3-19 0,-4 1-15 0,-8 3-4 15,-7 2-6-15,-8 2-2 0,-4 7-6 16,-9 5-11-16,0 4-15 0,-4 5-15 0,1 2-28 16,5 1-45-16,4 3-80 0,15-5-250 0,11-10-1173 0</inkml:trace>
  <inkml:trace contextRef="#ctx0" brushRef="#br0" timeOffset="595316.0134">12954 12041 1555 0,'0'0'165'0,"0"0"-27"0,0 0-23 15,0 0-13-15,0 0-3 0,0 0-20 0,0 0-12 0,0 0-5 16,0 0-1-16,0 0 3 0,0 0-2 16,0 0-1-16,39-31-3 0,-14 22-6 0,2-2-3 15,4 1-6-15,6-1-5 0,1 1-6 0,-1 1-6 16,3 1-8-16,-1 0-3 0,-4 0-2 15,1 3-6-15,-5 0 2 0,-1 3-6 0,-2 0-2 16,-6 2 1-16,-5 0-5 0,-2 0 3 0,-4 0 0 16,-2 0 0-16,0 0 1 0,-6 0-2 0,1 0 1 15,-1 0-5-15,-3 0 2 0,1 0-4 16,-1 0-3-16,0 0 3 0,0 0-4 0,0 0 2 16,0 0-3-16,0 0-8 0,0 0-15 0,0 0-18 15,-1-1-35-15,-2-1-93 0,0-2-194 16,1 0-513-16,1 3-401 0</inkml:trace>
  <inkml:trace contextRef="#ctx0" brushRef="#br0" timeOffset="596209.6974">15031 11276 1112 0,'0'0'27'0,"0"0"2"16,0 0 9-16,0 0 46 0,0 0 60 0,0 0 48 15,0 0 16-15,0 0-8 0,0 0-35 0,0 0-57 16,0 0-56-16,0 0-49 0,31-57-19 0,-36 69 1 15,1 8 14-15,-4 9 27 0,-2 8 9 16,-2 7-2-16,-4 4-3 0,4 5-4 0,-6 1-4 16,5 1 0-16,-1 0-1 0,-1 1-2 0,4-6-5 15,-1-2 5-15,2-5 1 0,1-2 3 16,-1-4 6-16,4-2-4 0,1-4-4 0,-2-4-2 16,4-2-4-16,-1-3-2 0,-1-4 1 0,4-5 2 0,-1-3-1 15,1-4 6-15,0-3 12 0,1-1 13 16,0-2 26-16,0 0 12 0,0-5 0 0,0-4-14 15,0-6-24-15,0-6-21 0,0-8-10 16,0-6-5-16,3-7-5 0,5-6 1 0,3-6-1 16,0-2-3-16,2-6 8 0,3-1-4 0,-2 0-1 15,0-2 1-15,-1 3-5 0,-2 1 0 0,-1 6 1 16,-2 4 2-16,-3 9-4 0,-1 5 5 0,0 7 1 16,-3 6-2-16,0 6 7 0,-1 3-6 15,0 5 0-15,0 4 2 0,1 3-6 0,-1 3-4 16,0 0-10-16,0 0-14 0,0 5-8 0,4 6 9 15,-1 7 10-15,1 7 9 0,4 11 13 0,1 5-4 16,0 7-1-16,1 3 0 0,3 0-4 16,3 4 3-16,0-3-2 0,4 2 2 0,1-1-1 15,3-3-1-15,-1 2 1 0,0-5-3 0,3-1 4 16,-3-1-1-16,0-3 1 0,2-3 1 16,-5-3-4-16,0-1 1 0,-5-4-1 0,2-2-2 15,-5-3-4-15,-1-2-8 0,-1-5-8 0,-1-3-18 16,-2-4-17-16,-3-4-31 0,-3-2-52 0,-1-3-75 15,0-2-116-15,0-1-300 0,0 0-586 0</inkml:trace>
  <inkml:trace contextRef="#ctx0" brushRef="#br0" timeOffset="596419.5225">14586 11999 2343 0,'0'0'69'0,"0"0"-38"15,0 0-7-15,0 0-2 0,0 0 2 0,0 0 4 16,0 0-4-16,0 0-1 0,0 0 0 16,0 0 3-16,0 0 3 0,124-116-2 0,-73 92 1 15,11-1-4-15,6-2-7 0,2 3-9 0,1 1-11 16,-1 4-15-16,-5 0-27 0,-2 2-36 0,-5 2-60 16,-6 0-147-16,-14 4-433 0,-14 4-752 0</inkml:trace>
  <inkml:trace contextRef="#ctx0" brushRef="#br0" timeOffset="596754.0303">15888 11123 2116 0,'0'0'114'0,"0"0"-27"0,0 0-20 0,0 0 3 16,0 0 22-16,0 0 17 0,0 0 9 0,0 0-8 15,0 0-21-15,0 0-24 0,0 0-33 0,0 0-18 16,0 0-13-16,0 0-5 0,-39-86-1 16,18 100 2-16,-1 6 5 0,-2 7 3 0,-3 5 8 15,-1 6 2-15,-2 8 3 0,1 1 0 0,2 1 1 16,0 0 0-16,6-2 0 0,3-2-1 0,6-2-2 16,4-5-4-16,6-1-1 0,2 0-2 15,3-2 4-15,7-4-2 0,7 1-1 0,2-3 1 16,3-5-6-16,5 1 1 0,4-5-1 0,2-1-1 15,1-4 1-15,5-3-5 0,0-1-7 0,0-6-6 16,-5-1-14-16,2-3-7 0,-3 0-16 16,-6-3-25-16,-2-5-41 0,1-2-58 0,-4-4-101 15,-2-2-278-15,-5 2-500 0,-6 5 94 0</inkml:trace>
  <inkml:trace contextRef="#ctx0" brushRef="#br0" timeOffset="597157.8373">16423 11251 1512 0,'0'0'162'0,"0"0"28"0,0 0-16 0,0 0 25 15,0 0 13-15,0 0-16 0,0 0-31 0,0 0-34 16,0 0-29-16,-36-123-27 0,31 118-18 0,-2 0-12 16,-2 1-10-16,-1 2-6 0,1 2-10 15,-1 0-8-15,0 2-4 0,-1 7-6 0,-2 3 0 16,-3 8-1-16,0 4 0 0,-2 5 2 0,-1 4 0 15,-2 4 5-15,4 2-2 0,1 1 2 0,1 0-2 16,5 0-3-16,4-2 2 0,2-2-2 0,4 0 1 16,7-3 1-16,4 1-1 0,6-4 0 15,3-3 2-15,3-1 2 0,4-6-2 0,1-2 1 0,6-5-2 16,-1-2-6-16,0-4 8 0,2-5 0 16,-2-2 2-16,-1-1 7 0,-1-8-7 0,1-5 1 15,-2-1 2-15,-1-4 1 0,-1-4-1 0,-5-3 1 16,-3 0-5-16,-2-4-2 0,-6-3 1 15,-1-1-3-15,-3-5 1 0,-6 2-2 0,-2-3-2 16,0-1 0-16,-2 1-2 0,-7 3 0 0,-2 5-3 16,-2 6-4-16,-3 5-8 0,-2 6-7 15,2 6-10-15,-2 2-11 0,-1 6-18 0,5 1-21 16,-2 12-36-16,6 5-75 0,1 9-146 0,7-5-508 16,2-4-743-16</inkml:trace>
  <inkml:trace contextRef="#ctx0" brushRef="#br0" timeOffset="597659.5138">17210 11115 1382 0,'0'0'206'0,"0"0"-209"0,0 0 11 16,0 0 30-16,0 0 46 0,0 0 43 0,0 0 15 16,0 0-11-16,0 0-21 0,0 0-24 0,0 0-19 15,0 0-11-15,0 0-1 0,0 0 5 16,-76-89-1-16,70 86 6 0,-2-2-7 0,0 1-6 16,-6 2-8-16,1 1-10 0,-6 1-6 15,-3 0-7-15,-5 4-4 0,-3 7 0 0,-2 3 0 0,-8 4 3 16,-1 7-3-16,-3 4-1 15,-1 5 0-15,3 1-1 0,0 4 11 0,3 2 1 0,7 0-2 16,2 0-3-16,8-1-10 0,4-4-4 0,7-1 0 16,9-4 1-16,2-1-2 0,8-1 1 0,4-2-1 15,7-1-2-15,2-4 4 0,3 0 0 16,6-4 0-16,1-1-4 0,1-4-1 0,4-3-1 16,-3-3 0-16,3-3 5 0,-2-2-5 0,-2-2 2 15,-2-1-1-15,1-5-5 0,-1-5 10 16,1-1 0-16,0-5 1 0,0-1 2 0,-1-3-4 15,-1 0-5-15,-3-4-1 0,-4 0 0 0,-2-2-4 16,-6-3 1-16,-2 1-3 0,-3-3-8 0,-2-3 2 16,-5 1-6-16,-1-3-5 0,-1 3-5 0,-1 4-16 15,-6 2-18-15,1 3-20 0,-3 7-22 16,1 2-24-16,1 7-26 0,2 3-64 0,-2 3-137 16,4 2-341-16,1 1-635 0</inkml:trace>
  <inkml:trace contextRef="#ctx0" brushRef="#br0" timeOffset="598035.9876">17386 11087 2272 0,'0'0'200'0,"0"0"6"16,0 0-31-16,0 0-11 0,0 0-27 0,0 0-20 16,0 0-18-16,-4-118-16 0,4 110-9 0,0 4-17 15,0 1-20-15,0 2-15 0,0 1-9 16,0 0-12-16,0 0-5 0,0 2-10 0,0 8 0 15,0 4-1-15,0 7 7 0,7 7 10 0,-3 6-3 16,4 7 3-16,0 2-2 0,0 0-6 0,1 3 6 16,-1-2 0-16,1-2 1 15,2-2 0-15,-1-5-3 0,4-2 2 0,0-5-1 0,-2-1 2 16,4-4 0-16,-2-4 1 0,1-1-1 0,-1-5-2 16,-1-1 3-16,0-5-1 0,2-4 5 15,-3 0 9-15,5-3-8 0,-3-2 3 0,4-6 0 0,-2-3-2 16,3-4 1-16,-2-2-1 0,1-5-1 0,-5-1-8 15,3-2 4-15,-6-3-1 0,-2-4-1 16,-1 0 9-16,-4-5-14 0,-2 1-4 0,-1 0-4 16,-1 1-10-16,-3 4 3 0,-5 4-6 0,5 3-7 15,-3 4-16-15,1 5-16 0,1 3-25 16,1 4-37-16,1 3-50 0,1 3-120 0,2 2-156 16,0 0-394-16,0 2-635 0</inkml:trace>
  <inkml:trace contextRef="#ctx0" brushRef="#br0" timeOffset="598939.8675">18009 11028 2229 0,'0'0'212'0,"0"0"-21"15,0 0-2-15,0 0-24 0,0 0-7 0,0 0-17 16,4-123-25-16,-4 110-17 0,0 5-20 16,0 2-19-16,0 3-20 0,0 3-15 0,0 0-11 15,0 0-20-15,0 8-2 0,0 7-5 0,2 7-1 16,3 7 13-16,0 7-1 0,3 5 4 15,-1 5-2-15,0 1-1 0,-1 1 2 0,2 2-2 16,-2-3 6-16,-1-4-5 0,-1-3 1 0,1-3-2 16,-3-4-3-16,1-3 5 0,-2-4-2 0,2-3 3 15,-3-4-1-15,1-4-2 0,-1-3 0 16,0-5 0-16,0-3 4 0,0-2-1 0,1-2 1 16,-1 0 3-16,2 0 0 0,-2-4 9 0,0-6-2 15,2-6-2-15,-1-6-5 0,-1-3-5 16,0-3-2-16,0-4 1 0,0-3 3 0,-3-5-1 15,0-2 0-15,-1-2-3 0,0-1-1 0,3 1 3 16,-1 2 0-16,-1 5 4 0,3 6-1 0,0 6-3 16,0 6 2-16,0 8-3 0,0 5 0 0,0 3-6 15,0 3-11-15,0 0-4 0,3 7-4 16,2 6 9-16,4 4 10 0,1 6 5 0,5 5 5 16,3 2-5-16,3 2 2 0,3-1-3 0,2 2 3 15,2-2 0-15,2-2-1 0,-1-3 0 0,1 1-4 16,0-5 4-16,0-1-1 0,-3-4 3 0,0-2 2 15,-4-3-3-15,0-3 0 0,-5-3-1 0,-3-1 1 16,-3-4 1-16,-5-1 3 0,-2 0 1 16,0-1-3-16,0-6 6 0,0-4-2 0,1-3 0 15,-1-4 0-15,-2-4-6 0,1-4 0 0,0-2-3 16,-3-3 1-16,0-4-1 0,-1 0-1 16,0-5-4-16,0 2-6 0,0-2-1 0,2 0-8 15,0 1-1-15,2 4 1 0,-2 4-14 0,0 7 1 16,-2 6-7-16,1 5-4 0,-1 5-4 0,0 3-18 15,0 4-31-15,-1 1-47 0,-1 0 8 16,-1 7 18-16,-2 2 37 0,0 3 60 0,-2 1 4 16,3 0 5-16,-2-1 3 0,3-1-3 0,2-3 7 15,-2-1 3-15,3-3 5 0,0-1 6 16,0-2 12-16,0-1 15 0,6 0 20 0,1 0 17 16,3 0 4-16,4-2-4 0,4-5-7 0,3-2-8 15,3-4-1-15,3 0-2 0,2-4 2 0,3 0-5 16,0-1-1-16,1-1 2 0,-1 2-4 0,-1-2 3 15,-2 2-8-15,-4 0-2 0,-1 1-5 0,-3 0-5 16,-3 2 2-16,-3 0-3 0,-1 0 1 0,-3 4-4 16,-2 2-2-16,-3 0 2 0,2 2-3 15,-3 2 1-15,-3 0-4 0,1 2-4 0,-3 1-3 16,1 1 0-16,-1 0 0 0,0 0-5 0,0 0-1 16,0 0-8-16,0 0 1 0,0 0-1 15,0 1-2-15,0-1 6 0,0 2-11 0,0 2 1 16,0 1 0-16,0 5 0 0,0 2 8 15,1 4 1-15,0 5 1 0,-1 2 0 0,0 3 1 0,0 4-3 16,0 3 2-16,-3 0 2 0,1 3-4 16,0 0 0-16,-1 2-2 0,0 2-1 0,0-1 3 15,1 0-1-15,2-2 3 0,-1-2-4 0,1 1 2 16,0-4 0-16,0-2-1 0,0-1 0 0,1-4-4 16,-1-1-4-16,0-4-5 0,0-2-8 15,0 0-10-15,-1-3-20 0,-3-2-26 0,0-1-45 16,-2-2-70-16,2-3-173 0,-1-3-1401 0</inkml:trace>
  <inkml:trace contextRef="#ctx0" brushRef="#br0" timeOffset="599644.5106">19706 10781 2053 0,'0'0'90'0,"0"0"28"0,0 0-7 0,0 0 9 15,0 0-2-15,0 0-6 0,-88-121-5 0,79 112-7 0,4 2-13 16,0 4-21-16,2 3-21 0,2 0-23 15,-1 0-22-15,-1 3-10 0,-2 8-5 0,-4 8 5 16,-4 4 9-16,-3 11 5 0,-3 3 3 0,-2 7 2 16,1 2 3-16,-4 7-3 0,1 1 4 15,-1 2-3-15,3-1 1 0,-2-1-1 0,3-2-4 16,3-4 2-16,2-5-5 0,4-5 2 16,3-7-2-16,3-5 1 0,2-8 2 0,0-5 0 0,3-3 6 15,0-5 3-15,0-3 12 0,0-2 17 16,0 0 14-16,0 0 12 0,1-5-7 0,3-7-14 15,3-4-21-15,3-10-14 0,2-8-6 0,3-6-4 16,1-6 6-16,2-4-3 0,1-4-3 16,-1-4 1-16,0-3-6 0,1-1 1 0,1 0-3 0,-3 1 4 15,-2 5 2-15,1 5-3 0,-4 8 4 0,-2 10-6 16,-2 10 4-16,-3 7 2 16,-1 5 1-16,-3 7 3 0,1 1-6 0,-2 3-11 15,0 0-13-15,0 4-13 0,1 6 5 0,1 6 9 0,5 8 13 16,1 7 8-16,2 3 1 0,3 8 0 15,2 1-1-15,1 3 1 0,4 1-1 0,1 2-1 16,3-1-2-16,2 0 2 0,0 0-2 0,1-2 2 16,2-2-2-16,0 1-6 0,-3-4-8 15,-4-3-26-15,1-2-35 0,-7-3-44 0,-6-4-68 16,-4-4-122-16,-4-6-478 0,0-8-835 0</inkml:trace>
  <inkml:trace contextRef="#ctx0" brushRef="#br0" timeOffset="600427.9581">19229 11207 2276 0,'0'0'92'0,"0"0"19"0,0 0-3 16,0 0-8-16,0 0-12 0,0 0-37 0,0 0-33 16,0 0-8-16,0 0-1 0,0 0 9 0,159-115 3 15,-101 95 2-15,5-3 0 0,4 3-1 16,1-3 1-16,-2 0-3 0,-5 1-3 0,-3 0-5 15,-6 1-2-15,-8 1 3 0,-5 1 1 0,-8 2 11 16,-8 2 12-16,-5 1 11 0,-6 2 14 0,-4 3 5 16,-4 1 0-16,-3 2-4 0,-1 2-8 0,0 3-16 15,0 1-18-15,0 0-15 0,-3 3-18 16,1 5-3-16,-4 6 3 0,-1 6 3 0,-1 8 10 16,-2 3 1-16,3 3 1 0,4 2-1 0,0 2 1 15,2 0-4-15,1 1 0 0,0-2 2 0,4-2-6 16,-1-3 5-16,4-1 0 0,-2-4-1 15,1-2 8-15,1-2-6 0,-2-4 1 0,1-4-2 16,-4-5-2-16,0-3 0 0,0-3 2 0,-1-2 5 16,-1-2-1-16,0 0 15 0,0-3 0 0,-3-8-4 15,0-3 1-15,-5-9-12 0,1-3 0 16,-2-5-2-16,2-3 3 0,-2-7-4 0,2-2-1 16,4-4 3-16,-2-3-10 0,5-2 6 0,0-3-1 15,5-2-3-15,1 1 5 0,3 2-2 16,1 1 2-16,2 7 0 0,0 6 0 0,0 6-2 0,-2 8-3 15,1 3 1-15,3 6-5 0,0 4-1 16,-1 3-3-16,2 5 0 0,1 1 0 0,2 4 0 16,0 0 2-16,1 2-2 0,0 5-2 0,0 4-3 15,-1 4-4-15,0 0-2 0,-5 5-5 16,-2 3 2-16,-3-1-1 0,-2 3-5 0,-5-2 6 16,-1 3 1-16,-5 1 1 0,-7 0 1 0,-6 2-1 15,-5 2 2-15,-7 0 2 0,-1 1 8 0,-5-1 3 16,0-2 5-16,1-3 5 0,3-2-1 15,5-5 8-15,5-2-2 0,6-3-1 0,3-3 1 16,6-3-9-16,4-3 2 0,3-1 6 0,1-2 7 16,7 0 10-16,7-2 7 0,2 0-2 0,7-4-5 15,5-3-2-15,3-2-7 0,0-2-4 16,3 1 0-16,-1-1-8 0,-1 3 4 0,0 0-4 16,-3 2 2-16,-2 1-1 0,0 3 1 0,-5 2 0 15,1 2-3-15,-3 6 4 0,-2 6-3 16,-3 3 0-16,0 4 2 0,-6 2-6 0,-1 2 1 15,-5 3 1-15,-3-4-2 0,-1 2 3 0,-5-1 2 16,-5-2 1-16,-3 1-1 0,0-3 4 0,-5 0 0 16,-3-3 1-16,-1-2 1 0,-1-1-3 0,-4-1-2 15,-4-6-3-15,1 0-2 0,-2-5-3 0,-1-3-2 16,2 0-2-16,1-8-9 0,3-2-12 16,1-4-28-16,2-3-36 0,5-2-49 0,3-2-82 15,7-6-152-15,4 9-516 0,4 2-548 0</inkml:trace>
  <inkml:trace contextRef="#ctx0" brushRef="#br0" timeOffset="600725.5072">21064 10340 2612 0,'0'0'105'16,"0"0"-24"-16,0 0-13 0,0 0 5 15,0 0 1-15,0 0-2 0,0 0-23 0,0 0-18 16,0 0-5-16,-119 39-9 0,104-13 0 0,0 6-1 15,2 3-1-15,2 4 2 0,1 4-2 16,3 2 0-16,0 0-5 0,-2 3 1 0,4-1-3 16,0-1-2-16,1-1 1 0,0-1-7 0,3-3 5 15,1-2-2-15,0-2 1 0,0-2 2 16,1-3-2-16,6-2 2 0,0-1 2 0,2-4-3 16,5-2 6-16,-2-2 0 0,6 0 3 0,0-6 2 15,5-1-2-15,0-3-2 0,5-3-4 0,0-3-3 16,2-3-7-16,0-2-7 0,1 0-11 15,0-5-21-15,1-2-26 0,-4-4-53 0,0-2-83 16,-8 1-221-16,-6 5-798 0</inkml:trace>
  <inkml:trace contextRef="#ctx0" brushRef="#br0" timeOffset="601035.8227">21833 10405 2336 0,'0'0'187'0,"0"0"4"15,0 0-15-15,0 0-22 0,0 0-22 16,0 0-34-16,0 0-32 0,0 0-26 0,0 0-18 16,0 0-15-16,0 0-3 0,-121-47-3 0,90 69 1 15,-1 3 4-15,-2 4-2 0,-1 5 3 16,5 2 0-16,-1 3 0 0,5 1-1 0,1 0 0 16,6 0-4-16,6-2-1 0,4 0 1 0,4-2 0 15,5 0 2-15,0-1 2 0,8 0-1 0,8 1 6 16,4-2 0-16,3-2 1 0,6-1 4 0,2-1-5 15,2-3 0-15,7-5-1 0,0-3 1 0,5-5 3 16,0-3-5-16,-2-4-1 0,1-3-8 16,-1-4-6-16,-7 0-3 0,1-6-13 0,-5-2-12 15,-2-1-26-15,-2-4-30 0,-6-1-41 0,-5-2-58 16,-6-1-129-16,-5 3-507 0,-1 4-792 16</inkml:trace>
  <inkml:trace contextRef="#ctx0" brushRef="#br0" timeOffset="601255.7644">21518 10843 2004 0,'0'0'183'0,"0"0"-39"0,0 0-14 16,0 0 4-16,0 0 3 0,0 0-6 15,0 0-33-15,0 0-13 0,0 0-5 16,0 0 0-16,0 0 7 0,0 0-10 0,0 0-12 16,0 0-14-16,153 30-10 0,-89-36-5 0,5 0-3 15,1-2-4-15,0 1-4 0,-6 0-10 0,-3-1-3 16,-5 1-5-16,-10 0-3 0,-6 2 1 0,-10-1-7 15,-6 1-2-15,-10 2-5 0,-5 1-1 0,-7-1-8 16,-2 2-21-16,-4-1-41 0,-10 1-33 16,-5-1-51-16,-9 2-70 0,-11 0-159 0,4 4-545 15,11-2-672-15</inkml:trace>
  <inkml:trace contextRef="#ctx0" brushRef="#br0" timeOffset="601907.1574">14158 12492 2747 0,'0'0'54'0,"0"0"-45"16,0 0-18-16,0 0 1 0,0 0 4 0,0 0 1 15,0 0 0-15,0 0 3 0,0 0 14 16,0 0 18-16,0 0 14 0,0 0 4 0,0 0-2 15,157-52 1-15,-76 40-4 0,9-4-1 0,12 1-2 16,8-4-3-16,12 0 3 0,9-2-3 16,12-2 1-16,10 0-3 0,9 0-3 0,10-3 2 15,10 1-4-15,5-2-1 0,6 0-7 0,7-4 0 16,5 0-2-16,5-1 2 0,5-3 4 16,2 2-5-16,8-1 5 0,2 2-2 0,1 1-2 15,2 2 4-15,0 1-4 0,0 1-4 0,-3 2-5 0,0 1-2 16,-1 0-3-16,-4 2 2 0,-3 1 7 15,-4-1-9-15,-2-2 3 0,-6 1-3 0,-6 1-10 16,-6-2 10-16,-7 1-1 0,-6 0-2 16,-12 0 2-16,-8 0-3 0,-11 3-2 0,-9 1 1 0,-14 1 7 15,-10 0-9-15,-16 0-1 0,-11 5-2 16,-14-1 4-16,-8 3-1 0,-12 1 1 0,-11 1 0 16,-8 1-8-16,-6 2 7 0,-7 1-2 0,-10 2 2 15,-6 2 7-15,-7 0-3 0,-2 1 1 16,0 0-3-16,0 0-10 0,-1 0 5 0,-2 0-2 15,-2 0-2-15,1 0-2 0,-6 0-2 0,-3 0 0 16,-6 0 0-16,-5 2 3 0,1 1-2 0,-1-1-3 16,-2 1-6-16,4-1-8 0,0 1 3 15,0-2-2-15,1 0-4 0,1 0-11 0,-2-1-26 16,1 0-38-16,-1 0-54 0,1 0-126 0,7 0-756 16,4-1-696-16</inkml:trace>
  <inkml:trace contextRef="#ctx0" brushRef="#br0" timeOffset="692334.0647">9122 11512 1221 0,'0'0'48'0,"141"-16"-7"16,-50 9-9-16,9 1-11 0,6 2-7 15,11-2 2-15,13-2 1 0,10-2 4 0,13-3 2 16,13-3-3-16,12-2-4 0,12-4-6 0,12 0-1 16,11-5-3-16,9 0 2 0,13-2 4 15,9-1 8-15,6-1 8 0,11-1 2 0,8 1 7 16,6 0 9-16,5 1 7 0,6-2 13 0,7 1 5 16,1 1-10-16,6 1-3 0,4 1 5 15,5 0 7-15,-1 0 14 0,5 0-2 0,4 2-12 0,4 1-12 16,-1 0-12-16,4 3 0 0,0 4-5 15,1-2-3-15,-4 2-3 0,-4 4-5 0,-2 1-8 16,-8 3-4-16,-3 0-5 0,-7 2-2 0,-11-1-1 16,-6 3-1-16,-11-1-6 0,-7 0-4 0,-15 0-1 15,-7 0-3-15,-15 0 3 0,-12 1 1 16,-15 0 0-16,-12-2-4 0,-17 3-2 0,-19-5-7 16,-19-1-12-16,-19-2-20 0,-22-2-37 0,-18-1-33 15,-22-4-31-15,-19-2-43 0,-19-5-82 0,-14-3-126 16,-21-3-162-16,-3 7-102 0,5 8 446 15</inkml:trace>
  <inkml:trace contextRef="#ctx0" brushRef="#br0" timeOffset="693173.8324">20197 9617 3101 0,'0'0'11'0,"0"0"7"0,0 0-33 16,0 0-10-16,0 0 0 0,0 0 4 0,0 0 12 15,0 0 12-15,0 0 9 0,0 0 3 16,0 0 2-16,133-68 1 0,-104 58-3 0,3-1 0 15,5 0 0-15,7-2 2 0,2 2 4 0,5-1-2 16,1 0-2-16,-3 3-6 0,-2-2 2 0,-6 1-5 16,-6 0-1-16,-6 2-2 0,-4 1-6 15,-8 0 2-15,-2 3 0 0,-5 0 1 0,-2 2-2 0,-6 2-10 16,-1-2-10-16,-1 2-23 0,0 0-31 16,-3 0-40-16,-5 0-59 0,2 4-121 0,-2 2-289 15,1 0-441-15,-1-3 93 0</inkml:trace>
  <inkml:trace contextRef="#ctx0" brushRef="#br0" timeOffset="693598.8935">21875 8751 2207 0,'0'0'1043'0,"0"0"-1035"0,0 0-3 0,0 0-11 16,0 0-11-16,0 0-8 0,0 0-15 0,0 0-11 16,0 0-18-16,-102-120-5 0,81 116 6 0,-5 2 10 15,-4 2 21-15,-1 0 12 0,-2 7 8 0,1 3 3 16,1 1 3-16,1 6 2 0,2 0-2 16,6 2 7-16,1 2 0 0,1 1 3 0,7-1 0 15,1-1-2-15,4 2 3 0,3-1 2 16,5-3 3-16,2 0 1 0,8 0-1 0,3-1 4 15,1 1 4-15,7-2 4 0,5 0 4 0,0 0 3 0,6 0-5 16,2 0-1-16,1 1-2 0,3 3-4 16,3 2 1-16,-3 2-5 0,-4 2-2 0,-2 2-3 15,-3 1-2-15,-2 1 3 0,-6-1 1 0,-5 2 0 16,-4-1-2-16,-6 0-1 0,-3-3 1 16,-3 0-2-16,-5-1 5 0,-8-3 0 0,-4-1-1 15,-3-2 4-15,-4-3 0 0,-5-2 0 16,-7-5-5-16,-5-1-13 0,-5-3-30 0,-5-4-28 0,-7 0-50 15,-3-2-74-15,2-5-110 0,-1-6-249 16,16 2-316-16,16 2 19 0</inkml:trace>
  <inkml:trace contextRef="#ctx0" brushRef="#br0" timeOffset="693855.8357">21351 8250 2183 0,'0'0'527'0,"0"0"-451"0,0 0-24 0,0 0-35 0,0 0-11 16,0 0-4-16,0 0-1 0,0 0 3 0,0 0 3 16,0 0 5-16,0 0-1 0,0 0 1 15,0 0-1-15,0 0 3 0,71 163-1 0,-57-108 0 16,1 7 0-16,1 6-3 0,-3 6 4 0,3 7-1 16,-6 6 3-16,-5 0-2 0,1 1-5 15,-6-2-1-15,0-2-7 0,-9-4 1 0,-2-6-1 16,-2-7-3-16,-3-6-6 0,1-7-11 15,-1-6-23-15,-1-5-32 0,3-7-41 0,0-6-60 16,1-6-70-16,6-7-108 0,2-5-216 0,5-7-248 16,0-2 174-16</inkml:trace>
  <inkml:trace contextRef="#ctx0" brushRef="#br0" timeOffset="694385.971">21979 8633 3191 0,'0'0'33'0,"0"0"-11"16,0 0-17-16,0 0-29 0,0 0-6 0,0 0-5 16,0 0 1-16,0 0 19 0,0 0 5 15,48-122 1-15,-27 101-4 0,2 0-1 0,5 1-3 16,-1 0 4-16,4 1 2 0,2 1 2 0,-1 2 3 15,3-1 1-15,-2 4 1 0,-2 0 2 0,-2 5 0 16,-4 3 0-16,-1 2-3 0,-4 3-2 16,-6 0-4-16,1 3-4 0,-7 3-1 0,0 4-1 15,0 4-1-15,-6 0 6 0,-2 5 3 0,0 2 4 16,-10 4 4-16,-1 2 3 0,-8 1-1 16,0 3 3-16,-3 1 0 0,-2 2-1 0,-3-1 2 15,5 0-2-15,-4 0 0 0,5-3 1 0,2-2 2 16,4-5-2-16,4 1 2 0,2-5-2 0,6 1-3 15,1-4 6-15,2-2-4 0,7 1 0 16,3-2 5-16,5 0-1 0,2-1 2 0,8-1 2 16,-1-2-3-16,6 1 0 0,4-3 0 0,4 2-1 15,2-1-4-15,0 0 2 0,1 2-4 0,-2 0 0 16,-4 3 2-16,1 0-5 0,-5 2 1 0,-4-1-2 16,-5 3-1-16,-8 0 3 0,-3 0 1 15,-5 1 0-15,-6-1 0 0,0 0 6 0,-10 1-1 16,-6 1 3-16,1 0 3 0,-10-1-5 0,-2-1 5 15,-8 1-2-15,-6-4-2 0,-2 1 1 0,-8 0-3 16,-7-3-2-16,5-2-5 0,-5-2-4 16,5-2-22-16,0-4-35 0,5-2-53 0,5 0-90 15,6-6-177-15,14-1-564 0,8 3-392 0</inkml:trace>
  <inkml:trace contextRef="#ctx0" brushRef="#br0" timeOffset="702497.8435">22214 8506 234 0,'0'0'164'16,"0"0"-97"-16,0 0-62 0,0 0-2 0,0 0 29 16,0 0 36-16,0 0 41 0,0 0 49 0,0 0 19 0,0 0 17 15,0 0 3-15,0 0-33 0,18-108-29 16,-15 97-24-16,0-1-23 0,-3 0 1 0,0 2 3 16,0 1-7-16,-1 0-7 0,-4 0-8 0,1 3-15 15,-3 0-16-15,-3 1-12 0,3 2-21 16,-1 1-6-16,-2 2-6 0,1 0-3 0,-2 0 2 15,-5 4-7-15,2 5 1 0,-4 3-2 0,-1 3 3 16,-1 2 6-16,-1 0 4 0,2 2 4 0,-1-1-2 16,0 2 3-16,5-1-4 0,-3 1 3 15,3 1 3-15,0-1-1 0,4 1 0 0,1 1-1 16,0 0-1-16,5-1 1 0,1 2 2 0,3-3-1 16,1 2-3-16,1-1 5 0,7-2-3 15,1 0 1-15,1-2 5 0,0-3-3 0,3 0-2 16,-3-2 3-16,2 0-3 0,4 0 2 0,-3-1 4 15,0-2 1-15,2-2 5 0,-2 0 0 0,1 0 3 16,2-3 2-16,-4-1 5 0,4 0 2 16,-3 0-1-16,-1-2-3 0,2 0-7 0,-3-1 2 0,-1 0 1 15,-2 0 2-15,-2 0 2 0,1 0-2 16,-4 0 1-16,-1-1 2 0,3 0 2 0,-2-2 2 16,-2 2-2-16,1-1-3 0,2-1-6 0,-2 1-5 15,-1-2-5-15,1 2-4 0,2-1-1 16,-1 0-10-16,-1-1-4 0,4 2-6 0,-2-1-5 15,-2 1-3-15,2 1-5 0,-2 1-9 0,0 0-18 16,-2 0-32-16,1-1-56 0,0 1-89 0,1 0-126 16,0 0-184-16,-1 1-212 0,-1 0 120 0</inkml:trace>
  <inkml:trace contextRef="#ctx0" brushRef="#br0" timeOffset="702955.0579">22161 8926 0 0,'0'0'0'15,"0"0"0"-15,0 0 0 0,0 0 0 0,0 0 0 16,0 0 0-16,0 0 0 0,0 0 0 16,0 0 203-16,0 0 27 0,0 0-14 0,0 0-19 0,0 0-27 15,0 0-8-15,-40-64-12 0,38 62-21 16,0 0-33-16,-2 2-33 0,0 0-33 0,0 0-24 16,-3 0-12-16,-3 6-2 0,0 2 3 0,-3 7 9 15,-3 2 4-15,1 4 10 0,-3 2 6 16,-1 4 4-16,1 0 7 0,2 3-6 0,-1 1-5 15,3 0-6-15,2 0-7 0,1-2-2 0,5-1-4 16,0-3-1-16,4-3 0 0,2-2 4 0,0-2 3 16,1-2 3-16,5 0 1 0,-3-2-3 15,1-2 1-15,2 0 0 0,-3-3 1 0,3 1-1 16,-3-3 0-16,4-1 1 0,-3 1 2 0,5-2 8 0,0-1 2 16,1 0 1-16,1-3 3 0,3 1-9 15,2-2-4-15,3 0-11 0,2-2-21 0,0-4-40 16,3-2-85-16,1-2-144 0,1-1-201 0,-5 0-208 15,-7 5 204-15</inkml:trace>
  <inkml:trace contextRef="#ctx0" brushRef="#br0" timeOffset="703357.6326">22654 8317 2263 0,'0'0'60'0,"0"0"-26"16,0 0-30-16,0 0-8 0,0 0 3 0,0 0 10 15,0 0 13-15,0 0 8 0,0 0 5 0,0 0-7 16,0 0-14-16,0 0-21 0,0 0-15 16,0 0-1-16,-30-20 10 0,39 19 24 0,3 0 21 15,3-2 8-15,6 0 1 0,3-2-3 0,1 0-1 16,3 1-5-16,0-1 0 0,-3 0-10 15,1 3-3-15,-5 0-3 0,-2 0-3 0,-5 2 1 16,-3 0-7-16,-2 0-4 0,-1 0-2 16,-5 5-3-16,4 1 3 0,-4 3 1 0,-2 5 2 0,3 7 5 15,-4 5 2-15,0 6 1 0,-3 6-1 16,-2 3 3-16,-4 3-9 0,0 0-1 0,-2 4-1 16,0 0-6-16,1 0 7 0,1 0-2 0,-1-3 2 15,6 1-4-15,-2-4 1 0,3-2 3 0,-1-2-1 16,4-3 3-16,0-2-3 0,0-5-3 0,4-1-4 15,-1-2-5-15,4-4-14 0,-2-3-38 16,4-3-59-16,-2-5-129 0,-2-1-279 0,2-4-397 16,-6-2-41-16</inkml:trace>
  <inkml:trace contextRef="#ctx0" brushRef="#br0" timeOffset="703871.2874">22597 8819 2223 0,'0'0'614'0,"0"0"-577"0,0 0-28 16,0 0-11-16,0 0-2 0,0 0 0 15,0 0 0-15,0 0 0 0,0 0 1 0,0 0 6 16,0 0 9-16,0 0 0 0,90-132 0 0,-57 106 1 16,8 2-2-16,7-6 3 0,2 2-1 0,3-2-2 15,6 0 2-15,-1 0-9 0,-1 1-1 16,0 2 0-16,-4 2-2 0,-4 5 1 0,-9 0 0 0,-7 5-2 15,-7 4-3-15,-11 1 10 0,-3 4 9 16,-5 4 12-16,-6 0 15 0,-1 2 1 0,0 0-2 16,0 0-9-16,0 0-10 0,-1 0-11 0,-1 0-10 15,0 0-10-15,-1 0-12 0,1 2-2 0,1-1-1 16,-6 4 2-16,-1 4 9 0,-7 3 1 16,-3 2 5-16,-2 5 1 0,-3 0-1 0,0 0 5 15,1-1 0-15,3 1-1 0,2-2-3 0,5-1 3 16,2-1 0-16,3 0 0 0,5-1 4 15,2 1-6-15,2 0 2 0,7-1 1 0,6-1 2 16,3 0 5-16,6-2-1 0,5-2 3 0,5-1-4 16,1-2 1-16,3 1-1 0,2-1-2 0,-1 1 3 15,-1-2-6-15,-4 2-1 0,-3 1-3 0,-4 0-1 16,-5 1 3-16,-2 1-2 0,-6 1 0 16,1-1-7-16,-6 2 3 0,-4-1 1 0,-4 1-1 15,-1 0 4-15,-2 3-3 0,-8 1 2 16,-7 2 4-16,0 0 7 0,-9-2 2 0,-3 0 0 0,-3 0-1 15,-6 0-4-15,1-3 1 0,-4 0-3 0,1-2-4 16,0 0-19-16,-1-3-48 0,1-2-77 16,2-3-130-16,5 0-252 0,7-3-440 0,12 0-74 0</inkml:trace>
  <inkml:trace contextRef="#ctx0" brushRef="#br0" timeOffset="704058.0826">23280 8232 1964 0,'0'0'1038'0,"0"0"-1006"16,0 0-29-16,0 0-25 0,0 0-8 15,0 0 0-15,0 0 5 0,0 0 6 0,0 0-1 16,0 0 1-16,137-90-2 0,-95 75-3 16,5 1-14-16,5-3-18 0,3 1-54 0,4 0-90 0,1-1-153 15,-17 4-324-15,-12 5-439 0</inkml:trace>
  <inkml:trace contextRef="#ctx0" brushRef="#br0" timeOffset="704546.4823">24207 7713 623 0,'0'0'547'0,"0"0"-117"0,0 0-133 15,0 0-48-15,0 0-45 0,0 0-20 0,0 0-28 16,0 0-28-16,0 0-20 0,0 0-18 0,0 0-19 16,0 0-22-16,0 0-28 0,-45-91-18 15,45 91-26-15,0 5-27 0,0 4 8 0,0 7 3 16,0 7 20-16,0 6 26 0,0 9-3 0,0 3-2 15,3 5-4-15,1 6 0 0,-2 3-5 16,-1 3 7-16,4 2 2 0,-3 0 0 0,0 0 0 16,0-2-3-16,3-1 1 0,-1-3 0 0,1-5 2 15,0-6-2-15,0-6-1 0,0-2 1 0,0-5-1 16,1-3 2-16,-3-6 2 0,1-2-1 0,-2-6 1 16,-1-4-1-16,0-3 2 0,1-3 5 15,-2 0 11-15,0-3 11 0,2 0 10 0,-2 0 11 16,1 0 3-16,-1 0-1 0,1 0 4 15,1-4-2-15,0-2-14 0,5-4-12 0,2-5-17 0,2-4-15 16,3-2 1-16,4-4-3 0,3 1-2 16,3 2-2-16,2-1-5 0,2 3 3 0,1 2 4 15,1 2 1-15,-4 4 0 0,3 1-1 0,-1 2-2 16,-1 3-4-16,0 4 2 0,3 2-3 0,-1 0-2 16,0 3 0-16,-3 4-3 0,0 4 3 0,-4 0 1 15,-3 2-1-15,-4-1-1 0,-3 2-4 16,-6-1-1-16,0-1-2 0,-5 0 4 0,-1-2 1 15,-7 1 3-15,-4-2 8 0,-6 0 3 0,-7 0 8 16,-8-1 3-16,-6-1 3 0,-7-2-3 0,-2-3 1 16,-4-1-3-16,0-1-2 0,1 0 2 15,4-3-3-15,2-2 1 0,8 1-4 0,3-1-5 16,8-1-9-16,5-1-26 0,7 1-37 16,3-4-56-16,8-1-96 0,2-2-151 0,11-3-249 15,-1 2-243-15,-1 5 82 0</inkml:trace>
  <inkml:trace contextRef="#ctx0" brushRef="#br0" timeOffset="704967.6641">24895 8062 446 0,'0'0'604'15,"0"0"-192"-15,0 0-173 0,0 0-99 0,0 0-54 16,0 0-26-16,0 0-19 0,0 0-13 0,0 0 3 16,0 0 9-16,0 0 2 0,0 0 5 0,0 0-2 15,0 0-6-15,58 88-2 0,-58-63-7 16,0 0-8-16,-1 0-3 0,0-1-4 0,-1 2-1 15,0-2 0-15,2-1-3 0,0 1-4 0,0-5 0 16,0-1 0-16,0-3 2 0,0-4 3 16,0-1 1-16,0-4-4 0,0-1-1 0,0-2 3 15,2-1 15-15,-1-2 24 0,0 0 31 0,0 0 22 16,0 0 17-16,3-6-23 0,3-2-28 0,4-6-24 16,5-3-32-16,0-5-4 0,2-1-2 15,2-3 1-15,-1 0 0 0,0 2 2 0,0 2-1 16,-1 4-5-16,-1 2 2 0,2 3-2 0,-3 2-1 15,-1 3 3-15,-2 3-6 0,2 1-4 0,-3 4-1 16,2 0-5-16,-1 2 2 0,-2 5 0 0,2 1 1 16,-2 5 0-16,2 1 3 0,-2 3 0 0,1 1 1 15,-1 3 2-15,-2 0-1 0,-1 2 0 0,2 1 2 16,-2-1-1-16,1-1 4 0,-1-1-1 16,1-2 0-16,-2 0-2 0,0-3 2 0,2-1 0 15,-1-1 0-15,-2-3 1 0,1 0-3 0,0-3 0 16,-4-2 0-16,5 1-4 0,-5-2-13 15,2 0-38-15,-2-3-81 0,-1-1-175 0,1-1-584 16,0 0-714-16</inkml:trace>
  <inkml:trace contextRef="#ctx0" brushRef="#br0" timeOffset="705134.058">25877 8269 3232 0,'0'0'15'0,"0"0"-14"0,0 0-6 15,0 0 0-15,0 0 0 0,0 0-1 16,0 0-11-16,0 0-7 0,0 0-15 0,0 0-26 16,0 0-52-16,0 0-114 0,0 0-220 15,-58-44-416-15,56 44-549 0</inkml:trace>
  <inkml:trace contextRef="#ctx0" brushRef="#br0" timeOffset="705475.1203">23743 9145 3147 0,'0'0'31'0,"0"0"-39"16,0 0-36-16,0 0-32 0,0 0 2 0,0 0 24 15,0 0 34-15,0 0 37 0,0 0 7 0,122-30 6 16,-69 9 2-16,10-2 7 0,11-5 4 0,8 1-2 16,9-3 1-16,5-2-8 0,11 0-7 0,5-1-5 15,2-2-6-15,0 2-6 0,4 0-4 16,-3 5-6-16,-3 1-4 0,-3 4 3 0,-5 2-3 16,-4 3 2-16,-11 0 0 0,-11 4-6 0,-12 2 3 15,-13 3 1-15,-13 1 0 0,-12 2-4 0,-11 3-1 16,-10 1-14-16,-7 2-26 0,0 0-31 15,-12 0-22-15,-11 1-34 0,-13 6-70 0,-13 4-161 16,7-2-357-16,10-2-803 0</inkml:trace>
  <inkml:trace contextRef="#ctx0" brushRef="#br0" timeOffset="705716.8333">23066 9263 2621 0,'0'0'78'0,"0"0"-31"15,0 0-23-15,0 0-14 0,0 0 14 0,162-7 17 16,-81-4 3-16,14-3 4 0,4-3 0 0,11-2 8 16,1 0 0-16,3-1-4 0,4 0-1 15,-2-2-8-15,1 0 0 0,-3 0 0 0,-2 0-4 16,-3 1-8-16,-4 2-8 0,-4 0-5 0,-3 1-5 16,-7 1-2-16,-5 0-2 0,-5 2-10 0,-9 0-2 15,-3 0-2-15,-9 2-10 0,-7 1-10 0,-12 3-24 16,-6 2-36-16,-13 3-50 0,-12 0-106 0,-10 3-189 15,-3 1-513-15,-3 0-598 0</inkml:trace>
  <inkml:trace contextRef="#ctx0" brushRef="#br0" timeOffset="722441.7029">24627 8315 0 0,'0'0'30'0,"0"0"30"0,0 0-28 15,0 0-37-15,0 0-39 0,0 0-19 16,0 0 53-16,0 0 10 0,0 0 0 0,-143-22 0 15,108 31 0-15,-1 2 0 0,-3 1 0 0,0 2 0 16,1 0 0-16,0 1 0 0,-1-1 0 0,0 1 0 16,0-2 0-16,3-1 0 0,0 3 16 15,2-3 56-15,2-1 72 0,2-2 71 0,4-2 44 16,3-1 18-16,4-1-38 0,5-2-50 0,0-1-49 16,8 1-35-16,0-1-27 0,2-1-18 0,1 0-5 15,2-1-2-15,1 0-6 0,0 0-8 16,0 0-13-16,6 0 5 0,3 0 21 0,5 0 36 15,11 0 28-15,10-3 0 0,7-5-8 0,14-3-31 16,8-2-13-16,9-4-8 0,9-3-8 16,8-1-4-16,7-2-8 0,0-1-4 0,1 1-6 15,-4 1-3-15,-5 3-2 0,-7 1-2 0,-8 2-1 16,-5 3-5-16,-11 1-2 0,-7 2-4 0,-10 1-1 16,-8 3 5-16,-11 2-3 0,-5 1-2 15,-9 1 1-15,-6 2 0 0,-2 0-7 0,-2 0-9 16,-8 0-8-16,-8 0-18 0,-11 4 1 0,-10 3 1 15,-13 4-2-15,-9 1 16 0,-7 1 0 0,-7 3 6 16,-6 2 6-16,-3-1 1 0,-4 3 3 0,3 0 3 16,-2 1 2-16,5-1-2 0,5 0 2 15,3 0 1-15,9-1-3 0,7 0 4 0,7-1 0 16,9 0-4-16,10-3 3 0,6-4-6 0,13-1 0 16,5-3 0-16,7 0-1 0,1-1-1 0,7 1 11 15,6-1 8-15,8 1 12 0,9-3 15 0,11-2 2 16,12-2 3-16,15 0 0 0,11-5-8 15,6-3-1-15,15-3-4 0,1 1-5 0,3-1-4 16,4 1-4-16,-4 1-1 0,1 0-8 0,-6 3 6 16,0-2-8-16,-5 2-1 0,-5-1 1 15,-8 0-8-15,-10 0 4 0,-10-2 3 0,-12 2-1 16,-14 0 0-16,-7 2 3 0,-12 0-2 16,-7 1 0-16,-3 2 4 0,-6 0-17 0,0 0-30 0,-5-2-38 15,-5-2-62-15,-6 0-91 0,-9 1-169 16,2-1-561-16,8 5-595 0</inkml:trace>
  <inkml:trace contextRef="#ctx0" brushRef="#br0" timeOffset="723565.5203">24131 7430 1446 0,'0'0'152'0,"0"0"3"0,0 0-34 0,27-134-26 16,-18 110 13-16,-1 8-9 0,-2 0 11 15,1 4 5-15,-3 4-12 0,1 3-17 0,-3 2-33 16,-1 2-27-16,1 1-37 0,-1 1-10 0,4 7-5 16,-1 4 6-16,4 5 16 0,0 4 4 0,-3 4 2 15,1 4-3-15,-3 3 4 0,2-2-3 0,-2 2 2 16,-1-3 4-16,4-4-3 0,-3-2-2 15,-1-2 2-15,3-2-1 0,-2-4 4 0,-1-3 1 16,3-2 4-16,-3-1 0 0,0-5 8 0,-1-1 10 16,-1-2 14-16,0-1 24 0,0 0 7 0,0 0 8 15,0 0 4-15,0 0-5 0,0 0 0 16,2-1-7-16,0-6-22 0,2-3-24 0,0-4-12 16,4-4-15-16,1-1-2 0,1-4 9 0,0 1-7 15,0-2 1-15,1 0 1 0,-1-2-5 16,1 2 2-16,1 1 0 0,0 3 0 0,1 4-3 15,-7 4 1-15,2 3-1 0,-3 3-3 0,-3 4 5 16,-1 1-9-16,0 1-7 0,0 0-9 16,-1 0-8-16,6 2 6 0,-2 3 9 0,2 1 8 15,-1 2 3-15,1 1 1 0,-2 1-1 0,4 1 1 16,-6-2 5-16,2 0-2 0,0-1 2 0,-3-2 2 16,0-1-2-16,2-2 1 0,-1-1 1 0,-1-2 1 15,0 1 3-15,0-1 3 0,-1 0 3 0,1 0 4 16,1 0 7-16,5-2 2 0,2-3 0 0,3-2-5 15,4-3-9-15,0-2-2 0,4-1-1 16,0-2-3-16,-2 0 2 0,2 0 2 0,-5-1-3 16,4 0 1-16,0 0 5 0,-2 0-5 0,-2 1-2 15,0 2-1-15,-3 3-6 0,-3 3 1 0,-4 2-1 16,1 2-3-16,-4 2-6 0,0 1-2 16,1 0-6-16,2 4 1 0,-3 1 9 0,4 4-3 0,-2 3 4 15,1 1 4-15,-2 1-3 16,-1 1 3-16,1 0 2 0,-1-1 1 0,0-2 0 0,0 0 4 15,-1-1-1-15,0-3-1 0,2-1 4 16,0-2-3-16,-1 0 2 0,0-2 3 0,1 1-2 16,1-3 6-16,1-1 5 0,2 0 3 0,1 0 5 15,3-4-2-15,2-2-4 0,3-1-3 0,3-4-3 16,-1 0-2-16,2-3-1 0,1 2 1 16,1-3-6-16,-3 2 5 0,3-4-1 0,-4 1 0 15,2 0 4-15,-1 2-8 0,0-2 0 0,-1 2-3 16,-5 3 0-16,3 3 0 0,-5 2-1 15,-3 2 0-15,-2 2-8 0,-3 1 0 0,-1 1-4 16,-2 0-6-16,1 0 0 0,0 0-1 0,1 5 3 16,1 3 5-16,1 1 9 0,-1 4-2 0,0-1 1 15,0 4 2-15,-1-1-6 0,1-1 6 0,0 0 3 16,1-1-2-16,-1-1 4 0,0-1-3 16,2 0-2-16,0-2-1 0,1 1-2 0,1-2-10 15,-2-1-36-15,3 0-64 0,0-1-98 0,-1-2-168 16,-1-1-521-16,-5 0-649 0</inkml:trace>
  <inkml:trace contextRef="#ctx0" brushRef="#br0" timeOffset="724319.0841">25127 7159 1464 0,'0'0'121'16,"0"0"-17"-16,0 0-28 0,0 0-20 0,0 0 20 15,0 0 28-15,0 0 20 0,0 0 8 0,0 0-12 16,0 0-30-16,0 0-30 0,0 0-24 0,0 0-20 15,0 0-10-15,23-64-8 0,-23 64-10 16,0 0-11-16,0 0-15 0,0 0-21 0,0 0-27 16,0 0-10-16,0 0-2 0,0 4-4 0,-2 3 2 15,1-1-14-15,-2 0-6 0,1 3 9 16,-3-2 24-16,3-1 29 0,0-1 25 0,-1-1 17 0,0 0 9 16,3 1 4-16,-1 0 4 0,-1-1 2 15,1 1 3-15,-2 0 2 0,2-2 1 0,-1 1 2 16,2-2 0-16,0 1 2 0,0-1 3 0,0 1 3 15,0 0 3-15,0 1 6 0,0 1 5 0,0 0 4 16,0 1 7-16,0-1 3 0,0 2 3 0,0 0 1 16,0 0-4-16,0-1 0 0,2 1-2 15,-1-1 1-15,1 0 6 0,0 0-2 0,-1 0-2 16,1 0-1-16,-2-2-3 0,2 1 5 0,-1-3 1 16,-1 1 1-16,2-2 3 0,-2-1-1 15,0 0 4-15,0 0 3 0,0 0 1 0,0 0-2 16,0 0-5-16,0 0-4 0,0 0-12 0,0 0 0 15,0 0-2-15,0 0-5 0,0 0 3 16,0 1-2-16,0-1 4 0,0 0 3 0,0 0 10 16,1 0 1-16,0 0-2 0,0-1-1 0,3-3-16 15,1-3-7-15,5-2-8 0,1-4-10 0,2-1 0 16,5-2-2-16,0-1 0 0,-2 0-3 0,3-1 3 16,-2 0-2-16,2 1-2 0,-2 0 0 15,0 1 1-15,3 0 0 0,-2 2 0 0,1 0 0 16,-2 3-3-16,1 1-2 0,-1 2 0 0,-4 2-1 15,1 2-1-15,-4 3-4 0,-1 1-4 16,-1 0-2-16,3 4 0 0,-2 4 2 0,1 2 4 16,1 2 2-16,-1 3 1 0,0-1 0 0,0 1 2 15,-1 1 0-15,-1 1 4 0,1-1-1 0,-2 2 2 16,1-2-1-16,0 1-3 0,1-2 3 0,-2-1-2 16,-1-1 1-16,2-1-4 0,0 0-10 0,-3-1-20 15,1 1-56-15,-2 0-110 0,2-3-188 16,-4 1-584-16,0-6-596 0</inkml:trace>
  <inkml:trace contextRef="#ctx0" brushRef="#br0" timeOffset="744927.7567">23538 9917 1145 0,'0'0'636'0,"0"0"-576"15,0 0-18-15,0 0-6 0,0 0 13 16,0 0 30-16,62-120 17 0,-54 108 18 0,-4 2 8 16,-2 0-1-16,3 3-4 0,-2 4-15 0,-2-1-15 15,0 3-23-15,0 0-23 0,-1 1-19 16,3 0-27-16,-1 5-7 0,0 5-2 0,7 9 1 16,-2 8 11-16,-1 5 2 0,3 9-2 0,1 5 2 15,-2 6 0-15,1 3-2 0,1 5 3 0,-4 2-1 16,2 3-1-16,-1-1 1 0,-3-1 0 0,4-2 2 15,-5-3 0-15,3-2 0 0,-3-3 2 16,3-6-1-16,-2-5-1 0,3-6 0 0,-3-3 0 16,3-7 1-16,-4-5 1 0,3-4-2 0,-3-5 0 15,-1-3-2-15,3-5 1 0,-4-1 1 0,0-2-3 16,0-1-7-16,-1-1-22 0,1-6-27 16,1-6-55-16,3-6-74 0,0-7-83 0,3-5-69 15,3-8-20-15,0-4 35 0,4-4 73 0,-2-6 77 16,1-4 61-16,2-3 34 0,-3-1 27 15,5-1 25-15,-2-2 26 0,-1 1 31 0,1 3 24 16,-2 0 20-16,-3 5 23 0,0 3 30 0,-2 4 27 16,-2 3 24-16,-3 4 18 0,2 1 1 15,-1 6-10-15,2 4-15 0,0 4-21 0,-3 5-23 0,4 4-18 16,-3 3-16-16,1 5-20 0,-2 2-22 16,1 3-20-16,-2 2-18 0,4 2-12 0,-2 0-4 15,3 4-1-15,1 8-1 0,1 4 1 0,2 6 4 16,-2 12 1-16,2 4 1 0,-2 10 2 15,-1 4-5-15,1 6 5 0,-2 4 1 0,-1 3 4 16,-2 0 1-16,4 3-6 0,-1-1 1 0,-3 0-1 16,3-5 0-16,-1-2 5 0,2-3-3 0,-1-3-2 15,-1-4-1-15,3-5-3 0,0-6 1 0,0-3-5 16,-1-4-12-16,2-5-34 0,-2-2-60 0,-2-2-108 16,-2-5-225-16,1-4-396 15,-5-6-288-15</inkml:trace>
  <inkml:trace contextRef="#ctx0" brushRef="#br0" timeOffset="745263.3567">23369 10728 2637 0,'0'0'18'0,"0"0"-20"0,0 0-17 0,0 0-12 16,0 0-3-16,0 0-9 0,0 0 12 0,0 0 10 15,0 0 11-15,0 0 30 0,0 0 6 16,0 0 6-16,0 0 5 0,99 65-7 0,-68-43-4 16,2 1-6-16,4 1-6 0,-2 0-4 0,4 2-2 15,-1-3-3-15,0-1-5 0,-3-1 7 16,4-3 2-16,-5 0 4 0,3-6 6 0,-3 2-2 16,4-5 3-16,-1-4 2 0,-1-1 7 0,1-4 4 15,-3 0 3-15,3-4 3 0,0-4-3 0,1-3 3 16,0-3-1-16,-2-3-2 0,0-2-6 0,-4-2-3 15,0-2-6-15,0-3-3 0,-5 0 5 16,-3-1-12-16,-6-2-4 0,1 3-7 0,-8-1-8 16,-1 2-1-16,-2 5-8 0,-6 0-20 0,-2 5-25 15,0 4-52-15,-4 1-82 0,-5 5-165 0,0 1-478 16,3 3-715-16</inkml:trace>
  <inkml:trace contextRef="#ctx0" brushRef="#br0" timeOffset="746234.477">22162 12639 574 0,'0'0'248'0,"0"0"-39"16,0 0 28-16,0 0 13 0,0 0-8 0,0 0-40 15,0 0-61-15,-80-127-35 0,62 115-28 0,-1 4-16 16,-2 2-13-16,-4 4-11 0,3 2-9 16,-2 1-11-16,-3 10-8 0,-2 5-4 15,3 4-3-15,-3 6-1 0,-1 5 2 0,0 3 1 0,1 5 2 16,2 2 5-16,3 2 1 0,4-1 2 16,5 0-3-16,4-1-1 0,4-2-3 0,4-2-1 15,3-1-1-15,0-2-4 0,6-1 3 0,5-1 0 16,6-2-1-16,3-3 0 0,0-4-1 0,3-1 0 15,5-6 3-15,-1-4 5 0,0-3 5 16,3-5 3-16,-2-4 4 0,0 0 3 0,1-10 5 16,-1-4 3-16,1-4 0 0,-1-4 3 15,-5-5-1-15,-1-3 2 0,-4-3-2 0,-5-4-3 0,-3-2-5 16,-3-3-6-16,-6-2-2 0,-1-1-6 16,-4-3-3-16,-6 3-5 0,-6-1-7 0,2 4-1 0,-5 3-6 15,1 7 1-15,1 5-4 0,0 7-2 16,1 5-5-16,4 5-7 0,1 5-8 15,2 3-19-15,4 2-25 0,1 4-25 0,3 6-27 0,1 5-33 16,0 6-57-16,5 1-114 0,2 2-215 16,1-6-256-16,-2-6 237 0</inkml:trace>
  <inkml:trace contextRef="#ctx0" brushRef="#br0" timeOffset="746885.3466">22289 12782 250 0,'0'0'585'0,"0"0"-167"0,0 0-103 0,0 0-43 15,0 0-22-15,0 0-29 0,0 0-48 0,0 0-30 16,0 0-23-16,0 0-22 0,37-118-21 16,-37 116-21-16,0 1-21 0,0 1-14 0,0 0-16 15,0 0-15-15,0 1-8 0,0 6-2 0,0 6 3 16,0 2 8-16,0 7 7 0,0 3 2 16,0 3-1-16,0 1 3 0,0-1-2 0,0 1 2 15,0-2-1-15,0 0-1 0,0-3 1 0,4-2-1 16,-1-1 0-16,4-3-1 0,0 0 1 0,-1-3 1 15,3-2-1-15,0-5 1 0,0-1-2 0,0-1 4 16,-3-4 0-16,3-1 2 0,1-1 6 16,-1-1 2-16,1-6 7 0,1-2 1 0,0-2 0 15,0-4-1-15,3-1-1 0,-4-3-1 0,1-1-4 16,-3 1 0-16,-2-2-2 0,1 1-3 0,-4 1 0 16,4 2-4-16,-4 3 1 0,-2 5-2 0,0 0 3 15,-1 4-1-15,1 2 0 0,-1 2-1 16,0-1-9-16,0 2-6 0,0 0-17 0,3 0-9 15,-2 3 2-15,2 3 4 0,3 1 13 0,-1 2 11 16,5 0 3-16,0 1 1 0,0 0 1 16,3 0 2-16,3-2-2 0,-2-1 4 0,3 0-5 15,0-2 2-15,-3-2 0 0,5 0 0 0,0-3 3 16,-3 0 0-16,3 0 2 0,0-6 3 0,0-1 1 16,-1-4 4-16,-4-1 0 0,1-2 7 15,-1-4-5-15,-4-1 0 0,1-6 5 0,-2-1-7 16,-1-5 4-16,-3-1-2 0,3-5-5 0,-5-1 1 15,2-4 2-15,-4 0 2 0,-1-3 0 16,0-2 0-16,-5 0-3 0,0-1-3 0,-5 3 3 0,1 1-3 16,0 4 0-16,-2 6 3 0,2 5 2 15,0 5 3-15,-1 6-2 0,5 4 0 0,-2 6-7 16,4 2 0-16,1 4-7 0,-2 1-7 0,4 1-9 16,0 0-20-16,0 4-2 0,0 7 4 0,0 9 8 15,4 6 16-15,0 5 9 0,2 5 0 16,0 5 0-16,4 2 0 0,0 1-2 0,0 2-1 15,5 1 2-15,-1 0-2 0,3-1 1 0,-2-2 1 16,5 1-2-16,-1-3 3 0,-2-2-3 0,0-3-1 16,0-2-11-16,-3-5-15 0,1-2-43 15,-3-4-57-15,-3-2-76 0,-2-4-151 0,-3-6-268 16,-3-4-582-16</inkml:trace>
  <inkml:trace contextRef="#ctx0" brushRef="#br0" timeOffset="748610.5491">22635 12828 1486 0,'0'0'283'16,"0"0"-183"-16,0 0-5 0,0 0 27 15,0 0 31-15,0 0-7 0,0 0-51 0,0 0-56 16,0 0-37-16,0 0-8 0,0 0 3 0,0 0 3 16,0 0-2-16,124-91 4 0,-76 81 1 0,2-3-1 15,4 2 7-15,3-3-4 0,-2 2 2 16,-2-1 2-16,1 1-4 0,-7 1 3 0,-5 0-3 15,-4 0 3-15,-7 1-1 0,-5 1 8 0,-9 1 9 16,-4 1 11-16,-7 4 21 0,-1-2 7 0,-5 2 3 16,0 1-5-16,0-1-19 0,-7 2-15 0,2 1-18 15,-4 0-9-15,-6 5-10 0,2 4 2 16,-8 5 3-16,-1 2 1 0,-2 5 7 0,1-1-4 16,3 1 0-16,1 1 1 0,4-1-6 0,4 2 4 15,2-2-1-15,2 0 0 0,6-1-2 0,1-2 3 16,0-3-1-16,2 0-2 0,7-6 7 15,-1 1-7-15,0-2 3 0,2-3 4 0,3-2-2 16,0-1 7-16,5-2 3 0,-1 0 3 0,-1-4 5 16,1-5 4-16,-2-3 3 0,1-2 1 15,-4-5 4-15,-1-5-4 0,0-2-3 0,-2-5-3 16,0-5-6-16,-3-2 1 0,-3-3-4 0,-2-6 0 16,-1 0-1-16,0-3 2 0,-2-1 2 0,-4-1-3 15,2 1 5-15,-4 1-6 0,1 2-1 0,1 4 4 16,-1 5-5-16,-1 3 4 0,3 6 1 15,-3 6-1-15,3 2-1 0,-2 6-1 0,1 5-2 16,4 5-4-16,0 2 0 0,2 3-12 0,-1 1-14 16,1 0-12-16,0 10-5 0,0 2 8 0,0 11 12 15,0 6 14-15,3 3-1 0,3 5 4 16,3 2 1-16,2 2-2 0,0-1 8 0,1 2-6 16,1 1 1-16,2-1 0 0,0 1-5 0,0-2 5 15,1 1-2-15,2-4 1 0,1-3 3 0,1-1-3 16,-1-4 3-16,-2-5-2 0,1-3 2 15,1-4-1-15,-1-3-1 0,-4-2 1 0,-2-4-3 16,3-3 4-16,-3-4 1 0,0-2 5 0,-1 0 4 16,0-3 1-16,4-5 1 0,-2-4-3 15,-1-2 2-15,3-2-4 0,-2-4-1 0,-2-1 1 16,-1-5-5-16,-1-1 0 0,-2-2 0 0,-2-2-1 16,-3 0 1-16,2 2 0 0,-4 0 3 0,0 2 0 15,0 2 0-15,-6 6-1 0,2 2-4 0,-2 4 0 16,1 5-10-16,-3 3 0 0,0 2-6 15,0 3-8-15,-3 0 0 0,0 7 1 0,-3 5 4 16,-3 5 6-16,-3 3 8 0,1 3-7 0,-1 3 1 16,4 2 3-16,-3 1-8 0,1 1 9 0,6 1 0 15,1-2 0-15,2 1 3 0,3-4-1 0,4 1 0 16,2-4-2-16,0 0 0 0,7-3-1 16,2-2 0-16,0-3 2 0,2-2-1 0,2-4 1 15,0-4 2-15,6-3 0 0,-2-2 8 16,3 0-1-16,0-3 1 0,0-4-1 0,2-6-1 15,-1 1-1-15,-3-6 0 0,-1 0 2 0,0-5-5 16,-4 0 0-16,1-2-1 0,-5-3-3 0,-3-2 3 16,-4 0-2-16,-2 1 2 0,0 0-1 0,-4 3-1 15,-7 1 2-15,0 4-2 0,-7 2 0 16,1 5-10-16,-4 4-1 0,-2 3-4 0,1 5 0 16,-6 2 9-16,4 2-4 0,-3 6 1 0,5 2 1 15,2 3-5-15,1 1 4 0,6 2-1 0,2-1-1 16,4 2-3-16,4-1 0 0,3 0-1 15,0-2-2-15,5 0 4 0,5-1 1 0,5-1 6 16,-1-3 4-16,5 1 1 0,2-3 6 0,0-3 0 16,5-3 3-16,-1-1 3 0,4 0-2 15,1-4 2-15,0-3-1 0,1-2 2 0,-1-2 1 16,1 1 0-16,-1-3 1 0,1-1-1 0,-1 1 2 16,-2-2-2-16,-2 0 2 0,-6 0 2 0,0 0-1 15,-3 2 0-15,-5 1 5 0,-2 0 4 0,-3 2-1 16,-2 0 1-16,-4 2-3 0,0-1-6 0,-1 2-1 15,0 0-4-15,-2 2-1 0,-1 0-4 16,-3 1-3-16,3 2-3 0,-4 0-2 0,2-1 1 16,-1 2-3-16,-4 1 1 0,5 0-1 0,-3 0-6 15,0 4 3-15,-3-1-1 0,1 3 1 16,-1 2 1-16,-6 3 0 0,3 3 5 0,-5 3-4 16,0 1 2-16,4 2 0 0,-2 1-2 0,3 3 3 15,-1-3 1-15,5 2 0 0,5 0-1 0,-1-3 1 16,5 1 1-16,1-3-2 0,0-1 2 0,1-2-1 15,4-2-1-15,0-4 2 0,5 0 3 0,0-4 5 16,1-3 5-16,2-1 5 0,3-1 2 16,1-3 2-16,3-5 0 0,1-1-5 15,0-2-1-15,1-2-3 0,-1-3-1 0,-3 0 2 0,-1-4 2 16,-1 1 0-16,-4-1 0 0,-1-2 0 16,-2 0 0-16,-1-1-1 0,-6 2 2 0,-1 2-3 15,-1 1 1-15,-1 5-1 0,-3 2-4 0,-5 2-1 16,0 3-10-16,-1 2 0 0,-3 3-7 15,0 1-1-15,0 1 0 0,-2 6 0 0,-1 2 5 0,3 2-4 16,-2 0 1-16,4 0-2 0,5 2-4 16,0-1 6-16,5 1-1 0,1 0 2 0,0-2 3 15,3 0-3-15,5-3 1 0,2 0 0 0,0-3 5 16,0 0 3-16,3-1 2 0,3-2 2 16,2-2-4-16,0 0 5 0,4 0 1 0,1-6 2 15,0-1 3-15,4-4-4 0,-3 1 0 0,3-3-1 16,-4-2 3-16,0-2 1 0,-4 2 3 0,0-4 3 15,-4 0 1-15,-3-2 0 0,-7 0-4 16,1 0 2-16,-5 1-4 0,-1 0 0 0,-3 3 3 16,-5 2-6-16,-3 1 2 0,-4 1-5 0,0 3-3 0,-2 2-3 15,-2 2-2-15,3 4 1 16,-1 0-1-16,3 2 3 0,-1 0-4 0,6 0-4 0,4 3-1 16,-1 1-5-16,6 3 2 0,0 1-2 0,3-1 3 15,5 3 1-15,6-1 1 0,1-1 5 16,6-2 2-16,4 0 4 0,0-1 0 0,5 0 1 15,-1-2-4-15,1 0-2 0,-1-1 0 0,-4 2 1 16,1-1 4-16,-5 0-2 0,-2 2-2 16,-5 1 0-16,-2 0-3 0,-2 1 3 0,-1 0 0 15,-1 2 0-15,-5 4 2 0,3 1 1 0,-4 3 6 16,-1 1 3-16,2 2 2 0,0 0 3 0,-2 1-8 16,1-1 6-16,-1-1-4 0,2 0 0 15,3 0 6-15,-1-2-11 0,2-1 1 0,2-1-2 16,1 0-4-16,-1-4 5 0,2 1 0 0,1-2 0 15,3 0 1-15,0-4-3 0,2 0-3 0,3-1-10 16,1-1-21-16,0-4-67 0,2 0-149 0,-3 0-663 16,-10 0-766-16</inkml:trace>
  <inkml:trace contextRef="#ctx0" brushRef="#br0" timeOffset="749183.7785">21892 13901 1394 0,'0'0'510'15,"0"0"-370"-15,0 0-7 0,48-158-6 0,-33 120 2 16,-4 6-4-16,0 2-10 0,-3 6-13 16,-4 3-10-16,0 6-11 0,-3 3-8 0,-1 5-6 15,0 2-8-15,-3 2-9 0,-1 3-17 0,-4 0-16 16,-1 0-11-16,-4 5-9 0,-4 7-1 0,-5 5 0 16,-2 7 2-16,-5 3 2 0,-3 6 0 0,-3 6 3 15,0 0-1-15,-4 4 1 0,5 2 0 16,-3 1-5-16,5 2 4 0,0 1 0 0,3-3 1 15,6 1 0-15,5-4-2 0,8-3-1 0,8-2-2 16,2-1 4-16,12-2-3 0,5-2 4 16,6-1-1-16,6-5-2 0,6-2 5 0,7-3-3 15,6-5 4-15,5-5-2 0,5-2 0 0,1-6-1 16,0-3-3-16,2-1 0 0,-2-5-7 0,-2-5-7 16,0-4-21-16,-5 0-34 0,-7-5-46 15,-4-2-80-15,-5-3-146 0,-14 6-348 0,-9 5-857 0</inkml:trace>
  <inkml:trace contextRef="#ctx0" brushRef="#br0" timeOffset="749874.6567">21491 14176 1072 0,'0'0'172'0,"0"0"-121"0,0 0-7 15,0 0 49-15,0 0 69 0,0 0 54 0,0 0-12 16,0 0-31-16,0 0-39 0,159-22-25 15,-110 9-16-15,3-1-13 0,3-4-4 0,4 1-3 16,4-2-3-16,4-2-9 0,0 1-9 0,2 0-13 16,-1 0-14-16,-5 1-1 0,-2 3-12 15,-5-1 0-15,-9 1 1 0,-2 0-4 0,-12 1 7 16,-11 2 1-16,-3 3 5 0,-9 2 14 0,-8 2 5 16,-2 2 3-16,0 0-7 0,-5 2-15 15,-6 1-16-15,-5 0-8 0,-2 1-4 0,-5 3-3 16,-3 6 5-16,-6 5-1 0,3 2 2 0,0 5 2 15,-1 1-1-15,2 2 3 0,1 3-3 0,3 1 4 16,2 1-4-16,2 0 2 0,3-3 0 0,7-2-7 16,2-1 4-16,5-2-3 0,3-2-1 15,2-3 3-15,7-3 0 0,1-1 2 0,1-3-1 16,6-2 8-16,-3-3-1 0,4-3 6 0,0-1 5 16,1-2 1-16,-1-5 5 0,1-4-2 0,2-2 1 15,0-2 0-15,-2-2 4 0,0-1 4 16,-1-3 2-16,-2 0 8 0,-2 0-7 0,-3-1 0 15,-3 1 3-15,-3 2-8 0,0 4 10 0,-3 2-2 16,-2 3-4-16,0 1 3 0,0 3-5 0,0 3-2 16,0 1-8-16,0 2 2 0,-1 0-17 0,0 0-8 15,0 4-2-15,-3 7-12 0,2 5 10 16,-2 7 3-16,-1 6 5 0,0 4 3 0,-1 4-1 16,3 3 1-16,-2 3-4 0,4 3 8 0,1 2-7 15,0-1-1-15,5 2 3 0,0-3-11 16,5-2 12-16,-1 1-2 0,1-3 0 0,2-4 3 15,-1-3-6-15,5-2 1 0,-4-6-2 0,0-4 2 16,3-3-1-16,-5-8 2 0,1-2 4 16,-5-5-5-16,1-4 7 0,1-1 1 0,-1-5 1 0,1-6 6 15,5-3-4-15,0-6 1 0,-1-4-3 16,2-5 5-16,0-2-5 0,-3-4 2 0,0-6 1 16,-2-2-9-16,-1-5 3 0,-2-2-2 0,3-5-2 15,-4-1 6-15,-2-3-4 0,-2 0 1 0,-1 2-3 16,0 3-2-16,0 6-1 0,-1 7-1 15,-2 9 4-15,-2 8-11 0,2 5 3 0,-3 7-8 16,4 4-11-16,1 2-11 0,0 3-30 0,0 3-35 16,1 0-46-16,0 5-68 0,2 5-155 0,1-1-695 15,2-2-609-15</inkml:trace>
  <inkml:trace contextRef="#ctx0" brushRef="#br0" timeOffset="750650.6368">22822 13847 1176 0,'0'0'197'0,"0"0"-11"0,0 0 0 15,0 0 15-15,0 0 1 0,0 0-20 16,0 0-42-16,0 0-19 0,0 0-17 0,0 0-21 16,0 0-25-16,0 0-24 0,0 0-18 0,0 0-18 15,-33-62-4-15,32 67-3 0,0 5 1 16,-1 5 8-16,-3 4 5 0,1 4 0 0,-3 4-1 0,3 0-2 15,-2 2-2-15,3 0 3 0,-2 0-1 16,4 2 1-16,1 0-1 0,0-2-1 16,1-2 1-16,6 0 0 0,1-4 0 0,2-2 4 0,2-3-2 15,0-2 1-15,5-3 5 0,-3-3-3 0,5-3 7 16,1-4 2-16,0-3 2 0,1 0 6 16,2-6 0-16,3-5 0 0,-3-4-2 0,3-4-2 15,-2-1-2-15,-2-3 1 0,-2-3 2 16,0 0 1-16,-3-2 1 0,-3-2-2 0,0-2-2 0,-3 1-2 15,-4 1 1-15,1-1 7 0,-1 5-2 16,-4 2 7-16,2 3 1 0,-4 4 0 0,-1 4 5 16,0 4-1-16,0 3-1 0,0 3-3 0,-1 1-2 15,-2 2-13-15,2 0-9 0,1 0-8 16,0 0-20-16,0 4 1 0,0 2 1 0,0 4 3 16,0 4 16-16,0 3 1 0,0 3-1 0,5 1-2 15,-1-2-4-15,4 1 2 0,1-1 1 0,2-1 4 16,0 0 1-16,1-2 0 0,3-2-2 0,-1-1 0 15,3-1 3-15,-1 0-1 0,2-2 3 0,0-5-2 16,-4 1-3-16,3-2 2 0,-4-3 0 16,0-1 0-16,0 0-1 0,-2-4-3 15,-1-3-8-15,-4-1-15 0,2-5-22 0,-6-3-41 0,2-2-61 16,-4-2-89-16,0 0-156 0,0 4-403 0,-4 5-791 16</inkml:trace>
  <inkml:trace contextRef="#ctx0" brushRef="#br0" timeOffset="751298.2746">23299 13718 0 0,'0'0'0'0,"0"0"0"15,0 0 99-15,0 0 34 0,0 0-17 0,0 0 3 16,0 0-13-16,0 0-23 0,0 0-14 16,0 0-13-16,0 0-16 0,0 0 1 0,0 0 21 15,44-82 33-15,-41 81 42 0,0-1 33 0,3-1 8 16,-3 1-17-16,4 0-34 0,-3 1-37 15,1-2-34-15,-2 2-22 0,0-1-17 0,3 1-8 16,-4 1-5-16,2 0-9 0,0 0-8 0,-2 0-7 16,0 1-5-16,2 3 0 0,-2 3 8 0,1 5 9 15,-1 1 10-15,4 2 7 0,-3 3 7 16,5 2 6-16,-1 1 10 0,-2 2 10 0,3 2 12 16,1 1 11-16,0 1 7 0,0 1 9 0,2 3-2 15,0-1 5-15,0 3 3 0,2-1-5 0,-1 2-1 16,3-1-13-16,-3 0-11 0,-1-2-14 15,1-2-8-15,-2-2-6 0,-1-1-3 0,1-2 2 16,-4-2-9-16,-2-1-1 0,-3-3-4 0,1-2-7 16,2-2 9-16,-4-4-1 0,1-2 4 0,-1-2 5 15,0-3 5-15,0-2 12 0,0-1 16 0,0 0 22 16,0 0 7-16,0 0 5 0,0-4-17 0,-1-3-27 16,-5-6-9-16,2-5-20 0,-3-5 0 15,-3-5 0-15,1-3-2 0,0-3-2 0,3-3-3 16,-4-3 1-16,2-1-7 0,-1-5 0 0,-1 0-4 15,2-1 1-15,3-1 3 0,-2 1-2 0,-1 1 2 16,5 4-6-16,0 5-2 0,-2 6 1 16,4 7 0-16,1 3 1 0,0 7-2 0,0 3-4 15,6 3-3-15,-3 1-4 0,6 1 0 16,1-1-4-16,2 3 5 0,6 1-4 0,2 3 3 0,1 0 3 16,2 3 1-16,4 4 5 0,2 2-1 15,-2 3 2-15,4 3 0 0,4 2-1 0,-2 1 5 16,0 4-2-16,2 1 3 0,-4 0-2 15,-6 2-1-15,0 0-1 0,-11 0-1 0,-3 0 5 0,-4-2-2 16,-7 1 1-16,-2 1 0 0,-13-2-9 0,-1-2 6 16,-11 2 0-16,-6-5 0 0,-5-1 8 15,-5-1-8-15,-3-5-1 0,1 0 0 0,3-3-3 16,2-2 2-16,3-2-5 0,9-1-20 0,6-1-32 16,8-2-32-16,5 0-51 0,7-1-91 15,2-1-284-15,0-2-1154 0</inkml:trace>
  <inkml:trace contextRef="#ctx0" brushRef="#br0" timeOffset="752367.1819">24705 13189 17 0,'0'0'360'0,"0"0"7"0,0 0-1 0,0 0-25 16,0 0-23-16,19-124-50 0,-15 102-42 15,-1 2-33-15,1 2-28 0,-2 3-22 0,-1 3-27 16,-1 1-18-16,1 5-12 0,-1 0-9 0,0 2-10 15,0 3-13-15,0 1-17 0,0 0-22 0,0 0-19 16,-2 9-2-16,-2 9-1 0,0 9 3 0,-2 10 6 16,1 9-2-16,-3 8 1 0,4 5 1 15,-2 2-1-15,2 1 3 0,-2 1-2 0,1-2-1 16,-2-2 3-16,1-5 0 0,2-5 1 0,-1-7 1 16,1-6-2-16,3-5-6 0,-1-7 6 15,-2-3-3-15,2-7 3 0,2-4 5 16,0-4-5-16,0-4 9 0,0-1 13 0,0-1 17 0,0 0 13 15,0 0 11-15,2-6-4 0,2-5-21 0,-1-6-8 16,1-8-19-16,1-4-9 0,1-7 5 16,-1-4-8-16,1-5-1 0,-3-5 1 0,-2-3-4 15,-1-1 4-15,0-2 1 0,-2-2-3 0,-6 0-4 16,1 0 5-16,-2 1 0 0,1 0 0 0,-2 9 3 16,1 5-5-16,0 10 0 0,0 7 0 0,2 9 4 15,2 7-3-15,1 4-4 0,1 5-8 0,2 1-17 16,1 3-1-16,0 8 0 0,0 7 8 15,0 7 13-15,0 6 2 0,1 6 3 0,8 0-1 16,1 3 0-16,4-1 2 0,2-3 2 16,3-1 0-16,2-4-5 0,-1-1 4 0,2-5-1 15,-1-2 1-15,1-3 6 0,2-4-7 0,-2-3 1 16,1-5 0-16,-2-3 3 0,4-3 3 0,-2-2 4 16,0-1 0-16,2-6-3 0,0-4 4 0,-2-6-1 15,0-4 2-15,-3-1 3 0,-2-6-6 16,0-2-1-16,-2-5-1 0,-2-3-1 0,-3-2 5 15,-1-4-1-15,0 1-2 0,-3 3-3 0,-4 2 2 16,-3 3-2-16,0 7 2 0,0 2 9 0,0 7-11 16,-4 5-1-16,-2 1-2 0,1 6-7 15,0 4 6-15,3 3-5 0,0 0-8 0,-2 8-6 16,-1 7 3-16,-2 8 3 0,-1 7 8 0,2 6 7 16,0 4-4-16,5 4 0 0,1 2-1 0,0 3-3 15,1-3 6-15,6 2 1 0,2-2-1 0,3-1-1 16,-1-3-1-16,6-3-1 0,-3-1 3 0,5-2 3 15,-4-3-5-15,1-2 1 0,-3-3-4 16,-2-6-14-16,-3-3-19 0,-2-3-39 0,-3-5-57 16,-3-2-77-16,0-2-149 0,-4-2-425 0,-1-3-870 0</inkml:trace>
  <inkml:trace contextRef="#ctx0" brushRef="#br0" timeOffset="753223.1369">25394 12850 2208 0,'0'0'278'0,"0"0"-104"16,0 0-42-16,0 0-30 0,0 0-20 0,0 0-21 16,0 0-19-16,0 0-14 0,0 0-10 0,0 0 4 15,0 0-1-15,0 0 5 0,0 0 3 16,0 0 0-16,-65 90 1 0,73-54 0 0,0 4 0 16,-1 5-7-16,1 2-4 0,0 2-6 15,-3-3-5-15,-1 2 3 0,-3-2-2 0,-1-2 3 0,0-1-1 16,-2-4-3-16,-3-1-1 0,-2-3-1 0,1-3 2 15,-2-4-3-15,1-4 0 0,0-3-5 16,-1-7-4-16,2-2-2 0,3-4-13 0,1-4-19 16,1-2-26-16,1-2-26 0,0 0-16 0,2-6-24 15,3-6-30-15,4-3-37 0,1-8-41 16,3-6 1-16,2-4 41 0,-1-2 68 0,3-3 72 16,-2-5 56-16,1-2 27 0,0-3 17 0,-2-4 20 15,3 1 19-15,-3 1 21 0,3 1 17 0,-2 4 5 16,-1 8 1-16,-1 5-7 0,-3 7-7 15,-2 8-9-15,-2 4-11 0,0 6-10 0,-4 3-22 16,-2 2-18-16,0 2-19 0,0 0-19 0,0 4-7 16,-1 4-3-16,-3 6 2 0,-4 5-1 15,-1 4 7-15,-3 4 0 0,-3 3 3 0,-2 0 7 16,-3 0-7-16,-4-1 3 0,0-3 0 0,-1 0 1 16,1-4 4-16,1 0-1 0,3-3 2 0,2-2-3 15,4-3 0-15,3-1-1 0,3-4-2 0,3 1-3 16,2-3-2-16,3-2 1 0,0 1 1 15,4-1 9-15,3 0 7 0,2-2 7 0,7-1 4 0,-1 0-1 16,9-2-2-16,3 0-7 0,4 0-3 16,2-4-5-16,2 2-6 0,-2 1-1 0,3 1-4 15,-3 0-2-15,-1 3 2 0,-1 3 0 16,-1 0 0-16,-2 2-1 0,0 1 2 0,-4 0-2 16,0 1 2-16,-3 1-1 0,0-2-3 0,-4 0 1 15,-2 1-4-15,-4-4 3 0,-1 1-2 0,-4-2 4 16,-1-2-2-16,-3 0-2 0,1-1 4 15,-3-2 0-15,0 0 6 0,0 0 8 0,0 0 5 16,0 0 4-16,1-5-3 0,2-3-6 0,0-3-6 16,-1-4-7-16,1-5-1 0,1-3-3 0,-1-4 1 15,-1-5-1-15,1-4 1 0,-2-6 3 0,-1-2-4 16,0-5 3-16,-3-2-3 0,-2-4 2 16,-3 0 0-16,-1-1 0 0,-1 1 1 0,-1 0-2 15,0 5 1-15,0 2 0 0,0 6 3 0,0 6 3 16,2 5-3-16,1 8 1 0,-1 5-3 0,4 6-1 15,1 5 0-15,3 4 1 0,-1 1-5 16,2 2-9-16,0 3-5 0,0 7-2 0,-1 7 4 16,1 10 8-16,0 8 3 0,0 7 3 15,3 4-2-15,3 2 0 0,4 3 2 0,1-2 0 0,2 1 1 16,3 0-2-16,-1-3 2 0,5 3-2 16,-2-1 1-16,1-5 2 0,0-2-3 0,-3-3 0 15,0-3 0-15,-4-4-1 0,0-3 1 0,-5-3 0 16,-2-3 1-16,-1-4-4 0,-2-2-10 0,0-2-33 15,-2-2-37-15,0-2-51 0,-5-3-79 16,-3-2-143-16,1-2-491 0,1-3-813 0</inkml:trace>
  <inkml:trace contextRef="#ctx0" brushRef="#br0" timeOffset="753381.7145">25701 13197 2487 0,'0'0'247'0,"0"0"-121"15,0 0-45-15,0 0 6 0,0 0 11 16,0 0 14-16,0 0-8 0,0 0-30 15,0 0-34-15,0 0-24 0,0 0-19 0,0 0-5 0,0 0 0 16,0 0 3-16,89-86-4 0,-43 85-7 16,2 1-23-16,2 0-55 0,0 0-89 0,-1 2-171 15,-11 1-637-15,-15-2-648 0</inkml:trace>
  <inkml:trace contextRef="#ctx0" brushRef="#br0" timeOffset="753547.9038">26405 13197 3078 0,'0'0'106'15,"0"0"-21"-15,0 0 14 0,0 0 6 0,0 0 11 16,0 0-22-16,0 0-29 0,0 0-18 16,0 0-23-16,0 0-11 0,0 0-11 0,0 0-6 15,0 0-4-15,0 0-1 0,7-1 4 0,-1 5-9 16,0 1-2-16,-1 1-21 0,0 1-35 16,-3 0-40-16,-2 3-75 0,0 2-135 0,-4-4-506 15,0-1-877-15</inkml:trace>
  <inkml:trace contextRef="#ctx0" brushRef="#br0" timeOffset="758590.231">4405 16019 2591 0,'0'0'71'0,"0"0"2"0,0 0 4 16,0 0 13-16,0 0 10 0,0 0-13 0,0 0-14 15,0 0-24-15,0 0-13 0,0 0-10 0,0 0-11 16,0 0-1-16,92-63-4 0,-52 54 0 0,9-2-1 16,5 1-2-16,6 1 2 0,1-1-7 15,0 3 6-15,-4-3-4 0,0 2-2 0,-2 0 6 16,-5 1-6-16,-5 1 4 0,-6 1-2 0,-7 1-3 16,-2 1 1-16,-9 0-4 0,-5 1 4 0,-6 1-6 15,-5 1 6-15,-4 0-2 0,-1 0-7 16,-1-1 0-16,-9 1-14 0,-2-1-4 0,-6-1-5 15,-4 2 2-15,-5 0 0 0,0 0 7 16,0 2 9-16,-2 1-2 0,1 2 12 0,3-2 2 16,1-1-4-16,4 1 12 0,4-1-9 0,4 0 3 15,1 0 2-15,4 0-5 0,2-1 3 0,0 0-1 16,4-1 1-16,-2 1-2 0,2 0 2 0,1-1-2 16,0 1-3-16,0 1 5 0,0 1-3 15,4 3 7-15,-2 3 7 0,3 3-2 0,1 1 6 16,2 5-4-16,0 1 0 0,1 5-6 0,0 2 3 15,0 3-1-15,-1 7 0 0,1 1 7 0,0 6-2 16,-4 1 1-16,1 3-2 0,0-1-2 0,-2 2 2 16,2-5-3-16,-1 1 1 0,2-1-2 0,-2-3-2 15,2-2-1-15,-1-1-1 0,-1-3 4 16,2-3-1-16,-2-4 1 0,1-2-1 0,-4-5-10 16,2-3 4-16,0-1-5 0,-3-4 6 0,2-2 1 15,-1-2-1-15,0-2-3 0,0-3-9 16,-1-2-12-16,-1-1-20 0,0 0-19 0,3 0-29 15,1-5-52-15,1-4-80 0,4-7-200 0,-1 2-567 16,-3 2-502-16</inkml:trace>
  <inkml:trace contextRef="#ctx0" brushRef="#br0" timeOffset="758976.1386">5844 15874 2521 0,'0'0'134'0,"0"0"-27"0,0 0 0 16,0 0 0-16,0 0 2 0,0 0-1 0,0 0-13 15,0 0-10-15,0 0-18 0,0 0-15 16,0 0-17-16,0 0-9 0,0 0-8 0,-24-97-8 16,15 97-6-16,-4 2-8 0,-2 6-3 15,-5 5 1-15,-2 7-1 0,-1 4 3 0,-1 7 0 0,-2 5 0 16,2 4 0-16,1 5 2 0,1 0 3 15,3 1-5-15,3 0 3 0,5-2-5 0,3-1 2 16,5-1 3-16,3-3 0 0,0-2 3 0,7-2-4 16,7-2-2-16,3 1 1 0,6-4 2 0,4-1 5 15,7-1 2-15,3-4 3 0,7-5-3 16,0-2 2-16,6-5 5 0,-2-5-3 0,1-2 3 16,1-4-3-16,0-1-4 0,-2-1 1 0,-1-5-5 15,-5 0 5-15,-1-1-3 0,-5-1 0 16,-3 1-6-16,-3-1-3 0,-6 0-1 0,-2-1-11 15,-2 2-21-15,-2-1-35 0,-5-1-52 0,0-1-77 16,-6-2-165-16,0 3-671 0,-5 3-618 0</inkml:trace>
  <inkml:trace contextRef="#ctx0" brushRef="#br0" timeOffset="759326.9433">7088 15831 2873 0,'0'0'47'0,"0"0"-28"16,0 0 1-16,0 0 31 0,0 0 25 0,0 0 20 16,0 0 3-16,0 0-19 0,0 0-12 15,0 0-20-15,0 0-15 0,0 0-16 0,0 0-15 16,0 0-9-16,-59-36-8 0,63 36-4 0,-2 0 5 16,1 2 1-16,4 1-2 0,-2 3-13 0,3 2-34 15,1 3-59-15,2 0-100 0,-3 4-232 16,-3-4-560-16,1-3-535 0</inkml:trace>
  <inkml:trace contextRef="#ctx0" brushRef="#br0" timeOffset="759507.4592">7113 16330 2742 0,'0'0'76'0,"0"0"-58"15,0 0-3-15,0 0 23 0,0 0 28 0,0 0 23 16,0 0 1-16,0 0-15 0,0 0-12 15,0 0-15-15,0 0-10 0,0 0-13 0,0 0-11 16,0 0-8-16,36 42-5 0,-24-39-2 0,4-1-20 16,-1-1-38-16,4 0-82 0,1-1-185 0,-3 0-654 15,-6 0-695-15</inkml:trace>
  <inkml:trace contextRef="#ctx0" brushRef="#br0" timeOffset="759737.8642">7656 16056 3224 0,'0'0'62'0,"0"0"0"15,0 0-2-15,0 0 7 0,0 0 6 16,0 0-10-16,0 0-17 0,0 0-3 0,0 0-8 16,0 0-2-16,0 0-2 0,124-55-13 0,-87 51-8 15,3 2-2-15,1 0-3 0,3 0 0 0,3 0 0 16,-3 1-1-16,-1-1-9 0,-2 0 4 0,-3 0 0 15,-7 0-3-15,-3 1 0 0,-6-3-30 16,-3 2-39-16,-6-2-56 0,-2 0-105 0,-3 1-373 16,-6 0-1163-16</inkml:trace>
  <inkml:trace contextRef="#ctx0" brushRef="#br0" timeOffset="761526.6714">6151 16491 1201 0,'0'0'42'0,"0"0"-48"15,0 0-1-15,0 0 26 0,0 0 33 0,0 0 13 16,0 0-14-16,0 0-9 0,0 0-7 0,0 0-2 15,0 0 0-15,0 0 5 0,-40 49 3 0,40-45 2 16,1-1 7-16,1-1 5 0,0 0 10 16,3-2 13-16,-2 0 18 0,3 0 22 0,-2 0 12 15,3-3 4-15,1-2-12 0,1-4-18 0,-1 2-14 16,3-3-15-16,-1-3-7 0,1 0-8 0,-2-3 1 16,1 1-6-16,-1 0-3 0,0-3-5 0,0 4-7 15,-6 0 1-15,2-1-5 0,-4 0-3 16,-1 1 4-16,0-1-5 0,-1 2 1 0,-5 1-5 15,2 1-4-15,-4 1-7 0,0 0-3 0,1 4 0 16,1 1-9-16,-3 1 1 0,4 2-3 16,0 0-1-16,3 2 2 0,-1 0-5 0,1 0 1 15,1 0-6-15,0 0 0 0,0 7-4 0,0 4 1 16,-3 5 6-16,1 3-4 0,0 3 4 0,3 3-3 16,0 3 0-16,0 3 7 0,6 6 1 15,-1 1 5-15,-2 1-4 0,4 0 1 0,0-1-3 16,-1-1 4-16,2 2 12 0,0-1-8 0,-2-1 7 15,2-2-8-15,0-5-6 0,-1-2 5 0,-3-2-4 16,4-6-2-16,-4 0-1 0,2-4 5 0,-3-2-5 16,1-4 3-16,0-3-2 0,-4-2-15 15,2-3 0-15,-2-1-23 0,0-1-29 0,0 0-38 16,0-3-87-16,0-5-159 0,0 2-618 0,0 1-681 16</inkml:trace>
  <inkml:trace contextRef="#ctx0" brushRef="#br0" timeOffset="762954.3239">9639 15651 1453 0,'0'0'65'0,"0"0"-3"0,0 0 55 16,0 0 48-16,23-125 33 0,-22 99-7 0,-1-1-33 16,0 4-33-16,-5 2-18 0,-5 1-14 0,1 2-26 15,-1 4-13-15,-1 0-14 0,-2 1-9 16,-3 4-9-16,2 2-9 0,-4 4-4 0,-1 3-8 16,-2 0 0-16,-2 6-3 0,-5 7-3 0,0 5 5 15,-2 3-8-15,1 6 3 0,-2 5 2 0,3 4-4 16,-1 4 6-16,1 1-1 0,3 3 3 15,-1 1-2-15,5 1 3 0,2 0 1 0,5-1-4 16,3-2 6-16,3-3-5 0,2-2 1 0,6-1 0 16,0-3-1-16,8-1 0 0,2-4-2 0,8-1 2 15,1-2-6-15,4-5 8 0,5-1-2 16,2-5 3-16,4-3 9 0,4-6-4 0,4-1 5 0,1-5-3 16,6-1-5-16,1-7 2 0,1-5-2 15,1-2-3-15,-2-2-9 0,1-3-19 0,0-1-33 16,-3 1-59-16,-3-2-90 0,-4 1-201 0,-11 6-435 15,-10 5-494-15</inkml:trace>
  <inkml:trace contextRef="#ctx0" brushRef="#br0" timeOffset="763452.2616">10139 15504 2302 0,'0'0'69'0,"0"0"-13"16,0 0 23-16,0 0 27 0,0 0 33 0,0 0 10 16,0 0-36-16,0 0-22 0,0 0-30 15,0 0-18-15,0 0-18 0,0 0-15 0,0 0-11 0,0 0-7 16,-34-72 6-16,32 96-3 0,-2 9 6 16,0 5 1-16,-2 5-4 0,0 3 3 0,-2 3-2 0,1-1 2 15,-2 0 2-15,-4-2 0 0,2-1-1 16,1-4-4-16,-3-4 4 0,2 0-4 0,-1-4 3 15,3-6 2-15,1-2-8 0,0-4 8 0,5-6-4 16,-1-4 2-16,3-5 3 0,-1-2-3 16,2-3 6-16,0-1 4 0,0 0 16 0,0-1 10 15,3-7 1-15,2-4-3 0,0-5-19 0,2-8-7 16,3-6-5-16,1-4 2 0,-1-3 2 16,2-3 0-16,0-5 1 0,0-2-4 0,0-4-2 15,0-3-2-15,-1 0 3 0,2 1 0 0,-2 2-2 16,0 7 3-16,-3 6-4 0,-1 10 0 0,0 7 6 15,-4 8-1-15,0 7-1 0,0 4-6 0,-2 3-3 16,2 0-8-16,1 2-1 0,3 8 4 16,3 6-5-16,0 6 12 0,6 6-2 0,-2 8 2 15,4 2 6-15,2 4-4 0,-1 1 1 16,3 1-2-16,-1-1-3 0,0-1 2 0,-1-1 4 0,-1-4 0 16,-5-3-2-16,2-2 1 0,-5-3-6 15,-1-2-3-15,0-2-12 0,-1-3-32 0,-4-1-50 16,2-2-77-16,-5-3-134 0,1-3-359 0,-2-6-964 15</inkml:trace>
  <inkml:trace contextRef="#ctx0" brushRef="#br0" timeOffset="764237.9879">9754 16004 2757 0,'0'0'65'0,"0"0"-41"0,0 0-40 0,0 0-2 15,0 0 9-15,0 0 20 0,0 0 23 0,0 0 3 16,0 0-4-16,129-66-7 0,-82 56-5 16,7-1-4-16,5-1-5 0,4-2-2 0,4-1-6 15,-2 0 2-15,0-2-4 0,-8 1-1 0,-1-1-3 16,-8-2-7-16,-7 0 2 0,-5-4-1 16,-5 0 5-16,-3 0 5 0,-6 0 1 0,-7 2 0 0,-4 0 1 15,-5 2 3-15,-6 3 5 0,-1 0 7 16,-8 1 2-16,-3 3 1 0,0 1 5 0,-4 0 3 15,5 3 7-15,-1 1 3 0,1 1-3 16,2 3-7-16,0-1-11 0,0 3-6 0,4 1-5 16,0 0-1-16,-1 1-5 0,2 7-5 0,0 4 1 15,-3 3 0-15,1 5 3 0,2 7 3 16,1 3-1-16,0 2-1 0,2 5-4 0,1 2 3 0,0-2-2 16,0 2 5-16,1-2 0 0,2-1-4 0,-1-4 1 15,-1-2-2-15,2-2 3 0,-2-2 3 16,2-2-1-16,-1-3-2 0,-1-3-3 0,1-4 1 15,-1-3 0-15,0-2 4 0,2-5 3 0,-3-1 4 16,1-3 14-16,-1 0 11 0,0 0 10 0,1-7 1 16,-1-4-14-16,0-3-12 0,0-5-14 15,0-4-4-15,0-2 0 0,0-3 4 0,-1-3 0 16,-3 0-4-16,3-4 2 0,-2-3-7 0,3-2 4 16,0-3 5-16,-1 1-5 0,1 2 1 15,0 0-4-15,0 7-4 0,1 5 4 0,1 6 1 16,3 5 0-16,-2 6-7 0,1 4-5 0,1 4-11 15,2 3-4-15,0 1 7 0,4 10 1 0,0 4 6 16,3 6 2-16,-1 3-2 0,2 7 6 0,0 1 3 16,-1 2 5-16,1 3 0 0,-1-3-1 0,1 0-3 15,-2-4 1-15,1-2 5 0,0-4-1 16,-1-2-2-16,1-5-2 0,1-2-3 16,-3-4 1-16,-1-3 6 0,1-4 3 0,-2-2 3 0,0-2 2 15,3-3-2-15,-1-7 3 0,1-2 5 16,3-4-7-16,-1-3 2 0,1-5-3 0,1-2-6 15,-2-4 6-15,0-2 0 0,-1-4 1 0,-2-1 3 16,0 1-4-16,-2-4-4 0,3 1 2 0,-2 2 1 16,-1-1-1-16,0 5 0 0,-1 5-6 15,-1 7-4-15,-1 7 0 0,-2 5-1 0,-1 4-1 16,-2 5-11-16,0 0 0 0,0 6-3 0,3 8 5 16,-2 7 11-16,3 8-2 0,-2 6 5 0,0 8-2 15,-1-1-4-15,-2 2 7 0,0-1-1 0,-1 0 3 16,1-2 5-16,0-2-7 0,-1-2-4 15,3-2 2-15,0-4-2 0,-1-2-8 0,1-4-14 16,-2 0-35-16,1-5-49 0,1-2-61 16,-2-6-139-16,0-3-454 0,-1-3-884 0</inkml:trace>
  <inkml:trace contextRef="#ctx0" brushRef="#br0" timeOffset="764395.4949">11444 15387 1167 0,'0'0'681'0,"0"0"-686"16,0 0-34-16,0 0-13 0,0 0 4 15,0 0 14-15,0 0 14 0,0 0-23 0,0 0-233 16,0 0-616-16</inkml:trace>
  <inkml:trace contextRef="#ctx0" brushRef="#br0" timeOffset="766459.7553">11425 15411 604 0,'0'0'160'0,"0"0"-7"0,0 0-3 0,0 0-6 15,0 0 39-15,0 0 32 0,0 0-12 16,0 0-39-16,0 0-57 0,0 0-51 0,0 0-46 16,0 0-17-16,-18-56-4 0,18 64-1 0,0 6 16 15,0 3 2-15,0 2 0 0,0 6 4 0,0 1-4 16,0 4 5-16,0 1-1 0,0 1 0 15,-2 2 4-15,-1-2 1 0,-3 0 5 0,4 1 2 16,-3 1-2-16,4-5-1 0,-2-1-5 16,1-5-2-16,2 0-2 0,0-4 2 0,0-2-4 15,0-3 2-15,0-2 0 0,1-3 1 0,0-3 4 16,0-3 1-16,-1-1 13 0,0-2 16 0,2 0 22 16,-2 0 25-16,0 0 9 0,0 0 6 0,0-1-10 15,0-3-25-15,0-4-21 0,0-5-23 16,0-5-6-16,-2-2 1 0,1-4 4 0,-1-4 1 0,-2-4-4 15,3-2 2-15,0-3-4 0,1 3-1 16,0-2-4-16,2 0-7 0,4-1-3 0,-2-3 0 16,1 1-1-16,0 0-5 0,3 0 3 0,0 0-6 15,0 1 1-15,3 1 5 0,0 5-6 0,2 5 0 16,-1 2-6-16,4 6-4 0,-1 4 2 16,4 2-2-16,3 3 3 0,4 2-2 0,4 2 1 15,4 2 1-15,4 3 0 0,2 1 5 16,4 2-3-16,0 8 1 0,1 3 0 0,-3 4-1 15,-1 3-1-15,-8 4-1 0,-3-2 4 0,-4 4-1 16,-7-2 1-16,-5 0-1 0,-7 0-2 0,-3 0 4 16,-4 0-1-16,-4-1 0 0,-7 2 0 0,-4-2-4 15,-7 1 2-15,-3-1 2 0,-6-2 3 16,-4 2 4-16,-1-3 0 0,-4-1 0 0,3-2-2 16,-1-1-1-16,4 0 1 0,5-3 2 0,1-1-4 15,7-1-1-15,7-2-1 0,4-2-9 0,3-1-17 16,7-1-30-16,0 1-46 0,10-1-40 15,5 0-48-15,7-2-89 0,-2-1-228 0,-6 0-657 0</inkml:trace>
  <inkml:trace contextRef="#ctx0" brushRef="#br0" timeOffset="766735.0089">12934 15944 3084 0,'0'0'24'16,"0"0"-24"-16,0 0-7 0,0 0 1 0,0 0 10 0,0 0 16 15,0 0 13-15,0 0 4 0,0 0 2 16,-116 63-3-16,101-50-15 0,2 1-5 0,2 0-7 16,1 1-9-16,0 1 6 0,2 0-2 0,3 0 1 15,0-1 0-15,3 0-4 0,-1 0-4 0,1-2 0 16,1 1 1-16,1-2-5 0,0-1 1 15,0 1-8-15,0-3-15 0,1 0-14 0,3-2-36 16,-3-2-53-16,2 1-80 0,3-3-157 0,-4-2-329 16,0 0-856-16</inkml:trace>
  <inkml:trace contextRef="#ctx0" brushRef="#br0" timeOffset="768394.513">13148 15249 1683 0,'0'0'91'0,"0"0"-27"16,0 0-31-16,0 0 8 0,0 0 36 0,0 0 36 15,0 0 12-15,0 0-9 0,0 0-27 0,0 0-24 16,0 0-13-16,0 0-6 0,121-52 3 16,-91 49-1-16,5-3 0 0,1 1-1 0,3-2-1 15,2 0-4-15,0 0-8 0,-1 0-3 0,2-1-10 16,-1-2-4-16,-2 2-6 0,-4 0-2 0,-1 1 0 16,-10 0-5-16,-2 2 0 0,-4 0-2 0,-6 2-2 15,-4 0 3-15,-3 2 1 0,-5 0 0 16,0 0-6-16,-3 1-15 0,-4-1-12 0,-4 1-11 15,-4 0 0-15,-4 0 3 0,-1 2 11 16,-1 3 10-16,1-1 6 0,0 2 10 0,0-2 1 16,6 1 2-16,-3 0 0 0,6-2 3 0,1-1 2 15,1 1 5-15,5-1 7 0,-1 1 2 0,2-2 2 16,2 0-2-16,-2 2-5 0,0 0 0 16,1 3-1-16,0 3 3 0,-1 2 3 0,-1 4 2 0,2 4 2 15,1 1 4-15,-1 5 2 0,0 2-5 16,1 3 1-16,-1 2-5 0,1 3-6 0,0 1 2 15,0 3-6-15,0-3-1 0,-2 3-5 0,2-2 3 16,1-1-6-16,0-3 0 0,0-2 2 16,0 0-6-16,4-2 2 0,-1-1-4 0,5-2-6 15,1-3-11-15,-1-3-32 0,5-3-53 0,0-3-95 16,1-3-171-16,-1-4-440 0,-8-2-792 0</inkml:trace>
  <inkml:trace contextRef="#ctx0" brushRef="#br0" timeOffset="768993.1076">14070 15189 1917 0,'0'0'238'0,"0"0"-97"0,0 0-28 15,0 0-9-15,0 0 24 0,0 0 19 16,0 0-8-16,82-119-27 0,-80 117-30 0,0 2-34 16,-2 0-24-16,0 2-18 0,0 7-6 0,0 3 2 15,0 8 5-15,0 5 6 0,0 4 1 16,0 5 2-16,0 1-3 0,0 5-4 0,0 1 4 15,0 1-5-15,0 0 2 0,2-1-1 0,-1-2-3 16,1 0-1-16,-1-3-1 0,0-3 0 16,2-4-2-16,0-2 2 0,-1-4-2 0,-2-5-2 15,2-3 5-15,-1-2-2 0,1-5 4 0,0-2 1 16,-2-4 4-16,0-1 8 0,0-1 8 0,0 0 10 16,0 0 1-16,-5-2-2 0,2-5-11 15,-5-4-11-15,-1-4-4 0,-2-3-4 0,1-4 0 0,0-3-1 16,-1-3-4-16,3-1-1 0,1-5 0 15,2-2 2-15,-1-4-5 0,3-2 5 0,3-1-4 16,0-2-1-16,6-1 5 0,5-2-7 0,0 1 3 16,7 1-5-16,0 1-2 0,6 3-2 15,0 5-6-15,5 4 3 0,1 10-2 0,1 4 0 0,3 7 4 16,1 6-5-16,-2 4 6 0,1 2-4 16,-4 5 0-16,-4 4 3 0,-3 5-7 15,-5 5-2-15,-3 1-7 0,-8 6-8 0,-1-1-2 16,-6 2 0-16,-3 2 4 0,-9-2 3 0,-2 2 7 15,-5-1 2-15,-4 1 6 0,-5 0 5 16,-1-1 1-16,-2-1 6 0,0-1 0 0,0-2 4 0,2-1 0 16,4-4 1-16,1 0 2 0,7-2-3 0,0-2 8 15,5-1-6-15,3 0 2 0,2-3 2 16,4 2-8-16,2-1 10 0,1-3 0 0,4 3 6 16,5 1 3-16,5-1 4 0,6 0-1 0,5 1-4 15,6-1 4-15,4 1-10 0,6-1 0 16,3-1-1-16,-1 0-8 0,5-1 3 0,-5 0-4 15,0-3 2-15,-2 0-2 0,-3 0-6 0,-5-1-11 16,-4-3-29-16,-3-1-32 0,-5-1-58 0,-2-1-72 16,-2 0-113-16,1-1-231 0,-2-2-402 0,-9-1-78 15</inkml:trace>
  <inkml:trace contextRef="#ctx0" brushRef="#br0" timeOffset="769266.4692">15255 15215 1516 0,'0'0'360'0,"0"0"-68"0,41-128-77 0,-31 86-51 15,-7 9-16-15,-1 5-5 0,-2 7-24 16,-2 2-14-16,-6 6-26 0,-1 3-22 0,-2 2-15 16,0 3-15-16,-1 2-6 0,-2 3-10 0,-4 1-7 15,-1 8-4-15,-2 7-1 0,-4 5 3 16,0 6-5-16,-2 3 7 0,2 5-3 0,-3 1-1 16,5 2 5-16,0 0-4 0,2 0 3 0,3 1-2 15,3 0 1-15,3-1-2 0,6 1 0 0,2-2 0 16,4-1-6-16,0-3 7 0,6-1-2 15,7-3 0-15,1 0 11 0,6-4-6 0,6-3 2 16,3-2-5-16,3-5-4 0,2-2-3 0,3-2-2 16,-3-6-3-16,1 0-20 0,-2-4-24 15,-2-1-50-15,-2 0-71 0,-4-5-116 0,0-1-259 16,-12 0-551-16,-3 1 84 0</inkml:trace>
  <inkml:trace contextRef="#ctx0" brushRef="#br0" timeOffset="769878.4035">15028 15438 2103 0,'0'0'114'0,"0"0"-47"0,0 0-7 16,0 0 46-16,0 0 45 0,0 0 16 0,0 0-28 15,0 0-52-15,0 0-42 0,0 0-20 16,0 0-13-16,0 0-3 0,0 0 3 0,3-42 1 16,33 32 8-16,6-3-5 0,2 1 3 0,0-4-1 15,3 1-1-15,-3-2 5 0,-1-1 0 0,-2 0 8 16,-2 3-4-16,-7 0 7 0,-2 2 1 15,-2 1-6-15,-6 2 9 0,-4 2-8 0,-6 3 1 16,-1 0 0-16,-2 2-11 0,-7 1-5 0,0 2-8 16,1 0-4-16,-2 0-6 0,0 7 6 0,1 4 0 15,0 3-4-15,3 7 11 0,-3 3-9 16,0 5 4-16,3 2 0 0,-3 2-6 0,0-1 3 16,-1 1-3-16,1-2 5 0,1 0 0 0,-1-2 1 15,-1-3 0-15,0-1-3 0,-1-2 2 16,0 0-2-16,0-5-1 0,0-1 4 0,0-2-6 15,1-2 6-15,-1-4-1 0,0-4 0 0,0-1 4 0,0-2 0 16,0-2 3-16,0 0-1 0,0 0 8 16,0 0 5-16,0 0 9 0,0 0 6 0,0 0-6 15,0-6-3-15,0-4-11 0,0-3-7 0,-1-4-1 16,-2-5-5-16,-3 0 2 0,2-2-5 16,-4-3 3-16,0-3-4 0,0-1 4 0,3-3-1 15,-4 1-6-15,0-2 5 0,4 0-3 0,-2-1 0 16,-1 0 3-16,5 2 0 0,1 3-2 0,-2 2-2 15,4 4 8-15,0 2-10 0,3 2 2 16,1 2 2-16,3 3-11 0,-2 1 8 0,1 3-2 16,-3 1 1-16,3 5 4 0,-3 0 0 0,-2 1 1 15,0 0-3-15,0 0 7 0,0 3-6 0,-1-1 2 16,0 2 2-16,0 0-5 0,0 1 2 16,0-1-3-16,0 0 1 0,0 1-4 0,0 0 5 15,0 0 3-15,0 0-6 0,0 0 6 0,0 0-5 16,0 0 1-16,0 0 2 0,0 0-5 0,0 0 5 15,4 0-4-15,-4 0 1 0,0-1 5 16,0-1-10-16,0 1-10 0,0-2-23 0,0-1-26 16,1 0-35-16,0-4-46 0,0 2-81 0,0-1-198 15,0 1-823-15,0 2-277 0</inkml:trace>
  <inkml:trace contextRef="#ctx0" brushRef="#br0" timeOffset="770514.2678">15911 15044 2743 0,'0'0'76'15,"0"0"-10"-15,0 0 6 0,0 0 15 16,0 0 18-16,0 0-3 0,0 0-26 0,0 0-25 16,0 0-25-16,0 0-13 0,0 0-10 0,0 0-1 15,0 0-1-15,0 0-3 0,-123 8 4 0,95 22-2 16,1 2 4-16,-2 2 2 0,0 0-1 16,-1 0-1-16,1 1-2 0,4 0 2 0,-2-2 0 15,5-1 2-15,1-1 1 0,1-4-6 0,2-2 1 16,5-2-2-16,2-3 2 0,2-2 7 0,2-4-3 15,5-1 1-15,2-3 1 0,2-1 2 16,7 1 13-16,3-1 12 0,7 0 7 0,3-1 4 16,12-1-3-16,1-3-8 0,7-1-6 0,6-3 2 15,2 0-12-15,3 0 1 0,-1-3-7 0,3 1-7 16,-2 0 6-16,-1 2-3 0,-2 0 0 16,0 0 0-16,-4 4-1 0,-1 2-8 0,-3 1 4 0,-2 3 1 15,-6-2-5-15,1 4 4 0,-6-2-5 16,-3 3-11-16,-6-1 11 0,0 0 0 0,-7-1 2 15,1 1 5-15,-7-1-7 0,0-1-5 0,-2-1-1 16,-2 0 3-16,-3 1-11 0,0-1-7 0,0 1-18 16,0-2-28-16,-6 1-18 0,2-2-34 15,-3-1-54-15,-3 0-139 0,-1-2-643 16,5-1-755-16</inkml:trace>
  <inkml:trace contextRef="#ctx0" brushRef="#br0" timeOffset="771995.3029">25217 9597 1771 0,'0'0'92'0,"0"0"0"15,0 0 0-15,0 0-4 0,0 0-1 0,0 0-14 16,0 0-31-16,0 0-20 0,0 0-22 0,0 0-2 16,0 0 7-16,0 0 7 0,70-5 5 0,-58 41 3 15,2 4 1-15,0 8-3 0,-1 0 1 16,-1 4-3-16,2-4-6 0,-3-1-3 0,1-2-1 15,-1-3-4-15,-1-2-2 0,0 0-2 0,-1-4-6 16,0-1-6-16,-2-2-16 0,1-2-31 16,0-4-55-16,0 0-108 0,0-7-244 0,-3-7-320 15,1-5-11-15</inkml:trace>
  <inkml:trace contextRef="#ctx0" brushRef="#br0" timeOffset="773134.2597">25801 9619 1613 0,'0'0'171'16,"0"0"-62"-16,0 0-13 0,0 0-19 16,0 0 5-16,0 0 1 0,0 0-2 0,0 0-9 15,0 0-23-15,0 0-21 0,0 0-20 0,0 0-8 16,0 0 0-16,0 0 1 0,-119-45 2 0,101 60-3 16,5 2 0-16,-1-2-3 0,7 1 0 15,1 0 1-15,4-1-2 0,1-2 1 0,1 1-3 0,0-1 1 16,3-2 1-16,3 1 3 0,-2-3 2 15,5 1-1-15,-1-2 2 0,1-2 0 0,-2 0 3 16,4-3 5-16,-1-2 2 0,0-1 5 16,1 0 2-16,-1-1 1 0,-1-8 8 0,-1 0 4 15,0-3 4-15,-1-2-1 0,-2-2-2 0,0-1 1 16,0-3-5-16,-2-1-3 0,0-2-8 16,0 1-8-16,-1-1-3 0,0 3 3 0,-1 3 9 15,1 4 6-15,-2 2 8 0,0 5 2 0,0 3-3 16,0 0-10-16,0 3-8 0,0 0-8 0,0 0-11 15,0 0-9-15,0 0-13 0,0 3-6 16,1 2 5-16,1 5 10 0,1 3 16 0,3 3 6 0,-1 4 1 16,2 4-3-16,2-1-2 0,1 3 4 15,2 1-4-15,1 2 7 0,1 1-3 0,-1 4-3 16,1-5 2-16,-1 3-2 0,0-5 1 0,-1 0 1 16,-2-3-1-16,2-1-2 0,-2-3-3 15,0-2 3-15,-1-3-2 0,0-3-3 0,-2-2-2 16,-3-4-9-16,3-2-15 0,-1-2-27 0,0-2-29 15,-2-1-43-15,2-6-49 0,1-4-71 0,0-4-108 16,-1-4-85-16,1-2-26 0,-1-4 28 16,0-2 100-16,1-3 236 0,1-5 105 0,-1-2 0 15,1-4 0-15,3-3 0 0,-1-2 0 0,3-1 0 16,1-3 0-16,0 2 0 0,1 3 0 0,-4 8 64 16,-1 4 207-16,-4 9 50 0,-5 7 15 0,-1 3-18 15,-2 4-37-15,-4 3-53 0,-5 3-55 16,1 1-37-16,-4 2-39 0,-1 1-34 0,-2 1-27 15,-1 7-12-15,-2 5-4 0,1 4 1 0,-1 1 5 16,2 4-3-16,4 0 4 0,1-1-5 0,3 2-5 16,2 1-4-16,3-2-4 0,4 2-1 0,1-3 0 15,0 0-1-15,5-1 0 0,1-3 0 16,1-1 1-16,5-2 1 0,-2-2 4 0,2-4 7 16,3-1 7-16,-1-3 10 0,3-3-2 0,-2-1 0 15,2-1-1-15,-2-6-7 0,2-1 0 16,-2-2-3-16,0-4 1 0,-1-1-2 0,0 0 3 15,-1-5-2-15,-5 2-3 0,2 2-1 0,-3 0-4 16,-2 2 2-16,-1 2 3 0,-1 5 2 0,-2 4 1 16,-1 0-8-16,0 3-11 0,0 0-16 15,0 0-19-15,0 2-7 0,0 7 3 0,-1 4 10 0,-1 4 13 16,-1 3 10-16,3 3 2 0,0 0 0 16,0 0 4-16,2 1-6 0,5 0-2 0,-1-2-1 15,2-1 3-15,2-1 2 0,1-1-2 0,0 1 1 16,1-5-6-16,1-1 4 0,-2-1 2 15,2-4 0-15,-1-3 5 0,2-4-5 0,-1-2-1 16,2-2-3-16,2-6-2 0,-1-5 5 0,0-1-2 16,-2-3 1-16,3-4-2 0,-3 0 1 0,2-1 3 15,-2-5 1-15,-2 0 4 0,1-4-3 16,-1-3-1-16,-1-2-2 0,-1 0-1 0,2-2 6 16,-3 2 3-16,-1 3 2 0,-2 4 2 0,0 6 2 15,-3 7 5-15,-2 4 4 0,-1 5 2 0,0 3 0 16,0 3-11-16,-4 1-15 0,-2 0-4 15,0 10-7-15,-3 4 2 0,-6 4 7 0,1 6-1 16,-2 4 3-16,4-1 1 0,0 2 1 0,3-3 2 16,4 0-5-16,2-2 0 0,3-1-1 15,1-1-2-15,7-1 6 0,2-2 3 0,1 0 2 16,4-5 0-16,0 0-1 0,5-3 5 0,-2-2 2 16,4-4 7-16,-1-2-2 0,4-3-1 15,-4 0 0-15,0-3-1 0,0-5 5 0,-1-2 1 0,-2-4 4 16,-2-1 0-16,-3-4-1 0,-3-2 1 15,-2-4-4-15,-2-2 1 0,-6-1-11 0,0-2-9 16,-10-1-3-16,-2 1-11 0,-6 1 1 0,-3 1-6 16,-6 4-6-16,-7 3-10 0,-4 3-13 0,-5 6-22 15,-3 7-62-15,1 5-132 0,10 4-697 0,12 0-659 0</inkml:trace>
  <inkml:trace contextRef="#ctx0" brushRef="#br0" timeOffset="779288.0506">17150 15584 2554 0,'0'0'4'0,"0"0"-27"16,0 0 3-16,0 0 8 0,-10 118 15 15,1-69 5-15,-2 1-1 0,-3 1 0 16,-3-3 3-16,-1-3-5 0,0-1-5 0,-3-4-77 0,6-10-280 16,3-10-1059-16</inkml:trace>
  <inkml:trace contextRef="#ctx0" brushRef="#br0" timeOffset="787166.9194">18109 14816 1733 0,'0'0'93'15,"0"0"17"-15,0 0 9 0,14-143-20 0,-6 120 2 16,-4 6 9-16,3 5 1 0,-3 5-10 16,-2 2-23-16,0 5-29 0,-2 0-34 0,0 5-20 15,0 7-1-15,0 7 5 0,0 12 9 0,0 6 10 16,-3 9-3-16,-1 6-1 0,-4 3-1 16,0 7-2-16,-3-1 2 0,-1 4 0 0,2-6 0 15,-2-3-5-15,2-3 1 0,2-3-5 0,3-3 0 16,2-4 1-16,3-1-7 0,5-7-1 0,5-2-1 15,2-3-4-15,2-7 7 0,3-3 1 16,3-5 0-16,0-5-2 0,4-3 3 0,3-5 0 16,4-2 2-16,1-2 1 0,4-9-4 15,2-1-1-15,2-8-7 0,2-2-7 0,1-3-17 0,-1-5-27 16,-1-1-46-16,0-4-58 0,-3-1-74 0,-3-3-86 16,1-2-105-16,-4 0-123 0,-8 9-85 15,-7 11 350-15</inkml:trace>
  <inkml:trace contextRef="#ctx0" brushRef="#br0" timeOffset="787405.0126">18862 14798 362 0,'0'0'620'0,"0"0"-112"0,0 0-134 16,0 0-81-16,0 0-61 0,0 0-41 0,0 0-29 15,0 0-28-15,0 0-21 0,0 0-22 16,0 0-24-16,0 0-15 0,0 0-18 16,-81-109-13-16,81 109-7 0,0 1-9 0,0 7-4 15,2 4-1-15,1 7 3 0,2 6-1 0,1 5 4 16,2 5 3-16,0 5-1 0,1 1 0 0,0 4 0 15,3 1-3-15,-1 1 3 0,1-2 0 16,0-2 0-16,-1-3-2 0,2-1-1 0,-3-1-1 0,-2-4-1 16,2 0 1-16,-2-4-4 0,-1-2 1 0,0-4-3 15,0-4-6-15,-3-2-12 0,0-4-28 16,0-4-44-16,1-1-73 0,0-3-132 0,1-3-299 16,-3 0-1008-16</inkml:trace>
  <inkml:trace contextRef="#ctx0" brushRef="#br0" timeOffset="787898.3411">18807 15444 2569 0,'0'0'65'0,"0"0"-28"16,0 0-24-16,0 0-11 0,0 0 15 0,0 0 14 15,0 0 14-15,0 0 4 0,0 0-11 16,0 0-10-16,0 0-15 0,0 0-4 0,0 0 0 15,0 0-7-15,137-37 3 0,-98 35-4 0,3 2 1 16,1-1-2-16,1 1-6 0,-3 0-8 16,-1 0-23-16,-3-2-27 0,-1 2-46 0,-3-2-66 15,-5-2-119-15,-1-1-230 0,-10 1-341 0,-6 1 24 0</inkml:trace>
  <inkml:trace contextRef="#ctx0" brushRef="#br0" timeOffset="788121.4915">19438 14868 1897 0,'0'0'141'0,"0"0"-13"0,0 0-31 15,0 0 8-15,0 0 26 0,0 0 22 16,0 0-7-16,0 0-27 0,0 0-29 0,0 0-32 16,0 0-23-16,0 0-24 0,0 0-11 0,0 0-5 15,-21-49-4-15,19 71 7 0,2 6-1 0,0 3 3 16,0 5-1-16,0 2 2 0,6 1 0 15,0 0-1-15,2-2 2 0,-3-3-6 0,1 0-6 16,1-4-13-16,-3-2-32 0,0-4-45 0,-1-1-70 16,0-4-100-16,-1-1-180 0,1-6-313 15,-2-5-487-15</inkml:trace>
  <inkml:trace contextRef="#ctx0" brushRef="#br0" timeOffset="788308.8513">19712 14525 2056 0,'0'0'11'15,"0"0"-21"-15,0 0-24 0,0 0-14 16,0 0 3-16,0 0 6 0,0 0 1 0,0 0-9 16,0 0-21-16,0 0-30 0,0 0-74 0,0 0-110 15,0 0-127-15,0 0-128 0,-43-24 297 0</inkml:trace>
  <inkml:trace contextRef="#ctx0" brushRef="#br0" timeOffset="789739.2005">19857 14815 2915 0,'0'0'48'0,"0"0"-15"0,0 0-7 0,0 0-8 15,0 0 22-15,0 0 5 0,0 0-7 16,0 0-5-16,0 0-23 0,0 0-6 0,0 0-6 16,0 0 0-16,0 0 2 0,2 64 0 15,3-22 3-15,1 2-6 0,-1 4 7 0,1-2-4 16,-2-3 0-16,0-2 5 0,-1-3-5 0,-2-3 3 15,-1-2-2-15,0-5-1 0,0-1 0 0,0-4 0 16,0-3 1-16,0-5-6 0,0-4 7 0,0-3-2 16,0-5 0-16,0-1 14 0,0-2 0 15,0 0 17-15,0 0 12 0,0 0 3 0,0-7-10 16,0-6-12-16,-1-3-14 0,1-4-15 0,0-5 7 16,0-1-3-16,0-4-2 0,1-3 8 0,5 0-10 15,-1-2 1-15,4-4-4 0,-2-1-4 0,2-1 0 16,-2-1-5-16,2 3 3 0,-1 5-8 15,-2 4 7-15,-1 7 2 0,1 6-1 0,-1 4 9 16,-1 6-16-16,-1 3-6 0,0 3-7 0,1 1-9 16,2 5 8-16,-1 4 7 0,2 5 9 0,1 4 5 15,1 2 6-15,-1 4 6 0,2 4-3 0,-1 1 10 16,-2-1-7-16,3 2 2 0,-1-5 1 0,0 0-6 16,-2-5 6-16,2-4-3 0,-2 0 3 15,1-5-2-15,2-4 3 0,-3-1 3 0,1-3 0 16,0-1 14-16,4-2-4 0,-2 0 4 0,2-5 2 15,2-2-9-15,-1-2 2 0,4-4-4 16,-2-1 2-16,1-1-5 0,2-1 3 0,-3-2 0 16,2-2-4-16,-1-2 9 0,-1-2-8 0,-2 1-1 15,1-1 2-15,0 1-9 0,-4 0 7 16,0 4-4-16,0 5 1 0,-5 3 1 0,-1 3-1 16,-3 5 0-16,0 1-8 0,-1 2 0 0,0 0-14 15,0 9 1-15,2 4 5 0,0 5-2 0,0 7 15 16,-2 5-1-16,2 4 2 0,-2 4 2 15,0-1-2-15,0 1 2 0,0-2-4 0,0 0 5 16,0-3-5-16,0-2 3 0,1 0 0 0,-1-2-5 16,1-1 3-16,2-3-1 0,-1-3 2 0,0-4 2 15,1-3-4-15,-2-2 0 0,0-4-4 0,2-3 1 16,-2-3 4-16,1-1 2 0,-1-2 5 0,-1 0 3 16,1 0 7-16,-1 0 7 0,2-2 4 15,1-5 0-15,1-3-4 0,-1-3-6 0,5-3-7 16,-5-4 4-16,3 0-7 0,-3-4 1 0,0-3 1 15,-1-2-10-15,-2-2 7 0,0-2-4 0,0-3-1 16,0-2 3-16,0-2-2 0,-1-1 0 16,0-1-1-16,1 2-1 0,0 4-3 0,1 4-1 15,3 6 2-15,0 3-8 0,3 5 5 0,-4 7-6 16,4 0-3-16,-2 6 3 0,0 0-8 16,2 4-1-16,1 1-3 0,-1 0 0 0,2 0 2 15,2 3 2-15,-1 3 4 0,0 2-5 0,0 3 6 16,-2 1-2-16,-4 4 2 0,2 2 6 0,-4 2-1 15,-1 3 2-15,-1 2-3 0,0 2 3 16,-2 1 1-16,-3 0 1 0,1-2 5 0,-2-2-4 16,0-2 3-16,-3-2-2 0,3-2 0 0,-2-3 6 15,2-1-4-15,-3-3 2 0,4-3-3 0,-1 1 2 16,4-3 0-16,-2-3 1 0,1 0 2 0,3-3-2 16,0 0 7-16,0 0-1 0,0 0 1 15,0 0 4-15,5 0-5 0,0-3 0 0,4 0-4 16,3-2-2-16,4-1 0 0,1-1 0 0,-1 1 0 15,3-1-4-15,-3 2 0 0,0 1-1 0,0 0-2 16,-2 3 5-16,-2 1-5 0,1 0 0 16,-2 6 0-16,0 3-5 0,1 2 4 0,-4 3 2 15,0 4 2-15,-1 1 2 0,-3 2 0 0,-1 1 0 16,-3-1-2-16,0 1 6 0,-5-2-3 0,-1 0 2 16,-2-1 1-16,-1 0-8 0,-1-5 4 15,-2 0 2-15,0-1 0 0,1-2 7 0,-3-3-2 16,3 0-2-16,0-4 1 0,2 1-1 0,4-4 5 15,0 1 3-15,4-2 4 0,1 0 3 0,0 0 7 16,0 0-5-16,1-6-4 0,3-2-5 16,2-5-15-16,2-2-1 0,4-3-1 0,2-1 2 15,2-4 2-15,1-1 4 0,4-2-2 0,0-2-2 16,-1 0 2-16,2-3-2 0,0-1 4 0,-1-2 2 16,1 2-2-16,0 1 4 0,-3 1-3 0,1 4 4 15,-3-1 0-15,-2 8 5 0,0 2 2 16,-5 6-4-16,0 4 0 0,-3 1-7 0,-3 3 0 15,-2 1-3-15,0 2-5 0,-1 0-1 16,2 3-5-16,-1 7 1 0,-1 2 2 0,2 6 4 16,0 4 2-16,-1 5-1 0,-2-2 2 0,1 0-1 15,0 1 1-15,0-1 0 0,2 0 0 0,1-2-1 16,-3-1-1-16,2 0 1 0,0-3 0 0,1 1 2 16,-3-2 0-16,3-2-1 0,-2-3-1 15,0-1-1-15,-1-3 1 0,-1-3 4 0,0 0-2 16,1-2 0-16,-1-1-4 0,0 0-2 0,0-3 1 15,0 1-3-15,0-1-5 0,0 0-18 0,0 0-19 16,0-2-30-16,0-4-40 0,-1-4-76 16,-1-1-175-16,-1 0-504 0,0 4-734 0</inkml:trace>
  <inkml:trace contextRef="#ctx0" brushRef="#br0" timeOffset="790424.7294">21067 14583 2244 0,'0'0'76'0,"0"0"-20"0,0 0-34 16,0 0-9-16,0 0-3 0,0 0-3 0,0 0-9 16,0 0-19-16,0 0-12 0,0 0-9 15,0 0 4-15,0 0 14 0,0 0 10 16,0 0 13-16,63 81-2 0,-56-44-3 0,1 2 4 16,-1 2-1-16,-5-1 3 0,2 3 2 0,-1-1-6 0,-2-2 0 15,0 0 0-15,-1-3 0 0,0-3 2 16,1-4 1-16,1-4 1 0,1-3-2 0,0-3 4 15,0-5 3-15,3-2 5 0,-3-3 11 0,1-4 10 16,-1-2 24-16,0-3 27 0,-2-1 28 16,2 0 22-16,1 0 1 0,-1 0-14 0,4-4-23 15,-3-1-21-15,3-2-19 0,-3 0-8 0,2 0-2 16,-2 0-8-16,2 0-7 0,-4 3-1 0,-1-1-4 16,0 2-4-16,1 2-3 0,-2 1-10 15,0 0-7-15,0 0-13 0,0 1-6 0,0 5 4 16,0 2 2-16,0 5 6 0,0 2 4 0,0 3-1 15,0 1-1-15,0 1 3 0,1 0 2 0,2-2-1 16,-1 0-4-16,-1-2 5 0,3-2-2 0,0 0 1 16,-2-4 8-16,0-2-10 0,1-2 1 15,-1-1-2-15,-1-3-5 0,0-2 7 0,-1 2 4 16,1-2-1-16,-1 0 6 0,0 0 9 0,0 0-1 16,2-2 7-16,1-1 5 0,1-4-16 0,1-3-5 15,0 0-5-15,4-3-8 0,-2 1 8 0,2-2 1 16,0 1-3-16,1 2-2 0,-1-1 1 15,0 2-9-15,1 3 2 0,-1 1 6 0,-3 2-11 16,2 1 5-16,0 2-3 0,1 1-6 0,0 0 6 16,2 0 2-16,-1 5 2 0,1-1-5 0,1 3 5 15,1 2 1-15,1-2 2 0,-2 2 8 16,5 1-6-16,-4-2 0 0,3 1-1 0,-1-2-5 16,0 0 7-16,-1-1 3 0,-2-3-1 0,0 0 0 15,-3-1-1-15,0 0 1 0,-2-2 3 16,-4 0 9-16,0-2-4 0,2-3 4 0,-3-2 0 15,-1-2-7-15,0-2 7 0,-1-3-1 0,0-3-3 16,-2 0-1-16,-3-3-3 0,-1-1-4 16,-4-2 0-16,1-2 3 0,-1 0-4 0,-2-2-1 0,0-1-2 15,0 0-9-15,-1 0 6 0,2-1-3 16,-1 1-6-16,1 5-6 0,0 1-25 0,-2 4-29 16,2 2-43-16,-2 4-90 0,4 5-208 15,5 3-1199-15</inkml:trace>
  <inkml:trace contextRef="#ctx0" brushRef="#br0" timeOffset="793472.8052">7292 17112 1885 0,'0'0'93'0,"0"0"-31"15,0 0 10-15,0 0 27 0,0 0 44 0,0 0 23 16,0 0-14-16,7-125-29 0,-4 113-39 16,4 1-16-16,-1 2-24 0,2-1-12 0,2 2-5 15,1 3-19-15,4 0 1 0,-2 3-5 0,6 2-4 16,1 1 1-16,1 9 3 0,2 6 1 0,3 6-4 15,-2 6 6-15,-2 5-9 0,3 2 2 16,-5 6 9-16,0 2-14 0,-6-2 7 0,3 2-7 16,-4-2 0-16,-3 0 7 0,0-3-4 0,-3-2 4 15,-3-2-4-15,-2-4 1 0,2-5 0 0,-4-2 0 16,0-5 5-16,0-2-9 0,0-5 10 16,0-4 0-16,0-2 4 0,0-3 16 0,0-1 4 15,0-1 12-15,0 0 4 0,0-3 3 0,0-2-13 16,0-6-9-16,0-3-9 0,2-5-17 0,0-4 9 15,1-3-5-15,4-4 0 0,-3-2 10 16,3-3-8-16,1 0 5 0,0-1-6 0,2 0-2 16,0 2-2-16,-3 5 0 0,3 4 4 0,-1 6-11 15,0 5 7-15,1 1-12 0,-2 6-5 0,0 4 11 16,-2 3-10-16,4 1 4 0,1 10 2 16,3 3-4-16,0 5 3 0,2 4 5 0,-1 4 3 15,4 1-4-15,-5 0 5 0,4 1-7 16,0-3 4-16,0-2 8 0,-1-1-7 0,2-2 4 15,2-3-3-15,0-4-5 0,3-1 2 0,-1-4 4 0,-2-5 5 16,1-1-5-16,0-3 11 0,-1-3-6 16,-2-4 4-16,0-5 10 0,0-2-5 0,-2-2 7 15,-3-4-5-15,2-5 2 0,-4-1-3 0,-2-3 2 16,-5-1 7-16,1-2-7 0,-6-1 6 16,0-2-7-16,-1-3-6 0,-6 0 8 0,-4 2-8 15,1 0 1-15,0 4-7 0,-2 3-9 0,1 4-6 16,1 6-11-16,0 3-8 0,2 5-20 0,1 6-19 15,4 1-37-15,2 4-76 0,1 1-138 0,0 8-234 16,0 1-463-16,1-2-160 0</inkml:trace>
  <inkml:trace contextRef="#ctx0" brushRef="#br0" timeOffset="794023.7916">8702 16990 2946 0,'0'0'44'0,"0"0"-17"16,0 0 29-16,0 0 31 0,0 0 18 16,0 0-4-16,0 0-23 0,0 0-30 0,0 0-17 15,0 0-15-15,0 0-20 0,0 0 1 0,0 0-1 16,0 0 6-16,-62-6 3 0,60 40-1 0,-1 2-8 16,3 2-4-16,0 1 7 0,0-1-5 15,6-1 9-15,-3-1-1 0,2-1-10 0,-1-4 5 16,-2-2-4-16,4-4 7 0,-3-2 4 0,3-5-2 15,-4-5-1-15,0-2-8 0,-2-5 7 16,1-2-2-16,-1-1 8 0,0-1 9 0,0-2-4 0,0 1 17 16,0-1 10-16,0 0 7 0,-1-6 0 15,-1-1-10-15,-6-3-16 0,4-5-14 0,-3-4 4 16,-1-5-5-16,4-1 8 0,-3-3 4 0,4-2-10 16,0-3 4-16,-2-2-6 0,4-4 6 0,-2-1 3 15,-1 0-1-15,2-1 0 0,2 5-11 16,-1 0 2-16,1 4-6 0,0 4 2 0,0 2 4 15,1 5-10-15,4 3 9 0,-1 1-8 16,3 3 1-16,-2 3 4 0,5 1-6 0,1 3 2 16,4 0-8-16,-1 1 6 0,6 3-5 0,0 1 4 15,3 2 0-15,2 3-12 0,-1 4 12 16,1 1-5-16,-2 2 5 0,-1 4 9 0,0 2-7 0,-2 1 2 16,-1 3-3-16,-5 1 5 0,-1-1-6 15,-7 1 8-15,0-1 2 0,-5-2-13 0,-1 0 13 16,-5-3-11-16,-5 3 2 0,-5-1 13 0,-3-1-5 15,-4 2 2-15,-3 0-5 0,-3-1 0 0,-1-1-4 16,-1-1 7-16,2-3 6 0,5 1-10 16,1-1 3-16,3-4-15 0,6-1-16 0,4-1-14 15,1-2-40-15,7 2-36 0,1-2-57 0,1 1-94 16,9-3-173-16,-2-2-606 0,-3 1-399 0</inkml:trace>
  <inkml:trace contextRef="#ctx0" brushRef="#br0" timeOffset="794673.3743">9283 16950 2851 0,'0'0'45'0,"0"0"-19"0,0 0 4 0,0 0 31 16,0 0 19-16,0 0 13 0,0 0-17 0,0 0-23 16,0 0-24-16,0 0-19 0,0 0-4 15,0 0-10-15,0 0 5 0,0 0 5 0,-53 38-7 16,51-3 5-16,-3 3-2 0,4 3 0 0,0 3 3 16,-1 0-1-16,-2 1-6 0,1-3-4 15,0 0 5-15,1-3-2 0,-2-2 7 0,3-3 0 16,0-4-8-16,0-4 3 0,0-6-2 0,0-3 6 15,-1-4 6-15,2-4-2 0,0-2-3 0,0-4 0 16,0-3 8-16,0 0 13 0,0 0 19 0,0 0 12 16,0-4-11-16,0-4-6 0,2-6-16 15,0-6-7-15,-1-2 5 0,0-8-7 0,0-2-1 16,-1-2-6-16,0-8-3 0,0 2 5 16,0-3 2-16,-1-3 0 0,-1 0-6 0,-4 2 0 15,3-1-3-15,0 2 7 0,0 4 6 0,1 5-8 16,1 3-1-16,1 7-9 0,0 2-1 0,0 7 5 15,0 6 3-15,0 3-1 0,0 1-5 0,0 3 3 16,0 0-7-16,3 2-1 0,2 0 3 0,4 0-5 16,1 5 5-16,4 5-4 0,6 0 5 15,7 8-2-15,3 4 5 0,4 2 7 0,7 3-7 16,7 0 3-16,2 2-5 0,3 2 2 0,4 1 4 16,-1 0-5-16,1 1 2 0,-2 1-10 0,-5-3-3 15,-3 0 4-15,-7-1 8 0,-8 0 2 16,-8-2 0-16,-4-1-2 0,-10-2-6 0,-7-2 2 15,-3-3 7-15,-9 0-2 0,-9-1 2 0,-10 1-6 16,-8-2-3-16,-8-2 6 0,-8-2 0 0,-8-1 10 16,0-2 1-16,-2-4-6 0,1 0-3 15,0-2 2-15,1 0 0 0,7-3 0 0,5 0-1 16,10-1-10-16,8-1-12 0,6 0-7 0,9-3-17 16,6-2-25-16,7-2-37 0,2-2-47 0,6-4-85 15,4 0-206-15,0 3-1002 0</inkml:trace>
  <inkml:trace contextRef="#ctx0" brushRef="#br0" timeOffset="794987.3855">10614 17123 3306 0,'0'0'20'0,"0"0"13"16,0 0 35-16,0 0 23 0,0 0 10 0,0 0-14 15,0 0-29-15,0 0-24 0,0 0-13 0,0 0-15 16,0 0-8-16,0 0 4 0,0 0 1 0,0 0 8 16,102-23 2-16,-65 23-2 0,0 0-7 15,3 0-4-15,0 0 5 0,0 0 0 0,0 0 3 16,-2 1-7-16,-3 0-5 0,0-1 2 0,-4 0 1 16,-2 0 8-16,-3 0 1 0,-3 0-4 15,-4 0-6-15,-2 0 1 0,-5 0 0 0,-4 0 0 0,0 0 5 16,-4 0-7-16,-4 0-11 0,0 0-6 15,0 0-15-15,-8 0-16 0,-3 0-21 0,-3 2-40 16,-8-1-44-16,-6 4-50 0,-6 0-101 0,6-2-238 16,8-1-922-16</inkml:trace>
  <inkml:trace contextRef="#ctx0" brushRef="#br0" timeOffset="795224.7792">10458 17242 2190 0,'0'0'270'0,"0"0"-152"0,0 0-16 0,0 0 25 16,0 0 23-16,0 0-6 0,0 0-33 0,0 0-15 15,0 0-7-15,0 0-5 0,0 0-2 16,0 0-14-16,0 0-8 0,148 46-7 0,-89-46-4 16,4 0-3-16,5-3-7 0,1-2-9 15,1 0-10-15,-2 0 1 0,-1 0-4 0,-2 0 7 0,-4 0-7 16,-5 1-9-16,-4-2-3 0,-3 2-5 16,-7 3 7-16,-4-2 0 0,-6 2 3 0,-8 0-8 15,-5-1-6-15,-8 2 1 0,-5-1-3 0,-4 1 3 16,-2 0-9-16,0 0-20 0,-7 0-16 15,-3 0-28-15,-9-1-29 0,-4 0-29 0,-7 0-46 0,-9-2-78 16,9 1-199-16,8 0-1175 0</inkml:trace>
  <inkml:trace contextRef="#ctx0" brushRef="#br0" timeOffset="795515.0965">10823 17063 1460 0,'0'0'972'0,"0"0"-846"0,0 0-5 16,0 0 20-16,0 0 16 0,0 0-6 0,0 0-28 15,0 0-34-15,0 0-19 0,0 0-16 16,0 0-11-16,0 0-1 0,0 0-3 0,103-67 6 16,-68 75 3-16,4 4-6 0,4 1-2 0,4 1-15 15,4 4-2-15,-1 0-6 0,0 3 3 16,0 2 0-16,-4 1-8 0,0-1 3 0,-5 2-12 16,-5-1 2-16,-5 0 2 0,-5 0-3 0,-7-1 1 15,-5-2-8-15,-4-2 1 0,-5-2 0 16,-5-2 4-16,0 2 11 0,-11-2-4 0,-6 0 1 0,-6 0-3 15,-6-2 1-15,-7-2 1 0,-6-1-2 0,-1-5-2 16,-2 1-10-16,0-1-6 0,4-3-1 16,2 2-7-16,3-2-8 0,3-1-18 0,6-1-22 15,4 0-36-15,3 0-39 0,5-2-71 0,7 0-182 16,4-2-1358-16</inkml:trace>
  <inkml:trace contextRef="#ctx0" brushRef="#br0" timeOffset="807542.6276">13204 16843 2265 0,'0'0'72'0,"0"0"-4"0,0 0 26 16,0 0 18-16,0 0 25 0,0 0 5 0,0 0-13 16,0 0-30-16,0 0-28 0,0 0-26 0,0 0-30 15,0 0-10-15,45-115-4 0,-43 117 0 16,0 8 5-16,2 4-1 0,-1 5 1 0,2 7 4 15,-3 6 2-15,-1 4-3 0,0 1-1 0,-1 3-3 16,0 2-1-16,0-1 4 0,-2 2-2 0,0-2 2 16,-1-1-5-16,0-3 0 0,1-2-3 15,0-3 1-15,0-2 4 0,1-2-2 0,0-4-5 16,1-2-25-16,0-4-40 0,0-1-67 0,0-3-103 16,0-5-167-16,2-2-532 0,0-3-615 0</inkml:trace>
  <inkml:trace contextRef="#ctx0" brushRef="#br0" timeOffset="807913.8873">13719 16829 2265 0,'0'0'108'0,"0"0"-4"0,0 0 27 0,0 0 27 16,0 0 11-16,0 0-27 0,0 0-52 0,0 0-49 15,0 0-21-15,0 0-11 0,0 0 0 16,0 0 7-16,0 0-7 0,0 0 4 0,-68 116-2 15,51-86 4-15,4 0 0 0,0-2-2 0,5 0-6 16,0-3-5-16,6-1 2 0,2 1-3 16,0-4 5-16,4-2 0 0,5 0 3 0,2-4-3 15,2-2-2-15,3-2 7 0,-1-3-5 0,5-2 11 16,2-4-4-16,3-2-3 0,-1 0 3 0,3-7-4 16,2-3 6-16,1-2 0 0,-3-2-1 0,-2-4 2 15,-4-1-2-15,-4-2 9 0,-4-2 3 16,-4-2 2-16,-6-3-1 0,-3-3-13 0,0-1 3 15,-7-3-12-15,-8 1 4 0,-1-2 1 0,-7 4-11 16,0 1 5-16,-5 3-4 0,5 5 0 0,-4 1 0 16,5 4 2-16,3 4-6 0,6 3-6 0,3 5 0 15,2 2-9-15,6 4-8 0,2 0-24 16,0 4-15-16,2 6-29 0,8 5-51 16,1 3-87-16,-1-4-385 0,0-4-1084 0</inkml:trace>
  <inkml:trace contextRef="#ctx0" brushRef="#br0" timeOffset="809181.5694">14598 16975 2083 0,'0'0'169'0,"0"0"-9"0,0 0-12 0,0 0 14 15,0 0 10-15,0 0-15 0,37-117-33 16,-35 108-35-16,0 2-26 0,0 2-23 0,3 3-14 16,-4 1-9-16,-1 1-5 0,1 0-12 0,0 1-2 15,0 6-6-15,3 3-1 0,0 7 10 16,0 4-2-16,2 7 5 0,-3 2 5 0,3 0-4 0,-4 2-3 15,-1-1 2-15,1 0-2 0,0 1-6 16,-2-4 8-16,2-1-7 0,-2-3-3 16,0-3 8-16,0-3-4 0,0-2 2 0,1-3 2 15,-1-4-4-15,0-3-1 0,1-3 5 0,-1 0 8 16,0-2 0-16,1-1 16 0,-1 0 3 0,1 0 2 16,0-5 12-16,5-2-13 0,-2-5-4 15,6-2-13-15,1-6-6 0,5-2-4 0,-3-1 2 16,5-1 5-16,-3-2-9 0,3 0 8 0,0 0-6 15,0 1-6-15,-3 0 13 0,3 5-9 0,-5 5 4 16,2 2-11-16,-3 4-8 0,-1 2 0 0,-3 4-5 16,-2 2 10-16,2 1-5 0,-3 2 9 0,0 7-3 15,-2 0-4-15,2 5 12 0,-3 3-13 16,-2 4 11-16,1 2 1 0,-1 0-9 0,0-1 5 16,0-1-1-16,-1-2 9 0,0-2-4 0,0-2 2 15,1-4-2-15,0-1-4 0,0-5 10 0,0 0-5 16,0-3 6-16,0 0 2 0,1-2-3 0,1 0 7 15,5 0 3-15,1-5 4 0,4-2-10 16,1-5 5-16,6-1-7 0,-1-4-6 0,3-1 16 16,-1-1-12-16,0 0 5 0,1 0 1 0,-1-1-7 15,-3-1 7-15,1 2-7 0,0-1 8 16,0 2-12-16,-5 4 4 0,0 1-4 0,-3 4-11 16,-2 1 17-16,0 4-8 0,-6 1 3 0,1 3 1 15,1 0-8-15,-2 1 0 0,0 8-2 0,4 0 3 16,-3 7 8-16,5 2 6 0,-5 1-3 0,2 5-2 15,-2-2 5-15,-2 0-11 0,1-1 5 0,3 0-1 16,-3-3-11-16,-1-1 9 16,3-2-2-16,1-2 7 0,-2-3-4 0,2 0 2 0,-1-3 3 15,-2-3-7-15,4-2 11 0,-4-1-4 0,4-1 8 16,-2 0 5-16,-1 0-9 0,4 0 11 16,0-4-5-16,3-4 3 0,-3-1-1 0,6-3-3 15,0-2-3-15,-1-2-9 0,4-3 12 0,-3 1-10 16,-2-2 3-16,2 0 3 0,0 2-17 0,-2-2 12 15,-1 2-7-15,-1 3 7 0,-2 2 3 16,2 2-8-16,-1 2 0 0,-4 2-11 0,1 3 6 16,-3 2-5-16,-2 2 1 0,0 0-2 0,0 0-10 15,0 4 6-15,1 5 3 0,0 2 5 16,0 3 4-16,3 3 4 0,-4 2-3 0,0 1-6 0,0-1 12 16,0-1-12-16,-4 1 6 0,3-2 6 15,0-1-14-15,0-3 12 0,1-3-8 0,0-2 4 16,0-2 6-16,0-3-1 0,0-2 2 0,0 1-6 15,0-2 10-15,0 0-6 0,1 0 12 16,1 0 5-16,4-2-15 0,-3-1 10 0,5-3-9 16,1-2-2-16,3-3 8 0,0-1-5 15,6-2-3-15,0 0-5 0,3-2 7 0,0-1-12 16,0 1 8-16,0 0 4 0,1 2-17 0,-1-2 15 0,-1 4-6 16,-1 2 0-16,-3 0 10 0,-3 5-13 15,-2 2 3-15,-3 2 1 0,-3 1-9 0,3 0 5 16,-3 4 2-16,-1 4-1 0,-1 3-2 0,3 2 6 15,-2 3-7-15,3 2 0 0,-4-1 14 16,2 0-6-16,-2 1 3 0,3-3-8 0,-3-1-1 16,0-1-1-16,2 0 4 0,-1-3 9 0,1 1-16 15,-2-3 10-15,-1-3-4 0,0-2-1 0,2 0 14 16,-2-1-10-16,-1-1 2 0,0 1-9 16,-1-2-9-16,2 0-15 0,3 0-20 0,-1 0-24 15,3-5-54-15,1-1-87 0,-3-1-330 0,2 3-1247 0</inkml:trace>
  <inkml:trace contextRef="#ctx0" brushRef="#br0" timeOffset="811381.721">12338 16997 2019 0,'0'0'218'0,"0"0"-59"15,0 0 5-15,0 0-10 0,9-120 6 16,-8 99-17-16,-1 0-29 0,0 3-24 0,-1 0-8 15,-6 2-19-15,-1 1-14 0,-2 2-8 0,-4-1-16 16,-2 2-3-16,-2 3-7 0,0 2 0 0,-2 2-7 16,0 4-1-16,-1 1-1 0,0 1-10 15,-2 10 3-15,1 3-4 0,-3 4-2 0,-1 5 7 16,3 2-4-16,3 1 4 0,2 3-6 0,5-3 3 16,3 0-5-16,3 1 6 0,4-2 5 15,3-3-9-15,0 0 6 0,2-2-8 0,4-2 0 16,5-3 7-16,1 0-2 0,4 0 0 0,2-1-2 15,4-2-4-15,3 0 3 0,1 1 0 0,3-1 8 16,-1 0-2-16,3 0 2 0,3 0-5 16,1-2-1-16,0 0 6 0,0-1-2 0,0 1 5 15,-3 0-5-15,-2 0-4 0,-2-1 1 0,-6 2 1 16,-4 0 6-16,-5 0-4 0,-4 1 1 0,-5 0-7 16,-3 1 1-16,-1 1 7 0,-7 2-6 15,-7 1 12-15,-5 0-6 0,-6-2-2 0,-4-2 2 16,-2 0-1-16,-2-3 5 0,-3 1-2 0,1-4-1 15,-1-2-2-15,3-5-5 0,3 0 2 0,3-4-11 16,1-3-21-16,5 0-19 0,2-4-31 0,3-4-26 16,2-3-28-16,3-5-49 0,3-4-60 0,3-2-67 15,2-5-87-15,1-3-62 0,2-3-8 16,0-4 85-16,0-3 149 0,3-2 171 0,1-6 168 16,-2-2 101-16,2-4 101 0,0 0 58 0,-3-1 19 15,1-1-15-15,1 3-55 0,0 5-55 16,0 6-49-16,1 8-46 0,0 10-34 0,-1 9-21 15,1 7-24-15,0 5-10 0,-3 6-14 0,2 1-11 16,-2 2-13-16,1 1-10 0,0 0-10 16,2 7-6-16,3 6 5 0,-1 5 1 0,0 10 12 15,3 6 8-15,-2 5-1 0,-3 6 2 0,0 4-1 16,-4 2-1-16,0 3-1 0,-3 3-3 0,-2 4-5 16,-2 7-5-16,-2 1 2 0,3 4-9 15,-2 3 5-15,1 2-7 0,0 0-9 0,2 0 3 16,1-5-4-16,3-4 5 0,1-4 3 0,0-11-3 15,0-8-6-15,2-9 8 0,2-5 8 0,-2 0 0 16,3 1 9-16,1-1-24 0,1 0-22 16,-1-2-6-16,0-4-34 0,3-3-23 0,-2-4-47 15,1-8-76-15,-1-4-103 0,0-5-475 0,-1-2-925 0</inkml:trace>
  <inkml:trace contextRef="#ctx0" brushRef="#br0" timeOffset="814776.5239">14608 17870 2018 0,'0'0'52'0,"0"0"-45"15,0 0-9-15,0 0-5 0,0 0 13 0,0 0 39 16,0 0 28-16,0 0 33 0,0 0-9 16,0 0-8-16,0 0-32 0,0 0-23 0,84-39-1 15,-26 23-21-15,4-2 13 0,9 2-1 0,1 1 7 16,8-1 0-16,3 0-6 0,7-1 1 15,4-2-9-15,3 2 4 0,2 0-6 16,-2 0-5-16,4 1 6 0,-8 3-11 0,-3 1 1 0,-9 3-6 16,-7 0-11-16,-6 4-10 0,-10-1-27 15,-9 1-33-15,-6 0-53 0,-9 0-59 0,-4 2-87 16,-10 0-139-16,-3-2-248 0,-10 3-146 0,-2 0 608 0</inkml:trace>
  <inkml:trace contextRef="#ctx0" brushRef="#br0" timeOffset="815071.3918">15377 17712 0 0,'0'0'300'0,"-130"31"-81"0,66-16-48 0,8-1 4 15,15-2 51-15,0-1 44 0,1 0 5 16,1 1-30-16,4 0-57 0,3-2-39 0,4-2-35 16,6-1-32-16,5-3-27 0,7-2-9 0,8 0 30 15,2-2-2-15,2 0 21 0,11 0-17 0,5-4-37 16,10-1 5-16,7-3-14 0,26-5 14 15,25-4-18-15,18-3 0 0,8-2-2 0,0 3-9 16,-9 1 23-16,-3 4-16 0,2 0 4 16,-1 1-6-16,-2 2-12 0,-5-1 5 0,-4 2-3 15,-7 0 0-15,-6 1-4 0,-11 2-1 0,-6 1-5 16,-8 2-5-16,-5 0 8 0,-12 1-8 0,-5 2 1 16,-5 1-2-16,-10 0-19 0,-6 0-6 0,-1-1-24 15,-5 0-21-15,-3 0-22 0,0 0-48 0,-1-1-80 16,-5 0-145-16,2 1-372 0,0-1-781 0</inkml:trace>
  <inkml:trace contextRef="#ctx0" brushRef="#br0" timeOffset="824170.9045">25332 12101 2356 0,'0'0'720'0,"0"0"-681"0,0 0-48 16,0 0-21-16,0 0-50 0,-144-118-34 0,88 69-49 15,0-2-14-15,5 4 39 0,5 5 51 0,1 9 74 16,2 7 49-16,0 3 31 0,-6 2 15 0,-2 1-13 16,-7 3-11-16,-4-1-23 0,-6 0-13 0,-5 1-1 15,-1 1-4-15,-8 0 3 0,-6 1-2 16,-3 3 4-16,-5 0 2 0,-4 3 6 0,-5-2 4 15,-3 2-10-15,-3 0-4 0,0 0-6 16,-1 2 0-16,-2 4 1 0,-3 2-1 0,2 1 4 16,0 0-2-16,-3 0 7 0,6 3 2 0,0 2 0 15,1 2 5-15,3 3-8 0,2 0-6 0,4 4-11 16,3 2-4-16,5 2 1 0,3 3 5 0,6 3 7 16,6 1-3-16,6 1 2 0,5 1-5 15,7 1 1-15,3-1 0 0,4 1-6 0,1 2-3 16,-1 1-6-16,1 2-1 0,2 3-3 0,3-1 0 15,2 1-3-15,0 3-2 0,3 0-4 0,5 0-6 16,3 0-5-16,3-1-4 0,3-1-14 16,4-3-3-16,4-2 2 0,2-2 5 0,3-3 13 0,3 0 10 15,-2-4 2-15,2 3-2 0,2-2 4 16,-2 1 1-16,1 2 4 0,0 1 3 16,0 1 0-16,1 1 5 0,0 4 1 0,-1 3 3 15,3-1 3-15,1 0 2 0,4 0 3 0,4-3-8 16,4 1-8-16,11 0-8 0,5-2-1 0,6-1 8 15,2-1 7-15,4-3 8 0,1 1-1 0,5-1-1 16,3 2-4-16,2 3-1 0,3 1 0 16,0 2-1-16,2 3 2 0,1 1-5 0,-4 4-6 15,4 3-1-15,-4 2-5 0,0 1 4 16,-5 2 5-16,-1 1 2 0,-5 0 2 0,3 1 1 16,-4-2 0-16,-2-1-4 0,0-2 7 0,-2-2-6 15,0 0-3-15,-4 0-2 0,3-4-10 0,1-1 5 16,0-2 1-16,-1 1 6 0,0-6 5 0,1-1 6 15,1-2 2-15,1-2-1 0,-1-2 0 0,1 1-4 16,3-1 0-16,1 1-1 0,-2-1-4 0,4 1 1 16,-2-3-4-16,3 1 1 0,0-3 2 15,0 0 2-15,1 2 3 0,0-1-1 0,1 0 2 16,-1 3 0-16,0-2-1 0,-3 0 4 0,1 2-4 16,-4-1 1-16,2 0-1 0,-2-2 1 15,-1 1 5-15,0 0-3 0,6 0 3 0,-4-1 0 16,5 0-3-16,0 0 6 0,3-1 2 0,0 0-1 15,5-1 3-15,-3 0-2 0,6-2-5 0,-1 1 1 16,2-3-2-16,0 1-2 0,1 1 1 0,5-2-2 16,-1-1-5-16,5 2 6 0,4-3 5 15,1 0 3-15,5-1 7 0,7 0-6 0,0-2-6 16,6 1-4-16,0-3-4 0,-1-1 1 16,-2-5 6-16,2-2 6 0,2-3-3 0,-2-4 4 15,1-9-3-15,5-4-1 0,-1-6 1 0,3-8-6 16,3-7 0-16,1-8-2 0,5-9 0 0,0-6-1 15,4-7-3-15,1-5-4 0,4-5-8 0,-1-5-5 16,0-5-5-16,-1-3-5 0,3-1-4 0,-4-4-3 16,0 3 2-16,-2 1 7 0,-4 2 13 15,-5 7 8-15,-5 8 10 0,-7 7 8 0,-5 7 6 16,-11 7 10-16,-6 4 6 0,-9 2 0 0,-3 5-4 16,-8-3 0-16,-1 1-1 0,-7-1 3 0,-2-4 5 15,-3-2-5-15,-6-3-8 0,1-7-7 0,-2-6-11 16,-4-5-8-16,2-5-7 0,-4-8-4 15,1-5-12-15,-1-7-3 0,0-2-3 0,-1 0 0 16,1 2 10-16,-4 1 11 0,-1 4 10 16,-5 3 9-16,-4 6 9 0,-1 5 1 0,-10 5-3 15,-6 4 3-15,-9 3-5 0,-9 4-2 0,-7 3-2 16,-11 3-12-16,-10 5-9 0,-12 0-12 0,-12 4-15 16,-14 2-24-16,-15 3-61 0,-13 5-145 0,23 12-445 15,33 7-656-15</inkml:trace>
  <inkml:trace contextRef="#ctx0" brushRef="#br0" timeOffset="827956.0108">23622 15427 3485 0,'0'0'-93'0,"0"0"96"0,0 0 7 0,0 0-8 15,0 0-11-15,0 0-22 0,0 0-91 16,0 0-137-16,0 0-305 0,0 0-520 0,0 0-254 0</inkml:trace>
  <inkml:trace contextRef="#ctx0" brushRef="#br0" timeOffset="829114.5738">7677 18388 1091 0,'0'0'-83'0,"0"0"-22"16,0 0 57-16,0 0 11 0,0 0 15 0,0 0 19 15,0 0 22-15,151 22-19 0,-111-22 21 0,5 0-6 16,4-1 11-16,3-6 36 0,7-3-12 0,1 0 13 16,2-3-9-16,1 0-9 0,5-3 3 15,1 0-9-15,-3 0 5 0,4 1-9 0,-1-1 5 16,-1-1-8-16,0 0-6 0,1-3 21 0,-1 1-10 15,0-2 6-15,1-2-9 0,1 0-13 0,-2-4-1 16,1 1 6-16,-2-3 8 0,4-3-4 16,16-11 12-16,7-8-28 0,4-8-2 0,-6 0 15 15,-19 9-9-15,-19 4 30 0,-9 5 2 0,-9 2-6 16,-6 1 2-16,-7 0 7 0,-6 1 10 0,-8 1-1 16,-7-3 7-16,-2-2-14 0,-7-4-12 0,-8 1-1 15,-6 0-12-15,-7-4-5 0,-4 0-1 16,-2-2 3-16,-6 1-1 0,-1-2-1 0,-5 1-1 15,-5-2-12-15,-2 1 1 0,-6 1-1 16,-2 3-10-16,-4 3 2 0,-7 2-9 0,-7 2-2 16,-9 2 0-16,-3 4-5 0,-5 1 3 0,-7 7 3 15,-6 4 5-15,-4 3 0 0,-6 6 2 0,-3 2-5 16,-1 5-3-16,-2 4 4 0,-2 2-3 0,3 4 4 16,3 6 0-16,5 3-1 0,6 4 2 15,3 3 2-15,12 5 0 0,4 5-3 0,6 5-2 16,0 6-8-16,8 3-7 0,0 4 1 0,4 5-2 15,4 3 4-15,6 3-4 0,4 8 3 0,9 0-2 16,8 2-10-16,7 4 9 0,9 1-16 16,5 4 4-16,10 1 7 0,4 2-1 0,6-8 16 15,1-6-4-15,5-5 29 0,4 0-8 0,4 4 7 16,2 8 15-16,7 2-24 0,6 2 14 16,7 0-17-16,7-7-3 0,7-7-8 0,8-11-2 15,8-11 25-15,9-10-9 0,7-11 24 0,9-9-1 16,6-7-19-16,5-5 8 0,10-2-10 0,1-5 20 15,7-6-2-15,3-3-1 0,2 0-20 0,1-2-23 16,1-2-6-16,-3-1-49 0,-2 0-84 16,-5 0-225-16,-29 3-524 0,-31 7 10 0</inkml:trace>
  <inkml:trace contextRef="#ctx0" brushRef="#br0" timeOffset="839672.9461">3858 17240 2435 0,'0'0'25'0,"0"0"6"0,0 0-12 16,0 0-16-16,0 0-11 0,0 0-1 0,16-121-3 15,8 92 7-15,4-6 9 0,8-5 4 0,4-3 1 16,2-2 1-16,3-3-5 0,2-2-1 16,1 1 5-16,2-2 6 0,2-1 6 0,1 0 3 15,-4 1-4-15,2-1-5 0,-1 3-7 0,-2 1-3 16,-4 6-4-16,0 2-4 0,0 3-21 16,-7 4-40-16,-2 4-58 0,-5 2-102 0,-4 3-181 15,-9 7-328-15,-6 8-329 0</inkml:trace>
  <inkml:trace contextRef="#ctx0" brushRef="#br0" timeOffset="839943.8873">3337 17013 2183 0,'0'0'18'0,"0"0"-1"15,0 0-22-15,0 0-18 0,0 0-29 0,0 0-75 16,0 0-13-16,0 0 10 0,0 0 34 0,0 0 80 16,0 0 26-16,0 0 16 0,0 0 15 15,120-73 12-15,-70 43 12 0,4-3 4 0,7-6-8 16,2-2-7-16,4-2-5 0,3-4-16 0,0 1-7 16,-1 2-9-16,0 0-10 15,-7 2-9-15,-2 5-20 0,-7 3-56 0,-5 4-113 0,-6 5-202 16,-3 4-260-16,-16 9-148 0,-5 3 801 0</inkml:trace>
  <inkml:trace contextRef="#ctx0" brushRef="#br0" timeOffset="840152.0645">3374 17137 2681 0,'0'0'37'16,"0"0"-24"-16,0 0-19 0,0 0-47 16,0 0-22-16,0 0-7 0,0 0 12 0,69-133 42 15,-12 85 15-15,11-9-2 0,9-4-13 16,11-4-25-16,10-6-52 0,9-1-125 0,-25 17-278 16,-29 18-878-16</inkml:trace>
  <inkml:trace contextRef="#ctx0" brushRef="#br0" timeOffset="884441.6058">24921 14448 487 0,'0'0'-61'0,"0"0"-365"0</inkml:trace>
  <inkml:trace contextRef="#ctx0" brushRef="#br0" timeOffset="884631.6117">24993 14475 1996 0,'0'0'-66'0,"0"0"0"16,0 0-20-16,0 0-191 0,0 0-269 15,0 0-133-15,0 0 403 0</inkml:trace>
  <inkml:trace contextRef="#ctx0" brushRef="#br0" timeOffset="884831.2454">25033 14415 1786 0,'0'0'-25'0,"0"0"35"0,0 0 1 15,0 0-82-15,0 0-169 0,0 0-80 0,0 0-134 16,0 0-206-16,0 0 623 0</inkml:trace>
  <inkml:trace contextRef="#ctx0" brushRef="#br0" timeOffset="945464.6279">18933 17149 2729 0,'0'0'11'15,"0"0"-208"-15,0 0-772 0,0 0-596 0</inkml:trace>
  <inkml:trace contextRef="#ctx0" brushRef="#br0" timeOffset="995942.8992">9768 17032 2591 0,'0'0'-37'0,"0"0"-83"15,0 0-100-15,0 0-140 0,-30-127-84 16,30 99 41-16,-2-1 108 0,0-2 159 0,-2 1 146 15,0-1 83-15,-4 2 46 0,-4 0 35 0,-1 3 18 16,-3 1-12-16,-3 0-22 0,-3 2-30 0,-3 0-33 16,0-1-29-16,-4 3-22 0,-2 1-13 15,-1 1-11-15,-6 0-5 0,-1 1-2 0,-2 1-6 16,-1-1 3-16,-2 5-2 0,-5 0 2 0,-1 3 8 16,-1 1 2-16,-1 3 5 0,0 2 5 15,1 3 5-15,1 1 1 0,1 0 5 0,1 0-5 0,6 5-12 16,0 1-5-16,2 3-15 0,2 4 0 15,3 2-4-15,-2 0-3 0,4 5 0 0,0 2-2 16,-3 4-3-16,3 3 1 0,-1 6-1 0,-2 0 2 16,5 5 1-16,0 1 2 0,1 3 1 15,0 3 0-15,5 6 2 0,-1 3-4 0,3 7 5 16,4 3-4-16,1 3 2 0,7 4 0 0,4 1 0 16,6 1 3-16,2-1-1 0,9 0 5 0,7-4-8 15,9-1 7-15,-2-9-1 0,-1-9 0 16,4-7 13-16,-3-7-2 0,7 4 14 0,8-1-8 15,2 3-8-15,8-3-11 0,3 1-12 0,7-3 16 16,3-4-4-16,2-6 7 0,5-6 4 16,-1-6-9-16,4-5 10 0,-1-8-4 0,3-3 12 15,2-7 9-15,0-8 5 0,2-4 0 0,0-8-4 16,0-5 10-16,20-13-15 0,7-12 9 0,7-11-21 16,-3-2-16-16,-23 8 10 0,-18 3-4 15,-11 6 18-15,-12-2 5 0,-6 1 1 0,-9-1-2 0,-8 0-1 16,-7-5 12-16,-6 1-11 0,-6 0 7 15,-3 0-5-15,-10-1-15 0,-7 2 8 0,-3-1-15 16,-7 4 2-16,-3 0 1 0,-4 6-5 0,-3 5 1 16,-5 3-4-16,-4 3 1 0,-5 2-6 0,-6 1 1 15,-2 2 0-15,-5 2-9 0,-6 1 2 16,-2 4-8-16,-8 3-5 0,-2 7-4 0,0 1-6 16,-4 7-6-16,-1 2-9 0,4 1-3 0,3 3-19 15,5 2-31-15,6 0-70 0,9 2-162 16,19 1-378-16,14 0-644 0</inkml:trace>
  <inkml:trace contextRef="#ctx0" brushRef="#br0" timeOffset="999563.0984">1477 17442 2290 0,'0'0'-9'0,"0"0"31"0,0 0-32 0,0 0-48 15,0 0-83-15,0 0-128 0,0 0 1 16,0 0 43-16,0 0 69 0,0 0 114 0,0 0-18 16,0 0-37-16,20-26-34 0,-17 26-42 0,4 0-35 15,-4 0-46-15,2 1 43 0,-3 1 211 0</inkml:trace>
  <inkml:trace contextRef="#ctx0" brushRef="#br0" timeOffset="1.00365E6">953 17664 2669 0,'0'0'3'0,"0"0"-26"15,0 0-71-15,0 0-109 0,0 0-161 16,0 0 18-16,0 0 42 0,0 0 83 0,0 0 137 16,0 0-28-16,0 0 3 0,0 0 7 0,37-41-20 15,-28 40-75-15,1 1-158 0,-6 0 319 16,1 0 36-16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6-19T14:19:10.1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943 17645 2759 0,'0'0'-39'16,"0"0"-10"-16,0 0-31 0,0 0-57 16,0 0-35-16,0 0-11 0,0 0 1 0,0 0 6 15,0 0-6-15,0 0-10 0,0 0 4 0,0 0 12 16,0 56 6-16,0-44-57 0,0-1-199 0,0-4 246 0</inkml:trace>
  <inkml:trace contextRef="#ctx0" brushRef="#br0" timeOffset="116942.8482">2031 16344 1735 0,'0'0'461'0,"0"0"-451"0,0 0 14 15,0 0 9-15,0 0-11 0,0 0 0 0,0 0-9 16,0 0-7-16,0 0-8 0,0 0-24 16,0 0-63-16,0 0-153 0,-47-11-281 0,50 11-289 15,0 0 180-15</inkml:trace>
  <inkml:trace contextRef="#ctx0" brushRef="#br0" timeOffset="129820.012">3289 2657 777 0,'0'0'501'0,"0"0"-261"0,0 0-12 15,0 0-44-15,0 0 2 0,0 0-11 16,0 0-24-16,0 0-22 0,0 0-37 0,0 0-35 15,0 0-34-15,0 0-37 0,-43-59-34 16,43 66-8-16,0 5 13 0,-1 10 21 0,0 6 26 16,-1 7 10-16,2 6-5 0,0 3-6 0,0 1 4 15,0 4 1-15,0 1-1 0,0 2 3 0,0 0-1 16,0-1 0-16,-2 0-2 0,1-3 0 16,-2-3-5-16,2-3 0 0,0-5 0 0,1-5-2 15,0-5 1-15,0-4 4 0,0-5-2 0,0-3 5 16,0-5 4-16,0-3 4 0,0-3 13 0,0-4 12 15,0 0 13-15,0 0 10 0,0 0 7 16,0-2 3-16,0-4-14 0,0-4-19 0,-1-6-19 16,-4-4-14-16,1-5-1 0,-3-7 5 0,1-4-2 15,-1-7-4-15,-2-5-5 0,1-1-1 0,-1-4-1 16,2-2-1-16,-3-2 0 0,-1-3-6 0,1 1 0 16,-2-2 4-16,1 3 4 0,0 4 4 0,-2 4 1 15,4 2-1-15,2 8-2 0,1 3-2 16,2 5-4-16,3 4 1 0,1 1 1 0,0 2-6 15,4 5-3-15,3 1-6 0,5 1-4 0,3 2 2 16,3 3 0-16,4 0 2 0,6 4-1 0,3 1-1 16,2 5-2-16,4 2 1 0,0 1 0 15,0 9-2-15,-4 7 1 0,-4 5 1 0,0 4 1 16,-8 6 4-16,-1 5 0 0,-7 3-1 0,-3 3 2 16,-5 0 4-16,-5 2 1 0,-1 1 6 15,-8-1 4-15,-6-1-2 0,-1 1 3 0,-5-3-1 0,-2-1 0 16,1-5 1-16,0-2 2 0,-1-4 0 15,-1-5 0-15,2-2 0 0,0-2-1 0,1-6 0 16,1-1-1-16,6-4-2 0,1-2-3 16,3-3-10-16,6-4-28 0,3 0-69 0,1 0-118 15,1 0-90-15,9-4-165 0,0 0-305 0,-3 1-70 0</inkml:trace>
  <inkml:trace contextRef="#ctx0" brushRef="#br0" timeOffset="130205.1936">3892 2735 2071 0,'0'0'100'15,"0"0"-24"-15,0 0 17 0,0 0 30 0,0 0 15 16,0 0-5-16,0 0-25 0,0 0-33 0,0 0-25 16,0 0-22-16,0 0-14 0,0 0-6 0,-129-53-8 15,114 64-5-15,-1 6 2 0,-1 8-1 16,-1 4 1-16,0 7 5 0,1 3 1 0,-3 5 1 15,3 1 0-15,1 0-4 0,2 0-2 0,2 0-2 16,4-2-1-16,3-3 1 0,3-2-2 16,2-5-3-16,1-4-3 0,4-2 1 0,2-5 1 15,4-4 2-15,1-5 0 0,-1-2 0 0,3-4 3 16,-3-3 7-16,3-2 6 0,-4-2 13 0,2-2 6 16,3-6 6-16,-1-4-1 0,2-2-2 0,-1-7-2 15,1-3-5-15,-2-2 0 0,-1-5-1 0,-2 3-3 16,-3-4-3-16,-1 0-4 0,0-3-6 0,-4-1-4 15,-1 1-2-15,-1 2-7 0,-1 4 1 16,0 4-3-16,-1 3-5 0,-2 5 1 0,-3 3-7 16,3 4-2-16,-1 4-9 0,1 3-9 0,1 0-16 15,2 3-37-15,0 0-57 0,0 0-32 16,0 3-33-16,1 2-55 0,4 5-127 0,0-3-319 16,0-2-270-16</inkml:trace>
  <inkml:trace contextRef="#ctx0" brushRef="#br0" timeOffset="130836.6474">4106 2810 2538 0,'0'0'50'0,"0"0"18"0,0 0 22 0,0 0 16 16,0 0 5-16,0 0-13 0,0 0-20 15,0 0-17-15,0 0-14 0,0 0-21 0,0 0-24 16,0 0-23-16,0 0-23 0,-74-68 3 0,80 76 8 16,2 5 14-16,2 6 18 0,-1 5-2 15,-1 5 4-15,2 2 2 0,-2 2 0 0,-2 1 0 0,-2 2-4 16,-2-5 2-16,1 1-7 0,-3-2 8 16,0-2-1-16,0-1 0 0,0-4 4 15,-1-2-4-15,-2-4 1 0,1-2-1 0,-1-4 3 0,-1-2 1 16,2-2 3-16,0-2 7 0,1-3 3 15,0-2 15-15,0 0 13 0,-2 0 11 0,0-3-1 16,-2-4-14-16,-2-4-15 0,-3-1-15 0,-1-4-1 16,0-3 0-16,0-2-4 0,0-4-4 15,2-3-5-15,3-4 0 0,1-3-1 0,1-5-1 16,4-2 0-16,0-1-6 0,0-2 1 0,7 0 1 16,2 5-4-16,2 4 3 0,2 4-3 0,1 7-3 15,0 3-1-15,-1 4 1 0,3 4-3 0,-1 1-1 16,1 5 2-16,-1 5-7 0,0 2-2 0,-2 1-2 15,0 3-2-15,-2 6 3 0,1 5 2 0,-3 6 5 16,-1 2 0-16,-3 3 5 0,-2 5 2 16,-3 4 3-16,0 0 5 0,-7 1 1 0,0 1 2 15,-4-1 0-15,1-2 0 0,-3-1 3 16,1-2-1-16,2-1 0 0,-1-3-1 0,1-1 2 16,1-6 2-16,1 0 0 0,2-2 7 0,1-2-9 15,2-2 2-15,0-1-1 0,1-1-4 0,-1-2 6 16,3 0-2-16,0-2-2 0,0 1 2 0,0-1 0 15,4 0 1-15,2 1 2 0,2 2-3 16,4-3 4-16,3 0 3 0,4 0 1 0,3-2 1 16,3-3-3-16,5-1 0 0,4-1 0 0,3 0-1 15,-1-4-3-15,-1-2-6 0,0-1-12 16,-3-1-15-16,-1 0-30 0,-2-2-67 0,-4 2-129 16,-4 2-374-16,-11 2-978 0</inkml:trace>
  <inkml:trace contextRef="#ctx0" brushRef="#br0" timeOffset="131158.1232">4457 2824 2751 0,'0'0'56'0,"0"0"13"0,0 0 1 16,0 0 11-16,0 0 3 0,0 0-19 0,0 0-31 16,0 0-22-16,0 0-9 0,0 0-7 15,0 0 2-15,61-121 7 0,-30 102-6 0,3 2 6 16,-2-1-1-16,-2 3-2 0,-4 4 2 0,-5 0 0 15,-3 4 0-15,-6 2-1 0,-3 1 2 16,-4 3-6-16,-3 1-2 0,-2 0-2 0,0 4-7 16,0 4 12-16,0 4 5 0,0 4 11 0,0 5 7 15,-1 6-6-15,-2 4 0 0,0 3-4 0,-2 2 0 16,0 2-1-16,1 2-4 0,2 1-1 16,-1-1-6-16,2-1 3 0,1-1-2 0,0-2 0 15,0-3 2-15,0 1-3 0,2-5 0 0,1 0 0 16,1-4-4-16,-2 1 0 0,2-5-3 15,1-4-5-15,0-2-12 0,0-5-11 0,-2-2-25 0,4-2-35 16,-1-3-50-16,3-3-117 0,-3 0-397 0,-1-1-955 16</inkml:trace>
  <inkml:trace contextRef="#ctx0" brushRef="#br0" timeOffset="131758.8326">5117 2868 259 0,'0'0'-259'16,"0"0"259"-16,0 0 0 0,0 0 0 0,0 0 0 15,0 0 0-15,0 0 139 0,0 0 161 16,0 0-77-16,0 0-12 0,-106-126 23 0,112 107 20 16,2 1 4-16,1 0-19 0,-1-1-30 0,-2 2-24 15,1 4-10-15,-5 3-5 0,1 1-7 16,-3 4-21-16,0 1-29 0,0 3-20 0,0 1-31 16,0 0-21-16,-2 0-21 0,1 3-31 0,0 6-10 0,0 3-3 15,-2 11 7-15,-2 9 11 16,1 8 12-16,-1 8 1 0,1 3-3 0,-3 3 0 0,4 0-5 15,-4 0 2-15,2-1 2 0,-1-2 3 0,0-1 1 16,1-6-1-16,-2-4-2 0,4-4 1 16,-2-8-2-16,1-3 0 0,3-9-2 0,-3-4 3 15,2-3 4-15,0-6 5 0,2 0 14 0,0-3 14 16,0 0 14-16,0 0 9 0,0-8-3 0,0-2-19 16,0-7-23-16,-2-8-17 0,1-7-12 15,1-5 0-15,0-7 7 0,0-2-1 0,0-5 2 16,5-3 2-16,1-3-6 0,0-2 0 0,-1 0 0 15,4 2-4-15,-3 5 7 0,3 13-2 16,-4 10 2-16,1 10 1 0,-2 9-9 0,-3 7-8 0,1 1-16 16,1 2-17-16,2 5 8 0,0 5 7 15,3 8 16-15,1 7 12 0,2 6 2 0,-2 6 0 16,0 4 0-16,0 3 0 0,2 3 0 0,-1-1 2 16,-1 0 2-16,3 0 1 0,-1 0-7 15,1 1-9-15,1-4-16 0,0-1-16 0,1-4-17 16,2-5-31-16,-3-4-55 0,-2-6-85 0,2-1-198 15,-7-8-541-15,-1-5-147 0</inkml:trace>
  <inkml:trace contextRef="#ctx0" brushRef="#br0" timeOffset="132481.1027">4900 3194 2325 0,'0'0'36'0,"0"0"4"0,0 0-9 16,0 0 24-16,0 0 5 0,0 0-8 0,0 0-24 15,0 0-32-15,0 0-3 0,0 0 4 0,0 0 7 16,75-131 5-16,-36 106-1 0,2-1-3 16,2-1 1-16,1 1 0 0,-2-1-2 0,2 4-4 15,-7 1-2-15,-2 2-4 0,-6 4 3 0,-7 4 1 16,-7 4 0-16,-4 5-4 0,-6 2-6 0,-3 1-10 16,0 0 0-16,-2 8 14 0,0 6 19 15,0 4 22-15,0 6 7 0,0 5-3 0,0 4-7 16,0 2-5-16,0 0-1 0,0-1-2 0,-2-1 1 15,1 0-1-15,-1-4-7 0,1-1 3 0,-1-2-7 16,0-1-1-16,-1-5-2 0,3-1-7 16,-1-5 0-16,1-4 0 0,0-3 0 0,0-2 3 15,0-2 0-15,0-3 10 0,0 0 21 0,0 0 26 16,0 0 22-16,0-3 13 0,0-4-16 0,0-6-27 16,0-7-24-16,0-5-22 0,0-5-8 0,-1-4 8 15,0-3-2-15,-2-3-2 0,1-3-1 16,2-1-1-16,0-3-3 0,0-2-2 0,1 0-3 15,5-2-6-15,3 2 3 0,1 2 0 0,1 6 0 16,3 5-3-16,0 5-1 0,0 6-5 16,3 7-1-16,-3 4-6 0,2 4-8 0,-2 5-6 15,-3 5-7-15,2 0-3 0,-3 4 3 0,-1 6 7 16,-2 4 6-16,2 4 8 0,-6 5 3 0,0 7 3 16,-3 1 4-16,-1 4 3 0,-6 1 3 15,-5 0 3-15,0 2 1 0,-3-4 1 0,-2-2 5 16,-1-1 2-16,3-2 1 0,-3-4 5 0,5-2-6 15,2-4-2-15,2-4 2 0,3-4-4 0,2-3 3 16,3-2 0-16,0-3-3 0,1-3-3 0,0 0-1 16,2 0 4-16,4 0 8 0,3-1 11 15,6-4-1-15,3-3-5 0,5 0-4 0,6-5-5 16,-1-1-1-16,1 1-1 0,1 1-5 0,-3 3-6 16,1 2 3-16,-6 3 0 0,1 3 2 0,-1 1 3 15,-6 2-5-15,0 6-2 0,-3 5 1 0,-3 2-4 16,-7 3 13-16,0 5 6 0,-3 4 3 15,-4 3 4-15,-7 2 0 0,-3 1-1 0,-5 2-2 16,-6-1 7-16,1 0-5 0,-5-3-2 0,-2-4 1 16,1 0-3-16,0-5 1 0,0-3 2 15,1-3 0-15,4-3-3 0,1-5 5 0,5-4 2 16,4-2-2-16,5-2 0 0,5-6-28 0,5-6-48 16,0-6-48-16,9-5-59 0,7-7-88 15,8-6-159-15,-4 6-460 0,-5 10-227 0</inkml:trace>
  <inkml:trace contextRef="#ctx0" brushRef="#br0" timeOffset="132756.4434">5980 2477 2557 0,'0'0'134'0,"0"0"-85"0,0 0-30 16,0 0-5-16,0 0 3 0,0 0-7 0,0 0 5 16,0 0 4-16,0 0 8 0,0 0 12 0,-8 122 2 15,7-82-7-15,0 2-3 0,-1 2-4 16,-1 4-8-16,1 0 0 0,0 2-8 0,1 0-4 15,-2 0 1-15,-3-2 1 0,4-1 2 0,-4-3-2 16,3-4 1-16,2-3-5 0,0-4-2 0,1-4-2 16,0-6-5-16,2-4 3 0,3-4 3 0,0-5 1 15,5-1 6-15,-1-2 0 16,2-2 8-16,2-2 8 0,5-3 6 0,3 0-3 0,5-2-6 16,1-6-9-16,3-2-11 0,1-2-3 0,-1-1-6 15,-1-2-8-15,0-1-13 0,-1-2-20 16,-4 0-33-16,-2 1-50 0,1-1-62 0,-3-1-148 15,-5 6-335-15,-6 4-871 0</inkml:trace>
  <inkml:trace contextRef="#ctx0" brushRef="#br0" timeOffset="133061.4367">6625 2568 1868 0,'0'0'343'0,"0"0"-34"0,0 0-71 15,0 0-35-15,0 0-28 0,0 0-34 0,0 0-35 16,0 0-22-16,0 0-22 0,0 0-15 0,0 0-14 15,0 0-14-15,0 0-15 0,0-80-10 16,-4 87-5-16,-4 7 1 0,-3 8 5 0,-3 7 3 16,-5 5-1-16,0 6 4 0,-2 2 1 0,1 3 0 15,2 0 9-15,3 1-8 0,0-1-5 16,4-3 0-16,6-4-4 0,2-2 2 0,3-4 3 16,0-2-2-16,7-3-1 0,4-2 1 0,2-2 2 15,3-2 0-15,3-3 1 0,2-1-1 16,2-5 0-16,4 1 1 0,-1-6 0 0,2-3 2 15,2-4 1-15,1 0-3 0,-1-3-11 0,-2-5-1 16,1-1-6-16,-6-1-9 0,-1-3-5 0,-3 0-17 16,0-1-22-16,-8-2-21 0,0-2-37 15,-5-2-75-15,-5 1-192 0,-1 4-538 0,0 4-666 0</inkml:trace>
  <inkml:trace contextRef="#ctx0" brushRef="#br0" timeOffset="133244.7757">6510 2966 1578 0,'0'0'295'0,"0"0"-163"15,0 0-54-15,0 0 9 0,0 0 20 16,0 0 8-16,0 0-20 0,0 0-17 0,0 0 0 16,0 0 2-16,0 0 9 0,0 0 1 15,0 0-11-15,0 0-10 0,51 48-13 0,-13-59-13 0,2-3-12 16,-2-1-14-16,-1 0-5 0,1 1-8 16,-6 0-13-16,-1 2-5 0,-2 0-18 0,-2 1-29 15,-4 2-54-15,-1 0-106 0,-8 4-311 0,-4 1-1084 16</inkml:trace>
  <inkml:trace contextRef="#ctx0" brushRef="#br0" timeOffset="134461.1395">8060 2457 2052 0,'0'0'699'0,"0"0"-625"0,0 0 5 16,0 0 9-16,0 0 13 0,0 0-2 16,0 0-27-16,0 0-33 0,0 0-32 0,0 0-35 15,0 0-7-15,0 0 2 0,0 0 14 0,0 0 25 16,-66 118-1-16,67-67-1 0,5 0-3 0,2 2-4 16,-2 1 4-16,3-1 2 0,0-1-1 15,-2-3 3-15,-2-4-5 0,1-3-2 0,-3-5-2 16,-1-8-3-16,2-3-1 0,-2-6 1 0,0-6 4 15,-2-4-3-15,0-5 3 0,0-2 0 0,0-3 2 16,0 0 12-16,0 0 5 0,0-6-3 16,-4-4-8-16,-4-3-9 0,-2-4-2 0,1-5 3 15,-3-1 8-15,2-3 0 0,-1-1 3 0,-1-3 1 16,2-1 3-16,1-3 2 0,0-1-10 16,1-2 1-16,-1-1-3 0,4 1 1 0,-2 2 7 0,-2 4 5 15,4 5 6-15,-2 4 0 0,1 2 3 16,3 5-3-16,-2 2-2 0,1 2-2 0,3 3-6 15,1 4-6-15,0 1-5 0,0 1-2 16,0 2-8-16,0-1-7 0,9 1 1 0,2 0-4 16,7 0 11-16,6 1 3 0,6 4 0 0,8 2 3 15,5 4-2-15,3 1 3 0,2 4 2 0,6 2-1 16,-2 2-2-16,0 1-3 0,-2 4-3 16,-6 0-6-16,-5 4 0 0,-6-1-4 0,-6 1 1 15,-8 2 9-15,-8-1-8 0,-9 1-1 0,-2 2-1 16,-10-2-8-16,-10 0 13 0,-5 0 6 0,-13-1 5 15,-5 0 2-15,-6-4 4 0,0-3 1 0,-1-3-1 16,6-3 5-16,2-2-5 0,5-3-2 16,6-3-1-16,7-3-8 0,5-3 5 0,4-3 1 15,6 0-6-15,7-4-16 0,2-5-67 0,5-3-59 16,7-5-36-16,7-4-22 0,5-7 13 16,7-3-32-16,-3 5-181 0,-9 7-751 0</inkml:trace>
  <inkml:trace contextRef="#ctx0" brushRef="#br0" timeOffset="134984.6809">8645 2588 405 0,'0'0'630'0,"0"0"-193"16,0 0-89-16,0 0-71 0,0 0-53 0,0 0-76 0,0 0-67 16,0 0-36-16,0 0-4 0,0 0 26 15,0 0 15-15,0 0-6 0,0 0-18 0,38 137-27 16,-38-96-3-16,-1 0-6 0,1 2 1 0,0-2 1 16,0-1-11-16,1 0 2 0,0-6-4 15,1-2-3-15,2-3-3 0,-2-4 5 0,-1-2 4 16,0-3-7-16,0-6 6 0,0-4-7 0,2-2-5 15,-3-5 7-15,2-1-3 0,-2-2 12 0,0 0 18 16,0 0 19-16,0 0 22 0,0-5-5 16,0-6-21-16,-5-4-27 0,2-4-18 0,-4-6-6 15,2 0 0-15,-2-5 10 0,3-2-9 0,-3-4-2 16,4-4-4-16,0-2-2 0,3-3-5 0,0-3 2 16,4-2 1-16,5-2-4 0,0 1 4 15,2 0-2-15,2 8 0 0,-2 6 6 0,0 8 0 16,-1 8 1-16,-1 8-5 0,-2 3-7 0,-3 3-6 15,6 4-5-15,-3 2 0 0,2 1-3 0,0 2 3 16,2 9-1-16,-1 3 2 0,-4 7 11 0,3 4-1 16,-5 3 5-16,-1 1 2 0,-3 4-1 15,0 2 3-15,-7-1 5 0,-4 0 0 0,-1 1-5 16,-6-2 7-16,2-1-4 0,-2-3 1 0,0-1 11 16,-1-3-5-16,1-2 1 0,4-1 1 0,0-2-5 15,1-1 3-15,4-6 0 0,5 0 0 0,-3-3-1 16,5-2-3-16,2 0 1 0,0-1 2 15,0 2 4-15,8-3 5 0,0 2 7 0,3 1 0 16,3 0-1-16,4-2-1 0,3-1-4 0,3 0-2 16,4 0-2-16,2 0 0 15,1 1-3-15,1 0-1 0,5 2 3 0,-4-1-6 0,1 0 1 16,-2 0-5-16,-5-2-5 0,0 1-3 0,-6-1-13 16,-1 1-16-16,-5-4-38 0,-2 0-62 15,-4-1-90-15,-2-1-171 0,-2-1-401 0,-2 0-665 0</inkml:trace>
  <inkml:trace contextRef="#ctx0" brushRef="#br0" timeOffset="135199.7867">9135 2716 1480 0,'0'0'454'0,"0"0"-71"16,0 0-81-16,0 0-66 0,0 0-32 16,0 0-40-16,0 0-58 0,0 0-41 0,0 0-37 15,0 0-27-15,0 0-17 0,0 0-5 0,0 0 3 16,0 0 10-16,-47-22 14 0,47 51-1 15,0 1 6-15,2 2-10 0,5-1 0 0,2-1 1 16,-1-1-6-16,0-3 3 0,2-2-2 0,-1-1-2 16,-1-4-1-16,-4-2-4 0,3-2-7 0,-4-3-22 15,1-2-38-15,-2-3-72 0,-1-3-136 16,-1-3-315-16,0-1-1026 0</inkml:trace>
  <inkml:trace contextRef="#ctx0" brushRef="#br0" timeOffset="135358.7158">9111 2217 2329 0,'0'0'295'0,"0"0"-199"0,0 0-41 0,0 0-18 15,0 0-6-15,0 0-31 0,0 0-63 0,0 0-35 16,0 0-1-16,0 0 23 0,0 0 48 0,0 0 25 16,0 0-17-16,59 96-22 0,-30-57-44 0,2 4-88 15,-9-10-217-15,-4-9-769 0</inkml:trace>
  <inkml:trace contextRef="#ctx0" brushRef="#br0" timeOffset="135876.4851">9486 2862 1462 0,'0'0'981'0,"0"0"-768"0,0 0-76 15,0 0-34-15,0 0-12 0,0 0-12 16,0 0-9-16,0 0-6 0,0 0-1 0,-53-119-4 16,46 101-15-16,4 1-8 0,-3 1-12 0,4 2-8 15,-1 2 1-15,-3 2 2 0,4 5-1 0,1 2-2 16,0 3-9-16,1 0-16 0,-1 0-21 15,1 0-19-15,-1 5-12 0,-3 5 12 16,3 8 16-16,-1 6 21 0,-1 3 16 0,-2 5-2 0,4 2 1 16,0-1 0-16,0-1-1 0,1 1 1 0,0-2-1 15,1 0-1-15,2-2-3 0,2-3-3 0,-1-4 2 16,2-2 2-16,-3-6 2 0,1-5 1 16,0-2-2-16,-2-4 2 0,-1-2 7 0,-1-1 13 15,0 0 14-15,0 0 12 0,1 0 2 16,0-3 0-16,1-5-5 0,1-1-17 0,0-9-12 15,1-3-11-15,2-5-7 0,1-3 2 0,-3 0 2 16,4-1 3-16,-1-3-5 0,-1 0-1 0,3-3-1 16,0 0-3-16,0 2 2 0,0 6 4 0,-4 3-2 15,1 9 1-15,-3 7 1 0,-3 3-8 0,1 5-7 16,-1 1-21-16,0 1-24 0,2 8 8 16,1 7 7-16,0 6 22 0,5 6 28 0,-4 4-3 15,4 2 3-15,-1 1-1 0,0-2-3 0,1-2 0 16,2-3-2-16,1 0 2 0,5-6 0 15,-2-2 0-15,4-2 2 0,-3-6-4 0,2-3 8 16,-1-3 8-16,-1-4 7 0,3-2 8 0,-3-1-2 16,3-8-3-16,1-2-4 0,-1-4-5 0,0-3-6 15,-2-1-3-15,-1-2-4 0,-2 0-3 16,-3-2 3-16,-2 0-6 0,-3-2-1 0,1-3-4 16,-5 0-12-16,-1-1-7 0,0-1-11 0,-1 2-15 15,-5 1-6-15,-4 4-13 0,3 1-14 0,-3 4-11 16,-2 0-49-16,1 4-128 0,5 3-497 0,0 5-844 0</inkml:trace>
  <inkml:trace contextRef="#ctx0" brushRef="#br0" timeOffset="136343.4521">10245 2519 2174 0,'0'0'230'0,"0"0"-50"0,0 0-58 15,0 0-18-15,0 0-10 0,0 0-23 0,0 0-33 16,0 0-29-16,0 0-24 0,0 0-8 0,0 0 6 15,0 0 9-15,0 0 22 0,0 0 6 16,16 82-3-16,-10-52-3 0,-1 2-4 0,-1 0-5 16,-2 4-1-16,-1 1-2 0,1 0-6 0,-2 2 7 15,0-1 0-15,0 0-4 0,0-1-5 16,-2-3-16-16,1-4-18 0,-1-2-30 0,-2-5-38 16,0-4-88-16,2-1-144 0,1-7-345 0,0-5-825 0</inkml:trace>
  <inkml:trace contextRef="#ctx0" brushRef="#br0" timeOffset="136710.2104">10450 2588 2177 0,'0'0'262'0,"0"0"-71"16,0 0-55-16,0 0-13 0,0 0 3 0,0 0-20 16,0 0-34-16,0 0-38 0,0 0-34 15,0 0-21-15,0 0-4 0,0 0 7 0,0 0 10 16,-49 31 9-16,32-6-3 0,0 0 3 15,-4 1 1-15,0 1 1 0,1-3 7 0,-4 0-7 16,1 0-3-16,1-4 0 0,1-2-4 0,2-1 4 16,0-4 2-16,7-1-2 0,1-4-2 0,3-2 0 15,4-3-2-15,1-1-2 0,3-2-4 0,0 0-6 16,0 0-9-16,3 0-5 0,1 0 4 16,4 0 6-16,2 0 10 0,3-2 9 0,4 2-3 15,4 0 3-15,0 0 0 0,2 0 3 0,5 0 2 16,0 2-4-16,1 1-1 0,3 0 0 0,-1 2-3 15,0 1 0-15,-1 0 2 0,-3-1-2 16,0 2 3-16,0-2-1 0,-4 1 3 0,1 0 0 0,0-1 1 16,-2-2-6-16,-3 0-9 0,-3-2-11 15,-1-1-16-15,-4 0-16 0,-2 0-21 0,-3-1-29 16,-1-4-54-16,-1-1-116 0,-2 0-276 16,1 2-881-16</inkml:trace>
  <inkml:trace contextRef="#ctx0" brushRef="#br0" timeOffset="136931.6405">10809 2553 2140 0,'0'0'217'0,"0"0"-10"0,0 0-33 0,0 0-9 16,0 0-14-16,0 0-43 0,0 0-50 16,0 0-34-16,0 0-30 0,0 0-16 0,0 0 3 15,0 0 5-15,0 0 13 0,0 0 9 0,-33 78 1 16,33-49-4-16,0-1-1 0,3 3-2 0,2-2-2 15,-1 0 0-15,1-1 1 0,-1-2-6 16,3 0-1-16,-4-3-8 0,4-3-18 0,-4-1-29 16,3-5-73-16,-2-1-157 0,-3-3-469 0,-1-5-846 0</inkml:trace>
  <inkml:trace contextRef="#ctx0" brushRef="#br0" timeOffset="137103.1848">10769 2256 2291 0,'0'0'91'0,"0"0"1"0,0 0-34 0,0 0-8 16,0 0 0-16,0 0-27 0,0 0-92 15,0 0-80-15,0 0-3 0,0 0 20 0,0 0 72 16,0 0 57-16,0 0-13 0,0 0-20 0,41 117-18 16,-23-74-43-16,-1 0-173 0,-5-11-557 0,-4-10 37 0</inkml:trace>
  <inkml:trace contextRef="#ctx0" brushRef="#br0" timeOffset="137594.3888">10958 2696 1752 0,'0'0'262'0,"0"0"-57"0,0 0-1 15,0 0-8-15,0 0-32 0,0 0-29 0,0 0-28 16,0 0-20-16,-21-118-8 0,20 111-15 16,0 3-8-16,1 3-16 0,0 1-18 0,0 0-16 15,-2 0-19-15,2 0-28 0,0 1-24 0,0 6-1 16,0 4 13-16,0 5 25 0,0 8 25 0,3 0 8 15,-1 7-1-15,1-1-2 0,2 4 1 0,-1-3 0 16,-1-1-3-16,1-4 3 0,0-1-2 16,-2-4-3-16,1-2-2 0,-1-3 0 0,-1-4-1 0,2-3-5 15,-2-1-3-15,2-4-6 0,-2-3 2 16,-1-1 14-16,0 0 15 0,1-5 7 0,-1-5 2 16,0-2-6-16,0-6-7 0,0-2-1 0,0-4 1 15,2-2 0-15,-2 0-1 0,3-2 0 16,0-1 2-16,0 0 0 0,0-1-3 0,2 3-3 15,-2 2-4-15,1 2 0 0,1 5 2 0,-2 7 3 16,-1 3-3-16,-2 5-11 0,2 3-13 16,-2 0-22-16,2 0-11 0,2 3 4 0,0 3 7 15,2 5 20-15,2 3 12 0,3 5 3 0,1-1 7 16,2 1 1-16,0 1 3 0,4-2-2 0,-2 1 1 16,4-3 0-16,0-3 2 0,0-1 1 0,2-4 1 15,-2-3 1-15,-2-4 3 0,1-1 5 16,-3 0 7-16,0-7 10 0,-2-2 4 0,0-3 4 15,-3-1 1-15,-2-1 2 0,-3-2 5 0,-2-1-2 16,-3-2-4-16,-1 1-6 0,0-1-9 0,-3 1-8 16,-3 0-2-16,1 3-9 0,-1 1-6 15,0 1-8-15,1 3-8 0,0 1-6 0,2 2-12 16,-1 4-15-16,2 1-37 0,0 2-78 0,1 0-108 16,1 4-169-16,-1 2-519 0,1-1-365 0</inkml:trace>
  <inkml:trace contextRef="#ctx0" brushRef="#br0" timeOffset="138316.495">11561 2475 2925 0,'0'0'61'15,"0"0"-5"-15,0 0 8 0,0 0-4 0,0 0-8 16,0 0-25-16,0 0-20 0,0 0-3 0,0 0-3 16,0 0-1-16,0 0-3 0,0 0-2 0,0 0-3 15,0 0 1-15,20-99 0 0,-20 99-3 0,0 0-5 16,0 2-5-16,-1 7 3 0,-4 5 9 16,-3 5 7-16,-3 7 14 0,-2 4-6 0,-1 2-1 15,-4 1 0-15,1 2-5 0,0-1 3 0,1 1-3 16,4 0 2-16,1-2-1 0,1 0-2 15,2-1 2-15,6-2-2 0,-1-2 1 0,3-4 0 16,0-2-2-16,4-5 0 0,2-2-2 0,2-5 2 16,-2-2 3-16,1-2 2 0,0-2 6 15,-1-4 2-15,1 0 12 0,2 0 2 0,1-5 7 16,0-2 4-16,2-2-7 0,0-2 5 16,0-1-7-16,0-2 0 0,-1-1-4 0,0 1 0 0,-4-3 1 15,1 1-5-15,-2 0 2 0,-2 1-5 16,-1 4 3-16,0 1-1 0,-2 3 1 0,-1 4-2 15,0 0-5-15,0 2-1 0,0 1-8 0,0 0-2 16,0 0-5-16,0 0-5 0,0 0 0 0,0 0-5 16,0 0-2-16,0 1 2 0,0 1-3 0,0-1 2 15,0-1-3-15,0 0-1 0,0 2 0 16,0 0 3-16,0 2 8 0,0-1 3 0,0 2 8 16,0 1-3-16,2 0-1 0,0 0 3 0,-1-2-2 15,0 1 2-15,0-2-1 0,1-1-1 0,-2 0 0 16,1 0 0-16,-1-1 2 0,0-1 2 15,1 0 1-15,-1 0 0 0,0 0 1 0,0 0 3 16,0 0 1-16,0 0 6 0,0 0 1 0,0 0 1 16,0 0 5-16,0 0 0 0,0 0 0 0,0 0 1 15,0 0-2-15,0 0-6 0,0 0-2 16,0 0-2-16,0 0-8 0,0 0 5 0,0 0-5 16,0 0-5-16,0 0 2 0,0 0-6 15,0 3-1-15,0 0-8 0,0 3 4 0,0 6-1 0,-2 6 6 16,-1 5 6-16,1 6-8 0,-2 6 10 15,-1 0-5-15,3 4 2 0,-2 0 7 0,1-1-8 16,0 2 2-16,1-2-2 0,1-2-2 0,-1-2-1 16,2-4-3-16,0-2-9 0,0-4-17 15,0-1-22-15,5-3-42 0,2-4-69 0,-1-4-144 16,2-6-1078-16</inkml:trace>
  <inkml:trace contextRef="#ctx0" brushRef="#br0" timeOffset="139037.6976">12606 2488 2551 0,'0'0'68'0,"0"0"-66"0,0 0-18 15,-8-131 38-15,8 106 55 0,0 6 27 16,0 7 9-16,0 2-14 0,0 5-37 0,0 2-32 16,1 2-21-16,1 1-39 0,-1 1-35 0,3 9 2 15,3 3-1-15,3 11 33 0,1 8 31 16,3 10 4-16,-2 7 3 0,3 4-3 0,-2 1 0 16,-1 2 0-16,2 2 2 0,-3-4-7 0,0-2-2 15,-2-5 0-15,0-5-5 0,-3-5 2 0,3-6 2 16,-4-6-2-16,-1-7 3 0,-2-4 3 0,0-5 3 15,0-3 0-15,-1-4 7 0,-1-1 11 16,1-1 14-16,-1 0 13 0,2-2 8 0,-2-3-4 16,1-2-19-16,-1-6-13 0,1-1-17 0,1-5-5 15,3-3 2-15,-1 1 0 0,1-4 3 0,1 1-5 16,1 1-2-16,-1 2 0 0,1 1-5 0,0 5 5 16,-4 4 2-16,1 5-4 0,-3 4 1 15,-1 2-11-15,0 0-15 0,0 0-23 0,2 5 1 16,0 3 6-16,4 4 15 0,1 1 27 15,4 3-1-15,1 3 8 0,2-3-2 0,-1 1-2 16,4-2 6-16,-2-2-10 0,1 0 4 0,2-3-3 16,-3-2-3-16,3-3-3 0,-3-2-4 15,1-2-1-15,-4-1 2 0,1 0 5 0,-1-5 8 16,-1-2 5-16,-3-1 10 0,2-4 4 0,-4-1 3 16,2-2 1-16,-1-3-5 0,-1-4-5 0,0-4-3 15,-3 0-3-15,2-3-7 0,-1-1 1 0,-2-2-9 16,1-1-15-16,-2 1-4 0,-1-2-13 0,0 3-11 15,0 3-10-15,0 3-25 0,0 4-33 0,-3 4-67 16,2 5-109-16,0 5-235 0,1 5-392 16,0 2 376-16</inkml:trace>
  <inkml:trace contextRef="#ctx0" brushRef="#br0" timeOffset="139476.5432">13562 2350 2554 0,'0'0'133'16,"0"0"-35"-16,0 0 4 0,0 0 16 16,0 0-7-16,0 0-23 0,0 0-30 0,0 0-25 15,0 0-28-15,0 0-21 0,0 0-10 16,0 0 0-16,0 0 11 0,0 0 10 0,-107 89 5 16,89-48-1-16,1 2-2 0,-2-2 1 0,5 0 3 15,-3 0-1-15,2 0 0 0,0-5 0 0,3 1-1 16,1-3-1-16,2-6 0 0,1-2-1 0,4-6-2 15,-1-5-1-15,4-4-7 0,-1-5-4 16,2-3-2-16,0-3 3 0,0 0 6 0,2 0 8 16,1-2 8-16,2-3 6 0,1-4 0 0,5-8 5 15,2-3-2-15,3-8-3 0,1-3-2 0,1-3-4 16,-3-1 9-16,-1-2-1 0,-2-2-1 0,-1-4 0 16,0-1-8-16,-1-5 1 0,-2 1 3 15,0-1-1-15,-5 5 6 0,-1 5 3 0,1 7 2 16,-3 10-1-16,0 5-4 0,0 6-5 0,0 6-7 15,0 3-7-15,0 2-12 0,0 0-27 16,0 8-3-16,1 5 6 0,2 7 11 0,0 7 26 16,4 8 6-16,1 2 0 0,1 5-3 0,3 1-1 15,0 0 0-15,3-1 3 0,2-2-1 0,3-1 0 16,4-2-3-16,0-2-8 0,-2-1-4 16,1-2-16-16,-2-1-26 0,-2-3-52 0,0-3-114 15,-8-8-278-15,-2-6-1108 0</inkml:trace>
  <inkml:trace contextRef="#ctx0" brushRef="#br0" timeOffset="139668.554">13195 2762 2550 0,'0'0'35'0,"0"0"-13"0,0 0 5 15,0 0 6-15,0 0-18 0,0 0-16 16,0 0-24-16,0 0-10 0,0 0 17 0,0 0 6 15,136-74 3-15,-82 60-6 0,6-3-13 0,6-1-20 16,3 0-32-16,1-4-45 0,-1 0-103 16,-15 5-264-16,-20 6-932 0</inkml:trace>
  <inkml:trace contextRef="#ctx0" brushRef="#br0" timeOffset="140047.7534">13817 2427 758 0,'0'0'268'0,"0"0"2"16,0 0 56-16,0 0 22 0,0 0-20 0,0 0-86 16,0 0-97-16,0 0-66 0,0 0-47 15,0 0-20-15,0 0-4 0,0 0 1 0,0 0 6 16,40-34-1-16,-10 23-5 0,2 0-4 0,5-2 2 16,0 1-1-16,1 0 2 0,0-1 3 15,-4 1-1-15,-1 1-4 0,-3 1-1 0,-5 2-8 16,-7 3-5-16,-6 1-7 0,-4 3-10 0,-5 0-12 15,-3 1-6-15,0 0-15 0,-3 0-18 16,-4 3 4-16,-4 2 5 0,-5 1 14 0,1 2 26 0,-3-1 11 16,1 0 12-16,3 0 7 0,2-2 2 15,3-1-2-15,2 1 1 0,4-1-1 0,-1 0 0 16,1 0 4-16,1 2-1 0,-1-1 3 0,0 4 2 16,-1 4 2-16,3 3 13 0,-1 3 7 15,-1 6 6-15,0 1-3 0,2 2-3 0,0 0-5 16,1-1 2-16,0 1 10 0,0-1-6 0,0 1-5 15,3-2-10-15,2 0-10 0,-2-2-5 0,4-1-2 16,-3 0-5-16,2-1-15 0,-2-2-19 16,2-2-32-16,-2-2-96 0,3-2-218 0,-4-5-676 15,1-3-53-15</inkml:trace>
  <inkml:trace contextRef="#ctx0" brushRef="#br0" timeOffset="140340.3335">14700 2230 2656 0,'0'0'207'0,"0"0"-69"16,0 0-33-16,0 0-2 0,0 0-7 15,0 0-30-15,0 0-27 0,0 0-22 0,-115-66-12 16,95 74 4-16,-1 4-9 0,-4 8 0 0,3 6 0 16,-6 6-2-16,1 4 3 0,-1 3-1 0,0 2 0 15,5 1-4-15,2 1 6 0,2 0 0 16,3-3 1-16,7-4 5 0,4-1-9 0,5-3-1 15,0 0 1-15,3-3-6 0,10-1 7 0,2-2 0 16,6-1-2-16,6-5-1 0,-2-1 2 0,7-2 2 16,4-5 0-16,0-5 3 0,1-2-8 0,3-5-5 15,1 0-8-15,-2-5-12 0,-3-2-12 0,-2-4-28 16,-3-3-45-16,-6 1-55 16,-1-3-103-16,-10 6-268 0,-4 1-1045 0</inkml:trace>
  <inkml:trace contextRef="#ctx0" brushRef="#br0" timeOffset="141009.974">14315 2596 1266 0,'0'0'285'15,"0"0"-126"-15,0 0 4 0,0 0 11 16,0 0 5-16,0 0-28 0,0 0-52 0,0 0-19 16,0 0-2-16,0 0 0 0,0 0-6 0,0 0-16 15,148-59-13-15,-108 43-10 0,-1 1-1 16,4-2 7-16,-5 0 9 0,0-1 5 0,-1 1 6 15,-5 1-6-15,-3 4-12 0,-7 3-3 0,-3 2-9 16,-7 2-8-16,-4 3 1 0,-6 2-9 0,-1 0-8 16,-1 0-9-16,0 6-4 0,1 4-3 15,2 7 6-15,0 8 8 0,-1 4 0 0,1 5 7 0,3-1-3 16,-3 2 0-16,3-2 0 0,-1-1-4 16,3-1-3-16,-1-1 3 0,-2-3 0 0,3-4 0 15,-3-3-2-15,0-2-2 0,-2-4-5 16,1-1 5-16,-2-6 3 0,-2-2-1 0,1-1 6 0,-1-3-6 15,0 1 5-15,0-2 12 0,0 0 16 16,0 0 15-16,0 0 11 0,0-5 3 16,-2-3-20-16,-3-5-13 0,1-3-15 0,-4-6-18 15,4-3 4-15,-3-2-3 0,3-4-3 0,0-2 0 16,3-1-3-16,1-7 0 0,1 0-2 0,7-5 0 16,2-1-4-16,6-3 1 0,-2 2 1 0,4 1 0 15,0 4 3-15,-1 4-3 0,2 4-4 0,-1 8 2 16,0 3-7-16,-4 10-2 0,1 4-5 15,-2 4-9-15,0 5-3 0,-1 1-1 0,2 2-2 16,-2 6-3-16,-4 3 3 0,-3 5-2 0,-4 5 1 16,-1 4 10-16,-4 3 1 0,-8 3 5 15,-6 3 7-15,-3-2 4 0,-2 3 0 0,-2-2 8 16,3-1 4-16,-1 2 2 0,3-6 7 0,0-1-1 16,4-5 0-16,2 0 0 0,3-5-1 0,3 1 3 15,0-3 0-15,5-2 1 0,0-2 1 0,1 0 2 16,2-1 5-16,0-2 4 0,0 1 6 15,5-1 10-15,0 2 4 0,4 0 10 0,1 0 0 16,2 2-1-16,5-1-3 0,1 0-11 0,2 0-3 16,2-1-2-16,1 1 2 0,4-1 3 0,1 1 1 15,-1 0-3-15,3-1-5 0,-1 2-3 0,0-2-5 16,-1-1-5-16,-3 1-2 0,1-2-8 16,-2 0 1-16,-1 0-1 0,3-1 0 0,-4 0 0 15,-2-2-3-15,1 1-5 0,0 1-8 0,-3-4-17 16,0 2-35-16,-4-1-72 0,-2-2-146 15,-3-1-790-15,-2-1-650 0</inkml:trace>
  <inkml:trace contextRef="#ctx0" brushRef="#br0" timeOffset="141874.3781">2213 4361 2632 0,'0'0'11'0,"0"0"-31"0,0 0-6 0,0 0 6 16,0 0 21-16,-125-39 22 0,119 36 3 0,1 1-7 15,5 1-20-15,0-1-49 0,0 2-67 0,7-3-6 16,4-1 13-16,2-1 40 0,13-2 62 16,2 1 13-16,8-2 0 0,6-2 6 0,8 1 6 15,10-3 6-15,10-1 10 0,5-1 11 0,13-2 7 16,7-2 8-16,13 0 12 0,10 0-1 15,14-1 2-15,10-2-8 0,13-1-13 0,11-2-13 16,10 0-8-16,13 0-10 0,12 0-3 0,8 0-2 16,13-1-8-16,8 2 4 0,9-4-2 0,11 3-2 15,9-3 1-15,13 0-5 0,4-1-1 0,9 0 1 16,9-2 5-16,9 3 0 0,9-1 2 16,7 1 3-16,6 0 1 0,11 0 13 0,9 1 5 15,8 2 3-15,4 0 0 0,8 2 1 0,4 0 0 16,6 3-1-16,7 0 1 0,-1 1-7 0,1 3 0 15,-1 0 1-15,-1 0-3 0,1 0 4 16,-8 1 1-16,-4 0-3 0,-9 1 3 0,-7 3-2 16,-9-3 0-16,-13 0-3 0,-14 1 0 0,-14 0-9 15,-17-1 0-15,-20 2-4 0,-21-2-4 16,-21 0 0-16,-21 0-2 0,-30-3-6 0,-23 0-2 16,-27 0-2-16,-23-2-2 0,-23-2 2 0,-20-2-3 15,-16-1-9-15,-14-2-27 0,-14-5-34 0,-6-4-49 16,-7 0-102-16,-3 7-386 0,-2 10-1104 0</inkml:trace>
  <inkml:trace contextRef="#ctx0" brushRef="#br0" timeOffset="161721.3865">666 2833 0 0,'0'0'0'0,"0"0"0"15,0 0 0-15,0 0 0 0,0 0 0 0,0 0 270 16,0 0 48-16,0 0-56 0,0 0-97 0,0 0-124 16,-45-117-110-16,38 103-83 0,5 7 46 15,-3 0 59-15,2 0 75 0,3 7 72 0,0 10-22 16,8 12-9-16,3 11-43 0,3 9-3 0,4 7-6 15,3 7-5-15,2 2 24 0,1 1-1 0,-1-2-5 16,0 0-6-16,1-6 1 0,-2-1-4 16,0-3-5-16,-1-1-6 0,-2-3-11 0,0-3-5 15,-3-2-10-15,1-3-6 0,-4-3-9 0,1-4-19 16,-4-5-66-16,-3 0-86 0,0-7-102 16,0-3-74-16,-4-5 272 0,-3-4 106 0</inkml:trace>
  <inkml:trace contextRef="#ctx0" brushRef="#br0" timeOffset="163622.5208">620 2998 0 0,'0'0'0'0,"0"0"0"15,0 0 90-15,0 0 92 0,0 0-22 0,0 0 1 16,0 0 1-16,0 0 44 0,-91-136-22 0,75 113-8 16,-5-6-8-16,4 4-71 0,3 0-25 0,-3 1-60 15,6 5-41-15,-1-3-5 0,2 7 3 16,1-5 31-16,0 1-1 0,5 3-21 0,-3-2-9 15,5 2 1-15,2 1 8 0,0 2-1 0,0-1 1 16,2 9 4-16,7-8-5 0,-1 6-6 16,4-1-3-16,1-2 2 0,1 5 13 0,0 0 14 15,-1 3 8-15,7 2 4 0,5 1 7 0,6 10-22 16,1 4 10-16,2 9-1 0,1 4-8 0,-3 2 18 16,-2 5-9-16,-6 0 6 0,-3-2 2 15,-2 0 6-15,-3 1-5 0,-4-1 0 0,-3 2-3 16,-5-1 5-16,-3 1 1 0,-1-1-4 0,-2 0-1 15,-6 0-7-15,-3-1-6 0,-1 0-8 0,-2-1-7 16,-2-3-9-16,3-4-10 0,-2-1-16 0,4-5-30 16,2-1-68-16,4-5-70 0,-1-3-50 15,6-2-19-15,0-4 35 0,7-4 212 0,1-1 42 16,3-9 0-16,2-2 0 0,3-7 0 0,0-3 0 16,2-3 0-16,0-3 0 0,0-5 0 0,-2-3 0 15,1-1 0-15,-2 0 0 0,0 3 0 16,-2-2 0-16,-3 4 0 0,-1 3 155 0,-1 6 279 15,-5 5-27-15,0 6-52 0,1 3-77 0,-3 5-103 16,-1 1-93-16,0 3-67 0,0 0-66 0,0 3-32 16,0 2 18-16,1 6 18 0,0 2 38 15,2 7 39-15,5 4-4 0,1 7-3 0,1 5-2 16,2 4-5-16,5 3 4 0,-2 2 4 0,3 1-4 16,2-1-5-16,-3-3-5 0,1 0-5 0,-2-6 2 15,1 0-1-15,-4-5 0 0,2-2 2 16,-3-5 4-16,-1-3 0 0,-2-4 2 0,-4-3 3 15,2-4 13-15,-4-1 34 0,1-5 38 0,-1 0 34 16,-3-4 26-16,0 0-4 0,0 0-48 16,0-5-45-16,-3-2-44 0,-3-5-22 0,-3-2 3 15,0-2 9-15,-2-6-6 0,0-5-7 0,-4-3-4 16,0-4-6-16,-2-5-1 0,2-2-4 0,-3-5 6 16,3-2 1-16,-2-4 3 0,2 1 3 0,0-1-5 15,4 3-6-15,1 3-7 0,0 4-3 16,6 3-6-16,0 6 0 0,4 5-1 0,0 3-5 15,6 3 0-15,3 4-2 0,1 2 2 0,2 0 0 16,1 5-3-16,4 1-6 0,-2 2-10 0,3 2-7 16,0 6-2-16,-3 0 5 0,1 5 5 15,-3 5 8-15,1 4 15 0,-3 4 9 0,-3 6 8 16,-1 3 11-16,-1 3-1 0,-5 3 1 0,-1 3 1 16,0 1-1-16,-4 2 1 0,0-1-4 0,-5 1 6 15,1-2 1-15,2-2 1 0,-2-1 7 16,-1-2-6-16,1-3 1 0,3-1-1 0,-1-3 4 15,3-2-7-15,-2-1 2 0,4-3 1 0,1 0-6 16,0-3 6-16,0 0-6 0,6-1-1 16,-2-4 1-16,4 2-1 0,1-3 0 0,3 0-2 15,-2-2 5-15,7-2 6 0,-4-2 10 0,6-1 6 0,-1-2 0 16,3-1 8-16,1-4-1 0,7-5 0 16,4-9 7-16,4-6-22 0,-1-4-3 0,-1-4-1 15,-9 2-6-15,1-2 12 0,-5 0 1 16,-2-1 0-16,-1-2 0 0,-5-3 6 0,2 1 3 0,-6-4-2 15,-2-2-7-15,-3 0-8 0,-5-2-3 16,0 0 0-16,-2 0 8 0,-8 2 6 0,-2 5 8 16,-5 2 9-16,-1 2 1 0,2 6 1 0,-1 8 1 15,-1 5-13-15,5 6-7 0,-1 5-19 16,1 3-24-16,2 1-15 0,5 4-15 0,-2 3 4 16,-1 5 5-16,-2 3 9 0,1 7 11 0,0 6 11 15,0 3 7-15,1 6 5 0,0 4 3 16,5 4-5-16,-2 0-3 0,5 1-4 0,1-2 0 15,6 1-5-15,4 2 4 0,4-1-5 0,6-3-3 16,3-7 7-16,-1-14-1 0,0-9 11 0,-5-7 11 16,1-3 4-16,0-3 10 0,-4 0 12 15,4-7 6-15,-5-5 10 0,4-3 0 0,-4-6-2 16,3-6-7-16,-4-3-9 0,-1-3-7 0,-2-1-5 16,-6 1 1-16,1-2 2 0,-4 0 2 0,-4-2-4 15,-5-1-10-15,-3-1-6 0,-1 0-11 0,-6 1-2 16,1 1-8-16,0 3 3 0,1 3-2 0,-1 6-2 15,5 7 9-15,-2 7-11 0,5 5-11 16,4 2-14-16,-1 4-40 0,6 0-40 0,-1 0-31 16,2 4-10-16,0 1 15 0,0 1 35 0,1 0 37 15,1 1 17-15,7-3 15 0,-3 0 9 0,1-1 16 16,2-3 22-16,2 0 22 0,-2 0 21 16,0-3 14-16,1-4 10 0,0-1 4 0,-1-4 4 15,-2-2 2-15,2-1-4 0,-1 1-1 0,0-2-5 16,-1 4 7-16,-3 2 6 0,-2 3 6 15,-1 6 4-15,1-1-12 0,-2 2-19 0,0 0-25 16,0 2-28-16,0 1-38 0,3 5 2 0,0 3 19 16,4 7 7-16,-2 4 27 0,5 5-5 15,0 3-8-15,2 1 3 0,3 3-2 0,-3-2 2 16,5-1-8-16,-4 0 5 0,2-1-2 0,-1-1-1 0,-1-3 3 16,0-2-7-16,-1-3 2 0,-1-4 0 15,-5-2-4-15,2-4 5 0,-2-2-1 0,-1-4 0 16,-4-1 2-16,3-2-1 0,-3-1 8 0,-1 0 19 15,1-1 27-15,-1 0 25 0,0 0 20 16,0 0 6-16,0-4-7 0,0-2-32 0,-6-6-35 16,1-3-28-16,-3-5-23 0,-2-4 8 0,0-3 7 15,-3-1 0-15,0-4 4 0,-1-2-7 0,0-2-3 16,-3-1 1-16,5-3-7 0,-4 1 7 16,6 4-1-16,2 0 2 0,0 5 2 0,1 5-1 15,3 5 3-15,-1 4-5 0,4 4 3 0,-1 5-11 16,2 2-7-16,0 3-10 0,0-1-16 0,0 3-8 15,1-1 7-15,2 0 7 0,5 0 9 16,2 1 6-16,0 0-8 0,1 0-7 0,2 7 0 16,2 3 1-16,-1 4 3 0,1 4 7 0,-2 5 1 15,-2 3 15-15,-1 5 7 0,0 0 3 16,-3 2 6-16,-3 1-4 0,0 0 2 0,-2-2 0 16,-2-1 7-16,0 1-1 0,0-4-1 0,-6-1 3 15,3-3-5-15,-3-2 6 0,2-4-1 0,-2-3 0 16,4-6 1-16,0-2-3 0,1-4 3 0,1-2 2 15,0-1 2-15,0 0 1 0,0 0 5 0,0 0 7 16,2-2-3-16,-1-2 5 0,1-1-6 0,3-2-6 16,0-4 1-16,4-5-8 15,1-4-4-15,1 0-5 0,2 1-5 0,-1 1 1 0,1 2-1 16,-1 2 2-16,0 1-5 0,2 2 3 0,-3 2-1 16,1 2-6-16,-3 4 3 0,0 1-13 15,-3 2-4-15,2 1-1 0,-1 6 3 0,-3 3 9 16,2 2 8-16,-3 4 8 0,4 0-3 0,-5 5 4 15,-1 1-1-15,-1 0 1 0,0 3 5 16,-3-1-3-16,-4 0 7 0,-2-1 0 0,2-1-4 16,-3-1 7-16,-1-2-6 0,-2-1-2 0,0 0-1 15,1-4 1-15,-3 1-3 0,3-4 1 0,-1 0 0 16,-2-3-1-16,3-3-1 0,0 0 1 16,1-4-5-16,0-1-6 0,-2 0-12 0,1-3-25 15,1-6-37-15,1-5-50 0,1-5-69 0,4-4-120 16,-1-5-186-16,5 4-289 0,0 7 85 0</inkml:trace>
  <inkml:trace contextRef="#ctx0" brushRef="#br0" timeOffset="163933.1765">1861 2193 1163 0,'0'0'298'0,"0"0"-92"0,0 0-81 0,0 0-49 15,0 0-19-15,0 0-18 0,0 0-24 16,0 0-1-16,0 0 13 0,0 0 15 0,0 0 21 15,0 0-5-15,0 0-15 0,25 146 1 0,-14-110-9 16,3 1-3-16,-2 3-3 0,0-1-15 16,4-3 0-16,-2-3-3 0,0-2 6 0,3-3 5 15,-3-6 1-15,3-1 0 0,-3-5-3 0,1-2-5 16,-3-3-2-16,1-1 0 0,-3-4-2 16,-2 0 1-16,1-4 3 0,1-1 2 0,-1-1 7 15,-1 0 6-15,0-3 6 0,1-3 6 0,1-4-1 16,3-3-4-16,-1-2-8 0,0-4-8 0,2-2-6 15,1-1-7-15,-3-2-3 0,1 0-8 0,-3-1-8 16,-1-1-14-16,0 1-31 0,-3 2-42 0,-3 0-69 16,-2 2-115-16,-1 3-233 0,0 4-402 15,0 5 97-15</inkml:trace>
  <inkml:trace contextRef="#ctx0" brushRef="#br0" timeOffset="164236.9851">2260 1877 1108 0,'0'0'566'16,"0"0"-464"-16,0 0 10 0,0 0 19 0,0 0 41 15,0 0 17-15,0 0-20 0,0 0-37 0,0 0-47 16,0 0-38-16,0 0-34 0,0 0-27 0,0 0-27 16,0 0-10-16,-26-56 6 0,22 74 15 15,2 11 21-15,-2 6 14 0,0 7 2 0,0 3-2 16,-2 2 2-16,4 3-3 0,-2-2-1 0,3 1-1 15,1-2-2-15,0-3 3 0,6-6 0 16,2-1 1-16,3-5-2 0,1-4-1 0,2-3 3 16,3-3 3-16,0-3-1 0,2-4 0 0,2-3 1 0,0-1-1 15,1-6 1-15,0-3 4 0,4-2 2 16,-3-4 1-16,0-5 0 0,3-3-3 16,-3-2-6-16,-3-2-11 0,1-4-21 0,-3-2-42 15,-5-1-56-15,-4-1-83 0,-1-2-170 0,-5 8-344 16,-3 5-536-16</inkml:trace>
  <inkml:trace contextRef="#ctx0" brushRef="#br0" timeOffset="164980.6043">2278 2290 1327 0,'0'0'141'0,"0"0"-23"0,0 0 41 0,0 0 34 15,0 0-20-15,0 0-47 0,0 0-56 16,0 0-41-16,0 0 3 0,0 0 2 0,0 0 0 15,0 0 1-15,55-116 4 0,-37 92-2 0,0-1 2 16,-2 1-2-16,0-1-2 0,-2 1 0 16,1 0-3-16,-4 2-4 0,0 3-2 0,-5 1-2 15,0 4 2-15,-3 4 2 0,-1 3 5 0,-1 4 4 16,-1 0-1-16,0 3 2 0,0 0-14 16,0 0-14-16,0 0-11 0,0 3-20 0,0-1-14 15,0 2-25-15,0 3 10 0,0 5 12 0,3 5 20 16,4 5 30-16,-2 4-6 0,4 1 1 15,-1 2-4-15,2 0 1 0,0 0-2 0,0 1 1 0,1-5-1 16,-2-2 1-16,0-3 2 0,-4-1 0 0,4-3-1 16,-5-2 0-16,1-4-3 0,-1-2-1 15,-1-2 4-15,-2-4 3 0,0-1 11 0,-1-1 17 16,0 0 12-16,0 0 14 0,0 0 9 0,0 0 6 16,0-6-12-16,0-3-18 0,0-6-23 0,-2-3-22 15,-3-5-3-15,-1-4 4 0,-1-3 2 16,-2-2 7-16,0-4-4 0,-2-3-3 0,-2-1-1 15,-2 0-6-15,2-3 2 0,0 5 0 0,-1 4-1 16,2 4 2-16,2 8 2 0,0 7 0 0,6 7 3 16,0 3-6-16,1 4-5 0,3 0-11 15,0 1-20-15,0 0-26 0,0 4-6 0,1 5 11 16,6 7 20-16,2 5 30 0,1 4 9 0,2 2 2 16,1 0 0-16,5 0-1 0,1-3 0 15,-1-3-2-15,0-2-1 0,0-2 1 0,0-2 1 16,-3-3 1-16,-1-1-4 0,-1-3 2 0,-2-3-1 15,-2-2 3-15,1-1 7 0,-5-2 3 16,0 0 6-16,-3 0 8 0,3-5 7 0,-2-2 2 0,-2-2 3 16,3-4-9-16,1-5-8 0,-3-1-6 0,0-3-7 15,-1-4 3-15,0-1-1 0,-1-2 1 16,0-2-4-16,0-3-6 0,0 0 1 0,-1 0-3 16,0 2 2-16,-1 4 4 0,2 7-3 0,0 4 1 15,0 7 1-15,0 4 0 0,0 5-2 0,0 0 0 16,0 1-6-16,0 0-12 0,0 0-11 15,0 2-19-15,0 6 11 0,3 6 14 0,4 5 14 16,2 3 20-16,3 5-6 0,4 0-1 0,-2 3 0 16,4-3-1-16,0 0 1 0,-1-1-5 0,3-2 3 15,-2 1-3-15,1-2-1 0,-1 2 3 16,-2-2-1-16,1 0-4 0,-4 0-6 0,0 2-19 16,0 0-22-16,-2 1-42 0,-2 2-76 0,-6-2-111 15,0-6-305-15,-2-5-1020 0</inkml:trace>
  <inkml:trace contextRef="#ctx0" brushRef="#br0" timeOffset="165346.449">622 4330 1551 0,'0'0'1063'0,"0"0"-1058"0,0 0-16 0,0 0 9 16,0 0 23-16,0 0 38 0,0 0 21 0,-124 101-1 16,108-88-30-16,-1 0-36 0,11-8-4 0,-10 7 12 15,11-6 21-15,4-6 23 0,5-9-3 16,29-24-36-16,22-21 0 0,16-19-4 0,15-17-7 16,46-46 28-16,31-33-2 0,26-22-16 15,16-9-7-15,-21 30-4 0,-12 20-6 0,-8 18 9 16,-4 11-3-16,-1 8-3 0,-4 9 0 0,-8 6-5 15,-7 9-2-15,-11 8 1 0,-14 12-1 0,-13 6-1 16,-12 10 0-16,-11 7-3 0,-14 8-3 0,-11 7 6 16,-10 5 0-16,-10 6 3 0,-10 6 0 0,-7 5-8 15,-7 3-6-15,-6 3-8 0,-4 3-20 0,0 0-19 16,-2 0-41-16,-7 2-33 0,-5 5-37 16,-6 5-62-16,-8 6-112 0,5-4-265 0,5 1-920 15</inkml:trace>
  <inkml:trace contextRef="#ctx0" brushRef="#br0" timeOffset="208571.4807">4087 5398 2340 0,'0'0'138'0,"0"0"-32"0,0 0-23 16,0 0 8-16,0 0 14 0,0 0-7 16,0 0-31-16,0 0-28 0,0 0-23 0,0 0-19 15,0 0-19-15,0 0-19 0,-16-23-21 0,16 32 8 16,0 7 14-16,5 5 21 0,1 7 27 15,1 4 1-15,0 2 2 0,-2 0 0 0,2 1-2 16,-2 1-3-16,0-2-2 0,-2 0 0 0,0-1-3 16,-1 0-8-16,-1-3-7 0,0 0-16 0,0-2-27 15,1 0-47-15,-1-4-75 0,3-3-126 16,-2-7-220-16,1-5-795 0</inkml:trace>
  <inkml:trace contextRef="#ctx0" brushRef="#br0" timeOffset="208989.6164">4156 5202 1997 0,'0'0'67'0,"0"0"13"16,0 0-24-16,-122-63 5 0,85 52 12 0,-1 1-1 16,-2 3-2-16,0 4-1 0,-1 3-10 0,-1 0-5 15,4 6-6-15,2 7-13 0,0 4-11 0,4 7-10 16,-2 8-5-16,1 9-7 0,2 9 0 15,2 8-2-15,2 8-2 0,3 5 2 0,3 2 0 16,5 4-2-16,3 2 0 0,5-1-2 0,3 0 1 16,5-4 1-16,2-3-3 0,8-6-1 0,4-5 0 15,8-5-3-15,6-6 2 0,5-5 3 16,6-6 6-16,4-6 0 0,7-6 0 16,-1-7-1-16,6-6-1 0,4-8 6 0,1-5 8 15,1-1 4-15,-2-13 1 0,2-5 2 0,-1-8 4 0,-3-5 3 16,0-6 4-16,-5-7 2 0,-1-3-2 15,-2-5-5-15,-6-3 2 0,-4-4-5 0,-8-3-2 16,-8-3 5-16,-6 1-7 0,-9 0-1 0,-7-1-3 16,-2 1-5-16,-14 0-4 0,-5 2 1 15,-3 2-2-15,-7 6-2 0,-4 7-1 0,-4 7-7 16,-2 10-7-16,-1 8-6 0,0 7-4 0,1 8-7 0,4 5-10 16,1 5-16-16,4 9-28 0,1 6-39 15,6 5-63-15,3 5-142 0,7-6-325 0,7-5-873 16</inkml:trace>
  <inkml:trace contextRef="#ctx0" brushRef="#br0" timeOffset="209607.1415">5091 5535 754 0,'0'0'4'0,"0"0"23"0,0 0 50 0,0 0 63 15,0 0 60-15,0 0 19 0,0 0-24 0,0 0-52 16,0 0-60-16,0 0-43 0,0 0-14 16,0 0 0-16,0 0 17 0,77-53 25 15,-68 80 9-15,-2 4-3 0,0 7-5 0,0 2-27 0,-4 3-13 16,1 1-2-16,-2 1 0 0,-2 0 3 0,0-2 4 15,0-3-6-15,-2-2-2 0,0-4-2 16,-1-1-4-16,1-6 0 0,-2-2-3 16,0-5 0-16,1-3 0 0,0-1 9 0,1-6 8 0,-1-3 12 15,2-2 14-15,0-4 11 0,1 0 13 16,0-1 9-16,0 0 9 0,0-5-14 0,-3-3-20 16,0-6-19-16,0-4-25 0,-1-7-3 0,1-6-6 15,0-3-7-15,2-7 0 0,1-3-8 0,0-3-2 16,3-4-2-16,1-1-3 0,0-2 3 0,1 1 0 15,0-1-1-15,1 4-5 0,1 1 4 16,0 5 1-16,3 5 0 0,-1 7 6 0,2 3-11 16,0 7-4-16,2 1-2 0,4 4-7 0,0 6 2 15,2 2 0-15,3 4-2 0,1 4-7 16,-3 1-11-16,3 5-9 0,1 6-13 0,-2 3-7 0,-1 7-31 16,-3 1-41-16,-2 5-84 0,-1 3-215 15,-8-5-610-15,-1-6 25 0</inkml:trace>
  <inkml:trace contextRef="#ctx0" brushRef="#br0" timeOffset="209946.1912">5176 5970 1250 0,'0'0'775'16,"0"0"-703"-16,0 0-8 0,0 0-1 0,0 0 4 15,0 0 12-15,0 0-5 0,45-140-18 0,-25 115-11 16,7 0-13-16,3-1-10 0,2-1 0 15,4 0-4-15,2 1-3 0,5 1-1 0,-1 3-6 16,2 2-3-16,-5 5 0 0,-4 2 3 0,-1 5-8 16,-2 3-3-16,-7 4-1 0,0 1-8 0,-2 1 7 15,-6 5 1-15,-2 3-2 0,-1 2 3 0,-4 1 2 16,-2 4 7-16,-1 2 5 0,-5 1 12 0,0 3-3 16,-2 1 2-16,0 1-2 0,-2 3-10 0,-1-1 5 15,-5 0-2-15,2 3-2 16,0-3 2-16,-2 2 1 0,2-2-4 0,1 1-3 0,-3-2-2 15,6-3-6-15,0-4 1 0,2-2-3 0,0-3-5 16,0-3-3-16,2-1-8 0,4-2-12 16,1-2-18-16,1-3-22 0,2-2-23 0,1 0-61 15,0-2-177-15,-2-3-481 0,-1 1-456 0</inkml:trace>
  <inkml:trace contextRef="#ctx0" brushRef="#br0" timeOffset="210106.3551">5861 5208 2161 0,'0'0'98'0,"0"0"4"0,0 0-15 0,0 0-10 0,0 0-6 15,0 0-16-15,0 0-25 0,0 0-51 16,0 0-42-16,0 0-10 0,0 0-5 0,0 0 12 16,0 0-1-16,0 0-70 0,23 24-279 15,-16-15-944-15</inkml:trace>
  <inkml:trace contextRef="#ctx0" brushRef="#br0" timeOffset="210659.7587">6126 5662 2520 0,'0'0'44'0,"0"0"-11"0,0 0 4 0,0 0 14 15,0 0 15-15,0 0 6 0,0 0-6 16,0 0-14-16,0 0-15 0,-61 120-11 0,58-93-6 15,1 0-5-15,-1 0-2 0,0 1-1 0,0-2-5 16,2 0-2-16,-2-1-3 0,0-4-2 16,1-2 0-16,1-4 1 0,0 0-2 0,0-6 3 15,-1-1-1-15,1-2 1 0,-1-1 2 0,2-3 6 16,-1-2 8-16,1 2 14 0,0-2 16 16,0 0 14-16,-1-2 9 0,0-3-15 0,0-6-18 15,-3-3-17-15,0-8-18 0,0-4-1 0,0-7-1 0,2-4-2 16,1-5-1-16,1-2 0 0,0-5-4 15,7-2 1-15,-1-1-1 0,3 1 1 16,2 1-1-16,2 3 3 0,1 5-1 0,-1 3-2 16,3 7 2-16,-4 7-6 0,4 4-4 0,-1 6-1 15,1 4-3-15,-1 4 1 0,3 2 1 0,-1 4 0 16,0 1-2-16,2 6-5 0,-2 6-2 0,-4 8-4 16,-2 4 5-16,-2 5 1 0,-3 4 0 0,-3 4 3 15,-3 0-8-15,-5 1 3 0,-6 1 2 16,-2 2-1-16,-7-2 5 0,-3-1 6 0,-4 0 5 15,3-5 10-15,-4 1 6 0,3-6 2 0,1-4 4 16,5-2 3-16,3-3 1 0,0-5 1 16,4-3-1-16,5-2-4 0,4-4-5 0,1-3 2 0,2 0-4 15,0-2-1-15,1 0 5 0,3 0 4 16,5 0 5-16,5 1 4 0,1 0-2 0,4 0-10 16,2-1-2-16,2 0-5 0,5 0 0 15,0 0 0-15,1 0-3 0,3 0 0 0,-1 0-2 0,-1 0-2 16,-2 4-1-16,-1 2-3 0,-2 2-8 15,-2 0-10-15,-2 1-15 0,0 0-26 16,-2 1-48-16,1 1-57 0,-1-3-123 0,-7-1-276 16,-3-1-911-16</inkml:trace>
  <inkml:trace contextRef="#ctx0" brushRef="#br0" timeOffset="211037.6731">6844 5486 2252 0,'0'0'172'0,"0"0"-22"0,0 0-14 0,0 0-6 16,0 0-11-16,-72-119-14 0,55 107-15 0,4 5-20 16,-4 0-17-16,4 2-12 0,1 1-14 15,-2 4-14-15,0 0-8 0,2 5-6 16,-2 5-4-16,-2 3 0 0,2 4-2 0,-2 5 2 0,1 3 0 16,0 1-1-16,5 1-1 0,2 1-1 15,5-2-1-15,1 0-3 0,2-2 2 0,0 1 0 16,5 0-1-16,3-2 3 0,3-2 1 0,5 1-1 15,-2-4 2-15,6-1 0 0,3-1 0 0,5-1 2 16,2-1-1-16,2-2 0 0,5-1-3 16,-3 2 2-16,3-4-1 0,-3 1 2 0,2-1 6 0,-4 0-3 15,-2 1 2-15,-5 0-3 0,-4-1-3 16,-3 1-4-16,-8-2-2 0,-4 2-2 0,-4-2 2 16,-2 0 5-16,-1 0 4 0,-7 2 7 0,-5-1-1 15,-5 4-3-15,-4-1 0 0,-6-1-5 16,0 0 0-16,1-1 0 0,-2-2-2 0,2-1-4 15,1-1-8-15,2-3-10 0,3-1-16 0,8-2-17 16,-1 0-39-16,7-8-89 0,2-2-250 0,4 1-637 16,1 2-47-16</inkml:trace>
  <inkml:trace contextRef="#ctx0" brushRef="#br0" timeOffset="211411.9187">7159 5473 2649 0,'0'0'97'0,"0"0"14"0,0 0 13 0,0 0 7 16,0 0-13-16,0 0-16 0,0 0-33 15,0 0-26-15,0 0-13 0,0 0-13 0,0 0-7 16,0 0 0-16,0 0-5 0,0 0 1 0,129-71-1 16,-98 59-3-16,-3 1 3 0,-2 3-2 15,0 0 3-15,-4-1-1 0,-7 3 3 0,3 0 0 16,-8 1 4-16,-1 0 6 0,-6 3 3 0,-2 1 10 0,2 1 3 15,-3 0 4-15,0 0-4 0,0 0-4 16,-3 0-6-16,2 0-8 0,0 2-1 0,0-1-10 16,1 2-5-16,0-2-2 0,-1 1-8 0,0 2-1 15,-2 4 2-15,-1 6 3 0,1 6 2 16,-2 6 6-16,2 2-1 0,0 4-2 0,-1 0 5 16,2 0-4-16,1 2 0 0,0 1 1 0,-1 0-1 15,1 0 1-15,-3 0-1 0,3-2 1 0,1 1-8 16,0-4 7-16,0 0-3 0,0-3 0 15,0-1 7-15,0-3-21 0,0 1-18 0,-1-2-33 16,1-2-46-16,-1-2-56 0,1-4-94 0,-1-3-375 16,0-4-1075-16</inkml:trace>
  <inkml:trace contextRef="#ctx0" brushRef="#br0" timeOffset="212150.5287">8529 5365 2537 0,'0'0'10'0,"0"0"8"16,0 0 23-16,0 0 27 0,0 0 17 0,0 0 2 15,0 0-13-15,0 0-20 0,0 0-23 16,0 0-31-16,0 0-40 0,0 0-7 0,0 0 10 15,-16-45 16-15,21 77 25 0,-2 6 6 0,-1 6-6 16,3 4-2-16,-3 2-1 0,-1 2 0 0,0 0 2 16,0 3 1-16,-1-3 1 0,0-2-2 0,0-4 2 15,0-6 0-15,0-3-1 0,-2-6 6 0,1-3-2 16,0-7 3-16,-1-8 4 0,-2-5 6 16,3-3 16-16,0-4 18 0,1-1 16 0,-1 0 0 15,0-7-13-15,-5-4-14 0,3-6-18 0,-1-8-6 16,-1-6-6-16,3-4-6 0,0-3-4 15,-2-4 0-15,3-4-4 0,0-4 1 0,0 0 0 16,0-3-1-16,0-1 4 0,0 0-1 0,0-2 1 16,-3 6 5-16,2 5-5 0,2 8 0 0,0 8 0 15,-1 10-6-15,1 5 4 0,0 7-4 16,0 6-6-16,0-1-20 0,0 2-19 0,0 3-7 16,3 7 6-16,6 4 20 0,2 8 19 0,6 8 10 15,-3 5-1-15,6 4-4 0,0 3 3 0,5 4 0 16,0-5 1-16,5 1-1 0,6-3 5 0,-1 0-1 15,5-3-1-15,-2-6 11 0,-2-1-10 16,2-4 1-16,-2-4 0 0,-4-5-7 0,-3-4 4 16,-4-5 1-16,-3-4 3 0,-2-3 8 0,-5 0 8 15,-4-6 4-15,-1-4 5 0,-5-5 4 16,1-1-6-16,-5-5-4 0,-1-3-3 0,0-4-11 0,-8-2 2 16,-3-3-5-16,-1-3-5 0,-4 1-3 15,1-3-4-15,-2-2-4 0,-2 0-4 0,4 1 0 16,-1 3-9-16,5 5-7 0,0 7-11 0,7 7-21 15,-1 5-28-15,5 5-69 0,0 5-84 16,9 2-180-16,0 0-461 0,0 0-587 0</inkml:trace>
  <inkml:trace contextRef="#ctx0" brushRef="#br0" timeOffset="212461.2292">9719 5182 2856 0,'0'0'114'0,"0"0"-25"0,0 0 14 0,0 0 2 16,0 0-6-16,0 0-19 0,-84-127-19 16,68 113-15-16,5 4-8 0,0 2-10 0,0 2-12 15,3 3-8-15,-1 3-6 0,0 0-3 16,-3 10-9-16,-1 5-1 0,-6 7 4 0,-2 7-5 16,-1 5 8-16,-2 6 1 0,0 4-3 0,3 3 5 15,2 2 0-15,-1-1-1 0,6 2 0 0,3-3-2 16,4-3-1-16,6-2-2 0,1-4 2 0,7-2-2 15,6-2 3-15,3-3 3 0,6-2-3 16,3-4 6-16,4-4-4 0,2-2 2 0,2-6 0 16,4-3-2-16,-1-4 0 0,1-6-5 0,-1 0-9 15,-2-2-19-15,-3-5-30 0,-1-4-37 0,-8-1-46 16,-2-3-60-16,-3 1-126 0,-7 4-394 16,-6 4-871-16</inkml:trace>
  <inkml:trace contextRef="#ctx0" brushRef="#br0" timeOffset="212852.4987">9321 5560 1217 0,'0'0'685'0,"0"0"-590"0,0 0-17 15,0 0 34-15,0 0 11 0,0 0-5 0,0 0-40 16,0 0-61-16,0 0-21 0,0 0-1 16,0 0 12-16,0 0 23 0,0 0-2 0,0 0-12 15,92-10-18-15,-40-2-24 0,8-3-40 0,1-2-68 16,0-1-87-16,0-5-117 0,1-1-123 15,-4-2-79-15,-1-5-18 0,-1 1 309 0,-5-2 249 16,-1-1 0-16,-5-1 0 0,-5 2 0 0,-2 1 0 0,-8 3 482 16,-7 3 46-16,-4 3-31 0,-5 4-59 15,-7 1-79-15,-1 5-74 0,-5 2-68 0,-1-1-61 16,-1 2-34-16,-5 3-29 0,0 0-12 0,1 2-15 16,-4 2-22-16,2 1-18 0,0 1-17 15,-3 0-12-15,-4 7-5 0,-2 6 2 16,-4 6 4-16,-5 6 2 0,0 6 2 0,-2 3 1 0,1 5-2 15,-1 2 3-15,1 0-2 0,2 4-1 0,4-3 0 16,0-1-1-16,7 1-1 0,4-2 0 0,6-3-3 16,3-3 0-16,3-2-1 0,9-5 2 15,3 0-2-15,6-4 0 0,1-4 1 0,4-2 0 16,2-6 0-16,2-3-3 0,5-4-2 0,-1-4-17 16,1 0-30-16,1-7-61 0,-1-3-101 15,-9 2-307-15,-9 1-1128 0</inkml:trace>
  <inkml:trace contextRef="#ctx0" brushRef="#br0" timeOffset="213435.0571">9842 5482 2231 0,'0'0'75'0,"0"0"-71"0,0 0 4 0,0 0 15 15,0 0 25-15,0 0 28 0,0 0 2 16,0 0 0-16,0 0-12 0,0 0-16 0,140-43-19 15,-90 25-13-15,1-3-1 0,2-2-1 0,-3-1 6 16,-3 0 7-16,-3-1 5 0,-6 0 4 16,-5 3 3-16,-5 0 9 0,-5 1 5 0,-6 2 12 15,-3 2 6-15,-4 2 4 0,-5 4 7 0,0 2-4 16,-4 3-5-16,-1 1-7 0,0 4-15 0,0 1-15 16,0 0-16-16,-2 0-17 0,1 4-18 15,-2 2-13-15,-1 3 4 0,0 9 3 0,-2 6 14 0,-4 8 7 16,5 4-2-16,0 4 2 0,2 2-4 15,2 0 2-15,1 3-1 0,0-2 1 0,0 0-3 16,0-5 3-16,2-3 0 0,0-2 0 0,0-2 6 16,1-4-7-16,-1-3 1 0,-1-2-2 15,0-6-3-15,0-3 5 0,-1-5-1 0,0-4 2 16,0-2 1-16,0-2 6 0,0 0 7 0,0-7-1 16,0-5 2-16,-3-5-12 0,-2-2-4 15,2-6 1-15,-3-3-3 0,2-4 4 0,-1-1 0 16,0-4-1-16,1-1-3 0,-1-7 3 0,3-2 0 15,1-4-1-15,0-2 9 0,1 0-9 0,1 3 1 16,5 3 1-16,2 5-9 0,1 9 9 0,0 9-5 16,-1 6-2-16,3 7-2 0,0 2-8 15,8 3 1-15,4-1 4 0,11 4 6 0,9 3 3 16,5 1 1-16,5 11-4 0,1 6 0 0,-1 6 1 16,-3 5 2-16,1 3 1 0,-4 1-2 15,-4 2 1-15,-5-2-1 0,-6-1 0 0,-5 1 8 16,-4-2-11-16,-7 0-3 0,-4-1-2 0,-6-1-14 15,-6-4 7-15,0-1-3 0,-13 0-1 0,-6-1 6 16,-10-3 0-16,-5 0 0 0,-11 1 0 0,-5-2-5 16,-6 1-14-16,-6-4-22 0,-6 2-34 15,-3-2-63-15,0-2-135 0,13-4-588 0,21-4-778 0</inkml:trace>
  <inkml:trace contextRef="#ctx0" brushRef="#br0" timeOffset="214400.7562">4025 7565 453 0,'0'0'591'16,"0"0"-255"-16,0 0-42 0,0 0-57 0,0 0-15 15,0 0-35-15,-9-125-44 0,9 107-24 0,0-1-44 16,0 2-12-16,0-2-10 0,4 0-14 15,2 2-14-15,0 0-14 0,2 2-13 0,1 2-1 16,2 1 1-16,1 2-9 0,3 2-7 0,-1 1-7 16,2 1-9-16,-1 4-12 0,2 2-8 15,0 1-10-15,-1 8 8 0,0 2 3 0,-1 2 1 16,-1 6 2-16,-3 2-10 0,-5 4 1 0,-4 3 16 16,-2 4-1-16,-3 0 6 0,-10 3 14 0,0-2-3 15,-5 0 4-15,1-1 10 0,-4 1 8 0,-1-1 25 16,1-2 21-16,-2-1 12 0,1-4 0 0,4-6-7 15,1-2 4-15,4-6 6 0,4-2 9 16,3-5 2-16,5-1-2 0,1-3-3 0,0 0-8 16,0 0-7-16,0 0-9 0,1 0-10 0,1 0-16 15,2 0-13-15,0 0-14 0,3 0 8 16,3 0 11-16,5 0 12 0,4 0 13 0,3 0-8 16,4 1-6-16,-1 0-5 0,2 0-5 0,-1 1-4 15,-1-1-1-15,1 2-1 0,0 1-3 0,-3 1-5 16,2-1-8-16,-2 1-20 0,0 2-32 0,-4-1-48 15,0 1-72-15,-2-2-84 0,-3 1-146 16,-5-2-260-16,-1-1-384 0</inkml:trace>
  <inkml:trace contextRef="#ctx0" brushRef="#br0" timeOffset="214772.0775">4436 7353 1462 0,'0'0'342'0,"0"0"-63"0,0 0-88 0,0 0-41 16,-81-133-5-16,61 115-7 0,-3 2-19 0,-4 2-41 15,-2 1-46-15,-2 2-24 0,-2 2 7 16,-3 2 13-16,-2 3 5 0,-2 3 5 0,-1 1-11 16,-1 6-14-16,-3 6-6 0,3 4-5 0,-4 8-2 15,-1 5 0-15,-1 10 1 0,1 5-3 16,-1 8 0-16,4 7-1 0,0 3-4 0,8 4 4 0,4 1-3 16,7 2-1-16,4-1-4 0,10-1-3 15,5 0 0-15,6-3 1 0,5-2 4 16,7-5-1-16,9-1-1 0,4-7 0 0,6-3 0 0,5-5 4 15,6-3 3-15,4-5 2 0,6-4 7 16,3-8-3-16,6-4 4 0,3-8-1 0,0-5-1 16,1-4 4-16,1-8-5 0,-3-8 3 0,-1-6-3 15,-1-6 1-15,-3-3 4 0,-3-6 0 0,-5 0 2 16,0-5-2-16,-10-1-1 0,-2-1 2 16,-10-3-7-16,-6-2 2 0,-7-1-2 0,-6-3 2 15,-7-4 4-15,-2 3 0 0,-10-1-10 0,-6 0-8 16,-6 4-13-16,-2 4-15 0,-4 6-11 15,0 9-24-15,1 6-23 0,-1 7-33 0,5 6-84 16,4 6-237-16,8 4-994 0</inkml:trace>
  <inkml:trace contextRef="#ctx0" brushRef="#br0" timeOffset="215463.5482">5534 7535 1626 0,'0'0'79'0,"0"0"-5"15,0 0 4-15,0 0 10 0,30-132 20 0,-19 114 5 16,0 1-5-16,-1 5-11 0,0 3-23 16,-2 2-26-16,3 2-23 0,-2 3-17 0,0 2-8 15,2 3-3-15,0 9 4 0,1 4 1 0,2 6 2 16,-1 5-3-16,-2 3-3 0,-4 5 5 0,0 3 6 15,0 2 8-15,-5 2 2 0,1-1-5 0,-3-1 1 16,0 0-3-16,0-6 0 0,0-2 1 16,-3-4-2-16,1-5 3 0,-3-3 4 0,1-4 4 15,2-6 1-15,-2-4 6 0,2-2 10 0,1-3 15 16,1-1 20-16,0 0 10 0,0-1 11 0,0-5-17 16,-1-5-21-16,0-5-23 0,-6-4-24 15,4-5-2-15,-2-4 0 0,0-4 3 0,0-4 5 16,0-4-3-16,-1-4 1 0,0-5-5 0,-1-1-3 15,0-5-3-15,-1 0 0 0,0-4 1 16,-1 4-3-16,2 2 2 0,2 4-1 0,-2 8 1 0,5 6 0 16,-1 9-1-16,2 7-4 0,1 3-6 15,0 3-7-15,4 3-11 0,6 0-5 0,0 3-4 16,3 1-1-16,6 2 1 0,3 3 0 0,2 2 3 16,2 1 0-16,3 8-2 0,0 3 0 15,-2 6-1-15,-2 3 3 0,-1 3 6 0,-4 2 3 16,-2 2 1-16,-6 0 2 0,-2 0 2 0,-3-1-3 15,-7 2 10-15,0-2 4 0,-9-2 3 16,-6 0 6-16,-1-1-4 0,-5-1-3 0,-3 0-1 16,-1-3-2-16,-1-2 3 0,2-2 3 0,1-1-2 15,3-2-2-15,2-1-6 0,6-3-11 0,2 0-24 16,6-1-38-16,1 0-54 0,3 1-48 0,7-1-68 16,3 2-138-16,2-3-324 0,-4-2-209 0</inkml:trace>
  <inkml:trace contextRef="#ctx0" brushRef="#br0" timeOffset="215829.511">6471 7393 1649 0,'0'0'268'0,"0"0"-23"16,0 0-1-16,0 0-1 0,0 0-37 16,0 0-80-16,0 0-46 0,0 0-23 0,0 0-8 15,0 0-6-15,0 0-10 0,-118-102-10 0,96 102-12 16,-1 4-4-16,0 5-5 0,-2 5 0 0,-1 4-2 15,1 5-4-15,0 4-3 0,4 2-1 0,0 3 3 16,3 4-1-16,4 3 1 0,-1 1 0 0,7 0-9 16,1-2 5-16,4-1-2 0,3-2-2 0,4-4 2 15,7-2-7-15,1-5 2 0,7-2 3 16,1-4 2-16,5-2 2 0,3-4 1 0,3-5-1 16,4-6-2-16,-2-1 8 0,4-8 2 0,-2-7 3 15,2-2 5-15,-4-4-1 0,-1-4 1 16,-2-1-1-16,-2-4-2 0,-5-1 3 0,-6-3 1 15,-4-1-1-15,-4 0 0 0,-8-3-4 0,-1 2-2 16,-2 1 0-16,-9 2 0 0,-5 4-12 0,2 4-6 16,-4 2-10-16,-2 6-9 0,3 7-5 15,1 4-18-15,0 5-25 0,3 1-33 0,3 9-36 16,1 4-60-16,1 3-141 0,5-2-308 0,2-5-722 0</inkml:trace>
  <inkml:trace contextRef="#ctx0" brushRef="#br0" timeOffset="216169.5737">6922 7254 2385 0,'0'0'118'0,"0"0"-45"0,0 0-10 16,0 0 38-16,-28-136 20 0,19 120-2 0,0 2-28 16,4 4-25-16,-1 3-11 0,2 2-10 0,-1 3-12 15,4 2-9-15,1 0-18 0,0 0-10 0,0 0-6 16,0 0-10-16,0 0 1 0,0 0-2 15,0 0-2-15,0 0-2 0,0 1 4 0,0 1 7 16,0 3 8-16,-1 1 11 0,-2 1 2 0,-2 1-2 16,3 1 0-16,-5 2-4 0,1 4 2 15,-4 4 1-15,-1 1-2 0,-3 3-3 0,1 2 1 16,2 3 1-16,-2 3 0 0,1 1 5 0,1 2-6 16,2 2 0-16,3 3 2 0,-1-1-4 15,6-1 4-15,1-2-2 0,2-2-2 0,7-1 1 16,7-3-3-16,-2-3-1 0,6-3-2 0,4-3 3 15,1-4-2-15,1-3-4 0,4-3-1 0,2-5-9 16,3-1-6-16,-2-4-12 0,4 0-28 0,-3-4-41 16,1-4-81-16,-11 3-225 0,-8 0-959 0</inkml:trace>
  <inkml:trace contextRef="#ctx0" brushRef="#br0" timeOffset="216436.149">7342 7106 2710 0,'0'0'133'0,"0"0"-13"0,0 0 3 16,0 0-12-16,0 0-20 0,0 0-35 0,0 0-21 0,0 0-19 16,0 0-15-16,0 0-6 0,0 0-6 0,0 0 8 15,0 0 5-15,0 0 3 0,-31 114 1 16,30-77-6-16,0 2 0 0,-1 1-2 0,-1 3 2 15,1 2-2-15,1-6-1 0,-1 1-2 0,1 0-5 16,1-2-5-16,0-2-7 0,0-2-11 0,0-4-14 16,3-4-20-16,5-4-34 0,1-4-66 15,-2-5-98-15,3-3-217 0,-2-5-524 0,-1-2-157 0</inkml:trace>
  <inkml:trace contextRef="#ctx0" brushRef="#br0" timeOffset="216765.5889">7576 7261 1301 0,'0'0'594'0,"0"0"-222"0,0 0-103 16,10-118-35-16,-10 103-37 0,0 5-24 0,0 7-38 16,0 1-42-16,-4 2-38 0,-2 0-23 0,-1 1-19 15,0 6-8-15,-9 4-1 0,-3 5-4 16,0 3-1-16,-3 5-1 0,0 2 0 0,2 2 1 16,-1-2-1-16,2 2 0 0,1-1-4 0,3 0 3 15,-2 0 0-15,3 0-2 0,-2-4-1 0,3-2-4 16,3-5-1-16,2-4-1 0,5-3-2 15,1-5 2-15,2-2 2 0,0-2 3 0,0 0 5 16,0 0-2-16,2 0 0 0,0 0-3 0,2-2 1 16,2 0 5-16,4-2 1 0,6 1 3 0,-2 1 1 15,6-1-2-15,0 3-1 0,0 0 0 16,1 0-3-16,1 5 2 0,2 2 0 0,0 2 0 16,-1 1 2-16,4 2-4 0,-3 2-1 0,3 2-1 15,-4 0-4-15,5 1-6 0,-5 2-9 0,0-2-16 16,-1 1-22-16,-5-2-26 0,2-2-42 15,-7-1-75-15,2-3-147 0,-4-3-438 0,-6-2-775 0</inkml:trace>
  <inkml:trace contextRef="#ctx0" brushRef="#br0" timeOffset="217038.3734">8153 7127 1464 0,'0'0'843'0,"0"0"-627"0,0 0-28 0,0 0-17 0,0 0-29 15,0 0-29-15,0 0-31 0,0 0-26 16,0 0-14-16,0 0-8 0,-119-106-14 0,95 119-3 16,-4 5-7-16,0 5-2 0,5 5 0 0,-4 4-3 15,5 4 0-15,3 1-2 0,5 2-1 16,2 0 0-16,5 2-1 0,3 0 0 0,3-1-3 16,1-3 2-16,3-1-3 0,6-3-2 0,4-1 2 15,3-2-4-15,5-3-1 0,2-3 2 16,5-4-2-16,3-2 0 0,3-6-1 0,3-3-4 0,3-4-4 15,-2-3-7-15,0-2-17 0,0-3-23 0,-6-5-44 16,-2-3-39-16,-3-1-53 0,-7-2-99 16,-7 4-243-16,-5 2-925 0</inkml:trace>
  <inkml:trace contextRef="#ctx0" brushRef="#br0" timeOffset="217228.7004">7888 7432 2327 0,'0'0'144'0,"0"0"-53"0,0 0-2 0,0 0 6 16,0 0 2-16,0 0-20 0,0 0-27 0,0 0-11 16,0 0-6-16,0 0 3 0,0 0-1 0,0 0-9 15,0 0-10-15,146-26-9 0,-100 15-8 16,-2 1-7-16,-3-4-15 0,0 2-33 0,0 2-61 16,-4-1-94-16,-12 2-248 0,-7 5-1101 0</inkml:trace>
  <inkml:trace contextRef="#ctx0" brushRef="#br0" timeOffset="217740.4126">8489 7233 1128 0,'0'0'576'0,"0"0"-490"0,0 0 18 0,0 0 51 16,0 0 36-16,0 0 18 0,-11-127-32 16,15 110-40-16,5 2-24 0,1 0-23 0,2 0-18 15,6 2-13-15,1-1-11 0,1 0-10 16,2 2-7-16,4 0-9 0,0 3-3 0,5-1-5 0,4 2-5 16,-1 2-3-16,-1 1-2 0,2 4-6 15,-4 1 1-15,-2 3-1 0,-4 5-1 0,-4 2 2 16,-3 3-4-16,-5 1 2 0,-2 4 0 0,-3 0 5 15,-2 2 1-15,-4 4 3 0,-2 1 1 0,0 3 0 16,-1 3 6-16,-6 2 2 0,1 0 1 16,0 5 0-16,-2-3-1 0,-2 3-2 0,3 1 3 15,1 2 3-15,-1-3-4 0,4 0-4 0,1-3-4 16,2-2-9-16,0-3 2 0,4 0-2 0,2-4-3 16,-1 0-6-16,4-5-10 0,2-1-20 15,-1-2-33-15,5-6-61 0,0-2-119 0,-4-3-371 16,-1-3-1039-16</inkml:trace>
  <inkml:trace contextRef="#ctx0" brushRef="#br0" timeOffset="218701.7203">10298 6856 535 0,'0'0'162'0,"0"0"-3"16,0 0-27-16,0 0 2 0,0 0 13 15,0 0-11-15,0 0 1 0,0 0 9 0,0 0 7 16,0 0-6-16,0 0-13 0,0 0-12 0,-26-118-4 15,30 111 2-15,-2 1 2 0,-1 2-3 0,2 3-8 16,-3 1-14-16,0 0-24 0,0 0-29 16,0 0-25-16,0 7-20 0,0 4-2 0,1 8 5 15,2 9 8-15,-2 8 9 0,1 7 0 0,-2 5-2 16,2 0-1-16,-1 1-4 0,2-1-4 0,-2 1-1 16,0-3 0-16,0-1-3 0,0 0-2 0,1-2 1 15,2-3-5-15,-1-2 2 0,-1-4 1 16,3-3-3-16,-1-6 1 0,0-6-4 0,0-3-2 15,-2-7-1-15,3-4 1 0,-3-3 4 0,-1 0 6 16,-1-2 10-16,1 0 11 0,-1-3 10 0,0-5 1 16,0-5-9-16,0-5-8 0,0-4-11 15,0-3 2-15,0-2 4 0,-2-4 0 0,-5 0 3 16,4-2-2-16,-3-3-3 0,3-3-3 0,-4 0 1 16,4-2-3-16,-5-1 1 0,4 2 2 15,-2 2-3-15,3 2 0 0,-2 4 0 0,2 2 3 16,1 1-5-16,-1 4-1 0,2 6-1 0,1 1-9 15,0 3 1-15,4 2-4 0,1 2-7 0,3 2 0 16,2 1-3-16,4 1 0 0,2 2 0 0,5-1 2 16,7 2 1-16,2 0-1 0,3-1 2 0,5 0-10 15,3 2-12-15,-1 0-33 0,1 1-61 16,-1 2-77-16,-4 0-156 0,-9 3-395 0,-10 1-796 0</inkml:trace>
  <inkml:trace contextRef="#ctx0" brushRef="#br0" timeOffset="219061.3657">10349 7285 2354 0,'0'0'75'0,"0"0"-4"16,0 0-26-16,0 0-8 0,0 0 2 0,0 0-15 15,0 0-13-15,71-121-4 0,-33 99-9 16,3 0 0-16,6-1-2 0,7 1-1 0,1 1 0 15,2 1-2-15,-2 1-1 0,1 2 0 0,-4 0 0 16,-4 1 0-16,-4 1 3 0,-4 1 2 0,-7 2 2 16,-4 1 5-16,-7 1 3 0,-5 3 7 15,-7 2 7-15,-5 3 23 0,-3 2 26 0,-2 0 15 16,0 0 3-16,0 1-20 0,0 1-29 0,-1 3-22 16,0 4-1-16,-3 3 6 0,-3 5 6 0,3 2 6 15,-3 5-8-15,1 0-9 0,2 1-6 16,1 1-4-16,2 1-3 0,-1 0-2 0,2 1 0 0,0 1-1 15,4-2-2-15,1 0 0 0,2-3 0 16,2-1 1-16,0-3-1 0,1-2-10 16,2-3-16-16,-1-1-26 0,3-4-44 0,0-1-63 0,0-4-103 15,-2-4-244-15,-5 0-1009 0</inkml:trace>
  <inkml:trace contextRef="#ctx0" brushRef="#br0" timeOffset="219220.6001">11134 6513 2063 0,'0'0'90'16,"0"0"-5"-16,0 0-26 0,0 0-21 0,0 0-49 15,0 0-102-15,0 0-19 0,0 0-7 16,0 0 26-16,0 0 60 0,0 0-47 0,0 0-162 16,0 0-501-16,0 0 114 0</inkml:trace>
  <inkml:trace contextRef="#ctx0" brushRef="#br0" timeOffset="219549.8391">11567 6799 2413 0,'0'0'158'0,"0"0"-4"0,0 0 14 0,0 0-2 16,0 0-23-16,0 0-41 0,0 0-36 16,0 0-22-16,0 0-18 0,0 0-18 0,0 0-10 15,0 0-3-15,0 0 0 0,0 0 2 0,-31-21 1 16,32 45 4-16,0 3-2 0,-1 5 2 15,0 3-1-15,0 3-1 0,-6 0 0 0,3-1-3 16,-2-2 3-16,0 0 0 0,-2-2 1 0,3 0 1 16,1-4-2-16,-2-1 0 0,4-5 0 15,1-2 1-15,0-5 1 0,2-3-1 0,5-2-1 0,-1-3-6 16,1-1 7-16,3-1 3 0,4-2 1 16,1 0 12-16,5-2-11 0,1-2-2 0,0 0-2 15,1 0-8-15,1 0 6 0,-3-2-2 0,0-2-1 16,-2 1 0-16,0-1 1 0,-2 1 1 0,-2-1 0 15,0 1 5-15,2 0-17 0,-3 0-8 16,2 1-12-16,0 2-26 0,0 0-20 16,-1 0-47-16,-2 0-56 0,-2 0-89 0,-1 4-227 15,-3-1-1048-15</inkml:trace>
  <inkml:trace contextRef="#ctx0" brushRef="#br0" timeOffset="219981.831">11876 6830 1938 0,'0'0'789'0,"0"0"-681"0,0 0 0 16,0 0 12-16,0 0-5 0,0 0-18 0,0 0-38 15,0 0-38-15,0 0-13 0,0 0-9 0,0 0-3 16,0 0 1-16,0 0 2 0,71-110 0 0,-31 99-1 15,1 1 8-15,0 0-7 0,1-1 0 16,1 1-2-16,-6-1-12 0,-3 1 5 0,-6 2-8 16,-5 2-8-16,-7-2-8 0,-6 3-14 15,-1-1-19-15,-8 2-30 0,-1 2-52 0,0 2-71 16,-10 0-48-16,0 3-62 0,-6 4-37 0,-3 3 62 0,-2 0 69 16,0 1 105-16,1 0 112 0,0 0 46 15,5 0 29-15,1-2 29 0,3-1 30 0,3 0 17 16,1 0 18-16,2 0 6 0,1 2-7 0,2-2-4 15,-1 4-12-15,0 0-12 0,0 4-6 16,2 1-14-16,0 2-11 0,-1 3-13 0,2 3-9 16,-1 3-15-16,1 3-9 0,0-1-1 15,0 1-12-15,0 0 1 0,0 0-9 0,0 0-10 0,0-1 2 16,0 1-12-16,0-2-3 0,0 0-10 16,0-1-17-16,0-1-23 0,1-4-67 0,3-3-160 15,1-5-639-15,-1-6-660 0</inkml:trace>
  <inkml:trace contextRef="#ctx0" brushRef="#br0" timeOffset="220266.3422">12758 6653 3095 0,'0'0'49'0,"0"0"6"16,0 0 12-16,0 0 4 0,0 0-6 0,0 0-18 15,0 0-25-15,0 0-11 0,0 0 3 0,0 0-11 16,0 0 0-16,-125 41-1 0,112-15-1 16,0 3 1-16,2 4-2 0,-2 1 0 0,1 4-2 15,0 1 1-15,4 3 1 0,-1-4-2 0,4-1 3 16,4-3-4-16,1 0 1 0,1-3 1 16,8-2-6-16,3-3 5 0,5-4-2 0,3 0-3 15,2-4 2-15,4-4-1 0,1-2 2 0,2-6-4 16,1-3-6-16,1-3-21 0,-1-5-37 15,2-5-57-15,-1-4-88 0,-5 0-266 0,-11 7-1177 0</inkml:trace>
  <inkml:trace contextRef="#ctx0" brushRef="#br0" timeOffset="221000.8935">12364 7002 2578 0,'0'0'52'0,"0"0"-47"16,0 0 0-16,0 0 21 0,0 0 39 0,0 0 13 16,0 0-8-16,121 4-15 0,-69-14-15 15,8-1-13-15,5-1-9 0,3-3-1 0,2-3 0 16,-1 0-2-16,-6-3 2 0,-3-2 1 16,-8 2 0-16,-9-1 6 0,-3 0 4 0,-7 1 8 0,-7 1 12 15,-5 4 8-15,-4-1 8 0,-5 3 3 16,-6 3 1-16,-2 0-2 0,-3 4-6 0,-1 4-5 15,0 1-15-15,0 2-10 0,0 0-11 16,0 0-14-16,-1 2-8 0,-3 4-5 0,0 4-1 16,-2 6 2-16,-1 6 7 0,-2 4-2 0,1 5 1 15,4 3-2-15,-2-1-3 0,4 6 3 0,1-4 0 16,1-1 1-16,0-2 1 0,0-3-1 16,0-1-1-16,0-3-1 0,0-3 2 0,0-2-4 15,0-3 0-15,0-3-2 0,-1-3 0 0,-2-4 3 16,2-3 2-16,-1-3 4 0,2-1 2 0,0 0 6 15,-1-1 1-15,1-4-1 0,-1-7-2 0,1-5-8 16,-2-3-3-16,0-5 0 0,2-3-3 0,0-3 3 16,0-4 1-16,2-2-3 0,1-5-2 15,6-4-2-15,1-3-1 0,1 1 3 0,2-1 2 16,2 2-1-16,-3 6-2 0,1 2-1 0,2 7-2 16,-2 6 3-16,-1 3 1 0,4 7-3 15,-3 2-1-15,3 3-10 0,0 4-5 0,2 4-3 16,2 3-4-16,0 0 5 0,1 6 1 0,-3 5 3 15,-1 2-4-15,-2 1 1 0,1 4-2 0,-3 0-5 16,-1 2 8-16,-4 2-5 0,-4 0 2 16,0-1 0-16,-4 2 1 0,0-1 4 0,-7 0 1 15,-6-1 5-15,-3-2 2 0,-5 1 4 0,-2-1 5 16,-4 0 0-16,-4 2 4 0,-4 0 2 0,-1 0 2 16,0 2 6-16,1-1 3 0,3-2 8 0,2-2 9 15,2 0 1-15,6-2 2 0,7-2 2 16,3-2-2-16,4-1 0 0,4-3 4 0,4 3 2 15,0-1 4-15,10 3 7 0,4-2 6 0,5 2 2 16,8 1-2-16,3 0-8 0,9 1-15 0,2 1-7 16,1 1-4-16,5 0-6 0,-1 1 5 15,3 2-6-15,-6 2-2 0,2-2-1 0,-3-1-4 16,-8 2-3-16,-3-3 1 0,-3 1-4 0,-8-4 0 16,-7-2 3-16,-1-1-6 0,-4-4-4 0,-2-2-8 15,-4-1-12-15,-1-4-18 0,-1 0-36 16,1-1-64-16,0 0-111 0,1-1-470 0,2 0-986 0</inkml:trace>
  <inkml:trace contextRef="#ctx0" brushRef="#br0" timeOffset="221163.5258">14261 7268 2948 0,'0'0'167'0,"0"0"-93"0,0 0-44 15,0 0-19-15,0 0-11 0,0 0-11 0,0 0-20 16,0 0-38-16,0 0-100 0,0 0-402 16,0 0-1090-16</inkml:trace>
  <inkml:trace contextRef="#ctx0" brushRef="#br0" timeOffset="588985.1398">1022 9845 2833 0,'0'0'-50'0,"0"0"-21"16,0 0 4-16,0 0 4 0,0 0 17 0,0 0 23 15,130-42 2-15,-69 26 3 0,20-2-8 0,6-2 6 16,0 4 7-16,-4 2 7 0,4 2 18 16,5-1 0-16,7-1 9 0,7 2 1 0,8-2 3 15,12 0-1-15,4-1-2 0,8 1 1 0,8 0 2 16,7 0 3-16,8 0 6 0,9 0-3 0,7-1 1 16,11 0-4-16,6-2-6 0,11 2-2 15,3-2 1-15,8 1 3 0,8 0-3 0,4 0 3 16,8-5 1-16,3 2-3 0,10-3 0 0,6 0-4 15,5-1-1-15,8 0-5 0,4-1 0 16,2 1-3-16,2 1-3 0,0-1-1 0,-6 1-5 16,2-1 5-16,3 0 1 0,-3 1 4 0,0 0 0 15,-2 3-2-15,-2 0 1 0,-5 1-5 0,-3-1 9 16,-4 1 0-16,-4-1-2 0,-4 2 8 0,-5 0-1 16,-9 1 1-16,-6 0 7 0,-10 0 0 0,-5 1 1 15,-13 1-2-15,-4 1-2 0,-11 3-4 16,-5 0 0-16,-8 1 1 0,-12 2 1 0,-6 2-1 15,-10-1-5-15,-7 5-2 0,-10-3 1 0,-5 0-2 16,-10 2-3-16,-6-1-1 0,-8 2-3 0,-8 0-4 16,-11 0 11-16,-11 1-5 0,-9 0-4 15,-10 0 2-15,-12 0-10 0,-11 0 3 0,-7 0 2 16,-9 0-3-16,-6 0-2 0,-2 0 0 0,-2 0-5 16,0-1-3-16,-6 0 1 0,-2-2-12 15,-5-1-14-15,-5-1-42 0,-9-1-115 0,3 2-363 16,8 1-1135-16</inkml:trace>
  <inkml:trace contextRef="#ctx0" brushRef="#br0" timeOffset="590758.4759">3243 10729 299 0,'0'0'444'15,"0"0"-109"-15,0 0-71 0,0 0-4 0,0 0 6 16,0 0-14-16,0 0-17 0,0 0-38 0,0 0-45 16,0 0-31-16,0 0-21 0,-4-125-16 0,3 117-8 15,-1 1-9-15,2 1-1 0,-2 3-4 16,1 2-4-16,1 1-11 0,-1 0-17 0,1 0-12 15,-2 1-20-15,2 4-9 0,-1 1-1 0,0 5-2 16,-1 4 8-16,2 5 5 0,-1 3 3 0,1 1-4 16,0 0 3-16,0 4-1 0,0-2-3 15,1 2 6-15,1-2-7 0,2 2 3 0,0-2 1 16,0 0-2-16,2-2 6 0,2 0-3 0,-3-1 1 16,2-3 0-16,-1-1-6 0,0-1 1 15,1-3-10-15,-2-5-12 0,0-1-21 0,-1-1-36 0,-2-5-49 16,1-1-68-16,-1-2-69 0,-1-2-186 15,-1-2-447-15,0 0-363 0</inkml:trace>
  <inkml:trace contextRef="#ctx0" brushRef="#br0" timeOffset="591253.1361">3319 10519 1932 0,'0'0'74'15,"0"0"-37"-15,0 0 4 0,0 0 35 0,-22-122 63 16,12 94 16-16,-1 2-14 0,0 1-25 16,-1 3-41-16,-5 1-21 0,0 3-6 0,-3-2-29 0,-4 4-17 15,-1 1-4-15,-7 2-6 0,-3 4 0 16,-1 6-4-16,-5 3-8 0,-4 2 5 0,-2 9-5 15,-3 9 1-15,-3 6 4 0,1 10 0 16,-2 8 7-16,-2 8 7 0,1 7 5 0,-1 10 1 0,3 6 1 16,1 5-1-16,9 8-3 0,2 0 0 0,10 2-2 15,5-1-3-15,12-2 4 0,7-2-3 16,7-2 3-16,8-8 1 0,10-7-1 0,6-7 5 16,7-7-4-16,9-7 3 0,5-5 0 0,9-7-2 15,4-4 8-15,6-9-1 0,3-7 1 16,4-5 0-16,6-9-3 0,-1-4-6 0,5-10-1 15,0-8-2-15,-1-9-1 0,0-4 4 0,-3-5 0 16,-3-4-2-16,-4-4 6 0,-7-6-3 16,-3-2 1-16,-8-4-1 0,-9-1-5 0,-8 1-2 15,-10-2-11-15,-13 4 7 0,-8-2-2 0,-5 4 4 16,-13 0 9-16,-9 2-1 0,-4 4 5 0,-7 4-5 16,0 6-3-16,-5 4-7 0,0 9-8 15,0 4-5-15,-1 5-4 0,4 4-11 0,-1 5-18 16,3 3-36-16,-1 5-95 0,12 0-297 0,6 0-995 0</inkml:trace>
  <inkml:trace contextRef="#ctx0" brushRef="#br0" timeOffset="591837.0734">5265 10265 1587 0,'0'0'246'0,"0"0"-13"0,0 0-62 16,0 0-17-16,0 0 2 0,0 0-19 0,0 0-33 15,-125-54-18-15,110 54-24 0,-3 0-26 16,-1 8-15-16,-1 4-13 0,-2 7-7 0,-4 4-2 16,0 8 6-16,-2 7 6 0,2 5 0 0,1 3 4 15,3 5-6-15,-1 2-4 0,5 0 2 16,-1 1-2-16,4 0 1 0,5-3-3 0,3-2-3 15,1-3 0-15,6-3-6 0,0-3 4 0,9-3-8 16,4-3 0-16,5-2 1 0,5-5-6 0,3-1 9 16,6-7 3-16,6-4 3 0,3-7 5 0,9-6-6 15,1-2 4-15,5-11-5 0,1-6-7 0,3-4-16 16,0-6-30-16,-3 1-67 0,-1-5-130 16,-17 10-303-16,-12 4-952 0</inkml:trace>
  <inkml:trace contextRef="#ctx0" brushRef="#br0" timeOffset="592305.0511">5773 10387 2120 0,'0'0'205'0,"0"0"-41"0,0 0-6 16,0 0-13-16,0 0 3 0,0 0 7 0,0 0-21 15,-8-116-19-15,8 111-34 0,0 2-22 0,0 3-20 16,-2 0-17-16,1 0-11 0,-1 3-22 15,0 4-8-15,0 7-1 0,-6 7 10 0,-1 11 8 16,-2 7 4-16,0 5-2 0,-4 2-4 0,0 3 2 16,1 1 2-16,-2 0 2 0,2 0 6 0,-1-3-10 15,1-1 2-15,1-4-4 0,1-4 0 0,2-4 6 16,4-3-2-16,-2-5 1 0,6-4-5 16,-3-4 3-16,3-7-1 0,2-5 1 0,0-3 3 15,0-3-4-15,0 0 2 0,4 0 6 0,0-8 7 16,4-5 2-16,2-9 0 0,3-7-3 15,2-8-4-15,2-4 3 0,1-5 0 0,-1-7 1 0,-2-6 0 16,4-4-7-16,-3-4 0 16,1 1-2-16,0 6-2 0,-5 4 5 0,-1 10 0 0,-2 9 2 15,-1 10-1-15,-6 11 9 0,-1 3 10 0,-1 8-1 16,0 5-3-16,0 0-16 0,0 0-19 16,0 3-15-16,0 10-2 0,-1 5 9 0,1 9 10 15,0 9 12-15,0 4-2 0,4 5 0 0,3 3 0 16,3 2 2-16,2 0 5 0,4 0-5 15,-3 2-3-15,6-2-2 0,0 0-1 0,2-3 1 16,2-1-4-16,2-3-12 0,-2-3-22 0,0-2-22 16,0-5-45-16,-6-1-71 0,2-5-120 0,-9-7-425 15,-3-8-923-15</inkml:trace>
  <inkml:trace contextRef="#ctx0" brushRef="#br0" timeOffset="592963.2612">5495 10880 2927 0,'0'0'30'0,"0"0"-6"0,0 0 5 15,0 0 26-15,0 0 19 0,0 0 4 0,0 0-35 16,0 0-32-16,0 0-26 0,0 0-5 0,0 0 9 16,0 0 3-16,166-130 6 0,-104 104 1 15,4-1 2-15,3-1 2 0,-2 0-2 0,-1 2-1 16,-8 0 0-16,-5 4 4 0,-7 2 0 0,-7 4 1 15,-4 4 4-15,-10 1-2 0,-6 6 6 16,-4 2 1-16,-9 3-2 0,-1 0 0 0,-4 0-1 16,0 8 12-16,-1 6 9 0,0 4 6 0,0 9 0 15,0 2-13-15,0 6-9 0,0 2-10 16,-2 0 3-16,-3 4 4 0,3-2 1 0,-2 1 0 16,1 0-3-16,0-2-5 0,2-4 2 0,-2-2 4 0,2-3-4 15,-3-4-1-15,3-5-3 0,1-3-4 16,0-3 4-16,0-3-2 0,0-7 3 15,0 0 0-15,0-4 6 0,0 0 11 0,0 0 14 16,0-6 10-16,0-5-10 0,0-5-10 0,0-7-13 16,0-6-17-16,0-3 5 0,-1-5 1 15,0-4-1-15,1-4 4 0,0-4-5 0,0-5-2 0,1-6-4 16,5-5 5-16,1-4-4 0,3-4 0 16,4 3-1-16,1 4-4 0,4 6 4 0,1 9-2 15,0 11 0-15,1 9-2 0,-2 8-7 0,1 7 0 16,-1 7-5-16,0 4 1 0,0 5 6 15,-2 0-4-15,1 9-4 0,-6 5-7 0,0 6-1 0,-4 5 6 16,-6 3 7-16,-2 6 9 0,-1 3 1 16,-9 1-1-16,-3 2 1 0,-5 0 3 0,-3 0 3 15,-2-1 3-15,-4-2 0 0,4 0-3 0,-5-2 0 16,3-2 4-16,-1-3 1 0,4-2 1 16,2-3-3-16,0-2 0 0,2-3-2 0,6-3 2 15,1-2 1-15,2-4-3 0,5 0 2 0,4-3-5 16,0 0 3-16,2 0 4 0,6 1 1 0,4 1 2 15,1-1 1-15,6 1-2 0,3 0 1 16,6 0 3-16,3 1-1 0,1-2-1 0,2 1 1 16,3-1-6-16,1-2 2 0,-3 2-3 0,1-2-1 15,-4 0-2-15,-3-1-16 0,-5 1-14 0,2-1-20 16,-4 0-32-16,-2-2-40 0,-3-1-64 16,0-2-122-16,-5-1-233 0,-4 0-966 0</inkml:trace>
  <inkml:trace contextRef="#ctx0" brushRef="#br0" timeOffset="593507.0063">7038 10383 1973 0,'0'0'330'0,"0"0"-57"0,0 0-48 15,-14-136-35-15,6 115-17 0,-3 7-30 0,0 3-32 16,1 3-27-16,-1 5-27 0,2 2-15 16,1 1-21-16,-1 5-17 0,0 9-7 0,-1 9-5 15,-2 6 6-15,0 7 2 0,0 5 2 0,-3 5-2 16,5 5 2-16,4 1-2 0,0 1 0 0,0 0 4 15,2-4-4-15,3-1-1 0,1-4 0 16,0-4-1-16,0-5 2 0,1-4 1 0,1-4 3 16,2-4-4-16,0-6 1 0,-3-3 0 0,2-6-1 15,0-4 5-15,-1-3-1 0,-1-1 9 16,-1 0 13-16,1-4 7 0,2-6 1 0,0-9-7 16,-1-5-12-16,3-6-12 0,1-8 0 0,2-3-2 15,-3-5-1-15,3-7 4 0,3-7-5 0,0-2-1 16,3-6 0-16,0-2 0 0,3-1 0 0,-1 0 1 15,3 2 0-15,0 7-4 0,-1 8-2 16,-1 10 1-16,-1 12-3 0,0 10 2 0,-3 8-7 0,-2 6-6 16,-1 5-1-16,0 3-1 0,0 3 4 15,0 6 1-15,1 7 2 0,-3 6 0 0,-5 6-1 16,-2 6 1-16,-1 6-1 0,-7 3 2 0,-8 3 5 16,-2 2-1-16,-4 1 4 0,-2-3 0 15,-5 0 1-15,-2-3 4 0,-3-1-1 0,-1 0 1 16,-1-4-1-16,3-3 0 0,5-2 0 0,3-5 2 15,4-2 0-15,5-4-1 0,3-4 1 0,4-2-1 16,2-1 2-16,5-5 2 0,1 1-2 16,1-2 2-16,6 2 1 0,5 1 1 0,4 0 2 15,4-2 2-15,6 0-1 0,5-2-2 0,6 0 1 16,3 0-5-16,1-2 3 0,2 0-2 16,1-2-3-16,1 1-2 0,-2-3-5 0,-4 0-4 15,-5 1-9-15,-3-3-12 0,-2 0-19 0,-6 0-29 16,-3-7-39-16,-1 2-56 0,-2-2-85 15,-5-3-177-15,-3 3-444 0,-5 2-604 0</inkml:trace>
  <inkml:trace contextRef="#ctx0" brushRef="#br0" timeOffset="593877.4713">7494 10176 1947 0,'0'0'386'16,"0"0"-90"-16,0 0-81 0,0 0-51 15,0 0-26-15,0 0-38 0,0 0-36 0,0 0-29 16,0 0-23-16,0 0-6 0,0 0 2 0,0 0 5 15,0 0 5-15,0 0 0 0,-54 112-3 0,58-76-4 16,6-2 0-16,7 2-4 0,-3-2 2 16,6-5 0-16,-1-1-5 0,1-5 1 0,0-2-1 15,-1-4 3-15,0-6 2 0,-2-3 4 0,2-5 5 16,2-3-1-16,0-3 6 0,4-8 0 16,-1-6-1-16,3-3 0 0,-3-4-6 0,1-6-1 15,-2-3-4-15,-1-1 0 0,-1-7-3 0,-3 0 1 16,0-2-2-16,-4-2-4 0,-2 2 5 0,-3 6-2 15,-1 6 3-15,-6 9 10 0,-2 8-2 0,0 8-2 16,0 4-5-16,-3 2-7 0,-4 11-7 0,-6 7-2 16,-5 10 4-16,-3 11-2 0,-3 7 8 15,-2 9 1-15,3 3-1 0,1 2 1 0,2 2-5 16,4 0-1-16,3 2-2 0,1-1 0 0,4-4 0 16,2-3 4-16,6-5 0 0,0-5-3 0,6-4 2 15,3-3-9-15,3-4-16 0,0-4-21 0,-1-4-60 16,5-6-71-16,-6-7-197 0,-5-6-1388 0</inkml:trace>
  <inkml:trace contextRef="#ctx0" brushRef="#br0" timeOffset="594283.1018">8550 10047 2577 0,'0'0'166'16,"0"0"-4"-16,0 0-1 0,1-126-10 0,-5 105-8 15,-4 6-21-15,-1 5-34 0,0 3-25 16,0 4-24-16,3 3-20 0,-2 6-14 0,0 9-10 16,-2 7 3-16,0 10-2 0,1 7 4 0,4 4 0 15,-2 4-5-15,4 2 5 0,3 0-2 16,0 3-3-16,3 0-4 0,5 1-9 0,-3-2-8 15,3 0-11-15,0-2-13 0,1-1-34 0,-3-3-44 16,2-5-70-16,1-2-152 0,-1-11-576 0,-5-11-696 0</inkml:trace>
  <inkml:trace contextRef="#ctx0" brushRef="#br0" timeOffset="594474.2552">8691 9531 2893 0,'0'0'99'0,"0"0"-79"0,0 0-10 0,0 0-5 16,0 0 1-16,0 0-2 0,0 0-24 0,0 0-29 15,0 0-6-15,0 0-3 0,0 0 15 16,0 0 12-16,0 0-18 0,-47 35-44 16,73 10-79-16,-2 4-203 0,-2-12-477 0,-6-9-388 0</inkml:trace>
  <inkml:trace contextRef="#ctx0" brushRef="#br0" timeOffset="594961.3177">9018 10117 2577 0,'0'0'104'0,"0"0"1"0,0 0 34 0,0 0 16 16,0 0 1-16,-23-132-39 0,16 121-26 0,4 1-27 16,-2 6-19-16,4 1-13 0,0 3-25 15,1 0-12-15,-2 6-8 0,1 9-3 0,-1 6 6 16,-2 9 8-16,2 8 4 0,0 5-4 15,-1 0 4-15,0 3-4 0,2 1 1 0,-1-3 5 16,0-1-7-16,-2-3 1 0,3-3 0 0,0-4-1 16,1-2 5-16,0-5 0 0,0-3 1 15,0-5-4-15,0-3-2 0,2-4 0 0,4-4-2 0,-2-3 5 16,4-4 3-16,2 0 6 0,0-3 4 16,2-9 0-16,7-5 2 0,-1-6-3 15,2-4-1-15,0-5-3 0,-2-3 0 0,-3-1-1 0,1-3-1 16,-4-2 5-16,-3 2-5 0,-3 1 1 15,0 6 2-15,-5 4-3 0,0 8 9 0,-1 4 1 16,0 6 2-16,0 5-4 0,0 4-3 0,-1 1-12 16,1 0-13-16,0 4 0 0,0 5-7 0,0 7 8 15,0 4 9-15,7 3-1 0,1 2 5 16,5 0 0-16,3 1-1 0,3-2 0 0,6-1-1 16,0-2-1-16,3-1 0 0,3-1 2 0,1-2 1 15,0-5-2-15,5-2 2 0,-3-4-3 16,5-2 3-16,-2-4 1 0,-2 0 3 0,1-8-1 0,-3-1-2 15,-2-2 0-15,-3-4-1 0,-4-2 3 16,-4-2 2-16,-8-2-3 0,-4-3-1 0,-4-1-6 16,-4-3-2-16,-3 0-10 0,-6-1-9 0,-2 2-15 15,-1 2-20-15,-3 2-14 0,2 2-21 16,3 2-29-16,6 5-50 0,2 0-111 0,2 3-254 16,0 6-1031-16</inkml:trace>
  <inkml:trace contextRef="#ctx0" brushRef="#br0" timeOffset="595329.4277">10322 9753 2252 0,'0'0'267'0,"0"0"-33"0,0 0-39 0,0 0-13 15,0 0-9-15,0 0-30 0,0 0-35 16,0 0-27-16,0 0-28 0,0 0-18 0,0 0-18 0,0 0-12 16,0 0-4-16,0 0-1 0,-97-10 1 15,57 55 2-15,-2 6 1 0,1 3-2 0,1 4 2 16,3-1-1-16,3 1 0 0,7-4 4 15,5-2-7-15,6-4 0 0,10-3-1 0,6-5-1 16,2-2 5-16,10-3-3 0,7-3 1 0,5-5-1 16,4-4-1-16,8-5 3 0,4-7 1 15,5-4 5-15,3-7-3 0,3 0-1 0,1-9-2 0,-1-5 1 16,0-4 4-16,-2-2-1 0,-5-1 4 16,-4 1-2-16,-9 1-1 0,-4 4 9 0,-7 4 3 15,-10 4 9-15,-6 2 7 0,-2 3-2 0,-2 2-4 16,0 0-7-16,0 0-5 0,-2 5-9 0,-2 3-4 15,-4 5-5-15,-2 8-5 0,-2 5 7 16,2 3-1-16,0 3 4 0,2 2-1 0,4 2-2 16,1-1-3-16,3-1-1 0,0-1 0 0,5-1-6 15,1-3-4-15,2-1-15 0,1-2-28 0,1-2-27 16,7-1-50-16,-3-4-81 0,2-5-343 16,-6-4-1226-16</inkml:trace>
  <inkml:trace contextRef="#ctx0" brushRef="#br0" timeOffset="595873.0765">12312 9556 2870 0,'0'0'24'0,"0"0"-11"0,0 0 3 16,7-117 18-16,-2 98 24 0,-1 6 10 0,0 5 4 15,-1 4-15-15,0 4-23 0,2 0-18 0,2 9-18 16,5 5 0-16,2 7 6 0,4 5 0 0,2 6 4 15,2 5-3-15,3 1-4 0,-2 4-2 16,3-1 0-16,1-2 2 0,2-2 2 0,1-4 1 16,2-2-1-16,-1-5 0 0,1-7-1 0,-2-4 5 15,-1-6 3-15,0-5 8 0,-5-4 10 16,-1-5 4-16,0-8 6 0,-3-4 6 0,-2-5-1 16,1-4 1-16,-2-6-7 0,0 0-4 0,-4-3-2 0,-2-1-4 15,-3 0 4-15,-2 2-5 0,-2-1-6 16,-3 3-4-16,-1 5 4 0,0 2-5 0,0 7 1 15,-3 7 3-15,0 4-10 0,0 4-3 0,1 3-5 16,1 0-10-16,-2 6-6 0,-3 9 2 16,-1 9 2-16,-2 10 3 0,-4 9 5 0,1 7 1 15,-5 5 0-15,4 6 4 0,-3 3-1 0,4 0-3 16,0 0 3-16,3-1-1 0,4-2 0 0,0-3-4 16,4-2-9-16,1-4-6 0,6-4-17 15,6-6-9-15,2-5-21 0,4-7-31 0,4-7-40 16,3-7-87-16,-7-8-225 0,-3-3-1233 0</inkml:trace>
  <inkml:trace contextRef="#ctx0" brushRef="#br0" timeOffset="596188.4541">13542 9596 1957 0,'0'0'694'0,"0"0"-508"0,11-138-36 0,-11 102-17 16,-6 14-12-16,-7 7-6 0,-1 8-29 15,-7 3-32-15,-6 4-21 0,-3 8-16 0,-3 13-10 16,-6 10-1-16,-1 9-3 0,-2 8 3 15,2 6 3-15,3 4-1 0,3 2 0 0,8 0-5 16,5 1-3-16,7-2-1 0,9-7 4 0,5-2-2 0,3-4-2 16,9-6 1-16,7-3-8 0,3-4 6 15,5-5 3-15,3-5-1 0,2-5 3 16,2-6-5-16,2-6 1 0,-1-6-1 0,3-1 0 0,-3-11 3 16,0-4-4-16,-4-5 0 0,-2-4-3 0,-6-4 4 15,-3-3 4-15,-7-5 2 0,-4-2 3 16,-3-5-6-16,-6-3-4 0,-6-2-3 0,-4-6-1 15,-2 1-1-15,-4 3-10 0,0 2-5 16,-2 9-11-16,6 7 1 0,-2 8 6 0,6 9-6 16,1 7-18-16,3 5-65 0,3 4-70 0,1 1-80 15,4 7-152-15,1 0-344 0,-1-3-754 0</inkml:trace>
  <inkml:trace contextRef="#ctx0" brushRef="#br0" timeOffset="597062.3761">13897 9497 1791 0,'0'0'555'15,"0"0"-245"-15,0 0-72 0,0 0-34 0,0 0-25 16,0 0-36-16,0 0-45 0,0 0-35 0,0 0-28 16,0 0-18-16,0 0-14 0,0 0-2 15,0 0 3-15,0 0 2 0,15 75 3 0,-18-34-4 16,3 3-4-16,0 5 0 0,0 1-5 16,3 2 8-16,1-2-2 0,0-2 1 0,3-4-2 0,3-5-3 15,-1-5 4-15,2-4-2 0,1-4 7 16,0-4-2-16,0-3-5 0,2-6 2 0,-2-3-5 15,4-4 8-15,-1-5 3 0,5-1 5 0,1-6-2 16,-1-6 1-16,3-3 3 0,2-6 0 0,-3-4 7 16,-1-3-2-16,1-3-1 0,-1-3-3 15,-2-2-2-15,1-5 0 0,-3-3-3 0,-2-1-2 16,0-2-2-16,-2 4-6 0,-1 3 2 0,-2 6-3 16,0 5 5-16,-3 10-3 0,-4 5-4 0,-2 7-8 15,-1 4-17-15,0 3-7 0,0 0-6 16,0 9 2-16,-2 3 9 0,-1 4-4 0,-2 5-3 15,3 2-23-15,2 0-21 0,0-2-26 0,2 0-25 16,7-4-25-16,5-2-28 0,1-4-17 16,6-2-15-16,0-5 8 0,3-4 39 0,2 0 52 0,-1-7 61 15,1-4 64-15,-4-2 54 0,3-3 44 16,-3-2 37-16,-2-1 24 0,-2-3 7 0,-3 3 4 16,1-2-10-16,-3 0-12 0,-3 2-17 0,-1 1-22 15,-4 4-13-15,2 1-13 0,-6 3-5 0,1 1-10 16,-2 5-12-16,0 1-13 0,0 3-21 15,0 0-10-15,0 1-13 0,-2 9-3 0,-2 6-2 16,-5 7-4-16,-1 9 4 0,-1 5-4 0,0 8 7 16,2 2-2-16,2 3-2 0,5-1 0 15,2-1-7-15,0-1 6 0,0-3 2 0,2-4 0 16,0-4 3-16,2-4-5 0,-2-5 0 0,-1-3-3 16,0-4 2-16,-1-7 1 0,0-2 0 0,0-5-2 15,0-4 1-15,1-1 3 0,-1-1 12 0,0-3 9 16,0-8-3-16,0-4-4 0,0-6-10 15,0-4-6-15,0-4 2 0,0-5 4 0,0-3-4 16,3-5 0-16,1-2-3 0,-1-6 2 0,4-3 4 16,-3-3 0-16,3-3 3 0,1 0-5 0,2 0-3 15,0 2-2-15,2 1 1 0,1 6 2 0,3 7-3 16,-2 7-1-16,-2 8-7 0,4 8 1 16,-6 6 1-16,-1 5-2 0,-4 6 4 0,4 2-9 15,0 1-2-15,-1 1 1 0,3 6 1 16,-1 4 4-16,1 3 2 0,1 5 2 0,-2 3-6 0,1 3 4 15,1 5 3-15,-2 2 2 0,0 2 0 16,0 1-1-16,-2 0-4 0,-3 0-4 16,-5 0 5-16,0-1-3 0,-6-3-1 0,-6 0 5 0,-4-2-2 15,-5 0 4-15,-1 0 3 0,-7 0 2 16,-2-2 3-16,-1 0-2 0,0-3 2 0,2-4 0 16,3-1 2-16,5-2 4 0,6-3-2 0,3-2 2 15,6-1-6-15,2-2 0 0,4 2 3 16,1-1-1-16,1 2 3 0,6-1 1 0,3 2-2 15,3 0 0-15,1 0-1 0,5-1-1 0,2-1-3 16,4 1 2-16,-1 0-4 0,4-4-3 0,-4 2 1 16,3-1-7-16,-5-3-4 0,0 2-23 0,0-1-36 15,-2-2-65-15,-3-1-146 0,-7-2-1466 0</inkml:trace>
  <inkml:trace contextRef="#ctx0" brushRef="#br0" timeOffset="597546.2496">16265 9419 2586 0,'0'0'123'0,"0"0"-92"0,0 0 1 16,0 0 36-16,0 0 38 0,26-125 16 16,-24 112-3-16,0 2-26 0,-1 4-22 0,0 2-16 15,1 2-21-15,-2 1-15 0,2 2-19 0,-1 0-9 16,0 5-1-16,1 7 1 0,5 8 5 15,-3 10 4-15,-2 8 2 0,3 7 1 0,-4 5 1 16,-1 5 0-16,0 5 0 0,-3 1 1 16,-3 2-2-16,-3-2 4 0,6-3 4 0,-3-4-2 15,4-7 2-15,1-4-5 0,1-8-1 0,0-4-1 0,1-5 2 16,6-5 1-16,-1-4-1 0,2-3 4 16,1-3-1-16,1-4 5 0,2-3 7 0,4 0 5 15,4-4 0-15,4 0 0 0,5 0-3 0,3-5-10 16,5-2 1-16,3-1-5 0,1-1-5 0,-4-1 0 15,1 2-5-15,-1-3-2 0,-4 2-7 16,-4 0-6-16,-4 0-16 0,0 1-25 0,-10 2-40 16,1 1-59-16,-6 0-109 0,-6 1-296 0,1 3-1113 0</inkml:trace>
  <inkml:trace contextRef="#ctx0" brushRef="#br0" timeOffset="597875.0268">17209 9247 2374 0,'0'0'193'0,"0"0"0"16,0 0-33-16,0 0 5 0,0 0-10 15,0 0-27-15,0 0-47 0,0 0-35 0,0 0-25 0,0 0-15 16,0 0-2-16,0 0-3 0,-116-28 1 16,99 61-2-16,2 7 0 0,3 5 2 0,5 2-2 15,2 4 2-15,5 1 0 0,1 0-2 0,10-1 1 16,5-1 3-16,5-5-3 0,2-5 1 0,3-4 0 15,1-3-5-15,0-6 4 0,2-6-1 16,-1-5 1-16,0-5 3 0,0-5-1 0,2-3 0 16,0-3 0-16,-2-4-1 0,-3-7 2 0,1-3 1 15,-3-5 0-15,-2-3-6 0,-2-4-1 0,-1-3-5 16,-5-2-6-16,-3-3-2 0,-1-1-13 16,-4-4-15-16,-1 0-12 0,-2 3-12 0,-1 0-21 15,1 4-25-15,-2 1-26 0,3 6-42 0,-1 3-67 16,1 5-129-16,0 5-465 0,1 5-512 0</inkml:trace>
  <inkml:trace contextRef="#ctx0" brushRef="#br0" timeOffset="598364.0388">18003 9106 2019 0,'0'0'263'0,"0"0"-39"0,0 0-38 0,0 0 7 0,0 0-6 15,0 0-32-15,0 0-36 0,0 0-25 16,0 0-16-16,0 0-6 0,0 0-7 15,0 0-10-15,0 0-15 0,49-62-17 0,-55 67-14 0,-3 6-9 16,-6 6 0-16,-7 7-2 0,-6 10 0 16,-3 5 2-16,-4 4-4 0,-1 5 3 0,1 2 3 15,-1 3 2-15,3 0-3 0,4 1 0 16,3-1-4-16,7-3-2 0,4-2 5 0,6-3-6 0,7-5 5 16,2-1-2-16,0-2 3 0,7-5-1 15,3-2 1-15,3-4 1 0,1-4-3 0,4-4 2 16,2-3-1-16,6-5-1 0,-1-3 7 0,5-3-7 15,1-4 6-15,5-1 0 0,-1-6-5 16,3-4 9-16,-1-2-4 0,0-1 2 0,0-4 0 16,-5-1 1-16,-2-4-3 0,-2 2 1 0,-4-3 5 15,-3 0-6-15,0-2 7 0,-3 2 1 16,-4 3-3-16,-3 1 8 0,-3 2 2 0,-2 2 1 16,-4 2 3-16,-1 2-3 0,-1 1-4 0,0 4-2 15,0 2 2-15,-1 3-7 0,-1 1 1 0,1 1-4 16,-1 0-7-16,2 0 3 0,-1 0-4 0,-1 2-3 15,1 5-1-15,-2 5 1 0,-4 7-1 16,1 4 3-16,0 5 6 0,-3 4-8 0,0 4 5 0,-1 3 1 16,2 1-4-16,0 1 9 0,0 0-5 15,1-2 1-15,3 0 1 0,-1-4-5 0,5-4-1 16,-1-2-2-16,1-3-1 0,0-5-4 0,0-2-2 16,1-4-14-16,4-4-25 0,2-2-21 15,0-4-47-15,6-5-63 0,3 0-124 0,-2-5-955 16,-6 1-456-16</inkml:trace>
  <inkml:trace contextRef="#ctx0" brushRef="#br0" timeOffset="598823.7767">18905 9153 2532 0,'0'0'221'0,"0"0"-4"0,0 0-49 0,0 0-18 0,-50-124-22 15,36 114-28-15,-4 4-31 0,-1 4-24 16,-2 2-21-16,-4 10-9 0,-1 7-10 15,-2 7-3-15,-1 8 2 0,0 6-4 0,2 6 1 0,1 4-2 16,-2 4 3-16,5 3-1 0,1 3 0 0,6 0 1 16,3 0-3-16,4-1 4 0,5-4-3 15,4-3-2-15,1-5 3 0,8-5-6 0,5-4 2 16,1-6 2-16,4-6 0 0,3-3 7 0,1-7 4 16,5-6 4-16,3-5-4 0,3-3 2 15,7-3-5-15,-2-7-1 0,5-7 4 0,0-2-7 16,-4-5 2-16,-3-2 0 0,-3-4 0 0,-2-2 6 15,-3-4 0-15,-2-3 1 0,0-1-2 0,-4-4 1 16,-1 0-2-16,-3 1 0 0,-1 2 3 16,-5 4-2-16,-3 8 4 0,-4 6 4 0,-3 7 1 15,-3 8 5-15,0 4-1 0,0 3-5 0,0 1-12 16,-3 1-3-16,-3 8-9 0,-5 7-5 16,-3 9 13-16,-7 7-8 0,-3 8 5 0,-1 4 1 15,0 6-4-15,2 2 8 0,0 4-3 0,5 2 2 16,-1-1-2-16,3-1-1 0,2-4-1 0,4-7 1 15,2-4 2-15,4-5-5 0,1-7 1 0,3-2 0 16,0-4-6-16,0-5-1 0,0-5-7 0,1-2-12 16,2-7-16-16,1-2-19 0,1-2-21 15,2-3-26-15,2-7-27 0,6-5-50 0,-1-4-88 16,4-4-178-16,-4 5-324 0,-5 5-791 0</inkml:trace>
  <inkml:trace contextRef="#ctx0" brushRef="#br0" timeOffset="599225.1278">19367 9415 484 0,'0'0'686'0,"60"-128"-158"15,-29 59-123-15,-5 12-87 0,-8 15-53 16,-5 15-44-16,-6 10-35 0,-5 9-35 0,-2 5-38 0,0 3-47 16,0 1-27-16,-5 10-18 0,-2 6-8 15,-6 6 13-15,-2 8 2 0,-2 5 0 0,-4 5 1 16,3 3-8-16,0 6-1 0,1 0-2 0,1 2-1 16,4 2-2-16,-1 0-4 0,3-3 1 15,2-2-9-15,-2-5 2 0,4-3 1 0,0-5-1 16,0-4 1-16,1-7-2 0,0-5 0 0,0-6 1 15,0-6 7-15,3-3 4 0,2-4 9 0,-1-1 10 16,-1-3-5-16,0-6-6 0,1-5-6 0,-1-4-14 16,2-7-2-16,3-5-4 0,6-3-2 0,5-3-3 15,4-5 4-15,6-3 2 0,0-2 2 16,5-3 4-16,2-1-8 0,3-1 3 0,0 2 3 16,-2 3-1-16,-2 5 4 0,-7 10-3 0,-5 10-5 15,-4 9 1-15,-8 5-4 0,-2 6-3 0,-3 1-2 16,1 2-1-16,1 9 1 0,-1 4 9 15,3 9-1-15,-1 5 0 0,1 7 4 0,-1 5-6 16,-1 1 4-16,4 1 0 0,0 4-3 0,1 0 6 16,0 0-3-16,4 0-1 0,1-3-2 15,1-1-3-15,3-3 1 0,0-2-4 0,1-3-5 16,1-6-10-16,-3-3-20 0,0-7-23 0,-2-4-40 16,-4-4-57-16,-3-4-114 0,-3-4-580 0,-3-2-837 15</inkml:trace>
  <inkml:trace contextRef="#ctx0" brushRef="#br0" timeOffset="599751.5729">19261 9675 3009 0,'0'0'73'0,"0"0"2"0,0 0 6 16,0 0 0-16,0 0-5 0,0 0-26 0,0 0-36 15,0 0-10-15,53-130-5 0,-1 109 0 0,13-3 3 16,7 3-3-16,9-1 0 0,5-1 0 15,1 0-1-15,-1 0 2 0,0-1 2 0,-4-1-2 16,-7 3-1-16,-5-2 2 0,-7 0-1 0,-11 1 3 16,-6-1 9-16,-10 3 6 0,-8 2 15 0,-9-1 12 15,-6 3 10-15,-5 1 10 0,-6 1-4 16,-2 2-9-16,0 2-7 0,-3 2-10 0,-6 2-15 16,-3 3-1-16,-5 4-13 0,-4 2-6 0,-8 11 0 15,-4 4 0-15,-5 6-1 0,0 5 4 16,1 2 0-16,0 5-6 0,5 4 2 0,2 5 0 15,8 2-3-15,0 4 5 0,6 0 0 0,9 2-2 16,3-1 0-16,4-1-4 0,4-3 2 0,6-4 2 16,6-2 0-16,0-3 4 0,7-5-7 0,-1-4-2 15,3-4 2-15,1-6 2 0,-1-5 0 16,2-6 3-16,2-4-1 0,1-3-5 0,1-1 6 0,-1-5 1 16,-3-7 4-16,0-3 7 0,1-2-4 15,-3-4 0-15,0-1 1 0,0-2 0 0,-1-1 6 16,-2 0-4-16,-5 4 2 0,-1 2-3 15,-4 4 2-15,-6 5 5 0,-1 3-1 0,-3 3 6 16,-2 2-8-16,0 2-15 0,0 0 0 0,0 0 0 16,-5 7-2-16,3 4-3 0,-4 5 5 0,1 3-4 15,-3 4 3-15,2 1 0 0,0 1 0 16,-1 0 5-16,3-1-5 0,-2-2-5 0,4-1-2 16,-2-3-6-16,2-3 0 0,-1-1-7 0,3-3-7 15,0-1-20-15,0-2-30 0,5-4-37 0,0-2-61 16,4-2-119-16,-3 0-879 0,-2 0-562 0</inkml:trace>
  <inkml:trace contextRef="#ctx0" brushRef="#br0" timeOffset="600019.2131">21237 9145 2536 0,'0'0'296'0,"0"0"-68"0,26-135-54 15,-23 96-39-15,-3 12-25 0,-4 9-28 0,-5 6-22 16,-1 4-19-16,-6 4-16 0,2 4-17 0,-8 6-3 15,-5 8-5-15,-2 6 0 0,-3 7 7 16,0 6-6-16,-3 8 0 0,1 6 0 16,3 3 0-16,0 3 2 0,6 1 2 0,1 2 2 0,7-1-3 15,3-2-2-15,4-3 4 0,6-1-3 16,2-4 6-16,2-5-3 0,2-3-6 0,2-5 2 16,5-4-10-16,3-3 6 0,2-5 0 0,1-2-1 15,4-3 2-15,2-4-13 0,4-5-5 0,2-1-11 16,3-5-18-16,0 0-24 0,1-3-41 0,-1-4-66 15,-3-4-145-15,-8 2-561 0,-7 2-771 0</inkml:trace>
  <inkml:trace contextRef="#ctx0" brushRef="#br0" timeOffset="600185.3577">20929 9426 2840 0,'0'0'179'15,"0"0"-9"-15,0 0-19 0,0 0-16 0,0 0-8 16,0 0-29-16,0 0-40 0,0 0-25 15,0 0-22-15,0 0-9 0,0 0-4 0,0 0 2 16,0 0 0-16,0 0-5 0,132-44 0 0,-90 44-12 16,1-1-8-16,2-1-14 0,-3-2-37 0,0-2-61 15,-11 2-160-15,-11 0-1449 0</inkml:trace>
  <inkml:trace contextRef="#ctx0" brushRef="#br0" timeOffset="611259.8146">3144 12840 1465 0,'0'0'602'15,"0"0"-569"-15,0 0 2 0,0 0 76 0,0 0 38 16,-74-121-5-16,63 102-17 0,3 1-31 0,2 1-9 16,2-1-13-16,2 3-2 0,0-3-6 15,2 4-23-15,0-1-4 0,3 3-11 0,0-1-8 16,5 1-2-16,1 1-13 0,3 0-9 0,0-1-4 15,8 2-5-15,3-1-2 0,4 2 2 16,4 2 2-16,4 1-3 0,1 4 1 0,-1 2-3 16,-1 2-4-16,-4 6 0 0,-4 4-8 0,-7 3-3 15,-2 4-9-15,-6 0-1 0,-4 3 0 0,-7 3-1 16,0 0 10-16,-12 5 4 0,-2 1 12 0,-7-1 12 16,-5 2 4-16,-2 0 11 0,-5-1 2 15,-2 0 1-15,2-2 3 0,-1-2-1 0,4-2-1 16,3-3-2-16,2-3 5 0,5-3-1 0,3-3 5 15,3-3 1-15,4-4-1 0,5-2 7 16,3-1-1-16,0-2 9 0,2-1 6 0,0 0 2 16,2 0-2-16,0 0-10 0,0 0-8 0,4-1-16 15,2-2 5-15,4 1 2 0,5-2 2 0,4 0 8 16,5-2-11-16,3 1-4 0,2-2-2 16,2 0-5-16,4 0-1 0,-3 1-2 0,4 0-3 15,-5-1-12-15,1 3-10 0,-4 0-19 0,-2 1-35 16,-2 1-46-16,-5 1-87 0,0 1-182 15,-7 0-528-15,-6 0-643 0</inkml:trace>
  <inkml:trace contextRef="#ctx0" brushRef="#br0" timeOffset="611670.9623">3655 12044 1513 0,'0'0'354'0,"0"0"-239"16,-103-137-4-16,60 96-23 0,-4 8-18 0,-2 7 3 15,-6 6-12-15,-3 7-2 0,-3 8-8 0,-3 5-15 16,-3 11-11-16,-2 10-19 0,-8 12-11 16,-2 12 0-16,-4 10 0 0,0 10-3 0,3 9 7 15,-1 10-1-15,8 3 3 0,3 9 1 0,9 5 2 16,10 6 7-16,6 6 6 0,9-2 9 16,8-1-5-16,13-7 1 0,8-6-3 0,12-6-5 0,10-6 10 15,14-8-1-15,10-4-1 0,10-6 4 16,9-8-5-16,10-9 5 0,11-11 0 0,4-9-2 15,9-10 0-15,6-10-8 0,4-10-3 16,3-4-3-16,3-14-4 0,0-10-3 0,1-7-1 16,-5-7 1-16,-5-6-1 0,-5-3 6 0,-6-6 3 15,-9-2 7-15,-9-2 5 0,-11-4 3 0,-9-3 2 16,-10-4 1-16,-10-2 4 0,-13-3 3 16,-9-2 6-16,-8-4 3 0,-17 0 0 0,-9-4-6 0,-9 1-12 15,-7 2-11-15,-10 2-13 0,-8 4 3 16,-9 2-3-16,-4 5-1 0,-8 6 2 0,-2 9-10 15,2 10 1-15,0 10-6 0,4 12-6 16,4 11-13-16,2 12-20 0,0 7-18 0,4 15-30 0,1 14-24 16,8 9-68-16,18-8-200 0,16-9-1196 0</inkml:trace>
  <inkml:trace contextRef="#ctx0" brushRef="#br0" timeOffset="612721.0231">5463 12309 366 0,'0'0'278'0,"0"0"-81"0,0 0 19 0,0 0-1 16,133-105-2-16,-113 87-17 0,-1 1-63 16,-8 1-19-16,-1 0 5 0,-5 6 17 0,-4-1 12 15,-1 2-12-15,-5 0-32 0,-6 2-42 0,0 1-31 16,-9 0-13-16,-1 2-5 0,-8 3 0 0,-2 1 0 16,-8 0 0-16,1 6 0 0,-5 2-1 0,-1 2-3 15,0 3-2-15,-3 1 1 0,3 1-3 16,2 2 1-16,3 1-2 0,6-2-2 0,4 1-1 15,8-1-4-15,6 0-4 0,5 1-5 0,5-1-5 16,5 2-1-16,1-2 1 0,8 0 1 16,5 0 3-16,7-1 5 0,2 0 3 0,7-1 9 15,4 0 3-15,3 0-2 0,5-2-2 16,4 0-6-16,0 3 0 0,2-3 2 0,2 3 0 16,-3 0 4-16,0 2-5 0,-4 0 0 0,-6 1-3 15,-5 3-4-15,-4-1-10 0,-5 1-12 0,-5 1-7 16,-9-4-8-16,-3 0 9 0,-6-3 11 0,-4-1 11 15,-7-1 15-15,-8 0 6 0,-4-2 6 0,-6 0 3 16,-3-2 2-16,-8-1 3 0,-2-4-1 16,-7 0 8-16,4-4 4 0,0 0 3 0,3-2-1 15,3-4-4-15,6-2-8 0,4-2-7 0,8-1-4 16,5-1-20-16,6-2-30 0,6-4-68 0,4-3-120 16,10-7-220-16,3 4-546 0,-4 8 65 0</inkml:trace>
  <inkml:trace contextRef="#ctx0" brushRef="#br0" timeOffset="613044.4112">6107 12037 1719 0,'0'0'543'0,"0"0"-494"0,0 0-20 0,0 0 4 0,0 0 17 16,0 0 19-16,0 0-4 0,0 0-14 15,0 0-12-15,0 0-13 0,-116 104-10 0,111-75-4 16,2-1-5-16,3 3 0 0,2 1 0 0,5 0-2 15,3 0-1-15,1 0-2 0,6-2-4 0,-4-1 0 16,5-4-2-16,-2-1 4 0,1-5-1 16,1-3 0-16,0-4 1 0,0-2 4 0,-1-4 9 15,3-2 9-15,-1-4 9 0,2-4 6 0,1-5 4 16,-1-4 0-16,-1-3-1 0,3-3 4 16,-3-2-1-16,0-5 3 0,-3-1-1 0,-3-3-7 15,0 1-4-15,-6-1-5 0,-4 0-6 0,-3-2-5 16,-1 1-6-16,-1-1-8 0,-5 0-8 0,-1 2-5 15,-4 2-15-15,-1 4-8 0,2 5-9 16,-1 5-13-16,2 4-17 0,3 6-52 0,-2 4-81 16,6 0-124-16,1 4-214 0,1 2-861 0</inkml:trace>
  <inkml:trace contextRef="#ctx0" brushRef="#br0" timeOffset="613464.77">6641 12072 2073 0,'0'0'227'0,"0"0"-45"16,0 0-9-16,0 0 5 0,0 0-5 0,0 0-27 16,0 0-34-16,0 0-28 0,0 0-26 15,0 0-25-15,0 0-24 0,0 0-19 0,0 0-3 16,0 0 1-16,41-61 6 0,-39 92 9 0,3 5-1 16,-2 3 1-16,4 3-1 0,-4-3-2 15,4 1 3-15,-3-2-1 0,3-2-2 0,-4 0 1 16,4-2-1-16,-4-4-1 0,-2 1-1 0,3-5 0 15,-1-3-4-15,-2-3 6 0,0-2 2 0,0-4-2 16,-1-4 2-16,1-4-2 0,-1-1 0 16,0-4 6-16,2-1 7 0,-2 0 16 0,0 0 17 0,0-2 12 15,0-7-12-15,0-3-10 16,-3-6-17-16,1-7-15 0,-2-3 10 0,0-1-5 16,1-5 1-16,-3-4 1 0,3-1-4 0,0-3-2 0,-1-2 0 15,2-3-4-15,1-1 1 0,1-2 2 16,0-1 0-16,3 3-4 0,4 1 3 0,3 6-3 15,-1 2-2-15,1 7-1 0,2 4-5 0,1 5-3 16,4 5-3-16,-2 4-3 0,3 5-6 0,1 2 2 16,5 6-4-16,1 1-7 0,-2 4-4 15,4 8-13-15,-3 4-18 0,2 5-23 0,-3 4-45 16,-5 2-48-16,-3 5-87 0,-5-7-242 0,-3-8-1080 16</inkml:trace>
  <inkml:trace contextRef="#ctx0" brushRef="#br0" timeOffset="613950.6419">6796 12299 2012 0,'0'0'202'0,"0"0"-118"0,0 0-17 16,0 0 26-16,0 0 14 0,124-112 3 0,-89 92-19 15,4-1-21-15,1 2-13 0,3-4-11 0,-1 1-7 16,3 2-8-16,0-2 0 0,-4 2-4 15,0 2-2-15,-8 1-2 0,-4 0-6 0,-3 5 8 16,-11 2 6-16,-1 1 11 0,-7 4 20 0,-1 1 12 16,-5 2 8-16,-1 2-4 0,0 0-13 0,0 0-26 15,0 0-20-15,-1 0-14 0,0 2-22 16,0 3-1-16,-3 4 2 0,2 6 2 0,-1 6 13 16,-4 6 2-16,5 5 0 0,1 3 0 0,0 1 2 15,1 0-3-15,0 3 0 0,3-3 0 16,0 1-2-16,4 0 2 0,-5-3 2 0,4-1-4 15,-3-4 4-15,0-2-2 0,3-3 2 0,-4-4 1 16,4-3-5-16,-4-4 3 0,-1-5-3 16,0-3 4-16,-1-2 0 0,0-3 3 0,1 0 7 15,-1 0 7-15,0-1 17 0,0-4-6 0,0-8-4 16,-2-2-10-16,-1-4-12 0,-4-5 1 0,0-2-2 16,4-5 7-16,-1-1-10 0,-2-3 7 0,4-1 1 15,-1-3-4-15,0-3 8 0,3-3-8 0,0-2 0 16,0-1 0-16,6-1-5 0,-2 0 1 15,4 2-1-15,2 2 0 0,1 4-8 0,-1 6 4 16,1 2-2-16,4 10-6 0,-3 6 3 0,1 4-11 16,0 4-6-16,5 5-7 0,1 4-9 0,3 0-7 15,3 7-13-15,0 4-19 0,2 5-36 16,-2 4-44-16,3 3-77 0,-8-4-254 0,-9-6-1140 0</inkml:trace>
  <inkml:trace contextRef="#ctx0" brushRef="#br0" timeOffset="614337.2707">7302 12216 2957 0,'0'0'95'0,"0"0"-38"0,0 0-2 0,0 0 1 16,0 0-3-16,0 0-17 0,0 0-16 0,0 0-9 15,91-118-5-15,-51 105 1 0,8-2-3 16,3 1-2-16,1 1-1 0,2 3-4 0,2-1 1 15,-2 3 1-15,-4-1 0 0,-2 2 3 0,-5 0-2 16,-5 1 0-16,-5-1 0 0,-4 1 2 0,-6 0-1 16,-3 0 2-16,-6 1 3 0,-3-2-1 15,-2 0 11-15,-2-1 8 0,-4-2 8 0,1 1 8 0,-2-1 0 16,-2 2 3-16,0 0 1 0,0 2 1 16,0-1-7-16,-1 3-4 0,0 0-3 0,-3 2-11 15,3 1 0-15,1-1-4 0,0 2-6 16,0 0-3-16,0 0-5 0,0 0-6 0,-1 3-4 15,1 5 3-15,-1 5 0 0,-1 4 3 0,0 6 5 16,-2 5-6-16,3 1 2 0,0 3 1 0,1 2-1 16,0-1 3-16,0 0-1 0,1-2 0 0,1-2-1 15,3-3 0-15,-2 0-1 0,3-5-4 16,-3-2-5-16,4-2-15 0,-3-2-18 0,-1-5-45 16,4-2-80-16,-4-3-129 0,2-2-1173 0</inkml:trace>
  <inkml:trace contextRef="#ctx0" brushRef="#br0" timeOffset="614493.8573">8133 11551 2565 0,'0'0'249'0,"0"0"-164"16,0 0-12-16,0 0-2 0,0 0-11 16,0 0-18-16,0 0-42 0,0 0-27 0,0 0-24 15,0 0-4-15,0 0-4 0,0 0-55 0,0 0-251 16,0 0-1228-16</inkml:trace>
  <inkml:trace contextRef="#ctx0" brushRef="#br0" timeOffset="614932.7368">8716 11682 2701 0,'0'0'115'0,"0"0"-10"15,0 0 9-15,0 0 0 0,0 0-10 0,0 0-19 16,0 0-26-16,0 0-19 0,0 0-6 15,-116 11-3-15,88 10-4 0,3 3 3 0,-9 6-6 16,3 2-2-16,1 5-7 0,4 1-7 0,-1 2-1 16,6 2-5-16,3-1 1 0,6 1 3 0,3-4-4 15,5-4 2-15,4-2-3 0,0-3 2 0,5-4 0 16,6 0 1-16,7-4 0 0,0-1-2 16,5-2 1-16,6-4-1 0,2-3 2 0,6-4 1 15,4-4-3-15,1-2-3 0,1-1-6 0,6-4-9 16,-1-7-6-16,-1-1-17 0,2-4-22 15,-3-3-21-15,-4-1-13 0,-6-2 2 0,-5-3 12 16,-5 0 19-16,-5-4 18 0,-4-1 18 0,-5-3 14 16,-2-3 12-16,-3-1 13 0,-1-1 5 0,-4 2 11 15,1 2 6-15,-2 1 8 0,-1 4 8 0,0 6 6 16,-4 4 4-16,2 6 2 0,-1 5-5 16,-2 3-12-16,2 4-16 0,2 1-12 0,-2 4-11 15,-2 6-4-15,1 6 0 0,-3 5 1 0,-2 3 3 16,0 3 0-16,5 4 3 0,-2 1-4 0,4 1-2 15,2 2-2-15,0-2-3 0,4 3 1 16,3-4 0-16,4-1 0 0,3-1-2 0,-1-3-10 16,1-5-16-16,2-1-35 0,-2-4-61 0,1-3-98 15,-5-5-305-15,-6-3-1175 0</inkml:trace>
  <inkml:trace contextRef="#ctx0" brushRef="#br0" timeOffset="615098.8957">9056 11508 2858 0,'0'0'101'0,"0"0"-3"0,0 0-16 0,0 0-12 15,0 0-8-15,0 0-12 0,0 0-29 0,0 0-37 16,0 0-13-16,0 0-6 0,0 0 1 16,0 0-3-16,0 0-64 0,-7-27-214 0,17 36-1342 0</inkml:trace>
  <inkml:trace contextRef="#ctx0" brushRef="#br0" timeOffset="615581.4599">9619 11686 640 0,'0'0'106'0,"0"0"25"16,0 0 44-16,0 0 47 0,0 0 37 16,0 0-8-16,0 0-30 0,0 0-30 15,0 0-29-15,15-119-12 0,-13 116-11 0,-2 0-11 0,0 2-7 16,0 1-27-16,-6 0-32 0,-3 1-27 16,-4 6-24-16,-8 4-7 0,-2 8 0 0,-11 5 1 15,-2 6 3-15,-4 7 1 0,0 2 4 0,-1 2 0 16,2 4 5-16,5 0 1 0,3 1-3 0,4-1-1 15,7-1-5-15,10-1-3 0,9-2-2 16,2-3-4-16,17-1 0 0,4-5-2 0,10-2-3 16,8-5 3-16,7-3-7 0,5-5-3 0,3-4-4 15,6-6-15-15,2-5-14 0,1-2-39 16,-2-7-60-16,-2-5-160 0,-18 0-625 0,-14 4-650 16</inkml:trace>
  <inkml:trace contextRef="#ctx0" brushRef="#br0" timeOffset="616496.1109">9344 12002 439 0,'0'0'358'15,"0"0"-207"-15,0 0 51 0,0 0 59 0,-122 39 22 16,118-36-26-16,3 0-94 0,1-2-79 16,3-1-25-16,7 0 7 0,2 0 18 0,9-5 12 15,5-2-11-15,5-3-18 0,4-1-15 0,5-2-4 16,5-3 1-16,1-1 3 0,5 1 0 15,-2-3-5-15,1 1-5 0,-3 1-7 0,-2 0-6 0,-5 2-1 16,-7 0-2-16,-4 2 3 0,-7 0 7 16,-6 1 11-16,-3 2 11 0,-6 3 11 0,-3 1 1 15,-4 1-4-15,0 4-6 0,0-2-15 0,0 3-13 16,-1 0-15-16,-1 0-16 0,-1 3-9 16,0 5-6-16,-2 8 2 0,-1 4 7 0,-3 8 2 15,4 2 3-15,-1 3-3 0,3 2 1 0,0-1 1 16,2 0 0-16,-1 2 3 0,2-5-3 0,0-2 1 15,0-2-2-15,0-3 1 0,0-5 3 16,0-3-2-16,0-3 2 0,3-2-4 0,-1-4 0 0,-1-5-1 16,-1-1 4-16,1-1 4 0,-1 0 6 15,0 0 11-15,0-7-4 0,0-6-1 0,0-4-5 16,0-5-9-16,0-4 0 0,0-5 1 16,0-3 1-16,-2-4-1 0,-1-3 1 0,0-2 1 0,2-2-2 15,-1 2 2-15,1-2-3 0,1 2 0 16,0 4 1-16,0 4 0 0,3 8 1 0,-1 3-3 15,1 7-2-15,0 6-3 0,-1 5-3 16,-1 2-4-16,3 4-3 0,1 0-2 0,3 5-2 16,4 6 8-16,2 6 1 0,4 6 0 0,2 2 4 15,1 2-3-15,5 2 2 0,1-1 0 0,2 1 1 16,6-2 4-16,0 0-2 0,3-3 2 16,2-1-2-16,0-3 0 0,-3-3 2 0,-1-3 0 15,-4-3 2-15,-4-6-2 0,-5-1 0 0,-4-4 2 16,-7 0 4-16,-2-3 6 0,-1-2 2 0,-4-2 4 15,0-4-1-15,-4-1-6 0,0-3 2 16,1-3-4-16,-2 0 1 0,0 0-2 0,-3-3-3 0,1-1 0 16,-2 3-2-16,0-3 0 0,3 1-1 15,-1 1-2-15,1 2-3 0,-2 0-5 16,3 6 1-16,0 2-7 0,0 3-3 0,0 3-12 16,0 3-20-16,0 1-14 0,0 0-5 0,4 1 1 0,-1 4 8 15,5 2 12-15,0 2 4 0,0-3 6 16,5 0 11-16,-2 0 9 0,3-5 9 0,2 1 9 15,1-2 3-15,0 0 1 0,5-3 3 0,3-4 3 16,-1-1 1-16,6-2 5 0,-1-1 0 16,1-1 2-16,-1-3 6 0,-1 1 2 0,0-2 8 15,-1 1 2-15,-4 0 2 0,0-1 2 0,-4 1 1 16,-1 1 3-16,-5 3-2 0,-2 2 0 0,-4 1-4 16,-3 1-4-16,-1 2-2 0,-2 2-3 15,0-1-3-15,-1 3-7 0,0 1-8 0,0 0-6 16,0 0-8-16,0 0 1 0,0 0-5 0,0 2 0 15,0 4 1-15,0 2-2 0,0 4 4 0,0 1 2 16,1 6 2-16,-1 3 1 0,3 2 0 16,0 2-1-16,1 2-2 0,0 2 1 0,1 0 2 15,-1 2-2-15,2 1 2 0,1 0-4 0,0-1 0 16,-1-1 0-16,0-2 2 0,-1-1 7 16,0-3-9-16,-1 0-1 0,1-3-6 0,-1 2-10 0,-2-3-6 15,1-2-26-15,1 0-40 0,-1-4-61 0,-2 0-92 16,2-5-272-16,-3-4-1209 0</inkml:trace>
  <inkml:trace contextRef="#ctx0" brushRef="#br0" timeOffset="616785.9096">11781 11582 2719 0,'0'0'64'0,"0"0"-2"0,0 0 26 16,0 0 18-16,0 0 15 0,0 0-4 0,0 0-29 16,136-74-18-16,-102 67-19 0,3 0-8 15,6 0-11-15,4 0-8 0,4 0-5 0,-1-1-9 16,-1 0-4-16,-1 0-4 0,-5 0 0 0,-5 2-2 15,-3-3-4-15,-5 2-6 0,-7 2-18 16,-2-1-28-16,-7 1-47 0,-7 1-75 0,0 1-190 16,-6 3-993-16</inkml:trace>
  <inkml:trace contextRef="#ctx0" brushRef="#br0" timeOffset="617742.4983">13350 11230 1461 0,'0'0'246'0,"0"0"-24"15,0 0-5-15,0 0 3 0,0 0-14 0,0 0-38 16,0 0-46-16,0 0-42 0,0 0-25 0,0 0-27 16,0 0-26-16,0 0-12 0,0 0-3 0,0 0 6 15,57-31 10-15,-54 60 6 0,3 7-4 16,-2 5 2-16,-2 4-2 0,3 1-2 0,-3-3 5 16,-1-1 0-16,-1-1 1 0,0-4-2 0,0-4-2 15,0-3-1-15,0-4 1 0,0-4 7 16,-1-5-5-16,0-4-1 0,0-4 4 0,1-4-4 15,-2-4 14-15,2 1 12 0,0-2 14 0,0 0 13 16,-1-2-2-16,1-3-12 0,-3-5-14 16,2-4-12-16,-1-4-8 0,-5-2 1 0,4-3-4 15,-3 1-7-15,2-5 3 0,-4-1 1 0,2-2-1 16,-1-1 3-16,-1-2-5 0,-1-2-2 0,-1-1 2 16,4-3 3-16,0 0-3 0,1 2-2 0,2-2 0 15,2 2-9-15,1 3 10 0,0 2 0 0,5 5 0 16,1 3 3-16,3 2-11 0,3 4-2 0,4 1-4 15,2 2 1-15,6 1-1 0,2 1 3 16,2 4-4-16,6 0-4 0,1 3 10 0,3 1-1 16,-3 4 2-16,3 1-2 0,-5 1-9 0,-1 9-5 15,-5 2-2-15,-4 4-1 0,-4 4-8 16,-5 3 3-16,-7 2-2 0,-1 3 2 0,-6 1 13 16,-9 2 1-16,-5 1 8 0,-7 3 7 0,-5-1-3 15,-4 2 2-15,-6-2 1 0,0 1 0 0,-4-3 3 16,-1-3 1-16,2-1 0 0,3-4-3 15,3-4 3-15,7-1 1 0,3-3 1 0,8-3 7 16,4-5-10-16,4-2-1 0,5-4-3 0,2-2-4 16,0 0 4-16,7 0 6 0,5 0 6 15,2 0 1-15,8-6 2 0,5-1-3 0,3-2-2 16,5-3 2-16,1 1-8 0,2 1 1 0,1-1-2 0,0 2-2 16,-1 0 4-16,1 0 0 0,0 2 0 15,-4 4-3-15,0 0 2 0,-3 3-1 0,-5 1-1 16,-3 4 5-16,-5 4-7 0,-6 2-2 15,-2-2 0-15,-4 4-2 0,-6 0 8 0,-1 4 4 16,-3-1 2-16,-9 0 1 0,-5 1 2 0,-5 1 0 16,-4-2 4-16,-5-1 3 0,-1-1-7 15,-7 0-2-15,0-3-4 0,-2 1-2 0,-1-1 3 0,2-4-1 16,1-1-3-16,5-2-4 0,3-1-2 16,4-3-5-16,7 0-3 0,7 0-5 0,3-5-31 15,8-3-63-15,2-4-110 0,2 3-242 16,0 2-1100-16</inkml:trace>
  <inkml:trace contextRef="#ctx0" brushRef="#br0" timeOffset="618109.9148">14394 10962 2442 0,'0'0'161'0,"0"0"-50"0,0 0-9 15,0 0 19-15,0 0 15 0,0 0-1 0,0 0-29 16,0 0-23-16,0 0-26 0,0 0-13 0,0 0-15 15,0 0-14-15,0 0-2 0,0 0-11 16,56-62 1-16,-72 76-1 0,-8 5-4 0,-3 6 5 16,-4 4-3-16,-3 4 4 0,1 2-1 0,2 3-3 15,4-1 1-15,2 4-2 0,2 0 1 16,5 1 0-16,3 0 2 0,8-4-2 0,4 0-1 16,3-2-2-16,12-3 2 0,4-4-3 0,10-2 2 15,3-5 2-15,4-2-2 0,5-5 4 0,2-4 0 16,3-5 0-16,-1-4 1 0,1-2-1 0,3-4 1 15,-5-6-1-15,-1-3 1 0,-4-3 4 16,-1-4-1-16,-7-1 3 0,-4-3 4 0,-6-3-1 16,-5-3 2-16,-5-5-3 0,-6-2-2 0,-2-3-7 15,-4-3-6-15,-8 0-6 0,-1-1-7 16,-7 3 2-16,0 2-6 0,-1 5 1 0,-1 7-5 16,1 5-11-16,2 5-12 0,1 7-28 0,7 3-43 15,1 5-88-15,2 2-166 0,6 2-537 0,1 2-704 0</inkml:trace>
  <inkml:trace contextRef="#ctx0" brushRef="#br0" timeOffset="618565.3939">15021 10923 2788 0,'0'0'178'0,"0"0"-19"15,0 0-26-15,0 0-8 0,0 0-8 0,0 0-20 16,0 0-27-16,0 0-28 0,0 0-17 16,0 0-17-16,0 0-3 0,0 0 0 0,0 0 1 15,138-105 1-15,-98 101-5 0,1 1 0 0,0 0-3 16,1 3 4-16,-2 0 0 0,-2 0-4 0,-7 0 2 15,-2 2-4-15,-7 0 5 0,-5 0 1 0,-5 0 1 16,-4 0 2-16,-5 1-7 0,-1-2-2 16,-2 1-1-16,0 2-1 0,0 0 6 0,0 2-2 15,0 2 1-15,0 4-2 0,-2 5 2 0,-1 1 1 16,-3 4 3-16,1 2 0 0,-2 3-4 16,-1 0-1-16,3 5-3 0,-2 0 3 0,-2 3 0 15,5-1 2-15,-3 1 1 0,3 2-4 0,-2-1 6 16,4 1-2-16,0-1 0 0,2-2 1 0,0-2-3 15,0-3-1-15,4-2-1 0,3-3 1 0,-2-4 0 16,2-1-2-16,1-4-3 0,-4-1-7 16,3-4-8-16,-2-2-19 0,2-3-29 0,1-3-37 15,-3-2-55-15,3 0-81 0,-1-2-312 0,-4-1-1127 16</inkml:trace>
  <inkml:trace contextRef="#ctx0" brushRef="#br0" timeOffset="618971.4862">15878 10885 2748 0,'0'0'180'0,"0"0"-10"0,0 0-27 15,0 0-17-15,0 0-15 0,0 0-23 16,0 0-31-16,0 0-23 0,0 0-17 0,0 0-10 16,0 0-4-16,0 0 0 0,148-88 4 15,-105 81 1-15,0-2 1 0,-1 1 1 0,-1-2-2 16,-3 2 1-16,-6 0 0 0,-4 0 3 15,-5 0 0-15,-5 0-1 0,-6 0 2 0,-2 1 0 16,-3 2 2-16,-4-1 1 0,-3 3 0 0,1-1-4 0,-1 0-4 16,0 2-5-16,0-1-3 0,-1 2 2 15,-1 1-5-15,1 0-4 0,1 0-1 0,0 0-7 16,0 0 0-16,-1 1 3 0,1 4 4 0,-4 2 0 16,2 2 8-16,0 2 0 0,-2 6-1 15,0-1 5-15,1 3-3 0,-4 5 0 0,3 1 0 16,-2 5-1-16,-3 2 4 0,3 6 1 0,-4-1 0 15,2 4-4-15,-1 3 1 0,-1 2-3 16,2 2 1-16,4 1 2 0,-1 0-4 0,5-4 2 16,0-1 0-16,5-5-1 0,-1-4 1 0,4-7 1 15,-1-4-1-15,-2-3-3 0,2-4-3 0,-4-4-10 16,2-3-13-16,-2-3-24 0,-2-3-42 16,5-3-40-16,-2-1-38 0,3-6-98 0,-3 0-383 15,2 0-1011-15</inkml:trace>
  <inkml:trace contextRef="#ctx0" brushRef="#br0" timeOffset="619291.3275">16880 10684 2268 0,'0'0'244'0,"0"0"-41"0,0 0-22 0,0 0-29 0,0 0-1 16,0 0-19-16,0 0-30 0,0 0-35 0,0 0-25 15,0 0-21-15,0 0-16 0,0 0-6 16,0 0-1-16,13-40 6 0,-18 57 8 0,1 3 5 15,-2 6 1-15,0 4 1 0,-2 2-2 0,-2 3-2 16,0 2 4-16,0-2-3 0,-1 6-1 16,2-3 2-16,-1 1-6 0,-1 1 4 0,3-2-3 15,3-3-3-15,0-2 1 0,3-4-4 0,2-1 0 16,0-4-3-16,6-1 3 0,0-2-6 0,3-1 7 16,6-2 0-16,-2 0-1 0,1-4 1 15,4-1 1-15,3-2-2 0,-1-3 1 0,3-3-3 16,2-1-1-16,1 1-4 0,1-2-1 0,2-1-4 15,0-2-5-15,1 0-6 0,-2 0-14 0,0-2-11 16,2-3-32-16,-1-2-35 0,0-1-45 16,0-3-81-16,-7 1-284 0,-10 3-1175 0</inkml:trace>
  <inkml:trace contextRef="#ctx0" brushRef="#br0" timeOffset="619655.4459">17744 10528 2611 0,'0'0'120'0,"0"0"12"15,0 0 0-15,0 0 11 0,0 0-3 0,0 0-15 16,0 0-30-16,0 0-26 0,0 0-18 0,0 0-19 16,0 0-15-16,0 0-14 0,0 0-3 15,0 0-3-15,-15-56 0 0,6 74 5 0,-5 9-1 16,-6 6 4-16,-3 6 0 0,-7 4-1 0,-1 1 2 15,-3 2-1-15,3-1 1 0,4 0-1 0,0 1 1 16,5-1-1-16,3-2-5 0,4-2 4 16,5-2-9-16,3-1 6 0,3-4 2 0,4-3-1 15,0-3 5-15,7-3-3 0,4 0 0 0,4-6 0 0,1 1 4 16,5-2-2-16,5-6 0 0,3 0 1 16,4-4-9-16,5-1 4 0,2-5-2 0,1-2-5 15,2 0 1-15,-1-6-10 0,-1-2-8 16,-2-3-13-16,-6-2-14 0,-2-3-21 0,-3-1-22 15,-8-3-17-15,-4-2-32 0,-4-2-56 0,-8 2-167 16,-2 2-430-16,-2 8-805 0</inkml:trace>
  <inkml:trace contextRef="#ctx0" brushRef="#br0" timeOffset="619838.1091">17366 10983 1238 0,'0'0'417'15,"0"0"-54"-15,0 0-94 0,0 0-35 0,0 0-22 16,0 0-35-16,0 0-43 0,0 0-29 15,0 0-20-15,0 0-13 0,0 0-8 0,0 0-13 16,0 0-10-16,0 0-13 0,118 18-7 16,-78-20-8-16,4-1-8 0,2 0 0 0,0 0-7 15,2 0 1-15,-2 0-10 0,-2 1-15 0,-5-1-23 16,-6-2-62-16,-4 0-89 0,-10 1-331 0,-9 0-1158 0</inkml:trace>
  <inkml:trace contextRef="#ctx0" brushRef="#br0" timeOffset="620541.1718">18589 11096 591 0,'0'0'698'0,"0"0"-546"0,0 0 14 16,0 0 18-16,0 0 36 0,0 0 17 16,0 0-25-16,0 0-49 0,0 0-40 0,0 0-32 15,124-112-27-15,-102 106-15 0,4-1-10 0,5 1-10 16,4 1-8-16,4-1-4 0,5 1-4 15,5 2-2-15,1-1-2 0,4 0-7 0,2 2-7 16,-1-1-9-16,-2 1-11 0,-2 1-22 0,-5-1-42 16,-5 0-80-16,-10 1-214 0,-15 0-1126 0</inkml:trace>
  <inkml:trace contextRef="#ctx0" brushRef="#br0" timeOffset="621147.5574">19564 10473 2612 0,'0'0'74'0,"0"0"23"0,0 0 3 16,0 0 10-16,0 0-3 0,0 0-29 15,0 0-30-15,0 0-21 0,0 0-14 0,0 0-6 16,0 0-3-16,0 0 3 0,0 0 2 0,0 0 3 16,132 139-1-16,-118-89 0 0,-1 3 0 15,0 3-3-15,-3-1 2 0,-3 2-1 0,1-3-2 16,-5-1-1-16,-1-3-4 0,-2-5 1 0,0-4 0 15,0-5 2-15,-4-2-2 0,-5-8-4 16,3-4 4-16,0-4 0 0,-2-6 5 0,2-3 8 16,0-3-2-16,1-2 4 0,1-3 3 0,0 1 1 15,1-2 7-15,-1-2 3 0,1-4-2 0,-1-4-8 16,1-4-1-16,2-7-7 0,0-2-1 16,1-5 5-16,0-4-10 0,1-3 0 0,5-4 0 15,0-4-6-15,2-6 3 0,1-2-3 0,-1-5 0 16,1 0-2-16,0-1 1 0,-1-4-1 0,2 4 2 15,0 0-4-15,0 1 0 0,3 6 0 16,-1 6-7-16,3 7 6 0,-4 7-5 0,5 6-3 0,-2 6-4 16,5 4-5-16,1 5-5 0,3 2 1 15,5 4 3-15,0 3 8 0,2 5 0 0,3 4 5 16,-2 5-5-16,-1 2-3 0,-3 4-2 0,-2 5-3 16,-5-1-4-16,-4 2-5 0,-3 1-1 15,-7-1-1-15,-2-1 7 0,-4 1 3 0,-6 0 6 16,-4-1 5-16,-5 0-2 0,-5-1 3 0,-4 0 5 15,-3-1 1-15,-3 3 4 0,-1-2 2 16,-3 2-1-16,1-1 0 0,3 0 2 0,3-2 3 16,3-1-2-16,6-4-2 0,3 0-1 0,5-4-2 15,4-3 4-15,3-1 3 0,3 0 2 0,3-1 0 16,5 0 2-16,5 2 2 0,5-2 1 16,7 2 3-16,3-1-3 0,4 1-3 0,5-1-5 15,3 1-5-15,6-2 3 0,0 0-3 0,4-1-3 16,1 0-6-16,-2-1-18 0,1 0-26 0,-7-2-42 15,1-2-59-15,-6-1-118 0,-9-1-293 0,-10 0-1032 16</inkml:trace>
  <inkml:trace contextRef="#ctx0" brushRef="#br0" timeOffset="621422.1907">20946 10534 1708 0,'0'0'174'0,"0"0"25"0,29-131-36 16,-22 91-3-16,-3 11 22 0,-4 7-9 0,0 6-19 15,-6 5-34-15,-2 2-32 0,-1 4-26 16,-2 1-24-16,-1 4-16 0,-4 1-13 0,-4 10-7 16,-5 6 1-16,-5 7 0 0,-2 5 3 0,-3 7-6 15,0 4 5-15,-5 6 4 0,4 5 5 0,1 5 9 16,3-1-8-16,2 2-2 0,2 2-4 0,7-2 0 16,9-1 2-16,3 1 0 0,8-2-2 15,2-3-6-15,12-2 3 0,6-3-2 0,8-3-1 16,4-3 1-16,3-3-8 0,6-4 0 0,5-5-4 15,1-5-4-15,3-4 1 0,0-8-8 16,-1-2-14-16,-3-6-21 0,-2-4-31 0,-4 0-38 0,-5-6-57 16,-7-6-107-16,-7 1-210 0,-10 2-833 0</inkml:trace>
  <inkml:trace contextRef="#ctx0" brushRef="#br0" timeOffset="621989.5903">20617 10711 1368 0,'0'0'379'0,"0"0"-279"0,0 0-38 0,-132 27-33 16,110-16 7-16,10 0 11 0,4-1 4 0,7 0 13 16,1 1 11-16,10 2 16 0,7-1 13 15,7 1-6-15,12 0-9 0,5-3-17 0,6-2-15 16,10-3-16-16,4-2-10 0,3-2-9 0,6-1-5 16,0-1 10-16,0-5 3 0,0-3 9 0,-4-2 0 15,-2-2 4-15,-6-4 3 0,-7-1 1 16,-2-2 4-16,-9-3-3 0,-5-5 5 0,-7-2-3 15,-4-2-2-15,-7-4 6 0,-2-1-9 0,-9-2 0 16,-2 1-5-16,-4 2-4 0,-2 4 0 16,-4 4-2-16,-4 5-1 0,-2 2-12 0,0 5-7 15,1 4-5-15,1 4-8 0,2 3 1 0,0 4-6 16,-1 1-3-16,0 10-1 0,0 6-2 0,-1 7 0 16,-1 7 6-16,1 6 6 0,4 6-3 15,-1 3 1-15,3 4-4 0,0 1-2 0,4 0 5 16,0 0 2-16,0-2 0 0,3-1 0 0,2-1-2 15,-1-2 2-15,2-1-1 0,-3-4 4 0,3-3-4 16,-3-4 0-16,1-3-2 0,0-3-1 16,-3-4 4-16,4-4-1 0,-2-3 2 0,-2-3-3 15,1-3 0-15,-2-3 1 0,1-3-3 0,-1 0 4 16,0-3 2-16,0 0 7 0,0-3-1 0,-1-6-1 16,-1-7-1-16,-4-6-7 0,0-5 2 0,-1-6-2 15,-1-7 1-15,1-1 1 0,0-7-1 16,-1-3 3-16,3-5-4 0,1-1 0 0,3-4-1 15,1-4-3-15,1-3 5 0,6-1 0 0,2-1 2 16,2 2-1-16,1 6-3 0,4 8 0 0,0 6-3 16,3 11 2-16,-2 8-3 0,-1 5-7 0,3 5 0 15,3 6-5-15,4 2 4 0,1 4 0 16,6 5 2-16,-1 2 3 0,1 0-7 0,3 7-2 16,-3 3-8-16,-2 5-11 0,-3 2-18 15,-5 3-33-15,-5 3-38 0,-6 7-61 0,-7 3-90 16,-2-6-257-16,-3-9-1073 0</inkml:trace>
  <inkml:trace contextRef="#ctx0" brushRef="#br0" timeOffset="622333.7772">21459 10953 2356 0,'0'0'76'0,"0"0"-22"0,0 0 13 15,0 0 18-15,0 0 17 0,0 0-4 0,86-121-21 16,-56 97-22-16,6-1-17 0,4-1-14 15,9 0-11-15,4-3-5 0,8 2-3 0,1 0-2 16,4 2 1-16,-2 1-5 0,-3 3 0 0,-5 1-2 16,-3 2 1-16,-8 2 3 0,-5 0-2 0,-9 1 3 15,-5-2 3-15,-10 3 10 0,-1-2 12 16,-9 1 12-16,-1 2 7 0,-5 2 0 0,0 1-5 16,-2 3-10-16,-3 3-3 0,1 1-9 0,-3 2-8 15,-1 1-4-15,2 5-11 0,-4 7 1 16,-5 4 2-16,2 9 2 0,-4 6 3 0,5 5 0 15,-1 4-1-15,4 1-2 0,1 2 0 0,6-1 1 16,1 0 0-16,1 1 1 0,2-1-2 16,6 1 1-16,1-3 1 0,3-2-2 0,0-1 1 15,0-5-6-15,3-2-6 0,-2-4-11 0,-1-5-17 16,-2-5-33-16,-1-5-65 0,-1-7-107 0,-5-2-403 16,-1-2-984-16</inkml:trace>
  <inkml:trace contextRef="#ctx0" brushRef="#br0" timeOffset="622489.3763">22333 10058 2066 0,'0'0'144'0,"0"0"-16"15,-31-123-59-15,23 93-34 0,5 11-6 16,2 11-16-16,1 3-65 0,1 5-25 0,9 1-18 16,7 8-10-16,6 5 35 0,7 4-3 0,5 4-41 15,5 4-96-15,-9-5-413 0,-7-7-442 0</inkml:trace>
  <inkml:trace contextRef="#ctx0" brushRef="#br0" timeOffset="622756.6864">22948 10187 1473 0,'0'0'469'15,"0"0"-143"-15,0 0-107 0,0 0-35 0,0 0-35 0,0 0-28 16,0 0-42-16,0 0-28 0,0 0-14 0,0 0-1 16,0 0 3-16,0 0 1 0,0 0 1 15,-105 119-8-15,87-82-6 0,-1 5-4 16,0 1-7-16,1 3-1 0,5 2-2 0,-1-3-1 0,3-4-1 15,5-3 3-15,0-3 2 0,4-4-1 16,2 0 6-16,0-5-1 0,0-3-2 0,3-1 1 16,4-4-5-16,0 0 2 0,-1-3 3 0,4-4 0 15,1 2-2-15,4-3-3 0,-2 1-3 0,6-1-5 16,-1 0 2-16,4-1-4 0,1-1-2 16,-1 0-4-16,6-1-5 0,-1 0-5 0,-2 0-8 15,3-2-13-15,-4-2-22 0,2-2-26 16,-3-1-36-16,-2 0-35 0,1-6-58 0,1-4-160 15,-8 1-465-15,-4 2-748 0</inkml:trace>
  <inkml:trace contextRef="#ctx0" brushRef="#br0" timeOffset="623072.781">23519 10274 1767 0,'0'0'308'0,"0"0"-35"0,0 0-78 16,0 0-32-16,-2-122-10 0,-4 116-17 0,4 0-22 15,0 5-34-15,-2 1-32 0,3 0-25 0,-1 7-20 16,-2 4 0-16,-3 6 8 0,-4 5 8 15,-1 2 7-15,-5 5 4 0,4 2 1 0,-5 1-2 0,-1 4 7 16,1-1-4-16,2 3 0 0,-3 2-2 16,1 1-8-16,4-1 1 0,-1 1-3 0,3-3-2 15,3-3 0-15,6-1-3 0,2-2 1 16,1-1 1-16,5-3 3 0,10 2 3 0,1-4 3 16,8-2 1-16,0-2 0 0,6-4 3 0,7 0-2 15,-1-6-2-15,5-1-1 0,6-4-3 0,-2-1-5 16,4-3-6-16,-2-1-2 0,-1-2-6 0,2 0 4 15,-4-3 0-15,2-3-6 0,-2-1 3 16,-4-1-5-16,-1-2-3 0,-7 1-3 0,-2-2-8 16,-8 1-7-16,-2 0-13 0,-9 3-10 0,-3-1-24 15,-2 3-26-15,-6-3-48 0,-1 4-91 16,-5 0-237-16,-1 1-1264 0</inkml:trace>
  <inkml:trace contextRef="#ctx0" brushRef="#br0" timeOffset="641382.961">13480 12653 871 0,'0'0'98'0,"0"0"15"16,0 0 26-16,0 0 12 0,0 0 48 0,0 0 15 15,30-125-18-15,-21 109-28 0,-1 4-36 0,4-2-31 16,-4 4-30-16,1 0-19 0,2 2-16 0,0 1-10 16,1 2-11-16,1 3-5 0,-1 2-3 15,5 0-7-15,-3 6 0 0,4 4 0 0,1 5 4 16,1 4 3-16,0 3 4 0,0 5 0 0,1 1-5 16,0 1 1-16,-1 1-3 0,1 0 2 15,0-1 1-15,-1-2-1 0,0-1 1 0,0-2-2 16,-4-1 0-16,2-2 3 0,-1-4-1 0,-1-3 1 15,-3-4 2-15,-2-2 4 0,-1-3 7 0,-2-3 10 16,-3-2 11-16,4 0 11 0,-4 0 10 16,0-4 4-16,2-4-4 0,0-3-7 0,1-3-11 15,0-4-9-15,0-2-5 0,-2-2-7 0,1-1-7 16,-3-3-4-16,1 0-2 0,-3-3-6 0,3 0-3 16,-2-3-4-16,2 2-4 0,1 0-3 15,1 5-6-15,-2 2-7 0,4 3-11 0,1 3-20 16,0 2-23-16,-1 4-39 0,1 2-68 0,2 4-126 15,-3 2-229-15,-4 3-578 0</inkml:trace>
  <inkml:trace contextRef="#ctx0" brushRef="#br0" timeOffset="641640.3492">14479 12429 1538 0,'0'0'344'0,"0"0"-80"0,0 0-30 15,0 0-37-15,0 0-14 0,0 0-32 0,0 0-48 16,0 0-45-16,0 0-35 0,0 0-20 16,0 0-8-16,0 0-1 0,0 0 10 0,18 15 5 15,-14 5 1-15,1 1 0 0,-2 1-2 0,4 1-3 16,-1 0-1-16,-1 1 2 0,3-3-5 0,-4 0 2 16,4 0-3-16,-1-3-2 0,-3-2 0 15,2-1-5-15,-3-3-10 0,-1-1-23 0,1-1-46 16,-1-3-85-16,-2-1-157 0,0-2-396 0,0-2-840 0</inkml:trace>
  <inkml:trace contextRef="#ctx0" brushRef="#br0" timeOffset="641783.8152">14545 12137 1406 0,'0'0'181'0,"0"0"-22"0,0 0-89 15,0 0-30-15,0 0-8 0,0 0-28 0,0 0-73 16,0 0-30-16,0 0-12 0,0 0 13 15,0 0 51-15,0 0-5 0,0 0-32 16,0 0-66-16,78 28-123 0,-62-18-251 0,-3-3 139 0</inkml:trace>
  <inkml:trace contextRef="#ctx0" brushRef="#br0" timeOffset="642096.2042">14965 12215 595 0,'0'0'509'0,"0"0"-96"0,0 0-94 15,0 0-35-15,0 0-9 0,0 0-42 16,0 0-50-16,0 0-50 0,0 0-41 0,0 0-37 15,0 0-28-15,0 0-17 0,0 0-10 0,0 0 2 16,17 0 2-16,-23 18 3 0,3 6 5 16,-3 5-3-16,3 2 0 0,0 4 0 0,-2-1-3 15,3 3 3-15,1 0 2 0,-1-1 1 0,1 0-1 0,1-2 6 16,0 0-5-16,0-1 1 0,1-5 0 16,2-1-5-16,-1-4 2 0,3-1 0 0,-2-4 0 15,0-3-2-15,2-2 2 0,-2-3 1 16,2-2 2-16,0-2 10 0,2-2 2 0,1-1 4 15,2-2 5-15,4-1-2 0,5 0 1 0,4-4-6 16,7-6-3-16,2-2-10 0,7-1 0 0,2-2-2 16,-1-1-5-16,1 1 7 0,0 0-11 15,-2 4-2-15,-6-1-1 0,-2 3-10 0,-5 2 1 16,-6 1-10-16,-7 0-20 0,-5 3-32 0,-6-1-45 16,-2 1-93-16,-2 0-204 0,-4 0-612 0,3 2-627 15</inkml:trace>
  <inkml:trace contextRef="#ctx0" brushRef="#br0" timeOffset="642455.562">15644 12143 2700 0,'0'0'101'0,"0"0"2"0,0 0 0 0,0 0 23 0,0 0 7 16,0 0-23-16,0 0-43 0,0 0-37 15,0 0-21-15,0 0-16 0,0 0 1 0,0 0 2 16,0 0 4-16,-10 21 4 0,11 3 1 0,0 4 0 16,1 2 0-16,2 1 3 0,-2 1-4 0,-1-1-2 15,-1 0 2-15,0-2-6 0,-2 0 3 16,-4-1 1-16,1-1 0 0,-4-1 5 0,1-3-3 16,3 1 0-16,-1-3 0 0,2-5-2 0,-1 1-1 15,4-5-1-15,1 1 1 0,0-5-6 16,1 1 8-16,7-3 0 0,1-1 3 0,3-2 11 15,6-2-4-15,6-1 3 0,5 0-2 0,3-2-4 16,7-4-1-16,1-1-5 0,3-2 1 0,-2 2-10 16,-1-2 6-16,-1 0-1 0,-7-1-4 0,-1 1 4 15,-3 0-11-15,-6 0-14 0,-2 0-23 16,-3 0-37-16,-5-1-54 0,-5 0-89 0,-4 4-238 16,-2 1-1142-16</inkml:trace>
  <inkml:trace contextRef="#ctx0" brushRef="#br0" timeOffset="642922.3116">16221 12061 2080 0,'0'0'229'0,"0"0"-3"0,0 0-36 16,0 0 5-16,0 0-12 0,0 0-45 0,0 0-52 15,0 0-40-15,0 0-29 0,0 0-17 0,0 0 0 16,0 0 1-16,0 0 5 0,0 0 11 15,11 74-2-15,-17-33 2 0,3-1-1 0,-3 3-5 16,0-3 0-16,-2 1-1 0,-1-3-1 0,-2-1-2 16,0-2 0-16,0-5 0 0,-1 0-2 0,2-7 4 15,1-3-5-15,0-2 2 0,1-6 1 16,5-3-5-16,-3-1 5 0,4-4 1 0,2-3 7 0,-1-1 7 16,1 0 10-16,0 0 10 0,0-5-4 15,0-4-3-15,0-4-14 0,0-6-12 0,0-5-6 16,1-1-4-16,0-6 2 0,4-2 1 15,-2-2 0-15,1-5-4 0,4 1 3 0,1-6 0 16,0 1-1-16,1 0 9 0,2 1-7 0,-2-1-2 16,2 5 3-16,-1 3-10 0,-2 9 7 0,-1 6-3 15,-4 8 1-15,1 6-4 0,-3 5-4 16,0 2-3-16,3 2-5 0,-1 9 10 0,4 6-2 16,1 5 4-16,-1 8 4 0,-1 3-1 0,3 4 2 15,0 3-2-15,4-2 1 0,-1 2-2 0,1-4 4 16,4 2 2-16,1-2-3 0,2 0 5 15,0-3-6-15,5-1-1 0,-2-2 0 0,3-1-12 16,-2-1-4-16,-1-3-19 0,-1-3-28 0,-8-3-49 16,1-1-85-16,-9-1-182 0,-2-7-808 0,-4-3-478 0</inkml:trace>
  <inkml:trace contextRef="#ctx0" brushRef="#br0" timeOffset="643433.3618">15950 12477 1986 0,'0'0'105'0,"0"0"-18"0,0 0-33 16,0 0-7-16,0 0 7 0,0 0 15 0,0 0-1 15,141-102-13-15,-92 86-9 0,4-2-16 16,1 0-8-16,5-1-3 0,3-1 5 0,3-2 14 0,-2 0 9 16,-1-2 11-16,-2 1 1 0,-7 0 0 15,-3 0 0-15,-8 3-1 0,-4 1 6 0,-12 2 3 16,-4 4 5-16,-7 1 3 0,-7 2 1 15,-5 2-6-15,-3 0-12 0,0 2-11 0,0 0-18 16,-5 4-10-16,-2 1-12 0,-3 1-9 0,-3 4 0 16,-5 9-2-16,-2 9 1 0,-7 2 2 0,1 6-3 15,-2 3 3-15,-1 2 0 0,5 1 2 0,-2 1-3 16,5 0 2-16,1-1 0 0,6-1 0 16,0 1 2-16,6-4-1 0,3 0-1 0,4-2-1 15,1-4-1-15,3-1 0 0,5-2-1 0,5-4 2 16,2-3 3-16,3-2-1 0,-2-2 2 15,5-4-1-15,4-4 1 0,-2-4 4 0,5 0 2 16,2 0 0-16,1-4-2 0,1-6 1 0,-1-4-2 16,0 1 3-16,-2-3 3 0,-3 1-4 0,-2 0 3 15,-4-1-1-15,-5 5-1 0,-3 1 4 0,-2 2 2 16,-5 5 3-16,-3 1-4 0,-2 2-2 16,0 0-7-16,0 2-6 0,0 3 4 0,-1 7-6 15,-1 2 2-15,-2 6 1 0,1 3-2 0,0 1 3 16,2 4-1-16,0-3 2 0,1 0-4 0,0-1 2 15,1 0-1-15,4-2 1 0,2-2 3 0,0-1-5 16,-1-1-4-16,4-3-9 0,-1-2-12 16,-1-3-16-16,-2-3-31 0,2-2-49 0,0-2-65 15,0-3-148-15,-4 0-622 0,2 0-722 0</inkml:trace>
  <inkml:trace contextRef="#ctx0" brushRef="#br0" timeOffset="643713.7715">17583 11997 2472 0,'0'0'199'16,"0"0"-30"-16,0 0-32 0,0 0-2 0,0 0-6 15,0 0-24-15,0 0-37 0,0 0-31 16,0 0-22-16,0 0-11 0,0 0-4 0,0 0-2 16,0 0 2-16,-95-30 3 0,80 57 1 0,-1 2 3 0,1 3 0 15,2 0-1-15,-3 0 0 0,5 3 6 16,-1-3-1-16,2 0 4 0,2 0 0 0,1 0-3 15,4-3-1-15,3 1-4 0,0 0 2 16,1-1 0-16,8-4-2 0,1 1-1 0,6-2-6 0,-2-2 3 16,5-3 0-16,2 0 0 0,0-4 4 15,1-4-9-15,4-1-3 0,-2-4-8 0,-1-3-13 16,0-3-22-16,-1 0-34 0,-6-5-64 0,1-3-104 16,-8 1-301-16,-4 1-1128 0</inkml:trace>
  <inkml:trace contextRef="#ctx0" brushRef="#br0" timeOffset="643896.4639">17225 12323 2241 0,'0'0'257'0,"0"0"-58"0,0 0-35 15,0 0-10-15,0 0-9 0,0 0-25 0,0 0-36 16,0 0-20-16,0 0-7 0,0 0-7 16,0 0-4-16,0 0-12 0,116-5-10 0,-69 4-6 15,-2 0-5-15,3-1-6 0,-4 0-6 0,-1 0-3 16,-2 1-6-16,-6 0-9 0,-5-2-14 0,-7 2-43 15,-4-1-86-15,-7-1-255 0,-5 3-1335 0</inkml:trace>
  <inkml:trace contextRef="#ctx0" brushRef="#br0" timeOffset="648700.5576">18509 12242 1936 0,'0'0'47'0,"0"0"-9"15,0 0-22-15,0 0 15 0,0 0 19 0,0 0 13 16,129-78-4-16,-102 68-15 0,4-2-13 0,4 3-20 16,0 1-13-16,4 1-10 0,-2 3-15 0,-1 0-24 15,0 3-35-15,-2 0-83 0,1 0-201 0,-9 1-412 16,-7 0-45-16</inkml:trace>
  <inkml:trace contextRef="#ctx0" brushRef="#br0" timeOffset="649140.8759">19799 11779 1988 0,'0'0'111'0,"0"0"-41"16,0 0-9-16,0 0 27 0,0 0 47 0,0 0 29 16,0 0 0-16,0 0-27 0,0 0-28 0,0 0-26 15,0 0-25-15,0 0-13 0,0 0-11 0,82-82-7 16,-84 82-4-16,0 0-10 0,-2 0-7 15,0 0-7-15,-2 1-6 0,-2 2-3 0,-2 2 0 16,2 1 2-16,-2 2-1 0,0 1 7 16,2 1-3-16,1 2 0 0,4 1 2 0,1 1-5 0,2-2 3 15,0 3 0-15,5 0 0 16,1 0 0-16,3 1 2 0,3 1 0 0,1 0 0 0,4-1 4 16,1 2-3-16,4 0 0 0,2 1 2 0,2 0-8 15,2 0 4-15,3 2 1 0,2 3-1 16,-1-2 3-16,1 0-2 0,-2 2 1 0,-2-2-1 0,-4 0 3 15,-2-2-6-15,-2-2-1 0,-5-2 0 16,-3-2-6-16,-5-1 3 0,-2-5-1 0,-5-1 0 16,-1-3 3-16,0 0 6 0,-7 1 7 15,-3-3 3-15,-2 1 5 0,-8-1-2 0,-2 0-2 16,-4-2 2-16,-3 0-8 0,-3-4 4 0,-2-2 0 16,2-3-2-16,-1 0 4 0,6 0-6 0,2-1-3 15,9 0-9-15,7 1-17 0,4-1-44 0,5-1-59 16,11-5-68-16,8-1-103 0,10-4-116 15,8-5-203-15,-6 6-260 0,-11 5 320 0</inkml:trace>
  <inkml:trace contextRef="#ctx0" brushRef="#br0" timeOffset="650123.1515">20674 11700 948 0,'0'0'472'0,"0"0"-73"0,0 0-121 0,0 0-83 0,0 0-60 16,0 0-53-16,0 0-27 0,0 0-1 15,0 0 4-15,0 0 1 0,0 0-8 16,-49 117-6-16,38-87-12 0,3 3-11 0,3-1-2 15,1 0-6-15,4 2-3 0,0-2-3 0,2 0 1 16,4-1-3-16,1-2 3 0,-2-3 2 0,4-4 0 16,-1-2 3-16,-2-5-4 0,0-2 1 0,0-3 1 15,-2-3-3-15,0-3 6 0,-2-2 9 16,-2-2 15-16,2 0 15 0,-2 0 20 0,0 0 13 16,0-4-7-16,0-5-15 0,-3-5-24 0,-1-2-24 15,1-6-10-15,-5-5-1 0,2-1 1 0,-1-4 0 16,-2-3 1-16,-2-2-4 0,2 0-1 0,0-1 1 15,-1 1-4-15,4-4 4 0,1 6-1 16,1-2-1-16,3 4-1 0,-1 4-2 0,2 5-2 16,0 4-3-16,5 5-3 0,-1 3-10 0,4 3-1 15,4 1-2-15,2 2-6 0,4 2 5 16,4 2-4-16,2 2 3 0,2 0 5 0,3 1 4 16,4 4 2-16,0 2 0 0,-2 2-3 0,0 0-3 15,-3 2 2-15,-2 2 2 0,-1 0-2 16,-2 0 2-16,-4 1-5 0,-5 0-2 0,-3-1-1 15,-3-1-6-15,-7 2 3 0,-1-1 4 0,-1-1 8 16,-8 1 8-16,-2-2 5 0,-2 1 3 0,-3-1-2 16,-1-1 4-16,0-2-1 0,-3-1 1 0,0 0 2 15,1-1-4-15,-1-1 1 0,1-2 0 16,6 1-1-16,0-2 0 0,5 1-2 0,0-2-1 16,6 0-4-16,1-1-5 0,1 0-3 0,0 0-6 15,0 0-5-15,0 0-9 0,3 0-1 0,1 0 8 16,3-1 12-16,5-3 16 0,3-3 7 0,0-1 0 15,4-1-3-15,2-3-1 0,0 2 2 16,1 0-2-16,2 1 2 0,-2 1 0 0,-1 0-2 16,-1 3 1-16,0 0 0 0,0 0 2 0,-4 4 0 15,0-1 1-15,1 1-1 0,-4 1 0 16,2 0-1-16,-2 0-2 0,-2 4 1 0,-1 2-1 0,-1 2-2 16,-2 2 1-16,-1 0 1 0,1 5 4 15,-4 1 3-15,2 5 2 0,-2 1 1 0,0 3-2 16,-1 0 1-16,0 0-1 0,1 2-1 0,-1-2-2 15,-1 0-2-15,-1-2-2 0,0-3 0 16,0-2 2-16,0-2-1 0,0-2 2 0,0-1-2 16,-1-1-3-16,0-4 4 0,-2-1-1 0,0-1 2 15,2-3 3-15,0-1-3 0,-2 0 2 16,0-1 0-16,-1-1 8 0,3 0 5 0,-2 0 7 0,-3 0 2 16,3-2-4-16,-4-3-2 0,1-6-5 15,0-1-8-15,1-6-1 0,0-2-7 0,1-6-1 16,1-4-1-16,3-3-1 0,0-5 1 0,0-1 0 15,6-3-3-15,1 0-3 0,3-2 1 16,4 0-1-16,1 0 2 0,2 1-4 0,4 2-2 16,0 6-3-16,3 4-5 0,1 7 3 0,0 5-3 15,-1 6-3-15,0 3-2 0,4 6-4 0,-2 2 4 16,1 2 2-16,1 5 0 0,-7 4-4 16,0 5-3-16,-2 3-2 0,-7 2-4 0,-3 4 1 0,-2 1 0 15,-7 3 4-15,0 1 2 0,-10 1 2 16,-3-1 5-16,-3 1 2 0,-4-2 6 0,-2 0 6 15,-3-1-2-15,1-1 2 0,-1-2 0 16,0 0-1-16,2-1 4 0,-2-1 1 0,5-1-2 16,2-1 0-16,2-1 0 0,6-1 0 0,1-2 2 15,4-3 3-15,4 1-2 0,1-2 0 0,4 0-1 16,5 0 2-16,3 0 2 0,7-1 0 16,2-1 2-16,5 0-5 0,1 1-2 0,8-4-1 0,0 2-4 15,4-1 0-15,0-3-20 0,-3 1-44 16,3-2-130-16,-10-1-355 0,-13-1-1074 0</inkml:trace>
  <inkml:trace contextRef="#ctx0" brushRef="#br0" timeOffset="650323.8206">22034 11618 2630 0,'0'0'63'0,"0"0"-40"16,0 0-19-16,0 0 12 0,0 0 19 0,0 0 12 15,0 0-2-15,-123 128-10 0,111-92-8 16,6 2-13-16,0 1 4 0,6-1-1 0,0 0-4 16,3-2-4-16,2-2-9 0,3-2-7 0,-2-3-14 15,2-4-21-15,-1-2-55 0,-1-7-143 16,-2-5-452-16,-2-3-879 0</inkml:trace>
  <inkml:trace contextRef="#ctx0" brushRef="#br0" timeOffset="650480.4465">22016 11180 1622 0,'0'0'98'15,"0"0"-88"-15,0 0-108 0,0 0-59 0,0 0-10 16,0 0 23-16,0 0 74 0,0 0 58 0,0 0-1 16,1 136-104-16,13-103-461 0,-3-11 204 0</inkml:trace>
  <inkml:trace contextRef="#ctx0" brushRef="#br0" timeOffset="651206.5379">22424 11694 1202 0,'0'0'700'0,"0"0"-440"0,0 0-98 0,0 0 3 15,0 0-6-15,0 0-16 0,0 0-42 0,0 0-45 16,0 0-32-16,0 0-14 0,0 0-12 16,0 0 0-16,0 0 3 0,0 0-2 0,-114 61 3 0,105-34-2 15,0-3-1-15,5 3 4 0,-3-3 0 16,6 1 1-16,0-4-2 0,1-2 0 0,0 0 2 15,0-3 1-15,0-1 8 0,2-2-8 0,1-4 1 16,1 1 1-16,-1-3-4 0,-2-3 7 16,1 0 2-16,2-3-1 0,-3-1 4 0,-1 0 11 15,0 0 16-15,0 0 22 0,0 0 21 0,0-5-15 16,1-3-17-16,-1-5-22 0,0-3-22 0,0-5 1 16,0-3 3-16,0-3 0 0,0-3-3 0,-6-2-3 15,3-1 0-15,-2-3 3 0,-1 2 9 16,-2 0 0-16,4 3 1 0,-3 3 0 0,3 6-6 15,-3 7-1-15,4 3-2 0,-1 5-2 0,3 4-7 16,1 1-3-16,0 2-7 0,0 0-7 0,0 0-5 16,0 2-8-16,0 6 5 0,5 4 4 15,0 2 9-15,4 5 9 0,1 1 0 0,7 3-1 16,-2-1-2-16,5 1-1 0,4-1 0 0,-1-1 6 16,2-1 1-16,5 1-1 0,3-2-2 0,2-3-2 15,-3-1-2-15,1-3 5 0,-3-2 0 16,-2-5 2-16,-5 0 0 0,-3-4-2 0,-3-1 2 15,-5 0 2-15,-3-3 4 0,-2-4-1 0,-4-4-2 16,-1-1-3-16,-1-4-9 0,-1 0 1 0,0-2-6 16,-1-4-6-16,-1 3-15 0,-1-3-15 15,-2 1-23-15,4 1-18 0,1-1-5 0,0 0-15 16,1 2 5-16,5 5 8 0,-1 0 3 0,4 4 15 16,-2 3 6-16,1 0 5 0,0 3 15 0,1 1 14 15,0 0 18-15,1 1 22 0,2 0 18 16,1-2 19-16,1 1 24 0,-2-2 15 0,5-1 8 15,-3-2 11-15,5 0-8 0,0 0-4 0,2-3-7 16,5-1-15-16,-1 1-7 0,2 0-6 0,2-1 0 16,-3 0-6-16,3 2 0 0,-2 1-2 15,-3-1-8-15,-2 3 7 0,-3 0-2 0,-2 0 1 16,-5 2 2-16,-4 2-7 0,-3 0-4 0,-3 2-5 16,1 1-4-16,-3 0-9 0,0 0-7 0,0 0-11 15,0 0-15-15,0 4 0 0,0 4 2 0,-3 5 5 16,2 5 11-16,-2 5-2 0,3 4 1 15,-3 5 1-15,-1 1 2 0,3 0 1 0,0-1 1 16,0 1-5-16,1 0-5 0,0-2 4 0,0-1-3 16,0-1 6-16,0-3 0 0,0 0-9 0,0-5-9 15,1-1-17-15,-1-3-24 0,2-2-37 0,3-4-53 16,-1-1-79-16,4-3-173 0,-4-3-585 16,3-2-620-16</inkml:trace>
  <inkml:trace contextRef="#ctx0" brushRef="#br0" timeOffset="651554.743">23716 11453 1824 0,'0'0'594'15,"0"0"-342"-15,0 0-70 0,0 0-29 0,0 0-25 16,0 0-18-16,0 0-40 0,0 0-26 0,0 0-26 16,0 0-13-16,0 0-2 0,0 0-5 0,0 0 1 15,0 0-2-15,-133-65 2 0,113 84 1 16,5 0 1-16,-2 1 5 0,6 2-6 0,0 0 1 15,3 0-2-15,6 3-4 0,1-2 6 0,1 0 1 16,3-1 0-16,6-2 0 0,2 1 0 0,5 0-1 16,1-2 0-16,3 0 1 15,6-2 2-15,-2 0 4 0,5-1-3 0,1 1 1 0,0-2-2 0,1 1-2 16,0-2 2-16,0 1-3 0,-2-1 2 16,0 2-1-16,-5-2 0 0,-3 1 0 0,-2-3-3 15,-6-3 1-15,-6-1-1 0,-2-3 0 0,-5-1 0 16,0-1 3-16,-9-2 4 0,-6 1 2 15,-6-1 3-15,-5-1-1 0,-10 0-2 16,-4 0-2-16,-4-2-4 0,-5-3-3 0,-2 1-13 0,-1-1-31 16,-1 1-67-16,-2 2-156 0,15 0-683 0,15 1-739 15</inkml:trace>
  <inkml:trace contextRef="#ctx0" brushRef="#br0" timeOffset="688570.5412">13696 13716 1069 0,'0'0'93'0,"0"0"9"16,0 0-20-16,0 0-22 0,0 0 2 0,-6-129 19 15,16 106 26-15,2 1 15 0,2 1 6 0,2 1-6 16,0 1-17-16,3 2-18 15,2 0-21-15,2 4-24 0,2 3-22 0,-2 3-16 16,5 3-13-16,-2 4-10 0,0 2 0 0,3 9-3 16,-5 4 0-16,1 7 2 0,-1 5 3 0,2 5 9 15,-3 5 5-15,-2 6 4 0,-1 1 0 16,1 3 2-16,-5 0 1 0,-3 2-2 0,-2 1 5 0,-3 0-2 16,-1-2 2-16,-2-3-2 0,-2-2-5 15,2-3 5-15,-3-6-1 0,0-5 0 0,3-5 1 16,-3-4-5-16,-1-6 0 0,0-3 2 0,2-4 4 15,-1-3 1-15,0-2 14 0,-1-2 19 0,1 0 17 16,-1 0 35-16,5-4 19 0,-1-5 5 16,8-5-3-16,2-5-29 0,4-6-25 0,1-3-17 15,2-5-11-15,0-2-9 0,-1-1-6 0,2 0-5 16,-3 3-9-16,-4 2 5 0,1 3-4 0,-4 6 0 16,-2 4 1-16,-3 5-5 0,-2 4-5 15,-1 4-5-15,-3 2-12 0,4 3-9 0,-3 0-3 16,2 6-2-16,1 3 1 0,3 4 11 0,2 1 3 15,-1 5 10-15,0 2 9 0,1-2-2 0,0 0 2 16,0 1 0-16,3-4-1 0,-2 0 4 16,0-2 1-16,1-4-1 0,3-2-4 0,-3-3 7 15,4-3-1-15,-3-2 4 0,4 0 13 0,-1-8-4 16,0-4 7-16,1-3 2 0,2-6-1 0,-1 0 3 16,-5-4-1-16,2-1-3 0,-4-2-4 15,-2-1-2-15,-1-4-2 0,-5 0-3 0,2-3 1 16,-5-1-5-16,0 1 0 0,-1-3-2 0,0 0-4 15,-1 1 2-15,-1 0-2 0,-4 7-1 16,4 6-5-16,-2 8-1 0,-1 6-8 0,4 6-16 0,0 3-16 16,1 2-57-16,0 3-20 0,0 8-18 15,1 6-35-15,8 7-30 0,0 5-153 0,-1-7-330 16,-4-5-549-16</inkml:trace>
  <inkml:trace contextRef="#ctx0" brushRef="#br0" timeOffset="689019.4126">15584 13497 2283 0,'0'0'61'0,"0"0"1"0,0 0-25 0,0 0-5 16,0 0 18-16,0 0 21 0,0 0 23 16,0 0-5-16,0 0-21 0,0 0-36 15,0 0-29-15,-122-88-13 0,114 104-5 0,-2 5 6 16,4 9-1-16,-3 5 3 0,1 4 0 0,-2 5-3 15,2-2 10-15,2 2 2 0,-2-1 2 0,-1-1 1 16,2-2-4-16,4-2-2 0,0-4 1 0,-2-6-1 16,4-4-2-16,0-6 1 0,1-4-1 15,0-5 1-15,0-3 4 0,0-4 4 0,0-1 10 16,0-1 13-16,0 0 13 0,0 0 16 16,0-1 3-16,0-6-7 0,0-3-17 0,0-6-14 0,1-5-11 15,0-5-5-15,0-2 5 0,3-4-5 16,-2-3 2-16,-1-2 2 0,2 0-5 0,2-3-1 15,-2-1-2-15,4 0-1 0,-4-2 1 0,4 4-1 16,-4 3-1-16,3 5-4 0,-2 8 3 0,2 7 0 16,-4 4-1-16,0 6 2 0,-1 3-16 15,-1 3-13-15,2 0-13 0,4 4 4 0,2 6 6 16,5 8 14-16,-1 5 10 0,6 6-5 16,-1 3 8-16,0 4 3 0,2 1 0 0,1-3 6 0,0 0-7 15,0-2 0-15,0 0-1 0,-1-1-1 16,-1-1-1-16,-1 1-10 0,0-1-19 0,1 0-39 15,-5 0-77-15,4-1-144 0,-6-6-290 0,-6-10-964 0</inkml:trace>
  <inkml:trace contextRef="#ctx0" brushRef="#br0" timeOffset="689545.2633">15004 13952 2279 0,'0'0'54'0,"0"0"-9"16,0 0-12-16,0 0-40 0,0 0-16 0,0 0-17 16,0 0 2-16,0 0 31 0,0 0 14 15,0 0 8-15,150-134-2 0,-86 110-3 0,7 1 1 16,11-2-2-16,7-3-2 0,4 0-1 0,4 1-2 16,0 0-2-16,-4 2 0 0,-4 2 2 15,-9 3-5-15,-11 2-3 0,-9 3-10 0,-13 2-17 16,-8 3-26-16,-9 1-60 0,-11 4-79 0,-8 0-73 15,-11 0-108-15,-3 0-50 0,-14 1-121 0,-6-1 203 16,-6 2 345-16,-8 0 0 0,1 3 0 0,-4-2 0 16,-1 2 0-16,2 0 0 0,1 0 0 15,5 0 0-15,1 0 248 0,3 0 90 0,3 2-8 0,8-2-5 16,4 1-20-16,8-1-33 0,1 0-50 16,5 0-68-16,0 0-67 0,0 0-48 0,6 0-24 15,4-3-4-15,5-2 4 0,4-2 13 0,7-1 9 16,0-1 7-16,4 0-2 0,0-1-3 0,2 0 0 15,3 2 3-15,-2-2 8 0,-1 0 6 16,-1 4-5-16,-2 0-8 0,-2 2-9 0,-5 2-14 16,-5 2-7-16,0 0-3 0,-5 6-6 15,3 1 0-15,-4 5-1 0,-2 4 3 0,1 8 4 16,-1 2 2-16,-4 6 3 0,2 4 2 0,-5 2-1 16,-1 1-1-16,-1-1 1 0,0-1 1 0,-3-1-4 15,-4 0 2-15,2-1-5 0,-1 1-3 16,-3-2 1-16,6-1-4 0,-3-2 1 0,4-4-3 15,2 0-3-15,0-3-5 0,0-1-3 0,2-2-7 16,6-4-25-16,2-1-46 0,1-5-75 0,5-2-118 16,-1-6-229-16,2-3-401 0,-7 0-177 0</inkml:trace>
  <inkml:trace contextRef="#ctx0" brushRef="#br0" timeOffset="689822.2279">17057 13155 1873 0,'0'0'234'16,"0"0"-110"-16,0 0-18 0,0 0-47 0,0 0 2 16,0 0-1-16,0 0-7 0,0 0-14 0,0 0-16 15,0 0-10-15,0 0-10 0,0 0 0 16,0 0 0-16,-97 51 1 0,72-13 2 0,0 7-2 16,-1 4 3-16,-1 6 0 0,4 3 3 0,-1 0-1 15,4 1 2-15,3-4-3 0,4-4-6 0,4-6 1 16,6-5-1-16,3-4-2 0,1-2 2 15,8-5 0-15,4-1 1 0,4-5 4 0,4-2 3 0,3-4 2 16,5-5 2-16,3-2 0 0,3-6-2 16,3-1 2-16,7-3-7 0,1-4-9 0,3-5-34 15,0-2-52-15,-4-4-95 0,0-1-216 0,-14 3-460 16,-11 3-398-16</inkml:trace>
  <inkml:trace contextRef="#ctx0" brushRef="#br0" timeOffset="690440.0867">16621 13634 334 0,'0'0'673'0,"0"0"-603"0,0 0-43 0,0 0-64 0,0 0-15 16,0 0 73-16,0 0 94 0,0 0 90 16,0 0 48-16,0 0-31 0,0 0-58 0,0 0-52 15,137-31-32-15,-83 17-13 0,5-2-5 0,2 2-1 16,-1 2 0-16,-1 2-6 0,-3 3-8 15,-4 5-11-15,-4 2-10 0,-7 5-10 0,-3 7-4 16,-5 2 0-16,-4 7-3 0,-5 1 2 0,-3 2 0 0,-5 2 6 16,-3 2-1-16,-4 1 1 0,-1-2 2 15,-4 0-6-15,-3-2 4 0,1 0 5 0,-2-2 0 16,0-3 1-16,0-1 1 0,0-4-5 16,0-3-2-16,-3-4 4 0,2 0-6 0,-1-3 3 15,1-2 1-15,-1 0-4 0,1-2 11 0,-1-1 10 16,1 0 12-16,-2 0 2 0,-4-3-9 0,-3-3-12 15,-1-5-15-15,-2-3-1 0,-4-6-3 16,-3-4 0-16,6-2 0 0,-3-5-5 0,4-2 0 16,3-4-2-16,2-3-1 0,5-3 1 0,3-5-3 15,2-6-2-15,9-6-2 0,6-4-2 0,5-2-2 16,7 0 0-16,3 5 1 0,1 6-3 16,6 8-1-16,1 9-1 0,-1 8-4 0,1 7 2 15,1 10 2-15,-6 4 0 0,1 4 1 0,-5 5-4 16,-6 4-5-16,-3 6-2 0,-4 3-1 0,-5 5-2 15,-3 3 3-15,-5 1 4 0,-5 3 4 0,0 2 8 16,-9 1 4-16,-6 1 4 0,-2 1 0 16,-8 1 2-16,-4 1 1 0,-5 1-3 0,0-1 2 15,-5 0-4-15,0 0 2 0,2 0-2 0,2-1 0 16,2 0 0-16,4 0-1 0,3-4 1 16,4 0-1-16,8-5 1 0,2 1-2 0,5-1-1 0,5-2 3 15,2 1-5-15,3 0 6 0,8-1 1 16,7 0 1-16,3-2 8 0,3 1-3 0,4-3 4 15,9-2-1-15,-2-3-1 0,5 2-2 0,0-4-1 16,4-2 3-16,-3 0-7 0,1-2 0 16,-3-1-6-16,-2 1-13 0,-2-3-16 0,-2 0-44 15,-2-1-72-15,-2 0-176 0,-7-1-261 0,-9 0-938 16</inkml:trace>
  <inkml:trace contextRef="#ctx0" brushRef="#br0" timeOffset="690988.3655">18983 13243 2011 0,'0'0'53'0,"0"0"-25"0,0 0-16 16,0 0-8-16,0 0 4 0,0 0 20 0,0 0 15 16,0 0 5-16,75-116-15 0,-72 116-17 15,2 3-21-15,-1 7-2 0,1 8 11 0,2 7 11 16,-1 6 13-16,-1 6 4 0,2 3-1 0,-4 3-5 15,2 0-2-15,-1 0 0 0,0-3-2 0,-1 0 2 16,0-5-5-16,1-2-4 0,-1-4 1 16,1-5-5-16,1-4 5 0,-1-4-1 0,1-3 3 15,-3-6 6-15,1-2 4 0,-3-2 15 0,0-3 22 0,0 0 31 16,0 0 19-16,0 0 3 16,0-5-21-16,0-4-38 0,0-7-21 0,0-5-19 0,-2-4-2 15,-1-5-2-15,-2-6-2 0,-1-1-2 16,1-3-3-16,-3-3 5 0,3-1-8 0,0-3-2 15,3 0 2-15,-2-1-10 0,4-3 10 0,0 3-4 16,4-1-2-16,3 3 4 0,1 6-5 16,2 4 2-16,1 4-2 0,3 4 0 0,0 3-5 15,5 2-6-15,5 5-1 0,3 2-7 0,6 5 4 16,3 2 0-16,2 5-2 0,3 4-5 0,-1 2-10 16,1 9-20-16,-1 5-30 0,-5 7-61 15,-4 4-93-15,-5 7-196 0,-11-9-469 0,-6-7-474 0</inkml:trace>
  <inkml:trace contextRef="#ctx0" brushRef="#br0" timeOffset="691507.8844">19218 13530 2442 0,'0'0'104'0,"0"0"-46"0,0 0-20 16,0 0-15-16,0 0 7 0,0 0-1 0,0 0 4 15,0 0 9-15,56-128-7 0,-24 103-3 0,7-2-8 16,8-3-7-16,4-1-1 0,8-1-2 15,6-4 3-15,-1 0-4 0,3-2 3 0,-3 2-2 16,-7 1-4-16,-8 2 3 0,-3 7-8 0,-13 3 2 16,-5 6-2-16,-8 4-1 0,-5 5-1 15,-8 3-2-15,-3 4-1 0,-3 1-10 0,-1 0-3 16,0 0-9-16,-4 9 2 0,-2 5 12 16,-5 9 8-16,-3 6 13 0,-2 7-1 0,0 5-5 15,-1 1 1-15,3 0-3 0,-1 0-2 0,1-2 1 0,4-2-2 16,2-3 2-16,1-1-2 0,2-4 2 15,3-2-1-15,1-2-1 0,-2-2 2 0,3-4-2 16,0-2 0-16,0-5 0 0,0-5 1 0,0-3 2 16,0-4 11-16,0 1 17 0,0-2 18 15,0 0 24-15,1-3 9 0,2-5-14 0,1-6-16 16,2-9-24-16,2-5-17 0,3-5 0 0,0-6-1 16,0-2-5-16,-1-4 0 0,0-2-2 0,2-4-3 15,-1-2 8-15,3-2-7 0,1-1-1 16,0 2 0-16,1 1-7 0,2 2 6 0,-2 6-3 15,0 5 2-15,-1 7-4 0,-1 6 1 0,-4 10-1 16,-4 6-8-16,-1 7-2 0,0 4-11 0,1 0-4 16,-1 11 4-16,1 7-4 0,2 7 11 15,-1 9 6-15,-1 6 5 0,2 3 3 0,-2 4 1 16,0 1 3-16,4 5-2 0,1-1 8 16,5 2-6-16,4-1-2 0,2-2 0 0,5 1-4 15,4-2 3-15,3-2-5 0,1-3-14 0,1-1-38 0,-4-4-80 16,-2-3-91-16,-3-3-199 0,-13-12-494 15,-4-8-605-15</inkml:trace>
  <inkml:trace contextRef="#ctx0" brushRef="#br0" timeOffset="691951.417">19618 13402 2257 0,'0'0'416'0,"0"0"-397"15,0 0-7-15,-136-77 4 0,125 68 2 0,9 5-1 0,4 1-8 16,14-1-16-16,11-3-6 0,12-1 1 16,13-2 6-16,10 1 3 0,12-4 3 15,8-1-1-15,9-2 1 0,5-4 1 0,1-1-1 0,1-2 3 16,-3-3-3-16,-4-3-1 0,-5-3-1 16,-9-2 0-16,-6-2 0 0,-9 0 0 0,-6 1 4 15,-11 4 3-15,-9 5 11 0,-11 3 16 16,-7 3 8-16,-10 3 9 0,-5 0 4 0,-3 0-4 0,0 1 1 15,-7 2 0-15,0 0 0 0,0 3-5 16,-1 3-4-16,2 2-4 0,2 2-13 0,0 4-7 16,1 0-15-16,0 0-14 0,2 5-3 0,-3 8-2 15,-2 7 5-15,-2 5 8 0,-2 5 3 16,5 5-2-16,-2 0 3 0,1 2 1 0,2 2-1 16,2 0 6-16,0 1-5 0,2 2 2 0,0-2-2 15,0 0-2-15,4-3 2 0,1-3 0 0,0 0 3 16,4-4 1-16,1-1-1 0,0-1 0 15,1-4-1-15,2-1 1 0,2-3 2 0,-1-3 1 16,4-1-1-16,-1-3-1 0,2-2-2 0,1-4-5 16,1-2-4-16,3-1-11 0,-2-4-20 15,1 0-27-15,3-4-34 0,-3-4-37 0,-3-5-50 16,1-3-78-16,-1-4-139 0,-6 3-237 0,-7 6-776 0</inkml:trace>
  <inkml:trace contextRef="#ctx0" brushRef="#br0" timeOffset="692262.845">21408 12616 1481 0,'0'0'290'0,"0"0"-12"16,0 0-93-16,0 0-54 0,0 0-9 0,0 0-22 0,0 0-32 15,0 0-35-15,0 0-21 0,0 0-5 0,0 0 7 16,0 0 14-16,0 0 7 0,0 0 6 16,-67 73 0-16,52-28 3 0,2 3-1 0,-3 3 0 15,0 0 1-15,1 1-4 0,-1-1-2 0,0 0-4 16,2-4-2-16,1 0-4 0,4-6-3 15,3-3-4-15,3-4-4 0,3-4 3 16,2-2 1-16,5-3 2 0,5-2 4 0,2-2 0 0,5-4 2 16,2-3 3-16,3-1 6 0,8-2-3 0,4-4-1 15,7-2-4-15,5-5-12 0,3 0 3 16,1-7-6-16,6-4-1 0,-5-2 0 0,-1-2-7 0,-1-1-2 16,-3-2-3-16,-6-2 2 0,-6 0-7 15,-4-2-9-15,-5-3-20 0,-1 1-37 16,-6-2-33-16,-1-1-55 0,-6-3-83 0,-2 0-161 0,-4 9-427 15,-4 4-792-15</inkml:trace>
  <inkml:trace contextRef="#ctx0" brushRef="#br0" timeOffset="692639.6448">22129 12530 1471 0,'0'0'150'0,"0"0"7"16,0 0 24-16,0 0-2 0,0 0 26 0,0 0 3 15,92-118-39-15,-92 112-33 0,0 0-33 16,0 3-27-16,0 0-24 0,-3 2-20 0,-3 1-15 16,1 0-14-16,-5 1-5 0,-6 6 0 0,1 6 4 15,-8 3 0-15,-1 5-1 0,1 1 4 16,-3 3-4-16,4 0 2 0,0 0 1 0,3 2-3 0,3-2 0 16,4 2 0-16,3-3 1 0,5 0 0 15,4 2 0-15,0 0 1 0,6 2-2 0,7-1 4 16,1-2 2-16,8-2 4 0,5 1 6 0,3-3 0 15,3 1-2-15,5 0-3 0,3 0-5 0,0 2-1 16,-1 0-2-16,0 3 0 0,1 0-4 16,-6 1 2-16,-3 1-2 0,-5 0 2 0,-3-3 0 15,-10-1-4-15,-3 0-2 0,-3-2 0 0,-7-1-2 16,-2-3 8-16,-10-1 2 0,-6-2 0 0,-4 0 6 16,-9-3-5-16,-2-1 1 0,-9-3 1 15,-8-2-3-15,-4-2-4 0,-6-2-2 0,-2-2-9 16,0-1-11-16,0 0-10 0,1-1-30 0,7-3-45 15,3-3-107-15,14 2-344 0,12 0-1069 0</inkml:trace>
  <inkml:trace contextRef="#ctx0" brushRef="#br0" timeOffset="749667.9165">19737 14395 2608 0,'0'0'188'0,"0"0"-134"0,0 0-13 16,0 0-15-16,0 0-1 0,0 0 3 15,0 0 3-15,0 0 3 0,0 0 8 0,0 0 5 0,0 0 4 16,0 0-1-16,43-94-11 0,-43 94-10 16,0 0-12-16,0 0-9 0,0 0-4 0,0 0-4 15,0 0-2-15,0 0-4 0,0 0-3 16,0 0-6-16,0 0-2 0,0 0 0 0,0 0-7 15,0 0 2-15,0 0-9 0,0 0-12 0,0 0-20 16,0 0-42-16,0 0-91 0,0 0-118 0,0 0-250 16,1 0-709-16</inkml:trace>
  <inkml:trace contextRef="#ctx0" brushRef="#br0" timeOffset="750473.0144">19459 14053 1544 0,'0'0'126'0,"0"0"-27"0,0 0-74 16,0 0-32-16,0 0-12 0,0 0-15 0,0 0-9 15,0 0 22-15,0 0 24 0,0 0 35 16,0 0 23-16,0 0-8 0,0 0-4 0,-1 148-5 0,1-107-5 16,0 0-3-16,1 1-6 0,2-1-8 15,-1-2 1-15,1-1 3 0,-1-1-2 0,0-1-1 16,0-4-3-16,1 1-3 0,-3-7-3 0,2-2-1 15,0-4-2-15,1-2 0 0,-1-4 5 16,0-3 0-16,-2-1 1 0,1-5 6 0,-1-1 2 16,1-3 29-16,-1-1 26 0,0 0 33 0,0 0 28 15,0 0 3-15,0-4-19 0,-1-5-34 16,-2-5-30-16,-4-5-32 0,1-5-11 0,-2-6-1 0,-2-5-7 16,-2-3 2-16,-1-5-5 15,1 0-1-15,1-3-2 0,1-3 1 0,-1-3 0 16,2-1-3-16,3 0 6 0,1 1-2 0,2 0-1 15,3 1 3-15,0 5-10 0,5 3 4 0,3 6-4 16,2 3-2-16,3 6 2 0,2 6-6 0,4 3-4 16,5 1-5-16,3 3 1 0,5 3-2 0,6 4 2 15,0 4 5-15,5 4-3 0,-2 0 6 0,1 4-2 16,3 7-3-16,-5 3 3 0,1 5 0 0,-3 4-1 16,-5 2-1-16,-7 4 0 0,-5 3-9 15,-6 2 3-15,-6 1 5 0,-9 3-3 0,-1 2 7 16,-13-3 1-16,-5 0-3 0,-8-1 6 0,-5 0-1 15,-7-2 2-15,-3-2 3 0,-3-2 3 16,-1-3 0-16,1-4 1 0,1-4 1 0,7-1-4 0,2-5 4 16,6-4-2-16,7 0-1 0,7-3 0 15,6-3-10-15,2-1-21 0,6-1-41 0,1-1-55 16,6 0-15-16,5 0-15 0,8-1-28 0,6-3-95 16,11-5-211-16,-10 2-282 0,-5 2 54 15</inkml:trace>
  <inkml:trace contextRef="#ctx0" brushRef="#br0" timeOffset="750822.3558">20378 14068 1113 0,'0'0'322'0,"0"0"-31"0,0 0-90 0,0 0-34 15,0 0-6-15,0 0-25 0,0 0-27 0,0 0-26 16,0 0-28-16,0 0-8 0,0 0-16 16,-137-50-8-16,103 62-4 0,-1 8-10 0,0 3 1 15,1 2-4-15,2 6 1 0,3 3-5 0,2 1 3 16,4 3-1-16,6-3-4 0,2 1 6 0,6-3-7 15,4-3 0-15,4 1 1 0,1-4-4 16,5 0 4-16,6-3 0 0,3-1 2 0,3-4-4 16,3-1 4-16,3-5 4 0,-1-3 0 0,4-6 12 0,2-2-3 15,-1-2 4-15,2-6 4 0,-1-6-5 16,0-4 13-16,-1-4 0 0,-2-4 3 0,-1-3 1 16,-3-4-2-16,-6-4 1 0,-1-3-4 15,-6-3 1-15,-4-3-10 0,-4-3-8 0,0 0-6 16,-5-1-9-16,-2 3 2 0,-3 5-2 0,1 6 1 15,0 5-3-15,0 7-2 0,3 7-6 0,0 6-9 16,4 3-11-16,0 4-38 0,2 2-22 16,0 7-11-16,4 7-17 0,4 3-13 0,3 6-45 15,1 1-94-15,6 1-159 0,0 3-207 0,-3-10-131 16,-4-6 447-16</inkml:trace>
  <inkml:trace contextRef="#ctx0" brushRef="#br0" timeOffset="751306.1032">20684 14191 53 0,'0'0'694'0,"0"0"-81"15,0 0-125-15,0 0-121 0,0 0-102 0,0 0-63 16,39-136-46-16,-37 115-35 0,-2 3-19 16,0 2-20-16,0 2-12 0,-3 1-18 0,0 5-8 15,1 2-11-15,1 4-12 0,0 0-9 0,1 2-21 16,-2 0-17-16,1 7-11 0,-1 6 2 16,-1 9 13-16,1 6 12 0,-2 8 10 0,0 4-2 15,3 3 1-15,0 0 2 0,0 0-3 0,-1 0 4 16,1-3-6-16,-1-5 4 0,1-1-1 0,1-5 0 15,0-1 5-15,0-5-4 0,0-2 2 16,0-3-3-16,4-4 2 0,0-3-4 0,-2-3 2 16,1-5 3-16,-2-1 2 0,1-2 16 0,-2 0 16 15,1-3 4-15,0-8 3 0,1-4-13 0,2-4-14 16,1-6-6-16,-3-4-1 0,2-3 0 0,-1-4 1 16,-2-4 1-16,-1-2-4 0,0-3 2 0,0-2-1 15,0 2-5-15,-2 0 5 0,-4 3-3 16,3 4-4-16,-1 9 2 0,-1 5 1 0,3 10 0 15,1 4 0-15,-1 7-6 0,2 2-14 16,0 1-19-16,0 1-11 0,2 9 0 0,2 6 14 16,5 6 16-16,3 6 14 0,6 6 1 0,2 1-2 15,2 0 1-15,6-2-1 0,1 0 2 0,2-2 0 16,2-1 0-16,1-2 1 0,2-6-2 0,0-2 4 16,0-3-1-16,-5-5 1 0,-1-3-1 15,-5-3-3-15,-1-3 4 0,-4-3 0 0,-4 0 7 16,-1-5 5-16,-4-4 2 0,-1-2 2 0,-1-4-6 15,-3-3-3-15,-1-3-10 0,-3-1-5 0,1-3-9 16,-3 0-13-16,0-1-13 0,0 0-22 16,0 0-28-16,-3 0-37 0,2 1-52 0,1 0-76 15,0-2-131-15,0 8-341 0,1 8-751 0</inkml:trace>
  <inkml:trace contextRef="#ctx0" brushRef="#br0" timeOffset="751803.0245">21498 13895 2354 0,'0'0'117'0,"0"0"-21"0,0 0-33 16,0 0-3-16,0 0 17 0,0 0 15 15,0 0-3-15,0 0-22 0,0 0-35 0,0 0-28 16,0 0-15-16,0 0-1 0,0 0 0 0,0 0 8 16,-7 85 3-16,7-44-1 0,3 6 4 15,4-2-2-15,1 0-1 0,3-2 0 0,0 0 0 16,2-4 3-16,-2-4-2 0,1-5 1 0,0-3-1 15,-3-4 0-15,1-5 2 0,-3-3-2 0,-1-5 2 16,-2-3-2-16,0-2-1 0,-2-3 6 16,-2-2 15-16,0 0 26 0,0-7 1 0,0-2-4 15,0-8-14-15,0-4-26 0,-2-6 4 0,-5-5 0 16,1-4 2-16,-5-4 1 0,-2-5-3 0,0-3-3 16,-1-3-1-16,-2 0 4 0,1-2-2 0,-1 4 1 15,1 1 6-15,1 3-1 0,3 5 2 16,3 5 0-16,4 6-3 0,1 7-5 0,1 6-1 15,2 5-2-15,0 2-6 0,7 3-5 0,5 2-9 16,7 4-2-16,6 0-2 0,2 5 6 0,9 4 4 16,0 5 1-16,3 2 4 0,2 5-3 15,5 3 0-15,-4 2 4 0,0 3-2 0,-3 2 1 16,-6 3-2-16,-2 1-2 0,-2 3 1 0,-7-1 0 16,-4 1 2-16,-6-1-2 0,-4-3 2 0,-6 2 3 15,-2-4-4-15,-10 1 2 0,-4-2 2 16,-9-2 1-16,-3-3 2 0,-11-2-2 0,-1-3-4 15,-6-2-4-15,-3-4 2 0,-1-2 2 0,-1-4 2 16,0-3 3-16,6-1-6 0,3-3-12 16,2-1-30-16,7-1-48 0,9 0-86 0,6 0-235 0,7-2-1034 15</inkml:trace>
  <inkml:trace contextRef="#ctx0" brushRef="#br0" timeOffset="1.69351E6">24158 5134 2890 0,'0'0'30'16,"0"0"-13"-16,0 0-6 0,0 0 2 0,0 0 17 16,0 0 24-16,0 0 3 0,0 0-9 0,0 0-23 15,0 0-30-15,0 0-34 0,-31-92-16 0,31 107 8 16,0 10 9-16,0 11 27 0,0 10 14 16,1 8-5-16,0 6 5 0,1 3 0 0,-2 0 1 15,0 0 4-15,0-1-3 0,0-3 0 0,-4-4 3 16,-1-3 1-16,3-5 0 0,0-4 1 15,0-5-3-15,0-7-1 0,0-4 5 0,2-6 3 16,-1-5 3-16,1-4 4 0,0-4-1 0,0-4 5 16,0-3 9-16,0-1 11 0,0 0 16 15,0 0 12-15,0 0 8 0,0-8-15 0,0-5-19 16,0-6-20-16,0-6-21 0,0-5 3 0,1-4-3 16,3-5-1-16,-2-5-2 0,1-3-4 0,3-6 2 15,-2-5-1-15,5-3 2 0,-3-3-3 0,-1-2 1 16,0 4 1-16,0-1-1 0,-4 5 4 0,2 6-1 15,0 7 0-15,-2 10 2 0,-1 8-3 16,1 9-1-16,-1 5 0 0,0 3-1 0,0 5-6 16,0 3 1-16,0 1-10 0,1 1-13 0,-1 0-7 15,1 1-21-15,6 7 11 0,2 8 12 0,4 3 14 16,4 9 19-16,3 3-2 0,0 5 1 0,0 1-3 16,1 1 3-16,-1 1 0 0,-2-2 1 15,1-2 4-15,0-3-3 0,1-3 0 0,0-1 1 16,-2-2-2-16,1-4 2 0,-4-3 1 0,3-3-1 15,-3-4 4-15,0-2 0 0,-3-4 3 16,0-2 2-16,1-3 7 0,-2-1 6 0,1-1 4 16,1-6 3-16,5-7-4 0,3-4-5 0,1-9-3 15,4-3-5-15,-1-5-2 0,2-2 0 0,-3-3-2 16,2-2 1-16,-4-5-1 0,0-1 1 0,-1 1-4 16,-4 4-1-16,-3 5-4 0,-4 8 7 0,-3 7 3 15,-5 8 3-15,1 6 1 0,-3 5-1 16,0 2-3-16,0 2-7 0,0 0 1 0,0 0-17 15,0 3-11-15,0 5-4 0,0 6-2 0,0 11 12 16,0 9 12-16,0 8 6 0,0 5 3 16,1 6-3-16,4 6-2 0,-2 2 0 0,3 3-2 15,-3 3 4-15,4-1 0 0,-1-1 0 0,2-3-1 16,-1-2 0-16,1-2 0 0,0-5 1 16,2 1 1-16,0-6-1 0,2-2-3 0,0-2-1 15,-1-6-6-15,1-3-4 0,-1-8-23 0,0-4-25 16,4-5-35-16,-4-7-72 0,0-6-122 0,-1-4-533 15,-6-1-868-15</inkml:trace>
  <inkml:trace contextRef="#ctx0" brushRef="#br0" timeOffset="1.69372E6">25450 4979 3245 0,'0'0'46'0,"0"0"-23"0,0 0-27 0,0 0-12 15,0 0 0-15,0 0 8 0,0 0 3 0,0 0 11 16,0 0 8-16,-18 139 1 0,18-87 1 0,2 2-3 16,5 4-4-16,2-1 1 0,3 1-2 15,0-2 1-15,3-3-2 0,-2-5-2 0,3-2-1 16,-4-5-10-16,-1-2-13 0,-1-4-28 0,-5-4-40 16,0-6-49-16,-5-2-89 0,0-6-199 15,0-5-485-15,-1-6-619 0</inkml:trace>
  <inkml:trace contextRef="#ctx0" brushRef="#br0" timeOffset="1.69392E6">25637 4630 2487 0,'0'0'94'16,"0"0"-13"-16,0 0-22 0,0 0-16 0,0 0 7 15,-13-125-5-15,13 120-20 0,0 3-39 0,2 2-52 16,5 0-17-16,4 4 0 0,5 4 25 15,5 3 36-15,4 5 9 0,4 3-1 0,3 2-18 16,2 5-65-16,4 2-113 0,1 1-185 0,-9-7-287 16,-9-7-310-16</inkml:trace>
  <inkml:trace contextRef="#ctx0" brushRef="#br0" timeOffset="1.6942E6">26461 4845 2192 0,'0'0'323'0,"0"0"-106"0,0 0-73 0,0 0-2 15,0 0-8-15,0 0-25 0,0 0-34 0,0 0-34 16,0 0-19-16,0 0-5 0,0 0 0 16,0 0 3-16,-143 43 1 0,112-17 1 0,-3 6 1 15,-2 4 2-15,0 6-6 0,-1 1 3 0,-1 1-2 16,3 4-4-16,1 0 4 0,2 2-8 0,3 0-2 16,4 1-1-16,1 0 0 0,4-5-3 15,7 2-1-15,2-5-3 0,6-3-3 0,4-1 3 16,1-3 0-16,10-3-2 0,4-1 5 0,6-2-7 0,7-2 0 15,5-3 3-15,5-2-4 16,5-5 2-16,5-3 0 0,2-7 0 0,5-2-2 16,-1-6-4-16,-1 0-8 0,1-7-22 0,-2-2-22 15,-4-4-38-15,-1-2-59 0,-3-2-81 0,-2-4-172 16,-14 6-434-16,-7 4-768 0</inkml:trace>
  <inkml:trace contextRef="#ctx0" brushRef="#br0" timeOffset="1.69476E6">26882 5192 1873 0,'0'0'403'15,"0"0"-101"-15,0 0-88 0,0 0-36 0,0 0-28 16,0 0-20-16,0 0-28 0,0 0-18 0,0 0-21 16,0 0-26-16,0 0-14 0,0 0-16 15,0 0-10-15,0 0-8 0,11-78 1 0,-14 99 5 16,-1 6 4-16,1 8 12 0,-2 4-9 0,3 4 0 16,1 3 0-16,-1 3-6 0,2 1 5 15,0-2 1-15,0 0 1 0,0-5 5 0,0-3-7 16,0-4 0-16,0-3-1 0,0-2 5 0,3-5-3 15,-3-2 0-15,2-6 0 0,1-5-8 0,-2-4 8 16,-1-3 0-16,1-5 3 0,-1 1 7 0,0-2 8 16,0 0 13-16,0 0 8 0,0-2 9 15,0-3-10-15,0-5-11 0,0-5-12 0,-2-7-20 16,-1-5 3-16,1-3-1 0,2-5 0 16,0-4 3-16,0-5-5 0,4-6-2 0,4-7 1 0,6-4 2 15,1-5-2-15,5-2 0 0,0 0 1 0,2 1-8 16,1 4 5-16,0 4 1 0,0 5-4 15,-1 8 6-15,2 7-8 0,-2 7-1 0,2 6-2 16,0 7 1-16,-1 3-2 0,1 7-1 0,-2 3 1 16,2 5-2-16,0 1-1 0,-4 5-3 0,-2 6 1 15,0 6-1-15,-5 4-3 0,-2 4 0 16,-6 3-2-16,-3 4 5 0,-2 5 3 0,-11 2 2 16,-4 5 2-16,-8 1-4 0,-4-1 10 0,-3 2 4 15,-4-1 3-15,-3 2 8 0,0-2-7 16,-1-3-1-16,4-3 2 0,1-1-3 0,6-6 4 15,3-2-2-15,3-3 1 0,1-4-4 0,6-1 5 16,4 0 0-16,0-3 0 0,5-1 6 0,3-1-5 16,2 0 1-16,0 0 3 0,7 0 0 0,4 1 7 15,2 0 2-15,6 0 1 0,2-1-4 0,5 0 3 16,4-2-6-16,4 0-1 0,3-1 3 16,1-1-9-16,2 0 0 0,-1-3-3 15,2 0-6-15,-5 0-6 0,-1-3-15 0,1-2-26 0,-2-1-35 16,-1-3-56-16,2-1-28 0,2 0-57 15,3-5-218-15,-10 0-499 0,-10 1-475 0</inkml:trace>
  <inkml:trace contextRef="#ctx0" brushRef="#br0" timeOffset="1.69513E6">28350 5318 851 0,'0'0'522'0,"0"0"-160"0,39-127-60 0,-34 84-37 15,-5 6-35-15,0 5-35 0,-7 1-60 0,-7 3-22 16,0 1-18-16,-5 5-26 0,0 4 0 15,0 2-17-15,-2 5-17 0,-1 5-9 0,-1 3-9 16,-4 3-5-16,-1 4-3 0,-5 10 3 0,0 6-4 16,1 5-1-16,-3 6 4 0,1 5-5 0,3 4 4 15,1 4-1-15,4 3-4 0,2 4 2 16,6-1-2-16,4 3 0 0,6-1-1 0,6-1 3 16,2-2-2-16,2-7-1 0,11-3-1 0,5-4-2 15,5-3 3-15,3-4 2 0,7-4 3 16,3-4 2-16,0-4 1 0,2-4-1 0,1-3 0 15,3-7 5-15,-2-2-2 0,-1-1 2 0,-2-6-2 16,-1-3-2-16,-4-2 4 0,-1-4 1 0,-2-2 3 16,-5-1 2-16,-3-5 1 0,-2-1 0 0,-5-4-4 15,-2-4-3-15,-2-5-7 0,-2-7-4 0,-5-3-3 16,-2-5-7-16,-1-5 2 0,-2-1-2 16,-6 0-3-16,-4 4 0 0,-4 3-9 0,-7 11-4 15,-1 7-10-15,-9 5-8 0,-4 10-23 0,-10 6-41 16,-4 7-61-16,-4 6-120 0,10 3-339 15,13 3-1055-15</inkml:trace>
  <inkml:trace contextRef="#ctx0" brushRef="#br0" timeOffset="1.69583E6">25774 7453 2842 0,'0'0'46'0,"0"0"-25"0,0 0-1 0,0 0 5 0,0 0 1 16,0 0-4-16,0 0-15 0,0 0-5 16,0 0 5-16,0 0 6 0,0 0 9 0,0 0 2 15,0 0-4-15,-16 153-6 0,12-112-3 0,1 1-1 16,0-1-2-16,1-1 2 0,1-4 1 0,1-2 1 16,0 1 1-16,0-6-2 0,0 0-2 15,1-5 0-15,1-4 1 0,-1-3 3 0,1-3 0 16,-1-3-2-16,-1-4 0 0,1-2-3 0,-1-3 8 15,0-1 13-15,0-1 16 0,1 0 19 16,-1 0 11-16,0-1 7 0,0-7-10 0,0-5-21 16,1-6-21-16,-1-8-23 0,0-5-9 0,1-6 1 15,-1-7 3-15,3-3 1 0,-1-6-1 0,0-6 0 16,-1-8-2-16,1-4 0 0,-1-5-2 16,4 0 4-16,-1 0-2 0,2 5 2 0,0 1-1 15,1 8 0-15,1 8-3 0,-1 9 0 0,2 8-2 16,0 6-7-16,0 9 2 0,0 2-4 15,2 6-6-15,0 4 2 0,2 4-6 0,4 3 0 16,3 4 2-16,0 0 5 0,3 8 0 0,2 7 0 16,1 5 0-16,0 4-7 0,2 2-1 0,-3 4-13 0,1 4-26 15,-3 2-38-15,-3 4-53 0,-1 5-93 16,-6 1-209-16,-4-12-483 0,-5-9-571 0</inkml:trace>
  <inkml:trace contextRef="#ctx0" brushRef="#br0" timeOffset="1.69621E6">25785 7836 2970 0,'0'0'64'0,"0"0"8"0,0 0 0 16,0 0 3-16,0 0-7 0,0 0-25 0,0 0-21 16,22-124-14-16,1 105-5 0,5 1-3 15,6 0-1-15,6 0 2 0,7 0 0 0,3 1 1 16,4-1 3-16,2 3-5 0,0 2-1 0,-2 1 0 15,-3 2-1-15,-3 1 2 0,-4 1 0 16,-4 0-1-16,-6 3 0 0,-5 0-2 0,-5 1 4 0,-8 2 0 16,-6 0 3-16,-4 2-1 0,-3-1 2 0,-3 1 4 15,0 0 1-15,0 0 7 0,0 0-1 16,0 0-3-16,0 0-2 0,-2 0-11 16,2 2-5-16,-1 4-1 0,0 3 1 0,-1 6 2 15,0 5 2-15,0 5 1 0,-1 3-4 0,2 3 5 16,1 1 2-16,0 1-1 0,0 1 0 15,0-3-2-15,0-1 2 0,0-3-1 0,2 0 3 0,1 0-4 16,-1-4-1-16,1-3 0 0,-1-1-5 16,3-4 6-16,-2-2 1 0,3-2-5 0,-2-4-7 15,-2-2-17-15,1-2-24 0,0-3-25 0,-1 0-24 16,0-6-65-16,1-6-123 0,-1 2-294 16,1 4-906-16</inkml:trace>
  <inkml:trace contextRef="#ctx0" brushRef="#br0" timeOffset="1.69636E6">26595 7148 1565 0,'0'0'667'0,"0"0"-471"0,-4-123-53 16,4 89-20-16,-1 13-9 0,1 8-15 15,0 5-29-15,0 3-35 0,0 5-33 0,1 0-49 16,5 0-9-16,0 6 2 0,7 3 13 16,3 6 33-16,1 3-8 0,3 4-55 0,3 3-124 15,-3 2-207-15,-3-5-355 0,-7-8-610 0</inkml:trace>
  <inkml:trace contextRef="#ctx0" brushRef="#br0" timeOffset="1.69671E6">26956 7233 2400 0,'0'0'167'0,"0"0"-24"16,0 0-15-16,0 0 23 0,0 0 4 0,0 0-21 16,0 0-26-16,0 0-23 0,0 0-17 0,0 0-18 15,0 0-19-15,0 0-13 0,0 0-12 16,0 0-5-16,17-104-7 0,-17 110-4 0,0 4 1 15,0 5 0-15,1 9 10 0,1 3 4 0,-1 4-1 16,-1 5 6-16,1 1-4 0,0 4 0 16,1-1 0-16,-1 3-5 0,0-1 7 0,2-1-1 15,-2-2 0-15,-1-2-4 0,1-3 0 0,0-1 1 16,1-5-1-16,-1-1 10 0,0-2-8 0,1-4 0 16,1-2-2-16,-2-2-6 0,3-4 4 0,-2-2 1 15,1-2 0-15,1-2-2 0,1-2 3 0,0 1 3 16,1 0 3-16,4 0 8 0,0-1-4 15,3-1 0-15,4-1-1 0,4 0-5 0,4-2 4 16,1-1-3-16,1 0-2 0,2 0-1 16,0-2-5-16,-1 0-6 0,0-1-5 0,-2 0-8 15,-1-1-23-15,-3 1-19 0,-2-2-31 0,-1 0-50 16,-6 2-72-16,-2-2-184 0,-3 3-670 0,-4 0-595 0</inkml:trace>
  <inkml:trace contextRef="#ctx0" brushRef="#br0" timeOffset="1.69746E6">27528 7208 2653 0,'0'0'152'16,"0"0"0"-16,0 0-25 0,0 0 9 15,0 0-2-15,0 0-18 0,0 0-24 0,0 0-23 16,0 0-15-16,0 0-11 0,0 0-10 0,0 0-12 15,0 0-8-15,0 0-8 0,-24-118-8 0,27 114 6 16,2 1-1-16,4-1 0 0,-4 2 3 16,0-1-4-16,0 1 1 0,-4 1-1 0,0 1 3 0,1 0-2 15,-2 0 0-15,0 0 2 0,0 0-8 16,0 0 10-16,0 0 1 0,0 0 1 16,0 0 5-16,0 0-8 0,0 0 0 0,0 0 1 0,0 0-2 15,0 0 3-15,0 0 1 0,0 0 0 16,0 0-5-16,0 0 9 0,0 0 2 0,0 0 0 15,0 0 9-15,0-1-13 0,0 1 2 0,0 0-2 16,0 0 3-16,0 0 1 0,0 0-1 0,0 0-1 16,0 0-8-16,0 0 6 0,0 0-2 0,0 0 1 15,0 0 7-15,0 0-16 0,0 0 0 16,0 0 0-16,0 0 0 0,0 0 0 0,0 0 0 16,0 0 0-16,0 0 0 0,0 0 0 0,0 0 0 15,0 0 0-15,0 0 0 0,0 0 0 0,0 0 0 16,0 0 0-16,0 0 0 0,0 0 0 15,1 0 0-15,2 0 0 0,-1-2 0 0,8-1 0 16,2-2 0-16,8-1 0 0,8-1 0 0,4-2 0 16,8-1 0-16,2 0 0 0,8-2 0 15,1 2 0-15,-1-3 0 0,5 2 0 0,1-1 0 0,-3 2 0 16,-2-1 0-16,-1 1 0 0,-8 2 0 16,-3 1 0-16,-8 3 0 0,-7-2 0 15,-7 4 0-15,-6-1-16 0,-4 2-17 0,-5 0-13 16,-2 1-15-16,-3 0-13 0,-5 0-5 0,-6 1-16 15,-4 4-5-15,-9 3-26 0,-4 1-25 0,-3 1-22 16,-4 1-29-16,1 0-27 0,1 1-26 0,2-3 3 16,4-1 42-16,5-3 66 0,4 0 76 0,2-1 65 15,6-2 51-15,-1-2 49 0,4 0 50 16,3 0 44-16,0 0 19 0,4 0-5 0,-1 0-26 16,3-1-33-16,1 1-33 0,0 0-23 0,0 0-21 15,0 0-21-15,0 0-16 0,0 1-17 16,0 4-13-16,-2 5-2 0,0 6 0 0,-2 7 13 15,-2 7 9-15,0 4 4 0,0 7 4 0,-2 0-7 16,3 4-1-16,1 1-5 0,3-1 0 0,1 0-5 16,0 1-4-16,0-3-1 0,0-3-3 15,0 0 1-15,0-2-2 0,2-1-3 0,0-3-18 0,0-4-30 16,1-2-51-16,2-3-98 0,0-6-265 16,-4-7-1250-16</inkml:trace>
  <inkml:trace contextRef="#ctx0" brushRef="#br0" timeOffset="1.69775E6">28806 6847 3038 0,'0'0'59'0,"0"0"6"0,0 0 17 0,0 0 10 15,0 0-6-15,0 0-23 0,0 0-34 0,0 0-17 16,0 0-7-16,-130-40-7 0,109 64 6 15,0 9-1-15,-1 4 0 0,-1 6 3 0,-1 3-3 16,1 4-1-16,2 3 1 0,-1 2-1 0,4 1 0 16,1-2-2-16,4-1 1 0,5-2-2 0,5-3-1 15,3-4 2-15,6-4-2 0,7-2 2 16,1-3-1-16,6-3-2 0,6-4-2 0,1-3 3 16,5-5-2-16,4-3-1 0,3-4 1 0,4-4-14 15,1-3-16-15,1-5-31 0,-4-1-55 0,0-3-70 16,-3-6-143-16,-14 1-450 0,-5 2-844 0</inkml:trace>
  <inkml:trace contextRef="#ctx0" brushRef="#br0" timeOffset="1.69796E6">28475 7374 2846 0,'0'0'62'0,"0"0"-47"0,0 0-36 15,0 0-3-15,0 0 22 0,0 0 26 16,0 0 25-16,0 0 17 0,0 0-9 0,0 0-12 16,135 11-16-16,-82-11-14 0,6 0-7 0,3-6 0 15,0 2-5-15,-2-3-8 0,-7 1-21 16,-2-2-61-16,-7 1-86 0,-6-1-212 0,-10 2-632 16,-12 1-470-16</inkml:trace>
  <inkml:trace contextRef="#ctx0" brushRef="#br0" timeOffset="1.69817E6">29243 7101 1620 0,'0'0'-1505'15</inkml:trace>
  <inkml:trace contextRef="#ctx0" brushRef="#br0" timeOffset="1.69871E6">29182 6981 1919 0,'0'0'90'0,"0"0"-53"0,0 0-30 15,0 0 11-15,0 0 32 0,0 0 34 0,0 0 31 0,0 0 13 16,0 0-14-16,0 0-32 0,0 0-42 0,0 0-31 16,0 0-5-16,0 0 9 0,114-54 14 15,-114 83 10-15,2 5 0 0,-2 4-8 0,0 5-5 16,0 3 4-16,0 1-3 0,0 0 1 16,0-1 2-16,0-1-3 0,0-2-8 0,0-2 2 15,0-3-4-15,-2-6-3 0,0-4 7 0,1-4-10 16,-1-2 1-16,1-5 3 0,-3-2 1 0,2-5 3 15,2-1 3-15,-1-5-1 0,1 0 1 0,0-4 14 16,0 0 13-16,0 0 14 0,0 0 15 16,0-5-13-16,0-5-18 0,0-6-18 0,0-4-18 15,0-5-7-15,0-5 2 0,0-4-1 16,0-2-5-16,0-5 5 0,0-3-3 0,2-3 0 16,4-2 7-16,-2-4-7 0,3-1 1 0,2-1 1 15,0-2-5-15,2 1 2 0,2-2-1 0,1 4-2 16,3 4-3-16,2 4 1 0,1 6-1 0,1 7-2 15,-2 6 1-15,2 6-4 0,-1 4-4 16,-2 6-4-16,-1 4-1 0,1 4-1 0,0 3 3 16,-5 3-2-16,3 8 0 0,-4 5 2 0,-1 3 4 15,-3 5 4-15,-5 5 4 0,-2 3-1 16,-1 1 1-16,-2 6 3 0,-8-1-3 0,-6 0 2 0,-3 3 0 16,-4-3 0-16,-2 0 0 0,-3-2 1 15,-3-2 0-15,1 0 2 0,-1 1 4 0,1-3-2 16,4-1-1-16,3-2 1 0,3-2-5 0,6-3 4 15,3-2-1-15,4-2-1 0,4-1 0 16,3 1 2-16,0-1 0 0,4 1 4 0,9 0 6 16,3-1-4-16,5-2 3 0,5-1-1 15,5-1-7-15,3-2 6 0,7-2-1 0,-1 0-3 0,1-3 1 16,1-1-16-16,-2-2-34 0,-2-2-64 0,-6-1-117 16,-5-2-336-16,-13 0-1086 0</inkml:trace>
  <inkml:trace contextRef="#ctx0" brushRef="#br0" timeOffset="1.69917E6">30149 6770 2641 0,'0'0'493'16,"0"0"-459"-16,0 0-16 0,0 0-11 0,0 0 1 15,0 0 3-15,0 0 3 0,0 0-2 16,0 0 3-16,-117 59 3 0,96-23-7 0,-1 5 10 15,3 3-3-15,1-1-1 0,-1 0 3 0,0 4-6 16,4-3 0-16,-3 0-1 0,1-3 2 0,4-1-7 16,0-6-2-16,3-2 0 0,0-4-9 15,3-6 7-15,0-1-2 0,5-7-1 0,0-4 5 16,2-5-1-16,-1-1 2 0,1-2 6 16,0-2 4-16,0 0 8 0,0 0 10 0,0-2 9 0,2-4-1 15,0-4-4-15,5-8-12 0,1-7-14 16,3-6-6-16,2-6-5 0,4-2-1 0,-2-5 2 15,5-3-2-15,-3-3 1 0,2-4 0 0,-4-1 0 16,4-6-4-16,-3 0 5 0,-1 0-1 16,0 5 1-16,-2 6 7 0,-3 8-6 0,-1 9 0 15,-3 9 1-15,1 6-2 0,-4 9-1 0,2 4-1 16,-3 3-3-16,-1 2-9 0,0 0-4 0,6 6 1 16,1 6-1-16,3 7 16 0,3 5-1 15,2 8-3-15,0 6 2 0,2 7-8 0,1 5 7 0,0 7 4 16,2 3 0-16,1-1-4 0,0 2 4 15,3-2-2-15,-2-4-2 0,-1-2 5 16,-3-3-11-16,-1-3-11 0,-6-2-24 0,-1-5-33 16,-5-1-44-16,-4-6-74 0,-2-2-162 0,0-9-669 15,-2-8-645-15</inkml:trace>
  <inkml:trace contextRef="#ctx0" brushRef="#br0" timeOffset="1.69964E6">29667 7317 2807 0,'0'0'66'0,"0"0"-34"0,0 0 5 0,0 0 20 16,0 0 2-16,0 0-3 0,0 0-27 0,0 0-20 16,0 0 1-16,96-129 3 0,-47 108 0 15,4-1 1-15,8-2 1 0,5-2-7 0,0-2 3 16,8-3-1-16,-1-1-1 0,1-2 3 15,-1-2-4-15,-1-2-2 0,-2 2-1 0,-3 1 0 0,-5 3-2 16,-9 2 0-16,-3 5 3 0,-9-2 2 16,-8 6 0-16,-4-1 4 0,-3 2 2 0,-8 3 2 15,-3 0 4-15,-4 3 1 0,-1 0 4 0,-7 4 2 16,1-1 0-16,-3 3 0 0,0 0-2 0,-1 2-5 16,0 1 3-16,0 1-2 0,0 2-1 0,0-1-1 15,0 3-6-15,0 0-6 0,0 0-4 0,0 0-3 16,0 0-3-16,0 0-1 0,0 0-3 15,0 2-7-15,0 0-1 0,0 4 3 0,0 4 2 16,0 4 11-16,1 4 1 0,0 7-1 0,3 4 0 16,-2 1-2-16,0 5 3 0,0 4 3 15,3 1 0-15,0 4-2 0,2 0 0 0,-2 1 0 16,3-1 0-16,2-2 3 0,-2-2-2 0,0 1-2 16,-4-2 1-16,4-1-2 0,-5-3 0 0,-1-1 3 15,1-2-3-15,-3-3-1 0,0 0-5 0,0-2-11 16,-5-1-25-16,2 0-38 0,-5-3-53 15,0-1-87-15,3-5-249 0,0-6-1227 0</inkml:trace>
  <inkml:trace contextRef="#ctx0" brushRef="#br0" timeOffset="1.70028E6">31429 6653 2820 0,'0'0'65'0,"0"0"18"0,0 0 23 16,0 0 16-16,0 0 0 0,0 0-27 16,0 0-35-16,0 0-26 0,0 0-20 15,0 0-11-15,0 0-11 0,0 0-2 0,0 0 5 16,0 0 1-16,4 33 6 0,-1-2 0 0,-1 5-2 16,6 3 2-16,-1 5-2 0,0 2 2 0,2 1-2 15,0-2 2-15,0-4 1 0,0-2-1 0,-4-2 3 16,2-3-4-16,-1-3 1 0,-3-3-2 15,-1-4-4-15,-2-3-2 0,0-1-19 0,0-4-35 0,-2-1-62 16,-5-4-108-16,4-2-318 0,-3-5-1139 0</inkml:trace>
  <inkml:trace contextRef="#ctx0" brushRef="#br0" timeOffset="1.70044E6">31512 6348 1316 0,'0'0'-164'0,"0"0"-389"15,0 0-46-15,0 0 599 0</inkml:trace>
  <inkml:trace contextRef="#ctx0" brushRef="#br0" timeOffset="1.70081E6">32309 6578 2299 0,'0'0'103'0,"0"0"22"0,0 0 33 15,0 0 5-15,0 0-24 0,0 0-42 0,0 0-39 16,-139-65-15-16,114 65-18 0,-5 7-5 0,-4 6-5 16,-1 6-3-16,-3 5 2 0,4 3-1 15,1 6-4-15,0 2-5 0,3 3 0 16,6 0-2-16,3 1 0 0,2 0 5 0,7 0-7 0,2-2 0 15,3-2-1-15,5-3-2 0,2-3 1 16,1-1 1-16,8-3-1 0,2-1-4 0,2-3 8 16,4-3 0-16,2-3 4 0,3-3 8 0,0-4-3 15,4-4 1-15,-2-3 2 0,5-1-4 0,0-2 6 16,1-7 3-16,-1-2 2 0,0-5-2 16,-4-1 6-16,-3-1 3 0,-2-4 1 0,-1-2 7 15,-4-3-14-15,-3-2-3 0,-1-5-7 0,-2-4-6 16,-3-4 0-16,0-1-6 0,-4-1-2 0,-2 1-7 15,0 3 0-15,0 5-2 0,-3 5-6 0,-3 5 2 16,2 7-20-16,-3 4-17 0,4 4-21 0,-1 4-33 16,1 2-28-16,3 2-61 0,0 2-102 15,0 0-134-15,0 6-174 0,3-1-242 0,-1-1 59 0</inkml:trace>
  <inkml:trace contextRef="#ctx0" brushRef="#br0" timeOffset="1.70136E6">32466 6525 602 0,'0'0'647'0,"0"0"-128"0,0 0-75 0,0 0-89 15,0 0-71-15,0 0-67 0,0 0-74 16,0 0-55-16,0 0-41 0,0 0-31 0,0 0-18 16,0 0-4-16,0 0 1 0,0 0-4 0,36 32 1 15,-44-1 3-15,3 4-1 0,-1 2 10 0,0-1 5 16,2 3-1-16,1-1 1 0,0 0 0 16,3 1 0-16,0-4-1 0,0 1 1 0,4-5 2 15,-1-1-3-15,3-5-1 0,-2 0-1 0,1-6-3 16,-2-3 7-16,-1-4 20 0,1-5-16 0,-1-3 3 15,-2-1 17-15,0-3-28 0,1 0 43 16,-1 0-1-16,1 0-16 0,0 0 26 0,-1 0-12 16,0-7 23-16,0 0-26 0,0-6-16 0,1-4-17 15,-1-3-22-15,2-3 33 0,3 0-17 0,-2 0 15 16,0 2 3-16,3 0-22 0,-3-2 16 0,5-4-17 16,0-3-9-16,1-2 9 0,1-7 0 0,3-4 1 15,-1 0 4-15,1-2-5 0,2 3 2 16,-3 4-3-16,0 3 10 0,-3 7-8 0,-3 6-2 15,-1 7-6-15,-1 2-22 0,-1 8 0 16,-2 2-17-16,-1 3-4 0,0 4 13 0,1 6 8 16,0 6 17-16,0 3 11 0,5 5-1 0,-3 6 0 15,4 3 1-15,2 3-2 0,-1 2-1 16,4 0 4-16,2 1-1 0,0-2 1 0,4-1 5 0,2-2-6 16,2 0 2-16,2-4 0 0,0 0 2 15,0-4-1-15,2-3 3 0,-1-4 2 0,0-1 2 16,-2-5 7-16,-1-2 5 0,-1-5 6 0,0-1 0 15,-2-3-5-15,0-2-1 0,1 0-3 16,-3-3 5-16,0-5 1 0,-2-2 0 0,-1-3 0 16,-3-2-11-16,-1-4 1 0,0-3-6 0,-1-5-5 15,-5-5 2-15,-2-2-8 0,-2-4-8 0,0-2-5 16,0-2-11-16,-6-1-7 0,-5 0-13 16,-2 4-18-16,-3 2-34 0,-4 5-41 0,-4 4-73 0,-6 6-165 15,6 6-559-15,7 7-746 0</inkml:trace>
  <inkml:trace contextRef="#ctx0" brushRef="#br0" timeOffset="1.70179E6">30308 6756 2003 0,'0'0'75'0,"0"0"55"0,0 0 58 0,0 0 48 15,0 0 8-15,0 0-53 0,0 0-57 0,0 0-43 16,0 0-32-16,0 0-22 0,0 0-5 0,0 0 4 15,0 0 11-15,22-81 9 0,-4 69 4 16,4 1-2-16,4-3-5 0,0 0-3 0,4-1-12 16,2-1-3-16,4 0-4 0,-1 0-9 0,3 1-1 15,0 0-4-15,-3 1-6 0,0 3-1 16,-3 1-2-16,0 2-2 0,-1 1-3 0,-3 0 3 0,-3 3-4 16,-5-1-1-16,0 2 3 0,-3 0-10 15,-5 0 7-15,-4 3 0 0,-4-2 0 0,1 1 3 16,-3 1-3-16,-2 0-2 0,0 0-3 0,0 0 0 15,0 0-13-15,0 0-8 0,-2 0-15 0,1 0-21 16,-4 0-19-16,2 0-31 0,-4 0-23 0,-3 7-59 16,-5 0-157-16,1 1-693 0,4 0-643 0</inkml:trace>
  <inkml:trace contextRef="#ctx0" brushRef="#br0" timeOffset="1.7053E6">26288 9040 2328 0,'0'0'120'0,"0"0"-12"15,0 0-3-15,0 0 21 0,0 0 15 0,0 0 0 16,0 0-16-16,0 0-30 0,0 0-25 0,0 0-17 16,0 0-26-16,0 0-8 0,3-86-9 0,-3 86-6 15,0 0-2-15,0 2-5 0,0 2-8 16,0 0-9-16,0 6 11 0,0 4 1 0,0 8 7 16,0 4 11-16,0 3-10 0,0 3 2 0,0 2 0 15,-2-1-1-15,2 1 3 0,0-2 1 0,0 1 0 16,0-2 1-16,0 1 7 0,4-1-6 15,1-1 1-15,3-3 0 0,0-1-7 0,3-1 6 16,1-4 2-16,0-2-2 0,2-3 7 16,0 0 1-16,1-3 0 0,0-2-4 0,0 0-2 15,1-3 1-15,0-1-1 0,1-2 6 0,1-1-5 16,1-1-1-16,-1-2-1 0,3-1-3 0,0 0 4 16,1-3-2-16,0-1 0 0,3-3-3 0,-2 0-5 15,1-1-2-15,-1-3 0 0,-2 2 0 0,-1-2-3 16,-5 0-4-16,2 0-7 0,-3-2-9 0,-4 1-3 15,1-1-14-15,-5 1-14 0,-3 0-18 16,-2 0-23-16,-1 2-22 0,-1-2-22 0,-4 1-40 16,-3-1-45-16,-2 1-58 0,0 1-76 0,0-1-109 15,0 2-61-15,2 0 8 0,1 0 71 16,2 2 442-16,-1-1 10 0,4 2 0 0,1-1 0 16,1 1 0-16,-2 0 194 0,2 3 209 0,0 0 31 15,0 2 5-15,0 1-40 0,0 0-58 16,0 0-65-16,0 0-63 0,0 0-57 0,0 1-41 15,0 2-29-15,0-2-19 0,0 0-10 0,0 0 0 16,2 2 7-16,-1 0-1 0,4 2 6 0,0 2-1 16,2 1-8-16,4 3-1 0,6 2-7 15,1 2-3-15,7 0-5 0,4 3-6 0,4 1-3 0,1 2-6 16,3-1-3-16,-2 1-7 0,-2-1-1 16,-4 1-5-16,-1-2-5 0,-8-1 2 0,-4-1-4 15,-5-2-7-15,-4-1 1 0,-4 0 0 0,0-2-1 16,-3 2 2-16,-6 0-2 0,-4 1-8 15,-4-1-2-15,-6 1 2 0,-5 1-3 0,-1-2-4 0,-4-1-10 16,1 1-18-16,0-2-20 0,0-3-36 16,3-2-46-16,-1 0-102 0,9-3-344 0,5 0-1149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6-19T14:34:09.8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1846 3078 1127 0,'0'0'488'0,"0"0"-366"0,0 0 11 0,0 0-13 15,0 0-21-15,0 0-9 0,0 0-4 16,0 0-3-16,0 0 5 0,0 0-6 0,-27-119-7 15,27 115-10-15,-2 0-6 0,2 1-1 16,0 1-4-16,0 1-5 0,0 0-14 0,0 1-15 16,0 0-5-16,0 0-5 0,0 0 2 0,0 0 0 15,0 0-2-15,0 0-4 0,0 0 0 0,0 0-2 16,0 0 1-16,0 0 1 0,0 0-4 0,0 0-1 16,0 0-2-16,0 0-3 0,0 0 4 0,0 0 0 15,0 0-3-15,0 0 2 16,0 0-2-16,0 0 0 0,0 0 2 0,0 0-1 0,0 0 0 15,0 0-2-15,0 0-1 0,0 0-1 0,0 0 0 16,0 0 1-16,0 0 0 0,0 0-1 16,0 0-2-16,0 0 0 0,0 0 1 0,0 0 1 15,0 0-2-15,0 0-4 0,0 0-3 0,0 0-7 16,0 0 2-16,0 0 1 0,0 0-1 0,0 0 1 16,0 0-4-16,0 0-13 0,0 0-20 15,0 0-49-15,0-1-128 0,0 0-367 0,0 0-375 16,0 1 202-16</inkml:trace>
  <inkml:trace contextRef="#ctx0" brushRef="#br0" timeOffset="1156.2232">1548 2725 198 0,'0'0'113'0,"0"0"15"0,0 0-30 16,0 0 16-16,0 0 39 0,0 0 26 0,0 0 13 16,0 0-12-16,0 0-36 0,0 0-21 0,0 0-27 15,0 0-32-15,0 0-14 0,0 0-16 16,-10-44-13-16,10 44-5 0,0 0-1 0,0 0-1 0,0 0 1 15,0 0-3-15,0 0-5 0,0 0-6 16,0 0-2-16,0 0 3 0,0 0 10 0,0 1 11 16,0-1 8-16,0 0 5 0,0 0 3 15,0 0 0-15,0 0 0 0,0 0 0 0,0 0-2 16,0 0-6-16,0 0-5 0,0 0-2 0,0 0-3 16,0 0-1-16,0 0 0 0,0 0-4 15,0 0-3-15,0 0-3 0,0 0 0 0,0 0 2 16,0 0 4-16,0 0 5 0,0 0 3 0,0 0 6 15,0 0 3-15,0 0 4 0,0 0 2 0,0-1-3 16,0 1-5-16,1 0-3 0,-1 0-2 0,0-1-2 16,0 1 0-16,0-2-10 0,0 1-11 15,0 0-2-15,0 0-4 0,0 1 3 0,0-1 0 16,0 1-9-16,0 0-12 0,0 0-19 0,0 0-20 16,0 1-19-16,0 2 2 0,0 6 20 15,4 3 24-15,1 8 30 0,3 6 7 0,-2 6-1 16,3 8-1-16,0 6-2 0,2 5 5 0,-2 7 9 15,1 2-1-15,1 4 1 0,-1 2-4 0,0-1-7 16,0-1-3-16,0-4 3 0,-2-2 1 0,-2-3-1 16,0-3 5-16,-3-6-2 0,1-2-1 0,-3-5 0 15,-1-6-6-15,0-2 2 0,0-6 1 0,0-4 3 16,0-4-2-16,-1-5 1 0,0-3 1 16,1-3 3-16,-3-2 7 0,3-3 11 0,0-1 12 15,0 0 16-15,0 0 13 0,0 0 10 0,0 0 5 16,0-3 3-16,-2-3-23 0,0-5-29 15,-6-4-22-15,1-4-27 0,0-6 5 0,-4-1 4 16,2-4 2-16,0-2 2 0,1-1-4 0,-3-5 1 16,2 0-3-16,2-1 2 0,-2-4-3 0,1 4-3 15,0-2-4-15,0-1-3 0,4 3 9 16,-3 0 5-16,5 5-1 0,-1 3 4 0,-1 2-14 16,3 4-9-16,1 1-8 0,0 1-4 0,0 1-5 15,0 2 0-15,5 2 1 0,-2-1-12 16,0 1-8-16,4 1-18 0,-3-3-21 0,3-1-18 0,2 1-28 15,0-2-53-15,0-1-58 0,-3 4-63 16,3 0-128-16,-1 5-146 0,-5 7 232 0</inkml:trace>
  <inkml:trace contextRef="#ctx0" brushRef="#br0" timeOffset="1569.0795">1447 2964 1011 0,'0'0'189'0,"0"0"-79"0,0 0-21 16,0 0 30-16,0 0 37 0,0 0 26 0,0 0-6 16,0 0-27-16,0 0-31 0,0 0-32 0,0 0-33 15,0 0-22-15,0 0-9 0,-52-123-8 0,60 106 0 16,2 0-8-16,2-1-3 0,3-2 3 15,3-1-2-15,3 1 1 0,3 0 1 0,2-1 0 0,5 0 4 16,0 0-3-16,6 1 0 0,2 0-2 16,-3 2-2-16,4 6 0 0,-3 1-5 0,-4 6-8 15,-5 2-12-15,-4 3-8 0,-5 3-5 0,-4 5-8 16,-1 3 3-16,-4 5 3 0,-1 4 11 0,-6 5 13 16,1 4 10-16,-4 3 4 0,0 5-1 15,-6 3 0-15,-8 4-5 0,0 2 1 0,-6 0 0 16,0 2-2-16,-2-3 8 0,-1 0-3 0,-4-1 0 15,4-1 5-15,-3-3-6 0,4-2 2 16,0-4-2-16,4-2-1 0,-1-2-2 0,7-5-7 16,-1-3-9-16,4-3-28 0,1-3-30 0,6-3-58 15,1-1-142-15,1-4-294 0,0-3-580 0</inkml:trace>
  <inkml:trace contextRef="#ctx0" brushRef="#br0" timeOffset="2115.3109">2237 2985 2040 0,'0'0'35'0,"0"0"-45"0,0 0 0 0,0 0 11 16,0 0 27-16,0 0 15 0,-125 57 0 16,111-38-2-16,2 1-19 0,1 5-7 0,3 2-8 0,5 3-3 15,3 3 2-15,0 3-3 0,3 1 1 16,5 0 0-16,2-3-2 0,1-1 0 0,0-5-1 15,1-1 3-15,-1-4-2 0,1-1 2 16,-5-4 1-16,2-2 1 0,-4-2 4 0,0-5-4 16,-4-3 0-16,3-1 3 0,-2-4 23 0,-2-1 39 15,0 0 42-15,0 0 28 0,0-6-25 0,-6-2-37 16,-3-4-38-16,1-5-32 0,-5-2 10 0,1-4 4 16,-6-2 2-16,5-4-4 0,-2-1-3 15,1-5-9-15,3-3-5 0,0-3-4 0,2-5-4 16,0-1 1-16,5-2-3 0,-1-2 0 0,3 1-3 15,2 1-4-15,3 4 0 0,5 5-4 16,2 6 1-16,4 6-9 0,2 4-8 0,4 4 1 16,1 4-8-16,8 4 2 0,0 2 4 0,2 3-4 15,0 4 3-15,0 3-8 0,-1 2-9 0,-4 7-11 16,-2 5-12-16,-5 2-8 0,-5 5 3 16,-4 2 11-16,-3 3 8 0,-5 3 16 0,-2 2 12 0,-6 0 7 15,-4 2 9-15,-3-1 5 0,-7 1 0 16,-1 2 1-16,1-2 4 0,-4 2 2 0,0-3 1 15,0-1 3-15,5-2 1 0,-1-2 1 0,7-3 0 16,1-2 1-16,3-2-2 0,2-2-2 0,3-4 3 16,2 1-1-16,2 0 2 0,0-1 3 15,4 1 1-15,4-1 6 0,2-1 5 0,3-2 5 16,4-1 1-16,4-2-5 0,3-1-11 0,6-2-17 16,1-3-24-16,1-2-36 0,4 0-103 15,-2-4-213-15,-4-1-314 0,-11 1-35 0</inkml:trace>
  <inkml:trace contextRef="#ctx0" brushRef="#br0" timeOffset="2455.5053">2870 2877 721 0,'0'0'315'16,"0"0"-27"-16,0 0-74 0,0 0-59 0,0 0-37 16,0 0-10-16,0 0-10 0,-125-50-6 15,100 58-23-15,1 3-10 0,-2 3-11 0,1 6-17 16,0 3-12-16,3 4-8 0,1 6-9 0,2 2-2 15,1 3 0-15,3 1-2 0,4 3 0 16,2-3 1-16,7 0-4 0,2-2 1 0,1-3-1 16,9-2-2-16,1-4 2 0,7-1 0 0,0-3 2 15,3-3-1-15,1-3 2 0,-1-6 2 16,0-3 4-16,0-3 11 0,-3-6 9 0,-1 0 10 16,-1 0 3-16,1-9 7 0,-3-1 5 0,2-3 1 0,-3-5-1 15,-1-2-3-15,-2-5-7 0,-1-2-8 16,-1-3-7-16,-5-5-7 0,-1-3-5 0,-2-3-10 15,-2-2-9-15,-5-3-1 0,0 2-4 0,-2 1 4 16,-3 4-6-16,2 1-2 0,0 9-12 16,-1 3-10-16,3 8-3 0,0 4-13 0,2 5-12 15,2 5-55-15,3 4-119 0,1 0-48 0,0 8-78 16,0 5-120-16,1-2-68 0,2-3 121 0</inkml:trace>
  <inkml:trace contextRef="#ctx0" brushRef="#br0" timeOffset="3121.9293">3015 2868 1154 0,'0'0'390'0,"0"0"-212"15,0 0-29-15,0 0 5 0,0 0 25 0,0 0 9 16,0 0-24-16,0 0-39 0,0 0-44 0,0 0-44 16,0 0-40-16,0 0-27 0,0 0 0 15,27-40 10-15,-26 63 18 0,3 6 21 0,1 3-6 16,-1 5-7-16,2 1-3 0,2 1-6 0,-4 1 2 15,4 0 1-15,-3-1 0 0,1-3-1 0,1 0-1 16,-3-5 0-16,-1-4 2 0,0-3 1 16,-1-5-1-16,-2-3-3 0,0-4-1 0,0-3 0 15,0-2 4-15,0-2 2 0,0-3 5 0,0-2 11 16,0 0 22-16,0 0 28 0,0 0 20 0,-1-3-14 16,-3-7-27-16,-1-5-30 0,-4-3-27 0,0-6 1 15,-1-5 5-15,-1-3 4 0,1-4-3 16,2-4-5-16,-1-2 0 0,-1-4-1 0,4 0 3 0,-1-2 9 15,5-2-6-15,1-2-2 0,1 2 1 16,1 3-4-16,4 4 5 0,2 6 0 0,2 6-4 16,2 6 0-16,-1 6-7 0,3 1-7 15,-2 8-6-15,3 1-7 0,-1 6-3 0,1 3-4 16,2 0 0-16,-2 5 2 0,2 6 6 0,-3 4 1 16,2 6 6-16,-4 1 2 0,-2 3-2 15,-4 2 6-15,1 0-2 0,-5 2 3 0,-1 1 1 0,0-1 2 16,-7 0 5-16,-1-2 4 0,0 0 1 15,-2-2 4-15,-3-1-1 0,2-2-3 16,-2-2 6-16,3-1-1 0,0-3 4 0,0-2 6 0,3-2-4 16,3-3 1-16,-1-2-2 0,3 0-6 15,0-4 4-15,2 0 0 0,0-1 2 0,0-2 7 16,4 1 10-16,2-1 10 0,4 0 4 0,7 0 1 16,1 0-11-16,4-4-10 0,4 0-5 0,2-1-10 15,1 2 0-15,0 2-2 0,-5 1-1 16,1 0 4-16,-5 3-3 0,-1 3-2 0,-4 1-1 15,-2 3-1-15,-3 0-7 0,-2 3-2 0,-4 2 2 16,-3 0-3-16,-1 1 8 0,-2 1 7 16,-9 1 2-16,-1 2 7 0,-7 1-3 0,-3-2-1 0,-7 0 1 15,-1-2 0-15,-2-1 0 0,0-1-1 16,2-3-1-16,2-1-5 0,5-1 3 0,2-6-1 16,4 0-1-16,7-4-1 0,3 0-12 0,4 0-43 15,3-2-135-15,2-8-151 0,4 1-354 16,-1 1-643-16</inkml:trace>
  <inkml:trace contextRef="#ctx0" brushRef="#br0" timeOffset="3388.4022">3580 2564 1388 0,'0'0'709'0,"0"0"-560"0,0 0-28 16,0 0-27-16,0 0-23 0,0 0-28 0,0 0-37 15,0 0-14-15,0 0-1 0,0 0 9 0,0 0 14 16,0 0 3-16,0 0-5 0,-45 134-2 15,44-93-2-15,1 3 3 0,0 1 2 0,1 1-1 16,4 0-4-16,0 0-3 0,2-3 0 0,2-1 2 16,0-3 6-16,0-2-5 0,2-3-5 15,-1-6-2-15,0-1-3 0,2-4 5 0,0-3 3 16,2-5 7-16,0-1 2 0,-1-3 5 0,3-3 3 16,-1-2-1-16,4-3 2 0,0-3-9 0,2-2-9 15,2-5-10-15,2-4-15 0,0-3-10 0,0-2-24 16,0-5-45-16,1-3-64 0,-2 1-95 15,-3-3-141-15,-5 6-264 0,-7 8-512 0</inkml:trace>
  <inkml:trace contextRef="#ctx0" brushRef="#br0" timeOffset="3703.7639">4188 2287 1707 0,'0'0'300'15,"0"0"-160"-15,0 0 14 0,0 0-8 0,0 0 6 16,0 0-2-16,0 0-18 0,0 0-29 0,0 0-32 16,0 0-29-16,0 0-39 0,0 0-21 0,0 0-2 15,0 0-2-15,-71-21 17 0,61 62 10 16,0 8-2-16,0 4 4 0,-1 4-3 0,1 0-2 16,0 1 3-16,-2 1 5 0,2-1-5 0,-2-2 2 15,4-3-4-15,1-3-4 0,2-7 3 0,5-4-1 16,0-5 0-16,2-6-1 0,5-2-2 0,3-3 0 15,3-3 1-15,2-3 2 0,3-3-4 0,4-2 1 16,5-2-3-16,4-6-3 0,4-3 4 16,1-1-3-16,5-7-2 0,2-4-9 15,-1-5-22-15,0-1-42 0,-2-4-65 0,-3-3-121 0,-11 8-336 16,-8 1-941-16</inkml:trace>
  <inkml:trace contextRef="#ctx0" brushRef="#br0" timeOffset="4444.1388">3995 2848 1111 0,'0'0'411'0,"0"0"-391"15,0 0-4-15,0 0 21 0,0 0 20 0,0 0 20 16,0 0 2-16,0 0-5 0,0 0-6 16,0 0-13-16,0 0-16 0,149-93-15 0,-94 69-12 15,2-4-8-15,2 1 2 0,-1-4 9 0,-4-1 9 16,-4-3 13-16,-3-2 15 0,-6-1 4 15,-6-2 10-15,-6 1 6 0,-7 2 5 0,-3 2 14 16,-9 6 9-16,-4 2-2 0,-5 4 3 0,-1 5-6 0,-4 1-15 16,-2 6-10-16,-1 3-21 0,-1 2-24 15,0 3-21-15,1 3-15 0,0 4-15 16,-4 8 0-16,1 7 4 0,0 8 5 0,-3 6 7 16,3 7 4-16,2 2 3 0,2 4 4 0,2 1 2 15,4 0 0-15,0-1-2 0,0-5-1 0,4-1-2 16,2-3 2-16,-3-3 2 0,2-3-2 15,-2 0 0-15,2-4 0 0,-1-4 0 0,-1-2 1 16,2-5 0-16,-2-5-1 0,-1-2-1 0,1-5 4 16,-1-2 4-16,0-1 13 0,-2-1 13 0,1 0 13 15,-1 0 8-15,0-3 6 0,0-6-13 16,0-5-17-16,0-6-11 0,0-7-19 0,0-3 0 16,0-4 2-16,0-2-3 0,0-3-1 0,0-1-1 15,-3-4-3-15,2-2-3 0,-2-1-1 0,2-2 0 16,-1 3 2-16,2 5 4 0,-1 6 2 0,-1 8-5 15,1 11-2-15,-1 7-21 0,0 7-29 0,2 2-36 16,0 4 0-16,0 9 15 0,0 7 29 16,0 5 39-16,0 7 3 0,0 5 5 0,5 1 2 15,-1 0 1-15,2-2 0 0,2-3-3 0,-1-3 1 16,4-2 1-16,1-4 0 0,3-3 2 0,-3-3 0 16,3-3-2-16,0-4 4 0,4-2 2 0,-2-5 5 15,2-4 6-15,1-1 3 0,-1-8 0 16,3-6 1-16,-1-5 2 0,0-3 0 0,-1-4-1 15,-1-3-2-15,-2-2-4 0,2-4 3 0,-6-3-1 16,1-4 0-16,0-3 1 0,-4-1-4 16,2 1-3-16,-2 2 3 0,0 3 2 0,-1 6 0 15,-2 8 5-15,-3 7 1 0,0 9-1 0,-3 7-4 16,-1 4-13-16,0 0-29 0,0 3-37 16,0 8 6-16,0 7 11 0,0 10 23 0,0 6 38 15,0 8-3-15,0 5-3 0,1 5 2 0,2 0-3 16,-2 1 0-16,4-3 0 0,0-4-2 0,3-3 0 15,-2-4-4-15,1-2-1 0,3-3 1 16,-1-4 1-16,1-1-2 0,-1-3-1 0,-1-2-1 16,-2 0-4-16,1-4-5 0,-2 0-11 0,-3-3-27 15,-2 0-56-15,0 1-135 0,-1-6-609 0,-3-3-765 16</inkml:trace>
  <inkml:trace contextRef="#ctx0" brushRef="#br0" timeOffset="5469.7186">5943 3013 2149 0,'0'0'91'0,"0"0"-1"0,0 0-2 0,0 0 15 16,0 0 18-16,-11-128 4 0,10 116-19 16,0 2-16-16,1 5-17 0,0 2-14 0,-1 0-21 0,1 3-26 15,0 0-31-15,0 3-44 0,0 4-2 16,0 7 11-16,1 8 21 0,4 7 35 0,0 7 7 15,1 5-2-15,0 3-2 0,3 1-2 0,0 1-3 16,-1-1 0-16,-3-3 0 0,3-2-4 0,-3-3 6 16,0-3-2-16,-3-5 0 0,2-6 9 15,-1-1-9-15,-2-6 0 0,1-5 1 0,-1-4-5 16,-1-3 7-16,2-3 13 0,-2-1 22 0,0 0 18 16,0 0 29-16,2 0 11 0,-2-7-9 15,0-5-23-15,-2-6-30 0,-3-7-23 0,-2-3-12 16,0-7 6-16,-4-2 0 0,3-5 0 0,-4-2 1 15,1-5-8-15,1-3 5 0,1-3-3 16,2-2-1-16,-3-4 7 0,5 2-4 0,0-3 1 16,1 3-3-16,3-1 3 0,1 5-7 0,0 5 0 15,1 10 5-15,3 7-9 0,-2 10 9 0,2 6-4 16,0 4-7-16,1 4-4 0,3 0-13 16,2 2-6-16,5 3-2 0,3 3 3 0,4 1-1 0,3 7 4 15,0 7 4-15,2 4-3 0,3 3 11 0,1 6 1 16,-1 3-2-16,-1 2 7 0,-3 2-3 15,-4 4 2-15,-8 1 0 0,-4-1 1 0,-2 0-5 16,-8 0 0-16,-4 2-3 0,-9-3-8 0,-2 1 5 16,-7-3-5-16,-4-3 3 0,0-1 4 15,-1-4-8-15,1-5-4 0,3-3-16 0,3-5-21 16,5-1-33-16,4-6-65 0,6-3-139 0,4-4-237 16,1 0-313-16,0 0 107 0</inkml:trace>
  <inkml:trace contextRef="#ctx0" brushRef="#br0" timeOffset="6137.9819">6479 2600 2518 0,'0'0'138'15,"0"0"-78"-15,0 0-36 0,0 0-24 0,0 0-22 16,0 0 7-16,0 0 17 0,0 0 10 0,0 0 20 16,0 0-2-16,-3 148-13 0,5-105 1 0,8 3-6 15,0 1-4-15,2 2-1 0,5 1-2 0,-3-1 2 16,5-3-1-16,-2 1-1 0,-4-5 0 15,-1-2 2-15,-1-4 1 0,-3-7-2 0,0-5 0 16,-6-4-4-16,0-9 1 0,-2-1 1 0,2-7 8 16,-2 0 21-16,0-2 21 0,0-1 27 0,0 0 14 15,0 0 5-15,-3-6-25 0,0-6-29 16,-5-2-22-16,-2-7-23 0,-3-4 8 0,-2-2 4 16,1-5-1-16,2-2-2 0,-3-1-3 0,3-5-2 15,2-2-5-15,-1-2 1 0,3-2 0 16,3-6-4-16,-1 0 3 0,3-2-4 0,2 1 0 15,-1 4 0-15,2 6-2 0,0 7 2 0,4 5-6 16,0 9 3-16,3 4-10 0,0 5-5 0,3 2-4 16,1 3-11-16,1 3 5 0,7 3-1 15,1 2 5-15,1 0 9 0,1 1 1 0,5 5 5 0,-2 2-2 16,2 3 6-16,-5-1-4 0,-1 3-4 16,-1-1-1-16,-3 2-7 0,-3 1 5 0,-2 3 4 15,0 0 2-15,-3 2 5 0,0 2 1 0,-1 3 5 16,2 1 2-16,-3-2 2 0,-3 4 1 15,2-3 1-15,-3-1 3 0,-3-1-2 0,0-1 1 16,0-1-1-16,-2-2-4 0,-5 1 3 0,-3-1 0 16,-3 0 1-16,-3-1 1 0,-4 1-3 15,-2-3-2-15,-1 1-2 0,-5-3-2 0,-3 0-5 0,1-1-2 16,-1 0-7-16,2-3 0 0,5 0 3 16,0-3 3-16,5-1 6 0,3 0 2 0,4-3 2 15,2-1 2-15,2-1 7 0,6-1 9 0,1 0 5 16,1 0 0-16,0-3-12 0,1 2-23 15,2-4-20-15,3 0-7 0,-2-2 6 0,5 2 13 16,0-2 12-16,1 1 5 0,2 2 1 0,0 1 0 16,5 3-1-16,-4 0 3 0,6 0 3 15,-2 3 2-15,3 4 2 0,-2 1 1 0,6 4 0 16,-2 0-1-16,6 1 0 0,-2 3 0 0,2 1-2 16,2-1 0-16,0 2 0 0,-2-2-1 0,1-1-7 15,-3-1-9-15,1 0-16 0,-4-2-25 0,-5 0-35 16,-4-2-51-16,-3-2-128 0,-2-2-407 0,-4-3-830 15</inkml:trace>
  <inkml:trace contextRef="#ctx0" brushRef="#br0" timeOffset="6841.7616">7149 2628 2321 0,'0'0'92'15,"0"0"-3"-15,0 0 6 0,0 0 12 16,0 0 16-16,0 0 4 0,0 0-19 0,0 0-20 16,0 0-23-16,0 0-22 0,0 0-20 0,0 0-18 15,0 0-12-15,0 0-9 0,-26-75-6 16,26 75-5-16,0 0-1 0,0 0-2 0,-2 0 2 16,2 0 0-16,-1 0 3 0,1 0 1 0,-1 0 3 15,1 0 0-15,0 1 1 0,0 0 1 0,0 0-5 16,0 0-3-16,0 1-12 0,0-1-15 15,1-1-15-15,4 0-10 0,-2 0 0 0,1 0 9 16,3-3 18-16,1-1 19 0,1-1 19 0,2-3 12 16,0 0 15-16,-1 0 14 0,2 0 20 15,-3-1 25-15,-1 2 16 0,-4 0 10 0,2 2-2 0,-3 2-8 16,-2 3-8-16,-1 0-16 0,0 0-16 0,0 0-23 16,0 1-23-16,0 6-18 15,0 5 1-15,0 7 11 0,0 10 15 0,0 7 12 0,0 8-3 16,0 4-7-16,0 2-2 0,0 2-1 0,0-2-6 15,2-2 3-15,4-4-6 0,-2-2 2 16,3-4 8-16,1-2-7 0,-3-5-1 0,2-3-1 16,0-5-5-16,-3-5 3 0,1-4 1 0,-1-5-1 15,-2-2 3-15,-1-4 1 0,-1-2 5 0,1-1 11 16,-1 0 19-16,0 0 10 0,0 0 11 16,0-4 2-16,0-3-18 0,-1-6-14 0,-1-5-16 15,-3-5-16-15,-2-7-1 0,-1 0 4 0,0-4-1 16,2-4 4-16,-2-2 5 0,1-4-9 15,3-5-5-15,-1-2 0 0,3-4-7 0,1 1 8 0,1 3 5 16,0 4-2-16,0 8 0 0,0 5 0 0,0 6-1 16,0 6 1-16,1 6 0 0,0 5-6 15,5 2-8-15,-2 5-9 0,8 1-4 0,5 3 2 16,4 0 6-16,7 7 3 0,3 6-1 16,2 5-2-16,6 3 1 0,1 6 4 0,2 3 5 15,-2 3 2-15,1 4 0 0,0 4 1 0,-2 2-1 16,-5 2 0-16,1 0-1 0,-9 1 3 0,-2-2-1 15,-10-2-2-15,-5-3-5 0,-9-4-4 16,-6-3-2-16,-8-3-1 0,-10-2 1 0,-10-1 4 16,-5-2-2-16,-5-3 6 0,-1-3 5 0,-5-2 0 15,2-3 6-15,-1-3-3 0,6-3-3 0,3-5-2 16,6-2-17-16,5 0-57 0,6-3-101 16,8-2-261-16,5 1-1156 0</inkml:trace>
  <inkml:trace contextRef="#ctx0" brushRef="#br0" timeOffset="7156.3756">7797 2334 2955 0,'0'0'39'0,"0"0"-2"16,0 0-6-16,0 0 3 0,0 0 1 15,0 0-1-15,0 0 2 0,0 0-3 0,115-113-10 16,-80 102-2-16,0 3-7 0,3 2 0 15,2 1 4-15,-5 3-5 0,1 1-1 0,-5 1-1 16,-2 1-3-16,-5 5-3 0,-4 3-1 0,-1 2-2 16,-5 4-4-16,3 4 3 0,-5 7 5 0,-1 4 4 15,-2 9 6-15,-1 5 0 0,-3 5-2 0,3 2 5 16,0 1-4-16,-3-3 2 0,3 2 2 0,2-3-7 16,-2-1-5-16,0-2 4 0,-2-3-1 15,3-4-2-15,-1 0 7 0,0-4-7 0,1 0-3 16,-4-6-3-16,3-2-4 0,-4-1-4 0,2-3-8 15,-3-1-17-15,-2-2-38 0,-1-1-59 16,0 1-123-16,-4-6-638 0,-2-4-813 0</inkml:trace>
  <inkml:trace contextRef="#ctx0" brushRef="#br0" timeOffset="7725.8581">1707 6186 3199 0,'0'0'-7'16,"0"0"-14"-16,0 0-8 0,0 0 10 0,0 0 24 15,0 0 16-15,0 0-1 0,0 0-7 0,0 0-1 16,0 0 0-16,0 0 6 0,0 0 9 15,106-13-3-15,-66 11 2 0,4 1 2 0,4-1-6 16,4 1 0-16,0 0-5 0,-3 0-7 0,0 1-3 16,-8 0-2-16,-5 0-2 0,-3 0-2 15,-8 0 0-15,0 0-2 0,-10-1-7 0,2 1-6 0,-5 0-12 16,-1-1-23-16,-1 1-43 0,-3 0-77 16,-4-2-131-16,0 1-391 0,-2 1-937 0</inkml:trace>
  <inkml:trace contextRef="#ctx0" brushRef="#br0" timeOffset="8117.1291">3317 5743 2554 0,'0'0'27'0,"0"0"-4"0,0 0-8 0,0 0 19 16,0 0 23-16,0 0 19 0,0 0-1 0,0 0-17 15,0 0-26-15,0 0-28 0,0 0-28 16,0 0-7-16,0 0 12 0,30-36 13 0,-23 61 23 16,-1 9 4-16,2 5-7 0,0 8-2 0,-2 3-3 15,0 4 2-15,0 1 0 0,-2-1-6 0,3-2-3 16,-3-4-5-16,2-3-5 0,-2-3-4 16,4-2-6-16,1-1-9 0,-2-6-19 0,1-4-36 15,0-4-59-15,3-4-137 0,-5-8-384 0,-2-5-857 0</inkml:trace>
  <inkml:trace contextRef="#ctx0" brushRef="#br0" timeOffset="8511.8683">3307 6138 2265 0,'0'0'57'0,"0"0"12"16,0 0-4-16,0 0 22 0,0 0 29 0,0 0-15 15,0 0-28-15,-35-131-30 0,47 116-24 16,4 0-14-16,5 0 0 0,4 0 0 15,3 2 3-15,4-1 5 0,3-1-5 0,4 2-1 0,3 0 0 16,3 0-3-16,-1 0 1 0,0 0-4 16,-3 2-2-16,-2-1 0 0,-3-1-1 0,-2 2 7 15,-2-3 1-15,-7 2 5 0,-2-2 4 0,-4 0 5 16,-5 0 7-16,-2 2 7 0,-4-1 10 16,-3 1 4-16,-4 1 4 0,-1-1-2 0,0 1-3 15,-1 0-7-15,-4 0-6 0,1 2-4 0,-4 2-4 16,5 0-4-16,-2 2 0 0,2 3-4 0,1 0-3 15,-1 2-4-15,2 0-7 0,1 0-9 16,0 0-10-16,0 2-15 0,0 5 5 16,-1 7 4-16,1 6 10 0,0 7 12 0,-2 5 2 0,2 4-3 15,-1 1 0-15,1 2 0 0,0 0-4 0,0 1 0 16,0-1 3-16,0 1-1 0,0-1 0 16,4 0 5-16,1-1-8 0,0-2-5 0,2-1-7 0,2-3-24 15,1-5-8-15,0-1-18 0,4-5-36 16,-2-2-42-16,6-5-98 0,-8-3-256 15,1-5-1037-15</inkml:trace>
  <inkml:trace contextRef="#ctx0" brushRef="#br0" timeOffset="8846.8965">4366 5818 2608 0,'0'0'130'0,"0"0"-35"15,0 0-36-15,0 0 17 0,0 0 24 0,0 0 6 16,0 0-20-16,0 0-35 0,0 0-35 0,0 0-15 15,0 0-11-15,0 0-2 0,0 0 3 16,0 0 2-16,-105 25 3 0,94 13 2 0,2 1 4 16,2 2-3-16,3-2-1 0,4-1-1 0,0 0-8 15,3-3 4-15,7-2-1 0,0-2-4 0,3-3 8 16,4-5-7-16,2-3-2 0,1-3 2 16,4-5 3-16,3-2 4 0,1-6 4 0,-1-4 1 15,2 0-2-15,1-5 2 0,-3-7 1 0,-2-4 1 16,0-2 6-16,-3-5-1 0,-2-3 1 0,-6-3 1 15,-1-2 2-15,-5 0-2 0,-3-2-3 0,-5-2-4 16,0 0-8-16,-6-3 3 0,-8 2-3 16,-2 1-3-16,-4 2-2 0,-2 4-11 0,-1 4-1 15,-2 5-7-15,2 4-5 0,2 5-9 0,2 5-17 16,0 2-25-16,5 4-42 0,2 1-42 16,5 6-69-16,0 4-137 0,5-2-312 0,1-3-658 0</inkml:trace>
  <inkml:trace contextRef="#ctx0" brushRef="#br0" timeOffset="9158.5472">4879 5679 2567 0,'0'0'203'0,"0"0"-60"0,0 0-21 16,0 0 1-16,0 0 1 0,0 0-15 0,0 0-33 16,0 0-28-16,0 0-24 0,0 0-21 15,0 0-16-15,0 0 2 0,0 0 3 0,4 13 3 16,-9 15 14-16,2 7-5 0,1 3-2 0,-2 3 1 15,0-2-8-15,2 2 5 0,2-2 2 16,-1 1-2-16,1-4 2 0,0-1-1 0,4-3 0 16,3-1-1-16,3-3 4 0,0-2-1 0,0-2-1 15,2-4 1-15,2-3-6 0,2-3 5 0,2-3 0 16,3-1 2-16,-1-2 7 0,6-2 1 0,0-4 1 16,1 0-3-16,0-2 1 0,1 0-5 0,-1-2-3 15,-2 0 0-15,-1-3-9 0,-1 0 1 0,-4-1-7 16,-1 1-8-16,-2-2-8 0,-4 1-20 15,-2-1-24-15,-1 1-41 0,-4 0-67 0,-2-4-171 16,-2 3-596-16,-1 3-694 0</inkml:trace>
  <inkml:trace contextRef="#ctx0" brushRef="#br0" timeOffset="9701.4369">5369 5699 2083 0,'0'0'164'0,"0"0"17"0,0 0 9 16,0 0 12-16,0 0-6 0,0 0-35 0,0 0-35 16,0 0-26-16,0 0-19 0,0 0-21 0,0 0-19 0,0 0-17 15,0 0-24-15,0 0-1 0,-74-57-7 16,74 64 0-16,4 5 8 0,-1 6-2 0,5 7 4 16,2 3-1-16,0 8 1 0,0-1 1 0,1 3 0 15,-2 2 1-15,0 0-3 0,-1 0-2 16,-2-3 1-16,2-2-1 0,-2-3 2 0,-1-1 1 15,3-3-2-15,-5-2 0 0,1-4-1 0,0-5 0 16,-3-6-1-16,1-4 2 0,1-2-1 16,-2-2-1-16,-1-2 2 0,2-1 1 0,-2 0 4 0,0 0 5 15,0 0 8-15,0-6 0 0,-2-4-6 16,-2-4-3-16,0-5-9 0,-4-4 1 0,-1-3 1 16,0-1 0-16,-1-1-1 0,-1-2 0 15,1-1 1-15,2-4-1 0,-1-2 0 0,1-3 1 16,0-2-1-16,4-1-1 0,0 0 2 0,3 1-2 15,1 2-4-15,0 5 6 0,4 5 0 0,1 7-1 16,-2 4 6-16,3 5-8 0,-1 4-2 16,2 3-4-16,1 4-5 0,0 0 1 0,6 3 0 15,1 0 2-15,5 6-3 0,3 5 3 0,2 7 1 16,5 4 1-16,2 5 8 0,2 5-3 0,-1 2 1 16,-1 2 0-16,-1 3-2 0,0-1 4 0,-1-1 0 15,0 2 1-15,-7-3-2 0,2 0-3 0,-9-1-3 16,-4-3-3-16,-5-3-2 0,-6-2 1 15,-1 0 1-15,-4-2 0 0,-9-1-1 0,-5 0-1 16,-8-5 0-16,-5-2 0 0,-4-1 2 0,-8-3-4 16,-4-1-4-16,-3-2-7 0,-1-2-13 0,0-3-13 15,5-2-33-15,0-1-56 0,5-2-120 16,10 0-382-16,11 0-1005 0</inkml:trace>
  <inkml:trace contextRef="#ctx0" brushRef="#br0" timeOffset="10277.2141">6837 5647 1969 0,'0'0'24'15,"0"0"-9"-15,0 0 26 0,0 0 56 0,0 0 55 16,0 0 26-16,0 0-14 0,0 0-38 0,0 0-40 16,58-122-22-16,-48 107-17 0,5-3-12 0,1-1-4 15,4-1-7-15,1-1-4 0,-2-4-1 16,0 0-1-16,-4-4 0 0,0-1 3 0,-5-3 0 16,-5-3 1-16,0-1 0 0,-5-2 0 0,0 0 1 15,-5 2 2-15,-3 1 1 0,-5 2 4 16,-1 5-2-16,-4 3 1 0,0 5 2 0,2 2-2 15,0 7-2-15,5 1-4 0,0 6-9 0,6 1-4 16,1 4-10-16,2 0-13 0,-2 4-2 0,0 8-3 16,0 9 2-16,-2 12 10 0,5 8 2 0,0 9 2 15,1 6 2-15,2 8 1 0,8 8 2 0,2 4-4 16,6 5 2-16,0 1-1 0,3 0-1 16,1-1 2-16,1-2 0 0,1-3 0 0,-2-3-2 15,-3-4-4-15,-3-5-4 0,1-4-7 0,-5-3-7 16,-3-6-23-16,0-4-35 0,-5-4-46 0,-2-5-61 15,-2-2-68-15,-5-3-120 0,1-9-415 16,-2-9-729-16</inkml:trace>
  <inkml:trace contextRef="#ctx0" brushRef="#br0" timeOffset="10729.5219">6862 6115 1763 0,'0'0'497'0,"0"0"-403"0,0 0-38 15,0 0 2-15,0 0 24 0,0 0 15 16,36-131 2-16,-18 114-11 0,0-3-25 0,3 1-12 16,5 0-11-16,2-1-8 0,7-2-1 0,1-2-9 15,4-1-4-15,6-1-4 0,0-1 2 0,3-2-3 16,1 1 0-16,0 1 0 0,-6 3-11 16,1 2 3-16,-9 3-2 0,-4 3-1 0,-5 4 5 15,-6 1-2-15,-10 2-1 0,-2 6 5 0,-7 2 7 16,-2 1 4-16,0 0 0 0,0 0-10 0,-2 6-17 15,-7 2-4-15,-2 7 1 0,-7 7 4 16,-3 4 11-16,-1 4-4 0,1 2 2 0,-1 0 0 16,4 1-3-16,0-1 1 0,6-2-2 0,2-1 0 15,6-3-2-15,0-1 2 0,4-1 1 0,5-4 0 16,5-1 4-16,2-2-2 0,6-4 2 16,1-3 3-16,4-3-2 0,1-4 3 0,4-3 1 15,2 0 0-15,0-6-1 0,1-3 1 0,0-3 2 16,0-3-1-16,-1-3 4 0,-4-2-4 0,-2-2-3 15,-3-3-3-15,-4 0-6 0,-4-1-1 0,-5-3-4 16,-5-1-5-16,-3-2-7 0,-2-2-6 16,-9 0-7-16,-6 0-1 0,-3 0 3 0,-3 4-6 15,-6 3 3-15,-1 7-4 0,-2 3-1 16,0 5 5-16,2 5-3 0,1 4-8 0,2 3-21 16,5 0-35-16,7 9-62 0,1-2-178 0,10 0-976 15</inkml:trace>
  <inkml:trace contextRef="#ctx0" brushRef="#br0" timeOffset="11447.6115">7954 5700 0 0,'0'0'0'16,"0"0"15"-16,0 0 288 0,0 0 40 15,0 0 55-15,0 0 5 0,0 0-44 0,0 0-64 16,66-118-59-16,-65 114-52 0,0 1-43 0,-1 1-30 15,0 2-33-15,0 0-26 0,0 0-25 16,0 0-26-16,0 4-27 0,0 0-4 0,0 6 5 0,0 3 7 16,0 6 24-16,0 5 3 0,0 1-2 15,0 3 4-15,0 0-6 0,0 3 0 0,0-2 0 16,0-2-2-16,0 0 2 0,0-1 3 0,0-2 3 16,0-1 0-16,0-3 0 0,-2-5 0 15,0-2-1-15,-2-4 3 0,3-3 0 0,0-3 0 16,1-1 2-16,0-2 8 0,0 0 11 0,0 0 21 15,0 0 14-15,0-2 2 0,0-6-13 0,0-2-22 16,1-4-22-16,1-4-14 0,3-2-2 16,-1 0 4-16,2-1 0 0,-2-4 1 0,4 1-3 15,2-3-2-15,0-1 0 0,0-3-4 0,1-1 3 16,0 1-1-16,0-1-1 0,1 1 4 0,1 2-4 16,-3 3 0-16,1 6 1 0,-4 4-5 15,0 4 3-15,-1 4-5 0,-3 5-8 0,-2 1-12 16,-1 2-10-16,0 0-13 0,0 2-5 0,0 2 13 15,0 4 8-15,0 5 16 0,-2 1 12 0,-3 4 1 16,1 2 4-16,-4 2 1 0,3-1 2 16,-5 0 2-16,2-1 3 0,0-1 2 0,0 0-1 15,3-2 3-15,-1 0-3 0,3-2-1 0,0 2 3 16,-1-2-2-16,2-1 2 0,1 1 2 0,0 1 0 16,1-2 3-16,0 0 8 0,2 1 3 0,4-1 8 15,-1 0 2-15,4-1-1 0,2 0 1 16,4 0-4-16,0 0-5 0,2-2-6 0,3 1 0 15,1-2-2-15,2-1 2 0,3 1 2 0,-1-2-5 16,3-1-5-16,-4 0-5 0,1 0-6 16,-5-1-4-16,-4 0-8 0,1-1-11 0,-4-1-19 15,-4 1-34-15,-1-1-56 0,-4 0-94 0,2-2-261 16,-5-1-1139-16</inkml:trace>
  <inkml:trace contextRef="#ctx0" brushRef="#br0" timeOffset="11936.5355">9391 5094 2192 0,'0'0'659'0,"0"0"-555"0,0 0-68 16,0 0-13-16,0 0 4 0,0 0 5 15,0 0 2-15,0 0-8 0,0 0-20 16,0 0-19-16,0 0-22 0,0 0 3 0,0 0 13 0,0 0 17 16,9 47 22-16,-7-9-1 0,-1 8-1 15,0 5-3-15,1 2-1 0,3 0-2 0,-2 1-1 16,0-2-2-16,3-8-2 0,-2-1 2 0,4-2 0 16,2-4 4-16,0-4 1 0,0-3 1 15,1-5 0-15,1-1-2 0,3-7 2 0,-2-2-1 16,-1-3 3-16,4-4-1 0,-3-2 4 0,4-2-4 15,0-4-4-15,4 0-3 0,2-2-8 0,1-5-10 16,4-1-16-16,-2-2-23 0,2-1-34 0,0 0-43 16,-2-2-55-16,1-2-99 0,-3 0-230 15,-5 3-432-15,-6 6-232 0</inkml:trace>
  <inkml:trace contextRef="#ctx0" brushRef="#br0" timeOffset="12265.1861">10267 5190 2563 0,'0'0'135'0,"0"0"-44"16,0 0-10-16,0 0 8 0,0 0 13 0,0 0-7 16,0 0-32-16,0 0-22 0,-120-58-18 15,102 61-11-15,-4 7-5 0,0 6-1 0,0 5-1 16,-3 5 0-16,1 4 2 0,2 5-1 0,1 2-1 16,1 3 1-16,3 0-6 0,3-1 3 0,5-3-1 15,2-1 0-15,6-4 2 0,1-3-1 0,1-2 1 16,8-2 0-16,1-4 2 0,2-1-2 15,5-3 2-15,1-5 2 0,2-1 1 0,2-4 1 16,1-5 1-16,5-1-1 0,1-1-2 0,-1-8 0 16,2-3-1-16,-3-2-4 0,2-2 3 15,-4-3-2-15,-2-2-1 0,-8-2 2 0,2-4-5 16,-7 0-1-16,-5-5-5 0,-1-4-2 0,-4 1-7 16,-6-3-5-16,-4 4-5 0,-3 1-10 0,-5 3-5 15,2 8-16-15,-1 6-14 0,-1 3-18 16,5 6-28-16,0 2-45 0,1 5-80 0,3 0-146 15,3 1-381-15,2 3-667 0</inkml:trace>
  <inkml:trace contextRef="#ctx0" brushRef="#br0" timeOffset="12829.0899">10492 5068 2519 0,'0'0'173'15,"0"0"-38"-15,0 0 0 0,0 0 8 0,0 0 4 16,0 0-24-16,0 0-33 0,0 0-29 15,0 0-23-15,0 0-16 0,0 0-14 0,0 0-8 16,0 0-13-16,20-37-7 0,-20 47 6 0,0 6 7 16,0 9 8-16,3 4 6 0,2 7-1 15,-2 3-3-15,1 3 1 0,0 1 1 0,0 2-6 16,1-2 4-16,-2-2-1 0,3-3-2 0,-2-2 3 16,-1-4-2-16,1-3 0 0,-2-3 0 0,1-2 3 15,-1-5-3-15,1-3 1 0,-2-4-1 16,1-2-4-16,-2-5 5 0,0-3 2 0,0-2 7 15,0 0 14-15,0 0 2 0,0 0 10 0,0 0 4 16,0-3-3-16,0-5-8 0,0-5-14 0,-2-3-9 16,-3-5-12-16,1-3 6 0,-1-1-1 15,1-2-1-15,0 0 4 0,-2-8-5 0,2 2 0 0,0-6-1 16,2 2 3-16,0-1-2 0,2 5 3 16,0 2 0-16,0 6-10 0,0 6 7 0,0 5-2 15,0 6-3-15,0 3 1 0,0 5-17 0,1 0-13 16,0 2 0-16,5 6 6 0,1 5 8 0,3 6 13 15,3 6 3-15,1 3-3 0,2 5 5 16,2 0 1-16,1 1 0 0,5-2 7 0,0-1-5 16,4-3 0-16,-1-1 1 0,1-4 1 0,4-4-1 15,-3-2 0-15,1-5 1 0,1-1-3 0,-5-6 3 16,-2-1 2-16,-2-4 1 0,-8 0 10 16,-1-4-4-16,-5-3 3 0,-2-1 0 0,-1-2-4 15,-3-2-1-15,-2-3-2 0,0-1-3 0,-2 0-8 16,-6-5 1-16,-1 0-2 0,-4-1-2 15,1-3 6-15,-3 1-5 0,3 0-2 0,1 0-3 16,0 1-11-16,3 1-5 0,2 2-11 0,2 3-20 16,3 1-20-16,1 6-37 0,0 2-35 0,8 5-37 15,2 2-67-15,6 1-129 0,-4 1-414 0,0 0-716 16</inkml:trace>
  <inkml:trace contextRef="#ctx0" brushRef="#br0" timeOffset="13210.2259">11507 5073 2458 0,'0'0'167'0,"0"0"-24"0,0 0 7 0,0 0 9 16,0 0 2-16,0 0-30 0,0 0-41 0,0 0-28 15,0 0-26-15,0 0-19 0,0 0-13 0,0 0-6 16,0 0 3-16,0 0 1 0,-111 0 8 16,83 31-5-16,3 4-3 0,3 3 0 0,-1 1-7 15,5 3 8-15,1-1 1 0,2 3 0 0,3-3 3 16,4 1-3-16,2-4 0 0,4-3-1 0,2-2 6 15,2-4-5-15,8-2 0 0,3-3 3 16,4-2-9-16,2-2 12 0,3-6 1 0,3-2 2 16,4-4 5-16,-1-5-2 0,3-3 0 0,2 0-3 15,-3-6 2-15,-1-5 0 0,-1-1 0 0,-4-3-1 16,-1 0-4-16,-2-1 5 0,-4 0 1 0,-2 2 1 16,-5 2 3-16,-4 2-4 0,0 3-1 15,-4 2-3-15,0 3 2 0,-2 1-5 0,0 1-4 16,0 0-6-16,0 0-13 0,-2 1-1 15,1 3-7-15,-4 3 3 0,2 6 12 0,-2 4 0 16,0 3 6-16,0 4 1 0,2 2-1 0,2-1 0 16,1 0-4-16,0 0-8 0,5 0-9 0,2-1-12 15,3-1-20-15,4-1-34 0,1-2-28 0,4 0-60 16,-2-8-159-16,-6-4-1145 0</inkml:trace>
  <inkml:trace contextRef="#ctx0" brushRef="#br0" timeOffset="13632.1968">12230 5089 3437 0,'0'0'-99'0,"0"0"-55"0,0 0-2 15,0 0 29-15,0 0 107 0,0 0 57 16,0 0 11-16,119-48 2 0,-95 37-1 0,4-2 8 16,4-1 1-16,4-1-5 0,5 3-11 0,5-1-7 15,1 2-9-15,2 1-10 0,-2 0 5 0,-2 5-15 16,-5 1-2-16,-5 1-1 0,-8 0-6 16,-6 0 3-16,-6 3-1 0,-5-1 1 0,-5 1-3 15,-2 0 3-15,-3 0 0 0,0 0-3 0,0 0 2 16,-2 1-13-16,0 2-2 0,-1 4 5 15,1 1 3-15,-6 7 14 0,4 1 6 0,-4 2-3 0,0 3-3 16,0 0-1-16,-1 1 1 0,2 3 2 16,-2 2 8-16,-1 0-2 0,1 4-1 0,0 3-3 15,-1 0-3-15,2 4 6 0,0 0 0 0,2 1 0 16,-3 0 1-16,3 0-10 0,1-3 0 0,3 0-1 16,-2-3-3-16,1-2 1 0,2-2-3 15,1-1-4-15,0-3-8 0,0-3-10 0,1-4-18 16,3-3-39-16,0-4-84 0,-2-3-200 0,1-3-1074 0</inkml:trace>
  <inkml:trace contextRef="#ctx0" brushRef="#br0" timeOffset="13853.0927">13145 4991 2828 0,'0'0'160'0,"0"0"-55"0,0 0-45 16,0 0-16-16,0 0-16 0,0 0-25 15,0 0-4-15,0 0-1 0,0 0 5 16,0 0 15-16,0 0 0 0,0 0-3 0,-14 156 0 16,20-114-4-16,2-1-2 0,0-1-2 0,0-1-5 15,0-5-2-15,0 0-7 0,0-6-6 0,-3-4-13 16,0-3-18-16,-2-5-41 0,0-2-76 16,-2-6-138-16,-1-4-563 0,0-1-747 0</inkml:trace>
  <inkml:trace contextRef="#ctx0" brushRef="#br0" timeOffset="14576.6216">13205 4753 1648 0,'0'0'107'0,"0"0"-23"0,0 0 0 16,0 0 1-16,-11-130 16 0,11 120-2 0,0 4-35 16,0 4-61-16,2 2-64 0,6 0-36 15,2 2-12-15,2 5 18 0,4 4 34 0,4 1 12 16,-2 3-12-16,4 2-27 0,-1 3-27 0,-1-2-29 15,-2 2-33-15,0 0-14 0,-3-3 6 16,0 1 21-16,-3 0 47 0,-1-4 53 0,3 1 50 16,-4-2 56-16,2 0 56 0,-3-2 53 0,0 0 31 0,-3-2 20 15,0 0 13-15,-3-1 0 0,-1 0-2 16,4 1-10-16,-5-2-22 0,0 3-18 0,1 3-17 16,-1 3-18-16,1 0-16 0,-2 7-14 0,0 3-9 15,0 3-7-15,0 5-18 0,0 3-15 16,0 3-17-16,0 3-14 0,0 3 5 0,3 0 1 15,-1 0-1-15,1-1-2 0,2-5-8 0,-3-3-6 16,0-5-4-16,2-6 2 0,-1-3-5 16,-2-3-1-16,0-4 0 0,-1-4-7 0,0-3 6 15,0-3-1-15,1-3 1 0,-1-1 7 0,0-2 5 16,0 0 16-16,0 0 16 0,0 0 15 0,0-3 2 16,0-5-13-16,0-4-18 0,-1-7-24 15,-1-5-7-15,-5-5-3 0,4-3 2 0,-3-7 6 16,3-1-5-16,-1-5-1 0,0-3 2 0,2 0 2 15,2-3-2-15,0 2 0 0,0 1 0 0,0 5-6 16,0 6 5-16,0 10 0 0,0 6 0 0,-1 8 0 16,0 7-3-16,1 4-8 0,0 2-12 0,0 0-18 15,0 5-7-15,0 6 8 0,0 8 9 16,0 3 18-16,1 5 13 0,2 3-2 0,5 0 2 16,0 0 3-16,3-2-7 0,0-4 0 0,0 0 0 15,2-3-1-15,2-5 2 0,-2-3 0 0,-2-2 0 16,2-4-4-16,1-2 7 0,-2-4 4 15,3-1 3-15,-1-3 14 0,1-5-10 0,2-3-2 16,2-4 0-16,-2-1-7 0,0-4 6 0,1-1-1 16,-3-2 2-16,1-1-4 0,1-1 2 15,-2-2-1-15,1 1-2 0,-2 1 2 0,0 3-1 16,-2 5 1-16,-4 2 3 0,-2 5-1 0,-2 4-4 16,-1 5-3-16,-2 1-5 0,-1 0-6 0,0 0-8 15,0 5-6-15,0 6 4 0,1 5 7 16,1 5 10-16,4 8 7 0,-2 1-1 0,3 5-3 15,-3 0 0-15,4-1-1 0,1-1 0 0,1 0-1 16,-1-4 1-16,0-1 0 0,2-2 0 16,-1-2 2-16,1-2-11 0,1-1-9 0,-2-7-19 0,1-4-37 15,-1-2-46-15,0-5-68 0,-1-3-103 0,-2 0-411 16,-2 0-953-16</inkml:trace>
  <inkml:trace contextRef="#ctx0" brushRef="#br0" timeOffset="14832.4883">14538 4862 2057 0,'0'0'314'0,"0"0"-79"0,0 0-52 16,34-125-20-16,-32 108 7 0,-2 6-16 15,0 2-34-15,-5 5-37 0,2 1-26 0,-3 3-28 16,1 0-19-16,-5 10-12 0,-6 7-9 0,-2 4 6 16,-5 8 5-16,1 6 1 0,-4 3 4 0,1 7-4 15,-1 2 1-15,2 3 0 0,4 1 6 0,3 0-3 16,3-1 1-16,2-3-2 0,3 0-9 15,1-3 7-15,6-2-1 0,0-2 1 0,2-4 3 16,1-1-4-16,5-4-1 0,2-2-2 0,3-5 1 16,3-4-5-16,-1-3-4 0,0-5-4 0,3-1-13 15,-2-4-7-15,3-2-20 0,-3-4-38 0,2-1-51 16,-3-3-103-16,-3-1-290 0,-2-1-1119 0</inkml:trace>
  <inkml:trace contextRef="#ctx0" brushRef="#br0" timeOffset="15056.4045">14261 5213 2792 0,'0'0'152'0,"0"0"-40"0,0 0-27 0,0 0-3 15,0 0 2-15,0 0-5 0,0 0-16 16,0 0 1-16,0 0 6 0,0 0 0 0,0 0 3 16,0 0-15-16,132-9-17 0,-85 9-11 0,1 0-12 15,2 0-7-15,-1 0-2 0,-5 0-2 0,2-1-3 16,-6-2-3-16,-6 1-1 0,-2-1-2 15,-3-1-1-15,-6-1-2 0,-4 1-6 0,-4 1-6 16,-7 1-16-16,-2 0-22 0,-6 0-29 0,0 0-44 16,0 1-97-16,-1-1-712 0,-2 1-814 0</inkml:trace>
  <inkml:trace contextRef="#ctx0" brushRef="#br0" timeOffset="18100.6502">2067 7836 1553 0,'0'0'173'15,"0"0"-67"-15,0 0-11 0,0 0 27 0,0 0 33 0,0 0 15 16,0 0-23-16,0 0-28 0,0 0-30 16,0 0-21-16,0 0-18 0,0 0-16 15,-24 20-11-15,28-20 5 0,5 2 1 0,1 1 5 0,5 0 5 16,2-1-8-16,9 1-1 0,2-3 0 15,3 0-3-15,5 0-1 0,2-3-3 0,3-2-4 16,0-2 0-16,-2 2-5 0,-2-2-6 0,1 1-2 16,-4 1-2-16,-2-1-4 0,-3 1-1 0,-4 0-3 15,-6 2-8-15,-5 0-7 0,-4 1-14 16,-2 1-33-16,-5-1-47 0,0 2-75 0,-3 0-115 16,0 0-163-16,0 0-392 0,0 0-350 0</inkml:trace>
  <inkml:trace contextRef="#ctx0" brushRef="#br0" timeOffset="18784.6005">3500 7917 1309 0,'0'0'272'0,"0"0"-244"0,0 0 26 16,0 0 28-16,-11-135 19 0,11 116 35 15,0 2 6-15,0 6 10 0,0 3-9 0,0 3-37 0,0 4-32 16,0 0-31-16,0 1-35 0,0 0-30 16,0 1-28-16,0 7 7 0,0 5 17 0,2 4 27 15,0 6 15-15,3 4-1 0,-3 4-2 16,0 4-9-16,0 2 9 0,0 0 3 0,-2 0-4 15,0-3 3-15,0-3-5 0,0-1-4 0,0-2-1 16,0-3 1-16,0-2 0 0,0-3 2 0,0-5-1 16,0-4-4-16,0-3 3 0,0-4 4 0,0-3 14 15,0 0 23-15,0-1 18 0,0 0 20 0,0 0 8 16,0 0 4-16,1 0-3 0,-1-1-5 16,1-1-9-16,0-3-18 0,-1-3-19 0,1-7-19 15,-1-3-18-15,2-5-4 0,-1-3 2 0,2-5-2 16,-1-1 1-16,0-5-1 0,0-3-4 15,3-4 2-15,-3 1 1 0,0-4-5 0,-2 4 6 16,2-1-1-16,0 0 1 0,0 2 5 0,1 3-6 16,0 5-1-16,1 6-1 0,-1 4 1 0,1 6-4 15,2 4 4-15,-2 1-3 0,2 1-10 16,2 0 6-16,1 1-6 0,2 0-2 0,0 0 9 16,2 2-8-16,1 3 0 0,2 0 0 0,-2 3-2 15,2 2-2-15,-2 1 1 0,3 0 0 16,-2 4-4-16,3 2-1 0,-2 3-10 0,-1 3-16 15,-1 1-9-15,-1 6-20 0,-3 0-16 0,-3 6-17 16,-4 1-74-16,-3 3-112 0,0-5-269 0,0-9-751 0</inkml:trace>
  <inkml:trace contextRef="#ctx0" brushRef="#br0" timeOffset="18998.9684">3395 8110 2112 0,'0'0'155'15,"0"0"-33"-15,0 0-23 16,0 0-21-16,0 0-7 0,0 0-21 0,0 0-13 0,0 0-4 16,0 0-5-16,0 0-1 0,0 0-3 0,0 0-1 15,145-129-3-15,-114 115-4 0,6 1-6 0,-3 2-3 16,7 1-5-16,-2 2-1 0,2 0 3 16,1 2-5-16,0 2-2 0,-2 1-6 0,-3 3-16 15,-1 0-23-15,-1 0-56 0,-4 0-106 0,-2 3-197 16,-9-1-382-16,-7 1-534 0</inkml:trace>
  <inkml:trace contextRef="#ctx0" brushRef="#br0" timeOffset="19220.0742">4197 7728 1710 0,'0'0'816'0,"0"0"-741"0,0 0-29 16,0 0 6-16,0 0 39 0,0 0 45 15,0 0 17-15,0 0-21 0,0 0-45 0,0 0-40 16,0 0-27-16,0 0-23 0,0 0-15 0,-10-69-12 15,8 79 3-15,0 6 11 0,-2 7 10 16,-1 7 9-16,0 3-2 0,0 0 0 0,2-1-2 16,-2 4 1-16,1-4-1 0,2 2-4 0,0-2 4 15,1-3-1-15,1-2-8 0,0-2-4 16,1-4-10-16,3 0-11 0,2-1-25 0,-1-5-49 16,3-1-113-16,0-6-273 0,-5-4-739 0</inkml:trace>
  <inkml:trace contextRef="#ctx0" brushRef="#br0" timeOffset="19389.9244">4230 7385 1743 0,'0'0'276'0,"0"0"-185"16,0 0-11-16,0 0-24 0,0 0-2 0,0 0 7 16,0 0-57-16,0 0-91 0,0 0-115 0,0 0-1 0,0 0 23 15,0 0 53-15,0 0 74 16,-17-11-54-16,36 37-216 0,-3-6-337 0,-5-7 237 0</inkml:trace>
  <inkml:trace contextRef="#ctx0" brushRef="#br0" timeOffset="19732.9973">4609 7625 2377 0,'0'0'155'0,"0"0"-63"0,0 0-21 15,0 0 6-15,0 0 23 0,0 0 13 0,0 0 3 16,0 0-18-16,0 0-24 0,0 0-19 0,0 0-20 15,0 0-17-15,0 0-16 0,0 0-14 16,-24-84-15-16,24 89-12 0,0 5 3 0,0 8 10 0,0 7 15 16,0 5 13-16,-1 6 0 0,0 3-1 15,-2 2 0-15,1 0 2 0,-2 0-1 0,-2-1 0 16,3-3 2-16,-1 1-4 0,1-6 2 16,3-2 1-16,-1-2-3 0,1-4 6 0,0-3-2 0,0-2-2 15,1-5 2-15,1-3-3 0,2-5 3 0,0 0 1 16,0-4 7-16,2 1-1 0,0-1 4 15,1 0 1-15,5-2 1 0,3 0 3 16,0 1-1-16,3-1 0 0,3 0-5 0,1-1-1 16,1-2-1-16,1-3-2 0,-1 1 1 0,1 1-6 15,-1 1-2-15,-2-1-6 0,-4 2-3 16,-1 1 2-16,-2 0-4 0,0 1-7 0,-3 0-14 16,1 0-40-16,-3 2-66 0,0 3-101 0,-3-1-221 15,-2 0-583-15,-2 0-435 0</inkml:trace>
  <inkml:trace contextRef="#ctx0" brushRef="#br0" timeOffset="20264.9756">5008 7624 2998 0,'0'0'87'0,"0"0"-29"0,0 0-4 0,0 0 19 15,0 0 16-15,0 0-1 0,0 0-21 16,0 0-24-16,0 0-22 0,0 0-20 0,0 0-15 16,0 0-6-16,0 0 3 0,-23-65 7 0,38 62 6 15,6-3 3-15,3 1-2 0,0-1-2 0,2 0 5 16,-3 2 0-16,-2-1 2 0,-2-2 3 0,-1 1-3 16,-4 1 2-16,-1-1 1 0,-2-1 5 15,0 0 1-15,-1 0-2 0,-1 2 1 0,-1-2-7 16,-1 2 4-16,-2 1 2 0,-3 2 3 0,1 0 5 15,-3 2-6-15,0 0-2 0,1 0-3 0,-1 0-5 16,0 0 2-16,0 0-4 0,0 0 0 16,0 0-3-16,0 0 1 0,0 0 2 0,0 0 1 15,0 0 5-15,0 0-5 0,0 0-1 0,0 0 0 16,0 0-1-16,0 0 4 0,0 0-1 0,0 0 1 16,0 0-2-16,0 0 2 0,0 0 1 15,0 0-2-15,0 0 6 0,0 0-6 0,0 0-1 16,0 0 1-16,0 0-5 0,0 0 3 0,0 0-1 15,0 2-1-15,0-2-6 0,0 2 0 0,0 3 2 16,2 4 4-16,2 3 9 0,0 3-2 0,2 2-3 16,-2 3-1-16,0 3-4 0,0 3 5 15,-2 3 0-15,0 1 2 0,1 1-3 0,-2-2 0 16,2 2 2-16,-3-2-2 0,1-1-1 0,0-2 0 16,0-1-3-16,-1 1-5 0,0-3-4 15,0-1-8-15,0-1-9 0,0 1-15 0,0-2-26 0,4-3-40 16,0-2-50-16,1 1-86 0,0-6-214 15,-3-3-1056-15</inkml:trace>
  <inkml:trace contextRef="#ctx0" brushRef="#br0" timeOffset="20575.7798">5747 7433 2404 0,'0'0'147'0,"0"0"-21"0,0 0-11 0,0 0 18 16,0 0 12-16,0 0-10 0,0 0-34 16,0 0-32-16,0 0-32 0,0 0-28 0,0 0-6 15,0 0-9-15,0 0 0 0,0 0 3 0,-21 0-2 16,11 21 5-16,-4 4 1 0,-1 4 2 0,-1 3-1 16,1 3-2-16,-1 0 1 0,1 0-5 15,4-1 4-15,1-1 1 0,1-2 0 0,5-2 6 0,2-2-11 16,2-1 2-16,2-1-3 0,6-1 0 15,2-2 1-15,5-1-3 0,-2-3-2 0,7-1-5 16,1-4 5-16,5-3 2 0,2-2-4 0,2-3-4 16,1-3-30-16,2-2-34 0,-3-1-34 15,-4-5-41-15,1-3-43 0,-5-1-94 0,-7 0-266 0,-4 5-745 16</inkml:trace>
  <inkml:trace contextRef="#ctx0" brushRef="#br0" timeOffset="21321.6349">5656 7767 2311 0,'0'0'139'0,"0"0"-47"0,0 0 0 16,0 0 23-16,0 0 13 0,0 0-19 0,0 0-39 16,0 0-39-16,0 0-23 0,0 0-12 0,0 0-4 15,0 0 4-15,0 0 1 0,124-40 6 0,-84 31-6 16,3-2 1-16,1 0-2 0,-1-3-11 15,-1-1-5-15,-3-2-15 0,-3-2-15 0,-3-1-7 16,-7 0-1-16,-1-1 7 0,-7-2 16 0,-3 1 17 16,-4-1 11-16,-2 2 11 0,-1 1 9 15,-6 4 8-15,-2 2 23 0,0 3 12 0,0 2 7 16,-2 2-1-16,-5 3-9 0,5 0-4 0,-2 1 3 16,1 1 5-16,1 1-5 0,2 1-8 0,-1 0-17 15,0 0-19-15,1 0-11 0,-1 4-9 0,-3 4 3 16,1 5 3-16,0 5 6 0,-5 5 4 15,3 4 0-15,0 1 4 0,0 5-4 0,1-1-2 16,3 2 2-16,1 2-4 0,0 0 3 0,0 0 3 16,0-3-1-16,0-1 2 0,2-2-1 15,1-3-1-15,0 0 2 0,-2-5 1 0,0-4-4 16,-1-3-3-16,0-3 0 0,0-4-2 0,0-3 6 16,0-3 5-16,0 0 10 0,0-2 8 0,0 0 10 15,0 0 10-15,0 0 2 0,0-3 2 0,0-3-14 16,-1-7-16-16,-2-2-15 0,-1-4-15 0,2-2 4 15,2-4 0-15,0 1-1 0,0-4-1 0,1-2-5 16,8-2 0-16,0-5 1 0,3-2 0 16,2-4 4-16,3-2-2 0,2 1-2 0,3-1 0 15,0 2-1-15,3 3 0 0,-3 4-2 0,-1 6-3 16,0 8-4-16,-2 5-1 16,-1 6-2-16,-4 5 3 0,3 3-5 0,-5 3 0 0,-1 0 0 15,-3 0-9-15,-5 7-2 0,1 3-7 0,-4 5-2 16,0 1 9-16,-5 4 7 0,-5 3 10 15,-2 3 6-15,-4 0 4 0,0 0 1 0,-2 1 1 16,-2-2 2-16,-1 1 0 0,-3-1 5 0,0 1 3 16,2-1 1-16,-1-1 1 0,1-2 0 0,2-1 2 15,4-2 2-15,3 0 3 0,1-3 2 16,4-1-1-16,1 1 0 0,5-1 0 0,2 0 4 16,0 1 3-16,2-2 5 0,7 3 6 0,2-1-2 15,3 0 3-15,4 1-3 0,4-2-3 16,4-1-2-16,2 1-6 0,0-1-2 0,5 0-7 15,-1-2 2-15,0 1 0 0,1-2 1 0,4 0 1 16,-5-2-4-16,-1-1-5 0,-4-1-3 0,-5-1-3 16,-2-2-8-16,-6 1-7 0,1-2-16 15,-4 1-36-15,-1-2-58 0,-5 1-119 0,1-1-328 0,-4-1-1107 0</inkml:trace>
  <inkml:trace contextRef="#ctx0" brushRef="#br0" timeOffset="22701.353">8806 7189 2377 0,'0'0'81'0,"0"0"17"0,0 0-6 15,0 0 11-15,0 0 3 0,-133-48-17 0,103 48-20 16,0 0-23-16,-1 6-13 0,1 6-8 0,0 4-9 15,1 6-8-15,2 5-3 0,-1 5-4 16,1 2-3-16,4 5 0 0,4 4-1 0,4 2 0 16,2-1 3-16,9-1-2 0,2 2-3 0,2-4-2 0,9-1-4 15,5-1 2-15,6-4 2 16,4-3 0-16,5-2 0 0,6-7 4 0,-1-5-4 16,5-3 0-16,2-5 5 0,0-6-7 0,1-2 1 15,1-2 0-15,2-5-9 0,-2-6-1 0,-3-2-9 16,-2-3-9-16,-3-3-4 0,-3-2-1 0,-1-4 8 15,-3-2 10-15,-6-4 14 0,-1-3 3 0,-3 0 6 16,0-5 4-16,-5 1-1 0,-3 1 7 16,0-3 6-16,-3 5 9 0,-4 0 10 0,-2 6 13 15,-1 5 8-15,0 5 8 0,0 3 6 0,-3 5-1 16,-4 3-1-16,3 1-2 0,-4 1-8 16,4 4-8-16,-1 0-11 0,2 2-13 0,1 0-10 15,-2 0-9-15,3 0-9 0,0 7-2 0,-2 3 1 16,-4 5 0-16,3 8 5 0,-2 2-2 0,3 4-3 15,-2 2 3-15,4-1 1 0,0 2-2 0,1-3 1 16,0 1 0-16,0-2-2 0,2-1 2 16,3 0 1-16,-2-2-2 0,3-1 0 0,-2-2-1 15,-1-4-6-15,3-1 0 0,-4-6-1 0,-1-1-6 16,0-2-4-16,2-4-14 0,-3-1-15 0,0-2-13 16,0-1-7-16,0 0-11 0,0 0-8 15,0 0-31-15,0-4-44 0,-3-2-39 0,1-3-38 16,-1-3 25-16,-2 0 54 0,2-2 63 0,2-1 63 15,-1 0 29-15,-1-2 7 0,0 2 6 16,2 1 16-16,0 0 30 0,-1 3 27 0,1 0 24 16,1 3 9-16,0 1-6 0,0 1-3 0,0 1-6 15,0 0-9-15,0 1-12 0,1 1-17 0,1-1-19 16,1-1-13-16,4 1-11 0,2-2-10 0,2 0 4 16,1-1 2-16,5 0 0 0,3-2 11 0,2 0-5 15,2-3 0-15,5 0 3 0,0-2 0 16,0 0 4-16,-4-3 4 0,0 0 3 0,-5-1 1 15,-2 2 8-15,-3-4 0 0,-3 1-1 0,-1 2 5 16,-3 0-6-16,1 1-4 0,-6 3 0 16,2 2-5-16,-3 3 0 0,-1 2 2 0,-1 2 2 15,0 3-6-15,0-1 0 0,0 2-7 0,0 0-12 16,0 0-8-16,0 3-13 0,-1 4-4 0,-1 3 3 16,-2 7 4-16,1 5 9 0,0 5 2 15,-4 3 0-15,4 0-6 0,-2 5 3 0,3-2 0 16,-1 2 0-16,0-2 10 0,1 1-7 0,2-2-2 15,0 0 1-15,2-2-4 0,3-2 1 0,-2-2 0 16,3-3 0-16,-3-2-7 0,5-4 0 16,-2-1-7-16,0-2-11 0,3-5-10 0,2 0-40 15,0-5-49-15,0 0-74 0,5-4-153 0,-6 0-484 16,-4 0-808-16</inkml:trace>
  <inkml:trace contextRef="#ctx0" brushRef="#br0" timeOffset="23143.8876">9794 7209 2008 0,'0'0'236'0,"0"0"-32"0,0 0-25 0,0 0-3 16,0 0 2-16,0 0-40 0,0 0-55 15,0 0-49-15,0 0-25 0,0 0-5 0,0 0 3 16,0 0 14-16,0 0-2 0,0 0 0 0,-14 90-2 16,7-63-6-16,2 3 1 0,-2-1-1 0,2 0 0 15,-2-1 0-15,-2 1-3 0,3-3-2 16,2-1-2-16,0-3 0 0,-1-2-1 0,4-1 0 15,-1-4 1-15,1-3-6 0,-1-3 2 0,2-4 2 16,0-2-2-16,0-2 7 0,0-1 1 0,0 0 7 16,0 0 9-16,0 0 9 0,0-4 2 0,4-4-5 15,0-4-10-15,3-4-12 0,3-5-8 16,1-3 0-16,2-3 2 0,2-3 1 0,-3 0 2 16,3-5 0-16,-1-5 0 0,-2 1 3 15,4-2-2-15,-4 2 1 0,-1 1 2 0,-2 5-7 16,-3 7 9-16,0 7 3 0,-3 5 0 0,0 4 5 15,-2 6-3-15,-1 1-6 0,0 3-2 0,0 0-2 16,0 0-10-16,0 2-5 0,0 3-1 0,1 5-4 16,2 5 9-16,0 3 6 0,2 6 0 0,0 4 3 15,2 2-3-15,3 3-1 0,1 3 0 16,4 1 2-16,0 1-2 0,3 0 1 0,1-4 0 16,-1-1-5-16,-2-1 2 0,2-4 0 0,-6 0-2 15,3-2 3-15,-3-1-5 0,-1-3-11 16,0-3-12-16,-3-3-29 0,-3-2-42 0,2-2-71 15,-5-5-134-15,-1-1-458 0,-1-4-924 0</inkml:trace>
  <inkml:trace contextRef="#ctx0" brushRef="#br0" timeOffset="23799.4005">9690 7524 2509 0,'0'0'88'0,"0"0"-29"15,0 0-5-15,0 0 8 0,0 0-3 16,0 0-11-16,0 0-25 0,0 0-10 0,0 0-2 16,122-47-1-16,-76 38-2 0,5-2-2 0,2-1-1 15,0-2 2-15,3-1-4 0,-5-1 2 16,-4-4-4-16,-2 1 1 0,-4-2 1 16,-5 1 2-16,-4-1 2 0,-5 1 2 0,-4 3 5 0,-6 2 9 15,-3 1 14-15,-7 2 9 0,-2 3 13 16,-5 3 8-16,0 0-2 0,0 2-1 0,-3 1-9 15,1 1-16-15,-1 2-16 0,0 0-16 0,-1 3-10 16,-2 6-5-16,-1 5 8 0,-1 4-3 0,-2 4 2 16,4 2 0-16,0 2-5 0,3 0 4 15,1 0 1-15,2 1 1 0,0 1 3 0,5-4-3 16,1 0-1-16,0-3-2 0,2-2 1 0,-2-1 2 16,0-5 0-16,2-1 0 0,-5-4 0 0,1-4 0 15,-1-2 1-15,-2-2 3 0,0 0 6 16,-1 0 5-16,1 0 9 0,-1-2 7 0,0-3-5 0,3-4-4 15,-1-5-9-15,0-2-9 0,0-4 1 16,1-2-2-16,1-3 1 0,-2-1-1 0,0-4-1 16,2-2 1-16,0 2-1 0,-1-2 0 0,3 2 4 15,-3 2 0-15,1 2 2 0,1 5 0 0,-3 4-7 16,0 6 2-16,-1 1-1 0,-1 6-2 16,0 2-1-16,0 2-9 0,0 0-12 0,1 4-3 15,1 6 3-15,0 6 5 0,0 3 12 16,5 5 3-16,-1 3 0 0,4 0 0 0,0 0-1 15,4-1 0-15,0 0 1 0,2-2-3 0,0 0 1 16,3-3-1-16,0-2-4 0,2-3 7 0,-1-3 0 16,0-2 3-16,0-6 2 0,-1-1-3 15,-4-3 2-15,2-1 1 0,-6-2 3 0,2-4 3 16,0-1 0-16,-3-2 4 0,-3-4-3 0,1-2 5 16,-1-2 0-16,-4-2-1 0,1-3-1 0,-1 2-3 15,-3-2-4-15,0 0-2 0,0-1-1 0,0 0-2 16,-3 0-3-16,1 2-2 0,-1 1-6 15,0 2-7-15,-1 3-7 0,2 4-10 0,0 2-23 0,0 6-41 16,1 1-75-16,1 2-87 0,0 3-193 16,0 3-561-16,0-1-510 0</inkml:trace>
  <inkml:trace contextRef="#ctx0" brushRef="#br0" timeOffset="24327.7849">11243 7135 2513 0,'0'0'140'0,"0"0"-27"16,0 0-1-16,0 0 14 0,0 0 6 0,0 0-10 15,-21-121-29-15,20 110-13 0,0 1-15 16,1 5-13-16,0 0-15 0,-1 1-11 0,1 4-4 0,0-1-1 16,-2 0-3-16,1 1-1 0,0 0-4 15,-1 0-4-15,2 0-5 0,-2 0-5 0,-3 1-4 16,0 2 0-16,-5 4-1 0,-2 4 2 15,-5 4-1-15,1 4 1 0,-2 2 1 0,2 4 1 0,-1 0-2 16,3 3 2-16,1 0 0 0,0 2 0 0,3-2 2 16,1 3 0-16,1-2-1 0,3-1-1 15,4-2-2-15,1-2 2 0,0 0-1 16,4-1 4-16,2-2-4 0,2-2-3 0,3-1 0 16,3-2-5-16,2-1 8 0,2-3 1 0,4 0 1 15,1-1 2-15,3-5-5 0,-2 0 4 0,3-4-3 16,-3 0 4-16,1-2-1 0,-3 0 0 0,-1-5 2 15,-1-3-8-15,0-2 11 0,-2-2 1 16,-1-2 3-16,-1-1 5 0,0-2-4 0,0-2 3 16,-3 0 3-16,-3-1 6 0,-1 2 2 0,-3 2 2 15,-3 2 4-15,-1 4-4 0,-2 0 13 0,0 5 0 16,0 0 0-16,0 4-1 0,0 0-15 16,0 1-6-16,0 0-8 0,0 0-5 0,-2 1-6 15,1 2-7-15,-1 4 2 0,-2 5-5 0,0 3 10 16,1 4 2-16,-2 3 2 0,1 2 5 0,0 0-8 15,3-1 1-15,1 0-3 0,0 2 0 0,0 0-2 16,1-1-3-16,5 1-5 0,-1-4-12 16,2-2-2-16,1-1-8 0,-2-4-16 0,2-3-20 15,-1-1-34-15,3-4-52 0,-1-3-100 0,-3 0-335 16,-1-3-1138-16</inkml:trace>
  <inkml:trace contextRef="#ctx0" brushRef="#br0" timeOffset="24624.5999">11988 6906 2643 0,'0'0'134'0,"0"0"-15"0,0 0-9 0,0 0 7 16,0 0 11-16,0 0-6 0,0 0-25 16,-20-118-20-16,19 115-20 0,-3 2-19 0,2 1-14 15,-1 0-12-15,-1 4-10 0,-4 6-7 0,-5 5 3 16,-3 7 1-16,-3 4 1 0,-1 5 6 0,1 2-6 15,-1 1-2-15,3-1 4 0,1 1-7 16,4 1 8-16,-1 1-1 0,2 1-2 0,4 0-2 16,0 0 2-16,4-3 0 0,3-1 0 0,0-1 5 15,7-3-8-15,4-2 1 0,4-1-2 0,3-1-3 16,5-4 3-16,4-3 0 0,2-3-1 16,4 0-4-16,2-6-7 0,1-1-12 0,-4-5-24 15,1 0-37-15,-5-3-51 0,-2 0-63 0,-5-5-97 16,-8 0-315-16,-3 1-1005 0</inkml:trace>
  <inkml:trace contextRef="#ctx0" brushRef="#br0" timeOffset="24783.4184">11759 7263 2072 0,'0'0'197'16,"0"0"-92"-16,0 0-29 0,0 0 15 15,0 0 11-15,0 0-5 0,0 0-36 0,0 0-28 16,0 0-13-16,0 0-6 0,0 0-7 0,0 0-23 15,0 0-36-15,141-12-77 0,-103 3-197 0,-9 2-582 16,-9 1-536-16</inkml:trace>
  <inkml:trace contextRef="#ctx0" brushRef="#br0" timeOffset="25703.2117">13544 7068 2025 0,'0'0'134'0,"0"0"-77"0,0 0 9 16,-32-123 30-16,30 96 36 0,-2 5 20 16,-1 2-6-16,2 2-19 0,-4 4-25 0,2 3-20 15,-1 2-15-15,-3 5-14 0,1 0-13 0,0 4-13 16,-2 0-15-16,-5 5-7 0,-6 7-3 0,-1 5-1 15,-6 4 3-15,-3 7-3 0,1 3 3 16,-1 0 0-16,3 3-5 0,3 0 5 0,2 0-4 16,6-1-2-16,3 0 3 0,5-1-2 0,3 0 1 15,6-3 0-15,0-2 0 0,8-2-2 0,3-3-2 16,6-2 0-16,6-4 1 0,1-2 3 0,5-4-1 16,7-5 2-16,0-3-2 0,3-2 3 0,0-2 1 15,-1-6 0-15,-2-4 1 0,-4-2-2 16,-3-2 1-16,-4-2 1 0,-7-1 5 0,-1-1 5 15,-7-5 0-15,-5 0 1 0,-4-2-3 0,-1-4-5 16,-3 0-3-16,-4 0-3 0,-1-1-1 0,-2 4-4 16,1 0-3-16,0 6-2 0,4 4-8 15,-1 3 0-15,5 7-7 0,0 3-11 0,1 2-24 16,0 2-23-16,5 1-7 0,4 1 3 0,3 5 21 16,5 1 12-16,-1 0 0 0,4 0-2 0,0-1 2 15,3-1 10-15,-2-2 14 0,0-2 14 16,-2-1 10-16,-1 0 9 0,-2 0 8 0,-1-4 13 15,-2-1 19-15,-3 0 28 0,-5-1 23 16,0 0 17-16,-3 1 5 0,-2 3 0 0,0 1-14 16,0-1-20-16,0 2-24 0,0 0-29 0,0 0-16 15,0 3-17-15,0 2 4 0,-2 7-1 0,1 3 3 16,-3 5 4-16,4 4-3 0,0 2 2 0,0 3-2 16,5-1-1-16,0 4 1 0,2-1-1 0,4-1 1 15,-3-1 0-15,-1-1-2 0,-1-4-1 0,3-2-1 16,-6-3 0-16,3-3-3 0,-5-4 3 15,1-1 2-15,1-4-1 0,-3-3 0 0,0-3 3 16,0 1 4-16,0-2 9 0,0 0 17 0,0 0 7 16,0 0 12-16,0-5-6 0,0-3-13 15,-4-6-10-15,1-2-15 0,-3-3-6 0,4-3 2 16,0-2 2-16,-2-3-2 0,4-2 2 0,0-1-2 16,0-3-4-16,4-3 2 0,-1-2-2 0,4-2-1 15,-2-1 2-15,3-3 1 0,2-1 0 16,0 0-2-16,0 4-1 0,2 4 0 0,-1 6-3 15,3 4 0-15,0 7-4 0,-2 2-4 0,3 4-1 16,-3 4-5-16,0 3-1 0,0 3-5 16,3 4-7-16,-2 0-7 0,-2 5-13 0,1 6-11 15,-2 4-24-15,-1 4-39 0,0 4-78 0,-7-3-175 16,1-8-1319-16</inkml:trace>
  <inkml:trace contextRef="#ctx0" brushRef="#br0" timeOffset="26310.0963">13913 7046 2555 0,'0'0'100'16,"0"0"-44"-16,0 0 3 0,0 0 22 0,0 0 24 15,0 0 1-15,0 0-29 0,0 0-21 16,0 0-19-16,0 0-8 0,0 0-6 0,0 0-6 16,0 0-4-16,148-18-2 0,-108 11-2 0,0-1-1 15,0-2 5-15,0-1-5 0,-3-2 0 16,-1 1 2-16,0-3-5 0,-4-1 1 0,-5-2 3 15,-3-3-2-15,-4-3-1 0,-6 1 0 0,2-2-2 16,-5 1 0-16,-1 0 2 0,-1 3 0 0,-4 1 2 16,2 2 5-16,-4 4 1 0,2 2 3 15,-3 3 1-15,-1 3-4 0,0 1 0 0,-1 3-2 16,0 0-1-16,0 2 0 0,0 0 0 0,0 0-2 16,0 0 1-16,0 0 1 0,0 0-4 0,0 0 3 15,0 0 2-15,0 0 0 0,0 0 4 16,0 0-1-16,0 0-1 0,0 0 1 0,0 0 1 0,0 2-2 15,0-2 2-15,0 0-3 0,0 1-2 16,0-1 0-16,0 0-2 0,0 0-3 0,0 0-3 16,0 1 0-16,0-1-2 0,0 0-1 0,0 0 1 15,0 1-1-15,0 1-1 0,0 1 3 0,0 3-4 16,0 2 3-16,0 0 2 0,0 5-2 16,0-1 1-16,0 2 0 0,1 0-2 0,0 1 1 15,4 1 1-15,-4 1-1 0,1-3 1 16,-1 1 0-16,1-1-4 0,0-1 3 0,1-2 0 15,-2-1-1-15,0 0 2 0,-1-5 2 0,0-1 0 16,0-2 1-16,0 0 0 0,0-2 1 0,0 0-1 16,0 1 1-16,0-1-4 0,0 2-1 15,0 1 1-15,0 7-1 0,0 1 0 0,-3 2 4 16,-2 5-2-16,1 0 1 0,-3 2 1 0,4 1-5 16,-3 1 1-16,3 3 0 0,0 0-1 0,-2 0 0 15,4 1-1-15,0-1-2 0,1-1 4 0,0-2-3 16,0-1 0-16,0-2 1 0,1-4 2 0,0-1-3 15,2-4-4-15,-1 0-7 0,-1-4-18 0,0-2-5 16,0 0-14-16,0-2-20 0,-1-2-12 16,1 0-35-16,0 0-35 0,3-1-86 0,-2-2-177 15,-1-1-1259-15</inkml:trace>
  <inkml:trace contextRef="#ctx0" brushRef="#br0" timeOffset="26769.8258">14181 6853 2438 0,'0'0'131'0,"0"0"-19"0,0 0-28 0,0 0-14 16,0 0-9-16,0 0-21 0,0 0-18 16,0 0-7-16,0 0-3 0,0 0-5 0,153-82-1 15,-110 79-2-15,5-1-2 0,0 0 3 0,-2 0-7 16,2-1-3-16,-4 0-5 0,2-1-15 15,-5 1-5-15,-2-2-8 0,-5-1-12 0,-2-1-15 0,-3 0-11 16,-6 0-2-16,-3 0 8 0,-2 1 24 16,-7 0 25-16,-2 2 21 0,-3 0 25 0,-2 2 15 15,-3 0 18-15,-1 1 11 0,1-1 4 0,-1 1-1 16,0 1-1-16,0 1-3 0,0 0-4 16,1 1 0-16,-1 0-10 0,0 0-10 15,2 0-11-15,-2 0-7 0,0 0-3 0,0 0-3 0,0 0-1 16,0 0-4-16,0 1 3 0,0 0-1 0,-2-1-2 15,1 2 3-15,0 1-8 0,-4 5 6 16,-1 5 7-16,-4 4 2 0,0 4 4 0,-4 4-5 16,-2 3-8-16,2 2-6 0,-3 3-1 0,-1 3-3 15,6 1-1-15,-2 1 6 0,0-2-9 0,5 0-3 16,2-1 1-16,1-2-10 0,4-2 9 16,2-1 0-16,0-2-5 0,2-1 3 0,7-3-6 15,3-2-6-15,4-2-5 0,1-3-7 0,5-2-9 16,0-3-18-16,1-4-27 0,3-2-52 0,-2-4-68 15,-3-2-111-15,-3 0-241 0,-8-1-940 0</inkml:trace>
  <inkml:trace contextRef="#ctx0" brushRef="#br0" timeOffset="27633.3924">14739 7091 1938 0,'0'0'180'15,"0"0"-43"-15,0 0-5 0,0 0 12 16,0 0 8-16,0 0-24 0,0 0-32 0,0 0-29 16,0 0-18-16,0 0-5 0,0 0-9 0,0 0-1 15,0 0-7-15,69-19-8 0,-39 11-5 0,1-2-3 16,1 0 1-16,1-1-3 0,-2-2 7 16,1-1 4-16,-2-3 2 0,-1 0 10 0,-1-2-3 15,-5 0 3-15,-3-2 3 0,-2 0 4 0,-6 1 4 16,-4 4 5-16,-4 1 3 0,-3 4-7 0,2 3 0 15,-3 2-5-15,0 4-8 0,0-1 0 16,-3 3-15-16,3 0-12 0,-1 0-8 0,1 2-16 0,0 5 2 16,-2 6 5-16,2 5 3 0,0 6 8 15,0 4 2-15,0 2-2 0,0-2 1 0,7 2 6 16,-3 0-5-16,1-1 0 0,-1 0 1 16,-1-2-2-16,3 0 1 0,-3-3 0 0,3-2 0 15,-3-1-5-15,-2-6 5 0,1-1-1 0,2-2 0 16,-4-5 6-16,0-2-3 0,0-2-2 0,0-2 4 15,0-1-3-15,0 0 7 0,0 0 5 0,0 0 8 16,0 0 0-16,0-3 2 0,0-5-4 16,-4-3-8-16,2-4-2 0,0-2-7 15,-1-2 1-15,-1-2-2 0,1-1-3 0,1-4 2 0,1-1-1 16,0-2 2-16,-2-2-3 0,3 0 2 16,0-3 0-16,0-2-3 0,5-5 6 0,-1 1-5 15,3 1 1-15,-2 2 0 0,3 5-5 0,1 3 3 16,-1 5 0-16,-4 4 1 0,3 5 0 0,-5 4 1 15,0 3-1-15,1 2 1 0,-3 4 5 0,0 0-4 16,0 2-3-16,0 0 1 0,0 0-7 16,0 0-1-16,0 0-2 0,0 0-2 0,0 0 0 15,0 0 0-15,0 0 2 0,0 0 1 0,0 0 6 16,0 0-1-16,0 0 2 0,0 0 3 16,0 0-3-16,0 0 3 0,0 0 2 0,0 0-1 15,0 0 5-15,0 0-2 0,0 0 0 0,0 0-1 16,0 0 1-16,0 0-1 0,0 0-2 0,0 0 1 15,0 1-7-15,0 1 0 0,0 2 3 16,0 3 1-16,0 0 2 0,2 5 3 0,0 2-3 0,1 3 2 16,4 0 2-16,-3 4-3 0,4 1 2 15,1 1-1-15,2 6-2 0,0 2 2 0,4 1-2 16,-2 3 1-16,-1-1 1 0,5 0 0 0,-4-2-2 16,5-2 0-16,-5-2 0 0,5 0 1 15,-5-3 0-15,3-3 3 0,-3-2-3 0,-1-4 0 16,-1-3 2-16,-2-4-1 0,2 0 5 0,-2-4 3 15,0-1-1-15,2-1 4 0,-2-2 1 0,2-1 1 16,2 0 1-16,1-1 2 0,-2-5-1 16,-1-2 3-16,-1-4 2 0,1-3-5 0,-1-3 2 15,-1-4-5-15,-1-2-2 0,-4-4-1 0,-2-6-5 16,-2-2-2-16,0-5-3 0,-5-7-1 0,-4-3-5 16,-1-3-1-16,-1 4-3 0,-1 0-7 15,-2 7-4-15,1 5-13 0,0 5-20 0,-4 7-29 16,3 4-54-16,-3 5-96 0,6 7-803 0,2 4-738 0</inkml:trace>
  <inkml:trace contextRef="#ctx0" brushRef="#br0" timeOffset="28408.679">1995 9610 1771 0,'0'0'350'0,"0"0"-128"0,0 0-31 0,0 0 2 16,0 0-7-16,0 0-19 0,0 0-35 15,0 0-34-15,0 0-22 0,0 0-18 0,0 0-14 16,0 0-14-16,-3-9-13 0,5 9-8 0,2 0-5 16,6 0 3-16,9 0 5 0,8 0 7 15,5 0 2-15,7 0-4 0,2-1-1 0,2-2-7 16,-1 1 0-16,-2 0 0 0,0 1-4 0,-8-1 3 16,-2 0-5-16,-7 1-1 0,-2 0 4 0,-4 0-1 15,-7 1 2-15,-1 0-4 0,-5 0-5 0,-1 0-4 16,-3 0 1-16,0 0-6 0,0 0-14 15,0 0-14-15,-4 0-28 0,1 0-30 0,2 0-47 16,-2 0-87-16,-2 0-230 0,4 0-1231 0</inkml:trace>
  <inkml:trace contextRef="#ctx0" brushRef="#br0" timeOffset="33305.7427">9282 6213 2468 0,'0'0'6'0,"0"0"-2"16,0 0-2-16,0 0-3 0,0 0 0 16,0 0-29-16,0 0-16 0,0 0-4 0,0 0 2 15,0 0 33-15,0 0 13 0,0 0 7 0,137-89 4 16,-71 83 3-16,13 3 9 0,11-1 4 0,16 2 9 15,12-1-5-15,9 1-4 0,10 0-3 0,6-1-4 16,3 1 2-16,4 1-4 0,1-3-1 16,-3 1-6-16,-1-2 1 0,-5-1 3 0,-5-1 3 0,-5-1 6 15,-8-2-1-15,-8 1-4 0,-12 1-3 16,-13 0-8-16,-15 1 3 0,-12 2 1 0,-13-1-1 16,-14 3 0-16,-9 0-2 0,-13-1 8 0,-8 2 12 15,-7 0-6-15,-9-1-22 0,-9-1-24 16,-12 0-30-16,-11 2-7 0,-10 1 13 0,-9 1 11 15,-11 0 10-15,-5 2 10 0,-7 3 2 16,-4-1 2-16,-7 2-3 0,-3 1 1 0,-5 0-14 0,-3 1-7 16,-2 1-6-16,-1 0-11 0,-4 2 2 15,-4 0-4-15,-1 1 1 0,0 1 5 0,-2 3 5 16,5-1 13-16,2 1 13 0,3 0 13 0,4-1 9 16,4 0 3-16,5 1 3 0,5-1-1 15,7 1 4-15,12-3 2 0,5 2-1 0,11-2 1 16,7-1-1-16,13-2-2 0,8-2 4 0,9-1 0 15,8-4-3-15,8 1-13 0,3-3 6 0,4 2-1 16,11-1 13-16,9-1 20 0,8-1 0 0,11 0 1 16,16-2-5-16,10-5-7 0,11-2-4 15,9 1 0-15,9-3-6 0,10 0 0 0,5-1 3 16,5-1-4-16,4 1 6 0,5 0 0 0,0 0-4 16,4 0 4-16,-2 0-6 0,-4 2-1 0,-4 0-1 15,-5 0-3-15,-7 1-1 0,-5 1-3 16,-7 0 1-16,-13 1-5 0,-8 4 2 0,-12 1-3 15,-14 2-2-15,-11 0-3 0,-11 0-10 0,-11 0-12 16,-7 0-24-16,-6 3-44 0,-4-1-29 0,-9 2-22 16,-8 2-128-16,-1-1-452 0,5 0-387 0</inkml:trace>
  <inkml:trace contextRef="#ctx0" brushRef="#br0" timeOffset="34002.2231">2492 6776 1581 0,'0'0'52'0,"0"0"-41"16,0 0-5-16,0 0-8 0,0 0 4 0,0 0 14 15,-38-120 13-15,35 106 21 0,-5 5 3 16,4-1-9-16,-4 3-6 0,0 1-14 0,1 3-10 16,0-1-12-16,-3 4-20 0,-3 0-22 0,-3 3-9 15,-5 7 5-15,-7 5 13 0,-4 7 15 0,-7 7 10 16,-4 9 3-16,-8 10 3 0,-6 8 2 16,-2 10 2-16,-5 9 7 0,-3 6 4 0,-4 7 0 15,-4 5-2-15,2 7-6 0,-3 8-3 0,12-13-2 16,12-6 7-16,7-11 18 0,6-4 9 15,0 5 8-15,-2 11 1 0,1 4-11 0,1 7-8 0,7 6-10 16,3 0-4-16,8 0-10 0,11-5-2 16,10-4-2-16,8-5 1 0,22 14 11 0,22 6 4 15,20 0-7-15,19-7-2 0,3-27 3 0,7-21 0 16,7-14 14-16,3-10 2 0,5-6-5 0,5-8 2 16,4-5 6-16,-3-6-3 0,-4-6-10 15,-5-3-22-15,-11-6-68 0,-10-6-150 0,-7-6-302 16,-28 4-386-16,-19 4 429 0</inkml:trace>
  <inkml:trace contextRef="#ctx0" brushRef="#br0" timeOffset="34823.9818">3358 9336 1353 0,'0'0'94'0,"0"0"-14"0,0 0-3 0,0 0 9 16,26-132 41-16,-18 106 36 0,1 3 8 16,-1 1-14-16,0 5-11 0,-3 2-22 0,-1 6-16 15,-2 4-14-15,0 2-24 0,-2 3-34 0,0 0-24 16,0 0-23-16,0 3-23 0,0 3-16 16,0 7 16-16,0 5 16 0,-3 7 24 0,1 3 20 15,-2 5-14-15,1 1-4 0,0 1-3 0,-1 3-4 16,0-2 5-16,2 1 3 0,-3-1-1 0,2 1 2 15,1-3-5-15,-1-2-2 0,2-1-5 16,1-3 5-16,0-2 0 0,0-1 0 0,0-2 2 0,0-4-4 16,1-1 1-16,3-5 1 0,-2-1 0 0,5-4 1 15,-3-3-2-15,3 0 8 0,0-2 6 16,5 1 12-16,-1-4 4 0,2 0 5 0,6 0 3 16,3-7-4-16,1-3 3 0,7-3-5 0,1-1-6 15,3-2-5-15,2-1-12 0,-4 5-4 0,-1-1-5 16,-2 1-3-16,-4 5 2 0,-3 0-1 15,-1 4-1-15,-4 0-7 0,-1 2-2 0,-2 1-13 16,0 1-9-16,-2 5-16 0,1 1-24 0,0 4-23 16,-1-1-35-16,1 2-53 0,-1-1-86 15,3 0-153-15,-5-1-322 0,-4-6-439 0</inkml:trace>
  <inkml:trace contextRef="#ctx0" brushRef="#br0" timeOffset="35190.0723">4371 9376 1689 0,'0'0'227'0,"0"0"-42"16,0 0-13-16,0 0-9 0,0 0-11 15,-27-131-11-15,15 116-28 0,-5 1-13 0,2 2-29 16,-2 1-13-16,0 2-9 0,1 3-6 0,0 2-7 16,4 2-13-16,-4 2-10 0,2 2-16 0,0 7-6 15,-2 5-1-15,-1 5-5 0,0 5 3 16,-1 5 1-16,1 5 3 0,2 1 3 0,3 1 3 15,3 1 0-15,1-1-2 0,6 0-4 16,2 0-1-16,2-2 1 0,7-2 0 0,3-4 0 0,2-2-3 16,2-4-2-16,3-5 0 0,0-2 4 15,2-5 3-15,0-2 4 0,1-4 2 0,-1-3 2 16,2-1 5-16,1-5 3 0,-1-5 6 0,1-3-2 16,0-3-1-16,-2-3-1 0,-3-3 0 0,-1-2 3 15,-3-3 2-15,-3-2 0 0,-3-1-5 0,-2-1-3 16,-4-3-4-16,-1-1-12 0,-2-1 3 15,-1 2-14-15,-4 3-1 0,-3 4-6 0,0 3-16 16,-2 7-1-16,1 2-17 0,2 5-12 16,-1 5-22-16,2 1-42 0,4 4-96 0,-1 0-130 0,3 4-142 15,0 3-243-15,0-1-119 0</inkml:trace>
  <inkml:trace contextRef="#ctx0" brushRef="#br0" timeOffset="35752.7811">4695 9278 868 0,'0'0'478'16,"0"0"-121"-16,0 0-89 0,0 0-10 0,0 0-10 16,0 0-26-16,0 0-45 0,0 0-37 15,0 0-29-15,0 0-21 0,0 0-15 0,0 0-20 16,0 0-22-16,0 0-20 0,21-90-18 0,-24 95-10 16,0 6 1-16,-5 4 4 0,0 8 3 0,-1 3 9 15,1 4-3-15,1 2 0 0,2 2 0 0,2-1-4 16,2 1 2-16,1-4 1 0,0 1 0 15,0-3 1-15,0-1-2 0,0-3 0 0,3-2 0 16,-2-3-1-16,3-3 5 0,-3-4 0 0,0-1-1 16,1-4-1-16,0-2-3 0,-1-4 2 0,-1 0 7 15,1-1 9-15,-1 0 14 0,0 0 13 16,0-4 0-16,0-4-7 0,2-5-11 0,-2-5-18 0,0-1 4 16,0-5-5-16,0-2 2 0,0-2-2 15,1-3-2-15,-1-2-2 0,0 0 1 0,1-1 1 16,0 4-4-16,0 1 3 0,-1 5 0 15,2 3 0-15,-2 7 2 0,0 5-5 0,0 3-1 16,0 5-5-16,0-1-10 0,0 2-12 0,1 0-16 16,2 8 4-16,-1 4 9 0,7 4 15 0,-2 4 17 15,5 3 2-15,1 1-3 0,5 0-6 16,0 1 3-16,1-4-1 0,1-2-2 0,-2-2 8 16,-1-3-4-16,0 0-1 0,-3-4 3 0,-2-2-3 15,1-1 8-15,-3-3 3 0,1-3 2 0,-3-1 2 16,1 0 0-16,2-1 1 0,-1-6 1 15,0-2 6-15,3-1-5 0,-5-1 2 0,1-2 3 16,0-1-2-16,-1-1 2 0,-2-2-6 0,-1-5-4 16,1 0-6-16,-1 1-1 0,0-4 1 0,-3 2 1 15,0 1 4-15,-2 0-1 0,0 6-6 16,-4 1-3-16,-1 2-7 0,-1 5-5 0,1 3-10 16,-2 2-14-16,3 3-22 0,-3 0-12 0,0 5-8 15,2 5-13-15,-2 6-16 0,4 2-58 16,2 0-112-16,1-2-292 0,0-5-975 0</inkml:trace>
  <inkml:trace contextRef="#ctx0" brushRef="#br0" timeOffset="36176.2066">5523 9177 2389 0,'0'0'124'0,"0"0"-16"0,0 0 13 0,0 0 5 16,0 0 5-16,0 0-8 0,0 0-25 0,-29-124-12 15,20 116-21-15,1 5-20 0,-1 0-18 16,-1 3-22-16,0 0-9 0,-4 9-5 0,0 6-1 16,-7 7 5-16,-5 8 1 0,3 4 2 0,-4 1-2 15,4 2 3-15,2 0-2 0,3 0 0 0,4 1 3 16,1 1-5-16,4-4 3 0,2 0 1 16,6-5-4-16,1-2 8 0,1-3-12 0,9-2 0 15,1-3-2-15,4-2-6 0,1-3 13 0,4-4-5 16,1-2 6-16,4-2 1 0,2-6 1 15,3-1 9-15,4-1 1 0,1-9 6 0,2 0-5 16,-2-4-5-16,-3 0 0 0,-3-4-1 0,-5 3 6 16,-2-3 3-16,-3 2 3 0,-4 1-1 0,-4 3 0 15,-1-2 4-15,-7 5 4 0,0 3 9 16,-3 1 2-16,0 4-3 0,0 1-5 0,-1 0-13 16,-3 1-10-16,1 5-4 0,-5 5-3 15,-2 5-2-15,0 2 4 0,0 3 3 0,0 0-3 16,4 2 8-16,1 1-6 0,3-1-4 0,2 1-1 0,0 0-7 15,2-2 7-15,6 0 1 0,1-1-1 0,4-2-7 16,0-2-7-16,6 1-15 0,1-5-39 16,1-1-64-16,4-4-138 0,-8-5-389 0,-4 0-1029 0</inkml:trace>
  <inkml:trace contextRef="#ctx0" brushRef="#br0" timeOffset="36683.8298">6288 9183 2976 0,'0'0'75'16,"0"0"-22"-16,0 0 0 0,0 0-9 0,0 0 0 16,0 0-6-16,0 0-11 0,0 0 1 15,0 0-4-15,0 0-2 0,121-18-7 0,-71 16-2 16,8 0-4-16,2-1-5 0,1 2 1 15,0 1-8-15,-3-1 5 0,-2 0 0 0,-6 0 1 16,-7 1 2-16,-3-1-6 0,-7 1-2 0,-7-1-3 16,-8 1-4-16,-7 0-6 0,-7 0-14 0,-3 0-20 15,-1 0-24-15,-5 1 6 0,-6 3 2 0,-5 3-1 16,-4 1 2-16,-1 2-22 0,-2 0 2 0,4 1 16 16,0-1 26-16,8-1 24 0,2-2 12 15,1 0 5-15,6-1 0 0,1-2 8 0,1 0 8 16,0-1 7-16,0 0 14 0,0-2-4 0,0 0 1 15,0 1 2-15,0-2 3 0,0 1 10 16,0 2 7-16,0-1 5 0,0 0 0 0,0 1 1 16,0 2-4-16,0 0-4 0,-1 1-2 0,0 1-14 15,1 0-8-15,0 3-7 0,0-1-4 0,0 1 3 16,-1 2 1-16,1 1 1 0,0 1-2 16,-2 4 1-16,0 2 0 0,2 4-1 0,-1 0 4 15,1 1-11-15,-1-1-4 0,1 1-4 0,0-1-4 16,0-1 5-16,0 1-3 0,4-4 3 0,1 0-7 15,-2-2 0-15,4-1 0 0,-3-2-1 16,2-2 2-16,-3-3-8 0,3-1-9 0,-3-2-20 0,4 0-41 16,-2-3-63-16,3 0-113 0,-2-3-297 15,-3 1-1142-15</inkml:trace>
  <inkml:trace contextRef="#ctx0" brushRef="#br0" timeOffset="36928.1538">7239 9157 2354 0,'0'0'149'0,"0"0"-55"15,0 0-46-15,0 0-9 0,0 0 26 0,0 0 30 16,0 0 22-16,0 0-11 0,0 0-18 16,0 0-20-16,0 0-16 0,-4 133-13 0,4-109-9 15,3-1-8-15,-1 1-3 0,0 2-3 0,3-2-5 0,-2 2 0 16,4-2-2-16,-2 0-1 0,2-2-6 15,1-1-4-15,-2-1 0 0,3-2-5 0,0-2-6 16,1-2-26-16,1-2-53 0,-3-3-106 0,-3-4-271 16,1-2-1218-16</inkml:trace>
  <inkml:trace contextRef="#ctx0" brushRef="#br0" timeOffset="37100.2968">7301 8965 1751 0,'0'0'405'0,"0"0"-264"0,0 0 1 16,0 0-16-16,0 0-22 0,0 0-13 0,0 0-29 15,0 0-36-15,0 0-39 0,0 0-18 0,0 0-7 16,0 0-3-16,0 0-11 0,0 0-80 0,-34-52-410 16,37 61-998-16</inkml:trace>
  <inkml:trace contextRef="#ctx0" brushRef="#br0" timeOffset="37958.1921">7484 9036 1722 0,'0'0'162'0,"0"0"-40"0,0 0-1 16,0 0 28-16,0 0 20 0,0 0-4 0,0 0-45 15,0 0-52-15,0 0-41 0,0 0-21 16,0 0-9-16,0 0 7 0,0 0 7 0,0 38 7 16,10-7-1-16,1 4-1 0,0 6-4 0,5 0-4 15,-4 2-1-15,-1 2-3 0,0-3-3 0,-2-1 1 16,-4 0-1-16,-3-4 3 0,-2-3 0 15,0-2 3-15,-4-6-2 0,1 0 1 0,-3-5 1 16,3-5-2-16,-1-3 6 0,-2-5-3 0,5-4 5 16,0 0 9-16,1-4 12 0,0 0 18 0,-1 0 4 15,1-8-7-15,-2-4-12 0,-1-5-17 16,1-6-10-16,1-5-3 0,-1-2 0 0,0-7-1 16,-1-2-2-16,1-1-2 0,1-3-1 0,0-2 0 15,-1 0 2-15,1 0 0 0,-4 1-2 16,4 0-1-16,-1 5-1 0,0 6 2 0,-2 6 1 15,3 9 0-15,1 6-2 0,0 7-8 0,0 2-9 16,0 3-12-16,0 0-5 0,1 4 6 0,6 6 6 16,1 2 15-16,1 6 4 0,1 4 0 0,3 2 4 15,-1 3-2-15,5-2 0 0,-2 0 0 16,4 0-4-16,0-4 3 0,2 1 2 0,1-1 1 16,2-2-1-16,-2-2-2 0,1-2-1 15,-1-3 1-15,-1-2 4 0,3-2-1 0,-3-3 0 16,0-5 0-16,0 0 0 0,0 0 2 0,-1-9 3 15,1-2 2-15,0-3 0 0,-2-1 0 0,0-7 0 16,-3 0 2-16,-1-2 4 0,-3-3-1 16,-3-2 0-16,-5-3 0 0,1-1-1 0,-4-1 1 0,-1-1 1 15,0 3 1-15,0 3 0 0,0 5 0 16,0 4-3-16,-1 6-4 0,0 6 3 0,-2 3-4 16,3 2-3-16,0 3-5 0,0 0-13 0,0 0 0 15,0 6 2-15,0 4 5 0,4 6 7 0,-1 5 2 16,0 7-1-16,4 5 0 0,0 5-1 15,-2 3 3-15,3 3 2 0,0-1-2 0,2-1-1 16,-1 0 1-16,1 1-2 0,1-4 1 0,-1 0 0 16,-3-3-4-16,3-3-6 0,-2-4-8 15,-1-1-8-15,-2-2-18 0,2-5-27 0,0-2-55 16,-2-4-123-16,1-5-303 0,-3-4-1082 0</inkml:trace>
  <inkml:trace contextRef="#ctx0" brushRef="#br0" timeOffset="38248.3974">8822 8911 2255 0,'0'0'152'0,"0"0"1"0,0 0 2 16,0 0 4-16,0 0-1 0,0 0-20 16,0 0-35-16,0 0-35 0,0 0-26 0,0 0-27 0,0 0-12 15,0 0-4-15,0 0 1 0,0 0 5 0,-71 42-1 16,46-5-1-16,5 5 2 0,-1 2 1 15,1 1 1-15,4-2 3 0,-1-1-1 0,4-2-5 0,3-4 1 16,2 0-4-16,3-3 0 0,5-2 3 16,0-2-4-16,6-1 0 0,5-1-1 0,6-1-1 15,3-4 1-15,4-1 1 0,5-3 1 16,3-4-1-16,2-1 0 0,2-5-5 0,-1-2-7 16,0-3-6-16,-3-1-27 0,-2-2-31 0,-7 0-47 15,-3-5-68-15,-5-3-91 0,-5-2-198 0,-5 2-512 16,0 2-245-16</inkml:trace>
  <inkml:trace contextRef="#ctx0" brushRef="#br0" timeOffset="38413.4866">8640 9363 1644 0,'0'0'348'0,"0"0"-106"16,0 0-78-16,0 0-18 0,0 0-13 0,0 0-15 16,0 0-36-16,0 0-30 0,0 0-22 0,0 0-14 15,0 0-8-15,0 0-3 0,0 0 3 0,0 0-1 16,5-5-2-16,40 4-6 0,6-4-8 15,6-1-9-15,8-1-28 0,1-1-63 0,3 1-138 16,-14-2-384-16,-19 5-942 0</inkml:trace>
  <inkml:trace contextRef="#ctx0" brushRef="#br0" timeOffset="38624.9196">10212 9050 2706 0,'0'0'95'0,"0"0"-7"16,0 0-8-16,0 0-8 0,0 0-4 0,0 0-18 16,0 0-23-16,0 0-12 0,0 0-10 0,0 0-2 15,0 0-2-15,121-35 1 0,-85 33-4 16,2 0 2-16,0 1 0 0,-1-1-4 0,0 0 0 0,-6 0-12 16,-5 0-14-16,0 1-28 0,-7 0-59 15,-6 0-101-15,-4 1-227 0,-7 0-443 0,-2 0-542 0</inkml:trace>
  <inkml:trace contextRef="#ctx0" brushRef="#br0" timeOffset="38841.3475">10018 9260 1679 0,'0'0'294'0,"0"0"-108"16,0 0-43-16,0 0 5 0,0 0 8 0,0 0 6 15,0 0-27-15,0 0-17 0,0 0-18 0,0 0-19 16,0 0-10-16,0 0-19 0,142 23-12 15,-98-27-9-15,4 0-7 0,1 0-7 0,2 0-1 16,0 1-3-16,-3-1-9 0,-1 2 5 0,-5-1-7 0,-5 1-2 16,0 0 1-16,-8 1-8 0,-7 0-2 15,-2-1-5-15,-6 1-13 0,-2 0-15 16,-7 1-37-16,-3 0-58 0,-1 0-102 0,-1 0-187 16,0 0-564-16,0 0-522 0</inkml:trace>
  <inkml:trace contextRef="#ctx0" brushRef="#br0" timeOffset="39242.3956">10167 8720 1750 0,'0'0'247'0,"0"0"-15"16,0 0-26-16,0 0-29 0,0 0-21 0,0 0-42 0,0 0-55 16,0 0-33-16,0 0-15 0,0 0-4 15,0 0 19-15,0 0 13 0,0 0 2 0,0 0 4 16,122 74-6-16,-86-40-10 0,-1 1 3 0,3 2-6 15,1 0-2-15,-2-2 0 0,0 3-2 0,-3-3-1 16,1 3-4-16,-4-3-2 0,-6 0-7 0,-1-3 4 16,-6-1-3-16,-4 0 0 15,-7-2 4-15,-1 1-3 0,-6-3 1 0,-2 0 4 0,-7-3-2 16,-4-1-4-16,-4 1 0 0,-2-3-6 16,-4-1-3-16,-3 1-2 0,-3-4-9 0,1 1-10 15,-3-4-19-15,0 1-47 0,-1-3-87 0,8-2-212 16,10-4-1320-16</inkml:trace>
  <inkml:trace contextRef="#ctx0" brushRef="#br0" timeOffset="39780.7442">12190 8698 2058 0,'0'0'98'0,"0"0"-27"0,0 0-30 16,0 0 7-16,0 0 23 0,0 0 27 16,0 0-10-16,0 0-23 0,0 0-9 0,0 0-11 15,0 0 4-15,0 0 13 0,0 0-10 0,-49 114-18 16,24-66-7-16,-1 0-8 0,1 1-3 0,-1 4-1 16,4-3-4-16,-2 0-4 0,5-5-2 15,1-2-2-15,5-5-2 0,1-3-7 0,3-1-8 16,3-6-13-16,5-1-13 0,1-7-24 0,1-6-48 15,8-2-108-15,4-6-210 0,-2-4-449 16,-2-2-369-16</inkml:trace>
  <inkml:trace contextRef="#ctx0" brushRef="#br0" timeOffset="39977.5231">12525 8683 2055 0,'0'0'185'0,"0"0"-27"0,0 0-20 0,0 0 14 16,0 0 24-16,0 0-15 0,0 0-34 0,0 0-44 15,0 0-47-15,0 0-30 0,0 0-12 16,0 0 2-16,0 0 7 0,0 0 8 0,5 6 2 16,-18 33-6-16,2 2-3 0,2 0-3 0,-1 3-1 0,3-1 5 15,2 2-6-15,1 0-4 0,3 1-3 0,0 2-13 16,1-4-8-16,0-1-26 0,0-4-56 16,0-3-111-16,0-12-267 0,-2-8-1127 15</inkml:trace>
  <inkml:trace contextRef="#ctx0" brushRef="#br0" timeOffset="40188.2663">11710 9016 2270 0,'0'0'149'0,"0"0"-22"16,0 0-33-16,0 0 2 0,0 0 5 0,0 0-4 15,0 0-31-15,0 0-29 0,0 0-17 16,0 0-16-16,0-119-5 0,35 111 1 0,12 0 2 15,7 1 1-15,11 2 0 0,7-1-1 0,6 1-6 16,5 1 5-16,3 1-2 0,-2 2-6 16,-3 1-13-16,-3 0-58 0,-9 0-138 0,-19 1-406 15,-19-1-992-15</inkml:trace>
  <inkml:trace contextRef="#ctx0" brushRef="#br0" timeOffset="40410.7512">11912 9078 1834 0,'0'0'119'0,"0"0"-23"0,-123 32 7 16,89-21 36-16,12-3 24 0,10-4-7 0,6-1-40 15,6-1-40-15,2-1-14 0,9 0-11 16,6 1-4-16,11-2 6 0,8 0-9 0,12-3-1 16,11-5-12-16,11-2-9 0,8-3-8 0,8-1-3 15,2-1-2-15,6 0-2 0,-3 1 3 16,-3 2-7-16,-3-1-2 0,-3 3-7 15,-8 2-3-15,-5 2-5 0,-7 1-19 0,-5 3-37 0,-11 1-78 16,-4 1-147-16,-14 0-335 0,-9 0-964 0</inkml:trace>
  <inkml:trace contextRef="#ctx0" brushRef="#br0" timeOffset="40794.1128">13585 8958 1348 0,'0'0'762'0,"0"0"-581"0,0 0-26 0,0 0 9 16,0 0 17-16,0 0 2 0,0 0-33 0,0 0-35 15,0 0-33-15,0 0-20 0,0 0-27 16,0 0-23-16,0 0-11 0,-24-82-10 0,2 98 5 16,-6 3 4-16,-1 5 2 0,-1 4 0 0,2 3-4 15,2 2-1-15,4 3-2 0,5 0 4 0,5 0-3 16,4-2-3-16,7 0-2 0,1-4-3 15,10 1 5-15,6-2 2 0,4-3 4 0,4-5-2 16,3-1-2-16,6-5 1 0,0-3-3 0,6-6 6 16,-2-4-1-16,1-2 1 0,1-2 2 15,-1-7-2-15,-5-3 3 0,-3-3 4 0,-6-5 3 16,-3-2 5-16,-5-3-2 0,-5-2-3 0,-3-3-3 16,-7-2-2-16,-1-2 0 0,-7-2-4 0,-3-2-3 15,-4 1-4-15,0 0-2 0,-2 4 1 0,-1 3-1 16,3 5-7-16,0 4-10 0,3 6-11 15,4 3-16-15,1 6-30 0,5 3-69 0,1 3-82 16,0 0-107-16,8 7-206 0,-2 0-341 16,0-2-108-16</inkml:trace>
  <inkml:trace contextRef="#ctx0" brushRef="#br0" timeOffset="41162.5251">14020 8910 2356 0,'0'0'267'0,"0"0"-74"16,0 0-42-16,0 0-12 0,0 0-15 0,0 0-22 15,0 0-27-15,0 0-29 0,0 0-23 16,0 0-20-16,0 0-7 0,0 0-3 16,0 0 7-16,0 0 4 0,0 52-1 0,1-22-1 0,2 0-3 15,2 4 2-15,-2 2 0 0,3-3 2 16,-3 0-3-16,3-1 1 0,-2-4-2 0,2-1-3 16,-2-4 5-16,0-2-1 0,-1-4 1 0,-1-5-1 15,-1-5-2-15,-1-2 2 0,1-3 4 16,-1-1 5-16,0-1 12 0,0 0 12 0,0-1 6 15,-2-6-4-15,0-4-12 0,-4-5-10 0,0-4-10 16,-1-2 3-16,0-3-4 0,2-1 1 0,-2-2 3 16,0-2 0-16,3-2 2 0,-1-2-5 0,1-3-1 15,2 0-1-15,0-2 4 0,2-2 1 16,0 1-2-16,0-2 2 0,3 3-8 0,0 2 4 0,4 3 2 16,3 5-2-16,-1 4 5 0,1 4-13 15,2 3-3-15,-1 5-4 0,3 4-9 0,2 4 6 16,2 3-3-16,3 2-1 0,1 2-3 0,0 8-5 15,0 3-13-15,-1 5-23 0,-2 2-38 16,-2 4-66-16,-5 3-111 0,-3-6-262 0,-3-6-1111 0</inkml:trace>
  <inkml:trace contextRef="#ctx0" brushRef="#br0" timeOffset="41328.8208">13963 9133 2259 0,'0'0'181'0,"0"0"-77"0,0 0-6 15,0 0-1-15,0 0-7 0,0 0-17 16,0 0-36-16,0 0-20 0,0 0-5 0,0 0-4 16,0 0-5-16,137-59 0 0,-101 52-6 15,6 0-6-15,1 1-15 0,1 0-32 0,5 0-93 0,-11 2-361 16,-14 1-1079-16</inkml:trace>
  <inkml:trace contextRef="#ctx0" brushRef="#br0" timeOffset="42949.0627">14704 8665 1934 0,'0'0'110'16,"0"0"-4"-16,0 0-13 0,0 0 10 0,0 0 5 16,0 0-24-16,0 0-40 0,0 0-27 0,0 0-10 15,0 0 1-15,0 0 12 0,0 0 10 0,0 0-2 16,0 0 3-16,-33 132-8 0,30-94-5 15,1 1 0-15,-3 1-8 0,4-4 0 0,0 1 0 16,1-2-2-16,0-2 1 0,0-1 0 0,0-4-3 16,0-1-4-16,1-5 3 0,1-1-3 0,2-1 1 15,-2-3 5-15,0-2-5 0,0-3 2 16,3-1 1-16,-4-5-1 0,0-2 4 0,0-2 4 16,-1 1 11-16,0-3 15 0,0 0 19 0,0 0 11 15,0 0 6-15,0 0 2 0,0 0-13 16,0-5-17-16,0-2-15 0,0-5-17 0,0-3-8 15,-1-3 4-15,0-1-3 0,0-4-1 0,0-1 3 0,1-4-4 16,0-3-1-16,1-2-1 16,2-3-4-16,4-2 2 0,-2-1-3 0,3-2-1 0,2-1 2 15,-1-1 0-15,-1-1 3 0,-2 4 0 16,2-2 3-16,0 4-5 0,-5 2 1 0,3 4 0 16,-3 4-6-16,1 6 7 0,0 5-3 0,-2 3 1 15,0 4 0-15,2 1-2 0,-1 2-1 16,0 1-5-16,4 1-1 0,0 1-5 0,2 1 0 15,4-1 3-15,0 2-5 0,4 1 5 16,-1 0 2-16,2 1-1 0,1 0 4 0,-1 1 0 16,-2 5-1-16,2-1-2 0,-1 4 4 0,-3 2-7 15,2 1 2-15,-4 3 1 0,1 3-5 0,-2 2 5 16,0 2 0-16,-3 2-4 0,-2 1 9 0,-4 0-4 16,-2 1 0-16,-1-1 4 0,-8 0-2 0,-3-2 5 15,-5-2 6-15,-3-3 3 0,-1 1-2 16,-7-4 2-16,-2 1-1 0,-2-4-4 0,0 0 6 15,-2-4-2-15,-2 3-7 0,6-2 2 0,5-1-6 16,-1 1-5-16,5-4 0 0,8 1-5 0,1-1-15 16,5 0-13-16,5 0-23 0,2 1-33 0,3-2-26 15,7 1-49-15,8-3-131 0,-5-1-369 16,-3-1-869-16</inkml:trace>
  <inkml:trace contextRef="#ctx0" brushRef="#br0" timeOffset="43236.4081">15409 8440 2227 0,'0'0'136'0,"0"0"-65"0,0 0-41 15,0 0-4-15,0 0 29 0,0 0 29 16,0 0 20-16,0 0 1 0,-122 50-10 0,101-28-17 16,-4 3-18-16,3 3-9 0,2 2-11 0,-1 0-9 15,1 1-2-15,2 0-3 0,1 1 0 0,1-1-1 16,2 2-5-16,3 1-5 0,1-1-2 15,3-2-3-15,3 1-1 0,1-3 2 0,3-2-7 16,0-1 0-16,6-2 1 0,1 0-1 0,4-2 5 16,1 0-3-16,2-3-2 0,4-1-1 0,1-3 0 15,2-2 0-15,1-2-2 0,1 0 0 16,3-3-10-16,-4-2-8 0,4-2-11 0,-4-2-19 16,0-1-24-16,-4-1-49 0,-2 0-81 0,-1-3-158 15,-5-1-532-15,-6 0-695 0</inkml:trace>
  <inkml:trace contextRef="#ctx0" brushRef="#br0" timeOffset="43684.0703">15199 8931 2336 0,'0'0'114'0,"0"0"-20"0,0 0-11 0,0 0 4 16,0 0 14-16,0 0 7 0,0 0-15 0,0 0-25 15,0 0-19-15,0 0-20 0,0 0-13 0,0 0-8 16,0 0-3-16,0 0 0 0,100-83-3 15,-73 79 1-15,-3-1 2 0,5 0 1 0,-2 0 0 16,-3 1-2-16,-2-1-1 0,-4 2-1 0,-4-2 5 16,0 4-2-16,-7 1-2 0,1 0-4 0,-5 1-6 15,0 5 1-15,-3 2 4 0,0 5 4 16,0 4 7-16,-6 4-3 0,-4 5 1 0,1 3-5 16,-1 1 1-16,-1 0 2 0,2 0-3 0,3 2 3 15,0-1-6-15,3-2 3 0,-2-3 2 16,5-1-2-16,0-2 3 0,5-4-3 0,-2-2-1 15,5-2 0-15,-4-1 2 0,4-2 2 0,1-3 3 16,-2-1 4-16,-1-1-1 0,3-3 7 0,1-2 2 16,0 0 4-16,1-2 1 0,4 0-5 0,-3-4 0 15,1-4-1-15,-1 1 1 0,3-5-1 16,-4-1-1-16,-1-3-3 0,-1-4-3 0,-5-2-5 0,-1-3-2 16,-3-3-6-16,0-6 4 0,-4-2-8 15,-7-1-3-15,-2-2-1 0,-3 1-4 0,-2 2 7 16,2 1 1-16,-2 4-1 0,0 2-7 0,5 3-3 15,-3 4-10-15,5 3-10 0,1 2-13 16,5 5-24-16,-1 1-20 0,3 3-25 0,2 0-27 16,1 3-58-16,0 1-100 0,5 1-168 0,3-1-347 15,-2 3-332-15</inkml:trace>
  <inkml:trace contextRef="#ctx0" brushRef="#br0" timeOffset="44180.0397">15703 8618 1158 0,'0'0'545'16,"0"0"-223"-16,0 0-179 0,0 0-84 0,0 0 0 15,0 0 19-15,0 0 32 0,0 0 24 0,0 0-11 16,0 0-22-16,0 0-20 0,-50 142-16 16,35-109-9-16,2 3 0 0,1 2-10 0,-1-1-6 15,-1 1-6-15,3-2-10 0,2 0 0 0,5-5-3 16,-2 1-3-16,4-3 0 0,1-4-4 16,1-2-1-16,0-5-1 0,0 0 2 0,0-4-2 15,2-4-4-15,2-2 0 0,-3-3-5 0,1-1 7 16,-2-3 8-16,1-1 10 0,-1 0 13 0,0 0 4 15,0 0 8-15,0-2-4 0,0-6-9 0,0-3-12 16,0-3-18-16,0-6-10 0,0-3-6 16,-1-2 8-16,-1-4 0 0,-2-2 3 0,2-2 0 15,1-2-6-15,1-2 1 0,0 0 0 0,0 0 3 16,0 1-1-16,0 3-2 0,0 2-1 16,2 7-7-16,2 7 7 0,-2 5 2 0,-1 6-1 15,-1 2-2-15,0 4-16 0,1 0-13 0,-1 1-3 16,0 9 7-16,0 5 9 0,0 4 11 15,0 5 5-15,0 4-4 0,0 2 5 0,0-2 1 16,0 3 0-16,2-2 6 0,4-2-7 0,-3-1 1 16,3 1-4-16,-2-2 5 0,3 0 2 0,-2-1-4 15,4-1 2-15,-2-3-5 0,-2-2 3 0,2 0 2 16,2-3 1-16,-5-1 2 0,4-2-2 0,-3-2-4 16,-1-1-1-16,-2-4-1 0,3 0 5 0,-4-3-2 15,0 0 2-15,-1-2-3 0,0 0 1 16,0 0 4-16,0 0-1 0,0 0 7 0,0 0-11 15,1-4-7-15,1-1-6 0,-1-2-14 0,3 0-3 16,-2 0-12-16,0 1-20 0,0-2-39 16,3-2-57-16,-2 2-104 0,-1 0-352 0,3 4-1015 0</inkml:trace>
  <inkml:trace contextRef="#ctx0" brushRef="#br0" timeOffset="45904.9269">15594 8683 0 0,'0'0'0'0,"0"0"0"0,0 0 0 0,0 0 62 0,0 0 229 16,0 0 19-16,0 0-52 0,0 0-109 0,0 0-75 16,0 0-31-16,0 0-2 0,0 0-9 15,-31-23 2-15,32 23-2 0,-1 0-10 0,0 0 5 16,0 0 8-16,0 0 7 0,0 0 11 0,0 0 5 15,0 0-15-15,0 0-15 0,0 0-13 16,0 1-18-16,0-1-8 0,0 2-4 0,0 0 11 16,0 2 12-16,0-1 7 0,0 4 8 0,0 1-5 15,0 0-2-15,0 3 5 0,0 2 1 16,0 1 3-16,0 1 2 0,-1 2-1 0,1 1 2 16,-2 5-2-16,-3-1 1 0,3 1 7 15,0 2 5-15,-4 0-1 0,4 0-1 0,-3 0-5 0,-1 1-6 16,1-2 2-16,-1 0-2 0,-1 1-4 15,3 0-1-15,-4-1-8 0,4-1-1 0,-2-2 0 16,3-3-6-16,-3-2 5 0,3-3-2 0,-4 0-2 16,5-3 1-16,-1-4-2 0,1-1 1 0,-1-3 5 15,3-1 15-15,0-1 17 0,0 0 20 0,0 0 17 16,0 0 7-16,0 0 9 0,-1 0-9 0,1-3-21 16,-1-4-18-16,1 0-23 0,0-4-10 15,0-1 3-15,0-3 0 0,0-1-6 0,0-2 2 16,0-4-3-16,2-2-6 0,3-1 2 0,-3-3-1 15,0 2-5-15,5-4 0 0,-4 1 0 0,4 1 0 16,-3-3 0-16,5 1 1 0,2-1-1 16,3 0-7-16,0 3-2 0,0 3-2 0,4 3 2 15,-2 4-4-15,-1 3 2 0,-3 5-1 0,3 0-3 16,-3 2 2-16,0 2 2 0,6 1-2 16,-5 0-4-16,4 3 4 0,-4-1 0 0,3 2-3 15,-4 1 4-15,-1 0-4 0,-1 4-3 0,-2 3 0 16,-4 1-3-16,4 3-3 0,-5 2 2 15,2 2 3-15,-3 1-1 0,-1 2 8 0,-1-1 0 16,1 1 2-16,-1 2 7 0,0-2-4 0,0 3 3 16,0-3-1-16,-1 0-2 0,-1 0 3 0,-3-1 0 15,2-1 1-15,-5 0-1 0,2-2-1 0,-7 0 0 16,0-1-1-16,-1-2 4 0,-5-1-4 0,0 0 0 16,-3-1-1-16,-1-2-1 0,-1 0 1 0,4-3 2 15,0 0-2-15,5 1-6 0,-3-3-13 16,5 2-23-16,-2-1-28 0,4 2-34 0,2-1-56 15,4 0-71-15,-1 1-111 0,4 0-137 16,2-2-130-16,-1-1 100 0</inkml:trace>
  <inkml:trace contextRef="#ctx0" brushRef="#br0" timeOffset="60322.1969">15735 8704 402 0,'0'0'211'15,"0"0"-3"-15,0 0-48 0,0 0-1 0,0 0-4 16,0 0-10-16,0 0-19 0,0 0-9 0,0 0-9 15,0 0-9-15,0 0-14 0,0 0-16 0,-48-23-15 16,47 23-18-16,1 0-15 0,-1 0-8 16,-1 4-6-16,-5 4 5 0,-1 3 5 0,-5 5 4 15,0 6 3-15,-5 1 2 0,-1 4 4 0,-3 5 8 16,-2 0 10-16,-2 4 3 0,-2 0-4 16,4 1-3-16,-3 0-11 0,4-1-6 0,2-2-3 15,3 0-6-15,6-3-8 0,3-1-3 0,8-3-4 16,1 0-3-16,1-4 1 0,8-1 0 0,5-3 4 15,4 0-1-15,4-3 5 0,5-5 2 0,1-2 2 16,3-3 2-16,2-3-2 0,4-3-2 16,0-3 2-16,4-5 0 0,2-5 4 0,-2-1 1 0,0-5 1 15,-1-3 1-15,-4 1 3 0,0-4 4 16,-6 0 3-16,-5-4 6 0,-4-2-4 0,-4-5 1 16,-4-2-3-16,-4-1-5 0,-6-1 6 0,0-2-2 15,-3 1-7-15,-4 0-3 0,-2-1-11 16,-3 4-5-16,-2 5-2 0,-2 4 3 0,2 4-4 15,-1 7 1-15,2 5 0 0,1 2-4 0,3 5 0 16,1 4-2-16,4 0-7 0,1 2-13 16,0 0-15-16,0 0-12 0,0 0-8 0,0 0 7 15,1 0 16-15,5 2 15 0,-2 0 17 0,4 1 5 16,-1-1 3-16,-2-1 4 0,5-1 4 0,-3 0 8 16,-1 0 2-16,3-4-1 0,1-1 1 0,0-1 2 15,0 1 0-15,1-1 1 0,-1 1 2 16,-2 1-2-16,0-1 1 0,-3 3-2 0,0 1-2 15,-3 1-6-15,-1 0-8 0,-1 0-5 16,1 0-5-16,0 0 3 0,4 7-1 0,-2 2 3 16,2 4 4-16,-1 6-4 0,3 5 5 0,-3 4 2 15,2 4 0-15,-2 0 2 0,-2 4-4 0,4 2-1 16,-2 0-4-16,1 0 3 0,-1-1-2 0,1-1 5 16,-2-1 3-16,0-2-4 0,2-3 5 0,-2-3-3 15,-1-2-3-15,3-4 1 0,-4-5-2 0,1-2-3 16,-1-5-1-16,-1-1 4 0,0-4-5 15,1-1 5-15,-1-1 5 0,0-1 0 0,0-1 16 16,0 0 8-16,0 0 13 0,0 0 6 0,0-1 1 16,0-4-11-16,-1-4-15 0,0-3-13 15,-2-7-11-15,-2-4 0 0,2-3 0 0,1-7-2 16,-2-1 2-16,2-3 0 0,2-2-2 0,-1-1 3 16,0 0-4-16,1-3-1 0,0 3-1 15,0-1 1-15,0 5-1 0,0 4 2 0,0 4 1 16,1 4-2-16,0 1-1 0,4 4-1 0,-1 2 0 15,4 3-1-15,-3 0-3 0,4 3-2 0,3 2-3 16,4-2-2-16,3 3 2 0,3 1 0 16,5 1-1-16,2 3 1 0,3 1 2 0,0 2 1 15,0 0 1-15,0 5 2 0,-1 2-4 0,0 4 0 16,-1 1-1-16,-1 5 0 0,-6 0 0 16,-2 3 0-16,-4 1 1 0,-6 2-4 0,-8 1 2 0,-3 1-2 15,0 2-4-15,-11-2 6 0,-4 2-6 0,-7-1 3 16,-6 0 5-16,-3-2-1 0,-6-3 3 15,3 2 1-15,-4-4 2 0,4-1-4 0,-3-4 6 16,7 0-7-16,6-2-7 0,2-2-6 0,5-1-25 16,7-2-29-16,4 0-45 0,5-4-58 0,1-2-52 15,10-1-94-15,0 0-282 0,-1 0-850 0</inkml:trace>
  <inkml:trace contextRef="#ctx0" brushRef="#br0" timeOffset="60616.4105">16821 8539 1683 0,'0'0'304'16,"0"0"-77"-16,0 0-71 0,0 0-33 16,0 0-13-16,0 0-21 0,0 0-32 0,0 0-29 0,0 0-15 15,0 0-7-15,0 0 1 0,0 0 6 16,0 0 2-16,-32 67 0 0,26-41 5 0,2 2 2 16,-2 0 5-16,3 2 5 0,-5 0-1 0,5 2 1 15,-3 0-5-15,2 1 0 0,-2-2-5 0,5 1 1 16,-1-5 0-16,1 0-6 0,1-3 5 15,0 0-5-15,1-3 1 0,3 1 4 0,4-3-2 16,1 1 1-16,2-4 1 0,1-2 2 0,6-1-3 16,0-3 1-16,4-2-3 0,1-1-4 0,3-2 2 15,1-1-6-15,1-2-3 0,2-2-1 16,-1 0-6-16,-2 0 1 0,-2-1-5 0,2-5-5 16,-5-1-20-16,0-1-23 0,-1-4-34 0,0-4-61 15,-3-3-76-15,0-4-148 0,-5 5-410 0,-5 5-782 0</inkml:trace>
  <inkml:trace contextRef="#ctx0" brushRef="#br0" timeOffset="60903.3958">17500 8518 1042 0,'0'0'484'16,"0"0"-267"-16,0 0-19 0,0 0-6 0,0 0 23 16,0 0 3-16,0 0-24 0,0 0-44 0,0 0-36 15,0 0-31-15,0 0-28 0,0 0-23 0,0 0-16 16,-10-85-12-16,2 95-5 0,-4 5 3 0,-4 6 0 15,-5 4 5-15,-2 7 0 0,-1 3 0 16,-2 1 2-16,-2 2 0 0,1 2 3 0,2-1 4 16,1 0-3-16,4-1-5 0,2-1-3 15,6-3 0-15,3-2-4 0,5-1 3 0,4-1 1 0,4-1-3 16,8-1 3-16,4-1 2 0,5-2 0 16,4-3 4-16,6-2 0 0,5-4 0 0,2-3-2 15,3-4-3-15,-1-2-1 0,0-4-7 0,-2 0-12 16,-2-3-29-16,-5-2-44 0,-7-3-53 15,-4-4-68-15,-7-3-98 0,-5-3-235 0,-4 4-389 16,-4 1-198-16</inkml:trace>
  <inkml:trace contextRef="#ctx0" brushRef="#br0" timeOffset="61107.8491">17246 8917 1317 0,'0'0'455'0,"0"0"-94"16,0 0-116-16,0 0-35 0,-126-23-19 0,118 21-22 15,2 0-27-15,5 1-30 0,1 1-22 0,0 0-29 16,1-1-30-16,5 1-13 0,4-1-8 0,5-1-2 15,7-1 7-15,6 0-1 0,5-2-5 16,7 2 1-16,7-1-4 0,2-1-1 0,4 0 8 16,0 2-5-16,0-1-1 0,-3 1-1 0,0 1-6 15,-8 1 1-15,-4 0 0 0,-8 0 0 16,-7 1-1-16,-5-3-4 0,-7 2-6 0,-4 0-21 16,-3-1-31-16,-4 1-63 0,0 0-90 0,-2 0-233 15,-2 1-1207-15</inkml:trace>
  <inkml:trace contextRef="#ctx0" brushRef="#br0" timeOffset="75840.6704">1929 11326 2518 0,'0'0'91'0,"0"0"-19"16,0 0-21-16,0 0 0 0,0 0 12 0,0 0 4 16,0 0-11-16,0 0-8 0,0 0-14 0,0 0-16 15,0 0 2-15,0 0-5 0,76-23 0 16,-43 16 2-16,7-3 1 0,7 0 1 0,-2 1 1 16,5-2 5-16,1 1-11 0,-1 0-2 0,1 0-4 15,0 1-6-15,-2 0 6 0,0-1 1 0,-5 3-1 16,-3-2 3-16,-3 3-8 0,-8 2 0 15,-7-1 1-15,-5 2 5 0,-5 0-6 0,-4 0 1 16,-5 3-3-16,-3 0-8 0,-1 0 11 0,0 0-1 16,0 0-1-16,0 0-5 0,0 0-16 15,-1 0-15-15,-2 0-18 0,1 0-16 0,0 0-25 16,-4 0-50-16,1 0-93 0,-2 0-211 0,1 2-486 16,3 0-358-16</inkml:trace>
  <inkml:trace contextRef="#ctx0" brushRef="#br0" timeOffset="77259.3811">3955 10952 0 0,'0'0'107'0,"0"0"146"15,0 0 53-15,-7-131-30 0,4 100 6 16,-1 3 16-16,1 5-45 0,-2 2-29 0,-2 5-46 0,3 4-32 16,-2 2-21-16,4 4-25 0,0 1-14 0,-1 3-25 15,2 2-26-15,1 0-31 0,0 0-40 16,-2 6-15-16,2 5 4 0,-1 7 18 0,0 9 25 16,0 5 12-16,-1 4-4 0,2 4-4 0,0 1 5 15,0 4 1-15,0-2 0 0,2-1 6 16,0 2-7-16,-1-2 1 0,1-3-2 0,-2-1-1 15,0-2 3-15,0-7 0 0,1 0-2 0,0-5-3 0,1-2 8 16,-1-3 4-16,1-5 7 0,-1-2 5 16,-1-6-3-16,2-3 8 0,-1-1 15 0,0-2 22 15,-1 0 17-15,2 0 13 0,-2 0 2 0,1-7-21 16,0-4-16-16,0-7-24 0,0-5-20 16,-1-5-1-16,3-4-8 0,-3-2 4 15,0-5-5-15,0-1-2 0,0-2 0 0,-3-4-3 16,1 2 1-16,-2-2-8 0,0 3 6 0,1 0-2 15,-1 7 2-15,1 6 7 0,0 5-9 16,0 9 0-16,1 6 0 0,2 6 5 0,-3 1-5 0,3 3-7 16,0 0-14-16,0 0-26 0,0 3-9 0,0 4 6 15,3 9 16-15,2 5 22 0,2 7 12 16,5 5-1-16,2 3-2 0,3 1-3 0,3 1 5 16,2-1 0-16,3 0-1 0,2-2-2 0,2 1 4 15,1-3 1-15,1-2 1 0,3-1 1 0,-2-2-2 16,5-4-1-16,-2-2 0 0,1-2 3 0,0-2 1 15,-1-5 1-15,-2-3 1 0,-1-7-3 16,-2-3 1-16,-3 0 4 0,-3-8-3 0,-4-4 5 16,-3-2-5-16,-3-4-1 0,-5-2-2 15,-3-4-7-15,-2-3 2 0,-4-4-4 0,0-1-6 0,-9-2-9 16,-1-1-6-16,-4 1-8 0,-2 1-8 16,-1 4-4-16,-2 3-11 0,0 6-9 0,1 2-10 15,4 7-27-15,-1 2-42 0,6 7-73 0,2 2-147 16,2 1-246-16,3 4-174 0,2 0 186 0</inkml:trace>
  <inkml:trace contextRef="#ctx0" brushRef="#br0" timeOffset="77648.8559">5198 10816 2530 0,'0'0'108'16,"0"0"-39"-16,0 0-1 0,0 0 12 15,0 0 20-15,0 0 5 0,0 0-15 0,0 0-13 16,0 0-29-16,0 0-18 0,0 0-12 0,0 0-10 16,-127-98-10-16,112 110-4 0,-3 4 1 0,-2 7-3 15,-2 6 5-15,2 4 2 0,-1 3 0 0,2 3 1 16,4-1-2-16,2 2 2 0,3-1 0 16,2-2 0-16,3-1-4 0,4-4-2 0,1-2-1 15,4 0-3-15,2-4 5 0,4-3 1 0,2-4 2 16,2-3 0-16,0-3 0 0,2-2 2 15,-1-6 3-15,1-2 6 0,0-3 2 0,1 0 4 16,0-7 4-16,-1-4 1 0,3-4 4 0,0-5 1 16,-1-3-1-16,-2-2 0 0,-2-5-3 0,-3-1-5 15,-1-3-1-15,-4 1-2 0,-2-1-6 16,-2-2-3-16,-2 3-1 0,-3 0-10 0,-3 6 3 0,-4 1-4 16,-1 6-6-16,1 3-6 0,-3 4-7 15,2 3-6-15,1 6-9 0,1 3-12 0,2 1-21 16,0 5-30-16,4 7-22 0,-1 4-40 0,3 4-73 15,1 2-142-15,0 1-303 0,4-6-193 16,-2-6 232-16</inkml:trace>
  <inkml:trace contextRef="#ctx0" brushRef="#br0" timeOffset="78093.7132">5365 10958 2014 0,'0'0'281'0,"0"0"-85"0,0 0-38 0,0 0 10 16,0 0 8-16,0 0-30 0,0 0-34 0,0 0-34 15,73-120-28-15,-60 110-15 0,1-1-12 0,5 2-8 16,3 0-6-16,1 1-2 0,0 2 0 16,0 0 1-16,1 2-1 0,0 0-4 0,-3 3-1 15,0 0-2-15,-2 1 0 0,-2 0 1 16,-1 0-1-16,-1 0-1 0,0 1-1 0,-3 0 1 0,-1 2 4 16,2-2 0-16,-3 0 2 0,-1-1-4 15,0 2-2-15,-2-1 1 0,1-1 4 16,-5 0 3-16,2 0 5 0,-1 0 4 0,-3 0 5 0,0 0 5 15,0 0 3-15,-1-1 1 0,0-1-1 0,2 2-8 16,-2 0-3-16,0 0-4 0,0 0-1 16,0 0 1-16,0-1-2 0,0 1-2 0,0 0-4 15,-2 0-3-15,1 0 0 0,1 0-1 0,-1 1 0 16,1-1-5-16,0 2-3 0,0 0-4 16,0 3-3-16,0 2 6 0,-1 5 3 0,-3 2 5 15,3 5-1-15,-2 2 3 0,1 1-1 0,2 3 0 16,-1 0 4-16,1 0-2 0,0 2-1 0,0 1-1 15,0-2 1-15,1 2-1 0,1 0 3 16,6-2 1-16,-3 0 0 0,0-2 2 0,1 0-2 16,-1-2-4-16,0-3 2 0,0-1-1 0,-2-1 0 15,0-3-4-15,0 1-2 0,-2 0-16 0,-1-1-23 16,0 0-32-16,0-1-47 0,0-2-59 0,-1 0-90 16,-2-5-212-16,2-2-1193 0</inkml:trace>
  <inkml:trace contextRef="#ctx0" brushRef="#br0" timeOffset="78694.9823">6984 10941 647 0,'0'0'406'0,"0"0"-200"0,0 0-54 0,0 0-1 15,0 0 14-15,0 0 16 0,0 0 13 16,0 0-2-16,0 0-9 0,0 0-22 0,0 0-29 15,0 0-25-15,0 0-28 0,93-110-27 0,-93 110-27 16,0 0-17-16,0 2-10 0,1 7 0 0,-1 3 8 16,2 5 9-16,2 6 5 0,-2 4 4 15,0 1 2-15,0 4-4 0,3 1 0 0,-2-1 1 16,4 0-10-16,-3-2 0 0,2-1-2 16,-2 0-5-16,2-2 5 0,-2-2-2 0,3-2 0 15,-4-4 1-15,0-3-3 0,1-1-1 0,-2-5 1 16,-1-2 1-16,-1-2-3 0,0-4 4 0,0-1 8 15,1-1 7-15,-1 0 19 0,0 0 9 0,0 0 6 16,0-7-10-16,0-3-18 0,-1-5-12 16,-1-4-12-16,-3-6 1 0,2-2-5 0,1-5 4 15,-3-1 3-15,1-3-5 0,3-5 6 0,-1-3-5 16,0-2-2-16,-1-1 2 0,2-3-6 0,0 1 2 16,0 1-2-16,1 2 3 0,0 3 0 0,0 6-2 15,0 5 1-15,0 6-6 0,1 6 5 16,2 4-4-16,3 3-2 0,2 1-3 0,-1 4-6 15,7 0-3-15,1 4 1 0,4 2 0 16,8 2 1-16,-3 3-5 0,4 7-13 0,-4 5-27 0,3 6-35 16,-5 2-49-16,0 1-61 0,-1 4-91 15,-2 0-223-15,-3-8-605 0,-10-6 67 0</inkml:trace>
  <inkml:trace contextRef="#ctx0" brushRef="#br0" timeOffset="79128.7152">7090 11096 2388 0,'0'0'101'0,"0"0"-23"16,0 0 15-16,0 0 18 0,0 0 16 0,0 0-14 15,0 0-43-15,0 0-28 0,0 0-16 0,0 0-15 16,0 0-9-16,59-120 0 0,-22 109-3 0,7-2 1 16,3 2 0-16,4-2 1 0,3 0 2 15,-1 2 0-15,5-2 1 0,-4 0-6 0,3 1 3 16,-4-1-1-16,-2 1-2 0,-2-3 4 0,-7 1-7 0,-4-4 4 15,-7 0 3-15,-6-1 0 0,-1-1 5 16,-9-1 4-16,-4 2 7 0,-3 0 7 16,-6 1 3-16,-2 0-3 0,0 1-2 0,0 0 3 15,-3 2 3-15,-4 0 9 0,3 2 1 0,-3 3-2 16,-1 1-3-16,4 3-5 0,-3 0-5 0,4 1-6 16,-4 2-4-16,4 1-5 0,-4 1-2 0,3 0-1 15,-3 1-8-15,-1 0 0 0,-3 4 0 0,0 5-3 16,-4 4 5-16,-2 4 3 0,-3 4-2 15,0 3 2-15,0 3-1 0,-1-1-2 0,3 3 1 16,2 3 0-16,0 0-1 0,4 4 0 0,2 0 0 16,0 0-2-16,5-1 3 0,0 1-1 15,4-3 0-15,1 2 1 0,0-3-1 0,6 0 0 16,1-2 0-16,4-2 1 0,5-2-5 0,1-2 2 16,0-1-4-16,4-3-15 0,3-2-19 15,-1 0-47-15,0-3-62 0,3-2-89 0,-2-3-179 16,-4-5-566-16,-9-1-643 0</inkml:trace>
  <inkml:trace contextRef="#ctx0" brushRef="#br0" timeOffset="79594.6322">7957 10684 0 0,'0'0'0'0,"0"0"0"0,0 0 0 16,0 0 0-16,0 0 143 0,0 0 259 0,0 0 10 16,0 0-31-16,0 0-84 0,0 0-31 0,0 0-64 15,0 0-33-15,0 0-5 0,84-110-31 16,-86 104-26-16,-4 0-28 0,-1 1-23 0,0 1-10 0,-3-1-7 15,-4 1-8-15,-1 1-12 0,-3 3-1 16,-3 0 1-16,-1 0 3 0,-4 5 5 16,4 3-4-16,-2 5-2 0,-3 1-1 0,3 4-3 0,-3 2 2 15,5 3-3-15,0 3-2 0,1 0-7 0,5 5 2 16,1 0-3-16,2 3-2 0,7 0 4 16,-1 0-5-16,4-1 2 0,2-1 1 15,1-2-2-15,3 0 4 0,7-1 0 0,1 0 5 0,5-1 1 16,4 0 2-16,2-4-1 0,2-1-1 15,5-5 2-15,-2 0-3 0,3-4 0 0,-2-1 0 16,6-6 1-16,1-1 0 0,1-3 0 0,-1-1-3 16,2-2-3-16,-2 0-1 0,1-5-3 0,-4-1-4 15,-2-3-8-15,-2 0-25 0,-4-1-35 16,-3-1-46-16,-4 0-51 0,-3 1-74 0,-4-3-167 16,-4 5-472-16,-3 1-640 0</inkml:trace>
  <inkml:trace contextRef="#ctx0" brushRef="#br0" timeOffset="80192.7769">7749 10999 1082 0,'0'0'674'0,"0"0"-473"16,0 0-57-16,0 0 28 0,0 0 23 16,0 0-1-16,0 0-45 0,0 0-52 0,0 0-46 15,0 0-24-15,0 0-13 0,0 0-6 0,0 0 4 16,0 0 1-16,70-28 0 0,-29 17-1 15,9 0-1-15,2-5-2 0,1 2 1 0,6-4 2 16,-3-2-1-16,-1 1 5 0,-4-2 2 0,-2-2 0 16,-6 1 3-16,-2-3 1 0,-5 3-1 15,-6 1 1-15,-6 0 5 0,-6 5 6 0,-5 1 11 16,-6 4 8-16,-4 2 0 0,-3 1 3 0,0 2-5 16,0 3-8-16,-3 1-9 0,-3 1-13 0,1 1-10 15,-3 0-9-15,-1 3-2 0,-2 7-1 0,-5 4 1 16,3 7 2-16,-5 3-3 0,4 5 3 15,-3 2-1-15,5 1 1 0,0 1 1 0,2 2-2 16,1-2-1-16,-1-2-1 0,6-1 2 0,-2-3 4 16,3-2-3-16,-1-2 1 0,3-2-2 0,0-3-3 15,1-2 4-15,0-4 0 0,0-2 1 16,0-5 0-16,0-1 0 0,0-4 1 0,0 0 5 16,1 0 13-16,-1 0 5 0,1-3 7 0,3-3-4 15,-1-5-11-15,-1-5-3 0,5-4-8 16,-3-3-1-16,4-2 4 0,0-4-6 0,0-4-2 15,2-3 0-15,-3-4-2 0,2-2 2 0,1 0 1 16,-1-2-1-16,1-1-4 0,-1 5 3 16,0 3 0-16,-4 3 3 0,2 8-3 0,0 8-1 0,-4 5-3 15,-1 4-2-15,3 6 1 0,-4 3-8 0,0 0-4 16,1 6-3-16,1 6 1 0,4 5 10 16,1 6 5-16,1 3 5 0,0 3-1 0,1 3-2 15,1-1-2-15,1 3 2 0,1-1 1 0,5 1 1 16,0 0 1-16,-2 2-2 0,5-3-2 0,2 1 3 15,0-3-1-15,-1-1 0 0,0-3 5 16,-1-2-8-16,-1 0 0 0,-1-4-2 0,-2-1-11 16,-3-1-18-16,-4-4-32 0,-1 1-52 0,-5-4-73 15,-2 1-100-15,-2-5-291 0,0-4-1114 0</inkml:trace>
  <inkml:trace contextRef="#ctx0" brushRef="#br0" timeOffset="81294.4678">8227 11014 2407 0,'0'0'71'16,"0"0"6"-16,0 0 33 0,0 0 14 0,0 0 12 15,0 0-27-15,0 0-54 0,0 0-25 16,0 0-15-16,0 0-6 0,0 0-4 0,121-108-1 0,-69 93-4 16,5 0 6-16,-2-3 2 0,4-1-3 15,2-1 2-15,-2-1-1 0,-3-2 1 0,2-2 4 16,-6 0 2-16,-1 1 4 0,-2 2 1 0,-9 4 5 15,-8 0 3-15,-4 5 7 0,-8 1 7 0,-8 4 0 16,-6 1 7-16,-4 3-1 0,-2 1-4 16,0 0-2-16,-7 2-13 0,-1 0-11 0,-3 1-11 15,-4 0-5-15,-5 5-3 0,-3 1 2 0,-2 3 7 16,-3 3-5-16,4 0 0 0,0 1-3 16,3 1-2-16,2 0 5 0,4 2 0 0,4-3 1 15,2 4-2-15,6-3-4 0,1 1 1 0,2-2 1 16,2 2 4-16,7-2-2 0,4 1 0 15,3-2-2-15,7 0-4 0,2 0 9 0,7-2-1 16,3 0 2-16,1 1-1 0,2-3-3 0,3 3-1 16,0 1 1-16,-2-1 6 0,0 0-6 0,-6 2 0 15,-4-1-2-15,-3-1-6 0,-8 1 7 16,-5-3-1-16,-5 0 4 0,-4-1 3 0,-4-1-7 0,0 1 2 16,-8 2 1-16,-2-2 3 0,-3 1-3 0,-7-2 1 15,-5 2-2-15,-3-2-5 0,-5 0 6 16,-1-1 0-16,2-2 1 0,-1 1 0 15,3 0-5-15,1-3-4 0,3 0-8 0,8-1-3 0,2-1-7 16,7 0-5-16,2 0-15 0,7-3-29 16,0-3-24-16,7-4-38 0,5-3-30 0,7-3-13 15,3-3-32-15,4-1-44 0,3-5-66 0,2-2-81 16,1-3-106-16,1-4-31 0,4-2 76 16,-4-3 318-16,-2 0 145 0,-1 2 0 0,-2-2 222 15,-5 6 277-15,-1 3 55 0,-2 4-85 0,-1 3-107 16,-3 4-86-16,-3 1-48 0,-1 3-29 0,-2 3-34 15,-2 5-26-15,-2-1-23 0,1 3-24 16,-2 1-16-16,-2 2-1 0,-1 0-16 0,-1 1-1 0,3-1-3 16,-3 1-3-16,0 1 2 0,0-2-4 15,0 1-3-15,-1 1-10 0,0-1 2 16,0 1-4-16,0 0-2 0,0 0 3 0,0 0-14 0,0 0-4 16,0 0-3-16,0 0-4 0,0 0-9 15,0 0-2-15,0 0 0 0,0 0 0 0,0 0 0 16,0 0 0-16,0 0 0 0,0 0 0 15,-1 0 0-15,1 0 0 0,0 0 0 0,0 0 0 0,0 0 0 16,0 0 0-16,0 0 0 0,0 0 0 16,0 0 0-16,0 0 0 0,1 0 0 0,-1 0 0 15,0 0 0-15,0 0 0 0,0 1 0 0,0-1 0 16,0 0 0-16,0 0 0 0,0 0 0 0,0 0 0 16,0 0 0-16,0 0 0 0,0 0 0 15,0 0 0-15,0 0 0 0,0 0 0 0,0 0 0 16,0 0 0-16,0 0 0 0,0 0 0 0,0 0 0 15,0 0 0-15,0 0 0 0,0 0 0 0,0 0 0 16,0 0 0-16,0 0 0 0,0 0 0 16,0 0 0-16,0 0 0 0,-1 0 0 0,1 0 0 15,0 0 0-15,0 0 0 0,0 0 0 0,0 0 0 16,0 0 0-16,0 0 0 0,0 0 0 0,0 0 0 16,0 3 0-16,1 0 0 0,1 0 0 0,4 2 0 15,-3-2 0-15,-1 3 0 0,3-1 0 16,-2 0 0-16,-2-1 0 0,2 1 0 0,0 0 0 15,-3-1 0-15,1 1 0 0,-1 1 0 0,0 1 0 16,0 2 0-16,0 1 0 0,-2 5 0 0,-3-1 0 16,2 5 0-16,-3 1 0 0,1 5 0 15,-3 1 0-15,0 4 0 0,2 1 0 16,-2 2 0-16,-1 1 0 0,1 0 0 0,3 1 0 16,-1-2 0-16,2 1 0 0,-3-2 0 0,6-2 0 0,-1-1 0 15,1-2 0-15,1-3 0 0,0-2 0 16,0-3 0-16,0-4 0 0,3-1-5 0,0-2-38 15,4-1-16-15,-4-2-19 0,3-3-22 0,-2-1-31 16,3-3-41-16,-2-2-77 0,0 0-301 16,-2-2-1184-16</inkml:trace>
  <inkml:trace contextRef="#ctx0" brushRef="#br0" timeOffset="81549.7633">9096 11154 2045 0,'0'0'-33'0,"0"0"-23"15,0 0 30-15,0 0 51 0,0 0 91 0,0 0 20 16,0 0-16-16,0 0-25 0,130-5-30 0,-87 2-22 15,3-2-15-15,9 1-11 0,0-2-4 0,2 1-5 16,-2 2-18-16,-4-3-63 0,0 0-205 0,-15 1-584 16,-13 2-511-16</inkml:trace>
  <inkml:trace contextRef="#ctx0" brushRef="#br0" timeOffset="81735.7298">9252 10553 1817 0,'0'0'652'0,"0"0"-643"15,0 0-32-15,0 0-23 0,0 0 2 0,0 0 1 0,0 0 20 16,0 0 20-16,0 0-1 16,0 0 4-16,153-46-2 0,-94 43-9 0,2 1-41 15,-13 1-214-15,-15 0-863 0</inkml:trace>
  <inkml:trace contextRef="#ctx0" brushRef="#br0" timeOffset="82526.3594">9773 10575 1154 0,'0'0'380'0,"0"0"-311"0,0 0 17 0,0 0 38 16,0 0 45-16,0 0 30 0,0 0-19 15,0 0-26-15,0 0-30 0,0 0-25 0,119-101-17 16,-99 98-15-16,-1 1-12 0,1 2-5 16,0 0-11-16,-4 6-6 0,1 5-7 0,0 3-6 15,-3 5 1-15,1 5 4 0,-2 7 3 0,-3 3 2 16,-2 7-3-16,0 2-1 0,-2 3-1 0,-2 0-1 16,1 0-4-16,-3-1-3 0,1-2-2 15,-1-3-4-15,-2-2 0 0,1-3 0 0,-1-2 0 16,0-3-3-16,1-4 1 0,-1-4-4 0,1-4-1 15,0-3 2-15,0-4-3 0,-1-4 3 0,0-2 2 16,0-2 7-16,0-3 10 0,0 0 11 0,0 0 12 16,0-3 0-16,0-4-7 0,-1-5-13 0,-5-3-13 15,-1-6-8-15,-2-2-5 0,-3-3 2 0,-3-3-1 16,0-2-2-16,-1-3 5 0,-1 0-2 16,3-4 0-16,-3-3-2 0,4 0-2 0,0-2 1 15,3-2-2-15,2-1 3 0,4 1-2 0,2-1 0 16,2 1-3-16,5 3-2 0,5 8 1 15,2 3-1-15,1 9-2 0,3 4-4 0,2 4-2 16,3 6-3-16,3 3 0 0,1 4 7 0,1 1-1 16,3 0 3-16,2 7 3 0,0 2-4 15,2 3 3-15,0 2 2 0,-1 4 1 0,-2 0-1 0,-1 2-1 16,-4 3-4-16,-1-1-1 0,-7 4 3 16,0 0-4-16,-10-1 0 0,-2-2 1 15,-5 2-1-15,-2-1 3 0,-9 1 2 0,-5 1 1 16,-4-2 2-16,-5 0-2 0,-3 0 0 0,-3-1 1 15,-3-1 4-15,-1-3-2 0,2 0 2 0,-1-4 2 16,3-3-4-16,4-2 3 0,1-3 4 0,5-3-1 16,8-2 3-16,1 0-1 0,4-1 1 0,4-1 1 15,4 0 3-15,0 0-1 0,2-1-4 16,2-4-5-16,7-2-9 0,1-1 0 0,4 0 1 16,5-1 0-16,4 0 3 0,3 1-2 0,4 2 1 15,2 0 1-15,0 2 0 0,3 1 0 0,1 3 1 16,0 0 0-16,2 1-1 0,2 7 1 15,1 3 0-15,-1 3-2 0,-3 3 3 0,2 1-1 16,-6 1-1-16,-6 0 0 0,-6 1 1 16,-7 0-4-16,-6-2 4 0,-7-3 1 0,-3 1-4 0,-7-1 11 15,-8-1-6-15,-8-2 1 0,-5 1 2 16,-6-2-7-16,-3-3 6 0,-8-2-2 0,-1-2 2 16,-4-3 2-16,0 1-1 0,-1-2 1 0,2 0-2 15,6-2 6-15,5-2-5 0,5-1-1 0,6-2 1 16,11 0-8-16,6-2-6 0,5-2-23 15,5-3-32-15,9-1-57 0,11-5-62 0,7-4-99 16,-6 6-261-16,-4 4-1086 0</inkml:trace>
  <inkml:trace contextRef="#ctx0" brushRef="#br0" timeOffset="82812.5956">10840 10383 2759 0,'0'0'124'0,"0"0"-43"0,0 0-25 16,0 0-9-16,0 0 20 0,0 0 5 0,0 0 1 0,0 0-7 15,0 0-14-15,0 0-5 0,0 0-19 16,-10 135 0-16,10-99-6 0,4 1-4 0,2 2 0 16,0-1-3-16,2-2 1 0,-1 4-2 0,0-5 1 15,2 1-3-15,-1-1-3 0,2-4 1 16,-1-1-6-16,-1-3 2 0,2-4 0 0,0-1-2 16,0-2 5-16,0-4-4 0,0-1 1 0,-1-3 1 15,0-3-1-15,1 0 0 0,0-2-2 0,2-2 3 16,-2 1-7-16,4-2 4 0,0-1-2 0,1 0-3 15,3-1 5-15,0-2-6 0,4 0-7 16,-1 0-13-16,2 0-17 0,0-3-19 0,-1-3-29 16,1-1-41-16,0-3-62 0,-1-1-109 0,-6 0-375 15,-5 5-981-15</inkml:trace>
  <inkml:trace contextRef="#ctx0" brushRef="#br0" timeOffset="83157.8929">11850 10315 2541 0,'0'0'126'0,"0"0"15"16,0 0-9-16,0 0 2 0,0 0 4 0,0 0-19 15,0 0-32-15,0 0-22 0,0 0-15 0,0 0-16 16,0 0-12-16,0 0-9 0,0 0-10 16,-100-82 1-16,83 99 3 0,-6 4 3 0,-3 5 3 15,2 5 4-15,-3 2-5 0,1 3 0 0,1 2 1 16,3 1-2-16,2 2 3 0,1-1-2 0,4 1-1 15,0-1 4-15,5-2-6 0,4-2-1 16,1 1 0-16,5-3-6 0,4 0 2 0,4-3 2 0,6-1 1 16,5-2 0-16,2-3 2 0,3-2 1 15,4-2-1-15,5-4 5 0,0-2-5 0,6-2-2 16,1-3 3-16,0-3-7 0,1-3 0 0,0-3-1 16,-4-1-2-16,-2 0 3 0,-4-6-3 0,-2-2-3 15,-8-1-9-15,-2-4-9 0,-8-4-11 16,-1-1-17-16,-6-4-18 0,-3-2-37 0,-1-5-32 15,-8 2-45-15,-6 1-63 0,-5 1-98 0,-6 5-224 16,5 7-390-16,5 5-217 0</inkml:trace>
  <inkml:trace contextRef="#ctx0" brushRef="#br0" timeOffset="83410.6942">11510 10774 1230 0,'0'0'703'0,"0"0"-381"0,0 0-74 15,0 0-7-15,0 0-3 0,0 0-23 16,0 0-49-16,0 0-54 0,0 0-37 0,0 0-24 0,0 0-18 15,0 0 0-15,0 0-2 0,0 0-3 16,86-33-1-16,-50 27-6 0,5 0 0 0,3-1-3 0,2 1 0 16,0 1 0-16,1-1-3 0,1 3-4 15,-4-2-2-15,0 1-2 0,-2 1-3 0,-3-2 0 16,-3 0 1-16,-3 1-5 0,-4 3 2 0,-5-1-3 16,-9-1-1-16,-3 2 5 0,-6 0-1 15,-3 0 1-15,-3 1-5 0,0 0-7 0,-3 0-11 16,-4-2-13-16,-4 1-12 0,-6 0-18 15,-4 0-11-15,-1 1-17 0,-7-1-26 0,1 0-50 16,-1-2-129-16,7 1-612 0,8 0-776 0</inkml:trace>
  <inkml:trace contextRef="#ctx0" brushRef="#br0" timeOffset="85980.871">2190 12777 2034 0,'0'0'222'0,"0"0"-117"0,0 0 27 0,0 0 16 15,0 0 3-15,0 0-14 0,0 0-41 16,0 0-30-16,0 0-6 0,0 0-7 0,0 0-8 16,0 0-6-16,-71 10-13 0,77-10-9 0,1 1 8 15,8 0 12-15,5 1 10 0,9 0 15 0,4-2-6 16,9 0-9-16,-1 0-8 0,7-3-9 0,-2-3-2 16,3 1-1-16,-1-2 0 0,-3 0-5 0,-5 1-3 15,-5 1-6-15,-6 1-6 0,-7 0 0 16,-8 1-1-16,-1 1 0 0,-6 1-1 15,-2 0-1-15,-3 1-3 0,-1-2 0 0,-1 2 1 0,0 0-2 16,0 0 0-16,0 0-1 0,0 0-8 16,0 0 6-16,0 0-5 0,0 0-3 0,-1 0 1 15,0 0-12-15,0 0-6 0,-1 0-13 0,2 0-15 16,-1 0-18-16,-1 0-27 0,2 0-40 0,0 2-39 16,-1 2-55-16,1 1-199 0,0-2-1122 0</inkml:trace>
  <inkml:trace contextRef="#ctx0" brushRef="#br0" timeOffset="86584.4278">4319 12238 1665 0,'0'0'217'16,"0"0"-32"-16,0 0-17 0,0 0 4 15,0 0 1-15,0 0-19 0,0 0-33 0,0 0-26 16,0 0-24-16,0 0-23 0,0 0-15 0,0 0-11 15,0 0-3-15,-121-114-8 0,105 114-9 0,-2 1-1 16,-2 7-4-16,-3 5 1 0,-6 5 3 0,-1 4-2 16,-2 4 1-16,-1 5 4 0,0 4 3 0,0 3 3 15,3 1 0-15,3 2 0 0,2 0-6 16,3-1 12-16,6 0-1 0,1-2-2 16,9-1 2-16,2-2-13 0,4-4-2 0,4-2 2 15,6-2 0-15,5 0 11 0,3-2 5 0,3-2-1 0,3-3-4 16,4-4-4-16,4-4-2 0,3-2 3 15,3-6 8-15,6-1-6 0,-1-3-3 0,2-1-1 16,-1-7-3-16,-2-2-3 0,-2-2-1 0,-3-1-6 16,-3-1-9-16,-4 0 1 0,-4-2-7 15,-7 0-8-15,-1 1-15 0,-5-1-30 0,-2 1-41 16,-5 1-69-16,-2 1-120 0,-3 2-390 0,0 5-893 0</inkml:trace>
  <inkml:trace contextRef="#ctx0" brushRef="#br0" timeOffset="86983.9349">4764 12257 2838 0,'0'0'121'0,"0"0"-15"15,0 0 1-15,0 0 4 0,0 0-9 0,0 0-26 16,0 0-20-16,0 0-19 0,0 0-18 15,0 0-9-15,0 0-22 0,0 0-1 0,0 0 1 16,-45-2 0-16,41 25 15 0,0 4-1 0,1 5-2 16,1 0 0-16,-1 2-1 0,2-2 2 0,1 4 1 15,0-2 3-15,0-2-3 0,0-1-3 16,1-1 0-16,4-2-1 0,-1-4 4 0,4-3 0 16,-3-4 0-16,3-2 2 0,0-4-3 0,1-2 2 15,-2 0 2-15,3-5 2 0,-1 0 2 16,-1-3 4-16,3 0 0 0,-1-1-1 0,3 0 6 15,2-5-1-15,0 0-2 0,2-4-1 0,1 1-4 16,1 0-5-16,-1-1 3 0,0 0 1 16,-1 2-8-16,3-3 2 0,-4 2-4 0,-1-1-4 0,0 2 3 15,-2 2-3-15,-2 1-6 0,-4 1-5 16,-2 2-9-16,-1 1-14 0,0 0-11 0,-4 0-21 16,3 5-40-16,-3-1-48 0,0 5-82 0,0-3-228 15,0-1-945-15</inkml:trace>
  <inkml:trace contextRef="#ctx0" brushRef="#br0" timeOffset="87365.8868">5401 12166 2900 0,'0'0'80'0,"0"0"4"0,0 0 16 16,0 0 4-16,0 0-3 0,0 0-11 15,0 0-30-15,0 0-22 0,0 0-16 0,0 0-25 16,0 0-7-16,0 0 0 0,0 0 4 0,0 0 8 16,-55 41 1-16,55-11 0 0,0 2-7 15,0 1 5-15,0 3-1 0,5-1 1 0,0 2 6 16,1-3-4-16,2 1-1 0,4-2 0 0,-1-1-5 16,4-3 3-16,-1-2 3 0,2-5 1 15,-1-1-2-15,4-5 2 0,-2-2-2 0,3-5 3 0,0-3 2 16,-1-4-1-16,-1-2 1 0,1 0 2 15,1-7 0-15,1-3 2 0,-2-3 1 0,1-4-2 0,0-4-1 16,-4-1 0-16,0-1-3 0,-5-4 0 16,-3-1 1-16,-2-1-4 0,-2 0-6 0,-4-3-3 15,0 0-5-15,-9-1-5 0,-1 3-2 0,0 2-9 16,-1 3-12-16,-1 3-6 0,2 4-13 16,-1 6-16-16,3 2-21 0,3 4-49 0,2 4-81 15,2 2-171-15,1 0-543 0,0 1-659 0</inkml:trace>
  <inkml:trace contextRef="#ctx0" brushRef="#br0" timeOffset="88061.6666">6088 12140 2882 0,'0'0'132'0,"0"0"-22"0,0 0 7 15,0 0 2-15,0 0-6 0,0 0-16 0,0 0-17 16,0 0-23-16,0 0-16 0,0 0-20 15,0 0-17-15,0 0-8 0,0 0-4 0,0 0 3 0,-37-57 0 16,36 82 6-16,-2 2-3 0,2 7 4 16,1-1 2-16,0 2-5 0,1 0 4 0,3 1-5 15,0 0-1-15,3-1 3 0,-2-2 0 0,0-1 1 16,-1-4-1-16,1 0 0 0,-2-5 0 16,1-2-2-16,-1 0 5 0,-1-4-3 0,0-7 0 15,0-1-1-15,1-3 0 0,-2-2 2 0,-1-3 0 16,0-1 6-16,1 0 5 0,-1 0 9 0,0 0 10 15,0-6 3-15,0-3-4 0,0-5-11 16,0-4-9-16,0-4-8 0,-1-4-2 0,0-1 4 16,-2-2 0-16,1-3 1 0,0-3-3 0,1 0 0 15,0-3-2-15,-2 0 0 0,0-2 5 16,1 1-5-16,2 2 1 0,0 2-2 0,0 6-1 16,0 6 1-16,0 7 1 0,0 7 0 0,0 4-2 15,0 3-7-15,0 2-11 0,1 1-8 0,5 6 5 16,-1 4 2-16,4 5 10 0,5 5 9 0,1 4-4 15,3 3 6-15,0 1-1 0,2-1 2 0,3-1 1 16,-1-2-4-16,0-1 1 0,0-2-1 0,1-2 4 16,-3-1-3-16,-2-5 2 0,0-2-2 15,0-3-2-15,-6-2 4 0,1-3 1 0,-3-3 2 16,3-1 2-16,-1-2 1 0,-1-5 1 0,1-3-2 16,-1-2 2-16,0-1-2 0,3-3 0 15,-2-3 2-15,0-1-5 0,-2-1 4 0,-2-2-1 16,-2 0 2-16,2-4 2 0,0 1-3 15,-4 0-2-15,2 0-1 0,-3 1 1 0,4 3-2 0,-5 3 2 16,1 4-1-16,1 5-4 0,-3 6 5 16,-1 1-2-16,0 3-1 0,0 0-4 0,0 6-10 15,0 6 1-15,1 7 0 0,0 9 5 0,1 5 8 16,1 5-2-16,1 2 2 0,-1 3-3 16,4 2 4-16,-4-1 0 0,3-2-1 0,-2 0 2 15,4-3-2-15,1-1-3 0,-2-3 0 0,1-2 2 16,2-6-5-16,0-1 6 0,-1-5 0 0,-1-6-3 15,1-2 5-15,-6-3-4 0,1-5-2 0,-1-1-2 16,-2-3-13-16,-1-1-13 0,0 0-21 16,0-3-41-16,-1-2-59 0,-5-4-153 0,4 0-921 15,-1 4-541-15</inkml:trace>
  <inkml:trace contextRef="#ctx0" brushRef="#br0" timeOffset="89533.7098">7027 12050 1862 0,'0'0'130'0,"0"0"5"0,0 0 27 0,0 0 19 15,0 0 15-15,0 0-15 0,0 0-37 16,0 0-35-16,0 0-42 0,0 0-37 0,0 0-28 16,0 0-4-16,0 0-2 0,0 0 10 0,23-13 9 15,-18 46-1-15,-2 2 1 0,1 4-1 0,0 3-4 16,0 1 3-16,2 0 0 0,-3 1 0 0,3-1 2 15,-3-2 0-15,3-6-5 0,-2-1 0 0,-1-3 0 16,1-4-6-16,-2-4 5 0,0-5 0 16,-1-4-2-16,2-3 7 0,-1-4-5 0,-1-3 2 15,-1-2 9-15,1-2 13 0,-1 0 14 0,0 0 14 16,1-2 8-16,-1-5-18 0,0-5-11 16,0-6-17-16,1-5-18 0,-1-5 6 0,0-2-5 15,0-3 1-15,0-3-1 0,-2-1-6 0,-5-3 3 16,2-1-3-16,-4 1 1 0,-1-2-3 0,-3 0 3 15,-1-1 1-15,2 2-1 0,-5 5 5 0,4 3-5 16,-1 5 1-16,-1 7-2 0,4 4 0 16,1 4-1-16,6 4-1 0,-2 3-1 0,5 4-2 15,1 1-1-15,0-1-7 0,0 2-9 0,0 0-1 16,7 0-5-16,2 0 6 0,5 0 9 0,4 0 4 16,5 0 3-16,0 3-1 0,5-1-1 15,0 0-6-15,-2 2 4 0,3 1-1 0,-1 0-4 16,3 2 7-16,-1 2-1 0,-1 0 2 0,-1 4 5 15,-3-2-5-15,-3 1 1 0,-4 0 0 0,-1 3-1 16,-10-1-4-16,0 1 0 0,-7-2-1 16,0 1-2-16,-8 0 14 0,-3 0-4 0,-4 0 2 15,-4 0 5-15,-3 2-7 0,-4-3 5 0,3-1 0 16,1-3 1-16,2 1-2 0,2-2 2 0,6-2 0 16,4-1-5-16,-1-1 7 0,7-3-8 15,1-1-3-15,1 0-3 0,0 0-10 0,1 0-4 16,3-1 2-16,4-3 3 0,1-3 6 0,2-2 9 15,7-4 5-15,-2 1-3 0,3-5 5 0,1-1-3 16,0-1-2-16,2 1 3 0,2-2-5 16,-2 1 6-16,0-1 1 0,-1 2 5 0,1-1 8 15,-2 2 5-15,1 2 5 0,-1-1 4 16,-2 3 4-16,0 0-1 0,-6 3 0 0,0 2 2 0,-3 3-8 16,-3 2 0-16,-3 3-3 0,-2 0-8 0,-1 0-2 15,0 0-4-15,0 1-3 0,0 6-1 16,1 5 7-16,5 3-4 0,-3 4 2 0,0 6 0 15,3-1-11-15,-3 3 6 0,4 0-3 0,-3-2-1 16,4 1 3-16,0-1-2 0,-1 0 0 0,-1-3-2 16,3 1 5-16,0-2-4 0,1-2-2 15,0 0 5-15,0-4-9 0,1-3 6 0,0-3 1 16,-1-2-3-16,0-2 7 0,0-2-1 16,0-2 3-16,-1-1 2 0,3 0 8 0,-2-5-4 15,6-4 1-15,0-4 1 0,3-3-13 0,0-4 8 16,1-2-1-16,-2-2-2 0,-1-1 7 0,1-3-6 15,-1-3 1-15,-3 0-3 0,-2-1-2 0,-2 0 0 16,-1 4-1-16,-3 4 4 0,-3 4-5 16,-2 6 4-16,-1 2 1 0,0 5-3 0,0 4 8 15,0 0-7-15,0 3-1 0,-1 0-6 0,1 1-9 16,-2 8 3-16,-3 3-2 0,2 6 4 16,-5 6-4-16,3 3 7 0,-3 3 2 0,1 2-1 0,1 1 9 15,-1 1-7-15,-1 1-1 0,3-1 0 0,-2 2-3 16,-2 0 2-16,4-2-1 0,-1-1 2 15,3-1-5-15,-2-4 5 0,3-1 3 0,1 0-3 16,0-5 7-16,1-1-6 0,0-3-3 16,0-2 2-16,0-4-3 0,0-4 0 0,0-2 1 0,0-3 3 15,0-2 0-15,0-1-3 0,0 0 3 16,1 0-4-16,-1 0 4 0,0 0 1 0,0 0 0 16,0-1 0-16,0-1-6 0,0-1 2 0,1-3-1 15,-1-1 1-15,0 1 4 0,1 0-5 16,-1 2 2-16,0-1-3 0,1 0-1 15,-1 1 3-15,3 2-2 0,-3 0 1 0,1 0-4 0,-1 1-1 16,0 0 0-16,0 1 1 0,0-1 5 16,0 1-3-16,0 0 2 0,0 0 0 0,0 0-2 15,0 0 3-15,0 0-1 0,0 0 1 0,0 0 0 16,0 0 0-16,0 0 1 0,0 0-1 0,0 0 3 16,0-1-3-16,0 1-1 0,0 0-6 15,0 0-9-15,0 0-2 0,0 0-7 0,0 0-7 16,-1-2-12-16,-2 1-15 0,1-1-17 0,1-1-18 15,-3-1-8-15,-2 1-26 0,3 0-47 0,-4 0-111 16,3 1-416-16,-2 0-970 0</inkml:trace>
  <inkml:trace contextRef="#ctx0" brushRef="#br0" timeOffset="94270.3942">15777 5306 1878 0,'0'0'69'0,"0"0"-30"16,0 0-61-16,0 0-15 0,0 0 0 0,0 0 22 16,0 0 15-16,0 0 4 0,0 0 6 0,0 0-11 15,0 0 14-15,0 0 27 0,-4 17 25 16,7-2 28-16,-1 2 4 0,3 2 1 0,0 2-10 15,0 1 0-15,-1-2-9 0,3 0-12 16,-1 0 0-16,2-2-12 0,1-2-1 0,0 0-1 0,2 0-7 16,-1-1 1-16,1-1 1 0,0 2 5 15,0-4-3-15,3 1-2 0,0-1-5 0,-2-1-9 16,5-1 3-16,-4-1 3 0,6-1 0 16,0-3 8-16,2 0 2 0,2-3 2 0,7-2 1 15,2-1 0-15,7-6-10 0,7-4-3 0,3-4-5 16,8-3-14-16,5-3 5 0,7-4-6 0,3-2-3 15,3 1 1-15,0-3-4 0,-4 0-1 16,-5 0 0-16,-2 2 0 0,-10-1-2 0,-8 5-2 16,-7 1 1-16,-10 5-7 0,-8 3 8 0,-5 5 1 15,-9 2-5-15,-1 2 2 0,-5 2-5 0,2 2-5 16,-3 1-4-16,0 0-2 0,0 0-10 16,0 0-9-16,0 0-11 0,0 0-24 0,0 1-4 15,3 4-11-15,-1 4-13 0,3 4 2 0,-1 1-20 16,-1 6-24-16,0 4-21 0,-3 2-46 0,0 5-66 15,-2-7-196-15,1-8-925 0</inkml:trace>
  <inkml:trace contextRef="#ctx0" brushRef="#br0" timeOffset="96124.6986">16124 6997 0 0,'0'0'0'0,"0"0"110"0,0 0 22 16,0 0 17-16,0 0 36 0,0 0 10 0,0 0 10 15,0 0-3-15,0 0-40 0,0 0-71 16,0 0-93-16,0 0-84 0,37-47-38 0,-37 51 27 16,0 2 69-16,0 4 68 0,0 1 49 0,0 1-2 15,0 2-2-15,0 1-21 0,0 1-12 0,0-1-9 16,0-1-14-16,0 0 4 0,0-2-5 16,1 1 13-16,0-5 9 0,2 2 13 0,3-1 17 15,-3-1 1-15,3-1-1 0,-1-1-5 0,3 0 1 16,-1 0 7-16,2-1 11 0,1-2 10 15,1 1-1-15,1-2-5 0,5-2-11 0,0 0-11 16,5 0-14-16,4-5-4 0,2 0-3 0,1-4-4 16,2-1 3-16,2-1-13 0,0-3-3 15,5-1-7-15,0-1-9 0,-2-2 2 0,2 0-5 16,-4-1-3-16,2 3-2 0,-4-2-3 0,-2 2-2 16,-2 1-1-16,-3 3 7 0,-3 0-8 0,-1 1-1 15,-3 2-2-15,-3 1-7 0,-2 3 5 16,-3 0 0-16,-3-1-1 0,-2 5 1 0,-3-1-2 15,2 1 0-15,-3 1 0 0,0 0 1 0,-1 0-3 16,0 0-2-16,0 0-2 0,0 0-7 0,0 0 8 16,0 0-1-16,0 0 1 0,0 0 1 0,0 0-2 15,0 0 3-15,0 0-1 0,0 0 6 16,0 0-6-16,0 0-1 0,0 0-3 0,0 0-10 16,0 0-4-16,0 0-14 0,0 0-24 0,0 0-32 15,0 0-27-15,-1 3-42 0,-2 5-58 16,0 1-131-16,-1-1-369 0,2-3-774 0</inkml:trace>
  <inkml:trace contextRef="#ctx0" brushRef="#br0" timeOffset="97184.3545">18012 8953 439 0,'0'0'215'0,"0"0"20"0,0 0-45 0,0 0 0 15,0 0 17-15,0 0 13 0,0 0-20 16,0 0-22-16,0 0-29 0,0 0-41 0,0 0-39 16,0 0-37-16,0 0-27 0,-22-66-29 15,22 67-30-15,0 5 3 0,0 4 14 0,0 4 25 0,-1 6 35 16,1 3 9-16,0 3 2 0,0 3 1 0,2 2 1 16,4 1 2-16,2-1-2 0,2-3-1 15,4-2 2-15,0-1 1 0,4-3 4 0,1-2 6 16,-1-1 3-16,1-2 3 0,2-2 1 0,0-2 3 15,0-3 0-15,1-3 3 0,2-2 6 16,0-3-3-16,1-2-4 0,3 0-6 0,0-4-6 16,5-5-3-16,0-3-3 0,3-4-5 0,1 1-10 15,3-4-5-15,0-3-3 0,0 3-1 0,-1-5 5 16,-3 1-2-16,1-2-2 0,-2 0-2 16,2-2-8-16,-4 1 0 0,1 0-2 0,-5 5 0 15,-1 1-2-15,-7 4-1 0,-2 3-4 0,-7 4-3 16,-2 3 10-16,-4 1-4 0,-3 3-1 15,-3 2 0-15,0 0-12 0,0 0-5 0,0 0-6 16,0 0-14-16,0 0-18 0,0 0-29 0,-4 2-13 16,-2 4-26-16,-3 5-38 0,-3 4-60 0,2-3-196 15,1-4-798-15</inkml:trace>
  <inkml:trace contextRef="#ctx0" brushRef="#br0" timeOffset="105516.0529">2335 14486 2307 0,'0'0'36'0,"0"0"-39"0,0 0 22 0,0 0 44 15,0 0 52-15,0 0 27 0,0 0-4 16,0 0-27-16,0 0-33 0,0 0-25 0,0 0-20 15,0 0-14-15,-57-23-17 0,61 22-1 0,5 0 2 16,7-1 5-16,3 1 11 0,5-1 0 0,5-1 0 16,4 2 2-16,7-1-2 0,2 0-3 15,1 1 3-15,4-2 1 0,-2 0-4 0,2-1 3 16,-5 1-3-16,3 1-2 0,-3-1-1 0,-5 1-2 16,-5 0-5-16,-6 0-3 0,-5 1-2 15,-5 0-5-15,-5 1-4 0,-5-1-7 0,-3 1-16 16,-2-1-27-16,-1 0-47 0,0-1-72 0,0 2-144 15,-1 0-498-15,-1-1-799 0</inkml:trace>
  <inkml:trace contextRef="#ctx0" brushRef="#br0" timeOffset="106313.5908">3926 13878 2408 0,'0'0'42'0,"0"0"-10"16,0 0-9-16,0 0 2 0,0 0 27 0,0 0 17 15,0 0 14-15,0 0-1 0,0 0-20 0,0 0-23 16,0 0-17-16,0 0-10 0,0 0-5 0,73-120 2 16,-50 113-1-16,2 2-3 0,1-1 0 0,1 2-2 15,-4 1-1-15,1 0 1 0,-3 2-2 16,-1-2 1-16,-2 1-3 0,-2 0 2 0,-2 1-3 16,-2 1 2-16,-5 0 0 0,-1 0-5 0,-3 0-1 15,-1 0-1-15,-2 0 2 0,0 0 4 16,0 0 5-16,0 0-1 0,0 0-1 0,-3 0-2 15,1 0-7-15,1 0-2 0,-3 0-5 0,1 0-6 16,0-2 0-16,-2 1-2 0,3 1-9 16,-2 0-13-16,1 0-23 0,0 0-30 0,0 0-23 15,1 0-12-15,-2 0 4 0,2 0 27 0,-2 0 30 16,0 0 26-16,3 0 23 0,-1 0 9 0,1 0 7 16,0 0 9-16,1 0 6 0,0 1 10 0,0-1 6 15,0 0 7-15,0 0 8 0,0 0 12 0,0 0 11 16,0 2 4-16,0-2 0 0,0 0-10 0,0 0-14 15,1 1-11-15,-1-1-11 0,0 1-9 16,1 0-6-16,1 0 8 0,-2 3 6 0,2 3 10 16,1 3 11-16,-1 2-5 0,1 3-1 0,-1 2 1 15,1 6-5-15,-1 1 0 0,0 4-2 0,-2 3-7 16,0 0-5-16,0 3 5 0,0 2-9 16,0 0-2-16,0 2 0 0,0-3-13 0,0-2 6 15,0-1 0-15,0 0 0 0,0-1 4 0,0-2-3 16,0-3-1-16,1-2-2 0,0-3 1 15,1-3-7-15,0-2-4 0,-2-3-10 0,0-1-30 16,0-3-29-16,0-1-45 0,0-3-43 0,-5-1-31 16,0-1-53-16,-1-2-68 0,-3 1-113 0,-1-2-174 15,2 0-31-15,3 0 519 0</inkml:trace>
  <inkml:trace contextRef="#ctx0" brushRef="#br0" timeOffset="106504.1008">3956 14364 0 0,'0'0'0'15,"0"0"0"-15,0 0 238 0,0 0 177 0,0 0-49 16,0 0-52-16,0 0-54 0,0 0-64 16,0 0-60-16,0 0-39 0,0 0-7 0,0 0 1 15,0 0 9-15,0 0-3 0,84-16-19 0,-46 12-17 16,5-1-16-16,4-2-17 0,5 1-11 16,2-1-10-16,3 0-3 0,-3 1-8 15,2 1-3-15,-3 0-14 0,-3-1-23 0,-6 0-66 16,-3 1-178-16,-11 0-442 0,-12 1-706 0</inkml:trace>
  <inkml:trace contextRef="#ctx0" brushRef="#br0" timeOffset="107099.6654">4715 13863 2296 0,'0'0'52'0,"0"0"-12"15,0 0-3-15,0 0 25 0,0 0 38 0,0 0 29 16,0 0 12-16,0 0-14 0,0 0-27 0,0 0-30 15,0 0-23-15,0 0-29 0,0 0-20 0,0 0-15 16,-14-91-7-16,14 104 8 0,1 4 7 16,4 7 12-16,-1 3-3 0,1 6 4 0,1 2-2 15,2 2-2-15,-2 0 5 0,1-2-5 0,1 3 1 16,-2-5 2-16,0-1-8 16,0-2 6-16,-1-4-3 0,1-2 2 0,-3-1 2 0,2-6-1 15,-1-1 2-15,-2-3-3 0,-1-4 4 0,1-2-2 16,-1-4 4-16,-1-1 8 0,0-2 5 0,0 0 23 15,0 0 13-15,0-2 4 0,0-5-9 16,0-7-19-16,0-2-14 0,0-6-13 0,0-4 3 16,0-3-1-16,0 0-1 0,0-4 1 0,0-2-5 15,0-4 2-15,-1 0-1 0,-1-3 0 0,-1 1 2 16,2 1-1-16,-4-1 0 0,0 6-1 16,2 2 7-16,1 5-8 0,0 8 0 0,1 4 3 15,1 7-11-15,0 3 7 0,0 2-8 0,0 4-8 16,0 0-14-16,4 3-4 0,1 4 5 0,5 5 8 15,-1 4 18-15,2 5-1 0,2 3 2 16,1 4 3-16,0 0-8 0,2 1 8 0,0-1-3 16,2 1-2-16,-1-3 8 0,2 1-5 0,1-4 2 15,2 2-1-15,1-3 1 0,0-1 0 0,5-3 1 16,-2-4 2-16,0-1-3 0,-3-4 7 0,0-3 1 16,-2-5 2-16,-1-1 6 0,-3 0-4 15,1-5 3-15,-4-2-1 0,1-5-1 0,-4 0 2 16,0-6-4-16,0-2 2 0,-2-3-7 0,0 0 1 15,-3-4-4-15,-4 0-1 0,0-3 4 0,-2 2-4 16,0-3-1-16,-3 3-3 0,-3 0-1 16,2 2-3-16,-2 3-5 0,1 4-2 0,0 4-15 15,1 5-2-15,-1 3-9 0,3 2-26 0,1 4-27 16,-1 1-51-16,2 1-36 0,0 9-19 16,0 2-39-16,0 5-94 0,0-2-311 0,3-4-845 0</inkml:trace>
  <inkml:trace contextRef="#ctx0" brushRef="#br0" timeOffset="107508.4295">5593 13804 2675 0,'0'0'142'16,"0"0"-47"-16,0 0-24 0,0 0-2 0,0 0 13 0,0 0 16 16,0 0-3-16,0 0-8 0,0 0-30 15,0 0-28-15,0 0-22 0,0 0-25 0,0 0-7 16,32-53 1-16,-29 68 6 0,4 7 14 0,1 6 11 15,1 4 1-15,0 3-4 0,0 0 1 16,-2 0-4-16,2 1 2 0,-3-4-1 0,-1 2 0 0,0-3 1 16,-1-5-1-16,-2-2 3 0,2-2-1 15,0-3-1-15,-2-3 0 0,1-1-1 0,-2-4 0 16,2-2-1-16,-2-3 1 0,-1-3 2 0,0 0 0 16,1-3 4-16,-1 0 10 0,0 0 13 15,0-3 11-15,1-2-2 0,-1-5-6 0,0-3-12 16,0-4-11-16,0-5-2 0,0-3-2 0,0-2 0 15,-1-4-4-15,0-1 3 0,-3-4-3 16,1 1 2-16,1-2 3 0,1 0 4 0,0 0-1 16,1 1-2-16,0-3-4 0,2 4-6 0,2 4 0 0,1 6 1 15,0 6-3-15,0 5 1 0,0 4-4 16,1 2-3-16,-3 2-3 0,3 1-6 0,-2 2-3 16,4 1-6-16,3 2-1 0,2 0-5 15,3 0-7-15,2 7-10 0,0 2-27 0,-2 4-39 16,2 1-81-16,-7 4-166 0,0-4-574 0,-7-5-719 15</inkml:trace>
  <inkml:trace contextRef="#ctx0" brushRef="#br0" timeOffset="107945.9961">5584 14001 2522 0,'0'0'88'16,"0"0"-43"-16,0 0-29 0,0 0-19 0,0 0 6 15,0 0 21-15,0 0 22 0,0 0 6 0,131-74-12 16,-97 63-7-16,7 0-12 0,6 2-8 0,1-1-4 16,3-3-4-16,2 1-1 0,-1-2-1 15,-1 0 1-15,-3-1-1 0,-4-1-2 0,-3 0 0 16,-2-2-1-16,-7-2 4 0,-2 1 3 0,-5 1 2 16,-4-2 6-16,-6 3 5 0,-2 0 14 0,-4 0 9 15,-1 2 12-15,-5 1 7 0,2 1 2 0,-4 2 1 16,-1-1-2-16,0 5-2 0,0-1-8 15,0 5-8-15,-1 1-9 0,1 2-10 16,0 0-8-16,-2 0-11 0,2 0-7 0,-4 5-4 16,2 7 0-16,-1 5 4 0,-3 4 2 0,3 4 3 15,-4 3-1-15,2 3 0 0,-1 1 1 0,0 1-3 16,1 2 4-16,-2-2-3 0,3 1 3 0,-4-2 0 16,5-1-4-16,-3-1 3 0,4-1-3 0,2-4 0 15,0 0 7-15,5 0-1 0,1-5 3 16,5 0-3-16,2-2 2 0,4-4 1 0,2 1 3 15,6-5 8-15,2 0-9 0,4-2-3 0,3-2-4 16,0-2-8-16,-2-1 5 0,-1-2-2 0,-1-1-3 16,0 0-10-16,-6-4-20 0,2 0-30 15,-5-2-39-15,-3-1-50 0,-3 0-116 0,-2 1-428 16,-6 1-1031-16</inkml:trace>
  <inkml:trace contextRef="#ctx0" brushRef="#br0" timeOffset="108328.4966">7304 13628 2578 0,'0'0'65'16,"0"0"-5"-16,0 0 27 0,0 0 10 0,0 0 18 16,0 0-5-16,0 0-23 0,0 0-16 0,0 0-20 15,-122-83-12-15,104 85-11 0,-4 8-10 0,0 4-4 16,0 4-5-16,-1 6-1 0,-3 2 0 15,3 4 4-15,-2 3 1 0,5 4 1 0,3 1-1 16,2 1-5-16,8 0 2 0,3-1-3 0,4-2 2 16,5-2 2-16,7-1-6 0,1-3 0 15,6-1-3-15,3-2 4 0,3-4-4 0,0-2 0 16,4-3-3-16,2-2-9 0,1-3 10 0,4-3-1 16,-2-3 4-16,4-4 3 0,-4-3-6 0,1 0 2 15,-4-3-2-15,-4-5-4 0,1-4 7 16,-1-3 0-16,-5-2 0 0,-1-2-2 0,-2-5 2 15,-6-3-1-15,-2-4 0 0,-3-1 3 0,-5-4-8 16,-3-1-5-16,-1 0-5 0,-9-3-5 16,-2 1-1-16,-2 2 0 0,-4 4-1 0,-1 3-13 15,0 4-1-15,-1 5-19 0,5 2-22 0,-2 3-33 16,5 3-83-16,2 6-199 0,4 2-1020 0</inkml:trace>
  <inkml:trace contextRef="#ctx0" brushRef="#br0" timeOffset="108892.7706">7816 13445 2963 0,'0'0'41'0,"0"0"10"0,0 0 28 0,0 0 20 15,0 0 11-15,0 0-14 0,0 0-32 16,0 0-19-16,0 0-21 0,0 0-14 0,0 0-9 15,0 0-5-15,0 0 3 0,-58-19 5 0,64 35-3 16,-1 3 1-16,4 5 0 0,1 3-7 0,0 6 8 16,2 1 1-16,-2 1-2 0,1 1 3 15,0-1-5-15,0 3 0 0,-1-2 3 0,1-1 5 16,2-3-5-16,-3-1 1 0,1-2-3 0,-1-5-6 16,0-2 8-16,0-2 2 0,0-3 1 0,-1-2 3 15,-1-3-2-15,1-3-1 0,0-3 7 0,1-2 6 16,-1-3-2-16,0-1 3 0,0 0-3 15,1 0-6-15,0-5 7 0,4-4-4 0,-3-1-2 16,4-3-3-16,-1-2-3 0,-1-1-3 16,3 0 1-16,-4 0 2 0,4-2-5 0,-4-2 1 0,0 0-3 15,1 0-8-15,0 0 9 0,-1 2-1 16,-3 3 0-16,-2 3 4 0,0 4-10 0,0 4-3 16,-3 2-4-16,1 2 2 0,-1 3-4 0,2 3 2 15,-1 3 4-15,5 2-5 0,-1 4 10 0,1 1 4 16,1 2 2-16,-1-2 4 0,2 2-5 15,3-2-2-15,-2-2 1 0,1 0 1 0,3-3 0 16,1-1 2-16,-3-3-3 0,4-2 0 0,1-2 3 16,-2-2 1-16,1-1 3 0,-4-2 4 15,4-7-5-15,-1 0-2 0,-4-4 1 0,3-2 1 16,-5-3-1-16,-1-4 2 0,0-2-4 0,-3-2-8 16,-5-3 4-16,1-1-1 0,-4-1-1 0,0 1 1 15,-7 1-14-15,-2 0-8 0,-2 3-9 0,-3 0-21 16,-3 2-26-16,-2 1-59 0,-3 2-132 0,3 6-765 15,8 5-688-15</inkml:trace>
  <inkml:trace contextRef="#ctx0" brushRef="#br0" timeOffset="109979.756">9715 13286 0 0,'0'0'107'0,"0"0"423"0,0 0-64 15,0 0-84-15,0 0-92 0,0 0-61 16,8-116-47-16,-2 103-47 0,3 3-22 0,-1 1-22 15,2 0-12-15,0 1-17 0,3 2-10 0,-1 0-8 16,1 2-10-16,2 3-10 0,-2 1-6 0,5 1-4 16,-3 8-8-16,1 4 0 0,-4 1-4 15,2 6-3-15,-4 2 6 0,-1 3-1 0,-1 1 2 16,-1 2 1-16,-2 0-3 0,1 0 1 0,-1-3-3 16,2-2 3-16,1-2-5 0,-2-2 3 15,1-3 0-15,1-2-2 0,0-3 9 0,-1-1-4 16,-1-3 3-16,2-2 4 0,-2-2 3 0,1-2 11 15,0-1 2-15,-1 0 6 0,2-2-3 16,1-5-3-16,0 0-3 0,0-3-6 0,0-1 1 16,-1 0-5-16,-1-2-4 0,1 2-2 0,0 0-3 15,-4 1 1-15,2-2-1 0,-3 2-1 0,0 0-4 16,-2 2 3-16,1 1-2 0,-2 2 0 0,0 2 4 16,0 1-9-16,-2 1-5 0,-2 1-6 0,0 0-11 15,-4 1 3-15,-2 4 3 0,-2 1 5 16,-3 3 5-16,0 0 5 0,-3 1 1 0,-1 1-2 15,1 0 6-15,-1 0-2 0,-2 0 0 0,1 1 1 16,0-2-5-16,-1 1 1 0,3-3 2 0,0 0 1 16,0 1 0-16,5 0-1 0,-2 0 0 15,3-1-2-15,2 2 2 0,0-3-2 0,6 0 0 16,-2 0-1-16,4 0-4 0,0-2 4 0,1-1-3 16,1 1 3-16,0-1 2 0,1 0-4 0,3 1 4 15,3-1-1-15,2 1 2 0,2 0 2 16,1-1 1-16,5 2 2 0,-2-5-3 0,5 2 3 15,3-2-2-15,-1 0-1 0,0-1 3 0,0 2-2 16,-3-1 0-16,-3 1-4 0,-3-1 2 0,-5 2-3 16,-2-1-1-16,-5 0 0 0,0 1-7 15,-1 0 3-15,0 1 3 0,-5 2 3 0,-6 1 5 16,-5 4-2-16,-4 3 0 0,-5-1-2 0,-4 1 1 16,-2 2-1-16,0-1 0 0,-2 2 3 0,0-1-2 15,2 2 0-15,3-1 0 0,-2 1-2 16,7 0 3-16,1-1-1 0,2 2 1 0,8-2-1 15,2-2-2-15,2-1 2 0,7-2-1 0,1 0 4 16,5-2 2-16,8-1 1 0,2-1 6 0,11-1 2 16,4-1 2-16,7-2 0 0,8-3-3 0,4-1-2 15,6 0-8-15,6-1 3 0,1-5-1 16,4 0-3-16,-3 0 1 0,-2 0-10 0,-4 1-12 16,-3-1-28-16,-4 1-60 0,-5-2-100 0,-14 3-273 15,-9 1-1104-15</inkml:trace>
  <inkml:trace contextRef="#ctx0" brushRef="#br0" timeOffset="111603.4277">11328 13265 1200 0,'0'0'62'0,"0"0"-10"16,0 0 14-16,0 0 20 0,55-131 50 0,-46 115 39 16,-3 2 14-16,-1 2-1 0,-1 4-27 0,-4 2-33 15,0 4-34-15,1-1-26 0,-1 3-18 16,0 0-21-16,0 0-13 0,0 0-11 0,0 0-9 16,-1 5 2-16,-3 2 0 0,-3 4 4 0,0 4 4 15,-4 4 0-15,0 5 2 0,-4 4 0 0,-2 4 4 16,-1 6 6-16,0 2 6 0,-1 2 6 15,0 3-1-15,-2-3-1 0,2 1-2 0,3-4-5 16,0 0-1-16,6-5-8 0,3-1-2 0,6-5-4 16,1-2-4-16,2-4 2 0,9 1-1 0,6-4 4 15,3 0 3-15,6-4 3 0,5-3 3 16,7-2-1-16,3-6 1 0,2-2-4 0,6-2-2 0,-2 0-2 16,0-7-5-16,-2-5 3 0,-1-2 1 15,-2-3 2-15,-4-3 3 0,-2-2-2 0,-6-2 2 16,-5-2 1-16,-7-5 5 0,-5-1-7 15,-10-4-4-15,-3-5-8 0,-6 0-9 0,-10-4 4 16,-7 1-2-16,-6-3 3 0,-6 3 2 0,-4 4-6 16,-3 3 0-16,1 5-1 0,0 7 0 0,1 3 2 15,4 10-5-15,2 3-10 0,3 5-13 16,5 4-22-16,6 0-44 0,6 7-60 0,4 3-92 16,4 2-129-16,6 1-221 0,0-2-376 0,2-4 487 0</inkml:trace>
  <inkml:trace contextRef="#ctx0" brushRef="#br0" timeOffset="111946.5391">12190 13103 2118 0,'0'0'373'0,"0"0"-307"16,0 0-8-16,0 0 27 0,0 0 38 0,0 0 22 16,0 0-9-16,0 0-47 0,0 0-41 0,0 0-31 15,0 0-14-15,0 0-2 0,0 0-3 0,0 0 2 16,-11 25 2-16,-1 9-3 0,0 7 3 0,-1 0 1 15,6 2-2-15,1 0-2 0,3 1 1 0,2-2 0 16,1-1 1-16,1-3 7 0,5-4-8 16,6-2 0-16,1-3-3 0,1-5-3 0,5-5 7 15,-3-4 1-15,4-4 1 0,1-1 0 16,0-6 4-16,3-3 4 0,1-1 4 0,1-4 6 0,4-5-6 16,-2-5 2-16,2-3-4 0,-1-3-1 0,-3-3 6 15,-1-5 1-15,-2-1 2 0,-5-4-2 16,-4-3-3-16,-3-3-3 0,-1-3-2 0,-4-1 4 15,-4-3-9-15,-2 1-1 0,-2 0-5 0,-4 2-5 16,-4 6 1-16,1 5-6 0,0 7-8 16,1 9-13-16,-1 5-21 0,3 4-34 0,0 4-64 15,2 3-95-15,1 2-179 0,2 3-451 16,1 1-720-16</inkml:trace>
  <inkml:trace contextRef="#ctx0" brushRef="#br0" timeOffset="112379.0457">12890 13027 2762 0,'0'0'78'0,"0"0"-16"16,0 0 1-16,0 0 28 0,0 0 25 0,0 0 5 16,0 0-30-16,0 0-33 0,0 0-29 15,0 0-10-15,0 0-11 0,0 0-4 0,0 0 1 16,0 0-2-16,-66-68 4 0,82 67 3 15,5 0 5-15,0 0-1 0,5-1 2 0,3-1-1 0,-1 2-1 16,2-3 8-16,1 0 1 0,2-1 3 16,1 2 2-16,-1-2-5 0,1 3-1 0,-2-2-3 15,-2 0 3-15,-4 2-4 0,-2 0 1 0,-3 1-4 16,-6-1-6-16,-4 1 4 0,-1 0-2 16,-2 1 2-16,-6 0 1 0,0 0-5 0,-2 0-1 15,2 0-2-15,-2 0 2 0,0 0-3 0,0 0-1 16,0 1-5-16,0 4-8 0,0 3 9 0,0 4-1 15,-2 6 4-15,0 5 8 0,0 5-10 0,-4 6 1 16,3 4-1-16,-4 3-1 0,3-1 2 0,-1 3 1 16,1 1-2-16,0-2-5 0,0 1 4 15,2 1 1-15,2-4 3 0,-1-1 4 0,1-2-6 16,0-2-2-16,0-4-2 0,0-4-1 0,1-3 4 16,3-6-2-16,0-2-3 0,-1-4-17 15,4-1-14-15,-2-3-24 0,4-3-24 0,1-3-29 16,4-2-61-16,1-2-80 0,0-3-287 0,-7-1-1196 0</inkml:trace>
  <inkml:trace contextRef="#ctx0" brushRef="#br0" timeOffset="112859.1133">13821 12972 2681 0,'0'0'128'16,"0"0"-24"-16,0 0-25 0,0 0-4 0,0 0 2 15,0 0-10-15,0 0-18 0,0 0-13 0,0 0-3 16,0 0-3-16,0 0-6 0,0 0 2 0,0 0-2 16,-18 140-2-16,18-105 0 0,3 2-3 15,5 0-3-15,-3-1-1 0,3-2 1 0,1 0-7 16,0-5 0-16,-2-3-5 0,-1-1-3 0,1-4 6 16,-4-5-2-16,2-4 1 0,-2-4-1 0,-2-2 0 15,-1-1 1-15,0-4 3 0,0 0 8 16,0-1 9-16,0 0 12 0,0 0 7 0,0-1 0 15,0-5-4-15,0-3-13 0,0-5-10 0,0-4-10 16,-4-4-1-16,-2-3-2 0,1-2 0 16,-1-4 4-16,-2-1-7 0,0-4 2 0,-1-2-1 15,2-2-9-15,-1-2 11 0,-2-2-2 0,4-1-1 16,2 1 5-16,-1 0-8 0,4 4 0 0,1 2 0 16,0 5 2-16,0 2-1 0,0 5 0 15,3 4-1-15,-1 6-6 0,0 4 5 0,2 2-1 16,0 4-2-16,-2 2-1 0,5 2-8 0,-2 1-2 15,4 1 2-15,3 0 6 0,3 0 2 0,1 1 3 16,5 2 1-16,3 0-3 0,1 1 5 0,3-1 0 16,3 2 0-16,0-1 5 0,0-1-7 15,3 1 1-15,0 0 0 0,-1 1-2 0,-1-1-1 16,-2 1-6-16,-2 0-12 0,-5 3-20 0,-4-2-22 16,-1 2-31-16,-8 2-45 0,-7 0-52 0,-3 0-76 15,0-1-201-15,0-2-1002 0</inkml:trace>
  <inkml:trace contextRef="#ctx0" brushRef="#br0" timeOffset="113049.6886">13796 13203 1882 0,'0'0'240'15,"0"0"-109"-15,0 0-44 0,0 0-12 16,0 0 20-16,0 0 9 0,0 0-21 0,0 0-23 15,0 0-29-15,124-16-12 0,-86 15-11 0,8 0-3 16,0 0-4-16,5 0-26 0,0 0-72 0,-13-1-256 16,-14 1-1054-16</inkml:trace>
  <inkml:trace contextRef="#ctx0" brushRef="#br0" timeOffset="113362.1923">14797 12896 1895 0,'0'0'678'0,"0"0"-606"0,0 0 26 0,0 0 12 16,0 0 17-16,0 0 4 0,0 0-28 0,0 0-38 15,0 0-25-15,0 0-15 0,0 0-12 16,0 0 1-16,0 0-7 0,-132-60 2 0,106 81 0 16,-4 5-1-16,-1 6 4 0,0 3 1 0,1 2 0 15,1 3-4-15,6-2-3 0,2 2-2 16,3-1-3-16,7-3 0 0,4 0-1 0,4-2-1 15,3-4 0-15,0-2 0 0,3-3 0 0,4-4 2 16,0-4 1-16,-2-5-2 0,3-4 4 0,-3-2-2 16,-1-3 0-16,-2-2 2 0,-1-1-4 15,2 0-4-15,0-3-11 0,-1-3-15 0,-1-3-18 16,0-2-19-16,3-4-11 0,-2-1-15 0,-1 1-6 16,0 0-16-16,0 0-16 0,0 2-37 0,3 2-93 15,1 0-173-15,-3 5-341 0,1 2-381 0</inkml:trace>
  <inkml:trace contextRef="#ctx0" brushRef="#br0" timeOffset="113800.0943">14578 12744 2195 0,'0'0'96'0,"0"0"6"0,0 0 24 16,0 0 28-16,0 0 11 0,0 0-26 15,0 0-42-15,0 0-27 0,0 0-17 0,0 0-9 0,0 0-6 16,0 0-1-16,0 0-1 0,0 0-1 16,-75 53 0-16,68-33-1 0,-3 5 2 15,2 0-2-15,-1 3 0 0,3 4-4 0,-4 0-5 16,1 5 4-16,0 1-3 0,0 3 0 0,3 0 0 15,1-2-11-15,0 1-2 0,0-2-3 0,3 1-3 16,-4-4-3-16,4-1 4 0,2-1-2 0,0-4 0 16,0 1 5-16,0-3-6 0,8-2 3 15,-4-1-3-15,4 0 3 0,1-4-2 0,2-1 0 16,0-3 3-16,4-2-6 0,0-2 8 0,3-3 1 16,2 0-2-16,2-2 11 0,2-3-10 0,4 0 1 15,1-3-1-15,1-1-6 0,1 0 3 0,0 0-5 16,0-5 2-16,-1 1-7 0,-3-1 2 15,-1-1-6-15,0 0-15 0,-4 2-8 0,-4-1-26 16,-3-3-23-16,1 1-38 0,-3-1-58 0,-2-2-96 16,-2 2-310-16,-6 2-1151 0</inkml:trace>
  <inkml:trace contextRef="#ctx0" brushRef="#br0" timeOffset="114167.2428">15399 12978 2057 0,'0'0'584'0,"0"0"-485"16,0 0 14-16,0 0-5 0,0 0 12 0,0 0 3 15,0 0-29-15,-118-98-23 0,104 93-18 0,-3 3-17 16,3 2-10-16,-4 1-10 0,1 7-5 16,-4 6-4-16,-2 6 3 0,-1 5-4 0,-2 5-1 15,2 2 1-15,2 4-5 0,3 1 3 0,4 1-1 16,5 0 0-16,6 0-1 0,3-1 0 0,1 0-1 15,5-1 0-15,5-4 5 0,5 1-4 16,1-3-2-16,4-2 2 0,2-3-10 0,4 0 9 16,-2-3-1-16,4-3 1 0,1-3 4 0,0-4-1 15,0-3 2-15,1-4 0 0,-4-4 3 0,3-1-4 16,0-4 0-16,-2-4 3 0,-4-5-5 16,-1-5 8-16,-4-2-3 0,-3-6-1 0,0-2 0 15,-4-6-7-15,-6-1-3 0,-1-6-11 0,-4-3-7 16,-3-2-8-16,-3-2-8 0,-6 0-6 15,-2 1-16-15,0 5-16 0,-2 6-14 0,2 7-35 0,-2 6-53 16,3 7-161-16,3 6-631 0,3 4-637 16</inkml:trace>
  <inkml:trace contextRef="#ctx0" brushRef="#br0" timeOffset="114729.966">15844 12832 2844 0,'0'0'100'16,"0"0"-22"-16,0 0-2 0,0 0-2 0,0 0 5 16,0 0-11-16,0 0-23 0,0 0-11 0,0 0-7 15,0 0 2-15,0 0 3 0,0 0-5 0,0 0-6 16,3 122-7-16,-3-86-3 0,0 6-6 16,0 2 1-16,0 3 0 0,0-1-4 0,0-1 7 15,0 0-7-15,2-4 1 0,-2-1 0 0,2-3-5 16,1-3 3-16,-2-4 2 0,0-3 0 0,0-2 1 15,0-6-1-15,-1-5 1 0,0-5-2 16,0-3 6-16,0-4 3 0,1 1 7 0,-1-3 12 16,1 0 3-16,4 0 10 0,-2-6-7 0,6-6-7 15,2-4-11-15,1-2-10 0,6-4-3 0,-1-2-3 16,-1-1 7-16,3 0-5 0,-2-2 2 16,2-3 1-16,-3 1-9 0,3 0 4 0,-1 1-1 15,-3 3 1-15,0 4 2 0,-3 5-3 0,-4 5 0 16,-3 2-4-16,0 6 1 0,-4 2-7 0,0 1-9 15,-1 1-3-15,2 6-3 0,-2 5 9 16,1 4 7-16,0 3 5 0,2 4 3 0,-1 2-4 16,0 0 6-16,0 0-3 0,4-1 3 0,-2-1-1 15,6 0-1-15,0-3 1 0,1 2-4 0,6-3 3 16,0-1 0-16,0-2 0 0,4-2 5 0,3-3-1 16,0-2 1-16,2-2-2 0,-1-3 3 15,-4-3 1-15,4-1 2 0,-4-3 4 0,1-5-4 16,-3-3-1-16,2-4 1 0,0-5-2 0,-1-2 5 15,-1-4-3-15,-3-2 0 0,3-6-4 0,-3-5 0 16,-3-3 0-16,-2-4-2 0,0-3 1 0,-1-1-5 16,-1-1 0-16,-1-1 0 0,-4 2-3 15,2 2 5-15,-3 4-4 0,-3 5-2 16,0 3-5-16,-2 6-7 0,-5 5-19 0,-1 6-28 16,0 3-40-16,-5 6-76 0,-1 5-132 0,3 2-639 15,3 3-787-15</inkml:trace>
  <inkml:trace contextRef="#ctx0" brushRef="#br0" timeOffset="123071.2115">17561 12859 762 0,'0'0'157'0,"0"0"16"15,0 0 12-15,0 0-1 0,0 0 22 0,0 0-22 16,0 0-31-16,126-119-21 0,-113 112-20 0,-5 2-19 15,0 2-25-15,-3 3-25 0,2 0-19 16,-1 5-8-16,-2 7 2 0,4 6 13 0,-3 6 9 16,1 7 7-16,-2 5 0 0,1 4-6 0,-2 3-2 15,-1 1-5-15,-1 2 1 0,1-1-8 16,-2 0-5-16,1-2-5 0,-1-3-6 0,0-4 3 16,0 0-4-16,0-4-2 0,0-3 1 0,0-4-1 0,0-3 3 15,0-7-3-15,0-2 5 0,0-4-4 16,0-3-1-16,0-3 6 0,0-1 3 15,0-2 22-15,0 0 19 0,0-2 12 0,0-5-8 16,0-4-16-16,0-5-22 0,0-5-15 0,0-8 4 16,0-3-6-16,0-3 1 0,0-5-1 0,-3-2-4 15,0-4 2-15,0-5-2 0,-1 1 1 0,0-5-2 16,-3 1 1-16,3-1 0 0,-2 2-2 0,1 5 4 16,0 6-4-16,1 9 1 0,-2 9 2 15,3 9-7-15,1 5 3 0,1 7-4 0,0 2-12 16,1 1-12-16,0 1-7 0,0 7 1 0,0 5 9 15,0 5 19-15,2 4 3 0,3 7 2 0,3-1 1 16,4 4-3-16,3-3 3 0,1 0 0 16,4-1-2-16,2-1 6 0,2-4-2 0,4 2 1 15,2-3 0-15,3-4 2 0,0-1 0 0,7-3 1 16,-2-4 3-16,2-3-6 0,0-3 5 16,-2-4 1-16,0 0 1 0,-1-7 3 0,-4-2-2 15,-2-2 0-15,-2-4-2 0,-4 0 6 0,0-3-6 16,-4 0 1-16,-2-4 3 0,-5 0-12 0,-1-2 11 15,-4-3-1-15,-2-2 0 0,-2-1 5 16,-2-2-8-16,-3 0 3 0,0 1-1 0,0 4-1 16,-3 3 2-16,-2 6-4 0,3 4 5 0,0 2-9 15,-1 7 7-15,0 2-3 0,3 3-5 16,0 0 3-16,0 0-15 0,0 0-9 0,0 5-1 16,0 8 2-16,0 4 6 0,0 11 10 0,0 4 2 0,0 5-4 15,0 2 4-15,3 0 1 0,2 0-2 16,-1-1 8-16,3-1-6 0,0-1 2 0,0-2 1 15,2 0 1-15,2-2-3 0,-3-1-1 0,4-2 1 16,-1-4-7-16,-2-2 5 0,1 0-2 16,-1-5-7-16,-1-1-9 0,-2 0-33 0,2-3-47 15,0-3-75-15,-1-2-127 0,-2-2-330 0,-1-4-1015 0</inkml:trace>
  <inkml:trace contextRef="#ctx0" brushRef="#br0" timeOffset="123370.1831">19166 12639 2432 0,'0'0'158'15,"0"0"-37"-15,0 0-23 0,0 0 1 16,0 0 23-16,0 0 1 0,0 0-21 0,0 0-26 0,0 0-34 16,0 0-20-16,0 0-15 0,0 0-8 15,0 0-2-15,0 0 2 0,-50 0 3 0,29 28 1 16,-3 5 7-16,-1 4-4 0,3 4-2 15,-1-2 3-15,2 2-7 0,6-2 6 0,0-1-1 16,6-3-1-16,3-1 0 0,4-1 1 0,2-3 1 16,0 1-2-16,6-1 5 0,3-4-7 15,3-2 0-15,2-2 1 0,1-1-7 0,2-4 4 16,3-2-1-16,1-2 1 0,4-3 2 0,3-3-4 0,0-3-4 16,2-1-11-16,0-3-20 0,1 0-25 15,-2-3-43-15,-1-4-59 0,-2-1-90 0,-8 0-244 16,-6 1-739-16</inkml:trace>
  <inkml:trace contextRef="#ctx0" brushRef="#br0" timeOffset="123552.4405">18879 13055 1576 0,'0'0'125'0,"0"0"-59"0,0 0 12 0,0 0 46 15,0 0 23-15,0 0 3 0,0 0-51 0,0 0-55 16,0 0-18-16,0 0-11 0,0 0-2 15,0 0-7-15,152-10-2 0,-95 5-3 0,3-1-6 16,4 0-12-16,-1-3-51 0,2 2-107 0,-2-2-241 16,-15 1-424-16,-17 3-113 0</inkml:trace>
  <inkml:trace contextRef="#ctx0" brushRef="#br0" timeOffset="123822.1319">20006 12657 1890 0,'0'0'196'0,"0"0"-40"0,0 0-18 15,0 0 14-15,0 0 21 0,0 0-4 0,0 0-33 16,0 0-38-16,0 0-33 0,0 0-24 16,0 0-17-16,0 0-10 0,0 0-6 0,0 0-1 15,-80-64 1-15,57 80 0 0,-5 4 4 0,-2 3 1 16,-1 3 4-16,0 2 2 0,1 3 1 0,4 3-1 16,1-1-3-16,3 0-1 0,3 0-6 15,7-2 2-15,3-3-3 0,3 2-1 0,2-1 0 16,4 0-4-16,6-3 2 0,5-2-1 0,2 0-1 15,7-1 3-15,1-4-4 0,5 0 1 0,2-3-2 16,3-4-3-16,5 0 2 0,-3-4-4 0,2-3-12 16,1-2-22-16,-1-2-27 0,-1-1-42 0,2-2-51 15,0-4-62-15,0-3-147 0,-10 2-320 16,-8 1-730-16</inkml:trace>
  <inkml:trace contextRef="#ctx0" brushRef="#br0" timeOffset="124420.2459">20472 12690 1271 0,'0'0'345'0,"0"0"-44"0,0 0-55 16,0 0-9-16,0 0-5 0,0 0-24 0,0 0-48 16,0 0-45-16,0 0-41 0,0 0-35 15,0 0-19-15,0 0-11 0,0 0 0 0,0 0 4 16,-16-47 5-16,10 65 4 0,-1 3 3 0,2 4 1 16,-1 2-4-16,4 3-2 0,0 0-4 15,2 1-4-15,0-2 1 0,3-1-1 0,1-1 1 16,3 0-1-16,-1-1-2 0,2-3 0 0,-2 1-4 15,4-3 4-15,-4-1-3 0,0-4-1 0,1 0-1 16,-4-3-3-16,2-4 2 0,-1-1-1 0,-4-2 2 16,0-2 2-16,1-3-4 0,-1-1 3 15,0 0 3-15,0 0 6 0,0 0 4 0,-2-4 1 16,-4-1-6-16,1-4-8 0,-3-1-2 0,0-5-3 16,2 0 2-16,-1-2-1 0,2-1-2 15,0-1-2-15,3 1-1 0,-1 0 4 0,1 1-1 0,1 4 2 16,1 2-1-16,0 2-4 0,0 1 3 15,0 2-2-15,0 2 0 0,3-1 0 0,2 1-5 16,3 1-2-16,3-1-1 0,1 0 4 0,7 0 3 16,2 1 2-16,2 0 1 0,5-1-3 0,3 1 3 15,-1-3-2-15,3 0 0 16,3-1 3-16,-2-1-3 0,5-1 4 0,-5-2-2 0,4-1 2 16,-3-2 1-16,-1-1 1 0,-2-2 2 0,-2-1-5 15,-1-1 7-15,-6 0 1 0,-3 1 4 0,-6 1 7 16,-4 1-5-16,-2 0 0 0,-2 2 1 15,-3 0 1-15,-3 4 3 0,0 2 2 0,0 2-4 16,0 2-9-16,0 3 3 0,0-2-6 16,0 3-1-16,0 0 0 0,0 0-12 0,0 1-3 15,0 7-2-15,-3 4 2 0,-2 5 6 0,2 6 4 16,-5 2 1-16,5 3-4 0,-1 1 2 0,0 1 1 16,3-1 0-16,0-1 7 0,0-1-7 0,1-1 1 15,0-2-3-15,1-1-6 0,1 0 9 16,4-1-2-16,-2-1 2 0,5-2-1 0,-3-1-3 15,0-1-8-15,2-2-13 0,2-3-17 0,-4 1-40 16,0-3-43-16,2-2-63 0,-2-1-94 0,0-4-162 16,-4-1-1128-16</inkml:trace>
  <inkml:trace contextRef="#ctx0" brushRef="#br0" timeOffset="124880.0433">21447 12586 1483 0,'0'0'771'15,"0"0"-566"-15,0 0-18 0,0 0-8 0,0 0-11 16,0 0-24-16,0 0-50 0,0 0-48 0,0 0-24 16,0 0-9-16,0 0-5 0,0 0 4 0,0 0 1 15,-42 20-1-15,30 7 5 0,1 0 0 16,1 3 1-16,2 0 4 0,-1 1-5 0,0 0-1 16,1-1-1-16,2-2 1 0,-1-3-4 0,0 0-1 15,4-1-2-15,-1-4-9 0,0 0 11 16,3-4-1-16,0-2 0 0,1-4 3 0,-1-2-6 0,1-3 2 15,0-2 2-15,0-2 8 0,0-1 6 0,0 0 9 16,0 0 8-16,0 0-4 16,0-4 6-16,0-5-10 0,2-4-11 0,0-1-6 15,4-6-13-15,-3-1-3 0,5-2 0 0,-1-2 2 16,0-4-1-16,2-3 2 0,2-1-2 0,2-2-9 16,0-2 9-16,0 3 0 0,1 2 2 0,1 4 9 15,-4 6-11-15,2 4-2 0,-3 3-3 0,-2 5-1 16,1 5-1-16,-3 3 0 0,-1 2-4 15,3 0-6-15,-1 5 9 0,3 5-1 0,2 4 4 16,-1 3 9-16,1 2-8 0,0 6-1 0,4-1 1 16,-3 1-1-16,5 1 3 0,-4 2 2 0,5-2-1 15,0 1-6-15,1-2 6 0,1-1-1 0,-1-3 0 16,2 0 6-16,-1-1-6 0,-1-2 0 16,0-2-2-16,-2-1-4 0,-6-1 0 0,-1-2-18 15,-1-3-31-15,-4 0-50 0,-5-1-60 0,-1 0-92 16,-1-2-189-16,-3-3-1280 0</inkml:trace>
  <inkml:trace contextRef="#ctx0" brushRef="#br0" timeOffset="125751.5496">21338 12882 2404 0,'0'0'110'0,"0"0"-45"0,0 0-11 0,0 0 10 16,0 0 14-16,0 0 12 0,0 0-11 0,0 0-13 15,141-52-13-15,-103 48-7 0,-1 0-3 16,6-2 1-16,0 1 0 0,-1-1 2 0,-1-2-1 16,0 1-5-16,-4-1 1 0,-5-2-2 0,-4-1-3 15,-4 1-4-15,-4 0-1 0,-3 2-2 16,-4 2 3-16,-3 0 1 0,-4 2 0 0,-1 1-2 16,-4 1-5-16,0 2-10 0,-1-1-1 0,0 1-4 15,0 0-6-15,0 0-2 0,0 0-10 0,0 1-5 16,0 6 1-16,2 3 4 0,1 5 3 15,-1 3 5-15,0 3-2 0,3 3-1 0,-1-1 2 16,-2 1-1-16,4-1 2 0,-3 0 1 0,3-1-2 16,-2-2-1-16,2 0 2 0,-1 1 3 0,2-4-4 15,-3-2 2-15,2-2-3 0,-4-3-4 0,0-3 5 16,2-2 2-16,-3-2 0 0,-1-3 5 0,0 0 1 16,0 0 3-16,0 0 9 0,0 0 9 15,-1-5-4-15,-3-4-2 0,1-3-11 0,-4-6-11 16,2-2 3-16,-3-3-3 0,-2-2 4 15,1-2-1-15,-1-3-1 0,0 0 0 0,5-5-2 0,-2-1 3 16,3-1 0-16,1-2 0 0,2 5 0 16,1 2-5-16,0 3 3 0,0 8 1 0,0 3 0 15,1 4 1-15,0 3-4 0,3 4-1 0,-3 4 1 16,0 0-1-16,0 3-7 0,-1 0-3 16,1 2-6-16,2 4-3 0,2 4 8 0,0 4 4 15,4 4 8-15,0 2 3 0,2 3-4 0,5 1 1 16,-4 2-2-16,6 0 2 0,-3 0-1 15,3 1 2-15,3-2-1 0,-1-2-2 0,2-2 2 16,3-1-1-16,-4-4 2 0,1-3 3 0,-2-1-3 16,-2-3-2-16,-2-3 0 0,0-1 3 0,-3-4 1 15,-1-1 2-15,2 0-1 0,-3-4-2 0,-1-2 3 16,0-2-1-16,-1-2 1 0,-3-1-2 16,2-3-3-16,0 0-1 0,-5-2-5 0,3-1-1 0,-4-3-6 15,0-1-5-15,-1 2-5 0,0 0-9 16,-1 4 3-16,0 4-1 0,0 2 0 0,0 0-2 15,0 4-13-15,0 2-11 0,0-1-7 0,2 3-6 16,0 1 2-16,-1-1 4 0,2 1 9 16,2-2 11-16,0 1 14 0,1 0 16 0,-1-1 9 15,3-1 6-15,1-1 2 0,-4-1 1 0,3 0 4 16,-1 1 2-16,-2 0 10 0,3 0 6 0,-5 1 6 16,3 0 6-16,-4 2 4 0,3 0 0 15,-3 0 0-15,0 0 2 0,-2 1-6 0,1 0 1 16,-1 0-6-16,1 0-2 0,-1 0-2 0,0 0-6 15,0 0-5-15,0 0-9 0,0 0-5 0,0 0-6 16,0 3 2-16,0 3 0 0,5 3-2 16,-3 2 3-16,0 6-4 0,0 1 2 0,3 4 1 15,-2 0-1-15,3 1 2 0,-2 0-4 0,2-1 4 16,-1-2-4-16,0 0 2 0,-1-3 1 0,2 1-10 16,-2-2-7-16,-1-2-22 0,5 0-27 15,-6-3-33-15,3-1-38 0,-2-2-59 0,-3-2-109 16,0-1-333-16,0-4-1013 0</inkml:trace>
  <inkml:trace contextRef="#ctx0" brushRef="#br0" timeOffset="125933.0637">22607 12458 2636 0,'0'0'80'0,"0"0"-30"0,0 0-11 16,0 0-4-16,0 0 2 0,0 0 2 0,0 0-27 15,0 0-31-15,0 0-17 0,0 0-13 0,0 0-7 16,0 0-8-16,0 0-40 0,0 0-84 16,80-46-146-16,-68 53-369 0,-3-1-672 0</inkml:trace>
  <inkml:trace contextRef="#ctx0" brushRef="#br0" timeOffset="126331.617">22899 12505 1623 0,'0'0'324'0,"0"0"-103"16,0 0-20-16,0 0-5 0,0 0 1 0,0 0-20 15,0 0-36-15,0 0-26 0,0 0-28 0,0 0-22 16,0 0-13-16,0 0-18 0,0 0-9 0,0 0-11 16,43-32-7-16,-47 32-3 0,-4 4-5 15,-4 2 2-15,-3 1-2 0,1 3 3 0,-3 0 0 16,4 0-1-16,0 0 4 0,-1 1 0 0,4 0 1 16,0 1-1-16,2-2-3 0,0 1-2 15,1-2 0-15,0 2 1 0,4-2-1 0,0 0 2 16,-2 1-1-16,3-1-1 0,2 0 4 0,0 0-1 15,0 0 2-15,0 1 2 0,1-1-1 0,5 1 1 16,-2 1-2-16,4 2 1 0,0 0-3 16,2 2 2-16,1 0 1 0,1 2-5 0,5-2 5 15,-1 2-4-15,8-3 1 0,1 1 6 0,3 1-5 16,2 0 1-16,2 2-1 0,0-2 0 0,-2 0-2 16,-3-4 0-16,-6-1 0 0,-7-3-4 0,-4-3 6 15,-5-2-4-15,-4-2 0 0,-1 0-1 0,0-1-5 16,-6 0 2-16,-4 1 0 0,-4 2 4 15,-6-3 0-15,-7 0 3 0,-3 0 1 0,-1 0-4 16,0-1 4-16,0-2-6 0,1 1-2 0,5 0-1 16,0 1-12-16,5-2-11 0,5 2-17 0,0 0-23 15,4 0-32-15,3-1-40 0,5-1-67 16,1 1-104-16,2-1-417 0,0 1-878 0</inkml:trace>
  <inkml:trace contextRef="#ctx0" brushRef="#br0" timeOffset="127002.4913">23235 12592 2290 0,'0'0'207'16,"0"0"-35"-16,0 0-20 0,0 0-1 15,0 0-6-15,0 0-18 0,0 0-35 0,0 0-36 16,0 0-27-16,0 0-21 0,0 0-10 0,0 0-3 16,0 0 3-16,0 0 4 0,12-9 2 0,-12 29 5 15,0 3-7-15,0 2 1 0,-2 3 0 0,-1 0-8 16,-2 1 8-16,2 1-2 0,0-2-1 15,-2 0 2-15,5 0 1 0,-2-5-1 0,2 0 1 16,0-2 4-16,0-3-6 0,0-2 2 0,0-2 0 16,0-3-3-16,0-4 6 0,1-3 0 0,-1-3 6 15,0 0 12-15,0-1 13 0,0 0 14 16,0 0 4-16,0-4-1 0,0-3-18 0,0-2-18 16,0-4-10-16,0-2-10 0,0-2 4 15,0-2 0-15,1-1-1 0,-1 0 2 0,0-2 0 16,2-4-1-16,2 0 2 0,-2-3 1 0,2 0-3 15,1 0 0-15,-1 0 1 0,3 2-10 0,-3 5 8 16,3-1 0-16,-3 5-1 0,1 5 7 0,-2 3-5 16,-3 5-2-16,1 2-1 0,0 2-6 15,-1 1-9-15,1 0-9 0,-1 4 3 0,0 3 5 16,0 2 5-16,0 3 10 0,0 1-2 0,4 1 2 16,-1 3 2-16,2-2 2 0,0 0-2 0,2 0 1 15,-2-1 0-15,4-2-1 0,0-1 5 0,2-2-5 16,1-3 7-16,4-2 3 0,-3-1-1 15,6-3 9-15,-2 0-6 0,3-3 1 0,-2-4 0 16,1-2-3-16,1-2-1 0,-2-2-1 0,2 0 1 16,-3-2-7-16,-2-1 5 0,-3-1 0 0,4-3-1 15,-4 1 9-15,4-2-7 0,-3 0-2 0,0 0-1 16,3 0-2-16,-2 0-2 0,-3 3 0 16,0 3 2-16,2 2-9 0,-7 4 11 0,1 3 0 15,-4 4-2-15,2 1 6 0,-4 1-9 16,1 0-6-16,-1 2 0 0,0 5-3 0,1 2 2 15,2 5 3-15,-3 4 3 0,0 2-1 0,0 4 3 16,-1 0 0-16,0 4-2 0,0-1 8 0,0 1-7 16,0 2 1-16,0 0 0 0,0-1-6 0,0 0 5 15,0-2 0-15,0 0-2 0,1-4 1 16,-1 1 0-16,0-3 2 0,0-1-2 0,0-2 7 16,0-1-6-16,0-1-1 0,-3 1 0 0,-4-3-13 15,-2 0-9-15,-2-1-21 0,-3 0-35 16,-11-1-49-16,-1-1-98 0,0-4-258 0,11-2-1276 0</inkml:trace>
  <inkml:trace contextRef="#ctx0" brushRef="#br0" timeOffset="136627.4909">4449 15020 308 0,'0'0'210'0,"0"0"-64"16,0 0-6-16,0 0 41 0,0 0 44 0,0 0 26 16,0 0-12-16,0 0-50 0,0 0-40 0,0 0-33 15,65-123-9-15,-57 112-4 0,-1 3 2 0,1 0 1 16,-1 3-10-16,-3 0-3 0,-1 3-14 16,0-1-17-16,-2 3-12 0,1 0-18 0,-2 0-12 15,0 0-12-15,0 3-1 0,1 3-3 0,1 1 5 16,3 6 21-16,-1 5 3 0,3 5 10 0,-3 2-3 15,1 2-13-15,-2 2-3 0,0 1-7 0,-1-4-2 16,0 1-3-16,-1-2 2 0,1-2-6 0,-2 0 2 16,1-1 3-16,0 0-11 0,2-3 11 15,0 1-4-15,0-1-1 0,0-2 6 0,3-1-3 16,-2 0 3-16,3-1-3 0,1-3 4 0,0 1-6 16,1-1 3-16,2-2 7 0,1 0-8 15,2-2 11-15,5 0 0 0,2-2-1 0,0-1 8 16,7 0-5-16,1-4 2 0,1 1-6 15,4-2-1-15,1 0-1 0,3 0-1 0,1-3 2 16,1-3-16-16,0 1 7 0,1-2-5 0,-4 0-2 16,-2 1 10-16,-2-2-10 0,-1 1 1 0,-3-1-6 15,-1 1 2-15,-3-2-10 0,-4 2-3 16,-5 1 0-16,0-1-14 0,-4 0 1 0,-3-2-17 0,-1-1-18 16,-3 0-14-16,-4 0-32 0,-1 1-30 15,0-2-46-15,-2 2-77 0,-7-3-101 0,1 1-174 16,2 3-349-16,0 1-126 0</inkml:trace>
  <inkml:trace contextRef="#ctx0" brushRef="#br0" timeOffset="136903.9382">5118 15142 1613 0,'0'0'293'0,"0"0"-79"0,0 0-27 0,0 0 6 16,0 0 8-16,0 0-15 0,0 0-47 15,0 0-45-15,0 0-38 0,0 0-15 0,0 0 9 16,0 0 0-16,0 0 7 0,0 0-1 0,80 13-12 15,-50-2-3-15,2 3-4 0,4 1-4 16,0 1-3-16,2 1-1 0,2 2-6 0,-5 0-11 16,-1 1 0-16,-4 1-7 0,-5 1 3 0,-5-1-2 15,-4-1-7-15,-6-2 2 0,-4-1-4 0,-1-2 0 16,-5 2 1-16,-4-3 1 0,-4 4-1 0,-7 0-1 16,-7 0-1-16,-7 0 0 0,-3 0 3 15,-7 0-2-15,0-2-2 0,1-3-3 0,2-2-5 0,1-3-3 16,2-2-8-16,6-1-16 0,3-4-22 15,5 0-37-15,5-1-39 0,5 0-95 0,2-2-285 16,3 0-1167-16</inkml:trace>
  <inkml:trace contextRef="#ctx0" brushRef="#br0" timeOffset="138632.8236">6704 15066 0 0,'0'0'0'0,"0"0"0"0,0 0 0 0,0 0 430 0,0 0 14 16,0 0-36-16,0 0-83 0,0 0-72 15,0 0-58-15,0 0-47 0,0 0-33 0,0 0-25 16,-13-116-12-16,14 112-15 0,1 3-4 0,0 0-5 16,1 1-14-16,-2 0-15 0,-1 0-21 0,0 2-3 15,2 7 2-15,-2 6 9 0,3 7 14 16,1 6 0-16,-2 3 0 0,-1 1-7 0,-1 3-1 15,0-1-2-15,0 2-4 0,0-2 3 0,0 1-6 16,0-4-1-16,0-1 3 0,0-4-5 16,2-2 1-16,-1-4 0 0,3-4-2 0,-3-4 0 15,0-1 1-15,0-2 1 0,-1-5-4 0,0-1 13 16,0-3 10-16,1 0 16 0,-1 0 24 16,0 0 6-16,0-2 6 0,1-2-19 0,-1-6-15 15,1-4-24-15,1-4-17 0,1-4 4 0,-2-2-9 0,0-4 8 16,0 1-3-16,-1-3-2 0,0-1 1 15,0-1-2-15,0-1 3 0,-2 1-1 0,-5-2 0 16,4-2-2-16,-3 3-1 0,2-2 2 16,-4 5-3-16,4 6 5 0,-3 5-2 0,5 5-2 15,0 4 4-15,0 4-3 0,2 4-1 0,0 1-6 16,0 1-8-16,0 0-11 0,0 0-9 0,0 6 8 16,6 4 2-16,4 7 16 0,0 3 11 0,3 4-3 15,4 2 5-15,0 4-5 0,-1-4-1 16,3-1 2-16,-1-1 0 0,-1-3-1 0,-1 0 0 15,2-3 2-15,-2-1-3 0,1-1 3 0,3-2 0 16,-2-3-2-16,1-2 6 0,-4-3-3 0,4-2 7 16,-1-3 1-16,0-1 1 0,-2 0 2 15,2-5 0-15,-2-3 1 0,-1-4-5 0,3-1 5 16,-4-3-3-16,2-2-3 0,-3 0 8 0,0-4-6 16,2-2 1-16,-4-2 0 0,1-2-3 15,-4-1 1-15,-3-2 2 0,2 3 0 0,-6 1-2 16,3 2 3-16,-4 3-3 0,0 4-2 0,0 4 8 15,0 5-7-15,-2 3 1 0,0 4-2 0,2 2-9 16,-1 0-6-16,1 0-10 0,0 7 0 16,-2 4-1-16,1 9 9 0,-4 5 6 0,3 7 1 0,1 5 7 15,-1 3-6-15,2-1 4 0,0 0 0 16,0-3-6-16,4 0 4 0,5 0-4 0,1-2-2 16,0 1-4-16,7-2-5 0,-2 0-12 0,5-5-20 15,1 0-23-15,4-4-43 0,-1-3-39 0,5-4-59 16,1-3-118-16,-7-4-271 0,-7-6-863 0</inkml:trace>
  <inkml:trace contextRef="#ctx0" brushRef="#br0" timeOffset="138964.5374">7791 15020 1416 0,'0'0'1003'0,"0"0"-870"0,0 0-43 0,0 0-9 15,0 0 5-15,0 0 16 0,-121-120 5 16,106 118-27-16,-3 2-25 0,-1 4-26 0,4 7-14 15,-3 7-12-15,0 3-2 0,5 7 1 0,0 4-6 16,3 2 8-16,1 1-1 0,2-2-1 16,4 1 7-16,2-2-5 0,1-2 2 0,2-2-3 15,3-1 2-15,3-2-6 0,3-3 2 0,-1-1 3 16,1-4-8-16,3-3 7 0,-2-2-4 0,1-4 2 16,2-5 6-16,0-1 2 0,2-2 4 0,-1 0 1 15,2-6 2-15,2-5-4 0,0-4-2 16,-2-3 3-16,-3-2-12 0,0-3 11 0,-3-3-4 15,-3-2-3-15,-4-2 8 0,-1-1-9 0,-4-1 0 16,0-2-1-16,-7 1-2 0,-1-1-5 0,-4 4-1 16,1 0-2-16,-1 8-16 0,-4 3-2 0,4 4-19 15,-1 6-23-15,2 4-20 0,2 3-47 16,0 2-48-16,2 5-87 0,5 5-175 0,1-1-398 16,1-2-408-16</inkml:trace>
  <inkml:trace contextRef="#ctx0" brushRef="#br0" timeOffset="139562.0594">8135 14987 2655 0,'0'0'260'0,"0"0"-177"0,0 0-48 0,0 0 30 16,0 0 25-16,0 0 23 0,0 0-9 0,0 0-37 16,0 0-21-16,0 0-28 0,0 0-8 0,0 0-2 15,0 0-7-15,2 45 10 0,-4-18-2 0,-1 1 3 16,1 1-1-16,2-1-2 0,-3 1-1 0,3-1-5 15,0-2 6-15,0-1-7 0,0 0 1 16,0-1 0-16,4-4-5 0,-3 0 4 0,0-5-2 16,-1-2 3-16,1-4-2 0,-1-3 4 0,0-1-3 15,1-1-1-15,-1-4 13 0,0 0 1 16,0 0 14-16,0 0 3 0,0-6-9 0,-2-5-1 16,-1-6-15-16,-2-3 1 0,2-3-2 0,-3-5-1 15,2-2 1-15,-2-1-5 0,3-3 7 0,1-2-7 16,-2-2 1-16,3-1 3 0,1-3-8 15,0-2 5-15,1 1-1 0,6 0 2 0,1 1 1 16,2 6-1-16,1 3-3 0,0 4-3 0,6 4 4 16,-3 5-6-16,4 5 1 0,-2 2 2 15,3 5-11-15,5 3 6 0,-2 1 2 0,0 3-2 16,0 1 3-16,0 0 1 0,2 7-5 0,-4 1-1 16,-3 2 2-16,0 3-4 0,-3 1 3 0,-4 1 1 15,-1 0-5-15,-2 3 5 0,-5-1-4 16,-2 1-1-16,-1 0 6 0,-8 0-4 0,-2 2 2 0,-2 0-1 15,-6 0 1-15,-2 1 0 0,0 1 3 16,-5 0 3-16,1-1-4 0,-2 1 5 0,-1-2-1 16,4-2 0-16,1-3 6 0,-1-1-2 0,4 0 0 15,6-3-1-15,1 0-1 0,4-2-2 16,2 0 2-16,3 1 4 0,1-2-6 0,3-1 3 16,0 2-2-16,4 1 1 0,4 0 4 0,2 1 1 15,4 2 3-15,3 0 0 0,5 1 0 0,3 1-1 16,6 1-1-16,4 0 2 0,0 0-6 15,4 0 3-15,2 0-5 0,-1-1-1 0,0 1 4 16,-1-3-5-16,-5 0 0 0,-4 0-10 0,-1-4-14 16,-7 2-23-16,-1-2-42 0,-3-2-58 0,-5-1-87 15,-4-3-263-15,-1 1-1207 0</inkml:trace>
  <inkml:trace contextRef="#ctx0" brushRef="#br0" timeOffset="139857.9338">9179 14800 2830 0,'0'0'144'0,"0"0"-23"0,0 0-10 15,0 0-3-15,0 0-4 0,0 0-16 16,0 0-24-16,0 0-16 0,0 0-12 0,0 0-13 16,-120-85-7-16,101 93-9 0,-1 5 2 0,-2 5-4 15,2 4 5-15,-4 4 1 0,-1 5-3 0,3 2 2 16,-1-1-3-16,4 4 1 0,0 1-2 0,7 3-2 15,0-4-1-15,5-1-4 0,5-2 5 16,2-1-2-16,2-3 3 0,10-1 1 16,5 0-4-16,5-3 4 0,6-3-3 0,4-1 1 0,4-5 1 15,4 0-3-15,3-5-3 0,0-2-4 0,1-3-4 16,-1-3-4-16,-1-3-6 0,-5 0-16 16,0-2-22-16,-6-5-34 0,-5-2-50 0,-3-1-78 15,-8 2-236-15,-6 1-1272 0</inkml:trace>
  <inkml:trace contextRef="#ctx0" brushRef="#br0" timeOffset="140031.9997">8844 15123 2726 0,'0'0'87'0,"0"0"-44"0,0 0 6 0,0 0 31 16,0 0 13-16,0 0-2 0,0 0-28 15,0 0-22-15,0 0-6 0,0 0-9 0,0 0-6 16,0 0-11-16,148-3-12 0,-90-2-8 0,3 1-28 15,1 0-49-15,-1-1-123 0,-15 1-463 16,-16 1-1016-16</inkml:trace>
  <inkml:trace contextRef="#ctx0" brushRef="#br0" timeOffset="140659.8015">10531 14656 2235 0,'0'0'253'0,"0"0"-69"0,0 0-56 0,0 0-16 15,0 0-2-15,0 0-19 0,0 0-27 16,0 0-17-16,0 0-15 0,0 0-8 0,0 0-5 16,0 0-5-16,0 0 1 0,42 8 1 0,-29 14 3 15,-5 6 4-15,2 5 1 0,0 6 0 0,0 1-5 16,-2 3-2-16,2 0-6 0,-1-1 0 16,-2-1 7-16,0 1-14 0,1-4 3 0,-3-4-2 15,0-2-6-15,-1-7 7 0,0-1 0 0,-2-3-3 16,0-5-1-16,0-4-1 0,-2-2 1 0,0-4 3 15,0-3 8-15,0 0 0 0,0-3 5 16,0 0 8-16,-2 0-2 0,-2-3 10 0,-4-5-7 16,-2-4-6-16,-3-3-6 0,-2-4-6 0,0-2-3 15,-1-4 1-15,2-1 5 0,-2-4-6 0,2-6-1 16,0 1-2-16,0-8-9 0,2 0 10 0,1-2 0 16,0-1 1-16,3-2 1 0,1-1-5 15,5-1 2-15,1 1 1 0,1 4 1 0,1 3-4 16,6 4-2-16,1 5-4 0,6 5-1 15,-1 4 2-15,5 5-1 0,3 3 1 0,6 1-2 16,2 4-3-16,6 0 0 0,3 3 3 0,1 5 4 16,0 3-3-16,-1 0 1 0,0 6-4 0,-4 7-5 15,-2 5 5-15,-4 2 0 0,-5 5 1 0,-3 2 0 16,-6 2 1-16,-4 1-4 0,-6 0 5 0,-4-2 5 16,-2-1-6-16,-9 0 3 0,-3-3-4 15,-4-1-6-15,-2-2 10 0,-4-2 1 0,0-3 1 16,1-1-1-16,1-3-15 0,3-3-17 0,2-2-22 15,2-3-32-15,5-1-35 0,1-1-51 0,3-2-77 16,2 0-165-16,-1-2-539 0,4-1-572 0</inkml:trace>
  <inkml:trace contextRef="#ctx0" brushRef="#br0" timeOffset="141259.3167">11540 14483 2512 0,'0'0'148'0,"0"0"-60"16,0 0-8-16,0 0 22 0,0 0 21 0,0 0 3 16,0 0-13-16,0 0-32 0,0 0-25 0,0 0-16 15,0 0-19-15,0 0-10 0,0 0-4 16,0 0 0-16,-82-92-4 0,63 108 1 0,0 3-2 15,-2 6-2-15,0 5 5 0,1 4 1 0,0 4 1 16,3 3 6-16,0 1-8 0,2 1-4 0,2 2 3 16,4 0-4-16,3-2 2 0,2-1 3 15,4-3-1-15,1-1-3 0,9-3 5 0,4 0 1 0,5 0-1 16,4-8 2-16,6 0-3 0,3-5 0 16,2-2-1-16,5-4 1 0,-1-4-6 0,2-4 1 15,-3-2-9-15,2-3-12 0,0-3-7 16,-3 0-34-16,-2-2-48 0,-2-7-89 0,-12 4-230 15,-8 1-1142-15</inkml:trace>
  <inkml:trace contextRef="#ctx0" brushRef="#br0" timeOffset="141461.6431">11334 14866 1843 0,'0'0'367'0,"0"0"-249"16,0 0 2-16,0 0 35 0,0 0 26 15,0 0-1-15,0 0-52 0,0 0-59 0,0 0-37 16,0 0-24-16,0 0-9 0,0 0 1 0,0 0-1 16,115-50 1-16,-64 45-4 0,4-2-9 15,1 0-22-15,-2-1-36 0,0 2-77 0,-7 0-177 16,-10 1-467-16,-15 3-825 0</inkml:trace>
  <inkml:trace contextRef="#ctx0" brushRef="#br0" timeOffset="141812.9144">12254 14527 2413 0,'0'0'133'0,"0"0"-19"16,0 0 14-16,0 0 23 0,0 0 20 15,0 0-19-15,0 0-30 0,0 0-29 0,0 0-28 0,0 0-14 16,0 0-15-16,0 0-16 0,0 0-12 16,0 0-4-16,6-85-6 0,-23 99 4 0,-3 5 1 15,-3 6-1-15,0 4 2 0,0 3-4 0,-1 2 0 16,3 2 0-16,3 1 0 0,4-1 1 15,3 3-4-15,4-1 6 0,6-1-5 16,1 0 2-16,3-4 2 0,11 0-4 0,5-3 0 0,3-1-3 16,8-4 2-16,5-1-1 0,4-7 1 0,2-3-3 15,3-6-3-15,3-3 4 0,-1-5-5 16,-3 0 4-16,0-7-1 0,-5-4-2 0,-4-2 4 16,-4-6 1-16,-8-4 0 0,-1-2 6 0,-4-3 0 15,-7-4-1-15,-7-1-1 0,-3-4 2 16,-2-2-5-16,-11-3 1 0,-5 1 2 0,-6 1-3 15,-2 2 4-15,-3 3-3 0,2 7 0 0,-1 3 0 16,2 7-3-16,5 2-1 0,2 6-8 0,7 2-18 16,2 4-33-16,5 3-68 0,0 1-108 0,5 0-337 15,0 0-1134-15</inkml:trace>
  <inkml:trace contextRef="#ctx0" brushRef="#br0" timeOffset="142499.4691">13005 14369 3301 0,'0'0'66'0,"0"0"5"0,0 0 14 0,0 0 7 15,0 0-10-15,0 0-34 0,0 0-24 16,0 0-19-16,0 0-3 0,0 0-5 0,0 0 4 16,0 0-1-16,0 0 0 0,-4 53 4 0,6-30 1 15,3 1 1-15,0 0 0 0,-2 3-4 0,1 3 0 16,-1 2-1-16,-3 2-1 0,0 1-1 15,0 3 5-15,0-2-3 0,0 1 0 0,0-1 7 16,-3-3-6-16,-1 0 2 0,2-5 0 0,-3 0-1 16,3-3-3-16,0-1-1 0,1-2 4 0,1-2-6 15,0-4 8-15,0-4-2 0,0-3-4 16,0-3 10-16,0-1-7 0,0-3 6 0,0-1 1 16,0-1-2-16,0 0 0 0,0 0 2 0,0 0 3 15,1 0-1-15,-1 0 5 0,0 0 0 0,0 0-3 16,0 0 7-16,0 0-6 0,0 0 0 15,0 0-1-15,2 0-2 0,-2 0-1 0,1 0-2 0,-1 0 3 16,1 0-8-16,1 0 8 0,-2-1-3 16,2 1-2-16,-1-2 6 0,-1 0-9 0,1-1-3 15,0-3 0-15,1 1 0 0,-2-2 0 16,1-3 0-16,-1-2 0 0,0-4 0 0,0-1 0 16,-3-4 0-16,0-1 0 0,-3-2 0 0,0-2 0 15,-2 1 0-15,3-4 0 0,-1 1 0 0,-1-5 0 16,4 0 0-16,2-2 0 0,-1-1 0 0,2-2 0 15,0-2 0-15,3 0 0 0,2-1 0 16,1 1 0-16,0 2 0 0,0 2 0 0,2 4 0 16,0 2 0-16,-1 3 0 0,-1 6 0 0,1 3 0 15,-3 4 0-15,2 3-2 0,-1 2-6 0,2 2 1 16,-1 2-9-16,4 2 1 0,4 2 4 0,-1 1-2 16,6 0 4-16,2 4-2 0,-2 4 2 15,2 3-1-15,-1 3 3 0,2 1 1 0,1 3-1 16,-2 0 3-16,-4 1-3 0,1-1 0 15,-7 2 1-15,-1-1-5 0,-2 1 2 0,-6 0-4 0,-2 1 1 16,0 2 4-16,-10-1 0 0,-1 1 2 16,-6 2 2-16,-4-3 3 0,-2 1-2 0,-7-3 2 15,0-2 1-15,-1 0-8 0,-1-5 6 16,2 0-3-16,3-3-2 0,6 0 5 0,4-2-8 0,3-2-13 16,4-2-20-16,7-1-19 0,0 0-34 15,3-3-24-15,0 0-24 0,6 0-54 0,3 0-160 16,-4 0-1244-16</inkml:trace>
  <inkml:trace contextRef="#ctx0" brushRef="#br0" timeOffset="142801.7326">13635 14336 2814 0,'0'0'136'0,"0"0"-49"16,0 0-13-16,0 0 18 0,0 0 20 0,0 0-9 15,0 0-29-15,0 0-29 0,0 0-10 0,0 0-3 16,0 0 2-16,0 0-4 0,0 0-3 0,0 0 2 15,18 112-6-15,-23-81 2 0,-1-1-5 16,-1 3-6-16,4 2 1 0,-2 1-8 0,1-1 0 16,3 4-3-16,1-1-1 0,0-2 2 0,0-2-3 15,0-2 1-15,3 0-6 0,5-4 7 16,-2-2 1-16,1-2-2 0,2-3 11 0,2-2-12 16,1-1 5-16,2 0 0 0,-2-4-4 0,6-3 4 0,-3-1-2 15,5 0 1-15,2-2-1 0,3-1 2 16,-1-1-4-16,5-2-3 0,1 1 7 0,0-3-11 15,0 1 1-15,0-2-8 0,0 0-17 16,-3-1-6-16,0 0-24 0,-1-2-27 0,-2-3-45 16,1-1-68-16,-8 0-223 0,-4 3-1347 0</inkml:trace>
  <inkml:trace contextRef="#ctx0" brushRef="#br0" timeOffset="143112.1998">14819 14258 2915 0,'0'0'53'0,"0"0"-3"16,0 0 6-16,0 0 18 0,0 0 10 15,0 0-5-15,0 0-20 0,0 0-26 0,0 0-13 16,0 0-10-16,0 0-4 0,-139-17 5 0,110 47 4 16,-2 4 8-16,0 2 5 0,0 2 0 15,3-1-2-15,3 3 0 0,1-1-3 0,6 3 1 16,1-2-3-16,6-1-7 0,2-3 4 0,8 1-6 15,1-3-4-15,0 0 5 0,4-2-9 16,4-3 4-16,3-1-1 0,4-4 2 0,-2-1 3 0,6-2-1 16,0-1 0-16,4 0-3 0,2-5 1 15,2 0-5-15,3-2-1 0,0-1 1 0,2-3-10 16,0-4 3-16,2-1-11 0,-2-3-16 0,-1-1-22 16,-2 0-45-16,-5-1-58 0,-5-5-140 15,-7 0-818-15,-4 3-626 0</inkml:trace>
  <inkml:trace contextRef="#ctx0" brushRef="#br0" timeOffset="143287.9515">14478 14693 3152 0,'0'0'69'0,"0"0"-19"0,0 0 1 16,0 0-3-16,0 0 10 0,0 0-3 0,0 0-7 0,0 0-9 15,0 0-9-15,0 0-5 0,0 0-13 16,143-61-5-16,-97 59-3 0,4 1-6 0,1-2-4 15,0 1-12-15,-5-2-18 0,-1 0-51 16,-5-2-71-16,-14 0-201 0,-7 3-1342 0</inkml:trace>
  <inkml:trace contextRef="#ctx0" brushRef="#br0" timeOffset="153602.8996">7228 12026 857 0,'0'0'264'0,"0"0"-134"0,0 0-2 0,0 0-16 15,0 0-3-15,0 0 3 0,0 0-10 16,0 0-15-16,39-126-8 0,-23 113 1 0,5 0 2 15,0 0 9-15,3 0 2 0,-3 4-5 0,0-2-5 16,0 4-11-16,-3 0-13 0,-3 4-16 16,-3 2-16-16,-3 1-10 0,-1 0-12 0,-5 7 1 15,1 2 4-15,-4 6 3 0,0 6 12 0,-4 3 0 16,-1 4-2-16,-5 1-4 0,-1 2-7 16,-5 2 1-16,4 0 3 0,-3-1 5 0,-1 0-2 0,-1-2 0 15,4 0-5-15,1-7-5 0,-3 0 4 0,5-3 1 16,3-3-2-16,-1-2-2 0,1-1-4 15,5-3-4-15,1-1 3 0,1-4 2 16,0 1-1-16,0-2 5 0,1-2 1 0,2 1 2 16,4-1 14-16,4 1 4 0,0-1 2 0,6-2 1 15,-3 1-12-15,5-1-7 0,1 1-2 0,-1 0-2 16,0 1-5-16,-4 0 1 0,3 1-6 0,-5-1-2 16,2 1 3-16,-4 1-1 0,0 3 1 15,-1 0 0-15,-2 1-4 0,-4 2 1 0,2 1 2 0,-5-1 5 16,-1 1-2-16,0 2 6 0,-5-1-1 15,-1 2-1-15,-9-1 5 0,0 1-1 0,-7 0 3 16,-5-1-3-16,-3 1 0 0,0-1-3 0,-1-1-7 16,1-3 2-16,6-1-2 0,0 0-2 15,8-3 0-15,2-3-6 0,8-1-4 0,0-1-16 16,6-1-23-16,0 0-36 0,2-1-29 0,5-4-23 16,4 0-60-16,7-5-160 0,-6 3-603 0,-2 2-543 0</inkml:trace>
  <inkml:trace contextRef="#ctx0" brushRef="#br0" timeOffset="154561.312">9149 11876 598 0,'0'0'202'0,"0"0"67"0,0 0 29 15,0 0 16-15,0 0-16 0,0 0-63 0,0 0-49 16,68-121-41-16,-68 114-28 0,0 2-20 0,0-1-16 15,-4 1-8-15,2 2-11 0,0 0-7 16,-3 0-5-16,3 1-4 0,2 1-5 16,-1 1-4-16,1 0-11 0,0 0-5 0,0 0-6 15,0 0-6-15,0 0-3 0,0 0-3 0,0 0-1 0,0 0 4 16,0 0 0-16,0 0-1 0,0 0-3 16,0 2-4-16,-1 2 3 0,0 6 2 0,-2 5 8 15,-2 6 4-15,2 5 2 0,-3 6 1 0,2 3-3 16,-3 0 1-16,-1 4-3 0,2 1 1 15,-3 0-2-15,1 3-2 0,-3 0 1 0,-1 2 0 16,-1-4 1-16,-1 1-2 0,3-4 0 0,-1-2-2 16,2-4-3-16,1-1 2 0,1-4 0 0,-1-6-2 15,5-1 0-15,-2-6 3 0,4-2-6 16,0-5 0-16,1-2 4 0,1-2-4 0,0-3 15 0,0 0 10 16,0 0 6-16,0 0 11 0,1-2-3 15,1-4-7-15,2-6-8 0,2-4-10 16,3-8-9-16,2-2-1 0,-1-5 0 0,2-1-3 0,2-4 1 15,-1-2-1-15,0-2-1 0,2-3 1 16,-1-2 0-16,-1-1 0 0,4-2-1 16,-4 3-1-16,5 4-1 0,-6 5-1 0,1 9 1 15,-5 6-2-15,-1 8 0 0,-4 6-1 0,1 4-6 0,-2 3-3 16,0 0 0-16,5 6-1 0,-1 6 3 16,7 5 5-16,1 6-2 0,3 6 3 0,-1 4 3 15,3 3-1-15,1 1 1 0,2-1 1 0,0-1-2 16,2 0 2-16,-1 0 2 0,0-3-1 0,3-2 2 15,-4-2-5-15,0 0-2 0,-1-2-7 16,-3-1-8-16,0-3-15 0,-6 1-17 0,-1-3-29 16,-4-4-42-16,-4 0-50 0,-3-2-93 0,0-3-283 15,-2-5-1128-15</inkml:trace>
  <inkml:trace contextRef="#ctx0" brushRef="#br0" timeOffset="155200.7877">9061 12340 1995 0,'0'0'88'0,"0"0"6"0,0 0 28 16,0 0 13-16,0 0 9 0,0 0-17 15,0 0-47-15,0 0-31 0,0 0-17 0,0 0-8 0,0 0 1 16,90-130 0-16,-50 108 3 0,8-1 6 16,0-2 0-16,2-1 6 0,3 0 1 0,-3 0-3 15,-3 1 1-15,0 2-2 0,-6 3-2 0,-8 1-5 16,-3 3 2-16,-6 3-3 0,-7 2 2 0,-3 2 8 15,-7 3-5-15,0 2 0 0,-5 2-7 16,-1 2-10-16,-1 0-11 0,0 1-7 0,1 6-2 16,3 5 1-16,0 5 6 0,-2 5 2 0,4 6-2 15,-3 1 2-15,5 3-6 0,-2 0 0 0,1-1 2 16,2 0-2-16,-1-2 2 0,0-2 1 16,1-1 1-16,-2-2-2 0,2-1 5 0,1-3-4 15,-2 0-2-15,-2-4 2 0,0-2-6 0,1-4 4 16,-3 0 1-16,2-5-1 0,-2 0 4 15,-1-3-1-15,0 0 4 0,-1-2 3 0,0 0 10 16,4-2 2-16,-1-3 5 0,4-6-1 0,1-1-11 16,4-6-1-16,0-4-4 0,0 0-4 0,-2-4 2 15,1-2-2-15,0 1-1 0,-3-1-1 16,-2 4 3-16,0-3-5 0,-2 6 0 0,0 2 0 0,-3 5-8 16,-2 4 7-16,2 3-2 0,-3 5-2 15,1 0 2-15,1 2-13 0,-1 2-3 0,3 7-1 16,3 4 4-16,2 4 7 0,2 4 4 15,2 2 2-15,3 2-7 0,-1-1 6 0,4 2 2 0,1-2-2 16,1-1 7-16,-1-1-5 0,1-2 0 16,-1-1 0-16,0-3 2 0,-1-2-3 0,-2-4-2 15,-1-1 3-15,-2-3-11 0,-2-2 10 0,-4-3 0 16,-1-1 0-16,1 0 13 0,-3-5-5 16,0-4 1-16,-1-5 1 0,0-2-4 0,-2-3-2 15,0-5-3-15,-2-1 2 0,0-4-9 0,0-1 8 16,-3-1 0-16,-2-2-3 0,0-3 10 0,0-1-8 15,1-1-1-15,0 2-3 0,-1 0-9 16,5 4-4-16,0 3-12 0,0 5-11 0,1 4-23 16,6 5-16-16,0 4-25 0,5 4-41 0,1 6-35 15,4 1-82-15,1 3-153 0,-2 4-439 0,-5-3-725 16</inkml:trace>
  <inkml:trace contextRef="#ctx0" brushRef="#br0" timeOffset="155427.2391">10663 11876 1993 0,'0'0'271'15,"0"0"-58"-15,0 0-4 0,0 0-6 0,0 0-10 16,0 0-25-16,0 0-37 0,0 0-27 0,0 0-19 16,0 0-20-16,0 0-9 0,0 0-14 15,0 0-11-15,14-108-12 0,-14 108-11 0,0 6-6 16,0 5-4-16,0 4 8 0,2 7-5 0,1 5 0 16,0 6 3-16,3 1-10 0,-2 5 7 15,5 0-2-15,-1 0 1 0,-1 1 1 0,1-2 1 16,0-2 0-16,-1-1-3 0,-1-6 6 15,1-1-6-15,-2-5 0 0,2 1 1 0,0-5-12 0,-2-1-2 16,0-5-18-16,-1-2-34 0,1-3-39 16,-1-2-75-16,-1-2-101 0,0-3-337 0,-1 0-1100 0</inkml:trace>
  <inkml:trace contextRef="#ctx0" brushRef="#br0" timeOffset="155722.9422">11012 11887 2385 0,'0'0'208'0,"0"0"-26"15,0 0-16-15,0 0-21 0,0 0-12 0,0 0-38 16,0 0-36-16,0 0-27 0,0 0-21 0,0 0-5 16,0 0-5-16,0 0 8 0,0 0 1 15,0 0-2-15,-105 48 4 0,87-24-2 0,-1 2 0 16,0 0-1-16,2-1-2 0,-2-1-1 0,1-4-2 16,4-3 3-16,1-3-6 0,3-2 4 15,5-2 0-15,0-3-1 0,3 0 5 0,0-1 0 16,2-2 6-16,0 1 6 0,3-2 6 0,3 2 4 15,1-2-3-15,3 2-1 0,2-1-8 0,3 0-3 16,2-1-4-16,4 2-4 0,0-1 0 0,5 2-2 16,0 1-1-16,2 0-2 0,1 2-5 15,0-1 0-15,-1 0-7 0,-1 0-6 0,0 2-20 16,-4-1-37-16,-1 0-46 0,-1 1-80 0,-4-2-118 16,-5-2-488-16,-3-2-895 0</inkml:trace>
  <inkml:trace contextRef="#ctx0" brushRef="#br0" timeOffset="156216.2493">11440 11972 1714 0,'0'0'921'0,"0"0"-722"0,0 0-19 0,0 0-13 16,0 0-17-16,-72-120-22 0,61 108-29 16,-2 2-23-16,4 3-20 0,2 4-18 0,3 0-15 0,1 3-13 15,1 0-10-15,0 9 0 0,1 2-1 16,1 7 2-16,0 5 0 0,0 3-2 0,0 3 1 15,0 2-1-15,0 2 0 0,5 0 3 0,-1 1-1 16,0-4 0-16,2 0-1 0,0-1 0 16,-1-5 0-16,2-3 1 0,-1-2 1 0,2-1-2 15,-3-5 0-15,1-4-2 0,1-2 3 0,-2-2 2 16,0-4 2-16,-1 0 4 0,2-1 1 0,3-1 1 16,0-4 0-16,2-3 0 0,2-2-2 0,0-1-5 15,2-2-1-15,-1-2-1 0,1-2 0 16,-2 2 4-16,-1-1-4 0,0-3 2 0,-2 5-3 15,-1-2 0-15,-1 2 2 0,-3 4-2 0,-1 2 1 16,-1 2-2-16,-2 4-3 0,0 2-3 0,0 0-6 16,2 0 1-16,1 6-1 0,2 3 3 15,0 2 5-15,3 3-2 0,-2 3 3 0,3-2 0 16,-1 6 3-16,0-6-2 0,-1 2-1 0,3-2-1 16,0-2 1-16,-1 0 1 0,2-2-1 15,0-2 3-15,1-2-3 0,-1-1-2 0,1-4 5 0,0-2 0 16,-1 0 4-16,2-5 1 0,-1-2-2 15,1-4 0-15,-2 0 1 0,-1-2 2 0,0-2 0 16,-3 1-1-16,0 0-2 0,-5-3-3 16,-1 1 2-16,-2-3-2 0,0 3 0 0,-4-4 3 15,-1 0-11-15,-1-1-6 0,-3-3-15 0,1 3-22 16,1-2-32-16,-1 0-46 0,2 3-110 0,2 4-660 16,1 4-848-16</inkml:trace>
  <inkml:trace contextRef="#ctx0" brushRef="#br0" timeOffset="156884.6851">12362 11954 463 0,'0'0'773'0,"0"0"-602"0,0 0 44 0,0 0 2 0,0 0 3 15,0 0-16-15,-70-117-39 0,70 102-20 16,0 2-23-16,0 1-20 0,2 1-23 0,4 3-14 16,-1-1-8-16,2 2 1 0,-2 3-8 15,-1 1-10-15,-3 3-15 0,1 0-15 0,1 5-8 16,-2 7 0-16,0 5 12 0,-1 5 3 0,0 7 7 16,-6 3-2-16,-4 2-8 0,-2 3 4 15,-3 2-3-15,-4 0 1 0,0 1 2 0,-2-3-6 16,0-2-3-16,0-1 0 0,0-5-2 0,3-2-2 15,4-4 0-15,3-3-3 0,4-3-6 0,2-3 7 16,2-6-1-16,2-2 2 0,0-2-1 0,1-3 6 16,0-1 9-16,0 0 12 0,0-2 17 15,4-7-6-15,1-2-7 0,4-7-11 0,3-5-18 16,4-6 6-16,1-4-3 0,3-2 1 0,0-5 6 16,1-3-9-16,-1-2 0 0,-1-1 1 0,2-3 0 15,-4-1 0-15,0 2 0 0,-1 2-2 0,-4 3-10 16,-1 8 11-16,-2 4 0 0,-4 9 1 15,-1 6 8-15,-1 6-10 0,-3 4-2 0,0 4-4 16,0 2-3-16,0 0-11 0,0 4-4 0,0 7-2 16,1 8-1-16,1 8 12 0,1 5 5 15,2 8 3-15,1 2 9 0,1 3-9 0,1 2 2 16,2-1-3-16,2 0-4 0,1 0 6 0,2-1 1 16,-3-2-2-16,4-1-7 0,-3-4-2 0,2 0-11 15,-3-4-17-15,0-1-21 0,-1-2-48 16,-4-2-57-16,-1-2-78 0,-1-7-219 0,-2-10-1035 15</inkml:trace>
  <inkml:trace contextRef="#ctx0" brushRef="#br0" timeOffset="157531.5519">12030 12240 1887 0,'0'0'318'0,"0"0"-197"15,0 0 24-15,0 0 11 0,0 0 16 0,0 0 1 16,0 0-49-16,0 0-49 0,0 0-36 15,0 0-17-15,0 0-20 0,0 0 2 0,0 0-1 16,0 0-3-16,76-78 12 0,-23 66-1 0,1-3 2 16,4 1 3-16,3-3-2 0,0 0 0 0,-3-3 3 15,-2 2 2-15,-2-2-5 0,-7 1 0 16,-3 2-4-16,-8 0-4 0,-7 3 7 0,-7 2 8 16,-6 2 5-16,-5 3 8 0,-5 0 6 0,-2 4 0 0,-2 2-2 15,-2 1-8-15,0 0-17 16,0 0-11-16,0 3-13 0,-2 6-7 0,1 5 9 15,-3 6 4-15,3 6 7 0,-1 6 3 0,0 2-4 16,2 0-1-16,0 2 1 0,0 0 5 0,3-4-5 16,-1-1 2-16,3-4-2 0,-1 0-5 15,1-5 6-15,0-2 0 0,0-2 2 0,0-6-1 0,0-2-2 16,0-3-2-16,-4-3 1 0,2-2 4 16,-2-2 4-16,0 0 10 0,-1-2 1 0,2-7-2 15,-2-4 1-15,0-5-10 0,0-6-3 0,0-2 4 16,-2-3-8-16,0-1 0 0,-1-4 0 0,2-3-1 15,0-4 1-15,1-2-1 0,0-4 0 16,0-2-4-16,3-1 4 0,5-2 0 0,1 1 1 16,2 1-2-16,0 3-4 0,5 4-3 0,-1 4-1 15,4 11 2-15,0 8-5 0,-2 6-2 0,0 5-6 16,1 6-7-16,3 3 12 0,0 0 1 16,-2 6 5-16,1 7 5 0,-3 1-9 0,-1 4-4 15,-3 4-5-15,-4 3-4 0,-3 3-3 0,-6 1 0 16,0 0 1-16,-9 2 0 0,-3-2 8 0,-4 1 3 15,-3-2 7-15,-3-1 4 0,0 0-1 16,-4 1 0-16,0-3 2 0,-2 0 3 0,4-1 1 16,-1-2 6-16,4-2 2 0,4-4-1 0,3-4 7 15,3 0 0-15,4-1 2 0,2-4 1 0,5 1-2 16,0 0 1-16,0 3 1 0,5-2 4 0,5 2 3 16,7-2-1-16,7 1-2 0,7 1-3 15,6 0-2-15,11 1-5 0,3-2 0 0,8-1-2 16,4 0-6-16,4 0-4 0,1-1-13 0,1 1-18 15,-3-2-34-15,-5 0-74 0,-4-4-151 0,-17 1-717 16,-12-2-707-16</inkml:trace>
  <inkml:trace contextRef="#ctx0" brushRef="#br0" timeOffset="157746.9924">13838 12135 3087 0,'0'0'147'0,"0"0"-4"16,0 0-4-16,0 0-3 0,0 0-12 0,0 0-37 15,0 0-31-15,0 0-19 0,0 0-16 16,0 0-7-16,0 0-4 0,0 0 1 0,138-31-1 16,-87 29-1-16,3-1-2 0,5 1-4 0,-2-1 0 15,-1 2-1-15,-6-1-1 0,-2 0 3 0,-7 1-3 16,-9-1-2-16,-9 1-3 0,-5 1-2 16,-10-2-3-16,-5 2-6 0,-3-1-11 0,0 1-23 15,-7 0-23-15,-6 0-46 0,-7 0-75 0,2 0-137 16,5 0-1109-16</inkml:trace>
  <inkml:trace contextRef="#ctx0" brushRef="#br0" timeOffset="158167.1088">15675 11625 1543 0,'0'0'282'0,"0"0"-160"0,0 0 11 15,0 0 13-15,0 0 22 0,-59-120 2 16,49 100-13-16,-1 2-17 0,2 2-15 0,3 4-16 16,0 3-22-16,2 3-14 0,-2 1-11 0,5 3-11 15,0 1-21-15,1 1-17 0,0 1-14 0,0 7-7 16,0 8 3-16,0 4 4 0,1 8 4 0,2 6 1 16,5 3 1-16,-2 3-1 0,-1 2 0 15,3 1-1-15,0 0-4 0,-4 1 3 0,2 1-2 16,-3-2 0-16,3 0 2 0,-2-3-4 0,-1-1-4 15,4-2-3-15,-4-3-12 0,1-5-22 0,-2-3-30 16,-2-5-48-16,0-3-57 0,0-3-88 16,0-6-229-16,0-3-843 0</inkml:trace>
  <inkml:trace contextRef="#ctx0" brushRef="#br0" timeOffset="158489.6528">15422 11937 1769 0,'0'0'174'0,"0"0"-27"0,0 0 3 0,0 0-3 15,0 0 0-15,0 0-36 0,0 0-56 0,0 0-32 16,0 0-14-16,0 0 1 0,0 0 1 0,0 0 5 16,100-116 2-16,-62 101 3 0,5-2 2 15,0-3 0-15,6 0 0 0,-5-1-4 16,4-2-2-16,-6-2-3 0,0 0 1 0,-3 0 0 0,-4 1 4 16,-9 2 5-16,-4 2 12 0,-4 0 13 0,-7 5 15 15,-1 0 9-15,-5 0 2 0,-4 3-4 16,-1 3-7-16,0 1-10 0,-1 2-14 15,-4 3-9-15,2 2-14 0,0 1-12 0,-2 1-4 16,2 7-5-16,-4 6 2 0,3 5 0 0,-3 7 4 0,-1 3 0 16,5 4 0-16,1 0 3 0,1 2-3 15,1-1-2-15,0 0 0 0,3 1-2 0,1 0 0 16,4-1 2-16,1 0 2 0,0-4-6 0,1 1 1 16,2-3-18-16,-2-3-26 0,3-1-45 15,1-4-77-15,-1-2-101 0,-2-7-348 0,-3-3-1058 0</inkml:trace>
  <inkml:trace contextRef="#ctx0" brushRef="#br0" timeOffset="158906.9016">16567 11490 2718 0,'0'0'174'0,"0"0"-27"0,0 0-36 16,0 0-13-16,0 0-21 0,0 0-31 0,0 0-25 15,0 0-14-15,0 0-3 0,0 0-1 0,-124 43 1 16,99-12 1-16,2 3 0 0,1 1 0 15,-1 3-1-15,1 3 0 0,5-1 0 0,-2-1 1 16,1-1 0-16,5-1 1 0,2-3 0 0,1-2-4 16,4-5 0-16,2-3 1 0,-1-4-7 15,4-7 4-15,0-3 1 0,1-4-2 0,0-4 11 16,0-2-1-16,1 0 8 0,2-8 1 0,4-3-1 16,1-6-4-16,4-5-4 0,0-4 0 0,4-4-7 15,-3-3 8-15,4-5-3 0,-3 0 0 0,2-4 6 16,-3-2-5-16,0-3 1 0,4-1-1 0,-4 1-1 15,4 1 0-15,-5 6-2 0,0 7 2 16,-3 7 1-16,-1 7-1 0,-6 8 0 0,2 5-3 16,-1 5-7-16,-2 1-11 0,0 3-5 0,0 9 2 15,5 7 3-15,-2 6 10 0,2 8 4 16,0 4 0-16,4 3 0 0,4 4 0 0,1-3 1 16,2 3-1-16,3 0 5 0,3-2-4 0,-1 1 0 15,6-3 0-15,-4-3-2 0,2-1-1 16,-3-4-2-16,-3-2-3 0,-1-4-20 0,-6-2-21 15,0-4-46-15,-7-4-87 0,-5-1-157 0,-1-5-921 16,0-5-398-16</inkml:trace>
  <inkml:trace contextRef="#ctx0" brushRef="#br0" timeOffset="160024.2424">16185 12001 2752 0,'0'0'123'0,"0"0"-49"0,0 0-32 15,0 0 4-15,0 0 8 0,0 0 2 16,0 0-10-16,0 0-12 0,0 0-5 0,136-40-5 16,-83 32-1-16,7-2-7 0,5 0-4 15,6-2 2-15,-1 0-7 0,0-3 3 0,-6 1-2 16,-4-4-2-16,-9-1 1 0,-3-2 1 0,-8-1 2 0,-7 0 1 16,-4-2 8-16,-7 2 0 15,-5 4 5-15,-6 1 9 0,-7 4-2 0,0 2 8 16,-4 4-1-16,0 1-5 0,-4 4-5 0,3-1-11 15,-2 3-10-15,-3 2-11 0,1 5 2 0,-2 5-5 16,-3 8 2-16,1 3 5 0,-2 2-7 0,4 7 7 16,3-1 0-16,1 2 0 0,3 0 7 0,0-2-4 15,1-1-1-15,3-2 0 0,3-1-4 0,0-2 3 16,-1-5-1-16,1-3 2 0,-3-3-3 16,3-4 2-16,-5-3 2 0,3-4 2 0,-4-3 12 15,0 0 6-15,-1 0 11 0,1-3-1 0,1-6-2 16,-1-4-12-16,2-5-12 0,-1-4 0 15,-2-4-8-15,0-1 4 0,0-3-1 0,0-3 0 16,0-3 5-16,0-3-5 0,0 0 2 0,0-4-1 16,0 1-1-16,0-3 0 0,0 2-2 0,2 4 3 15,1 4-9-15,3 4 7 0,-2 9-1 16,2 5-2-16,-2 8 6 0,1 6-14 0,-2 3-4 16,0 0-4-16,5 9-1 0,2 5 5 0,6 6 4 15,-3 8 4-15,3 4-5 0,0 7 7 0,4 1 4 16,1 3-3-16,-1 1 9 0,6-1-6 15,0-2 1-15,4-2-1 0,3-3-3 0,-2-5 3 16,-1-4-1-16,-2-6 3 0,1-2-2 0,-6-7 0 16,-2-2 2-16,-4-5-1 0,-6-3 5 0,0-2 3 15,-4-1 0-15,-2-4 1 0,1-4-5 0,-2-3-1 16,2-2-3-16,-4-2 0 0,-1-2 0 16,1-1-1-16,-2-2-2 0,0 2-3 0,0-5-2 15,-2 1-6-15,1 0-7 0,-1 0-13 0,2-1-16 16,0-2-12-16,0 2-10 0,0-1-3 15,5 1 1-15,1 2 1 0,2 2 4 0,1 5 1 16,-1 2 2-16,4 3 3 0,0 2 3 0,1 1 9 16,0 1 8-16,2 1 17 0,-2-1 12 0,5-1 8 15,-3 1 11-15,3-2 5 0,0 0 10 16,-3-1 7-16,2 0 19 0,-4-1 10 0,1-1 18 16,-2 1 13-16,-1 1 0 0,-1-1 5 0,-3 2-1 15,-2 1-9-15,-2 3-5 0,-1 1-14 16,-1 1-13-16,-1 2-18 0,0 0-12 0,0 0-8 0,0 0-7 15,0 4-3-15,0 2-3 0,0 6-2 0,0 3 1 16,0 7 2-16,2 3 5 0,-1 5-4 16,5 3 1-16,-1 4-1 0,1 1-1 0,-2 3 2 15,4-1-2-15,-1 0 2 0,-1-1-2 0,2-3-1 16,0-4-2-16,-2-1 2 0,2-6 4 0,-2-3-2 16,-2-1 0-16,3-7-1 0,-4-1-3 15,-1-6 1-15,-1-2 3 0,1-3 1 0,-2 0 3 16,0-2 7-16,0 0 4 0,0-4 2 0,0-3 2 15,-5-4-7-15,2-4-5 0,-4-5-7 16,0-1-4-16,-3-4 5 0,0-3-4 0,0-1 4 16,-1-4-1-16,1-5-1 0,0-1 1 0,0-1-1 15,4-4 3-15,-1 2-2 0,6 0 1 0,1 3-2 16,0 3-1-16,3 7 1 0,4 3-2 16,3 7 3-16,-1 5-7 0,2 5-4 0,4 3-4 0,2 4-2 15,9 2 6-15,4 1 1 0,4 8 1 16,4 4 2-16,3 3-1 0,-1 3-1 15,1 5 1-15,0 2 2 0,-4 3-3 0,-1 3 3 16,-4 3 1-16,-2 0-2 0,-7 3 4 0,-4-2-3 16,-8 1 1-16,-4-2-1 0,-7-1-4 15,0-3 3-15,-11-3-1 0,-7-2 4 0,-4-2 2 0,-6-2-2 16,-5-1-1-16,-4-3-1 0,0 0 2 0,-2-3 1 16,-3-1 2-16,3-1-1 0,0-3-2 15,3-2 0-15,4-3-3 0,5-2-5 0,3-2-10 16,8-1-23-16,5 0-23 0,3-1-36 0,6-6-45 15,2-1-78-15,0 2-203 0,3 0-1140 0</inkml:trace>
  <inkml:trace contextRef="#ctx0" brushRef="#br0" timeOffset="160222.1755">18443 11538 2560 0,'0'0'214'0,"0"0"-44"15,0 0-36-15,0 0-8 0,0 0-15 0,0 0-24 16,0 0-26-16,0 0-17 0,0 0-3 0,0 0-6 15,0 0-3-15,121 101-4 0,-110-67-6 16,2 3-2-16,-2-3-8 0,-2 4-4 0,1-3 1 16,-4-3-4-16,0 1 1 0,-2-5-2 0,0-2-2 15,-1-3-1-15,-2-3-2 0,-1-2 0 16,0-3-16-16,0-1-21 0,-3-4-39 0,-4-2-64 0,0-3-90 16,1-3-255-16,0 0-1242 0</inkml:trace>
  <inkml:trace contextRef="#ctx0" brushRef="#br0" timeOffset="160766.1831">18470 11539 2075 0,'0'0'368'0,"0"0"-169"15,0 0-6-15,0 0-14 0,0 0-3 0,-45-124-21 16,39 114-37-16,5 3-24 0,0 3-24 16,0 2-21-16,1 2-14 0,0 0-12 0,0 0-12 15,0 0-9-15,0 4-1 0,0 2-2 0,2 4 2 16,-1 6 9-16,4 3-6 0,-3 5 3 0,0 4-3 16,-2 5-1-16,0 3 7 0,0 1 1 15,0 2 3-15,0 4-5 0,0 0 5 16,0 0-1-16,0-2 3 0,0-2 3 0,3-3-7 0,3-5 1 15,-2-2-3-15,2-4-6 0,-1-2 9 0,2-4 2 16,3-1 2-16,-1-4-1 0,1-2 1 16,4-3-1-16,0-3 4 0,1-1 5 0,6-2-8 15,-2-1-4-15,7-2-8 0,-2 0-5 0,0 0 0 16,1 0 0-16,-3 0 0 0,-2-2 0 0,-3 2 0 16,-3-1-12-16,-3 1-7 0,-3-2-3 15,-2 1-26-15,-1 1-16 0,-2-1-23 0,-3 0-30 16,1-1-26-16,0 1-45 0,1-1-74 0,0 1-215 15,-1-1-1188-15</inkml:trace>
  <inkml:trace contextRef="#ctx0" brushRef="#br0" timeOffset="160989.9952">18934 11641 2504 0,'0'0'248'0,"0"0"-78"15,0 0-25-15,0 0-19 0,0 0-9 16,0 0-19-16,0 0-31 0,0 0-31 0,0 0-12 15,0 0-6-15,0 0-1 0,0 0 11 0,0 0 2 16,0 0-1-16,-38 100 3 0,38-72-8 16,0 2-5-16,3 0-2 0,3 0 0 0,1-2-9 15,-1-3 0-15,2-1-6 0,-3-2-11 0,2-2 3 16,-2-2-11-16,0-3-19 0,-3-3-33 0,1-1-70 16,-2-4-118-16,-1-1-388 0,0-4-1102 0</inkml:trace>
  <inkml:trace contextRef="#ctx0" brushRef="#br0" timeOffset="161107.4789">18914 11268 1876 0,'0'0'62'0,"0"0"-47"0,0 0-75 0,0 0-65 16,0 0-90-16,0 0-190 0,0 0-553 0</inkml:trace>
  <inkml:trace contextRef="#ctx0" brushRef="#br0" timeOffset="161606.8142">19236 11544 1522 0,'0'0'323'0,"0"0"-90"15,0 0-13-15,0 0 37 0,0 0-32 0,0 0-53 16,0 0-43-16,0 0-21 0,0 0-15 0,0 0-19 16,0 0-12-16,0 0-16 0,0 0-9 15,0 0 0-15,17 117-7 0,-15-96-3 0,1 1-7 16,-2 3-4-16,-1 1-1 0,0 4-2 0,0-1-2 15,-2-2-3-15,-4 1-1 0,0-1-4 16,-1-3 0-16,-2-1 1 0,2-2-2 0,-1-3 3 16,3-3-1-16,-1-1-1 0,1-3 1 0,1-1 1 15,2-5-1-15,0 0 2 0,1-4 3 0,1-1 5 16,0 0 9-16,0 0 13 0,0-1 5 16,0-5-2-16,3-4-13 0,1-2-12 0,0-1-12 15,1-6 0-15,0-1 2 0,0-2-2 0,3-3 1 16,-1-1-2-16,2-3-2 0,1-1 1 0,0-2 0 15,4-1 2-15,-2 0 0 0,3 4-1 0,-1 2 0 16,1 3 1-16,-2 5 2 0,-3 7-7 16,0 3-2-16,-2 4-6 0,-3 3-8 0,1 2 5 15,1 2-2-15,1 7 4 0,2 5 3 0,-1 3 1 16,3 5 4-16,-2 3 0 0,-1 2 2 0,2 0 0 16,-2 0 1-16,-1-1-1 0,2-1-2 0,0-3 5 15,2-1 0-15,-1-2 1 0,0-4-1 16,0-4 0-16,3-2 1 0,-2-3 1 0,2-2 4 15,0-3 0-15,1-1 2 0,-2-1-3 16,3-6-2-16,-1 0 1 0,2-3-4 0,-4-2 3 16,2 0-2-16,-2-4 0 0,0 0-2 0,0-1-6 15,-2 0-1-15,-1-3-11 0,0 0-12 0,-1-2-17 16,-1-2-25-16,2 0-22 0,2-5-33 0,2-2-68 16,1-1-149-16,0 7-761 0,-5 8-582 0</inkml:trace>
  <inkml:trace contextRef="#ctx0" brushRef="#br0" timeOffset="162070.6956">20160 11359 1430 0,'0'0'389'0,"0"0"-242"0,0 0 18 16,0 0 60-16,0 0 44 0,0 0-19 0,0 0-39 16,0 0-35-16,0 0-30 0,0 0-32 15,0 0-26-15,0 0-20 0,0 0-18 0,0 0-14 0,8 10-15 16,-8-9-10-16,-1 1-7 0,-3 2-2 15,-1 0-2-15,-5 4 0 0,-1 2 2 0,-8 6-2 16,-1 2 2-16,-3 4 0 0,-6 3 0 0,0 5 3 16,-2 4-3-16,2 1 0 15,1 5-1-15,2 1-2 0,4 0 2 0,4 0-1 16,0-4 4-16,7-1-2 0,2-4 5 0,6-2-2 0,0-2 0 16,3-4 1-16,0-2-3 0,4-4 1 0,2-1 0 15,3-4 1-15,1-1 3 0,5-2 1 16,0-2 2-16,7-3-3 0,2-3 2 0,3-2-3 15,3 0 0-15,3-5 0 0,-4-3-3 0,1-2 2 16,-2 0-1-16,-2-4 1 0,-4-1 0 16,2-1 2-16,-3-1 0 0,-4 2-1 0,1 1 3 0,-8 3 1 15,1 4 0-15,-7 1 3 0,-2 2-1 16,0 3-3-16,-2 1-2 0,0 0-6 0,0 0-5 16,0 1-2-16,-3 7-1 0,-2 2-1 0,-1 6 7 15,1 7 0-15,1 2 0 0,2 4 2 16,0 3-4-16,2 2 1 0,3 0 1 0,4 0 0 15,3 2 1-15,0-6-1 0,0 0 0 0,1-3-2 16,-1-1 2-16,-1-5-5 0,0-3-12 16,-3-2-18-16,-1-5-37 0,-1-3-37 0,-2-2-62 0,0-3-107 15,-2-2-363-15,0 0-1129 0</inkml:trace>
  <inkml:trace contextRef="#ctx0" brushRef="#br0" timeOffset="162217.3073">20593 12105 2582 0,'0'0'217'0,"0"0"-55"0,0 0-2 16,0 0-21-16,0 0-28 0,0 0-29 0,0 0-39 15,0 0-34-15,0 0-18 0,0 0-5 0,0 0-20 16,0 0-35-16,0 0-130 0,0 0-877 0,41 14-650 0</inkml:trace>
  <inkml:trace contextRef="#ctx0" brushRef="#br0" timeOffset="210560.1884">2683 16661 2477 0,'0'0'44'16,"0"0"-19"-16,0 0 4 0,0 0 2 16,0 0 16-16,0 0 20 0,0 0-1 0,0 0-5 15,0 0-11-15,0 0-10 0,0 0-7 0,0 0 3 16,72-31-4-16,-32 26-2 0,4 2 4 16,8-5-6-16,2 1 0 0,3 0-10 0,0-1-7 0,-3 0-1 15,-2 0-3-15,-2 0 3 0,-3 1-5 16,-8 0 2-16,-3 0-4 0,-5 3-4 0,-2 1 7 15,-5-1-7-15,-4 1 0 0,-5 3-3 0,-3 0-14 16,-4 0-17-16,-4 0-25 0,0 0-39 0,-2 0-58 16,-2 4-77-16,0 2-159 0,0-2-430 15,0 0-586-15</inkml:trace>
  <inkml:trace contextRef="#ctx0" brushRef="#br0" timeOffset="211484.141">4616 16494 2636 0,'0'0'-106'0,"0"0"-44"0,0 0 3 16,0 0 39-16,0 0 118 0,0 0 61 0,0 0 32 15,0 0 3-15,0 0-22 0,0 0-3 16,0 0-16-16,0 0-10 0,0 0-17 0,0 0-14 16,-44-40-8-16,44 40-9 0,0 0-7 0,0 0-10 15,0 0-8-15,0 0-14 0,0 6 5 16,0 4 8-16,0 4 6 0,0 7 17 0,0 3-4 15,-3 3 2-15,2 4 3 0,0 0-4 16,-2 0 2-16,-1 1-3 0,2-2 3 0,1 0-3 0,-2-3 3 16,2 0 0-16,-2-3-4 0,2-1 7 15,0-2-3-15,-1-2 0 0,1-3 3 0,-2-1-3 16,1-4 3-16,0-4-1 0,1-3 8 0,1-3 8 16,0 0 18-16,0-1 20 0,-2 0 10 0,1 0 9 15,-1-4-15-15,-3-6-19 0,-2-7-17 16,0-1-16-16,-4-6 0 0,2-3-1 0,0-3 4 15,-2-1-1-15,2 0 1 0,-1-2 5 0,-1-3-15 16,0 0 7-16,1-5-7 0,-2-1-6 0,0 0 10 16,0 1-4-16,2-1 2 0,0 5 0 0,1 3-8 15,4 3 0-15,2 5-5 0,1 3 6 16,2 5-2-16,0 3-3 0,0 3-4 0,7 1-14 16,1 2 2-16,3 0-6 0,2 4 3 0,6 0-1 15,3 3-1-15,3 2 2 0,0 1 3 0,2 5 4 16,1 4-1-16,-2 3 2 0,1 2-2 15,-3 3 0-15,-2 3 7 0,-1 1-2 0,-1 1 2 16,-3 2-1-16,-5-2-2 0,-3 0 0 0,-3 0 4 16,-2 0 2-16,-4-2-5 0,0-2 8 0,-5 0 0 15,-3-1 1-15,-4-2 9 0,-2 2-3 16,0-2 2-16,-4-1 1 0,2-3-2 0,2-1 4 16,-2-3 0-16,3-2 7 0,2-2-2 15,2 0 5-15,4-2 2 0,0-2-2 0,4 0 7 16,1 0-5-16,0 0-2 0,0 0-1 0,0 0-11 0,1 0-6 15,4 0-11-15,4-2 2 0,3-2 0 16,8-1 9-16,4-3 6 0,8 1-6 0,6-2 5 16,-2 4-8-16,1 1 1 0,2 1 2 0,-3 3-5 15,-1 0 3-15,-4 3-8 0,-1 2 2 0,-8 3-1 16,0 1 1-16,-3 2 3 0,-2 1-2 16,-4 1 1-16,-3 0-3 0,-1 2 6 0,-5 0 0 15,-3 0-2-15,-1 1 0 0,-4-1-2 0,-6 1 3 16,-3 0 4-16,-6-2 6 0,-8 0 3 15,-1-2-1-15,-7-1 8 0,-2-3-6 0,-7 1 2 16,-1-4 4-16,-3 0-8 0,-2-3 7 16,-1-2-2-16,2 0 0 0,6-1 2 0,2-3-4 0,2-3 0 15,8-1-4-15,7 2 4 0,6-2-7 0,5-1-11 16,5 1-20-16,5-1-43 0,3-3-55 16,7-3-61-16,10-3-48 0,9-3-93 0,7-1-208 15,-5 5-230-15,-6 5 96 0</inkml:trace>
  <inkml:trace contextRef="#ctx0" brushRef="#br0" timeOffset="211841.0355">5768 16246 2070 0,'0'0'124'0,"0"0"-80"0,0 0-19 16,0 0 11-16,0 0 22 0,0 0 22 0,0 0 8 15,0 0-14-15,0 0-9 0,0 0-17 0,-141-108-5 16,113 104 2-16,-2 4-5 0,0 0-3 0,2 3-11 15,-2 7-9-15,1 2-9 0,3 7-6 0,0 5-1 16,-1 5-2-16,5 3 4 0,0 2-5 16,2 0 0-16,6-1 4 0,5 0-8 0,3-1 1 15,6 0-2-15,0-1-3 0,10-1 1 16,2-4 4-16,5-1 0 0,-1-6-2 0,1-2 7 16,2-2-1-16,2-3 2 0,0-4 9 0,3-1-7 15,-1-3 6-15,0-3 1 0,5-1 3 0,-4 0 3 16,3-5 1-16,-5-4 4 0,-1-2-1 0,-2-1 2 15,-5-3 1-15,2-3-1 0,-5-5 0 16,-1-3-10-16,-1-4-3 0,-5-3-7 0,-1-1-12 16,-3 0-3-16,0 0-13 0,-5 2-5 0,-6-1-10 15,1 5-8-15,-1 1-6 0,-3 6-16 0,2 3-14 16,1 7-38-16,1 5-70 0,3 6-134 0,2 0-294 16,1 0-419-16</inkml:trace>
  <inkml:trace contextRef="#ctx0" brushRef="#br0" timeOffset="212411.0339">6065 16326 2819 0,'0'0'45'0,"0"0"-18"0,0 0 7 0,0 0 8 15,0 0 28-15,0 0 17 0,0 0-6 0,0 0-17 16,0 0-28-16,0 0-25 0,0 0-21 15,0 0-2-15,0 0-3 0,-29-24 1 0,27 54 11 16,2 6-3-16,0 3 6 0,0 5 2 0,6-1-4 16,-2 0 2-16,3-4-3 0,0-1 1 0,-2-3 5 15,1-1-1-15,-3-3-2 0,-1-3-1 0,1-5-2 16,0-2-1-16,-2-3 5 0,-1-4-2 16,0-2-1-16,0-4 5 0,0-3-5 0,0-3 2 0,0 0 9 15,0-2 6-15,0 0 13 0,0 0 9 16,0 0 10-16,0-6-5 0,0-5-7 0,-4-4-12 15,-1-6-16-15,0-5-3 0,-1-4-3 0,-2-4 0 16,1-2 6-16,0-3-3 0,-1 0 3 16,1-2-5-16,2 0 0 0,-2 1 0 0,5 1 2 15,1 3 5-15,-1 4-4 0,2 3 1 16,0 3-5-16,3 4-2 0,0 6 3 0,4 2-7 16,-1 4-3-16,2 2-7 0,4 2-5 0,4 1 1 15,2 3 1-15,4 2 5 0,2 0-2 0,5 3 2 16,1 5 0-16,4 3 0 0,1 2 6 0,-2 2 1 15,1 4 4-15,1 0-2 0,-4 2-4 16,-1 1 3-16,0-1-1 0,-2 2 5 0,-3 1-2 16,-1 3 0-16,-6-1-4 0,-1 3-2 0,-7-2 7 15,-5-1-4-15,-5 3 1 0,-4-4-3 0,-9 0-5 16,-10 0 4-16,-8 0-1 0,-5-3 7 16,-6 0 0-16,-6-2 1 0,-4-4 3 0,2-2-3 0,-1-4 4 15,0 1-3-15,9-2 3 0,2-2-1 16,6 0-7-16,6-1-5 0,5-2-17 0,8-1-27 15,4 0-50-15,6-2-79 0,5-1-116 0,0 0-118 16,5-1-307-16,-2-2-718 0</inkml:trace>
  <inkml:trace contextRef="#ctx0" brushRef="#br0" timeOffset="212904.6361">6788 16173 2749 0,'0'0'56'0,"0"0"-2"0,0 0 5 0,0 0 1 16,0 0 18-16,0 0 17 0,0 0 1 16,0 0-9-16,0 0-20 0,-20-116-18 0,20 115-11 15,0 0-19-15,0 1-6 0,0 0-10 0,0 0-21 16,0 3-7-16,0 6-1 0,5 3 7 16,0 6 13-16,2 7 8 0,3 3 2 0,0 5-6 0,1 1-3 15,4 1 0-15,-3 3 5 0,1-3 2 0,2 1-1 16,-1-3 0-16,-1-1-4 0,4-2 2 15,-5-2 5-15,4-3-2 0,-3-4 2 0,0-4-7 16,2-4-3-16,-3-5 7 0,0-2 2 0,3-3 5 16,-2-1 5-16,0-2-3 0,3-2-3 15,-1-6 5-15,2-4 3 0,1-2-2 0,-2-6 2 16,2-3-8-16,-1-3-6 0,-3-4 5 16,2-2-1-16,-2-2 2 0,-1-1 2 0,-1-3-2 15,0 0-6-15,-1 1 1 0,-2 2 4 0,-4 7-4 16,2 4 3-16,-5 7-5 0,0 7-5 0,1 3 3 15,-3 3 1-15,0 3 1 0,0 1-8 0,0 0-11 16,0 5-6-16,0 6 2 0,-5 9 8 0,-3 8 10 16,-1 6 6-16,-3 9-2 0,1 2-6 15,1 2 5-15,0 0 1 0,2 2 4 0,2 2 3 16,-1-2-6-16,-1-2-4 0,3-4-2 16,-2 0 3-16,1-3 0 0,1-3 5 0,0-3-4 0,0-1-7 15,3-5 5-15,1 1-6 0,1-3-1 16,0-2-23-16,1-4-51 0,3-2-67 0,5-3-115 0,1-4-135 15,-1-4-324-15,1-2-852 16</inkml:trace>
  <inkml:trace contextRef="#ctx0" brushRef="#br0" timeOffset="213087.1503">9060 16140 2484 0,'0'0'-969'0,"0"0"-546"0</inkml:trace>
  <inkml:trace contextRef="#ctx0" brushRef="#br0" timeOffset="213818.8518">8785 16186 1570 0,'0'0'25'0,"0"0"-14"0,0 0-1 15,0 0-2-15,0 0 7 0,0 0 3 0,0 0 6 16,0-127 4-16,1 118 4 0,3 2 1 0,-2 1-11 16,1 2-5-16,-2 1-15 0,1 1-6 0,1 1 0 15,-1 0-3-15,-1 1 5 0,-1 0 7 16,0 0 7-16,0 0 8 0,0 0 5 0,0 1 8 0,0 2 2 15,0 1 6-15,0 1 6 0,0 3 3 16,0 2 8-16,1 3-2 0,-1 3-1 0,0 2-7 16,1 4-4-16,1 3-4 0,2 2 2 0,-1 2 0 15,1 4-6-15,3-1 3 0,0 2-8 16,0 1-2-16,1-1-5 0,2 0-8 0,-1 2-5 16,0-4-3-16,1-1 0 0,0-1-1 15,-2-3 2-15,0-5-1 0,-2-3-4 0,1-3 1 16,-3-4 0-16,2-2 4 0,-4-2 5 0,2-4 1 0,-2-1 7 15,0-3 10-15,-1 0 16 0,1 0 16 16,0-2 9-16,3-4-6 0,0-4-18 0,5-6-17 16,5-3-16-16,-2-5-4 0,2-4 2 15,1-2 0-15,0-2-2 0,-2 0-5 0,3-2 0 16,-4 3-1-16,0 3 1 0,1 1-3 0,-4 5-2 16,-1 5-4-16,-2 4 2 0,0 5 2 15,-3 3-2-15,1 5-5 0,-3 0-8 0,5 0-6 16,-3 9 0-16,2 6 7 0,0 3 3 0,2 8 5 15,3 1 2-15,-1 4-3 0,0 2 3 0,6 3 2 16,-2-2 2-16,6-1-3 0,-1-3 1 0,1-4-4 16,1-1-1-16,0-6 3 0,-1-2 0 15,2-2 2-15,-1-4-1 0,1-3 0 0,1-3 0 16,-2-2 4-16,-3-3 4 0,-1 0-1 0,1-3 5 16,-5-5 0-16,4-5 1 0,-5-2 2 0,-1-2 1 15,1-4-1-15,-3-3-4 0,-1-3-1 16,-4-4-3-16,0-1 1 0,-4-3 1 0,0-2-2 0,-3 1-4 15,-2-2-6-15,-1 2-4 0,-1 1 1 16,0 4-5-16,-1 5-4 0,4 5-8 0,0 4-15 16,1 5-19-16,3 4-36 0,0 5-76 0,1 3-84 15,8 0-92-15,7 3-169 0,-4 4-245 16,-2-3-186-16</inkml:trace>
  <inkml:trace contextRef="#ctx0" brushRef="#br0" timeOffset="214275.7044">10288 16151 2638 0,'0'0'50'0,"0"0"0"15,0 0 19-15,0 0 16 0,0 0 12 0,0 0-1 16,0 0-16-16,-66-117-17 0,59 113-16 0,-3 3-17 16,1 1-17-16,0 7-12 0,-3 7-1 0,-2 6 1 15,-1 6 2-15,4 4-1 0,0 5-4 16,0 0 1-16,2 3-3 0,0 0 4 0,1-3 0 15,2 1 1-15,0-4-2 0,0-2-2 0,2-3 4 16,1 0-3-16,-1-6 4 0,2-2 1 0,-1-5-4 16,2-4 1-16,1-3-1 0,-1-4 6 0,1-2 9 15,0-1 8-15,0 0 10 0,0 0 5 0,0-3 0 16,0-4-9-16,0-5-6 0,3-6-12 16,2-3-10-16,1-5 2 0,4-3-3 0,2-2 5 15,4-1 3-15,0-5 1 0,2-1-2 0,3-2-6 16,2-3 5-16,0 3-4 0,0 1 3 0,-2 3 3 15,-1 5-6-15,0 5-1 0,-3 6-3 16,-4 6-1-16,-2 5 3 0,0 4-2 0,-2 4-3 16,1 1-6-16,1 4 1 0,0 9-2 0,3 4 8 15,1 7 1-15,-1 7-1 0,3 4 2 16,2 2-2-16,-4 4 2 0,2 0 2 0,1-1 2 16,-3 0-1-16,1-3-4 0,-3-1 2 0,3-1-6 15,-2 1 2-15,1-4-1 0,-1 2-14 16,-1-3-16-16,-1-5-30 0,1-1-35 0,-6-4-43 15,-1-2-56-15,-5-3-75 0,-1-1-125 0,-1-4-358 0,-2-5-695 16</inkml:trace>
  <inkml:trace contextRef="#ctx0" brushRef="#br0" timeOffset="214779.3673">9967 16454 1525 0,'0'0'368'0,"0"0"-279"16,0 0 17-16,0 0 9 0,0 0 1 15,0 0-8-15,0 0-40 0,0 0-24 0,0 0-15 16,58-128-9-16,-10 117 2 0,8 0-8 0,9-1 1 16,7 0-7-16,8 1-4 0,5 0-2 15,4 0 0-15,3 1 5 0,-3-2-3 0,0 0 9 0,-2 1 5 16,-3 2 3-16,-7 0 8 0,-5 0-8 16,-10-1-4-16,-11 2-7 0,-6 1-3 0,-11 0 2 15,-9 0 9-15,-10 2 17 0,-3-1 9 0,-7 1 16 16,-2 1 2-16,-3 0-6 0,0-1-8 0,-4 0-18 15,-4 2-15-15,-4-1-9 0,-3 0-9 16,-6 2-1-16,-5 2 2 0,-3 0 3 0,-2 1 0 16,-1 3 3-16,-1 2-2 0,3-2-2 0,2 2 4 15,3 1-3-15,5 0 1 0,1 1-2 0,6 0-2 16,0 0-1-16,6 1 0 0,1 2 3 16,6-1-6-16,2 2 8 0,8 0 1 0,7 2-1 15,3-1 13-15,6 1-10 0,7-1 3 0,3 1-3 16,2 0-5-16,1 0 2 0,1 0-4 0,1 3 4 15,-4-1-3-15,1 0 1 0,-5 1-1 0,0 0-3 16,-8 1 6-16,-4-1-4 0,-7 2 1 16,-3-2 1-16,-5 0-6 0,-5 0 4 0,-1 1 0 15,-1-3 4-15,-9 0-2 0,-1-1 4 0,-10-1-1 16,-3-1-2-16,-11-2 4 0,-1-2-7 16,-6 0 2-16,-5-2-1 0,-1-2-6 0,-3-2-1 15,-3 0-5-15,0-2-5 0,-1-4-17 0,0-2-16 16,3-5-26-16,4-1-25 0,7-1-16 0,5-2-31 15,12-3-40-15,6-1-129 0,9 3-500 0,6 5-493 16</inkml:trace>
  <inkml:trace contextRef="#ctx0" brushRef="#br0" timeOffset="215522.8729">12477 16107 1017 0,'0'0'879'0,"0"0"-802"16,0 0 25-16,4-118 23 0,0 94 15 16,3 1 15-16,-3 4-21 0,1 1-22 0,-1 3-20 0,-2 2-17 15,2 4-16-15,-3 2-19 0,2 3-18 0,-3 4-30 16,2 0-4-16,3 8-8 15,0 4 1-15,3 7 16 0,1 4-3 0,2 7 7 0,-1 4 0 16,0 5-5-16,2 0 4 0,-3 2-4 16,1 1 3-16,1 0-5 0,-2-1 6 15,-2-3-2-15,3-1-2 0,-3-2 10 0,0-5-9 16,0-3 4-16,-2-3-1 0,1-8-4 0,-2-1 4 0,-2-5-1 16,1-6 2-16,-2 0 3 0,-1-4 12 15,2 0 9-15,-1 0 12 0,-1-4 6 0,3-3-13 16,3-3-6-16,-1-6-12 0,4-1-8 0,1-3 4 15,2-1-4-15,1-4 3 0,0 1-1 0,3 1 0 16,-2 0-4-16,2 3-4 0,-3 3 6 16,0 3-9-16,-4 5 4 0,-3 3-3 0,-1 4-12 15,1 0 1-15,-1 2-8 0,0 2 0 0,0 5 3 16,3 3 5-16,-2 4 4 0,1 2 2 16,1 3 9-16,2 1-5 0,0 2 3 0,0-1 3 0,0 0-8 15,2-3 7-15,-2-1-2 0,2-2 2 16,4-1 1-16,-3-3 0 0,5 1 1 0,-2-4-2 15,5-3 5-15,1-2-2 0,2-3 7 16,2 0 0-16,-1-1-4 0,1-6 5 0,-2-3-2 16,-2-4 3-16,-2-1 5 0,0-2-1 0,-1-4 0 15,-2-2-5-15,-3-2 3 0,-1-5-6 16,-3-1-3-16,-2-1-1 0,-2-3-9 0,-2-1 0 0,-4 1-8 16,0 0-8-16,0 3-7 0,-1 2-15 15,-5 4-6-15,0 6-14 0,-1 2-14 0,1 6-23 16,1 4-25-16,1 4-31 0,-1 4-52 0,4 0-55 15,1 6-115-15,0 5-167 0,0-1-163 0,3-5 319 0</inkml:trace>
  <inkml:trace contextRef="#ctx0" brushRef="#br0" timeOffset="215828.9196">13920 15944 2203 0,'0'0'50'0,"0"0"-3"16,0 0 14-16,0 0 45 0,0 0 31 15,0 0 8-15,0 0-23 0,0 0-39 0,0 0-30 16,0 0-29-16,0 0-7 0,0 0-6 16,0 0-3-16,-104-72 3 0,78 90-5 0,1 6 3 15,-3 3-5-15,4 4 1 0,-1-1 0 0,1 2 0 16,3 3 4-16,1-2-6 0,7-1 2 0,-1 1-2 16,3-3-4-16,7-1 6 0,0-1-3 0,4-2 2 15,0-2 0-15,5-2-2 0,6-2 4 0,4-3 2 16,1-1 5-16,4-2 0 0,4-2 1 15,2-3 1-15,3-3-2 0,2-1 4 0,1-3-4 16,3 0-1-16,1-2-4 0,-1 0-8 0,0-3-5 16,-4-1-14-16,0-3-18 0,-3 0-29 0,-6-1-44 15,-4 0-65-15,-5 0-68 0,-4-1-135 16,-7 2-379-16,1 2-733 0</inkml:trace>
  <inkml:trace contextRef="#ctx0" brushRef="#br0" timeOffset="216228.8801">13560 16264 301 0,'0'0'210'16,"0"0"-104"-16,0 0-6 0,0 0 20 16,0 0 36-16,0 0 6 0,0 0 12 0,0 0-35 15,0 0-27-15,0 0-16 0,0 0-44 0,121-18-22 0,-70 12-15 16,3-4-4-16,5-1-6 0,0-2-5 16,2-2-5-16,1-1-3 0,0-4 1 15,1-2 6-15,0-2 5 0,-2-1-1 0,-3 3 6 0,-3-2-1 16,-6 4 7-16,-4 2 15 0,-9 0 17 15,-1 2 25-15,-11 0 27 0,-3 0 25 0,-3 4 20 16,-7-1 9-16,-4 4-1 0,-3 0-16 0,-4 2-17 16,0 0-24-16,-1 2-27 0,-6 0-24 0,-1 1-23 15,-5 4-12-15,-2 0-9 0,-6 6 1 16,-5 5-2-16,-3 4 1 0,-1 2 3 0,-1 4-5 16,-2 3 5-16,2 2-3 0,-1 2 2 0,3 2 5 15,2 1-4-15,5-2-1 0,3 0-4 0,7-1-2 16,1-2 0-16,6 0 5 0,5-2 4 15,0-2 0-15,6 0 4 0,7-3-2 0,4-3 2 16,5 0 5-16,7-4-2 0,2-1 3 0,6-2-4 16,2-3-4-16,-1-3-1 0,2-1-1 15,0-2-1-15,1 0-4 0,-2-4-11 0,-2-2-23 16,-3-2-28-16,-4 0-35 0,-5-1-54 0,-3-1-55 16,-8 0-78-16,-3-1-173 0,-4 4-287 0,-5 0-448 0</inkml:trace>
  <inkml:trace contextRef="#ctx0" brushRef="#br0" timeOffset="216582.8831">14477 16186 0 0,'0'0'29'0,"0"0"338"0,0 0-10 16,0 0-2-16,0 0-23 0,-118-17-37 0,115 17-43 15,3 0-52-15,3-1-60 0,6-2-60 0,7 0-31 16,5-4-10-16,5 0 5 0,6-3 21 16,2 1 7-16,6-2-4 0,1-2-7 0,6 1-4 15,-3-2-6-15,0 0 1 0,1 1 2 0,-3-1-3 16,-1 2 3-16,-5-2 0 0,-1 3-2 15,-4-1-3-15,-7 3-3 0,-4 2-11 16,-4 1-5-16,-7 2 1 0,-3 3-8 0,-2 0-2 0,-3 1-7 16,-1 0-12-16,0 0-4 0,0 5-4 15,0 3 2-15,-1 5 2 0,-4 5 5 0,3 5 1 16,-3 3-3-16,0 2 2 0,1 1-6 0,-1 1 4 0,3 1 0 16,0-3-4-16,1 1 3 0,1-3-2 15,0-2 4-15,0 1 3 0,0-5-3 0,0 0-2 16,0-2-6-16,0-3-8 0,1-2-1 15,0-3-11-15,0-2-16 0,-1-2-17 0,0-2-24 16,1-4-8-16,-1 0 8 0,0 0 7 0,0-4-12 16,2-3-37-16,3-5-56 0,-2-3-52 0,3-3-14 15,1-3 2-15,2-2-28 0,5-3-96 0,1-3-118 16,5-4-91-16,-3 7 418 0,-6 8 160 0</inkml:trace>
  <inkml:trace contextRef="#ctx0" brushRef="#br0" timeOffset="216846.2492">15318 15907 0 0,'0'0'0'16,"0"0"463"-16,0 0 77 0,0 0-88 0,0 0-70 15,0 0-75-15,0 0-75 0,0 0-72 16,0 0-57-16,0 0-45 0,0 0-9 0,0 0 1 16,0 0 11-16,0 0 10 0,63-3-10 0,-73 18-4 15,-3 4-2-15,-6 2-6 0,-3 3-1 0,-3-1-5 16,1 0-7-16,-4 0-1 0,3 0-3 16,-2-2-1-16,2 0-6 0,-2-2-4 0,6 0-4 15,0-2 0-15,3-3 3 0,6-1 1 0,3-2-1 16,2-1-5-16,6 0-1 0,1 0 7 0,1-1 9 15,9 3 13-15,8 0 6 0,6 3-2 0,11 1-8 16,8 0-4-16,10 2-3 0,12 0-4 16,6 3-3-16,10 1-8 0,4 2-11 0,4 2 0 15,2 2 0-15,-5 0-2 0,0 0 5 0,-9-4-13 16,-2 0-23-16,-10-3-41 0,-5-1-86 0,-18-5-238 16,-15-5-1438-16</inkml:trace>
  <inkml:trace contextRef="#ctx0" brushRef="#br0" timeOffset="221882.2451">2945 17683 2322 0,'0'0'5'0,"0"0"-30"0,0 0-40 16,0 0-21-16,0 0 6 0,0 0 53 16,0 0 80-16,0 0 51 0,0 0 24 0,0 0-19 0,124-6-28 15,-72 1-17-15,8 0-9 0,5-1-7 16,8-4-7-16,-1 1-13 0,3 0-5 0,-4-1-8 16,-4 4-2-16,-2 0-9 0,-8 0-15 0,-5 2-13 15,-3-1-42-15,-3 0-65 0,-5 1-138 16,-10 0-315-16,-11 3-760 0</inkml:trace>
  <inkml:trace contextRef="#ctx0" brushRef="#br0" timeOffset="222528.9638">5397 17374 2760 0,'0'0'1'0,"0"0"10"0,0 0-2 16,0 0 7-16,-76-118-1 0,64 103 2 0,-1 0 4 15,0 3-2-15,-1 2 4 0,4 1 1 0,-2 5-10 16,2-1-8-16,1 4-13 0,-1 1-12 15,0 1-7-15,-4 8-5 0,-2 5 2 0,-5 6 2 16,-3 3 10-16,-2 8 5 0,0 2 5 0,1 6 2 16,-1 3-8-16,4-2 3 0,2 0-3 15,3-2 2-15,5 1 5 0,4-5-5 0,3 0 2 16,4-2-2-16,1-3 0 0,4-2 2 0,4-3 4 16,2-4 3-16,3-4 8 0,-1-1 16 0,3-4-6 15,3 1 8-15,3-2 6 0,6-1-23 0,4 1 22 16,3-5-14-16,6-1 5 0,1-3-5 0,5-1-17 15,11-6 0-15,7-9-55 0,2-5-22 16,-2-2-46-16,-15-4-52 0,-9 1-27 0,-10 0-64 16,-4-2-75-16,-3 0-148 0,-8-4-82 0,1-1 65 15,-9 0 508-15,-3-3 0 0,-3 1 0 0,-1 0 0 16,-1 3 0-16,-7 3 0 0,1-1 294 16,0 4 76-16,-2 4-45 0,0 3-47 0,0 4-29 15,3 2-2-15,0 7-28 0,3 0-17 16,-1 3-36-16,3 1-30 0,0 1-29 0,1 0-25 15,0 0-11-15,0 0-20 0,0 0-8 0,0 0-15 16,0 0-13-16,0 0-9 0,0 1-16 0,0 3-3 16,0 5 0-16,0 6 8 0,0 6 3 0,0 5 10 15,0 6 8-15,1 1-7 0,2-1 3 16,-1 0-9-16,1-3-5 0,0 0-1 0,2-1-1 16,-1-1 10-16,3 1-1 0,-3-1 1 0,4 0-3 15,-3-4-8-15,1 0 7 0,2-3-8 0,-4-3 2 16,2-1-12-16,-4-3-31 0,0-4-33 0,1-3-59 15,-1-1-49-15,-1-3-94 0,0 0-141 16,-1-1-199-16,0 0-473 0</inkml:trace>
  <inkml:trace contextRef="#ctx0" brushRef="#br0" timeOffset="222848.8551">5666 17528 1286 0,'0'0'207'0,"0"0"4"0,0 0-19 16,0 0-41-16,0 0-5 0,0 0-35 0,0 0-33 15,0 0-29-15,0 0-22 0,0 0-14 16,0 0-6-16,0 0 8 0,0 0 0 0,129-74 7 16,-93 64 6-16,4 0-2 0,-2-4 4 0,1 2-8 15,-7-1 4-15,-1 3-4 0,-3-1 2 0,-5 2 12 16,-5-1 4-16,-5 1 18 0,-3 1 5 16,-1 0 13-16,-5 1 10 0,-1 3-1 0,-1-1-3 15,-2 2-20-15,0 0-9 0,0 3-23 0,0 0-10 16,-3 0-8-16,1 4-27 0,1 3 5 15,-2 2-6-15,-1 4 2 0,0 6 13 0,1 4-1 0,-1 5-2 16,2 1-2-16,1-2 5 0,1 1-8 16,0-3 3-16,3 3 6 0,2-2-15 0,1-1 11 15,4-1-7-15,-2 0-13 0,6-4-13 16,-1 0-47-16,3-3-56 0,4-2-87 0,1-2-119 0,2-5-200 16,-4-4-423-16,-7-3 45 0</inkml:trace>
  <inkml:trace contextRef="#ctx0" brushRef="#br0" timeOffset="223094.8283">6652 17219 1750 0,'0'0'221'15,"0"0"9"-15,0 0-37 0,0 0-27 0,0 0-11 16,0 0-46-16,0 0-30 0,0 0-34 16,0 0-26-16,0 0-6 0,0 0-12 0,0 0 2 15,0 0 2-15,-124 5-6 0,100 25 4 0,1 3-1 16,3 2 6-16,4-1-6 0,0 3 4 15,4-2-7-15,3-3-3 0,5-1 7 0,0 0-8 0,4 1 3 16,0-3-1-16,5-1-5 0,4-1 2 16,4-1 3-16,2-3 6 0,1-4-1 0,1-2 2 15,-1-6 13-15,1-3-16 0,2 0 8 16,2-2-26-16,1-1-42 0,5 0-55 0,6-4-111 0,9-1-150 16,-10 0-515-16,-4-1-446 0</inkml:trace>
  <inkml:trace contextRef="#ctx0" brushRef="#br0" timeOffset="223853.2793">6397 17545 2314 0,'0'0'42'16,"0"0"-34"-16,0 0-8 0,0 0 18 0,0 0 15 16,0 0 22-16,0 0 5 0,0 0-4 15,0 0-4-15,0 0-9 0,0 0 4 0,0 0-7 16,0 0-2-16,0 0-7 0,102-31-11 0,-62 23-5 15,3 0-7-15,3 0 0 0,-1-1-2 16,-1 1 0-16,-2 0 1 0,-5 1-3 0,-1-3 5 0,-7 0 1 16,-5-1 4-16,-3-1 10 0,-2 2 4 15,-6 0 10-15,-2 5 7 0,-3-2 12 16,-4 4 4-16,-1 0 4 0,-3 3-3 0,0 0-17 16,0 0-11-16,0 0-19 0,0 0-9 0,0 0-8 15,-1 5-5-15,1 7-1 0,-2 6-2 0,0 4 4 0,1 4-1 16,1 2 6-16,0 1 2 0,0 2-7 15,0-2 5-15,0-1-6 0,0-2 4 0,0-2 4 16,0-2-4-16,3-2 3 0,-1-2-7 16,0-6 4-16,-1-2 19 0,-1-3 1 0,2 0 11 15,-1 0-9-15,3-4-9 0,-2 1-5 0,0-2 14 16,-1 0 31-16,4-2 1 0,-1-3 10 0,2-8-46 16,0-6-17-16,3-3-11 0,-1-6 1 15,-4-1 28-15,2-3-8 0,-5-2 3 0,1-4-6 16,-2-1-1-16,0-1 7 0,0 0-4 0,0 1 2 15,0 2-6-15,-1 4 0 0,1 3 0 0,0 4 0 16,0 5 5-16,0 6-5 0,0 5-2 16,0 4-9-16,0 3-11 0,0 1-3 0,0 0-18 0,0 4 5 15,6 6 4-15,-1 3 6 0,4 5 17 16,2 2 2-16,5-1 8 0,-3 1-4 16,5-2 2-16,-3 1-7 0,4-1-6 0,0-2 5 15,1-2-6-15,3-2 8 0,0-1 1 0,0-4-5 16,0-4 3-16,-1-3-1 0,0 0 7 0,1-2 3 15,-3-6 3-15,-4-4-2 0,3-2 2 16,-1-4 7-16,-4-1-2 0,3-2 6 0,-5 1-2 0,0-1-6 16,2 0 6-16,-3-4 0 0,-1 3 4 15,-3-2 2-15,1 2-2 0,0 4-5 0,-5 3-4 16,3 4 6-16,-4 2-4 0,-2 5 4 0,0 4-5 16,0 0-15-16,0 0-8 0,0 3-15 15,0 4 8-15,0 7 5 0,0 7 4 0,0 6 9 16,1 5-5-16,4 2 1 0,-1-1-1 0,-1 5 6 15,4 0-2-15,2-1-4 0,-4 0 2 0,2-4-4 16,2-1 4-16,0-5 7 0,0 0-4 0,0-4 0 16,-2-3-5-16,3-3 5 0,-1-4-3 15,1-1 6-15,0-4 0 0,0-2-15 0,1-4-11 16,4-2-35-16,-2-2-37 0,1-5-59 0,3-4-93 16,3-3-155-16,-8 4-470 0,-1 2-714 0</inkml:trace>
  <inkml:trace contextRef="#ctx0" brushRef="#br0" timeOffset="224054.7529">8029 17238 2892 0,'0'0'23'0,"0"0"-40"0,0 0 4 16,0 0 7-16,0 0 29 0,0 0 33 0,0 0 14 15,0 0 11-15,0 0-5 0,0 0-13 16,-24 132-22-16,22-107-17 0,2 0-8 0,0-1-3 15,0 0 0-15,0-1-6 0,0-1-2 0,2-1-6 16,2-2-4-16,-3-4-4 0,1 2-32 0,-1-4-55 16,-1-1-105-16,1-3-233 0,-1-3-654 15,1-2-404-15</inkml:trace>
  <inkml:trace contextRef="#ctx0" brushRef="#br0" timeOffset="224219.5914">7921 16891 2646 0,'0'0'-8'0,"0"0"-55"0,0 0-50 0,0 0-9 0,0 0 8 15,0 0 37-15,0 0 43 0,0 0-34 16,0 0-90-16,0 0-176 0,118 56-346 0,-103-48-195 0</inkml:trace>
  <inkml:trace contextRef="#ctx0" brushRef="#br0" timeOffset="224878.543">8537 17109 383 0,'0'0'512'16,"0"0"-56"-16,0 0-44 0,0 0-46 0,0 0-50 16,0 0-79-16,0 0-86 0,0 0-63 0,0 0-46 15,0 0-16-15,0 0 5 0,0 0 4 0,0 0 7 16,-148 47-2-16,115-25-4 0,0 4-3 16,0 3 2-16,7 4-5 0,-1 0-6 0,7 1-4 15,4-1-8-15,3-1-1 0,7-1 2 16,2-1-5-16,4-2-5 0,7-1-3 0,4-1-5 15,6-1 5-15,4 0 4 0,3-2 4 0,7-1-3 16,6-3-4-16,3-4-5 0,2-5-1 0,0-3-1 16,5-5-12-16,-5-2-18 0,0 0-28 0,-4-3-26 15,-3-8-19-15,-3-2-13 0,-2-4-9 16,-2-3 0-16,-6-1 6 0,-3-5 10 0,0-1 21 16,-6-3 22-16,3 0 20 0,-5-2 22 15,-2-1 18-15,0 1 13 0,-5 1 22 0,-1 4 21 0,1 1 22 16,-4 5 30-16,0 2 22 0,0 4 9 15,0 2 3-15,-4 4-10 0,1 3-15 0,0 2-15 16,-2 1-20-16,4 1-21 0,-3 2-12 0,2 0-8 16,-3 0-3-16,2 2-6 0,-4 4-3 0,-1 5-6 15,-4 2 0-15,1 7 5 0,-3 4-5 16,-2 3-1-16,1 4-5 0,-1 1-5 0,1 1 0 16,0 2 2-16,4-1 4 0,0-3-3 0,1 1 0 15,2-5-2-15,-2 0 0 0,7-5 2 16,-3-2 3-16,4-3-2 0,1-6-4 0,0-4-2 15,1-3 4-15,0-2 12 0,0-1 16 0,0-1 13 16,0 0 9-16,0 0-2 0,2-3-2 0,2-6-9 16,2-3-14-16,4-6-6 0,0-4-14 15,0-3-3-15,1-3 2 0,-1 1 0 0,0-3 10 16,1-1-1-16,0-2-4 0,0-4-5 0,4-4-2 16,-2 1 1-16,0-3 3 0,3 3 2 0,-3 1-6 15,2 4-5-15,-2 7 2 0,-3 6 2 16,-1 5 4-16,-5 9 0 0,2 3-4 0,-3 3-9 0,-3 2-6 15,0 0 1-15,1 6 0 0,4 3 8 16,-1 7-3-16,0 3-1 0,1 7 3 0,2 1 1 16,0 4 7-16,4 3 2 0,-1-2-3 15,5 0-6-15,-2-1-3 0,6 0 5 0,0-1-1 0,3 0 5 16,2-1-2-16,1 0-6 0,1-3 3 16,0 1 3-16,1-3 0 0,-3-1 7 0,-1-2-7 15,-4-2-18-15,0-3-28 0,-7-1-56 0,-1-2-79 16,-2-1-124-16,-3-3-296 0,-4-4-1101 0</inkml:trace>
  <inkml:trace contextRef="#ctx0" brushRef="#br0" timeOffset="225061.6997">8708 17540 2898 0,'0'0'25'0,"0"0"10"0,0 0 20 0,0 0 15 16,0 0 9-16,0 0-21 0,0 0-24 0,0 0-18 15,0 0-6-15,0 0-9 0,139-45-3 16,-91 42-7-16,-2 1-30 0,3 0-51 0,1-3-126 16,-1 1-216-16,-14-2-626 0,-10 2-377 0</inkml:trace>
  <inkml:trace contextRef="#ctx0" brushRef="#br0" timeOffset="225334.3026">9452 17162 2707 0,'0'0'99'15,"0"0"12"-15,0 0 11 0,0 0 7 16,0 0-5-16,0 0-26 0,0 0-37 0,0 0-24 16,0 0-17-16,0 0-4 0,0 0-3 0,0 0-4 15,0 0 7-15,0 0-4 0,-25 44 5 16,23-20 4-16,1 2-3 0,-1 2-4 0,1 1-4 0,1-1 0 16,0 1 0-16,0 1 5 0,1-2 9 15,2-1-9-15,4-1 2 0,-1-2-4 0,2-1-1 16,2-1 9-16,1 1-7 0,5-3 2 15,-2 2-8-15,5-3-5 0,1-2 6 0,0 1 2 0,2-4 4 16,5-1-5-16,2-3-3 0,0-1-7 16,4-5-5-16,0 0 1 0,0-3-15 0,0-1-13 15,0-1-38-15,-2-6-45 0,-1-5-70 0,0-2-150 16,-8 1-810-16,-9 3-585 0</inkml:trace>
  <inkml:trace contextRef="#ctx0" brushRef="#br0" timeOffset="226034.947">11061 17256 2641 0,'0'0'40'0,"0"0"-33"0,0 0 6 15,0 0 25-15,0 0 34 0,0 0 28 0,0 0 2 16,124-73-17-16,-90 65-18 0,5 3-18 16,6 0-12-16,5 1-12 0,4 1-6 0,2 1-4 15,-2 1-3-15,-2 1-3 0,-4 0-9 0,-3 0 0 16,-10 0-2-16,-6 0-3 0,-8 0-7 0,-8 0-20 16,-7 0-22-16,-4 0-27 0,-2 0-6 0,-4 0 1 15,-5 0 17-15,-4 1 16 0,-5 2 1 16,-4-2 8-16,-1 0 3 0,-2-1 17 0,4 0 17 15,1 0 7-15,4 0 12 0,2 0 4 0,6 0 12 16,1 0 7-16,4 0 6 0,-1 0-2 0,4 3-13 16,0 0-1-16,0 3-7 0,0 1 6 15,0 4 8-15,1 3-2 0,4 1 3 0,-1 5-9 16,0 0 2-16,-1 3-4 0,0 3 1 0,1 3-3 16,-3 1-5-16,1 1 2 0,0-3-10 0,-2-2 4 15,0 1-2-15,1-3-5 0,0 0 0 0,3-1-10 16,1-2-5-16,1-3-9 0,2 1-20 0,2-3-34 15,3 1-54-15,1-4-82 16,4-4-112-16,1-3-217 0,-5-4-435 0,-5-2 75 0</inkml:trace>
  <inkml:trace contextRef="#ctx0" brushRef="#br0" timeOffset="226365.0585">12038 17283 1814 0,'0'0'314'0,"0"0"-65"0,51-116-42 15,-36 81-20-15,-1 9-4 0,-5 8-27 0,-4 5-30 16,1 5-22-16,-5 2-20 0,-1 3-14 15,0 3-24-15,0 0-20 0,0 0-25 0,-1 5-15 16,-3 5 2-16,-1 7 3 0,-2 5 10 0,0 6-1 16,1 1 2-16,0 0-8 0,1 0 0 15,2 0 5-15,2 1-3 0,1-1 4 0,1-2-5 0,5-2-3 16,4-1 3-16,4-3 1 0,2-2 6 16,4 1 0-16,4-4-1 0,1-3-3 0,2-3 1 15,3-4 1-15,3-3 1 0,-2-1 4 0,0-2-6 16,-3-3-2-16,-2-5-2 0,-1-2 4 0,-5-4 6 15,-5-4 6-15,-4-2-2 0,-3-7-5 16,-7-2-4-16,-1-3 1 0,-6-3-1 0,-9 0 6 16,-5-2-3-16,-2 2-8 0,-7 0 1 15,-2 2-1-15,0 2 6 0,-4 5 5 0,-1 5-8 16,5 7-9-16,1 2-6 0,3 6-9 0,4 6-7 16,4 0-12-16,7 6-41 0,3 4-42 0,7 2-56 15,2 2-102-15,11 1-159 0,-1-4-477 0,-1-4-419 0</inkml:trace>
  <inkml:trace contextRef="#ctx0" brushRef="#br0" timeOffset="226804.6255">12992 17063 3015 0,'0'0'96'0,"0"0"-56"0,0 0 10 0,0 0 29 16,0 0 23-16,0 0 9 0,0 0-25 15,0 0-29-15,0 0-21 0,0 0-9 16,0 0-15-16,0 0-10 0,0 0-2 0,72-51-5 15,-82 72 6-15,-5 5 5 0,-2 6-4 0,-4 0-3 16,-5 3-4-16,4-2-2 0,-6 0 3 0,4 1 5 16,-2-2 0-16,2-2-1 0,4-2 2 0,-1-2-11 15,3-2 7-15,5-3 4 0,2 0-14 16,0-7-9-16,3-2-28 0,0-4-29 0,6-3-19 16,-1-3-13-16,1-2-6 0,2 0-14 0,0-7-27 15,0-6-61-15,0-4-57 0,0-7 3 0,2 1 57 16,-2-5 102-16,0-1 107 0,0 0 69 0,0-5 41 15,0 0 32-15,0 0 27 0,0-1 9 16,0 4 1-16,0-1-13 0,0 4-11 0,0 3-13 16,0 7-21-16,0 5-11 0,0 6-25 0,0 4-23 15,0 2-18-15,0 1-16 0,0 0-15 16,0 7-10-16,2 5 0 0,2 3-5 0,4 5 8 16,3 7 11-16,4 1-1 0,3 2 4 0,6 1-5 0,1 0-3 15,7-1-2-15,1 1 5 0,3-1 2 16,2-1-1-16,-4-3-2 0,0-1-8 0,-3-4-2 15,-4-1-9-15,-1-5-12 0,-5-4-26 16,-4-1-44-16,-3-5-58 0,-4-1-71 0,0-4-90 16,-5 0-177-16,0 0-556 0,-4-2-139 0</inkml:trace>
  <inkml:trace contextRef="#ctx0" brushRef="#br0" timeOffset="227006.5548">13387 17022 1702 0,'0'0'830'0,"0"0"-657"15,0 0-15-15,0 0-17 0,0 0-4 0,0 0-22 16,0 0-44-16,0 0-41 0,0 0-20 0,0 0-5 16,0 0 6-16,0 0 8 0,0 0-1 0,0 0-3 15,3 88-2-15,-2-58-5 0,3 0 2 0,1 2 1 16,2 1-5-16,1-2-3 0,-1-2-7 0,1-1 1 16,1-4-1-16,-2-2 0 0,-2-1-8 15,0-3-25-15,-1-3-34 0,-3-2-55 0,0-5-78 16,0-4-159-16,1-1-474 0,-2-2-778 0</inkml:trace>
  <inkml:trace contextRef="#ctx0" brushRef="#br0" timeOffset="227149.1756">13445 16766 1617 0,'0'0'-21'0,"0"0"-191"0,0 0-35 16,0 0-22-16,0 0-7 0,0 0 93 0,0 0-114 15,0 0 185-15,0 0 112 0</inkml:trace>
  <inkml:trace contextRef="#ctx0" brushRef="#br0" timeOffset="227688.3237">13791 17062 110 0,'0'0'476'16,"0"0"-2"-16,0 0-3 0,0 0-25 0,0 0-62 16,0 0-94-16,0 0-76 0,0 0-54 15,0 0-35-15,0 0-22 0,0 0-20 0,0 0-12 16,0 0-7-16,0 0-12 0,25-27-16 0,-26 27-19 15,0 0-15-15,-3 1-6 0,-1 6 3 16,0 5 6-16,-1 5-4 0,-2 4 1 0,-2 3-7 16,4 2 1-16,1 3 4 0,0 3 0 0,2-1 0 15,3 1-6-15,0 0-1 0,0-3 2 16,1-1 4-16,5-3 5 0,-3-1-2 0,3-4-4 16,-2-3-1-16,4-5 0 0,-5-3 5 0,3-3 4 15,-3-2 4-15,1-3 0 0,0-1 2 0,-1 0 8 16,5-4 4-16,0-6 8 0,-1-2-8 0,2-7 0 15,-1-2-11-15,0-6-4 0,-3-2 7 16,0-1-7-16,-2-4 5 0,3-2-4 0,-4-2-3 0,-1-2 2 16,1 2 1-16,0 2 3 0,0 1-2 15,-1 6 0-15,0 3-4 0,-1 6 1 0,1 5 5 16,-1 8-7-16,0 1 3 0,0 5-11 0,1 1-9 16,0 0-1-16,0 6-7 0,4 5 11 15,1 6-1-15,2 6 4 0,6 5 4 0,2 1-5 16,4 5 6-16,9 0-2 0,2 3 2 0,6 0-3 15,3-2-5-15,5-2 1 0,4 1-1 0,0-5 10 16,3 0 0-16,0-3-2 0,-1-6 0 16,-2-2-4-16,-6-6 9 0,0-3 1 0,-4-3 5 15,-3-5-6-15,-4-1-2 0,-3 0 7 0,-5-7-1 16,-3-2 15-16,-3-4 1 0,-4-4-1 0,-3-5-1 16,-2-4-9-16,-1-4 3 0,-7-4-7 0,-1-5 7 15,-3-4-6-15,-8-1-9 0,-5-3 9 16,-5 0-13-16,-3-1 6 0,-4 3 1 0,-1 2-14 15,-1 3 4-15,1 4-7 0,5 6 5 16,-2 5 3-16,7 7-3 0,5 7-7 0,3 3-19 0,8 6-34 16,1 2-40-16,2 8-59 0,2 6-97 0,1 1-307 15,0-4-1189-15</inkml:trace>
  <inkml:trace contextRef="#ctx0" brushRef="#br0" timeOffset="256993.5424">16751 17276 2335 0,'0'0'-69'15,"0"0"-204"-15,0 0-513 0,0 0-421 0</inkml:trace>
  <inkml:trace contextRef="#ctx0" brushRef="#br0" timeOffset="259892.1111">24455 12034 0 0,'0'0'0'16,"0"0"0"-16,0 0 0 0,0 0 0 15,0 0 132-15,0 0 91 0,0 0 23 0,-4-127 21 16,4 114-2-16,0 2-14 0,0 1-36 0,0 3-32 16,0 0-34-16,0 3-28 0,0 1-16 15,0 0-12-15,0 1-6 0,0 1-11 0,0 1-6 16,0-2-14-16,0 2-11 0,0 0-11 0,0 0-14 15,0 0-10-15,0 0-11 0,0 0-12 0,0 4 2 16,1 2 5-16,1 4 10 0,0 2 9 16,3 6 6-16,-1 2-1 0,3 2 4 0,-3 7 1 15,3 3-1-15,-1 6 3 0,0 5-5 0,2 2 0 16,-4 5-1-16,2 2-1 0,-2 5 1 0,1 1-3 16,-2 5-1-16,-1 1 0 0,4 4-2 0,-3 4 3 15,0 3-2-15,3 3-1 0,-3 2 1 16,3 1-3-16,-2 1 5 0,4 2-1 0,-1 4 0 15,-2 1 1-15,3 0-6 0,0 3-2 0,-3 0-1 16,2 0 0-16,-2 0-2 0,0 0 2 0,-3-2-2 16,-1 4-1-16,1 1 6 0,-2 0 1 15,0-2 3-15,-3 1 1 0,1-3-3 16,-3 0-1-16,2-2-4 0,2-1 0 0,1 2-2 0,0-2 4 16,0-1 1-16,0 1-3 0,1-5 4 0,5-1-5 15,-2-2 1-15,3-1-1 0,-3-1-3 16,3-2-1-16,-4-1 0 0,3-2 0 0,-3-3-8 15,-2-2 9-15,0-4-4 0,-1 1-1 0,0-5 15 16,0 2-16-16,-1-2 5 0,-1-2 0 0,-1 0-8 16,-2-2 8-16,2-1 0 0,-1 1 1 15,0-3 1-15,1-1 0 0,-3-2-1 0,3-2-4 16,0-2 5-16,-2-2-4 0,3 0 4 0,0-2-1 16,-3-1-6-16,4-3 2 0,1-2-6 0,-1-2 7 15,0-4 0-15,1 1 2 0,0-2 1 16,0-4-6-16,0-1 1 0,2 0-1 0,-1-4 2 15,2-1 3-15,1 0-6 0,-2-1 3 0,-2-3-2 16,3 1 3-16,-1 2 6 0,-1 0-2 0,0 2-1 16,-1-1-8-16,1 1-2 0,-1-2 3 0,0 2 4 15,0-1 4-15,0 2-4 0,0-1 1 16,0-1-4-16,-2 0 5 0,1-1 2 0,-1-1 0 16,-1-1 0-16,3 1-6 0,-1-3 0 15,-1-2-1-15,1 0 6 0,-1 0 0 0,1 1-3 16,-1-2 4-16,1-2-6 0,1 0 5 0,0-2 7 15,0 1-10-15,-1 0 5 0,0 0-7 0,0 1-2 16,0 0 4-16,-2 1 2 0,1 1 5 0,1 1-3 16,1-1-1-16,-2-1-5 0,1 1 1 0,0-3 19 15,0 1-12-15,-1 0 9 0,0 3-13 16,1-1-15-16,1 2 6 0,-1 1 9 0,0 0 7 16,1-2-13-16,-1 0 12 0,0 1-20 0,1-1 11 15,-1-1 12-15,-1-2-7 0,0 0-3 0,1-1-11 16,1-1-3-16,-1 1 10 0,0-1 0 15,-1-1 19-15,1 1-6 0,-4-3-10 0,4 1-8 16,1 0-3-16,-1 0 19 0,0 1-6 16,0-2 12-16,0 2-20 0,0 1-10 0,-1 1 3 15,0-1 4-15,2 2 14 0,0 0-7 0,0 1 10 16,0 1-20-16,0 2-8 0,0-2 17 0,0 2-16 16,0 0 13-16,0-1 8 0,0 0-41 15,0-2 0-15,0 1-3 0,2-2-23 0,-2-1 5 16,2-3-20-16,-2-2-39 0,1-1-35 0,-1-2-48 15,0 0-120-15,0 0-275 0,0-4-797 0</inkml:trace>
  <inkml:trace contextRef="#ctx0" brushRef="#br0" timeOffset="265390.8528">24422 12016 0 0,'0'0'0'0,"0"0"0"16,0 0 0-16,0 0 0 0,0 0 0 0,0 0 0 16,0 0 47-16,0 0 185 0,0 0-32 15,0 0-37-15,0 0-30 0,0 0-12 0,24-77 3 16,-24 72 3-16,1 0 1 0,-1 1-2 0,2-1-8 15,0 0-11-15,-1 1-13 0,1 0-13 0,-1 1-10 16,0-1-4-16,-1 2-1 0,0 0 1 16,0 0 1-16,0-1-9 0,0 1-8 0,0 1-9 15,0-1-4-15,0 1 4 0,0-1-2 16,-2 1 0-16,1-1-5 0,0 0-1 0,0-1-5 16,-1 2-1-16,2-1 4 0,-2-1-8 0,1 1 3 15,1 1-2-15,0-1-1 0,-1-1 8 0,0 2 5 16,1-1 0-16,-1 1-2 0,0-1 1 0,0 1 2 15,1 0-1-15,-2 0 8 0,-1 0-5 0,2-1 0 16,0 1-3-16,-1-1-7 0,0 0 2 0,-2 2-6 16,2-1-8-16,-1-1-6 0,-2 0-3 15,3-1-6-15,-1 0 2 0,-3 0 3 0,3 1-6 16,-3-1 1-16,2 0-3 0,-3 0-4 0,0-1 3 16,-2 1 0-16,-5 1-1 0,1-1-1 15,-5 1-2-15,-3 0 3 0,-3-1 0 0,-4 2 8 16,-4 1-6-16,-6 0-2 0,-1 0 1 0,-5 0-7 15,-4 0 9-15,-3 0 0 0,-2 0 1 16,-6-1 2-16,-3 0-2 0,-2-3-2 0,-4 1 3 0,-2-2 3 16,0 0-6-16,-3-1 3 0,1-1 0 15,-2 1-4-15,-5 0 7 0,0 0-1 16,-2 1-1-16,1 0 4 0,3 1-3 0,-3-2 0 16,2 3 1-16,2-1 3 0,-1 2-1 0,4-1-1 15,0 3-2-15,0-3-5 0,4 0 4 0,2 1-1 16,5-2 4-16,3-2 2 0,7 0-1 0,2-3 1 15,8 0 0-15,1-4 3 0,3 0 0 16,7 0 3-16,5-2 0 0,1-1-3 0,6-2 0 16,4-1-6-16,1-3 0 0,0-1-5 0,4-2-4 15,0-1-2-15,0-2-2 0,1-1 2 0,3-2 1 16,-5-3 2-16,2 0 0 0,-3-3-1 0,-1-1 3 16,2-1 0-16,-1-5 2 0,-1 0 3 15,-3-2-5-15,3-3 0 0,-3-3 0 0,1-1 1 16,-2-4 1-16,1 1 2 0,1-2 0 0,-3-4 0 15,3 0 0-15,-3-3-4 0,-1-2 3 0,4 1-2 16,-3 0-1-16,0 0 1 0,3 0-1 16,-2 0 1-16,1-1 1 0,2 2 1 0,-2 0 1 15,1-3 2-15,-3-2-3 0,4-2-1 0,-5 0 0 16,2 0-6-16,1-2 0 0,-2-2 0 0,0 0-1 16,1-3 5-16,1 0 2 0,-3-1 0 0,3-5-1 15,0 2 1-15,-1-5-2 0,3-2-2 16,-2 0 4-16,2-2-5 0,-2 0 2 0,2-3 0 15,-1-1-1-15,0 1 1 0,3 1 1 0,-4 0-1 16,4 4 3-16,2 1-3 0,-1-1 0 16,1 2 0-16,2 3-2 0,0-1 3 0,1 2 1 0,0 2 0 15,-2 2 1-15,2 2 0 0,0 0 1 16,-1 1-1-16,3 1 6 0,0-5-8 0,4 0 2 16,1-2-3-16,0-1-4 0,1 1 5 0,5-2-2 15,3 0 1-15,1-2-2 0,3 1 3 16,-2 0 0-16,1 3 3 0,2-1 5 0,2 2-4 15,-1 1 0-15,1 0-1 0,2 0-3 16,-3-1 1-16,2 3 0 0,-1-1 1 0,-1 5-1 0,0 2 1 16,-2 3 1-16,-1 2-1 0,-2 5-4 15,-1 0 4-15,-2 4-2 0,0 1 0 0,1 1 6 16,-5 2-7-16,3 0 2 0,-5 1-1 0,2 0-1 16,-1 3 0-16,-1 0 1 0,1 3-1 15,-1 2-5-15,-1 0 5 0,2 3 1 0,-2-2-3 16,0 2 6-16,0 2-4 0,1 0-2 0,0 1 3 15,-1 0 1-15,2-2 0 0,-1 3-1 0,-1 2 0 16,0-2-5-16,0 3 7 0,0 1-1 0,-3 2 1 16,-1 3 8-16,-2-1-7 0,2 2-1 15,-3 2 2-15,1 1-5 0,0 0 4 0,-3 0 0 16,3 0-1-16,-1 1 2 0,-1 1 2 0,-2-1-2 16,4 2 1-16,0 0 0 0,-2 1-3 15,1 2-1-15,2 0-1 0,0 1-5 0,0 0 1 0,-1 0-1 16,2-1 3-16,-5-4 3 0,3 1 1 15,0-1 1-15,-2-2-2 0,-1 3 0 0,4-2-1 16,-2 4 1-16,0 1 0 0,2 2 1 16,-3 1-1-16,2 4-2 0,1 0-2 0,-2 1-2 15,4 2 0-15,-2 0-1 0,1 3 0 0,3 1 3 16,-1 0-6-16,0 2 1 0,0 0-2 0,0 0-4 16,1 2 3-16,0 1-5 0,1-3-2 0,-2 1-2 15,0 0-4-15,-1-1-6 0,1 1-13 0,1-2-24 16,-1 1-59-16,-4-1-108 0,3 2-291 15,3 1-1147-15</inkml:trace>
  <inkml:trace contextRef="#ctx0" brushRef="#br0" timeOffset="266371.5132">22675 3735 2220 0,'0'0'51'16,"0"0"-17"-16,0 0-22 0,0 0 32 15,0 0 49-15,0 0 33 0,0 0 6 16,0 0-24-16,0 0-34 0,0 0-35 0,0 0-19 0,0 0-18 16,-5-57-18-16,5 61-10 0,-1 1-15 15,1 3 6-15,-1 6 11 0,0 5 10 16,1 9 14-16,0 4 0 0,0 6 2 0,0 2 0 0,0 5 2 16,0 0 0-16,2-1 0 0,2-1 1 0,-2-1 1 15,-1-4 0-15,0-4 2 0,1 0 2 16,0-6-1-16,2-2 2 0,-3-4 0 0,1-5-3 15,-2-3 2-15,1-6-2 0,0-3 3 0,-1-3 6 16,3-2 9-16,-2 0 15 0,-1 0 12 16,1 0 14-16,0 0 8 0,-1-2 3 0,1-6-10 15,-1-2-18-15,0-7-20 0,0-4-16 0,0-5-7 16,0-4 0-16,0-2-1 0,-1-4-2 0,0-1-2 16,0-2 1-16,-3-5-1 0,3-1 0 15,0-1 2-15,-1 0-4 0,0 2 2 0,-1-1 0 16,1 5-1-16,2 5 3 0,0 2-2 0,0 7-1 15,0 3 0-15,0 6-4 0,5 2 2 0,-3 1 1 16,0 0-5-16,3 3-3 0,0 2-5 0,1 3-5 16,4-2-2-16,0 1 0 0,3 1-3 15,5 1 0-15,2 3 1 0,1 0 1 0,2 2 4 16,-1 0 0-16,-1 0-5 0,4 0-9 0,-3 4-16 16,-2 3-17-16,-2 1-20 0,-3 3-26 0,-4 1-36 15,-1 4-75-15,-1 5-177 0,-6-6-508 16,1-4-341-16</inkml:trace>
  <inkml:trace contextRef="#ctx0" brushRef="#br0" timeOffset="266593.9062">22771 4078 2100 0,'0'0'214'0,"0"0"-89"0,0 0-47 0,0 0-39 16,0 0-3-16,0 0 2 0,0 0-1 0,0 0-2 15,0 0-4-15,0 0-8 0,149-109-4 16,-109 92-5-16,2-1-10 0,0 3-12 0,1 2-15 0,-3 3-23 16,-2 4-24-16,-2 1-29 0,-6 2-40 15,-4 1-49-15,0 1-61 0,-3 0-62 0,-3 1-70 16,1 0-102-16,0 0-71 0,-1 0 312 0,-3 0 242 16,-6 0 0-16</inkml:trace>
  <inkml:trace contextRef="#ctx0" brushRef="#br0" timeOffset="266776.5814">23557 3836 0 0,'0'0'0'0,"0"0"380"15,0 0 154-15,0 0-73 0,0 0-81 0,0 0-69 16,0 0-76-16,0 0-24 0,0 0-26 0,0 0-23 16,0 0-27-16,0 0-37 0,0 0-39 15,27-97-30-15,-27 101-27 0,0 2-21 0,0 4 1 16,-2 7-1-16,-1 6 12 0,-4 8 9 0,3 3 0 16,-2 2 3-16,1 3-1 0,0-4 0 0,3-2-2 15,0-1-1-15,1-3-2 0,-3-2-3 16,4-3-6-16,0-1-10 0,0-2-14 0,5-4-18 0,-4-3-31 15,1-3-49-15,-2-5-98 0,1-3-234 16,-1-3-463-16,0 0-255 0</inkml:trace>
  <inkml:trace contextRef="#ctx0" brushRef="#br0" timeOffset="266944.6194">23569 3428 1531 0,'0'0'440'16,"0"0"-234"-16,0 0-77 0,0 0-52 15,0 0-21-15,0 0-8 0,0 0-9 0,0 0-22 16,0 0-36-16,0 0-58 0,0 0-94 0,0 0-82 16,0 0 2-16,0 0 21 0,-26-77 41 0,37 95-19 15,-2-3-271-15,-1-5-187 0</inkml:trace>
  <inkml:trace contextRef="#ctx0" brushRef="#br0" timeOffset="267440.0547">24141 3816 1274 0,'0'0'810'0,"0"0"-747"15,0 0-47-15,0 0 7 0,0 0 26 16,0 0 3-16,0 0-7 0,-83-120-19 0,65 106-17 16,2 0 6-16,-1 3 19 0,-2-1 11 0,4 1 12 15,0 1 7-15,3 0 5 0,-1 1 1 0,3 0 1 16,-1 1-5-16,3 1-6 0,1 0-4 0,4 0-6 15,-2 1-6-15,4 1-9 0,0 3-2 16,1-1-6-16,0 2 0 0,0 0-4 0,0 0-4 16,0-1-3-16,0 2-5 0,1 0 1 0,0 0-1 15,-1 0-1-15,3 0 2 0,-3 0 1 0,0 0-1 16,0 0-1-16,0 0 1 0,0 2-4 16,0-1-3-16,0 1-7 0,-3 3-11 0,3 2 1 15,0 7 4-15,0 5 5 0,0 8 15 16,0 6-1-16,0 3 0 0,0 4-1 0,0 3 0 15,-2 0-1-15,-1 1 2 0,-3-2 6 0,4 0-8 16,1-4-1-16,0-4-1 0,1-4-11 0,0-3 7 16,0-3-1-16,1-4 0 0,1-2 4 15,5 0-1-15,-4-3 0 0,4-3 0 0,-3-1 4 16,4-2-4-16,-2 0 1 0,0-3 3 0,2 1-7 16,0-1 9-16,4-2 1 0,-1 1 1 0,1-1 6 15,5 1-6-15,-4-1-4 0,4-2-5 0,-3 0 5 16,4 1-8-16,-3-2 0 0,2 0-1 0,-2-1-12 15,-1 1 9-15,-2-1-5 0,4 0 1 16,-4 0-4-16,1 0-11 0,-3-1-10 0,4 0-17 16,-2-2-30-16,-2 0-41 0,1-2-49 0,1-1-64 15,-2 0-117-15,-3 1-358 0,-3 2-862 0</inkml:trace>
  <inkml:trace contextRef="#ctx0" brushRef="#br0" timeOffset="267942.4264">24354 3674 3113 0,'0'0'45'0,"0"0"-21"0,0 0-25 16,0 0 4-16,0 0 17 0,0 0 8 0,0 0 5 15,0 0-11-15,0 0-10 0,0 0-6 0,0 0-6 16,0 0 9-16,0 0 7 0,148-121 3 15,-112 110-4-15,3-1 4 0,-2 3-8 0,-4 0-4 16,-3 2 7-16,-4 0-11 0,-3 2 3 0,-6 1-1 16,-1-1-2-16,-4 2 2 0,1-2-3 0,0 2 1 15,-2 0-7-15,0 1 5 0,-1 1-1 16,0-2-3-16,-2 2 8 0,-3 1-12 0,-2 0 1 0,0 0 0 16,-3 0-4-16,0 0 3 0,0 0-1 15,0 0 3-15,0 0-4 0,-3 0 2 0,0 0-1 16,2 0-3-16,-2 0 8 0,-2 1-5 15,3 1 4-15,-4 0 2 0,2-1-5 0,2 0 7 16,1-1-1-16,1 0 1 0,0 0-2 0,0 0 2 16,0 1 1-16,0-1 1 0,0 0 7 0,0 0-6 15,0 0 3-15,0 0 0 0,0 2-8 16,0 0 4-16,0 1-2 0,1 6 2 0,-1 4 5 16,0 8 4-16,1 6 4 0,-1 9 1 0,0 1 3 15,0 4-3-15,0 1 0 0,-3 0-2 0,-2-1-3 16,2-1 0-16,-3-3-3 0,2 2 0 0,-4-3-1 15,4-3-2-15,-2-2-4 0,0-2-3 16,2-2-5-16,0-4-3 0,-2-2-10 0,5-1-14 16,1-3-25-16,0-2-40 0,1-2-53 0,9-4-74 15,1-2-111-15,-1-3-331 0,0-1-914 0</inkml:trace>
  <inkml:trace contextRef="#ctx0" brushRef="#br0" timeOffset="268231.0437">25596 3495 2720 0,'0'0'140'0,"0"0"-22"15,0 0-51-15,0 0-2 0,0 0-2 0,0 0-3 16,0 0-21-16,0 0-17 0,-129-33-4 16,97 39-9-16,0 4 0 0,-2 4-2 0,-2 5 0 15,1 2 2-15,1 4-1 0,0 5 1 0,1 0-2 16,6 3-1-16,2 1-5 0,4 0 0 0,3 1 1 15,6-1-3-15,4-1 0 0,4-1 0 16,4-2-5-16,3 1-1 0,7-3 1 0,6-2 1 16,5-1 2-16,4-5 1 0,4-1-2 0,2-4-5 15,4-1 0-15,2-5 0 0,3-1-1 16,1-4-1-16,0-4-9 0,-1 0-18 0,-1-2-32 0,-6-6-41 16,-1-2-59-16,-5-5-80 0,-5 3-164 0,-4 1-494 15,-8 4-414-15</inkml:trace>
  <inkml:trace contextRef="#ctx0" brushRef="#br0" timeOffset="268996.1099">25217 3685 2815 0,'0'0'73'0,"0"0"-30"0,0 0-52 15,0 0-13-15,0 0 5 0,0 0 11 0,0 0 6 16,0 0 8-16,0 0 12 0,0 0 13 0,0 0 10 15,0 0 7-15,0 0-5 0,0 0-8 16,150 10-5-16,-106-17-10 0,6-4-3 0,1 1 4 0,2-1 0 16,-2-1 1-16,-5 2-4 0,-3-1-6 15,-6 2-1-15,-5 1-2 0,-6 0 7 0,-4 2 3 16,-4 2 3-16,-2 0-2 0,-4 1-5 0,-3 0-6 16,-3 2-2-16,-1 1-5 0,-4 0 0 0,-1 0-5 15,0 3-6-15,0 4 6 0,0 2 2 16,0 6 4-16,0 2 6 0,-2 7-3 15,-2 0-4-15,-1 1 2 0,1 2-2 0,-2 1 0 0,0 0 1 16,1 0-3-16,-1 1-1 0,4-1-1 0,-2-1 1 16,3 1 0-16,0-4 6 0,1-3-4 15,0 1-3-15,0-4 2 0,0-3-5 0,0-2 3 16,0-4 2-16,-2-1-2 0,2-3-3 0,0-3 5 16,0-2 0-16,0 0 3 0,0 0 13 15,0 0 2-15,0 0 10 0,0 0 8 0,0-1-1 16,0-7 2-16,0-5-15 0,0-6-12 0,-2-6-12 15,2-6-6-15,-2-1 2 0,2-7 2 0,0 1 5 16,2-5-6-16,3-2-2 0,6-3-3 16,0 0-6-16,3 0 7 0,4 0 2 0,1 1 0 15,0 6 3-15,1 4-4 0,-3 9 1 0,0 6-1 16,-4 4-2-16,0 9 1 0,-3 0-2 0,-2 5 0 16,1 0-2-16,-1 3-1 0,3 1-5 15,0 0-5-15,-3 6 0 0,1 2-4 0,-1 1 2 0,-2 4 4 16,-1 2 4-16,-4 2 3 0,-1 1 5 15,-4 4 2-15,-4 2 2 0,-2 0 4 0,-4 1 1 16,-2-1 4-16,-1 0-1 0,-2 0 0 16,-3-2-1-16,2 0 1 0,1-1 4 0,0-2-3 15,4 0 0-15,0-3 0 0,4-1-10 0,2-2 9 16,1-2 0-16,2-2-1 0,3 0 7 16,1-3-7-16,2 0 1 0,0 1 2 0,0 0 4 0,4 2 3 15,3 2 2-15,3 0 2 0,3 1-4 16,3 3 4-16,5 2-2 0,3 1 3 0,5 2 3 15,2-1-1-15,3 1-1 0,4-2-3 0,4 1 3 16,1-2-6-16,3 1-2 0,-1 0-3 0,-3-2-11 16,-1 1 5-16,-2-2-1 0,-7-2 1 15,-3-1 5-15,-5-3-8 0,-7-1-3 0,-2-2-3 16,-6-1-8-16,-4-3-5 0,-4-1-14 0,0 0-19 16,-1-1-32-16,0 0-31 0,0 0-52 15,0 0-81-15,0-1-160 0,0-1-577 0,0 1-608 16</inkml:trace>
  <inkml:trace contextRef="#ctx0" brushRef="#br0" timeOffset="270090.751">26795 3706 2806 0,'0'0'102'16,"0"0"-19"-16,0 0-43 0,0 0-7 15,0 0 11-15,0 0 13 0,0 0 4 0,0 0-5 16,0 0-17-16,0 0-5 0,0 0-12 0,0 0-7 16,-1-8 4-16,13 6-7 0,8-1 3 15,6 1-2-15,7 0-1 0,4 1 1 0,7 1-2 16,-1-1 2-16,7 1-7 0,0-2 4 0,0 1-2 15,-2 1-3-15,-2-3-1 0,-5 2-8 0,-2-2-1 16,-8 2-3-16,-6-1 6 0,-5 1-5 16,-6-1-4-16,-6 2-10 0,-5 0-14 0,-3 0-13 15,0 0-17-15,-4 0-16 0,-4 2-23 0,-4 1-45 16,0 2-69-16,-2 1-133 0,4-2-335 0,4 0-803 16</inkml:trace>
  <inkml:trace contextRef="#ctx0" brushRef="#br0" timeOffset="270908.7266">28214 3382 2364 0,'0'0'38'15,"0"0"-15"-15,0 0 4 0,0 0 25 0,0 0 35 16,0 0 29-16,0 0-9 0,0 0-23 15,0 0-34-15,0 0-29 0,0 0-14 0,0 0-6 16,0 0-1-16,-28 32 1 0,20 4 6 0,4 7 4 16,-3 5 1-16,3 3 6 0,-2 1-3 15,4-1-1-15,1-4 2 0,1-1-3 0,0-4-1 16,0-4-2-16,0-2-3 0,1-5-4 0,3-3 4 16,2-4 0-16,-3-5 0 0,3-4 6 0,-2-2-4 15,2-5 1-15,-3-2 2 0,1-1 3 0,1-4 4 16,-4-1 9-16,1 0 6 0,1-8-1 0,-3 0-2 15,0-5-8-15,0-3-8 0,-4-5-2 16,-3-4-5-16,-2-4-5 0,-1-4 0 0,-3-2-3 16,-1-4 1-16,-4-4 1 0,1-3-2 0,0-3 1 15,-1-4-1-15,-1-1 1 0,6-4 0 16,-2 2 10-16,2 0-6 0,2 3-1 0,2 2 2 16,2 5-8-16,2 7 8 0,0 4 2 0,4 8-1 15,1 5-3-15,0 3-1 0,6 5-5 0,3 2-2 16,1 3-2-16,3 2-10 0,5 4-2 15,3 3-1-15,4 0-3 0,5 8 11 0,2 4 3 16,3 6 1-16,0 2 0 0,1 4-3 0,2 3 1 16,-3 1-2-16,-1 4 3 0,-3-1-5 0,-7 3-3 15,-3 1-1-15,-5 1-2 0,-6 1 9 16,-5-1 5-16,-4 0 0 0,-1-3 0 0,-3-2-1 16,-6 0-3-16,-6-6-1 0,0 0 3 0,-2-4-4 15,-1-5-2-15,-3 1-1 0,1-6-7 0,3 0-13 16,-2-3-22-16,4-4-28 0,0-1-34 0,5-1-35 15,4-2-39-15,3 0-82 0,3-6-117 0,0-2-244 16,6 1-152-16,-3 1 386 0</inkml:trace>
  <inkml:trace contextRef="#ctx0" brushRef="#br0" timeOffset="271462.9665">28669 3432 0 0,'0'0'168'0,"0"0"330"15,0 0-114-15,0 0-84 0,0 0-37 0,121-68-38 16,-113 66-25-16,-1 1-25 0,-6 1-29 0,0 0-31 15,-1 1-36-15,0 5-2 0,-3 4-7 16,-4 8 3-16,1 5 15 0,-2 3-18 0,-3 5-14 16,-1 2-8-16,-1 3-12 0,2 1 0 0,0-2-3 15,0 1-5-15,1 0-2 0,2-3-5 16,2-2-6-16,0 0-3 0,1-5-3 0,0-4-2 16,4 1-3-16,-1-4 0 0,-1-3 1 0,1-2-3 0,2-5 2 15,0-1-1-15,0-4 2 0,0-2 5 16,0-2 7-16,0 0 7 0,0 0 7 0,2-2 5 15,1-4-3-15,0-3-3 0,1-5-5 16,2-5-9-16,3-5-7 0,-1-4-3 0,0-5-1 16,-1-2 0-16,2-5 2 0,-1-6-2 0,-2-3 1 15,1-4-2-15,2 0-1 0,-2-1-1 0,-2 3 1 16,4 2 0-16,1 5-1 0,1 6-1 16,0 6-4-16,2 5 0 0,0 7-2 0,0 3-2 15,-1 3-1-15,5 3-4 0,1 5-6 0,3 5-4 16,2 1 0-16,2 6 2 0,2 5 1 0,2 2 4 15,-1 4 0-15,-1 0-2 0,-1 1-3 16,-5 1-3-16,-3-2-1 0,-5 0-7 0,-5 1-2 16,-6-2 3-16,-2 3 6 0,-3 1 10 0,-10 0 8 15,-1 3 3-15,-5 2 2 0,-1 0 2 0,-3 0 0 16,0 2 4-16,-3-2 0 0,4 0-1 16,-1 0 1-16,0-2-1 0,2-3-1 0,5 0 0 15,-1-1 4-15,5-1-1 0,1-2 2 0,1 1 3 16,1-2-1-16,3 0 3 0,2-2-1 0,3-1 1 15,1 2 0-15,0 0-2 0,3 1 1 16,5 0-3-16,2 0 3 0,4 0-2 0,2-2-1 16,3 3-1-16,3-5-7 0,3 3-5 0,3-3-8 15,5-1-12-15,3-2-19 0,2-1-32 0,-1-3-53 16,1-1-73-16,2 1-96 0,-1-3-211 16,-11 0-435-16,-12-1-191 0</inkml:trace>
  <inkml:trace contextRef="#ctx0" brushRef="#br0" timeOffset="271811.8029">29821 3451 1845 0,'0'0'238'0,"0"0"-24"15,0 0-35-15,0 0-14 0,0 0-18 0,0 0-27 16,0 0-37-16,0 0-26 0,-125-102-13 0,94 101-8 16,-4 1-5-16,3 1-3 0,1 9-7 15,0 1-4-15,0 6-6 0,1 4-5 0,1 5-1 16,-1 7-2-16,5 2 0 0,-2 5 0 0,6 3-2 15,1 0 1-15,5-1-1 0,3 0 0 0,9-3 0 16,3-2-1-16,2-1 2 0,12-3 1 0,5-1 3 16,7-2-2-16,4-4-2 0,2-7-1 15,7-1-2-15,1-6 1 0,0-4 1 16,2-4-2-16,0-4 1 0,0 0 0 0,-2-6-2 0,-1-5 2 16,-7-4 2-16,-2-2-1 0,-9-2 4 15,-1-6 2-15,-3-1-4 0,-7-5 5 0,-6-2-6 16,-4-5-2-16,0-2-6 0,-9-4-7 15,-3-1-6-15,0 0-3 0,-6 0-9 0,5 4-6 16,-4 7-10-16,5 5-23 0,2 6-24 0,-1 7-38 16,2 5-46-16,5 5-59 0,0 5-137 0,3 1-186 15,1 0-271-15,0 2 177 0</inkml:trace>
  <inkml:trace contextRef="#ctx0" brushRef="#br0" timeOffset="272360.9306">30168 3469 1181 0,'0'0'465'0,"0"0"-146"0,0 0-52 0,0 0-7 16,0 0-23-16,0 0-41 0,0 0-45 16,0 0-36-16,0 0-35 0,0 0-28 0,0 0-27 15,0 0-20-15,0 0-6 0,0 0 0 0,-13-30 1 16,-1 51 2-16,0 3-1 0,1 1 0 16,1 4-1-16,2 1 2 0,2 2-2 0,1 0-1 15,4-2 1-15,0 0-7 0,0-3 9 0,3-1-2 16,0-3 2-16,0-3 5 0,4-3-5 15,0-2-1-15,-2-3 1 0,3-3-1 0,-2-2 4 0,-2-3 1 16,2-1 1-16,0-3 0 0,-2 0 11 16,0 0 9-16,0-2 6 0,3-2 8 0,1-6-16 15,-1-2-7-15,4-4-8 0,-1-4-5 0,-2-2 1 16,3-2 1-16,0-3-1 0,-4-3 0 0,4-2 3 16,-2-3-1-16,-1 2 0 0,1-2 1 0,-2 6-6 15,1 4 2-15,-1 6-2 0,-3 3-2 16,1 7 0-16,1 4-4 0,-2 3-4 0,-1 2-11 15,1 0-7-15,0 5-2 0,2 6 2 0,3 7 10 16,1 3 10-16,1 6 3 0,6 3 2 16,-2 1-2-16,2 0 2 0,3-1-1 0,2-1 2 15,0-1-4-15,2-3 2 0,1-1 4 0,0-2-5 16,1-3 8-16,4-1-5 0,-4-3 0 0,4-3-1 16,-4-1-4-16,3-4 8 0,-2-5 2 15,-2-2 5-15,3 0 0 0,-5-2 2 0,-3-5 2 16,0-3 0-16,-4-1 7 0,-2-4-5 0,-3-1-1 15,1-5-1-15,-7-2-9 0,-2-4 5 16,0-2-3-16,-1-4-1 0,-9-2-1 0,0-4-5 0,-1-1-2 16,-7 0-4-16,4 0 6 0,-4 3-8 0,-1 3-1 15,5 4-5-15,1 8-9 0,-2 4 1 16,5 6-9-16,2 5-10 0,4 2-25 0,3 3-37 16,1 2-43-16,2 3-32 0,7 4-31 0,3 4-37 15,6 2-110-15,-5-3-503 0,-2-2-537 0</inkml:trace>
  <inkml:trace contextRef="#ctx0" brushRef="#br0" timeOffset="272662.8176">31281 3262 2679 0,'0'0'87'0,"0"0"-26"0,0 0 15 16,0 0 23-16,0 0 22 0,0 0-14 15,0 0-33-15,0 0-31 0,-35-118-22 0,20 114-9 16,-5 4-5-16,0 3 2 0,-6 7-3 0,2 7 2 15,-5 2 3-15,-1 5-3 0,-1 4 9 0,0 2 1 16,1 4-2-16,0 0 2 0,4 2-6 16,1 3-6-16,3-2 0 0,3 1-1 0,9 1 0 15,2-5-1-15,7 2-1 0,1-6-4 0,5 1 2 0,6-2-1 16,4-4 1-16,4-2 1 0,6-2-2 16,1-3-2-16,2-3-1 0,2-2-3 0,2-3 1 15,0-2-3-15,4-3 0 0,-2-4-4 0,-1-1 0 16,1 0-4-16,-3-2-1 0,-1-4-6 15,-3-2-14-15,-1-2-23 0,-3-1-38 0,-6 0-48 16,-3-2-66-16,-3-3-127 0,-3 3-375 0,-5 5-866 16</inkml:trace>
  <inkml:trace contextRef="#ctx0" brushRef="#br0" timeOffset="272876.1344">30833 3571 2682 0,'0'0'95'0,"0"0"-44"0,0 0 4 0,0 0 19 16,0 0 16-16,0 0-6 0,0 0-27 0,0 0-22 16,0 0-17-16,0 0-11 0,0 0-1 15,0 0-1-15,0 0 2 0,147-32 0 0,-106 28-3 0,5 0-3 16,-2 0-7-16,0-1-3 0,2 1-20 16,-5-1-23-16,-2-1-25 0,-4-1-34 0,-5-1-35 15,-3 0-55-15,-4-2-102 0,-6 2-318 16,-6 3-902-16</inkml:trace>
  <inkml:trace contextRef="#ctx0" brushRef="#br0" timeOffset="273507.2951">32165 3330 1031 0,'0'0'354'0,"0"0"-44"0,0 0-51 15,0 0 3-15,0 0-13 0,0 0-50 0,0 0-52 16,0 0-45-16,0 0-37 0,0 0-26 16,0 0-13-16,0 0-12 0,0 0-6 0,-6-14-2 15,13 14 4-15,3 1 6 0,3 0 8 0,7-1 5 16,3 0-1-16,6 0-2 0,3 0 0 15,7-1-1-15,-1-2-2 0,1 0 17 0,-4-1-7 16,3 0-7-16,1 1-7 0,1-1-25 0,4 1-5 16,-2-2 1-16,-3 2 2 0,-4 0 3 0,-6-1 4 15,-7 4 4-15,-6-3 5 0,-7 2-1 16,-5 1 4-16,-3 0-6 0,-1 0-5 0,0 0-6 16,0 0-5-16,-3 0 3 0,0 0 1 0,-1 0 2 15,-1 0-1-15,-3 0-1 0,5 0 0 0,-4 0-2 16,4 0 3-16,-2 3 0 0,0 0 2 15,-1 3 2-15,1 0 2 0,-2 3 1 0,0 3 3 0,0 2 2 16,-4 5 1-16,-1 4 1 0,0 2 0 16,0 4 0-16,-1 2 2 0,-2 2-1 15,3-1 0-15,-1 2-3 0,2 1-3 0,1-4 0 0,-2 0-2 16,4-3-3-16,0 0-7 0,2-4-11 16,2-2-16-16,2-1-10 0,1-4-17 0,1-1-26 15,0-3-22-15,4-2-39 0,6-3-50 0,0-2-77 16,8-2-170-16,-7-3-378 0,-2 0-288 0</inkml:trace>
  <inkml:trace contextRef="#ctx0" brushRef="#br0" timeOffset="273819.4955">33226 3408 1464 0,'0'0'255'0,"0"0"-16"0,0 0 5 16,0 0 6-16,0 0-10 0,0 0-25 0,0 0-80 15,0 0-46-15,0 0-44 0,0 0-28 0,0 0-17 16,0 0 0-16,0 0 4 0,0 0 7 0,-62-92 3 15,40 108-3-15,0 3-2 0,-1 4-2 0,2 3 0 16,0 2 0-16,4 1-2 0,1 2-4 16,5-2 0-16,3 0 3 0,5 3 1 0,1-4 6 15,2-2-7-15,5-1-3 0,4-4 1 0,3 0-8 16,3-3 10-16,-1-5 6 0,5 0-2 16,0-4 4-16,3-3-1 0,-5-2-2 0,-1-3 2 15,-2-1 8-15,-2 0 7 0,1-1 2 0,-1-5 0 16,2 1-11-16,-1-4-8 0,-1-1-5 15,-1-4-8-15,1 1 0 0,-2-5-7 0,1-7-6 16,-4 4-1-16,1-14-1 0,-6-3-16 0,-2-5-17 16,-7-2-32-16,-6 4-27 0,-8 7-18 0,-3 9-36 15,-4 13-62-15,-3 10-173 0,8 2-618 0,7 1-175 0</inkml:trace>
  <inkml:trace contextRef="#ctx0" brushRef="#br0" timeOffset="274757.329">28008 4816 2205 0,'0'0'16'0,"0"0"-6"0,0 0 0 15,0 0 33-15,0 0 36 0,0 0 24 0,0 0 1 16,0 0-16-16,0 0-28 0,0 0-30 0,0 0-29 16,0 0-4-16,0 0 5 0,-10-19 10 15,15 35 12-15,0 7-7 0,1 5-7 0,-2 2-5 16,0 2-1-16,-2 2 0 0,2-2-2 0,-3 1-2 15,2-3 2-15,-2-3 0 0,1 0-1 0,1-2 1 16,-2-5-7-16,3 0-2 0,-3-5 0 16,-1-2-8-16,0-5 6 0,0-2 0 0,0-2 5 15,0-3 7-15,0-1 9 0,0 0 15 0,0-1 18 16,0-4 1-16,0-5-15 0,0 0-14 0,-1-7-16 16,-3-2-4-16,-1-3 8 15,2-4 4-15,-3 1 3 0,0-4 4 0,-1 0 7 0,-3-5-1 16,-1 0 7-16,-3-1 1 0,0-1-6 15,-2 2 9-15,1 3-6 0,0 2 1 0,0 4 1 16,5 3-3-16,-1 5-2 0,2 2 0 0,6 4-4 0,0 2-4 16,2 2-5-16,1 2-2 0,0 1-5 15,1 1-4-15,4 0-2 0,5 1-2 0,2-1 1 16,6 2 3-16,3 1 0 0,8 0 1 0,2 4-2 16,5 4-1-16,5 1-2 0,5 4 1 0,2 1 2 15,3 2 0-15,1 4 2 0,1 1-4 16,-2 3 0-16,-1-1-2 0,-5 5-1 0,-4 1 0 15,-6 1 0-15,-5-1 2 0,-9 2-1 0,-1-4 1 16,-9 1 2-16,-3-3-2 0,-7-2 3 16,-1 0-6-16,-9-2 0 0,-4 1 2 0,-5-2 1 15,-2-1 6-15,-6-1-3 0,-1-1-1 0,-4 1-4 16,-2-3-4-16,-1-3-5 0,1 0-5 0,-2-2-10 16,2-2-20-16,6-2-12 0,4-2-21 15,7-3-23-15,5-1-29 0,6-3-84 0,5-5-99 0,1-3-113 16,9-5-218-16,0 2-184 0,-2 4 515 0</inkml:trace>
  <inkml:trace contextRef="#ctx0" brushRef="#br0" timeOffset="275201.1203">28756 4848 75 0,'0'0'357'0,"0"0"-18"0,0 0 7 0,0 0 6 16,0 0-9-16,0 0-54 0,0 0-82 0,0 0-64 15,0 0-49-15,0 0-33 0,0 0-26 16,0 0 3-16,0 0-1 0,0 0 11 0,82-8 13 15,-84 32-14-15,-3 7-8 0,-2 0-11 0,-2 2-1 16,-2-1-4-16,0 0 1 0,-1-2 4 0,0-1-6 16,0-2 6-16,0-2-7 0,2-3-4 15,0-2-6-15,-1-1-1 0,3-4-2 0,3-2 0 16,-1-4-1-16,4-3-2 0,1-3-1 0,1-2 0 16,0-1 3-16,0 0 6 0,0 0 9 15,1-1 10-15,0-4 11 0,1-1-8 0,5-4-6 16,-1-5-11-16,5-6-11 0,1-4-2 0,1-4-3 15,2-3 2-15,0-4-4 0,1-2 4 0,0-4 3 16,3 0 0-16,1-1 3 0,-2-1-6 0,2 4-1 16,-3 6 0-16,0 5-6 0,0 8 5 0,-5 4 0 15,-3 8-1-15,-5 3 1 0,-1 4-1 0,0 2-1 16,-3 0-10-16,0 1-2 0,1 7-3 16,1 6 2-16,3 5 9 0,0 7 0 0,1 3 4 15,-2 3-2-15,2 1 2 0,0 3 1 0,2 1-1 16,1 0-1-16,1 1-1 0,0-1 3 15,0-1-4-15,2 0 0 0,2-3 0 0,1-3-5 16,-1 0-2-16,3-5-3 0,-2-2-7 0,1-2-5 16,-4-4-12-16,1 0-16 0,-2-5-23 15,-4-2-35-15,0-1-48 0,-6-3-75 0,0-3-122 16,-1 1-354-16,0-3-807 0</inkml:trace>
  <inkml:trace contextRef="#ctx0" brushRef="#br0" timeOffset="276084.6427">28580 5081 2296 0,'0'0'160'0,"0"0"-60"15,0 0-22-15,0 0-2 0,0 0 1 0,0 0-15 16,0 0-32-16,0 0-24 0,0 0-14 0,0 0-1 16,0 0 4-16,0 0 2 0,145-95 7 0,-97 84 0 15,4-1 5-15,1-1 5 0,5 0 5 0,-3 2-2 16,3-1-2-16,-4 3-1 0,-3 1-6 0,-4-1 2 15,-5 3 0-15,-7 2 1 16,-4 0-4-16,-5 3 3 0,-6 1-2 0,0 0 0 0,-6 2 2 16,0 4-7-16,-4 2 2 0,0 5-1 15,-1 1 1-15,-5 2 5 0,2 6-1 0,-3 0 1 16,-3 4-3-16,0 1 0 0,-1-1 0 0,-5 1-1 16,2-1 1-16,-5 0-4 0,3-3 2 15,0 1-1-15,-1-2 0 0,1-3-1 0,1-3-1 16,3-2 0-16,0-5 0 0,0-2-3 0,2-2 1 15,0-3-1-15,0-2 2 0,0 0 6 0,0 0 7 16,3 0 9-16,-1 0 8 0,1-5 5 0,4-5-1 16,1-3-7-16,0-6-8 0,5-4-9 0,-3-1-6 15,0-5-4-15,0-2 1 0,-4-3 1 16,1-3 1-16,-2-2 2 0,-1-2-3 0,-3-3 1 16,2 2-2-16,1 1-3 0,-2 5 0 0,-1 6 1 15,0 5-2-15,0 8 4 0,0 6 4 0,1 4-4 16,-2 4-3-16,0 3-8 0,0 0-14 0,0 0-11 15,0 7 2-15,2 4 6 0,0 7 10 16,0 6 14-16,5 4-1 0,1 2 2 0,0 2 2 16,5 1-1-16,2-1 0 0,1-2 1 0,1-3-3 15,1 0 3-15,2-6 2 0,1-3 0 0,-3-3 3 16,1-4-2-16,-5 0 1 0,4-3 3 16,-3-3 0-16,2-4 4 0,4-1 1 0,-2 0-2 15,3-1-2-15,4-7-3 0,-2-1-5 0,1-2-1 16,-1-3 2-16,-2-1-3 0,-1-2 0 15,-2-3 0-15,-1-3 0 0,-4 0 2 0,3-4 1 16,-5 0 1-16,1-2-4 0,1-2-1 0,-4 1-4 16,0 0-4-16,-4 3 0 0,1 5-6 0,-4 3-2 15,2 6-2-15,-2 3 1 0,-2 4-3 16,-1 2-2-16,1 2-2 0,0-1-4 0,2 1 4 16,-1 0 6-16,-1-1 7 0,1 0 7 0,0-1 4 15,3 0 4-15,-2 0 3 0,2 0 1 16,0 0 4-16,-1-3 1 0,1 1 0 0,0 1 1 0,0 0 2 15,-2-1-1-15,2 2 2 0,-1-1 1 0,2 2 0 16,-3 1 1-16,-1-1-2 16,4 1 1-16,-3 0-1 0,2 0-3 0,-2 2-1 0,0 0-1 15,3 0-2-15,-3 3-1 0,4 5-1 16,-3 5 2-16,3 4-1 0,-2 6 5 0,0 5 0 16,-2 4-3-16,-3 0 2 0,0 3-3 0,0-1 1 15,-2 2 1-15,-5 0-1 0,1-2 1 0,-2 1-2 16,0-2 1-16,2-2-2 0,0-2-2 0,3-4-1 15,-2-1-6-15,5-3 3 0,0-2-2 16,0-3-1-16,0-2 1 0,0-3-10 0,2-2-10 16,3-2-6-16,0-3-15 0,3 0-5 0,1-2-15 15,3-2-33-15,0 0-41 0,6-4-64 16,1-5-97-16,3-4-162 0,-5 2-315 0,-5 4-495 0</inkml:trace>
  <inkml:trace contextRef="#ctx0" brushRef="#br0" timeOffset="276541.8684">30676 4729 0 0,'0'0'83'0,"0"0"488"0,0 0-43 16,0 0-73-16,0 0-87 0,0 0-74 0,72-119-68 16,-68 115-57-16,-4 3-34 0,0 1-35 15,0 0-29-15,0 1-29 0,-6 4-23 0,2 4-13 16,-5 5-4-16,-6 5 5 0,2 6 3 0,-6 2 3 16,0 3 2-16,-2 1 2 0,1 1 1 15,1 0 0-15,2 0-4 0,1 0-4 0,2-1 1 16,0-2-4-16,4-3 1 0,3-1-2 15,0-3-1-15,3-7 6 0,-1-1-4 0,5-3 0 16,-1-5-2-16,1-3 0 0,0-2 5 0,0-1 6 16,0 0 6-16,1 0-1 0,1 0 9 0,2-1 5 15,0-4 1-15,3-3 5 0,3-5-15 0,2-3-10 16,1-5-1-16,4-4-7 0,-3-2 5 16,3-2-1-16,-4-3-2 0,3-4-2 0,-3 1 1 15,3-5-1-15,-2-1-2 0,2-2 2 0,-2 2-6 16,-1 1 0-16,1 6 0 0,-3 8-1 0,-5 9 2 15,1 6-3-15,-5 5-1 0,-1 5-6 0,2 1-3 16,-3 0-9-16,1 8 2 0,2 7 7 16,0 5-1-16,6 7 13 0,-1 6-2 0,2 2 0 15,2 2 0-15,-1 0 0 0,6-1-2 16,-3-1 0-16,5 1 1 0,0 0-1 0,2-3 1 0,0 0 7 16,-1-2-8-16,0-1 1 0,1-4-5 15,-3-2-11-15,-3-4 1 0,0-2-7 0,-2-4-6 16,-4-2-9-16,-2-2-13 0,-4-2-22 0,-2-3-28 15,-1-3-18-15,-2 2-28 0,-6-2-35 16,-2-1-53-16,-3 1-127 0,-4-2-279 0,2 0-346 16,5 0 469-16</inkml:trace>
  <inkml:trace contextRef="#ctx0" brushRef="#br0" timeOffset="277136.5202">30392 5017 376 0,'0'0'696'0,"0"0"-274"0,0 0-153 0,-131-56-85 16,110 44-21-16,9 3-2 0,2 0 0 0,9 2-11 15,1-1-40-15,1 0-44 0,10-1-36 16,1-2-26-16,10 0-2 0,5-2 2 0,9 3 5 16,5-1-4-16,5 0 3 0,9 2-1 0,2-1-6 15,7-1 10-15,2 0 4 0,3-3 4 0,0 1 9 16,1-1-1-16,-2 1 4 0,2 1 4 16,-2-1 1-16,-3 0-3 0,1 2-6 0,-6-2-6 15,-5 2-11-15,-7 0 2 0,-7 1-1 0,-9-1 2 16,-8 2 8-16,-5 0 5 0,-3 1 4 0,-6 1 3 15,-5 0 3-15,0 1-8 0,-3 1-5 0,-2 0-1 16,0 0-10-16,0-2 9 0,0 2-1 16,-1-1-3-16,-3 2 3 0,1-2-10 0,-2 2-3 15,0 1-4-15,0-1 0 0,-4 3-4 0,1 0 0 16,-1 1-3-16,-1 0-7 0,0 5 8 0,0 2-1 16,-3 3 3-16,-3 5 5 0,0 3-4 15,-3 4 0-15,-1 5-1 0,0 3 0 0,2 1 1 16,-1 3-1-16,5-3 1 0,-3 3-7 0,6-2 6 15,1 1 0-15,0-4 0 0,6 0 10 16,-2-1-11-16,5-3 1 0,1-3-3 0,0-3-5 0,0-2 3 16,8-4 0-16,0-1 1 0,4-3 0 15,1-1 6-15,4-1 4 0,2-2 0 0,3-3 3 16,2-2-2-16,5 0 0 0,0-2-1 0,1-4-1 16,-3-2 3-16,-1-3 1 0,2 0 3 0,-5-1-2 15,-1-2 4-15,-3-2 2 0,0 0 1 16,-7 2 9-16,1 2-5 0,-6 2-1 0,-2 3 2 15,-2 2-3-15,-2 1 3 0,-1 3-1 0,0 1-6 16,0 0-16-16,-1 0-4 0,-1 0-10 0,-3 6 0 16,2 3 14-16,-4 4-4 0,1 3 4 15,-3 4 2-15,1 2-6 0,0-2 3 0,4 1 2 16,-3 1-3-16,5-1-2 0,1 1 0 0,0-1-3 16,1-2-3-16,0-2-2 0,0-1-9 0,2-2-9 15,4-3-17-15,0 0-17 0,3-3-29 16,1-3-44-16,2-2-74 0,3-2-158 0,-2-1-558 15,-5 0-690-15</inkml:trace>
  <inkml:trace contextRef="#ctx0" brushRef="#br0" timeOffset="277458.9538">32424 4485 2584 0,'0'0'41'0,"0"0"-19"0,0 0-10 15,0 0 0-15,0 0 1 0,0 0-3 0,0 0-12 16,0 0 0-16,0 0 5 0,0 0 9 0,-134-74 8 16,114 80 5-16,-2 5 3 0,-3 2 3 15,2 3 2-15,-1 4 1 0,-3 5 6 0,0 4 6 16,1 3-1-16,-2 3 4 0,3 2-3 0,2 2-9 16,0-1-5-16,2-1-9 0,6-1-9 0,-2-3-3 15,6-1-2-15,2-1-6 0,0 1 2 16,9-3 0-16,0-1-1 0,1-1 1 0,9-2-3 15,3-4-5-15,4 0-1 0,2-3-1 0,2-1-3 16,3-5 2-16,2-2-3 0,1-3-4 16,1-3-9-16,0-2-11 0,1-2-18 0,-4 0-20 15,-1-5-21-15,-4-2-23 0,-3-1-22 0,-2-3-27 16,-3 0-70-16,-2-2-149 0,-3 4-384 0,-3 1-368 16</inkml:trace>
  <inkml:trace contextRef="#ctx0" brushRef="#br0" timeOffset="277698.5035">31905 4850 2443 0,'0'0'118'0,"0"0"-75"15,0 0-17-15,0 0 25 0,0 0 25 16,0 0 16-16,0 0-3 0,0 0-11 0,0 0-3 16,0 0-1-16,0 0-1 0,0 0-6 0,0 0-15 15,113 18-15-15,-72-18-10 0,7 0-7 0,-1-2-6 16,0-1-1-16,1-1-1 0,-4-2-7 15,0 1-3-15,-6 0-3 0,-4 1-4 0,-5 0 1 16,-6 0-3-16,-4-1-6 0,-7 2-8 16,-3 0 4-16,-2 0-26 0,-3 0-45 0,-3 1-77 15,-1 0-186-15,-1 1-628 0,-1-1-681 0</inkml:trace>
  <inkml:trace contextRef="#ctx0" brushRef="#br0" timeOffset="287650.0076">23506 6518 0 0,'0'0'0'0,"0"0"0"0,0 0 0 16,0 0 0-16,0 0 387 0,0 0 3 0,0 0-69 16,0 0-59-16,0 0-37 0,0 0-30 15,0 0-31-15,0 0-20 0,15-105-25 0,-17 96-24 16,-4 1-12-16,4 1-7 0,0 1-3 0,-1-2-10 16,-2 4-11-16,3-1-16 0,-1 0-12 0,-2 3-6 15,2 0-12-15,-4-1-5 0,3 3-8 16,-3 0-8-16,-1 0-3 0,-1 3-3 0,-2 4 0 15,-1 2 5-15,-2 3 3 0,-2 2 4 0,3 0 2 16,-3 2 2-16,3 2-2 0,2 0 2 0,0-3 3 16,0 2-3-16,1 1 3 0,1-2 3 15,0-1-1-15,1 0 0 0,3-1 0 0,-1-1-9 16,5-1-1-16,0 1-1 0,1-2 0 0,0 1 3 16,2-2 0-16,5 0 1 0,1-2 2 15,2 0 0-15,0 2 4 0,2 0 0 0,2 0 2 16,4 1 0-16,3-1 0 0,0 0 2 0,5-2-1 15,-2 3 1-15,4-2 1 0,-2-2-2 0,2 3 1 16,-2 0-2-16,-3 0 0 0,-3-1-1 0,-2 1-1 16,-4 1-4-16,-1 0 1 0,0 0-1 15,-6 0-2-15,2 0 3 0,-3 2-3 0,-4 0-3 16,-1 0 1-16,-1-1 0 0,-2-1 3 0,-5 0 3 16,-4 0 3-16,1-1 1 0,-3-2 1 0,-4 0 0 15,2-1-2-15,-5-1 2 0,-4-2-4 16,2 0-3-16,0-1-11 0,-1-3-17 0,1 0-24 15,-2 0-34-15,8 0-50 0,-2-3-115 0,7 1-311 16,4-1-653-16</inkml:trace>
  <inkml:trace contextRef="#ctx0" brushRef="#br0" timeOffset="289207.4902">22830 6679 349 0,'0'0'421'0,"0"0"-148"0,0 0-11 16,0 0-56-16,0 0-16 0,0 0-14 15,0 0-31-15,0 0-12 0,0 0-13 0,0 0-17 16,0 0-15-16,0 0-15 0,0 0-14 0,0 0-18 16,-99-100-22-16,99 100-26 0,3 0-20 0,0 0 0 15,2 0 2-15,4 0 11 0,5 0 12 16,1 0-1-16,4 0 4 0,2 0 2 0,2 0 4 0,4 0-2 16,0 0 2-16,3 0-1 0,0 0-1 15,1-1 1-15,-1-1-2 0,-3-2 2 0,1 2-1 16,-4-1 1-16,1-2 1 0,-4 0 0 0,-1 1-1 15,-2-1 2-15,-4 2 1 0,-1-2 2 16,-2 0 9-16,-3 2 6 0,0-2 10 0,-5 1 8 16,1 1 3-16,-3-2 0 0,-1 1-3 0,0 0-5 15,0-1 0-15,0 0-4 0,0 2-4 0,-1-2-3 16,-3 2-3-16,3 0-5 0,-1-1-6 16,0 2-4-16,1-2-5 0,-3 3 1 0,3-1-1 15,0 0-2-15,1 2 0 0,0 0-3 0,0 0-3 16,0 0-4-16,0 0-2 0,0 0-5 0,0 0-1 15,-1 0-1-15,1 0-5 0,-1 0 2 16,1 0-1-16,-1 0-2 0,1 0-1 0,-1 0-3 16,-2 0 6-16,1 4 3 0,1 1 1 0,-1-1-13 15,-3 3-38-15,1-2-55 0,2 1-71 0,-3 1-104 16,3 0-217-16,0-2-304 0,0-1-83 0</inkml:trace>
  <inkml:trace contextRef="#ctx0" brushRef="#br0" timeOffset="295943.4352">23356 6653 0 0,'0'0'0'0,"0"0"0"0,0 0 0 15,0 0 0-15,0 0 0 0,0 0 0 0,0 0 0 16,0 0 270-16,0 0-29 0,0 0-68 0,14-125-18 16,-14 115 11-16,0-1 32 0,-1-1 6 0,0 1-6 15,-2-1-27-15,-1 2-30 0,0-2-13 0,0 3-18 16,-2-1-3-16,-2 1-15 0,3 4-19 0,-5-1-21 16,0 2-18-16,-1 1-9 0,-4 1-9 15,1 2-5-15,-3 1-3 0,-3 6-3 0,-1 4 1 16,-3 7 0-16,-3 2 3 0,-2 4 3 0,2 4 3 15,-3 4 9-15,0 5 2 0,-1 3-1 16,1 2 2-16,2 4-7 0,0 2-2 0,4 2-1 16,3 1-2-16,2-1-4 0,2 1-4 0,7-3 2 15,1-5-7-15,6-1 2 0,3-2-1 0,0-3-4 16,6 1 3-16,2-6-1 0,7-2 3 16,0-1 0-16,5-2 7 0,7-3 6 0,3-2 2 15,2-2 4-15,5-4-1 0,3-5-4 0,1-3-1 16,4-4-1-16,1-3-2 0,0-1 2 0,2-5-1 15,-2-2-4-15,-1-3 0 0,-4-1-7 16,-2 0-8-16,-5-1-8 0,-4-3-14 0,-7 2-22 0,1-4-25 16,-8 2-37-16,-5-2-54 0,-2-1-82 15,-2-2-156-15,-7 0-263 0,0 5-152 0,0 3 326 16</inkml:trace>
  <inkml:trace contextRef="#ctx0" brushRef="#br0" timeOffset="296448.2304">23348 6713 933 0,'0'0'247'0,"0"0"5"0,0 0-60 16,0 0 15-16,0 0 34 0,0 0 0 0,0 0-29 16,0 0-39-16,0 0-37 0,0 0-37 15,0 0-32-15,0 0-29 0,0 0-24 0,-103-97-16 16,105 97-7-16,5 1 2 0,1 4 6 0,4 3 7 15,1 2 3-15,3 3 0 0,-2 2 1 0,0 5 5 16,1 0 1-16,-3 1 2 0,-1 1-1 0,-1-1-2 16,-1 3-1-16,1 1 2 0,-2 0 3 15,-3 4 7-15,3 0 2 0,0 1 0 0,-5-1-2 16,3-1-6-16,-2 1 1 0,-2-2-6 16,3 1-1-16,-3 1 1 0,2-2-6 0,1-2 2 0,-3 0-2 15,0-2-2-15,2-1 2 0,-2 0-4 16,-1-3 1-16,0-1-3 0,1-2 1 0,1-2-1 15,-2-2 1-15,0-1 1 0,0-2-4 0,-1-2 2 16,1-3 0-16,-1 0 0 0,1-3 3 16,-1-1 4-16,0 0 1 0,1 0 4 0,0 0 5 15,3 0-3-15,-3 0 1 0,0-1-3 0,1 0-5 16,1-2-3-16,4 1 0 0,3-2 0 0,2-2 1 16,6-2 3-16,1-1-4 0,2 2-4 0,-2 0-2 15,2 1-3-15,-2 0 1 0,0 2 2 16,-3 0-3-16,3 2 4 0,0-1-2 0,1 2 0 15,-2 0 2-15,-2 1-4 0,2 0-7 0,-4 0-6 16,1 3-18-16,-2 1-18 0,-3 1-15 0,0-1-22 16,1 1-20-16,-1 1-27 0,-1 0-41 15,0-1-53-15,-2 1-105 0,-2-2-247 0,-3 0-360 16,2-2 61-16</inkml:trace>
  <inkml:trace contextRef="#ctx0" brushRef="#br0" timeOffset="297014.753">24154 6661 2547 0,'0'0'87'0,"0"0"-18"16,0 0-9-16,0 0 13 0,0 0 22 0,0 0 13 15,0 0-9-15,0 0-20 0,0 0-25 16,0 0-22-16,0 0-20 0,0 0-15 0,0 0-10 15,0 0-7-15,-54-72-5 0,52 82 5 0,0 4 9 16,-3 7 9-16,1 4 5 0,-3 4 1 0,-3 4 0 16,-1 0 2-16,0 4 1 0,-2 0 3 15,-3-1 4-15,4 1 2 0,-3-2 0 0,2-4-5 16,-1-2 0-16,3-4-5 0,1-2-1 0,2-1 1 16,0-2-2-16,4 1 1 0,-1 0 2 0,3 0-1 15,0 0 4-15,-1-2 1 0,-1 1-4 0,3-2 1 16,1 0-1-16,-1-4-3 0,1 1 0 15,-1-3 0-15,1-3-2 0,0 0 0 0,0-2 6 16,0-2-3-16,0 0 1 0,0-4 0 16,0 1-5-16,0-2 5 0,0 0 0 0,0 0 0 15,0 0 2-15,0 0 1 0,0 0-1 0,0 0 1 16,0 0 3-16,0 0-7 0,0 0 0 0,0 0-4 16,0 0-6-16,0 0 4 0,0 0 0 15,0 1 0-15,0 1 1 0,2 2 0 0,-1 0-1 16,3 1 1-16,-1 0 5 0,0-1-4 0,2 3 2 15,-1-2 0-15,2 1-5 0,-2-1 3 0,3 0 0 16,-2-1 0-16,3 1 3 0,-1-1 0 0,-2 0 0 16,5-1-1-16,-2 0 5 0,1-1-4 15,2 0 2-15,0 1 1 0,1-2-8 0,4-1 6 16,-2 1 1-16,5-1-3 0,-2 0 7 0,1 0-8 16,4 0-1-16,-6 0-1 0,4 0 0 0,0-1-7 15,-3-1-13-15,0 0-21 0,-1 0-35 0,0 1-36 16,-3-3-38-16,-1 1-50 0,2-2-97 15,-6 2-301-15,-1-2-995 0</inkml:trace>
  <inkml:trace contextRef="#ctx0" brushRef="#br0" timeOffset="297406.5607">24181 6526 2094 0,'0'0'122'0,"0"0"-39"0,0 0-3 16,0 0 14-16,0 0 25 0,0 0 10 0,0 0-19 16,0 0-28-16,0 0-32 0,0 0-30 0,0 0-26 15,0 0-5-15,0 0 1 0,0 0 6 16,-54 7 13-16,43 25 2 0,-4 3 4 0,0 7 4 15,-5 4 0-15,-1 1-1 0,-5 2 2 0,-1 3 1 16,-2 3 6-16,-5 3 0 0,2-3-1 0,1-1-6 16,1-3-3-16,5-1-4 0,6-5-3 15,3-4 0-15,11-5-7 0,4-3-4 0,1-2 1 16,11-2-5-16,4-3 6 0,6-2 3 0,9-5 2 16,9-1 5-16,2-5 2 0,10-5 1 0,0-4-1 15,7-2 4-15,2-2-9 0,-3-5-4 16,2-4-4-16,-1-2-18 0,-6-1-13 0,-4-1-29 15,-8-1-42-15,-7-1-50 0,-5 1-100 0,-9-3-204 16,-6 6-434-16,-9 2-471 0</inkml:trace>
  <inkml:trace contextRef="#ctx0" brushRef="#br0" timeOffset="298027.1072">23898 7218 2295 0,'0'0'137'15,"0"0"-75"-15,0 0-15 0,0 0 38 0,0 0 14 16,0 0-4-16,0 0-34 0,0 0-46 0,0 0-12 16,0 0 0-16,0 0 0 0,0 0 5 15,136-107-1-15,-90 89-1 0,3-1 3 0,3-2 1 16,3 2-5-16,1-3 8 0,-2 1 0 0,2 0 6 16,-2 0 8-16,0 0-1 0,-4 0 2 0,-2 4-2 15,-7 0 0-15,-2 5 0 0,-8 1 0 16,-9 2-1-16,-2 4-8 0,-10 3 1 0,-1 1-5 0,-7 1 0 15,-2 0 0-15,0 0-6 0,0 5-1 0,0 4 4 16,-3 8 5-16,-5 7 8 0,-1 5 2 16,-1 3-1-16,-2 0-10 0,-2 1 1 0,-2-1-4 15,1 2-2-15,-2-2 4 0,4 2-5 0,-3-1 0 16,5-1-1-16,0-2-2 0,0-4-1 16,3-2 0-16,2-4-2 0,1-2-1 0,2-4 1 15,-2-1-1-15,4-5-1 0,1-2 1 0,0-2 2 16,0-2 0-16,0-2 4 0,0 0 6 0,0 0 9 15,0 0 12-15,0 0 8 0,1-6 0 16,5-3-10-16,-2-7-11 0,4-5-12 0,1-3 4 16,2-6-8-16,0-1 0 0,0-4-1 15,6-2-8-15,-3-3 5 0,5-1 1 0,1-2 0 16,-1 1-2-16,1 1 1 0,-4 3 0 0,1 2-2 16,-4 10 6-16,0 5-5 0,-7 6-1 0,2 7 0 15,-5 3-6-15,-2 3 2 0,1 2-3 16,-2 0-11-16,2 1-8 0,-1 7 4 0,1 7 4 15,4 3 10-15,-2 7 16 0,3 5-7 0,-1 0-1 16,2 4 2-16,2-3-8 0,-1 0 7 0,3-3 0 16,0-2 0-16,1 2 2 0,1-2-2 0,-1-1 0 15,3 0 2-15,1-1 3 0,-1-2-3 0,-1 0-2 16,0-3-1-16,1-2-2 0,-2-1 1 16,-1-2 2-16,2-2 1 0,-2 0 4 0,0-2-3 15,1 0-1-15,-2-2 0 0,0-2-3 0,-2 0 3 16,1-3-7-16,-3 1-18 0,-3-2-42 0,-2 0-64 15,-3-2-75-15,0 0-115 0,-3 0-308 16,0 0-1028-16</inkml:trace>
  <inkml:trace contextRef="#ctx0" brushRef="#br0" timeOffset="298795.4452">24598 7209 1741 0,'0'0'709'0,"0"0"-610"0,0 0-36 16,0 0 18-16,0 0 11 0,0 0 9 0,0 0-23 16,0 0-32-16,0 0-12 0,0 0-9 0,0 0-4 15,0 0 1-15,0 0-2 0,158-62-5 0,-112 51-2 16,9-1-2-16,0 0-4 0,5-2 1 16,1 1-3-16,-1 0-1 0,-1-1 4 0,-5 1-2 15,-2 2 0-15,-4 1 1 0,-8-1-2 0,-6 2 2 16,-5 0 3-16,-6-1 8 0,-6 3 6 0,-5 0 11 15,-5 1 6-15,-5 0-1 0,-1-1-2 0,-1 0-9 16,0 1-8-16,-3 0-6 0,-3 0-4 16,1 1-3-16,-3 1-1 0,0 0-1 0,5 2-3 15,-3 1 0-15,5 1-3 0,-2 0-5 16,0 1-2-16,-2 5-1 0,-2 5-1 0,0 3 5 16,-1 3-1-16,-1 2 5 0,0 1 0 0,5 2 1 15,-1 0 0-15,3 1-1 0,1 0 1 0,0 0-2 16,1-1 5-16,0-2-3 0,0 0-2 0,3-1 3 15,0-3-3-15,2 0 1 0,-2-3 2 16,3-2 0-16,0-2-1 0,0-2 2 0,-2-1-3 0,1-2 2 16,-2-1 2-16,-1-2 1 0,-1 0 6 15,1-1 8-15,-2 0 4 0,1 0 7 0,-1 0 7 16,2-3 3-16,0-6-1 0,2-2-13 16,2-4-8-16,1-6-12 0,-2 0 1 0,1-5 2 0,0 0-2 15,-1-4-1-15,-3 0-3 0,3-2-2 16,-3-2 0-16,0 2 0 0,-1 2 2 0,-1 3 0 15,0 1 0-15,0 7-1 0,0 1-2 0,0 7 2 16,0 4-2-16,0 2-3 0,0 5-4 16,0 0-12-16,0 0-11 0,0 2-7 0,0 7 6 15,3 4 9-15,4 7 13 0,2 4 7 0,1 2 0 16,1 3 1-16,3-2 1 0,1 1 2 0,0-2 0 16,1 2-2-16,2-3 0 0,-2-1 0 15,2-1 1-15,1-3-1 0,-1-2 1 0,-1 0 0 16,0-5-1-16,0-1 2 0,-2-4 0 0,0-1 1 15,-2-3 3-15,1-2 1 0,-1-1 3 0,0-1 1 16,-1 0 2-16,5-5 0 0,-2-2-4 16,2 0 1-16,-2-2-7 0,2-2 6 0,-3 2 0 15,1-4 3-15,-4-1-1 0,-1-1-1 0,0-3-1 16,-2-2-3-16,-3-3 3 0,1-1-4 0,-2-3-1 16,-2 0-1-16,1-3-5 0,-3-1 3 15,0-3-1-15,0 0 0 0,-1 2 0 0,-3 2-4 0,0 4 0 16,0 6-5-16,0 3-4 0,1 6-3 15,-2 4-9-15,2 3-12 0,0 1-20 16,2 3-32-16,1 0-43 0,0 4-58 0,0 6-83 0,1-2-256 16,0 1-1140-16</inkml:trace>
  <inkml:trace contextRef="#ctx0" brushRef="#br0" timeOffset="299033.1101">26506 6816 3035 0,'0'0'110'0,"0"0"-56"0,0 0-12 0,0 0 9 16,0 0-1-16,0 0-5 0,0 0-18 15,0 0-5-15,0 0 4 0,0 0-1 0,0 0 2 16,0 0-8-16,0 0-10 0,-37 133 1 0,37-103-5 16,2 2 2-16,4-3-1 0,0 2 0 15,0-3 2-15,-1-2-3 0,0 0 3 0,1-5-7 16,-3 0-6-16,0-5-10 0,-2 1-29 0,1-4-32 15,-2-1-65-15,0-6-98 0,0 0-187 0,0-3-591 16,-3-2-614-16</inkml:trace>
  <inkml:trace contextRef="#ctx0" brushRef="#br0" timeOffset="299158.9466">26329 6478 1676 0,'0'0'64'0,"0"0"-30"0,0 0-45 15,0 0-32-15,0 0-88 0,0 0-150 0,0 0-328 16,0 0-90-16</inkml:trace>
  <inkml:trace contextRef="#ctx0" brushRef="#br0" timeOffset="299778.6775">26861 7011 2858 0,'0'0'49'16,"0"0"11"-16,0 0 17 0,0 0 11 0,-103-125 3 15,84 99-19-15,3 0-12 0,0 1 1 0,3 5 3 16,3 3-10-16,5 5-10 0,0 4-11 0,4 3-18 16,0 3-10-16,1 2-12 0,0 0-18 0,0 1-19 15,0 6 8-15,0 5 7 0,0 7 14 16,0 6 23-16,0 5-8 0,0 3 1 0,0 1 0 15,0 1-6-15,0-1 5 0,0-2 0 0,0-1 0 16,0-2-3-16,0-1 3 0,0-5 0 0,1 0 0 16,0-5 7-16,1-3-7 0,-1-4 0 15,0-5 1-15,-1-1 0 0,0-4 7 0,0 1 6 16,0-2 10-16,0 0 7 0,1 0 8 0,1 0 4 16,-1-2 4-16,-1-1 8 0,1-1-13 0,3-3-12 15,-2-5-14-15,2-2-16 0,0-3 3 16,1-2 0-16,-2 0 3 0,4-2-1 0,-3-2 0 15,3 0 1-15,-2-1-2 0,0-2 6 0,1 1-9 16,-2 1 0-16,2 5-1 0,-2 0-6 0,-3 6 8 16,1 3-2-16,0 3 1 0,-2 6-3 15,1-1-5-15,-1 2-8 0,1 0-8 0,0 5-4 16,1 3 0-16,3 6 7 0,1 5 10 0,5 3 5 16,0 2 5-16,5 1 0 0,-1 0 0 0,3 1 1 15,2-1-1-15,1 0 0 0,3-2 1 0,-1-3 3 16,0 1-3-16,0-3 0 0,2 0 2 15,-1-4-7-15,-2-2 6 0,2-3 1 0,0-2 1 16,-3-3 4-16,-2-2-1 0,-1-2 0 0,-2 0 2 16,2-5 5-16,-3-3-2 0,1-1-1 0,-2-4-2 15,1-2-3-15,-3-1 3 0,0-3-5 16,-2-2 0-16,-2-1 3 0,-4-2-8 0,-2-3 1 16,0-1 0-16,-2-4-6 0,0-1 0 0,-4-2-3 15,-1 0-1-15,-3-1-7 0,1 1 0 16,-3 6-11-16,1 2-13 0,0 6-8 0,0 7-22 15,1 3-24-15,3 4-57 0,2 6-135 0,1 1-382 16,2 0-1039-16</inkml:trace>
  <inkml:trace contextRef="#ctx0" brushRef="#br0" timeOffset="300750.3117">27748 6914 1809 0,'0'0'247'0,"0"0"-245"15,0 0-3-15,79-126 14 0,-59 94 29 16,-1 3 33-16,-4 2 39 0,-2 3 20 0,-4 4 6 0,-2 6-10 15,-5 3-19-15,-1 4-15 0,-1 4-14 0,0 0-13 16,0 2-21-16,-2 1-19 0,-5 0-19 16,0 0-16-16,-9 5-7 0,-3 6 1 0,-7 2 3 15,-6 5 7-15,-4 6 2 0,-7 3 2 0,1 4-1 16,-4 5 3-16,5 0 0 0,0 4 3 0,1-1 2 16,9 0-3-16,2-1 1 0,9-3-1 15,4-3-2-15,5 1 1 0,7-4-3 16,4-1 0-16,0-2 0 0,10-2 2 0,6-2 3 0,4-3 4 15,6-1 7-15,5-5-1 0,6-4 7 16,2-5-1-16,4-4 1 0,0 0 0 0,5-7-3 16,-2-4 0-16,1-4 0 0,-2-4 0 0,0-1-1 15,-7-3 4-15,-3-1 4 0,-4-1 3 16,-3 0 9-16,-6 2 2 0,-6 0 3 0,-1 5 3 16,-6 3-4-16,0 3 0 0,-7 5-2 0,0 4-4 15,0 0-9-15,-2 3-8 0,0 0-12 0,0 0-9 16,0 2-2-16,0 1-8 0,-2 3-1 0,0 5 3 15,-3 7 2-15,0 3 6 0,2 8 4 0,-2 0-3 16,3 4 0-16,1-1 0 0,0 0-3 16,0 2 1-16,1-2 8 0,-2 0-7 15,2-3 0-15,-1 2 2 0,1-3-6 0,0-1 4 0,0-3 1 16,0-2 0-16,0-1-6 0,0-3 4 0,0-1-2 16,0-3-9-16,0-2-11 0,0-4-30 15,0 1-29-15,0-5-37 0,0-1-55 0,0-3-64 16,-2 0-148-16,2 0-1129 0</inkml:trace>
  <inkml:trace contextRef="#ctx0" brushRef="#br0" timeOffset="302055.9433">29437 6740 2714 0,'0'0'40'0,"0"0"-17"16,0 0-4-16,-45-125-1 0,39 94 6 0,5 1 12 15,1 3 5-15,0 4 9 0,0 4 1 0,1 4-10 16,6 4-16-16,0 1-16 0,1 3-11 15,6 4-10-15,0 0 1 0,3 3-2 0,4 2-1 0,1 7 2 16,-1 4-2-16,7 6 3 0,-3 4-1 0,3 7 3 16,-3 3-3-16,-1 6 2 15,-5 3 4-15,-3 2-3 0,-2 2 5 0,-5 0-2 16,-3-1 1-16,-1-4 1 0,-4 1 1 0,-1-8 1 0,0-3 1 16,0-4 1-16,-4-5 0 0,2-3 1 15,0-4 1-15,0-2 1 0,-3-4 0 0,4-3 1 16,1-4 4-16,0-1 9 0,0-1 15 0,0 0 15 15,0 0 14-15,0 0 3 0,4-4-10 16,0-3-15-16,3-5-17 0,-1-2-14 0,4-3-2 16,3-3 1-16,-1-2 2 0,0 0 1 0,-1-5-1 15,0 0-3-15,0-4-1 0,-1 2-1 0,0 1-3 16,0 3 2-16,-2 4-2 0,-2 5 0 0,-1 5 0 16,-3 4-4-16,1 3-4 0,0 3-8 15,-2 1-17-15,2 0-4 0,4 8 3 0,2 4 3 16,4 6 14-16,0 4 6 0,5 4 3 0,-1 4 3 15,-1 0 6-15,3 0-1 0,1-3-2 16,1-1 2-16,-1-3-1 0,1-2 1 0,4-2 1 16,-5-3-1-16,2-2 0 0,-1-3 1 0,-1-4 2 15,0-5-1-15,-1 0 7 0,-3-2 1 0,2-3 2 16,-2-5 6-16,-1-4-1 0,-3-2 0 16,4-3-1-16,-5-2-6 0,-2-4-5 0,0-1-2 0,-5-4-3 15,1-1-1-15,-4-5 0 0,-1 0-7 16,0-3-8-16,0-1-4 0,-5 1-16 0,1-1-19 15,-4 1-16-15,4 5-19 0,-3 5-4 16,1 9-4-16,3 4-11 0,0 8-34 0,-1 3-129 16,3 3-139-16,1 1-224 0,0 4-159 0,0 0 331 0</inkml:trace>
  <inkml:trace contextRef="#ctx0" brushRef="#br0" timeOffset="302506.1474">30605 6556 1455 0,'0'0'422'0,"0"0"-112"0,0 0-81 15,0 0-18-15,0 0-15 0,0 0-26 0,0 0-30 16,0 0-30-16,0 0-28 0,0 0-29 16,0 0-28-16,0 0-19 0,0 0-17 0,80-94-11 15,-80 103 6-15,-4 6 11 0,-1 6 10 0,-3 3 10 16,1 2-4-16,-4 3-5 0,-3 0-1 16,2 1 0-16,-1 0-1 0,-2-1-1 0,4 0 0 15,1-2-1-15,4-3 0 0,-3 0 4 0,2-1-5 16,0-2 0-16,4-3 2 0,0-3-5 0,-1-3 2 15,2-3 2-15,2-3-1 0,0-4 2 16,0-1 2-16,0-1 8 0,0 0 11 0,0 0 16 16,2 0 6-16,2-5-1 0,0-6-9 0,2-5-22 15,0-6-5-15,7-5-5 0,-2-4-2 0,2-4 2 16,0-2 0-16,3-3-2 0,-1-3 0 0,2-2 7 16,-3-1-8-16,3 0 1 0,-1 0 1 0,-3 1-6 15,0 5 4-15,-3 7 0 0,-1 6 0 16,-2 9 3-16,-3 8 0 0,-4 4-1 0,0 5-3 15,0 1-5-15,0 0-14 0,0 0-20 0,0 7-5 16,0 8 1-16,0 7 16 0,0 8 21 0,0 6 9 16,0 7 1-16,5 0 0 0,0 2 0 15,3 1-3-15,2 2 3 0,2-3-4 0,0 0 0 16,4-1 1-16,-2-1-6 0,4-2 5 0,-2-6-1 16,0-1 0-16,-1-2 3 0,0-4-5 0,-3-3-12 15,-1-3-22-15,-1-1-36 0,-2-4-59 0,0-1-86 16,-5-1-135-16,-3-7-444 0,0-3-828 0</inkml:trace>
  <inkml:trace contextRef="#ctx0" brushRef="#br0" timeOffset="302763.089">30449 6978 2430 0,'0'0'83'15,"0"0"-44"-15,0 0 21 0,0 0 45 0,0 0 41 16,0 0 10-16,0 0-28 0,0 0-35 15,0 0-36-15,0 0-25 0,0 0-25 0,0 0-10 16,0 0-7-16,0 0 6 0,79-72 3 0,-33 59 0 16,4 1 5-16,2-2-2 0,4 0 0 15,-1-1 2-15,-2-1-5 0,1 0 3 0,-2 0 1 16,-8-1-2-16,-3 4-3 0,-9 2 3 0,-6 1-2 16,-7 2 2-16,-8 4 7 0,-7 1-9 0,-3 2-10 15,-1 1-27-15,-5 0-37 0,-4 0-27 16,-7 0-33-16,-4 5-43 0,-2 2-69 0,1 1-172 15,2 0-456-15,8-3-385 0</inkml:trace>
  <inkml:trace contextRef="#ctx0" brushRef="#br0" timeOffset="303185.9662">31456 6495 2221 0,'0'0'125'16,"0"0"-8"-16,0 0 11 0,0 0 11 0,0 0-6 16,0 0-20-16,0 0-35 0,-61-122-20 0,49 115-14 15,-3 2-14-15,2 2-7 0,-2 2-9 16,-1 1-10-16,-1 0 1 0,0 4-7 0,-3 6-2 16,1 3 2-16,-2 2 1 0,2 1-1 0,2 3 2 15,1 0 0-15,1 0-7 0,6 0 7 16,-1 0 0-16,7-1 1 0,0-1 4 0,3-1-4 15,0 0-1-15,3-2 0 0,4-1 4 0,4 0 4 16,1 0 5-16,3-2 1 0,5 1-3 0,5 0-3 16,0 1-3-16,5 0-3 0,1-1 0 15,0 2-3-15,0 2-1 0,-3 0 1 0,0 0-3 16,-7 3 2-16,0 0-1 0,-2 0-1 0,-6 0-1 16,1 1 1-16,-6-3-2 0,-2 0 1 0,-4-2 2 15,-2-2-2-15,0 0 2 0,-9-2 3 0,-2 0 1 16,-7-1 6-16,-4-1-1 0,-2-3 2 0,-6-1-2 15,-3-2-1-15,-5-3 1 0,-4 0-5 16,-5-1-1-16,3-5-5 0,-4 0-11 0,6-4-19 16,-1 1-31-16,5-1-40 0,6-3-71 0,9 4-222 15,9 2-1121-15</inkml:trace>
  <inkml:trace contextRef="#ctx0" brushRef="#br0" timeOffset="305449.4658">31956 6389 0 0,'0'0'278'0,"0"0"29"15,0 0-30-15,0 0 13 0,0 0 2 0,0 0-28 16,0 0-57-16,0 0-86 0,0 0-61 0,0 0-13 16,0 0-4-16,0 0 15 0,5-9 8 0,-4 10-24 15,-1 2-26-15,0-1-33 0,0 3-13 16,1 3 16-16,1 6 24 0,-1 9 27 0,4 6 17 16,-2 6-12-16,-1 1-12 0,3 3-6 0,-1-1-9 15,-1 1-2-15,2-2-7 0,-2-3-1 0,1-1 3 16,0-3-3-16,-2-1-1 0,3-4 0 0,-1-1-6 15,-2-5 4-15,-1-3 0 0,-1-3-1 16,0-5 4-16,0-3 0 0,0-1 9 0,0-3 10 16,0-1 16-16,0 0 11 0,-1 0 13 0,1 0 10 15,-1 0 8-15,-3-1-10 0,-1-6-5 0,0-3-19 16,-2-6-16-16,-1-2-3 0,-2-1-10 16,5-2 0-16,-1-1-3 0,2-2-2 0,1 0-4 15,0-3-2-15,3-1-6 0,0-1 1 16,0-2 1-16,0 0 0 0,5-1 1 0,0 2-6 0,2-1-7 15,1 4 1-15,-1 2 4 0,2 4-2 16,0 5-7-16,2 2 0 0,-3 6-8 0,1 2-1 16,0 3 6-16,4 0-5 0,3 3-4 0,3 0 0 15,4 1 0-15,1 8-4 0,-3 3 6 16,3 6-8-16,0 3 1 0,-1 6 1 0,-3 4-1 16,1 4 6-16,-2 0 5 0,-2 4 3 0,-5-2 2 15,-2 0 1-15,-7-1 2 0,-2-2-3 0,-1-3-5 16,-5-1-1-16,-7-4-1 0,-4-2 7 15,-4-1 9-15,-4-6 6 0,-2-2 1 0,-4-5 1 0,-3 0 1 16,0-4 0-16,-3-3 0 0,2-1-3 16,0 0-6-16,2-2-1 0,6-2-8 0,1-2-19 15,9-3-47-15,1 0-84 0,10-1-146 0,0 2-337 16,4 1-759-16</inkml:trace>
  <inkml:trace contextRef="#ctx0" brushRef="#br0" timeOffset="305643.1777">32574 6442 1142 0,'0'0'387'0,"0"0"-470"0,0 0 34 0,0 0 90 15,0 0 119-15,0 0 18 0,0 0-17 0,0 0-15 16,0 0-36-16,0 0-27 0,-10 138-21 0,10-114-21 16,0 1-7-16,0-1-14 0,0-1-6 15,0 0-4-15,1-1-11 0,3-2-9 0,-1 0-16 16,-1-3-40-16,0-2-75 0,0-2-158 15,1-5-365-15,-2-2-586 0</inkml:trace>
  <inkml:trace contextRef="#ctx0" brushRef="#br0" timeOffset="306204.8437">32759 6177 0 0,'0'0'0'0,"0"0"0"0,0 0 0 16,0 0 0-16,0 0 0 0,0 0 0 16,0 0 0-16,0 0 101 0,0 0 64 0,0 0 9 15,0 0 8-15,134 7-5 0,-114-5-27 0,-2 0-8 16,1 0-7-16,-4 0-10 0,0 1-3 16,-3-1-19-16,-2-1-18 0,-3 1-10 0,-3 1-12 15,-1-1-7-15,-1 0 1 0,-2 1 4 0,0 0 4 16,-2 1 9-16,-1 0-3 0,-2 3-11 0,-1 0-5 15,-2 2-13-15,1 1-7 0,-1 2-3 16,-1 1 0-16,-1 0 0 0,2 4 2 0,-2 1 0 16,-1 2-4-16,1 1-2 0,0 2-6 0,-1 2-1 15,1 1-4-15,1 0-6 0,-2 2 0 0,3-2-3 16,2 1-1-16,-1 0 5 0,1-3-2 0,2-1 0 16,2-3 2-16,0 0-6 0,-1-2 7 15,3-3 3-15,0-2 5 0,0 0 5 0,0-2 0 16,0-4-1-16,1 0-2 0,2-1 4 0,-1-3 4 15,-1 1 8-15,0-3 15 0,-1-1 3 16,0 0 9-16,0 0 3 0,0 0 0 0,0 0 2 0,0 0-7 16,0-2-20-16,-1-3-24 0,-1-3-9 15,0-2-12-15,-3-3 6 0,4-2 2 0,-1-4-3 16,-2-2 0-16,3-4-1 0,-1 0 3 0,2-3-3 16,0-1 0-16,0-3-5 0,2-1-6 15,4-1 3-15,1-2-1 0,0 1-7 0,4 1 2 16,-1 0-4-16,2 3 0 0,1 3 8 0,-1 2-2 15,1 4-1-15,0 3-8 0,0 4-7 0,-2 4-8 16,1 1-1-16,4 4 0 0,-2 3 0 16,4 3 4-16,1 0-11 0,2 1-20 0,2 6-32 15,0 4-52-15,0 1-64 0,-2 5-87 0,-1 3-154 16,-8-5-400-16,-4-4-246 0</inkml:trace>
  <inkml:trace contextRef="#ctx0" brushRef="#br0" timeOffset="306399.8905">32891 6663 2170 0,'0'0'71'15,"0"0"19"-15,0 0 48 0,0 0 42 0,0 0 3 16,0 0-35-16,0 0-57 0,0 0-57 0,0 0-24 16,0 0-17-16,0 0-3 0,0 0 7 0,0 0-7 15,0 0-1-15,119-54-3 0,-83 49-9 16,-8 3-18-16,5 0-30 0,-10 1-59 0,-1-1-130 15,1 1-393-15,-12 1-916 0</inkml:trace>
  <inkml:trace contextRef="#ctx0" brushRef="#br0" timeOffset="307097.2668">22003 8949 2501 0,'0'0'114'0,"0"0"-2"16,0 0-32-16,0 0-4 0,0 0 10 16,0 0-9-16,0 0-14 0,0 0-5 0,0 0-15 15,0 0-12-15,0 0 3 0,0 0-4 16,51-25 0-16,-27 23-1 0,7-2 0 0,1 0-5 15,6 0 1-15,2-2 2 0,2 1-10 0,1-1-2 16,2 0-4-16,-5 1-9 0,-3 2 5 0,0 0-5 16,-6 2-5-16,-8 1 2 0,-3 0-10 15,-5 0-3-15,-5-1-5 0,-6 1-10 0,-3 0-18 16,-1 0-23-16,0 0-35 0,0 0-52 0,-1 0-67 16,-3 0-180-16,-2 1-610 0,5 0-411 0</inkml:trace>
  <inkml:trace contextRef="#ctx0" brushRef="#br0" timeOffset="307639.4839">23357 8781 1165 0,'0'0'181'0,"0"0"13"0,0 0 15 16,27-121 4-16,-12 93 12 0,1 4-15 0,-1 4-42 16,-3 4-34-16,-1 5-46 0,-3 3-28 0,-1 5-15 15,-5 2-11-15,-2 1 0 0,0 0-10 0,0 0-21 16,0 7-9-16,0 3 5 0,0 7 7 16,0 6 12-16,0 6 6 0,0 6-8 0,-4 2-6 15,-2 4 3-15,-4 0-9 0,5 2 4 0,-3-4 2 16,1 0-2-16,-1-2 3 0,4-3-7 15,2-4 1-15,0-1-4 0,2-5 3 0,0-1 2 16,3-4 2-16,2-3 3 0,3-2-2 0,0-4 7 16,2-3 7-16,2-2 5 0,4 0 4 0,1-4 1 15,3 0-4-15,5-1-4 0,-1 0-4 0,3-4-5 16,-3-2-7-16,2 1-3 0,-4-3-10 16,0 1-2-16,-1-3-3 0,-1 1-4 0,0-1-7 15,0 0-21-15,-1 2-26 0,-1-1-39 0,-3 2-46 16,2 2-69-16,-4 1-131 0,-2 1-399 15,-3 1-791-15</inkml:trace>
  <inkml:trace contextRef="#ctx0" brushRef="#br0" timeOffset="307961.0681">24148 8739 2072 0,'0'0'163'0,"0"0"-27"0,0 0 6 16,0 0-3-16,0 0 7 0,-1-129-16 15,-6 114-33-15,-2 2-19 0,-1 2-18 16,3 1-13-16,-1 2-13 0,-1 4-14 0,1 1-16 0,-1 3-12 16,-1 0-12-16,-3 10-2 0,-3 4 1 0,0 6 4 15,-2 8 6-15,-1 3 3 0,0 2 1 0,6 0 5 16,3 2 0-16,1-2 2 0,7 1-7 16,2-4-2-16,0-3-1 0,6-1-1 0,6-4 6 15,1-1-2-15,1-3-1 0,2-4 2 0,2-4 0 16,-3-3 7-16,4-4 2 0,-2-3 4 15,0 0-2-15,2-5-1 0,0-4 1 0,0-4-2 16,-2-4-1-16,-2-1-11 0,-3-2-12 0,-1-3-15 16,-2 0-28-16,-1-4-18 0,-4-2-22 0,0 1-22 15,0 2-15-15,-4 1-26 0,1 1-46 16,1 5-148-16,-2 6-395 0,2 6-275 0</inkml:trace>
  <inkml:trace contextRef="#ctx0" brushRef="#br0" timeOffset="308541.0792">24158 8542 1730 0,'0'0'1134'0,"0"0"-1076"0,0 0 7 0,0 0 17 15,0 0 11-15,0 0 10 0,0 0-11 0,0 0-24 16,0 0-27-16,0 0-22 0,0 0-19 16,0 0-21-16,0 0 6 0,0 0 6 0,-42-55 6 15,46 79 17-15,-3 5-4 0,3 6-3 16,-3 2-4-16,-1 3-2 0,0 1 4 0,-6 1 1 16,0 0 2-16,-1 2 0 0,-2-3 3 0,0-2-2 15,0-3 0-15,1-6 0 0,2-4-5 0,-1-4-3 16,4-5 2-16,0-2 4 0,0-5 0 15,2-3 4-15,1-3 0 0,0-3 2 0,0-1 10 0,0 0 10 16,0 0 8-16,0 0 10 0,0-1-7 16,0-3-2-16,1-2-8 0,2-4-16 0,1-6-1 15,-2-3-12-15,5-7-1 0,-2-1-2 0,3-4-1 16,-1-2 0-16,-1 0-1 0,4-3 6 0,-1-3-8 16,1 0 0-16,2-2-3 0,-2 0-5 15,3 1 10-15,0 2-1 0,-2 2 2 0,1 4-3 16,-2 6 2-16,0 3-1 0,-2 7 0 15,-2 4 4-15,-2 5-6 0,-2 2-4 0,-1 4-2 16,-1 1-14-16,0 0 2 0,1 1-3 0,3 7 2 16,0 5 9-16,4 4 0 0,1 6 10 0,1 5-1 15,0 3 7-15,2 2-4 0,-1 3-1 0,0 1 0 16,5 0-7-16,-1-1 10 0,3-1 0 0,2 1 3 16,0-1 0-16,1-5-4 0,-1 0-1 15,0-1-1-15,-1-4 2 0,-1-1 0 0,-2-4-4 16,-1-1-3-16,-2-2-6 0,-4-4-13 15,-4-1-16-15,3-3-24 0,-6 0-32 0,-2-2-40 16,0-1-43-16,-5-1-89 0,-3-1-219 0,3-1-1033 0</inkml:trace>
  <inkml:trace contextRef="#ctx0" brushRef="#br0" timeOffset="308724.0372">23956 9018 1988 0,'0'0'180'0,"0"0"-38"15,0 0-43-15,0 0-9 0,0 0-14 16,0 0-21-16,0 0-23 0,0 0-13 0,0 0 1 16,0 0 0-16,0 0-8 0,144-62-7 0,-107 55-5 15,1 1-4-15,4 1-9 0,1 0-24 0,0 0-30 16,-2 1-44-16,5-2-86 0,-4 2-211 16,-11 0-434-16,-9 0-217 0</inkml:trace>
  <inkml:trace contextRef="#ctx0" brushRef="#br0" timeOffset="309028.599">24940 8463 1791 0,'0'0'709'0,"0"0"-579"15,0 0-15-15,0 0 8 0,0 0-7 16,0 0-7-16,0 0-26 0,0 0-31 16,0 0-16-16,0 0-16 0,0 0-7 0,0 0-3 15,0 0 0-15,-142-10 4 0,113 33 5 0,-2 2 7 16,0 4 0-16,0 1-3 0,3 2-1 0,4 1-4 15,4-1-1-15,2-1 1 0,6 0 2 16,4-1-6-16,0-2 0 0,7 1-1 0,1-1-1 0,7 0 3 16,3-2-1-16,3 1-2 0,7-3 2 15,3 0-1-15,6-2 4 0,5-3 2 0,3-1-1 16,3-1-4-16,5-5-2 0,1-1-1 0,3-4-6 16,-2-4 4-16,3 0-7 0,-3-3-4 15,-5-1-5-15,-4-4-8 0,-6-2-1 0,-4 1-9 16,-6-2-12-16,-8 2-18 0,-5 0-23 0,-3 0-32 15,-6 1-47-15,0-1-97 0,-6 3-219 0,2 1-941 16</inkml:trace>
  <inkml:trace contextRef="#ctx0" brushRef="#br0" timeOffset="312446.4921">25457 8554 1999 0,'0'0'81'0,"0"0"9"0,0 0 23 0,0 0 35 16,0 0 21-16,0 0-2 0,0 0-41 0,43-122-30 15,-41 116-23-15,-2 4-14 0,2 0-11 16,-2 2-15-16,0 0-15 0,0 0-16 0,0 2-14 16,0 3-7-16,1 4 4 0,3 5 9 0,-1 6 7 15,4 6 6-15,-3 5-3 0,-2 4 0 16,-1 1 1-16,-1 2-1 0,0 0-1 0,0-1-4 0,-3-2 1 15,1-1 2-15,-3-1-2 16,1-1-3-16,1-4-5 0,0 0-6 0,1-3-10 0,0-2-8 16,2-2-19-16,0-4-34 0,0-2-49 15,0-4-85-15,2-2-159 0,2-4-357 0,-2-2-778 0</inkml:trace>
  <inkml:trace contextRef="#ctx0" brushRef="#br0" timeOffset="312795.4082">25817 8467 2273 0,'0'0'187'0,"0"0"-35"16,0 0-20-16,0 0-12 0,0 0-8 0,0 0-36 15,0 0-33-15,0 0-23 0,0 0-15 0,0 0-14 16,0 0 3-16,0 0 2 0,0 0 7 16,0 0 10-16,-29 58 3 0,15-32 1 0,-4 0 0 15,-3 1-1-15,-3 3-1 0,-4-1-3 0,-2-2 3 16,0 1 0-16,-1-3-1 0,1-1-2 15,1-3-2-15,7-2-5 0,3-4-3 0,5-3 5 16,5-4-8-16,4-3 1 0,3-3 0 0,2-2-1 16,0 1 4-16,0-1 2 0,2 0 4 0,2 0 0 15,3 3 9-15,4-2 2 0,5 5-1 16,4-2 4-16,1 1-8 0,6 1-3 0,0 1-1 16,2 0-3-16,3 1 0 0,3 2 3 0,1-1 0 15,2-1-2-15,2 1 0 0,-1 0-6 0,-1 0-2 16,-1 2-1-16,-2-1-5 0,-2 1-5 15,-2 2-7-15,-2 1-16 0,-1-2-23 0,-3 3-36 16,0 1-58-16,-2-1-100 0,-6-2-253 0,-6-5-1139 16</inkml:trace>
  <inkml:trace contextRef="#ctx0" brushRef="#br0" timeOffset="313226.418">27348 8649 3243 0,'0'0'16'0,"0"0"-7"16,0 0 3-16,-25-123 19 0,20 103 16 0,0 3 7 15,-1 0-2-15,-1 5-10 0,-2 1-8 0,0 1-8 16,-1 4-7-16,0 2-9 0,-1 1-9 0,-3 3-5 15,-2 1-9-15,-5 9 4 0,-2 5 1 0,-3 3 2 16,-3 7 4-16,1 1-2 0,-1 4-1 0,2 2 0 16,3 0 2-16,2 2 0 0,4-2 2 15,2-1 1-15,6-1-3 0,4-3 5 16,3-2-5-16,3 0 0 0,3-4 0 0,6-1-5 16,4-4 4-16,1-2-1 0,6-2 6 0,-1-4 0 15,4-2 3-15,5-3 1 0,-1-3-3 0,3 0 8 16,1-8-3-16,2-1 2 0,-2-5 5 0,0-2-8 15,-1 0-1-15,-3-2-1 0,-2-3 0 0,-5-3-1 16,0 0 5-16,-6-3-2 0,-3-1-5 16,-5 0 1-16,-5-2-6 0,-1-1-3 15,-4 1-6-15,-8 2-9 0,-3 3-6 0,-4 2-6 0,1 4-6 16,-6 6-4-16,0 1-21 0,0 5-29 16,-2 3-63-16,0 4-129 0,8 0-398 0,5 0-958 15</inkml:trace>
  <inkml:trace contextRef="#ctx0" brushRef="#br0" timeOffset="313820.725">27531 8598 1369 0,'0'0'248'0,"0"0"1"0,0 0-19 16,0 0-15-16,96-134-19 0,-80 117-19 0,-5 7-40 16,-3 2-26-16,-3 4-15 0,-4 3-28 15,0 1-23-15,-1 0-26 0,0 3-18 0,0 7-5 16,4 5 3-16,0 4 10 0,1 8 4 0,0 2 3 16,0 5-4-16,0 1-3 0,1 1 6 0,-2-2-10 15,-2-1 1-15,2 0 1 0,-2-2-8 16,2-2 5-16,-3-3-1 0,2-2 1 0,1-3 0 15,-3-3 0-15,0-4 0 0,-1-2-3 0,1-4 6 16,-1-4-1-16,0-1 2 0,0-3 12 16,0 0 6-16,0 0 13 0,0 0 13 0,0 0 6 15,0 0 5-15,0-6-12 0,0-6-17 16,-2-3-15-16,-1-5-15 0,-1-1 1 0,2-3 1 16,-2-1 3-16,3-3-9 0,0-1 3 0,1-5-2 15,0 0-3-15,5-3 5 0,0-3-4 0,2 0-1 16,4 2-1-16,-1 1 2 0,2 4-2 0,-1 4-4 15,0 5 0-15,1 3-10 0,0 3 0 0,-1 4-3 16,0 1-11-16,3 4-4 0,1 3-12 16,-3 2-18-16,4 3-18 0,-1 1-29 0,2 1-40 15,-4 7-43-15,0 2-73 0,-4 0-181 0,-2-4-886 0</inkml:trace>
  <inkml:trace contextRef="#ctx0" brushRef="#br0" timeOffset="314017.2801">27739 8766 2689 0,'0'0'103'15,"0"0"-49"-15,0 0-5 0,0 0 0 0,0 0-5 16,0 0-8-16,0 0-14 0,0 0-12 0,0 0-6 16,138-71-7-16,-94 63-2 0,3-2-4 0,7 3-13 15,3 0-3-15,5 1-19 0,3 0-29 16,-1 1-47-16,4 2-103 0,2-2-184 0,-20 4-473 15,-17-2-369-15</inkml:trace>
  <inkml:trace contextRef="#ctx0" brushRef="#br0" timeOffset="314442.8673">29197 8326 2338 0,'0'0'203'16,"0"0"-24"-16,0 0 6 0,0 0-3 0,0 0-9 15,0 0-37-15,0 0-46 0,0 0-32 0,0 0-23 16,0 0-20-16,0 0-11 0,0 0 0 15,0 0-2-15,0 0 2 0,-75 42 4 0,51-10-3 16,-3 3 2-16,3-1 0 0,-2 1-1 16,5 0-1-16,0 1 0 0,1-3-2 0,6-1-2 15,-3 0 3-15,5-5 0 0,2-1-1 0,0-3 1 16,2-4-5-16,4-3 1 0,-1-4 1 16,3-4 1-16,2-3 4 0,-1-3-4 0,1-2 0 15,0 0 5-15,0 0 7 0,0 0 15 0,0-2 9 16,1-4 0-16,0-4-12 0,3-8-11 0,0-5-9 15,-1-4-4-15,3-4 3 0,-2-4-5 0,5-2 1 16,-1-3-2-16,-1-2 1 0,5-2 2 0,-1-1-1 16,1-2 3-16,1 1-6 0,1 3 2 15,-1 6 0-15,-2 7-1 0,-2 9 3 0,-3 8-1 16,0 3-1-16,-4 6-4 0,1 2 3 0,-3 2-5 16,0 0-5-16,2 0-4 0,1 5-5 0,1 3 5 15,3 6 5-15,4 2 7 0,2 7 4 16,2 6-3-16,-2 3 0 0,6 1-1 0,1 3 1 15,2-2 1-15,4 3 2 0,-1-3 0 0,0 0-5 16,-2 0-6-16,-1-2-7 0,-2-2-14 0,-2 0-17 16,-4-2-21-16,-4-2-37 0,-2 1-65 15,-2-3-107-15,-5-6-434 0,-1-6-989 0</inkml:trace>
  <inkml:trace contextRef="#ctx0" brushRef="#br0" timeOffset="314890.6813">28927 8638 2105 0,'0'0'-16'0,"0"0"-19"16,0 0 6-16,0 0 16 0,0 0 26 16,122-89 2-16,-80 71-8 0,6 0-7 0,4 0-5 15,4-1-5-15,1 1-4 0,3-1-5 16,0 0-3-16,1-2-2 0,-1 0 2 0,-3-3-1 15,0 2 5-15,-5 0 5 0,-2 2 7 0,-7 2 8 16,-5 3 13-16,-7 3 17 0,-5 2 24 16,-11 0 39-16,-4 4 45 0,-5 0 32 0,-4 1 14 15,-2 0-15-15,0 2-25 0,-3-2-32 0,-3 0-27 16,2 1-20-16,-5 1-25 0,1 1-16 0,-2 2-12 16,-3 0-8-16,-3 0-3 0,1 5-1 0,-2 6-2 15,-3 2 0-15,0 4 3 0,1 3 1 16,-3 3 4-16,1 3 3 0,2 2-1 0,-2 2 3 0,1 1 1 15,5-2-3-15,-1-1 4 0,5-1-2 16,2 0 0-16,6-2-1 0,0 0-2 0,3 1 1 16,2-3 1-16,3 1 6 0,5-3-5 0,4 2 1 15,1-3-1-15,5-2-4 0,0-1 5 16,2-3-2-16,4-3-2 0,-1-1-1 0,5-3-3 16,1-4-2-16,-1-1-1 0,1-2 0 0,-1 0-14 15,-1-5-9-15,-2-2-13 0,-3-3-24 16,-1-1-20-16,-2-3-44 0,-2-3-66 0,-2-1-140 15,-6 4-593-15,-6 3-700 0</inkml:trace>
  <inkml:trace contextRef="#ctx0" brushRef="#br0" timeOffset="315245.9726">30074 8243 2901 0,'0'0'118'15,"0"0"-7"-15,0 0 6 0,0 0-2 16,0 0-20-16,0 0-36 0,0 0-38 0,0 0-12 16,0 0-7-16,0 0 2 0,0 0 1 0,141-82-1 15,-105 75-4-15,3 1-8 0,-3 1 8 0,-5 2 0 16,-6 1 6-16,-5 0 1 0,-3 2-5 16,-7-1 2-16,-5 1-1 0,-1 0 3 0,-3 0 7 15,-1 0-2-15,0 0 3 0,0 0-7 16,0 1 1-16,0 1-1 0,-1 2-7 0,0 1 7 15,-2 4-7-15,1 6 0 0,1 3 5 0,-1 4-1 16,-3 3 2-16,3 1-1 0,-1 4-2 0,-2-1-6 16,2 3 5-16,3 0 1 0,-1-1 0 15,1 0 9-15,0-1-11 0,0-1 1 0,1-2-4 16,5 0-2-16,-4-3 5 0,1-1-5 0,-2-2-2 16,4-3-11-16,-3 0-13 0,0-2-20 0,4-2-42 15,-3-2-62-15,5-1-118 0,-5-4-370 16,2-4-1057-16</inkml:trace>
  <inkml:trace contextRef="#ctx0" brushRef="#br0" timeOffset="315487.1911">30847 8254 2839 0,'0'0'145'15,"0"0"-25"-15,0 0-35 0,0 0-14 0,0 0-13 16,0 0-15-16,0 0-4 0,0 0 5 0,0 0-2 15,0 0 2-15,0 0-11 0,0 0-13 16,0 0 0-16,-29 130-3 0,29-103-1 0,2 2-2 16,3 1-6-16,-1 1-1 0,2-1-5 0,-3-1 2 15,4-2-6-15,-5-3-5 0,-1-3-7 16,-1-2-16-16,0-1-10 0,0-4-33 0,-4-2-68 16,-3 0-127-16,3-5-508 0,-1-3-938 0</inkml:trace>
  <inkml:trace contextRef="#ctx0" brushRef="#br0" timeOffset="315630.8412">30716 8049 2413 0,'0'0'43'0,"0"0"-24"16,0 0-12-16,0 0-31 0,0 0-70 0,0 0-12 15,0 0-27-15,0 0-12 0,0 0-9 0,0 0-248 16,0 0-954-16</inkml:trace>
  <inkml:trace contextRef="#ctx0" brushRef="#br0" timeOffset="315985.5987">30973 8430 1273 0,'0'0'629'0,"0"0"-356"0,0 0-48 15,0 0 2-15,0 0-22 0,0 0-31 0,0 0-20 16,0 0-25-16,18-122-20 0,-13 107-20 15,0 0-20-15,0 2-10 0,-1 1-15 0,-2 2-11 16,4 3-6-16,-3 2-5 0,-2 3-5 0,3-1-6 0,-3 3-7 16,-1 0-9-16,2 0-9 0,-1 3-1 15,1 4-2-15,6 5 8 0,2 5 0 16,2 6 4-16,0 3-1 0,5 4 0 0,0 1 4 16,0-2-1-16,1 2 0 0,2-3-2 0,-2-3 2 0,0-1 1 15,-2-4-1-15,0-1 4 0,-2-4-5 16,-3-4-2-16,-1-1-1 0,0-5 0 0,-3-2 4 15,-3-2 2-15,2-1 5 0,-3 0-2 16,2-4 1-16,0-4 5 0,0-2-3 0,-1-1 0 16,-3-2-4-16,1-4-3 0,2 2-3 0,-3-3-4 15,1 0-1-15,-1 0-7 0,1-3-9 0,3 0-15 16,2-2-21-16,0-1-26 0,3-1-36 16,5-1-43-16,-1-1-65 0,4 4-125 0,-5 6-405 15,-4 7-813-15</inkml:trace>
  <inkml:trace contextRef="#ctx0" brushRef="#br0" timeOffset="316427.8355">31843 8086 2526 0,'0'0'179'0,"0"0"-8"0,0 0-7 0,0 0-4 0,0 0-38 16,0 0-35-16,0 0-34 0,0 0-25 15,0 0-16-15,0 0-9 0,0 0-2 0,0 0-1 16,0 0 1-16,-60 54 2 0,49-30-3 15,-2 2 3-15,0 1-1 0,2 2 2 0,3 1-3 0,-1 0-1 16,1 2-1-16,-1-2-2 0,3-1 6 16,1-4-2-16,0-1-1 0,1-3 0 0,0-3-3 15,-2-2 2-15,4-2 3 0,0-5-1 0,1-2 1 16,-2-2-2-16,3-4 1 0,0 0 5 0,0-1 9 16,0 0 9-16,0 0 10 0,4-2 7 15,-1-7-10-15,-1-1-7 0,7-6-10 0,-2-4-9 16,0-3 0-16,1-3 0 0,2-2 1 0,-1-5-2 15,1-2 5-15,1-2 0 0,0 0-3 16,-1 0 3-16,1 1-4 0,-1 4 3 0,1 4 2 16,-2 7 1-16,-1 6-1 0,-4 4-2 0,0 5-3 15,-3 4 0-15,-1 2-2 0,0 0-5 0,1 0-3 16,-1 0-9-16,0 5-10 0,0 4 7 16,0 5 5-16,5 6 8 0,-1 4 8 0,-1 5-5 15,4 0 0-15,1 5-3 0,1 0 4 0,2 1-2 0,0 2 1 16,2-2-1-16,-2-1-3 15,6-2 3-15,-3-1-1 0,3-3-2 0,-1 0-5 0,0-2-13 16,-3-3-19-16,1-3-23 0,-3-2-31 16,-4-3-51-16,-1-3-85 0,-5-4-192 0,0-2-1280 0</inkml:trace>
  <inkml:trace contextRef="#ctx0" brushRef="#br0" timeOffset="316633.3498">31478 8500 2096 0,'0'0'644'0,"0"0"-548"0,0 0-19 15,0 0-2-15,0 0-11 0,0 0-29 0,0 0-20 16,0 0-5-16,0 0-5 0,142-73-1 0,-100 68-5 16,9 3-6-16,6-2 0 0,-3 2-8 15,5-3-9-15,-3 2-11 0,0-4-21 0,-4 0-38 16,-5-2-57-16,-8-3-84 0,-7 2-162 0,-11 1-367 15,-10 3-571-15</inkml:trace>
  <inkml:trace contextRef="#ctx0" brushRef="#br0" timeOffset="316984.8513">32087 8224 1558 0,'0'0'406'0,"0"0"-167"0,0 0-55 16,0 0-16-16,0 0-29 0,0 0-22 0,0 0-15 15,0 0-13-15,0 0-15 0,0 0-10 16,0 0-8-16,126-81-8 0,-102 76-4 0,0-2-5 15,3 0-6-15,1 2 0 0,4-3-5 0,1 3-2 16,-4 1-5-16,-5 1 15 0,-3 0-3 0,-3 1-3 16,0 1 3-16,-1 0-20 0,-1-1 0 0,-1 1-3 15,-2 1-4-15,-2 0 2 0,-1 0-1 16,-5 0 1-16,-1 0-4 0,-3 0-3 0,-1 0-9 16,0 0-11-16,0 0-2 0,0 3-2 15,-1 1 8-15,-3 4 11 0,1 2 4 0,-1 1 3 16,-3 4 0-16,1 1-1 0,0 3-1 0,-1 0 1 15,0 3-2-15,0 0 0 0,-2 7 1 16,-1 5-2-16,-2 4 1 0,1-1 0 0,3-6-14 0,-1-6 2 16,4-3-1-16,2-1-2 0,0-3 14 15,2 1-3-15,0-2-8 0,1-2-7 0,0-1-10 16,0-2-18-16,4-2-5 0,0-3-43 0,2-2-26 16,2-2-45-16,1-1-83 0,3-2-133 0,0 0-458 15,-4 0-680-15</inkml:trace>
  <inkml:trace contextRef="#ctx0" brushRef="#br0" timeOffset="317269.3226">33029 8242 333 0,'0'0'708'0,"0"0"-261"15,0 0-58-15,0 0-46 0,0 0-50 0,0 0-46 16,74-127-53-16,-67 113-42 0,-3 3-31 16,-2 3-27-16,1 2-21 0,-3 4-23 0,0-1-15 15,0 2-16-15,-2 1-21 0,-1 0-5 16,2 0-5-16,-3 4-1 0,-4 3 9 0,-3 2 8 15,0 4-2-15,-4 3 1 0,-1 0-1 0,-3 5-3 16,0 2 5-16,-1 2 2 0,1 3-2 16,0 1 8-16,4 0-5 0,-1 1 0 0,5 2 1 15,-1-3-6-15,2 0 1 0,3-1 0 0,4-1-3 16,2-2 0-16,1-1 3 0,0-2-1 0,4-1 0 16,4-2 6-16,3-3-14 0,2-1-7 0,1-3-5 15,1-3-24-15,3-2-10 0,1-3-31 0,0-3-45 16,1-1-45-16,-2 0-69 0,-1-3-160 0,-4-2-479 15,-6 1-620-15</inkml:trace>
  <inkml:trace contextRef="#ctx0" brushRef="#br0" timeOffset="317819.1635">32931 8359 1359 0,'0'0'274'0,"0"0"-113"0,0 0 3 0,0 0 14 15,0 0-12-15,0 0-17 0,0 0-31 0,0 0-27 16,0 0-12-16,0 0-11 0,0 0-11 15,0 0 9-15,0 0 4 0,115-16 1 0,-92 12 1 16,1 0-4-16,-3-1-6 0,-2 1-6 0,-2 0-3 16,-5 2-12-16,0-2 13 0,0 1-3 15,-5 0-18-15,7-1 7 0,-7 1-16 0,1 1-10 16,5-3 10-16,-6 4-18 0,-2-2-15 0,3 1-10 16,-8 2-4-16,5 0 6 0,3 0 9 0,-3 0 12 15,4 5 5-15,-7 2-7 0,-1 6-2 0,1-1-1 16,-2 5 0-16,0-2 6 0,0 4-3 15,2 0 0-15,-2 1-1 0,1 7-2 0,1-5 4 16,0 7-1-16,-1-12-13 0,1 4 13 0,-2-4-5 16,3 2 2-16,-1 0 18 0,0-4-15 0,0 1 3 15,1-9 3-15,-2 6-5 0,0-5 21 0,1-1 10 16,-1 2 13-16,-1-9-10 0,0 0-10 16,0 0-15-16,0 0-18 0,0 0 17 0,0 0-9 15,1-3-4-15,1-6 7 0,0-8-13 0,-1 1 6 16,-1-4 4-16,0-6-4 0,0 1-6 15,0-7 7-15,0 2-1 0,0-1 2 0,3-2 13 16,-1 0-12-16,0-2 1 0,3-1 2 0,-1 3-11 16,1-1 4-16,1 3 0 0,0-2-3 15,1 5-1-15,3 2-4 0,-2 7-7 0,4-4-6 16,-4 8 8-16,6 1-4 0,1-1-2 0,3 7 1 16,2-1-10-16,-3 8 3 0,3 0 7 0,-3 1 1 15,3 6 41-15,0 4 2 0,0 1-2 0,0 7-3 16,5 6-27-16,-8 0-4 0,4 5 6 15,-4-1 7-15,-5 2-11 0,-2 1 9 0,-1 0-1 16,-4 1 0-16,-4 2 12 0,-1 0-3 0,-1 0 0 16,-10-1 3-16,-2-1-6 0,-4 0-12 0,-6-2-24 15,-14 5-63-15,-12 3-140 0,4-8-610 0,10-7-913 16</inkml:trace>
  <inkml:trace contextRef="#ctx0" brushRef="#br0" timeOffset="319085.1511">23892 10161 0 0,'0'0'0'0,"0"0"0"15,0 0 0-15,83-121 0 0,-59 91 0 16,2-1 95-16,-3 1 321 0,-1-1-5 0,-2 2-39 0,-1 2-64 15,-3 4-74-15,-2 5-56 0,-6 5-25 16,-5 5-11-16,-3 2 2 0,0 4 0 0,-7 0-23 16,0 2-39-16,-9 0-37 0,0 3-30 0,-8 5-12 15,-3 6 0-15,-7 4 3 0,-1 5 0 0,-5 5 5 16,0 0 2-16,1 4 2 0,0 2 3 16,0 0-1-16,6 4 3 0,2-3 0 0,3 1-3 15,7-1-2-15,7-2-8 0,5-2-7 0,7 0-3 16,2-2 1-16,5-3 3 0,12-2 4 15,2-1 2-15,6-3-1 0,7-4-1 0,6-2 0 0,8-4-3 16,0-3-1-16,8-6-5 0,3-1 1 16,1-3-2-16,-3-7 3 0,2-4 2 0,-3-5 2 15,-3-1 1-15,-3-4-2 0,-5-2 1 0,-5-4 5 16,-6-3 6-16,-7-2 7 0,-7-4-1 0,-2-3 3 16,-8-1-1-16,-4-3 3 0,-4-1 4 15,0 2 1-15,-4 0 3 0,-4 6 1 16,-1 4 5-16,-2 8 3 0,1 6 0 0,0 4 3 15,0 6-11-15,2 4-6 0,2 4-8 0,2 0-9 0,3 3-7 16,-1 0-13-16,1 7-3 0,-5 6-4 16,3 8 6-16,-3 6 11 0,4 5 0 0,0 1 2 15,1 3-2-15,1 0-3 0,0 0-1 0,3-2 2 16,3 3 3-16,-1-3-1 0,5 1 4 0,-2-2-6 16,0-1 1-16,2-1-2 0,-4-1-1 15,3-3 1-15,-1-2-3 0,0-4-4 0,-4-3-9 16,2-3-8-16,-3-3-7 0,-2-3-14 0,0-4-16 15,-1-1-22-15,0-3-19 0,-2-1-17 0,-5 0-40 16,-1-2-68-16,-3-5-108 0,-1-3-97 0,0-2-40 16,1-2 57-16,0-1 117 0,0 0 124 15,1-1 106-15,1 0 50 0,0 0 44 16,1 2 70-16,4 1 85 0,-2 0 83 0,4 2 45 0,2 1-18 16,0 0-60-16,0 2-70 0,2-2-47 15,6 2-25-15,2-1-2 0,1 0 1 0,5-1-2 16,-1 2-8-16,4-2-11 0,3 0-6 0,3 1-5 15,0-2-3-15,3 1 1 0,0 0-5 0,-3 0 0 16,4-1 0-16,-1 2-2 0,-1-2-3 16,1 0-4-16,-2 2-3 0,-2-3-2 0,-3 1 4 15,0-2 0-15,-1 0 0 0,-3 2-1 0,-3-1-3 16,-2 2 6-16,-4 3 9 0,0 0 9 0,-6 5 6 16,-1-1-2-16,-1 3-6 0,0 0-17 15,0 0-11-15,0 0-17 0,0 0-14 0,-1 5-8 16,-1 0-2-16,-1 6 5 0,-2 4 7 0,4 3 8 15,-1 3-1-15,1 4-3 0,1-2-2 0,0 3-3 16,0 0 6-16,3-3-2 0,0 2-2 16,3 0 2-16,-3-2-8 0,4-1 1 0,0-1-10 15,1-3-10-15,2 0-18 0,3-2-34 0,1-3-48 16,2-2-75-16,2-4-119 0,-3-2-410 16,-4-3-880-16</inkml:trace>
  <inkml:trace contextRef="#ctx0" brushRef="#br0" timeOffset="319501.7006">25274 9851 1527 0,'0'0'1063'0,"0"0"-904"0,0 0-36 15,0 0-6-15,0 0-4 0,0 0-14 0,0 0-36 16,0 0-36-16,0 0-25 0,0 0-5 0,0 0 1 16,0 0 4-16,0 0 5 0,-39 74-1 0,27-43-1 15,-2 2 1-15,1-1-1 0,0 0 0 16,-1 0-3-16,1-2-1 0,1 1 0 0,1-4 0 15,1-1 4-15,1-2-3 0,1-5-3 0,4-1-1 16,-1-5 0-16,4-4 2 0,0-3 1 16,1-4 0-16,0 0 0 0,0-2 7 0,0 0 7 15,0 0 10-15,0-6 3 0,2-4-10 0,3-4-6 16,-1-2-7-16,4-7-5 0,1-3 6 0,0-2 2 16,-2-2 3-16,2-2-1 15,0-4 2-15,1 0-1 0,-1-2-1 0,1-2 3 0,-1 0 0 16,1 1-1-16,-1 1-3 0,0 6-1 0,-4 5 0 15,3 6-2-15,-3 8 2 0,-1 5-8 16,-2 4-4-16,-1 4-4 0,0 0-11 0,2 4 4 0,3 6-1 16,4 5 3-16,3 8 6 0,2 5 0 15,1 4 4-15,1 5 3 0,2 0 2 0,2 0-2 16,0 3 1-16,3-1-2 0,2-1-2 0,-1 0 0 16,1-1-8-16,-3-4-8 0,-2-2-14 0,-1-1-22 15,-6-5-35-15,-3-2-58 0,-5-5-73 16,-5-3-155-16,-1-5-604 0,0-5-581 0</inkml:trace>
  <inkml:trace contextRef="#ctx0" brushRef="#br0" timeOffset="320146.9145">24906 10225 2317 0,'0'0'122'0,"0"0"-39"0,0 0-23 0,0 0 12 15,0 0 14-15,0 0-1 0,0 0-31 16,0 0-24-16,0 0-12 0,0 0-4 0,0 0 5 0,134-54-2 15,-82 44-3-15,4 1-3 0,5-3-4 16,4 2 3-16,-2-1-5 0,-2-1 4 16,-2 2-4-16,-7-1-2 0,-5 1 1 0,-7 1-3 15,-6 0 7-15,-7 3 4 0,-5 0 4 0,-6 3 4 16,-5 0 1-16,-5 2-3 0,-4 1-2 0,-2 0-2 16,0 4-4-16,0 4 5 0,-3 3 1 0,0 6-2 15,1 3 5-15,-1 5-8 0,2-2-1 0,0 3-3 16,1-1-5-16,0 1 0 0,0-1-2 15,3-2 1-15,1-1-4 0,1-3 4 0,-2-2 1 16,2-3-3-16,-3-1 6 0,2-4-4 0,-4-2 0 16,2-2 1-16,-2-3-4 0,3-1 4 15,-3-1 3-15,0 0 18 0,0 0 10 0,0-5 3 16,0-3-3-16,-5-5-17 0,1-3-6 0,-3-3-5 16,3-3-1-16,-2-1 6 0,2-2-8 0,-1-2 3 15,3-2-1-15,2 1 1 0,0-5-2 0,2 0 2 16,6-1 0-16,2-2-5 0,3-1 4 15,3 0-4-15,4 0-2 0,0-1 2 0,3-1-5 16,4 2 1-16,-1 1-2 0,2 4 2 16,1 7-4-16,-1 6 1 0,-2 6-2 0,0 5-7 15,-3 4 6-15,-3 4-8 0,-4 0-6 0,-4 7-2 16,-3 4-8-16,-6 0 3 0,-3 5 2 0,-1 4 7 16,-10 4 4-16,-6 5 6 0,-2 0 4 0,-8-1-2 15,-2 2 6-15,-2-3 1 0,-2-3 1 0,2-1 5 16,1-1-4-16,3-1 2 0,2-1 0 0,3-2 1 15,6-2 5-15,1-2 1 0,7 1 3 16,2-4-2-16,1 1 4 0,5-2 2 0,0 2 2 16,7-1 10-16,4 0-3 0,2 2 6 0,6 0-2 15,5 0-6-15,6-2-1 0,3 3-4 16,3-3-5-16,3 2-1 0,2-1-3 0,3 3-5 16,0-3-2-16,0 0 2 0,2-2-4 0,-1 0-1 15,-3-1-2-15,-4-2-9 0,-3-1-5 16,-5-1-14-16,-5-2-24 0,-3 1-49 0,-3-2-65 15,-4-1-105-15,-3-1-300 0,-4 0-1057 0</inkml:trace>
  <inkml:trace contextRef="#ctx0" brushRef="#br0" timeOffset="320418.9231">26937 9756 2632 0,'0'0'145'16,"0"0"-22"-16,0 0-13 0,0 0 1 15,0 0-5-15,0 0-10 0,0 0-27 0,-138-98-17 16,108 98-12-16,-2 6-11 0,-2 6-9 0,-1 5-3 16,1 5-1-16,2 3-5 0,2 8 3 0,3-1-1 15,1 1-6-15,4 0 5 0,4 2-5 0,0-2-2 16,8 2-1-16,3-1 0 0,4 1-3 16,3-2-2-16,3 1 4 0,6-2-6 0,4-2 4 15,4-3-1-15,0 0-4 0,7-3 4 0,2-3-1 16,2-3 1-16,3-2 0 0,4-2-6 15,3-5-3-15,3-3-10 0,-1-4-5 0,1-2-13 16,0 0-24-16,-1-5-34 0,-2-2-63 0,-3-4-102 16,-9 2-288-16,-10 3-1129 0</inkml:trace>
  <inkml:trace contextRef="#ctx0" brushRef="#br0" timeOffset="320965.9568">27396 9987 1443 0,'0'0'317'0,"0"0"-194"16,0 0-31-16,33-122 25 0,-28 93 31 16,-3 3 13-16,-2 2-6 0,0 2-19 0,-2 6-17 15,-6 2-14-15,0 4-19 0,-2 2-23 0,-2 4-24 16,-1 3-17-16,-4 1-12 0,0 10-7 15,-3 5-6-15,-1 7 4 0,-1 6 0 0,-2 3-1 16,3 3 6-16,0 1-3 0,1 1-1 0,5-1 1 16,2 0-5-16,7-1 3 0,4 1 1 15,2-3-1-15,6 0 1 0,6-5-3 0,3-1 2 0,5-6 1 16,-1-3 4-16,5-4 1 0,-2-4-1 0,4-2 5 16,-1-5-2-16,1-2 2 0,2-4 4 15,-1-4 0-15,3-3 1 0,-1-4 2 0,-3-3-2 16,1 0-1-16,-6-5 2 0,-1-2-1 0,-2-2-3 15,-8-2 2-15,-4-1-6 0,-4-1-1 16,-2-1-4-16,-2 0-3 0,-7-3-7 0,-2 3-6 16,-3-2-7-16,0 3-7 0,-3 3-5 0,3 6-7 15,-3 4-13-15,4 8-15 0,1 5-28 0,1 2-40 16,3 3-78-16,1 3-176 0,4 1-500 0,2-1-533 16</inkml:trace>
  <inkml:trace contextRef="#ctx0" brushRef="#br0" timeOffset="321674.6595">27850 9697 1869 0,'0'0'549'0,"0"0"-290"16,0 0-88-16,0 0-17 0,0 0-17 15,0 0-14-15,0 0-24 0,0 0-23 0,0 0-17 16,0 0-16-16,0 0-17 0,0 0-15 16,0 0-5-16,0 0-4 0,71-26 1 0,-76 49 9 15,1 5-5-15,0 4 7 0,-1 2-1 0,0 2-4 16,0-2 1-16,2-2-1 0,-4 1 4 0,5-3-2 15,-3 0-1-15,1-2-5 0,2 0 0 16,-1-2 1-16,1-2 0 0,-1-1 1 0,2-3-4 16,-1 0-1-16,-2-3 1 0,0-2-3 0,3-3 5 15,-3-2 3-15,0 1-5 0,2-3 2 0,-2 0-4 16,0-1 3-16,2 0 3 0,-1-2 1 16,0 0 4-16,0-4-10 0,2 1 0 0,1-1-1 15,0-1 1-15,0 0 3 0,0 0-1 0,0 0-1 16,0 0-7-16,1 0 5 0,2 0 2 0,3 0 3 15,0 0 6-15,3 0-8 0,3-3 2 0,0 3-5 16,0-2-1-16,-1 1 5 0,0 1-2 16,-2-2 1-16,1 2-7 0,0 0 4 0,-4-1-1 15,-1 1 2-15,1 0 8 0,-2 0-13 0,-3 0 2 16,0 0-3-16,-1 0-5 0,0 0 6 0,0 0-6 16,0 0-4-16,0 0-7 0,-2 0-3 15,0 0 0-15,-6 0 0 0,1 0 3 0,-6 0-12 16,-2-1-7-16,-1-1-12 0,-4-1-10 0,0-3 2 15,3-1-6-15,0 0-2 0,-1 0-11 16,4 0-10-16,0-2-8 0,3-1-14 0,4-1-9 0,1-2 1 16,2-3 17-16,3-2 28 0,1-2 36 15,1-3 23-15,5-1 13 0,3-1 11 0,2-5 6 16,0 2 12-16,3-3 12 0,-1-1 11 0,-1-1 14 16,1-3 3-16,1-1 6 0,-1 2 1 15,-2-3-4-15,-2 5-3 0,-3 4-6 0,0 4 1 16,-4 3-2-16,0 5-2 0,-1 3 0 0,-1 5-11 15,0 3-5-15,0 3-14 0,0 3-17 16,0 0-9-16,0 0-13 0,0 0 2 0,0 0-5 16,0 0-6-16,0 3 0 0,1 5 2 0,3 3 10 15,-2 3 9-15,4 4 7 0,0 4-5 0,1 2-2 16,1 2-1-16,1 3-1 0,2 7 5 16,-1-1 0-16,1 2 4 0,4 2-3 0,-1-1 0 15,-1 0 0-15,1-2 0 0,0-2 2 0,-2 0-3 16,2-3-4-16,1 0-1 0,-4-3-8 0,4-4 4 15,-3-1-2-15,1-4-3 0,-3-2-4 0,-1-1-17 16,-2-3-20-16,-1-1-43 0,-1-3-67 16,-2-1-124-16,-2-2-484 0,-1-4-882 0</inkml:trace>
  <inkml:trace contextRef="#ctx0" brushRef="#br0" timeOffset="322139.6697">27730 10114 2320 0,'0'0'103'16,"0"0"-21"-16,0 0-4 0,0 0 14 0,0 0 5 15,0 0-28-15,0 0-18 0,0 0-17 0,0 0-11 16,0 0-3-16,150-111-7 0,-108 98 1 0,7-1-1 16,2-1-2-16,2 1 6 0,2-1-6 15,1 0 1-15,0 0-1 0,0 0-3 16,-4-1 0-16,-3 0-4 0,-3-1 2 0,-9-2-7 0,-5 1 8 15,-5 2 6-15,-8 2 7 0,-6 3 17 16,-4 2 7-16,-5 3 14 0,-3 3 8 0,-1 0-5 16,0 0-8-16,0 1-13 0,0 1-10 0,-3 1-9 15,2 0-2-15,0 0-4 0,1 0-5 0,0 0-4 16,0 0-10-16,-2 6-1 0,-3 2-3 0,2 5 6 16,-4 5 3-16,2 0 0 0,-3 4 2 0,3 2-1 15,0 2 2-15,0-1 5 0,-1 0 3 16,2 1 5-16,-1 0 0 0,2-1-1 0,-3 1-1 15,4-1 2-15,-2-1 5 0,3-2-5 0,-1 0 2 16,2-3-8-16,0 0 0 0,2 0 2 0,3-1 0 16,5-2 2-16,0 2-2 0,5-2-1 15,1 1 0-15,5-2 3 0,4-1 1 0,2-2 0 16,4-3-1-16,4-1-7 0,-1-2 1 0,3-1-4 16,-3-2 0-16,1-2-1 0,0-1-5 15,-5 0-6-15,-4 0-8 0,-2-3-6 0,-4-2-16 16,-7 1-23-16,-1-2-33 0,-4-1-50 0,-1 0-60 15,-4-1-126-15,-2 2-786 0,-1 3-591 0</inkml:trace>
  <inkml:trace contextRef="#ctx0" brushRef="#br0" timeOffset="420815.1417">20508 15681 790 0,'0'0'700'0,"0"0"-564"0,0 0 2 16,0 0-8-16,0 0 8 0,0 0 16 0,0 0-25 15,5-118-10-15,-12 107-15 0,3 0-28 0,-5 1-8 16,1 2-12-16,1 1-9 0,-2 2-7 0,0 1-8 16,-3 1-7-16,1 1-12 0,-3 2 1 0,1 0-12 15,-6 7-2-15,-1 4 3 0,-1 5-9 16,-3 2 10-16,-2 5-1 0,-2 4 4 16,3 1 4-16,-2 3 0 0,4 1 4 0,2 2-4 0,3-3 8 15,4-2-8-15,4 0 2 0,4-4 2 16,3-2-9-16,3 0 8 0,0-3 0 0,7 0 0 15,4-1 5-15,4 0-4 0,4-3-1 0,3-2-2 16,6-2 4-16,3-3-5 0,1-2 1 16,1-4 2-16,1-2-3 0,0-1 4 0,-1-1-1 15,0-5 2-15,-2-4 5 0,-1-1-1 0,-3-2 5 16,0-2-4-16,-6-3 7 0,-5-1-1 0,-1-2 2 16,-5-3 2-16,-3-2-14 0,-2-5 5 15,-1-3-7-15,-4-1-2 0,-3-2 6 0,-4 1-9 0,-5 4-1 16,-2 4-5-16,-5 4-1 0,-2 5-5 0,-1 5-6 15,-1 3-2-15,-3 6-14 0,4 3 5 16,-1 2-7-16,6 6-8 0,2 4-10 16,5 4-40-16,6 5-62 0,4 1-113 0,0 4-199 0,8-6-511 15,-4-5-507-15</inkml:trace>
  <inkml:trace contextRef="#ctx0" brushRef="#br0" timeOffset="421122.306">21011 15907 3142 0,'0'0'62'0,"0"0"-8"15,0 0-7-15,0 0 24 0,0 0 12 0,0 0 4 0,0 0-22 16,0 0-28-16,0 0-18 0,0 0-17 16,0 0-2-16,0 0 0 0,0 0 2 15,-1 7-1-15,7 4-2 0,1 0 4 0,2 1-3 0,-2 1 4 16,-2-1-3-16,3-1-2 0,-5 0 1 15,3-2-2-15,-3-1 4 0,3-2-2 0,-4-1 4 16,0-1-3-16,1-3-2 0,0 0 6 16,-3 0-5-16,2-1 8 0,-2 0 3 0,0 0 0 0,0-1 6 15,1-5-6-15,-1-2 0 0,0-5-8 16,0-1-5-16,0-2-8 0,-3-4-16 0,-3 1-1 16,2-1-14-16,-3 3-10 0,1 1-14 15,1 2-28-15,-1 2-30 0,2 0-48 0,3 3-97 16,0 2-283-16,1 3-932 0</inkml:trace>
  <inkml:trace contextRef="#ctx0" brushRef="#br0" timeOffset="421623.0634">21438 15559 3079 0,'0'0'44'16,"0"0"-6"-16,0 0 18 0,0 0 22 0,-59-135 10 16,59 115-5-16,0 3-23 0,6 0-25 15,4 2-7-15,2-1-14 0,6 4-8 0,3 1 0 16,4 2-6-16,8 3 1 0,2 2-3 0,5 4 5 16,1 0-7-16,0 3 0 0,0 5 4 0,-1 3-9 15,-6 3 6-15,-2 3-2 0,-6 1 2 0,-5 2 2 16,-5 2-3-16,-5 4 1 0,-8 0-4 15,-3 5 0-15,-2 0 0 0,-14 0 0 0,-1 0 6 16,-8 1-1-16,-5 0 1 0,-3-1-2 0,-6-1 0 16,2-2 4-16,0-1-1 0,-1 0 2 0,4-4 0 15,1-3-3-15,6-2 2 0,3-4 1 16,6-1 3-16,3-3 3 0,6-2-1 0,4-3-1 16,2-3-1-16,3 0 5 0,0 1 1 0,4-1 11 15,5 2 2-15,4-2 4 0,7 1 2 0,9-3-2 16,3 0 1-16,8 0-5 0,6 0-3 15,2-3-4-15,5-1-6 0,1 1 5 0,-2-1-3 16,0 1 2-16,-2 0-4 0,-6 2-6 0,-4 0 0 16,-1 1-3-16,-9 0 3 0,-8 0 1 0,-3 0-3 15,-5 0-1-15,-7 0-4 0,-3 0-1 16,-2 0-1-16,-2 0-2 0,0 0-11 0,-5 0-17 16,-1 0-7-16,-4 4-23 0,-6 0-25 15,-3 2-30-15,-3 2-63 0,-4-1-83 0,8-2-185 16,2-1-978-16</inkml:trace>
  <inkml:trace contextRef="#ctx0" brushRef="#br0" timeOffset="422027.728">19817 16333 3141 0,'0'0'25'0,"0"0"-15"16,0 0 5-16,-119-2 26 0,111 2 31 0,7 0 25 15,1 0-2-15,3 0-25 0,10 0-29 16,4-1-19-16,13-2-7 0,11 1 3 0,11-1 5 16,17-2-4-16,6-1 0 0,12-1 2 0,7 1 2 15,10-1-3-15,5 0-1 0,7-2-7 16,0 3-7-16,5 0 2 0,1 1 1 0,-2 1 3 15,-4-2 4-15,-1 2-2 0,-8-2-10 0,-3-1-1 0,-6 1 0 16,-8-1-1-16,-8 0 7 0,-7 0-7 16,-6-1-4-16,-8 0 5 0,-10 0 0 0,-6 0 7 15,-9 3-1-15,-8-3-11 0,-7 4 4 16,-9-1 2-16,-4 2 2 0,-5 0 9 0,-3 2-4 16,0-1-8-16,-4-2-19 0,-4 1 0 0,-5-1-12 15,-7-1-5-15,-7 2 2 0,-5 1-20 0,-7 2-18 16,-3 0-23-16,-7 0-25 0,-2 0-39 0,-6 4-46 15,0-1-80-15,-5 2-181 0,13-1-428 16,17-2-591-16</inkml:trace>
  <inkml:trace contextRef="#ctx0" brushRef="#br0" timeOffset="422316.7065">20279 16361 1297 0,'0'0'297'0,"0"0"-88"0,0 0-26 16,-137 17 19-16,123-14 14 0,5-1 0 0,9-1-31 15,0-1-47-15,9 0-41 0,9-1-35 0,9-5-22 16,10-1-1-16,13-2 7 0,11 0-2 16,9 0-5-16,10-2 0 0,5 2-10 0,9-1 5 15,5 3-4-15,5 2-8 0,2-1 5 0,-1 3-7 16,0-1-2-16,0 2-4 0,-7 0 0 0,-3 1-6 16,-5-2-2-16,-7 2 4 0,-10 0-8 15,-6 1 4-15,-12-1 1 0,-6-1-7 0,-11 0 2 16,-7-1-3-16,-8 1 0 0,-6-1 5 0,-6 1-4 15,-5 0-2-15,-2 0-6 0,-4 1-8 16,0-1-25-16,-6 0-16 0,-4-2-23 16,-1 1-37-16,-8-1-21 0,0 1-40 0,-4-1-60 0,0 2-132 15,5 1-438-15,5 1-725 0</inkml:trace>
  <inkml:trace contextRef="#ctx0" brushRef="#br0" timeOffset="478836.4495">20447 14823 1123 0,'0'0'57'0,"0"0"32"0,0 0 32 16,11-137 52-16,-11 109 27 0,0 4-3 0,-4 3-40 15,-2-2-35-15,-1 4-31 0,-4 0-17 0,-2 3-21 16,-3 0-15-16,-1 3-7 0,-2 1-13 0,-1 3-10 16,-5 2-1-16,-3 4-6 0,0 3-3 15,-3 3 1-15,-2 6-4 0,1 6-1 0,0 5-1 16,-3 5 0-16,1 4 0 0,3 3-1 0,1 3-3 15,1 2-2-15,6 0 3 0,4 3 1 16,5-4 4-16,4 1-1 0,3-2 1 0,5-3-2 16,2-2 3-16,0-1 1 0,2-3-2 0,7 0 4 15,-1-2 0-15,5-3 1 0,3-1 6 16,1-3-3-16,6-1 3 0,2-2 2 0,1-1 3 16,2-4 5-16,4-3 3 0,1-3 7 0,2-3 0 15,4 0 4-15,0-7 2 0,0-4-2 0,-3-3 2 16,-2-1 0-16,-4-3 1 0,-5-3 5 0,-8 0 2 15,-2-3 5-15,-6-3 2 0,-4-1-2 0,-5-1-10 16,0-2-8-16,-7 0-12 0,-5-1-6 16,-4 1 0-16,0 1-8 0,-4 3-3 0,1 3-11 15,1 3-7-15,0 6-10 0,7 3-19 0,0 5-35 16,6 2-102-16,3 5-238 0,2 0-343 0,0 0-715 16</inkml:trace>
  <inkml:trace contextRef="#ctx0" brushRef="#br0" timeOffset="479083.6745">21213 14907 3160 0,'0'0'-2'15,"0"0"-4"-15,0 0 3 0,0 0 12 0,-125-44 24 16,108 39 7-16,3 1 1 0,1 2-8 15,5 1-20-15,4 1-8 0,2 0-16 0,1 0-13 0,1 0 0 16,0 6-1-16,3 2 7 0,2 0 8 0,2 3 3 16,4 0-13-16,1 0-23 0,4-1-39 15,-2-1-75-15,2-3-115 0,1-3-216 0,-6 0-425 16,-3-3-316-16</inkml:trace>
  <inkml:trace contextRef="#ctx0" brushRef="#br0" timeOffset="479600.9225">21390 14187 1964 0,'0'0'128'0,"0"0"-32"15,0 0 10-15,0 0 15 0,0 0 10 16,0 0 5-16,0 0-24 0,0 0-37 0,0 0-37 0,0 0-33 16,0 0-26-16,0 0-10 0,0 0 5 15,-3-37 9-15,0 55 14 0,-3 3 9 0,2 5-2 16,-4 3 0-16,-2 1 0 0,0 1 2 0,0-2-2 15,-1 0 0-15,0-2-2 0,0-1-2 0,0 0 2 16,2-2 0-16,1-2-1 0,1 0 1 16,3-3-2-16,3 0-2 0,1-3 2 0,0-2 3 15,3-1 1-15,4 0 6 0,1-3 3 0,4-1 4 16,2-2 8-16,5-1 1 0,2-4 8 16,6-1-3-16,3-1 1 0,3-1-4 0,3-5-4 15,1-1 0-15,3-2-6 0,0 2 1 0,-2-1-4 16,-3 0 0-16,1 1 4 0,-5-2-2 15,-6 2 5-15,-2 1 6 0,-6 1 6 0,-6 1 10 16,-3 1 12-16,-6-1 8 0,3 3 1 0,-4-4-5 16,0 0-11-16,-1 1-13 0,0-2-3 0,0 2-10 15,0 0-1-15,0 1-2 0,0 1-6 0,0 1-5 16,0-1-3-16,0 2 1 0,0 0-3 0,0 0 1 16,0 0-1-16,0 0-2 0,0 0 4 15,0 0-5-15,0 0 3 0,0 0-1 0,0 0-4 16,0 0 1-16,0 0-2 0,0 0 2 0,0 0-5 15,0 2 1-15,0 1-2 0,0 5-1 0,-2 5 5 16,-3 5-2-16,3 5 6 0,-1 3 0 16,-2 0-5-16,4 2 1 0,0 3-2 0,1-1 2 15,0 3-2-15,0-1 5 0,6-1 0 0,-2 1-5 16,4 0 9-16,-1 1-19 0,0 0-34 16,2 1-68-16,0-8-177 0,-6-9-1265 0</inkml:trace>
  <inkml:trace contextRef="#ctx0" brushRef="#br0" timeOffset="480208.5362">22110 14596 1999 0,'0'0'83'0,"0"0"19"16,0 0 42-16,0 0 23 0,0 0 22 0,0 0-23 16,0 0-44-16,0 0-29 0,0 0-30 0,0 0-23 15,0 0-17-15,0 0-11 0,-32-77-3 16,50 71-2-16,5-2 3 0,7 0-1 0,6 0 1 15,2 1 1-15,1-1-4 0,2 3-1 16,-2-1-3-16,1 1-1 0,-6 2 1 0,1-1 1 16,-5 1 0-16,-5 0-3 0,0 1 0 0,-9 0-3 15,0 1-2-15,-6 0-12 0,-2-1-37 0,-3 1-66 16,-3-1-126-16,3 1-315 0,-4 0-1012 0</inkml:trace>
  <inkml:trace contextRef="#ctx0" brushRef="#br0" timeOffset="480699.564">23154 14005 3101 0,'0'0'18'16,"0"0"-9"-16,0 0-5 0,0 0 1 0,0 0 9 15,0 0 1-15,0 0-5 0,0 0-12 16,0 0-11-16,0 0-1 0,0 0 3 0,0 0 7 16,0 0 6-16,0 0-2 0,-1 142 2 0,3-99-2 15,-1 1-1-15,-1-2 5 0,0 1-3 0,0-4 3 16,-1-3-1-16,0-4-4 0,-1-3 4 0,1-4-2 16,-2-3 3-16,2-5-2 0,0 0 0 15,1-8-1-15,0 1 1 0,0-6 3 0,0 0 0 16,0-2 10-16,0-2 7 0,0 0 12 0,0 0 14 15,0 0 7-15,0 0 7 0,0-2 4 0,0-4-8 16,0-3-13-16,0-5-16 0,0-5-14 16,0-3-7-16,0-3 1 0,0-4-3 0,-1-1-1 15,-2-3 3-15,1-2-3 0,-3-5 1 0,4 0-2 16,-2-1-1-16,-1 0-1 0,2 1-2 0,2 3 3 16,0 4-4-16,0 2 2 0,0 6 0 0,0 3-4 15,5 3 2-15,0 2-3 0,2 2 0 16,3 1-3-16,1 2 0 0,2-1-1 0,5 4-3 15,2 0 2-15,1 3-6 0,1 2 1 0,0 3-1 16,3 1 1-16,-4 1 0 0,1 8-7 16,-1 0-11-16,-1 4-27 0,1 2-45 0,-1 5-84 0,-2 3-192 15,-5-3-531-15,-4-7-737 0</inkml:trace>
  <inkml:trace contextRef="#ctx0" brushRef="#br0" timeOffset="481349.4213">23104 14381 2525 0,'0'0'37'0,"0"0"-3"0,0 0 2 15,0 0 11-15,0 0 2 0,0 0-6 0,0 0-16 16,0 0-7-16,0 0-1 0,142-92-6 0,-95 79 1 16,4 0-1-16,1 0 6 0,-1-1 5 15,1 0 1-15,-4 0 2 0,-6 1-4 0,-7-2 0 16,-4 4 1-16,-3 0 1 0,-8 0 10 0,-8 3 11 0,-2 2 12 15,-1 1 10-15,-7 2 2 0,2-1-5 16,-4 2-13-16,1 1-10 0,-1 1-15 16,0 0-9-16,0 0-10 0,0 0-11 0,0 0-2 0,0 1-12 15,0 5 3-15,0 2 3 0,0 6 5 16,0 7 7-16,0 1-2 0,0 4 4 0,0 3-6 16,0 1 2-16,2-2 3 0,0 1-4 0,3-3 3 15,-3 0-2-15,0-1 0 0,0-2 1 0,0-2 2 16,2-2 0-16,-3-2-3 0,0-2 7 15,-1-3-8-15,1-2 2 0,-1-2 2 0,0-3-6 16,0-3 8-16,0-2 2 0,0 0 6 0,0 0 7 16,0 0 9-16,0 0 9 0,0 0 5 0,0-4 4 15,-1-3-14-15,-1-4-9 0,-5-4-10 16,3-5-14-16,-2-2 10 0,-2-4-7 0,3-1-1 16,-3-3 5-16,0-2-4 0,4-4 1 15,-2-2 0-15,4-1 2 0,-1 0-3 0,2 1-2 16,-3 4-1-16,4 4-4 0,0 8 7 0,0 2-4 15,5 7 2-15,-3 4-1 0,0 4-7 0,2 2-2 16,-1 3-5-16,-1 0-3 0,5 0-4 16,2 4 1-16,2 5 5 0,2 4-1 0,5 8 11 15,3 0 0-15,0 4 1 0,3 2 9 0,5 3-6 16,1 1 3-16,4 1-1 0,1-1 1 0,-1-2-3 16,4-3 1-16,-4-3 2 0,2-3-4 0,-5-4 6 15,-5-4-2-15,-4-3 0 0,-7-5 2 16,-2 0 1-16,-4-4 9 0,-1 0 5 0,-2-3 6 0,-2-5-2 15,2-5-6-15,-2-3-2 0,-1-4-13 16,1-2 7-16,-3-4-4 0,-1-5-3 0,0-1 7 16,0 0-8-16,-5-3 1 0,0 2-2 15,-3-1-5-15,2 2-1 0,0 1-6 0,-1 5-5 16,-1 4-20-16,3 6-22 0,-1 4-45 0,3 6-89 16,-1 5-170-16,-1 1-542 0,5 0-797 0</inkml:trace>
  <inkml:trace contextRef="#ctx0" brushRef="#br0" timeOffset="481917.8639">22463 15639 2685 0,'0'0'70'0,"0"0"14"16,0 0 18-16,0 0 18 0,0 0 21 15,0 0-31-15,0 0-37 0,0 0-24 0,0 0-22 16,0 0-7-16,0 0-6 0,0 0-8 0,0 0-6 16,42-82 4-16,-21 77-2 0,5 2 6 15,-1-1 6-15,3 2-9 0,0 0-2 0,-3 1-1 0,3 1-4 16,-6 0 4-16,-1 0 1 0,-1 0-1 16,-4 0-4-16,-3 0 4 0,-5 0-3 0,-4 0 4 15,1 0 6-15,-4 0-7 0,-1 0-2 0,0 0-2 16,0 0-3-16,0 0-1 0,0 0-5 0,0 0-15 15,-1 0-29-15,-3 0-46 0,2 0-70 16,0 0-110-16,-3 3-278 0,3-2-1080 0</inkml:trace>
  <inkml:trace contextRef="#ctx0" brushRef="#br0" timeOffset="485587.0748">23448 15418 450 0,'0'0'177'0,"0"0"26"0,0 0 28 0,0 0 25 0,0 0 9 15,0 0-52-15,0 0-52 0,0 0-46 16,0 0-24-16,0 0-18 0,0 0-16 0,0 0-7 16,0 0-13-16,0 0-10 0,-8-55-11 0,8 55-11 15,0 0-6-15,0 2-7 0,-1 1-2 16,1 2-1-16,0 6 7 0,-1 1 6 0,1 5 7 15,-2 3 7-15,-2 4-1 0,2 2 5 0,0 2-2 16,0 0-2-16,1-2 1 0,-2-2 5 16,3 1 4-16,0-2 3 0,0-3-3 0,3 0-2 15,-1-2-3-15,1 0 2 0,-1-2-3 0,4-1-1 16,-4-2-2-16,3 0-5 0,-2-2 0 0,-1-4 1 16,4-3 2-16,-4-2 2 0,-1-1 2 15,0 1 4-15,-1-2 9 0,0 0 10 0,0 0 14 16,0 0 8-16,1-2 2 0,-1-4-17 0,0-2-11 15,0-5-15-15,0-5-12 0,0-3 2 16,0-3-5-16,0-3-5 0,-1 0-3 0,-1-4 2 0,0 0 1 16,-4-1 1-16,3-1-2 0,-3 0-8 15,3-1 4-15,-4 3-1 0,2 1 5 0,-3 3 3 16,-1 0-3-16,0 1-2 0,1 3-2 0,0 2 2 16,0 3 0-16,1 1 3 0,-1 5-2 15,3 0-1-15,-1 3-1 0,4 1 1 0,1 1 3 16,0 2-2-16,1 1-2 0,0 0-1 0,0 1-5 15,0 0-2-15,3-1-5 0,5 1-1 16,2 0 1-16,3-1-4 0,6 0 6 0,2 0 0 0,6 0 2 16,3 2 6-16,2 1-2 0,1-1 3 15,6 2 0-15,-2 0 2 0,0 0-1 0,1 3 0 16,0 2 0-16,-6-1-3 0,-3 3-1 0,-7 0-4 16,-3 2-1-16,-6 1-1 0,-4 1-3 15,-7 3 0-15,-2-1 1 0,0 3 3 0,-11 2 8 16,-2 0 3-16,-7 3 3 0,-3 0 0 0,-3-3 1 15,-4 3-1-15,-2-3 5 0,-1-1-2 0,-2-2-5 16,3-1 2-16,3-1-5 0,6-1-4 0,0-2 7 16,4 0-1-16,4-1-2 0,4 0-2 15,6-2-14-15,3 1-25 0,2-3-32 0,0 0-39 16,5-1-62-16,8 0-99 0,3-3-204 16,-4-1-407-16,-2 0-90 0</inkml:trace>
  <inkml:trace contextRef="#ctx0" brushRef="#br0" timeOffset="486708.2744">23918 15179 1295 0,'0'0'231'16,"0"0"-9"-16,0 0-23 0,0 0-10 0,0 0-1 16,0 0-27-16,0 0-38 0,0 0-30 0,0 0-33 15,0 0-22-15,0 0-23 0,0 0-20 16,0 0-6-16,-14-51-1 0,14 60 5 0,0 3 9 16,0 4 0-16,0 3 3 0,0 5-1 0,0 0 0 15,0 2 2-15,1 0 1 0,1 1-2 16,-2 0-3-16,2 0 8 0,1-2 1 0,-2 1 7 15,1-1 2-15,-2 0-1 0,0 2 2 0,0-4 1 16,0 2 2-16,0-3-3 0,0-2-1 16,0-3 0-16,0-1-1 0,0-2 1 0,0 0-1 0,0-3-2 15,0 0-1-15,0-3-4 0,0-1-1 0,0-2 0 16,-2-2 1-16,2 0 0 0,0-2 1 0,0 0-1 16,0-1 2-16,0 0 8 0,0 0 3 15,0 0 8-15,0 0 6 0,0 0-2 16,0 0 6-16,0-1 0 0,0-4-7 0,0-2-8 15,-4-4-9-15,3-4-14 0,-1-3-5 16,0-3 5-16,0-3-5 0,-1-3 3 0,2-1 2 16,1-5-5-16,0-2 0 0,0-1 2 0,5-2-1 0,-1 0 0 15,2 0 1-15,0 1-2 0,2 3-6 16,-1 2 2-16,-2 5-1 0,4 3 2 16,-3 4 6-16,-2 3-1 0,1 3-2 0,-2 2 0 0,-1 3-5 15,4 0 0-15,-1 2-3 0,3 0-4 0,0 2-4 16,2 0 0-16,4 2-2 0,2 0 3 15,4 0 7-15,2 2-6 0,2 1 3 0,4 0 0 16,4 2-2-16,-1 3 2 0,1-1-7 0,3 3-9 16,-4 0-18-16,-5 2-18 0,0 2-25 0,-4 1-35 15,-4 2-60-15,-6 1-96 0,-4 3-193 0,-5-6-461 16,-2-2-219-16</inkml:trace>
  <inkml:trace contextRef="#ctx0" brushRef="#br0" timeOffset="486892.7804">23880 15518 1462 0,'0'0'700'0,"0"0"-610"0,0 0 4 16,0 0 2-16,0 0-8 0,0 0-7 16,0 0-37-16,0 0-15 0,0 0-9 0,0 0-6 15,147-98 0-15,-105 89-6 0,0 2-2 0,6-1-3 16,-4 3-9-16,0 3-23 0,-8 1-71 15,1 1-189-15,-14 0-540 0,-8 0-667 0</inkml:trace>
  <inkml:trace contextRef="#ctx0" brushRef="#br0" timeOffset="505965.8568">23399 14840 0 0,'0'0'0'0</inkml:trace>
  <inkml:trace contextRef="#ctx0" brushRef="#br0" timeOffset="506482.339">23833 14739 2195 0,'0'0'1'16,"0"0"-1"-16,0 0-22 0,0 0-25 15,0 0-10-15,0 0 12 0,0 0 15 0,0 0 16 16,0 0 10-16,0 0-11 0,0 0-46 0,0 0-54 16,0 0-283-16,0 0-950 0</inkml:trace>
  <inkml:trace contextRef="#ctx0" brushRef="#br0" timeOffset="523322.054">23672 16408 2517 0,'0'0'31'0,"0"0"-45"16,0 0 25-16,0 0 19 0,0 0 27 0,0 0-5 15,0 0-18-15,0 0-18 0,0 0-30 16,0 0 0-16,0 0-10 0,0 0-5 0,-80-101-3 16,80 101-40-16,0 0-87 0,0 0-149 0,0 5-184 15,0 0-338-15,0-2 70 0</inkml:trace>
  <inkml:trace contextRef="#ctx0" brushRef="#br0" timeOffset="541201.2776">29831 9088 0 0,'0'0'0'0,"0"0"0"0,0 0 0 0,-139-18 0 15,112 13 0-15,1 1 0 0,6-1 45 0,0 0 207 16,8 1 1-16,0-1-26 0,5 3 17 0,4 0 4 16,0 0-26-16,3 2-59 0,0 0-76 15,0 0-82-15,6-1-49 0,11-1 12 0,6 0 27 16,17-3 47-16,12 0 34 0,19-1 1 0,11-1-1 15,19 1-7-15,12 3-8 0,18 0-5 0,11 1-11 16,11 2-10-16,9 0-9 0,3 0-6 0,5 1-7 16,1 3-2-16,-1 0 0 0,-2 1-1 15,-4-2 1-15,-4 1 0 0,-11-2-3 0,-12 2-5 16,-9-3-2-16,-27 3-2 0,-20-1 13 0,-19-1 4 16,-16 0 0-16,0 0 7 0,-4-1-10 0,-3 0 15 15,-6-1 22-15,-4 0 30 0,-7 0 15 16,-4 0-10-16,-9 0-31 0,-5-4-41 0,-4 0-37 15,0-3-12-15,-10 1-6 0,-3 0-1 0,-7-1 4 16,-16-1-4-16,-14 0-24 0,-14 2-18 16,-9 1-29-16,1 5-38 0,2 0-53 0,-1 7-88 15,-2 4-111-15,15-2-209 0,21-2-38 0</inkml:trace>
  <inkml:trace contextRef="#ctx0" brushRef="#br0" timeOffset="541755.1898">26262 10793 0 0,'0'0'409'0,"0"0"-244"0,0 0-129 0,0 0-101 16,0 0 7-16,0 0 123 0,0 0 108 16,0 0 45-16,124-8 10 0,-76 4-15 15,11-1-15-15,9 0-30 0,14-3-32 0,13-1-34 16,8-1-22-16,9-2-20 0,5 2-12 0,7-4-7 15,3 5-8-15,1-1 0 0,4 0-1 0,-2 2 1 16,-1 1-4-16,-5 3-8 0,-1 0-1 0,-3 1-4 16,-6 0 1-16,-5 2 1 0,-9 0-3 15,-12 0 0-15,-8 1-4 0,-13-1 1 0,-9 1 0 16,-14 0 0-16,-12 0-2 0,-6 0-3 0,-13 0-3 16,-5 1-2-16,-6-1 8 0,-2 0-1 0,-1 0-38 15,-7-1-55-15,-3-3-71 0,-1 1-99 16,-7 0-122-16,-1-1-162 0,0 2-169 0,9 1 262 0</inkml:trace>
  <inkml:trace contextRef="#ctx0" brushRef="#br0" timeOffset="542100.0386">31518 9456 546 0,'0'0'452'0,"0"0"-437"15,0 0-17-15,-121-93-3 0,106 80 10 0,1 3 26 16,8 3 32-16,2 2 34 0,4 1-7 0,0-1-41 16,10-1-58-16,5 1-51 0,7 1-13 0,8-1 11 15,9 0 20-15,6 1 15 0,13 1 10 16,6 1 9-16,6 1 2 0,4 1-35 0,4 0-208 16,-21 0-381-16,-20 1 513 0</inkml:trace>
  <inkml:trace contextRef="#ctx0" brushRef="#br0" timeOffset="581744.7021">25125 11614 307 0,'0'0'221'0,"0"0"-44"0,0 0-6 16,0 0-1-16,0 0 8 0,0 0 3 16,-24-127-35-16,24 105-25 0,0 0-8 0,1 1-11 15,1-2 0-15,0 2-11 0,4-1-11 0,-1 0-7 16,0 2-7-16,-1 2 2 0,0 0-6 16,1 4 2-16,-3 4-1 0,0 3 2 0,-1 3 2 0,1 3-9 15,-2 1-12-15,0 0-18 0,0 0-21 0,0 1-15 16,0 3-8-16,0 3 2 0,-3 6 8 15,0 5 12-15,0 6 5 0,-1 3-2 0,0 4 0 16,1-1-2-16,-2 3 2 0,1 1 3 0,-1 0 1 16,0 4 2-16,-2-1 2 0,2 4 3 15,-1-4 0-15,-3 3-1 0,5-2-2 0,-3 0-5 16,1-1 4-16,1-1 0 0,-3-2 0 16,6-2 1-16,1-2-5 0,1-1-2 0,0-3-1 15,2-2 2-15,4 0 0 0,2-3 2 0,2-3 3 16,2-3-2-16,2-3 11 0,3-1 2 0,1-3 2 15,4-3 4-15,0-1-7 0,2-2 1 0,4-2 0 16,0 0-1-16,-1-5-2 0,1-1-4 0,0-1-6 16,-5-1-7-16,4-2 3 0,-3 2-5 15,-1-1 0-15,-4 1 2 0,-3 0-8 0,-5 3-2 16,-3 0-3-16,-4 3-3 0,-3-1-4 0,-1 2-6 16,0 0-14-16,0 1-22 0,0-1-31 0,-1-1-69 15,-5 0-79-15,-2 1-156 0,1 0-303 16,3 1-635-16</inkml:trace>
  <inkml:trace contextRef="#ctx0" brushRef="#br0" timeOffset="582020.0282">25327 11950 1899 0,'0'0'158'0,"0"0"-15"0,0 0-28 16,0 0 7-16,0 0 12 0,0 0 0 0,0 0-26 15,0 0-28-15,0 0-22 0,0 0-16 0,0 0-11 16,0 0-5-16,128-46-5 15,-101 52-3-15,3 1 0 0,1 4-7 0,-1 2-3 0,1 1-5 16,-1 3-4-16,-2 1 0 0,-5 2 0 0,-2 0-2 16,-2 3-3-16,-6-3 2 0,-3 0-1 15,-4-1 1-15,-5-1 5 0,-1 1-1 0,-2-2 3 16,-8 0 0-16,-5-2 1 0,-2 2 2 0,-4-2-1 16,-5-2-1-16,-1 1-4 0,0-4-2 0,-1 1-3 15,1-3-3-15,1-2-5 0,3-1-13 16,6-3-14-16,2-2-22 0,5 0-31 0,5 0-43 0,3-3-99 15,2-2-264-15,0 1-945 0</inkml:trace>
  <inkml:trace contextRef="#ctx0" brushRef="#br0" timeOffset="582307.4341">26551 11264 1999 0,'0'0'131'0,"0"0"-12"0,0 0 19 15,0 0 5-15,0 0 3 0,0 0-24 16,0 0-39-16,-122-50-19 0,92 51-24 16,-2 9-10-16,-1 5-4 0,-1 5-6 0,-2 5 0 0,0 4 1 15,-1 3 0-15,1 3-2 0,4 1-1 16,2 2-5-16,5 0-8 0,5 1 1 0,5 0-3 16,6 1 0-16,7 0 4 0,2-1-5 0,1 0 0 15,12-2-2-15,2-2 3 0,8 0 0 16,3-4-1-16,6-2-1 0,2-4-2 0,5-2 1 15,-2-3 1-15,2-4-1 0,-1-3-3 0,0-4-7 16,-5-1-10-16,0-4-16 0,-5-1-26 0,0-3-40 16,-5 0-67-16,-4-3-127 0,-4-1-338 15,-7 1-928-15</inkml:trace>
  <inkml:trace contextRef="#ctx0" brushRef="#br0" timeOffset="582675.3757">26875 11315 2458 0,'0'0'51'0,"0"0"5"0,0 0 21 0,0 0 20 15,0 0 21-15,0 0-1 0,0 0-22 16,0 0-17-16,0 0-23 0,0 0-16 0,0 0-13 15,0 0-11-15,0 0-10 0,-33-101-6 0,30 101-11 16,-2 7-2-16,-2 6 2 0,-4 6 3 0,-2 6 9 16,-5 5 2-16,-2 3 1 0,-1 2-1 15,1 3 1-15,0-2-1 0,0 3 0 0,3-2 1 16,1 2-1-16,2 1-4 0,4-2 1 0,2-1-3 16,6 0 3-16,2-5 0 0,1 1-1 0,8-6 0 15,3-1-1-15,5-3 1 0,4-2 0 16,4-3 0-16,1-3-1 0,4-4-3 0,2-2-4 15,2-5-1-15,2-3-6 0,-1-1-5 0,0 0-13 16,-3-5-21-16,-1-4-27 0,-5 0-43 0,-1-2-70 16,-5-1-114-16,-6 1-266 0,-7 5-692 0</inkml:trace>
  <inkml:trace contextRef="#ctx0" brushRef="#br0" timeOffset="583589.4816">26708 11426 2435 0,'0'0'60'0,"0"0"0"0,0 0 10 0,0 0 13 16,-16-137 16-16,17 115 8 0,5 2-15 15,-1 3-13-15,0 5-17 0,0 2-17 0,0 5-9 16,-1 0-11-16,0 1-9 0,-2 2-5 0,0 1 0 16,-2 1-5-16,0 0-1 0,0 0-5 0,2 3-3 15,-2 6 1-15,2 5 3 0,2 5 9 0,-1 9 5 16,-2 2 4-16,-1 5 3 0,0 5 0 16,0-1 0-16,-1 2 1 0,-6 1-1 15,2 0 0-15,-2 1-3 0,0-2-3 0,-2 1-4 0,1-1 1 16,-1-4-4-16,0-1 2 0,-2-3 2 0,4-2-5 15,1-3 4-15,0-2-5 0,3-3-2 16,1-2 1-16,0-3-2 0,2-3-1 0,0 0-1 16,0-4 0-16,0 0-4 0,3-4 6 0,-1-2 3 15,0-1-3-15,0-2 8 0,1-2 0 16,-3 0 4-16,0 0 6 0,1 0 5 0,-1 0 4 16,1 0 1-16,0-1 5 0,0-2-9 0,2-5-3 15,2-5-7-15,3-3-10 0,-1-5 4 0,3 1-8 16,-1-1-1-16,-1 1 0 0,1 2-4 0,-3 2 0 15,0 3 0-15,-2 3 1 0,1 3-3 0,-2 1 4 16,-2 2 0-16,0 3-3 0,-1-1 7 16,3 2-8-16,-2-1-1 0,0 1 3 0,0-1-9 15,2 0 4-15,2-2 0 0,1 1 0 0,3 1 0 16,3-3 3-16,2-1 2 0,3 0-1 0,1-1 7 16,4-2-5-16,3 1-1 0,0-4 3 15,2-2-8-15,-1 0 4 0,1-3 2 0,0 0-1 16,-1-3 3-16,0-4 1 0,-2-1-1 0,-3-3-3 15,2-1 4-15,-5-1-3 0,0-1 0 16,-6 2 3-16,-2 1-5 0,-2 2 1 0,-3 3 2 16,0-1-1-16,-4 4 2 0,-1 2 2 0,0 1 0 15,0 2-2-15,0 3 1 0,-1 4-1 16,-3 1-1-16,3 2 2 0,0 3-6 0,1 1-2 16,-2 0-2-16,2 0-10 0,-1 5-1 0,0 5 1 15,-4 6 5-15,0 7 6 0,-3 5 5 0,-2 5 1 16,2 6-1-16,0-1 2 0,1 4-3 0,-2-2 1 15,4-1 0-15,3-2 0 0,0 0 3 0,2-4-2 16,0-1 0-16,4-2 0 0,1-1 0 16,5-4-2-16,-1 1-2 0,2-4 0 0,0-2-12 15,3-1-3-15,1-2-13 0,-2-3-23 16,1-2-23-16,1-3-47 0,0-3-57 0,0-3-91 0,-5-3-226 16,-2 0-1099-16</inkml:trace>
  <inkml:trace contextRef="#ctx0" brushRef="#br0" timeOffset="583877.7032">27784 11249 2003 0,'0'0'293'0,"0"0"-113"0,0 0-28 15,0 0-6-15,24-123-1 0,-23 111 4 0,0 2-22 16,-1 4-21-16,0 4-34 0,0 2-25 0,0 0-22 16,-2 0-22-16,-2 1-5 0,-3 7-6 15,-5 6 1-15,-4 6 9 0,-8 5-2 0,-3 8 2 16,-6 3-1-16,-2 3 1 0,2 3-1 0,-3-1 3 15,2 0 2-15,2 0-2 0,5-2 3 0,4 2-3 16,4-2-2-16,7-1 1 0,2 0-6 16,9-2 1-16,1-1 0 0,11-3 1 0,5-1 0 15,5-4 2-15,5 0-1 0,5-4-1 0,4-4 3 16,3-1-3-16,4-5-3 0,-1-5-3 0,-1 0-10 16,-3-5-7-16,-1-3-15 0,-4 0-21 15,-4-3-29-15,-4-6-39 0,-3 0-65 0,-3-3-130 16,-7 1-402-16,-5 3-859 0</inkml:trace>
  <inkml:trace contextRef="#ctx0" brushRef="#br0" timeOffset="584619.1039">27572 11665 1195 0,'0'0'193'0,"0"0"-126"0,0 0 20 16,0 0 56-16,0 0 32 0,-122 24 4 15,120-22-48-15,2 0-44 0,2 1-26 0,8 0 8 16,4-1 11-16,7 1 5 0,6-3-4 0,7 0-15 15,7-4-11-15,1-4-8 0,7-2-2 0,-2-4-3 16,-2-2 0-16,-1-1 2 0,-2-3-7 16,-6 1 5-16,-2-4 1 0,-6 3 1 0,-4-1 13 15,-7 1-1-15,-3 2 1 0,-5 0-2 0,-3 4 3 16,-2 0-7-16,0 2-2 0,-4 1-2 16,0 3-15-16,0 2 0 0,0 2-5 0,0 2-8 0,0 2-3 15,0 0-14-15,0 0-13 0,-3 5 0 16,-1 6 4-16,2 4 0 0,-3 6 7 0,1 5 2 15,-1 3-12-15,1 3 10 0,3-3 0 0,1 3-3 16,0-4 9-16,0 1-5 0,0 0 0 16,0-3-1-16,0-1-3 0,0-3 2 0,0-3-1 15,1-2 3-15,0-3-2 0,1-5 0 0,-2-2 2 16,1-3-2-16,-1-2 3 0,0-2 1 0,0 0 3 16,0 0 7-16,0 0 2 0,0-7 2 15,0-5-6-15,0-5-5 0,0-5-4 0,0-5-3 16,0-4 3-16,0-4-3 0,1-4 4 0,2-2-1 15,-1-3-2-15,2-1 2 0,0-1-10 0,0-1 4 16,-2 2 0-16,2 1 2 0,-3 4 3 0,-1 6 0 16,0 5 2-16,0 8-4 0,0 7 7 15,0 4-3-15,0 5-2 0,0 3-2 0,0 2-11 16,0 0-3-16,0 0-8 0,0 3 3 0,5 6 4 16,2 3 8-16,3 3 4 0,6 4 1 0,-3 4 4 15,6-2-2-15,-3 2 0 0,2-1 2 0,1-2-5 16,0-2 3-16,0-6-1 0,-2 1 3 15,2-3-1-15,-1-1 1 0,0-3 3 0,-2-3-2 16,-1-2 6-16,3-1 0 0,-5 0 2 0,2-4 1 16,0-5-5-16,-2 0 5 0,2-2-3 15,-3-4 1-15,1-4-2 0,0-2-1 0,0-1 3 16,-3-4-5-16,0 0 5 0,-2-1-3 0,1 1-2 16,-1-1 1-16,0 2-3 0,2 2-2 15,-2 2 2-15,-2 5-1 0,0 4 2 0,-4 4-1 16,1 5-1-16,-2 2-5 0,-1 1-2 0,0 1-8 15,0 7 1-15,0 7 4 0,0 5 2 0,0 8 5 16,0 5 3-16,0 7-1 0,0 4 2 16,0 3 0-16,0 1 0 0,0 2-3 0,2-3 2 0,2 1 0 15,4-2 0-15,1-3 3 0,3-2-6 16,-2 0 2-16,5-3-3 0,-2-4 0 0,-2-2 3 16,0-4-7-16,-4-2-8 0,-1-5-14 0,1-3-31 15,-4-4-38-15,1-4-72 0,-1-4-111 16,-2-4-276-16,-1-1-1139 0</inkml:trace>
  <inkml:trace contextRef="#ctx0" brushRef="#br0" timeOffset="584818.7426">29020 10941 1905 0,'0'0'590'0,"0"0"-404"0,0 0-53 15,0 0-50-15,0 0-32 0,0 0-5 0,0 0 7 16,0 0 3-16,0 0-7 0,-73 117-10 15,64-75-14-15,7 4-7 0,2 0-5 0,0 2-6 16,6-3-4-16,2-2-9 0,4-2-13 16,0-3-21-16,1-3-37 0,-1-2-62 0,-2-3-129 15,-1-7-387-15,-4-9-953 0</inkml:trace>
  <inkml:trace contextRef="#ctx0" brushRef="#br0" timeOffset="584984.4355">29042 10541 1966 0,'0'0'26'0,"0"0"-21"15,0 0-22-15,0 0-47 0,0 0-37 16,0 0-20-16,0 0-10 0,0 0 13 0,0 0-10 16,121-30-69-16,-103 43-684 0</inkml:trace>
  <inkml:trace contextRef="#ctx0" brushRef="#br0" timeOffset="585640.942">29682 11007 2528 0,'0'0'98'0,"0"0"20"0,0 0 19 16,0 0 5-16,0 0-18 0,-51-131-20 0,40 120-33 15,-1 1-22-15,-3 6-19 0,-2 3-17 0,-3 2-11 16,-6 10-3-16,-1 10-2 0,-5 7 0 0,-1 7-3 15,1 5 3-15,0 5 0 0,3 4 1 16,4 2 4-16,3 3-5 0,5 2 1 0,1-1 0 16,8-4 0-16,3-2-1 0,4-1-1 0,1-3-3 15,6-3-3-15,8-3 2 0,5-2-1 16,4-5 1-16,6-4 1 0,4-3-5 0,4-6-1 16,4-4-5-16,3-8-7 0,4-2-10 0,2-5-12 15,-1-1-12-15,-1-10-11 0,1-1 4 0,-2-9 4 16,-3-3 2-16,-3-4 4 0,-2-6 0 15,-2-4 10-15,-1-5 13 0,0-4 21 0,-3-3 12 16,1-3 6-16,0-2 3 0,-3-2 3 0,-5 3 15 16,-1 2 12-16,-6 11 12 0,-5 4 12 0,-3 8-2 15,-4 7 4-15,-3 7 4 0,-3 4 3 16,-1 6 4-16,0 3-12 0,0 2-22 0,-1 0-35 16,-4 5-14-16,-4 8-5 0,-5 6 9 0,-5 6 15 15,-4 8-6-15,1 2 0 0,-4 6-5 16,2 4-2-16,1 1 5 0,1 4-1 0,1-1 1 0,1-1 0 15,2 1-2-15,0-5 0 0,5 0 1 16,-1-6 5-16,2-4-6 0,2-4-3 0,3-7-2 16,1-5-2-16,1-5 4 0,2-5 4 0,2-3 4 15,1-4 10-15,0-1 19 0,0 0 18 0,0-1 13 16,0-9-4-16,4-4-22 0,2-6-17 0,2-5-18 16,2-6-6-16,0-4 4 0,1-3 0 15,1-4 0-15,3-5-2 0,0-4-1 0,4-5-3 16,3-4 4-16,4-3 5 0,-1-1-6 0,1 5 2 15,-2 5-3-15,-3 10-4 0,-4 11 10 16,-4 11 1-16,-5 9 0 0,-5 8-5 0,1 3-9 16,-4 2-15-16,0 1-8 0,0 7 6 0,0 9 1 15,-5 8 12-15,4 7 8 0,-2 8-5 16,-2 7 9-16,4 3-2 0,1 3 2 0,1 0 4 16,8-3-5-16,4 0-2 0,5-3-2 0,4-2 5 15,7-3-3-15,0-1 0 0,3-1-6 0,-2-1-20 16,0-6-18-16,-4-3-40 0,-9-6-79 0,-1-4-147 15,-8-8-712-15,-5-5-658 0</inkml:trace>
  <inkml:trace contextRef="#ctx0" brushRef="#br0" timeOffset="586049.571">29626 11478 3013 0,'0'0'69'0,"0"0"-1"0,0 0 0 15,0 0-2-15,0 0-14 0,0 0-32 0,0 0-21 16,0 0-6-16,140-90 1 0,-64 86 2 0,12-1-15 16,7-1-12-16,7 0-27 0,5-5-40 15,-4-5-67-15,-6-6-131 0,-3-5-209 0,-10-4-253 0,-11-3-94 16,-11-1 296-16,-11-1 556 0,-11 4 0 16,-12 2 0-16,-10 2 470 0,-12 3 296 0,-2 2-92 15,-4 2-176-15,-5 4-185 0,0 0-95 0,-3 4-59 16,-1 2-29-16,1 3-29 0,5 1-19 0,-2 2-10 15,4 2-22-15,0 3-17 0,1 0-18 16,0 0-18-16,0 4-4 0,0 3-1 0,0 8 0 16,0 5 3-16,-1 8 7 0,-2 6-3 0,-4 3 6 15,4 6 7-15,-3 1-5 0,2 2 7 16,-3 1-1-16,-2-1-1 0,4-2 8 0,-4-1 0 0,0-2 4 16,-1-4-6-16,1-1 1 0,1-1-4 15,4-3-3-15,-4-1 5 0,7-2-9 0,-1-2-4 16,2-3-1-16,0 0-1 0,3-3 2 0,7-2 0 15,2-1-1-15,7-1-2 0,7-2 0 16,6-3-5-16,9-2-8 0,12 0-14 0,7-2-32 16,8-2-72-16,-14-2-145 0,-16-1-1393 0</inkml:trace>
  <inkml:trace contextRef="#ctx0" brushRef="#br0" timeOffset="587019.8538">32175 10819 853 0,'0'0'700'0,"0"0"-454"0,0 0-76 16,0 0-52-16,0 0-18 0,0 0-10 16,0 0-15-16,0 0-16 0,0 0-26 0,0 0-16 15,0 0-8-15,0 0-4 0,-74-16 1 0,67 23-3 16,0-1-1-16,3 1-2 0,0 0-2 15,3 1 3-15,1 0 3 0,0-3 6 0,6 2 4 16,-2 0 9-16,5-2 2 0,1 1 3 0,0-1 3 16,1 1-2-16,1-1-5 0,3 0-5 0,-1-2-6 15,0 1-6-15,0-1-3 0,-1 0-4 16,0 1-7-16,0-3-1 0,-2 2-5 0,0-2-4 16,0 1-1-16,-2 1-12 0,-3-1-7 0,-1 0-8 15,-2-1-13-15,0 0-17 0,-3-1-22 0,0 0-37 16,-3 0-27-16,-3 0-4 0,-4 1-66 15,-5 0-189-15,3 0-310 0,3 1 260 0</inkml:trace>
  <inkml:trace contextRef="#ctx0" brushRef="#br0" timeOffset="587490.2248">31506 11107 1694 0,'0'0'251'0,"0"0"-63"15,0 0-42-15,0 0-24 0,0 0-10 0,0 0-19 16,0 0-24-16,0 0-19 0,0 0-19 16,0 0-8-16,0 0-7 0,133-124 1 0,-101 113 0 15,4-1-4-15,-1 1 9 0,4 3 3 0,0-2 0 16,0 3-1-16,-2 0-4 0,0 1-11 15,-5 0-6-15,-4 1 0 0,-4 2-5 0,-6 0 4 16,-5 0 1-16,-3 1 1 0,-3 0 7 0,-5 2 5 16,-2 0 7-16,0 0 3 0,0 0 0 0,-1 0-8 15,-1 0-7-15,-3 0-6 0,4 0-7 16,1 0 0-16,-1 0-2 0,1 0-2 0,-1 0 4 16,1 0-5-16,0 2-2 0,0-2-3 0,0 1-8 15,0 1-8-15,-1 2 6 0,-3 4 8 16,-1 2 3-16,-4 5 12 0,-1 3-1 0,0 4-4 15,-1 5 10-15,-2 3 1 0,-3 6 2 0,3 2 2 0,-5 3-1 16,4 1 3-16,-3 1 0 0,2 0 2 16,-1 0-3-16,3-2-3 0,-1-5-1 0,4-1-5 15,2-3 2-15,1-2-4 0,-1-1-1 0,4-2-1 16,1-4-7-16,1 1-5 0,2-3-15 0,0-5-24 16,2 0-41-16,4-6-48 0,2-2-63 15,0-3-114-15,0-4-231 0,-1-1-396 0,2 0 201 0</inkml:trace>
  <inkml:trace contextRef="#ctx0" brushRef="#br0" timeOffset="587910.122">32318 11069 633 0,'0'0'391'0,"0"0"-9"0,0 0-30 0,84-140-27 16,-73 122-47-16,-5 8-49 0,-5 5-49 0,-1 2-56 16,0 3-53-16,-1 0-49 0,-5 1-36 15,1 8-5-15,-5 2 2 0,-6 6 13 0,-3 5 12 16,-2 4-2-16,0 2 4 0,-1 4-1 15,1-3-1-15,0 2 1 0,4-2-1 0,0-2 1 0,4 1-3 16,2 0 1-16,1-2-1 0,1-1-1 16,4-2-1-16,0-4 0 0,1-2 0 0,2-4-1 15,0-3-1-15,0-3 2 0,2-2 0 0,0-4 6 16,0 1 7-16,0-2 13 0,2 0 20 0,0 0 17 16,0-3 11-16,2-4-11 0,2-3-19 15,3-6-24-15,1-5-17 0,3-5-2 0,2-4-2 16,3-4 3-16,3-4-3 0,1 0-3 0,2-1-2 15,-1 2 1-15,-1 3 1 0,-3 4 1 16,-2 8 1-16,-6 6 0 0,-5 7-2 0,-3 6 0 16,-2 1-2-16,-1 2-1 0,0 0-13 0,0 3-16 15,0 7 2-15,0 6 4 0,0 5 13 0,2 8 14 16,-1 3 1-16,2 4-2 0,0-1-3 16,-1 1 1-16,3 3 0 0,1-3 2 0,3 1 1 15,1 0-2-15,-1-1-2 0,1-2-3 0,-2 0-4 16,-1-2-9-16,0-1-16 0,-5-1-27 0,-2-2-45 15,-1-4-60-15,-9-2-96 0,-4-3-183 16,0-6-380-16,6-5-570 0</inkml:trace>
  <inkml:trace contextRef="#ctx0" brushRef="#br0" timeOffset="588373.8801">32099 11433 1471 0,'0'0'222'15,"0"0"-29"-15,0 0-11 0,0 0 0 16,0 0 6-16,0 0-26 0,0 0-50 0,0 0-37 15,0 0-34-15,30-122-18 0,-7 107-6 0,3 0-2 16,3-1 2-16,4 0-3 0,3-2-2 16,2 1 1-16,7-1 0 0,-1 0 1 0,0 2 1 15,-6 4 17-15,-3 2-4 0,-7 0-4 0,5 0 1 16,0 0-17-16,-2-1 1 0,1 1 3 0,-3 0 3 16,-2-1 5-16,-3 1 12 0,-6 3 11 15,-5 2 1-15,-4-1 3 0,-4 2-5 0,-1 1-9 16,-3 1-3-16,-1 1-7 0,0 1-9 0,0 0-9 15,-1 0-10-15,-1 0-7 0,0 0-4 16,1 0 1-16,1 0-7 0,-2 0 2 0,1 3 3 16,-1-1 1-16,-2 2 12 0,1 0 3 0,-1 2 0 15,-2 2-1-15,2 0-4 0,0 1-2 0,2 3 2 16,1-1 6-16,1 2-2 0,0 2 2 0,1 1-2 16,6 1-4-16,2 4 5 0,1 2 1 15,3 1 2-15,5 0 2 0,-1 2-6 0,6 1 0 16,0-1-1-16,-1 1 4 0,1-2-3 0,-2-1 0 15,-1-1-2-15,-5-4-8 0,-2-2 7 0,-4-2 1 16,-5-2 3-16,-1-3 5 0,-3-1-4 16,-4-1 4-16,-3-1 1 0,-4-1 5 0,-4-1 1 15,-5-1 1-15,0-2-3 0,-5-1-9 0,-2-1 8 16,-3 0-4-16,-1-2 1 0,-1-4 3 0,0 0-14 16,0-2-9-16,2-2-17 0,2 1-37 15,-1-2-36-15,2-3-68 0,4 0-129 0,10 1-354 16,6 5-936-16</inkml:trace>
  <inkml:trace contextRef="#ctx0" brushRef="#br0" timeOffset="588796.4102">32942 11075 2124 0,'0'0'41'0,"0"0"-18"15,0 0 50-15,0 0 51 0,0 0 42 0,0 0 0 16,0 0-42-16,0 0-37 0,0 0-47 16,0 0-18-16,0 0-11 0,0 0-3 0,0 0 15 15,0 0 3-15,47-100 6 0,-23 91 5 16,5-3-1-16,-7 4-2 0,1 0 4 0,-6 2-3 0,2 0 4 16,-1 0-8-16,-1 0-12 0,0-1-8 15,1 1-8-15,-3 1 1 0,0-1 3 0,-2 1-3 16,-7 3-8-16,8-5-11 0,-6 6-16 0,-1-1-8 15,1-1-28-15,-8 3 13 0,0 0 12 0,0 0 14 16,0 0 32-16,0 0-3 0,0 5-3 16,-2 5 2-16,-6 3-24 0,-3 3 0 0,-3-1 4 15,2 3 5-15,-1 1 13 0,2 1 2 0,2 2-3 16,1 1-5-16,-2 4 11 0,2 2 0 0,-1 2 3 16,0 1 0-16,3 3-6 0,0 0 0 0,1 0 2 15,2-1 6-15,1 0-2 0,1-2 2 0,0-2-5 16,1-3-13-16,-1-1 12 0,1-3-4 15,0-3 2-15,0 0 4 0,-2-3-17 0,2 0-23 16,0-3-67-16,0-1-96 0,0-3-169 0,0-2-450 16,0-3-699-16</inkml:trace>
  <inkml:trace contextRef="#ctx0" brushRef="#br0" timeOffset="589095.6092">33685 10853 1221 0,'0'0'271'0,"0"0"-15"16,0 0-72-16,0 0 24 0,0 0 17 0,0 0-25 16,0 0-77-16,0 0-90 0,0 0-57 15,0 0-10-15,0 0 22 0,0 0 30 0,0 0 20 16,1-24 3-16,-16 32 6 0,2 1 1 0,-5 5 9 16,-4 6-1-16,-1 0-7 0,-4 6-9 15,1 0-11-15,0 3-45 0,-9 9-3 0,-5 9-1 16,-5 8-20-16,2 5 31 0,6-2 2 0,13-18-4 15,7-3 17-15,10-14 6 0,3-1 6 0,2-2-3 16,2-2-3-16,1 1-6 0,7-1-12 16,0-1-1-16,5-1-3 0,-2 1-8 0,6-1-1 0,0 1-5 15,4-1-6-15,6 3-7 0,-4-5-26 16,7 3-41-16,-5-5-69 0,0-2-106 0,-6-3-243 16,-8-4-711-16</inkml:trace>
  <inkml:trace contextRef="#ctx0" brushRef="#br0" timeOffset="589284.7826">33224 11376 1690 0,'0'0'235'0,"0"0"-79"0,0 0-31 16,0 0-16-16,0 0-2 0,0 0-8 0,0 0-6 16,0 0-17-16,0 0-26 0,0 0-16 0,0 0-30 15,0 0-9-15,0 0-3 0,81-45-7 16,-63 44-3-16,0 1-12 0,1 0-22 0,1 0-30 15,2 1-51-15,0 3-73 0,0 1-210 0,0-1-576 16,-12-1 171-16</inkml:trace>
  <inkml:trace contextRef="#ctx0" brushRef="#br0" timeOffset="590639.5049">24995 12948 2532 0,'0'0'26'0,"0"0"-4"0,0 0 6 15,0 0 7-15,0 0 21 0,0 0 13 0,0 0 1 16,74-116-3-16,-52 101-3 0,0 5-10 0,2 0-10 16,2 4-7-16,-2 3-13 0,-3 3-5 15,-1 1-2-15,-2 8-10 0,-6 7 0 0,-2 2-1 16,-2 5-1-16,-5 5 10 0,-3 4 2 0,0 3 1 16,-1 3-3-16,-9 3 0 0,0 0 0 15,-2 1-2-15,-4-1 6 0,3-1-7 0,-1-1-2 16,1 0-3-16,1-3-3 0,-1 0 3 0,3-2-1 15,2-2-1-15,1-2-2 0,3-1-1 16,4-3-3-16,0 0 2 0,4-1 3 0,3-2-3 0,3-2 3 16,2-3-2-16,3-3-2 0,1-2 8 15,5-2 2-15,4-2 3 0,3-2 6 0,5-3-6 16,2-1-3-16,3-3-2 0,3 0-4 0,0-1-6 16,-2-5-3-16,-4-1-8 0,-2-1-13 15,-8-3-10-15,-1 1-24 0,-8-2-33 0,0-2-39 16,-11-3-56-16,0-1-85 0,-5 0-164 0,-2 4-326 15,-1 3-677-15</inkml:trace>
  <inkml:trace contextRef="#ctx0" brushRef="#br0" timeOffset="590860.912">25386 13301 777 0,'0'0'459'0,"0"0"-102"0,0 0-66 16,0 0-39-16,0 0-32 0,0 0-63 0,0 0-63 16,0 0-39-16,0 0-22 0,0 0-3 15,0 0 8-15,0 0 6 0,0 0 5 0,0 0 0 16,93 15-2-16,-67-1-3 0,1 1 3 0,0 1-3 15,-2 3-3-15,3 1-6 0,-3 1-5 16,0 2-5-16,-2 1-7 0,-3 2-2 0,-3 0-7 16,-4 0-1-16,-4-1-2 0,-4-1-4 0,-2-1-1 15,-3-1-4-15,0-1-1 0,-6-2-1 0,-1 4-6 16,-5-3-5-16,-1 0-8 0,-6 0-8 0,2-1-17 16,-6-3-24-16,2 0-50 0,-2-4-74 0,-4 0-143 15,9-4-443-15,5-4-765 0</inkml:trace>
  <inkml:trace contextRef="#ctx0" brushRef="#br0" timeOffset="591258.6878">26166 13100 1339 0,'0'0'-61'0,"0"0"28"16,0 0 57-16,0 0 74 0,0 0 75 0,0 0 26 15,0 0-12-15,100-118-19 0,-89 107-25 16,1 2-24-16,0 2-14 0,-2 0-14 0,0 0-5 15,0 1 3-15,0 0-5 0,1 1-7 0,2-2-10 16,2 1-10-16,3 2-9 0,2-1-6 0,5 0-1 16,0 2-6-16,4-3-4 0,3 1-5 15,1 1-9-15,4 0-1 0,-2 1-5 0,1 0-4 16,-1 0-1-16,-3 1-10 0,-5 2-4 0,-3-2-6 16,-4 2-12-16,-4 0-17 0,-5 0-26 15,-3 0-37-15,-6 3-47 0,-2 2-41 0,-4-1-81 0,-8 4-146 16,2-2-244-16,2-1-414 0</inkml:trace>
  <inkml:trace contextRef="#ctx0" brushRef="#br0" timeOffset="591438.8234">26530 12973 0 0,'0'0'103'0,"0"0"465"0,0 0-32 0,0 0-108 15,0 0-89-15,0 0-76 0,0 0-77 0,0 0-57 16,0 0-52-16,0 0-41 0,0 0-12 16,0 0-5-16,0 0 12 0,0 0 16 0,-43 51 5 15,49-32 4-15,0 5-3 0,0 6-4 0,-1 2-7 16,-4 0-8-16,2 3-6 0,-1-1-11 15,-1 4-3-15,-1-3-7 0,0 2-2 0,0 0-1 16,0 1-5-16,0-1-4 0,-1 1-7 16,-1 0-12-16,-1-2-22 0,0 1-44 0,-1-5-80 15,-1-2-163-15,0-9-515 0,1-7-722 0</inkml:trace>
  <inkml:trace contextRef="#ctx0" brushRef="#br0" timeOffset="592343.8152">26283 13629 2457 0,'0'0'93'16,"0"0"-21"-16,0 0 4 0,0 0 16 0,0 0 6 15,0 0-16-15,0 0-28 0,0 0-19 0,0 0-16 16,0 0-6-16,121-103-3 0,-82 92-4 0,2 1 3 16,1 0-2-16,3-1 2 0,-1 1-1 0,0 1-3 15,-1-2-3-15,-3 0-2 0,-3-2 2 0,-2-1 1 16,-3-2 2-16,-1-4 2 0,-2 0 2 15,-5-6 7-15,-3 0 1 0,-3-3 5 0,-3 0 1 16,-2-2-1-16,-5 1 3 0,-3 2 0 0,1 2 5 16,-5 6 3-16,-1 1 3 0,0 5-1 0,0 2-1 15,-4 3-3-15,0 3-5 0,2 1-4 16,0 5-4-16,0-2-10 0,1 2-8 0,-1 0-12 16,0 3-5-16,-3 8 2 0,-1 3 5 0,-3 6 6 15,2 5 1-15,-3 2 3 0,1 2-2 0,1 1 0 16,1 1 3-16,0 0-4 0,2 0 4 15,-2-3-2-15,2-1 1 0,0-2 0 0,3-2 1 16,1-1-1-16,1-5-1 0,0-1 3 16,0-5-2-16,1 0 1 0,3-4 1 0,-1-3-2 15,0-1 4-15,1-3 0 0,-2 0 7 0,1 0 4 16,-1-1 6-16,2-7 5 0,2-1-6 0,0-5 1 16,-1-4-9-16,3-3-3 0,-4-2-1 0,2-4-5 15,-4-5 3-15,2-2-3 0,-2-2-1 0,1-5 0 16,-2 0 1-16,2-3-1 0,-1-1-1 0,1 0 1 15,-2 5-3-15,0 4 2 0,2 7 1 16,-3 8-2-16,1 6 1 0,-1 5-2 0,0 4-2 16,0 4-1-16,0 2-7 0,0 0-10 0,0 2-8 15,1 8 1-15,4 5 5 0,-1 5 10 0,3 7 12 16,2 3-2-16,5 0 4 0,1 2-1 16,1 2-3-16,1-2 5 0,3-3-2 0,2-4 1 15,1-1-1-15,2-2 3 0,0-3-4 0,1 0 1 16,-3-6 3-16,0-1-8 0,-2-3 8 15,-2-6-1-15,0-1 1 0,-2-2 8 0,2 0-1 16,-1-5 3-16,0-3 0 0,-2-2 2 0,1-1-6 16,-2-5 0-16,1 0 3 0,-3-2-8 15,-1-2 7-15,0-2 0 0,-4-2-4 0,1-2 6 16,1-3-7-16,-2-4 1 0,-4 1-1 0,3 2-2 16,-1 1-1-16,-1 1 0 0,-1 4 2 0,1 3-3 15,-3 5 3-15,1 3-2 0,-1 3-2 0,1 3 3 16,-2 1-2-16,-1 3 0 0,0 2 0 0,0 0-1 15,0 1-2-15,0 0-1 0,0 0-2 16,0 0-5-16,0 0-2 0,0 0-2 0,1 4 0 16,0 3 9-16,4 6 1 0,-1 1 4 15,0 5 2-15,0 5-2 0,-1 2 3 0,1 4-1 0,0 4 3 16,-3 3-3-16,1 2 1 0,1 2 1 16,-3 1-5-16,1 0 6 0,-1 0-4 0,0-1 0 15,0-2 1-15,0-2-3 0,0-2 0 0,-4-2 0 16,1-3 1-16,0-3-6 0,-1-2 6 0,2-5-2 15,0-6-2-15,0-4 10 0,1-2-9 16,1-7 2-16,0 1 2 0,0-2-2 0,0 0 3 16,0 0 3-16,0-6 0 0,0-2-6 0,0-4-2 15,0-7-9-15,0-4-12 0,-4-2-13 16,-1-4-31-16,-3-1-37 0,-1 0-43 0,-1-2-70 16,0-3-89-16,5 10-313 0,0 8-1034 0</inkml:trace>
  <inkml:trace contextRef="#ctx0" brushRef="#br0" timeOffset="592865.2011">27904 12828 2847 0,'0'0'73'0,"0"0"-21"15,0 0-18-15,0 0 0 0,0 0 19 0,0 0 6 16,0 0-14-16,0 0-4 0,0 0-15 0,0 0 0 15,0 0 0-15,0 0-6 0,29 118-2 16,-21-82-4-16,0 3 1 0,1 2-4 0,0 2 1 16,0-1-2-16,0 0-2 0,0-2-1 0,-1-3-1 15,-3-3 1-15,0-4-5 0,-3-3 5 0,-1-4-4 16,-1-5 0-16,0-4 2 0,0 0-7 16,0-5 6-16,0-3 0 0,0-3 1 0,0-2 10 15,0-1 2-15,0 0 11 0,-1 0 7 0,1 0 7 16,0-4-5-16,-5-4-10 0,0-5-8 0,-1-5-19 15,-1-4 0-15,-3-3 1 0,-3-4-1 0,0-5 6 16,0-1-2-16,2-6-1 0,0 0-2 16,-1-5 4-16,2-3-5 0,3 1-1 0,-2-2 1 15,7-3-10-15,-1 2 8 0,3 1 1 0,0 4-1 16,4 5 5-16,6 5-4 0,-1 8-1 16,1 3-2-16,3 7-2 0,4 0-7 0,2 6-1 0,5 2 0 15,2 6-7-15,4 3 8 0,5 1 2 16,0 3 2-16,2 8 6 0,2 2-3 0,-2 6-1 15,1 1-1-15,0 5 1 0,-7 2-3 16,-2 3-3-16,-8 2 0 0,-3 1-7 0,-11 0 5 16,-7-3 0-16,-4 0-2 0,-11-1 9 0,-11-2-2 15,-5 1 0-15,-9-2 0 0,-5-1-2 0,-4-1-1 16,-2-2-2-16,-2-2-2 0,2-1-8 16,5-4-10-16,7-1-21 0,7-4-38 0,7-2-54 15,9 1-84-15,7-3-170 0,7-3-392 0,1-1-758 0</inkml:trace>
  <inkml:trace contextRef="#ctx0" brushRef="#br0" timeOffset="593701.0008">28526 12757 2590 0,'0'0'180'0,"0"0"-63"0,0 0-15 16,0 0-25-16,0 0-16 0,0 0-23 15,0 0-14-15,0 0-5 0,0 0 1 0,0 0 2 16,0 0-3-16,-44 143 5 0,43-113-8 0,1 4-1 15,0-1 1-15,7 3-6 0,0-2 3 0,4 1-1 16,0-3-3-16,2-4-1 0,0 1-2 0,1-4-1 16,1-2-2-16,2-3 1 0,-3-4-1 15,3-4-1-15,-4-2 0 0,1-4-3 0,1-3-2 16,-3-3-1-16,4 0 1 0,-2-5 2 0,4-4 2 16,-3-3 1-16,2-3-4 0,-4-4-1 15,4-2 1-15,-4-1-1 0,3-4 4 0,-3-4-4 16,1-2 2-16,0-5 0 0,-1-2-1 0,-1-2 6 15,1 0-3-15,0-1 2 0,-1 0-1 16,-2 3 3-16,1 3 2 0,-4 6 3 0,-3 6 4 0,2 7-4 16,-4 5 4-16,-1 5-3 0,0 4-4 0,-1 2 0 15,0 1-9-15,0 0-7 0,0 4-5 16,0 7 2-16,1 5 4 0,2 5 7 0,0 5 6 16,-2 4-1-16,0 1 2 0,0-1 0 15,1 1-2-15,1-1 4 0,2 0-2 0,-1 0-2 16,2 1 2-16,0-2 0 0,0 0-2 0,1-2 0 15,-1-3 2-15,-1-3-5 0,-1-1 1 0,0-4-2 16,-2-4 1-16,-2-1 1 0,0-3 2 16,0-1 1-16,0-3-2 0,0-2 0 0,0 0 6 15,0-2 6-15,0 0 8 0,0 0 12 0,0-2-2 16,0-3-3-16,1-3-7 0,-1-5-11 0,1-3-3 16,0-4-1-16,2-3-4 0,0-4-2 0,0-4-1 15,3-3-2-15,-2-1 2 0,5-3-3 16,1-2 3-16,0-4-2 0,3-1-2 0,4-2 5 15,2-2-3-15,2 4 0 0,0 3-1 0,0 5-3 16,1 6 2-16,-3 8-3 0,0 5 1 16,-6 6-4-16,3 4-2 0,-4 5 0 0,0 3-2 15,-1 0 7-15,1 3-3 0,1 6 0 0,-5 3 1 16,-1 3-3-16,1 5 1 0,-3 2-1 16,-4 4 2-16,-1 4 0 0,-3 0 0 0,-5 3 5 15,-5-1-1-15,-1 0 3 0,-4-1-1 0,-4-2 0 0,-3-1 2 16,-1-2-5-16,-5-2 2 0,-1-2-2 15,-1-2 3-15,0-2 2 0,2-3 0 0,6-3 1 16,1-1 0-16,6-2 0 0,4-2 1 16,3-2 0-16,3 0 1 0,6-1-4 0,1-2 0 0,1 0-3 15,0-1 2-15,3 1 3 0,5 0 0 16,6 2 4-16,2 1 0 0,5-1 1 0,4 3 2 16,7 0-2-16,1 2 0 0,3 3-2 0,1 1-1 15,4 3-2-15,-1 0 0 0,-2 3 6 16,1 0-6-16,-2 0 3 0,0 1-3 0,-4-2-9 15,0-1 9-15,-5-1-1 0,0-1 0 0,-7-2 1 16,-1-2-10-16,-5-3-12 0,-3-1-15 0,-6-1-22 16,1-2-34-16,-6-1-41 0,0-3-45 0,-1 0-55 15,0 0-100-15,0-2-470 0,0 1-745 16</inkml:trace>
  <inkml:trace contextRef="#ctx0" brushRef="#br0" timeOffset="593898.7495">29809 12798 2243 0,'0'0'178'16,"0"0"-11"-16,0 0-26 0,0 0-10 0,0 0-28 15,0 0-31-15,0 0-33 0,0 0-13 0,0 0-6 0,0 0-2 16,0 0-3-16,0 0-4 0,0 0 1 16,-89 121-3-16,89-95 2 0,2 0 0 0,5 0-6 15,1 0-4-15,0-2-10 0,-1-1-8 0,2-2-12 16,0-1-25-16,-6-3-56 0,3-5-101 15,-5-2-323-15,0-6-1086 0</inkml:trace>
  <inkml:trace contextRef="#ctx0" brushRef="#br0" timeOffset="594299.736">29787 12340 1486 0,'0'0'11'15,"0"0"-36"-15,0 0-28 0,0 0-39 0,0 0-13 16,0 0 0-16,0 0 14 0,0 0 33 16,0 0 24-16,122-11 5 0,-91 26-8 0,2 1-26 15,1 1-30-15,4 0-37 0,0 0-31 0,-3-3-29 16,2 0-18-16,-3-1 185 0,2-4 23 0,-4 1 0 16,1-5 0-16,-4-2 0 0,0-2 0 15,-4-1 0-15,0 0 0 0,-6-1 146 0,-5-2 355 0,-4-2 39 16,-2 2-32-16,-5-1-79 0,2-2-108 15,-3 1-89-15,0 0-61 0,-1 1-35 0,-1-1-16 16,0 1-20-16,0 2-16 0,0 1-22 0,0 1-24 16,0 0-14-16,0 0-16 0,0 0-10 0,0 1-10 15,0 5-2-15,-1 3 1 0,0 5 7 16,-1 4 12-16,-2 7-7 0,3 2 4 0,1 6-4 16,0 2-4-16,0 5 7 0,4 0 1 0,0 3-1 15,2 2 1-15,-1 1-2 0,3-3 2 16,-3 0 1-16,3-3 2 0,0-2-4 0,-1-2 0 0,-3-4-2 15,-3-1-9-15,-1-3 8 0,0-3-4 16,0-1-6-16,-3-3-9 0,-5-1-27 0,1-3-54 16,2-1-102-16,-1-6-230 0,4-2-1221 0</inkml:trace>
  <inkml:trace contextRef="#ctx0" brushRef="#br0" timeOffset="594603.9147">31263 12466 2851 0,'0'0'134'0,"0"0"-2"0,0 0-13 0,0 0-6 16,0 0-19-16,0 0-27 0,0 0-36 0,0 0-25 16,0 0-3-16,0 0-5 0,0 0 5 15,0 0 9-15,-120 56-11 0,100-23 0 0,-1 3 0 16,0 3-2-16,2 2 4 0,-2 0 1 15,1 2-2-15,2-1-4 0,4-3 3 0,4-1 0 16,2-2 1-16,6-1 9 0,2-1-10 0,0-2-2 16,3 0-1-16,6-2-3 0,5-1 3 15,1-2-2-15,1-4-4 0,4-3-8 0,-2-2-5 16,5-3-7-16,0-5-13 0,0-2-19 0,3-2-36 16,-1-5-63-16,1-1-96 0,-6 0-256 0,-8-1-1059 0</inkml:trace>
  <inkml:trace contextRef="#ctx0" brushRef="#br0" timeOffset="595547.8595">30927 12939 0 0,'0'0'0'0,"0"0"0"0,0 0 0 15,0 0 105-15,142-61 53 0,-116 50-30 0,1 1-63 16,-6 3-55-16,-2 0-59 0,-6 3-87 16,-2 0-145-16,-4 3 281 0</inkml:trace>
  <inkml:trace contextRef="#ctx0" brushRef="#br0" timeOffset="596412.3075">31741 12506 2261 0,'0'0'74'16,"0"0"13"-16,0 0 21 0,0 0 20 0,0 0 12 16,0 0-2-16,0 0-45 0,0 0-29 15,0 0-31-15,0 0-19 0,0 0-5 0,0 0-7 16,0 0 1-16,0 0 3 0,-91-3 8 0,67 17-2 16,-4 4 4-16,-2 1 1 0,-1 1-7 15,1-1 8-15,1 0-4 0,4-1-2 0,5-2 0 0,2 0-5 16,6-1-2-16,2-2-2 0,3 1 3 15,4-2-4-15,2 2 2 0,1-1 2 0,2 1-5 16,7 1 11-16,4-2 5 0,5 3 5 0,5-1 7 16,8 1 1-16,7-1 0 0,6 0-2 15,5 2 0-15,4-1-6 0,5 1-4 0,1 1 0 16,-4 2-11-16,2 0 4 0,-7 1 0 16,-3 3-4-16,-1-1 6 0,-6 1-4 0,-5 3 0 0,-6-1-3 15,-8-2 2-15,-5-2-4 0,-9-3 1 16,-2 1 4-16,-4-5-2 0,-1 0 5 0,-3 1 4 0,-5-1 1 15,-4-1 6-15,-4 0-1 0,0-2 2 16,-5 1-3-16,-4-1-3 0,-5-3 1 0,-4 0-3 16,-5-1 1-16,-8-2-2 0,-5-3-3 0,-5-2 0 15,-9-1-3-15,-7 0 2 0,-6-4-3 0,-3-3-1 16,-6 0 0-16,2 0-5 0,-3-1 2 16,7 0-4-16,2 1 2 0,9 1-1 0,10 1-2 15,9 2-1-15,10 0-4 0,10 2-3 0,10-2-5 16,6 3-5-16,9-1-11 0,6 1-18 0,1-1-21 15,0-1-29-15,5-2-28 0,0-1-19 16,6-2-41-16,5 2-61 0,-3-2-178 0,-4 3-1084 16</inkml:trace>
  <inkml:trace contextRef="#ctx0" brushRef="#br0" timeOffset="600028.7153">25091 14647 1106 0,'0'0'-8'0,"0"0"33"0,0 0 5 0,0 0 11 0,0 0 17 16,52-121 20-16,-41 108 3 0,0 0 5 0,-2 2-6 15,1 3-10-15,-6 3-5 0,2 2-8 16,-4 2-6-16,-2 1-10 0,0 0-7 0,0 0-17 16,0 1-8-16,0 6 6 0,-1 6 5 15,-1 4 17-15,-3 9 4 0,-2 3-5 16,-1 6-9-16,0 2-6 0,0 2-7 0,-1 1-6 0,1 1 2 15,1-3-6-15,0 1 1 0,0 0 2 0,1-4-4 16,1 1 5-16,2-3-2 0,0-2-2 0,2-2-1 16,1-4 0-16,0-3 0 0,1-1-3 15,3-4 5-15,2-2-6 0,2 0 1 0,1-2 3 16,4-2-4-16,2 0 6 0,3-2 2 0,4-1 4 16,5-2 4-16,1-3-2 0,4 0 0 15,3-3-7-15,2-1-2 0,3-5-7 0,-2-2-12 16,0-2-17-16,-1 0-41 0,-4-3-39 0,-3-1-62 15,-2-2-71-15,-5 0-80 0,-4-1-142 0,-8 5-130 16,-6 3 364-16</inkml:trace>
  <inkml:trace contextRef="#ctx0" brushRef="#br0" timeOffset="600260.9641">25523 14902 0 0,'0'0'0'16,"0"0"0"-16,0 0 167 0,0 0 137 16,0 0-20-16,-126-34-30 0,109 32-24 0,7 2-35 15,0 0-49-15,7 0-48 0,1 4-31 0,2 1-29 16,0 2-8-16,4 3 0 0,6 3 3 15,1 3 1-15,6 2 5 0,-1 3 4 0,5 2-5 16,2 3 8-16,0 1-7 0,3 0-8 0,1 4 0 16,1-2-15-16,-2 4-2 0,3 0-3 0,-4 1-5 15,-3 0-3-15,-2 0-3 0,-2-1 2 16,-5-2-7-16,-4-2 4 0,-4 0-6 0,-5-2-4 16,0-2 1-16,-7 1-10 0,-6-4 0 15,-4-1-8-15,-6-1-15 0,0-5-23 0,-1-2-50 16,-3-4-71-16,3-2-105 0,-1-5-198 0,10-2-209 15,4 0 465-15</inkml:trace>
  <inkml:trace contextRef="#ctx0" brushRef="#br0" timeOffset="600760.0773">25723 14902 862 0,'0'0'229'0,"0"0"-45"16,90-145-49-16,-56 102-47 0,-3 11 4 15,1 9-4-15,-4 7-6 0,-3 4 2 0,-2 5-9 16,-6 4-3-16,-1 3-12 0,-3 6-8 0,-4 7 2 15,-2 6 2-15,-4 6 7 0,-3 5 1 16,0 6-6-16,0 1-6 0,-2 3-11 0,-3 2-3 16,1-2-7-16,-3 2 2 0,2-5 3 15,-1 2-3-15,1-6 2 0,-2-4-3 0,0-2-4 16,2-4-3-16,0-1-5 0,2-4-2 0,1-3-3 16,0-5 1-16,0-1-4 0,1-3 3 0,0-2 5 15,1-1 0-15,-2-3 10 0,2 0 4 0,0 0 6 16,0 0 8-16,0-1 1 0,0-4-8 15,0-3-13-15,-2-2-9 0,-1-4-12 0,0-4-2 16,0 0 0-16,0-3-7 0,0-5 3 0,1-2-2 16,0-3 1-16,1-2 1 0,1-4-1 15,0 1 0-15,0 1-2 0,1-1 2 0,2 4-5 16,3 3-3-16,1 5-2 0,-2 5-5 0,3 5 5 16,-4 2 4-16,2 4 5 0,-2 0 4 0,3 1-1 15,0 1-3-15,0 0-4 0,4 0-2 0,3 0 0 16,1 0 2-16,5 1 2 0,-1 2-2 0,3 2 1 15,2 1-2-15,0 5 0 0,-1 7 1 16,-1 5 1-16,2 8 1 0,-3 3-2 0,-2 6 2 16,0 4 1-16,-2 1 2 0,-5 1 4 0,0 0-2 15,-4-2 0-15,-3 1-1 0,-2-5 0 16,-3-2 2-16,-4-2-4 0,-6 0 0 0,-4-1-7 16,-3-1-4-16,-3-1-4 0,-6 1-8 15,-4-3-8-15,-3-1-24 0,-3-1-26 0,-1-3-31 0,1-4-38 16,4-5-60-16,3-4-129 0,10-2-275 15,5-4-618-15</inkml:trace>
  <inkml:trace contextRef="#ctx0" brushRef="#br0" timeOffset="600951.5662">26753 14695 2772 0,'0'0'74'0,"0"0"-64"0,0 0-35 0,0 0-3 15,0 0 11-15,0 0 30 0,0 0 6 0,0 0 6 16,0 0-3-16,6 138-1 0,-6-107-7 0,1-1-7 16,-1 2-3-16,0-1-5 0,0 0-6 0,0 0-13 15,0-3-34-15,0 0-64 0,-2-1-144 0,-1-9-304 16,2-6-978-16</inkml:trace>
  <inkml:trace contextRef="#ctx0" brushRef="#br0" timeOffset="601417.9939">26933 14479 2411 0,'0'0'-16'0,"0"0"-8"16,0 0-7-16,0 0-7 0,0 0 15 0,0 0 10 16,0 0 10-16,0 0 5 0,0 0-1 0,0 0 1 15,0 0-1-15,126-84 0 0,-108 91-1 0,0 0 1 16,1 2 0-16,1 0 0 0,0 1 2 0,-3 1-2 15,1 2 1-15,-7-2-1 0,-1 1 2 16,-8 4 5-16,-1 0 3 0,-1 5 5 0,-7 4 4 16,-5 1 5-16,-5 2 3 0,-1 3 0 15,-5-1 7-15,0 0-5 0,0-1 3 0,2-3-2 16,4-2-6-16,3-4 0 0,4-1-6 0,5-3-4 0,3-2-2 16,2 0-2-16,6-2 2 15,4-2 2-15,2-1 3 0,8-1 0 0,2-2 2 0,6-1-4 16,-1-2-7-16,4-2 1 0,2 2-4 0,-1-2-2 15,-2 3 1-15,-2-3-5 0,-2 3-2 16,-2 0 1-16,-2 2 4 0,-4 0-1 0,-3 1 0 16,-2 0-2-16,-4 3-5 0,-2 0 9 0,-6-1 1 15,-1 5 7-15,-2 0 6 0,-8 2-2 0,-5 0 1 16,-5 0-1-16,-6 2-4 0,-2-3-4 0,-3 1-3 16,-4 0-4-16,-1-2-5 0,3-1 4 15,-1 1-1-15,3-1-1 0,3-1 0 0,5-1-12 16,6-3-9-16,5-1-20 0,6-2-28 0,5-4-41 15,1 2-24-15,9-3-29 0,5 0-51 16,7-3-63-16,7-4-138 0,3-5-191 0,-9 1-117 16,-3 3 640-16</inkml:trace>
  <inkml:trace contextRef="#ctx0" brushRef="#br0" timeOffset="601766.7292">27852 14729 640 0,'0'0'560'0,"0"0"-259"15,0 0-42-15,147-92-34 0,-121 75-39 16,-6 7-5-16,-6 2-11 0,-8 3-7 0,-3 3-2 15,-3 1-24-15,0 1-36 0,-6-1-38 16,-2 1-35-16,-7 0-17 0,-1 0-5 16,-8 7-3-16,-5 2 0 0,-5 2-2 0,-1 2-1 0,-3 2-3 15,5 0 2-15,-1 3 3 0,6-1-4 0,1 1 2 16,5 0-4-16,7 2-3 0,1-4 1 16,7 1 1-16,2 0-5 0,5-2-3 15,0 2 3-15,10-1-4 0,1-2 5 0,7 1 9 0,1-2-7 16,3 0 3-16,1-1-1 0,4-2-3 0,-3 0 6 15,3-1 2-15,-5 0 0 0,0 0 0 16,-2 0 0-16,-3-1 0 0,-3 1 1 0,-4-1 5 16,-2 3-7-16,-3-3 2 0,-4 1 0 0,-1 0-2 15,-4 1 11-15,-6 2 1 0,-5 0 0 16,-6 3-2-16,-6-3-1 0,-4 2-3 0,-7-1-1 16,-3-2 5-16,-1 1-8 0,-3-2 1 0,-2-2-3 15,2 1-10-15,0-2 5 0,6-1-9 0,5-3-18 16,5 0-29-16,7-2-71 0,6-1-103 15,7 0-258-15,5 0-1086 0</inkml:trace>
  <inkml:trace contextRef="#ctx0" brushRef="#br0" timeOffset="602281.1816">28354 14818 1939 0,'0'0'-200'0,"0"0"-25"0,0 0 84 0,0 0 114 15,0 0 110-15,0 0 20 0,0 0-50 0,0 0-31 16,0 0 5-16,0 0 5 0,0 0 9 0,66-118 2 15,-36 105-6-15,1 2-5 0,-1 0-8 0,-2 3-7 16,-5 2-7-16,-3 3-3 0,-4 0-4 16,-6 3-5-16,-5 0 19 0,-5 0 9 0,0 2 22 15,-6 5 20-15,-7 4 3 0,-3 7 7 0,-8 3 0 16,-3 2-2-16,-2 4-5 0,-5 0-2 16,0 0-3-16,2-1 1 0,0 0 0 0,3-2-10 0,5-2-10 15,7-2-17-15,3-3-13 0,7-2-7 16,1 0-5-16,6-2-4 0,0-2-4 0,3 0 5 15,6-1 0-15,3-3 5 0,3-4 7 16,4 0-2-16,2-3 3 0,8 0-2 0,-1-6-1 16,2-5 0-16,0-3 1 0,0-2-3 0,-2-2 0 15,0 0 4-15,-6-2 0 0,-2-1 3 0,-2-2 2 16,-6-1-8-16,-2-3-2 0,-6-1-7 16,-3-2-6-16,-1-1 0 0,0 0-8 0,-5 1-5 15,-4 2-9-15,2 3-12 0,-3 2-16 0,1 4-14 16,1 3-10-16,0 3-30 0,1 2-42 0,4 5-91 15,3 0-156-15,0 2-206 0,0 1-188 16,1 0 330-16</inkml:trace>
  <inkml:trace contextRef="#ctx0" brushRef="#br0" timeOffset="602554.4497">28897 14432 88 0,'0'0'568'0,"0"0"-111"16,0 0-57-16,0 0-54 0,0 0-66 0,0 0-60 15,0 0-69-15,0 0-49 0,0 0-19 0,0 0-27 16,0 0-11-16,0 0-3 0,116-42 2 15,-115 61 1-15,-1 5 0 0,0 6-3 16,0 5-11-16,-3 6-5 0,-1 1-6 0,-3 1-8 16,0-1-1-16,1 1-4 0,-1-1 0 0,3-4-3 15,-2-2-1-15,3-2-2 0,-2-2 0 0,1-4 1 16,4-2-3-16,0-3 0 0,0-3-1 16,0-4-2-16,5-4 2 0,1-2 2 0,3-3 2 15,-1-4 1-15,4-2 2 0,0-1 2 0,7 0 1 16,0-4 5-16,3-4-5 0,5-4-1 0,-2-3-4 15,1 3-4-15,-2-1-1 0,0 0-6 0,-3 1-10 16,-5 2-23-16,2 0-33 0,-6 1-60 0,-3-1-102 16,0 2-225-16,-6 1-520 0,-1 4-248 0</inkml:trace>
  <inkml:trace contextRef="#ctx0" brushRef="#br0" timeOffset="602903.9318">29413 14416 2351 0,'0'0'77'16,"0"0"4"-16,0 0 25 15,0 0 15-15,0 0-6 0,0 0-15 0,0 0-42 0,0 0-30 16,0 0-20-16,0 0-8 0,0 0-2 0,0 0 3 16,0 0 5-16,0 0 0 0,-7 100 2 0,14-64 2 15,-1-1-4-15,5-1-1 0,1 0 1 16,1-2 0-16,1-3 1 0,3 0 3 0,1-5-2 15,-4-2-4-15,4-5 3 0,-5-2-4 0,3-4 4 16,-4-2-1-16,0-4-2 0,-3-1 4 16,1-2 2-16,-1-2 5 0,0 0 5 0,0-9 2 15,2-2 0-15,-1-4-8 0,0-2 1 0,1-3-8 16,-2-4 0-16,-3-3-1 0,2-2-6 0,-1-3 2 16,-3-2-4-16,-2-2-1 0,3 0 0 15,-3-1-5-15,0 5-4 0,2 6-7 0,-3 5-7 0,0 6-13 16,0 5-21-16,-1 3-29 0,1 5-42 15,-1-1-62-15,2 2-92 0,4 1-128 0,-3 0-229 16,-1 0-509-16</inkml:trace>
  <inkml:trace contextRef="#ctx0" brushRef="#br0" timeOffset="603176.5286">30107 14325 1301 0,'0'0'432'0,"0"0"-92"0,0 0-72 15,0 0-45-15,0 0-39 0,0 0-29 0,0 0-26 16,0 0-27-16,0 0-19 0,0 0-26 15,0 0-27-15,0 0-16 0,0 0-13 0,37-24-2 16,-43 35 4-16,0 6-3 0,-4 5 6 0,-3 4-2 16,-1 5-2-16,-3 0 3 0,2 1-2 0,-3 1 1 15,0 2 0-15,5-2-1 0,0-1-2 16,3 0-3-16,2-4 0 0,1 1-3 16,6-3 1-16,1 0 0 0,5-2 2 0,4-2 2 15,5 0-2-15,4-4 1 0,2-1-1 0,5-2 2 16,3-5-3-16,1-2 2 0,2-3-2 0,-1-3-14 15,0-2-17-15,-4 0-35 0,2-4-47 0,-6-4-57 16,-4-2-67-16,-7-4-77 0,-1-2-125 16,-9-4-173-16,-1 8-160 0,0 1 251 0</inkml:trace>
  <inkml:trace contextRef="#ctx0" brushRef="#br0" timeOffset="603762.2959">30173 14630 0 0,'0'0'0'0,"0"0"433"16,0 0 63-16,0 0-90 0,-126-80-86 0,108 70-69 15,3 3-51-15,3 0-40 0,3 4-33 0,3 1-32 16,5 2-26-16,1 0-32 0,0 0-27 15,6 0-8-15,3 0 0 0,4 3 12 0,4-1 13 16,6 1 2-16,5-2-4 0,3-1 1 0,2 0-2 16,0-1 6-16,4-3 8 0,-3-2 8 0,3 0 12 15,-5-2 3-15,1 0 3 0,-3-1 1 16,-3 0-3-16,-5-1-3 0,-2-1-2 0,-7 1-2 16,3-1-3-16,-6 1-2 0,-2-1 4 0,-4 4-5 15,2 0-2-15,-4 1-5 0,-1 3-9 16,-1 1-5-16,0 1-7 0,0 1-9 0,0 0-5 15,0 0-7-15,0 0-8 0,0 0-7 0,0 4-1 16,-1 4 2-16,-1 4 7 0,-4 5 7 16,3 4 1-16,-3 3-1 0,3 2 0 0,-3 2 2 15,4-1-3-15,-1 0 5 0,-3-3-4 0,4 0-4 0,0-1 7 16,0-2-7-16,-2-2 3 0,3-3 1 16,0-1-3-16,1-2 1 0,0-4 0 0,0-2 6 15,0-3-6-15,0-1 5 0,0-3-1 0,0 0-1 16,0 0 11-16,0 0-2 0,0 0 6 0,0-1 4 15,1-5-6-15,1-3-3 0,3-5-4 16,-3-3-2-16,0-4-4 0,3-2 6 0,-4-3-1 16,-1 0-4-16,0-3 5 0,0 0-7 0,0-5 0 15,-1 2 2-15,-2-1-2 0,1-1 0 16,2 1 0-16,0 1-1 0,0 1 1 0,0 1 1 16,2 5-2-16,2 3 0 0,-2 7 1 0,0 4-2 15,-2 5 1-15,1 4-4 0,-1 1-7 0,1 1-6 16,4 0-5-16,-2 5 3 0,5 3 5 15,3 4 6-15,2 4 6 0,6 5-1 0,2 2 3 16,6 2-2-16,1 4 3 0,-1 2 3 0,3 2-6 16,0 2 4-16,1 2-2 0,-1 0 0 15,-1-1 0-15,-2-3 0 0,-4-2 1 0,-4-1-3 16,-4-5 6-16,-2-1-8 0,-7-3-4 0,0-3-4 16,-6-4-24-16,-7-1 3 0,-6-1-9 0,-9-3-9 15,-6 0-10-15,-9-3-35 0,-4-3-45 0,-5 1-58 16,-5-1-82-16,7-2-281 0,18 0-1047 0</inkml:trace>
  <inkml:trace contextRef="#ctx0" brushRef="#br0" timeOffset="604794.3225">31784 14136 2167 0,'0'0'68'15,"0"0"23"-15,0 0 37 0,0 0 18 0,0 0-8 16,-121-78-22-16,105 73-51 0,-4 5-29 0,-1 0-15 15,-1 10-6-15,-2 4-4 0,-1 7-12 0,-1 7 6 16,-3 3-3-16,4 4 0 0,-1 3 6 16,3 3-5-16,1 1 2 0,2 1-3 0,2-2 2 15,4-2-3-15,4-1-2 0,3-2 0 0,6-1-8 16,1-1 4-16,8-4-3 0,5-2-3 16,5-3 3-16,3-1-6 0,2-6 1 0,5-1 3 15,3-2 2-15,2-5 2 0,6-4 3 0,0-3 2 16,1-3-2-16,3 0-1 0,-2-5-6 15,-1-5-9-15,0-1-17 0,-7-2-37 0,-1-3-49 16,-3-2-73-16,-8-3-93 0,-1-4-142 0,-6 4-237 16,-8 6-421-16</inkml:trace>
  <inkml:trace contextRef="#ctx0" brushRef="#br0" timeOffset="605045.8742">31959 14048 199 0,'0'0'390'15,"0"0"-163"-15,0 0 29 0,0 0 14 0,0 0 10 16,0 0-10-16,0 0-54 0,0 0-59 16,0 0-66-16,0 0-47 0,0 0-39 0,0 0-14 15,0 0 10-15,0 0 10 0,0-9 21 0,-3 35 6 16,1 2-2-16,-2 4-1 0,-1 2-7 0,2 2 4 16,-3 2-5-16,3-2 1 0,1 1-2 15,-3-2-8-15,5-1-3 0,-1-1-7 0,1-4-2 16,0 0-3-16,0-2-1 0,0-4-3 0,2 1-4 15,0-6-3-15,1-1-11 0,-3-4-15 0,0-1-32 16,0-2-77-16,-1-2-130 0,-4-3-271 16,2-3-937-16</inkml:trace>
  <inkml:trace contextRef="#ctx0" brushRef="#br0" timeOffset="605368.5976">31865 14312 1382 0,'0'0'155'0,"0"0"-18"16,0 0-3-16,0 0 11 0,0 0-4 16,0 0-15-16,0 0-39 0,0 0-30 0,0 0-21 15,0 0-7-15,123-105 2 0,-96 96 3 0,1 0 6 16,1-1 3-16,0-1 1 0,-2 1-3 0,-1-1 0 16,-5 0-2-16,-6 1 2 0,1 0 4 15,-6 1 4-15,-5 0 5 0,1 2 3 0,-5 0-2 16,-1 2-6-16,0 1-11 0,0 2-10 0,0 0-13 15,0 2-10-15,-1 0-16 0,1 0-19 0,-1 6-3 16,1 3-1-16,-1 6 10 0,-3 6 20 16,2 4 1-16,-1 5 3 0,0 1 1 0,0 3-2 15,0-1 1-15,1 0-1 0,-3 0-2 0,2-4 0 16,1 2-3-16,1-4-7 0,-1-2-5 0,2-1-12 16,0-1-17-16,0-4-16 0,2 1-34 0,4-4-58 15,2-2-122-15,-1-5-238 0,-2-1-903 16</inkml:trace>
  <inkml:trace contextRef="#ctx0" brushRef="#br0" timeOffset="606430.1043">32767 14060 1868 0,'0'0'218'0,"0"0"-25"0,0 0-20 0,0 0-15 15,0 0-18-15,0 0-26 0,0 0-38 16,0 0-29-16,0 0-23 0,0 0-6 0,0 0-1 15,0 0-2-15,-143-27 2 0,102 57-18 0,-1 3 1 16,-4 3 1-16,12 0-2 0,3-3 16 16,4-1-4-16,5-2-2 0,3-2 1 0,2 1-3 15,4-2 0-15,2-3-6 0,7 0-1 0,-1-1 0 16,4-2-1-16,1-1 0 0,5 0-5 0,2-2-2 16,2-1-5-16,2-1-2 0,5-3-1 15,-3-1 0-15,6-3 0 0,-1-3 1 0,1-1-6 16,-3-3-7-16,4-2-9 0,-1 0-14 0,-7-4-9 15,1-1-23-15,-3-1-29 0,-1-3-23 0,2-1-24 16,-3-3 2-16,0-2 18 0,-1-2 29 16,-3-1 37-16,-3-3 33 0,-1 1 32 0,0-3 23 15,-1 2 15-15,-8-5 12 0,-1-1 10 16,-3 0-20-16,0 3-4 0,-3 7-5 0,6 6-5 0,0 2 21 16,-1 2 7-16,2 3 5 0,4 0 5 0,0 1 4 15,3 3-8-15,1 0-8 0,1 0-15 16,0 0-16-16,0 0-2 0,1 0-6 0,1 0 1 15,4 0 5-15,0 0 4 0,2 0 7 0,3 0 4 16,-1 0 17-16,0 0 0 0,3 0-2 0,0 0 1 16,1 0-23-16,3 0 6 0,3 1 2 0,3 1 1 15,-2-1 5-15,6 0-1 0,-3-1 0 16,2 0 1-16,-2 0 4 0,-3 0-4 0,-1 0 3 16,-2 0 2-16,-5 0 2 0,-3-2 7 0,0-1 1 15,-3 0 1-15,-3-1-2 0,-1 1-6 16,0-2-6-16,-1 2-2 0,0-2-2 0,0-1-7 15,-1 1-3-15,-1 1-6 0,3-2-7 0,-3 1 2 16,1 1-2-16,-1 0 0 0,1-1 3 0,-1 0-9 16,0 1-2-16,1 0 0 0,0 2 2 0,-1 0-1 15,0 0 3-15,0 2-6 0,0 0-9 16,0 0 6-16,0 0-6 0,0 0-6 0,0 0 3 16,-1 6-6-16,-1 1 8 0,-3 4 10 15,2 3 4-15,0 4 1 0,-3 1-1 0,1 5-1 0,-3 1-8 16,0 1 10-16,3 2-3 0,-2-2 3 15,0 1 8-15,4-2-12 0,-3 0 2 0,3-2 0 16,1-1-3-16,0-2 4 0,0-3-1 0,1-2-1 16,-1-3-6-16,2-2 7 0,0-3 0 0,-1-1 8 15,1-3 12-15,0-1-10 0,0-2 4 16,0 0 1-16,0 0 5 0,0 0 2 0,0-2-4 16,0-4-7-16,0-3-14 0,0-2 4 0,1-4-2 15,-1-2 0-15,2-5 11 0,1 0-18 16,-2-5 3-16,2 0-3 0,0-4-8 0,4-1 12 15,-1-1 0-15,-1-2-2 0,3 1-1 0,1 0 2 16,-3 2-1-16,2 5 3 0,-1 0 5 16,-2 9-10-16,2 4-5 0,-5 3-10 0,3 4-15 15,-3 5 0-15,0 2 5 0,0 0 7 0,1 4 5 16,0 3 15-16,1 2-1 0,3 1 4 0,0 3 9 16,0 2-12-16,1 0 2 0,1 2-1 15,1-3-7-15,0-1 10 0,2 0 0 0,-2-2 1 16,3-2 1-16,2-1 0 0,-1-4-1 0,4-1 5 15,2-2 7-15,-1-1-10 0,1 0 4 0,-1-5-2 16,0-2-3-16,-1-3 15 0,-1-1-3 0,-1-2 3 16,-3 1 2-16,-3-3-5 0,1 1-1 0,-3-2 2 15,1 2 5-15,-2 0-9 0,-2 1-1 16,-2 3-3-16,2 0-14 0,-3 3 9 0,0 3-4 16,-1 3-12-16,-1 1-7 0,0 0-8 0,-1 5 4 15,-1 6 12-15,-2 3 17 0,1 7-3 0,-2 3 2 16,0 4-4-16,-1 3-9 0,1 3 12 0,2 0-2 15,2 1 2-15,1 0-1 0,0-1-6 16,1 1-5-16,2-10-7 0,3-1-12 0,-1-7-39 16,1-1-53-16,0 1-129 0,-3-9-306 15,0 0-1103-15</inkml:trace>
  <inkml:trace contextRef="#ctx0" brushRef="#br0" timeOffset="606572.7231">33428 14525 2889 0,'0'0'36'16,"0"0"-9"-16,0 0 24 0,0 0 18 0,0 0 0 16,0 0-8-16,0 0-40 0,0 0-42 0,0 0-42 15,0 0-29-15,0 0-58 0,0 0-280 0,0 0-1204 0</inkml:trace>
  <inkml:trace contextRef="#ctx0" brushRef="#br0" timeOffset="787020.0614">25339 16681 1512 0,'0'0'218'0,"0"0"-32"16,0 0-29-16,0 0 8 0,0 0 14 0,0 0 14 15,10-116-17-15,-1 102-22 0,0 3-28 16,-5 1-28-16,2 4-18 0,-3 4-29 0,-3 0-15 16,0 2-16-16,0 0-12 0,0 0-1 0,0 3-12 15,0 5 3-15,1 7 1 0,2 5 5 16,-1 5 3-16,-2 6 0 0,0 1 1 0,0 4-9 16,-3-1 8-16,-1 2-1 0,-4 2-1 0,1-2 10 15,-1 0-9-15,0 3 5 0,0-4-5 16,4 0-10-16,-3-3 6 0,4-1-1 0,-1-3 5 0,1-4-1 15,3-1 1-15,0-5-6 0,0-3-2 16,0-3 6-16,0-4-2 0,0-2 7 0,0-2-1 16,0-3 1-16,0-1 11 0,0-1 6 15,0 0 19-15,0 0 2 0,0-4 2 0,1-6-10 0,2-6-16 16,2-7-3-16,0-7-16 0,2-4 3 16,1-5 1-16,0-3-10 0,0-4 9 15,-1-3-4-15,0-2 1 0,-1-1-3 0,0 0-1 0,0-4 0 16,-2 0-4-16,0 0 9 0,-1-2-6 0,0 5 3 15,-2 3 0-15,1 8-5 0,1 6 5 16,-2 9-4-16,-1 8 5 0,0 6-2 0,1 8-1 16,-1 1-3-16,0 3-11 0,0 1 2 15,1 0-20-15,0 3 0 0,4 8 6 0,1 6-2 0,3 6 19 16,1 6 3-16,4 4 5 0,0 4 3 16,3 2-2-16,0 2 1 0,4-1-3 0,1-1 2 15,2-4-2-15,-1-1 3 0,4-2 3 0,-1-3-8 16,2-2 6-16,0-4-7 0,0-2 2 0,0-2 7 15,0-4-4-15,-4-2 4 0,1-3-4 16,-5-4 4-16,-3-3-1 0,0-2 4 0,-3-1 5 0,2-1-9 16,-2-7 12-16,3-5-4 0,-3-3-1 15,3-2 4-15,0-5-7 0,-2-2 1 0,1-5-1 16,-1 0 1-16,-1-4-2 0,0-3 1 16,-2-2 1-16,0 0-7 0,-2 0 7 0,-1 3-4 15,-1 6-2-15,-4 5 9 0,0 7-6 0,-2 7 1 16,-2 4-3-16,0 5 1 0,0 2-9 0,0 0-2 15,0 1-7-15,0 8-10 0,-2 6 9 0,-3 8 0 16,-1 12 12-16,-2 6 8 0,1 5-3 16,2 2 2-16,1 1-4 0,1 1 1 0,3-2 0 15,0 1-1-15,4 2 5 0,2-2-7 0,1-2 2 16,1-2-3-16,-1-5-1 0,1-4 7 0,1 0-3 16,-1-2 2-16,2-2-6 0,-1-5-5 15,-1 0 2-15,2-4-4 0,-1-2 0 0,1-3-25 16,1-1-36-16,0-3-48 0,1-7-68 0,1-2-82 15,-3-3-275-15,-4-1-1123 0</inkml:trace>
  <inkml:trace contextRef="#ctx0" brushRef="#br0" timeOffset="787239.2249">26626 16226 2878 0,'0'0'83'16,"0"0"-12"-16,0 0-28 0,0 0-22 0,0 0-8 15,0 0 7-15,0 0-3 0,0 0 13 0,0 0 4 16,0 0 1-16,0 0 1 0,0 0-10 16,-65 149-5-16,64-98-5 0,1 4-3 0,0 1-4 15,1-3-4-15,3-3-1 0,-1-2-5 0,-1-2 1 16,-1-1-5-16,-1-4-10 0,0 2-13 0,0-4-40 16,-3-1-51-16,0-5-75 0,-2-2-122 15,1-4-242-15,0-8-437 0,2-7-81 0</inkml:trace>
  <inkml:trace contextRef="#ctx0" brushRef="#br0" timeOffset="787434.1959">26835 16030 2265 0,'0'0'118'0,"0"0"-6"0,0 0-19 0,-31-124-43 16,25 106-8-16,1 5-12 0,0 5-5 0,2 2-6 15,2 2-17-15,1 3-20 0,0 1-41 16,0 0-23-16,1 6-11 0,8 5-11 0,1 2-7 0,6 2-76 16,2 3-222-16,-2-4-363 15,-6-5-149-15</inkml:trace>
  <inkml:trace contextRef="#ctx0" brushRef="#br0" timeOffset="787713.4329">27475 16176 2183 0,'0'0'197'0,"0"0"-106"0,0 0-15 0,0 0 11 16,0 0 17-16,0 0 4 0,0 0-21 0,0 0-13 16,0 0-14-16,0 0-6 0,0 0-11 0,-151-3-4 15,113 21 0-15,-1 7-4 0,-3 4 4 16,3 4-4-16,1 2-3 0,0 4-7 0,4 4-5 16,3 3 1-16,4 0-6 0,5 0 0 0,3-2-4 15,8-2-6-15,6-2 1 0,3-3 0 0,2 0 2 16,7-2 2-16,7-1-1 0,4-2-3 15,7-3-1-15,5-2-1 0,5 1-1 0,6-5 6 16,6-3-4-16,2-4-6 0,4-5 1 0,2-3-7 16,1-5 6-16,-3 0 4 0,-2-3-6 15,-3-3-8-15,-4-3-19 0,-7-4-19 0,-2-1-28 16,-5-2-46-16,-4-1-84 0,-4 0-232 0,-7 2-652 16,-5 3-439-16</inkml:trace>
  <inkml:trace contextRef="#ctx0" brushRef="#br0" timeOffset="788707.4216">24974 16936 3079 0,'0'0'63'0,"0"0"-16"0,0 0-35 0,0 0-18 16,0 0-16-16,0 0 4 0,112-120 23 0,-32 91 8 16,16-1 11-16,16 0 7 0,10 1 4 0,9 3 0 15,7 2-4-15,5 6-11 0,5 2-11 16,2 3-4-16,2 4-8 0,0 4 3 0,-4 1-1 15,-7 4-2-15,-13 1-1 0,-12 7-5 0,-16 4-13 0,-18 2-4 16,-18-1-10-16,-16 3-21 0,-19-3-29 16,-17 1-24-16,-12-1 2 0,-21-2 22 15,-18 2 37-15,-17-2 30 0,-16 2 9 0,-15-1 5 0,-13-2 7 16,-11-1 10-16,-8-1 15 0,-7 0 11 16,-4 0 13-16,-4-1 6 0,-3 2 5 0,2 1-1 15,0 1 3-15,6 2 2 0,7-1-5 16,13 1-2-16,16-2-8 0,17 1-7 0,18-3-10 15,19-1-12-15,18-3-4 0,11-2-10 0,9 0 2 16,1-2 9-16,11 1 3 0,10 2 5 0,17-1-3 16,14 2-2-16,18-3 1 0,16-2 1 15,16 0-2-15,15-2-2 0,13-5-7 0,9 0-9 16,7-1 2-16,1 3-5 0,0 3 2 0,-1 2 3 16,-4 0-3-16,-8 0 4 0,-12 7-8 0,-9 2-2 15,-16 2 2-15,-14-2-6 0,-15 2 0 0,-14-2-7 16,-13-4-6-16,-14 0 3 0,-12-3 0 15,-8 0 0-15,-7-2-6 0,-2 1-6 0,-12-1 2 16,-8 1 4-16,-13 2 4 0,-11-1-16 0,-8 0-12 16,-9-2-27-16,-9 0-19 0,-3 0-8 15,-6-1-3-15,-3-1-8 0,0-1-23 0,-2 2-56 0,4-1-138 16,19 0-287-16,22 2-865 0</inkml:trace>
  <inkml:trace contextRef="#ctx0" brushRef="#br0" timeOffset="790138.8207">422 17447 1784 0,'0'0'-126'0,"0"0"-236"15,0 0-317-15,0 0 62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6-19T14:50:46.0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3657 3499 142 0,'0'0'117'15,"0"0"-2"-15,0 0-42 0,0 0 39 0,0 0 34 16,0 0 42-16,0 0 4 0,0 0-17 0,13-126-27 16,-12 114-23-16,-1 2-4 0,0 3-14 0,0-3-5 15,0 2-20-15,-1-1-15 0,-4 1-2 0,1-1-4 16,-3 1 1-16,-1 0-5 0,0 1-12 15,-2 0-13-15,-3 1-12 0,1 2-7 0,-1 0-8 0,-4 3 2 16,2 1-1-16,-4 0 0 0,-1 5 3 16,0 4-4-16,-3 3 1 0,-2 5 2 0,-1 2-1 15,-1 4 1-15,-1 5 1 0,3 2 0 0,-3 3 4 16,2 4 6-16,3 2 3 0,1 0 10 16,4 6 1-16,2-4-5 0,2 1-9 0,3-3-9 15,3-1-5-15,4-2 0 0,2-2 3 0,2 1 1 16,0-3-2-16,5 0 2 0,2-3-3 15,3-1 0-15,3-3 1 0,2-4 0 16,-2-2 2-16,5 0 0 0,-3-7 2 0,3-1 2 0,1-3 3 16,0-4 2-16,0 0 4 0,-2-4 5 15,3 0 5-15,-1-2 3 0,0-5 1 0,3-3-2 16,-4 0 6-16,1-2 1 0,-4-4 0 0,2 2 0 16,-4-3-3-16,1 0-3 0,-4 0-1 0,-1 0-4 15,-1-1-2-15,-2 2-2 0,-1 2-1 16,-2 1 3-16,-1 4 1 0,-1 2 4 0,-1 2 1 15,0 3 0-15,0 0-4 0,0 2-10 0,0 0-7 16,0 0-6-16,0 0-8 0,0 0-5 0,0 2-7 16,0 0-8-16,0 3-6 0,0 4 6 0,-1 7 8 15,0 5 8-15,-1 4 8 0,0 1-3 16,2 2 1-16,-1 0-1 0,1-1-1 0,0 1 1 16,0-1 1-16,0 0-2 0,0 0 1 15,0-1 2-15,0-2-1 0,0-1 1 0,0 0 3 0,0-3-4 16,3-2-2-16,-2-2 1 0,0-2-5 15,0-1 3-15,-1-1 1 0,1-1-2 0,-1-2-6 16,0-2-25-16,2-3-27 0,-2-1-34 0,1-3-33 16,0 0-25-16,1 0-20 0,1-1-53 15,1-8-160-15,1 3-416 0,-1 0-592 0</inkml:trace>
  <inkml:trace contextRef="#ctx0" brushRef="#br0" timeOffset="343.5564">4278 3374 1761 0,'0'0'179'0,"0"0"-11"0,0 0-13 16,0 0 5-16,0 0 7 0,0 0 3 0,0 0-25 16,0 0-35-16,0 0-31 0,0 0-24 0,0 0-24 15,0 0-10-15,0 0-8 0,0 0-11 0,-34-114-6 16,28 118-5-16,-4 6-4 0,-1 5 0 15,-4 8 6-15,0 4 4 0,-4 8 5 0,0 4 3 16,-2 4-2-16,-2 3 2 0,1 2-1 16,-1 2 2-16,1 0 1 0,1-2 0 0,4-1 1 15,2-2-4-15,4-3 1 0,4-5-3 0,4-2-2 16,1-2 2-16,2-3-4 0,4-2 2 0,4-2 2 16,2-2-2-16,5-3 2 0,2-2 0 0,2-2-2 15,3-5-1-15,-1-2 7 0,3 0 0 0,3-5 1 16,0-2 8-16,1-3-10 0,1 0-3 15,-3 0-9-15,-2-7-17 0,-1-1-26 0,-2-1-42 16,-4-3-65-16,-1-2-115 0,-5 2-277 0,-6 4-782 0</inkml:trace>
  <inkml:trace contextRef="#ctx0" brushRef="#br0" timeOffset="1042.3271">3840 3992 1069 0,'0'0'878'0,"0"0"-821"16,0 0-36-16,0 0 27 0,0 0 56 0,0 0 28 16,0 0 4-16,0 0-43 0,0 0-54 0,0 0-26 15,0 0-10-15,0 0 3 0,0 0 3 16,119-85 7-16,-79 68-4 0,5-2 4 0,2-2 0 16,-2 0-4-16,-1-3 9 0,-1 1 3 0,-2-2 5 15,-1-1 4-15,-4 1 2 0,-4 0-1 0,-4 2 0 16,-5 2 4-16,-5 3-1 0,-2 4 9 0,-7 1 7 15,-1 2 6-15,-4 1 10 0,1 2-3 16,-4 4-2-16,-1-1-8 0,0 2-7 0,0 2-10 16,0 0-12-16,0 1-7 0,0 0-16 0,0 0-10 15,-1 0-11-15,1 5-11 0,-4 4 6 16,1 6 3-16,-2 5 8 0,-2 6 11 0,0 6-2 16,-1 2 2-16,4 1 2 0,-3 3 1 0,5-3-1 15,-2-1 1-15,0 1-3 0,3-4-7 0,0 1 9 16,1-5-1-16,0 0 1 0,0-5 4 15,3-2-7-15,1-3 0 0,-1-3 0 0,0-4 2 16,1-4 0-16,-2-1 1 0,-1-3 2 0,-1-2-4 16,1 0 15-16,-1 0 8 0,0 0 10 0,1 0 16 15,-1-6-6-15,1-4-9 0,3-2-12 0,-1-9-10 16,-1-4-7-16,2-2 0 0,0-6-1 16,-2-1-6-16,3-4 6 0,-1-1-2 0,3-4 0 15,-2 0 5-15,2-2-7 0,-3 2 2 0,2 1-3 16,-2 7 2-16,1 4-1 0,-2 8-1 0,-1 9 2 15,-2 5-7-15,2 4 4 0,-2 4-4 16,0 1-8-16,0 0-10 0,0 0-26 0,1 7-6 16,0 7 11-16,2 6 15 0,2 7 21 0,1 8 8 15,4 0-1-15,0 2-5 0,4 0 7 0,2-2-1 16,2-3 3-16,0-2 3 0,2-3-4 0,1-1 2 16,0-3-2-16,0-4-2 0,2-1 1 15,-3-3 1-15,1-5 0 0,0-1-1 0,-2-4 6 16,-1-3 1-16,1-2 4 0,-2 0 6 0,2 0-3 15,-3-6 2-15,-1-2 1 0,-1-2-1 16,-3-1 5-16,0-4 1 0,-2-1-3 0,-2-3-6 0,1-2-4 16,-2-3-4-16,-2-1-5 0,-3-3 4 15,0-1-8-15,-1-2-5 0,0-1-6 16,0 0-9-16,-1 0-5 0,0 5-5 0,1 3-8 0,0 3-16 16,-1 6-29-16,1 5-65 0,0 6-148 15,1 3-238-15,1 1-432 0,1 0-416 0</inkml:trace>
  <inkml:trace contextRef="#ctx0" brushRef="#br0" timeOffset="1374.8933">5636 3370 2841 0,'0'0'126'0,"0"0"-81"0,0 0 9 16,0 0 25-16,0 0 19 0,0 0 14 0,-40-124-19 15,31 115-21-15,1 0-15 0,1 4-24 16,-1 1-10-16,0 2-14 0,1 2-8 0,-2 0 2 16,-5 3-8-16,0 9 0 0,-10 5 1 0,-2 7 5 15,-2 8-1-15,1 2 0 0,-2 2 1 0,2 5-9 16,2-1 8-16,3 0 0 0,3 2-1 0,3 0 4 16,5-4-3-16,1 1-2 0,5-4-2 15,5-2 0-15,0-1-1 0,5-4 1 0,5-1 1 16,2-3-1-16,6-1-1 0,0-1-1 0,6-4 4 15,1 0 2-15,1-4 2 0,1-3 1 0,2-3 0 16,-2-2-4-16,2-4-1 0,1-2-3 0,-5 0-5 16,0-1-11-16,-3-6-24 0,-3-1-46 15,2-4-78-15,-4-2-179 0,-4 1-630 0,-5 5-699 0</inkml:trace>
  <inkml:trace contextRef="#ctx0" brushRef="#br0" timeOffset="1562.5002">5266 3699 2612 0,'0'0'54'0,"0"0"-35"0,0 0 6 0,0 0 20 15,0 0 22-15,0 0 13 0,0 0-17 0,0 0-27 16,0 0-23-16,0 0-12 0,0 0-2 16,0 0 6-16,0 0 6 0,90 0-4 0,-58-3-5 0,3 0-10 15,3-1-33-15,0-1-91 0,1-4-218 16,-11 2-550-16,-10 2-694 0</inkml:trace>
  <inkml:trace contextRef="#ctx0" brushRef="#br0" timeOffset="2475.0753">6247 3639 2006 0,'0'0'19'0,"0"0"-5"16,0 0 24-16,0 0 38 0,0 0 52 16,-60-125 28-16,55 109 10 0,-3 2-13 0,3 4-26 0,1 3-16 15,2 2-20-15,1 3-24 0,1 1-23 16,0 1-21-16,0 0-17 0,0 0-17 0,0 0-20 16,0 3-21-16,0 4-2 0,0 5 12 0,0 6 18 15,-1 7 22-15,-1 4 2 0,-1 5 2 0,1-2 0 16,0 4 2-16,-2-1 6 0,1-2-4 15,1 0 0-15,0-2-2 0,1-4-2 0,-2 1 1 16,0-3 3-16,2-1-1 0,0-2 1 16,0-1-1-16,-2-7-1 0,1-3 0 0,1-3 3 15,1-2 0-15,-1-2 4 0,1-3 8 0,0-1 6 16,0 0 16-16,0 0 11 0,0 0 7 0,0 0 4 16,0 0 0-16,0 0 2 0,0-1-2 15,-1-2 1-15,1-2-18 0,0-3-20 0,-2-4-16 16,-3-3-18-16,1-6 4 0,-1 0 2 0,0 0 4 15,0-1-3-15,0-1-2 0,-2-3 2 0,2 1-1 16,-3 0 7-16,1-2-3 0,3 2-1 0,-4 1-2 16,1 1-4-16,2 0 6 0,0 7 1 0,0 0 1 15,3 2 2-15,-1 1-5 0,0 0 0 16,2 2 1-16,-1 0-2 0,0 0-1 0,0 2-2 16,2 1-4-16,0 1-1 0,0 0 2 0,0 2 0 15,0-1 0-15,0 0 0 0,0 0 0 16,0 1 0-16,0 0 2 0,0 0 2 0,0 0 1 15,0 2 1-15,0 0-2 0,2-1 0 0,-2 2-1 16,0-1 4-16,0 1 0 0,0 1-2 0,0 0 2 16,0-1-3-16,0 2 1 0,0 0 2 0,0 0-2 15,0 0 0-15,0 0-2 0,0 0 1 16,0 0 1-16,0 0 3 0,0 0 0 0,0 0 0 16,0 0 0-16,0-1-3 0,0-2 2 0,1 2 0 15,-1-3 1-15,1 2 1 0,-1 1-2 16,0-2-1-16,2-1 1 0,-2 2 2 0,0 0 2 15,0-1 3-15,0 2-4 0,0-1 2 0,0-1-1 16,0 2 2-16,0-1-1 0,0 1-2 0,0-2 0 16,0 2-5-16,0 0 4 0,0 1 0 0,0-1-1 15,0 0 2-15,0 1-5 0,0-1 1 0,0 1 1 16,0 0-2-16,0 0 3 0,0 0-3 16,0 0 0-16,0 0-4 0,0 0 1 0,0 0 3 15,0 0-1-15,0 0 1 0,0 0-2 16,0 0-3-16,0 0 0 0,0 0 1 0,0-2-4 0,0 2-5 15,0 0-14-15,0-1-32 0,0 0-30 16,0-1-46-16,0-1-98 0,2 1-184 0,3-2-596 16,-3 1-562-16</inkml:trace>
  <inkml:trace contextRef="#ctx0" brushRef="#br0" timeOffset="3076.3696">5970 3427 2540 0,'0'0'44'0,"0"0"-5"15,0 0 3-15,0 0 24 0,0 0 22 0,0 0 13 16,0 0-12-16,0 0-24 0,0 0-18 15,0 0-19-15,0 0-14 0,0 0-4 0,0 0-10 16,0 0-1-16,0-111 0 0,8 102 3 0,-1 2 0 16,1 1-1-16,0 0 1 0,-3 3-4 0,0-1 9 15,-3 1 5-15,3 3 3 0,-4-1 4 16,-1 1 1-16,1 0-1 0,-1 0 0 0,0 0 3 16,0 0-9-16,0 0-3 0,0 0-4 0,0 0-10 15,0 0 6-15,0 0 1 0,0 0-1 0,0 0 2 16,0 0-2-16,0 0-3 0,0 0 0 0,0 0 1 15,0 0-1-15,0 0-3 0,0 0-7 16,2 1-7-16,2 3 7 0,1 5 3 0,1 2 6 16,1 4 5-16,4 6-3 0,-1 3 2 0,2 3-2 15,2 3 7-15,-3 2-4 0,5 2-2 0,-1-1-1 16,5 2-3-16,0 1 3 0,3-3 0 16,5 0 2-16,-2-3 3 0,1 1-2 0,1-5 0 15,-6-1 2-15,4-3 1 0,-5-4-1 16,-3 0 0-16,-3-6-2 0,-3-1-3 0,-1-3 0 15,-2-2 3-15,-2-2 1 0,-4-2 4 0,1-2 2 16,-4 1 8-16,1-1 11 0,-1 0 12 0,0 0 12 16,0 0 5-16,0 0-2 0,0-3-2 0,0-4-11 15,3-6-15-15,-2-6-15 0,1-7-10 0,1-1-4 16,0-3 2-16,-1-1 1 0,-1-1-4 0,0-4-3 16,2 0-7-16,-1-2-5 0,-1 2-10 15,-1 2-1-15,0 6 0 0,0 1-14 0,0 9-14 16,0 3-22-16,-1 5-39 0,-3 3-53 0,2 5-106 15,1 2-244-15,1 0-440 0,0 1-465 0</inkml:trace>
  <inkml:trace contextRef="#ctx0" brushRef="#br0" timeOffset="3414.4958">6961 3280 2832 0,'0'0'93'0,"0"0"-73"16,0 0 26-16,0 0 26 0,0 0 28 15,0 0 4-15,0 0-27 0,0 0-25 0,0 0-21 0,0 0-16 16,0 0-11-16,0 0-12 0,0 0-8 16,0 0 3-16,-104-55 3 0,89 78 5 0,-6 4 4 15,0 5 1-15,-4 2 0 0,2 2 2 0,3 3 5 16,-1-1-4-16,1 1-1 0,4-1-4 0,2-2-2 15,4 0 2-15,2-5-1 0,5-2 3 0,1-1-4 16,2-1 0-16,0-2 2 0,4-2-1 16,5-1 1-16,1-1 0 0,4-4 2 0,2 0 0 15,3-2-1-15,2-2 0 0,0-3-1 0,3-2-2 16,4-2 3-16,1-3-4 0,0-2-9 16,1-1-22-16,0-1-43 0,-3-5-79 0,1-1-154 15,-8-1-408-15,-7 2-911 0</inkml:trace>
  <inkml:trace contextRef="#ctx0" brushRef="#br0" timeOffset="4115.9226">6670 3661 2603 0,'0'0'68'15,"0"0"-27"-15,0 0-2 0,0 0 23 0,0 0 13 16,0 0-4-16,0 0-36 0,0 0-36 0,0 0-18 15,0 0-4-15,0 0 7 0,0 0 9 0,0 0 4 16,146-53 3-16,-96 43-3 0,2 0 3 16,-1-2 0-16,-1-2-2 0,-2 0 2 0,-6 1-2 15,-2-1 0-15,-8 1 3 0,-1 1 0 16,-4 3-1-16,-7 2 2 0,-8 1 3 0,-3 2 1 0,-7 3 14 16,-1 1 9-16,-1 0 0 0,0 0-6 15,0 0-20-15,0 4-21 0,-1 3-5 0,0 2 7 16,-2 8 12-16,-3 4 15 0,3 1 7 15,-2 6-6-15,2-1-1 0,3-1-4 0,-1 1-4 16,1-3 0-16,0-1-1 0,0-2 2 0,2 0-1 16,0-1 0-16,3-4 3 0,-3-2-1 0,0 0 1 15,-1-4 0-15,3-1-2 0,-3-3 0 0,-1-3 0 16,1 0 5-16,-1-3 7 0,0 0 14 16,0 0 17-16,0 0 18 0,0 0 13 0,-1 0 9 0,-1-3 2 15,-4-3-24-15,-1-3-22 0,0-5-23 16,-4-4-21-16,-2-2 4 0,1-3-1 0,2-3 1 15,1-1 1-15,0-5-6 0,5-3-1 0,1-2-2 16,3-4-3-16,0-1 0 0,4-3-2 0,8 1-4 16,3-2 1-16,0 3 0 0,3 5 0 15,1 5 2-15,0 4-4 0,-4 3 2 0,4 4 0 16,-1 4-6-16,0 4-5 0,-3 5-5 0,3 5 1 16,-1 0 3-16,-1 4 2 0,3 0 0 15,-5 5-4-15,3 3 0 0,-6 8 5 0,-1 2 2 16,-1 5 4-16,-6 2 2 0,-3 3-1 0,0 2 4 15,-5 1 2-15,-10 3 3 0,1 2 4 0,-6 1 2 16,-2 1 1-16,-1-2-2 0,-1 0 3 16,2-2-2-16,-1-1 0 0,2-3 2 0,1-2 0 15,1-5-2-15,3-1-1 0,4-5-1 0,3-2-3 16,5-1 4-16,-1-2 0 0,4-2 0 0,1 0 4 16,0 0-1-16,7-1 3 0,2 3 4 0,4-1 2 15,4 0 4-15,5 2 1 0,2-2-1 16,5-1-6-16,3 2 0 0,4-3-2 0,-1 1 1 15,3 0 7-15,3-1-6 0,-1-1 0 0,-2 2-6 16,-3-4-10-16,-3 1-12 0,-3 0-35 16,-2-1-63-16,-6-1-108 0,-4 0-218 0,-5 0-554 15,-7-3-446-15</inkml:trace>
  <inkml:trace contextRef="#ctx0" brushRef="#br0" timeOffset="4881.3016">7902 3381 2190 0,'0'0'3'0,"0"0"-24"0,0 0-18 16,0 0 20-16,0 0 44 0,0 0 33 0,0 0 11 15,0 0-4-15,118-94-23 0,-112 91-20 0,0 1-12 16,-4 2-13-16,0 0-5 0,1 3 1 15,-1 5 7-15,0 6 17 0,-1 5 20 0,-1 9 12 16,0 7 17-16,-9 10 1 0,-2 5-3 16,-3 2 0-16,-3 3-16 0,-4-1-11 0,1-3-7 15,1-2-4-15,0-2-4 0,5-4 1 0,-3-4-5 16,6-4-3-16,1-4-7 0,5-5 3 0,-2-4-1 16,5-5-5-16,-3-5 6 0,4-3-5 0,0-4 3 15,1-2 9-15,0-3 11 0,0 0 18 0,0 0 15 16,0 0 5-16,1 0 0 0,0-2 1 15,3-1 0-15,-2-6-11 0,1-5-9 0,5-5-22 16,3-9-15-16,0-4-6 0,4-6-3 0,-1-2 1 16,3-4 0-16,-1-3 1 0,3-4-2 15,0 0 0-15,2-1 1 0,-3-1-3 0,1 9 9 16,-2 6-10-16,-2 7 1 0,-4 9 3 0,-2 7-12 16,-6 6 3-16,-1 5-7 0,2 3-15 0,-3 1-18 15,1 2 0-15,4 8 8 0,2 4 11 16,6 7 24-16,-2 4 0 0,6 5 0 0,-2 5 3 15,2 1-8-15,2 3 5 0,0-1 0 0,0 0 0 16,1-1 5-16,0-1-2 0,0 0 0 0,0-1 0 16,-1-1-5-16,4 1-17 0,-2-3-33 0,-1 0-64 15,-1-3-93-15,-4-3-165 0,-2-6-491 0,-9-7-732 16</inkml:trace>
  <inkml:trace contextRef="#ctx0" brushRef="#br0" timeOffset="5061.8355">8062 3863 2573 0,'0'0'-48'16,"0"0"-79"-16,0 0-25 0,0 0 0 0,0 0 52 16,0 0 63-16,147-67 18 0,-90 56 6 0,12-1 0 15,5 0 6-15,10-1-17 0,7 0-57 16,7 0-97-16,3-2-167 0,-25 4-287 0,-21 3-13 0</inkml:trace>
  <inkml:trace contextRef="#ctx0" brushRef="#br0" timeOffset="5596.0218">9904 3327 2688 0,'0'0'99'0,"0"0"-31"16,0 0-27-16,0 0 5 0,0 0 7 15,0 0 2-15,0 0-20 0,0 0-12 0,0 0-7 16,0 0-6-16,0 0 3 0,0 0-4 15,0 0-2-15,0 0 5 0,-106 112-1 0,105-82-3 16,1 0 0-16,0-1-1 0,2-1-4 0,3 0 2 16,2-3-1-16,1-2-1 0,-2 1 2 0,1-5 0 15,2-1 1-15,-2-1 2 0,-3-4-2 0,3-2 0 16,-4-4 0-16,-2-4 0 0,1-1 4 16,-2-2 11-16,0 0 9 0,0 0 17 0,0 0 14 15,0 0 12-15,0-1 5 0,0-5-15 0,-3-5-21 16,-3-4-18-16,0-7-20 0,-2-3-1 15,-3-4 3-15,2-2-1 0,-1-6 1 0,-2-1-3 16,2-2 4-16,1-2-4 0,-1 1 0 0,3 1 3 16,2-1-3-16,0 2 2 0,2 0-2 0,1 2-1 15,1 3-1-15,1 4 2 0,0 6-2 16,0 5 0-16,0 7 2 0,2 4-5 0,-1 4-1 16,4 1-5-16,0-1-8 0,5 2-1 0,8-3 0 15,4 2 4-15,5 2 1 0,6 1 0 0,5 4 0 16,3 7 1-16,2 6 3 0,3 6 3 0,-1 3 2 15,1 2-1-15,-2 3-3 0,-1 3 1 16,-5-1-2-16,-4 0 1 0,-4 2 1 0,-3-2 2 16,-6 2-4-16,-8-1 0 0,-5 0 3 0,-6-1-4 15,-2 1 2-15,-9-4-2 0,-4 2 1 0,-9-5 4 16,-5-1 2-16,-6-4 5 0,-5-1 0 16,-3-3 0-16,-1-5 0 0,-1 0-2 0,0-4-3 15,3 0 4-15,2-4 1 0,2 0-2 0,5-3 2 16,6-1-9-16,5-1-12 0,5 0-16 0,8-1-33 15,3-4-51-15,4-1-106 0,10-5-205 16,-1 2-621-16,-1 1-572 0</inkml:trace>
  <inkml:trace contextRef="#ctx0" brushRef="#br0" timeOffset="5859.7511">10952 3010 2758 0,'0'0'137'0,"0"0"-129"0,0 0-35 0,0 0-2 16,0 0 19-16,0 0 26 0,0 0 16 0,0 0 11 16,0 0 1-16,0 0-3 0,-133 99-12 0,110-71-10 15,0 1 0-15,0 5 1 0,2-2-3 16,4 2-3-16,-1-1-2 0,3-2-5 0,3 1 2 0,5 0-1 16,2 1-2-16,5-3-2 0,0 2 1 15,9-4-1-15,4 0 2 0,4-3-1 0,3 1 6 16,2-5-5-16,2-1 1 0,4-1 1 0,1-5-5 15,4 0 6-15,3-2-1 0,1-4-4 16,1-2-3-16,-1-4-7 0,-1-2-9 0,0 0-26 16,-5-3-44-16,2-5-102 0,-13 3-243 0,-5 0-1074 0</inkml:trace>
  <inkml:trace contextRef="#ctx0" brushRef="#br0" timeOffset="6418.6565">10634 3375 2997 0,'0'0'25'0,"0"0"-8"0,0 0 8 0,0 0 6 16,0 0 2-16,0 0-8 0,0 0-24 0,0 0-8 16,0 0-1-16,0 0 3 0,122-48 2 15,-71 40 0-15,9 2 1 0,2-4 0 0,6 1 1 16,-1-3-6-16,3 0-9 0,-7-2-15 15,-2-2-23-15,-6-1-20 0,-3-2-14 0,-6 0 3 0,-4 0 18 16,-8 2 24-16,-6 2 21 0,-6 1 19 16,-5 3 12-16,-5 0 22 0,-3 2 23 0,-4 1 22 15,-3 1 11-15,-1 2 1 0,-1-2-11 0,0 1-11 16,0 1-6-16,0 0-5 0,-2 2-6 0,1 1-7 16,-2 0-5-16,2 1-13 0,-2 0-9 15,2 1-8-15,0 0-13 0,-4 0 1 0,-1 0-2 16,-4 2-1-16,-2 4 5 0,-4 2-2 0,-1 5 1 15,-3-1 2-15,-1 6 1 0,1 2 1 16,-3-1 1-16,4 2-2 0,2 0-4 0,3 0 3 16,3-3-2-16,5-2 1 0,2-2 2 0,1 2-4 15,3-3 0-15,0 3 0 0,5-1 4 0,2-1 3 16,3 3 2-16,5-1 2 0,3 0-3 0,3 0 1 16,3 1-2-16,-1 0-1 0,3 1 5 15,-1 0-5-15,1 1-2 0,-2 0 2 0,-2 2-3 16,0 0 1-16,-3-2 1 0,-2-2-4 0,-5 2-2 15,-3-4-1-15,-3-2-1 0,-4-1-2 0,-2-3 2 16,0-2-2-16,-4-1 2 0,-5 0 5 0,-6-1 0 16,-1 1 9-16,-5-2 1 0,-4-1-1 15,-4-2 1-15,-2-1-3 0,-2 0-2 0,-1 0 1 16,-3 0 1-16,3-4-8 0,0-1-7 16,3-1-15-16,3 1-24 0,3-3-28 0,3-2-63 15,5 1-127-15,2 1-443 0,8 2-907 0</inkml:trace>
  <inkml:trace contextRef="#ctx0" brushRef="#br0" timeOffset="7202.5433">12052 3132 1960 0,'0'0'843'0,"0"0"-778"16,0 0-33-16,0 0-16 0,0 0-6 0,0 0-1 15,0 0-6-15,0 0-16 0,0 0-21 16,0 0 6-16,0 0 5 0,0 0 9 0,0 0 21 15,0 0-3-15,-39 127-3 0,38-85 4 0,1 2 1 16,0 2-2-16,3-2 0 0,5 1-2 0,0-4-2 16,3-2 2-16,-3-3 0 0,2-5 1 0,-2-5 1 15,-1-3 1-15,-2-4-1 0,0-5 2 16,-1-5 0-16,-3-2 5 0,-1-2 5 0,1-4 13 16,-1-1 23-16,0 0 25 0,0 0 22 0,0-1 5 15,-1-5-20-15,-2-2-25 0,-3-7-26 16,2-2-19-16,-4-5-5 0,2-1-1 15,-3-4 0-15,2-1-1 0,-2-7 2 0,-1 2-3 0,1-5-1 16,-1 0-2-16,1-3 3 0,-2-1-4 0,1 1-2 16,-1-1 3-16,1 5 1 0,1 1 4 15,2 4-1-15,1 3-1 0,2 6-3 0,0 4 1 16,3 6 1-16,1 5-3 0,0 2-2 0,0 2-9 16,0 3-7-16,3 1-6 0,0 0-5 15,3 0 3-15,6 0 3 0,3 0 0 0,3 4 3 16,6 4 1-16,3 4 5 0,6 5 5 0,2 3 4 15,4 3 0-15,5 2-1 0,1 4 0 0,1 1-1 16,-1 2 3-16,-1 0 2 0,-2 1-1 0,-5 0-2 16,-5 1-1-16,-4 0-3 0,-8 0-4 0,-9-4 3 15,-5 1-6-15,-6-4-3 0,-5 0 0 0,-9-3-3 16,-9-1 4-16,-7-1 5 0,-6-4 1 16,-5-1 4-16,-3-2 0 0,-3-1 0 0,-1-4 2 15,0 0-2-15,2-5-4 0,1 1-13 0,7-2-25 16,5-3-31-16,6-1-39 0,7 0-66 15,5-1-172-15,7-3-547 0,4 1-568 0</inkml:trace>
  <inkml:trace contextRef="#ctx0" brushRef="#br0" timeOffset="9434.0092">12312 3045 250 0,'0'0'547'0,"0"0"-303"0,0 0-57 0,0 0 1 16,0 0 37-16,0 0 11 0,0 0-29 15,0 0-33-15,0 0-41 0,0 0-26 0,0 0-2 16,0 0-13-16,0 0-1 0,0 0-6 0,13-71-10 16,-14 70-8-16,0 0-16 0,0 1-18 15,-2 0-10-15,1 0-16 0,-3 0-10 0,-6 3-10 16,-2 5-3-16,-8 5 1 0,-5 5 6 0,-3 5 11 15,-4 6-1-15,-5 6 4 0,2 4 4 0,-1 1-2 16,3 3 7-16,2-2 1 0,2 1 1 16,1-2-2-16,3-1 1 0,4-2-3 0,3-2-3 15,3 0 9-15,2-3-9 0,2-1 0 0,2-2-1 16,5-2-6-16,1-3 3 0,4-1 0 16,0-1 0-16,6-2 0 0,4-1 1 0,4-1 3 15,5-2 3-15,3-2 5 0,7-4 1 0,2-2 5 16,4-2 0-16,4-5-3 0,5-1 3 0,1-2-3 15,2-7 1-15,-2-1-1 0,1-4 0 16,-5-2-4-16,-4-2 2 0,-3-1 3 0,-1-3 1 16,-5-3 3-16,-2-4 0 0,-1-1-5 0,-4-5-3 15,-5 0-3-15,1-4-4 0,-6 0-3 0,-2 1 0 16,-2 1-4-16,-3 1-2 0,-4 4 3 0,0 3-4 16,0 4 2-16,-4 3 0 0,-3 3-9 15,3 2 7-15,-1 3-4 0,-1 2 2 0,1 2 5 16,0 3-4-16,0 1 0 0,2 3-2 0,-1-1 4 15,3 0-2-15,0 2 0 0,0 1 2 16,1 1-9-16,0-1 9 0,-1 1-1 0,1-1 0 16,0-1 4-16,0 2-3 0,0 0 1 0,0 0 0 15,0-1 4-15,0 1-4 0,0 0 1 0,0 0 2 16,0 0-4-16,0 0 2 0,0 0-1 0,0 0-3 16,0 0 3-16,0 0-5 0,0 0-2 15,0 0-8-15,0 1-4 0,0 3-13 0,0 4-1 16,-4 5 9-16,-1 8 3 0,0 6 18 0,-2 4 2 15,-2 3 0-15,0 0 0 0,-2 0-1 16,1 2 0-16,0 0 0 0,-1-2 0 0,3 0 0 16,1-2 1-16,2-2 1 0,-3-3-1 0,6 0 0 15,-2-5-1-15,1-3-1 0,1-2 1 0,1-4 1 16,1-5-1-16,0-1 1 0,0-2 0 0,0-2 1 16,-1-3 4-16,1 0 3 0,0 0 8 0,0 0 5 15,0 0 0-15,-2 0 6 0,2 0 2 16,0-2 7-16,-1 2 6 0,1-1 2 0,-1-3-1 15,-2-4-13-15,1-5-11 0,-3-8-14 0,-1-3-4 16,-1-3 0-16,2-6 0 0,0-1 0 0,3-3-4 16,2-5-5-16,0-3-1 0,1-2 0 15,8-1 1-15,0-2 3 0,4 1 0 0,1-2 0 16,2 2-6-16,2 3 3 0,2 7-2 0,-1 6-1 16,-1 8 2-16,-1 2-3 0,1 6-2 15,3 0-1-15,-1 3-3 0,2 3-2 0,5 1 2 16,-2 4 3-16,2 1-1 0,1 3 6 0,-2 2 3 15,1 0-6-15,-5 2-2 0,-1 5-2 16,-1 6-5-16,-3 2-1 0,-4 4-3 0,-4 2-2 16,-6 4-1-16,-1 3 5 0,-2 3 9 0,-9 0 2 15,-7 4 2-15,-4-1 2 0,-5 0-1 0,-5 1 4 16,-4-2 4-16,-2-1-1 0,-3-3 0 0,-1-1 2 16,3-4-2-16,4-1 2 0,1-3 1 0,3-3-1 15,5-2 1-15,3-1-1 0,5-2-2 16,1-3 0-16,5 0 1 0,4-2-1 0,1 0-3 15,1-1-2-15,3 1-3 0,1 0-2 0,0 2 4 16,6 1 1-16,0 2 3 0,4-1 2 0,5 2 4 16,3-2-1-16,7 3 3 0,3 0 1 15,5-3-1-15,3 0 0 0,2 1-4 0,4-2 2 16,2 0-1-16,2-1 1 0,1 0 2 0,-1 0-4 16,1-3-2-16,0 1 2 0,-4-1-4 0,-6 0-5 15,-5-2-19-15,-7 1-59 0,-3-2-78 16,-3 0-115-16,-9-2-265 0,-1-1-1063 0</inkml:trace>
  <inkml:trace contextRef="#ctx0" brushRef="#br0" timeOffset="9662.4828">13222 3041 1715 0,'0'0'1062'16,"0"0"-1021"-16,0 0-22 0,0 0-10 15,0 0-20-15,0 0-17 0,0 0 5 0,0 0 9 16,0 0 20-16,0 0 23 0,0 0-3 16,-34 137-4-16,34-94-1 0,4 2-5 0,5 0-1 15,1-1 6-15,1 1 0 0,2-2-4 0,-2-1-1 16,-1-5-10-16,-1-4-3 0,-4-3-7 0,1-4-9 16,-4-6-28-16,0-2-55 0,0-5-101 0,-2-5-275 15,0-2-698-15</inkml:trace>
  <inkml:trace contextRef="#ctx0" brushRef="#br0" timeOffset="9814.0812">13235 2717 873 0,'0'0'373'0,"0"0"-454"15,0 0-172-15,0 0-44 0,0 0-74 16,0 0 127-16,0 0 244 0,0 0 0 0</inkml:trace>
  <inkml:trace contextRef="#ctx0" brushRef="#br0" timeOffset="10285.3394">13758 3011 23 0,'0'0'182'0,"0"0"114"16,0 0 78-16,0 0-1 0,0 0-32 0,0 0-97 0,-29 128-62 15,14-97-38-15,1 2-24 0,-2 2-20 0,1 0-23 16,-1 0-23-16,5 0-24 0,1-1-3 15,0 1 1-15,5-2 6 0,1-1-7 0,3-1-6 16,1-4-6-16,0-5-1 0,0 1-1 16,2-7-2-16,1-4-1 0,-2-3-5 0,2-2 3 0,-2-3 3 15,-1-2 4-15,0-1 18 0,0-1 20 16,1 0 31-16,-1 0 28 0,0 0 16 0,0-3 11 16,0-2-16-16,0-4-39 0,-1-7-36 0,0-5-30 15,-2-7-19-15,2-2 4 0,-2-4 7 0,2-5-10 16,0 0-1-16,1-4 2 0,0-2-1 15,2-3 0-15,6-3-2 0,4-3-4 0,2 0-7 16,2 0 6-16,3 6-2 0,1 5 3 0,-1 7 4 16,-4 8-8-16,3 5-4 0,-6 5-4 15,4 6-10-15,-3 4 2 0,-2 2 0 0,3 3-2 16,0 2-2-16,-1 1 1 0,3 1 2 0,-1 8 3 16,2 1 10-16,0 4-4 0,-1 3 3 0,3 5 3 15,0 1 1-15,-3 2 4 0,-1 2 0 16,-4-1-2-16,-2 0-1 0,-4 1 1 0,-1-1-1 15,-4 0-5-15,-1-2 7 0,-9 0-2 0,-6 1-1 16,-4-4 10-16,-7 0-4 0,-3-2 5 0,-4-2 7 16,0-2-5-16,-2-1 2 0,3-3-3 0,2 1-1 15,1-3-1-15,7-1-3 0,3-1-26 16,4-2-41-16,7-2-62 0,4 0-86 0,5 1-91 16,0-3-83-16,2 0-222 0,5-1-759 0</inkml:trace>
  <inkml:trace contextRef="#ctx0" brushRef="#br0" timeOffset="10561.7202">14179 3155 1828 0,'0'0'234'0,"0"0"-79"15,0 0-11-15,0 0 32 0,0 0 25 0,0 0-14 16,122-72-45-16,-109 66-44 0,1-1-30 0,0 0-21 16,-2 2-10-16,-2 0-11 0,1 2-7 15,-2 1-6-15,-1 0-9 0,-4 2 1 0,3 0-2 16,-5 0-3-16,1 0 1 0,3 2-6 0,-3 2 0 15,4 5 0-15,0 1 3 0,-1 4 0 0,2 4 1 16,-1 2 3-16,-2 2-6 0,4 0 5 0,-2 3 0 16,-3-1 4-16,3 0 1 0,-3 0-1 0,3-1-1 15,-4 1-4-15,3-1 2 0,-3 0 0 0,-1 0 0 16,2 2 0-16,-4-2-4 0,0-1 2 16,0 1 1-16,-2-2-3 0,-2 1 1 0,0-3-12 15,-3-1-17-15,-2 0-37 0,3 1-57 0,0-3-86 16,-1-3-195-16,4-2-581 0,-1-5-571 0</inkml:trace>
  <inkml:trace contextRef="#ctx0" brushRef="#br0" timeOffset="10785.9525">14545 2610 1903 0,'0'0'1171'0,"0"0"-1156"0,0 0-10 16,0 0 0-16,0 0 13 0,0 0 18 0,0 0 10 16,0 0-7-16,0 0-15 0,0 0-45 0,0 0-34 15,0 0-3-15,0 0 6 0,-76-87 30 0,95 103 16 16,6 2-48-16,0 3-108 0,-4-5-296 0,-5-4-1135 16</inkml:trace>
  <inkml:trace contextRef="#ctx0" brushRef="#br0" timeOffset="11218.9754">14934 3178 1034 0,'0'0'183'0,"0"0"-8"0,0 0 27 15,0 0 36-15,0 0 24 0,0 0-23 0,0 0-49 16,0 0-50-16,0 0-44 0,0 0-25 16,0 0-18-16,0 0-11 0,0 0-10 0,0 0-11 15,11-37-16-15,-11 39-19 0,0 1-23 0,0 3-1 16,-2 8 8-16,-1 4 14 0,-3 3 23 16,2 5-3-16,-2 3 1 0,-2-1 4 0,4 2-3 15,1 0 1-15,-2 0 1 0,4-1-4 0,1-2 0 16,-1 0 1-16,1-3-2 0,0-1 3 15,0-3 5-15,0 0 1 0,0-4-3 0,1-2-9 16,-1-3-41-16,1-4-96 0,-1-2-244 0,0-1-815 0</inkml:trace>
  <inkml:trace contextRef="#ctx0" brushRef="#br0" timeOffset="12227.4972">15067 2838 2281 0,'0'0'-68'0,"0"0"-161"0,0 0-76 15,0 0 10-15,0 0 65 0,0 0 160 0,0 0 81 16,0 0 4-16,0 0-5 0,0 0-6 0,133 106-28 16,-98-86-76-16,-2-1-83 0,0-1-44 15,-1-1 5-15,-2-4 66 0,-2-3 83 0,-6-2 65 16,-1-4 55-16,-3-1 71 0,-7-2 96 0,-2-1 108 15,-7 0 77-15,3 0 29 0,-5 0-25 16,0 0-87-16,0 0-89 0,-5 0-80 0,3 0-59 16,0 0-39-16,-5 0-25 0,-1 0-20 0,-4 4-10 15,-3 2-3-15,-6 5 5 0,-5 5 4 0,2 3 0 16,-3 5 2-16,-1 1 3 0,4 2 4 0,0 3-7 16,1-1 1-16,3 0-2 0,5 0-6 0,3-3 8 15,3-1-1-15,1 0-3 0,6 0 1 0,2-1 1 16,1-1 0-16,8-1-6 0,1-3 2 15,2-2 3-15,5-2 3 0,0-5 12 0,3-2 2 16,4-5-1-16,-1-3 0 0,-1 0 4 0,4-4 2 16,-2-5 3-16,-3-4 10 15,-1-2 3-15,0-3-3 0,-3-1-1 0,-3-5-5 0,-2-1 3 16,-1-3-8-16,-2-3-8 0,-1-3-10 0,-1 1-14 16,-5-2 2-16,-1 0-7 0,-1 2-3 15,-1 0-7-15,-6 5-9 0,2 2 3 0,-2 4-3 16,-1 6 1-16,3 4-3 0,-3 2-5 0,0 3-14 15,5 5-12-15,-2 1-17 0,2 1-18 0,2 2 1 16,0 5 4-16,1 1 18 0,0 2 17 16,1-1 11-16,6 0 13 0,-1 1 8 0,4 1 12 15,4-1 14-15,-1-1 3 0,1-2 5 0,3-1-1 16,-3-1 2-16,3-2 5 0,-4-1 16 0,1-2 18 16,-1 0 18-16,-3 0 15 0,1 0 0 0,-1 0-6 15,-1 0-15-15,-1 0-16 0,-3 1-12 0,2 1-15 16,-2 1-6-16,1 3-3 0,-3 3-1 15,4 4 8-15,-4 3-1 0,4 2 6 16,-3 3 0-16,1 1-2 0,-2 1 0 0,2 1-3 0,-2 1 3 16,-1 0-2-16,0 2 0 0,4-2-1 0,-3 0-8 15,2 0 1-15,-1-2 2 0,-1-1 1 16,3-2 0-16,-3-1-1 0,5-2-4 0,-5-3 3 16,4 0 5-16,-4-5-4 0,3-4 4 0,-4 0 1 15,-1-3 1-15,0-1 23 0,-1-1 23 16,3 0 22-16,0-8-4 0,-1-1-20 0,0-8-25 15,4-3-25-15,-4-5 3 0,1-5-5 0,1-2 1 16,-1-1 1-16,-1-3-7 0,4-2 6 16,-1 0-3-16,3-2-3 0,2-1 6 0,1 0-4 15,0 1 0-15,-1 5 3 0,0 4 3 0,-3 8 7 16,-4 7 2-16,1 6 1 0,-2 4-10 0,-2 3-4 16,1 3-12-16,-1 0-10 0,1 0-17 15,-1 0-23-15,1 3-15 0,0 5 7 0,5 5 24 16,-1 6 19-16,4 7 25 0,2 5 4 0,5 1-10 15,-1 2 7-15,4-4-2 0,2 2-1 0,0-4 6 16,6 0-4-16,0 0 0 0,1-3 1 16,6 0 1-16,0-2 1 0,6-2 2 0,-1-3-1 15,-2-4-4-15,-3-3 11 0,-5-7 4 0,-4-4 11 16,-5 0 9-16,1-4-3 0,-1-7 0 0,-2-2-4 16,0-1 3-16,-4-5-6 0,-2-2-4 0,0-2 0 15,-5-2-15-15,1-4 4 0,-6-2-7 0,-2-4-8 16,0-5 1-16,-2-2-11 0,-7 1 1 15,-1-5-10-15,-1 5-7 0,-4 2-16 0,0 2-31 16,-4 2-53-16,-4 2-143 0,5 9-485 16,4 8-940-16</inkml:trace>
  <inkml:trace contextRef="#ctx0" brushRef="#br0" timeOffset="17056.8217">3514 4911 1310 0,'0'0'424'16,"0"0"-543"-16,0 0-8 0,0 0 33 0,0 0 53 16,0 0 89-16,0 0 15 0,152 12 2 0,-100-12 4 15,7 0-10-15,11-3-7 0,3 0-1 16,13-3-11-16,8 2 1 0,11-3 0 0,11 0-2 0,10-1 6 16,13-2-5-16,13-1 2 0,9 2 0 15,12-4-2-15,11 1 1 0,12-2-2 0,16 0 3 16,9-2-2-16,13 1-2 0,11 0-6 0,4 0-8 15,10 3-1-15,5-1-6 0,5 2 0 0,9 1 3 16,4 1 5-16,9 1 4 0,4-1 0 16,1 3-8-16,7-1-7 0,0 0-7 0,1 1 0 15,-2 0 0-15,-1 1 1 0,0 0 1 0,-4-1-2 16,-7 2 1-16,-2-1-2 0,-10 0 4 16,-8 2 2-16,-6 2-2 0,-13 0 4 0,-10 1-1 15,-11 0 0-15,-10 0 9 0,-12 0 0 0,-12 1-1 16,-13-1 2-16,-11 0-5 0,-15 0 0 0,-11 0-1 15,-14-3 2-15,-11 0 1 0,-13-1-3 0,-11 0-1 16,-14-1-6-16,-14 1 1 0,-14-2 0 16,-8 1 2-16,-14 0 6 0,-5-1 3 0,-13 0 12 15,-5-1 10-15,-4 0-1 0,-6-1-13 0,0-3-21 16,-6 1-23-16,-1-3-23 0,-9 1-10 16,-4-1-13-16,-5 2-12 0,-9 0-15 0,-4-1-25 0,-7 2-37 15,-4-3-64-15,-3 4-179 0,10 0-435 16,12 5-334-16</inkml:trace>
  <inkml:trace contextRef="#ctx0" brushRef="#br0" timeOffset="22198.3009">3732 6602 1825 0,'0'0'175'0,"0"0"17"0,0 0-3 16,0 0-7-16,0 0-31 0,0 0-34 16,0 0-28-16,0 0-24 0,0 0-21 0,0 0-17 15,0 0-14-15,0 0-10 0,-1-24-8 0,1 24-8 16,0 5 1-16,1 3 5 0,2 5 7 15,2 4 10-15,-1 2-2 0,3 3-2 0,-4 0 3 16,1 1-5-16,0 0 2 0,-1-1-2 0,-2-2-1 0,3 3 2 16,-2-3-2-16,2 1-1 0,-3-1-3 15,1-4 2-15,1 1-1 0,-1-3 2 0,0-2 2 16,2-2-4-16,-3-1 0 0,1-4 0 0,-1 0-2 16,1 0 1-16,-2-3-2 0,0 0-5 15,1-1-9-15,-1-1-13 0,0 0-18 0,0 0-22 16,0 0-24-16,0-1-50 0,0-3-173 0,0-1-435 15,0 1-784-15</inkml:trace>
  <inkml:trace contextRef="#ctx0" brushRef="#br0" timeOffset="22552.1297">3736 6252 2240 0,'0'0'91'0,"0"0"16"0,0 0 13 0,0 0 3 15,0 0-4-15,0 0-3 0,0 0-14 0,0 0-14 16,0 0-24-16,0 0-26 0,0 0-20 0,0 0-18 16,0 0-11-16,-33-53-5 0,45 53 2 0,6 5 0 15,6 4 8-15,9 3 4 0,6 4 1 16,6 7 2-16,1 4 1 0,5 4-1 0,1 6-1 15,-3 3-1-15,0 1 2 0,-8 0 2 0,-4 1-1 16,-4 2 1-16,-6-3 1 0,-3-1-3 16,-7 0 1-16,-5-4-2 0,-5-1-5 0,-5-1 4 15,-2 0-5-15,-2-1-7 0,-8-2 10 0,-5-1-2 16,0-2 0-16,-4-3 5 0,0-1-10 0,-3-2-5 16,1-2-5-16,1 0-9 0,-1-2-23 0,2-3-34 15,3-1-60-15,2-3-126 0,6-2-264 16,3-4-593-16</inkml:trace>
  <inkml:trace contextRef="#ctx0" brushRef="#br0" timeOffset="23420.2599">5122 6383 1705 0,'0'0'131'16,"0"0"45"-16,0 0-6 0,0 0 3 0,0 0-7 15,0 0-37-15,0 0-39 0,0 0-21 0,0 0-23 16,0 0-22-16,0 0-27 0,0 0-31 15,-20-51-3-15,22 60 6 0,3 7 8 0,3 5 23 16,1 7 0-16,3 5 1 0,0 2-1 0,2 5-1 16,-1 0 1-16,0 0 0 0,0 2 2 0,-1-5-1 15,2-1-2-15,-4-2 1 0,1-5-6 0,1 0 3 16,-2-3-1-16,3-2-3 0,-2-3 6 0,1-2 0 16,0-4 0-16,-2-3 4 0,0-3-1 15,1-3 3-15,0-4 5 0,-1-1 9 0,2-1 3 16,3-5 5-16,0-5 2 0,3-5-6 0,2-6 3 15,2-3-3-15,2-2-2 0,-1-2 2 16,-4-1 1-16,-3 0-1 0,1-3 0 0,-6 0 0 16,-1-3-2-16,-5 1-3 0,0 1-4 0,-4 0-10 15,0 4-2-15,-1 2-4 0,0 5-3 0,-1 6-5 16,-3 5-9-16,0 2-10 0,2 4-15 0,1 3-34 16,0 2-68-16,1 0-67 0,0 6-54 15,2 5-96-15,2-1-250 0,-2-4-713 0</inkml:trace>
  <inkml:trace contextRef="#ctx0" brushRef="#br0" timeOffset="23890.1613">6306 6381 2298 0,'0'0'63'15,"0"0"-16"-15,0 0 22 0,0 0 37 0,0 0 27 16,0 0-9-16,0 0-36 0,0 0-26 0,0 0-15 0,-64-121-11 16,54 115-11-16,1 4-10 0,0 0-17 15,-1 2-5-15,-1 0-8 0,-3 2-4 0,-2 4 5 16,-4 2-1-16,2 3 1 0,0 0 1 0,1 3-1 16,-1 0 0-16,1-1 3 0,3 3 1 15,2-1-4-15,1 0 4 0,2 1-2 0,2-3 0 16,4 1 6-16,0-1-7 0,3-1-1 0,0 1-1 15,0-3-6-15,5 1 8 0,4-2 2 0,1 1 7 16,3 1 4-16,4-1 4 0,3 0 1 0,2-1-6 16,1 2 0-16,4-1-7 0,0 1 1 15,2 1 4-15,-1 1-1 0,2 0 0 0,-1-1-1 16,-5 1-1-16,-1-1 1 0,-4 1-5 0,-3-1-6 16,-6 2-10-16,-3-2-7 0,-4 1-6 15,-3 0-2-15,0-2 6 0,-5 2 4 0,-3-1 13 0,-4-1 8 16,-5-1 8-16,-4 1 5 0,-4-2 0 15,0 0 5-15,-5-4 1 0,-1 0 3 0,0-1 3 16,1-3 2-16,1-1 2 0,0 0 0 0,5 0 1 16,0-6-1-16,4-1-3 0,4 0-6 15,3-2-14-15,4 1-26 0,3 0-58 0,5-3-84 16,1 2-155-16,2-1-406 0,4 3-607 0</inkml:trace>
  <inkml:trace contextRef="#ctx0" brushRef="#br0" timeOffset="24215.759">6875 6280 1919 0,'0'0'301'0,"0"0"-172"0,0 0-22 16,0 0 12-16,0 0 7 0,0 0-5 15,0 0-30-15,0 0-25 0,0 0-29 0,0 0-18 16,0 0-11-16,0 0-12 0,0 0 3 0,0 0-5 15,-114-37 1-15,96 52 2 0,-2 4 1 16,1 0 0-16,-1 3 1 0,2 3 1 0,0 2-2 16,0 2 5-16,-1 0-3 0,3 4 0 0,2-3 1 0,2 0-5 15,3 1 1-15,4-2-1 0,2-1-2 16,3 1 1-16,1-4-1 0,8 0 0 0,3-3 2 16,4-1-1-16,5-2 4 0,1-2 5 0,7-2 4 15,3-2-1-15,6-2-2 0,1-3-4 0,0-4-9 16,0 0 1-16,2-4-9 0,-3 0-15 15,0-1-37-15,-5-5-90 0,-3 0-127 0,-3-1-277 16,-8 0-372-16,-9 2 1 0</inkml:trace>
  <inkml:trace contextRef="#ctx0" brushRef="#br0" timeOffset="24965.7604">6538 6625 1623 0,'0'0'120'0,"0"0"-84"15,0 0-27-15,0 0 1 0,0 0 11 16,0 0 13-16,0 0 6 0,0 0-6 0,0 0 1 16,128-55-9-16,-90 45-6 0,2-2-5 0,2-1-3 15,3-1 4-15,-3 1 4 0,-2-1 3 0,-2 1 0 16,-2 0 6-16,-6 2 0 0,-5 1 4 15,-7 1 12-15,-1-1 14 0,-6 3 23 0,-3 3 20 16,-4 0 9-16,-1 3-5 0,-3 0-16 0,0 1-17 16,0 0-20-16,0 0-16 0,0 0-16 15,0 0-19-15,0 4-22 0,0-1-6 0,0 8 3 16,0 6 10-16,3 2 17 0,0 2 3 0,4 3-2 16,-2 1-1-16,6 0 0 0,-1 0-2 0,3-2-1 15,-2 0-4-15,-1-2 3 0,-4-3-1 16,1 1-1-16,1-4 2 0,-4-1-5 0,1-2 4 15,-3-3-1-15,-2-3-1 0,0-1 2 0,0-3-4 16,0-2 7-16,0 0 14 0,-5 0 16 0,1 0 3 16,-6-2-1-16,0-5-8 0,0-2-10 15,-4-4 10-15,-1-2 5 0,3-3 3 0,0-2 9 16,2 0-11-16,0-1-6 0,2-3-10 0,1-1-10 16,4-1 0-16,3-1-8 0,0-2 1 0,0-2-8 15,7 0 4-15,2-1 1 0,2 1 0 16,0 1 1-16,1 2-3 0,2 3-3 0,2 2 0 0,0 3 0 15,-1 3-3-15,5 4-2 0,-2 1-1 16,-3 4-2-16,4 1-1 0,0 2 2 16,-1 3-2-16,-4 2-1 0,4 0-3 0,-6 7-5 0,0 1-4 15,-3 3 2-15,-1 3 1 0,-4 3 2 16,1 1 5-16,-5 0-4 0,0 1 2 0,-7 3 4 16,-1-2 4-16,-3 1 4 0,-2 0 3 0,-4-1 0 15,0-1 2-15,0 0 2 0,-2-2 4 16,0-3 1-16,4 0 1 0,-2-1-1 0,5-2 3 15,-3 0 1-15,4-4 0 0,5 0 9 0,0 0-4 16,0-1 2-16,1 0-1 0,5-1-6 0,-1 1 4 16,1 0 0-16,0-1 2 0,1 3-1 0,7 0 0 15,-1 1 2-15,3 2 2 0,6-1 3 0,-3 1-4 16,5-2 0-16,1 2-2 0,2-1-5 0,2 1 5 16,3 0 0-16,-3 1 0 0,5-3-2 15,-4 1-3-15,2 0-2 0,-3-2 0 0,-3 0 4 16,-1 0-7-16,-5-1-4 0,3-1-6 15,-6 0-16-15,1 1-14 0,-2 0-39 0,-2-1-74 16,1 0-120-16,-6-2-299 0,-1 0-974 0</inkml:trace>
  <inkml:trace contextRef="#ctx0" brushRef="#br0" timeOffset="25600.9552">8609 6397 234 0,'0'0'50'0,"0"0"-3"0,0 0 107 15,0 0 119-15,0 0 95 0,0 0 33 0,0 0-98 16,0 0-121-16,0 0-115 0,0 0-76 15,0 0-17-15,0 0 10 0,0 0 22 0,-2 16 17 16,7 4-1-16,1 1-3 0,-2-1-5 0,3 1-2 16,-3-1-3-16,3-1-2 0,-4 0 6 0,3-2-5 15,-3-1-1-15,-1 0 0 0,1-1-3 16,0-2 2-16,-1-2-2 0,-1 0 2 0,-1-3 0 16,0-1 1-16,0-3 2 0,0 0 5 0,0-3 16 15,0 0 18-15,0-1 25 0,0 0 29 0,0 0 27 16,0-2-19-16,-1-5-28 0,-1-4-35 15,-1-3-41-15,-1-2 2 0,2-5 2 0,0-2-1 16,-2-4 1-16,2-1-9 0,2-1-1 0,-2-3-1 16,1 0-2-16,-1-1 7 0,-2-1-2 0,3 1 0 15,1 0-2-15,0 1 0 0,0 0-2 0,1 5-1 16,6 0 2-16,-3 6-5 0,3 2 1 16,0 4-4-16,-2 4-8 0,5 2 0 0,-1 2-3 15,1 1-4-15,3 2 0 0,3 2 3 0,3 1 3 16,0 1 2-16,3 0 7 0,1 6-3 0,-1 2-2 15,2 2-2-15,-2 2-12 0,-1 4-9 0,-2 0-17 16,-3 1-30-16,0 0-42 0,-3 2-71 16,-5-6-213-16,-4-3-791 0</inkml:trace>
  <inkml:trace contextRef="#ctx0" brushRef="#br0" timeOffset="25806.8161">8744 6567 1861 0,'0'0'79'0,"0"0"-15"16,0 0-10-16,0 0 6 0,0 0-4 0,0 0-9 15,0 0-28-15,0 0-14 0,0 0-7 0,0 0-2 16,122-41 0-16,-82 33-1 0,3 0 2 0,4-2-4 16,0 3-23-16,-2-2-69 0,-3-1-113 0,0 1-199 15,-12 0-261-15,-11 3-124 0</inkml:trace>
  <inkml:trace contextRef="#ctx0" brushRef="#br0" timeOffset="25987.4149">9390 6268 283 0,'0'0'672'0,"0"0"-108"16,0 0-131-16,0 0-115 0,0 0-84 0,0 0-65 15,0 0-54-15,0 0-36 0,0 0-36 0,0 0-21 16,0 0-14-16,0 0-5 0,0 0 5 0,0 0 1 16,-77 20 2-16,75 1 4 0,1-1-1 15,1 3-1-15,0 0-2 0,2 1-5 0,4-2-4 16,0 3 1-16,1-3-2 0,-3-1-2 0,4-2 3 15,-1-2-2-15,-3-2-4 0,0-1-5 16,1-1-12-16,-2-2-17 0,1-1-26 0,-1-3-49 16,-2-2-87-16,1-1-166 0,1 0-493 0,-1-3-504 0</inkml:trace>
  <inkml:trace contextRef="#ctx0" brushRef="#br0" timeOffset="26137.474">9352 6002 1767 0,'0'0'89'0,"0"0"-24"0,0 0-11 16,0 0-17-16,0 0-27 0,0 0-109 15,0 0-126-15,0 0-38 0,0 0-134 0,0 0-641 0</inkml:trace>
  <inkml:trace contextRef="#ctx0" brushRef="#br0" timeOffset="26685.8257">9243 6296 1741 0,'0'0'123'15,"0"0"-57"-15,0 0 7 0,0 0 41 16,0 0 44-16,0 0 19 0,0 0-17 0,0 0-30 15,0 0-24-15,0 0-16 0,0 0-17 0,0 0-14 16,0 0-13-16,-42-8-15 0,50-2-11 0,1-3-7 16,2-2 0-16,-2 0 6 0,-1-2 1 15,0 1 1-15,2-3-2 0,-1 0-3 0,0-3-1 16,1 0-4-16,-1 0-2 0,1 0-1 0,2 0-6 16,-1 1 0-16,0-2-2 0,4 5-1 15,-3 2 1-15,0 3-3 0,-2 2-1 0,-1 4-5 16,1 4-3-16,-1 2-3 0,-2 1-2 0,0 0 0 15,3 6-4-15,-1 6 0 0,-1 0 0 0,-2 6 1 16,1 2 3-16,-3 4 1 0,-2 1-2 16,-2 1-2-16,-4 2-1 0,-2 1-2 0,-7-2 4 15,0-2 4-15,-4 0 4 0,1-4 5 0,-3-1 4 16,-1 0-1-16,0-3 4 0,0-1 0 0,1-1 1 16,3-1 2-16,-1-3 3 0,3 0-3 15,0-3 2-15,4-1 2 0,5-2-3 0,-1-2 2 16,5-1-1-16,0-1-1 0,1-1 1 0,0 2 0 0,0-2-1 15,0 0-1-15,0 0-2 0,1 0-6 16,1 0 3-16,3 4 2 0,-2 1 0 0,3 4 7 16,0-1-4-16,3 2 0 0,2 2 2 0,4-1 0 15,-1 2-1-15,6 1 2 0,-1-1 2 16,3 3-3-16,4-1 2 0,-1-1-1 0,5 3-4 16,0-2 3-16,2 1-1 0,-2-2-2 0,1 2 4 15,-4-2-9-15,-4-2-10 0,-1-2-25 16,0 1-60-16,-5-3-107 0,-5-1-238 0,-3-4-937 0</inkml:trace>
  <inkml:trace contextRef="#ctx0" brushRef="#br0" timeOffset="26905.2393">9832 6279 2584 0,'0'0'115'0,"0"0"-31"0,0 0-41 15,0 0-19-15,0 0 2 0,0 0 3 0,0 0 1 16,0 0 3-16,0 0-4 0,0 0-5 0,0 0-8 16,0 0-5-16,-20 121-7 0,30-99-3 15,0 4-2-15,1-4-5 0,1-1-5 0,-2-1-15 16,-2-2-33-16,1 0-72 0,-3-2-136 0,-3-6-436 16,-2-2-866-16</inkml:trace>
  <inkml:trace contextRef="#ctx0" brushRef="#br0" timeOffset="27056.5102">9851 5998 1859 0,'0'0'126'0,"0"0"-80"0,0 0-32 16,0 0-19-16,0 0-73 0,0 0-63 0,0 0-40 15,0 0-19-15,0 0-14 0,0 0-107 16,0 0-423-16,0 0 583 0</inkml:trace>
  <inkml:trace contextRef="#ctx0" brushRef="#br0" timeOffset="27346.7107">10374 6158 2329 0,'0'0'115'0,"0"0"5"0,0 0 22 15,0 0 9-15,0 0-4 0,0 0-19 0,0 0-43 16,0 0-22-16,0 0-15 0,0 0-18 0,0 0-16 15,0 0-11-15,-116-95-4 0,105 105-2 16,-3 7 4-16,-1 4-2 0,-2 3 1 0,2 4 2 16,-2 2-8-16,2 2 5 0,-3 0 0 15,6-1-1-15,-1 1 5 0,2-2-3 0,4 1-1 16,1-2 1-16,4-1 4 0,2-4-5 0,4 0-1 16,4-3 5-16,4-2-9 0,5 0 9 0,1-4 0 15,5-3-1-15,4-3 2 0,4-2-2 0,1-2-1 16,3-3-2-16,2-2-1 0,3 0-5 15,-2-1-8-15,-3-5-22 0,1-1-45 0,-5-1-59 16,-4 0-102-16,-2-1-196 0,-9 0-499 0,-3 4-535 0</inkml:trace>
  <inkml:trace contextRef="#ctx0" brushRef="#br0" timeOffset="27523.8838">10146 6426 1332 0,'0'0'744'0,"0"0"-609"0,0 0-17 0,0 0 22 15,0 0 7-15,0 0-9 0,0 0-46 16,0 0-48-16,0 0-25 0,0 0-10 0,0 0 2 16,0 0-6-16,0 0 2 0,0 0-5 15,142-26-2-15,-101 21-2 0,0 1-21 0,0 1-36 0,-1-4-123 16,-2 3-264-16,-12-1-572 0,-8 1-195 16</inkml:trace>
  <inkml:trace contextRef="#ctx0" brushRef="#br0" timeOffset="28223.7219">10801 6233 1624 0,'0'0'274'0,"0"0"-73"0,0 0-82 0,0 0-15 0,0 0 11 15,44-118 4-15,-40 106-1 0,-4 2-4 0,0 3-3 16,0 3-9-16,0 1-18 0,0 2-18 0,0 1-26 15,0 0-34-15,-3 6-19 0,0 6-8 16,-3 8 7-16,0 6 10 0,1 5 8 0,-1 3 1 16,3 3-3-16,3 0 0 0,0 0-5 0,4 1 2 15,3-3 1-15,-1 0 0 0,-2 0 2 16,2-6-2-16,-1-1 1 0,-4-3 0 16,2-5-3-16,-2-3 2 0,0-6 0 0,1-2 0 0,-1-6 2 0,-1 0 3 15,0-3 13-15,0 0 21 16,0-3 21-16,0-5-7 0,0-4-12 0,0-6-19 0,0-4-21 15,0-3 3-15,0-4 4 0,-3 0 0 0,-1-4-3 16,0 0 1-16,1-2-1 0,-3 1-2 16,4-2 4-16,-3 0-3 0,2 1-2 15,1 0 0-15,-1 4 0 0,1 3 1 0,2 8 0 0,0 5 0 16,0 5-4-16,0 6-3 0,0 2-11 16,0 2-20-16,3 0-4 0,3 8 2 0,2 6 9 15,5 3 17-15,3 5 7 0,3 3 0 0,3 0 0 16,3 3 1-16,4-2 0 0,3 2 0 15,3-2 2-15,3-2 0 0,3-2 2 0,2-2 0 16,0 0 1-16,0-4-2 0,-2-3 0 0,-3-2 0 16,-2-3 0-16,-6-5 3 0,-5-1 0 0,-4-2 4 15,-3-3 2-15,-6-4 4 0,-4-3 6 0,-4-2 0 16,-3-2-3-16,-1-4-4 0,-6-1-7 16,-5-2-4-16,-7-2 0 0,-3 0-4 0,-2-1 0 15,-2 1 1-15,0 0-4 0,0 0-1 0,4 1-4 16,1 1-6-16,4 4-4 0,2 2-10 0,6 4-15 15,3 4-31-15,5 1-71 0,0 3-95 16,7 3-115-16,6 0-267 0,0 0-314 0,-5 2 95 0</inkml:trace>
  <inkml:trace contextRef="#ctx0" brushRef="#br0" timeOffset="28755.8507">11923 6060 1993 0,'0'0'196'0,"0"0"-24"15,0 0-3-15,0 0 11 0,0 0-5 0,0 0-32 0,0 0-36 16,0 0-25-16,0 0-20 0,0 0-9 16,-120-121-15-16,111 120-15 0,2 1-10 0,2 0-12 15,-2 8-5-15,1 5-2 0,0 4 1 0,-1 3 4 16,4 4 1-16,-3 2 1 0,2 3-1 16,4 2 0-16,0 1-1 0,0-2 2 0,1 0 1 15,3-1-1-15,2 0-2 0,1-2 1 0,1-4-3 16,-2 0 3-16,3-2 1 0,-2-4-3 0,-2-1 1 15,2-5-1-15,-5-5 0 0,2 1 3 16,-3-5 3-16,1-2 0 0,0 1 5 0,-2-1 9 16,0 0 10-16,0 0 15 0,0-1 7 0,0-5-7 15,0-3-12-15,0-5-16 0,-5-2-11 0,0-3 2 16,0-3 2-16,-2 1-3 0,-1-1-1 16,-2-2-3-16,1-1-3 0,2-3 4 0,-1-1 0 0,0-1 0 15,0-1 2-15,3 0-4 0,0 2 3 16,2 3-1-16,2 5 0 0,0 4 0 0,1 5-2 15,0 5-2-15,0 2-3 0,0 3-5 0,1 1-7 16,3 1-3-16,5 0 4 0,3 1-1 16,7 6 6-16,4 1-1 0,4 6 3 0,5 3-2 15,3 7 2-15,1 1 0 0,3 2-4 0,2 4 5 16,-3-2 1-16,1 0 1 0,0 1 3 0,-1-2-5 16,-3-1-2-16,-5-1-8 0,-6-2-8 15,-6-1-9-15,-6-3-6 0,-8-1-2 0,-4-2 0 16,-8-1 12-16,-10-2 7 0,-10 2 5 0,-11-2 2 15,-10-1-11-15,-5-2-3 0,-6-2 1 16,-1-2 6-16,1-2 11 0,5-3 7 0,3-2 5 16,6 0-1-16,7-1 0 0,10-5-15 0,5 1-29 0,10-3-41 15,7 1-102-15,7-1-210 0,0 1-538 16,0 1-427-16</inkml:trace>
  <inkml:trace contextRef="#ctx0" brushRef="#br0" timeOffset="29200.0739">12272 5963 2707 0,'0'0'125'0,"0"0"-29"0,0 0-15 15,0 0-12-15,0 0-4 0,0 0 4 0,0 0-15 16,0 0-8-16,0 0-9 0,0 0-12 0,0 0-11 16,0 0-6-16,0 0-4 0,0 0-6 15,108-70 6-15,-103 70 1 0,0 0 0 0,-2 0 3 16,-2 0 5-16,-1 0 6 0,0 0 6 0,0 0 12 15,0 0-3-15,0 0-1 0,0 0-2 0,0 0-13 16,0 0 4-16,0 0-7 0,0 0-4 16,0 0-4-16,0 0-5 0,0 2-4 0,1 0-1 15,3 5 8-15,0 3-9 0,1 5 4 0,2 5 2 16,2 2-9-16,1 4 10 0,1 2-1 16,0 4 0-16,2 0 2 0,-2 3-2 0,0 0 0 15,-2-1 1-15,-2 0 5 0,1-3-4 0,-2-1-3 16,-1-3-2-16,-4-1-9 0,3-2 11 0,-1-1 0 15,-1-5 1-15,0-2 5 0,2 1-6 0,-1-6 0 16,3 0 0-16,-2-4 3 0,-1-1-3 0,2 0 0 16,-1-2 0-16,1-2-6 0,1 0 9 0,3-1 2 15,-1 0 2-15,2-1 3 0,2 0-4 16,0 0-2-16,3 0 0 0,1-2-1 0,3-1-1 16,1-2-2-16,2 2 0 0,1-2-9 0,-3 0 7 15,1 3-7-15,-3-2-12 0,0-1-10 16,1 2-46-16,-2 0-60 0,1 1-109 0,-3 0-302 15,-7 1-1182-15</inkml:trace>
  <inkml:trace contextRef="#ctx0" brushRef="#br0" timeOffset="29637.1511">12901 5884 3065 0,'0'0'72'15,"0"0"-2"-15,0 0 6 0,0 0-8 0,0 0 0 16,0 0-13-16,0 0-30 0,0 0-19 16,0 0-17-16,0 0-2 0,0 0-2 0,0 0 8 15,0 0 9-15,0 0-1 0,57 54 6 0,-26-31-6 16,3-1 1-16,1-2-1 0,1-5-2 16,1 1 4-16,-3-5 2 0,2-3 2 0,-4-2-1 0,0-4 2 15,-3 0-1-15,-2-2 1 0,-1 0 7 0,-4-6 0 16,-2-4 4-16,-1 1 5 0,-2-6-2 15,-2-1 4-15,-2-1-2 0,-1-3 0 0,-1-4-1 16,-4 0 3-16,0-2-1 0,-2 0 0 0,-1-3 3 16,-3 2-4-16,1 1-1 0,-1 0-1 15,2 4-7-15,-2 4 3 0,-1 5 0 0,0 4 0 16,0 3-8-16,0 4 0 0,0 2-5 0,0 0-9 16,0 0 3-16,0 1-18 0,-1 6-5 0,-4 7 5 15,0 7 0-15,-3 11 14 0,-3 5 6 16,-1 7-1-16,-1 4 1 0,1 3 1 0,0 6 0 15,2-1 1-15,-1 2 3 0,3-2-5 0,1-1 0 16,4-3 1-16,2-2-7 0,0-4 4 0,1-2-1 16,0 0-3-16,0-7-5 0,0 0-14 0,0-4-24 15,-3-3-41-15,-4-1-54 0,-3-4-114 16,1-6-675-16,0-8-825 0</inkml:trace>
  <inkml:trace contextRef="#ctx0" brushRef="#br0" timeOffset="30494.8795">3198 8503 2244 0,'0'0'70'0,"0"0"-22"0,0 0 9 0,0 0 14 16,0 0 19-16,0 0-4 0,0 0-18 15,0 0-12-15,-13-118-15 0,23 103-9 0,0-1-12 16,5 0-3-16,1-1-8 0,3 3-3 0,2 0-2 16,0 4-8-16,3 1 1 0,0 3-2 15,-2 1 0-15,1 4-2 0,-1 1-3 0,1 0-3 16,-3 5-4-16,-1 4 1 0,-1 3-6 0,-2 3-5 0,-4 4-1 16,-1 3-2-16,-2-2 8 0,-4 3 6 15,-2-2 5-15,-2 1-1 0,-1 0-1 0,-4-2 7 16,-2 1 5-16,-4 0 10 0,-3-3 6 0,-1 1 0 15,-2-1-1-15,-1-3-1 0,-1 0 9 16,-1-1 6-16,4-1 5 0,-2-2 5 0,5-3-5 16,1-1-1-16,2-1-2 0,3-3 0 0,2 0 0 15,3-1-4-15,1-1 0 0,0-1-3 0,0 0 2 16,0 0 0-16,0 0 0 0,0 0-2 16,1 0-6-16,2 0-5 0,2 0-1 0,3 0 4 15,0 0 2-15,6 3 3 0,3-1-5 0,5 1-6 16,0-2 2-16,1 2-3 0,4-2-1 0,-1 0 1 15,0 0-7-15,-2 0-3 0,-1 1-5 0,0-1-9 16,-4 0-5-16,-2 1-15 0,0-1-15 16,-4 1-38-16,-2-2-51 0,-1 0-75 0,-3 0-166 15,-3 0-530-15,-3 0-537 0</inkml:trace>
  <inkml:trace contextRef="#ctx0" brushRef="#br0" timeOffset="30769.1414">3480 8121 2796 0,'0'0'81'0,"0"0"-4"16,0 0 3-16,0 0 1 0,0 0-6 0,0 0-15 15,0 0-21-15,0 0-17 0,0 0-16 0,0 0-8 16,0 0 4-16,0 0 3 0,0 0 17 16,55 26-2-16,-25-4 0 0,5 3 0 0,1 5-13 15,2 2 7-15,1 5-3 0,-4 3-5 0,-1 3 3 16,-3 0-3-16,-4-1 0 0,-4 1 3 0,-2-2 1 15,-4 1 0-15,-2-3-3 0,-5 0 1 16,-2-3-8-16,-6 2 4 0,-2-2 1 0,-1 1-3 0,-8 0 0 16,-3-3-6-16,-4-1 1 0,-3-4-7 15,-3 0 0-15,-3-3-9 0,-3-2-19 0,-4-1-25 16,0-1-58-16,-5-2-77 0,12-6-227 0,6-4-812 16</inkml:trace>
  <inkml:trace contextRef="#ctx0" brushRef="#br0" timeOffset="60129.225">5656 8422 582 0,'0'0'341'0,"0"0"-10"0,0 0-28 0,0 0-62 16,0 0-30-16,0 0-22 0,0 0-9 16,-30-127-24-16,25 117-28 0,-2 2-24 0,-1 1-32 15,2 0-13-15,-3 2-15 0,1 1-8 0,-2 0-8 16,0 2-8-16,-3 1-8 0,-1 1-8 15,-1 2-2-15,-4 5-4 0,-2 5 0 0,-2 4 1 16,-1 3-1-16,2 5 3 0,-3 3 1 0,0 2 2 16,2-1-2-16,1 3 1 0,0-4 1 15,3 2-2-15,2-2 3 0,3 0-1 0,4 0 0 0,3-2 0 16,1-1-3-16,5-2 3 0,1 0 0 16,0-1 1-16,8-2-1 0,2 1 0 0,3-2 1 15,4-1 3-15,4-1 2 0,4 0-1 16,0-4 2-16,5 1-2 0,1-4 0 0,5-2 8 15,0-3-2-15,3-1 0 0,-5-3-2 0,2 0-5 16,-4-4-3-16,-3-2-8 0,-2-4-4 0,-1 0-21 16,-3-3-26-16,-1-1-35 0,-3 0-62 0,-1-2-89 15,-6 1-199-15,-3 2-453 0,-2 3-432 0</inkml:trace>
  <inkml:trace contextRef="#ctx0" brushRef="#br0" timeOffset="60580.4466">6375 8214 2535 0,'0'0'88'0,"0"0"-22"16,0 0 0-16,0 0 5 0,0 0 9 0,0 0-2 15,0 0-15-15,0 0-17 0,0 0-27 16,0 0-14-16,0 0-9 0,0 0-1 0,-130-26-1 16,110 46 3-16,-1 4 2 0,1 3-1 0,-1 6 4 15,0 0-3-15,1 4 2 0,0 1 0 0,2-2-4 16,4-1 2-16,2-2 0 0,3 0 0 0,3-1 1 16,4-4 0-16,2 0-4 0,1-3 1 15,8-3 8-15,2 0-5 0,3-5 4 0,2-3 0 16,3-4-3-16,2-3 5 0,1-4-1 0,6-3 5 15,-1-3 6-15,4-5 1 0,2-5 1 16,-2-4-2-16,0-2 0 0,0-6-1 0,-4 0-2 16,-3-3 4-16,-1 1-6 0,-4-2 5 0,-3-1 3 15,-5 1-1-15,-6-3 1 0,-2-1 0 16,-3 2-2-16,-3-2-4 0,-4 2 4 0,-6 2-11 16,1 5-4-16,-2 2-3 0,-3 7-15 0,1 0 2 15,1 7-3-15,-1 3-11 0,1 4-1 0,-3 1-10 16,4 4-9-16,-2 8-14 0,4 2-31 15,1 4-74-15,4 3-132 0,4-7-308 0,2-2-927 0</inkml:trace>
  <inkml:trace contextRef="#ctx0" brushRef="#br0" timeOffset="60995.0681">6873 8192 2613 0,'0'0'125'0,"0"0"-34"0,0 0 11 15,0 0 24-15,0 0 6 0,0 0-13 0,0 0-33 16,0 0-37-16,0 0-24 0,0 0-10 16,0 0-9-16,0 0-9 0,0 0 0 0,-27-73-4 15,20 73-4-15,-3 5 7 0,-1 0-4 0,-1 5 2 16,2 0 1-16,-2 2-2 0,3-1 1 16,0 0 4-16,0 1-1 0,3 1-1 0,-2 0 0 15,3-1 0-15,0 0 2 0,2-1 1 0,0 1-8 16,3-2-5-16,0 2 2 0,0 0 6 0,6 2 6 15,4 1 8-15,1 3 1 0,8-4-5 16,2 0 1-16,9 1-3 0,2-3-1 0,7 1 5 16,1-1-5-16,6 2-1 0,-1 0 1 0,-1-1-7 15,-3 4 6-15,-2-1 1 0,-3 1-3 0,-6 1 1 16,-6 0-2-16,-6 0-6 0,-8 0 1 0,-7-3 3 16,-3 0-1-16,0 0 4 0,-10-1 0 0,-8-1 0 15,-2-1 1-15,-4-1 2 0,-7-3 1 16,-2 1-1-16,-5-2 0 0,-2-1-1 0,-1-1 1 15,-2 0 3-15,3-1-2 0,1-2 0 0,4-1 1 16,3-1-11-16,7 0-1 0,4-2-16 0,4-3-43 16,6-2-55-16,8-1-113 0,2 0-321 15,1 3-1084-15</inkml:trace>
  <inkml:trace contextRef="#ctx0" brushRef="#br0" timeOffset="61453.641">7201 8176 2879 0,'0'0'108'0,"0"0"-23"0,0 0 1 16,0 0-4-16,0 0-11 0,0 0-11 16,0 0-27-16,0 0-16 0,0 0-3 0,128-41-4 15,-85 38-2-15,5-2 0 0,-2 2 1 0,3-4-2 0,-1 1 3 16,-7 2-3-16,-6-2-1 0,-5 1-1 15,-4 1 0-15,-8 0 0 0,-5 1 4 16,-9 1 6-16,0 2-1 0,-4 0 0 0,0-1 0 0,-6 0-14 16,-3 0-4-16,-2 0-13 15,-2 1-10-15,-6 0 4 0,0 0-1 0,-2 1 4 0,1 2 2 16,1 0 1-16,2 1-2 0,2-1 3 0,1-1 6 16,4-1 5-16,2 0 5 0,1-1 3 0,6 2-1 15,1-1 0-15,0-1-2 0,0 1 1 16,0-1 4-16,0 1-1 0,0-1 1 0,0 1-4 15,0 2-4-15,0 1 5 0,0 2 5 0,1 3 6 16,4 5 8-16,-3 1 1 0,0 5-2 16,1 0 5-16,2 2 3 0,-2 1-2 0,4 2 2 15,-3 3-2-15,3 1-4 0,-3 1 0 0,3-2-2 16,-4 0-4-16,3-2-4 0,-4 0-2 0,0-2-4 16,3-1 1-16,-3-3 0 0,-1 1 0 15,0-1 1-15,1 0-2 0,-2-3-3 0,0-1-3 16,0-1-7-16,0-1-24 0,0-3-39 0,-3 1-67 15,-1-1-124-15,-2-2-376 0,3-6-1106 0</inkml:trace>
  <inkml:trace contextRef="#ctx0" brushRef="#br0" timeOffset="85958.5672">3291 10001 2530 0,'0'0'35'0,"0"0"-18"0,0 0 12 15,0 0 42-15,0 0 32 0,0 0 19 16,0 0-7-16,0 0-35 0,0 0-33 0,0 0-30 16,0 0-20-16,0 0-10 0,0 0-2 15,-1-88 8-15,30 77 0 0,3-1 3 0,3 0 3 16,0-2-1-16,2 3 5 0,-2 0-1 0,2 2 0 16,-3 1 0-16,-3 4-2 0,-4 1-3 0,-5 3-7 15,-4 0 1-15,-5 4-7 0,-2 2 0 0,-4 2 0 16,-4 1-3-16,0 2 7 0,-3 3 4 15,-2 0 9-15,-4 3 1 0,-4 0 2 0,-4 1 3 16,-1 0-4-16,-5-1 3 0,1 1-2 0,-2-1-1 16,0-2 1-16,3-1-2 0,2-2 2 15,1-1-2-15,5-3-1 0,2-3 0 0,3 0 0 0,3-2-2 16,1-1 0-16,1-2 3 0,0 0-3 16,0 0 2-16,0 0 1 0,2 0-6 15,0 0 3-15,5 0 1 0,0 0 2 0,6 0 2 0,0 0 2 16,6 1-3-16,1 1-3 0,1 0 2 15,1 1-7-15,-2 1 2 0,3 1 0 0,-1 1-5 16,-2 2 7-16,1 1-1 0,-1 1 1 0,-3 3 1 16,-3 0-2-16,-2 2-2 0,-3-2-3 0,-4 1 5 15,-2 0 0-15,-3 1 7 0,-1-1 7 0,-9 2 1 16,-4 0 4-16,-4 0 1 0,-6-1-1 16,-2-2-2-16,-6-2-2 0,-3-1-2 0,-2-2-3 15,-3-2 2-15,0-2-2 0,0-1-2 0,-2-2-1 16,6-1-6-16,4 0-1 0,3-3-9 0,4-4-23 15,4-1-43-15,4-4-86 0,4 4-250 16,9-1-781-16</inkml:trace>
  <inkml:trace contextRef="#ctx0" brushRef="#br0" timeOffset="86236.8155">3754 9465 2925 0,'0'0'-81'15,"0"0"-19"-15,0 0 9 0,0 0 38 16,0 0 82-16,0 0 13 0,0 0 4 0,0 0 4 16,33 131-8-16,-20-103-12 0,5 3-3 0,3 1-5 15,3 3 1-15,3 4 3 0,5 1 0 0,2-1-5 16,5 3-1-16,0-2-3 0,-1-2-3 16,0-1 1-16,-4-2-7 0,-6 1-1 0,-3-1-2 15,-5-2-3-15,-7 2 2 0,-4-1 2 0,-8 1 0 16,-2 3-2-16,-13-3-1 0,-5 1-5 0,-5-3-6 15,-8 0-4-15,-2-2-7 0,-4-4-11 16,0-1-8-16,0-3-19 0,5-3-43 16,2-1-93-16,3-2-245 0,8-4-506 0,9-7-310 0</inkml:trace>
  <inkml:trace contextRef="#ctx0" brushRef="#br0" timeOffset="86884.764">5180 9688 2807 0,'0'0'41'0,"0"0"-16"0,0 0-16 15,0 0-4-15,0 0 2 0,0 0 4 0,0 0-12 16,0 0-22-16,0 0-11 0,0 0 5 16,0 0 12-16,0 0 21 0,0 0 8 0,45 114-4 15,-30-72-2-15,4 1 0 0,-4 2 6 0,1-2-2 16,-4-2 0-16,2-1 0 0,-3-4-7 15,0-3 2-15,-2-2 1 0,-1-6-1 0,-2-2 2 16,-1-4-3-16,-1-6 0 0,-1-3 4 0,1-3 2 16,-1-3 9-16,-3-3 19 0,1-1 26 0,-1 0 31 15,0-1 12-15,-1-9-14 0,-7-6-25 0,2-5-32 16,-4-6-14-16,-5-5-4 0,1-6 1 0,-4-2 2 16,-1-3-2-16,-2-4-3 0,-3-3-5 0,0-4-7 15,0-4 0 1,-4-6 1-16,2 1-4 0,0-3 2 0,2 4-2 0,4 3 0 0,3 8 2 15,4 7 0-15,4 7-2 0,3 8 0 0,4 7-1 16,2 4-8-16,1 4 0 0,8 1-10 16,3 5-6-16,8 2 1 0,7 1-2 0,5 5 2 15,9 0 2-15,1 3 5 0,7 6 5 0,-2 8 1 16,4 5 4-16,-4 3-3 0,1 5 1 16,-7 3 0-16,0 5 1 0,-11-3 1 0,-5 4-4 15,-8-2-3-15,-7-2 0 0,-3 0-1 0,-7 0 3 16,-10-5 4-16,-7 0 0 0,-5-1 2 0,-7-2-2 15,-3-3 2-15,-3-2 1 0,-1-4 3 0,-3-1 3 16,3-3-4-16,2-2 1 0,3-3-1 16,7-1 0-16,5-2-12 0,5-2-27 0,7-1-50 15,3-2-84-15,4-1-94 0,5 0-133 0,1 0-304 16,-1-1-805-16</inkml:trace>
  <inkml:trace contextRef="#ctx0" brushRef="#br0" timeOffset="87194.5472">5856 9485 1986 0,'0'0'308'0,"0"0"-218"0,0 0-27 0,0 0-11 16,0 0 4-16,0 0 13 0,0 0-2 15,0 0-4-15,0 0-8 0,0 0-3 0,0 0-6 16,-93 133-7-16,90-96-4 0,3 2-14 16,0 2-6-16,8 2-2 0,3-2-8 0,3 0 1 15,3-4-4-15,1-2-3 0,4-3-1 0,0-1 1 16,3-3 4-16,0-2 0 0,3-6 3 0,0-3-2 15,-2-4 2-15,2-5 5 0,0-5 5 16,-4-3 7-16,3-4-2 0,-3-6 1 0,3-5-3 16,-2-4 0-16,2-3 4 0,-6-3 0 0,-1-1 0 15,-4-5-9-15,-4-2-3 0,-8-5-5 0,-1-2-3 16,-3-4-5-16,-4-1-7 0,-5 5-2 0,-3 3-5 16,1 6 1-16,-3 7-2 0,0 6-16 15,3 5-18-15,1 6-31 0,4 6-36 0,1 1-42 0,3 5-52 16,2 5-73-16,0 2-215 0,2-1-379 15,2-3-26-15</inkml:trace>
  <inkml:trace contextRef="#ctx0" brushRef="#br0" timeOffset="87747.7164">6610 9637 1633 0,'0'0'1021'0,"0"0"-883"0,0 0-21 15,0 0 0-15,0 0-7 0,0 0-19 16,0 0-30-16,0 0-31 0,0 0-17 0,0 0-10 15,0 0 1-15,0 0 1 0,0 0 1 0,0 0 9 16,4 84-6-16,2-50-3 0,-3 3-1 16,2-1-9-16,-3-1 7 0,1-1 0 0,2-5 0 15,-4 0 2-15,-1-3-6 0,0-3 2 0,0-4-1 16,0-2 4-16,0-2-2 0,-4-5 0 16,2-2-3-16,1-3-4 0,0-1 10 0,1-3 7 15,-1-1 15-15,1 0 15 0,0 0 9 0,-2-5-3 16,-3-4-13-16,2-4-10 0,-5-5-15 0,4-5-7 15,-4-3 2-15,0-3-7 0,4-6 6 0,-2-3 0 16,4-6 0-16,2-4 3 0,0-5-10 0,0-1 3 16,5 0-3-16,3 1 4 0,1 3 0 15,5 4-1-15,0 3 0 0,2 7-8 0,1 6 3 16,4 5-1-16,4 6-1 0,-1 5-5 0,2 6-3 16,-1 4 0-16,4 4-1 0,-1 5 8 0,-4 6-2 15,-2 6-3-15,-4 5-2 0,-1 5-10 16,-7 3-2-16,-7 2-3 0,-2 3-5 0,-1-1 0 15,-8 0-4-15,-4 1 4 0,-6-2 7 0,-3 0 6 16,-1-5 9-16,-1 0 5 0,-4-6 5 0,2 0-3 16,-1-1 4-16,4-4 5 0,1-1 1 15,1-2 6-15,3-1-7 0,4-3-1 0,4 0 2 16,3-3 5-16,2-1 4 0,3-1 0 0,0-2 1 16,1 0-6-16,0 2 4 0,3 1 2 0,5-1 1 15,3 2 5-15,4 1-6 0,1 0-3 0,5 2-4 16,5 0-3-16,-2 2 2 0,6-1-3 15,-1 1 0-15,2 0-2 0,0 2-2 0,0-2 2 16,2 2 1-16,1 0 3 0,-3 0-6 16,-5-1-3-16,1 0-10 0,-4 0-25 0,0-1-38 0,-1-1-90 15,-5 0-186-15,-1-4-653 0,-6-1-650 0</inkml:trace>
  <inkml:trace contextRef="#ctx0" brushRef="#br0" timeOffset="87955.1692">7413 9474 3013 0,'0'0'57'15,"0"0"-7"-15,0 0-7 0,0 0-4 0,0 0-5 16,0 0-16-16,0 0-1 0,0 0 1 0,0 0 1 16,0 0 4-16,-85 122-9 0,92-85-2 0,7 1-2 15,-1 1-2-15,4-4-3 0,-3 3-5 16,-2-2-5-16,4-2-9 0,-4-4-21 0,-1-3-41 15,-2-2-67-15,-5-5-129 0,2-6-373 0,-5-5-998 0</inkml:trace>
  <inkml:trace contextRef="#ctx0" brushRef="#br0" timeOffset="88103.7646">7383 9155 374 0,'0'0'503'0,"0"0"-701"16,0 0-55-16,0 0-65 0,0 0 210 16,0 0 108-16</inkml:trace>
  <inkml:trace contextRef="#ctx0" brushRef="#br0" timeOffset="88617.921">8178 9395 1967 0,'0'0'366'0,"0"0"-183"15,0 0-30-15,0 0 0 0,0 0-9 16,0 0-27-16,0 0-33 0,-45-120-15 0,30 110-13 16,1 1-8-16,2 2-11 0,0 2-3 15,4 1-3-15,0 2-2 0,6 1 0 0,0 0-11 16,2 1-5-16,0 0-4 0,0 0-4 0,0 0 3 16,0 0-3-16,0 0 0 0,0 0-3 0,0 0 0 15,0 0 2-15,1 0 0 0,-1 0 4 0,0 0-9 16,0 0-2-16,0 0-2 0,-1 4-1 15,-3 5 6-15,2 2 0 0,-1 4 2 16,-3 5-4-16,2 4 3 0,-2 2 0 0,3 5 2 0,0 1 5 16,-1 4-3-16,3 1-2 0,1 1-3 0,0 3-1 15,5-1 3-15,-1 0 1 0,5 0 2 0,0-2-5 16,1 0 1-16,-2-1 1 0,-1-2 2 16,0-5 2-16,2-2-4 0,-5-4 0 0,1-2-3 15,-2-3 4-15,-2-5 2 0,0-1-1 0,-1-5 2 16,1-2-5-16,-1-4 3 0,0-1 7 15,0-1 6-15,0 0 14 0,0 0 7 0,0-3-7 16,-1-6-6-16,-1-4-10 0,-5-4-8 0,2-4-2 16,-4-4 3-16,0-4-5 0,1-6 1 15,-1-2 2-15,3-5-1 0,-2-1 3 0,1-4-5 16,4-2-5-16,0-1 1 0,2-1 1 0,1-2 1 16,0 1 3-16,2 1 0 0,2 4-3 0,4 4-3 15,0 7 4-15,1 5-2 0,-3 9 3 16,2 2-3-16,1 5-9 0,2 5-1 0,-1 2-3 15,3 2 3-15,3 3 2 0,3 3 0 0,1 0-5 16,2 6-7-16,0 5-19 0,1 2-31 16,1 6-47-16,-2 3-82 0,-3 2-155 0,-7-3-738 0,-4-7-606 15</inkml:trace>
  <inkml:trace contextRef="#ctx0" brushRef="#br0" timeOffset="88915.4236">7941 9733 2870 0,'0'0'57'16,"0"0"-11"-16,0 0 0 0,0 0 2 0,0 0-3 15,0 0-3-15,0 0-7 0,138-89-9 16,-92 76-5-16,5 0-3 0,8 1-9 0,2-1-1 16,1 1-1-16,1 0 0 0,-2 3-1 0,-4-1-3 15,-7 3-1-15,-7 1-2 0,-7 3 2 16,-9 3-1-16,-2 0-1 0,-10 0 0 0,-3 3-3 15,-4 4 3-15,-2 2 4 0,-2 3 2 0,-3 2 7 16,-1 3 2-16,0 2-2 0,0 3 0 0,0 2 0 16,0 0-3-16,1 1 1 0,3-1-5 0,0 2-3 15,3-1 3-15,1 0-3 0,0-5 5 16,2-1-3-16,1-3-2 0,-2-2-2 0,0-3-9 0,0-1-17 16,-2-3-57-16,-1-3-111 0,-1-2-308 15,-3 0-1201-15</inkml:trace>
  <inkml:trace contextRef="#ctx0" brushRef="#br0" timeOffset="89058.086">8740 9054 2721 0,'0'0'53'0,"0"0"-20"0,0 0-11 0,0 0-9 16,0 0-7-16,0 0-24 0,0 0-13 15,0 0-9-15,0 0 0 0,0 0-4 0,0 0-74 16,0 0-291-16,0 0-1062 0</inkml:trace>
  <inkml:trace contextRef="#ctx0" brushRef="#br0" timeOffset="89342.5575">9393 9301 2538 0,'0'0'117'16,"0"0"1"-16,0 0 20 0,0 0 4 0,0 0-9 15,0 0-25-15,0 0-29 16,0 0-19-16,0 0-12 0,0 0-15 0,0 0-14 15,0 0-7-15,-130-74-6 0,109 87 2 0,0 5 2 16,1 2 2-16,-3 7-1 0,1 1-3 0,1 5-1 16,2 2-1-16,1 3 3 0,2 1-3 0,5 0-1 15,3 2 1-15,3 0-1 0,3-1 1 0,2-3 0 16,1-1 0-16,7-3-5 0,3 1 6 16,2-3-1-16,4-3-2 0,1-4 1 0,6-1-1 15,1-5 0-15,4-3 2 0,2-3 1 0,4-4-4 16,-1-3 1-16,-1-4-3 0,4-1-7 0,-3-2-6 15,4-7-27-15,-2 0-28 0,0-4-37 16,-2-3-61-16,0-1-95 0,-10 1-353 0,-6 4-1079 0</inkml:trace>
  <inkml:trace contextRef="#ctx0" brushRef="#br0" timeOffset="89772.4521">9940 9189 2517 0,'0'0'134'0,"0"0"-1"0,0 0-1 0,0 0-16 15,0 0-14-15,0 0-24 0,0 0-31 0,0 0-16 16,0 0-8-16,0 0-4 0,0 0 4 16,0 0 3-16,0 0 4 0,-60 98-1 0,52-64-1 15,-1 5-4-15,4-1-5 0,-1 3-1 0,0 1-4 16,1-2-1-16,-1 0-1 0,2 0-3 16,1-4-2-16,-3-4-3 0,4-1 2 0,0-5-4 15,-1-3 1-15,0-3 3 0,3-6-4 0,-2-2 7 16,0-4-3-16,2-1 2 0,-1-6 5 0,1-1 5 15,0 0 8-15,0 0 9 0,0-3 7 16,0-5-13-16,0-6-6 0,1-3-11 0,1-8-10 16,0-1 5-16,1-3-3 0,1-4 2 0,-1-3-3 15,4-4-4-15,-2-3 1 0,3-2 0 0,2-4 2 16,0-2 0-16,4 2 1 0,0 1-2 0,-1 6-2 16,-2 8 4-16,-1 9 1 0,0 9 0 0,-4 7-2 15,-3 4-6-15,-2 5-9 0,4 0-1 16,-2 6 2-16,2 7 3 0,2 5 7 15,1 6 1-15,1 7 0 0,0 3 1 0,2 4 1 16,1 1 1-16,0 0 0 0,4 0-5 0,1-1 1 16,0-1-2-16,4-1 2 0,2-2 3 0,1-2-1 15,0 0 2-15,-1-5-5 0,1-2 2 0,-5-3-18 16,-3-2-35-16,0-3-51 0,-5 0-107 0,-5-6-246 16,-2-4-1313-16</inkml:trace>
  <inkml:trace contextRef="#ctx0" brushRef="#br0" timeOffset="90300.1729">9723 9664 2746 0,'0'0'144'0,"0"0"-34"0,0 0-4 16,0 0-2-16,0 0-20 0,0 0-27 15,0 0-22-15,0 0-12 0,0 0-3 0,132-111-3 0,-80 98-4 16,6 1-4-16,6-2-1 0,3 1-2 15,1 0-2-15,-1-3 0 0,0-3-4 16,-3-1-1-16,-5-3 2 0,-3 0-12 0,-8-1 2 0,-7 0-4 16,-5 2 0-16,-10-1 9 0,-4 0 0 0,-8 4 5 15,-5 0-2-15,-5 3 2 0,-4 2-5 16,0 1 3-16,-7 2 0 0,-2 3-6 16,0 0 6-16,-1 2-2 0,0 1 2 0,2 2 7 15,4 1 2-15,1 1 3 0,2 1 1 0,1 0 1 16,0 0-1-16,1 0-2 0,3 0 4 0,2 0 2 15,4 0 10-15,6 0 6 0,3 0-1 0,1-1 3 16,3-1-4-16,0 1-2 0,-1-1-3 0,3 1-2 16,-1 0-6-16,2 1-4 0,0 0-2 15,4 0-3-15,0 0 0 0,2 1 0 0,-1 4 0 16,2 0-1-16,-3 0-1 0,-2 4-1 0,-2 0-1 16,-1 3-2-16,-1 2-4 0,-3 1 0 0,-5 1 4 15,2 4-6-15,-8 2 6 0,0 5 0 0,-2 1-2 16,-5 6 6-16,-2-1-2 0,-1 3 1 15,-2 2 0-15,-5 0 0 0,0 0 0 16,-1 0-2-16,0-1 6 0,2-1-3 0,-2-2 0 16,2 0-1-16,1-3-6 0,0-2 2 0,2-1 3 15,1-2 1-15,-1-4 1 0,2-2-5 0,0-4-1 16,1-3-1-16,0-2-1 0,-3-3 1 0,3-1-9 16,0-2-16-16,0-4-33 0,-1-1-38 0,-1 0-57 15,-2-1-117-15,1-2-412 0,1 0-1069 0</inkml:trace>
  <inkml:trace contextRef="#ctx0" brushRef="#br0" timeOffset="90436.9091">11030 8929 1919 0,'0'0'26'0,"0"0"-20"0,0 0-25 15,0 0-50-15,0 0-122 0,0 0-380 16,0 0-530-16</inkml:trace>
  <inkml:trace contextRef="#ctx0" brushRef="#br0" timeOffset="90821.7438">11707 9245 2409 0,'0'0'155'0,"0"0"7"0,0 0 5 15,0 0-10-15,0 0-5 0,0 0-16 16,0 0-30-16,0 0-32 0,0 0-27 0,0 0-22 0,0 0-21 16,0 0-3-16,0 0 0 0,0 0 1 0,-29 6 5 15,0 21 4-15,-1 6 0 0,1-1-3 16,1 1 4-16,6-1-6 0,1 0-1 0,3-1 3 16,4-2-4-16,4 0 3 0,2-1-1 0,5-2-2 15,3 1 2-15,0-5 1 16,2-1 1-16,6-2 3 0,1-2-4 0,1-3 3 0,3-4 6 15,0-1 1-15,4-3 3 0,2-2-3 0,4-3 0 16,0-1-7-16,5-1 4 0,-3-7 0 16,1-1-4-16,-1-3 1 0,-2-3-5 0,-2-1-1 15,-3-5 3-15,-2-2-1 0,-1-3 1 0,-1-4-7 16,-4-2-1-16,-3-2-7 0,-3 2-1 0,-2 3-2 16,-2 3-10-16,0 4-5 0,-6 4-14 0,-1 3-7 15,-3 2-7-15,-1 4-13 0,0 2-20 0,1 2-35 16,2 4-51-16,3 1-96 0,1 0-229 15,3 0-1139-15</inkml:trace>
  <inkml:trace contextRef="#ctx0" brushRef="#br0" timeOffset="91184.2569">12329 9124 2193 0,'0'0'322'0,"0"0"-166"0,0 0 1 0,0 0-1 16,0 0-2-16,0 0-16 0,0 0-39 15,0 0-41-15,0 0-27 0,0 0-18 0,0 0-7 16,0 0-1-16,0 0 9 0,0 0 4 0,45 46 2 16,-46-18 4-16,1 1-6 0,-1 4 2 15,-1 0 2-15,1 2 1 0,0 2 2 0,-1-1-5 16,-1 2-7-16,2 1-1 0,-3-2-5 0,-1 1 4 16,2-3 4-16,-2-2-4 0,0-3 1 0,0-1-3 15,1-2-2-15,-2-5 3 0,3-1 6 0,-1 0-4 16,3-4-2-16,-1-2 0 0,2-1-6 15,0-2 14-15,6-2 6 0,1-2 4 0,5-1 4 0,2 0-6 16,6-3-2-16,4 1-5 0,1-2-3 16,5-1-3-16,0-1-9 0,2 1 0 0,0-2-6 15,6 1 4-15,-1 2 2 0,-1-2 1 0,2 1-1 16,-6-1-5-16,-1 2-1 0,-6-2-3 16,-3-1 7-16,-3 2-12 0,1-2-10 0,-3 1-15 15,0-1-28-15,-4 1-19 0,-5-1-40 0,-7 0-83 16,-1 0-252-16,0 0-1340 0</inkml:trace>
  <inkml:trace contextRef="#ctx0" brushRef="#br0" timeOffset="92768.6722">3473 11425 1771 0,'0'0'214'0,"0"0"-32"16,0 0 8-16,0 0 4 0,0 0-11 0,0 0-31 15,0 0-27-15,0 0-24 0,0 0-25 0,0 0-18 16,0 0-14-16,0 0-15 0,26-97-7 16,-25 97-10-16,-1 0-3 0,0 0-7 0,0 0-4 15,0 2-4-15,0 1-10 0,0 1 5 0,0 5 1 16,0 2 7-16,2 5 8 0,-2 5 3 16,0 2-2-16,-2 3-1 0,-2 2 2 0,-5-1-5 15,1 1 4-15,-2 0 1 0,-1-2-4 0,1 1 4 16,1-1-2-16,0-2-1 0,0-2-1 0,4-3-2 15,-2-3 0-15,5-5 1 0,0-3 2 16,-2-2-3-16,4-2 2 0,0-3-1 0,0-1 1 16,0 0 9-16,0 0-3 0,0 0 2 0,1 0-2 15,3 0-5-15,-1 0 0 0,1-1 1 0,2 0 6 16,6-2-2-16,2 1 4 0,0-2-1 0,5 1-5 16,2-1 8-16,-1 0-8 0,3-1 1 0,2 2 1 15,-2 0-10-15,0-1 4 0,-4 3-1 16,3 0-2-16,-6 0 2 0,-1 1-2 0,-5 0 1 15,-2 0-1-15,-4 0 4 0,1 0 0 0,-5 0 3 16,0 0 8-16,0 0-3 0,0 0 12 16,0 0 2-16,0 0 4 0,0 0-1 0,0 0 0 15,0 0-1-15,0 0-3 0,0 0 4 0,0 0-6 16,0 0-7-16,0 0 2 0,0 0-8 16,0 0 1-16,0-1-3 0,0 1-1 0,0 0-1 15,-2 0 0-15,2 0 3 0,0 0-6 0,0-2 7 16,-1 0-7-16,1-1-2 0,-2-2 2 0,1-1-10 15,0 1 5-15,1 1 0 0,-2-1 0 16,2 3 2-16,-1-1 1 0,0 1 0 0,0-2-1 16,1 1 7-16,-1 0-6 0,1 0-2 0,-2 0 3 15,2-1-12-15,-1 3 7 0,1-3 1 0,-1 1-1 16,1 0 2-16,0 2 1 0,0-1 1 0,0 2-2 16,-2 0 4-16,2 0-7 0,0 0-3 0,0 0-1 15,-1 0-14-15,1 0-3 0,-1 0-7 0,1 3-8 16,0 3 12-16,0 3 6 0,0 5 12 15,0 3 11-15,0 2 0 0,0 0-2 0,0-1-1 16,0 0 2-16,2 1-5 0,2-2 4 16,1 0-2-16,-1-1 1 0,2 2 4 0,-1-4-3 15,0 3-13-15,0-3-33 0,0-1-46 0,-1-1-69 16,1-2-108-16,-2-4-295 0,-1-2-1149 0</inkml:trace>
  <inkml:trace contextRef="#ctx0" brushRef="#br0" timeOffset="93022.04">3544 11068 2996 0,'0'0'26'0,"0"0"-1"0,0 0 10 0,0 0 2 16,0 0-11-16,0 0-23 0,0 0-17 0,0 0 0 15,0 0 0-15,0 0 19 0,0 0 1 16,0 0-4-16,143 98 9 0,-99-56-7 0,2 3-1 15,1 5 6-15,-3 4-1 0,-4 3 3 0,-5-1-1 16,-8 0-3-16,-5 1-6 0,-7-1 0 16,-8 2 0-16,-6-2-4 0,-1-2 2 0,-11-1-5 0,-4-2-10 15,-5-2-21-15,-3-2-42 0,-1-5-56 16,0-3-70-16,-1-4-147 0,6-11-448 0,7-7-735 16</inkml:trace>
  <inkml:trace contextRef="#ctx0" brushRef="#br0" timeOffset="93907.469">5024 11103 2465 0,'0'0'86'0,"0"0"-29"0,0 0 29 15,0 0 15-15,0 0-4 0,0 0-17 16,0 0-40-16,0 0-33 0,0 0-22 0,0 0 1 16,0 0 4-16,0 0 8 0,0 0 10 0,0 0-5 15,62 88 2-15,-41-48-4 0,1 5 2 0,-2 2 0 16,-1-1 0-16,-1-3-1 0,-5-1-2 15,-3-3 1-15,-1-1 3 0,-5-1 0 0,-1-2 3 16,-1-3-1-16,-2-5 1 16,0-2 1-16,-2-5 5 0,-2-4 2 0,0-6 3 15,0-1 4-15,1-7 4 0,1 1 6 0,1-3 14 0,-1 0 6 16,0 0 4-16,-2-3-1 0,-1-3-11 16,-2-6-7-16,-2 0-8 0,1-6-1 0,2-3-5 0,-1-5-4 15,0-2-3-15,4-3-5 0,-1-4-2 0,0-3 1 16,3-3-2-16,0-5-4 0,1-4-2 15,0-4 0-15,2-3-2 0,5-2 2 0,1-1-5 16,5 4 1-16,2 4-5 0,3 3 1 0,3 7 0 16,3 5-3-16,1 4 4 0,5 6-7 0,1 5 4 15,4 5-5-15,1 5-3 0,5 6 1 16,-1 6-7-16,1 1 3 0,-2 12-1 0,-6 4 2 16,-3 7 0-16,-2 4 4 0,-7 6 2 0,-1 1-3 15,-8 3 4-15,-2 1 0 0,-5 1 0 0,-5-2 2 16,-3 0-3-16,-9-1-2 0,-1-2-1 15,-7-1 4-15,-6-2 4 0,2-2 2 0,-6-4 5 16,-1-1-1-16,-3-3 0 0,-2-4 4 0,5-2 0 16,0-2 5-16,3-2 0 0,6-1 2 0,3-1 2 15,4-3 1-15,3-2 1 0,3 3-5 16,3-2 0-16,1 0-2 0,1 0 0 0,3 1 5 16,1 1 1-16,0 1 2 0,7 3 1 15,1 1 0-15,5 0-1 0,2 2 0 0,4 2 4 0,8-1-4 16,2 1 3-16,7 0-3 0,6 2 0 15,4 0 2-15,1-2-6 0,-1 1 2 0,3-2-5 16,-4 1-4-16,2-1 1 0,-5 1-1 0,-2-2 5 16,-7 0-4-16,-3-1-1 0,-8 0-2 0,-3-3-10 15,-5 1 4-15,-4-2-7 0,-5 1-10 16,-3-2-19-16,-2 1-40 0,0 1-49 0,-2 0-80 16,-7 1-182-16,2-4-645 0,2-3-614 0</inkml:trace>
  <inkml:trace contextRef="#ctx0" brushRef="#br0" timeOffset="99757.4998">8309 8403 2591 0,'0'0'48'0,"0"0"-12"0,0 0-36 16,0 0-29-16,0 0-3 0,0 0 10 15,0 0 15-15,0 0 18 0,0 0 4 16,0 0-1-16,140-39-3 0,-99 33-2 0,0 2 2 15,7 0 5-15,-2-2-3 0,4 1-1 0,0-2-4 16,0 2-5-16,-6 2 3 0,-1-2-1 0,-6 1-1 16,-2 2-4-16,-5-2-9 0,-6 1-11 15,-3 0-31-15,-4 1-62 0,-5 1-119 0,-3 0-276 0,-6-1-446 16,0 2 118-16</inkml:trace>
  <inkml:trace contextRef="#ctx0" brushRef="#br0" timeOffset="100416.5465">9366 7922 2508 0,'0'0'97'0,"0"0"-19"16,0 0-15-16,0 0-6 0,0 0-3 15,0 0 2-15,0 0-15 0,0 0-16 0,0 0-13 16,0 0-13-16,0 0-4 0,0 0 0 15,0 0 4-15,0 0 4 0,59 61-2 0,-46-32 1 16,2 4-3-16,-3 1 2 0,1 1 3 0,-1-1 0 16,-2-1 3-16,-3-4-3 0,0-1-1 0,-4-4 1 15,2-1 1-15,-2-1 2 0,-2-4-2 0,1 0 1 16,0-7-4-16,1-2 3 0,-3-4 2 0,0-2 3 16,0-2 15-16,0-1 8 0,0 0 18 15,0 0 14-15,0 0 9 0,0-5-11 0,0-6-19 16,-6-3-18-16,4-7-25 0,-1-4 6 0,-3-2 0 15,0-3 0-15,0-5 4 0,-2 0-6 0,-2-3-2 16,2-3-2-16,-1 0 1 0,-1 0 2 16,2-2 0-16,0 0 2 0,-1 0-3 0,1-3-2 15,5 2-1-15,1 2 0 0,2 4 4 0,0 5-6 16,0 3 0-16,4 5-3 0,4 5-4 0,1 2-1 16,2 5-7-16,2 4-7 0,7 2-4 15,4 4 4-15,4 2 4 0,5 1 5 0,2 3 8 16,-2 6-6-16,4 5 0 0,-4 2 1 0,1 3-4 15,-4 3 4-15,-3 2 0 0,-5-2-1 0,-3 3-4 16,-8-1-2-16,-1 0-2 0,-5 1-4 0,-5-3 5 16,0 1-5-16,-7 0 3 0,-4 1 5 0,-7-1 1 15,-1-2 10-15,-3 2-1 0,-2-1 3 16,-3-3 0-16,-2 0 0 0,7-2 3 0,1-2 1 16,2-1 3-16,3-2-3 0,2-1 0 0,4 0 2 15,2 1-3-15,3-3 2 0,-1 1 0 16,4-3-1-16,1 1 1 0,0-2-1 0,1 1 2 15,0 0 4-15,2 1 3 0,7 1-1 0,0 1 1 16,4 0 0-16,8 3-1 0,3-1 5 16,4 1 0-16,4 1-1 0,4-3-1 0,-1 1-3 15,2-2 1-15,4 2-3 0,-2-1 1 0,-1-2-3 16,-3 1-5-16,1-2-8 0,-5-1-24 0,-4-1-38 16,0 0-62-16,-3 0-100 0,0-2-198 15,-10-2-413-15,-4-1-585 0</inkml:trace>
  <inkml:trace contextRef="#ctx0" brushRef="#br0" timeOffset="100710.4879">10567 7698 1520 0,'0'0'238'0,"0"0"-24"0,0 0-44 0,0 0-7 16,0 0-6-16,0 0-27 0,0 0-36 0,0 0-33 15,0 0-27-15,0 0-10 0,0 0-7 0,-144-92 1 16,111 110 7-16,0 2-3 0,-4 5-2 15,2 4 1-15,-1 3-3 0,3 4-3 0,2 1-2 16,3 2-3-16,4 2-4 0,4 1 4 0,4-1 3 16,6 0 5-16,5-3-1 0,5-3-5 15,0 0-4-15,5-4-3 0,5-2 4 0,5-2 0 16,0-3 0-16,5-1 3 0,7-2 1 0,2-2 5 16,4-4 2-16,6 0 3 0,2-4-4 15,2-2 0-15,2-3-5 0,2-2-7 0,0-4-2 16,-5 0-10-16,-1-3-12 0,-5-4-26 0,-3-5-45 15,-6 1-52-15,-3-2-94 0,-4 0-193 16,-6 2-494-16,-6 3-454 0</inkml:trace>
  <inkml:trace contextRef="#ctx0" brushRef="#br0" timeOffset="101715.2289">10079 8135 1897 0,'0'0'161'0,"0"0"7"15,0 0-18-15,0 0-5 0,0 0 5 0,0 0-29 16,0 0-47-16,0 0-34 0,0 0-21 0,0 0-11 16,0 0 1-16,0 0 3 0,169-58-2 0,-108 50-2 15,4 0-4-15,3-2 1 0,2 1 2 16,-1-2 1-16,-5-1 4 0,-3 0 4 0,-8-2 4 16,-5-2 5-16,-6-2 5 0,-9-1 5 0,-4-2 0 15,-5-2-1-15,-7 1 2 0,-4-2-3 16,-5 2 1-16,-3 1-1 0,-3 2-2 0,-2 3-1 15,-2 1-2-15,-3 3-1 0,0 3-4 0,-1 1-1 16,2 2-8-16,-1 2-5 0,2 0-3 16,0 2-4-16,1-1 0 0,0 3-1 0,2 0-3 15,0 0-6-15,0 0-6 0,0 2-2 0,0 4 1 16,-1 2 6-16,-2 5 3 0,3 2 3 0,-2 4 1 16,1 1-2-16,0 1 4 0,1 2 0 0,0 0 1 15,0 3 0-15,0-3 0 0,0 1-1 16,0-2 0-16,0 1 3 0,0-3-1 0,0 1-1 0,0-1 1 15,0-2-4-15,0 0 2 0,0-3 2 16,1 0 2-16,-1-2-2 0,0-3 0 0,1 1-1 16,-1-3 0-16,0-1 3 0,1 1-3 0,-1-2 0 15,1 1 0-15,-1 0-1 0,2-2 3 16,-1 3 1-16,0-1 0 0,1 0-2 0,-1 0 0 16,0 2-1-16,1-3 0 0,-1 0 2 0,-1 3-2 15,0-4 0-15,0 1-1 0,2-1 2 0,-2-1 2 16,0 0 1-16,0-2 1 0,0-1 1 0,0-1 1 15,0 2 1-15,0-2-1 0,0 0 3 16,0 0 0-16,0 0 4 0,0 0-1 0,0 0 0 16,0 0 0-16,0 0-2 0,0 0-1 0,0 0-4 15,0 0-1-15,0 0-2 0,0 0-2 16,0 0 3-16,0 0-5 0,0 0 0 0,0 0 0 16,0 0-2-16,0 0 5 0,0 0-2 0,0 0 2 15,0 0-1-15,0 0-4 0,0 0 0 0,0 0 1 16,0 0 1-16,0 0 0 0,1 0 0 15,-1 0 0-15,0 0-3 0,0 0 3 0,0 0 1 16,0 0 1-16,0 0-1 16,2 0 2-16,-2 0-3 0,0 0-1 0,0 0 5 0,0 0-6 0,0 0 4 15,0 0 1-15,0 0-3 0,0 0 6 0,0 0 3 16,0 0 3-16,0 0 3 0,0 0 3 16,0-2 3-16,0 0 1 0,0-1-2 0,0-3-9 15,0-4-2-15,-3 1-3 0,-2-6-5 0,0-1 4 16,-1-2-3-16,-2-3 0 0,-1-1 0 15,0-2 0-15,0 0-2 0,0-3 2 0,1 0 0 16,0-1-5-16,2-2 1 0,2-2-2 0,0 0-1 16,2-2 5-16,0-1 2 0,2 0-2 0,0 3 2 15,0 0-2-15,2 3-1 0,2 2 1 16,0 3-1-16,2 4-1 0,0 1-2 0,3 4 1 16,0-1-3-16,1 4-1 0,1 0-2 0,2 3-3 15,1 2 2-15,2 2-2 0,2 1 1 0,2 3 1 16,3 1 2-16,2 0-1 0,0 5 2 15,-1 2 1-15,2 2-3 0,0 3 4 0,-2 3-1 16,-1-1-1-16,-3 2 1 0,-1 2-3 0,-6 0-1 16,0 3 0-16,-6 1 0 0,-2 1 3 15,-4 0 1-15,-1 2 3 0,-6 1-3 0,-5-2 4 0,-6-1 0 16,-4 1 1-16,-6-4 2 0,-3-1-3 16,-4 1 2-16,-3-5-1 0,3 0-1 15,0-2 0-15,1-3 4 0,6-1 0 0,3-1-2 0,7-1 5 16,3-1-12-16,4-2-16 0,4 0-25 0,3-1-39 15,2 0-35-15,1 0-29 0,4-3-41 16,9 1-104-16,-1-1-332 0,-2 0-968 0</inkml:trace>
  <inkml:trace contextRef="#ctx0" brushRef="#br0" timeOffset="102037.3933">11390 7678 2273 0,'0'0'168'16,"0"0"-58"-16,0 0-57 0,0 0-16 15,0 0-8-15,0 0 4 0,0 0-9 0,0 0-6 16,0 0 2-16,0 0 7 0,0 0 5 0,0 0 5 0,0 0-4 16,0 0-7-16,-21 114 0 0,20-87-2 15,1-1 3-15,0 3-1 0,0 0 2 16,0-1 1-16,3 0 0 0,-1-1-2 0,0 1-3 16,0 0-7-16,3-5 1 0,-3 0 1 15,2-3 3-15,-2-2-2 0,2-1 1 0,-2-1-6 0,5 0-1 16,-2-5 5-16,5 0 3 0,-3 0 9 15,6-3-3-15,-1 0 10 0,3-2-1 0,5 0-3 16,2 0 6-16,3-2-11 0,5 0-9 0,5 0-4 16,0-1-7-16,3-1-1 0,0-2 3 0,-1 0-2 15,2 0-7-15,-4-1 0 0,0-3-5 0,-4-2-12 16,0-2-17-16,-3-1-38 0,-3-1-48 16,-3-4-67-16,-1-3-111 0,-6 4-292 0,-7 3-1057 0</inkml:trace>
  <inkml:trace contextRef="#ctx0" brushRef="#br0" timeOffset="102509.9114">12207 7544 1424 0,'0'0'558'0,"0"0"-352"0,0 0-37 16,0 0-28-16,0 0-10 0,0 0-6 0,0 0-25 16,0 0-28-16,0 0-37 0,0 0-31 0,0 0-6 15,0 0-1-15,0 0 9 0,-31 14 11 0,19 16-5 16,-2 2 2-16,2 2-2 0,-1 3 0 0,1 0 0 15,2 2 2-15,0 1-1 0,0-1-2 0,2 1 4 16,1-4-1-16,0-4-2 0,1-1 0 16,1-4-5-16,3-3 1 0,-2-2 1 0,0-5 1 15,2-4 0-15,1-4 1 0,-1-3 0 0,1-2 4 16,1-3 12-16,0-1 7 0,0 0 12 0,0 0 9 16,0 0 4-16,0 0 14 0,0-6-8 15,0-2-14-15,0-5-17 0,0-3-21 0,0-3-8 16,1-5-1-16,2 1 6 0,-1-4-6 0,3-3 1 15,0-1 1-15,3-1-8 0,2-4 4 16,0 0 1-16,3 1-3 0,2-1 1 0,1 2 0 16,1 2-1-16,0 3 0 0,-3 4 10 0,1 5-8 15,-3 2-1-15,0 4 1 0,-1 4-13 16,-1 3 7-16,-2 3 0 0,2 2-3 0,0 2 1 0,2 0 0 16,1 3-2-16,2 4 2 0,0 4 5 15,4 4-2-15,-2 3 1 0,2 2 1 0,-1 3-7 16,1 2 5-16,-1 0 1 0,3 1 0 0,-1 0 3 15,-1 3 0-15,0-2-1 0,1 2 0 16,-2-2 3-16,0 2-3 0,0-1 0 0,-1-1 3 16,-3 0-13-16,-1-4-4 0,-3 0-25 0,-3 0-41 15,-7-1-70-15,0 1-68 0,-10 1-157 0,0-6-716 16,0-8-541-16</inkml:trace>
  <inkml:trace contextRef="#ctx0" brushRef="#br0" timeOffset="102691.9698">11930 8120 2413 0,'0'0'487'16,"0"0"-417"-16,0 0-23 0,0 0-16 15,0 0-4-15,0 0 9 0,0 0 11 0,0 0 1 16,122-66-6-16,-91 65-12 0,4 1-9 16,6 0-8-16,-3 0-6 0,1 3-3 0,-1 3-5 15,0 1-2-15,-6-1-6 0,-2 2-41 0,-5 1-100 16,-10-4-234-16,-5 0-1269 0</inkml:trace>
  <inkml:trace contextRef="#ctx0" brushRef="#br0" timeOffset="103386.3207">6628 11139 0 0,'0'0'305'16,"0"0"-87"-16,0 0 85 0,58-142 36 15,-48 112-11-15,-2 4-30 0,-2 3-56 16,-4 2-23-16,-2 2-27 0,0 5-33 0,-5 1-34 16,-1 3-33-16,-4 2-20 0,1 3-22 0,-3 3-16 15,-5 2-21-15,-1 6-11 0,-5 9-2 0,-2 7 0 16,-9 6 5-16,0 6 2 0,-6 6-1 0,0 3 0 16,1 1 3-16,1 2-1 0,-1 1 2 15,3 1 1-15,4 0-3 0,7-2 1 0,7-2-5 16,2-1 0-16,11-4 0 0,1-2-3 0,4-2 1 15,9-2 0-15,9-2-1 0,2-2 2 0,10-3 0 16,3-4 1-16,6-5 0 0,4-2 2 16,4-6-3-16,-2-3-1 0,3-3-8 0,-5-3-30 0,-2 0-41 15,-3-6-52-15,-5-3-92 0,-5-1-190 16,-8 0-434-16,-9 4-543 0</inkml:trace>
  <inkml:trace contextRef="#ctx0" brushRef="#br0" timeOffset="104083.1263">6143 11349 1972 0,'0'0'117'0,"0"0"-88"0,0 0-21 15,0 0-11-15,0 0-16 0,0 0 18 16,0 0 17-16,0 0 25 0,0 0 38 0,0 0 4 16,0 0-7-16,0 0-15 0,158 29-17 0,-92-32-15 15,4-4-7-15,2-5-3 0,6-1-4 16,-2-2-2-16,4-2 0 0,-3-1-2 15,-3-1-1-15,-7 1 2 0,-5-1-2 0,-9 1 5 0,-12 0 10 16,-9-2 11-16,-7 1 16 0,-10 0 18 16,-5-1 7-16,-9 1 6 0,-1 0-3 0,-10-1-13 15,-1 1-7-15,-2-1-9 0,-5 2-6 0,-1 3-1 0,3 3-3 16,0 0-2-16,3 3-6 0,-1 1-1 16,4 3-4-16,6 4-8 0,-2-1-4 15,4 1-8-15,2 1-8 0,0 0-10 16,0 4-3-16,-1 6 0 0,0 5 3 0,-1 5 10 0,0 6 0 15,2 2 2-15,0 5-2 0,0 0 0 16,0 1 1-16,2-1-4 0,0 2 3 0,-1-5-1 16,0 1 1-16,-1-3 3 0,0-2-1 0,0-2 1 0,1-6 1 15,2-2-2-15,-1-2 0 0,0-5 1 16,-1-2 1-16,-1-2-2 0,1-3 2 0,-1-1 0 16,1 0 1-16,-1-1 8 0,0 0 0 0,0 0 4 15,0 0 0-15,0 0-1 0,0 0-2 0,0 0-1 16,0 0 2-16,0 0-4 0,0 0 5 15,0 0 4-15,-1 0-1 0,0-1 4 0,-2-2-7 16,-3-4-5-16,-3-3-5 0,-1-2-1 0,1-3-1 16,-1-2 0-16,-1-4 1 0,0-4-5 15,1-2 3-15,0-3 0 0,3-2-3 0,2-1 4 16,0-2-3-16,1-2 1 0,4-2 0 0,0-1-2 16,1-1-3-16,8 1-2 0,3 2 0 0,6 0-2 15,2 4 1-15,0 2 1 0,1 6-5 16,2 3-1-16,1 6 2 0,-1 3-2 0,5 5 1 15,-2 2-2-15,4 5-3 0,-2 2-3 0,-4 3 2 16,-1 8-4-16,-7 3 0 0,-1 5-1 16,-5 3-4-16,-6 4 6 0,-2 4 3 0,-2 2 5 15,-3 2 4-15,-9 0-2 0,-5-1-2 0,-3 0 1 16,-2 1 2-16,-3-2 0 0,-3 0 7 0,-1-3 1 16,0-2-2-16,3-2 6 0,1-2-9 0,4-3-5 15,4-3-8-15,5-3-25 0,2-1-16 0,7-3-30 16,2-2-29-16,1-2-23 0,2-1-18 15,7-2-28-15,4-3-85 0,4 0-179 0,-3-2-383 16,-3-2-296-16</inkml:trace>
  <inkml:trace contextRef="#ctx0" brushRef="#br0" timeOffset="104448.397">7474 10918 1990 0,'0'0'346'0,"0"0"-102"0,0 0-60 0,0 0-39 15,0 0-30-15,0 0-43 0,0 0-40 16,0 0-23-16,0 0-8 0,0 0-1 0,0 0 10 15,0 0-2-15,0 0 4 0,0 0 4 0,8 135-2 16,-8-96 9-16,2-1 1 0,0 3-1 0,2-1-4 16,-2 0 2-16,0 0-8 0,-2-2 2 0,0 1 2 15,0-5-10-15,0 0 3 0,0-6-2 16,0-1-3-16,-1-3 2 0,-1-3-1 0,-3-2 1 16,3-2 0-16,0-3 2 0,0-2-2 0,-1-4-1 15,2-2-2-15,1-3-4 0,0-2 10 0,0-1 8 16,0 0 10-16,0 0 11 0,1-1-4 15,5-4-9-15,3-5-9 0,3-1-4 0,1-5-13 16,7 0 0-16,0 2 1 0,3-3-9 0,1 3 6 16,-1 0 3-16,5 3-2 0,-4 0 6 15,5 0-5-15,1 5 0 0,0-2-1 0,-1 5 1 0,-1 1-2 16,-2 0 0-16,1 2 1 0,-4 0-2 16,-3 6-1-16,0 1 1 0,-4 0-3 0,-2 1-1 15,-3 1-4-15,-3 0-12 0,-3-1-20 0,1 2-29 16,-5-2-43-16,-1 1-56 0,0-1-77 15,0 0-185-15,-2-3-516 0,-2-3-575 0</inkml:trace>
  <inkml:trace contextRef="#ctx0" brushRef="#br0" timeOffset="104896.8814">8217 10952 2425 0,'0'0'155'16,"0"0"7"-16,0 0 6 0,0 0-15 0,-3-126-4 15,-3 115-22-15,2 2-31 0,1 3-23 16,-2 3-26-16,2 2-19 0,-2 1-20 16,3 3-8-16,-6 8-5 0,1 5-3 0,-6 11 11 0,-1 5-1 15,2 7 2-15,-2 2-3 0,2 2-6 16,3 3 2-16,3-1-1 0,-2 0 3 0,0-1 2 16,3 1-1-16,-1-4 2 0,-2 0-2 0,3-5 2 15,-2-3 1-15,3-6-2 0,-1-5 0 16,3-6-1-16,0-4 0 0,2-5-1 0,-1-5 4 0,1-1 5 15,0-1 9-15,0 0 10 0,0-2 2 16,3-6-2-16,-1-6-9 0,5-3-10 0,1-6-5 16,-1-6-4-16,1-3 2 0,1-4-1 0,0-3 2 15,0-4 4-15,0-3-3 0,0-1 2 16,2-1-3-16,0-3 1 0,1 0-1 0,0 3-1 0,0 4 4 16,2 5-8-16,-4 8 4 0,-1 8-2 15,-5 7 0-15,3 6 1 0,-4 5-3 0,-1 4-7 16,3 1-8-16,-2 3 0 0,4 9 1 15,-2 5 8-15,6 6 5 0,-1 7-1 0,5 4 1 16,-3 4 2-16,1 2 1 0,6 0 6 0,1 1-3 16,1-1 0-16,5-1-4 0,1-2 1 0,3 0 0 15,1-2-1-15,-1-1 1 0,0-3-13 0,-3-1-29 16,-5-2-45-16,-5-2-78 0,-6-2-129 16,-7-8-509-16,-2-6-900 0</inkml:trace>
  <inkml:trace contextRef="#ctx0" brushRef="#br0" timeOffset="105482.7094">7931 11330 2813 0,'0'0'35'0,"0"0"-29"0,0 0-9 16,0 0-1-16,0 0 3 0,0 0 8 0,0 0 1 15,149-119-1-15,-97 102 1 0,8 1-1 0,4-1-1 16,7 2-3-16,4-2-5 0,3-1-1 0,3-1-3 15,-4-2-3-15,-1-3 0 0,-3 0-5 16,-2-3 2-16,-3-1 1 0,-7-1 8 0,-7 1 4 16,-5 0 3-16,-9 5 6 0,-7 4 8 15,-8 2 17-15,-9 5 25 0,-7 3 22 0,-3 0 11 16,-6 2-2-16,-2 1-15 0,-6 1-25 0,-3 5-17 0,-6 0-17 16,-4 0-10-16,-2 11 0 0,-6 5-4 15,-3 4 2-15,-1 3 0 0,0 6 3 16,3 1 0-16,4 3 5 0,-1 3 0 0,4 1-1 0,2 1 2 15,4 0 1-15,6-2-2 0,1-1 2 0,3-1-4 16,5-3-2-16,2-1 2 0,0-4-1 16,8-1 5-16,3-1-4 0,1-1 0 0,8-3-3 15,2-2-3-15,6-3 2 0,1-1 1 0,3-2-2 16,1-3-1-16,4-4-2 0,2 0-2 0,0-4 1 16,-2-1-1-16,2-1-2 0,-1-6-2 15,-6-3-6-15,-3-4-4 0,-5-2 0 0,2-3-3 16,-5-3 3-16,0-5-3 0,-5-3 1 15,1-5 0-15,0 0 1 0,-3-2 8 0,2-2 1 16,-2 2 3-16,-3 3 1 0,-1 4 0 0,-1 3 5 16,-2 8 3-16,-4 4 4 0,-3 5 1 0,0 5-1 15,0 3 0-15,0 1-3 0,0 1 2 0,0 0-11 16,0 3-2-16,-4 6-3 0,-2 5-2 0,-4 6 10 16,3 3 0-16,0 4 3 0,-1 0 0 15,0 3-4-15,5 0 2 0,1 2-1 0,0-2 2 16,2 2-1-16,0-2 0 0,6 0-1 0,2-4-5 15,0 0 6-15,2-5-2 0,1-1-1 0,-1-2-11 16,0-3-38-16,-2-1-67 0,0-4-118 16,-2-2-344-16,-4-5-1150 0</inkml:trace>
  <inkml:trace contextRef="#ctx0" brushRef="#br0" timeOffset="105636.8889">9472 10687 2277 0,'0'0'42'0,"0"0"-17"0,0 0-10 16,0 0-14-16,0 0-7 0,0 0-38 0,0 0-23 0,0 0-34 15,0 0-153-15,0 0-486 0,0 0-408 0</inkml:trace>
  <inkml:trace contextRef="#ctx0" brushRef="#br0" timeOffset="106211.519">10056 10805 2326 0,'0'0'511'0,"0"0"-428"0,0 0 29 16,0 0 18-16,0 0-7 0,0 0-8 0,0 0-25 16,0 0-20-16,0 0-10 0,0 0-13 15,0 0-12-15,0 0-11 0,0 0-9 0,0 0-4 16,0-47 1-16,0 47 2 0,0 0-4 0,0 2 1 15,0-2-5-15,0 0 1 0,0 0 2 0,0 1 0 16,0-1-1-16,0 0-3 0,0 1 0 16,0-1-4-16,0 0 4 0,0 0 2 0,0 0-5 15,0 0 2-15,0 0-7 0,0 0-1 0,0 0 8 16,0 0-3-16,0 0 3 0,0 0-2 0,0 0-2 16,0 0 0-16,0 0 1 0,0 0 3 15,0 0-3-15,0 0 0 0,0 0-1 0,0 0-5 16,0 0 5-16,0 0 0 0,0 0-1 0,0 2 1 15,0 2-3-15,0 3-1 0,2 3 3 0,-1 4 6 16,1 6-5-16,-2 5 3 0,1 5-4 16,-1 4-3-16,0 4 4 0,0 1 0 0,-6 2 2 0,1 2-2 15,-1 0-2-15,-3-1-1 0,2-2 1 16,-2 0 4-16,0-3-1 0,0-3 1 0,-1-2-3 16,0-1-5-16,1-6 6 0,0-3 0 0,-2-1 2 15,2-4 7-15,2-2-9 0,-1-3-2 16,2 0 2-16,0-5 0 0,2-2 1 0,3-1 1 15,0-3-1-15,1 0-5 0,0-1 9 0,0 0 2 16,0 0 5-16,0 0 9 0,0 0-7 16,0 0 1-16,0-2-3 0,0-3-5 0,0 0 0 15,2-4-2-15,-1-2-5 0,2 0-5 0,1-2 5 16,-2 0-2-16,3-2 4 0,0 0 2 0,-3 0-6 16,4-1 1-16,-3 3-3 0,0 0 1 15,0 0-2-15,0 1-4 0,-2 2-8 0,2 0-13 16,0-1-7-16,-1 4-13 0,0-3-15 0,-1 2-16 15,2-1-43-15,0 1-64 0,-2 1-146 0,-1 2-1260 0</inkml:trace>
  <inkml:trace contextRef="#ctx0" brushRef="#br0" timeOffset="110735.7749">10075 10981 547 0,'0'0'145'0,"0"0"-33"0,0 0 61 16,0 0 52-16,0 0 43 0,0 0-11 0,0 0-73 15,0 0-48-15,0 0-48 0,0 0-34 0,0 0-19 16,-11-123-17-16,21 114-5 0,0 1-2 0,2 0-4 15,-2 1-1-15,3 2-2 0,-3 0 0 16,-3 1-2-16,2 2 1 0,-3-1 3 0,0 2 3 16,-3-1 8-16,0 1 8 0,-2-1 11 0,0 1 11 15,0 0 4-15,0 0 5 0,-1-1-4 16,2 0 0-16,-1 0-4 0,1 0 1 0,-1 1 2 16,0-2-1-16,0 1-1 0,1-1-6 0,1 0-5 15,-2 0-3-15,2-2-2 0,-1 0 0 16,-1 1 0-16,2-1 0 0,0 1-4 0,-1 1 1 15,0 0-1-15,-1 0-2 0,2 1 0 0,-1-1-4 16,-1 2-3-16,0 1-4 0,-1-1-3 0,0 1-1 16,1 0-4-16,-1 0-1 0,0 0-5 15,0 0-3-15,0 0 0 0,1 0-1 0,-1 3 3 16,5 1-2-16,-1 2 0 0,1 0 1 0,2 2 0 16,1 3 1-16,1-1 2 0,0 2-1 0,-1-1-1 15,-1 1-1-15,3 1 0 0,-1 1 0 16,-2-2 2-16,-1 0 0 0,2-1-1 0,-2 1-1 15,-2 0 2-15,0 0 0 0,2-1 1 0,-1 0 2 16,0 1-3-16,-1 1 1 0,0-1-1 0,-1 3-1 16,2 2 1-16,-2 1 0 0,-1 0 2 0,4 0-2 15,-3 1 0-15,-1-2 1 0,3 0 3 16,-3-1 0-16,0 0-1 0,1-5-5 0,1 2 3 16,-1-3 1-16,-1-2 2 0,1-1 5 0,0-4-4 15,-2 0 3-15,0-3-1 0,-1 1 3 0,1-1 10 16,-1 0 4-16,0 0 6 0,2 0-1 15,0-1 0-15,2-4-4 0,1-4-5 0,2-1 1 0,4-4-13 16,2-2-2-16,2-3-3 0,-1-2-5 16,3-1 5-16,-2-4 0 0,4 0 0 0,-1-4-7 15,2-1 4-15,3-1-3 0,0-2 4 16,1 2 2-16,1 1-5 0,1 3 1 0,-4 4-3 16,0 3 0-16,-2 6 2 0,-5 5-3 0,-1 5 0 0,-3 2-2 15,-2 2-3-15,-1 1-1 0,-2 0 1 16,0 0 3-16,3 5-3 0,-2 2 3 0,-2 1-1 15,4 4-1-15,-1 0 5 0,1 5 1 16,-1 2-1-16,0 2-1 0,1 3 0 0,0 3-1 16,-2 1 2-16,-2 2 8 0,0 2-6 15,-1 0 0-15,-2 1-4 0,0 1-5 0,-2-2 10 16,0 1-1-16,0-2 2 0,0 3 0 0,0-3-4 16,-4-1 1-16,1-1 2 0,1-1-3 0,-2-1 3 15,2-4-1-15,1-3-2 0,0-2 2 0,1-3 0 16,0-2 1-16,0-1 1 0,0-2 0 0,0-3-4 15,0-2 0-15,0 0-3 0,2-2-4 16,1-2-23-16,2-1-22 0,2 0-37 0,3-1-50 16,4-7-58-16,4 0-129 0,-5-1-336 0,-3 3-975 15</inkml:trace>
  <inkml:trace contextRef="#ctx0" brushRef="#br0" timeOffset="110997.0801">11535 10679 2574 0,'0'0'84'0,"0"0"-2"0,0 0 1 16,0 0 4-16,0 0 9 0,0 0-15 0,0 0-27 15,0 0-22-15,0 0-17 0,0 0-2 16,0 0 3-16,0 0 4 0,-142 44 7 0,111-15-6 0,0 2 2 16,1 3-2-16,2 2-1 0,1 1-3 15,4 1-3-15,5 1-5 0,5-1-10 0,6 1 6 16,7 0-2-16,1-1 5 0,14-1 8 0,4-1-8 15,7-1 2-15,6-3-3 0,7-2 0 16,6-5 2-16,4-5-2 0,5-2-4 0,0-5-12 16,-2-5-11-16,-4-3-31 0,-3-2-41 0,-5-2-63 15,-5-1-112-15,-11 0-323 0,-12-1-1059 0</inkml:trace>
  <inkml:trace contextRef="#ctx0" brushRef="#br0" timeOffset="111885.7072">11118 11023 2497 0,'0'0'67'0,"0"0"17"15,0 0 30-15,0 0 13 0,0 0-4 0,0 0-33 0,0 0-49 16,0 0-17-16,0 0 3 0,0 0-4 16,0 0 0-16,146-77-5 0,-93 67-5 0,7 0 2 0,3-2-4 15,2 2 2-15,-3-2 0 0,-6 3 0 16,-1 0 4-16,-7 3 2 0,-5 2 9 0,-8 0-8 15,-5 4-5-15,-7 0-6 0,-4 1-13 16,-5 6 11-16,-4 1-2 0,-3 7 0 0,-1 2 1 16,-3 5-1-16,-1 2 1 0,0 5 4 0,-2 0 4 15,0 1-5-15,0 1-2 0,0-3-3 0,0 1-3 16,0-2 4-16,0-2 1 0,0 0 0 0,0-4-2 16,0-1-1-16,2-1-2 0,1-4 2 15,-2-1 2-15,3-3-2 0,-2-4 1 0,2-2-1 16,-4-2-1-16,1-2 10 0,-1-1 8 0,1 0 12 15,-1 0 11-15,1-6-5 0,2-4-7 16,-1-4-11-16,1-5-8 0,-1-4-5 0,1-3 0 16,-2-5-5-16,0-5-2 0,-1 1 4 0,0-6-1 15,0-1 2-15,0-4 4 0,0 1-8 0,-1-3-1 16,1 4 0-16,0 2 0 0,-1 5 2 16,1 8-1-16,-1 5-1 0,1 7-5 0,-2 9 5 15,2 4 0-15,0 2-7 0,0 2-9 0,0 3-7 16,0 8-1-16,4 7 7 0,2 5 15 0,3 4 0 15,2 7 1-15,4 0-2 0,1 2-8 0,3 2 10 16,1-3 2-16,2 1 2 0,5-1 3 16,-1-4-8-16,2 1 3 0,3-2-1 0,2-4 4 15,1-3-3-15,-1-3-2 0,1-2 0 0,-2-4-4 16,-1-6 6-16,-3 0 3 0,-2-6 3 16,-5-2-1-16,0-1 0 0,-2-6-1 0,-6-3 1 15,1-3 2-15,-4-3-2 0,-2-2-2 0,-3-2-2 16,-3-1-2-16,-1-3 3 0,-1 0 2 0,0-3-1 15,-3 0 0-15,-2-1-3 0,0 1-1 16,-2 0-2-16,4 1 5 0,-1 0-3 0,-1 2 0 16,4 4 1-16,1 2-4 0,0 4 4 0,0 3 1 15,0 2 0-15,6 1 0 0,-1 2-4 0,3 0-3 16,0 3-3-16,3-1-3 0,2 2 6 16,4 1 0-16,1 0 2 0,3 1 2 0,3 0-1 15,-1 0 3-15,6 0 1 0,2 0 4 0,4 0-7 16,3 0 1-16,3 0-1 0,7 0-3 0,-1-3 6 15,4 0 0-15,-2-1-2 0,2 1-1 0,-2-1 1 16,-1 0 2-16,-5 0 3 0,-3-1 1 16,-3 0-5-16,-6 2-2 0,-4-1-1 0,-4 3 2 15,-8 0 0-15,-1 0 0 0,-5 1 0 0,-4 0-3 16,-4 0 1-16,0 1-2 0,1 5 1 0,-2 3 4 16,0 4-5-16,0 4 2 0,0 4-1 0,0 2 0 15,0 7 4-15,-3-1-1 0,2 6 0 16,-1 1-2-16,1 2 2 0,1 2 2 0,0 1-2 15,0 1 2-15,3-2-4 0,4-1 2 0,1 1-2 16,-1-2 2-16,2-2-2 0,0-4 2 0,2-3 0 16,-2-1-6-16,-1-4-13 0,-3-2-35 15,3-3-52-15,-6 0-71 0,2-4-119 0,-2-5-403 16,-1-3-1005-16</inkml:trace>
  <inkml:trace contextRef="#ctx0" brushRef="#br0" timeOffset="112061.3338">13979 11385 2456 0,'0'0'54'0,"0"0"-21"16,0 0-18-16,0 0-4 0,0 0-1 0,0 0-4 15,0 0-13-15,0 0-45 0,0 0-95 16,0 0-326-16,0 0-1037 0</inkml:trace>
  <inkml:trace contextRef="#ctx0" brushRef="#br0" timeOffset="124224.2379">3687 13112 1021 0,'0'0'83'0,"0"0"-33"0,0 0 8 0,0 0 16 15,0 0 33-15,0 0 26 0,0 0 9 16,0 0-9-16,0 0-23 0,0 0-21 0,0 0-16 15,0 0-13-15,-46-109-8 0,37 106-16 0,2 1-14 16,-3 2-14-16,0 0-11 0,0 0-3 16,-4 6-4-16,3 1 3 0,0 1 2 0,-1 2 5 15,2 0-2-15,1 1-2 0,0 0 1 0,3-1-4 16,2 1 4-16,2 0 2 0,-1 0 1 16,2 1 2-16,1-1 3 0,0-1 3 0,0 0 3 15,4 0 8-15,-1 1 5 0,6-2 8 0,1 1 11 16,3 0-2-16,1-1 8 0,4 0-5 0,4 0-3 15,3-1 0-15,2-1-5 0,3 1-5 16,4-1-2-16,-2 0-12 0,5 0-2 0,-3 0-4 0,0 1-7 16,-4 0-1-16,-3 1-4 0,-4-2-2 15,-4 1-2-15,-2 0 4 0,-5-1-5 0,0 2-2 16,-7-2-3-16,0 1-4 0,-5-2 1 0,0 2 2 16,0-2 9-16,-7 0 2 0,-2 1 8 0,-5 1 0 15,-5-2-4-15,-1 0 2 0,-5-1-6 0,-3-1-2 16,-2-1-2-16,-4-2-5 0,-3-1-6 15,1 0-10-15,-1-1-18 0,1-4-37 16,3-2-53-16,2 0-95 0,3-4-166 0,7 2-355 0,10 4-204 16</inkml:trace>
  <inkml:trace contextRef="#ctx0" brushRef="#br0" timeOffset="124493.928">3603 12925 2229 0,'0'0'88'16,"0"0"-72"-16,0 0-21 0,0 0-3 0,0 0 24 0,0 0 35 15,0 0 32-15,0 0 4 0,0 0-6 16,0 0-10-16,0 0-20 0,0 0-12 0,124-60-10 16,-98 54-7-16,2 1-9 0,-1-1-2 15,2 1-4-15,-8 1-7 0,3 0 4 0,-5 1-4 0,0-1-3 16,-1 2-2-16,-5-2-8 0,1 1-4 15,-5-2-6-15,-2 2-6 0,1-1-15 0,-6 0-12 16,1-1-43-16,-1 0-76 0,-1-4-116 0,-1-1-204 16,0 1-290-16,0 3-65 0</inkml:trace>
  <inkml:trace contextRef="#ctx0" brushRef="#br0" timeOffset="124745.1588">3753 12357 1082 0,'0'0'248'15,"0"0"-23"-15,0 0-60 0,0 0-77 0,0 0-14 16,0 0-8-16,0 0-6 0,0 0-13 16,0 0-17-16,0 0-13 0,0 0-7 0,0 0 3 0,0 0-1 15,0 0 4-15,62-46 1 0,-39 51 4 16,3 2 4-16,4 2-2 0,2 2-3 0,2 3-5 16,1 6-7-16,0 3-2 0,1 6 0 0,-2 4-2 15,-1 5 5-15,0 5 3 0,-5 3-1 16,0 5-1-16,-4-2-3 0,-1 1-7 0,-7-1 0 15,1-2 1-15,-5-2-1 0,-2-4 4 0,1-3 0 16,-5-2-1-16,-1-3-6 0,0-3-6 0,-2-2-5 16,-3-2-11-16,0-4-22 0,0-1-75 0,-3-3-156 15,-2-5-440-15,3-4-425 0</inkml:trace>
  <inkml:trace contextRef="#ctx0" brushRef="#br0" timeOffset="128406.6109">5948 12537 1356 0,'0'0'49'15,"0"0"-9"-15,0 0 7 0,0 0 25 16,0 0 38-16,0 0 33 0,0 0 9 0,0 0-12 15,0 0-31-15,-16-120-39 0,4 114-36 0,1 0-26 16,-6 1-4-16,-1 5 5 0,-3 0-3 0,-4 0 8 16,-5 7 0-16,-1 4-1 0,-2 4 4 15,-3 5 2-15,3 3 0 0,-4 6 0 0,0 3 3 16,-1 6 2-16,-1 2 1 0,2 4 0 0,3 1 2 16,3-1-4-16,6-1-3 0,4-1-3 0,6-5-4 15,3-2-2-15,3-3 1 0,8-2 3 16,1-1-3-16,1-1 1 0,9-2 3 0,5-1 1 15,2-3 2-15,4-1 7 0,7-5-1 0,2 0-3 16,3-7 4-16,7 0-2 0,2-4-4 0,2-2-1 16,2-3-4-16,-1 0-6 0,1-4-1 0,-1-3-3 15,0-1-9-15,-3-3-11 0,-2-1-15 16,-2 1-25-16,-4-2-27 0,-5 0-62 0,-5 0-109 16,-3 0-214-16,-6 3-433 0,-7 4-124 0</inkml:trace>
  <inkml:trace contextRef="#ctx0" brushRef="#br0" timeOffset="129156.5204">5350 13018 1461 0,'0'0'65'0,"0"0"-36"0,0 0 10 0,0 0 2 15,0 0 9-15,0 0-5 0,0 0-14 0,0 0-8 16,0 0-12-16,133-42-3 0,-80 31-2 0,6 1-1 15,4-2 0-15,2 1-3 0,1-2-2 16,3 1-1-16,-5-1-13 0,2 1-26 0,-4 0-52 16,-4 0-83-16,-2 1-101 0,-3-3-69 0,-5-2-9 15,-7-1 67-15,-8-4 117 0,-4 0 120 16,-9-2 133-16,-3 2 115 0,-8 1 101 0,-5 1 70 16,-2 3 5-16,-2 1-40 0,0 1-52 0,-2 0-51 15,-1 2-35-15,-3 0-25 0,2 3-24 16,-3 0-17-16,2 3-22 0,0 3-19 0,3 0-21 15,0 2-25-15,0 1-22 0,2 0-27 0,0 1-26 16,0 8-1-16,0 5 5 0,0 5 12 0,0 9 21 16,0 2 0-16,2 8 0 0,1-1 0 15,2 3 0-15,-1-2 1 0,-1 1-1 0,0-5-2 16,0 0 0-16,-2-3-1 0,-1-1 0 0,0-3 1 16,0-2 0-16,0-2-1 0,0-3-1 0,0-5 1 15,-2-1 0-15,0-5 2 0,-1-3 2 0,2-4 1 16,1-1 9-16,-1 1 12 0,1-2 17 15,0 0 16-15,-1-3-3 0,-2-5-12 0,-3-4-18 16,1-5-15-16,0-3-4 0,0-4-1 0,1-4 3 16,3-3-5-16,1-3-1 0,0-1 1 0,0-5-2 15,5-2 1-15,1-6-1 0,3 0 0 16,1-1 1-16,0 1 1 0,1 0 0 0,2 6 1 16,2 4-1-16,-2 6-6 0,3 6-1 15,-1 4-4-15,2 5-2 0,0 3-1 0,0 3-5 16,2 4-2-16,1 2-4 0,1 5-1 0,1 0-2 0,3 6-1 15,-3 6-1-15,-1 3-6 0,0 3-3 0,-3 4-4 16,-5 3-6-16,-4 4 2 0,0 1-5 16,-8 0 0-16,-1 1-1 0,-9 1 2 15,-3-1 1-15,-7-1 7 0,-4-2 7 0,-5 2 4 16,-3-4 10-16,-6 1 4 0,2-5 3 0,-3 1 9 16,4-6 5-16,-1 0 5 0,5-2 3 0,6-2 5 15,3-3 4-15,5-2 3 0,5-3-2 0,7-1-6 16,3-2-4-16,1 1-3 0,0 0 19 15,5 3 11-15,8 1 11 0,2 0 7 0,6 2-19 16,6 0-7-16,4 1-12 0,2 0-3 0,5 0-3 16,3 1-5-16,0-2-3 0,1 4-4 0,0-2-2 15,0 2-2-15,-1 2-5 0,-1-1-6 16,-4 1-12-16,-5-1-15 0,-1 0-25 0,-5-1-44 0,1-1-73 16,-3 0-183-16,-5-4-578 0,-8-2-588 0</inkml:trace>
  <inkml:trace contextRef="#ctx0" brushRef="#br0" timeOffset="129623.2948">7515 12529 2318 0,'0'0'73'0,"0"0"9"0,0 0 16 15,0 0 4-15,0 0-2 0,0 0-7 0,-71-117-24 16,57 112-15-16,-3 4-16 0,-2 1-14 0,-1 5-8 15,0 5-9-15,-2 6 0 0,-2 4-1 16,-3 5 0-16,3 5 1 0,-3 2-1 0,0 4 1 16,3 0-3-16,2 2 1 0,3 2-1 0,1-2-4 15,6 1 3-15,1-1-1 0,2-2 4 0,7-2 0 16,1-3 1-16,1-1 1 0,6-1-3 16,9-3 6-16,-1 0-3 0,6-4 3 0,2-3-2 15,4-3-1-15,2-3 3 0,-1-2-2 0,2-4 0 16,1-4 1-16,0-3 0 0,-2 0 1 15,-2-4 3-15,1-4-1 0,-5-3 0 0,3-2 2 16,-3-1-2-16,-2-2 3 0,-4 0 3 0,1-3 0 16,-4 1 3-16,1 0-2 0,-4-1 1 0,-5 3 0 15,1 3 1-15,-3 2 4 0,-3 4-4 0,1 3 0 16,-1 2-3-16,0 2-8 0,0 0-6 0,0 0-12 16,0 5-1-16,0 4-1 0,0 3 3 15,-1 4 9-15,1 4-3 0,-1 3 2 0,1 1-4 16,0 2 2-16,1-2 3 0,6 4-4 0,-3-2 4 15,4 1-4-15,0-2 1 0,2 0-1 0,-3 0-2 16,2-2-7-16,0 1-10 0,0-4-12 16,-1 1-25-16,-3-2-27 0,1-4-59 0,-5 0-109 15,1-2-428-15,-2-7-1001 0</inkml:trace>
  <inkml:trace contextRef="#ctx0" brushRef="#br0" timeOffset="130191.4774">8334 12737 173 0,'0'0'466'0,"0"0"-179"16,0 0-11-16,0 0-31 0,0 0-16 15,16-128-12-15,-12 109-39 0,-4 0-37 0,0 0-13 16,0 0-19-16,-6 2-16 0,-2 2-15 0,-2 1-12 15,-2 4-12-15,-2 1-10 0,-5 3-5 16,-4 4-8-16,-4 2-7 0,-3 2-2 0,0 11-6 16,-3 6-3-16,-2 7 1 0,2 6-8 0,2 3 2 15,1 6 0-15,6-1-4 0,4 3 3 16,3-1-3-16,7-1-3 0,3-2 0 0,5-2 0 0,2-3-1 16,9-2 0-16,3-2 3 0,6-2-4 15,5-3 5-15,4-3 2 0,3-4-1 0,1-4 6 16,7-2-3-16,-3-5 1 0,4-3 0 0,0-4 0 15,0 0-1-15,-4-10-3 0,2-3 1 0,-4-3-7 16,-2-3 8-16,-1-3 2 0,-2-3-1 0,-6 0 7 16,-5-2-4-16,-5-2-1 0,-7-1 0 15,-1-2-3-15,-4-2-5 0,-6-1-2 0,-6 0 0 16,-1 3-7-16,-5 3 5 0,-1 5-4 0,-1 5-7 16,0 2 2-16,2 6-13 0,3 3-9 15,0 4-14-15,4 1-31 0,5 3-34 0,0 1-54 16,5 6-104-16,1 3-190 0,0 1-405 0,2-4-184 15</inkml:trace>
  <inkml:trace contextRef="#ctx0" brushRef="#br0" timeOffset="130744.1208">8845 12554 2468 0,'0'0'108'0,"0"0"2"0,0 0 13 0,0 0 3 16,0 0-1-16,0 0-19 0,0 0-32 0,0 0-30 15,0 0-20-15,0 0-18 0,0 0-12 16,0 0-2-16,0 0 5 0,0 0 2 0,-49 29 1 0,51 4 6 16,5 3-5-16,0 1 0 0,0 1 1 15,2-1-9-15,1-1 5 0,0-3-3 0,1-4 2 16,-1-1 1-16,-1-4 0 0,1-4 2 0,-1-1-3 16,-2-6 5-16,-4-1-3 0,3-5-2 15,-4-1 2-15,1-3-1 0,-3-2 8 0,0-1 11 16,0 0 14-16,1-4 7 0,0-3-1 0,3-5-8 15,-2-4-14-15,-1-5-1 0,1-2-5 0,2-4 1 16,-3-1 1-16,0-3-9 0,0-5 4 16,0-1-1-16,-1-4-1 0,1 1 3 0,0 0-1 15,1-1 1-15,-2 7-3 0,2 4 3 0,-2 6-3 16,1 7-2-16,-1 7 2 0,1 5-9 0,0 3-5 16,1 2-12-16,-2 0-6 0,6 4-2 15,-2 8 5-15,6 8 11 0,1 5 4 0,4 6 7 16,0 4-3-16,4 4 3 0,2 0-1 0,4 1-4 15,3 1 3-15,3-2-1 0,5-4 0 0,2-2 3 16,-1-5-1-16,2-2 1 0,1-6 0 0,-5-2 0 16,0-6 1-16,-3-2-1 0,-2-6 4 0,0-4-1 15,-2 0 4-15,-4-7 3 0,0-4 2 16,-1-1 5-16,-5-4 1 0,-2-2 1 0,1-3-2 16,-5-2-2-16,-2-3-1 0,-2-3-1 0,-4-1 1 15,-4-3-6-15,0-2-1 0,-1 0-3 16,-7-1-4-16,-2 2 0 0,0 3-3 0,0 5-4 15,-2 2-4-15,2 6-5 0,1 4-7 0,1 5-15 16,4 3-21-16,0 4-40 0,2 2-48 0,0 6-44 16,2 7-78-16,4 3-173 0,0-3-478 15,-2-4-287-15</inkml:trace>
  <inkml:trace contextRef="#ctx0" brushRef="#br0" timeOffset="131115.0458">10218 12500 2361 0,'0'0'143'0,"0"0"15"0,0 0 7 0,0 0-7 16,0 0-11-16,0 0-38 0,-73-125-32 15,57 114-22-15,-1 2-12 0,1 4-15 0,-1 2-15 16,2 3 1-16,-4 3-13 0,5 8-3 0,-5 6 0 16,0 5-4-16,0 3 3 0,2 5-2 15,3 2-1-15,2 3-2 0,4 0 2 0,5 0-1 16,3 2 0-16,0-4 1 0,3 1 1 0,5-2-2 15,3-2 1-15,0-3-2 0,3-1 0 16,0-5 0-16,0-5 0 0,1-3 2 0,-2-4 0 16,0-2 3-16,3-4 1 0,-2-1 4 0,3-2 2 15,-1-4 4-15,0-5 2 0,2-3-2 0,-1-4 4 16,0-4-1-16,-1-4 3 0,-2-2 3 0,-4-3-4 16,1-2 1-16,-3-1-5 0,-6-1-2 0,-2-2 0 15,0 2-4-15,-3-1-2 0,-5 4-5 16,-4 3-3-16,1 5-3 0,-2 3-1 0,-1 5-4 15,3 5-6-15,0 3-9 0,2 4-17 0,2 2-20 16,2 2-33-16,1 8-36 0,3 3-45 16,1 4-92-16,0-3-278 0,1-3-1019 0</inkml:trace>
  <inkml:trace contextRef="#ctx0" brushRef="#br0" timeOffset="131713.4532">10562 12486 1971 0,'0'0'394'0,"0"0"-223"16,0 0 10-16,0 0 6 0,0 0-19 0,0 0-39 16,0 0-40-16,0 0-29 0,0 0-18 0,0 0-23 15,0 0-16-15,0 0-12 0,0 0 0 16,0 0 2-16,-64-18 3 0,64 47 7 0,0 2-3 16,4 1 1-16,3 1-2 0,-1 1-3 0,2-2 4 15,1-2-1-15,-2 0 3 0,-1-2 3 0,1-2-5 16,-3-5 1-16,1-1-3 0,-3-4-1 15,1-3 3-15,-2-3 2 0,2-5-2 0,-2-1-4 16,0-2 9-16,-1-2 4 0,1 0 15 16,-1 0 16-16,0-5-6 0,3-4-2 0,1-6-12 0,-2-5-8 15,2-5-2-15,-3-4-2 0,1-3-1 16,-2-1-5-16,0-3 4 0,0-2-1 0,-6-1 0 16,0-1 3-16,1 0-4 0,-2-1 0 15,2 4-2-15,-2 4-1 0,-1 3 2 0,3 9 0 16,0 3-1-16,2 6-4 0,0 5-2 0,1 4-10 15,2 3-13-15,0 0-10 0,0 6-5 0,2 5 9 16,2 7 12-16,5 3 13 0,2 5 2 0,2 1-4 16,3 1-2-16,2 0-8 0,2-1 3 15,1-3 0-15,0-1 1 0,1-3 5 0,-1-5-4 0,-2-3 3 16,0-3 2-16,-2-5 1 0,2-3 12 16,1-1 5-16,0-4 6 0,2-7 3 0,2-1-1 15,0-4 1-15,-1-3 3 0,1-1 9 0,-2-3-4 16,-2-2 5-16,-1 1-1 0,-3 0-1 15,-3 1 3-15,-6 0-5 0,0 3 0 0,-3 3-6 16,-1 4-2-16,-3 1-1 0,1 5 0 0,-1 2-1 16,0 3-8-16,0 2-11 0,0 0-14 0,0 8-5 15,0 7 5-15,-1 7 7 0,-1 7 9 16,2 3 0-16,0 4-2 0,3 0 1 0,2 2 0 16,3 0 7-16,4 0-6 0,0 1 1 0,2-4-4 15,1-2-7-15,1 0 6 0,0-5-5 0,-1-1-7 16,1-5-12-16,-2-4-22 0,0-4-27 15,0-2-42-15,-2-5-59 0,-1-4-110 0,-2-1-362 16,-5-2-992-16</inkml:trace>
  <inkml:trace contextRef="#ctx0" brushRef="#br0" timeOffset="131889.9096">11408 12344 2120 0,'0'0'154'0,"0"0"-7"0,0 0-36 16,0 0-39-16,0 0-25 0,0 0-22 0,0 0 2 15,0 0 20-15,0 0 11 0,0 0 8 16,0 0-14-16,-12 139-14 0,23-103-11 0,2-1-8 16,2 2-4-16,-1-1-6 0,-2-2-9 0,1-1-16 15,-5-4-16-15,0-1-41 0,-3-2-99 16,-1-10-418-16,-4-6-1018 0</inkml:trace>
  <inkml:trace contextRef="#ctx0" brushRef="#br0" timeOffset="132034.513">11313 12130 1850 0,'0'0'2'0,"0"0"-98"16,0 0-96-16,0 0-8 0,0 0 9 0,0 0 62 16,0 0-38-16,0 0-710 0</inkml:trace>
  <inkml:trace contextRef="#ctx0" brushRef="#br0" timeOffset="132305.3886">12129 12304 2398 0,'0'0'169'0,"0"0"12"16,0 0-18-16,0 0-14 0,-122-77-23 16,97 68-30-16,-1 6-23 0,1 2-21 0,2 1-17 15,0 8-17-15,-1 6-7 0,0 4-5 0,2 5-1 16,-1 4 8-16,0 5-7 0,2 2 3 15,3 2-5-15,2 1-4 0,5-1 6 0,6 1-2 16,2 0 3-16,3-1-1 0,5-2-1 0,4 1 1 16,5-2 1-16,0-1 7 0,4-1-5 15,2-3 2-15,4-3-2 0,2-5-2 0,4-1 4 0,0-4-1 16,2-5-1-16,-1-2-4 0,2-5-4 0,-4-2-7 16,0-1-5-16,0-1-10 0,-3-6-21 15,0-1-42-15,-1-2-70 0,0-2-158 0,-5 2-752 16,-9 3-639-16</inkml:trace>
  <inkml:trace contextRef="#ctx0" brushRef="#br0" timeOffset="133021.7159">12511 12523 1055 0,'0'0'495'0,"0"0"-344"0,0 0 10 0,0 0 17 15,0 0 13-15,0 0-10 0,0 0-35 16,121-119-23-16,-106 113-26 0,-5 1-28 0,-3 2-21 16,-3 2-18-16,-2 1-9 0,-2 0-1 0,0 0-5 15,0 0-5-15,-3 2-5 0,-5 3 5 0,-2 3 3 16,-3 0 7-16,-6 4 5 0,-2 1-3 0,-3-2 1 16,-1 2-2-16,3-2 1 0,-3 1 1 0,1-2 1 15,2 0 0-15,2-2-3 0,1 0 1 16,5-1-6-16,2-2-2 0,5 0-2 0,1-3-5 15,4 0-2-15,2 0-1 0,0-1 0 0,0 1 4 16,6 0 5-16,3 2 2 0,5 1 0 0,3-1 1 16,7 1-6-16,1 1-3 0,2 0 1 15,3 1-7-15,0 0 0 0,-1 2-3 0,-2 1-1 16,-1 0 1-16,2 3 2 0,-4-3-1 0,0 5-3 16,-4-1 1-16,-2 2-3 0,-1-1 1 15,-7-2-1-15,-4 2-3 0,-3-4 0 0,-3 1 1 16,-2-2 1-16,-6-1 6 0,-4-1 4 0,-5-2 2 15,-4-1 2-15,-7-4 1 0,0-1-4 0,-5 0 2 16,0 0 2-16,-2-6-2 0,0-2 2 16,1 0-2-16,1-2-3 0,1 3 1 0,6-2-2 15,3 0 1-15,8 1-5 0,3 1-3 0,4 2-12 16,8 0-30-16,0 1-85 0,9 1-111 0,2-1-247 16,-4 3-1088-16</inkml:trace>
  <inkml:trace contextRef="#ctx0" brushRef="#br0" timeOffset="133172.6626">13253 12682 2433 0,'0'0'64'16,"0"0"-84"-16,0 0 3 0,0 0 7 0,0 0 17 0,0 0-2 16,0 0-32-16,0 0-50 0,0 0-88 0,0 0-550 15,0 0-753-15</inkml:trace>
  <inkml:trace contextRef="#ctx0" brushRef="#br0" timeOffset="146564.3886">3805 14151 500 0,'0'0'183'16,"0"0"-71"-16,0 0-4 0,0 0 13 0,0 0 12 0,0 0 3 16,0 0-13-16,0 0-10 0,0 0-7 15,0 0-9-15,0 0-16 0,0 0-21 0,-4-101-18 16,4 98-13-16,0 1-6 0,0 1 2 0,0 0-5 16,0 1-1-16,0 0-5 0,0 0-8 0,0 0-2 15,0 0-1-15,0 0-3 0,0 0 0 0,0 0-1 16,0 0-1-16,0 0 1 0,0 0 0 15,0 0-4-15,0 0 2 0,0 0-2 0,0 0 1 16,0 0 0-16,0 0-3 0,0 0-1 0,0 0-6 16,0 0-1-16,0 0 0 0,0 0 6 0,0 0 6 15,0 0 2-15,0 0 7 0,0 0 5 16,0 0 8-16,0 0 16 0,0 0 16 0,0 0 16 16,0 0 11-16,0 0 3 0,0 0-6 15,-1 0-13-15,-2 0-18 0,0 0-25 0,-1 1-20 16,-3 1-18-16,-2 3-5 0,-3 3 3 0,0 4 8 15,-5 4 9-15,0 4 2 0,-2 5 4 0,0 4-2 16,0 3 4-16,-1 5 7 0,1 3 0 16,0 3 2-16,1 0 3 0,3 2-5 0,-1-2 5 15,6 2 2-15,-1-1-3 0,3-1 4 0,5-4-4 16,3-4 3-16,0-1-3 0,9-3 0 16,2-3 2-16,7-5 0 0,3 0-1 0,4-5-1 15,3-4 1-15,4-2-2 0,-3-4 2 0,4-4-3 16,-1-3 2-16,2-1-5 0,-2-3 4 0,-1-6-1 15,-2-1-4-15,-3-2 4 0,-3-2 1 0,-6-1-1 16,-2-2 7-16,-5 1 2 0,-4-4-1 0,-4-2-3 16,-2 0-3-16,-7-1-11 0,-7 1-4 0,-7 0-8 15,-4 1-11-15,-6 4-1 0,-6 0-5 16,-4 5-1-16,-3 4 7 0,-3 4 2 0,0 3 2 16,0 1 2-16,3 0 0 0,3 3-1 0,3 2-3 15,6 1-5-15,4 2-21 0,7-3-39 16,4 2-80-16,6-1-148 0,6-1-239 0,2-2-566 0</inkml:trace>
  <inkml:trace contextRef="#ctx0" brushRef="#br0" timeOffset="146875.8227">3661 13977 2372 0,'0'0'36'0,"0"0"2"0,0 0 20 0,0 0 21 15,0 0 32-15,0 0 7 16,0 0-24-16,0 0-26 0,0 0-41 0,0 0-28 0,0 0-16 16,0 0-7-16,0 0 8 0,0 0 10 0,20-22 6 15,14 35 0-15,5 2 0 0,7 4-2 16,5 4 0-16,2 4 3 0,3 7-3 0,0 3 3 16,0 6-2-16,-2 4-2 0,-6 5 1 0,-5 2-3 15,-9 2 1-15,-5 0-1 0,-8 1 0 0,-7 0-1 16,-5 0-2-16,-9-1 4 0,0 0-5 15,-9-5 4-15,-4-2 1 0,-4-4-1 0,-4-6 4 16,0 0-3-16,-4-6 0 0,0-3-8 0,0-2-7 16,1-8-15-16,2-2-30 0,2-7-35 0,5-2-76 15,0-6-138-15,8-1-323 0,2-2-847 0</inkml:trace>
  <inkml:trace contextRef="#ctx0" brushRef="#br0" timeOffset="147552.0792">5542 14187 2107 0,'0'0'256'0,"0"0"-249"15,0 0-14-15,0 0 0 0,0 0 7 0,0 0 34 16,0 0 30-16,152-100 20 0,-108 86 10 16,5 2-5-16,3-2-10 0,1 1-20 0,5 0-16 15,-1 3-8-15,-2-1-12 0,-2 1-5 0,-5 0-5 16,-4 3-5-16,-5 0-1 0,-7 3-3 0,-5 0 1 16,-8 1-3-16,-7 1 5 0,-3 1 6 15,-8 1 10-15,0 0 14 0,-1 0 5 0,0 0 4 16,-1 0-4-16,-3 0-13 0,-2 0-11 15,-4 0-10-15,-2 0-4 0,-3 0-4 0,0 0 6 16,-1 1 1-16,2 1 0 0,0 1 6 0,1 1-3 16,6-2 2-16,1-1-2 0,2 0-1 0,3 1-2 15,1-1-2-15,0-1 1 0,0 0-6 16,0 1 7-16,0-1-1 0,0 0 0 16,0 0 7-16,0 0-7 0,0 0 3 0,0 0 1 0,0 0-2 15,0 0 1-15,0 0-2 0,0 0 1 0,0 0-5 16,0 0 3-16,0 0-1 0,0 0-3 0,0 0 6 15,0 0-7-15,0 0 2 0,0 0 0 0,0 0-3 16,0 0 0-16,0 0-2 0,0 0 0 16,0 0-4-16,0 0 3 0,0 0-3 0,0 0-5 15,0 0 3-15,0 0-11 0,0 0 3 0,3 1-1 16,-1 3-12-16,1 0-8 0,3 1-26 16,-4 0-27-16,3 1-28 0,-1-1-28 0,-1 1-54 15,0 1-83-15,-1-1-157 0,-1-1-423 0,-1-2-276 16</inkml:trace>
  <inkml:trace contextRef="#ctx0" brushRef="#br0" timeOffset="154672.6158">6064 14134 0 0,'0'0'0'15,"0"0"0"-15,0 0 0 0,0 0 0 0,0 0 0 16,0 0 0-16,0 0 0 0,0 0 0 16,0 0 78-16,0 0 139 0,0 0 12 0,0 0 2 15,108-111-13-15,-108 102-16 0,0 1-7 0,0-1-15 16,0-2-14-16,-3 2-21 0,-1-2-25 0,2 2-20 16,-3-2-26-16,1 2-13 0,1-1-12 0,-5 2-9 15,5 0-1-15,-4 1 0 0,-1 1-3 16,-1 1-3-16,-2 2-5 0,-1-1-8 0,-2 4-3 15,-5 0-6-15,-4 0-3 0,-3 3-7 0,-3 5 2 16,-2 2 4-16,-1 2 0 0,0 5 6 16,-2 1 3-16,0 4-2 0,2 2 3 0,2 3-1 15,-1 4 2-15,2 0 0 0,2 0-1 0,0 3 2 16,-2 1 2-16,2 2 2 0,4-2 2 16,1 1 2-16,2-4 0 0,4-1-2 0,4-2-3 15,9-2-8-15,1 0-2 0,2-1-1 0,9-2 1 16,4-1 3-16,0 0 1 0,7-1 0 0,2-2-2 15,5-4 2-15,1 1 2 0,6-4 2 0,0-1 0 16,5-3-5-16,2-3 0 0,4-3-1 16,2-2 3-16,4-1 11 0,5-4-11 0,-2-5 1 15,3 0-5-15,-2-4-11 0,-2 0 5 0,-2-1-3 16,-4 0-2-16,-6 0-9 0,-5-1-10 0,-10 1-24 16,-2 0-30-16,-7 0-34 0,-4 3-66 15,-6-1-96-15,-3 1-213 0,-3 5-428 0,-1 1-233 0</inkml:trace>
  <inkml:trace contextRef="#ctx0" brushRef="#br0" timeOffset="154918.4208">5535 14474 1798 0,'0'0'117'15,"0"0"-79"-15,0 0-11 0,0 0 10 0,0 0 27 16,0 0 23-16,0 0 17 0,0 0 6 15,0 0-2-15,0 0-1 0,0 0-16 16,138-43-18-16,-90 34-15 0,3 1-18 0,5-2-5 0,3 1-3 16,-3-2-6-16,2 2-8 0,-1 2 0 15,-3-2-5-15,-2 3-7 0,-3 1 3 0,-7 0-8 16,-4 1-3-16,-7 1-6 0,-7-1-19 0,-2 1-33 16,-5 0-57-16,-5 0-88 0,-3 1-188 15,-3 0-368-15,-3 1-683 0</inkml:trace>
  <inkml:trace contextRef="#ctx0" brushRef="#br0" timeOffset="155463.4509">6968 14225 906 0,'0'0'551'15,"0"0"-490"-15,0 0 11 0,0 0 29 16,0 0 17-16,0 0 22 0,0 0-11 0,-30-127-27 15,30 115-17-15,0 3-7 0,2 1-10 0,1 4-10 16,-3 2-21-16,1 0-19 0,-1 2-14 16,0 0-11-16,0 0-13 0,0 2 0 0,0 3 8 15,0 5 3-15,-2 4 14 0,-5 3 4 0,0 4-3 16,1 4 5-16,-5 2 2 0,0 0-1 0,-1 1 1 16,1 0-1-16,3-2-2 0,0-2 6 15,0 0-1-15,-1-4-2 0,2-2 2 0,3 0-5 16,-2-3-1-16,3-3 10 0,-1 0 2 0,-1-3 2 15,3-4 1-15,2 0-5 0,-1-2 1 0,1-2 8 16,0-1 16-16,0 0 11 0,0 0 13 0,0 0 6 16,0 0-11-16,0-4-9 0,0-2-17 15,0-4-17-15,1-1-5 0,1-2-8 0,1-2-3 16,2-1 0-16,-4 2 2 0,0-3-3 0,1 2 0 16,0-2-2-16,0 0-6 0,-2 2 8 0,0-2-4 15,0 2 1-15,0 1 2 0,0 1-6 16,1 1 0-16,-1 4-5 0,1 1-8 0,0 3-28 15,0-1-49-15,3 2-72 0,0 1-103 0,0-1-187 16,2 1-372-16,-4 2-520 0</inkml:trace>
  <inkml:trace contextRef="#ctx0" brushRef="#br0" timeOffset="156612.5044">11992 6681 2168 0,'0'0'-19'0,"0"0"-21"0,0 0-90 16,0 0-269-16,0 0-382 0,0 0-18 0</inkml:trace>
  <inkml:trace contextRef="#ctx0" brushRef="#br0" timeOffset="157757.8203">6859 14084 992 0,'0'0'141'0,"0"0"21"0,0 0 13 16,0 0-17-16,0 0 17 0,0 0-11 0,15-122-14 15,-8 106-5-15,0 0-24 0,2 4-9 0,1-1-21 16,1 4-25-16,1 0-17 0,0 5-14 0,0 1-11 16,-1 3-9-16,1 2-4 0,-1 6-4 15,-1 3-4-15,1 6 4 0,-3 5-3 0,-6 7 3 16,-1 4 1-16,-1 4-1 0,-3 4 8 0,-7 2-2 16,-6 0 4-16,-2 0-2 0,-1 0-1 0,-5 0 2 15,0-2 3-15,2-4 4 0,-1 0 1 0,-1-3 2 16,3-2-5-16,3-3-5 0,2-1 3 0,2-5-3 15,0-3 1-15,7-5-2 0,1-2-6 16,0-4 2-16,4-6 1 0,2 0 14 0,0-3 2 16,0 0 14-16,0 0 8 0,0 0 1 0,0-3 9 15,0-5-12-15,2-7-12 0,4-6-11 16,0-6-14-16,1-4 3 0,5-6-3 0,4-3 2 16,2-3-7-16,-2-4-4 0,5-4 2 0,1-3-6 15,-2-1 6-15,1-2-1 0,-1 0 1 16,-2-1 4-16,2 2-5 0,-1 5-1 0,-1 6 0 15,-4 6 0-15,1 8-2 0,-5 8 2 0,0 5-2 16,-5 7-5-16,2 2 6 0,-5 3-2 0,2 4 0 16,0 1-1-16,-1 1-2 0,3 2-3 0,-2 7 2 15,5 5 5-15,1 4-3 0,2 7 3 16,1 7-1-16,2 2-6 0,-3 6 7 0,5 0-1 16,-4 2 3-16,6 0 0 0,-2 5-4 0,0-3 0 15,1-1 1-15,2 2 4 0,1 0-1 16,-1-1 0-16,3-3-2 0,1-1-11 0,-1-2 12 15,-2-3-1-15,1-2 1 0,0-1 8 0,3-1-9 16,-5-4 0-16,0 0 0 0,-1-4-7 0,-5-3 1 16,-2-5-4-16,-2-1-22 0,-2-4-31 15,-7-3-53-15,-1-3-75 0,-1 0-103 0,-7-2-300 0,5-2-1056 16</inkml:trace>
  <inkml:trace contextRef="#ctx0" brushRef="#br0" timeOffset="157983.4904">6565 14566 2592 0,'0'0'12'0,"0"0"-28"16,0 0-5-16,0 0 1 0,0 0 12 0,0 0 30 15,0 0 11-15,147-69 9 0,-96 54 4 16,7-2-8-16,6 0-10 0,7 2-8 0,2 0-9 0,6 1-7 15,-3 3-4-15,1 0-16 0,-6 2-61 16,-3 0-140-16,-6 0-282 0,-18 2-463 16,-15 3-50-16</inkml:trace>
  <inkml:trace contextRef="#ctx0" brushRef="#br0" timeOffset="158392.6066">7911 13930 2304 0,'0'0'107'0,"0"0"-16"0,0 0-32 0,0 0-22 15,0 0 23-15,0 0 21 0,0 0 14 16,0 0 6-16,0 0-14 0,0 0-18 0,0 0-21 16,0 0-16-16,0 0-19 0,0 0-9 0,-10-89-5 15,0 96-9-15,0 4 9 0,-4 5 0 16,-3 2 2-16,-2 3 5 0,0 1-7 0,2 1 0 16,0 2 1-16,-2 0 2 0,4-1 0 0,0 3 3 15,4-3-4-15,1-2-1 0,2 0 3 16,6-3-1-16,1 2 2 0,1-5 2 0,2 1-3 15,7 0 2-15,2-2 1 0,4-1 2 0,0 0-1 16,4-1 1-16,1-1-1 0,2-2-5 0,3 0 6 16,1 0 0-16,4 0-3 0,1 0 2 15,1-2-5-15,-1 3-3 0,3-1 3 0,-3 1-1 16,-2 1-2-16,-4 1 3 0,-2 0-3 0,-5-1-4 16,-2 1 4-16,-6 0-1 0,-5 3 0 15,-2-2 0-15,-3 1-1 0,-3 2 1 0,-7-1 0 0,-3 2 2 16,-8-1-2-16,-5 0 1 0,-4-3-1 0,-4 0-3 15,-4-1 4-15,-2-3-1 0,-3 0 3 16,2-5 0-16,-2-1-2 0,2-1 0 0,2-3-3 16,2 0 0-16,5-5-7 0,4-1-13 0,6-4-16 15,8 0-24-15,3-3-28 0,5-1-50 0,6-2-74 16,8-4-123-16,7-4-187 0,1 6-327 16,-4 6-83-16</inkml:trace>
  <inkml:trace contextRef="#ctx0" brushRef="#br0" timeOffset="158699.7136">8602 13947 2107 0,'0'0'122'0,"0"0"-23"0,0 0-4 15,0 0 1-15,0 0 23 0,0 0 24 0,0 0-3 16,0 0-18-16,0 0-29 0,0 0-36 16,0 0-21-16,0 0-12 0,0 0-5 0,0 0 2 15,-20-63-5-15,-9 80 0 0,-2 5 2 0,-1 5-3 16,-2 2 6-16,-1 5 3 0,9 0-4 0,-1 3 1 15,5 0-3-15,3 0-3 0,7 0-1 0,4-2 0 16,4 1-6-16,4-1 0 16,3-2-2-16,8-2 3 0,6 0 1 0,4-2 2 0,5-2-1 15,8 0-1-15,2-3 2 0,10-2-2 0,-2-3 0 16,6-4 0-16,0-2-5 0,-2-4 0 16,0-4-4-16,-1-3 0 0,-3-2-3 0,-4 0-4 15,-1-2-10-15,-9-6-25 0,-1-1-21 0,-7-2-34 16,-5-2-35-16,-5 0-48 0,-6-3-92 0,-4-2-228 15,-2 6-510-15,0 2-312 0</inkml:trace>
  <inkml:trace contextRef="#ctx0" brushRef="#br0" timeOffset="158905.2138">8447 14368 1565 0,'0'0'252'0,"0"0"-73"0,0 0-56 0,-120 13 2 15,106-8 16-15,4-2 11 0,2-1-22 0,6 0-26 16,2-1-26-16,1-1-16 0,8 1-9 0,3 0 0 15,8-1 7-15,5 0-4 0,13 0-5 0,4-3-8 16,9-4-14-16,7-2-4 0,2 0-8 0,2 0-3 16,1-2-1-16,-1 2-5 0,-3-1-3 15,-6 1-3-15,-3 1 0 0,-10 1-4 0,-4 0-4 16,-11 2-10-16,-5-1-29 0,-9 1-44 0,-3-1-82 16,-6 0-163-16,-2 2-457 0,0 2-836 0</inkml:trace>
  <inkml:trace contextRef="#ctx0" brushRef="#br0" timeOffset="160356.1262">3134 7036 2174 0,'0'0'-13'0,"0"0"-33"0,0 0-14 0,0 0 4 16,-132-57 11-16,92 50 19 0,-4-1 8 0,-7 1 7 15,-4 0 3-15,0 1 7 0,-5 1 2 0,-1 1 3 16,-1 0 0-16,-1 2-3 0,-4 1-3 16,4 1-4-16,-1 0-1 0,-2 0 0 0,3 0-4 15,0 2 1-15,-1 2 0 0,6-2 0 16,0 0 9-16,8 0 0 0,0 1 3 0,6-2 7 0,4 1 1 15,3 2 1-15,6-1-2 0,6 2-3 16,3 0-4-16,5-1 2 0,2 0-1 0,5-2-5 16,5 0-1-16,0 1-15 0,3-2-20 15,1 4-6-15,1 1 0 0,-1 5 9 0,1 1 20 16,0 4 2-16,0 4-5 0,0 2-1 0,1 5-2 16,6 3 9-16,-1 5 11 0,1 4 2 0,4 5 6 15,-1 3-2-15,2 3 0 0,2 7 2 0,-2 1 0 16,0 6 3-16,3 5-2 0,-2 4 0 15,-2 3-3-15,0 8 4 0,1 4 0 0,0 4-9 16,0 6 5-16,0 6-6 0,-1 4 1 0,1 7 13 16,-2 2-1-16,0 4 0 0,2 5 0 0,-3 3-10 15,1 5 6-15,-2 5-3 0,1 4-1 16,-4 5 3-16,3 3-4 0,-2 4 8 0,-1 2 4 0,2 0 9 16,-3 2-3-16,4 0 6 0,-1 0 0 15,-2 1-2-15,2 0 8 0,-5-1-3 0,0 1 5 16,-2-3-7-16,2-4-6 0,-2-3-5 0,3-7-7 15,-1-6-2-15,0-3-3 0,4-5 4 16,-1-6-1-16,1-2-1 0,-3-1 6 0,3-2 1 16,-4-2-4-16,0-2 1 0,1-1-2 0,0-5-10 15,-2-1 3-15,0-4 2 0,-1 0-6 16,0-5 5-16,0-2-1 0,-1-8-2 0,-5-2 5 16,4-7-4-16,-4-1 1 0,2-3-1 0,-3-6-3 15,3-1 2-15,-1-2-2 0,1-3 2 0,0 0 4 16,-1-4-2-16,4-2 2 0,0-1-1 15,1-3 1-15,0-5 0 0,0-1-2 0,1-4-1 16,5-2-4-16,-2-5 5 0,3-3-1 0,-1-2 1 16,2-4 8-16,-1-3-6 0,0-2 0 0,0-4 1 15,1 1-3-15,-1-4 3 0,-3-1 1 0,2-2-1 16,-2-1-2-16,1-2 3 0,-1-1-2 16,-2-2 3-16,-1-1 4 0,1-3-1 0,-1-1 5 0,2-1 9 15,-2 0 6-15,1 0 5 16,-1 0 6-16,6 0 11 0,3 0 2 0,2 0 7 15,6-4 0-15,3-3-16 0,5-2-4 0,2 0-20 16,4 0-5-16,2-2-6 0,0 2-10 16,3 1 5-16,-2-1-2 0,1 1 0 0,0-1 0 0,4 1 3 15,3-1-4-15,0 3 3 0,1-1 3 0,-2 1-6 16,-2 2 0-16,-2 0-1 0,-3 2-3 16,-2 2 6-16,-5 0-2 0,-2 0 0 0,-4 0-3 15,-2 0 1-15,-4 0 1 0,0 1 0 0,-6-1 10 16,1 0-10-16,-1 1-1 0,-2-1 1 0,-2 2-7 15,1-2 6-15,-3 0-3 0,1 2-8 16,-2-1-14-16,0 1-26 0,0 0-42 0,1 1-85 16,2 0-184-16,-1 0-462 0,0-1-500 0</inkml:trace>
  <inkml:trace contextRef="#ctx0" brushRef="#br0" timeOffset="161887.6115">10392 14052 0 0,'0'0'0'16,"0"0"97"-16,0 0 115 0,0 0 51 0,0 0 64 15,0 0 30-15,78-134-50 0,-66 109-46 16,-1 1-40-16,0 0-42 0,-1 1-24 0,-1 2-26 16,-1 4-20-16,-3 1-9 0,-2 3-20 0,-2 3-13 15,-1 1-12-15,0 2-7 0,-7 2-11 0,0 0-12 16,-5 4-11-16,-2 1-9 0,-5 0-5 16,-2 6-2-16,-7 7 1 0,1 5-1 0,-4 5 0 15,-1 3 3-15,-2 6-5 0,1 2 5 16,-4 3-1-16,6 2 2 0,0 1 3 0,2 1-2 15,8 3 0-15,1-3-3 0,4-2 0 0,4 0-1 16,5-2 1-16,2-3 1 0,5-1 0 0,0-5-2 16,9-2 1-16,3-6-2 0,5-2 3 0,4-4 1 15,1-4-1-15,7-4 1 0,2-3-2 16,6-3 3-16,0-3-1 0,1-6 3 0,3-7 0 16,2-1-2-16,-4-6 5 0,1-3-1 0,-1-4 4 15,-7-4 2-15,-1 0 0 0,-4-1 0 0,-7 0-3 16,-4-1 1-16,-8-2 0 0,-2-1-1 0,-6 2 1 15,-4 2-6-15,-8 3-3 0,-2 3-4 0,-5 5-4 16,-2 3-3-16,-4 5-6 0,0 4-6 16,-1 4-7-16,2 3-10 0,-1 4-16 0,4 1-27 15,4 6-53-15,0 4-71 0,7 3-140 0,4-1-268 16,3-4-861-16</inkml:trace>
  <inkml:trace contextRef="#ctx0" brushRef="#br0" timeOffset="162322.7031">11057 13826 2820 0,'0'0'76'0,"0"0"-29"0,0 0-20 0,0 0 14 16,0 0 15-16,0 0 7 0,0 0-13 16,0 0-26-16,0 0-16 0,0 0-8 0,0 0 1 15,0 0 1-15,0 0 1 0,0 0 0 0,10 112-4 16,-4-73 2-16,-4-1 0 0,2 0 3 0,0 1 3 15,-4-3-6-15,1 0 2 0,0-5-4 0,-1 1-3 16,0-4 7-16,0-1-1 0,0-4 1 16,0-5-2-16,0-4 1 0,0-4-1 15,0-5 3-15,0-1 8 0,0-2 2 0,0-2 14 0,0 0 15 16,0 0 0-16,-1-5 4 0,0-4-11 0,-2-6-14 16,1-3-7-16,-1-5-2 0,1-4-2 15,-3-1 3-15,1-4 6 0,1 0-7 0,-1-4 0 16,0 0-3-16,0-4-9 0,-1-4 10 15,0 0-3-15,2 1 2 0,0 1-1 0,3 1-6 16,0 0 0-16,1 4-1 0,5 1 3 0,2 5-3 16,-1 5-1-16,3 4-3 0,3 1-1 0,0 5-1 15,4 3-1-15,-1 2 0 0,4 2-5 0,2 5 2 16,3 2-3-16,4 2 2 0,1 0 2 16,2 8-3-16,2 3 3 0,2 1-5 0,0 4-4 15,1 2-10-15,-2 1-24 0,-4 3-36 0,-3 2-61 16,-6 1-79-16,-5 1-144 0,-6-6-387 0,-5-7-862 15</inkml:trace>
  <inkml:trace contextRef="#ctx0" brushRef="#br0" timeOffset="162483.6882">10933 14090 2754 0,'0'0'112'15,"0"0"-80"-15,0 0-25 0,0 0-3 0,0 0 10 16,0 0 9-16,0 0-1 0,0 0 3 0,0 0-8 15,121-57-5-15,-76 47 3 0,6 1-15 0,4-2-4 16,6 1-7-16,1 1-37 0,0 0-104 16,-14 3-292-16,-18 1-1184 0</inkml:trace>
  <inkml:trace contextRef="#ctx0" brushRef="#br0" timeOffset="162971.3942">12578 13830 2401 0,'0'0'59'0,"0"0"-17"15,0 0-21-15,-11-132-6 0,11 103 25 0,0 3 31 16,2 4 31-16,1 4 7 0,0 4-9 16,-2 1-26-16,0 6-29 0,0 3-23 0,1 3-17 15,0 1-18-15,1 2-5 0,-1 7 6 0,0 9 2 16,2 3 10-16,-1 6 0 0,-1 4-5 0,1 5 7 16,-1 2 0-16,1 2 1 0,0 1-2 0,5 0-1 15,-2 0 0-15,3-2 0 0,0-1 4 0,3-3-4 16,1-4 1-16,1 0-1 0,2-6-3 15,1-4 5-15,0-3 1 0,2-4 2 16,1-4 1-16,-3-4-1 0,3-4 3 0,0-2 3 0,3-6 6 16,-1-6-2-16,1-4 2 0,3-3 0 15,-4-5-4-15,-1-3 5 0,0-5 0 0,-3 0 0 16,-5-4-1-16,-2-3-5 0,-2-1-1 0,-2-3-3 16,-3 1-1-16,0 1-3 0,-2 0-1 0,-2 3-3 15,0 5-5-15,-2 4 3 0,-3 5-4 0,2 4-5 16,-3 6-4-16,3 4-20 0,-1 5-24 15,1 5-32-15,1 0-39 0,1 5-49 0,1 8-68 16,0 3-128-16,0-3-314 0,2-3-760 0</inkml:trace>
  <inkml:trace contextRef="#ctx0" brushRef="#br0" timeOffset="163376.3275">13747 13526 2506 0,'0'0'106'0,"0"0"-45"0,0 0-18 16,0 0 11-16,0 0 31 0,16-126 19 0,-16 109 2 16,-7 3-22-16,0 3-27 0,-2 0-22 0,1 4-19 15,-2 2-7-15,-3 4-6 0,0 1 0 0,-1 1 2 16,-3 8-7-16,0 1 0 0,1 4 0 16,-2 1 0-16,6 2 2 0,0 1 0 0,3 0-2 15,1-1-3-15,3 2 3 0,0-1 0 0,4-1 1 16,1 1 4-16,0-2-4 0,9-1-1 15,0 0 1-15,3-1-4 0,6 2 7 0,3-3 1 16,1-1 0-16,3 1 0 0,1-2-1 0,2 1-2 16,-3-1 1-16,4 0 3 0,-1 2-4 0,-2 0 0 15,1 1 0-15,1 1-5 0,-5-1 5 16,-3 2 0-16,-2-1-2 0,-5-1-5 0,-4 3 1 16,-7-2-2-16,-2 0 1 0,-1-1 7 0,-9 2-4 15,-2-4 1-15,-6 2 2 0,-3-1 0 16,-5-2 3-16,-2 1 1 0,-7-2 1 15,2-2-4-15,-7 0 3 0,-1-2-2 0,0 0 1 0,0-3 3 16,-1-1-4-16,2 0 2 0,1-2-2 0,7 0-2 16,2-3 1-16,7-3-6 0,5 1-18 0,8-5-34 15,6 0-78-15,4-1-149 0,5 0-391 16,3 3-962-16</inkml:trace>
  <inkml:trace contextRef="#ctx0" brushRef="#br0" timeOffset="163683.6101">14688 13300 2829 0,'0'0'97'0,"0"0"-57"0,0 0-10 15,0 0 9-15,0 0 12 0,0 0 13 16,0 0-4-16,0 0-16 0,0 0-9 0,0 0-10 16,-120-24-7-16,94 37 0 0,0 5-2 0,-2 5-4 15,3 4 2-15,-2 2-2 0,-1 5-1 0,4 1 3 16,2 3-1-16,3-1 0 0,1 1-2 15,7-2-2-15,3-1-1 0,4-2 0 0,4 0 1 16,0-1-2-16,7 0 0 0,6-3-1 0,6 0-5 16,3-3 6-16,4 0 0 0,5-3 3 15,4-2 0-15,4-4-3 0,2 0-1 0,3-5 0 16,6-2 1-16,0-3-5 0,1-4 1 0,-1-3-7 16,-2 0-7-16,-4-5-10 0,-5-2-29 0,-6-4-30 15,-4 0-50-15,-7-1-78 0,-5-2-158 16,-6 3-502-16,-7 2-768 0</inkml:trace>
  <inkml:trace contextRef="#ctx0" brushRef="#br0" timeOffset="163899.1785">14172 13737 2863 0,'0'0'98'0,"0"0"6"0,0 0 4 15,0 0 18-15,0 0 3 0,0 0-34 0,0 0-41 16,0 0-26-16,0 0-7 0,0 0 4 15,0 0-5-15,0 0 2 0,149-60-4 0,-91 57-4 16,7 0 1-16,-1 1-2 0,4-1-2 0,-4 1-5 16,-2 0 3-16,-4-1-4 0,-7 1 0 0,-8 0 3 15,-5-1-8-15,-11 1-1 0,-5-1-9 16,-7 1-20-16,-6-1-39 0,-3 1-60 0,-6-2-108 16,0 3-329-16,0-1-1191 0</inkml:trace>
  <inkml:trace contextRef="#ctx0" brushRef="#br0" timeOffset="170945.4312">13044 9480 1238 0,'0'0'404'0,"0"0"-287"0,0 0-9 16,0 0-18-16,0 0 11 0,0 0 26 0,0 0 4 16,0 0-8-16,0 0-24 0,0 0-20 0,0 0-12 15,0 0-4-15,20-17 6 0,6 14-9 16,9-1-5-16,5-2-12 0,7 1-3 0,1-1-1 15,4-1-2-15,1 0 1 0,0-1-6 16,-2 1-6-16,-1 0-3 0,-6-1-5 0,-3 3 0 16,-4-1-4-16,-10 2-4 0,-5 0-2 0,-8 2-5 15,-4 0 2-15,-5 2 0 0,-1 0 5 0,-4 0-5 16,0 0-2-16,0 0-1 0,0 0-4 0,0 0 3 16,-1 0-5-16,-2 0-6 0,2 0-10 15,-1 0-14-15,1 0-18 0,0 0-31 0,0 0-30 16,-1 4-55-16,-4 1-83 0,4 1-156 0,-2-3-363 15,1 1-627-15</inkml:trace>
  <inkml:trace contextRef="#ctx0" brushRef="#br0" timeOffset="171523.7683">14010 9024 2589 0,'0'0'27'0,"0"0"-8"0,0 0-25 16,0 0-8-16,0 0 0 0,0 0 1 0,0 0 5 15,0 0 7-15,0 0 7 0,0 0 2 0,0 0 0 16,-1 155-2-16,9-112-1 0,1 4-4 0,0 2 2 16,0-4 1-16,-1-1-1 0,0-1 4 0,1-4-2 15,-5-2 0-15,3-5-1 0,-2-3 2 16,-1-5-3-16,-1-6 1 0,0-3 0 0,0-4-3 15,-3-4 5-15,1-4 11 0,-1-1 20 0,0-2 24 16,0 0 19-16,0 0 11 0,0-3-20 0,-4-5-19 16,0-4-24-16,-3-3-18 0,1-2-1 15,-2-3-1-15,-1-5 2 0,0 0 0 0,1-4-2 16,-1-1-1-16,0-2-2 0,0-4-2 0,0 0 1 16,0-4 3-16,-2-1-2 0,0-1 1 0,-1-1 0 15,0 1-4-15,2 1 3 0,1 3 3 16,1 1 1-16,0 4 2 0,3 6-4 0,2 2-3 15,2 3-4-15,1 2 1 0,3 2-6 0,4 1-6 16,4 1-2-16,6 3-7 0,1 2 1 16,5 1 4-16,0 4 0 0,5 1 1 0,0 2 2 15,1 3-2-15,3 0 2 0,0 0 1 0,0 6 4 16,-1 1 0-16,0 0 3 0,-1 2-2 0,-1 2-4 16,-8 1 0-16,-1 2 0 0,-4 1-3 0,-5-1 0 15,-7 1-2-15,-4-1 2 0,0 1 0 16,-11 2 6-16,-8 1 3 0,-4 3 1 0,-6 2 1 15,-4 0 0-15,-4 1 3 0,1 0 0 0,0-2 4 16,-1-1-5-16,4-3-1 0,5 0-1 0,5-2-1 16,4 0-3-16,7-1-9 0,4-1-19 15,6-2-40-15,2 1-46 0,0 1-49 0,10-3-59 16,4-1-63-16,7-3-133 0,-3-2-306 0,-2-3-130 16</inkml:trace>
  <inkml:trace contextRef="#ctx0" brushRef="#br0" timeOffset="171852.4006">14638 9089 1771 0,'0'0'187'0,"0"0"-18"16,0 0-70-16,0 0 5 0,0 0 2 15,0 0-14-15,0 0-28 0,0 0-25 0,0 0-22 16,0 0-13-16,0 0-6 0,0 0-3 0,0 0 3 16,0 0 1-16,-122 55 1 0,113-29 2 0,0 1-1 15,6-2-1-15,2 3 0 0,1-3-2 0,0 0 2 16,4-1 0-16,5-4 0 0,1 0 1 15,1-3 2-15,1-3 1 0,4-1 3 0,-4-3 8 16,3-4 1-16,-1-2 7 0,-1-4 6 0,3 0 4 16,-3-6 4-16,0-3 1 0,2-4-2 0,-2-2-4 15,-3-3-1-15,0-2-5 0,0-2-4 16,-2 0 1-16,-5-3-3 0,-1 0-4 0,-2-2 1 16,0 2-5-16,-3-2-3 0,-4-1-2 15,1 0-7-15,-5 3-4 0,-3 1-4 0,1 3-4 0,0 4-8 16,-4 3-5-16,5 3-12 0,0 4-15 15,-3 2-11-15,5 4-18 0,0 1-28 0,5 0-46 16,-2 6-64-16,6 3-77 0,1 1-90 0,0 3-62 16,1-4-163-16,3-4 37 0</inkml:trace>
  <inkml:trace contextRef="#ctx0" brushRef="#br0" timeOffset="172863.5015">14779 9039 0 0,'0'0'299'15,"0"0"231"-15,0 0-72 0,0 0-52 16,0 0-80-16,0 0-64 0,0 0-52 0,0 0-45 15,0 0-36-15,0 0-28 0,0 0-24 0,0 0-12 16,0 0-14-16,65-117-10 0,-65 117-8 16,0 0-10-16,0 0-6 0,0 0-7 0,0 0-5 0,0 0-6 15,0 0-5-15,0 0-4 0,1 5-1 0,3 6 5 16,-1 2 3-16,-1 6 2 0,5 4 0 16,-4 5-2-16,2 2 3 0,-1 4 1 15,0 0 2-15,1 1 0 0,-2-1-2 0,4-3-2 0,-3 1-1 16,2-2 4-16,-4-3-1 0,4-2 0 15,-3-3 2-15,-2-5-5 0,1-1 2 0,2-5 4 16,-4-3 0-16,2-2 2 0,-2-2 1 0,0-3 3 16,0 0 9-16,0-1 16 0,0 0 10 0,0 0 6 15,0 0 4-15,-3-5-14 0,-2-2-10 16,2-3-8-16,-5-4-15 0,1-2 3 0,0-2-3 16,-2-3-6-16,1-1-2 0,-1-5 0 0,-2 3-1 15,2-5 3-15,4 1 1 0,-2-3-3 0,3-1 2 16,1-3-2-16,3-1 0 0,0-1 2 15,8 3-5-15,1-1-3 0,1 5-3 0,3 3-1 16,3 3-3-16,0 7-1 0,4 0-1 0,5 5-6 16,-1 3 4-16,5 4-1 0,-1 3 3 0,-2 2 4 15,2 4-2-15,0 4 1 0,-5 3-4 0,-1 1-3 16,-4 3-1-16,-6 2-1 0,-3 2-2 0,-4 1-5 16,-5-1 3-16,0 1-2 0,-8 1 2 15,-4-1 5-15,-6 1-2 0,-5 2 5 0,-4 0 4 16,-2-1 4-16,-2-2 3 0,-1 0 4 0,0-3 2 15,2-1-2-15,2 0 4 0,0-2-2 16,6 0 1-16,1-3 2 0,8 1-5 0,1-3 1 16,5 1-3-16,0-1-2 0,6-1 2 0,1 0 3 15,0 1 3-15,7 0 1 0,1-1 4 0,4 0 1 16,1 1 3-16,8-2 6 0,1-2-4 16,5-1 0-16,1 0-2 0,4-3-4 0,1-1 2 15,2 0-3-15,0 0 2 0,-2-3-3 0,2-3 1 16,-8 1-4-16,0-2-1 0,-7 0 1 0,-2-2-7 15,-5 0-1-15,-2-2-7 0,-3-1-5 0,-1 0-5 16,-3-2-1-16,0-2 2 0,1-1 0 16,-2-1 6-16,3 0 0 0,-3-2 4 0,3-1 6 15,-2 1-3-15,3-1 6 0,-3 1 3 0,-1 2 0 16,1 2 4-16,-2 2 1 0,-1 3-1 0,-1 0 0 16,0 3 3-16,-1 1-3 0,-2 1 0 15,-3 2 3-15,3-1-7 0,-4 2 3 0,4 1 0 16,-2-1-1-16,3 2 3 0,1 1 5 0,1-1 4 15,0 1 2-15,0 0 4 0,0 0 1 16,0 0 4-16,0-1 7 0,0 1-3 16,2-1 1-16,4-3-8 0,-3 1-9 0,6-3-1 0,-1-1-5 15,2 0 4-15,3-2-2 0,-1 1 1 0,5-1-1 16,-5 1 0-16,5-1 2 0,-4 1-3 16,5 0 3-16,-5-1-2 0,5 1 0 0,-4-1 5 15,4 1-2-15,-5 0 0 0,5 1-3 0,-6 0-3 16,3-1-2-16,-4 4-3 0,-2 0 4 15,-5 2-6-15,3-1 3 0,-5 3 1 0,-1-1-7 0,-1 1 8 16,0 0-7-16,0 0 1 0,0 0-4 16,0 1-3-16,0 4 3 0,0 1-1 0,1 3 7 15,-1 3-5-15,0 3 4 0,0 4 1 0,0 3-1 16,0 3 6-16,-2 0-3 0,-1 3-1 0,-2-1 1 16,4 4-4-16,0-2 1 0,0 0-3 15,1 0 5-15,0-2-4 0,0-2 5 0,0-2 2 16,0-2-6-16,1-3 4 0,0 2 0 15,0-5-2-15,0-2 1 0,3-1-4 0,-3-2-13 16,-1-3-24-16,1-2-28 0,0-3-44 0,0-1-44 16,-1-1-43-16,1 0-58 0,-1-1-169 0,2-2-439 15,1-1-425-15</inkml:trace>
  <inkml:trace contextRef="#ctx0" brushRef="#br0" timeOffset="173292.1585">15840 8815 1191 0,'0'0'346'0,"0"0"-4"15,0 0-101-15,0 0-21 0,0 0-13 16,0 0-32-16,0 0-55 0,0 0-47 0,0 0-40 16,0 0-37-16,0 0-14 0,0 0 2 0,0 0 3 15,4-38 12-15,-9 60 9 0,1 3-1 16,-2 2 0-16,2 2 2 0,-2 1-1 0,4-2-1 0,-2-2 2 16,0 0-3-16,2 0 4 0,2-3 0 0,0-1 1 15,0-2 3-15,0-5 0 0,0 0 0 16,0-4-3-16,0-2 0 0,0-4 1 0,0-3 6 15,0-1 13-15,0-1 10 0,0 0 15 0,0 0 11 16,0 0 6-16,0 0 7 0,0-4-12 16,2-5-21-16,5-2-18 0,-3-5-18 0,3-2-5 15,0-5 0-15,-2 1 2 0,4-3-4 0,-2 0 0 16,-2-1-2-16,3-1 0 0,1 0 1 0,-1 0 1 16,-3 2 0-16,3 4-1 0,-1 2-2 15,-2 6 0-15,-3 5-2 0,2 3 2 0,-3 3-7 16,0 2-9-16,-1 0-12 0,1 1-12 0,0 6 8 15,5 6 6-15,-2 5 12 0,5 5 10 0,-1 4 0 16,1 4 0-16,1 1 3 0,3-1-2 16,0 0 0-16,5-1 2 0,0-2 1 0,2-1 0 15,1-2 3-15,0-5-3 0,1 0-4 0,-2-6 3 16,-2-1-4-16,-4-1-7 0,-1-6-25 0,-4 0-32 16,-2-1-56-16,-5-4-100 0,-2 2-152 15,0-3-477-15,-1 0-757 0</inkml:trace>
  <inkml:trace contextRef="#ctx0" brushRef="#br0" timeOffset="174103.2684">15592 9043 2184 0,'0'0'141'0,"0"0"-20"0,0 0-44 15,0 0 10-15,0 0 4 0,0 0 0 16,0 0-6-16,116-111-14 0,-81 94-14 0,1-1-7 15,9 1-9-15,-1 0-3 0,5 1-2 0,-5 0-5 16,1 0 0-16,-9 3-4 0,0 1 0 16,-10 2 1-16,-2 2-3 0,-9 5-2 0,-4-1 1 15,-4 2 2-15,-5 0-5 0,-2 2-2 0,0 0-6 16,0 0-10-16,0 0-9 0,0 2-5 0,0 0-4 16,0 4 2-16,0 3 5 0,0 5 3 15,-1 2 5-15,0 3-1 0,0 2 2 0,1 1 3 16,0 2 0-16,0-1-6 0,0 1 1 0,0-2 0 15,1 1 0-15,1-1 4 0,4 0-1 16,-2 0-2-16,0-2 0 0,1-4 0 0,-2-3 2 16,3-1 2-16,-3-5 1 0,-2 0-3 0,0-4-2 15,-1-2 5-15,3-1 4 0,-3 0 9 0,0 0 10 16,0 0 5-16,0 0 7 0,0 0 8 16,0-4-9-16,0-3-7 0,-5-2-11 0,3-4-18 0,-4-3 1 15,0-4-4-15,-2-1-2 0,-1-1 8 16,-2-2-4-16,1 1-2 0,-1-3 0 0,1 0 1 15,1 0 2-15,0-1 0 0,4 0 4 0,-2-1-9 16,4 1 2-16,2 0-2 0,1 4-3 0,0 0 4 16,4 3-2-16,4 2-4 0,1 5-2 15,1 0-3-15,2 2-3 0,1 4 1 0,4 1-1 16,-2 1-5-16,5 4 3 0,1 1 0 0,-1 0 3 16,1 5 6-16,3 2-1 0,-4 3 0 15,0 2-1-15,-5 3 1 0,3-1-1 0,-7 1-2 16,-1 0-1-16,-3 1-2 0,-5 0-6 0,-2 0 1 15,0 0 0-15,-6 2 5 0,0 1 4 0,-6 1 0 16,-1-1 5-16,-1 0-5 0,-3-1 5 16,2-1 3-16,-2-2 2 0,0 0 3 0,5-3-3 0,0 0-1 15,2-2-1-15,2-2 2 0,3-2 3 16,-1-1-2-16,5 0 1 0,1-1-7 0,0-2 2 16,0-1 3-16,0 0 0 0,7 2 7 15,-3-1-2-15,5 0 0 0,0-2 0 0,4 1 2 16,-1 1-1-16,4-1-2 0,-3 0-1 0,3 1-7 15,-3 0 3-15,-3 1 1 0,2 1 1 0,-2 1 1 16,-1 2-2-16,1 2-3 0,-3 1-2 0,-3 3 2 16,1 0 1-16,-5-1 1 0,0 1 3 0,-3-2-3 15,-3 1 1-15,-4-1 4 0,-6-2 2 16,2-2 6-16,-7 0-3 0,0-1-3 0,-3-2 0 16,1-1-3-16,0 0 4 0,1-2-1 0,-2-1 2 15,4 0-4-15,3 0 0 0,1-3 1 0,3 0-1 16,3-2 2-16,2-1-10 0,1 1-16 15,4-2-19-15,2-1-26 0,1-1-18 0,1-2-32 16,8-1-45-16,3-4-81 0,8 0-150 16,-7 2-320-16,1 4-800 0</inkml:trace>
  <inkml:trace contextRef="#ctx0" brushRef="#br0" timeOffset="174376.5372">16444 8706 1258 0,'0'0'475'15,"0"0"-115"-15,0 0-130 0,0 0-32 16,0 0-24-16,0 0-32 0,0 0-37 0,0 0-45 0,0 0-33 15,0 0-24-15,0 0-12 0,0 0 2 16,0 0 2-16,28-19 3 0,-24 32 3 0,-2 4 2 16,4 0 3-16,-3 2 3 0,-1 3 1 0,4 2 4 15,-3-1-4-15,-1 2 0 0,3-1 2 16,-1 0-1-16,1 0 2 0,-1-1-1 0,0 0-1 16,2-1-5-16,-3-1 6 0,3-2 1 0,-2-1 2 15,2-1 4-15,-2-2-4 0,4-2 0 0,-1-2-1 16,-2-2-1-16,3-1 0 0,2-1 1 15,-2-2-1-15,1-2-1 0,1 0 3 0,-3-2-2 16,4-1-2-16,2 0-6 0,-2 0-19 0,0-1-24 16,2-4-35-16,-3-1-46 0,3-2-55 15,1-2-91-15,-2-3-170 0,-1 4-380 0,-4 1-601 0</inkml:trace>
  <inkml:trace contextRef="#ctx0" brushRef="#br0" timeOffset="174671.8259">16947 8721 0 0,'0'0'160'0,"0"0"236"16,0 0-48-16,0 0 3 0,0 0-27 16,0 0-41-16,0 0-49 0,0 0-54 0,0 0-37 15,-93-117-31-15,90 113-31 0,1 2-23 0,-2 1-19 16,3 1-13-16,1 0-15 0,-1 0-11 16,1 0-7-16,-2 3 1 0,-3 4 4 0,2 3 7 15,-6 1 6-15,4 4-2 0,-2 2 1 0,-1 2 1 16,-2 0 1-16,4 2 9 0,-1 0 0 15,-1 0 5-15,1 3 1 0,2-1-1 0,0 2 1 16,2-4-2-16,2 2 0 0,1 0-5 0,0-2-2 16,0 0 0-16,6-3-2 0,-1 0 6 0,5 0 1 15,0 0 0-15,3-1 2 0,3 0-2 16,1-1 1-16,0-2-2 0,5-2-2 0,-2-2-13 16,0-3-19-16,-1-3-33 0,-1 0-60 0,0-3-88 15,-6-1-184-15,-3 0-472 0,-3 0-726 0</inkml:trace>
  <inkml:trace contextRef="#ctx0" brushRef="#br0" timeOffset="174852.341">16688 8902 1180 0,'0'0'897'16,"0"0"-695"-16,0 0-36 0,0 0-54 15,0 0-20-15,0 0-24 0,0 0-30 0,0 0-8 16,0 0-8-16,0 0-7 0,0 0-6 0,124-48-5 15,-92 45-2-15,4 1-14 0,-2 0-38 16,-2 0-130-16,-6 2-389 0,-11 0-992 0</inkml:trace>
  <inkml:trace contextRef="#ctx0" brushRef="#br0" timeOffset="181806.0208">14331 9897 1187 0,'0'0'41'15,"0"0"25"-15,0 0 15 0,0 0 23 16,0 0 21-16,0 0-16 0,0 0-27 0,0 0-11 16,0 0-9-16,0 0 9 0,0 0 9 0,124-65-4 15,-70 49 0-15,12-1-9 0,8-1-6 16,8-5-5-16,11 2-10 0,7 1-1 0,7-2-8 16,2-1-3-16,5 2-2 0,0-1-4 0,1 1-2 15,-2 0-5-15,4 0 0 0,-5 0-1 0,-6 4-2 16,-4-3 3-16,-6 4-4 0,-12 0 0 0,-10 1 0 15,-8 3-1-15,-12 2 1 0,-13 0-5 16,-9 2-1-16,-7 2 1 0,-11 3 5 0,-4 1 11 16,-9 0 9-16,-1 1 3 0,-1 0-17 0,-8 0-21 15,-3 1-22-15,-8 0-16 0,-6 1-1 0,-9 5-13 16,-6 2-15-16,-8 4-22 0,-2 0-24 0,-4 2-14 16,-4 0-26-16,-3 4-33 0,-5 0-50 15,-3 2-78-15,-4 2-89 0,-5 0-134 16,19-4-39-16,18-6 466 0</inkml:trace>
  <inkml:trace contextRef="#ctx0" brushRef="#br0" timeOffset="182123.1525">14708 9883 0 0,'0'0'0'0,"0"0"252"15,-150 34 101-15,106-23-19 0,11-2-32 0,13-3-23 16,6-3-25-16,10-2-34 0,3-1-35 16,1 0-36-16,6 0-19 0,11-1-23 0,5-6-5 15,16-3-2-15,9-6-10 0,12 0-11 0,12-5-11 16,9-2-8-16,11-1-11 0,6 0-4 0,1 0-8 15,8 0-4-15,-2 3 0 0,-1 2-5 0,1 2 0 16,0 0-4-16,-1 2-5 0,-6 2-2 16,3-2-1-16,-6 3-2 0,0-1-2 0,-8 3-2 15,-2-3-1-15,-6 1-2 0,-7 0 3 0,-5 0-5 16,-8 1 2-16,-2 0 0 0,-10 2-3 16,-6-1 5-16,-3 2 0 0,-7 1-2 0,-6 2 3 15,-4 0-5-15,-3 1-1 0,-5 1 1 0,-4 1 0 16,-5 0 3-16,-2 2-1 0,-1-1 0 15,0 1-5-15,0 0 1 0,0 0 1 0,0 0-4 0,-2 0-5 16,-1 0-7-16,-3 0-8 0,-3 0-10 16,0 0-11-16,-3 0-24 0,-1 1-37 0,-4 2-59 15,-3 1-95-15,7 0-241 0,2-1-1099 0</inkml:trace>
  <inkml:trace contextRef="#ctx0" brushRef="#br0" timeOffset="182917.5607">17370 8632 696 0,'0'0'213'0,"0"0"10"0,0 0-45 0,0 0 17 16,0 0 17-16,0 0-8 0,0 0-36 15,0 0-54-15,0 0-54 0,120-95-42 0,-116 97-20 16,3 8-3-16,-1 2 5 0,2 7 3 16,2 2 2-16,-1 7 2 0,0 3-1 0,0 4 3 0,0 2-2 15,1 2-1-15,-2 2 1 0,1 1-1 16,1-2-1-16,2-1 2 0,0-4 0 0,0-2 0 15,-1-2 0-15,-1-5-2 0,2-1 1 0,-2-6 5 16,-2-4-4-16,-1-5 7 0,-1-4 2 16,-3-2 8-16,0-3 25 0,-2-1 29 0,1 0 19 15,-1-1-1-15,4-7-16 0,0-5-28 0,4-3-17 16,-1-5 2-16,-1-1-4 0,-1-2 7 0,0-1-1 16,-1-2-2-16,-3-1 4 0,2-3-5 15,-2 1-2-15,0-1-6 0,3 1-4 0,-1 1-6 16,-1 3-2-16,3 6 1 0,-4 3-7 0,1 5 2 15,0 4-7-15,-3 3-4 0,1 3-3 0,-1 2-15 16,0 0-17-16,0 2-12 0,2 5 3 16,-1 5 11-16,3 3 15 0,2 4 16 15,3 4-3-15,1 2 2 0,1 2 2 0,3-2-1 0,2 1 3 16,3-1 1-16,-1-1-1 0,1-4 1 0,1-1-2 16,-1-1 0-16,2-3-1 0,0-3 4 15,-1-2-2-15,1-4 9 0,2-4 3 0,-2-2 0 16,0 0 5-16,-1-5-1 0,-2-4-1 0,0-4 2 15,-2-2-3-15,-1-2-1 0,-1-3-2 0,-4-1 4 16,-2-1 1-16,-5 0 3 0,-2-3-1 0,-1 1-10 16,0-2-1-16,-6-2-5 0,0 2-4 0,-3 0 1 15,-1 2-5-15,1 2-4 0,-2 2-4 16,2 4-7-16,1 3-19 0,3 3-27 0,1 5-41 16,0 4-121-16,4 1-148 0,0 4-202 15,3 3-480-15,-1-1 109 0</inkml:trace>
  <inkml:trace contextRef="#ctx0" brushRef="#br0" timeOffset="183366.3448">18630 8620 2399 0,'0'0'73'0,"0"0"-13"0,0 0-12 0,0 0 13 0,0 0 11 15,0 0 7-15,0 0-12 0,0 0-22 0,0 0-20 16,-120-48-8-16,112 60-14 0,-3 7-1 0,2 4 1 15,0 4-3-15,3 3 1 0,-2 2 3 16,6 1-2-16,0 0-1 0,-1 3 4 0,3-4-2 16,0 0-1-16,0-3 6 0,0-4-5 0,0-3 2 15,0-3 3-15,-1-6-6 0,1-3 3 0,-2-3 1 16,2-3 5-16,0-4 19 0,0 0 18 0,-1 0 23 16,1 0 14-16,-1-2-8 0,-1-6-18 0,-1-4-22 15,0-2-16-15,-1-4-8 0,-1-4 0 0,3-2-1 16,1-3-1-16,1 0 3 0,0-2-2 15,0-2 1-15,3 1-6 0,3-1 5 0,-1 0-10 16,0 1-1-16,-2 3 6 0,4 4-12 0,-4 3 12 16,4 5 0-16,-3 5-3 0,-2 3 3 15,1 4-3-15,-2 3-7 0,1 0-12 0,1 0-1 16,3 3-2-16,5 6 1 0,1 3 11 0,6 5 2 16,1 4 0-16,2 2 4 0,1 3-3 15,1 0 4-15,-1 1 2 0,3 0-3 0,0-1 3 16,1-1-8-16,-2 1 3 0,1-5 0 0,-1 0 4 15,-1-3-2-15,-3 0-1 0,-2-4 1 0,-4 0-4 16,-1-3-4-16,-6-1-33 0,-1 0-46 16,-4-2-63-16,-2 3-66 0,-10-1-68 0,-10 1-223 0,4-3-344 15,1-3-503-15</inkml:trace>
  <inkml:trace contextRef="#ctx0" brushRef="#br0" timeOffset="183917.7954">18266 9007 1137 0,'0'0'618'15,"0"0"-411"-15,0 0-36 0,0 0-43 0,0 0-26 16,0 0-22-16,0 0-34 0,0 0-7 0,0 0 5 16,0 0-3-16,0 0-6 0,139-94-8 15,-101 81-2-15,6 0-4 0,0-2 4 0,4 1-1 16,-1-1-1-16,1-1 3 0,-1-1-4 0,-2-3 1 16,1 2-4-16,-5-1-1 0,-5 0-3 0,-5 0 4 15,-6 2 0-15,-6 1 3 0,-6 3 2 16,-6 0-7-16,-2 1-1 0,-5 1-6 0,-2 0-8 15,-6 2-10-15,-4 0-4 0,-3 2-6 0,-3 0 1 16,-4 1 7-16,-1 3 0 0,0-1 4 16,1 3 3-16,0 0-4 0,4 1 4 0,1-1 4 15,6 1-1-15,1 0 2 0,5 0 1 0,2 0-1 16,3 0 2-16,0 0 6 0,0 0 4 0,0 0 3 16,4 0 3-16,2 0-4 0,7-2 2 0,2 0-1 15,7-3-1-15,4 0 4 0,4-2-1 0,1 1-2 16,2-2 2-16,-1 1 3 0,3-1 1 0,0 1 5 15,-1 0 2-15,-2 0-3 0,-2 0 2 16,-4 0-2-16,-1 1-3 0,-5 0 1 16,-5 3-3-16,-5-1-5 0,-1 3-1 0,-5 0-4 0,-1 1-5 15,-2 0-3-15,-1 0-4 0,0 0-7 16,0 0-3-16,0 1 2 0,0 5-2 0,0 1 8 16,0 3 3-16,0 4-2 0,0 2 1 0,0 1 0 15,0 2 0-15,1-1 0 0,0 3 4 0,1 0-4 16,-1 0 0-16,3 3 0 0,-1-2-4 15,2 0 6-15,0 2 0 0,-1-2 0 0,1 1-1 16,-1 1-3-16,0-2 2 0,-1-1 2 0,-1-1 2 16,2-2 1-16,-2 1-4 0,0-3-2 15,-1-3-2-15,-1 0 3 0,2-1-1 0,-2-3-12 16,0 0-23-16,0 0-38 0,0-4-42 0,0-2-48 16,0 0-64-16,0-2-92 0,1-1-122 0,0 0-281 15,2 0-615-15</inkml:trace>
  <inkml:trace contextRef="#ctx0" brushRef="#br0" timeOffset="184218.1757">19600 8608 458 0,'0'0'304'0,"0"0"-2"15,0 0-60-15,0 0 22 0,81-116 20 16,-71 101-9-16,0 4-19 0,-3 2-44 0,-4 3-39 16,-2 4-41-16,0 2-44 0,-1 0-38 0,0 0-33 15,0 0-20-15,-3 2-3 0,-2 4-1 0,-4 4 7 16,-5 4 5-16,1 2-1 0,-5 2 0 15,2 2 0-15,0 2 3 0,1 0-1 0,0 0 0 16,4 2 1-16,-2-2 0 0,3 3 1 0,2-2 1 16,-1-1 4-16,5-1-2 0,3-2 1 0,1 0 2 15,2-1-4-15,6-1 10 0,2 1 2 16,2-2 3-16,4 1 3 0,4-4-1 0,4 0 2 16,3-1-4-16,3-2 4 0,1-4-8 0,3-1-8 0,-1-2-1 15,-2-2-8-15,-3-1 6 0,-3 0-3 16,-3-4-1-16,-4-2-8 0,-3-1-10 0,-4-2-17 15,-5-1-34-15,1 1-47 0,-7-2-88 16,-3 2-157-16,-3 2-323 0,1 2-928 0</inkml:trace>
  <inkml:trace contextRef="#ctx0" brushRef="#br0" timeOffset="184933.0114">19497 8780 1453 0,'0'0'167'0,"0"0"-51"16,0 0-43-16,0 0 10 0,0 0 34 15,0 0 27-15,0 0 5 0,0 0-17 0,143-62-28 16,-112 51-17-16,4 1-9 0,0-2-3 0,4-1 4 16,-2-1 3-16,1 0-6 0,0 1-5 0,-1-1-8 15,-3 1-12-15,-3 1-2 0,-6 2-3 16,-3 2-2-16,-7 0-1 0,-1 2-5 0,-6 2-5 0,-1 0-7 16,-6 2-4-16,0 2-7 0,-1 0-12 15,0 0-10-15,0 0-11 0,0 6 3 0,-1 4 2 16,0 4 8-16,-3 3 5 0,0 5-3 15,2 1 2-15,1 2-3 0,-1 1 6 0,1-1 0 0,1-1 0 16,0-1-1-16,0-2-4 0,0-1 3 0,3-2 2 16,-2-3 0-16,0-3 3 0,1-1-3 15,0-4-1-15,-1-4-2 0,-1 0 1 0,1-3 8 16,-1 0 6-16,0 0 10 0,0 0 10 16,0 0 4-16,0-4-3 0,-1-4-8 0,-2-2-8 15,0-4-16-15,-2-4-3 0,-1-1 0 0,-3-2-4 16,1 0 7-16,1-1-2 0,-2-2-1 0,2 0-3 15,0-1 2-15,4-1 4 0,2 0 0 16,1-2 6-16,0 3-10 0,6-4-1 0,2 2-4 16,6 2 1-16,0 2 2 0,5 0-4 0,-1 4-2 15,2 3-3-15,3 1 0 0,-1 2 2 0,3 2 0 16,1 3 4-16,3 2-5 0,-2 3-2 16,0 3 1-16,1 0-1 0,-3 1 4 0,-3 6 2 15,-2-1 1-15,-3 2-6 0,-3 0 2 0,-2 2-3 16,-5 0-2-16,-2 1 5 0,-5 1-6 0,0 0-2 15,-5 4 1-15,-8 0-2 0,0 2 9 0,-8 2 4 16,-4 0 4-16,-2-1 2 0,-3-1-1 0,0 0 2 16,2 2-1-16,1-5 5 0,4 0-5 15,3 1 0-15,7-3-1 0,-1 0-3 0,4-2 4 16,3 1 2-16,0-4-1 0,5 1 3 16,0 0-2-16,2-1 5 0,0 0 5 0,4 2 6 15,4 0 6-15,2 1 2 0,2 0 3 0,3 0-1 16,4 2 3-16,1-1-3 0,4 0-1 15,0-3-3-15,4 1-3 0,0-3 2 0,2 1-1 0,1-1 2 16,-1 0-7-16,-1-2-5 0,-3-1-3 16,-1 0-5-16,-2-1 5 0,-4 0-2 0,-3-1-1 15,0 0-2-15,-5 0-2 0,-2-1-2 0,-1 0 0 16,-3 0 5-16,-1 0-4 0,-2-1-3 0,0 1-2 16,-2-1-8-16,0 0-5 0,-2 0-15 15,-2 0-18-15,1 2-19 0,-7 2-29 0,-2 1-55 16,-7 2-112-16,4-3-426 0,2-1-1007 0</inkml:trace>
  <inkml:trace contextRef="#ctx0" brushRef="#br0" timeOffset="186904.4922">3553 15772 0 0,'0'0'0'0,"0"0"0"0,0 0 0 0,0 0 82 16,0 0 69-16,0 0 69 0,0 0 33 0,0 0 9 15,5-127 0-15,-2 113-46 0,0 1-22 0,1 1-18 16,-1 1-15-16,-1 2-4 0,0 2-6 0,1 3-15 16,-2 1-29-16,0 3-36 0,-1 0-34 0,0 0-23 15,1 0-9-15,-1 0-12 0,3 0 5 16,2 0 1-16,0 4 1 0,2 2 10 0,2 0-3 16,2 3 2-16,0 0 0 0,7 0 0 0,-2 0 1 15,4-1 3-15,0-1 4 0,2 0 2 0,2-1 5 16,0-2 11-16,0 0 1 0,2-2 2 15,-4-2-5-15,-1 1-14 0,-3-1-1 0,-4 0-1 16,-2 0 6-16,-5-1 9 0,-1-1 14 0,-1-2 10 16,-1 2 12-16,-3-3 1 0,1-1-9 15,-1 0-2-15,-1-2-13 0,0 1-6 0,0 1-5 16,0-1-7-16,0 3-4 0,-1-1-2 0,-1 2-1 16,0 1-9-16,1 1 0 0,-1 1-11 0,2 0-5 15,-1 0-3-15,1 5-9 0,-1 5 4 16,-2 7 2-16,1 7 3 0,0 7 8 0,-2 3-1 15,2 5 2-15,0 0-2 0,-2 1 2 0,2-3-2 16,0 0-1-16,0-1 5 0,1 1-6 0,-1-2 5 16,2-2-2-16,0-2-4 0,0-1 4 0,0-3-2 15,3 0 4-15,1-4-2 0,-2 0-2 0,2-3-12 16,0-3-33-16,1-2-44 0,-2-3-75 16,2-1-107-16,-2-3-265 0,-2-5-1116 0</inkml:trace>
  <inkml:trace contextRef="#ctx0" brushRef="#br0" timeOffset="187119.9204">3685 16055 2954 0,'0'0'2'0,"0"0"-30"0,0 0-15 16,0 0 7-16,0 0 31 0,0 0 40 0,0 0 22 15,0 0 7-15,0 0-13 0,0 0-13 16,0 0-9-16,0 0-10 0,130-33 0 0,-98 27-4 15,1 0 0-15,3 0-4 0,1 1-4 0,-1 0-3 16,0 0-8-16,-4-1-8 0,-1 2-32 0,-2-2-69 16,-2 0-144-16,-8 2-376 0,-5 2-1005 0</inkml:trace>
  <inkml:trace contextRef="#ctx0" brushRef="#br0" timeOffset="187502.5386">4092 15336 1658 0,'0'0'40'0,"0"0"-30"0,0 0 6 15,0 0 16-15,0 0 45 0,-125-20 52 0,119 20 38 16,4-1 2-16,2 1-35 0,0 0-54 0,0-2-54 16,2 2-25-16,4 0-9 0,3 0 5 0,5 0 13 15,5 3 5-15,2 4 7 0,5 2-8 0,1 2-3 16,3 4-5-16,4 4-7 0,1 5 3 0,2 4 0 16,0 5 1-16,1 5 3 0,0 2-2 15,-4 4 0-15,-2 2-2 0,-3 2-1 16,-4 1-1-16,-9-1 3 0,-5 0-1 0,-5-2-3 15,-6-2 2-15,-3-1-5 0,-11 0 3 0,-2-4-3 0,-5 0 2 16,-4-1-2-16,0-5-7 0,-2-2-1 16,-1-3-1-16,3-2-10 0,0-4-18 15,4-4-44-15,6-3-101 0,3-4-225 0,6-6-434 16,2-2-147-16</inkml:trace>
  <inkml:trace contextRef="#ctx0" brushRef="#br0" timeOffset="187891.5961">5569 15533 2722 0,'0'0'32'0,"0"0"-7"0,0 0-13 15,0 0-9-15,0 0 1 0,-25-123 13 0,25 103 22 16,1 2 24-16,-1 1 9 0,0 1-5 16,0 6-12-16,0 0-19 0,0 4-8 0,0 3-6 15,-1 2-4-15,-3 0-6 0,-2 1-6 0,-4 0-2 16,-2 5-7-16,-9 9 3 0,-6 6-1 16,-4 6-4-16,-2 8 5 0,-5 4 2 0,-1 4 3 15,1 2 5-15,1 1-2 0,3-1-4 0,4 2 1 16,4-3-1-16,7 0-5 0,6-3 2 0,4-3-4 15,8-4-4-15,1-2 9 0,7-5 0 16,8-3 5-16,7 0 6 0,6-5-9 0,8-2-3 16,4-5-2-16,5-3-1 0,5-4-1 0,2-3-3 15,-1-1-15-15,5-1-29 0,-5-6-33 0,-4-4-67 16,-1 0-127-16,-12 0-318 0,-13 4-1017 0</inkml:trace>
  <inkml:trace contextRef="#ctx0" brushRef="#br0" timeOffset="188083.0869">5161 15716 2135 0,'0'0'72'0,"0"0"-79"16,0 0-8-16,0 0 3 0,0 0 12 16,0 0 25-16,0 0 21 0,0 0 14 0,0 0-7 15,0 0-12-15,0 0-25 0,137-35-13 0,-78 23-12 16,6-1-25-16,2 2-42 0,4-1-115 0,-4 1-247 15,-17 3-487-15,-16 3 181 0</inkml:trace>
  <inkml:trace contextRef="#ctx0" brushRef="#br0" timeOffset="188471.8837">6041 15457 2659 0,'0'0'66'15,"0"0"-8"-15,0 0-12 0,0 0 6 0,0 0 19 16,0 0 11-16,0 0-6 0,0 0-19 0,0 0-35 15,0 0-19-15,0 0-9 0,0 0-4 16,0 0 11-16,0 0 2 0,16 58 2 0,-2-26-2 16,2 4-2-16,-1-1-2 0,-1 3 2 0,1 0 3 15,-5 0-4-15,0-1 0 0,-5-4-1 0,2-1-5 16,-5-6 6-16,1-3 1 0,-2-2 0 0,-1-5 3 16,0-3-5-16,0-2 1 0,-1-3 2 15,-3-2 4-15,3-1 3 0,-1-3 8 0,0-2 3 16,-2 0 4-16,2-3 10 0,-3-5-5 0,-1-4 0 15,-2-5-6-15,4-4-11 0,-3-4-3 0,2-4 3 16,1-5 2-16,2-2-3 0,1-5 6 0,1-3-8 16,0 0-2-16,0-3 9 0,1-2-5 15,3 1 1-15,2 2 0 0,-2 1-6 0,3 7 0 16,3 2-2-16,0 6 3 0,5 4-6 0,2 3-2 16,5 2-3-16,3 4-11 0,2 3 9 15,0 4-3-15,3 3-1 0,-4 4 3 0,0 3-18 16,-2 3-12-16,-4 5-18 0,-2 3-26 0,-1 3-28 15,-5 4-34-15,-2 6-47 0,-3 1-68 16,-5 4-103-16,-2 0-194 0,0-4-327 0,-1-9 80 0</inkml:trace>
  <inkml:trace contextRef="#ctx0" brushRef="#br0" timeOffset="189020.9095">5929 15801 2023 0,'0'0'150'16,"0"0"-47"-16,0 0-41 15,0 0-17-15,0 0 7 0,0 0 5 0,0 0 10 0,0 0-3 16,134-120-19-16,-90 101-19 0,4 1-12 0,6-1-9 16,1 3-4-16,1 0 1 0,1 1-1 15,-3 1 2-15,-1 2 2 0,-5 3-5 0,0-1 2 16,-7 3-2-16,-2 1 1 0,-5 1 2 0,-1-1 4 16,-6 1 9-16,0 0 9 0,-7-1 12 0,-6 0 8 15,0 0 10-15,-7 0 9 0,0 0 3 16,-5 0 5-16,-1 0-3 0,-1-1-6 0,0 2-6 15,0-3-9-15,-2 1-10 0,-1 0-9 0,-4 0-4 16,2 2-6-16,0 1 1 0,-3-1 1 16,5 3-8-16,-2-1-1 0,1 2-6 0,2 1-3 15,0 0-2-15,-2 4-1 0,3 4-4 0,0 4-2 16,-1 7 4-16,0 3-2 0,0 5 5 0,2 3 3 16,0 2-5-16,5 0 0 0,-2 0-2 15,4 1 2-15,-4 1 2 0,3-2 0 0,-4-2 1 16,0-3-5-16,0-2 3 0,1-2-1 0,-1-4 1 15,-1-2 3-15,-1-4-5 0,1-1 3 16,0-4-3-16,0-1 0 0,1-4 5 0,-2 0-2 0,2-3 2 16,-2 0 1-16,0 0 5 0,0 0 8 0,0-1 5 15,0-8 2-15,-2-4-11 0,-1-3-5 16,0-4-8-16,-5-5 1 0,3-2 5 0,-2-3-2 16,-2-4 1-16,0-4-1 0,2 0-2 0,0-3-1 15,-1-2 2-15,2 0 2 0,2-3-5 16,2 1 5-16,2 1-3 0,0 2 2 0,0 4 1 15,2 4-3-15,6 4 1 0,-1 6-3 0,3 4-3 16,2 2-2-16,1 3 0 0,0 4-2 0,6 1-3 16,1 2 1-16,2 3-5 0,5 2-3 15,-1 3-2-15,1 3-17 0,2 4-25 0,-5 6-46 16,-1 1-70-16,-6 7-97 0,-2 4-201 0,-5-5-572 16,-6-5-367-16</inkml:trace>
  <inkml:trace contextRef="#ctx0" brushRef="#br0" timeOffset="189221.3732">6524 15754 2710 0,'0'0'88'0,"0"0"-46"0,0 0-33 0,0 0-2 16,0 0 14-16,0 0 15 0,0 0 1 0,126-118-7 15,-85 104-14-15,3 3-5 0,6 0-7 16,7 0 0-16,-2 3-3 0,5-1-4 0,0 1 3 15,-2 3-4-15,-5 0-15 0,-2 1-48 0,-2 0-85 16,-9 2-142-16,-10 1-281 0,-15-1-654 0</inkml:trace>
  <inkml:trace contextRef="#ctx0" brushRef="#br0" timeOffset="189431.5114">7382 15420 1230 0,'0'0'686'0,"0"0"-519"0,0 0-27 0,0 0 19 15,0 0 19-15,0 0 15 0,0 0-28 0,0 0-39 16,0 0-40-16,0 0-30 0,0 0-27 16,0 0-17-16,0 0-8 0,14-81-5 0,-10 96 2 15,-2 3 2-15,-1 6 3 0,4 3-1 0,0 2 3 16,-2 5-2-16,3-1-5 0,-2 0 6 0,3-1-7 16,1-1 0-16,-4-1 2 0,2-1-16 0,-3-1-25 15,-1-1-56-15,2-2-100 0,-2-5-185 16,0-5-626-16,-1-7-534 0</inkml:trace>
  <inkml:trace contextRef="#ctx0" brushRef="#br0" timeOffset="189587.6262">7494 15060 2632 0,'0'0'22'0,"0"0"-13"0,0 0-16 16,0 0-13-16,0 0-13 0,0 0-8 0,0 0-8 15,0 0-3-15,0 0-35 0,0 0-131 0,0 0-299 16,0 0-937-16</inkml:trace>
  <inkml:trace contextRef="#ctx0" brushRef="#br0" timeOffset="190043.6943">8206 15280 2305 0,'0'0'135'0,"0"0"-28"0,0 0-5 15,0 0 20-15,0 0 10 0,0 0-5 0,0 0-33 16,0 0-20-16,0 0-22 0,-123-107-12 0,101 105-5 16,-4 2-10-16,4 3-2 0,-2 6-8 15,0 5-6-15,1 4-2 0,0 4-1 0,1 6 2 16,3 3-2-16,1 3 1 0,5 1-3 0,2 1-2 16,5 1 4-16,5-3-2 0,1 1 2 15,8-2-1-15,5-1-2 0,5-5 0 0,5-1 0 0,4-1 3 16,3-3-8-16,3-3 6 0,1-3-1 15,6-1-5-15,0-6 11 0,0-3-11 0,3-3 0 16,2-3-1-16,-2 0-7 0,-1-4-3 0,0-5-2 16,-1-4 0-16,-1-1-7 0,-2-2 7 15,-7-2 0-15,-1-2-1 0,-7-3 8 0,-2-2 0 16,-2-3 6-16,-2-2 2 0,-5-1 3 0,-2-1-2 16,-2 0-1-16,-5 5 5 0,-2 0-2 0,-1 5 5 15,0 1 4-15,-2 5 0 0,-5 3 7 16,3 5-3-16,-3 2 1 0,4 3-3 0,-4 2-8 15,3 1-2-15,-4 0-4 0,4 6 1 0,-3 3-2 16,-1 5 3-16,-1 1-1 0,3 4-2 16,-1 1 4-16,0 4-4 0,5 0 3 0,0 1 2 15,2 1-7-15,0 0 5 0,0-1-5 0,3-2 2 16,5-1-1-16,-1-2 3 0,3-3-4 16,-3-2-19-16,2-2-16 0,1-2-55 0,1-1-74 0,-1-5-167 15,-2-1-669-15,-1-3-656 0</inkml:trace>
  <inkml:trace contextRef="#ctx0" brushRef="#br0" timeOffset="190217.7401">8563 14989 2726 0,'0'0'50'0,"0"0"-12"0,0 0-1 15,0 0 4-15,0 0-4 0,0 0-21 16,0 0-22-16,0 0-15 0,0 0-1 0,0 0-1 15,0 0-21-15,0 0-86 0,0 0-202 0,78 22-562 16,-65-12-579-16</inkml:trace>
  <inkml:trace contextRef="#ctx0" brushRef="#br0" timeOffset="190574.6187">8936 15138 2408 0,'0'0'271'0,"0"0"-206"0,0 0 5 16,0 0 29-16,0 0 10 0,0 0 8 0,0 0-23 16,0 0-22-16,0 0-9 0,0 0-23 0,0 0-8 15,0 0-10-15,0 0-6 0,0 0-4 0,77-77-2 16,-74 77 0-16,-1 0-9 0,-1 1 4 16,-1 2 1-16,0 0-1 0,0 2 8 0,0 2-1 15,0 1 2-15,-4 2-1 0,-2 4-1 0,-3 2-1 16,3 3-2-16,-3 0 2 0,-1 5-9 15,1 2 5-15,0 2-4 0,0 2-1 0,-2 1 6 16,5 1-6-16,0 3-2 0,1-3-2 0,3 0-2 16,2-2 2-16,0 2 2 0,0-4 3 15,1 0-1-15,5-4 1 0,-2-2-3 0,4-2-3 16,0-2 6-16,3-2-5 0,0-2 5 0,2-1 0 16,4-3-5-16,1-3 2 0,2-3-4 0,1 0 4 15,3-3-2-15,2-1-3 0,-2 0-12 0,4-1-15 16,-3-5-18-16,3-2-42 0,-5-1-65 0,0-1-167 15,-7 0-707-15,-7 4-666 0</inkml:trace>
  <inkml:trace contextRef="#ctx0" brushRef="#br0" timeOffset="191238.3263">8888 15455 2057 0,'0'0'599'0,"0"0"-539"0,0 0-7 16,0 0 22-16,0 0 9 0,0 0-3 0,0 0-29 16,0 0-21-16,0 0-8 0,0 0 1 0,0 0-3 15,0 0-3-15,0 0-5 0,138-8-7 16,-95 6 0-16,4 1-3 0,-3-3 1 0,0 0 3 16,-2-3-4-16,-4-2 5 0,0-1-2 0,-6-3 4 15,-3 0 6-15,-6-3-1 0,-2 0 3 0,-2 0-2 16,-8 1 5-16,-2 2-3 0,-1 0 3 0,-6 4 3 15,-2 0-10-15,0 3 7 0,0 1-7 16,-4 3-5-16,-3 1 2 0,3 1-11 0,-3 3 0 16,-1 7-5-16,-3 5 5 0,1 4-3 0,0 3 2 15,0 3 2-15,5 2-8 0,0 0 6 0,2 1-4 16,2-1 0-16,1 1 8 0,0-2-2 0,1-1 1 16,2-4-2-16,0-1-4 0,0-4 3 15,0-3 0-15,-2-3 3 0,5-4 1 0,-5-1 1 16,1-4 0-16,-1-1 8 0,-1 0 10 0,2-7-2 15,2-3 3-15,-2-2-10 0,0-7-9 16,2-2 1-16,-1-6-1 0,-2-3 5 0,0-3-3 16,-1 0 2-16,0-3-1 0,0-1 0 0,0-1 2 15,-1 0 0-15,0 1-1 0,0 3-1 0,-1 2 2 16,0 5-1-16,1 5-1 0,1 7 1 16,0 5-6-16,0 4 3 0,0 4-7 0,0 2-9 15,0 0 1-15,0 8-4 0,5 5 5 0,-1 3 5 16,4 4 1-16,1 5 1 0,2 0 1 15,2 2 2-15,5 1-4 0,0 1 5 0,0-1-3 16,3-1-5-16,2-1 8 0,1-4-6 0,3 0 4 16,0-2 1-16,3-4-5 0,-1-2 4 0,0-4-1 15,-2-5 4-15,-4-4 2 0,-3-1-1 0,-3-2-1 16,-3-8-2-16,-4-2 5 0,0-3-2 16,-3-2 5-16,-1-2-3 0,0-2-2 0,-3 0 1 15,-3-4-4-15,2-1 4 0,-2-2-4 0,0 1 4 16,-2-2-3-16,-1 0-4 0,-1 1 5 0,1 2-8 15,1 2-1-15,-1 2-7 0,2 4-15 16,-1 3-11-16,2 2-24 0,0 2-26 16,2 4-43-16,4 1-66 0,4 1-122 0,-1 2-271 0,-2 1-1030 15</inkml:trace>
  <inkml:trace contextRef="#ctx0" brushRef="#br0" timeOffset="191547.7669">10450 14877 2740 0,'0'0'61'0,"0"0"-17"16,0 0 10-16,0 0 14 0,0 0 15 0,0 0-6 15,0 0-17-15,0 0-9 0,0 0-13 0,0 0-9 16,0 0-9-16,0 0-5 0,-128 18-3 0,112 2 2 16,-4 4 0-16,-2 5-3 0,-1 1 1 15,-1 4-2-15,0-1 0 0,-2 0 1 0,3 2-3 16,3-2 0-16,0 3-2 0,3-1-1 0,5 1 0 15,3-1 0-15,6 0 1 0,3 0 4 0,0-2-2 16,6-1-2-16,4-3 0 0,5 1 0 16,2-3-3-16,4-2 5 0,2-2-4 0,3-3-7 15,1-2 9-15,6-4-2 0,2-3 3 0,-1-2 3 16,4-4-13-16,0-3-10 0,-1-2-13 0,0 0-23 16,-4-5-29-16,-1-3-46 0,-4-3-83 15,-4-2-192-15,-5 3-716 0,-9 2-423 0</inkml:trace>
  <inkml:trace contextRef="#ctx0" brushRef="#br0" timeOffset="191995.4448">10576 14911 2664 0,'0'0'40'15,"0"0"-19"-15,0 0-4 0,0 0 3 0,0 0 8 16,0 0 13-16,0 0 9 0,0 0 2 16,0 0 4-16,0 0-2 0,0 0-4 0,0 0-9 15,0 0-11-15,143 131-8 0,-106-114-7 0,2-1-1 16,-3-1-4-16,0-1-3 0,-3-4-1 0,-1-1-3 16,-2 0 5-16,-2-4 3 0,0-1-2 15,-3-3 3-15,-1-1 1 0,-1-3 1 0,-1-4 3 16,0-5 4-16,-1-2-7 0,3-2-1 0,-1-3-5 15,-2-1-5-15,3-3 9 0,-4-3 1 0,-3-1 3 16,0 0-3-16,-4 1-2 0,0 2-2 0,-5 3 3 16,0 5 5-16,-4 3-5 0,1 4 2 15,-3 3-5-15,-2 3-5 0,0 2 1 0,0 1-6 16,0 0-6-16,0 4-4 0,-1 4 0 0,-4 5 1 16,0 4 7-16,-1 6 7 0,0 5-4 15,-2 4 2-15,1 2-3 0,-2 4-5 0,3-2 7 16,-1 3 0-16,1-2 2 0,0 5 1 0,1-1-3 15,2 3-2-15,0 0 1 0,2-2 4 0,1 1-4 16,0-3 1-16,0-2-2 0,0-1-11 16,1-3-12-16,2-2-41 0,-1-2-68 0,2-3-127 15,-3-5-366-15,0-10-1067 0</inkml:trace>
  <inkml:trace contextRef="#ctx0" brushRef="#br0" timeOffset="192158.0103">11794 15425 2500 0,'0'0'11'15,"0"0"-7"-15,0 0 0 0,0 0 5 0,0 0 5 16,0 0 6-16,0 0-6 0,0 0-19 0,0 0-28 16,0 0-85-16,0 0-303 0,0 0-1095 0</inkml:trace>
  <inkml:trace contextRef="#ctx0" brushRef="#br0" timeOffset="200151.3398">16356 7898 2383 0,'0'0'33'0,"0"0"-20"0,0 0-16 0,0 0-16 15,0 0-1-15,0 0 11 0,0 0 9 0,0 0 10 16,0 0 9-16,0 0 6 0,0 0-1 0,0 0 6 16,61-26 2-16,-39 18 6 0,7-6 10 15,7-1-1-15,5-3 1 0,3-6-3 0,-1 1-8 16,4-3-2-16,-4-1-5 0,-4-1 0 0,-2 0-5 16,-5-1 6-16,-3 1 3 0,-4 0 0 15,-4 3 8-15,-1-1-9 0,-6 4-3 0,-2 3-3 16,-5 0-9-16,0 5 2 0,-5 2-2 0,0 3-2 15,-2 3-3-15,0 3-5 0,0 0-10 16,-2 3-14-16,0 0-5 0,-6 4-11 0,-3 6 1 0,-2 5 8 16,-7 6-1-16,-3 6 14 0,-2 5 5 0,-4 2 2 15,4 3 1-15,-3 1 2 0,5 0 0 16,-3-1 0-16,5-3 5 0,1-1-5 0,5-5 1 16,-2-1 0-16,5-3-5 0,0-4 4 0,2-2 1 15,2-4 1-15,-1-3 3 0,5-3-3 0,-1-3 1 16,4-2 1-16,1-1 6 0,0-1 4 15,0-1 9-15,0 0 8 0,0 0 1 16,0 0 3-16,0-6-9 0,0-2-10 0,0-4-8 0,0-3-5 16,0-3-2-16,2-5-1 0,4-2 5 15,-3-3-4-15,5-1 1 0,-5-2 1 0,2 1-7 16,-4-2 4-16,-1 1 1 0,0-1 1 0,-6 2 2 16,1 0-1-16,-4 7 0 0,0 1-2 0,-1 4 2 15,0 5-2-15,2 2 0 0,4 4 1 16,-2 4-10-16,5 2 2 0,1-1-6 0,0 2-9 15,0 0-11-15,0 0-11 0,0 9 5 0,0 5 6 16,0 5 18-16,0 9 10 0,0 5 2 16,0 7 0-16,9 2-2 0,3 3 1 0,7 1 1 15,4-1 0-15,7 0 3 0,5 0-2 0,0-6-1 0,4-2 1 16,3-8 0-16,-1-4 5 0,-1-6 2 16,-3-6 3-16,-6-5 0 0,-8-5 2 0,-3-3 8 15,-9 0 10-15,-1-7 14 0,-9-4 0 0,-1-5-8 16,-1-1-10-16,-10-8-13 0,-2 0-6 15,-8-4 0-15,-6 1-4 0,-5-3-3 0,-7 4 0 16,-3-1-3-16,-7 3 0 0,-2 0 1 0,-3 1-1 16,-3 3-2-16,1 3 2 0,-1 2-3 0,6 5-2 15,5 2-8-15,8 4-12 16,7 5-27-16,6 1-46 0,11 10-68 0,6 6-87 0,8 7-156 16,0-3-394-16,0-5-632 0</inkml:trace>
  <inkml:trace contextRef="#ctx0" brushRef="#br0" timeOffset="201064.7249">16702 10442 2038 0,'0'0'109'0,"0"0"-38"0,0 0-11 0,-47-119-30 15,41 93 6-15,1 5 22 0,3 1 11 16,2 1 7-16,0 2-15 0,9 1-18 0,1-1-17 16,1 2-10-16,9-1-1 0,1-2-2 0,8 1 6 15,2-1 0-15,7-1 0 0,2 0 0 16,4 0-2-16,2-1-2 0,-3 5-4 0,0-2-3 15,-2 4-2-15,0 0-1 0,-7 1 2 0,-2 2-1 16,-6 0-1-16,-4 2 1 0,-2 1 0 16,-5 1 3-16,-2-1 3 0,-3 4 3 0,-1-2-1 0,-2 2-1 15,-4 1-2-15,-2 1-2 0,-1 1 4 16,0 0-2-16,0 0-5 0,-1 0-11 0,-4 3-9 16,-3 6-1-16,-5 4 1 0,-4 7 8 0,-3 5 3 15,-4 8 2-15,-1 2 0 0,-3 4 1 0,3 1 0 16,-1 0 1-16,2-1 0 0,0-1 0 15,3-1-1-15,4-5 2 0,0-1-1 0,5-5 0 16,1-5 1-16,3-2 0 0,2-5-2 0,2-2 0 16,-1-4 3-16,2-3-3 0,2-3 7 0,1-2 10 15,0 0 13-15,0 0 24 0,0 0 15 16,-1-6-10-16,1-5-15 0,-2-6-23 0,1-8-23 16,1-2 0-16,-1-7 4 0,1-1-3 0,0-5 4 15,0-2-1-15,2-1-4 0,1-5 7 0,3-1-2 16,-3-2-1-16,1-1 0 0,0 0-1 0,-2 2-1 15,-1 4 0-15,-1 4 4 0,0 10-1 16,0 10 1-16,0 7 2 0,0 7-6 0,0 5-2 16,0 3-9-16,0 0-15 0,1 4 0 0,5 8-1 15,-2 5 7-15,5 8 11 0,0 6 5 16,3 3 1-16,3 2 3 0,1 2 0 0,3-2-2 16,2 1 3-16,5-2 0 0,-2 1 0 0,4-1 0 15,2 0-1-15,1-3-3 0,1-2 0 0,0 1 2 16,5-5 0-16,-3-1 3 0,-3-4 0 15,-1-1-4-15,-4-4 6 0,-6-5-3 0,-5-1-1 16,-5-4 4-16,-3-4-4 0,-6 0 10 0,-1-2 3 16,-5 0 1-16,-7-7-2 0,-4-2-9 0,-10-2-1 15,-5 0-6-15,-9 0 6 0,-7 0-4 16,-4 3 1-16,-4 1 2 0,-4 0-4 0,3 1 1 16,-3 3 1-16,2 1 0 0,4 1 0 0,2 0-4 15,8 1-8-15,5 0-28 0,8 0-40 0,8 1-64 16,8 1-123-16,9 1-228 0,4-2-442 0,1 3-282 15</inkml:trace>
  <inkml:trace contextRef="#ctx0" brushRef="#br0" timeOffset="201207.344">17959 10192 3269 0,'0'0'45'0,"0"0"-30"16,0 0-21-16,0 0-21 0,0 0-31 15,0 0-93-15,0 0-302 0,0 0-1235 0</inkml:trace>
  <inkml:trace contextRef="#ctx0" brushRef="#br0" timeOffset="211562.0995">9640 10825 77 0,'0'0'340'15,"0"0"31"-15,0 0 59 0,0 0-16 0,0 0-60 16,0 0-81-16,0 0-91 0,0 0-42 16,0 0-24-16,119-89-28 0,-112 84-23 0,-2 0-13 15,3 2-4-15,-6 1 1 0,1-1-5 0,-2 2-3 16,1 1-2-16,-2 0-13 0,0 0 1 15,0 0-1-15,0 0 0 0,0 0 2 0,0 0-4 16,0 0-1-16,-2 0-6 0,-1 0 1 0,1 0-6 16,-5 5-9-16,0-1 2 0,-5 3-12 0,-2 3 5 15,0 1 1-15,-3 4 0 0,3 2 1 0,-3 3 2 16,-1 3 1-16,2 2-2 0,-3 4 5 0,-2 2 1 16,-2 2-1-16,0 2 6 0,2 0-2 15,-1 0 3-15,1-1 1 0,2-1 0 0,3-2 1 16,3-3-3-16,3-1-2 0,6-3-4 0,1-2-1 15,1 0 0-15,2-1 0 0,4-1 0 16,0-4 0-16,4 1-1 0,0-2-1 0,2-2-2 0,1-2 4 16,1 0-2-16,0-1 2 0,4-1-2 15,-2-2 1-15,4 0 0 0,-2-4 0 0,2 1 4 16,1-3-3-16,-1-1 0 0,1 0-2 0,-1-2-4 16,0-3 1-16,1-1-7 0,-3 0-7 15,-1 1-19-15,-4-2-28 0,2-1-28 0,-3 1-43 16,-3-2-70-16,-1-1-136 0,-3 4-346 0,-3 1-935 0</inkml:trace>
  <inkml:trace contextRef="#ctx0" brushRef="#br0" timeOffset="211835.0653">9451 11220 2135 0,'0'0'282'0,"0"0"-66"0,0 0-31 0,0 0-10 16,0 0-8-16,0 0-28 0,0 0-41 15,0 0-29-15,0 0-15 0,0 0-4 16,0 0 3-16,0 0-3 0,0 0-2 0,117-22-9 16,-81 13-4-16,0 0-5 0,3 0-4 0,2-2-2 15,1 2-6-15,-2-1-4 0,1 0-4 0,-2 2 0 16,-5-1 1-16,-6 2-6 0,-5 1 1 0,-7 3-4 16,-7 1 2-16,-5 2-1 0,-2-2 3 0,-2 2-1 15,0 0-6-15,0 0 1 0,0 0-6 16,0 0-3-16,-3-1-10 0,-1 1-24 0,-3 0-24 15,-2 0-48-15,-4 0-70 0,0 1-160 16,4 1-1054-16</inkml:trace>
  <inkml:trace contextRef="#ctx0" brushRef="#br0" timeOffset="220854.5889">4001 17013 1732 0,'0'0'44'16,"0"0"-17"-16,0 0-11 0,0 0 27 15,0 0 49-15,0 0 35 0,0 0 14 0,0 0-21 16,0 0-41-16,0 0-25 0,0 0-17 0,0 0-9 16,-50-90-5-16,47 87-9 0,-5 2-8 0,1 0-6 15,-3 1-6-15,-1 0 0 0,-3 1 4 0,-4 5-2 16,0 2 1-16,-2 2 2 0,-3 2 4 15,1 1 3-15,3 0 6 0,1 1-3 0,1 0-9 16,0 0 2-16,4 1-7 0,0-2 5 16,4 3 2-16,1-4-2 0,1 1 4 0,5-3-6 15,2-1 7-15,0 0 4 0,4 2 8 0,4-2 4 0,2 2-4 16,4-1 1-16,2-1-5 0,2 2 0 16,4 0 3-16,2-2-2 0,1 1-5 15,2-2-6-15,-3 0-3 0,3 1-3 0,0-2 4 16,1 2 3-16,0-1-4 0,-2 0 2 0,0 0-5 0,-5 0-1 15,-3 0 4-15,-5-1-6 0,-4 0-1 16,-3 0-8-16,-4-1-4 0,-2 0 0 16,0 3 4-16,-1-1 7 0,-6 2 4 0,-4 1 8 0,-2 1-3 15,-6-1 2-15,-4-2 3 0,-3 1-3 16,-2-2 4-16,-2-1 1 0,0 0 1 0,0 0 4 16,2-1 2-16,-1 1 7 0,1-2 0 0,2-2 4 15,5 1-4-15,0-3 0 0,2-1 5 16,5 0 0-16,2 0 10 0,2 0 1 0,3-5 7 15,4-2 6-15,3 0-4 0,0-3-10 0,1-1-17 16,7-5-14-16,4-5-12 0,1-3 1 0,7-2 9 16,1-2-8-16,4 0 9 0,1-1-5 0,2 1-1 15,0 1 8-15,-5 1-3 0,-2 4 5 16,-3 2-2-16,-7 4 2 0,-1 2-1 0,-3 4 4 16,-5 2 5-16,-2 1-2 0,0 4 1 0,-2-3-11 15,-5 1-6-15,-1-2-2 0,-2 3-7 0,0-1 2 16,-4 3-6-16,-1 1-6 0,-2 1-1 15,0 0-8-15,-3 0-2 0,1 3-16 0,0 2-30 16,-1 2-56-16,2 2-80 0,1-1-108 0,0 0-179 16,5-2-263-16,6-3-317 0</inkml:trace>
  <inkml:trace contextRef="#ctx0" brushRef="#br0" timeOffset="221117.5165">3873 16682 2732 0,'0'0'46'0,"0"0"-19"16,0 0-9-16,0 0 23 0,0 0 26 0,0 0 15 16,0 0-3-16,0 0-24 0,0 0-30 15,0 0-15-15,0 0-10 0,0 0 0 0,0 0 4 16,104 17 1-16,-67 12 0 0,2 5-2 0,1 3-3 16,1 5 0-16,-1 4 4 0,-3 3-1 0,-3 2 2 15,-3 2-5-15,-2-2-8 0,-4 1-1 16,-6 2 2-16,-3-3 4 0,-6 1-2 0,-4-3-6 15,-5 0-8-15,-1-5-4 0,-7-4-3 0,-5-2 2 16,-6 0-4-16,-2-5-14 0,-1-4-23 0,-3-1-37 16,-1-6-56-16,3-5-102 0,2-5-244 0,4-2-509 15,7-6 109-15</inkml:trace>
  <inkml:trace contextRef="#ctx0" brushRef="#br0" timeOffset="221949.6627">5171 17098 2490 0,'0'0'40'0,"0"0"-11"16,0 0-15-16,0 0 21 0,0 0 34 0,0 0 18 15,0 0 6-15,0 0-25 0,0 0-34 16,0 0-26-16,0 0-5 0,0 0-4 0,0 0-2 16,0 0 9-16,-11 53-4 0,11-17 4 0,1 4-5 15,-1 1-3-15,0-1 1 0,0-2-5 0,0 1 6 16,0-5 0-16,0-4-2 0,0-4 0 16,0-4-5-16,0-6 8 0,0-5-4 0,0-1 4 15,2-6 2-15,-2-1-6 0,1-2 20 0,-1-1 15 16,1 0 27-16,1-1 19 0,-2-6-5 15,0-5-19-15,0-6-26 0,0-9-13 0,0-6-13 16,0-3 6-16,-3-7 2 0,-1-2-7 0,0-2 5 16,-3-3-2-16,1-4 0 0,-1-3 3 0,-3 1 2 15,1 1-7-15,2 4-4 0,1 6 5 0,-2 10-8 16,4 8 10-16,0 9 0 0,2 8-8 0,2 2 0 16,0 6-8-16,0 2-8 0,0 0-15 15,0 2-8-15,0 6 7 0,5 2 6 0,3 7 16 16,3 3 8-16,2 3 1 0,2 2 2 0,1 1-4 15,3 0 8-15,1-3-4 0,0-2 0 16,2 0 5-16,2-3-6 0,-2-4 2 0,5-3-6 16,0-3 6-16,1-3-3 0,2-4 4 0,3-1 10 15,1-3-8-15,-2-6 4 0,-1-2-1 0,-5-4 4 16,-1-2 2-16,-4-3 5 0,-2-3-3 16,-2-2-5-16,-3-3 4 0,-1-4-10 0,-1 0 10 15,-2-2 1-15,-3 1-7 0,-2 0 7 0,-1 4-8 16,-4 1 0-16,0 6 5 0,0 5 1 0,0 5 4 15,0 5-1-15,-1 4-2 0,0 1-9 0,1 2-11 16,0 3-7-16,0 7-5 0,0 8 5 16,0 7 4-16,2 6 7 0,0 5 3 0,5 2-5 0,-1 2 4 15,4 4-3-15,-2 2 7 0,2 0-4 16,1 1 2-16,1-1-1 0,-1-1-12 16,2-2 10-16,-2-2-7 0,1-3 2 0,0-3 6 15,-2-1-11-15,3-6-10 0,-3-3-29 0,0-6-34 16,0-5-48-16,0-4-49 0,-2-7-76 0,2-3-163 15,-2 0-442-15,-3-1-517 0</inkml:trace>
  <inkml:trace contextRef="#ctx0" brushRef="#br0" timeOffset="222444.1673">6285 16672 1369 0,'0'0'193'0,"0"0"-29"0,0 0 7 0,0 0 24 16,0 0 37-16,0 0-7 0,0 0-38 0,0 0-48 16,0 0-42-16,0 0-23 0,0 0-28 15,0 0-17-15,0 0-16 0,0 0-15 0,-30-18 2 16,21 37-1-16,-3 7 4 0,0 6 1 16,-5 7 7-16,5 3-2 0,-2 2-2 0,0-1 7 0,3 2-9 15,0-2 4-15,2 1-3 0,0-3-8 16,3-2 4-16,-1-3-6 0,5-5 4 15,-3-3 2-15,4-5 0 0,0-4-2 0,1-4-6 0,0-4 9 16,0-6-7-16,1 0 9 0,2-3 6 16,0-2-2-16,-1 0 16 0,2-8 4 0,2-5 5 15,-2-7-1-15,3-6-8 0,2-3-7 0,0-7-7 16,-2-5 3-16,-1-2-8 0,3-3 5 16,-1-4 2-16,-3-2-12 0,3-6 6 0,1-2-5 15,2-1 0-15,-1 1 5 0,3 2-1 16,0 8 3-16,-3 5-4 0,1 10 6 0,-4 9-9 0,0 9 1 15,-2 8 0-15,-1 4-15 0,-2 5 5 0,5 0-6 16,-3 11 2-16,5 8 10 0,1 7-1 16,2 9 1-16,1 4-4 0,1 5 6 0,-2 1-4 0,6 4 3 15,-3 1 1-15,5-1-8 0,4 1 11 16,1-3-6-16,5-1 1 0,0-4 6 0,0-2-9 16,1-5 6-16,-1-1-10 0,-2-4-4 0,-5-5-9 15,-3-4-19-15,-7-1-22 0,-2-2-41 0,-2-4-49 16,-3-1-74-16,-5-2-141 0,-1-6-378 15,0 0-827-15</inkml:trace>
  <inkml:trace contextRef="#ctx0" brushRef="#br0" timeOffset="222642.8729">5969 17180 2304 0,'0'0'48'0,"0"0"-28"16,0 0-12-16,0 0 15 0,0 0 55 0,0 0 38 15,0 0 14-15,0 0-20 0,0 0-49 0,0 0-37 16,0 0-13-16,0 0 5 0,0 0-6 0,168-118 1 16,-103 96-3-16,7-5-7 0,2 0 3 15,6-1-3-15,-1 0-9 0,-3-1-27 0,-3 2-60 16,-7 3-109-16,-5-1-163 0,-19 9-375 0,-14 4-791 16</inkml:trace>
  <inkml:trace contextRef="#ctx0" brushRef="#br0" timeOffset="223032.669">6622 16743 2144 0,'0'0'135'15,"0"0"-58"-15,0 0-16 0,0 0 38 16,0 0 23-16,0 0 12 0,0 0-32 0,0 0-47 16,0 0-30-16,0 0-7 0,0 0-1 0,0 0-2 15,121-107 9-15,-80 90-2 0,4-1 5 0,1 1 0 16,2 0-5-16,-5 2 4 0,0-1-5 15,-6 3-2-15,-6 1 1 0,-7 2-4 0,-4 2 3 16,-2 2-2-16,-8 2 7 0,-1 0-2 0,-6 3 4 16,0 1 6-16,-3 0-8 0,0 0 8 15,0 0-5-15,0 0-1 0,0 0-1 0,0 0-7 16,-2 0-3-16,2 0-10 0,0 1 1 0,-1 0-6 16,1 3 0-16,-2 4 5 0,2 5-8 0,-1 4 7 15,0 2-2-15,0 6 2 0,0 1 4 16,1 5-2-16,0 5 0 0,0 2-3 0,0 1 5 15,1 1-2-15,2 1 1 0,2-2 2 0,1-1-5 0,0-1 1 16,-2-5-5-16,4-2 4 16,0-1 2-16,-2-3 1 0,2-2-2 0,0-2-11 15,1-3-2-15,-4-3-5 0,3-2-5 0,-2-5-16 16,-2 0-32-16,5-3-35 0,-5-4-55 0,3-2-67 16,0 0-139-16,-3-2-418 0,-2-2-839 0</inkml:trace>
  <inkml:trace contextRef="#ctx0" brushRef="#br0" timeOffset="223511.8243">7950 16533 1400 0,'0'0'720'0,"0"0"-651"16,0 0-14-16,0 0 12 0,0 0 33 0,0 0 28 16,0 0 6-16,0 0-22 0,0 0-33 0,0 0-23 15,-119-101-8-15,87 109 0 0,-1 8-2 16,-5 6 1-16,4 8-4 0,-3 5-9 0,4 5-3 16,2 4-5-16,3-1-2 0,6 2 3 0,2-1-5 15,5-1-7-15,4-3-6 0,7-1-4 0,3-2 1 16,1-3 7-16,4 0 0 15,8-3-6-15,4-2-1 0,5-5-7 0,3 0 5 0,6-5 6 0,7-2-7 16,3-4 1-16,2-4-6 0,4-6-6 16,0-3 3-16,1 0-7 0,-2-7-26 15,-3-3-37-15,-4-4-72 0,-5-4-120 0,-9 4-265 0,-11 3-670 16</inkml:trace>
  <inkml:trace contextRef="#ctx0" brushRef="#br0" timeOffset="224174.0962">7514 16830 1150 0,'0'0'924'16,"0"0"-848"-16,0 0-47 0,0 0 1 0,0 0 39 15,0 0 32-15,0 0 13 0,0 0-3 16,0 0-28-16,0 0-21 0,0 0-6 0,0 0-4 16,0 0-6-16,133-63 1 0,-77 45 5 0,2-2-3 15,3-1 0-15,3 3-11 0,-6 1-13 0,0-1-1 16,-6 5-3-16,-3-1 2 0,-8 3 1 15,-3 2-4-15,-8 2-6 0,-7 4-1 0,-3 2-1 16,-8 1-2-16,0 1 0 0,-4 7-2 0,1 3-1 16,-2 2 2-16,-2 4 5 0,0 4 4 0,-2 4 0 15,-2 2-4-15,1 2-5 0,2-1-2 16,-3 1 3-16,-1 1-6 0,1-1 2 0,0-1-2 16,0 1-6-16,0-4 4 0,0-2 2 0,4 0 1 15,-3-1-1-15,-1-5 0 0,0-1-7 0,-1-5-1 16,0-2 5-16,1-3 0 0,-1-2 6 15,0-3-2-15,0-1 5 0,0 0 15 0,0-1 7 0,-1-7 4 16,-3-3-8-16,-4-7-14 0,-1-6-8 16,1-7-7-16,-2-4 0 0,4-5-1 0,-1-2 8 15,1-4-2-15,5-3-5 0,1-2 5 0,0-3-5 16,7-2 5-16,1-1 6 0,3 1-8 0,-1 5 0 16,1 2-6-16,1 8-5 0,1 6 3 15,3 8 3-15,-4 5-4 0,6 4-8 0,-4 5 0 16,6 3-4-16,0 5 4 0,5 5 10 0,-2 0-7 15,-1 7-1-15,-2 5-7 0,-1 4-5 0,-5 4-1 16,1 5-8-16,-8 3-8 0,-2 0-11 16,-4 2-6-16,-1 1 0 0,-6 2 8 0,-2-4 15 15,-8 1 7-15,2-2 9 0,-5-2 5 16,-2-3 2-16,-4-1 9 0,1-3 6 0,-4-1 1 16,3 1 3-16,-3-2 3 0,0-1 0 0,5 0 5 15,0-1 10-15,3-1-2 0,3-2 2 0,2 0-2 16,2-1-4-16,7-1 1 0,-1-2 2 0,6 1 1 15,1 1-5-15,1 0 3 0,8 2-1 0,2 1 3 16,9-1 8-16,2 4-9 0,8-3-2 16,8 3-5-16,3-2-9 0,1-1 2 0,6 1 3 15,-3 0-4-15,4 2-6 0,-2-3 1 0,-2 1-7 16,-2-2 0-16,-2 0-5 0,-3-2-20 0,-7-2-28 16,-2-2-48-16,-6-3-49 0,-2 0-91 15,-3-3-184-15,-7 0-518 0,-1 0-508 0</inkml:trace>
  <inkml:trace contextRef="#ctx0" brushRef="#br0" timeOffset="224373.8619">9148 16460 2656 0,'0'0'210'16,"0"0"-176"-16,0 0-32 0,0 0-3 0,0 0 12 15,0 0 18-15,0 0 16 0,0 0 14 0,0 0-5 16,0 0-11-16,-38 135-9 0,38-97-7 15,7 1-5-15,2-2-1 0,3 2-9 0,0-4-7 0,1-1-3 16,3-4-2-16,-3-3 1 0,3-3-10 16,-4-2-27-16,0-6-41 0,-2-3-71 0,-3-4-125 15,-3-3-322-15,2-2-1010 0</inkml:trace>
  <inkml:trace contextRef="#ctx0" brushRef="#br0" timeOffset="224500.849">9066 16316 2376 0,'0'0'4'16,"0"0"-39"-16,0 0-21 0,-15-133-22 16,19 117-10-16,6 8-8 0,5 6-63 0,3 2-180 15,-4 4-389-15,-2 0-73 0</inkml:trace>
  <inkml:trace contextRef="#ctx0" brushRef="#br0" timeOffset="224924.1855">9852 16351 2713 0,'0'0'76'0,"0"0"-31"0,0 0 22 0,0 0 28 16,0 0 17-16,0 0-10 0,0 0-31 15,0 0-24-15,0 0-17 0,0 0-14 0,0 0-7 16,-118-45-9-16,103 68-2 0,-3 4-1 0,6 8 5 16,-2 4 1-16,4 6 0 0,1 0 3 15,0 1-8-15,1-3 4 0,5 0 2 0,-3-4-4 16,4-3 3-16,0-4-5 0,1-3-2 0,-2-6 3 15,2-3 2-15,1-3 0 0,0-4 0 0,0-5 0 16,0-3-3-16,0-2 7 16,0-1 8-16,0-2 11 0,0 0 10 0,0-6-3 0,1-5-5 15,3-6-10-15,-2-3-4 0,0-3 0 0,4-4-5 16,-3-1 2-16,5-5-5 0,-1 1 3 0,-1-3 7 16,3-1 2-16,1-3-4 0,1-2-2 15,-1-2-2-15,1 4 0 0,2 1 4 0,-1 6 1 16,1 8-1-16,-3 6-3 0,-2 6-6 0,-1 5-1 15,0 4 1-15,0 3-7 0,-1 0 3 0,2 9-6 16,3 7-2-16,3 3 9 0,0 5-2 0,0 6 4 16,4 4-1-16,1 2 2 0,2 1-4 15,3-1-2-15,1 0 4 0,2-3-4 0,-1 1 6 16,4-3-4-16,0-2-4 0,-1-3 8 0,-1-1-6 16,-4-4-3-16,-4-2-13 0,-2-5-31 15,-7-2-39-15,-4-3-66 0,-4-3-108 0,-3-2-314 16,0-2-1144-16</inkml:trace>
  <inkml:trace contextRef="#ctx0" brushRef="#br0" timeOffset="225119.6638">9365 16685 3010 0,'0'0'25'15,"0"0"-4"-15,0 0 3 0,0 0 7 16,0 0 7-16,0 0-9 0,0 0-10 0,0 0-8 15,138-99-4-15,-86 86-5 0,10-1 0 0,6-2-9 16,7-2-14-16,0 0-26 0,3-2-58 16,0 1-88-16,-4-3-167 0,-19 5-423 15,-19 6-801-15</inkml:trace>
  <inkml:trace contextRef="#ctx0" brushRef="#br0" timeOffset="225424.517">10552 16134 2710 0,'0'0'175'0,"0"0"-48"16,0 0-29-16,0 0-8 0,0 0 3 15,0 0-9-15,0 0-23 0,0 0-16 0,0 0-23 16,0 0-8-16,0 0-8 0,0 0-2 0,0 0 9 16,-16 25 3-16,20 0 7 0,-1 4 0 0,4 4 1 15,-4 2-2-15,3 3-2 0,-2 3 4 16,0 1-4-16,1 2 2 0,-2 0-2 0,2-1 2 16,-3-2 1-16,2-3 0 0,-1-3-3 15,0-1-5-15,-1-3 1 0,4-1-3 0,-2-3 3 0,5-1 3 16,0-3-5-16,2-1 2 0,3-3-4 15,3 1 2-15,4-2 10 0,6 1-1 0,3-4 4 16,5-2-10-16,7-1 1 0,5-1-11 0,3-4-7 16,3 2 0-16,5-2 0 0,-2 0 0 15,2-2 0-15,-3 1 0 0,-3-3 0 0,-1-1 0 16,-4 0 0-16,-5-1 0 0,-5-1 0 0,-6 0-16 16,-7-1-23-16,-8-2-14 0,-5 1-41 0,-6-4-15 15,-5-1-70-15,0-2-124 0,-5 1-615 16,-2 2-863-16</inkml:trace>
  <inkml:trace contextRef="#ctx0" brushRef="#br0" timeOffset="256066.8142">11763 16606 924 0,'0'0'793'0,"0"0"-755"0,0 0-9 0,0 0 56 16,0 0 66-16,0 0 56 0,0 0 13 15,0 0-51-15,0 0-52 0,0 0-33 0,0 0-23 16,0 0-5-16,-107-37 3 0,107 37-13 16,2 0 0-16,2 0-8 0,-1-1-12 0,5-1-4 15,3-1-5-15,5 0 0 0,4-1-5 0,2 0 1 16,2 0-3-16,5 0 0 0,1 0 3 0,2 1-7 15,1-1 6-15,-1 1-4 0,0 0 1 16,0-1 3-16,-1 1-3 0,-1 0-1 0,-2-1-3 16,0 2-1-16,-5-1-2 0,-5 1-1 0,-3 1 2 15,-7 1-5-15,-4 0 4 0,-1 0-4 16,-3 0 0-16,0 0 2 0,0 0-6 0,-3 0-1 0,-1 0-10 16,-3-1-6-16,-1 1-13 0,-4 0-11 15,1-2-12-15,-3 2-23 0,2-2-20 0,0 1-47 16,1-3-73-16,2 2-142 0,4 0-385 0,2-1-726 0</inkml:trace>
  <inkml:trace contextRef="#ctx0" brushRef="#br0" timeOffset="256868.7882">13131 16061 0 0,'0'0'323'15,"0"0"-155"-15,0 0-4 0,0 0 27 0,0 0 56 16,0 0 48-16,0 0-5 0,37-120-51 16,-33 106-48-16,-1 2-38 0,-2 3-27 0,1 3-19 15,0 2-19-15,-2 2-24 0,1 2-29 0,-1 0-21 16,0 3-15-16,0 5-1 0,0 6 3 0,-1 4 2 16,-2 6 3-16,1 3-6 0,-4 3 5 15,2 1-5-15,0 1 1 0,-1 0 1 0,2 2-9 16,-3-1 6-16,2-1-2 0,-2 1 2 0,3-3 4 15,-2-1-2-15,1-2 0 0,2-4-4 0,-1-2 6 16,0-2-7-16,2-2 4 0,1-4 2 0,-1-3-7 16,1-1 8-16,0-5-2 0,0-2 12 15,0-2 22-15,-1 0 15 0,-2 0 7 0,0-8-10 16,0-4-10-16,-2-4-18 0,-1-5-3 16,-1-3 6-16,0-6-14 0,-1-3 13 0,0-3-2 15,-2-4-2-15,0-3 6 0,-1-2-8 0,1-2-1 16,-2 0-3-16,2 1 1 0,0 0-3 0,2 3 5 15,0 3 1-15,5 2-5 0,3 5 4 0,0 4-10 16,6 1-2-16,4 4-2 0,1 4-7 0,4 3 1 16,0 4-5-16,5 3 4 0,3 4-6 15,2 2 1-15,5 3 4 0,1 1-4 0,3 3 3 16,0 5 1-16,2 2-5 0,-1 4 5 0,-3 2-6 16,-2 4-1-16,-2 1-6 0,-7 4-11 0,-5 0-9 15,-6 0-10-15,-5 3-1 0,-5 0-2 16,-2 0 14-16,-10 0 8 0,-4 1 10 0,-3 0 12 15,-4 0-1-15,-6-2 6 0,-1 0 1 0,-2-1 2 16,-3-1 1-16,-1 0 0 0,-2-1 1 0,1-3-3 16,1 0 10-16,5-2 1 0,1-3 3 15,5-1 11-15,6-3-5 0,2-1 3 0,6 0 1 0,3-2-10 16,2-3 0-16,3-1-3 0,3 0 2 16,0 1-2-16,8 1 5 0,2 0-2 0,3 2-2 15,9-2 4-15,4 2-5 0,4-1-1 16,3 3-3-16,6-2-4 0,3 0 0 0,3 2-2 15,0-4-2-15,4 3-3 0,-3-2-4 0,1-1-19 16,-4-1-28-16,1-2-42 0,-7 0-71 0,1-1-91 16,-7 1-133-16,0-3-162 0,-2 0-180 0,-9-1 173 15,-9 0 564-15</inkml:trace>
  <inkml:trace contextRef="#ctx0" brushRef="#br0" timeOffset="257221.498">13837 16326 0 0,'0'0'303'0,"0"0"84"0,0 0-53 0,38-140-52 16,-31 99-25-16,1 2-29 0,0 1-31 0,1 1-34 15,-4 6-27-15,0 3-19 0,-3 4-22 16,-1 6 1-16,-1 3-12 0,-1 5-8 16,-3 2-15-16,-5 2-18 0,-5 4-18 0,-1 2-17 15,-4 0 1-15,-2 8-12 0,-1 6 2 0,-6 3 2 0,1 6-7 16,-1 6 6-16,-2 2-3 0,1 3 1 16,-1 5 2-16,2 2 0 0,4-1-1 0,3 0-3 15,3 0 2-15,8-5-2 0,1 0 1 16,7-3 2-16,2-4-2 0,3-2 4 0,7-3-3 15,5-3 2-15,1-4 2 0,5-4 0 0,4-4 4 16,0-4 0-16,4-2 0 0,2-2 1 0,3-7 1 16,1-5 3-16,1-4-2 0,0-5 3 0,1-2-1 15,-5-3 2-15,-3-3 7 0,-5-1 1 16,-3-2 1-16,-2-3-1 0,-7-3-3 0,-2 0 2 16,-3-1-4-16,-6 0 0 0,-1 1-11 0,-7 3 1 15,-4 4-7-15,-1 4-3 0,-6 4 2 0,1 5-11 16,-4 6-2-16,2 2-5 0,1 7-7 15,-1 0-19-15,7 3-22 0,0 3-48 0,5 5-87 16,5 3-138-16,2 0-287 0,0-4-893 0</inkml:trace>
  <inkml:trace contextRef="#ctx0" brushRef="#br0" timeOffset="257937.3881">14547 16016 2256 0,'0'0'490'0,"0"0"-479"16,0 0-2-16,0 0 32 0,0 0 24 16,0 0 19-16,0 0-3 0,0 0-25 0,-122-97-25 15,113 97-17-15,3 3-7 0,1 6-11 0,0 8 2 16,0 5-1-16,4 5-4 0,1 5 4 16,0 3-1-16,0 2 3 0,1 0 1 15,1 2 0-15,4-4-3 0,-5 0-4 0,0-2 4 0,0-3-1 16,0 0 4-16,0-6 2 0,-1-1-6 15,0-3 2-15,0-4-1 0,0-5 2 0,0 0 4 16,0-7-1-16,-2-1 0 0,1-1 2 0,-1-2 10 16,-4 0 2-16,3-5 9 0,-4-3 2 0,1-6-9 15,-3-2-1-15,-1-7-3 0,0-1 1 16,-1-4 4-16,0-3-1 0,2-1 0 0,0-1-7 16,0-5-1-16,2-1 3 0,3 0 0 0,-2-3 3 15,4 1-3-15,2 1-3 0,0-2-4 0,2 5-1 16,5 4 0-16,2 3 0 0,3 4-2 0,0 2-7 15,6 4 2-15,1 3-6 0,3 4-1 0,-1 5 0 16,2 3-5-16,2 5 4 0,-1 0-2 16,2 4 4-16,-2 6 2 0,2 3 0 0,-5 2-1 15,-1 3-7-15,-5 1 0 0,0 1-6 0,-5 1 1 16,-6-1 3-16,-2 0-1 0,-2 0 4 16,0-1 0-16,-2 1 2 0,-8-2 3 0,0 1-3 15,-3 1 4-15,-5-3-2 0,-1 2 1 0,-1-2 3 16,0-4 0-16,-1 0 4 0,0-2-1 15,2-3 5-15,1-2-1 0,3-1 3 0,2-3 4 16,3-1 2-16,2-1 4 0,1 0 1 0,5 2 3 16,2-2 1-16,0 0 1 0,0 0-1 0,1 0-11 15,6-2-1-15,2 0-10 0,2-3-4 16,4 2 5-16,4 1-2 0,5 2 1 0,1 0-3 16,1 1-1-16,1 6-1 0,2 1 0 0,1 4 5 15,-1 1-2-15,-5 3 1 0,3 1-6 0,-5 0-2 16,-1 2 3-16,-3 0-3 0,-5 2 1 15,-4-1-6-15,-2 0-7 0,-7-1 0 0,-1 1 2 0,-12-3 4 16,-1 1 7-16,-7-2 1 0,-6 0 0 0,-4-3-1 16,-2 1 0-16,-7-3 2 0,0 1 5 15,2-3 0-15,3-2-4 0,-2 0 5 0,10-4-3 16,1-2-3-16,6-1 0 0,7 0-16 0,4 0-20 16,5-5-37-16,4-4-35 0,5-2-32 15,6-4-52-15,9-2-55 0,3-4-68 16,7-3-62-16,8-1-55 0,3-3-111 0,-10 6 119 0,-10 8 432 0</inkml:trace>
  <inkml:trace contextRef="#ctx0" brushRef="#br0" timeOffset="258238.2086">14962 15999 17 0,'0'0'628'0,"0"0"-145"0,0 0-95 15,0 0-57-15,0 0-40 0,0 0-42 0,0 0-39 16,0 0-41-16,0 0-45 0,0 0-44 16,0 0-41-16,0 0-22 0,0 0-15 0,74-82 0 15,-78 96 3-15,-3 6-1 0,-2 5 0 0,4 3-2 16,-1 1-1-16,3 2 1 0,2 1 4 0,1-1-2 15,0-1-3-15,4-1 3 0,4-2-4 16,4 0 5-16,1-5 5 0,5 0-5 0,2-4 0 16,0-2-4-16,2-3-3 0,4-4 8 0,-3-3 5 15,-1-5 4-15,4-1 4 0,-4-1 1 0,-1-8 0 16,0-3 3-16,0-4 4 0,-2-1-2 0,-2-3 2 16,-3-3-1-16,-2-2-3 0,-3-2 5 15,-1 0-2-15,-5-3 1 0,-1 0-1 0,-2-3-7 16,0 0-6-16,-5 1-6 0,-3 2 4 0,0 2-7 15,2 5-3-15,-3 4-5 0,1 6-12 0,0 2-3 16,5 4-12-16,0 3-28 0,0 3-49 16,3 1-79-16,0 0-179 0,0 4-476 0,4-1-801 0</inkml:trace>
  <inkml:trace contextRef="#ctx0" brushRef="#br0" timeOffset="259011.8605">15764 16011 1316 0,'0'0'-30'0,"0"0"-26"0,0 0 6 0,0 0 48 15,0 0 79-15,0 0 52 0,0 0 18 16,0 0-14-16,0 0-26 0,0 0-14 0,0 0 0 15,0 0-6-15,0 0-11 0,85-86-7 0,-85 86 8 16,0 0 5-16,0 0-2 0,-3 0-11 16,-7 4-35-16,-6 1-20 0,-5 4-10 0,-5 2-6 15,-5 1 6-15,-5 3 1 0,1 0 7 0,-2 1 8 16,-1 1-3-16,5 1 3 0,2-1-1 0,3-1-1 16,7-1-2-16,2-1-2 0,7-3-8 15,3 1-4-15,7-2 3 0,2 0-1 0,0 1 5 16,8-2 2-16,4 2-1 0,7-1 1 0,2-1 1 15,7 0 3-15,3-2-4 0,2-1 0 0,1 0-6 16,6-3-5-16,-1 2 4 0,0-2-1 16,-1 3 2-16,-2-2-3 0,-1 3-2 0,-5 0 0 15,-6 1 0-15,-4 2 2 0,-6-1-3 0,-1-1 2 16,-8 1-3-16,0 0-1 0,-5 2 8 0,-3 0 0 16,-3 0 7-16,-8 0 3 0,-2 2-1 0,-5-1 0 15,-5 0 2-15,-4 0 0 0,-3-3 0 16,-4 0 0-16,3 2-5 0,-3-5-1 0,4 0-1 15,1 2-2-15,2-2 1 0,2-2-4 16,6 1-6-16,4-2-2 0,5 0-11 0,4 0-8 16,6-3-27-16,2 0-46 0,1 0-70 0,1-4-49 15,8-2-73-15,4-5-155 0,-2 3-243 0,-1 2-319 16</inkml:trace>
  <inkml:trace contextRef="#ctx0" brushRef="#br0" timeOffset="259406.8746">16088 15967 3070 0,'0'0'75'0,"0"0"-60"15,0 0-4-15,0 0 20 0,0 0 33 0,0 0 18 16,0 0 5-16,0 0-28 0,0 0-26 0,0 0-24 16,0 0-10-16,0 0 0 0,0 0-6 15,27-54 6-15,2 53-1 0,2 0-2 16,3-1 6-16,-1 2-2 0,-1 0-1 0,-2-1-4 0,-1 1 2 15,-5-1-7-15,-3 0-1 0,-4 0 2 0,-5 1-13 16,-6-1 3-16,-4-1-2 0,-2 1-8 0,-1-3 4 16,-6-2-4-16,-3 1-6 0,0-2 7 15,-3 0 7-15,-5 1 6 0,4 1 11 0,-2 3 7 16,5-1 1-16,1 2 5 0,2 1 0 0,5-1-2 16,1 1 4-16,-1 0-6 0,1 2 0 0,1 5-4 15,0 5 3-15,-2 4 3 0,-2 5 5 0,1 4 5 16,1 6-3-16,-2 1 0 15,2 2-2-15,-3 4 1 0,3-3 6 0,-6 3-1 0,3 1 2 16,-1-3-4-16,-1 1-1 0,-2-1-3 0,3-3-1 16,3-2-2-16,-2-4-9 0,4 0 1 15,0-4-4-15,0 0 1 0,1-1 1 0,-2-2-9 16,3-2-10-16,0-4-26 0,0-1-28 0,5-5-46 16,-2 1-76-16,-1-3-153 0,3-3-368 0,-3 0-909 0</inkml:trace>
  <inkml:trace contextRef="#ctx0" brushRef="#br0" timeOffset="259967.43">17176 16180 2992 0,'0'0'30'0,"0"0"-11"16,0 0-6-16,0 0-9 0,0 0 14 0,0 0 17 15,0 0 16-15,0 0 19 0,0 0-13 16,0 0-15-16,0 0-20 0,0 0-18 0,-27-47-4 16,55 40-4-16,5 0 2 0,6 1 0 15,1 0 0-15,2 3-3 0,-1 0-6 0,-3 1-5 0,-5 0-17 16,0 2-23-16,-5 0-39 0,-1 0-62 15,-6 0-77-15,-7 0-128 0,1 3-218 0,-8-2-356 16,-2 0 74-16</inkml:trace>
  <inkml:trace contextRef="#ctx0" brushRef="#br0" timeOffset="260803.6084">18436 15846 1778 0,'0'0'22'0,"0"0"-14"0,0 0-1 0,0 0 12 16,0 0 32-16,0 0 24 0,0 0 15 15,0 0-12-15,11-117-34 0,-9 117-33 0,4 2-21 0,-2 5-1 16,5 9 4-16,-1 3 14 0,-1 5 6 16,2 6-5-16,1 4 2 0,-4 5-7 15,-1 2 1-15,0 1-1 0,-3 1 1 0,-2-2 1 16,2-3-2-16,-2 0 3 0,0-3-4 0,0-4 0 0,-2-2-2 16,1-4-3-16,-1-4 7 15,-1-1-4-15,1-5 3 0,0-2 3 0,0-5-3 0,0-2 13 16,0-3 17-16,1-3 28 0,0 0 13 0,-1-2 7 15,-1-5-9-15,-2-3-25 0,1-4-7 16,-2-5-16-16,1-5-3 0,-2-2-3 0,1-4-4 16,0-3 2-16,-1-3-3 0,1-3-2 0,-1-2 0 15,-1-4 0-15,3 1-2 0,-1-4-3 0,3 4 7 16,-1-2-7-16,3-1 1 0,1 3 2 0,0 0-5 16,0 4-1-16,5 6-4 0,1 4-1 15,2 5-10-15,4 5-1 0,1 4-6 0,2 5-9 16,1 1 3-16,4 5-6 0,2 2 4 15,2 2 6-15,3 1-2 0,2 1 8 0,1 6 1 0,0 1 2 16,-2 4-2-16,2 3 0 0,-3 1-4 0,-2 2-11 16,-5 3-8-16,-4 1-20 0,-6 1-23 15,-7 0-14-15,-3 0-10 0,-1 2 7 16,-9-1 25-16,-8-3 24 0,-2 1 26 0,-5-3 16 0,-3-1 7 16,-4-2 4-16,0-1 7 0,-3-1 8 0,2-1 13 15,-3 0 16-15,1-2 14 0,4 0 13 16,-1 1 6-16,10-2-1 0,1 1-5 15,3-1-10-15,8-1-14 0,3 0-12 0,4 1-5 16,3-1-7-16,2 1 1 0,6 3-1 0,6 0-11 16,5 3 8-16,7 0-2 0,6 0-4 0,6 0 3 15,5 0-12-15,2 0 0 0,4 0-4 0,1 1-1 16,0-3-2-16,1 1 0 0,-3 0 0 16,-3 0-8-16,-5-1-2 0,-8 0-15 0,-2-1-33 15,-4-2-61-15,-7 1-106 0,-2-2-184 0,-7-4-426 16,-4 0-348-16</inkml:trace>
  <inkml:trace contextRef="#ctx0" brushRef="#br0" timeOffset="261154.2015">19009 15718 1828 0,'0'0'101'0,"0"0"-98"0,0 0 12 0,0 0 63 15,26-123 76-15,-24 115 52 0,-2 5 22 16,0 1-54-16,0 2-72 0,0 0-55 15,0 2-39-15,0 11-8 0,0 4 0 0,0 8 4 0,0 8 5 16,0 3-3-16,0 5 4 0,3 1-4 16,2-2 0-16,5 1 0 0,-2-5-4 0,3 0 7 15,2 0-4-15,1-3 3 0,3-1 2 0,0-1 1 16,2-2 5-16,4-3 1 0,-1-5 5 0,3-1-1 16,2-8 4-16,1-1-2 0,0-5-2 15,1-5 4-15,1-1 0 0,0-2 3 0,-3-8 0 16,-1-3-3-16,-1-6 0 0,-1-3-1 0,-3-3 1 15,-3-4-3-15,-2-3-2 0,-6-3-5 16,-4-5-8-16,-2-2 2 0,-4-2-9 0,-3-1-2 16,-3 0-3-16,-4 2-11 0,-1 5-1 0,-4 4-6 15,4 7-5-15,-4 7-9 0,5 7-12 0,1 4-21 16,2 6-45-16,4 3-66 0,3 0-104 0,0 6-160 16,0 1-316-16,1-1-664 0</inkml:trace>
  <inkml:trace contextRef="#ctx0" brushRef="#br0" timeOffset="261693.3064">20043 15688 2618 0,'0'0'44'0,"0"0"-29"0,0 0 13 16,0 0 41-16,0 0 35 0,-38-124 14 15,28 110-11-15,4 2-39 0,1 1-23 0,-2 4-12 16,5 3-13-16,-2 3-3 0,3-2-9 0,1 3-6 15,0 0-3-15,0 0-8 0,0 3 1 0,-3 5-2 16,0 3 5-16,-2 5 4 0,-3 0 1 0,0 4 3 16,-5 3-2-16,-1 2-1 0,0 3-2 15,-4 4 5-15,-3 2 1 0,1 1 1 0,0 2 1 16,-1-1-4-16,0-2 2 0,4 0-3 16,4-4 2-16,2-1 0 0,2-1-2 0,6-2 3 15,2-4-4-15,1 0 1 0,3-4 4 0,5 0-1 16,2-2 4-16,5 0-2 0,3-4-2 0,2-1 4 0,2-2 1 15,3-3 4-15,4-3 0 0,2-1-1 16,1-2-5-16,3-2-1 0,-3-5 4 0,2-1-3 16,-2-2 3-16,-2-1-4 0,-3 1-4 0,1-2 5 15,-7 1 0-15,1-1 5 0,-3 0-1 16,-4 2 3-16,-2-1 0 0,-3 2 1 0,-4-1 7 16,-1 3-3-16,-4 0 1 0,0 2-5 0,0-1-4 15,-1 0 0-15,0 2-2 0,0 1 3 16,0 1-5-16,-1 1-2 0,1 1-3 0,-1 0-5 15,0 0 1-15,1 0-4 0,0 0 0 0,-1 1-2 16,-1 4-2-16,0 2 4 0,-1 2 1 0,1 3 7 16,-1 2 1-16,-2 4-1 0,4 0-1 15,-2 1-3-15,1-1 1 0,2 1 2 0,0 0 2 16,0-2 0-16,3 1-5 0,0-2 0 0,2 1 0 16,-1-3 2-16,2-1 6 0,0 0-7 15,3-3-8-15,0 1-15 0,0-2-31 0,0-2-26 16,2-2-45-16,0-1-77 0,0-2-154 0,1-2-409 15,-4 0-880-15</inkml:trace>
  <inkml:trace contextRef="#ctx0" brushRef="#br0" timeOffset="262042.0312">20944 15526 2176 0,'0'0'158'0,"0"0"-16"0,0 0-3 16,0 0 13-16,0 0 12 0,0 0-6 15,0 0-31-15,0 0-35 0,0 0-32 0,0 0-22 16,0 0-21-16,0 0-9 0,0 0-7 0,0 0-1 16,-46-70 4-16,29 93-2 0,3 5 2 15,-4 4-4-15,2 2-2 0,1 2 2 16,-4 4 4-16,5-2 2 0,-4 3 1 0,4-1 2 0,-1-3-1 16,5-1 1-16,3-4 1 0,3-1-3 15,2-4 0-15,2 0-3 0,0-1-3 0,6-1 7 16,5-3-1-16,6 2 5 0,3-4-3 0,6 0-4 15,1-2 1-15,4-2 0 0,4-3 1 0,-2-3-3 16,5-1-1-16,-5-3-3 0,1-1-10 16,-3-5 1-16,-3 0-1 0,-1 0-9 0,-6-2-6 15,0-4-20-15,-1-1-22 0,-3-2-14 0,-3-2-12 16,-2 1-10-16,-3-2-11 0,-1-2-25 0,-2-1-51 16,-2-1-87-16,-3-3-154 0,0 2-241 0,0 5-298 15,-1 2 646-15</inkml:trace>
  <inkml:trace contextRef="#ctx0" brushRef="#br0" timeOffset="262326.2711">21225 15938 1464 0,'0'0'283'16,"0"0"-37"-16,0 0 1 0,0 0-5 16,0 0-22-16,0 0-44 0,0 0-37 0,0 0-22 0,0 0-17 15,0 0-15-15,0 0-18 0,0 0-6 16,0 0-7-16,-3-15-3 0,3 15 1 0,0 0-15 15,0 0-12-15,0 0-11 0,0 0-9 0,-2 5-1 16,-2 3 3-16,1 5-1 0,-5 6 3 0,-2 3 2 16,1 4 1-16,-1 2 4 0,-1 3 1 15,1 0-6-15,1 1-5 0,1 0-4 0,3-1-3 16,0 0 5-16,1-2 0 0,3-2-1 0,1 0-2 16,0-4-4-16,0-1 2 0,0-3 1 15,2-3 4-15,4-2-12 0,-4-4-19 0,3-2-29 16,0-2-41-16,-3-3-35 0,4-3-50 0,-2 0-102 0,2-5-302 15,-4 1-1100-15</inkml:trace>
  <inkml:trace contextRef="#ctx0" brushRef="#br0" timeOffset="262734.4897">21608 15550 2731 0,'0'0'-13'0,"0"0"-10"16,0 0 1-16,0 0 24 0,0 0 37 0,0 0 22 15,0 0 7-15,0 0-2 0,112-120-18 16,-98 114-15-16,-1 2-4 0,-3 3-6 0,-3 1 1 0,-1 0 2 15,-4 0-3-15,-2 6 0 0,0 2 3 16,-7 6 6-16,-5 5 0 0,-4 8 4 0,-7 4 0 16,-3 5-6-16,-3 3 0 0,-2 2 0 0,-2 2 0 15,2 2 0-15,3-1-4 0,0-1-4 16,6-2-7-16,2-1-2 0,3-3-1 0,7-3-4 16,7-2-4-16,2-4-2 0,1 0-1 0,8-3 3 15,7-1 0-15,3-2 2 0,5-3-7 16,5-1-1-16,4-4-1 0,4-4 2 0,0-2-2 0,5-4-3 15,-1-4-11-15,0 0-14 0,0-4-11 16,-6-4-23-16,1-2-26 0,-6-2-49 0,-3-3-91 16,-5-2-164-16,-3 3-571 0,-9 4-607 0</inkml:trace>
  <inkml:trace contextRef="#ctx0" brushRef="#br0" timeOffset="263341.8988">21469 15888 2874 0,'0'0'30'0,"0"0"-31"0,0 0 1 0,0 0 22 16,0 0 29-16,0 0 16 0,0 0-6 15,141-61-9-15,-103 53-20 0,3-2 0 16,4 0 1-16,2 0 0 0,-2 1 3 0,-2-3-3 16,-5 1-4-16,-5 1-4 0,-7 2 1 0,-5 1 2 15,-9 2 6-15,-2 1 5 0,-3 3-6 0,-6-1-1 16,0 1-10-16,-1 1-6 0,0 0-5 15,-1 0-8-15,-1 6-2 0,-6 3-5 0,-2 8 1 16,0 6 2-16,0 3 2 0,-1 3 4 16,1 1-3-16,3 0-1 0,4 0-2 0,2 0-1 0,1 1 5 15,0-4-2-15,3 0 1 0,4 0-1 16,0-5-1-16,-1 0 0 0,4-3 3 0,-1-3 1 16,0-4-3-16,-1-2 2 0,-2-3-4 0,1-4 2 15,-5 0 6-15,3-3 1 0,-3 0 7 0,-1-3 0 16,0-4 3-16,2-4-8 0,-1-3 1 15,-1-6 1-15,-1-3-12 0,0-4 7 0,0-5-7 16,-1-2 0-16,-5-4 7 0,3-3-3 0,-3-4 2 16,3-5-3-16,-3-1-3 0,3-3 0 0,-4 1-1 15,5 3 5-15,-1 5-2 0,0 6 2 16,1 5-2-16,2 7-3 0,0 6 5 0,2 5-2 16,4 6 1-16,1 2-6 0,4 2-6 0,1 5-3 15,8 1 2-15,3 0 3 0,6 8 0 0,4 3 3 16,5 5-2-16,2 3-5 0,3 4 9 15,1 1 0-15,-3 5 0 0,0 2 2 0,-5 4-3 16,3 3-1-16,-6 2 2 0,-3 2 3 16,-2 2-2-16,-7-3 2 0,-6-2-1 0,-9 0-4 15,-1-5 6-15,-5 0-3 0,-10-3 5 0,-6-4 2 0,-6-2-5 16,-7-1 3-16,-5-4-2 0,-10-2 4 16,-1-1-4-16,-8-5 4 0,-3-3-4 0,-2-2-4 15,-1-1 10-15,-1-2-2 0,0-3 1 0,1-1 2 16,0 0-10-16,6 0-2 0,2-4-6 0,8 0-6 15,5-3-22-15,9 1-31 0,9-3-59 16,12-1-130-16,4 0-710 0,4 3-792 0</inkml:trace>
  <inkml:trace contextRef="#ctx0" brushRef="#br0" timeOffset="274614.6037">7678 17580 0 0,'0'0'0'0,"0"0"0"0,0 0 153 16,0 0 159-16,0 0-23 0,0 0-20 0,0 0-30 16,0 0-16-16,0 0-30 0,51-121-34 0,-49 116-19 15,1 4-45-15,-3 1-41 0,1 0-40 16,0 1-30-16,0 6 6 0,2 5 5 0,5 5 18 16,-1 7 14-16,-1 5-3 0,2 4-3 0,2 4-6 15,-3 3-2-15,-4-5-6 0,3-3 6 16,-4-3 13-16,-1-5-7 0,0 1 3 0,-1 3-5 15,0-3-7-15,0 3-3 0,0-1 1 0,0-4-3 0,0-1 0 16,0-4 17-16,-1-3 10 0,-1-5 28 16,1-1 25-16,-2-4 19 0,2-4 18 0,-1-1-16 15,1 0-7-15,-1-4-35 0,-3-6-28 0,2-2-10 16,-4-5-10-16,3-2 14 0,-4-10-6 16,-2-8 8-16,-2-6-26 0,1-4-13 0,1 4 14 15,0 4-13-15,2 3 19 0,1 3-2 0,3 1-7 16,-3 1 5-16,4 7 1 0,2 1 4 0,0 6 0 15,0 2 4-15,1 4-3 0,0 0-9 16,0 2 6-16,3 3-13 0,-1 1-4 0,7 3-2 16,-1 1-11-16,3 1 2 0,2 0 0 0,5 0 5 15,3 6 1-15,2 2 7 0,5-1-3 0,1 2-5 16,0 1 13-16,4 1-12 0,0 4 5 16,3 1 3-16,-3 4-12 0,0 2 7 0,2 4-3 15,-6 0 3-15,-4 3-5 0,-6-1 1 0,-2 1 0 16,-7-6-8-16,-6-2 10 0,-4-2 8 0,0-4 8 15,-7 4 3-15,-3 1-16 0,-4 1 2 0,-5 0-11 16,-4 3 13-16,-5-3 10 0,-6 1-7 16,-3-1 4-16,-2-4-17 0,-3-1 8 0,1-2-3 15,-1-3 5-15,0 0 17 0,3-4-23 0,5-2 9 16,4-3-16-16,4-2-4 0,7 0-11 0,7-7-41 16,9-2-21-16,3-6-44 0,9-4 4 15,14-11 7-15,15-9 24 0,9-10-2 0,12-5-8 16,-3 1-8-16,-2 7-28 0,-2 2 17 15,-2 1 29-15,1 4 36 0,-1 3 46 0,-6 4 36 0,1 5 27 16,-8 4 16-16,-3 4 11 0,-9 6 12 16,-4 6-7-16,-4 2 10 0,-7 3-5 0,-6 2-11 15,3 0 1-15,-5 1-8 0,-2 8 4 0,2 3 4 16,-2 7 0-16,3 3-3 0,-3 4-5 16,0 2-5-16,0 1-21 0,-3-1-1 0,2-2-12 15,1 1-6-15,0-2 8 0,5-1-9 0,0-1 5 16,4-1 0-16,2-7-1 0,-2 0 2 0,1-7 18 15,1 1 15-15,0-2-12 0,5-1 13 0,-1-3-32 16,6-1-7-16,10-2 17 0,8-1-33 16,8-9 11-16,-3-4-14 0,-5-2-6 0,-6-2 15 15,-5 1-1-15,-3-1 7 0,-2-3-8 16,-6 1 9-16,-1-3-1 0,-5-3-1 0,-2 1 11 0,-6-1-7 16,1 0-2-16,-4 1-4 0,0 0-8 15,-5 1-2-15,-4 0 0 0,4 5 0 0,-2 2-8 16,-1 6 4-16,4 2-4 0,-1 3-11 0,2 2-2 15,3 3-40-15,0 1-21 0,3 3-27 0,4 4-26 16,3 3 1-16,5 3-20 0,0 2-43 16,5 1-86-16,1 1-134 0,-1-1-145 0,2 1-105 15,-1-5 116-15,3 2 550 0,-2-3 0 0,-1-1 0 16,0-3 0-16,0-2 0 0,-2-4 0 0,0-1 0 16,-4 0 0-16,1-2 214 0,-4-3 375 15,1-2-58-15,-3-2-87 0,1 1-99 0,-3 0-80 16,0 1-61-16,-3 0-43 0,-1 1-23 0,-2 2-23 15,-1 1-16-15,-1 0-18 0,1 3-14 16,-1 0-19-16,0 0-20 0,3 0-4 0,-3 0-18 0,0 0-1 16,0 2-5-16,0 5-11 0,0 2 7 15,0 4-3-15,0 4 6 0,0 2 4 0,0 2-2 16,0 1-2-16,0-1-4 0,0 2 6 0,0-2-5 16,0 0 5-16,0 0 1 0,-3-3-9 15,2-2 7-15,0-2-4 0,0-4 5 0,-1 0 1 16,-1-3 1-16,0 0 0 0,1-2-3 0,-4-3 7 15,4-1 4-15,-1-1 14 0,-2 0 31 16,1-3-30-16,-4-5 0 0,3-6-13 0,-2-3-24 0,0-4 31 16,3-2-8-16,2-5 1 0,2-1-9 15,0-4 3-15,0-1-4 0,6-1 3 0,2-2 4 16,2 0-14-16,3-3 6 0,2-2-2 0,2-1 0 16,0 4 3-16,4 4-3 0,2 6-3 15,1 2-6-15,0 6 1 0,3 3-3 0,-1 4 0 16,0 5 3-16,-4 6-10 0,1 3 3 0,-4 0-9 15,-2 7-2-15,-5 4 3 0,-2 3-3 0,-4 4 2 16,-4 2-1-16,-2 3 6 0,-7 2 3 16,-4 4 4-16,-6-1 9 0,-6 3-7 0,0-3 5 15,-6-1-1-15,-1-3 0 0,-2-1 10 0,0-1-5 16,0 0 3-16,-3-3-3 0,7 1-1 0,-2-5 4 16,3-1 2-16,1 0 5 0,5-4-1 0,8-2 7 15,2-4-6-15,4 0 0 0,6-2 6 16,1 0-5-16,1 3 6 0,8 2 1 0,5 3 2 15,4-1 3-15,7 1-1 0,3 0 4 16,7 0-11-16,4 1-1 0,3-1-7 0,2 1-8 16,6-2 10-16,1 1-7 0,-1 2 6 0,1-1-4 15,-1 0-9-15,-9-2 1 0,-6 0 0 0,-8-2 28 16,-1-1-6-16,-1 1 1 0,-2-2-13 0,3 1-34 16,-3 0 10-16,3 0-14 0,-4-3 9 0,-3 1-12 15,-3-4-14-15,-1 0 3 0,-3-7 6 16,-5-5-2-16,-3-9 9 0,-4-4 14 0,0-4-2 15,-3-3 22-15,-3-4 7 0,2-3 0 0,-1-1 7 16,1-2 0-16,-1-4-2 0,1 2 7 16,2-1 1-16,0 0 13 0,2 5 6 0,0 7 2 0,0 4-4 15,0 7-9-15,1 4 1 0,1 7-9 16,-1 4 2-16,0 4-6 0,1 3-10 0,-1 0 1 16,-1 0-9-16,2 0 0 0,-1 5 1 15,2 6-9-15,0 3 4 0,2 9-1 0,-2 4 3 16,-2 5 1-16,-1 6 3 0,0 2 0 0,-2 0-6 15,-5 1 5-15,1-3-3 0,-2-1 3 16,-1-3 4-16,-2-2 0 0,2 0-3 0,4-5-6 0,-2-2 5 16,-1-5-3-16,6-1 6 0,0-6 2 15,1-1-7-15,-1-5 5 0,2-3-1 0,0-4 10 16,0 0 13-16,0 0 4 0,3-6-5 0,0-5-7 16,4-4-7-16,3-7-7 0,-1-3 7 0,2-3-2 15,1-2-5-15,-1-3 4 0,1-4-5 0,-2-1 4 16,0-2 7-16,3-2-2 0,-3-1-2 15,0-1-5-15,1 1 1 0,-1 1-4 0,0 6 5 16,1 6 2-16,-4 9-8 0,2 4 2 0,-3 5-6 16,-3 6 3-16,1 4 2 0,-1 2-3 15,0 0-4-15,-1 5-10 0,5 6-2 0,-1 5 4 16,2 5 9-16,1 6 3 0,0 5 0 16,0 5 2-16,1 1-7 0,0 2 4 0,1 0 6 15,1 0-5-15,0-1 5 0,3 1-10 0,-2-3-3 0,1 1 4 16,0-1 5-16,-1-3 6 0,1-3-6 0,-2-6 1 15,-1-6 11-15,-3-2 4 0,0-3 9 16,0 3-11-16,2-1-31 0,-1 0-52 16,-1 0-51-16,-4-3-83 0,4-2-127 0,-6-2-305 15,1-6-1005-15</inkml:trace>
  <inkml:trace contextRef="#ctx0" brushRef="#br0" timeOffset="275453.2635">9648 17672 2883 0,'0'0'22'0,"0"0"-48"15,0 0-11-15,0 0 1 0,0 0 26 16,0 0 51-16,0 0 18 0,123-52 4 0,-75 40-16 16,2-3-16-16,9 2-10 0,4-2-3 0,5-1-1 15,3-2 10-15,-1 1-3 0,-2 0-10 16,-3-1-1-16,-6-1-9 0,-6 0 5 0,-3 1 4 15,-6 3 0-15,-3-1-1 0,-4 1-4 0,-6 3 2 16,-4-1 5-16,-8 4 8 0,-4 3 4 0,-6 2-3 16,-4 1 0-16,-3 3-9 0,-2 0-2 15,0 4 0-15,0 5-9 0,-3 6 0 0,-3 3-5 16,1 6 1-16,-3 3 3 0,-1 2 3 0,2 2-1 16,1-1-6-16,-1 0 1 0,-2-3-3 0,5 0 7 15,-2-3 8-15,3 1-6 0,-1-5-3 0,1-2-7 16,2-2-5-16,1-2 6 0,0-2 8 0,0-2 1 15,0-2-4-15,1-2 1 0,1-2-3 16,1-3 6-16,-1 1 12 0,-2-2 2 0,1 0 13 16,-1-3-3-16,1-6-10 0,0-5-1 0,-1-2-4 15,0-4-5-15,0-2 3 0,0-5-5 16,-1-1-7-16,-2-3 8 0,-3-1 3 0,5-3-3 16,-1 1 0-16,2-5-8 0,0-1-3 0,3-1 4 15,5 1 4-15,1 2 2 0,4 2-5 0,0 3-1 16,3 3-7-16,-1 4 4 0,2 2 4 15,-1 5-1-15,-1 3-2 0,2 2-8 0,-1 3-4 16,0 2-1-16,1 4 3 0,-1 3 3 0,0 2 1 16,0 0-4-16,1 3-6 0,-3 2-2 15,0 4 1-15,-4 1-1 0,-3 1-1 0,-3 4-7 16,-2 3-4-16,-2 2 6 0,-7 1 7 0,-3 4 8 16,-3 2 0-16,-6 1 1 0,-3 0-6 0,-3 0 4 15,-1-3 5-15,-2 0 1 0,-1-3 4 16,2-1-7-16,0-4-3 0,4 0 6 0,2-4 2 15,2-2 8-15,4-3 1 0,5-3-1 0,4-2 0 0,2 0-1 16,3-3 6-16,1 1 0 0,0-1 3 16,6 0-4-16,3-1-5 0,4-4 3 0,7 0-1 15,9-1 6-15,4 0 0 0,5 1-3 0,3-2-7 16,3 0-3-16,6 3 1 0,-3 1 0 16,4 3 3-16,0 4-7 0,-2 4-2 0,1 4 1 15,-4 2 0-15,-3 2 5 0,-6 2 2 0,-5 2-5 16,-7 0-6-16,-8 0-1 0,-3 1 2 15,-9 0 1-15,-4-1 8 0,-2 3-5 0,-11-4-2 16,-8-1 1-16,-7 1 3 0,-7-2 5 0,1-3 3 16,-3-2-3-16,2-4 16 0,1-4-10 0,-7 1 19 15,-5-2-7-15,-18 1-12 0,-11-4-1 16,-8 0-44-16,-4-1 9 0,17-8-7 0,16 0 10 16,13-4 21-16,7 0-9 0,13-1-16 0,7-2-20 15,5-3-23-15,8 0-21 0,4-4-19 0,13-2-32 16,9-4-29-16,8-2-38 0,6-2-45 0,8 0-60 15,2-3-125-15,-9 10-209 0,-14 7-255 0</inkml:trace>
  <inkml:trace contextRef="#ctx0" brushRef="#br0" timeOffset="275688.6357">11367 17111 0 0,'0'0'413'0,"0"0"179"0,137-53-92 0,-98 38-86 16,-7 3-82-16,-8 5-79 0,-5 1-63 0,-5 3-44 16,-4 0-30-16,-4 3-26 0,-3 0-17 15,-3 0-19-15,0 1-9 0,0 8-1 0,-3 4-1 16,-4 4 0-16,-2 9-4 0,-5 4-2 0,0 3-6 15,0 5-1-15,-1 2-1 0,0 2-10 16,2 2-3-16,2 0-2 0,2 2-4 0,3-1 1 16,4-4-1-16,2-2-6 0,0-1-4 15,2-6-2-15,7 0 0 0,3-3 7 0,3-1 0 16,3-3-7-16,-3-5-2 0,2-4-12 0,-2-5 30 16,1-1-6-16,2-2-10 0,2-3-14 0,2 1-56 15,3-3-6-15,2-1-30 0,2-2-34 0,9-1-63 16,6-9-163-16,-8 1-268 0,-7 2-789 15</inkml:trace>
  <inkml:trace contextRef="#ctx0" brushRef="#br0" timeOffset="275969.0911">12555 17086 2495 0,'0'0'80'0,"0"0"-34"0,0 0-38 16,0 0-8-16,0 0 4 0,0 0 27 0,0 0 24 15,0 0 14-15,0 0 8 0,0 0-12 16,0 0-13-16,0 0-9 0,-139 101-3 0,106-74 1 16,0 1 5-16,2 3 2 0,4 0-3 0,1-1-10 15,8-2-5-15,3 2-6 0,8-3 1 0,4 1 0 16,3-2 4-16,4-2-6 0,7-1-4 16,5 0 7-16,6 0-10 0,3-2 8 0,6 0-3 15,6-4-9-15,3-1 4 0,5-1-5 0,5-6 3 16,1-2-3-16,0-3-10 0,0-4-7 15,0 0-12-15,-7-4-8 0,1-4-33 0,-6-2-47 16,-4-2-81-16,-5-2-166 0,-9 4-510 0,-9 3-812 0</inkml:trace>
  <inkml:trace contextRef="#ctx0" brushRef="#br0" timeOffset="276163.112">12166 17340 3420 0,'0'0'10'0,"0"0"-8"0,0 0-12 0,0 0 6 16,0 0 26-16,158-21 17 0,-99 21 6 0,2 0-8 15,5 0-7-15,1 4-13 0,4 1-3 0,-1 1-2 16,0-2-11-16,-5-1-3 0,-4-2-22 0,-6-1-36 16,-9 0-90-16,-14-4-263 0,-14 1-1355 0</inkml:trace>
  <inkml:trace contextRef="#ctx0" brushRef="#br0" timeOffset="283257.0091">19117 11774 1362 0,'0'0'52'0,"0"0"15"16,0 0-31-16,0 0-18 0,0 0 1 0,0 0 14 15,0 0 36-15,0 0 34 0,0 0 16 0,0 0 7 16,0 0-21-16,0 0-25 0,14-57-42 0,-19 57-41 16,-4 0-38-16,-7 0-32 0,-4 9 7 0,-8 3 15 15,-5 7 27-15,-8 6 28 0,0 3 11 0,-5 6 4 16,1 4-2-16,1 2-3 0,1 4 1 0,5 2-2 16,3 3-5-16,7-2-4 0,3 1-1 15,5-5-4-15,9 1 1 0,2-2 3 0,8-2-7 16,1-3 0-16,8 1 3 0,9-5 2 0,4 0 9 15,9-6 6-15,7-1 5 0,8-5 0 16,5-2 2-16,3-5-4 0,3-4-3 16,3-4 0-16,-4-3-7 0,2-3-6 0,-6 0-14 15,0-5-20-15,-5-4-33 0,-1-4-75 0,-7-2-136 16,-9 2-239-16,-12 5-681 0</inkml:trace>
  <inkml:trace contextRef="#ctx0" brushRef="#br0" timeOffset="284825.5324">19911 11820 2105 0,'0'0'52'0,"0"0"-24"0,0 0-21 0,0 0-12 16,0 0 1-16,0 0 16 0,0 0 0 0,0 0 10 15,-130-31 2-15,104 46-5 0,-1 3 5 0,-1 4-9 16,-2 8-4-16,0 3-3 0,1 6-1 16,2 3-4-16,1 3-2 0,2 1-2 0,5-2-5 15,2-1 5-15,7-1 0 0,5-6 1 16,4 0 0-16,1-5-2 0,6-2 2 0,5-4 4 16,5-3 6-16,2-2 2 0,3-5 6 0,1-2 2 15,1-5 2-15,1-3 6 0,0-3 3 0,1-2 5 16,1-4 5-16,-2-5 2 0,2-4-1 0,-2-2 0 15,-2-4-4-15,-3-2 3 0,-3-1-1 16,-4-3-3-16,-5-1-11 0,-2-5-4 0,-5-1-4 16,-1-3-4-16,-9-1-4 0,-3-5-9 0,-4-1-5 15,-1-1-2-15,-2 3 2 0,1 4-5 0,1 6-4 16,1 6-5-16,0 6-10 0,4 4 1 16,2 5-4-16,2 3-5 0,1 2-4 0,5 3-24 15,3 1-17-15,0 1-1 0,0 8 5 16,8 0 14-16,4 3 16 0,1-1 1 0,7-1-3 15,4 1-4-15,1 0-4 0,2-2-4 0,1 0 6 16,0-2 10-16,1-2 14 0,1-2 14 0,-2-3 10 16,0 0 8-16,0 0 11 0,0-4 14 0,-2-2 20 15,-1-1 25-15,-6 3 15 0,-3-1 6 16,-5 2-3-16,-4 1-17 0,-1 2-15 0,-4 0-15 0,-1 0-20 16,-1 0-8-16,0 5-2 0,0 3 0 15,1 5 6-15,0 5 6 0,1 6 1 0,-1 4 0 16,-1 3 0-16,1 1-5 0,2 2-6 15,-3 0-2-15,3-2-3 0,1 1 0 0,1-1 0 16,2-1-3-16,-1-1-2 0,0-1 1 0,-1-3 1 16,0-2 1-16,-1-3 6 0,0-3-5 0,-1-4 1 15,-2-3-1-15,0-4-2 0,-1-3 2 16,0-1 13-16,0-3 18 0,0 0 18 0,0 0 21 16,0 0 6-16,-1-4-18 0,-3-6-17 0,-3-4-23 15,1-6-15-15,-1-3-3 0,-1-3-1 0,-3-5 2 16,3-2 2-16,1-2-2 0,0-2-2 0,0-3 2 15,5 0-2-15,-1-7 2 0,2 0-1 16,1-1-4-16,0 4-4 0,4 5-1 0,-2 6 0 0,1 8 2 16,-1 8 1-16,2 4-1 15,-3 6-3-15,-1 3-8 0,0 4-14 0,1 0-19 16,0 1-4-16,3 7 0 0,1 5 11 0,3 6 16 16,1 5 5-16,2 4 6 0,0 4 3 0,2 2 3 15,4 1 1-15,0 1 2 0,2-4-2 0,3-1 2 16,2-4 2-16,1-3-2 0,0-5 2 0,0-1-2 15,-1-4 1-15,-1-5 5 0,-2-4 2 16,0-3 6-16,2-2 3 0,-2 0 2 0,-1-6 3 16,0-2 3-16,-4-5 1 0,2-2-2 0,-5-1-3 15,1-2-4-15,-4-3-4 0,1-3 0 0,-3 0-2 16,-1-3-4-16,-1-1-3 0,-1-1 0 16,0 5 0-16,0 0 2 0,-3 6 0 0,1 3-3 0,0 4-1 15,-2 3-4-15,-1 5-4 0,1 3-6 16,-1 0-14-16,0 0-16 0,0 0-4 15,0 8 5-15,0 4 11 0,2 5 19 0,1 4 8 16,0 3-1-16,-1 1 0 0,4 3 1 0,-1 1-1 16,4-2 4-16,-1 1 1 0,4 0 0 0,-1-1 0 15,1 0-2-15,6-1-1 0,-4-1 0 0,2-1 3 16,-3-5-1-16,3-3 1 0,-4-3 1 0,-1-3-2 16,-1-3 3-16,-2-3 3 0,-4-2 1 15,4-2 7-15,-2 0 2 0,0-4 1 0,2-2 1 16,2-5-3-16,-1-2-4 0,1-5 1 15,1-1-1-15,-2-5-1 0,-1-1 2 0,1-2-2 16,-1-4 0-16,0-3 1 0,0-3-4 0,-2 0 1 16,1 1-2-16,0 0-1 0,-1 2-2 0,-1 7-1 15,-3 4 2-15,2 4-2 0,-2 6 3 0,0 5-1 16,-1 2 0-16,-1 2-2 0,0 4-9 0,0 0-11 16,0 0-16-16,0 0-14 0,0 7 7 15,0 5 9-15,0 4 16 0,1 6 14 0,-1 3 2 16,2 3 0-16,1 2 0 0,0 0 3 0,-1-2-4 15,2-1 0-15,0-3 0 0,-2-1 1 0,0-2 0 16,0-4 1-16,-2-2 1 0,1-4-2 16,-1 0 2-16,0-3 0 0,0-3 2 0,0-2 3 15,0-3 2-15,0 0 11 0,0 0 9 16,0 0 12-16,0 0 9 0,0 0-2 0,0 0-3 16,0-8-15-16,0-5-11 0,2-4-9 0,1-2-4 15,0-5 2-15,4-3 0 0,0-3 0 0,1 1 0 16,2-4-2-16,1-2-2 0,1-1 0 0,-1 0 0 15,0 0-2-15,0 1 1 0,-1 3 1 0,-1 2-3 16,0 5 4-16,-2 2-6 0,0 5 0 16,1 6-1-16,-2-1-4 0,0 5 3 0,1 1 0 15,-4 3-5-15,1 1-4 0,0 2-4 0,-1 1-4 16,5 0 0-16,0 6 2 0,2 1 1 0,0 3 3 16,2 3 0-16,-1 3 3 0,-1 3 4 15,3 3 1-15,2 0 4 0,-2 4-1 0,2-1 3 16,0 0-2-16,-2 0-1 0,1 1 3 0,-1-2-4 15,-2 0 2-15,-1-2 0 0,-4 0-2 0,-1-2 1 16,-4-3 0-16,-1-2 1 0,0-1-4 16,-1-2 1-16,-7 0 0 0,0-2 1 0,-7 0 2 15,-2-3-1-15,-6 1 0 0,-3-1-1 0,-5 2 0 16,-3-5 2-16,2 0 1 0,-3-3 0 16,2-1 0-16,3 0 0 0,2 0-3 0,2-3-3 15,1-1-4-15,2 0-13 0,5-3-10 0,1 3-18 16,5-1-17-16,5-1-25 0,2 1-54 0,5-1-91 15,11-2-137-15,1 1-406 0,-4 1-653 0</inkml:trace>
  <inkml:trace contextRef="#ctx0" brushRef="#br0" timeOffset="285254.7454">22015 11665 2235 0,'0'0'153'0,"0"0"-109"0,0 0-10 0,0 0-11 15,0 0-13-15,0 0 3 0,0 0-5 0,0 0 2 16,0 0 5-16,0 0 4 0,0 0 1 16,0 0-1-16,0 0-8 0,-123 71-6 15,98-36-2-15,2 1-5 0,2 4 4 0,-1 1 1 0,-1-1-1 16,2-2 4-16,3-1-3 0,0-5 2 0,2-3-1 16,4-8 0-16,3-4 0 0,5-3-1 15,-2-5 4-15,4-4-1 0,0 0 4 0,-1-4 8 16,3 0 14-16,0-1 25 0,0 0 25 0,0 0 17 15,0-2-5-15,3-5-25 0,1-4-26 0,4-5-27 16,2-5-8-16,1-4-4 0,3-4 6 16,2 0 2-16,0-2-1 0,-1-1 1 0,2-2-4 15,-2 0-2-15,3 1 0 0,0-2-1 0,-2 4 1 16,1 2-1-16,1 5-1 0,-5 6-1 0,0 5-2 16,0 5-3-16,-5 3-7 0,2 5-1 0,3 0-5 15,-1 8-1-15,2 5 3 0,3 6-1 0,1 4 4 16,-1 8 0-16,0 3 5 0,0 3-2 15,-2 3 1-15,1 0 2 0,-1 1-3 16,3 0 7-16,-2-1 0 0,1 0-2 0,1-3 3 0,1-1-6 16,-2-3 3-16,-2-2-4 0,0-4-9 15,-4-3-26-15,-6-2-67 0,0-4-128 0,-5-4-342 16,0-5-1042-16</inkml:trace>
  <inkml:trace contextRef="#ctx0" brushRef="#br0" timeOffset="286021.5106">21534 12014 2161 0,'0'0'24'0,"0"0"-34"0,0 0-29 16,0 0-16-16,0 0 2 0,0 0 25 0,0 0 15 15,156-103 9-15,-106 92 7 0,4 2-3 0,6-3 1 16,2 0-1-16,7 0 0 0,2 1 3 15,2 0-5-15,-1-1 0 0,2 2 0 0,0-1 2 16,-7 3 2-16,1-1 0 0,-7 1-1 0,-3-1-3 16,-6 0 4-16,-8-1 2 0,-5 1 0 0,-6 0 7 15,-6 1 7-15,-8-1 17 0,-8 1 26 16,-7-2 24-16,1 2 22 0,-5 0 3 0,0 0-9 16,-8 0-22-16,-2 1-14 0,-3 0-16 0,-5 3-15 15,-5 3-7-15,-4 1-10 0,-3 4-1 0,-2 6-2 16,-1 3-6-16,-2 6-2 0,3 2-2 15,1 2-1-15,2 3-1 0,5 1 2 0,3 2-3 16,3-1-1-16,2 0 5 0,8-1-4 16,2 0 1-16,6-2 1 0,0 1 0 0,3 0 4 0,8-2 2 15,5 3 4-15,2-5 1 0,2 0 6 0,4-2 2 16,5-4 1-16,1 0 4 0,2-4-4 16,1-3-2-16,4-1-4 0,1-3-7 0,-4-3-3 15,-1-2-4-15,1 0-3 0,-3-2-8 0,-4-5-9 16,1-2-15-16,-3-2-19 0,-2-3-22 15,-2-1-36-15,-3-4-35 0,-3-4-32 16,-4-2-29-16,-2-5 7 0,-2-1 22 0,-6-1 43 0,-1 0 54 16,-6 0 40-16,-4 2 40 0,-2 1 21 0,0 2 15 15,-7 6 15-15,0 0 20 0,0 4 28 16,-1 3 28-16,-1 0 22 0,5 3-1 0,-2 2-11 16,5 0-12-16,2 2-15 0,4 3-6 0,1 0-11 15,5 3-11-15,1 1-19 0,0 0-17 0,0 0-16 16,4 0-14-16,2 0-6 0,10 0-4 15,5-1 3-15,8 1 3 0,7 0 1 0,4 0 5 16,5 0 0-16,0 0 3 0,-3 0-2 0,5 1 1 16,-4 1 0-16,0 2-4 0,-3-2 3 0,0 1 1 15,-4 0 2-15,-5-1 3 0,-7 0 0 0,-3 0 0 16,-4-1-4-16,-5 0 1 0,-6-1-3 16,-3 2-5-16,-2-2-1 0,-1 1-10 0,0 0 0 15,0 0-5-15,0 4-1 0,-2 4 3 16,-4 7 1-16,1 7 2 0,-5 6-2 0,-1 6 1 0,-4 5 0 15,4 5-2-15,-2 1 2 0,1 4-4 0,-1 2 1 16,6-2 0-16,0 0-1 0,3-2 3 16,1-2-1-16,3-1 1 0,0-2-1 0,4-2-4 15,-1-4 3-15,1-2-5 0,-1-3-14 0,-3-1-41 16,-3-3-108-16,-3-7-248 0,-1-7-1347 16</inkml:trace>
  <inkml:trace contextRef="#ctx0" brushRef="#br0" timeOffset="303646.0736">17356 12354 0 0,'0'0'0'0,"0"0"153"0,0 0 185 15,0 0 13-15,0 0-44 0,0 0-48 0,0 0-32 16,0 0-23-16,0 0-1 0,0 0-19 0,0 0-23 15,0 0-20-15,-79-97-16 0,78 94-21 16,1 2-12-16,0-1-12 0,0 2-22 0,0 0-14 16,0-1-10-16,4 1-10 0,5-1-1 0,6-1 1 15,9-2-4-15,8 0-2 0,8-3 5 16,9 0 2-16,6-1 2 0,6 0 0 0,9 0-2 0,-1 0 0 16,1 0-3-16,-5 0 3 0,-4 1-4 15,-6 1-5-15,-7 1-2 0,-8 1-9 0,-10 0 1 16,-7 2-3-16,-8 0 1 0,-7 2 6 0,-4 0-10 15,-2 0 0-15,-2 0-2 0,0 0-4 0,0 0 5 16,0-1-1-16,0 1-3 0,-2 0-6 16,0 0-8-16,-5 0-3 0,-3 0-2 0,-3 5-4 15,-4 0-18-15,-2 3-32 0,1-2-52 0,1 2-84 16,2 1-132-16,4-2-361 0,5-3-854 0</inkml:trace>
  <inkml:trace contextRef="#ctx0" brushRef="#br0" timeOffset="325025.163">15790 12922 1360 0,'0'0'25'0,"0"0"10"0,0 0-13 16,0 0-37-16,0 0-10 0,0 0-7 0,0 0 17 15,0 0 44-15,0 0 43 0,0 0 34 0,0 0 17 16,0 0-7-16,-118 148-11 0,100-106-12 16,1 7-18-16,1 5-8 0,-1 6-10 0,-3 6-10 15,2 5-7-15,2 0-5 0,-2 1-6 16,1-2 1-16,3-4-1 0,-2-4-7 0,3-2 6 15,2-5-5-15,1-5-2 0,0-6-3 0,2-5-4 16,4-6-3-16,-2-1-2 0,4-7 0 0,0-4-7 16,0-4 3-16,-2-5-2 0,4-2-7 15,0-4 4-15,0-4-18 0,0-1-14 0,0-1-19 16,4 0-27-16,-1-2-27 0,4-5-73 0,3-4-127 16,-3 1-253-16,2 5-393 0</inkml:trace>
  <inkml:trace contextRef="#ctx0" brushRef="#br0" timeOffset="325525.8312">16274 13632 1738 0,'0'0'39'0,"0"0"9"0,0 0-30 0,0 0-10 16,0 0 1-16,-36-130-2 0,31 108 4 0,-2 1 21 15,1 2 20-15,-4 2 26 0,-1 5 11 0,-2 1-11 16,1 3-13-16,1 2-28 0,-2 4-18 0,-3 2-17 16,2 2-13-16,-4 8-3 0,-2 3-2 15,0 7 8-15,-2 3 2 0,1 4 4 0,0 1 5 16,3 1-9-16,0 1 8 0,6-1-2 0,2-2 4 15,1 1 5-15,7-4 1 0,1 2 2 16,1-1-1-16,1-2 4 0,7-1-5 0,3-4 3 16,0-1 0-16,1-3-3 0,3-1 4 0,0-4-1 15,2-2 2-15,-2-2 2 0,3-2 3 0,0-3 3 16,-3 0 0-16,3-1 4 0,-2-6-2 16,0-2-2-16,0-1 3 0,-2-3-6 0,-1-2 6 15,0-2 0-15,-3-2 0 0,-4-3 0 0,1 1-7 16,-4-4-5-16,-2 0-8 0,-1-1-3 15,0-1-10-15,-6 1-7 0,-3-1 0 0,-2 1-11 0,-3 1 9 16,0 1 0-16,0 1-3 0,-1 3-1 16,4 5-11-16,0 1-11 0,1 4-15 0,3 3-25 15,3 5-46-15,3-1-80 0,1 3-74 0,1 0-29 16,6 3-10-16,3 3 4 0,3 0-5 16,4 3-66-16,-3-3 237 0,-3-3 151 0</inkml:trace>
  <inkml:trace contextRef="#ctx0" brushRef="#br0" timeOffset="326008.141">16543 13433 0 0,'0'0'0'0,"0"0"357"16,0 0 110-16,0 0-47 0,0 0-55 0,0 0-75 15,0 0-70-15,0 0-52 0,0 0-55 0,0 0-42 16,0 0-37-16,0 0-30 0,0 0-6 16,0 0-3-16,33 1 6 0,-33 18 8 0,-1 7 5 0,-1 2 1 15,0 4-3-15,2-2 6 0,-1 3-5 16,1-3 0-16,-1-3-1 0,0-1-3 0,1-1 2 15,-1-3 1-15,0-3 2 0,1-1-3 16,-1-3 4-16,1-3-1 0,0-1-1 0,0-3 6 16,0-2-5-16,0-3 2 0,0-1 8 0,0-1 9 15,0-1 24-15,0 0 18 0,0 0 16 0,0 0 0 16,-3-5-19-16,2-3-21 0,0-5-26 16,-2-4-12-16,-3-3-3 0,3-2-3 0,-2-2 2 15,1-3-5-15,1 1 1 0,0-3-2 0,1 0 0 16,2-4-2-16,0 0-1 0,4-3 1 15,0 2-1-15,0-1 5 0,2 1-4 0,4 3-2 0,-1 0 0 16,0 5-8-16,1 2 4 0,0 3-1 0,0 4-1 16,1 2 1-16,0 2-4 0,0 3-1 15,4 2-4-15,0 2 1 0,0 2-2 0,1 1 1 16,3 3 1-16,0 0-3 0,-4 4 2 0,4 2-3 16,-3 3-1-16,-2 3 1 0,-3 2-5 15,-2 3 2-15,0 1-2 0,-7 1 4 0,0 1-1 16,-2 1 3-16,0-1 4 0,-3 1-5 0,-6-2 6 15,-1-1 1-15,0 0-1 0,-3-2 5 16,-1 1-5-16,-1 0 0 0,-1-2 0 0,0-1-1 16,-1-1-4-16,1-1-4 0,-1-2-8 0,-1-2-27 15,5-1-37-15,-2-1-67 0,3-2-100 0,6 0-125 16,0-2-247-16,3-1-591 0</inkml:trace>
  <inkml:trace contextRef="#ctx0" brushRef="#br0" timeOffset="326340.7796">17251 13257 1443 0,'0'0'157'16,"0"0"-76"-16,0 0-24 0,0 0-11 0,0 0 28 16,0 0 36-16,0 0 27 0,0 0-2 0,0 0-21 15,0 0-37-15,0 0-39 0,0 0-20 16,0 0-10-16,-40-18 0 0,18 33 2 15,-1 3 3-15,-3 1 3 0,2 2-2 0,-1 4 8 0,1-1-1 16,2 2 1-16,2 1 5 0,1 1-7 16,5-2 0-16,-1 1-5 0,9-3-3 0,0-1-1 15,5-3 1-15,1 1 2 0,0-2-2 0,3-1 1 16,6-2 4-16,5 0 2 0,2 0 1 0,6-4-3 16,5 1-1-16,3-3-6 0,2 0-1 0,0-4-4 15,2 0-6-15,0-2-3 0,-2-3-7 0,-1-1-6 16,-3 0-7-16,-3-1-14 0,-2-5-21 15,-4-1-50-15,-3-1-73 0,-4-4-108 0,-4 0-218 16,-4 4-297-16,0 2-37 0</inkml:trace>
  <inkml:trace contextRef="#ctx0" brushRef="#br0" timeOffset="327520.5311">16904 13630 987 0,'0'0'222'16,"0"0"-58"-16,0 0-69 0,0 0 13 0,0 0 62 15,0 0 49-15,0 0 8 0,0 0-34 0,0 0-67 16,0 0-66-16,0 0-37 0,0 0-11 0,0 0 4 16,0 0 2-16,120-32 1 0,-69 24 1 15,5-2 0-15,5-2 1 0,1 1-1 0,1-1-4 16,-1-3-1-16,-7 0-5 0,-2 1 3 16,-7-2 1-16,-3 0 2 0,-5-1 2 0,-5-1-1 15,-5 2 5-15,-5 0-1 0,-4 4 2 0,-5 1 4 0,-4 3 4 16,-4-1 10-16,-3 4 7 0,0 0 4 15,-3 1-4-15,0 2-10 0,0 0-10 0,0 2-12 16,0 0-9-16,-2 0-14 0,-1 0-6 16,1 4-3-16,-3 5-2 0,-1 2 10 0,-2 4 4 15,-1 3 2-15,2 2 2 0,1 2-2 0,-1 1 0 16,4 0 1-16,-2 0 1 0,2-2 1 16,3 1-1-16,0-4 1 0,0 0-3 0,0-1 1 0,0-5 0 15,0 0 1-15,3-2 3 0,-1-2-4 16,0-3 0-16,-1-2-1 0,-1 0 3 0,0-3 1 15,1 0 6-15,-1 0 8 0,0 0 8 0,0-2 0 16,0-5-4-16,0-3-7 0,-2-3-5 0,-2-3-4 16,1-4 3-16,0-4-1 0,-3 1-1 15,5-4 4-15,-1-2 1 0,1 0-2 0,1-2-4 16,0 1 1-16,3-4-2 0,6 0-1 0,1 2 4 16,1-2-5-16,2 3-1 0,4 3-5 0,0 3-3 15,3 4-1-15,2 4-1 0,-1 3-1 0,0 5-5 16,1 2 4-16,-1 3-4 0,-2 3 2 15,2 1 2-15,0 0-3 0,-4 5 2 0,-2 3-3 16,-3 2-4-16,-3 3-3 0,-1 1-2 0,-6 4 1 16,-2 1-2-16,0 1 6 0,-5 2 5 0,-5 1 5 15,-2 1 9-15,-6 0-3 0,0-1 3 16,-4 0-2-16,-1-1-2 0,-2 1 5 0,1-4 0 16,-4 2 3-16,3-3-2 0,-2-1 1 15,4-1 1-15,-1 0-1 0,6-2 9 0,-1-1-7 16,2-2 2-16,5-4-3 0,3 0-6 0,2-1 6 15,3-2-1-15,3 0 0 0,1-1 6 0,0 3 1 16,1-1 2-16,6-1 7 0,1 2 3 0,7 1-3 16,1 2-1-16,7-2-6 0,1 1-7 0,2 0 2 15,4 1-2-15,3-1-1 0,0 1 1 16,0 0-5-16,2-1-2 0,-1 1 1 0,2-1 0 16,-2 0-2-16,2-1-3 0,-4 0-8 0,-1-1-13 15,-5-1-3-15,0-2-12 0,-3-1-11 16,-1-1-16-16,-2-1-31 0,0 0-39 0,-2-5-58 15,-1-1-82-15,-3-5-105 0,0-4-69 0,-4-1 16 16,-2-3 95-16,1-3 142 0,-4-3 126 16,-1-3 86-16,-3-5 56 0,-1-3 59 0,0-3 52 15,0 0 42-15,0-2 29 0,-2 1 3 0,0 3-7 0,-1 4-20 16,2 4-35-16,-1 3-33 0,0 6-29 16,1 3-22-16,-2 5-13 0,2 3-16 0,-1 3-4 15,0 4-17-15,2 2-22 0,0 0-22 0,-1 0-27 16,0 7-6-16,-3 4 0 0,-1 7 14 15,-2 2 15-15,-1 7 6 0,-1 1 3 0,-1 4-6 16,1-1-2-16,-1 0-1 0,2-3-3 0,1 0 3 16,-1-1 0-16,2-2-1 0,1-2-2 15,1-2 4-15,0-2 1 0,-1-5 1 0,4-2 7 0,-1-3-8 16,1-1 1-16,-1-3 0 0,2-3 3 16,0-1 19-16,0-1 20 0,0 0 18 0,0 0 11 15,0-1-6-15,0-5-22 0,2-7-19 0,1-2-14 16,1-6-14-16,2-5-1 0,1-3-1 15,1-3-1-15,1-1 1 0,1-3 2 0,2-1-1 16,0-1-6-16,0 0 5 0,2-1-1 0,0 2 1 16,0 0 5-16,-3 7-5 0,3 2 0 15,-2 5-3-15,-4 7-5 0,0 3 5 0,1 5-2 0,-3 3-2 16,-2 3-6-16,2 2-1 0,0 0-3 16,2 7 2-16,1 4 7 0,1 7-5 0,2 5 6 15,3 6-1-15,0 2-2 0,1 2 3 0,-1 1 0 16,3 2 2-16,0 0 1 0,0-1-2 15,2-2 0-15,0-2 1 0,0-2 3 0,0-1-3 0,0-1 0 16,-1-1-3-16,-2-4-6 0,-3-3 0 16,-2-3-8-16,-2-5-9 0,-2 0-14 15,-5-6-21-15,1 0-28 0,-4-3-37 0,0 1-42 0,-5-1-57 16,-6 0-122-16,2 0-329 0,1-2-826 0</inkml:trace>
  <inkml:trace contextRef="#ctx0" brushRef="#br0" timeOffset="327755.4503">17958 13528 1479 0,'0'0'210'0,"0"0"-31"0,0 0-35 15,0 0 10-15,0 0 30 0,0 0-6 16,0 0-42-16,0 0-51 0,0 0-44 0,0 0-20 16,0 0-2-16,116-60-1 0,-55 56 0 0,7-1-4 15,5-1-4-15,9 1-6 0,1 0 4 0,4-2-3 16,-2-1 1-16,-2 0 2 0,-3 0-7 15,-9-1-3-15,-6 2-5 0,-8-2-8 0,-11 1-7 16,-4-2-15-16,-10-1-16 0,-8-1-34 0,-9 0-62 16,-7-1-64-16,-8-1-92 0,-4 0-122 0,-10 3-140 15,-9 1-121-15,-7 2 338 0,5 2 350 0,7 3 0 0</inkml:trace>
  <inkml:trace contextRef="#ctx0" brushRef="#br0" timeOffset="328100.6108">18838 13234 0 0,'0'0'0'0,"0"0"0"15,-134-13 0-15,106 8 378 0,11 1 40 0,3 1-17 16,7 1-21-16,3-2-34 0,2 1-50 0,2-1-74 15,7-1-75-15,6-1-66 0,5-1-32 16,7 1-7-16,6-1 1 0,8 0 4 0,5 1 1 16,4-1-1-16,3 0 2 0,1-1 4 0,2 2 0 15,2 0-2-15,0-2 4 0,-2 1-3 0,-2 0 2 16,-1 1 3-16,-4-1-13 0,-4 2-7 16,-5-1-8-16,-6 3-10 0,-6-1 1 15,-6 1-2-15,-5 2-2 0,-5-1 0 0,-5 1-3 0,-4 1-3 16,-1 0-1-16,0 0 1 0,0 0-9 15,-2 0-5-15,-1 0-3 0,-3 4-6 0,1 4 9 16,-2 1 3-16,-1 3 2 0,-1 4-1 0,1 0 1 16,-1 2-2-16,0 3 1 0,1 2 3 15,-1 4-5-15,1 1 3 0,1 4-2 0,0-1-1 0,-1 3 3 16,2-2-1-16,1 0 2 0,0 1-3 16,-1-1 1-16,3-1-1 0,0 0 1 0,1-3 2 15,0-1-2-15,2-3-1 0,0-4-2 0,0-1 0 16,0-2-1-16,1-4-5 0,3-1-6 0,1-2-15 15,1-1-20-15,-1-3-31 0,1-3-42 0,2-3-66 16,-1 0-149-16,2 0-391 0,-4-2-896 0</inkml:trace>
  <inkml:trace contextRef="#ctx0" brushRef="#br0" timeOffset="328422.7444">20148 13054 1195 0,'0'0'730'0,"0"0"-524"0,0 0-18 16,0 0-36-16,0 0-12 0,0 0-5 0,0 0-28 16,0 0-38-16,0 0-30 0,0 0-19 0,0 0-7 15,0 0 3-15,0 0 5 0,0 0 4 16,-127 43 9-16,91-17 1 0,-3 1 2 0,2 1 1 16,1 3-5-16,4 0-4 0,0 1-2 0,5 1 0 15,6-3-7-15,1 1 0 0,9-1-5 0,1 0-2 16,6-2 0-16,4 2-1 0,0-2 2 15,7 1 1-15,6-4-1 0,2-1 0 0,5-3-1 0,2-3-1 16,5 0-1-16,1-4 2 0,2-3-3 16,6-1-3-16,-4-3 1 0,4-1-3 0,-1-4-2 15,2-2-2-15,-4 0-7 0,-1-2-6 0,-3-4-9 16,-3-3-10-16,-3 1-19 0,-7-3-20 16,-1-3-33-16,-6 0-44 0,-5-3-69 0,-4 2-142 15,-2-4-245-15,-4 5-396 0,1 5 66 0</inkml:trace>
  <inkml:trace contextRef="#ctx0" brushRef="#br0" timeOffset="328614.3652">19674 13430 1478 0,'0'0'340'0,"0"0"-71"0,0 0-100 16,0 0-52-16,0 0-8 0,0 0 5 0,0 0 8 16,0 0-2-16,0 0-14 0,0 0-17 15,117 12-19-15,-83-11-12 0,5 0-15 0,8-1-15 16,-1 1-11-16,5-1-8 0,1 0-2 15,-3 0-1-15,0-3-2 0,-7-3-5 0,-3 2-7 16,-4-2-8-16,-7 0-11 0,-3 1-14 0,-7 1-18 0,-4-2-41 16,-6 1-82-16,-2-2-175 0,-3 4-377 15,-2-1-838-15</inkml:trace>
  <inkml:trace contextRef="#ctx0" brushRef="#br0" timeOffset="335466.0511">16211 14202 2420 0,'0'0'25'16,"0"0"11"-16,0 0-12 0,0 0-17 0,0 0-21 15,0 0-44-15,0 0-33 0,0 0-3 0,0 0 14 16,0 0 40-16,0 0 34 0,0 0 11 16,81-94 9-16,-15 81 12 0,15-5 13 0,13-1 7 15,10-5 7-15,11 1-2 0,9-2-3 16,13-3-7-16,9 2-4 0,6-1-6 0,10 2-6 0,2 0-4 15,1 2-4-15,2 0-3 0,1 1 1 16,0-1-1-16,-3 1 0 0,-1 1-2 0,-4-2-2 16,-5 1 1-16,-1 1-2 0,-6 0 2 0,-6 2-5 15,-7-1 1-15,-7 4-5 0,-10-2 0 16,-7 7 2-16,-11-2-6 0,-10 5 2 0,-13 1-4 16,-9 4-4-16,-10-1 0 0,-11 1-2 0,-11 3-3 15,-7-1-3-15,-12 1-3 0,-6 0-2 16,-7-2-2-16,-4 1-1 0,0-2-17 0,-9-1-15 0,-7-1-28 15,-8-2-33-15,-9 1-35 0,-12 2-74 0,-11 0-131 16,10 2-207-16,12 1-405 0</inkml:trace>
  <inkml:trace contextRef="#ctx0" brushRef="#br0" timeOffset="335862.0579">16666 13933 1221 0,'0'0'191'0,"-126"10"-14"0,62-3-25 0,7 1-54 15,17-2-36-15,14 1-26 0,8-1-19 0,11-3-14 16,7 3 6-16,11-2 12 0,13 2 21 16,9 0 15-16,15 0-3 0,12-2 0 0,15-4-4 15,14 0 0-15,11-9 1 0,14-3-8 0,10-2-4 16,12-2-6-16,9 0-9 0,7 0 0 15,4 0-6-15,3 1-3 0,4 1 2 0,-1 0-3 16,1 0 3-16,1 1 0 0,-2 0-2 0,-1-1 2 16,-3 0-2-16,-1 1 1 0,-4 0-1 0,-8 0-1 15,-7 1-4-15,-8 1-2 0,-12 1 0 0,-12 3-3 16,-10-1-1-16,-12 0-2 0,-13 1 0 0,-10 0 1 16,-9 1 1-16,-11-1 3 0,-11 2 1 15,-7 1 10-15,-7 1 11 0,-9-1 8 0,-5-1 2 16,-2-1-9-16,0-1-15 0,-5-4-15 0,-3-1-9 15,-2 3-5-15,-3-3-4 0,1 3-4 0,-3-2-7 16,0 2-8-16,3 1-14 0,-2 1-31 16,1 2-59-16,3 2-137 0,3 1-322 0,2 1-884 0</inkml:trace>
  <inkml:trace contextRef="#ctx0" brushRef="#br0" timeOffset="336548.8576">21195 13783 1464 0,'0'0'4'0,"0"0"-15"0,0 0-38 0,0 0-129 15,0 0-286-15,0 0-302 0</inkml:trace>
  <inkml:trace contextRef="#ctx0" brushRef="#br0" timeOffset="337944.0291">19863 14458 1600 0,'0'0'48'0,"0"0"-27"0,0 0-12 16,0 0 31-16,0 0 39 0,0 0 28 0,0 0 16 15,0 0-8-15,0 0-21 0,0 0-21 16,0 0-25-16,0 0-22 0,-69-106-3 0,56 106-6 15,-2 0-2-15,-1 1 0 0,-3 6-2 0,0 3-3 16,-2 3 1-16,2 2 8 0,-2 3-7 16,1 0 0-16,3 3-2 0,-1-1-7 0,5 2 5 15,0-1-2-15,5 1-3 0,3-3 0 0,2 0-4 16,3-1-1-16,0-1 4 0,6-1 5 0,2-2 0 16,4-2 1-16,1-2-1 0,3 0 2 0,3-2 8 15,0-2 4-15,4-3 1 0,-3-2 1 0,3-1-1 16,2 0-3-16,-1-6 3 0,-3 0 2 15,3-4-3-15,-3-2 8 0,-4 1 0 16,1-3-2-16,-6-2 4 0,1-1-3 0,-5-1-4 0,-1-2 2 16,-2-1-4-16,-4 0-3 0,-1 1 1 0,0-1 1 15,-6 2-10-15,-3-1-7 0,-1 1-10 16,-2 4-12-16,-2 1 1 0,-1 2-2 0,3 4 1 16,-2 3-5-16,3 0-8 0,2 3-16 0,1 2-23 15,1 0-28-15,3 5-27 0,2 3-37 16,2 1-85-16,0 3-132 0,4 1-222 0,0-5-270 15,3-2 521-15</inkml:trace>
  <inkml:trace contextRef="#ctx0" brushRef="#br0" timeOffset="338486.1897">20153 14369 1162 0,'0'0'324'0,"0"0"-129"16,0 0-78-16,0 0 15 0,0 0 39 15,0 0 24-15,0 0-4 0,0 0-20 0,0 0-39 16,0 0-35-16,0 0-36 0,0 0-35 0,0 0-20 15,0 0-12-15,74-60-3 0,-74 71 1 16,0 5 12-16,0 3 3 0,0 3 2 0,0 3 2 16,0-1-6-16,0 2-2 0,0-1 1 0,0 1-1 15,0 0 3-15,-2-3 1 0,0 0-2 16,0-4-2-16,1-2 1 0,0-3-2 0,1-1 1 16,-2-4 5-16,0-2-3 0,1-2 2 0,0-1 3 15,1-2 4-15,-2-1 6 0,2-1 13 16,0 0 11-16,0 0 9 0,0 0 7 0,-1-3-12 15,1-4-7-15,-1-4-9 0,0-1-19 0,-2-5 2 16,2-2-7-16,-2-2-3 0,1-3 5 0,1-1-3 16,-2 0 1-16,1-2-3 0,-1 0 2 0,2 1-2 15,1 1 2-15,0 2 2 0,0 2-5 16,0 4-1-16,0 3-1 0,0 4-5 0,0 4 3 16,0 2-2-16,0 3-8 0,1 1-13 0,3 0-4 15,1 6-2-15,4 6 6 0,3 3 14 16,3 4 0-16,1 4 5 0,2 3-2 0,3-1 1 0,-1 0 3 15,0-1 0-15,1-2 1 0,1 0-1 16,1-1 1-16,3-3-2 0,-1 0 3 16,3-4 1-16,2-1-2 0,1-1 1 0,0-4-3 0,-2-2-2 15,-1-3 0-15,-7-2 1 0,-1-1 0 16,-7 0 4-16,1-3 4 0,-5-4 0 0,-3-1 6 16,2-3 3-16,-6 0-3 0,2-4-2 0,-4-2-4 15,0-2-4-15,0-1 1 0,-4-2-1 0,-5 0-3 16,2-1-2-16,0-1-2 0,-2 0-1 15,-1 0-1-15,1 3 0 0,4-1-4 0,0 3-7 16,1 2-14-16,-1 3-21 0,4 5-38 0,1 2-83 16,0 5-129-16,4 2-232 0,1 0-479 0,-3 0-82 0</inkml:trace>
  <inkml:trace contextRef="#ctx0" brushRef="#br0" timeOffset="338824.8792">21398 14147 2035 0,'0'0'441'0,"0"0"-400"15,0 0-10-15,0 0 12 0,0 0 23 16,0 0 25-16,0 0-1 0,0 0-12 0,0 0-19 0,0 0-20 16,0 0-18-16,0 0-11 0,0 0-6 15,-128-84-5-15,110 100 4 0,-3 6 0 0,-1 4 4 16,-1 2 4-16,1 4 1 0,2 0 1 0,0 1-2 15,3 2 3-15,3-3-2 0,1-3 1 16,3 0-4-16,2-3-3 0,3-1 2 0,3-2 0 16,2 0 2-16,0-1 2 0,7-2-2 0,1 0 1 15,2-1 0-15,3-3 1 0,4-1 1 16,1-1-1-16,5-3-1 0,1-2-4 0,2-3 0 0,2-1-4 16,0-4 0-16,2-1-2 0,-1 0-8 15,1-2-8-15,-5-4-18 0,-1-2-20 0,-4-1-33 16,-3-2-42-16,-3-1-66 0,-3-2-118 15,-5 2-302-15,-2 4-848 0</inkml:trace>
  <inkml:trace contextRef="#ctx0" brushRef="#br0" timeOffset="339010.7236">21105 14443 1126 0,'0'0'303'0,"0"0"-136"0,0 0-37 16,0 0 33-16,0 0 38 0,0 0 20 15,0 0-33-15,0 0-54 0,0 0-44 0,0 0-19 16,0 0-8-16,0 0-3 0,0 0 2 0,0 0-10 15,-7 5-12-15,33-8-13 0,5-2-8 0,3-2-10 16,1 1-9-16,3-1-3 0,0 1-16 16,-2 0-14-16,0-1-35 0,-2 1-73 0,-2 0-195 15,-10 1-611-15,-7 2-632 0</inkml:trace>
  <inkml:trace contextRef="#ctx0" brushRef="#br0" timeOffset="339645.5971">22400 14155 1324 0,'0'0'64'0,"0"0"-69"16,0 0 2-16,0 0 63 0,0 0 71 0,0 0 43 15,0 0-8-15,0 0-41 0,119-28-43 0,-106 29-31 16,-3 4-17-16,0 5-7 0,1 2-2 0,-1 3-1 16,-1 5-1-16,1 3 1 0,-4 1-2 15,2 4 2-15,-2-2 0 0,-2 1-3 0,-2-2 0 16,4-2-4-16,-4-1 2 0,-1-1-2 0,-1-2 2 15,1-2 1-15,-1-1-1 0,1-3 1 16,-1-3-3-16,0-1 0 0,2-4 1 0,-2-1 4 16,0-3 19-16,0 0 15 0,0-1 25 0,0 0 16 15,0 0 5-15,0-3-9 0,0-3-28 16,0-3-22-16,-2-4-26 0,-1-2-10 0,-2-3 0 0,0-3-1 16,-2-1 9-16,4-2-4 0,-4-2 5 15,4-5 0-15,0 1-3 0,-3-5 2 0,4 0-2 16,0-1 3-16,1-1-3 0,1-1 1 0,0 1-2 15,0-1-7-15,3 6 3 0,4 3-6 0,-2 5 0 16,4 4-2-16,0 6-8 0,2 3-3 0,-1 4-5 16,1 1-4-16,6 5-1 0,-3 1 0 15,6 0 5-15,1 1-1 0,-1 7 4 0,2 0 1 16,3 4 2-16,-2 0-1 0,-2 2-1 0,-1 3-4 16,-1 0-8-16,-6 1-4 0,-2 2-6 15,-2 0 3-15,-3 0 1 0,-6 0 3 0,0-1 12 16,-8 1 1-16,-5-2 7 0,-4 0 7 0,-6 2-2 15,-4-1 6-15,-5-3-1 0,-6 3-1 0,2-1 2 16,-5-4-2-16,2 1 1 0,0-2-2 16,1-1 0-16,7-3-6 0,6 1-8 0,4-2-16 15,5-1-41-15,7-1-57 0,8 0-112 0,3-1-246 16,6-2-525-16,1-1-45 0</inkml:trace>
  <inkml:trace contextRef="#ctx0" brushRef="#br0" timeOffset="339922.8599">23395 13913 2498 0,'0'0'132'0,"0"0"-89"0,0 0-26 15,0 0 9-15,0 0 31 0,0 0 31 16,0 0 6-16,0 0-13 0,0 0-34 0,0 0-28 16,0 0-15-16,0 0-10 0,0 0 4 0,-45 21 1 15,22 3 4-15,-1 4 5 0,-6 1 6 16,0 4-2-16,0 5-1 0,1-2 4 0,1 2-6 15,6 0 4-15,3 3-2 0,4-5-3 0,2-2 3 16,7-2-5-16,4-4 2 0,2-1-1 16,2-2 2-16,8-2 2 0,3-2 0 0,6-2 4 15,3-1-10-15,6-4 6 0,3-4-3 0,3 0-5 16,4-6 5-16,2-2-12 0,-2-2-7 0,-1 0-15 16,1-3-22-16,-5-4-34 0,-3-4-47 15,-1 3-63-15,-8-4-121 0,-3 2-329 0,-9 5-920 0</inkml:trace>
  <inkml:trace contextRef="#ctx0" brushRef="#br0" timeOffset="340604.3014">22943 14274 1755 0,'0'0'128'0,"0"0"-77"0,0 0-10 15,0 0 33-15,0 0 56 0,0 0 28 0,0 0-13 16,0 0-28-16,0 0-32 0,143-22-22 15,-99 14-7-15,2 1-2 0,4-2 1 16,2 1 11-16,1-1-7 0,0-1-1 0,-6 1-4 16,1 0-15-16,-6 1-2 0,-4 1-8 0,-6 2-6 15,-5 0-2-15,-5 1-3 0,-7 2-2 0,0 1-3 16,-6 0 2-16,-4 1-10 0,-3 0-2 0,1 1-1 16,-1 3-8-16,-1 5 6 0,0 2 0 15,0 4 2-15,-1 4 1 0,0 6 0 0,0 1 2 16,0 2-2-16,-2 0 6 0,0 1-6 0,-3-1-1 15,4-1 1-15,-2-4-6 0,1-1 5 0,-2-1-2 16,2-4 0-16,0-2 1 0,0-2-1 16,-3-3 3-16,4-1-2 0,-1-3 3 0,0-1-4 0,-2-3 2 15,3-1 4-15,0-1-5 0,0 0 12 16,-1 0 0-16,-4-2 2 0,2-4 2 0,-5-3-4 16,0 0-2-16,-1-5-2 0,-1-2 3 0,0-2-3 15,1-4-2-15,0 0 2 0,2-3-9 16,3-2 6-16,0-3 2 0,2-3-1 0,3-3 2 15,0-2-3-15,3-1-3 0,5 1-1 0,2 0-1 16,2 0 0-16,3 1-5 0,1 4 2 0,3 2-6 16,4 3 2-16,4 3-1 0,2 4 1 0,3 3 3 15,1 3-6-15,4 3 4 0,3 4-6 16,1 2 3-16,1 4-2 0,1 2 0 0,-1 2 1 16,-4 5-11-16,-5 4 4 0,-5 0-6 0,-7 3-12 15,-8 0 1-15,-5 0-8 0,-8 3 0 16,0 0 10-16,-12 1 4 0,-7 2 7 0,-4 0 5 15,-7-1 4-15,-5 1 1 0,-4 1 5 0,-1-2 4 16,0 0 1-16,1-2 6 0,0 1-1 0,4 1 2 16,0-1-1-16,5 0-1 0,6 0 3 15,2-3-1-15,4-2 4 0,6 1-3 0,2-1-2 16,4 0 3-16,5-2 0 0,1 2 7 0,5-2 3 0,2 3 4 16,9 0 1-16,4 0-4 15,3 1 1-15,6-3-7 0,3 1-3 0,6-1-5 0,2 0-3 16,0-1-2-16,3-2-7 0,-3 1 0 15,-2-3-6-15,-5 0-9 0,-3-2-11 0,-6-1-27 16,1-3-37-16,-10-1-46 0,3 0-73 16,-6 0-163-16,-3-3-481 0,-2 1-711 0</inkml:trace>
  <inkml:trace contextRef="#ctx0" brushRef="#br0" timeOffset="341003.6468">24550 13914 2029 0,'0'0'96'0,"0"0"-9"0,0 0 23 0,0 0 17 16,0 0 10-16,0 0-22 0,0 0-31 0,0 0-21 15,-118-35-15-15,100 39-8 0,0 2-8 16,4 1-6-16,1 1-7 0,-1 2-4 0,3 1-6 16,1 3-1-16,0 0 1 0,-2 2-4 0,2-1 4 15,1 1 0-15,-1-1-1 0,6 0 2 0,-2 0-1 16,5 1 1-16,1 0-1 0,0-1-2 15,1 0 4-15,6-1 1 0,3 1 5 0,3 0 0 16,4 0 2-16,3-1 0 0,4 1-2 0,6-2 1 16,1 0-7-16,7 2-3 0,-1 0-4 0,1-1-1 15,1 0-1-15,-2 0 1 0,-2-1 1 16,-4 0-1-16,-1 0-4 0,-7-2-1 0,-6-1-1 16,-7 0 1-16,-4-2 0 0,-5 2 1 0,-1-2 0 15,-6 1-1-15,-4 0 6 0,-6-1 1 0,-9-1 2 16,0 0 0-16,-10 0-3 0,0-4-1 15,-3 0-1-15,-2-2 0 0,-1-1-2 0,1 0-1 16,3 0-6-16,3 0-9 0,5-3-6 0,7-1-11 16,4-3-15-16,5 1-27 0,7-1-47 0,4 0-89 15,2-1-140-15,13-4-264 0,-2 4-430 16,-3 2 273-16</inkml:trace>
  <inkml:trace contextRef="#ctx0" brushRef="#br0" timeOffset="341331.9322">25030 13997 1140 0,'0'0'825'0,"0"0"-600"0,0 0-75 16,0 0-6-16,0 0 9 0,0 0 9 16,0 0-21-16,0 0-48 0,0 0-46 0,0 0-31 0,0 0-17 15,0 0-1-15,0 0 4 0,0 0 4 16,-77 6 6-16,50 15-4 0,3 2 1 0,1 3-3 0,2-1-2 16,3 3 5-16,0-2-2 0,8 2 0 15,2-2-5-15,5 1 0 0,3-2 0 0,0-1 2 16,7-3 3-16,4-1-2 0,2-1 2 0,7-2-1 15,2-3-2-15,4-3 5 0,0-1-3 16,2-4 1-16,5-2 0 0,-3-3-2 0,1-1-1 16,0 0 0-16,-2-5 6 0,-1-2-5 0,-2-4 3 15,-5-1-1-15,-7-1-2 0,-2-4 4 16,-3-2-2-16,-6-4-4 0,-3-2-7 0,-3-3-7 16,-7-1-6-16,-5 0-2 0,-5 2 1 0,-5 1-6 15,0 3-2-15,-4 2-3 0,0 2-13 0,-1 5-5 16,6 0-15-16,0 3-26 0,6 4-51 0,3 1-138 15,8 3-364-15,4 1-921 0</inkml:trace>
  <inkml:trace contextRef="#ctx0" brushRef="#br0" timeOffset="341866.1254">25357 13921 2566 0,'0'0'205'0,"0"0"-97"0,0 0-49 0,0 0 10 16,0 0 10-16,0 0 4 0,0 0-13 0,0 0-23 15,0 0-22-15,0 0-1 0,0 0-6 0,0 0 0 16,0 0 5-16,82 100-10 0,-77-69-3 16,0 3-4-16,-1-1 1 0,3 1-3 0,-2 3 0 15,2-1-2-15,0-1-4 0,2-2 5 0,-4-2-3 16,4-5 2-16,-3-2 5 0,0-3-7 0,0-2-1 16,-3-3 0-16,2-5-1 0,-3-2 1 15,-2-3 2-15,0-2 0 0,0-3-4 0,0-1 15 16,0 0 7-16,0 0 7 0,-1-5 6 15,-5-4-12-15,3 0-5 0,-5-5-6 0,2-2-5 16,0-3 7-16,-1-2 1 0,4-1-4 0,-1-4 0 16,2-2-3-16,0-4-2 0,2-1 2 0,0-3 4 15,0 1-7-15,2-2 0 0,4 1-1 0,-3-2-4 16,3 4 7-16,-3 1 0 0,3 5-3 0,-2 2-4 16,3 6 3-16,-4 6-1 0,1 2 4 0,0 6 4 15,-2 3-18-15,1 3-5 0,2 0-7 16,0 2-4-16,5 8 10 0,0 3 7 0,4 2 3 15,0 5 3-15,4 7 0 0,0 0 0 0,3 3 3 16,1 0 6-16,1 2-7 0,3-3 1 16,1-1 0-16,2 2-9 0,1-2 13 0,4 1-1 15,1-2 0-15,0-1 3 0,2-4-3 0,-2-3 2 16,-2-4 5-16,-4-4 7 0,-5-4 0 0,-3-6 4 16,-6-1 2-16,-3 0-2 0,-2-6 7 15,-2-4 1-15,-1-4-3 0,-3-4-4 0,0-6-5 16,-2-1-6-16,-2-4-1 0,0-2-1 0,-4 0-4 15,-4-2-1-15,0-2-5 0,-1 0-7 16,-2-4 5-16,1 3-6 0,-2-1-6 0,0 1-11 16,-4 2-21-16,1 0-25 0,-4 4-42 0,0 3-80 15,2 7-322-15,5 7-1224 0</inkml:trace>
  <inkml:trace contextRef="#ctx0" brushRef="#br0" timeOffset="346042.6956">18061 17259 1655 0,'0'0'64'0,"0"0"3"0,0 0-6 0,36-134 22 16,-23 102 28-16,-1 3 20 0,0 5-1 0,-2 3-13 15,-2 4-22-15,-2 8-11 0,-1 2-12 16,-3 4-11-16,-2 0-3 0,0 3-27 0,0 0-16 16,0 3-22-16,0 4-12 0,0 4 6 0,-1 8 4 15,-2 7 18-15,-4 5-1 0,4 4 6 0,-4 4-4 16,3 0-3-16,-2 1 4 0,2 2-5 16,-1-1 8-16,1-2 1 0,2 2-4 0,0-5 5 15,2-3-8-15,0-3 2 0,3-2-4 0,2-5 1 16,3-3 2-16,0-2-7 0,1-3 15 15,3-3-5-15,-1-2 9 0,4-3 8 0,1-2-10 16,4-2 13-16,0-3-4 0,4-3 2 0,3-7 1 16,2 0-2-16,3-7-2 0,0-1-9 15,1-2 5-15,-1-4-10 0,0 1 1 0,-4-2 3 16,-1 0-11-16,-4 0 8 0,-6 0-6 0,-2-1 3 16,-5 5 4-16,-2 1 0 0,-2 6 5 0,-3 2-5 15,-1 5 13-15,-2 1-8 0,0 5 0 16,0 1-2-16,0 0-20 0,0 3-4 0,0 1-5 0,0 4 0 15,-2 5 7-15,1 3 0 0,0 4 4 16,1 2-5-16,0-1 3 0,0 0-2 0,4 1 1 16,0 0 3-16,2 0-12 0,1-1 8 15,1-1-3-15,1-1 0 0,-1-4 3 0,1 2-7 16,2-2-2-16,-2-1-17 0,0-5-9 0,0 1-28 16,0-3-34-16,-1-2-50 0,1-1-106 15,-2-2-186-15,-1-2-555 0,-4 0-306 0</inkml:trace>
  <inkml:trace contextRef="#ctx0" brushRef="#br0" timeOffset="346236.3115">18773 16827 2681 0,'0'0'18'0,"0"0"-6"0,0 0-3 0,0 0 2 15,0 0 15-15,0 0 9 0,0 0-4 16,0 0-16-16,0 0-36 0,0 0-36 0,0 0-21 15,0 0-3-15,0 0 7 0,0 0 10 0,-32-32-2 16,45 41-27-16,1 0-85 0,4 1-242 0,-7-3-420 16,-1-2-26-16</inkml:trace>
  <inkml:trace contextRef="#ctx0" brushRef="#br0" timeOffset="347245.784">18981 17212 1490 0,'0'0'243'16,"0"0"-94"-16,0 0-40 0,0 0 16 0,0 0 46 16,0 0 25-16,0 0-10 0,0 0-37 0,110-118-38 15,-108 111-24-15,1 1-16 0,-2 3-6 0,-1 2-5 16,0 1-14-16,0 0-17 0,0 0-19 16,-2 1-5-16,-4 6-12 0,-2 6 4 0,-7 5 0 15,-1 6-7-15,-4 5 7 0,0 1-5 0,1 2 5 16,1 0 2-16,2-1-1 0,3 2 0 15,3-5-3-15,2-2 1 0,2 1-1 0,4-6 2 16,2-1 3-16,0-2-7 0,2-4 7 0,6-4-5 16,0-3 4-16,2-1 9 0,4-2-1 0,1-4 2 15,2 0-3-15,4 0 2 0,1-6 1 0,3-3 6 16,-2-1 1-16,2-4-6 0,-1-1 1 16,1-3-4-16,0-2 1 0,-2 1 6 0,-3-1-4 15,0 3 2-15,-2 2-6 0,-5 3 2 0,-3-1 2 16,-1 5 8-16,-4 4 5 0,-3 1-4 0,-2 3 4 15,0 0-12-15,0 0-9 0,-1 4 1 16,-1 7-7-16,-4 6 3 0,2 5-5 0,-1 4 1 16,-3 2-2-16,3 3 4 0,0 0 7 0,0 2-9 15,2-3 6-15,0 0-8 0,2 0 1 0,1-1 8 16,0-1-6-16,0-3 4 0,3-1-7 16,3-2-7-16,-1-7-4 0,0-3-8 0,-2-4 15 15,2-2-29-15,-1 0-17 0,4-1-30 0,-1-3-47 16,0 1-13-16,6-3-45 0,2-3-66 0,4-7-83 15,-1-5-94-15,0-6-52 0,-3-2 23 0,-1-3 66 16,0-4 112-16,0-5 226 0,1 0 60 16,-1-6 0-16,2-2 0 0,-1-4 97 0,-2-2 189 15,1-4 47-15,0-1-7 0,0-2-26 16,0 1-40-16,-1 1-29 0,2 5-31 0,-3 5-19 16,-3 6-11-16,0 11-8 0,-4 10-5 0,-4 4-8 15,0 8-16-15,-1 3-30 0,0 2-35 0,0 0-32 16,-1 6-24-16,-4 5-3 0,-1 7-1 15,-4 5 7-15,1 7 1 0,-1 2-1 0,1 2 5 16,3 1-2-16,0 2 2 0,-3-1-5 0,6 1-10 16,-2-2 3-16,1-2-6 0,1-1 7 0,-1-1-1 15,2-2-1-15,0-3-6 0,-1-2-3 0,-1-5 3 16,2-3-3-16,1-2 7 0,-1-2-6 0,1-5-3 16,1-2 5-16,-1-2-4 0,1-2 5 15,0-1 1-15,0 0-4 0,0 0-5 0,0 0-3 16,1 0-3-16,2-2 0 0,3 0 7 0,-1-2 2 15,4 0-4-15,-2-2 2 0,2-1-3 16,-1-1 4-16,0 0 4 0,1 0 4 0,-2 0-4 16,-1-3-1-16,-1 2 4 0,0-3 1 0,-1 1 8 15,0 1 3-15,1 1-7 0,0-2 5 0,-2-1-4 16,4 0 6-16,-1 1 6 0,1-2-7 16,3 1 0-16,-1-2-9 0,4 2-1 0,1-1 0 15,1 3 4-15,4 0 3 0,2 2-7 0,2-1 6 16,2-1-2-16,-1 0 4 0,3 1 7 15,-3-1-10-15,4 2 1 0,-6-1-9 0,1 2 3 16,-2-1 8-16,-5 2 3 0,2-1 8 0,-6 3-3 16,2-2-2-16,-6 2-2 0,0 0 6 0,-4 2 4 15,-2 0 1-15,1 2-4 0,-3 0-11 0,0 0-9 16,0 0-2-16,0 0-1 0,0 7-1 16,-3 1-2-16,1 6 2 0,0 4-1 0,0 2 3 15,1 3 6-15,-2 3-6 0,1 1 4 0,0 1-11 16,2-3-5-16,0 2 6 0,0-1 1 0,0-2 7 15,0 2-1-15,0-3-6 0,0-2-6 0,2-4-3 16,2-1-2-16,-1 0-10 0,5-2-14 16,-4-2-35-16,4-1-49 0,1-2-48 15,2-3-80-15,-4-1-224 0,-2-3-1170 0</inkml:trace>
  <inkml:trace contextRef="#ctx0" brushRef="#br0" timeOffset="347596.5371">20243 17106 3024 0,'0'0'65'0,"0"0"-16"0,0 0 2 15,0 0 27-15,0 0 28 0,0 0-2 0,0 0-28 16,0 0-24-16,0 0-29 0,0 0-3 16,0 0-5-16,0 0-4 0,0 0-2 0,140-60-5 0,-93 57 3 15,0 1-3-15,-2 2 6 0,-3 0-5 16,-9 0-12-16,-4 2 5 0,-8 0-4 0,-3-1 6 15,-8 0 10-15,-4 1-7 0,-3 0-1 0,-2 2-2 16,-1 2 0-16,0 3 8 0,0 5 8 16,-3 3-5-16,-3 4 4 0,1 2-1 0,-1 1-4 15,-2 1 9-15,2 3 5 0,0-1-9 0,0 3 0 16,2-1-6-16,0 1-5 0,0-1 3 16,2-1 0-16,0 1 1 0,-1-1-6 0,-1 0-1 15,3-3 0-15,0 0 1 0,-1-1 9 0,0-3-7 16,2-1-9-16,0-4-11 0,0-2-11 0,2 1-5 15,1-2-7-15,6-3-18 0,-2-1-37 16,3-4-39-16,4-1-73 0,-3-3-185 0,-3-1-1223 0</inkml:trace>
  <inkml:trace contextRef="#ctx0" brushRef="#br0" timeOffset="348652.8425">21631 17195 2029 0,'0'0'83'0,"0"0"-20"0,0 0 34 0,0 0 56 16,0 0 33-16,0 0-4 0,0 0-42 16,0 0-46-16,0 0-23 0,0 0-21 0,0 0-21 15,0 0-15-15,0 0-24 0,0 0-5 0,5-68 1 16,-1 81 7-16,-1 6 11 0,3 2-1 15,-3 5 1-15,3-1-6 0,-3 3 0 0,-1-2 2 16,4 1-2-16,-4-2-3 0,-1-3-4 0,1-2-7 16,0-2-4-16,1-3-1 0,-2-2-7 0,1 0-11 15,-2-3-16-15,2-4-31 0,2-2-32 16,-3-4-40-16,0 0-46 0,0-2-86 0,0-6-175 16,-1 1-322-16,0 0-62 0</inkml:trace>
  <inkml:trace contextRef="#ctx0" brushRef="#br0" timeOffset="349176.0284">21669 16765 0 0,'0'0'0'0,"0"0"0"0,0 0 0 16,0 0 0-16,0 0 0 0,0 0 0 0,0 0 0 15,75 118 0-15,-56-99 0 0,0 3 133 0,1-4 151 16,2-1 20-16,-2 2-30 0,5-2-52 0,0 1-52 15,-3-1-70-15,-1-1-32 0,-1-3-27 16,-2 0-17-16,-6-1 4 0,-2-3 2 0,-3-3 11 16,-4-1 24-16,-1-4 44 0,-2 0 47 15,0 1 31-15,0-2 21 0,0 0-12 0,0 0-23 16,0 0-17-16,0-3-40 0,0-1-26 0,0-2-30 16,-1-1-26-16,0-1 2 0,-2 1-5 15,0 1 5-15,0-2-9 0,2 4-5 0,0-1-7 0,0 2-5 16,0 1 0-16,1 0-7 0,0 2-3 15,-1 0-9-15,1 0-15 0,0 5-5 0,-2 2 3 16,0 6 8-16,1 4 10 0,0 4 8 0,0 6-5 16,-1 1-1-16,-1 1 1 0,1 1-1 15,1 2 6-15,1 1-5 0,0-2 3 0,0-5-4 16,0-1 1-16,0-4 5 0,5-1-4 0,-3-5 7 16,0-2-7-16,-1-5 1 0,2-4 7 0,-1-3-3 15,-1 1 10-15,0-2 5 0,0 0 6 16,1-2 4-16,3-3 0 0,0-4-2 0,4-4-9 15,1-1-2-15,1-4-6 0,1-3-7 0,2 0 10 16,-3-2-7-16,-2-3 5 0,-3 0-6 0,2-4-10 16,-6 1 1-16,1-2-2 0,0 0 9 0,-3 1-4 15,0 1 2-15,0 4-9 0,0 5-4 0,0 7-2 16,-1 4-7-16,1 6-6 0,0 3-25 16,0 1-20-16,0 7-5 0,0 7-14 0,2 3-6 15,2 7-44-15,6 0-135 0,0-4-420 0,-2-8-873 0</inkml:trace>
  <inkml:trace contextRef="#ctx0" brushRef="#br0" timeOffset="349984.8441">22788 16987 2747 0,'0'0'22'0,"0"0"-5"0,0 0-7 16,0 0 12-16,-39-120 15 0,39 108 14 0,0 4 2 15,5 2-5-15,-2 1-12 0,-1 4-19 0,4 1-13 16,-1 1-11-16,5 7-2 0,-1 6 7 0,3 5-3 16,4 6 9-16,-4 7-5 0,1 2-3 15,1 0 5-15,-2 5-6 0,-1 0 3 16,-1 1-5-16,0 0 2 0,-1-2-6 0,-4 0 2 0,3-2 8 15,-2-4-9-15,-1-2 8 0,0-6-2 16,-1-5-3-16,-2-3 5 0,3-3 3 0,-2-3 7 16,-2-3-2-16,0-3 13 0,0-4 6 0,2 0 16 15,0-2 19-15,-1-3-10 0,1 0 1 16,4-4-16-16,2-3-12 0,1-2 7 0,1-4-10 16,0-2 3-16,2 0-5 0,2-3 1 0,-1-2-4 15,2-1-2-15,0 0 3 0,1 1-12 0,3-2 5 16,-2 5-4-16,-3 3-6 0,1 2 8 0,-3 7-10 15,-3 3 1-15,-1 5-6 0,1 2-9 16,-2 0 2-16,-3 8-3 0,4 3 7 0,-1 6-3 16,0 2 10-16,-2 2-4 0,1 1 1 0,3 0 11 15,-3 0-10-15,-1-3 6 0,2 1-2 0,0-3-3 16,-3-3 1-16,2-2 0 0,-1-2 6 16,-2-2-2-16,0-3 7 0,3-4 1 0,-1-1 3 15,0 0 14-15,2-1-6 0,3-5 4 0,1-3-2 16,3 0-8-16,-3-2 3 0,-1-2-3 0,1-2 3 15,-1-1-6-15,-2 0 4 0,1-2-5 0,-1 0-5 16,-2 0 10-16,-2 0-11 0,3 3 5 16,-5 0-2-16,3 1-13 0,-4 2 8 0,0 4-4 15,2 3 5-15,-4 2-3 0,0 2-3 0,0 1-7 16,0 0-14-16,0 0 3 0,0 4-5 0,0 4 7 16,0 6 8-16,1 3 1 0,0 1 6 15,0 1 0-15,6 1 5 0,-3-1-3 0,2 2 3 16,-1-3 0-16,4-1-6 0,0 0 10 15,0-1-11-15,1-2 4 0,2-1 2 0,0-3-9 16,5-3 10-16,-3 0-1 0,5-5 5 0,-1-1 3 16,1-1 3-16,-3 0-1 0,3-6-5 0,1-1 9 15,-2-2-8-15,-1-3 3 0,-2-2 4 0,-3-2-11 16,-1-4 7-16,-3 0-3 0,0-5-2 0,-5 0 7 16,-3-3-3-16,0 0 0 0,-1-4-7 0,-8-2 4 15,-2-2-11-15,0-1 6 0,-3 1 6 16,-2 0-10-16,-3 0 7 0,4 4-9 0,-2 3-10 15,-1 5-1-15,5 5-13 0,1 5-14 0,1 6-23 16,3 4-40-16,1 4-53 0,5 2-65 16,2 11-169-16,0-4-463 0,0 1-706 0</inkml:trace>
  <inkml:trace contextRef="#ctx0" brushRef="#br0" timeOffset="350887.6687">23792 16926 2720 0,'0'0'62'0,"0"0"-39"0,0 0-4 16,0 0 7-16,0 0 17 0,0 0-1 0,0 0-16 15,0 0-17-15,0 0-31 0,0 0-8 16,0 0-3-16,0 0-4 0,0 0 6 0,-20-41 0 16,28 41 4-16,-2 0-1 0,4 0 8 0,-1-2 4 15,0 1 2-15,2 0 14 0,-2 0-3 16,0-2 7-16,-4 2 7 0,3 0-1 0,-5-1 15 0,1 1 5 16,-3-1 6-16,-1 0 1 0,0 1-5 15,0-2-8-15,0 1-18 0,-1-1-5 0,-3 1-7 16,2 0 1-16,0 1 3 0,-2-1-2 0,-1 1-3 15,3 1-5-15,-1 0 0 0,-2 0-2 0,1 0 4 16,-2 0 2-16,-3 1 1 0,0 2 7 16,-2-1-2-16,-2-1 0 0,-4 3 6 0,0-2-8 15,-7 1 6-15,3-1-2 0,-2-1 1 0,-4-1 7 16,4 3-1-16,1-2 4 0,-1 0-1 0,3 0 8 16,2-1 3-16,0 1 9 0,4-1 9 15,-1 0-4-15,4 0 9 0,1 0-4 0,1 0 1 0,4-2 1 16,-2 1-5-16,0 0-3 15,2 0-10-15,2 1 3 0,-2-2-6 0,5 2 5 0,-1 0 2 16,1 0-9-16,0 0 4 0,0 0-6 16,0 0 0-16,0 0 6 0,0 0-1 0,0 0 1 15,0 0-4-15,0 0 6 0,1 0-9 0,0 0 1 16,5 0 5-16,0 0-9 0,6 0 6 0,2-2 1 16,7-2 1-16,5 2 3 0,5-1-2 15,4 1 1-15,5 0-6 0,3 1 1 0,4-1-6 16,2 2 1-16,-4 0 3 0,4 0-11 0,-5 2 6 15,0-2-3-15,-8 0-2 0,-5 0 6 0,-3 0-6 16,-6 1 1-16,-7-1-7 0,-4 1 2 16,-5-1-2-16,-2 1-1 0,-3 0 6 0,-1-1-11 15,0 1 5-15,-3-1-10 0,-3 0-6 0,-3-1 2 16,-4 0-8-16,-6 0 1 0,-4 1-3 0,-4-1-2 16,-2 1 1-16,-2 0 4 0,1 0 3 15,0 0-7-15,0 0 2 0,4 0-6 0,0 1 1 16,3 0 12-16,3-1 2 0,1 1 10 0,1 0 1 0,7-1 2 15,1 2 2-15,1-2 3 16,6 0 5-16,2 0 2 0,0 0 4 0,1 0-2 0,0 0-1 16,0 0 4-16,0 0-3 0,0 0 3 0,0 1-4 15,1 1-8-15,0-1-1 0,0 4-3 16,1 1 7-16,3 6 3 0,-2 5 3 0,-1 5 0 16,-1 3-2-16,-1 6 6 0,0 2-4 0,0 2 3 15,-2 5-3-15,-2-1-8 0,-2 0 5 0,3-2-1 16,1-1 4-16,-1 1 2 0,3-2-5 15,0-3-6-15,4-2-2 0,0-2-1 0,4-3-2 16,-1-3 5-16,-2-3-4 0,3-1-9 0,0-4 0 16,-4-3-11-16,-2-4-11 0,3 1-16 15,-4-5-37-15,-1-3-40 0,0 0-50 0,0-2-82 16,-5-3-236-16,3 1-1156 0</inkml:trace>
  <inkml:trace contextRef="#ctx0" brushRef="#br0" timeOffset="351072.8703">24171 17323 3152 0,'0'0'30'0,"0"0"-42"15,0 0-33-15,0 0-4 0,0 0 10 16,0 0 15-16,0 0-14 0,0 0-65 0,0 0-206 15,0 0-889-15</inkml:trace>
  <inkml:trace contextRef="#ctx0" brushRef="#br0" timeOffset="359555.9426">8654 3303 2174 0,'0'0'-40'0,"0"0"-130"16,0 0-61-16,0 0-37 0,0 0 8 0,0 0 44 15,0 0-65-15,0 0-198 0,0 0 250 0,0 0 229 0</inkml:trace>
  <inkml:trace contextRef="#ctx0" brushRef="#br0" timeOffset="359972.2082">8554 3468 698 0,'0'0'79'0,"0"0"4"0,0 0-49 0,0 0-47 0,0 0-10 0,0 0 14 15,0 0 14-15,-115-8 16 0,103 9 18 16,2 0 25-16,2 0 33 0,5-1 36 16,-1 0 35-16,4 0 22 0,0 0-1 0,0 0-8 15,0-1-25-15,0-1-23 0,0-2-54 0,3-1-33 16,-2-1-23-16,0-1-16 0,0 0 20 16,0 3 7-16,-1-1 6 0,0 2-5 0,1 3 0 15,-1 0-4-15,0 0-11 0,0 0-6 0,0 0-11 16,0 0-12-16,0 2-15 0,0 2-20 0,0 3 6 15,2 4 10-15,4 6 19 0,-3 7 18 0,6 5 3 16,-2 4-1-16,-2 5-5 0,2 0 2 0,3 1-4 16,-3 1 2-16,-2 1 4 0,3 1 6 0,-1-2 4 15,-2-1 1-15,1-1-2 0,-2 0-2 16,4-5-2-16,-4-2 6 0,4-2-2 0,0-1-1 16,0-4-5-16,-2-1-6 0,3-1 2 15,2-2 1-15,4 2 3 0,-1 0 9 0,8-1 4 16,8 1 3-16,9-2 5 0,12-3 4 0,16-8 1 15,16-6-2-15,22-3-7 0,20-12-17 0,21-8-19 16,16-8-32-16,15-3-104 0,-36 6-382 0,-44 8-1110 16</inkml:trace>
  <inkml:trace contextRef="#ctx0" brushRef="#br0" timeOffset="406685.0676">16651 11225 2686 0,'0'0'60'0,"0"0"-18"0,0 0-39 0,0 0-18 15,0 0-8-15,0 0 1 0,78-120 12 16,-39 93 4-16,7-2 6 0,5-1 10 0,0 1-1 16,5 1 4-16,-1 3-1 0,-1 3-6 15,-3 4-1-15,0 2-2 0,-4 4 1 0,-1 3-6 16,-8 1-1-16,-3 2-3 0,-5 3-6 0,-6 1-2 16,-5 0-14-16,-8 2-18 0,-1 0-20 0,-3 0-30 15,-6 0-21-15,0-1-17 0,-1 1-22 0,0 0-70 16,-1-1-244-16,0 1-360 0,-3 0 259 0</inkml:trace>
  <inkml:trace contextRef="#ctx0" brushRef="#br0" timeOffset="407199.0508">18290 10448 2421 0,'0'0'113'0,"0"0"-106"0,0 0-55 16,0 0-54-16,0 0-15 0,0 0 22 0,0 0 31 15,0 0 44-15,0 0 19 0,0 0 4 0,-78 121 1 16,58-82 2-16,-1 4-3 0,0 3 4 16,-1 3-4-16,1-1 4 0,0 1-1 0,4-2-1 15,-2-4 2-15,4-1-4 0,1-5 1 0,3-5 0 16,0-3-2-16,3-6 3 0,2-5 1 0,2-4 2 15,1-5 4-15,1-4 13 0,1-3 23 16,1-2 27-16,0 0 23 0,0 0 15 0,0-2 1 16,0-7-36-16,0-6-32 0,0-7-35 0,0-9-31 15,3-6 12-15,-1-5 4 0,-1-3 7 16,0-7 4-16,-1-4-5 0,0-3 6 0,0-7-4 16,0-1 1-16,-3-6 2 0,-1-2-5 0,1 1 2 15,-1 3-1-15,1 5 1 0,2 9 2 0,-1 10 1 16,1 9 4-16,1 11 1 0,-1 7 1 0,1 8-2 15,-1 4-3-15,1 3-5 0,0 4-12 16,0 1-19-16,0 0-28 0,1 3 4 0,6 6 9 16,4 6 18-16,3 6 26 0,6 7-4 0,4 4 2 15,6 7 0-15,2 5-1 0,5 2 4 0,3 3-5 16,3 1 2-16,1 2 0 0,0 0-2 0,3 1 1 16,-3-2-1-16,0-1-1 0,-3-4-3 15,-1 0 4-15,-1-5-5 0,-3 1-8 0,-4-3-15 16,-3-2-25-16,-4-3-29 0,-2-1-47 0,-4-2-95 15,-8-10-211-15,-3-6-570 0</inkml:trace>
  <inkml:trace contextRef="#ctx0" brushRef="#br0" timeOffset="407799.0248">17854 10833 2110 0,'0'0'25'0,"0"0"-3"16,0 0-26-16,0 0-12 0,0 0 8 16,0 0 2-16,0 0 12 0,0 0 9 0,0 0 7 15,0 0 6-15,0 0-2 0,135-92 2 0,-79 69-8 16,8 2-1-16,4-5-2 0,7-2-6 0,-1-3 2 16,2-2-7-16,-1-2-3 0,-3 1-3 15,-7 2-7-15,-5 1-8 0,-9 3-9 0,-9 3-11 0,-9 3-6 16,-9 0-6-16,-7 1-25 0,-11 2-37 15,-5 2-48-15,-2 0-49 0,-11 2-27 0,-7 4 5 16,-6 1 35-16,-5 1 58 0,-1 4 60 0,0 0 47 16,1 2 27-16,1 2 17 0,3-1 19 15,5 1 18-15,2 1 21 0,5-1 13 0,3 1 15 16,4-1 21-16,4 1 7 0,2 0 10 16,1 0 0-16,0-1-7 0,0 1-9 0,2-3-17 0,2 0-24 15,4-1-23-15,3-1-12 0,3-2-3 16,2 0 4-16,1 0 3 0,5-1 1 0,2-1 1 15,3-2-2-15,5 1 3 0,-1-2-2 0,3 2 1 16,0-1 0-16,-1 0-10 0,0 1 3 16,-1 1-8-16,-4 1-8 0,-2 0-6 0,-3 3-9 15,-8 3-8-15,-3 0-3 0,-4 2-1 0,-4 0-1 16,-2 0 1-16,-2 0 2 0,0 0-3 0,0 0 6 16,0 0-5-16,0 1-2 0,0 0 2 0,0 1-5 15,0 3 4-15,0 3 6 0,0 4 2 0,0 2 2 16,0 4 2-16,0 4-2 0,0 4-4 15,0 5 1-15,1 4-5 0,0 6 0 0,1 2 2 16,-1 6-2-16,0 2 1 0,0 4-1 16,0 0 3-16,1 1 0 0,-2-4-2 0,1 0 2 0,0-4-5 15,2-3 1-15,-2-2-2 0,3-4-3 16,-3-2 1-16,3-4-7 0,-1-4-2 0,0-3-5 16,1-5-12-16,1-2-17 0,-4-3-36 0,2-4-57 15,-1-5-88-15,-1-3-109 0,0-4-278 16,-1 0-864-16</inkml:trace>
  <inkml:trace contextRef="#ctx0" brushRef="#br0" timeOffset="408184.8887">19345 10087 995 0,'0'0'34'0,"0"0"-20"0,0 0-27 0,0 0-4 15,0 0 6-15,0 0 5 0,0 0-10 0,0 0-27 16,0 0-50-16,0 0-17 0,0 0 13 0,0 0 30 16,0 0 56-16,-21-13 19 0,29 13 4 15,1 0 2-15,-1 0 7 0,-2-1 21 0,1-2 31 16,-3 2 44-16,0-1 46 0,-2 1 32 0,1-2 13 16,-3 1-10-16,0-1-13 0,1 2-16 0,-1-1-12 15,0 0-11-15,1 1-18 0,-1 1-24 0,0 0-24 16,0 0-21-16,0 0-26 0,0 0-16 15,0 0-16-15,0 4-17 0,0 1 5 0,2 5 1 16,-1 9 7-16,1 6 10 0,1 10 3 0,0 5 0 16,2 10-1-16,-2 4 3 0,2 2-1 15,-1 2-1-15,-2 3-3 0,3-4-3 0,-2-2-3 16,3-3 1-16,-3-5 0 0,1-3 1 0,0-5-2 16,0-3-3-16,0-5-1 0,-1-3-3 0,0-3-3 15,-2-4-12-15,1-2-25 0,-2-6-49 0,0-2-112 16,-2-4-271-16,1-3-956 0</inkml:trace>
  <inkml:trace contextRef="#ctx0" brushRef="#br0" timeOffset="409086.7517">18442 10355 1106 0,'0'0'926'16,"0"0"-887"-16,-116-15-5 0,87 14-11 0,13 1 26 16,8 0 24-16,4 0 14 0,4-3-3 0,5 1-19 15,7-2-15-15,9-3-7 0,13-4-6 16,11-3 5-16,15-3-8 0,11-3-2 0,13-4-6 16,8 0-6-16,11-3-2 0,3 1-1 0,1-2 0 15,5 1-2-15,-4 0 0 0,0 1-4 16,-2 2-1-16,-4 2-1 0,-7 2-1 0,-7 4 0 15,-9 2-2-15,-12 4-3 0,-7 1-3 0,-14 2-1 16,-12 2 2-16,-12 2-1 0,-10 2 4 0,-5 1 0 16,-6 0 6-16,-1 0 6 0,-2 0-3 0,-5 0-3 15,-3 0-9-15,-3 0-8 0,-4 2-1 0,-1 0 2 16,-2 2 4-16,2-1 2 0,1 1 2 16,1 0 0-16,1 0-2 0,1 1 0 0,0-2-2 15,6 0 2-15,-1-1-1 0,3 2 0 0,-2-1 1 16,5 1-3-16,-1 1-1 0,-1 0 0 0,2 1 2 15,-1 3 1-15,1 2-2 0,-2 3 0 16,0 5-1-16,1 5 3 0,-2 5 2 16,1 9 0-16,0 6 2 0,-3 7-4 0,4 5 1 0,-3 4 1 15,2 0 0-15,0 1 1 0,1-3-1 16,0-1-2-16,1-4 1 0,2-5 1 0,0-3 2 16,-1-5-3-16,2-3 1 0,0-5-3 0,0-4-3 15,0-6 7-15,0-3-2 0,2-4 4 0,-2-4 1 16,0-5-3-16,0-1 2 0,0-3 3 15,0-1 12-15,0-1 14 0,0 0 18 0,0 0 16 16,0 0 9-16,0-7-13 0,-4-5-20 0,-1-5-19 16,-4-7-22-16,0-3-3 0,1-3 2 0,-1-5-1 15,3 0 6-15,-3-7-5 0,7-1-3 0,-1-6-3 16,3-4-6-16,0-4 5 0,6-3 2 16,4-3-3-16,3-3-1 0,3 3-5 0,0-1 2 15,3 8 2-15,-1 6 0 0,2 7 3 0,1 7-3 16,-1 5-3-16,3 6-4 0,-2 5-2 15,3 5-4-15,-3 4-1 0,1 5 5 0,3 4-3 0,0 0 4 16,0 2 3-16,0 4-1 0,0 4 4 16,0 4-2-16,-3 4-4 0,-2 1-2 15,-1 4 2-15,-7 1-3 0,-2 5 3 0,-5 1 0 0,-5 1-5 16,0 4 6-16,-11 1 2 0,-4 2 7 16,-5 1 3-16,-6 2-2 0,-4-1 1 0,-4-1-1 15,-3-1 2-15,0-1 2 0,-2-3 3 0,2-3 7 16,2-2-5-16,4-3 3 0,2-4-4 0,8-2-1 15,1-3 2-15,9-3-2 0,1-2-1 0,6-4-6 16,3 0 4-16,1-1 1 0,0-1 3 16,2 2 8-16,5 2-6 0,2 1 1 0,5-1-2 15,5 3 3-15,3-1 2 0,4 1-1 0,4-1-2 16,8 1-5-16,0-2 2 0,5 1 1 16,4-1 1-16,1 0 0 0,6-1-4 0,1-2-1 15,-3 0-5-15,-1-2-5 0,-2 1 1 16,-7-3-8-16,-3-2-13 0,-6 0-24 0,-1 0-42 0,-5-4-51 15,-1-4-66-15,-3-2-95 0,-5-3-184 16,-5 0-266-16,-6 5-7 0</inkml:trace>
  <inkml:trace contextRef="#ctx0" brushRef="#br0" timeOffset="409513.7719">20625 10067 0 0,'0'0'279'0,"0"0"69"0,0 0-105 0,0 0-67 15,-29-117-35-15,24 110-28 0,-2 1-18 0,3 5-10 16,-2 1-30-16,-2 0-24 0,-2 7-18 0,-1 5-7 15,-1 7 20-15,-4 4 15 0,2 4 9 16,-4 7 8-16,6 2-2 0,-3 3-3 0,4 3-1 16,1 0-4-16,3 1-1 0,0 0-6 0,4-2-4 15,1 1-7-15,1-2 3 0,1-1 1 0,0-2-3 16,3-4-1-16,0-3-7 0,2-3-2 0,-2-7-4 16,3-3-1-16,-4-5-3 0,1-6-1 15,-3-2 14-15,0-2 26 0,1-2 39 0,-1 0 35 16,0-3-5-16,1-6-30 0,0-7-44 15,1-5-38-15,1-5-10 0,-1-6 4 0,2-4 3 16,1-5-6-16,1 0 1 0,1-6-2 0,2-3 1 16,0-1 0-16,2-3 1 0,1 2 3 0,2 2-3 15,-1 4 0-15,-2 6 0 0,1 8 1 16,-2 8 1-16,-1 7-2 0,-3 7-1 0,-1 5-10 0,-3 4-2 16,4 1-4-16,-3 3-5 0,5 7 6 0,2 7 1 15,0 8 7-15,1 4 3 0,1 8 3 16,1 5 2-16,3 3-3 0,-2 2-1 0,3 2-6 15,1 1 5-15,2-2 2 0,-3 2 2 0,4-2 0 16,0 2-4-16,2-3-3 0,-2-2-6 16,0-4-7-16,1-4-14 0,-1-4-20 15,1-3-26-15,-3-5-29 0,-1-3-35 0,0-2-47 0,-6-5-114 16,-2-5-255-16,-5-4-739 0</inkml:trace>
  <inkml:trace contextRef="#ctx0" brushRef="#br0" timeOffset="409742.2046">20278 10519 1243 0,'0'0'99'0,"0"0"-36"0,0 0-52 0,0 0-16 0,0 0-3 15,0 0 19-15,0 0 24 0,0 0 8 16,126-45 0-16,-83 36-8 0,6-1-9 0,5-2-14 15,5-2-14-15,3 0-10 0,3-1-16 16,6-4-23-16,-1-2-43 0,-1 0-89 0,1-4-157 0,-17 7-142 16,-20 5 66-16</inkml:trace>
  <inkml:trace contextRef="#ctx0" brushRef="#br0" timeOffset="409990.9514">21480 9982 188 0,'0'0'567'0,"0"0"-116"0,0 0-136 0,0 0-84 15,0 0-48-15,0 0-49 0,0 0-9 16,0 0-23-16,0 0-24 0,0 0-23 0,0 0-20 15,0 0-10-15,0 0-6 0,-121-53 3 16,101 69 1-16,-1 6 2 0,-2 3 2 0,2 5 0 16,-4 4 3-16,0 3 0 0,2 5-2 0,0 1-2 15,1 0-4-15,3 2-4 0,4 0-4 0,1-1-2 16,6-2 1-16,2-2-2 0,5-1-2 16,1-2-1-16,7-2 1 0,5-3-2 0,1-2 3 15,6-4-3-15,2-5-2 0,5-2 0 0,-1-5-1 16,4-4 0-16,2-3-2 0,-1-6-1 0,3-1-5 15,4 0-5-15,-1-8-6 0,0-1-18 0,2-4-23 16,-5-2-36-16,-1-2-50 0,-3-3-64 16,-1-2-88-16,-6-4-149 0,-6 5-268 15,-8 6-191-15</inkml:trace>
  <inkml:trace contextRef="#ctx0" brushRef="#br0" timeOffset="410334.2771">21646 10153 0 0,'0'0'16'0,"0"0"343"0,0 0 4 15,0 0 16-15,0 0-9 0,0 0-33 0,0 0-50 16,0 0-52-16,0 0-51 0,0 0-56 16,0 0-43-16,0 0-36 0,0 0-19 0,0 0-8 15,-13-63-2-15,38 56 1 0,3-2-3 0,6 0 4 16,3 0 2-16,4-1 3 0,2 1 3 16,1 0-2-16,-2-1-1 0,4 2 1 0,-2-1 2 15,-3 1 0-15,-1 1-3 0,-9 0 0 0,-3 2-6 16,-6 1-1-16,-8 1 0 0,-3 1-1 0,-6 2 1 15,-4 0-7-15,-1 0-5 0,0 0-5 16,0 0-5-16,0 2-2 0,-2 2 0 0,-4 6 0 16,1 4 0-16,-5 4 5 0,0 6 1 0,0 2-1 15,-2 4 2-15,0 3-3 0,0 2-2 16,1 3-3-16,2 2 2 0,1 0 0 0,0 0 1 0,1-1 2 16,3 0-6-16,-1-1 6 0,4-1-2 15,1-2 0-15,0-2 1 0,2-3-7 0,4-1-4 16,-2-5-7-16,5-3-9 0,-2-1-18 15,0-4-23-15,0-2-34 0,2-3-63 0,1-3-96 0,-1-3-238 16,-4 0-1051-16</inkml:trace>
  <inkml:trace contextRef="#ctx0" brushRef="#br0" timeOffset="410574.4686">22666 9967 1802 0,'0'0'42'0,"0"0"-6"0,0 0 0 16,0 0 11-16,0 0 21 0,-132 63 23 0,114-40 3 15,5 2 3-15,0 2-10 0,5 1-16 0,2 4-12 16,5 0-16-16,1 2-5 0,7 1-7 16,4-2-5-16,1-2-5 0,5-3-7 0,-2 0-10 15,1-4-7-15,-3-3-7 0,-1-3-20 0,-2-3-28 16,-1-5-54-16,-1-1-110 0,-6-4-281 0,0-1-963 15</inkml:trace>
  <inkml:trace contextRef="#ctx0" brushRef="#br0" timeOffset="410739.8823">22658 9612 10 0,'0'0'383'0,"0"0"-204"16,0 0-29-16,0 0-62 0,0 0-77 0,0 0-165 15,0 0-6-15,0 0 5 0,0 0 42 0,0 0 158 16,0 0-5-16,0 0-25 0,0 0-52 16,0 0-147-16,109 104 66 0</inkml:trace>
  <inkml:trace contextRef="#ctx0" brushRef="#br0" timeOffset="411119.9748">23228 9961 522 0,'0'0'179'15,"0"0"-3"-15,0 0 14 0,0 0 28 0,0 0 24 16,0 0-6-16,-119-53-27 0,104 50-53 0,0 1-40 16,1 1-37-16,3 1-39 0,0 0-18 15,1 4-10-15,0 2-5 0,0 4 0 0,1 4-3 16,3 2-2-16,-3 5 2 0,2 4-1 0,4 3 4 16,-1 4 1-16,4 3-2 0,0 2-3 0,7 1 2 15,4-1 0-15,-1-2-1 0,0 0 3 16,3-4-2-16,2-3-1 0,-2-4 2 0,-3-2 3 15,1-6 6-15,1-2 14 0,-3-5 11 0,0-3 12 16,1-3 18-16,-1-2 9 0,0-1 9 0,0 0 2 16,3-5-12-16,-1-5-10 0,0-2-13 15,4-2-11-15,-2-3-6 0,0-1-5 0,2-4-4 16,0 1-7-16,-4-2 0 0,4-1-7 0,-4-2-4 16,1 1-1-16,0-2-7 0,-2 0-3 0,3 4 0 15,1 0-1-15,-4 1 0 0,1 7 0 16,-6 1 1-16,1 4-4 0,-4 3-3 0,-1 3-9 15,-1 2-12-15,0 2-19 0,0 0-38 16,1 0-12-16,2 5-10 0,-1 4-9 0,1 4-14 0,6 3-73 16,1 1-135-16,-2-2-389 0,-2-5-749 0</inkml:trace>
  <inkml:trace contextRef="#ctx0" brushRef="#br0" timeOffset="411487.7319">23807 10063 1460 0,'0'0'119'0,"0"0"17"0,0 0 20 0,0 0 8 16,0 0 26-16,0 0 2 0,0 0-28 15,35-124-27-15,-33 116-24 0,-2 1-22 0,0 2-17 16,0 2-20-16,0 2-17 0,0 1-21 0,0 0-14 16,0 0-9-16,-1 0-8 0,-4 3 4 0,0 5 2 15,-5 4 4-15,-7 3 11 0,-2 3-2 16,-2 4 1-16,-2 3 1 0,-4 1-1 0,2 1-4 15,-3 3 1-15,4 0 0 0,-2 1-4 0,2 0 4 16,2 1 0-16,3 0-3 0,1-2 8 16,5 0-4-16,2-3 1 0,3 0 2 0,3-2-6 15,3-2 3-15,2 0-1 0,0-2 4 0,6-1-2 16,-1 1 3-16,3-2 0 0,3-1-5 0,4-1 6 16,0 0-3-16,2-4 0 0,3 0 1 0,1-2-5 15,2-1 1-15,3-3-2 0,0-1 0 0,3-2 0 16,0-2-3-16,0-1 0 0,-2-1-10 0,1 0-4 15,0-1-9-15,-4-2-14 0,2 0-18 16,-4-2-23-16,-1 0-34 0,-4-1-39 0,-3 0-55 16,-4 1-105-16,-4 0-266 0,-3 3-857 0</inkml:trace>
  <inkml:trace contextRef="#ctx0" brushRef="#br0" timeOffset="412085.2283">23419 10385 1813 0,'0'0'88'0,"0"0"-3"16,0 0 6-16,0 0 9 0,0 0 22 0,0 0 9 15,0 0-9-15,0 0-19 0,0 0-26 16,0 0-21-16,0 0-14 0,0 0-11 0,124-67-5 15,-95 64-5-15,2 3 0 0,5 0 0 0,-3 0 3 16,-1 0 0-16,4 0-3 0,-3 0-1 0,-1 0-7 16,-1 2-2-16,0 0-2 0,-4 2-1 15,-4-2 2-15,-5-1-1 0,-6 1 2 0,-4-2-1 16,-5 0 1-16,-2 0 5 0,-1 0-5 0,0 0 2 16,0 0-8-16,0 0-5 0,0 0-1 0,-1 0-5 15,1 0-3-15,0 0-8 0,-1 0-8 0,-1 0-15 16,0 0-14-16,-3-2-23 0,-2 0-45 0,0 2-89 15,0-1-202-15,3 1-917 0</inkml:trace>
  <inkml:trace contextRef="#ctx0" brushRef="#br0" timeOffset="424677.6595">17442 11622 2137 0,'0'0'57'0,"0"0"-33"0,0 0-26 16,0 0-11-16,0 0 0 0,0 0-24 15,0 0-29-15,0 0-9 0,0 0 11 0,0 0 43 16,0 0 47-16,0 0 22 0,-2-33 1 0,34 27-4 15,7-1-2-15,4 1 0 0,6 0 3 16,4-2 1-16,8 1 0 0,6 1 2 0,6-1-2 16,7-1 1-16,8 1-3 0,7-2-2 0,10 0 0 15,5-1-5-15,10 0-3 0,6-2-3 0,12 0-6 16,5-3-1-16,9 1-3 0,6-2 0 16,5-2-1-16,1 0 3 0,7 1 3 0,1-1 3 15,4 3-2-15,3 2 0 0,-2 0-1 0,2 3-5 16,0 1 2-16,1 4-2 0,1-1-4 15,-4 2 0-15,0 0-3 0,-2 2-1 0,-2 0-2 16,-3 0 0-16,-4 2 1 0,0-1-2 0,-5 1 2 16,-3 0 1-16,-4 0-1 0,-2 0-3 0,-2 1-2 15,-6 1-3-15,-2 0 0 0,-4 1-1 16,-11 1-1-16,-5 0-2 0,-10 1 1 0,-10 0-2 0,-6 0 1 16,-11 0 3-16,-12 0-3 0,-6 0-1 15,-12 0-1-15,-5-2-1 0,-10 1-1 0,-4-2 4 16,-11-1 0-16,-4-1 0 0,-6 0 0 0,-9 0-2 15,1 0 3-15,-5 0 1 0,-2 0 2 0,0 0-2 16,0 0 0-16,0 1-3 0,0-1-5 16,0 0-3-16,-1 0-7 0,0 0-4 15,-1 0-5-15,-4 0-2 0,2 0-3 0,-4 0-4 0,-3 0-2 16,-4 0-5-16,0 0-9 0,-5 0-9 16,-3 0-15-16,-3 3-17 0,1-2-18 0,-4 1-39 15,-1-1-45-15,-2 2-82 0,-5-1-162 0,13 0-311 16,5-2-104-16</inkml:trace>
  <inkml:trace contextRef="#ctx0" brushRef="#br0" timeOffset="425212.6726">18433 11137 915 0,'0'0'307'15,"0"0"-128"-15,-152-11-36 0,117 10-45 0,22-1-28 16,13-1-50-16,5 0-24 0,17 0-32 0,12 0 9 15,8-2 43-15,12 0 20 0,9 2 17 0,9 1 9 16,7 0 12-16,8 0 11 0,6-1 1 16,6 1-1-16,7-2-2 0,6 1-6 0,6-2-6 0,7-1-8 15,5-1-4-15,9 2-1 0,1-3 1 16,10 2-1-16,3 2-6 0,4-2-9 16,8-1-6-16,2 2-7 0,6-1-6 0,6-1-1 15,-3 0 0-15,6 3-5 0,1-1 0 0,0 2-6 0,-1 1-1 16,-6 2 0-16,-4 0-2 0,-1 5-1 15,-9 2-5-15,-3 2 2 0,-7 3 0 0,-6 2 1 16,-4-1 3-16,-6 2-5 0,-1 2 1 0,-8 0-1 16,-4-2-2-16,-5 0 2 0,-6 1 0 0,-9-1-1 15,-4-1-3-15,-9 0 0 0,-6-1 0 16,-11-3 0-16,-6 1 5 0,-12-2-6 0,-4-1 0 16,-11-1 0-16,-8-2-3 0,-6 0 4 0,-11-3-2 15,-6 0-5-15,-6-2-8 0,-3 0-7 16,0 0-4-16,-3 0-2 0,-6-3 0 0,-3-1-13 15,0 0-20-15,-6-1-36 0,-2 1-68 16,-2 2-114-16,3 0-250 0,7 2-676 0</inkml:trace>
  <inkml:trace contextRef="#ctx0" brushRef="#br0" timeOffset="425419.2686">24271 11240 3223 0,'0'0'-2'16,"0"0"-61"-16,0 0-96 0,0 0-176 0,0 0-245 15,0 0-448-15,0 0-28 0</inkml:trace>
  <inkml:trace contextRef="#ctx0" brushRef="#br0" timeOffset="692059.0173">24517 9839 2839 0,'0'0'4'0,"0"0"-18"15,0 0-14-15,99-121-7 0,-65 104 3 0,6 4 8 16,-2 1 7-16,1 4 3 0,0 2 3 16,-2 0-1-16,2 3 3 0,-1 3 1 0,-4 0-2 15,3 1-2-15,-6 7-13 0,-2 2-3 16,-5 4-6-16,-3 3-2 0,-1 4 2 0,-7 2-3 0,-3 5 7 15,-5 0 0-15,-4 2 13 0,-1 1 8 16,-8 0 3-16,-3 2 4 0,-6-1-4 0,-1 1 3 16,-5 0 2-16,-1 3 4 0,-5 0 5 0,1-1 2 15,-6 3-6-15,2-1 0 0,-4 2 2 16,1 1 1-16,-2-1 4 0,3 0 2 0,-2-2 0 16,3-3-2-16,2 1-2 0,2-4-1 0,8-2-2 15,1 0-4-15,7-6-1 0,3-2-2 0,2-1 1 16,6-3 3-16,2-2 3 0,0-1 4 0,0-1 2 15,3-3 5-15,5-1 4 0,2-1 9 0,1-2 6 16,7 0 6-16,3-5 3 0,7-1-4 16,5 0-2-16,5-6-7 0,3-3-7 0,0 0-6 15,1-1-6-15,-3-3-3 0,-4 2-1 0,-2 0 0 16,-5-1 3-16,-8 2 5 0,-5 1 5 0,-7 2 3 16,-1 1 1-16,-6 3-1 0,-1 0-5 15,0 2-9-15,0 0-12 0,0 0-15 0,-4 0-11 16,-2 1-6-16,1 0 2 0,-6 0 5 15,-5 1 9-15,2 5 4 0,-7 0 6 0,-1 5 5 16,2 1 0-16,-4 0 2 0,2 3-3 0,-1 2-1 16,-2 0 0-16,4 3 2 0,0 2 1 0,1-3 0 15,1 2 0-15,5-2-5 0,-1-1-1 0,5-1 1 16,3-1-2-16,1-3 3 0,5 0-2 16,1-3 1-16,0 1 6 0,7-3 7 0,1-2 9 15,4-2 6-15,3-1 3 0,3-2-3 0,4-1 3 0,5-1-4 16,-2-6 0-16,5-3 1 0,-1-1-2 15,-2-3-3-15,-3 0-3 0,2-1 2 16,-5-1 0-16,-6 0 4 0,-2 0 3 0,-5-2 1 0,-2 2-1 16,-4 1-3-16,-2-1-5 0,0 1-10 15,-6 1-11-15,-6 2-6 0,-3 0-7 0,-7 1-3 16,-7 2 3-16,-5-1-1 0,-2 3 1 0,-3 2 1 16,-2 3-3-16,-1 1-3 0,1 1-7 15,3 0-14-15,1 4-26 0,9 3-48 0,2 2-100 16,6 3-219-16,10-3-399 0,5-1-392 0</inkml:trace>
  <inkml:trace contextRef="#ctx0" brushRef="#br0" timeOffset="692211.6076">25203 10812 2775 0,'0'0'21'0,"0"0"-47"0,0 0-13 16,0 0-30-16,0 0-42 0,0 0-191 0,0 0-383 15,0 0-809-15</inkml:trace>
  <inkml:trace contextRef="#ctx0" brushRef="#br0" timeOffset="745741.8918">20484 13022 2477 0,'0'0'-8'0,"0"0"10"0,0 0-1 15,0 0 1-15,0 0 13 0,119-39 4 16,-77 33-1-16,9-1 1 0,10-1 5 0,6 2 13 0,8-2 9 16,4 0 6-16,5 0 1 0,0 0-1 15,4 0-1-15,-2 1 1 0,1 0 5 0,-3 1-7 16,2-1 0-16,-2 1-7 0,0 2-12 0,2-1 1 15,-1 2-10-15,0-1 0 0,2 2-2 16,-1-1-6-16,0 3-3 0,-4 0-5 0,-1 0 2 16,-1 0-5-16,-8 0 2 0,-4 0 0 0,-5 0-3 15,-3 0 6-15,-6 0-6 0,-2 0-1 0,-3 0 0 16,-5-1-1-16,-5 1 2 0,-4-2-1 16,-9 2 1-16,-5-1-4 0,-4 0 5 0,-5 0 3 15,-5 0 2-15,-4 0 13 0,-2 1 1 0,-1 0 6 16,0-1 1-16,0-1-5 0,0 1-9 0,-1-2-10 15,1-1-7-15,-2 0-12 0,0-1 1 16,-4-1-4-16,2 0-7 0,-4 0 4 0,-2-1-12 16,-7 0-7-16,0-1-2 0,-11 2-6 0,-8 1-2 15,-7 1-1-15,-8 0-7 0,-9 2-18 0,-6 1-20 16,-10 1-31-16,-2-1-35 0,-6-1-23 16,-3 1-21-16,-3-1-8 0,-1-2 4 0,0 0 7 0,1 0 35 15,-1-2 43-15,0-1 42 0,3 0 43 16,3 0 27-16,0-1 16 0,1 0 11 0,6-2 17 15,0 2 7-15,5-3 15 0,0 1 18 16,2 0 15-16,2 1 15 0,2 0 8 0,6 0 2 16,7 1-5-16,3-3-10 0,11 4-5 0,5-2-6 15,8 1 5-15,6 2 9 0,5 3 6 0,7 2-4 16,5-1-27-16,4 2-33 0,1 0-34 0,10 2-12 16,6 1 12-16,6 1 16 0,8 0 17 15,9 3-1-15,10-3 0 0,10-1-7 0,6 2-3 16,8-1 1-16,5 0-9 0,7 2 4 0,4-2-2 15,3 1-3-15,3 1 1 0,3 0-1 16,1 1-3-16,2 1 0 0,-1 2-2 0,-2 0-2 16,-4-1-1-16,2 1 1 0,-6 0-5 0,-4-1 2 15,0-1 0-15,-11 1-2 0,0 0 4 0,-6-2-3 16,-6 0 1-16,-4 0-3 0,-5-1-1 16,-3-1 0-16,-5-1-2 0,-6-2 5 0,-7 1-3 15,-1-2 3-15,-8-1 2 0,-3 0 0 0,-3 0 6 0,-7 0-3 16,-1-1 4-16,-4-1 1 0,0 0 2 15,-4 1 5-15,-1-1-1 0,1-1 1 0,-1 0-8 16,0-2-2-16,0 1-2 0,0-1-4 0,1 1 2 16,-2-1-5-16,-1 2 0 0,1-1-1 15,-1 1-3-15,0 1 0 0,0-2-3 0,0 2 1 16,0-1-3-16,0 2 1 0,0 0 2 0,0 0-4 16,0 1 4-16,0 0-4 0,0 0 0 0,0 0-1 15,0 0-3-15,0 0 2 0,0 0 1 16,0 0 1-16,0 0-2 0,0 0 1 0,0 0 0 15,0 0-2-15,0 0 5 0,0 0-2 0,0 0 0 16,0 0 0-16,0 0-1 0,0 0 1 16,0 0-1-16,0 0 2 0,0 0 0 0,0 0 0 15,-1 0 2-15,1 0-2 0,-1 0 4 0,1 0-2 16,0 0 1-16,0 0 0 0,0 0-3 16,0 0 1-16,0 0-1 0,-3 0 2 0,3 0-1 0,0 0 1 15,-1 0-1-15,1 0-2 0,0 0 4 0,0 0-3 16,0 0 0-16,0 0 2 0,-1 0-4 15,1 0 3-15,0 0-2 0,0 0 2 0,0 0 1 16,0 0-1-16,0 0 0 0,0 0-1 16,-2 0 1-16,2 0 0 0,0 0 0 0,0 0 2 0,0 0-4 15,0 0 0-15,0 0 2 0,0 0-1 16,0 0 2-16,0 0 0 0,0 0 0 0,0 0-2 16,0 0 1-16,0 0 1 0,0 0-3 0,0 0 2 15,0 0-2-15,0 0 0 0,0 0-1 16,0 0-1-16,0 0 3 0,0 0-1 0,0 0 3 15,-1 0-3-15,1 0 0 0,0 0 2 0,0 0-1 16,0 0 0-16,0 0-4 0,0 0 1 0,0 0-2 16,0 0 3-16,0 0 3 0,0 0-4 15,0 0 2-15,0 0-2 0,0 0-1 0,0 0 4 16,0 0 0-16,0 0-1 0,0 0-1 0,0 0-2 16,0 0 2-16,0 0 0 0,0 0 1 0,0 0-3 15,0 0 1-15,0 0 0 0,0 0 1 0,0 0 2 16,0 0-3-16,0 0 0 0,0 0-3 15,-1 0 0-15,1 0 0 0,0 0 3 0,0 0 2 16,0 0-4-16,0 0 1 0,0 0-3 0,0 0 1 16,-1 0 3-16,1 0-3 0,0 0 2 0,0 0-2 15,0 0 0-15,0 0 1 0,-1-1 0 16,1 1-1-16,0 0 1 0,-3 0-1 0,3 0 0 16,0 0-1-16,-1 0 1 0,1 0-1 0,0 0-1 15,0 0-3-15,0-1-9 0,0 1-6 16,0-2-10-16,0 1-7 0,0 0-7 0,-1 1-7 15,1 0-7-15,0 0-12 0,-1 0-10 0,-1 0-9 16,-5 0-16-16,0 0-23 0,-1 1-42 0,-5 2-55 16,1 0-84-16,-6 1-106 0,6-2-243 15,2 0-7-15</inkml:trace>
  <inkml:trace contextRef="#ctx0" brushRef="#br0" timeOffset="765305.9753">16960 18498 2154 0,'0'0'5'0,"0"0"-18"15,0 0 2-15,0 0 5 0,0 0 43 16,0 0 8-16,0 0-8 0,0 0 5 0,0 0-7 15,0 0 20-15,0 0 9 0,0 0 6 16,85-90-5-16,-33 80-18 0,10-1 0 0,15 0-3 16,7-2 5-16,15 3-1 0,5-5-14 0,9 3 7 15,7-1-5-15,5 2-4 0,5-1 7 0,3 1-14 16,6-1-8-16,-3 1-20 0,4 2 17 0,-2-1 3 16,0 1 3-16,-3 2 4 0,-2 0-24 0,-4 1-12 15,-7 1 7-15,-4 0 16 0,-7 2 4 16,-9 0 8-16,-6 1-13 0,-9 0-6 0,-6 1-3 15,-10-2 3-15,-9 1-3 0,-7 0-3 0,-9-1-15 16,-6 2 0-16,-11-2 6 0,-6 1 7 0,-6 0 6 16,-7 1-28-16,-6-1-2 0,-4-1-31 15,-2 0-7-15,-11-2-8 0,-3 2-5 0,-7-1 1 16,-5 1-34-16,-7-1-20 0,-10 3-85 0,-3-1-76 16,-10 2-75-16,-5 0-105 0,-9 0-55 15,-7 0-52-15,-4 0 580 0,-7 0 0 0,23 0 0 16,20 0 0-16</inkml:trace>
  <inkml:trace contextRef="#ctx0" brushRef="#br0" timeOffset="765668.2831">18594 18062 0 0,'0'0'0'0,"0"0"0"0,-179 11 0 0,94-7 0 0,-7 2 0 16,-3-1 0-16,1 1 0 0,4-1 79 0,4 1 114 15,9-3-23-15,2 2-8 0,9-1-2 0,7-1 11 16,8 0-7-16,8 0-9 0,6-1 22 16,12-1-13-16,7 0 2 0,7 0-25 15,9 1-35-15,3-2-11 0,12 0-4 0,8 0 18 16,11 0-2-16,10-4 8 0,11-2-2 0,12-1-10 15,12-3 7-15,12-2-30 0,13-1 2 0,12 0-27 16,8-1-14-16,10 0-7 0,5 1-17 0,3 1 19 16,3 3-16-16,-1 0 13 0,-2 3-7 15,-1 1-13-15,-7 2-10 0,-2 1 18 0,-7 1 6 16,-5 1-12-16,-4 0 14 0,-10 0-24 0,-2 0-6 16,-7 3 24-16,-7-2-1 0,-4 1-12 0,-8 0-4 15,-6 0-13-15,-7-1 19 0,-8 0-9 16,-8-1 5-16,-5 0-2 0,-5 0-22 0,-7 0 17 15,-8 0 1-15,-5 0 13 0,-4 0 6 0,-3 0 9 16,-6 0-11-16,1 0-24 0,-3 0 16 16,-2 0-19-16,0 0 8 0,0 0 12 0,0 0-23 0,-1 0 6 15,-2-1-10-15,0-2-2 0,0 1 9 16,-1 0-13-16,-2-2-10 0,3 1-22 0,-4-1-17 16,1 1-25-16,0 2-26 0,-4-2-61 0,1 2-154 15,0 0-306-15,6 1-908 0</inkml:trace>
  <inkml:trace contextRef="#ctx0" brushRef="#br0" timeOffset="798712.7016">15332 5824 1571 0,'0'0'101'0,"0"0"-26"0,0 0 2 0,0 0 44 0,0 0 54 15,0 0 25-15,29-124-8 0,-29 115-29 16,0 0-40-16,-3 4-31 0,-2-1-30 0,2 2-20 16,0 1-14-16,-2 1-13 0,2 1 1 0,-4 0-4 15,3 1-4-15,-5 0-1 0,-2 0-6 16,-5 2-2-16,-1 4-2 0,-8 5 1 0,-1 3 0 15,-8 3 4-15,1 2 1 0,-5 5-2 0,3-1 2 16,-1-2-1-16,9 2-1 0,1-5 4 0,7-1-5 16,7-1-1-16,3-2-1 0,4-2-3 0,0 0 0 15,4-1 0-15,1-2 0 0,0 0-2 0,5-3 8 16,1 2 4-16,3 0 3 0,2-2 7 16,6 0-4-16,1-1-3 0,3 0 1 0,3-1-2 15,3 0-3-15,-1 1 0 0,2-1-2 16,3 2-8-16,-1-1 7 0,-1 3-1 0,0 1-1 0,-3 2 7 15,2 0-7-15,-4 3 0 0,1-1 3 16,-6 3-7-16,-3-1 4 0,-1 1-1 0,-4 2-1 16,-3-2-2-16,-4 1 2 0,-4-1 0 0,0 0 1 15,0 0 9-15,-4 0-7 0,-5-4 3 16,-3 3 2-16,-3-1-4 0,-4-2 9 0,-3-3-2 16,0 2-2-16,-6-4-2 0,0 0-2 0,3-3 0 15,-3-1-1-15,6-2 3 0,3-1-4 0,4 0-1 16,2-1-10-16,6-4-21 0,0 0-28 15,6-1-51-15,1-3-69 0,0-3-63 0,10-4-133 16,-2 2-344-16,-3 3-709 0</inkml:trace>
  <inkml:trace contextRef="#ctx0" brushRef="#br0" timeOffset="800780.0191">15808 5714 2478 0,'0'0'129'15,"0"0"-1"-15,0 0-23 0,0 0-5 16,0 0 8-16,0 0-9 0,0 0-22 0,0 0-26 16,0 0-20-16,0 0-20 0,0 0-12 0,0 0-1 15,-13-14 3-15,17 34 7 0,4 5 7 0,2 5-2 16,-1 3 0-16,0 2-4 0,0 4-2 15,-2 2 0-15,0 1 2 0,-1-1-1 0,-4 0 1 16,-1 0 0-16,-1-1-3 0,0-2-1 0,0-2-2 16,0-4 1-16,0-3-1 0,0-4 1 0,-1-2-3 15,1-2-3-15,0-5-4 0,0-3-9 16,0-2-15-16,0-5-28 0,0-3-41 0,0-3-76 16,2-1-155-16,-1-4-413 0,1 2-875 0</inkml:trace>
  <inkml:trace contextRef="#ctx0" brushRef="#br0" timeOffset="800960.0697">15936 5357 2389 0,'0'0'104'16,"0"0"-10"-16,0 0-20 0,0 0-7 16,0 0 3-16,0 0-11 0,0 0-21 0,0 0-25 15,0 0-17-15,0 0-8 0,0 0-4 0,0 0-6 16,0 0-12-16,0 0-22 0,-27 63-40 0,37-45-89 15,1 2-201-15,1-5-481 0,-3-4-363 0</inkml:trace>
  <inkml:trace contextRef="#ctx0" brushRef="#br0" timeOffset="801605.9588">16163 5699 2341 0,'0'0'349'0,"0"0"-238"15,0 0 6-15,0 0 6 0,0 0 5 0,0 0-19 0,0 0-39 16,0 0-29-16,0 0-23 0,0 0-17 16,0 0-7-16,0 0 1 0,0 0 3 0,-30 33 4 15,30 5 4-15,0 5-3 0,0 3 1 0,0 0-2 16,0 3-1-16,-1 0 0 0,-2-2-1 0,-3-2 3 16,2-2-4-16,-3-3 3 0,4-2 0 15,-4-8-2-15,4-2 6 0,-2-5-5 0,2-4-1 16,1-4 1-16,1-5-2 0,1-3 3 0,0-3 3 15,0-3 8-15,0-1 6 0,0 0 15 16,0 0 8-16,0-3 5 0,1-4 1 0,1-7-17 16,2-5-14-16,3-7-10 0,1-8-8 0,0-4 3 15,2-6 0-15,0-4-2 0,1-4 1 16,1-3 0-16,0-4-2 0,0 0 2 0,3 2 2 16,-4 3-2-16,1 8 0 0,-3 8-1 0,-3 11-2 15,0 9 2-15,-3 8 0 0,0 4-1 0,-2 3-3 16,-1 3-4-16,0 0-10 0,0 2-12 15,0 6 6-15,1 6 1 0,0 6 11 0,1 7 11 16,0 5-2-16,3 2 3 0,-2 3 0 0,5-1 0 16,0 0 2-16,0-3-4 0,0-4 0 0,1-1 1 15,1-3 2-15,0-6-1 0,0 0 0 0,2-5 0 16,-2-4-7-16,-1-3 8 0,1-3 1 16,0-3 4-16,-2-1 4 0,2 0 2 0,-1-4 3 15,2-4-1-15,1-5 5 0,0-3-8 0,5-4 0 16,-3-4-2-16,4-2-10 0,-1-4 8 0,-3-1 0 15,3-2-1-15,-3-3 4 0,-3 0-2 0,-1-1-1 16,0 3 0-16,-2 6 2 0,-5 5-2 16,2 8 0-16,-4 6 1 0,-1 4-3 0,0 5 1 15,0 0-5-15,0 0-9 0,-1 5-5 0,-1 8 0 16,-3 5 4-16,3 10 5 0,-5 4 8 16,3 6-3-16,-4 0 0 0,6 1-1 0,0 0-6 15,2-1 3-15,0-1 3 0,1-1-2 0,3-2 5 16,5-2-3-16,-1 1-5 0,1-3-2 15,1-3-7-15,-3-2-8 0,4-3-10 0,-1-2-19 16,1-5-35-16,0-4-37 0,-1-1-59 0,2-6-102 16,-3 0-210-16,-5-3-1015 0</inkml:trace>
  <inkml:trace contextRef="#ctx0" brushRef="#br0" timeOffset="801932.3868">16992 5547 2333 0,'0'0'278'0,"0"0"-114"15,0 0-23-15,0 0-3 0,0 0-6 0,0 0-17 16,0 0-35-16,0 0-30 0,0 0-28 16,0 0-18-16,0 0-7 0,0 0-9 0,0 0 12 15,0 0 10-15,-4 20 7 0,3 15 8 0,-4 4-6 16,-2 4-3-16,-2 2-1 0,-1 3-2 0,-2 2 6 16,0-1-1-16,-4 0 0 0,4-1-2 15,-1-3-3-15,2-2-4 0,2-2 0 0,1-5-1 16,2-4-3-16,4-4-1 0,2-3 1 0,0-4-3 15,5-4 4-15,1-1 0 0,3-5-2 0,2-1 4 16,5-2 3-16,-3-2 3 0,7-2 5 16,1-2 4-16,2-2-6 0,4 0-1 0,4-1-4 15,-1-5-7-15,1 1 1 0,-1-4-2 0,-2 3 0 16,-5-2-3-16,-1 2-2 0,-3 0-5 0,-3 2-7 16,-5 2-7-16,-4 0-20 0,-1 0-28 15,-2 2-31-15,-3 0-44 0,-1 0-49 0,0 3-84 16,0 0-219-16,0 0-1106 0</inkml:trace>
  <inkml:trace contextRef="#ctx0" brushRef="#br0" timeOffset="802336.6222">16753 5788 2526 0,'0'0'72'15,"0"0"-20"-15,0 0 2 0,0 0 7 0,-25-124 15 16,31 100 8-16,8-1-9 0,0 1-13 0,5-2-9 16,3 3-11-16,0 1-12 0,6 0-5 0,0 2-7 15,2 1-8-15,-2 3 4 0,0 2-2 16,1 3-4-16,-1 3 4 0,-4 2-7 15,3 4-3-15,-4 2-1 0,3 0-2 0,-3 7 1 16,-3 4-1-16,-1 1-1 0,-2 6-1 0,-2 5 2 0,-4 4 4 16,-2 2 3-16,-4 2 7 0,-4 2 0 15,-1 1 3-15,-4 1-2 0,-4-2-3 0,-4-2-2 16,0-2 0-16,-6-2 0 0,3 0 1 0,-4-2 0 16,-2-2 0-16,0 1-2 0,-2-5-1 15,1 3 0-15,2-5-2 0,3 1-2 0,-1-4-7 16,1-1-6-16,6-4-13 0,0-3-24 0,2-1-33 15,5-3-52-15,-2-1-86 0,5-1-166 0,-2 1-458 16,2-1-738-16</inkml:trace>
  <inkml:trace contextRef="#ctx0" brushRef="#br0" timeOffset="802736.9506">16921 5830 2560 0,'0'0'88'16,"0"0"29"-16,0 0 15 0,0 0 17 0,0 0 5 16,0 0-26-16,0 0-25 0,0 0-20 0,0 0-14 15,0 0-16-15,0 0-15 0,0 0-16 16,0 0-10-16,0 0-7 0,5-98-6 0,-5 105-1 15,0 1 1-15,0 8 3 0,0 7 5 0,-2 7-1 16,-2 6 7-16,-1 4 0 0,-2 4 0 0,-2 5 5 16,0 2-2-16,-3 3 0 0,0 0 3 15,0 0-3-15,2-2-4 0,1-3-3 0,1-2-3 16,3-5-3-16,2-2 3 0,-1-2 0 0,3-5-1 16,1-5 8-16,0-5-8 0,0-3-3 0,0-4 0 15,1-3-4-15,1-4 3 0,1-3-1 0,-2-2 1 16,0-2-6-16,0-2 5 0,-1 0 0 15,0 0 0-15,1-3 0 0,2 0-15 0,0-5-17 16,1-4-20-16,0-5-26 0,2-6-30 16,4-6-31-16,2-5-57 0,2-3-106 0,-4 6-289 0,-4 11-1050 15</inkml:trace>
  <inkml:trace contextRef="#ctx0" brushRef="#br0" timeOffset="803120.0503">17462 5520 2609 0,'0'0'213'0,"0"0"-52"16,0 0-42-16,0 0-10 0,0 0-9 0,0 0-22 15,0 0-25-15,0 0-18 0,0 0-11 16,0 0-2-16,0 0 0 0,0 0 1 0,-132 85 2 16,113-54 1-16,3 4-4 0,-1 2-1 0,-1 2-3 15,5 2-4-15,-2 3 4 0,1 2 1 16,-3 3 2-16,1 1 4 0,-2 1-2 0,0-1 0 15,-2-1 2-15,3-2 0 0,0-3-4 0,0-5-1 16,4-4-8-16,2-5-6 0,1-2 4 0,3-4-2 16,4-2 0-16,1-5-3 0,2-1-3 15,0 0 1-15,3-5 1 0,2-1 9 0,3-1-6 16,2 0 1-16,1-4 2 0,6 0-8 0,0-2 9 16,2-3 2-16,6 0-2 0,3-1 8 0,1-6-10 15,5-2-4-15,0-1 1 0,2-1-1 0,-2-1-4 16,-3 0-1-16,-3 2-2 0,-5 1-13 15,-4 0 12-15,-1 2-4 0,-6 2-3 0,-1 1-4 16,-2-1-17-16,-4 2-19 0,-1 0-19 0,-3 1-14 16,-1 1-19-16,0-1-28 0,-3 0-73 0,0 1-202 15,0 0-1316-15</inkml:trace>
  <inkml:trace contextRef="#ctx0" brushRef="#br0" timeOffset="803491.282">17782 5673 3074 0,'0'0'101'0,"0"0"3"16,0 0-1-16,0 0-2 0,0 0-2 0,0 0-18 16,0 0-23-16,0 0-22 0,0 0-7 15,0 0-18-15,0 0-7 0,0 0-3 0,0 0-4 0,-41-10 5 16,34 27 1-16,-4 7 2 0,-4 4-5 0,2 3 6 15,-5 3 0-15,0 4 2 0,-1 0 10 16,-1 4-11-16,3 2 2 0,-2-1-3 0,1-2-7 16,6 0 7-16,1-1 1 0,0-3 1 15,4-3 0-15,4-7-4 0,3-3-2 0,0-3-2 0,0-2 5 16,6-5-5-16,1 2-1 0,4-4 3 16,2 0-5-16,2-3 5 0,2-2 2 0,2-4-2 15,3-2 4-15,0-1 2 0,2-2-2 0,4-6-1 16,1-2-1-16,0-2-6 0,-3-1-4 15,2 0-6-15,-6-1-10 0,1 0-6 0,-3 1-9 16,-3-1-10-16,-3 3-12 0,-5 0-20 0,-3 2-22 16,-4-1-40-16,-2 1-61 0,0 0-137 0,-4 2-361 15,0 3-940-15</inkml:trace>
  <inkml:trace contextRef="#ctx0" brushRef="#br0" timeOffset="803703.9784">17657 6115 2529 0,'0'0'208'15,"0"0"-36"-15,0 0-34 0,0 0-7 16,0 0-8-16,0 0-15 0,0 0-25 0,0 0-25 16,0 0-10-16,0 0-5 0,0 0-6 0,0 0 1 15,127-60-6-15,-99 51-3 0,2 1-6 16,1 0-8-16,0-1-5 0,-1 1-5 0,0 0-3 0,-3 1-5 16,-3 1 2-16,-2 0-4 0,-4 2-4 15,-1-1-6-15,-6 1-12 0,-3 1-17 0,-2 1-27 16,-3 1-36-16,-3-1-56 0,0 0-96 15,0 2-360-15,-2 0-1072 0</inkml:trace>
  <inkml:trace contextRef="#ctx0" brushRef="#br0" timeOffset="804494.9207">13783 6381 710 0,'0'0'212'0,"0"0"-255"0,0 0-45 0,0 0-63 0,0 0-146 15,0 0-46-15</inkml:trace>
  <inkml:trace contextRef="#ctx0" brushRef="#br0" timeOffset="804913.0738">14453 4943 2312 0,'0'0'15'16,"0"0"30"-16,0 0 11 0,0 0 39 0,0 0 45 16,0 0 21-16,0 0-26 0,0 0-46 0,0 0-53 15,0 0-42-15,0 0-6 0,0 0 11 0,0 0 8 16,0 0 15-16,-78 132 3 0,42-52-2 0,-3 10 2 16,-5 10 5-16,0 9 2 0,-4 12 14 15,-4 7 8-15,0 8 1 0,-2 6 3 0,-4-1-7 0,2 0-1 16,1-7-7-16,5-5-5 0,5-9-6 0,0-9-10 15,5-8-1-15,3-7-1 0,1-11-8 16,5-8 3-16,2-6-3 0,5-8-3 0,5-9-3 16,0-7-3-16,7-6 0 0,1-7-4 0,2-6 0 15,6-8-5-15,0-5-9 0,1-6-7 16,2-3-18-16,0-5-18 0,2-1-28 0,3-3-20 16,1-6-28-16,5-5-50 0,3-10-118 0,-2 5-376 15,-2 3-955-15</inkml:trace>
  <inkml:trace contextRef="#ctx0" brushRef="#br0" timeOffset="851762.0706">19991 3627 2835 0,'0'0'52'0,"0"0"-11"0,0 0-22 0,0 0-9 16,0 0-11-16,0 0-1 0,0 0-3 0,0 0-7 15,0 0-6-15,0 0-10 0,0 0-6 16,0 0 2-16,9-36 13 0,3 54 11 16,2 8 11-16,6 8 5 0,0 10-5 0,0 10 2 0,3 11 2 15,2 10 2-15,0 13 2 0,0 11 7 16,0 10 1-16,3 12-3 0,-4 10 4 0,3 9-4 0,-2 6 2 16,2 5 6-16,-1 4-4 0,3 3 4 15,0 2 3-15,3 3-1 0,-1 1 15 0,1 3 6 16,1 3 2-16,-1 3 9 0,1-1-9 0,1 1-5 15,-1-6-1-15,-2-5-9 0,-3-4-1 0,0-6-7 16,-2 0-9-16,-5-1-5 0,0-4-2 0,-3-2-2 16,-4-2 1-16,0-6 0 15,0-4-3-15,-3-3-3 0,0-4-3 0,1-6-2 0,0-5 0 16,2-6 2-16,-3-3 0 0,-1-7-5 0,2-4 5 16,-2-2-6-16,-1-8-1 0,-2-1 5 15,-3-8-3-15,-3-7 2 0,-1-4-2 0,0-5 4 16,-1-7-3-16,-9-4 2 0,0-2 5 0,-1-6-8 15,-4-4 3-15,0-6 3 0,2-5-2 16,-3-4 6-16,2-4-1 0,0-7-7 0,-1-3-6 16,3-4-12-16,-5-4-16 0,4 0-21 0,-5-8-26 15,3-4-37-15,-2-5-59 0,0-6-114 0,3-4-215 16,4 4-467-16,2 5-263 0</inkml:trace>
  <inkml:trace contextRef="#ctx0" brushRef="#br0" timeOffset="852675.7837">21281 3898 2171 0,'0'0'33'0,"0"0"15"0,0 0 17 15,0 0 17-15,0 0 14 0,0 0-16 0,0 0-44 16,0 0-43-16,0 0-47 0,0 0-3 0,0 0 14 15,0 0 25-15,-17 57 39 0,23-17 8 0,0 7-5 16,2 4-7-16,0 2-7 0,3 4 0 0,-3 0-1 16,2 0 4-16,0-1 6 0,0-5-5 0,-2-2 4 15,4-4-5-15,-1-5-6 0,-1-5 4 16,4-4 1-16,-3-5-1 0,0-4 3 0,4-5 7 16,-2-4 7-16,1-4 17 0,2-3 21 0,-2-3 7 15,4-3 10-15,2-6-5 0,2-5-11 16,0-5-12-16,6-4-15 0,-5-4-6 0,2-2-7 0,-4-4 0 15,-6 0-7-15,0-5 3 0,-7 0 0 16,-4-2-3-16,-4-3 2 0,-1 0-8 16,-7 0-5-16,-5 0-3 0,-2 0-5 0,-1 3-1 0,-1 1-2 15,-1 4-6-15,4 1-5 0,-2 6-10 16,4 3-7-16,2 3-16 0,6 3-27 0,2 2-42 16,2 3-55-16,6 2-79 0,11 2-108 0,4 2-156 15,-5 4-345-15,-1 0-151 0</inkml:trace>
  <inkml:trace contextRef="#ctx0" brushRef="#br0" timeOffset="853044.7584">21970 4018 3264 0,'0'0'10'0,"0"0"-1"0,0 0 13 15,0 0 10-15,0 0-1 0,0 0-11 0,0 0-20 16,0 0-11-16,0 0-1 0,0 0 0 0,47-117 5 16,-12 104 5-16,5-1-2 0,5 2 3 15,-1 0 1-15,3 0 0 0,-5 5-1 0,-3 0-1 16,-6 1 0-16,-5 1 1 0,-6 2 3 0,-6 0-1 16,-5 2-2-16,-6 1-1 0,-3 0-7 15,1 0-3-15,-3 4-7 0,0 3 3 0,0 6 8 16,0 7 6-16,0 8 10 0,-4 7 1 0,1 7 0 15,-3 3-3-15,2 1 1 0,-4 2-3 0,3 0-6 16,-1 1 8-16,0 0 0 0,2-2-1 0,2 0 8 16,1-5-9-16,1-1-2 0,0-2 4 15,0-4-3-15,1-2 1 0,2-1 1 0,4-6-2 0,-1-2-6 16,1-1 3-16,3-4-4 0,0-3-10 16,0-2-17-16,6-3-50 0,-3-4-73 0,1-3-145 15,0-2-352-15,-4-2-982 0</inkml:trace>
  <inkml:trace contextRef="#ctx0" brushRef="#br0" timeOffset="853263.7774">22766 3899 3017 0,'0'0'46'0,"0"0"-20"0,0 0-18 0,0 0-4 15,0 0 1-15,0 0-7 0,0 0 0 16,0 0-3-16,0 0 0 0,0 0 8 0,0 0-3 15,3 146 5-15,3-106 1 0,-1 0-1 0,2-1-1 16,-2 0 0-16,3-1-2 0,1 0 3 0,-1-3 6 16,0-1-5-16,-3-3-6 0,4-4-11 0,-6-1-36 15,2-2-40-15,-2-5-78 0,-3-3-137 0,0-5-281 16,1-6-880-16</inkml:trace>
  <inkml:trace contextRef="#ctx0" brushRef="#br0" timeOffset="853429.0421">22771 3616 2244 0,'0'0'53'15,"0"0"-68"-15,0 0-14 0,0 0 3 16,0 0-9-16,0 0-62 0,0 0-88 0,0 0-5 16,0 0 13-16,0 0 45 0,0 0 40 0,0 0-125 15,0 0-288-15,0 0-92 0</inkml:trace>
  <inkml:trace contextRef="#ctx0" brushRef="#br0" timeOffset="853664.7455">23234 3643 445 0,'0'0'751'16,"0"0"-253"-16,0 0-165 0,0 0-137 0,0 0-73 15,0 0-52-15,0 0-28 0,0 0-1 0,0 0 14 16,0 0 25-16,0 0 8 0,-41 144-6 0,30-100-20 16,0 2-12-16,1 3-10 0,2 2-9 15,1-2-8-15,3 3-1 0,-1-4-1 0,5 0-3 16,0-4 6-16,4-1-5 0,2-2-1 0,2-4 4 15,2-3-3-15,1-4 4 0,4-3-1 16,1-2 3-16,3-4 2 0,2-1 5 0,5-4 3 16,-2-1-2-16,4-6 0 0,0-3-1 0,0-4-4 15,2-2-6-15,1 0-6 0,3-7-8 0,-3-3-6 16,-1-4-6-16,-5-1-9 0,0-2-12 16,-8-1-27-16,-1-1-42 0,-6-2-72 0,-5 0-138 15,1 4-362-15,-5 6-998 0</inkml:trace>
  <inkml:trace contextRef="#ctx0" brushRef="#br0" timeOffset="853891.5138">23747 3728 2986 0,'0'0'22'0,"0"0"-24"15,0 0-22-15,0 0 3 0,0 0 11 0,0 0 13 16,0 0 19-16,0 0 4 0,0 0 5 0,27 139 3 15,-19-97-6-15,2 2-6 0,0 2-5 0,0-2-8 16,1 1-1-16,-2-2 2 0,-3-1-2 16,2-4-1-16,0-3 1 0,-3-2-4 0,2-6-3 15,-3-3-8-15,1-5-24 0,-3-4-41 0,-1-3-74 16,1-4-146-16,0-3-346 0,-2-4-959 0</inkml:trace>
  <inkml:trace contextRef="#ctx0" brushRef="#br0" timeOffset="854049.6663">23812 3424 1524 0,'0'0'903'15,"0"0"-866"-15,0 0-5 0,0 0-7 0,0 0-12 16,0 0-24-16,0 0-61 0,0 0-86 0,0 0-4 16,0 0 23-16,0 0 57 0,0 0 56 0,0 0-149 15,0 0-525-15,65-5-309 0</inkml:trace>
  <inkml:trace contextRef="#ctx0" brushRef="#br0" timeOffset="854350.6244">24168 3578 3091 0,'0'0'78'0,"0"0"6"0,0 0 0 16,0 0 9-16,0 0 2 0,0 0-10 0,0 0-21 15,0 0-18-15,0 0-16 0,0 0-9 16,0 0-8-16,0 0-6 0,0 0 1 0,129-112-6 15,-99 112-2-15,5 1 1 0,4 6-4 16,2 3 4-16,0 0-1 0,-1 4 0 0,0 2-6 16,-5 3 2-16,-1 2 0 0,-3 6-3 0,-4-1 4 15,-4 5-4-15,-5-1 0 0,-2 5 5 0,-6 0-2 16,-6 1 1-16,1 1 2 0,-5 0-3 0,0 0 4 16,-4 0 1-16,1-3 2 0,-4-1 0 15,4-5 0-15,-5-1-2 0,5-3-2 0,0-2 1 16,-2-3-1-16,4-1 2 0,0-3-1 15,0-3 0-15,1 1-1 0,0-2 0 0,1 1-8 0,1-1-28 16,3-4-45-16,0 0-74 0,2-1-121 0,-3-3-423 16,-1-1-1030-16</inkml:trace>
  <inkml:trace contextRef="#ctx0" brushRef="#br0" timeOffset="854800.1137">25061 3395 3110 0,'0'0'53'0,"0"0"15"0,0 0 11 15,0 0-2-15,0 0-5 0,0 0-24 0,0 0-27 16,0 0-15-16,0 0-17 0,0 0-12 0,0 0 4 16,0 0 2-16,0 0 12 0,2 66 10 0,3-35 1 15,2 2-4-15,4-1 0 0,-1 2-1 16,2-4-2-16,3-2 2 0,-2-2 4 0,5-2-1 15,-2-2 0-15,2-4 4 0,0 0-3 16,2-6 5-16,0-1 5 0,-2-4-2 0,0-4 7 16,-1-2-1-16,4-1 3 0,2-2 1 0,1-6 0 15,-1-2-2-15,3-4-3 0,-3-2 2 0,-1-3 1 16,-3-2 0-16,-1-3 2 0,-4-3 0 0,2-5-4 16,-3-2-5-16,1-4-7 0,-4 1-4 0,0 2-1 15,-1 4 3-15,-3 9 4 0,-3 6 1 16,-2 5 0-16,-1 6 0 0,0 4-2 0,0 1-7 15,0 0-7-15,0 0-11 0,0 4-13 0,-1 5 0 16,-3 9 8-16,-4 8 10 0,-3 10 16 0,-2 5 3 16,-1 5-3-16,3 0-2 0,0 1-1 15,0-3 0-15,0 0-1 0,1-2 0 0,-1 2 0 16,2-1 0-16,0-2 0 0,-1-3 0 0,1-1 2 16,3-1 0-16,0-2-4 0,-2 2 2 0,4-1-3 15,-2 1-41-15,1 1-78 0,-1-9-185 16,3-9-1503-16</inkml:trace>
  <inkml:trace contextRef="#ctx0" brushRef="#br0" timeOffset="855612.9343">22037 5800 1455 0,'0'0'267'0,"0"0"11"15,0 0-61-15,0 0-16 0,0 0-22 0,0 0-46 16,-77-116-47-16,66 114-38 0,-2 2-26 0,-1 3-19 15,-5 9-3-15,-2 5-2 0,-6 8 2 0,-1 7 9 16,-3 8-3-16,0 8 1 0,-1 3 1 16,1 7-2-16,1-1 2 0,4 1 2 0,2 0-2 15,7-6-4-15,2-3-1 0,7-3-1 0,6-8 1 16,2-4 4-16,5-1-1 0,8-6 0 0,2-1 3 16,4-6 3-16,8-3 8 0,2-9 2 0,3-4 2 15,2-4-4-15,5-7-1 0,0-10 0 16,3-5-2-16,1-7 1 0,4-2-5 0,-3-5-4 15,2-2 2-15,-5-4-3 0,-4-3 1 0,-2-4 4 16,-5-2 0-16,-6-4 0 0,-6-1 0 16,-5 0-4-16,-4-5-1 0,-9 3 0 0,0 2-4 15,-11 2-2-15,-4 8 2 0,-4 8-8 16,-4 7 2-16,-2 9-3 0,-3 7-3 0,-1 6 1 0,2 6-2 16,-3 3 1-16,-1 7 1 0,1 7 6 15,0 4-5-15,3 7 0 0,5 4-3 0,3 4-7 16,6 2 4-16,3 4 3 0,4 0-1 0,6 1 8 15,1 1 1-15,8-2 0 0,8 0 2 0,3-2 2 16,4-2-1-16,7-3 3 0,8 1 0 16,2-3-3-16,5 0 2 0,1-5-2 0,4-2-1 0,0-2 1 15,0-3-2-15,-3 3 0 0,-1-3-1 16,-6 0 2-16,-7 0-1 0,-5-2-2 0,-8 0-2 16,-10 0-5-16,-5 0 3 0,-6 1 3 15,-6 0 4-15,-8 3 5 0,-11-1 1 0,-3 0-2 16,-7 0-1-16,-4 1-3 0,-3-4 1 0,1 0 0 15,-2-1-1-15,1-3 3 0,3-3-8 16,2-2-5-16,7-2-19 0,5-5-35 0,4 0-43 16,5 0-65-16,6-7-89 0,5-5-145 0,1 2-289 15,4 2-776-15</inkml:trace>
  <inkml:trace contextRef="#ctx0" brushRef="#br0" timeOffset="856079.9453">22420 5707 1420 0,'0'0'743'0,"0"0"-512"0,0 0-63 15,0 0-40-15,0 0-2 0,0 0 0 0,0 0-22 16,89-116-30-16,-87 116-30 0,0 0-22 0,0 6-11 16,2 1-2-16,2 5 1 0,3 4 3 15,-1 6 6-15,-2 2-4 0,1 5 1 0,2 3 2 16,-6 2-3-16,3 2 3 0,-4 2-1 0,-1 1-1 16,-1 0-2-16,0 3-4 0,0-2 2 0,-3-1-2 15,-3 0 1-15,3-2 2 16,-4 1-1-16,4-3-1 0,0-4-1 0,-1-4-2 0,3-3 0 15,1-5 1-15,0-2 1 0,2-2-1 0,5-2 2 16,1-4 2-16,-1 1 2 0,1-2 5 0,2-2 0 16,0-1 0-16,0-1-1 0,-1-3-1 0,1 0-3 15,-1-1-1-15,-1 0 0 0,1 0-1 16,-4 0 0-16,4 0 0 0,0 0-1 16,1-2 2-16,0-3-1 0,2-1-1 0,4-1-2 0,-2-2-4 15,7-1-1-15,0-3-3 0,-1-2 2 16,5 1-1-16,-3-1-2 0,0-1-1 0,-3-1 1 15,0-3 1-15,-4-1-1 0,3-4 3 0,-6-4-2 16,1-3 0-16,0-5-1 0,-4-3 0 0,-2-3 1 16,1-1-2-16,-5-3-1 0,1 0-1 0,-3 1 1 15,-1 1 0-15,0 5-1 0,-1 4 1 16,-4 6-5-16,2 6 0 0,-3 6 2 0,2 3-4 16,-3 5-4-16,4 3-4 0,1 6-11 0,-2 1-8 15,2 0-7-15,1 0-11 0,-2 5-10 0,-3 7-14 16,3 3-26-16,-4 3-38 0,6 1-75 15,1 4-172-15,2-7-598 0,4-6-626 0</inkml:trace>
  <inkml:trace contextRef="#ctx0" brushRef="#br0" timeOffset="856552.6907">23450 5531 2911 0,'0'0'71'15,"0"0"-17"-15,0 0 12 0,0 0 23 0,0 0 12 16,0 0-7-16,0 0-29 0,0 0-26 0,0 0-16 16,0 0-20-16,0 0-16 0,0 0-6 15,0 0 0-15,0 0 7 0,-54 29 12 0,43 8 1 16,0 1 0-16,1 4 1 0,-1 1 1 0,-2 3-1 16,1-2 0-16,2-1 0 0,-1-1-2 0,-1-1 3 15,0-2-4-15,3-5 5 0,-1-4-2 16,2-3 1-16,1-5 4 0,5-4-6 0,-1-6 1 15,2-2 0-15,0-3-3 0,1-4 8 0,0-3 3 16,0 0 6-16,0 0 7 0,1 0 11 0,0-2 8 16,1-5 1-16,0-4-4 0,3-7-18 15,-1-5-10-15,2-5-8 0,0-4-3 0,1-3 5 16,0-4-1-16,-1-2 0 0,1-4-1 0,1-2 1 16,-3-3-1-16,3-1 1 0,0 3 1 0,-2 2-4 15,1 6 0-15,1 10-1 0,-4 6-3 16,1 10 4-16,-2 6-2 0,-3 6-2 0,0 1-3 15,1 1-8-15,1 0-11 0,3 4 0 0,0 6 4 0,8 5 7 16,1 7 11-16,2 5 1 0,1 6-1 16,2 5 2-16,3 2 2 0,3 2 1 0,-1 1-4 15,3-2 3-15,-3 0 0 0,4-2-1 0,0-2 5 16,-2-2-5-16,3-1-1 0,-2-4-3 16,-3-4-9-16,-4-2-8 0,-1-2-25 0,-6-3-36 15,-3-1-52-15,-3-2-87 0,-7-1-187 0,0-4-799 16,-1-5-315-16</inkml:trace>
  <inkml:trace contextRef="#ctx0" brushRef="#br0" timeOffset="857018.5454">23032 5945 2925 0,'0'0'56'0,"0"0"-10"16,0 0-15-16,0 0-7 0,0 0-1 0,0 0 0 0,0 0-9 15,55-129 1-15,-16 104 0 0,9-3-2 0,5-1 1 16,8-1-1-16,6 0 1 0,-2 1-5 16,4 0 4-16,-6 1 1 0,-2 3-1 0,-10 3 4 15,-2 4-6-15,-11 2 0 0,-7 5 4 0,-9 3 8 16,-7 0 11-16,-6 3 10 0,-3 3 5 0,-5 2-2 16,-1 0-6-16,0 0-11 0,0 0-14 15,0 1-8-15,-1 2-18 0,-1 2-10 0,-2 4 4 16,2 4 0-16,-1 8 9 0,-4 4 9 0,2 6-1 15,-1 3-1-15,-2 0 1 0,4 2 1 16,-4 1 1-16,5 1 4 0,-2-3-4 0,3 1-2 16,1-2-1-16,1-4-5 0,0 0 6 0,1-2 3 15,6-3 2-15,-2-1 0 0,4-5 2 16,1-1 0-16,0 0 3 0,6-4 2 0,-2 0 2 16,7-1 2-16,0-2-1 0,7-4 4 0,3-2 0 15,1-4 1-15,6-1-1 0,-2 0-1 16,1-5-3-16,2-5-2 0,0 1-3 0,-5-3 2 15,-3-1-7-15,-1 3-1 0,-6-3-1 0,-2 1-7 0,-2-2 6 16,-5 3-1-16,-1 0-3 0,-3 1 2 16,-5 2-6-16,0 1-4 0,-4 0-11 15,-2 0-16-15,0 0-25 0,0-2-36 0,-3 0-52 0,-4 1-96 16,0 1-249-16,5 4-1224 0</inkml:trace>
  <inkml:trace contextRef="#ctx0" brushRef="#br0" timeOffset="857264.9989">24305 5548 3223 0,'0'0'58'0,"0"0"-20"16,0 0-12-16,0 0 2 0,0 0 3 0,0 0 9 15,0 0-7-15,0 0-12 0,0 0 1 0,0 0-8 16,0 0 2-16,0 0 2 0,0 0-1 15,41 94-2-15,-27-66-4 0,-2 1-3 0,1 0-7 0,-3 2 6 16,1-4-2-16,-1 0-1 0,-1-4 3 16,-2 1-7-16,-3-2-5 0,2-2-14 0,-4-1-28 15,-2-2-55-15,0-3-87 0,-3-1-178 0,-3-7-654 16,3-1-659-16</inkml:trace>
  <inkml:trace contextRef="#ctx0" brushRef="#br0" timeOffset="857427.5662">24272 5177 2278 0,'0'0'20'0,"0"0"-14"16,0 0-32-16,0 0-67 0,0 0-19 0,0 0-12 16,0 0 18-16,0 0 36 0,0 0-23 15,0 0-100-15,0 0-361 0,128 16-379 0</inkml:trace>
  <inkml:trace contextRef="#ctx0" brushRef="#br0" timeOffset="857755.1403">24564 5350 2546 0,'0'0'222'16,"0"0"-33"-16,0 0-10 0,0 0-25 0,0 0-28 16,0 0-36-16,0 0-21 0,0 0-12 0,0 0-13 15,0 0-5-15,0 0-8 0,0 0-3 16,0 0-2-16,78-87-5 0,-64 82-3 0,-1 0-3 15,3 1 1-15,-1-1-1 0,2 0-2 0,-3 2-2 16,4-1-7-16,-1 2 4 0,1 2-4 16,-1 0-1-16,2 0 3 0,-2 0-4 0,-2 5-2 15,3 2 2-15,-5 3 0 0,4-1-2 16,-4 4-2-16,0 0 1 0,1 4-5 0,-2 2 4 0,0 3-1 16,-2 3 0-16,-1 2 3 0,-1 3-1 15,-1 1 2-15,0 2-1 0,-1-1 2 0,-3-2-1 16,3 2-2-16,-2-1 1 0,-2-1-7 0,2-1 7 15,-1-1-1-15,-2 0 1 0,0-3 4 0,0-1-6 16,1-2-1-16,0-1-4 0,-2-3-8 0,0 0-12 16,0-5-19-16,0 0-25 0,0-4-35 15,0-3-46-15,0-3-66 0,2-3-136 0,0 0-495 0,-1 0-820 16</inkml:trace>
  <inkml:trace contextRef="#ctx0" brushRef="#br0" timeOffset="858185.5361">25234 5127 2554 0,'0'0'120'15,"0"0"-14"-15,0 0-31 0,0 0-21 16,0 0-24-16,0 0-28 0,0 0-11 0,0 0 3 0,0 0 9 16,0 0 13-16,0 0-1 0,0 0-1 0,-16 132 1 15,16-106-2-15,5 1 2 0,0-2 5 16,4-1 7-16,2 0 4 0,-1-2 2 0,2-2 0 15,4-2 0-15,-3-3 5 0,7-3 5 0,0 0 6 16,1-5 4-16,3-5-3 0,2 0-7 0,-1-2-12 16,1-4-7-16,-5-5-4 0,2-5 1 0,-2-1 4 15,-2-2 1-15,-1-4 3 0,-1-4 2 16,-4-4-6-16,-2-4-5 0,-1-3-3 0,-1-3-1 16,-2-1-4-16,-3-3 0 0,2 3 0 15,-4 3-3-15,-1 5 3 0,-1 7 0 0,0 7 1 16,0 7 5-16,0 4-7 0,0 5-8 0,0 2-6 15,0 0-22-15,-1 0-6 0,-1 7-10 0,-4 6 4 16,-1 8 16-16,-3 8 10 0,-3 7 14 16,1 7 0-16,1 1-1 0,0 1-2 0,3 1 1 15,2 0 1-15,2 1-1 0,2-1 0 0,1-2 1 16,1 0-1-16,0-5 2 0,0-2-1 0,0-1 0 16,2-1 0-16,2-3-3 0,-3 0-2 0,2-5-12 15,-3-1-45-15,0 0-86 0,-3-9-189 16,0-4-1444-16</inkml:trace>
  <inkml:trace contextRef="#ctx0" brushRef="#br0" timeOffset="859407.5779">21925 7789 1795 0,'0'0'668'15,"0"0"-661"-15,0 0-12 0,40-145 2 0,-27 111 11 16,0 6 15-16,-5 3 12 0,0 8 19 15,-5 5 26-15,-1 5 20 0,-2 3 10 0,0 3-16 16,-5 1-36-16,-4 0-33 0,-1 3-27 0,-5 7-9 16,-7 7 1-16,-4 7 5 15,-6 7 6-15,-4 4 3 0,1 5 7 0,-4 1 6 0,3 0 5 16,1-1 1-16,5 1-1 0,6 1-2 0,4-1-5 16,3 0 0-16,7-2-4 0,4-1-4 0,6-2 3 15,0-1-5-15,8-3 1 0,7-3-1 16,3-4 1-16,6-1 3 0,0-5 0 0,8-5 0 15,4-1 0-15,-2-8 2 0,4-3 3 0,0-2 1 16,3-10 1-16,0-5-4 0,1-4-2 16,1-7 0-16,2-3-2 0,-3-4 2 0,-2 0-4 15,-6-2-2-15,-4-1 0 0,-10 0 2 0,-2-2 3 16,-11 0 2-16,-4-3 0 0,-3-2-5 0,-8 0 1 16,-4 1-1-16,-6 0 0 0,-1 4 3 15,-4 6 0-15,-1 4-1 0,-1 6-1 0,-1 5-2 0,2 4-2 16,0 5-2-16,-3 5-1 0,3 3-5 0,-2 0 1 15,4 4 0-15,-3 7-1 0,1 3 3 16,3 4-3-16,2 2-2 0,4 2 0 0,4 2 0 16,3 0-1-16,1 2 1 0,6-1-1 0,1-1 0 15,8 2 1-15,2-3 4 0,2 0-3 0,8 0 3 16,1-2 1-16,1-1-2 0,6-1 3 16,3 2 1-16,-1 0 1 0,2-1 2 0,3 1 1 15,-2 1-2-15,0-1-1 0,-3 1 0 0,-2-1-2 16,-5 2 6-16,-1-2-5 0,-4 2-1 15,-1-1 0-15,-6 1-7 0,-2-1 9 0,-5-1-1 16,-2 1 1-16,-2-2 1 0,0 0-6 0,-2-1 2 16,-6 1-2-16,-2-2-1 0,0 0-1 15,-1-3-5-15,-2-3-3 0,-3 0-7 0,2-6 3 16,-3 0-5-16,1-3-11 0,-1-3-19 0,1-1-57 16,2-8-99-16,4 2-254 0,5 1-1161 0</inkml:trace>
  <inkml:trace contextRef="#ctx0" brushRef="#br0" timeOffset="859763.0589">22462 7483 3150 0,'0'0'29'0,"0"0"-20"0,0 0-15 16,0 0 4-16,0 0 5 0,0 0 4 15,0 0-4-15,0 0-12 0,0 0 3 0,0 0 1 16,0 0 8-16,0 0 7 0,0 0-1 15,34 152-2-15,-18-109-3 0,-4 1 0 0,1 0 1 16,2-1-1-16,-1 0 5 0,-2 1-4 0,5-5 1 16,-5-2 1-16,4-3-2 0,-3-5 5 15,0-2-2-15,4-4 0 0,-2-5 1 0,2-2 2 16,-1-6 7-16,-2-3 5 0,3-3 9 0,-3-4-3 16,5 0 1-16,-1-5 1 0,2-4-5 0,1-4 2 15,0-5-6-15,2-3-3 0,-2-2-3 0,-2-1 0 16,1-3 1-16,-7-2-1 0,1 0 6 15,-9-7-8-15,1 1-3 0,-5-4-6 0,-1-1-6 0,-6-1 2 16,0-1-3-16,-5 2-1 16,-2 2-7-16,1 4-3 0,1 5-7 0,-1 5-10 0,2 5-14 15,0 4-32-15,2 5-47 0,3 4-94 0,0 3-218 16,3 3-637-16,-1 0-555 0</inkml:trace>
  <inkml:trace contextRef="#ctx0" brushRef="#br0" timeOffset="860380.0525">23085 7638 1457 0,'0'0'747'15,"0"0"-960"-15,0 0-19 0,0 0 46 0,0 0 114 16,-62-137 158-16,57 115 77 0,0 1 45 16,4 2 20-16,0 1-10 0,1 1-30 0,0 3-44 15,2 2-40-15,4 2-34 0,-1 1-23 16,2 3-11-16,-2 0 1 0,2 2-1 0,-1 1-2 0,-2 2 2 16,-2 1-16-16,-1 0-7 0,-1 0-11 15,3 3-5-15,-2 7 2 0,1 6 3 0,-1 6 8 16,0 6-1-16,0 6 5 0,-1 2-1 15,0 3 0-15,0 1 6 0,0 0-10 0,-1-1 2 16,0-2-1-16,-1-3-2 0,-3-2 4 0,3-4-1 16,-3-2 0-16,0-3-2 0,3-4 2 0,-1 0-1 15,-1-6 0-15,2-2 2 0,2-3-5 0,-1-2-1 16,0-4 0-16,1 0 3 0,0-2 12 16,0 0 8-16,0 0 15 0,0 0 5 0,0 0 5 15,0-3 2-15,0-4-11 0,2-4-5 0,0-7-21 16,4-6-12-16,-3-4-5 0,4-3-6 15,1-3 7-15,-3-4-1 0,3-3 0 0,-1-1-2 16,-1-1 1-16,2 2 1 0,-1 2 2 0,-2 3 4 16,4 4-7-16,-1 4-1 0,-4 4-2 15,4 5-1-15,-2 4 2 0,-1 4 1 0,-3 4 0 0,3 2-5 16,-3 3 1-16,-1 1-5 0,2 1-4 0,3 0 3 16,1 7-9-16,5 2 3 0,1 6 5 15,7 5-2-15,1 5 9 0,0 3 1 16,6 3 1-16,2 2 3 0,-3 2-1 0,4 1 0 15,1 1 0-15,-1-3 5 0,1 0-5 0,-2-2 0 16,0-3-3-16,-6-1-3 0,1-2 3 0,-7-2-9 16,-1 0-21-16,-5-3-35 0,-3 2-47 0,-4-4-64 15,-2-1-113-15,-2-4-356 0,0-4-1027 0</inkml:trace>
  <inkml:trace contextRef="#ctx0" brushRef="#br0" timeOffset="861483.2287">23033 7757 3020 0,'0'0'39'0,"0"0"-6"0,0 0-15 16,0 0 2-16,0 0 4 0,0 0-3 16,0 0-9-16,0 0-10 0,0 0-2 0,53-129 6 15,-13 107 0-15,10 1 5 0,2-1 0 0,9 2-1 16,0-2 0-16,3 1-4 0,-6 0-1 0,0-1 0 15,-6 1-2-15,-4-1 1 0,-5-2-2 16,-6 2 3-16,-5 0 1 0,-7 1 5 0,-2 3 3 0,-8 1 4 16,-5 4 10-16,-4 1 3 0,-4 3 2 15,-2 0 1-15,0 1-5 0,0 2-3 0,-6 0-2 16,4 1-3-16,-1 1-3 0,-2 3-1 0,4-1-2 16,0 1 0-16,0 0 3 0,1 1-9 15,0 0-2-15,0 0-2 0,0 0-3 0,0 0 5 16,0 0-2-16,0 0-1 0,0 0-4 0,0 0 2 15,0 0-2-15,1 0 0 0,-1 0 5 16,0 1-14-16,0 3 0 0,0 6 0 0,1 4-2 16,0 6 10-16,3 4 2 0,-1 4-1 0,-1 3-2 15,5 2 2-15,-3 3 0 0,4 1 2 0,-1 0 0 16,-1 0-2-16,3 2 0 0,0 1 0 16,-1-3-2-16,-2-1 3 0,1-4-1 0,0-5 0 15,-3 0-2-15,3-7 5 0,-4-1-1 0,2-4 0 16,-1-4 3-16,-3-3-2 0,0-4 0 0,0-1 0 15,-1-3 4-15,0 0 9 0,0 0 10 16,0 0 12-16,0 0 5 0,0-7 2 0,0-1-12 16,-2-6-10-16,-3-7-11 0,-1-2-9 0,-3-5 0 15,0-5-1-15,-2-2-1 0,1-4 1 0,1-4 1 16,1-3-2-16,0-1-1 0,1-3 0 0,-1 2-3 16,5 0 3-16,-3 6 7 0,2 6-7 0,3 8 0 15,-1 6-2-15,1 6-5 0,1 8 6 16,0 2-2-16,0 5-5 0,0 0-9 0,0 1-12 15,0 2-5-15,2 5 4 0,2 6 9 0,5 5 10 16,1 5 7-16,1 2 0 0,6 4 1 0,-3 1 1 16,5 1 2-16,2 1 0 0,4-2-1 0,0-2 0 15,5-1 1-15,1-2 1 0,5-2 2 16,0-2-2-16,3 0-1 0,0-1 2 16,2-4-2-16,0-1 4 0,-3-5 0 0,-5-3 1 15,-4-3-1-15,-5-4 3 0,-4 0 1 0,-2-1 1 16,-5-5 3-16,2-1-3 0,-5-4 0 0,-1 0-2 15,-3-2 0-15,0-3 0 0,-5 0-2 0,-1-2 0 16,0-4-3-16,-7-1-1 0,-2-2-4 16,-2-4 0-16,0-1 2 0,-4-2-4 0,0-1 2 15,-4 2 1-15,5 1-5 0,-4 2 4 0,4 3-1 16,-2 3-3-16,4 3 4 0,-1 3-3 0,3 4 0 16,0 2-1-16,1 2 0 0,2 3-1 0,4 2 1 15,-1 1-1-15,2 1-3 0,2 1 2 16,0 0-1-16,0 0-1 0,0 0 3 0,0 0-2 15,0 0 0-15,4-2 2 0,-3 2 2 0,1 0 2 16,1-2 4-16,5 1 4 0,3-3-2 0,4 0 5 16,1-1 0-16,4-2 2 0,2-1 2 15,4-1-5-15,-2-1 2 0,3-2-3 0,-3 1 4 16,4-2 1-16,-1 0 0 0,-1 1 2 0,2-2-4 16,-2 2 1-16,-1-2-2 0,-4 4 2 15,-1 0 1-15,-3 3-3 0,-6 1 3 0,-2 1-3 16,-4 3 2-16,-3 1 2 0,-1 0-3 0,2 0 1 15,-3 1-6-15,0 0 0 0,0 0-1 16,0 0-4-16,0 0 2 0,0 2-9 0,0 3 1 16,1 3 1-16,2 5 0 0,3 3 6 0,-2 4 1 0,3 3-2 15,-1 4 4-15,1 1-2 0,0 3 2 16,-2 1-2-16,2 4 2 0,1 0-2 0,-3 2-2 16,3 2 0-16,-2 1-1 0,-1-1 2 0,3-1 0 15,-2-2 1-15,0-4-2 0,-2 0 4 0,2-3-2 16,-2-2-1-16,2-2 3 0,-4-1-5 15,3-4-3-15,-2-3-7 0,-2-2-18 0,2-3-29 16,0-3-33-16,-2-2-53 0,1-3-66 0,-1-3-136 16,2-2-561-16,0 0-767 0</inkml:trace>
  <inkml:trace contextRef="#ctx0" brushRef="#br0" timeOffset="861705.5201">24628 6788 2970 0,'0'0'63'0,"0"0"8"0,0 0 16 0,0 0 4 15,-91-134 4-15,81 118-8 0,5 2-21 0,0 4-18 0,3 4-18 16,1 1-7-16,1 4-15 0,0-1-13 16,0 2-13-16,4 0-12 0,6 0-1 0,7 0 0 15,4 4-8-15,4 3-17 0,8 3-50 16,0 3-93-16,-8-4-219 0,-7-2-842 0</inkml:trace>
  <inkml:trace contextRef="#ctx0" brushRef="#br0" timeOffset="862356.2047">25157 6961 1876 0,'0'0'161'0,"0"0"0"0,0 0 15 16,0 0-9-16,0 0-17 0,0 0-21 0,0 0-16 16,0 0-13-16,0 0-11 0,0 0-14 0,0 0-18 15,0 0-14-15,0 0-12 0,0 0-12 0,-40-102-5 16,40 102-2-16,0 0-5 0,0 0-2 0,0 0-4 15,0 1-4-15,0 2-9 0,0 2 3 0,0 3-2 16,0 7 4-16,0 5 8 0,0 2-2 16,0 3 2-16,3 0 2 0,1 3-2 15,-1-1 3-15,3 1-2 0,-2-1 0 0,4 2-1 0,1 1 3 16,0 1 0-16,0-2 0 0,2 1-1 16,-1-2-4-16,-2-2 4 0,4-1 2 0,-4-3 0 15,2-2 4-15,0-3-3 0,-2-1-3 16,-2-3 2-16,-2-2-1 0,2-3 0 0,-4-3 0 15,-1-2 0-15,-1 0-9 0,0-3 1 0,0 0-10 16,-1 0-19-16,-5-1-19 0,-3-4-53 0,-2 0-102 16,-4-5-206-16,3 3-564 0,3 2-637 0</inkml:trace>
  <inkml:trace contextRef="#ctx0" brushRef="#br0" timeOffset="863112.0304">25181 6746 2881 0,'0'0'76'0,"0"0"-14"0,0 0 1 16,0 0 15-16,0 0 12 0,0 0 2 0,0 0-23 15,0 0-19-15,0 0-23 0,0 0-17 0,0 0-14 16,0 0-2-16,0 0-5 0,0 0 6 16,34-55 5-16,0 49-8 0,6 2 9 0,0-2 0 15,1-1-2-15,-1 2 7 0,-3-1-5 16,-5 2 1-16,-6-1-1 0,-6 2 1 0,-6-1-2 16,-4 2 0-16,-4 1 2 0,-5 1-6 0,-1 0 4 15,0 0 2-15,0 0-3 0,0 0 2 0,-1 0-7 16,-1 0-4-16,0 0-3 0,1 0-4 15,-4 1 2-15,2 2 1 0,-1 3 3 0,-2 0-2 0,0 2 5 16,1 1 0-16,0 3 0 0,0 1 8 16,0 5-1-16,1 2 0 0,3 2 3 15,-2 3-1-15,0 2 2 0,1 3 1 0,1 0 3 16,0 4-4-16,1 0 2 0,0-3-1 0,0 0 1 16,0-1 5-16,1-1-5 0,2-1-1 0,2-4 0 15,-1 0-2-15,2-4 1 0,0 1 2 0,0-5-2 16,0 0-2-16,-1-4 1 0,1-3-2 0,-2-1-6 15,3-2-5-15,-2-1-22 0,0-3-30 0,-2-1-31 16,3-1-39-16,0 0-65 0,3-4-130 16,-2-2-267-16,-2 0-891 0</inkml:trace>
  <inkml:trace contextRef="#ctx0" brushRef="#br0" timeOffset="863553.2585">25878 6625 1205 0,'0'0'451'16,"0"0"-88"-16,0 0-84 0,0 0-43 0,22-117-31 15,-22 112-37-15,0 4-45 0,0 1-42 0,0 0-35 16,0 1-34-16,0 6-14 0,0 4 2 16,-2 6 4-16,-2 5 7 0,-1 6 2 0,0 1-4 15,1 3 1-15,2 1-1 0,2-1-2 16,0 0 4-16,0-1-1 0,3-1 2 0,4-1 2 16,-1-1 2-16,1-3-3 0,2-1 2 0,2-3 0 15,-1-3-1-15,-2-2 4 0,4-3 2 0,-4-4 3 16,0-2 4-16,-3-2 4 0,3-3 5 15,-2-2 7-15,0 0 4 0,4-1-2 0,2-6-6 16,3-3-10-16,0-2-9 0,1-4-1 0,-1-4-3 16,1-3 1-16,-2-4 0 0,0-3-4 0,1-3-2 15,-4-2-2-15,2-2 0 0,1-3-1 0,-1-1-3 16,1 3-1-16,-2-1-4 0,-2 7 3 0,-1 3-2 16,-4 8 2-16,0 4-1 0,-3 9 1 15,-2 1 0-15,1 5-1 0,-1 2 2 0,0 0-10 16,0 0-9-16,0 4-9 0,0 4-7 0,-3 9 14 15,-1 4 7-15,-1 9 10 0,-3 6 4 0,1 5-4 16,0 6-1-16,-1 3-1 0,-1 1 1 16,2 3 0-16,2-1 1 0,-1 0 0 0,2-1-1 15,-1-2 0-15,1-1 1 0,2-2 1 0,-1-1 0 16,2-2-2-16,1-2-3 0,0-1 1 16,0-2-4-16,0-3-3 0,0-2-19 0,3-4-38 15,-1-3-43-15,-1-5-69 0,1-1-80 0,1-6-155 16,-2-4-476-16,2-5-737 0</inkml:trace>
  <inkml:trace contextRef="#ctx0" brushRef="#br0" timeOffset="891636.7008">26674 2253 921 0,'0'0'710'0,"0"0"-620"15,0 0-18-15,0 0-10 0,38-122 58 16,-31 108 63-16,-3 7 42 0,-3 3 2 0,0 2-48 16,-1 2-55-16,0 0-44 0,0 0-36 0,0 0-22 15,0 2-19-15,0 1-16 0,0-2-14 0,0 2-21 16,0 4-12-16,0 5 13 0,-1 11 15 0,1 6 23 15,-1 7 19-15,1 7-3 0,-2 1 3 16,2 4 1-16,-1-1 0 0,1 0-1 0,0-3-3 16,0-4-4-16,1-3 0 0,2-4-1 0,1-1 0 15,-1-3 1-15,0-2 1 0,0-2 0 0,0-3 0 16,0-1 0-16,2-3 2 0,-3-1 0 0,2-4 1 16,-3-4-2-16,0-1-1 0,2-4-3 15,-3-2 1-15,1-1 1 0,-1-1 6 0,0 0 8 16,1 0 6-16,-1 0 5 0,0-3 9 0,0-3-9 15,0-7-11-15,0-5-16 0,-1-6-17 16,-1-8-3-16,-1-4 2 0,2-4 6 0,-2-5 5 16,-3-5 1-16,3-2-2 0,-2-5-1 0,-2-2-7 15,1 1 0-15,-2 1 4 0,1 6 2 0,-2 3 9 16,1 5 8-16,-2 9 1 0,0 4 2 16,0 4-3-16,1 4-2 0,2 1-4 0,0 4 2 15,0 3 4-15,1 2-4 0,1 3 1 0,1 3-3 16,2 0-3-16,0 1-3 0,1 4-1 0,1 0-2 15,0-1-4-15,0 2-8 0,0 0-8 16,0-1-9-16,0 1-5 0,0-1 4 0,5 0 6 16,1-2 10-16,5-3 10 0,3-1 4 0,2-1 3 15,3 0 2-15,1-1 0 0,1 2 0 0,0-1 2 16,2 1-2-16,0 0-1 0,0 2 1 0,-3 2-6 16,1 2-6-16,-1 1-10 0,-3 0-9 0,-2 7-11 15,-1 2-2-15,-2 5 1 0,-3 1 10 16,-3 8 11-16,-1 2 1 0,-4 4 9 0,-1 5 7 15,-3 4 6-15,-7 2 8 0,-4 5 2 0,-2-1 1 16,-4 0-1-16,0-2 3 0,-4 0 1 16,2-4-2-16,1-1-1 0,-1-4-2 0,3 0 0 15,-1-6-3-15,5-4 1 0,0-4 0 0,5-4-3 16,1-3 1-16,4-3-2 0,0-4-4 16,3-2 2-16,2-2-4 0,0-1 1 0,0 0-4 15,0 0-1-15,2 0 5 0,4 0 6 0,3 0 15 16,2 0 10-16,7-1 1 0,3-4-6 0,3 0-9 15,7-3-7-15,1 0-4 0,5-1 0 0,1 2-5 16,-1 1-1-16,1 4-2 0,-2 2-4 16,0 0-1-16,-4 10-1 0,0 0-6 0,-3 7 4 15,-3 0-1-15,-3 4 3 0,-2 4 5 0,-7 0-1 16,-5 0-3-16,-3 1 1 16,-6-1 3-16,-2 0 3 0,-9 0 10 0,-5 1 4 0,-4-3 0 0,-4-1 8 15,-3-2-2-15,-4-5 4 0,-5 0 1 16,-2-2-4-16,-2-3 1 0,1-1 1 0,-5-2 4 15,3-4-4-15,2-1 6 0,1-2-1 0,7 0 0 16,6-2 8-16,4-2-11 0,4-3-10 0,6-2-25 16,6-1-52-16,5-5-52 0,3-5-56 15,10-7-45-15,10-8-42 0,7-9-52 0,6-4-111 16,6-8-183-16,-8 11-97 0,-12 15 703 0</inkml:trace>
  <inkml:trace contextRef="#ctx0" brushRef="#br0" timeOffset="892353.1005">27247 2074 0 0,'0'0'0'0,"0"0"211"16,126-132 70-16,-89 97-49 0,-8 12-29 0,-8 9-26 15,-7 4 7-15,-7 7 16 0,-3 1 6 0,-2 2-27 16,-2 0-66-16,0 0-59 0,0 3-64 0,0 1-51 16,0 3 17-16,0 5 19 0,-3 6 40 15,0 8 43-15,-2 6 5 0,-1 6 4 0,-2 6 10 16,-1 7-11-16,-1 4-11 0,0 2-2 0,-3 0-22 16,3-2 8-16,0 0 0 0,0-4-7 15,2-2-5-15,-1-4-6 0,1-6-6 0,1-6 0 16,2-3-6-16,-1-7 1 0,2-3-1 0,0-4-2 15,2-3 5-15,-1-6 6 0,2-1 4 0,1-2 8 16,0-3 12-16,0-1 11 0,0 0 17 16,-2 0 17-16,2 0 6 0,0 0 8 0,-2-1-5 15,2-5-23-15,-1-5-28 0,-1-2-25 0,-1-7-20 16,2-4-6-16,-2-5 6 0,0-4-6 0,0-5 0 16,1-5 0-16,-1-5-7 0,0-6 3 0,1-2-5 15,2-4 0-15,-2 0 6 0,1 3 7 16,1 2 5-16,-2 3 2 0,2 4-3 0,0 4-4 15,0 3-2-15,0 4 1 0,0 3-1 0,2 4-2 16,1 1-4-16,2 4-2 0,1-2-5 16,2 2 4-16,1 0-3 0,3 3-5 0,-1 1 0 15,7 2-6-15,0 2-1 0,5 2 0 0,3 1-4 16,1 4 7-16,1 0-9 0,-1 6-6 0,-4 2-1 16,-1 2-8-16,-1 4 6 0,-2 7-2 15,2 3 4-15,-4 4 7 0,-1 6 6 0,1 4 8 16,-6 4-1-16,-1-1 2 0,-3 1 2 0,-3 0 1 15,-3 0 1-15,-1-2-9 0,0 0-20 16,-2-1-27-16,-7-2-14 0,0-2-8 0,1-2 4 0,-6-4 28 16,3-4 15-16,-4-3 24 0,0-2 14 15,0-4 5-15,-1-1 8 0,-2-3-1 0,2 2 2 16,-1-2-4-16,-2 0-2 0,-2 3-5 0,-1 0-1 16,-1 1 4-16,-3 2-4 0,2 0 7 0,-2 3-4 15,3-1-2-15,1 1 5 0,2 2-7 16,4 0 11-16,0 2-1 0,3-1-5 0,1-1 4 15,3 0-6-15,3-2 0 0,1-3-3 0,4 0-2 16,-1-2 0-16,2-2 1 0,0-1 9 0,3 1 3 16,-1 0 9-16,5 1 6 0,0 1-2 0,2 1-1 15,5 1 0-15,-1 2-4 0,6 1-3 16,2 1 1-16,2 3-2 0,3 3 0 0,3 2 7 16,0 5-3-16,3 1 3 0,0 3-2 0,0 0-4 15,2 3 5-15,0-1-3 0,-2-3 4 16,-1-1 8-16,-1 1-5 0,-5-3-1 0,-1-2-6 15,-5-2-7-15,-3-3-10 0,-1-2-9 0,-3-3-22 16,-2-2-60-16,-2-2-107 0,-2-3-191 16,-2-3-357-16,0-1-16 0</inkml:trace>
  <inkml:trace contextRef="#ctx0" brushRef="#br0" timeOffset="892890.1176">28062 1685 813 0,'0'0'8'0,"0"0"-37"0,0 0 16 16,0 0 22-16,-95 127 36 0,77-84 48 0,1 5 14 16,0 4 1-16,3 1-13 0,-1 2-26 0,4 1 11 15,-1 0-6-15,3-3-8 0,2-1-8 16,1-4-20-16,0-3-4 0,2-4-2 0,0-2-7 15,1-6-2-15,1-5-1 0,2-8-6 0,0-3 2 16,0-8 1-16,0 0 7 0,0-5 13 16,0-2 24-16,0-2 32 0,0 0 44 0,0 0 32 15,0-1 16-15,0-4-22 0,0-4-51 0,5-7-51 16,-1-9-45-16,1-5-19 0,0-6 5 0,1-7 2 16,-1-1-1-16,2-4 4 0,-5-5-5 0,2-5-1 15,0-7 0-15,-2 0 3 0,2-3-5 0,1 3 0 16,-3 4 0-16,4 8-4 0,-3 11 5 0,-1 13 4 15,-1 10 0-15,1 9 3 0,-1 5-13 16,-1 5-11-16,1 0-25 0,1 0-48 16,0 6-16-16,2 5 13 0,2 9 28 0,4 6 46 0,1 8 29 15,3 4 4-15,2 8-1 0,4 2 5 16,-2 3-7-16,3 0-7 0,1-2 1 0,0-1-3 16,5-3 5-16,-1-6 3 0,1-1 2 0,3-6 3 15,0 0 5-15,1-4 1 0,-1-2-3 16,0-3 1-16,0-4 1 0,-2-2 2 0,-2-5 3 15,-4-3-6-15,-5-4-2 0,-5-2-6 0,-2-1 2 16,-3-2 4-16,-6 0 5 0,1 0 9 0,-1 0 0 16,-1-5-3-16,2-4-15 0,1-3-23 0,-1-4-37 15,-2-2-38-15,0-2-52 0,0-1-58 16,-1 3-79-16,-7 2-181 0,2 5-315 0,1 4-331 0</inkml:trace>
  <inkml:trace contextRef="#ctx0" brushRef="#br0" timeOffset="893927.4944">27696 2516 1165 0,'0'0'808'0,"0"0"-686"16,0 0-19-16,0 0-3 0,0 0-20 16,0 0-24-16,0 0-34 0,0 0-25 0,0 0 13 15,0 0 18-15,0 0 15 0,126-130 6 0,-85 108 0 16,4 1-5-16,2-4-3 0,2-2-1 15,1 1-1-15,1-2 0 0,-6 0-5 0,-1-3-1 16,-5 2-2-16,-5-4-3 0,-3 4 5 0,-3-1-7 16,-6 1 1-16,-1 2-7 0,-3 2-5 15,-6 4 1-15,-4 5-6 0,-3 5 9 0,-3 2-1 16,-1 4 0-16,-1 3-2 0,0 0-11 0,0 2-11 16,0 0-13-16,-1 0-15 0,1 3-22 0,-2 1-19 15,-1 6 15-15,-1 7 13 0,-2 7 30 0,-3 7 22 16,0 7-4-16,1 1 2 0,1 2-2 0,0 2 2 15,6-4 2-15,1-1-3 0,0 0 2 0,1-6-2 16,8 1 2-16,0-3 1 0,2 0 6 16,0-4 2-16,2 0-1 0,2-6 0 0,-2-3 0 15,0-1 0-15,0-5 5 0,0-3 5 0,-4-1 1 16,-1-4 4-16,0-2 3 0,-1-1 5 16,2 0 3-16,-2 0 1 0,2-4 1 15,-1-4-4-15,1-2-2 0,0-3-3 0,0-6-7 0,-3-2-3 16,-1-7-10-16,0-4-4 0,-2-6-3 15,-2-5-1-15,-1-4-6 0,0-4-4 0,0-4-1 16,-2-4 2-16,-1 1 2 0,-1-1 6 0,2 2-3 16,-3 6-1-16,3 6-2 0,0 6 0 0,-1 9 3 15,-2 7-1-15,4 8 3 0,-1 5-6 16,1 5-4-16,-1 5-5 0,2 0-13 0,0 0-16 16,0 0-27-16,0 2-34 0,0 6 3 0,0 5 20 15,3 6 34-15,-1 5 39 0,4 7 14 16,0 2 2-16,3 2-3 0,5-1 1 0,2 1 3 0,4 0 1 15,0-2 1-15,5-1-4 0,1-4-2 16,3-1-2-16,0-3-3 0,-1-1 3 0,3-2-1 16,0-3-1-16,2-1 2 0,0-1-4 0,1-4 2 15,0-1-1-15,-1-2 1 0,4-2 3 0,-2-3-3 16,-1-1-3-16,0-3-2 0,-6 0-4 16,-1 0-9-16,-7-3-16 0,-2 0-29 15,-7-3-44-15,-2-1-66 0,-3-5-55 0,-3-1-45 0,-3-5-30 16,0-1 4-16,-7-3 27 0,-4-3 59 0,-1 0 68 15,-4 1 76-15,3 1 56 0,-5 0 36 16,6 2 39-16,-1-2 43 0,0 2 5 0,3 0 11 16,-1 2 3-16,4-1-4 0,0 1 24 0,4 4 22 15,-2-2-10-15,3 4-6 0,1 0-12 0,-1 2-31 16,2 3-10-16,0-1-19 0,0 1-15 16,0 2-8-16,0 0-6 0,0 1-11 0,3 0-11 0,-2-1-9 15,3 1-1-15,0-1 5 0,-1 0 5 16,3 1 8-16,-3-2-3 0,5 0-6 0,-2-3-5 15,1 1-9-15,1-2 6 0,0 0 12 16,-3 3 7-16,1 1 6 0,-4 3-9 0,2-2-12 16,0 1-10-16,-2 1-7 0,2-3 0 0,2 4 0 15,-4-1 7-15,1 1 2 0,-1 0 6 0,-1 2-3 16,-1-1-5-16,0 2-2 0,1 0-7 0,-1 0 1 16,0 0-3-16,1 0-3 0,-1 0-6 15,0 2-12-15,0-1-14 0,0 2-20 0,0 3-13 16,0 7 14-16,1 7 14 0,3 8 25 15,0 11 19-15,-3 4 2 0,2 7 3 0,1 1 1 16,0 2 1-16,0 0-2 0,1-2-1 0,0-4-2 16,1-2 2-16,2-6-4 0,1-3-1 0,-3-4 1 15,2-3-6-15,2-3 5 0,-3 0 3 0,-2-3 1 16,3-2 3-16,-4 0-2 0,1-2-4 16,-2-2-6-16,0-3-16 0,-1-2-33 0,-2-3-52 15,0-3-82-15,0-1-110 0,0-2-230 0,-2 0-879 0</inkml:trace>
  <inkml:trace contextRef="#ctx0" brushRef="#br0" timeOffset="894582.2926">29477 1760 2215 0,'0'0'20'0,"0"0"0"15,0 0-9-15,0 0-1 0,0 0 3 0,0 0 1 16,0 0-2-16,0 0-19 0,0 0-20 0,0 0 4 16,0 0 13-16,0 0 14 0,0 0 21 15,-12 73 0-15,12-39-9 0,2 4 1 0,-1 2 2 16,5 2 0-16,-3 1 4 0,4 1-3 0,-2-1-6 15,3 3 4-15,-2-5-3 0,-1-1 2 16,3-3 3-16,0-1-3 0,-4-3-1 16,3-1 0-16,-3-4-2 0,2-1-2 0,-4-7-1 0,0-2-3 15,3-5-1-15,-3-3 0 0,-1-5 0 0,-1 0 13 16,0-4 22-16,0-1 17 0,0 0 21 0,0 0 14 16,0 0 7-16,-1 0 9 0,-3-4-10 15,-1-6-28-15,-4-4-29 0,0-7-28 0,-3-5-16 16,-1-6 6-16,-2-5 2 0,0-3-1 15,-1-4-1-15,2-4-6 0,-2-1-1 0,3-5 3 0,2-2 1 16,-1-4-2-16,4-2-2 0,1-2-7 16,4 1-6-16,2 0 5 0,1 4 3 0,0 4 2 15,2 7 7-15,5 8-3 0,-2 11-3 0,3 6 1 16,1 5-2-16,-1 6-10 0,3 3-9 0,2 0-4 16,4 4-9-16,4 1 11 0,2 4 7 15,4 0 3-15,3 6 4 0,3 7-2 0,1 4 2 16,5 8 4-16,1 3 7 0,3 7 1 0,3 3 0 15,-1 6 0-15,2 0-5 0,-2 0 6 0,0 0 3 16,-2 2-1-16,-3 2 3 0,-1 1-4 16,-6 1 0-16,-3-1-4 0,-7 0-3 0,-2-2 2 15,-6 0-3-15,-7-4 2 0,-7-4 0 0,-1-2-1 16,-10-2 6-16,-9-1 5 0,-7-2 2 16,-6-1 2-16,-7-4-3 0,-4-3 1 0,-7-4 0 15,-1-2-3-15,-4-5-1 0,-2-2-3 0,2-1-5 16,-1-3-6-16,6-2-8 0,4-2-21 0,4-2-35 15,5-1-56-15,6 0-99 0,10 0-239 0,8 0-884 0</inkml:trace>
  <inkml:trace contextRef="#ctx0" brushRef="#br0" timeOffset="895116.4919">26739 3278 1757 0,'0'0'41'0,"0"0"-18"0,0 0 30 15,0 0 61-15,-127-8 62 0,124 7 27 16,3-1-21-16,0 1-66 0,2 1-69 16,5-2-36-16,6-2-12 0,4-3 2 0,9-3 10 0,8-3 12 15,9-4 6-15,6 0 7 0,8-4 1 0,11-1 1 16,6 0 4-16,9-3-4 0,7-1 8 15,10-1-5-15,5 0-3 0,8 0 1 0,3 0-7 16,6-2 3-16,4 0-3 0,4 2-6 0,3-2-6 16,4 2-2-16,0 3-3 0,-2 1-3 15,-3 2-1-15,-5 2-4 0,-5 2-1 0,-8 0-1 16,-4 3-3-16,-10 3 4 0,-10 0-4 0,-11 1 1 16,-10 2-3-16,-8 3-3 0,-8-1 1 0,-10 1-2 15,-10 2 6-15,-4 0-1 0,-9 1 0 0,-8 1 3 16,-5 0-3-16,-4 1 1 0,-3 0-2 15,0-2-6-15,-1 2-13 0,-6 0-19 0,1 0-14 16,-10 0-17-16,-3 0-18 0,-7 0-31 0,-10 2-56 16,-6 5-82-16,-8 2-154 0,8 0-357 15,13-2-612-15</inkml:trace>
  <inkml:trace contextRef="#ctx0" brushRef="#br0" timeOffset="895536.135">27090 3272 2443 0,'0'0'25'0,"0"0"-17"0,-134 33-3 15,94-20 5-15,9-1 10 0,11-4 22 16,10-3 25-16,6-3 17 0,4-1 5 0,0-1-10 16,5 0-8-16,8 0-8 0,9-2-2 15,12-4 4-15,14-5-6 0,14-2-3 0,14-6-8 16,17-5 0-16,12-3-20 0,13-4-2 0,12-1-3 15,7 1-16-15,4 0 14 0,2 2-7 0,4 5-3 16,1 1 6-16,3 3-7 0,-2 2 4 0,2 2-2 16,-1 1 2-16,-3 2-6 0,1 0 0 0,-3 1-1 15,-6 0-7-15,-6 1 5 0,-8-1-3 16,-6 1 0-16,-10 1 5 0,-12 0-3 0,-6 0-1 16,-11 3-5-16,-12 0 3 0,-11 2-5 0,-7 0 4 15,-10 1 2-15,-10 0-6 0,-10 3 6 0,-4-2-1 16,-9 2 0-16,-1 1 4 0,-5 0-2 0,-1 0 1 15,0 0 1-15,0 0-2 0,0 0-6 16,-1 0-3-16,0 0-5 0,-1 0-10 0,-2 0-1 16,3 0-11-16,0 0-9 0,-2 0-1 0,-2 0-11 15,0 0-9-15,-6 0-19 0,-3 4-22 16,0 1-19-16,-2 1-25 0,1 1-28 0,-2-1-42 16,3 1-35-16,-1-2-86 0,2 0-126 0,3-2-259 15,2 1 51-15</inkml:trace>
  <inkml:trace contextRef="#ctx0" brushRef="#br0" timeOffset="898274.6881">31191 1580 957 0,'0'0'43'0,"0"0"9"0,0 0 24 15,0 0 68-15,0 0 63 0,-123-22 27 0,102 21-11 16,0 1-54-16,3 0-56 0,0 1-51 0,0 6-32 16,3 5-23-16,-2 6-13 0,-4 7 3 0,-1 9-1 15,0 7 11-15,-4 5 0 0,2 4 3 16,-2 4 2-16,4 1-2 0,1 2 1 0,2-2-5 15,6 1-4-15,1-2-8 0,6-1-5 0,3-2 0 16,3-4-8-16,1-3 1 0,7-2-1 16,3-3 6-16,2-4 7 0,5-2 3 0,0-7 1 15,3-2 0-15,2-6 0 0,-1-4 5 0,6-3 12 16,1-4 6-16,2-6 6 0,0-1-1 16,2-3-3-16,-1-6-1 0,7-3-2 0,-5-4 7 15,4-1-1-15,-1-5 2 0,-3-3 3 0,1-3 3 16,-2-4 3-16,-3-2 2 0,0-3-4 0,-5-4-9 15,2-1-3-15,-4-3-8 0,-3-2 1 0,-1-3-1 16,-5 3 1-16,-1 4-1 0,-7 4 0 16,0 6 4-16,-4 7-4 0,-2 5 5 0,0 5 1 0,0 3-1 15,-3 4 2-15,-3 0-8 0,4 2-2 16,-1 2-8-16,-1 1-6 0,3 3-7 0,0 0-11 16,0 1-5-16,1 0-10 0,0 0 2 0,0 0-1 15,0 0 5-15,0 0 6 0,0 0 1 16,0 0 9-16,0 0 2 0,0 0 7 0,1 0 5 15,-1 0-2-15,0 0 5 0,0 0 1 0,1 0 1 16,-1 0 3-16,0 0-1 0,0 0-3 0,0 0 3 16,0 0-2-16,0 0-1 0,0 0 3 15,0 0-1-15,0-1-1 0,0 1 12 0,0-1 6 16,0 0 0-16,-2-1-2 0,0-1-12 0,-4-1-13 16,5-1 0-16,-1 3 1 0,-3 0-3 15,3-1-3-15,0 3-10 0,0 0-16 0,1 0-20 16,-2 0-22-16,3 4-4 0,0 5 10 0,-2 6 19 15,0 7 29-15,-1 4 11 0,-1 5 9 0,2 6 5 16,2 2 1-16,0 2-3 0,0 2-1 16,0 0-2-16,6 1 1 0,-3-3 6 0,0-2 1 15,3-2 3-15,-3-2-5 0,3-1 1 0,-4-2 0 16,-1-3-2-16,0-1 1 0,-1-6-1 0,0-2-3 16,-1-4-1-16,-3-3 5 0,-1-3 4 15,4-4 4-15,-1-3 13 0,1-1 5 0,0-2 19 0,-3 0 24 16,3 0 0-16,-2-7-12 0,-5-2-18 15,3-4-30-15,-3-6-14 0,0-3 5 0,-2-4 0 16,1-5-4-16,1-5 4 0,3-4-10 0,-3-4-6 16,5-4 0-16,-2-3 2 0,3-3 5 15,2-1 3-15,0 0 2 0,0-1-3 0,8 2-5 16,2 3-1-16,1 2 0 0,1 7-2 0,5 4-5 16,-2 4-7-16,4 4-9 0,1 6-5 0,0 3-4 15,4 5-6-15,1 5-1 0,0 4-2 16,3 5 2-16,1 2 1 0,0 2 2 0,-4 8 6 15,3 5-5-15,-2 5-2 0,-4 3 0 0,-2 5-4 16,-7 1 7-16,-4 4 1 0,-7 2 2 16,-2 4-5-16,-4 1 3 0,-10 0 0 0,-3 0 7 15,-8-1 10-15,2-1 3 0,-6-1 6 0,-2-1 4 0,-2-3 4 16,0 0 8-16,-2-5 9 0,5-1 6 16,-1-4 8-16,5 0 1 0,2-4 5 0,4-4 0 15,7 0-2-15,2-2-10 0,4-1-12 0,3-3-6 16,3 1-7-16,1-1 6 0,0 2 9 0,3-2 10 15,5 1 15-15,4 0 5 0,1-1 7 16,7 1 6-16,0-2-5 0,8 0-5 0,2-2-9 16,3 0-7-16,7 0-4 0,1-3 4 0,2-1 0 15,5 1-7-15,-1-3-7 0,-4 0-16 16,-1 0-41-16,-3-2-84 0,-5-2-168 0,-7 0-285 16,-14 3-705-16</inkml:trace>
  <inkml:trace contextRef="#ctx0" brushRef="#br0" timeOffset="898553.5994">32339 1526 2393 0,'0'0'64'0,"0"0"-52"0,0 0-37 16,0 0 10-16,0 0 26 0,0 0 12 0,0 0 2 15,0 0-13-15,0 0-9 0,0 0-6 0,-122 32 0 16,100 2 1-16,0 7 5 0,-1 6 6 0,1 3-1 15,1 1 10-15,-2 3-3 0,0 3-5 16,4-1 0-16,1-1-4 0,0 1 0 0,7-3 0 16,1-2-5-16,1-5-9 0,8-5-4 15,1-3-3-15,2-3 1 0,8-5 0 0,5-1 0 0,0-2-1 16,5-4 0-16,4-4-6 0,3-4-3 16,1-5-2-16,2-5-12 0,0-1-18 0,1-4-35 15,1 0-57-15,-1-5-89 0,-2-3-160 0,-8 0-274 16,-8 3-100-16</inkml:trace>
  <inkml:trace contextRef="#ctx0" brushRef="#br0" timeOffset="899426.7335">32025 2104 1643 0,'0'0'78'0,"0"0"-72"0,0 0-34 15,0 0 14-15,0 0 51 0,0 0 48 0,0 0 21 16,0 0-7-16,0 0-35 0,0 0-38 15,0 0-13-15,0 0 3 0,0 0 12 0,0 0 14 16,9-2-1-16,20-4-13 0,3-1-8 0,1-1-10 16,4-3-3-16,1 0 4 0,0 0-2 0,-1-2 1 15,-3 0 1-15,2 0 0 0,-4 2 2 0,-2-3 2 16,-2 3 3-16,-5-2 17 0,-4 4 9 16,-7 2 4-16,-4 1 2 0,-4 3-15 0,-3 1 4 15,-1 2 2-15,0 0-6 0,0 0-12 0,0 0-31 16,0 0-35-16,0 4-21 0,-1 4 2 15,0 4 22-15,-2 4 22 0,-3 3 7 0,3 3 4 16,-1 2-4-16,2 1-1 0,1 3 17 0,0 0-3 16,0-1-1-16,1 0 0 0,0-1 1 0,0 0-1 15,0-1 2-15,2-2 2 0,-1-2 10 0,4-3-12 16,-2-2 12-16,1-1 0 0,1-5-15 16,-3-1 15-16,2-2-15 0,-1-3 3 0,-2-1 3 15,-1-2 3-15,1-1 13 0,-1 0 9 0,0 0 10 16,1 0 11-16,-1 0 4 0,0 0 0 15,1 0 4-15,-1-1-4 0,0 0-1 0,1-2-10 0,1 1-15 16,0-1-14-16,-1 0-11 0,-1-1 1 16,0 0 1-16,1 0 1 0,-1 2-2 0,0 0-8 15,0 0 0-15,0 1-4 0,0 1 2 0,0 0 0 16,0 0 0-16,0 0 1 0,0 0-2 16,0 0 3-16,0 0-1 0,0 0 0 0,0-1-7 15,0 0-5-15,0-1-9 0,0 0-10 0,0-2-8 16,-1 0-19-16,-2-1-25 0,0 0-33 0,1-1-34 15,-1 1-33-15,-3 0-27 0,3-2-45 16,-4 0-20-16,4 1-5 0,-3-2 26 0,1 0 64 16,-1-2 60-16,3 0 59 0,1-2 40 0,0-1 41 15,2-4 44-15,0 0 51 0,3-2 58 0,0-3 31 16,2-4 19-16,0 1 11 0,-3-4-49 16,4-2 5-16,-4-2-32 0,-2-3-47 0,0-2 11 15,0-1-50-15,0 2-15 0,-4 1-8 0,-3 2 2 16,-1 6 11-16,0 3 3 0,1 6 7 15,0 1-16-15,-1 6-12 0,4 1-3 0,0 2-7 0,0 4-6 16,2 0-2-16,1 1-7 0,0 3-5 16,1 0-5-16,0 0-6 0,0 0-2 0,1 0-5 15,2-1 2-15,3 0 1 0,0 0 0 0,5-3 3 16,1 2-1-16,-1-2 13 0,0 3 3 16,-1-1 0-16,3 1 1 0,-1 1-10 0,3 1-2 15,1 0-9-15,4 0-1 0,-1 3-3 0,3 4-2 16,-1 4 7-16,1 4 4 0,2 4 6 0,-1 5 4 15,0 6 1-15,3 4 6 0,-4 7-2 0,0 3 2 16,1 3 4-16,-3 2-6 0,-2 0 2 16,-5-1 1-16,-3-2-1 0,-5 0-5 0,-4-4-1 15,-1-4-2-15,-9-2-5 0,-5-2-1 0,-4-4-6 16,-4-2 1-16,-5-4 2 0,-3-3 3 0,-1-2 5 16,-1-4-11-16,-2-2-17 0,-9-3-19 15,-2-2-60-15,2-5-85 0,5-3-170 0,17 0-375 16,10-3-304-16</inkml:trace>
  <inkml:trace contextRef="#ctx0" brushRef="#br0" timeOffset="899643.2129">33171 1912 1063 0,'0'0'22'0,"0"0"1"15,0 0-2-15,0 0 17 0,0 0 22 0,-31 140-5 16,26-108 11-16,3-1-18 0,1 2-17 16,1-4 10-16,0-1-6 0,0-1-7 15,3-1-13-15,0-1-19 0,1-1-49 0,0 0-178 0,0-7-517 16,-2-7 238-16</inkml:trace>
  <inkml:trace contextRef="#ctx0" brushRef="#br0" timeOffset="899822.731">33086 1425 1806 0,'0'0'-167'0,"0"0"-84"0,0 0-40 15,0 0-2-15,0 0 60 0,0 0 57 0,0 0 57 16,0 0 63-16,0 0-30 0,0 0-48 0,0 0 134 0</inkml:trace>
  <inkml:trace contextRef="#ctx0" brushRef="#br0" timeOffset="900142.4487">33347 1600 1226 0,'0'0'117'16,"0"0"-190"-16,0 0 10 0,0 0 28 0,0 0 48 15,0 0 21-15,0 0 6 0,0 0 5 0,0 0 11 16,0 0 12-16,0 0 8 0,0 0-3 0,0 0-23 16,-88 142-7-16,76-101-4 0,4-4-9 15,2-3 26-15,-1 1-21 0,3 3 10 0,-2 10-19 16,0 7-11-16,1 7-6 0,2 5-13 16,2-8 19-16,-1-18-12 0,2-5 24 0,0-14-10 15,0-5 19-15,0 1-17 0,0-5 2 0,0 0 15 0,2-6-22 16,0 7 25-16,-1-7-6 0,0 0 4 15,2 7 17-15,0-8 3 0,-1 0 2 16,1 0-11-16,-3-6-6 0,8 4-16 0,0 1-13 0,-2 0 0 16,11-1-15-16,-9-4-4 0,6 0-2 0,2 0-11 15,0-3-6-15,-2 2-31 0,3-4-70 16,1 0-137-16,1-1-244 0,-1-2-440 0,-8 5 376 16</inkml:trace>
  <inkml:trace contextRef="#ctx0" brushRef="#br0" timeOffset="900991.6161">33146 1930 2333 0,'0'0'21'15,"0"0"12"-15,0 0 15 0,0 0 25 16,0 0 9-16,0 0-9 0,0 0-17 0,0 0-29 15,-45-121 0-15,45 114-12 0,0 0-14 0,0 3-8 16,3-2-20-16,5 2-4 0,-3 1 0 0,1 1 7 16,4 1 0-16,-3-1 12 0,8 0-5 0,-2 1-9 15,4 1 7-15,-3 0-11 0,5 0-3 0,-2 0 1 16,3 1-18-16,-1 3-8 0,1 1-8 16,0 1-14-16,-2 2 15 0,1 1 13 15,-3 3 18-15,1 1 25 0,-6 3 14 0,1 0 8 0,-10 4 3 16,3 5 6-16,-5-2-5 0,-3 6-3 15,-10 1 3-15,-7 8 1 0,-8 2 2 0,-6 7-18 16,-3-4 1-16,1-8-5 0,3-5-2 0,4-7 16 16,6-4-2-16,6-5-3 0,3-4-2 0,3-2-3 15,2-1-2-15,3-2-8 0,1-1-5 16,3 1-5-16,1-1 3 0,1-2 9 0,0 2 10 16,1-1 9-16,2 1 4 0,4 1 2 0,0-1-4 15,2 1-4-15,3 1-4 0,-4-1-6 16,-2-3-2-16,3 3-5 0,-1-2 11 0,-3 1-4 15,9 3-2-15,-5 0-1 0,-2-3-14 0,9 9 3 16,-7-6 0-16,4 5 4 0,1 2 1 0,-4-1 1 16,1-2 2-16,-2 1 1 0,1 0 1 15,-3 3 4-15,2-1 6 0,-2-1 4 0,-1 1 4 0,-5-2 0 16,2 3 3-16,-3-10 6 0,0 9 10 0,-8-3 9 16,-7 5 4-16,-6 0-17 15,-4-6-2-15,-4-4-5 0,-4-4-6 0,-4-2 17 0,2-2-3 16,0-5 2-16,-1-2 3 0,0-3 4 0,2 1 3 15,2-1 2-15,1-1-1 0,4 1-5 16,5-1-19-16,4 1-45 0,5-4-63 0,5 1-66 16,6-3-74-16,2-3-84 0,11-1-117 15,1 3-173-15,-3 6-422 0</inkml:trace>
  <inkml:trace contextRef="#ctx0" brushRef="#br0" timeOffset="901286.3056">33533 1760 770 0,'0'0'228'0,"0"0"-169"15,0 0-97-15,0 0 4 0,0 0 25 16,0 0 44-16,0 0 21 0,0 0 6 0,0 0 0 16,0 0 15-16,0 0 22 0,0 0 6 15,0 0 24-15,27 31-18 0,-26-17-14 0,-1 3-4 0,0 6-8 16,-1 0 1-16,-4 7-11 0,2-2-3 16,-2 3-21-16,0 1-4 0,0 2-8 0,-2 2-13 15,-1 3-37-15,2-2-2 0,-1 3-1 16,0-2-2-16,1 0 31 0,-1-1 9 0,1-1-3 15,2-3 1-15,0-1-4 0,1-2-10 0,1-1 0 16,0-4-5-16,2-6 1 0,0 5 7 0,0-9 11 16,0 3 9-16,1 1 7 0,5-6-4 0,0 2-8 15,-4-8-5-15,9 7-9 0,-3-5-10 0,5 0-17 16,2 2-1-16,-2-8-48 0,3 2-68 16,-2-5-93-16,3 1-169 0,0-1-182 0,0-1-324 15,-9-2 573-15</inkml:trace>
  <inkml:trace contextRef="#ctx0" brushRef="#br0" timeOffset="946761.0189">3910 8687 706 0,'0'0'294'0,"0"0"31"0,0 0-52 0,0 0-96 15,0 0-46-15,0 0-42 0,0 0-16 0,0 0 8 16,0 0 18-16,0 0 5 0,0 0-8 0,0 0-20 15,-25-115-18-15,25 115-19 0,0 0-16 16,0 0-16-16,2 0-15 0,-1 0-9 0,1 0 1 16,3 5 2-16,4 1 9 0,1 3 9 0,1 2 0 15,4 3 1-15,0 2 6 0,1 4 6 0,3 1 6 16,0 2-1-16,-1-1-1 0,0 1 2 0,-2-5 5 16,0-1 1-16,-2-2 1 0,-2-3 1 15,1-2 0-15,-2-3 12 0,0-2 14 0,-1-3 8 16,0-2 6-16,0 0 4 0,2-1-4 0,1-6-1 15,7-6-6-15,3-6-10 0,7-6-9 16,8-10-10-16,5-6-7 0,7-8-8 16,2-2 0-16,3-5-8 0,-1 0-3 0,2-2 0 0,0-1-7 15,-3 1 7-15,0 1-1 0,-4 4 0 0,-4 5-1 16,-9 6-2-16,-4 6 1 0,-6 7-2 16,-8 6 1-16,-4 7-3 0,-4 3-1 0,-2 7-2 0,-7 1-5 15,0 3 7-15,-1 2-2 16,0 0-2-16,0 0 5 0,-1 0-16 0,-2 0-3 15,2 0-4-15,1 0-5 0,-1 1 0 0,-1-1-5 16,2 1-2-16,-1 2-5 0,-2 3 13 0,2 3 9 16,-5 4 2-16,3 3 1 0,-3 4-22 0,3 0-27 15,-4 2-48-15,2 4-72 0,-2-1-161 0,5-4-440 16,-1-7-837-16</inkml:trace>
  <inkml:trace contextRef="#ctx0" brushRef="#br0" timeOffset="966319.2726">14009 11094 1329 0,'0'0'76'16,"0"0"-19"-16,0 0-23 0,0 0 33 16,0 0 68-16,0 0 47 0,64-127 26 0,-58 115 6 15,-3 4-19-15,0 2-24 0,-1 2-29 0,-1 3-36 16,-1 1-34-16,1 0-27 0,-1 0-23 15,0 2-12-15,2 3-5 0,-1 3 2 0,3 3 7 16,1 7 10-16,1 2 7 0,-2 4-5 0,2 1-1 16,-1 1-8-16,-1 0-6 0,1 1 7 0,-2-2 1 15,3-2 5-15,-3 0 2 0,6-3 1 0,-2-3 0 16,0 0 6-16,1-5 5 0,5-1-1 16,0-1 2-16,-1-4 0 0,7-4-2 0,1-2 6 15,5-3-2-15,6-9-4 0,7-5-2 0,4-5-8 16,6-4-2-16,1-7 1 0,2-1 5 15,1-6-6-15,0-1 0 0,5-4-3 0,-2 0-14 16,-2-2 7-16,1 1-5 0,-7 1-1 0,-3 5 2 16,-7 3-6-16,-5 5-1 0,-5 3 1 0,-6 5 6 15,-3 4-7-15,-6 3 0 0,-1 3-4 0,-2 4-11 16,-3 0 11-16,-2 5-4 0,-3 1 1 16,-1 2-1-16,0 1-15 0,0 1-6 0,0 0-18 15,0 0-15-15,0 0-20 0,0 7-30 16,1 1-50-16,3 8-111 0,-2-4-546 0,-1-4-929 0</inkml:trace>
  <inkml:trace contextRef="#ctx0" brushRef="#br0" timeOffset="968149.2606">3333 5620 2157 0,'0'0'208'0,"0"0"-91"16,0 0 2-16,0 0-1 0,0 0 3 0,0 0-2 16,0 0-22-16,0 0-28 0,0 0-14 15,0 0-17-15,0 0-12 0,0 0-6 0,-20-17-11 16,24 16 0-16,4-1 6 0,3-1 5 16,7-3 7-16,4-1 4 0,0-3-3 0,7 1-6 15,1-1 0-15,1 1-4 0,0-1-4 0,-1 1 0 16,1 0-4-16,-3 2-2 0,-4 0-3 0,0 1-1 15,-5 1-4-15,-2 3 0 0,-6-1 0 16,-2 3-6-16,-6 0 3 0,-2 0-2 0,-1 0-4 16,0 0-1-16,0 0-11 0,-1 0-8 0,-1 0-11 15,-4 1-7-15,2 2-11 0,-2 2-22 0,1 0-36 16,-1 0-69-16,2 1-160 0,1-1-466 0,0-2-785 16</inkml:trace>
  <inkml:trace contextRef="#ctx0" brushRef="#br0" timeOffset="968537.8829">4515 5153 2892 0,'0'0'25'0,"0"0"-24"0,0 0 3 16,0 0 22-16,0 0 26 0,0 0 11 16,0 0-5-16,0 0-17 0,0 0-18 0,0 0-12 15,0 0-7-15,0 0-4 0,0 0-2 0,-120-60-3 16,101 71 2-16,-1 6 0 0,-1 5 0 0,-2 5 4 16,-1 5 3-16,-1 4 1 15,1 3 1-15,2 4 3 0,-1-2-1 0,6 2 4 0,1 0 0 16,5-2-2-16,4-4-3 0,2-2 1 0,5-2-1 15,0-3-1-15,10 1 3 0,1-4 0 0,5-1-3 16,4-5 1-16,5-1-1 0,3-3 1 16,2-5 2-16,4-4-3 0,1-4-2 0,3-2-4 15,3-2-3-15,-1-3-4 0,0-6-3 0,-2 0-10 16,-3-4-6-16,-5-1-12 0,-3 0-29 0,-6 1-36 16,-3-3-55-16,-4 2-109 0,-7 2-300 15,-2 4-1020-15</inkml:trace>
  <inkml:trace contextRef="#ctx0" brushRef="#br0" timeOffset="969146.6193">4214 5618 2043 0,'0'0'305'0,"0"0"-230"0,0 0-3 15,0 0 28-15,0 0 27 0,0 0-5 0,0 0-48 16,0 0-48-16,0 0-29 0,0 0-6 15,0 0 5-15,0 0 1 0,0 0-2 0,162-95 0 16,-106 75-7-16,1-1-6 0,2-2-16 16,-2 1-21-16,-3 0-26 0,-2-2-35 0,-4 3-57 15,-5-2-93-15,-7-2-102 0,-2 1-69 0,-7-3 47 0,-3 0 115 16,-5-1 139-16,-5 1 146 0,-3 0 104 16,-3 6 92-16,-5 1 76 0,-3 3 46 15,0 5-18-15,-2 2-35 0,-4 2-38 0,0 2-37 0,2 1-35 16,-2 2-32-16,2 2-33 0,0 1-38 15,2 0-22-15,-2 2-27 0,0 7-13 0,1 3 1 16,-4 8 1-16,2 2 4 0,-2 7 4 0,-1 4-2 16,4 2 0-16,-3 2 4 0,4 0 1 0,-4 2 4 15,1 0 3-15,0 0-4 0,-2-2 2 16,2-1-4-16,0-6-3 0,-2-4-1 0,4-3-2 16,0-3 0-16,1-4 0 0,1-4 1 0,2-3 2 15,-1-2 1-15,1-3 5 0,0-4 7 16,0 0 9-16,0 0 11 0,0 0 3 0,0 0 5 15,1-5-1-15,-1-2-9 0,2-4-13 0,2-5-12 16,0-5-13-16,2-4-3 0,1-2 3 0,0-5-2 16,-1-3 2-16,-1-1-1 0,2-4-2 0,-1 0 1 15,1 2 0-15,-1 0 0 0,-1 5-2 16,1 4 2-16,-1 6-2 0,-1 7 1 0,0 5 3 16,-3 7-5-16,-1 2-1 0,0 2-2 0,0 0-11 15,1 1-8-15,3 7 3 0,1 4 3 16,5 6 10-16,-1 5 9 0,2 6-1 0,3 0-1 15,2 4 5-15,1-1-4 0,2 0 1 0,2-1 0 16,3-2-3-16,-1 0 2 0,4-3 1 0,-2 1-4 16,3-5-1-16,-2-3 0 0,-1-2-3 0,-2-2-4 15,-4-1-4-15,0-3-19 0,-5-2-26 16,-3-1-44-16,-5-2-72 0,-2 0-140 0,-3-1-582 16,-1-3-765-16</inkml:trace>
  <inkml:trace contextRef="#ctx0" brushRef="#br0" timeOffset="969692.4717">4640 5623 2437 0,'0'0'47'0,"0"0"-5"0,0 0-23 16,0 0-4-16,0 0 4 15,0 0-15-15,0 0 22 0,0 0 10 0,0 0-2 16,147-113 0-16,-99 91-4 0,6-7-8 0,1 2-4 15,2 0-3-15,0-1-6 0,1 1 2 0,-5 1-1 16,-1 2-3-16,-4-1 2 0,-1 2 0 0,-7 0 1 16,-4 1 5-16,-4 2-1 0,-4 3 5 0,-3-1 6 15,-9 4 9-15,-1 4 9 0,-8 2 14 0,-1 1 10 16,-6 2-2-16,0 1-1 0,0 2-13 16,-5 0-15-16,2 0-6 0,-4-1-8 0,1 2-6 15,-2 0-3-15,1 1-5 0,1 0-2 16,0 0-1-16,1 0-1 0,-1 0-8 0,-1 1 3 15,4 2 0-15,-2 0-1 0,0 1 6 0,1 1-6 16,-2 0 0-16,4 3 0 0,-2 1 1 0,0 3 1 16,2 0 0-16,-1 3 2 0,2-1-9 0,1 1 9 15,0 0-1-15,1 0 0 0,4 0 9 16,4 0-8-16,3-1 3 0,2-1 2 0,4 1-4 16,1-2 3-16,6-1-1 0,0 0 0 0,0-2-5 15,0 1 3-15,-2-2-1 0,1 2-1 0,-1-2 8 16,-3 3-9-16,-3-1 0 0,0 3 0 0,-3 1-3 15,-1 0 1-15,-5-1 2 0,-2 1-1 16,0 0-6-16,-5-3 5 0,-1 1 1 0,-1 0 0 16,-8-1 7-16,-5 0-6 0,-3 0 0 0,-7-1 1 15,-3 1-4-15,-7-2 1 0,-3-1 1 0,-4-2 1 16,-5 0-3-16,2-3 3 0,0-1-1 0,6-2-1 16,4 0 4-16,7 0-6 0,4-3-8 15,9-2-15-15,7-4-34 0,3-1-36 0,4-4-42 16,11-2-51-16,7-5-81 0,8-3-155 15,-3 5-553-15,-9 3-298 0</inkml:trace>
  <inkml:trace contextRef="#ctx0" brushRef="#br0" timeOffset="969974.7805">5982 4971 2786 0,'0'0'151'0,"0"0"-45"0,0 0 5 15,0 0 10-15,0 0-4 16,0 0-19-16,0 0-39 0,0 0-27 0,0 0-16 0,0 0-15 15,0 0 2-15,0 0 1 0,0 0 9 0,0 0 6 16,-42 78 3-16,21-49 2 0,1 2-7 16,-4 4 2-16,0 0-9 0,1 2-1 0,3 1 1 15,0-2-5-15,8-2-2 0,1 0-1 0,3-3-2 16,8 0-4-16,0-4 6 0,1-1-2 0,8-2-2 16,6-3 4-16,1-4-3 0,6-2 0 15,5-2 1-15,1-3-4 0,2-4 1 0,3-3-1 16,-1-1-4-16,1-2 1 0,0 0-9 15,-2-5-10-15,-4-1-16 0,-2-1-19 0,-3-2-25 0,-4-2-34 16,-3-1-44-16,-4-2-112 0,-3 4-452 16,-5 3-938-16</inkml:trace>
  <inkml:trace contextRef="#ctx0" brushRef="#br0" timeOffset="970142.333">5882 5386 2510 0,'0'0'161'0,"0"0"-40"0,0 0 1 16,0 0 18-16,0 0 2 0,0 0-17 15,0 0-34-15,0 0-31 0,0 0-27 0,0 0-19 16,0 0-15-16,0 0-2 0,0 0 3 16,0 0-2-16,37-33-6 0,-6 23-5 0,0-1-14 15,2 0-16-15,3 0-31 0,-3-2-59 16,-1 0-110-16,-9 3-488 0,-7 3-948 0</inkml:trace>
  <inkml:trace contextRef="#ctx0" brushRef="#br0" timeOffset="970713.3117">7738 5061 2262 0,'0'0'122'0,"0"0"0"16,0 0 24-16,0 0 6 0,0 0-12 16,0 0-37-16,0 0-39 0,0 0-25 0,-114-74-18 15,99 74-10-15,3 6-8 0,-1 6-10 0,-3 5 3 16,0 4-1-16,-2 6 5 0,-2 5 6 0,0 1-2 16,2 2 1-16,3 0-3 0,0 2 0 15,4-4 0-15,6-2 0 0,0-1 0 0,5-1-1 16,0-3-3-16,7 0 2 0,3-5 2 15,2-1 0-15,0-4 3 0,6-2 1 0,2-5 2 0,0-3 1 16,1-5 3-16,2-1 2 0,2-4 0 0,-2-4 5 16,4-6-1-16,-3-3 0 0,0-2 3 15,1-3 2-15,-5-5 5 0,-4 1 2 0,0-3-1 16,-5 1-4-16,-3-4-3 0,-5 1-6 16,-1-5-6-16,1 3-1 0,-3 0-9 0,0 2-3 0,-5 4-4 15,3 3-6-15,-4 6-3 0,3 3-6 16,-1 5-5-16,-1 4-13 0,4 2-29 0,1 4-53 15,0 0-51-15,0 4-48 0,1 6-73 16,4 0-168-16,-1-4-981 0</inkml:trace>
  <inkml:trace contextRef="#ctx0" brushRef="#br0" timeOffset="971098.2789">8033 5081 2138 0,'0'0'386'0,"0"0"-168"0,0 0-69 16,0 0 1-16,0 0-3 0,0 0-16 0,0 0-28 15,0 0-22-15,0 0-22 0,0 0-21 0,0 0-16 16,0 0-15-16,0 0-10 0,0 0-9 0,12-71-3 16,-12 81 4-16,1 4 4 0,4 6 9 15,-2 3 0-15,0 2 2 0,3 3-1 0,-3 1-1 16,3-2 2-16,-3 1-4 0,2-1 0 0,-2-5 1 16,-1 0 2-16,3-2-3 0,-3-2 0 15,0-2 0-15,-2-3-6 0,1-2 6 0,-1-4 1 16,1-3-1-16,-1-3 5 0,0 1 0 0,0-2 6 0,0 0 15 15,0 0 17-15,0-3 5 16,0-1 4-16,0-5-11 0,0-3-24 0,0-5-2 0,-1-3-10 16,0-3-1-16,-1-3 7 0,0-2-5 15,-1-3-2-15,3-3 1 0,0 0 1 0,0-2-7 16,5-1 4-16,-2 1-2 0,4-4-1 0,-2 5 2 16,4 0-2-16,0 5-2 0,1 5-1 0,-1 4-4 15,1 6-1-15,-2 2-5 0,-3 5-1 16,3 3-7-16,2 3-8 0,-1 2-7 0,1 0-7 15,2 4-9-15,1 4-11 0,4 5-15 0,-5 3-28 16,3 2-50-16,-4 5-89 0,-5-4-261 0,1-7-1176 0</inkml:trace>
  <inkml:trace contextRef="#ctx0" brushRef="#br0" timeOffset="971284.2176">8152 5247 2985 0,'0'0'101'0,"0"0"-29"0,0 0 0 15,0 0 5-15,0 0 12 0,0 0-15 16,0 0-23-16,0 0-23 0,0 0-12 0,0 0-9 16,0 0-3-16,0 0 6 0,0 0-11 0,125-38-7 15,-94 34-9-15,-2 2-16 0,-2-1-22 16,-4 2-40-16,-1 1-81 0,-1 0-151 0,-5 0-870 16,-6 0-478-16</inkml:trace>
  <inkml:trace contextRef="#ctx0" brushRef="#br0" timeOffset="971831.874">9444 4895 1347 0,'0'0'261'0,"0"0"-98"0,0 0-6 16,0 0 32-16,0 0 25 0,0 0-11 0,0 0-47 15,0 0-24-15,0 0-24 0,0 0-20 16,0 0-19-16,0 0-17 0,0 0-15 0,-62-56-11 15,54 56-10-15,5 0-17 0,-4 4-4 0,-3 6-4 16,-1 4 0-16,-1 7 11 0,-4 4-2 0,4 3 5 16,-1 4 0-16,-1 2-6 0,1-1 8 15,3 0-4-15,3-3 1 0,2 1 2 0,2-4-2 16,3-1 2-16,0 0-2 0,4-3 1 0,6-2-2 16,3-3 0-16,4-3 0 0,2-2-2 15,3-4 2-15,-1-3-2 0,7-4-2 0,0-2-4 0,-1 0-6 16,3-5-13-16,0-5-28 0,0 0-47 15,-3-3-72-15,-3 1-130 0,-7 2-405 0,-6 4-879 0</inkml:trace>
  <inkml:trace contextRef="#ctx0" brushRef="#br0" timeOffset="972620.9812">9403 4871 679 0,'0'0'308'0,"0"0"15"16,0 0-84-16,0 0 34 0,0 0 13 16,0 0-27-16,-10-126-43 0,9 115-42 0,0 3-34 15,0 2-31-15,-3 3-26 0,3 2-20 16,1 1-17-16,0 0-19 0,0 0-20 0,-1 4-24 16,-1 7-4-16,-1 6 3 0,-3 9 8 0,-2 9 19 15,-1 5 1-15,-2 5-1 0,0 1 4 0,-1 2-3 16,-3 3 0-16,0-1 6 0,-4-1 0 15,0-2 5-15,1-1-1 0,0-3-4 0,0-4-1 16,0-2-2-16,6-5 1 0,1-2 2 0,2-4 0 0,1-5-1 16,5-3-4-16,-1-6-2 0,2-4-1 15,2-3 3-15,0-4 7 0,0-1 7 0,0 0 10 16,0 0 6-16,4-1 3 0,-1-3-3 0,3-3-2 16,0-6-8-16,9-7-7 15,-1-4-5-15,6-6-6 0,-1-3-1 0,0-2-1 0,-1-3-2 16,-2-2-2-16,3-4 0 0,-2-2-2 15,-2-1-2-15,1-1 1 0,-2 2-2 0,-3 1-2 16,3 6 0-16,-2 5 0 0,-3 4 0 0,-1 6 2 16,-1 5-2-16,0 7-1 0,-4 2 1 0,-1 7-3 15,0 1-3-15,0 2-1 0,-2 0-12 0,1 1-2 16,2 6 3-16,4 6 3 0,2 4 9 16,1 4 7-16,2 8 0 0,-1 3-2 0,1 2 1 15,0 3-1-15,2-1 4 0,0 2-1 0,-2-4 0 16,4 1 1-16,-3-2-6 0,1-1 2 0,2-1 0 15,-2 0-1-15,2-4-1 0,-4-1-5 16,4 0-5-16,-4-2-14 0,0-1-15 0,-2-2-27 16,-2-1-38-16,-4-3-51 0,2-1-85 0,-4-5-278 15,-2-4-1164-15</inkml:trace>
  <inkml:trace contextRef="#ctx0" brushRef="#br0" timeOffset="973067.9016">9109 5374 2436 0,'0'0'193'0,"0"0"-134"0,0 0-17 16,0 0 18-16,0 0 22 0,0 0-4 15,0 0-22-15,0 0-25 0,0 0-22 0,0 0-3 16,28-132 2-16,5 110 0 0,6-1 2 16,3 1-1-16,6-3 1 0,-2 3 5 0,4-1 5 15,1 2 2-15,-1 0 3 0,-2 1 0 0,-6 2 0 16,-3 2 2-16,-6 0 0 0,-6 4 4 0,-5 1 5 15,-5 3 8-15,-2 1 0 0,-5 2 0 0,-7 2-4 16,2 2-9-16,-5 1-6 0,0 0-9 16,0 0-11-16,0 3-11 0,0 3-7 0,0 5 3 0,0 5 5 15,0 9 8-15,2 2 3 0,1 2-1 16,3 2 0-16,-1 2-2 0,3 0-1 0,1 0-1 16,2-2-3-16,0 0 3 0,5-4 1 0,-2 0-2 15,3-6 3-15,-2-1-1 0,2-3-2 16,-1-3 2-16,0-4 1 0,3-3 0 0,-4-2 2 15,2-4 1-15,0-1-1 0,-1-4 8 0,2-5 2 16,-1-4 3-16,2-4 5 0,-4-2-4 0,3-3 1 16,-3-6 0-16,1-1 0 0,-4-5-2 15,2-2-5-15,-2-3-1 0,-2-2-11 0,0-2 1 16,-2 0-3-16,-2-2-4 0,2 5 3 0,-5 5-5 16,4 5-3-16,-4 5-2 0,0 5-9 15,0 5-14-15,0 5-22 0,0 5-36 0,3 5-45 16,3 0-46-16,3 3-35 0,3 9-63 0,-4-3-224 15,-2-3-1095-15</inkml:trace>
  <inkml:trace contextRef="#ctx0" brushRef="#br0" timeOffset="973537.5044">10599 4864 2809 0,'0'0'165'0,"0"0"-29"15,0 0-4-15,0 0 7 0,0 0-5 0,0 0-24 16,0 0-35-16,0 0-23 0,0 0-16 15,0 0-15-15,0 0-17 0,0 0-10 16,0 0-7-16,0 0-1 0,-26-54 9 0,16 81 3 0,-3 8 3 16,-4 2 0-16,5 2 0 0,-3 0-1 15,1 3 4-15,0-1-2 0,0-2-4 0,0 0 6 16,2-2-4-16,1-5 0 0,0-4 7 16,4-3-6-16,-1-5-1 0,6-4 0 0,-2-2-6 0,2-7 4 15,2-3 1-15,0-1 1 0,0-3 3 16,0 0 5-16,0-2 6 0,4-3 2 0,-1-5 7 15,2-7-13-15,1-5-3 0,4-4-3 0,0-5-7 16,0-3 9-16,-1-3 1 0,1-2 0 16,-2-1 3-16,-2-2 0 0,1-3-1 0,0 0 0 15,-3 1-1-15,2 5-5 0,-2 4 1 0,0 8 1 16,-1 6-3-16,-1 6 6 0,-1 7-3 0,-1 5-3 16,0 2-2-16,0 1-5 0,0 0-6 0,0 1-8 15,2 4 2-15,0 6 3 0,4 4 8 16,1 7 11-16,0 3 1 0,2 4-1 0,2 2-4 15,0 0-2-15,2 0 5 0,0 1-5 0,0 2 2 16,4-2 1-16,1 0 0 0,1-1 0 0,2 0 1 16,-1-3-3-16,0-2-4 0,-3-2 5 15,0-2-1-15,-2-3-1 0,-2-3 2 0,-3-1-7 16,-2-2-7-16,-2-2-15 0,-3-2-23 0,0 0-41 16,-3-1-56-16,0 1-90 0,-6-4-335 0,3 0-1182 0</inkml:trace>
  <inkml:trace contextRef="#ctx0" brushRef="#br0" timeOffset="973904.2105">10169 5295 2305 0,'0'0'547'0,"0"0"-472"16,0 0-37-16,0 0-9 0,0 0-4 0,0 0 17 15,0 0-1-15,0 0-7 0,150-114-8 16,-109 97-8-16,7 1-7 0,2-1-5 0,-2 0-4 15,2 3-7-15,-3 0-3 0,-3 2-13 0,-6 0-18 16,-4 3-18-16,-7-2-27 0,-1 1-31 16,-8 1-39-16,-1-1-62 0,-3 0-74 0,-1 0-89 15,-3 1-90-15,0 0 36 0,-2 1 115 0,-2-2 183 16,3 2 256-16,-4 0 174 0,2 1 103 0,-1 0 40 16,-1 0-41-16,-1 1-68 0,-1-1-65 0,1 2-42 15,-1 1-33-15,-1 1-31 0,-1 2-27 16,-1 1-36-16,2 0-26 0,-2 0-20 0,0 0-18 15,0 1-14-15,0 3-11 0,0 0-4 0,3 7-4 16,1 4 8-16,1 5 5 0,2 6 1 0,1 1 6 16,-1 2-10-16,1 0-1 0,-2 0-2 15,0-2-7-15,1 1 4 0,-1-4-4 0,-2 0-5 16,2-2-7-16,-2-2-10 0,2-2-22 0,0-4-43 16,-1-2-75-16,-2-3-150 0,0-4-1305 0</inkml:trace>
  <inkml:trace contextRef="#ctx0" brushRef="#br0" timeOffset="974062.2783">10943 4496 2977 0,'0'0'12'16,"0"0"-9"-16,0 0-8 0,0 0-13 0,0 0-47 15,0 0-103-15,0 0-19 0,0 0-57 0,0 0-616 16,0 0-585-16</inkml:trace>
  <inkml:trace contextRef="#ctx0" brushRef="#br0" timeOffset="974257.347">11231 5029 479 0,'0'0'-479'0</inkml:trace>
  <inkml:trace contextRef="#ctx0" brushRef="#br0" timeOffset="974530.6366">11109 4874 1433 0,'0'0'412'0,"0"0"-175"0,0 0-75 16,0 0-8-16,0 0 4 0,0 0-6 0,0 0-23 15,0 0-27-15,0 0-19 0,0 0-1 16,0 0 1-16,0 0 5 0,0 0-4 0,0 0-16 16,41-107-25-16,-41 107-26 0,0 3-22 0,0 1-20 15,-1 3-1-15,0 5 7 0,-1 7 9 0,0 6 16 16,2 5 3-16,0 5-3 0,0-1-2 16,0 3-2-16,1 0 1 0,4-4 5 0,3 1-2 15,1-4 3-15,1-1-3 0,3-3-5 0,0-3 3 16,1-1-5-16,4-4 7 0,-3-1 2 15,1-4 3-15,0-2 2 0,0-3 3 0,2-5 4 16,-1-2 2-16,2-1 10 0,1 0-3 0,3-5-5 16,0-3-6-16,3-2-13 0,-2-1 1 15,-2-3-5-15,2 0-3 0,-2-2-3 0,-3 2-14 16,-1 1-18-16,-1-1-30 0,-1 2-46 0,-3-1-67 0,-3 3-195 16,-5 3-1326-16</inkml:trace>
  <inkml:trace contextRef="#ctx0" brushRef="#br0" timeOffset="974985.3976">11792 4704 3123 0,'0'0'96'0,"0"0"-5"0,0 0-6 0,0 0 1 15,0 0-2-15,0 0-25 0,0 0-27 0,0 0-19 16,0 0-15-16,0 0-4 0,0 0-1 15,0 0 4-15,0 0 4 0,0 0 2 16,-1 112 0-16,1-76-3 0,-1 1 1 0,-4 3-1 0,-2 1 2 16,0 0 0-16,-1 0-6 0,0-4 6 0,0-3 0 15,3-4-2-15,0-4 9 0,1-3-10 16,2-5 0-16,1-3 2 0,1-5-2 0,0-3 3 16,0-4-2-16,0-1 1 0,0-2-1 0,0 0 14 15,0 0 13-15,1-4 13 0,1-5 9 16,3-5-17-16,0-7-11 0,3-6-12 0,0-6-12 0,1-2 8 15,-1-4-2-15,1-2-1 0,0-7 1 16,-2-1-2-16,1 0 1 0,2 0 0 0,-3 3 2 16,2 5-1-16,1 3 1 0,-4 8 0 0,-1 5-3 15,0 8 2-15,-1 7-3 0,-3 4-3 0,0 5-3 16,1 1-9-16,-2 0-8 0,2 5-6 16,3 4 10-16,4 9 3 0,1 4 12 0,3 5 5 15,2 3-4-15,1 4 1 0,1 1 0 0,3 2 1 16,-2 2 1-16,5 3 0 0,2-1-1 0,1 2 2 15,1-2 2-15,2 0-10 0,-2-5-10 16,-1 0-13-16,-3-4-30 0,-2-3-24 0,-7-1-44 16,-2-4-79-16,-7-7-219 0,-1-5-1301 0</inkml:trace>
  <inkml:trace contextRef="#ctx0" brushRef="#br0" timeOffset="975760.156">11698 5017 2679 0,'0'0'90'0,"0"0"-22"0,0 0-5 15,0 0-12-15,0 0-9 0,0 0-10 0,0 0 4 0,0 0 11 16,139-69-1-16,-91 57-2 0,3 1-6 0,4-1-3 16,3-2 0-16,2 0 1 0,1-1-5 15,-5 0-5-15,-3 1-6 0,-7 2-4 0,-3 0-5 16,-8 2 2-16,-8 5-5 0,-6-3-1 0,-6 5 0 15,-6 0-1-15,-5 3 0 0,-4 0-5 0,0 0-10 16,0 7-8-16,-3 4 8 0,-2 7 6 16,-2 5 9-16,-3 4 6 0,0 4-9 0,0 1-3 15,0 4 1-15,2-2-1 0,3 0 3 0,3 0-1 16,1-2-1-16,1-1-2 0,0-1 0 16,5-2 2-16,0-3-1 0,0-4 5 0,2-4-5 15,-2-3 0-15,0-5 0 0,-1-2-1 0,-1-4 0 16,0-2 2-16,-2 1 4 0,1-2 4 0,-1 0 16 15,-1-3 16-15,2-3 3 0,3-4 6 16,-1-3-18-16,-2-6-14 0,1-4-3 0,-2-2-9 16,-1-4 5-16,0-3-4 0,0-3-2 0,-1-3-6 15,-3-1 1-15,3-5 0 0,0-1-1 0,1-1 11 16,0-2-13-16,1-1 1 0,7-2 0 16,2 0-6-16,2 3 7 0,0 3-5 0,3 5-2 15,-1 5-6-15,2 10 1 0,-2 5-1 0,0 6-5 16,1 5 5-16,-4 5-14 0,3 3-3 0,0 1 0 15,0 4-7-15,-2 4 12 0,2 5 2 0,-3 3 1 16,1 5 4-16,-1 4 0 0,-4 3 5 16,-2 4 0-16,-2 3 4 0,-3 1-3 0,0 0-4 15,-5-2 5-15,-4-2-3 0,-1 0 5 0,-1-3 3 16,1-3 0-16,-5-2 1 0,0-1 1 0,-1-4 7 16,0-1 1-16,-2-3 8 0,3-2-1 15,1-5 0-15,4-2 2 0,3-2-3 0,2-1 7 16,4-2 3-16,1-1 2 0,0 0-2 0,9 0-7 15,1-3-5-15,5-2-2 0,8-1 2 16,6-1-3-16,6-1-2 0,1 1-2 0,1 1-4 0,-1 2 4 16,-2 1 1-16,-4 2-2 0,1 1 2 15,-5 0-3-15,-1 6-1 0,-5 2 0 0,-1 2 2 16,-7 3-1-16,0 0 0 0,-4 3 2 0,-4 2-5 16,-4 0 7-16,-2 3 4 0,-7-1 0 15,-4 1 7-15,-5 0-5 0,-3 0 0 0,-3-3-1 16,-4 1-1-16,-1-3-2 0,1-1-2 0,-2-1 0 15,3-2-2-15,-2-1 1 0,4-3-1 16,0-3 0-16,5-1-1 0,5-1-1 0,4-3-5 16,2 0-3-16,4 0-13 0,4-7-24 0,1-2-39 15,0-4-52-15,6-5-54 0,7-2-76 0,2-4-148 16,0 7-470-16,-4 4-541 0</inkml:trace>
  <inkml:trace contextRef="#ctx0" brushRef="#br0" timeOffset="975947.654">13211 4658 1447 0,'0'0'383'16,"0"0"-147"-16,0 0-77 0,0 0 9 0,0 0 23 16,0 0-5-16,0 0-19 0,0 0-17 15,0 0-29-15,51 140-30 0,-47-111-27 0,-2 4-15 16,3-1-8-16,-1 1-5 0,2-2-5 16,-1-1-13-16,3-2-5 0,-4-2-2 0,3-4-4 15,-5-2 0-15,4 0-5 0,-4-5-10 0,-1 0-16 16,-1-3-32-16,0-2-59 0,0-2-106 0,-3-3-355 15,-2-2-1136-15</inkml:trace>
  <inkml:trace contextRef="#ctx0" brushRef="#br0" timeOffset="976382.8414">13310 4353 1816 0,'0'0'-55'0,"0"0"-99"0,0 0-28 0,0 0-5 15,0 0 60-15,0 0 84 0,0 0 20 0,0 0 15 16,0 0 6-16,130 58 0 0,-102-40 8 0,-3 1 1 16,1-3 3-16,-4 0 22 0,-3-4 29 15,-5 0 40-15,-1-4 30 0,-4-1 14 0,-2 1 6 16,-5-4 2-16,0 2 18 0,-2 0 20 0,0 1 15 16,-4 1-4-16,-1 2-26 0,-2 1-33 15,-2 0-33-15,1 1-23 0,-2 0-14 0,3 4-11 16,-1-1-8-16,-1 4 0 0,0-1-4 0,0 0-7 15,4 2-8-15,0 0-12 0,3 0-4 16,2 4-2-16,0-2 3 0,0 3-3 0,1-2-4 16,1 0 0-16,4-1-4 0,-3-1 0 0,1 0 1 15,0 0-2-15,-3-2 1 0,1 0-2 0,-1 2-1 16,4-2 1-16,-4 1 4 0,0-1-2 0,0 1 0 16,-1-2-1-16,0 0-3 0,1-3 0 0,-1 1 1 15,1-4-1-15,2 0 0 0,0-2 3 0,-1-2-2 16,2-1 3-16,1-1 0 0,1 0 0 15,-1-3 0-15,5 1-1 0,0-1-2 0,5-1-3 16,2 0 2-16,4-2-6 0,2 0-1 0,-1-4-4 16,0-1-10-16,-1-2-11 0,0 0-23 0,-2-3-37 15,-1-1-46-15,-2-2-75 0,-2 3-258 16,-7 3-1263-16</inkml:trace>
  <inkml:trace contextRef="#ctx0" brushRef="#br0" timeOffset="976664.5094">13978 4639 2900 0,'0'0'72'0,"0"0"-14"0,0 0-20 0,0 0 6 16,0 0 20-16,0 0 17 0,0 0 1 16,0 0-7-16,0 0-15 0,0 0-18 0,0 0-10 15,-53 134-5-15,53-108 0 0,3-1-6 0,3 1-5 16,0 2-5-16,2 1-4 0,-1-2 1 15,0 1 0-15,0-3-2 0,1-1-4 0,-4-1 3 16,2-4 0-16,-4-2-1 0,2-1-1 0,-1-2-2 16,-1-3-2-16,-2 0-2 0,0-3 1 15,0-1-8-15,0 0 1 0,0-2-1 0,-3 1-4 16,-1 0 1-16,2 0-5 0,1 0-5 0,-1-3-14 16,-1 2-17-16,1-4-33 0,1 3-52 0,0-1-99 15,1-2-446-15,0 0-1000 0</inkml:trace>
  <inkml:trace contextRef="#ctx0" brushRef="#br0" timeOffset="976860.2523">14010 4429 2090 0,'0'0'945'0,"0"0"-876"0,0 0 9 16,0 0 5-16,0 0-7 0,0 0-18 0,0 0-26 15,0 0-27-15,0 0-22 0,0 0-10 16,0 0-17-16,0 0-14 0,0 0-27 0,50-52-66 16,-35 59-151-16,-3 0-1045 0</inkml:trace>
  <inkml:trace contextRef="#ctx0" brushRef="#br0" timeOffset="977160.1645">14091 4677 2977 0,'0'0'90'0,"0"0"6"0,0 0-14 16,0 0 8-16,0 0 10 0,0 0-4 0,0 0-12 15,0 0-16-15,0 0-18 0,0 0-11 16,138-20-10-16,-97 16-5 0,3 3 0 0,1-2-2 16,1 2-1-16,-5 1-3 0,-3 0 1 0,-6 0-8 15,-4 4-4-15,-6 2-1 0,-5 0-6 0,-3 4 2 16,-3 1 0-16,-2 3-1 0,-3 4 2 0,-1 4 0 15,-4 3 1-15,-1 2-1 0,0 2 3 16,0 0-4-16,-6 2 0 0,0 2-1 0,-3-1-1 16,1-1 2-16,1 0-3 0,0-4 2 0,-1 0-3 15,0-2 1-15,4-2-5 0,-2-1-4 0,4-3-6 16,0 1-11-16,0-4-13 0,2 1-26 16,0-4-40-16,0-1-61 0,1-4-120 0,2-2-756 15,-2-3-704-15</inkml:trace>
  <inkml:trace contextRef="#ctx0" brushRef="#br0" timeOffset="977566.3367">14759 4579 2411 0,'0'0'314'16,"0"0"-147"-16,0 0-22 0,0 0-22 0,0 0-18 15,0 0-32-15,0 0-26 0,0 0-18 0,0 0 1 16,0 0 1-16,0 0-3 0,0 0 4 0,0 0-10 15,123 65-2-15,-102-42-3 0,2-1-4 16,0 0-3-16,-1-2-3 0,-1-3-1 0,-1-1-5 16,1-3 6-16,-2-3 2 0,-4-4 2 0,2-2 16 15,-4-3 0-15,4-1 6 0,-4-3 4 0,4-5-6 16,-3-5-5-16,5-3-5 0,-2-2-7 16,-1-5-7-16,2-2 2 0,-1 0-2 15,-3-4 0-15,3 1 7 0,-3-3-8 0,4-1-1 16,-5-2 0-16,4 3-3 0,-5 2 4 0,0 5 1 15,-4 4 2-15,0 6-3 0,-6 5 11 0,-1 7-2 16,-1 0-3-16,0 2 1 0,0 0-22 0,-1 9-6 16,-8 9 2-16,-2 11-1 0,-9 14 17 0,-5 13 6 15,-4 9-1-15,-2 11-2 0,-6 6-1 16,-1 11 3-16,-3 4 3 0,-3 6 2 0,1-2-2 16,1-5-4-16,2-8-1 0,4-8-7 0,2-10 2 15,1-10-5-15,4-8-8 0,-1-5-13 0,3-6-31 16,1-7-46-16,1-4-78 0,5-12-307 0,8-7-1351 15</inkml:trace>
  <inkml:trace contextRef="#ctx0" brushRef="#br0" timeOffset="2.27425E6">17680 2841 530 0,'0'0'669'15,"0"0"-616"-15,0 0-2 0,0 0 4 0,0 0 47 16,0 0 34-16,0 0 14 0,0 0-15 0,0 0-28 16,0 0-31-16,-119-59-31 0,109 59-33 0,-3 1-23 15,0 6-11-15,0 3-3 0,-5 6 7 16,-2 3 7-16,1 4 7 0,-2 3 4 0,2 4 4 16,0 2 0-16,1 3 0 0,-2 3 1 0,2 0 5 15,-1 0 1-15,5 1 0 0,-2-2-2 16,6-3-9-16,3-1-2 0,3-5 0 0,3 0-1 15,1-4 6-15,1-1-4 0,6-1 0 0,3-3 7 16,3-1 5-16,1-2 16 0,4-4 6 0,0-2 4 16,4-3 2-16,2-3 1 0,1-4 8 0,0 0 5 15,3-3-1-15,1-5-1 0,1-3-4 0,1-3-4 16,-1-3 0-16,-1-1-4 0,-5-1 5 16,-1-2 3-16,-6-1 1 0,0-2-2 0,-5-2-8 15,-2-3-5-15,-5-3-9 0,-1 0-3 0,-4 0-5 16,0 3-4-16,-3 0-5 0,-2 4-1 0,-4 3 0 15,1 2-7-15,-1 3 1 0,2 3-8 16,-2 4-10-16,1 2-11 0,4 4-11 0,-2 0-13 16,4 2-21-16,0 1-29 0,-1 1-52 0,3 0-65 15,0 1-155-15,0 6-189 0,0-1-167 16,0-2 103-16</inkml:trace>
  <inkml:trace contextRef="#ctx0" brushRef="#br0" timeOffset="2.27469E6">18013 2949 2090 0,'0'0'182'0,"0"0"-56"0,0 0-52 0,0 0-20 15,0 0-2-15,0 0-12 0,0 0-18 0,0 0-28 16,0 0-29-16,0 0-6 0,0 0 7 16,0 0 13-16,0 0 20 0,0 0 7 0,-18 107 0 15,17-76 1-15,1 1 0 0,0 0 1 0,0 2-1 16,0-3 1-16,3-1-1 0,-1-5 0 0,1-1-1 15,-2-3-2-15,1-3 2 0,1-3 1 0,-2-1 0 16,0-3-2-16,0-4-2 0,-1-1 0 16,1-4 5-16,-1 1 14 0,0-2 20 0,0-1 24 15,0 0 21-15,0 0 12 0,0 0 2 0,0 0-1 16,0-2 3-16,0-2 2 0,0-2-24 16,0-2-29-16,-2-6-31 0,-2-4-25 0,1-3 4 15,2-1 5-15,-1-4-2 0,2-2-1 0,0-5-7 16,0-1-1-16,3 0 3 0,3-2-3 15,-2 2 4-15,1 5 1 0,-1 4 0 0,0 4 1 16,1 1 0-16,0 5 0 0,-1 2 0 0,-1 2 0 16,0 2-7-16,1 3-6 0,-1 1-4 0,3 0-10 15,-1 1 0-15,3-1-2 0,2 0 3 16,2 0 3-16,4-1 2 0,-1 1-3 0,4 2-3 0,0 2-7 16,-1 1-8-16,2 0-5 0,1 3-8 15,-2 4-10-15,-1 1-18 0,-1 3-42 0,0 0-67 16,-6 2-101-16,-1 4-205 0,-5-4-313 15,-5-4-178-15</inkml:trace>
  <inkml:trace contextRef="#ctx0" brushRef="#br0" timeOffset="2.27486E6">17917 3334 823 0,'0'0'615'0,"0"0"-511"0,0 0-91 15,0 0-9-15,0 0 77 0,0 0 70 0,0 0 20 16,0 0-18-16,0 0-55 0,0 0-47 0,0 0-26 15,144-48-14-15,-105 36-5 0,-1 0 0 16,5-1-3-16,2 1-1 0,-1-1-7 0,3 1-18 16,-3 0-64-16,2-1-149 0,-14 4-259 0,-12 4-485 0</inkml:trace>
  <inkml:trace contextRef="#ctx0" brushRef="#br0" timeOffset="2.27543E6">18797 2930 2356 0,'0'0'132'0,"0"0"-21"0,0 0-17 0,0 0 0 16,0 0 13-16,0 0-7 0,0 0-27 0,0 0-27 15,0 0-27-15,0 0-24 0,0 0-28 0,0 0-31 16,0 0-14-16,0 0 6 0,-1 27 29 0,1-6 31 16,2 7 22-16,3 2 2 0,-1 4-3 15,2 0 1-15,0 1-1 0,1-2 5 0,2-1-7 16,-2-2 1-16,0-3-2 0,1-3-10 0,0-2 7 15,-1-4-1-15,-2-2-2 0,0-2 4 0,0-2-3 16,-1-4 3-16,-2 1 1 0,1-5-1 16,-1 0 3-16,-2-3 9 0,0-1 15 0,0 0 14 15,0 0 18-15,0 0 12 0,0 0 8 0,0-1 4 16,0-4-12-16,0-4-21 0,-3-3-23 16,-1-8-24-16,-2-2-9 0,1-4 1 0,0-6 3 15,0-3-4-15,1-3 2 0,3-3 0 0,-2 0-1 16,3 0 7-16,0 3-5 0,0 4 3 0,0 3-3 15,0 6 4-15,2 5-1 0,-1 7 2 16,-1 4-1-16,0 5-10 0,1 2 4 0,-1 2-9 16,0 0-11-16,0 0-18 0,0 1-39 0,0 4-20 15,4 5 15-15,3 8 28 0,1 6 35 0,5 5 28 16,1 4-2-16,3 2-7 0,2 1 6 16,2 0 1-16,2-1 0 0,3-2 5 0,1-4-7 15,2-2-1-15,-1-6 0 0,1-1-4 0,1-4 2 16,-3-2 2-16,-1-5 1 0,-1 0-5 0,-6-5 9 15,-3-1-2-15,-6-1 3 0,-3-2 15 0,-2 0 5 16,-4 0 13-16,1 0 9 0,-2-3 3 16,0-3-16-16,0-5-17 0,0-4-13 0,0-2-21 15,0-4 8-15,-2-3-3 0,-2-1-2 0,-4-3 4 16,2-4-14-16,0-1-2 0,-2 0-11 0,2 2-14 16,1 2-10-16,2 4-16 0,1 3-19 15,2 4-27-15,0 3-35 0,1 2-73 0,6 3-132 16,-1 3-220-16,0 4-667 0</inkml:trace>
  <inkml:trace contextRef="#ctx0" brushRef="#br0" timeOffset="2.27575E6">19884 2732 2025 0,'0'0'165'15,"0"0"-53"-15,0 0-24 0,0 0 34 0,0 0 43 16,0 0 12-16,0 0-37 0,0 0-62 0,0 0-33 15,0 0-25-15,0 0-12 0,0 0-4 0,0 0-15 16,0 0 2-16,-90-22 1 0,68 43 3 0,-2 4 6 16,-1 4 1-16,3 3 2 0,-2 1-2 15,2 0 3-15,2 0-1 0,1-3-1 0,2 1 4 16,4-2-5-16,2 0-1 0,3-2-1 0,1-2-3 16,4 0 2-16,1 0 2 0,2-3 4 15,0 0-2-15,2-2 1 0,3-3-1 0,2-1-3 16,3-4 4-16,-1 1-5 0,2-2 1 0,4 0 0 15,0-1-3-15,3-2 6 0,1-2 1 0,2-2-1 16,2 0-8-16,0-3-13 0,2-1-26 16,-2 0-31-16,-1-5-39 0,-1-1-59 0,-3-2-96 15,-3-1-198-15,-5 1-365 0,-4 2-340 0</inkml:trace>
  <inkml:trace contextRef="#ctx0" brushRef="#br0" timeOffset="2.27619E6">19599 3118 766 0,'0'0'233'0,"0"0"-147"0,0 0-64 0,0 0 12 16,0 0 59-16,0 0 38 0,0 0-9 15,0 0-41-15,0 0 8 0,0 0 23 0,0 0 30 16,0 0 18-16,0 0-37 0,68 7-44 0,-41-7-30 16,2-4-14-16,6-3-10 0,0 0-6 0,1-1-7 15,-1-3-6-15,1 1-14 0,-2-2-16 16,-3-2-26-16,3-2-33 0,-3-1-29 0,0-2-18 15,-3-3 4-15,0 1 22 0,-7-1 41 0,-1 0 38 16,-4 0 29-16,-1 2 33 0,-5 4 30 16,-1 0 20-16,-3 4 20 0,-1 1 6 0,-4 2 1 15,0 3 9-15,-1 3 3 0,0 0-1 0,0 2-17 16,0 0-19-16,0 1-23 0,-2 0-17 0,2 0-17 16,-2 0-18-16,0 0-8 0,0 0-15 15,-2 2-9-15,-2 1-3 0,-4 5-1 0,-5 2 10 16,-1 2 10-16,-4 5 8 0,-1 1 2 0,-1 3-1 15,0 2 0-15,0 2 4 0,-1 4 4 0,3-2 0 16,2-1 0-16,1 1-5 0,4-2-5 0,3-3 2 16,1 1 0-16,4-1 4 0,3-3 1 0,0 1 1 15,2-1-5-15,3-4-3 0,3 0 2 16,3-1 1-16,1-3-1 0,2 2-3 0,3-3 0 16,2-2-2-16,1-3-5 0,3 0-6 15,1-3-24-15,1 0-45 0,0-2-66 0,-1-2-107 0,0-3-225 16,-7-1-476-16,-5 2-173 0</inkml:trace>
  <inkml:trace contextRef="#ctx0" brushRef="#br0" timeOffset="2.2768E6">19985 3098 1773 0,'0'0'140'0,"0"0"-91"0,0 0 23 16,0 0 34-16,0 0 27 0,0 0-7 0,0 0-42 15,0 0-35-15,0 0-19 0,0 0-8 0,0 0 8 16,0 0 0-16,0 0 4 0,128-41 5 0,-99 30 1 16,-2-2 6-16,1 1 8 0,-2-3 2 15,-2-1 0-15,-2 1 0 0,-2 1-2 0,-7 2 8 16,-2 2 11-16,-4 3 6 0,-4 3 3 0,0 1-12 16,-3 1-12-16,0 0-13 0,0 1-7 0,0 1-7 15,0 0-9-15,0 0-12 0,-1 0-15 16,-1 0-14-16,2 2-14 0,-1-1-15 0,0 3-18 15,1 0-5-15,-1 7 12 0,1 4 22 0,0 4 27 16,-1 5 17-16,-1 2 0 0,1-1-3 0,1 1-2 16,0 0-4-16,0-2 4 0,0 0 0 15,0-1 2-15,0-1 1 0,1-4-4 0,2-1-1 16,-1-3 0-16,-1-4 0 0,2-2 3 0,-2-1-1 16,1-4 3-16,-2-1 3 0,1-2 10 0,-1 0 14 15,0 0 9-15,0 0 10 0,0-1 2 16,0-4-3-16,0-4-15 0,0-6-11 0,0-6-18 15,0-5-8-15,0-6 1 0,0-2-3 0,0-5 4 16,0-2 0-16,2-2-1 0,1-4 4 0,2-3-5 16,2-2-3-16,-1 4 3 0,2 3-2 15,0 8 2-15,-1 8 5 0,-2 9-4 0,0 7 2 16,-2 5-3-16,-1 3-5 0,-2 4-4 0,2 1-14 16,2 0-9-16,0 0 0 0,7 3 6 15,3 3 12-15,5 4 12 0,7 2 0 0,-1 5 0 0,4 6-2 16,2 1-2-16,-1 4 2 0,0 1 0 15,0 1 4-15,-1 0-2 0,-3 0 0 16,-2-2 1-16,-2 1 0 0,-7-2-1 0,-1-2 0 16,-8-2-5-16,-3-1-3 0,-3 0 3 0,-5-1 0 15,-7-1 4-15,-3-1 3 0,-7 0-2 0,-5-1 0 16,-6-1 4-16,-4-1 2 0,-6-1 2 0,-4-1 0 16,-5 0-6-16,1-3-11 0,-3 0-9 0,-1 0-27 15,2-3-54-15,3 0-96 0,12-2-275 16,15-4-1179-16</inkml:trace>
  <inkml:trace contextRef="#ctx0" brushRef="#br0" timeOffset="2.27909E6">14436 4305 0 0,'0'0'0'16,"0"0"0"-16,0 0 0 0,0 0 0 0,0 0 0 15,0 0 0-15,0 0 0 0,0 0 0 0,0 0 0 16,0 0 73-16,0 0 182 0,0 0 26 15,20 52-7-15,-8-50-9 0,4-2-28 0,4 1-33 16,3-1-24-16,6 0-31 0,5 0-22 0,9 0-22 16,5 0-20-16,10-1-22 0,5-3-19 15,7 2-11-15,8-3-1 0,7 1 1 0,7-3-3 16,8 0 1-16,5 0-2 0,7-2-5 0,7 1 0 16,4-2 1-16,9 0-6 0,5 0 2 0,3 0-2 15,7 0 3-15,5 0 4 0,4 0 5 0,6 3-1 16,1-1 1-16,4 1-6 0,1 0-5 0,1 0-1 15,-3 1-8-15,0-2-5 0,-1 0-1 0,-2-1-3 16,-3-4 6-16,-1 0-4 0,-5-3 2 16,-2 1-1-16,-9-3-2 0,-5 1 0 0,-6 0-2 15,-9-3 1-15,-7 3 2 0,-6-1 5 0,-6 2 8 16,-5-1 6-16,-1 0 3 0,-6 0 1 16,-3-1-4-16,-2 1-7 0,-5 1-4 0,-1 0-4 15,-1 2-8-15,-5 0 4 0,-1 2-2 0,-1-2 0 16,-4 1 1-16,-3 1-4 0,-1 0-1 0,-3 1 2 15,-2 1-1-15,-4 1 1 0,-5 1 1 16,0 0-1-16,-1 1-2 0,-6-1 4 0,-2 3 0 16,-5-2 1-16,-5 1 4 0,-5 1 1 0,-5-2 6 15,-3 2 9-15,-6-2 7 0,1 1 2 16,-4-1 1-16,0 2-3 0,0-2-12 0,-2-1 0 16,2 0-7-16,0 0-3 0,-1 1 2 0,0 0 0 15,-2 0 2-15,-2 1 2 0,-1 1 2 0,0 2 1 16,-3 0-1-16,1 1-3 0,-2 1-2 15,2-2 0-15,-2 3-3 0,0 0-1 0,2-2-2 0,-2 1-2 16,0 0 1-16,1-1 2 0,-1 1-1 16,1 0-3-16,-1 0 0 0,1 0-3 0,-1-3 1 15,1 3 3-15,0-1-2 0,0-1 0 0,3 0 1 16,-3 1-2-16,0-3 1 0,0 0 1 0,2 0 2 16,0-2-5-16,1 0 1 0,-2 0-2 15,1 0-1-15,1-2 5 0,-2-2-2 0,0 0 0 16,3-1 1-16,-2-2-1 0,3-4 1 0,-1 0-1 15,2-3-1-15,-2-3-3 0,2-1 1 16,3-2 2-16,-1-4-3 0,1-1 3 0,1-5-2 16,0-2-1-16,-1 0 2 0,2-2-2 0,-1 1 3 15,-2 1-1-15,0 2 3 0,-2 2-2 0,-4 0-1 16,-2 2-2-16,-1 0-3 0,0 0 2 16,0 1-8-16,-2-1 1 0,-4 4 3 0,2-1 1 15,-5 1 9-15,3 0 1 0,0 2-4 0,-2 0-2 16,-1 1-4-16,2 3 1 0,0 0 2 0,-1 0 0 15,-2 1-3-15,1 1-2 0,0 0-5 16,1 4-4-16,-4 1 1 0,2 0-1 0,2 5 3 16,-2 1 1-16,2 2 4 0,0 2 3 0,-1 1 3 15,3-1 6-15,0 1-1 0,-2 1-1 16,3-1 2-16,-2 1-4 0,-1 0 3 0,4-1 2 0,-3 2-1 16,-2-3-2-16,2 1-2 0,0 1-2 15,-2-2-2-15,-2 1 2 0,0-1-2 0,-4 0-2 16,1 0-1-16,-4 0-2 0,-2-1-1 0,-2 1 4 15,-7 0-2-15,-1 3 1 0,-3-2 1 0,-6 0-2 16,-2 2 2-16,-1-1 3 0,-5 1 0 16,1-1 0-16,-6 2 3 0,-4 0-1 0,-4-1 2 15,-2 2 1-15,-4-1-1 0,-6-1 0 0,-2-1 0 16,-2-1-3-16,-4 1 3 0,-4-3 0 16,-3 1 2-16,-4-2 5 0,-3 0-5 0,-9-1-1 15,-5-1-1-15,-4 0-3 0,-5-2 3 0,-4 3-1 16,-5-3 3-16,-2 0 2 0,-7 0-3 0,-1 0 3 15,-6 1-5-15,-1-1 2 0,-3-1-1 0,-5 3-3 16,-3 1 3-16,-3-4 1 0,-2 3-1 16,-2-1-1-16,-5 1-5 0,-1 0-5 0,-5-2 6 15,0 2 3-15,-3-2-2 0,-6 1 7 0,-3 0-7 16,-1 0-1-16,-5-1 2 0,-1 1-5 0,-4-1 2 16,0 2 1-16,-5 0-1 0,-2 0 5 0,2 0-1 15,-2 0 2-15,0 1 1 0,1 2-5 16,-2-1 5-16,1 0 2 0,-2 1-1 0,1-1 6 15,0 1-5-15,-1 1 0 0,3 0-1 0,0 0-5 16,2 1 5-16,-4-1 3 0,2 0 1 16,0 2 1-16,1-1-2 0,-2 2-1 0,5-1 2 15,-2 1 0-15,6-1 5 0,3 2-2 0,2 0-2 16,3 1 3-16,2 1-6 0,3 0 4 0,-1 0-2 16,5 0-3-16,0 3 0 0,-1 3-2 15,3 1 1-15,-1 1 3 0,2 0 0 0,0 0-2 16,2 4-1-16,-1 0-2 0,1 2-1 0,0 1 3 15,4 0-3-15,-3 1-3 0,-1 0 2 0,3 1 0 16,0 2 3-16,4-1 5 0,2 1 0 16,1 0-3-16,2 2 1 0,1 0 0 0,6 0 1 15,1 1 3-15,5-1-1 0,2-1-3 0,4 2 4 16,4-3-8-16,5 1-1 0,3-2 0 16,5 1-2-16,2 3 8 0,0-2-2 0,5 1 0 15,4 0-4-15,1-1 1 0,2 1 1 0,3-1-2 16,0 0 3-16,1-1-2 0,2 1 1 0,3 1-1 15,-1-1 2-15,4 2-1 0,1-1-2 16,2 1 0-16,-1 0-3 0,3-3 2 0,1 1 0 0,2-2-5 16,1 1 4-16,4-2-5 0,2 1 1 15,0-3 5-15,4 1-2 0,2 0 3 0,8-3 1 16,4 1 0-16,6-3 0 0,3 0 2 0,6-1-2 16,2-2 0-16,6 0 2 0,1 1-2 0,5-2 2 15,2 0-1-15,7-1-1 0,1-1 2 16,4 0 0-16,4-2 0 0,3 0-1 0,4 0 1 15,-1-1-3-15,7 0-2 0,-2-1-1 0,4 1-13 16,0 2-8-16,-2 1-5 0,3 2 0 16,1 2 8-16,0 4 4 0,0 1 2 0,0 3-7 15,6 1 1-15,-2 4 2 0,4 6 4 0,1 6 14 16,1 7 2-16,0 6 5 0,1 7 1 16,0 6-4-16,-1 4 2 0,0 4-1 0,0 6 2 15,-2 2 3-15,-1 2 1 0,1 1-2 0,-1 3-2 0,-4-3 1 16,4 0-5-16,-4-3 4 0,3 0-1 15,-3-2 0-15,4-3 3 0,-3-4-2 16,2-4 1-16,-2-4 4 0,4-5-3 0,0-4 0 0,-3-2-3 16,4-5-8-16,1-4 3 0,2-2 2 15,1-2 1-15,1-4 2 0,-1-2-4 0,6-4 0 16,-1-1 3-16,3-3 0 0,2-4-1 0,1-1-3 16,2-3-6-16,4-2 2 0,1 0 2 15,1-2 0-15,7-2 5 0,-2 0 4 0,3 1-1 16,2 0 5-16,0 1-1 0,0 0-1 0,0 3-6 15,-2-1-11-15,-1 2-33 0,-4-1-74 0,0-1-129 16,-9-3-309-16,-8-4-954 0</inkml:trace>
  <inkml:trace contextRef="#ctx0" brushRef="#br0" timeOffset="2.28497E6">5295 3488 1558 0,'0'0'229'0,"0"0"-197"0,0 0-68 0,0 0-9 16,0 0 26-16,0 0 36 0,0 0 3 0,0 0-5 15,0 0-7-15,0 0-4 0,0 0 4 0,0 0-2 16,26-118 8-16,-17 109 5 0,0-1-6 16,1 4-2-16,-3-1-11 0,0 1-21 0,0 4-22 15,-4-1-24-15,2 3-26 0,-2 0-8 0,-3 4 27 16,2 4 34-16,1 4 39 0,-1 5 17 0,1 3-11 15,-3 8-2-15,0 1 3 0,0 4 9 16,-5 3 13-16,-3 1 3 0,-1 4-9 0,-1-3-3 16,-3-2-4-16,-1-2-1 0,2-2 5 0,-3-2 1 15,1-4 7-15,2-4-3 0,3-2-9 0,1-5-6 16,5-1-8-16,-1-4-1 0,3-1-1 16,-1-3-8-16,2-3-5 0,0-2 4 0,0-1 14 15,0 0 20-15,0-1 3 0,3-1 5 0,0-3 32 16,0-2 15-16,5-2 19 0,1-2-3 15,3-4-35-15,-1-3-23 0,4-3-12 0,-1-3-7 0,2-3-4 16,-1-3-3-16,1 1-6 0,-1-1 0 16,1-1 0-16,-1 1-5 0,1 0-2 0,-2 4-5 15,-2 3-1-15,1 6 3 0,-6 6-4 0,-1 5 0 16,-5 3-12-16,-1 3-24 0,0 0-43 16,0 0-65-16,-3 6-14 0,-2 4 29 0,0 8 53 15,-5 7 77-15,-4 5 27 0,1 8-4 0,-6 1-2 16,0 1-7-16,1-3 4 0,1 2-1 0,-1-3-8 15,3-1-3-15,1-1-1 0,1 0 5 0,4-3 0 16,0-1-5-16,3-5-1 0,0-2-5 16,2-4 0-16,3-5 1 0,-1-4-3 0,2-3-5 15,0-5-4-15,0-2 11 0,0 0 20 0,0 0 29 16,0 0 19-16,3 0 17 0,0-1 2 16,-1-3 2-16,4-5 0 0,2-4-16 0,2-5-15 15,3-2-21-15,0-6-13 0,-2-1-2 0,4-2-6 16,-2-1-5-16,-1 0 2 0,-1 2-6 15,-1 2 3-15,1 3-2 0,-2 4-3 0,-1 6-7 16,-5 3-13-16,1 7-23 0,-3 2-45 0,-1 1-83 16,0 2 15-16,1 7 40 0,1 4 56 0,-1 6 87 15,-1 5 8-15,0 6-4 0,0 3-8 0,0 4-3 16,-3 3-3-16,-3-1-11 0,3 1 0 16,-4 1 3-16,2-2-5 0,-1-2 3 0,1 2 1 15,-2-1 2-15,-1 2 3 0,0-1 3 0,1-1 4 16,0-1-4-16,-2-2-2 0,3-4-11 0,0-3-3 15,-2-3-9-15,5-2-24 0,-3-3-21 0,4-5-72 16,1-3-130-16,-1-6-218 0,2-3-168 0</inkml:trace>
  <inkml:trace contextRef="#ctx0" brushRef="#br0" timeOffset="2.28537E6">5509 3338 0 0,'0'0'0'16,"0"0"0"-16,0 0 0 0,0 0 0 15,0 0 0-15,0 0 0 0,0 0 0 0,0 0 0 16,0 0 0-16,0 0 0 0,0 0 0 0,0 0 0 15,0 0 0-15,4 140 0 0,-5-80 0 0,-3 13 0 16,-1 7 0-16,-4 11 0 0,2 6 0 16,-3 5 0-16,-4 6 0 0,2 2 0 0,-7-2 0 15,7-26 0-15,3-28 0 0</inkml:trace>
  <inkml:trace contextRef="#ctx0" brushRef="#br0" timeOffset="2.59321E6">19118 14655 1305 0,'0'0'52'0,"0"0"-155"0,0 0-32 0,0 0-14 15,0 0 24-15,0 0 41 0,135-69 31 0,-103 59 29 16,1 0 28-16,-1 1 18 0,-3 2-2 16,-3 0 10-16,-5 1 9 0,-6 2 6 15,-2 0 15-15,-5 2 5 0,-3 1 7 0,-1 0 19 0,-2 1 20 16,-2 0 28-16,0 0 26 0,0 0 10 16,0 0-3-16,0 0-13 0,-1 0-24 0,0 0-29 15,-3-1-36-15,1 0-30 0,-3-1-20 0,0 1-12 16,-4 0 0-16,0 1-1 0,-5 0-4 0,0 0-1 15,-3 4 3-15,-3 2 4 0,-3 1 0 16,-3 0-1-16,-1 2 4 0,-3 2-3 0,-3-1 2 0,0 1-2 16,-1 0-4-16,-3 2 3 0,-3-2 4 15,0 0 6-15,-4-1-1 0,0-2 0 0,0 0-2 16,-2 0-2-16,-1-2 7 0,-1 1-3 0,-2-2 1 16,0 0 1-16,-3 0-4 0,-2 1-2 0,-2 0-4 15,-5 0 4-15,-2 0-6 0,-3 2 7 16,-5-1 0-16,-4 0-3 0,-2-1 4 0,-3-2-6 15,-3 2 1-15,-5-2-3 0,-1-1 3 16,-1 0-2-16,-3 1 2 0,-3-2 3 0,0 0-7 16,-1 2 5-16,0-1-3 0,-1 1-5 0,5 2 2 15,-2 3-5-15,5 1-1 0,1 2-1 0,4 2 2 16,-1 3-1-16,4 0 1 0,3 1 2 0,1 0-7 16,3-1 3-16,2 1-6 0,1 0-6 15,-3 0 6-15,3-1-5 0,-3 2 3 0,4-4 3 16,0-2 1-16,1-1 4 0,2-3 0 0,2-1 3 15,-3-2-3-15,5-1 6 0,-3-3-2 0,0 0-2 16,-2-1 6-16,1 1-8 0,2-2 4 0,2 0 0 16,2 0 1-16,4-2 1 0,3-1-2 0,5-1 2 15,8 0-5-15,-1 0 5 0,8 0-2 16,1-1-2-16,5-1 6 0,3 2-6 0,4-2 2 16,2-1 3-16,-1 1-1 0,4-3 0 0,2 0 0 15,-2-2 1-15,6 2-5 0,-4 0 3 16,5-1 0-16,-1 1-2 0,3-1 10 0,0 1-5 15,1-1 1-15,1 1-1 0,1-2-9 0,3 1 4 16,-2-1-4-16,2 2 3 0,1-2-3 0,-2 0 4 16,3-1-2-16,1-1 1 0,0-2 5 15,0-1-5-15,1-3 5 0,-2 0 1 0,0-1-2 16,1-1 3-16,0-3-4 0,1 1 3 0,-2-3 0 16,0-3 4-16,-3-2 0 0,2-1-3 15,-2-5 1-15,1 1-4 0,1-2 0 0,-3 1 1 16,4-3-3-16,0 1 2 0,-2 0 0 0,2 2 6 15,-1 3 1-15,-1 2 4 0,0 5-2 0,1 2-2 16,-2 4 5-16,2 5-7 0,-1 2 4 0,-1 5-2 16,2 2-7-16,0 2 0 0,2 3-7 15,-1 1-2-15,1 1-8 0,1 0-2 0,0 0-6 0,0 0-7 16,0 0-1-16,0 0-6 0,0 0 2 16,0 0 2-16,0 0 4 0,0 3 8 0,0 3 2 15,0 1 5-15,0 4-4 0,3-1-5 0,0 3-11 16,1-1-18-16,1 3-17 0,1 0-38 15,3 2-76-15,3-1-176 0,-3-3-391 16,-2-5-529-16</inkml:trace>
  <inkml:trace contextRef="#ctx0" brushRef="#br0" timeOffset="2.59372E6">13985 14084 3094 0,'0'0'-26'15,"0"0"-38"-15,0 0-40 0,0 0-71 16,0 0-71-16,0 0-28 0,0 0 30 0,0 0 82 16,0 0 115-16,0 0 90 0,0 0 35 0,0 0 11 15,0 0 2-15,0 0-12 0,-117 45-11 16,101-16-11-16,-3 6-9 0,-4 8-9 0,1 1-16 0,-1 5-8 15,1 2-6-15,2-3-7 16,-1-2 7-16,1-4-1 0,2-3 0 0,0-6 6 0,5-5-3 16,2-6 0-16,2-5 2 0,1-3-1 0,4-4 2 15,-3-3 2-15,5-1 1 0,1-3-5 16,0 0 4-16,1-3 3 0,0 0 7 0,0 0 11 16,0 0 6-16,0 0 5 0,1-3-5 0,1-3-6 15,6-6-15-15,-1-4-6 0,5-7-3 16,1-5-7-16,0-3 6 0,5-3-2 0,-1-2-1 15,1-1 1-15,-1-1-1 0,3-1-3 0,0 1-1 16,-1 0 4-16,1 2 1 0,-4 4 4 0,0 4 0 16,2 3-8-16,-4 3 3 0,4 3-4 0,-3 2-3 15,2 5 5-15,1 0-4 0,0 2-2 16,-3 2 0-16,6 2 3 0,-1 3-4 0,3 0 1 16,2 3 3-16,4 0-10 0,1 3 9 0,2 4 1 15,1 3-1-15,4 5 8 0,4 2-7 16,1 5 1-16,2 5-3 0,4 4 2 0,2 3-8 0,0 3-3 15,2 1-7-15,0 3-19 0,0-2-24 16,1-1-50-16,0 0-139 0,-17-8-622 16,-10-11-711-16</inkml:trace>
  <inkml:trace contextRef="#ctx0" brushRef="#br0" timeOffset="2.65652E6">25569 12589 1269 0,'0'0'-13'0,"0"0"-28"0,0 0-4 0,0 0 26 16,0 0 48-16,0 0 53 0,72-128 38 0,-61 107 16 16,0 0 2-16,0 0-16 0,-1 0-19 15,-1 1-18-15,1 1-9 0,-2 0-14 0,-3 2-5 16,1 4 0-16,-3 0 7 0,-1 2 8 0,-2 3 8 15,0 2 3-15,-4 1-14 0,-3-1-24 16,0 3-29-16,-4-1-22 0,-2 3-13 0,1-1-5 16,-6 2 3-16,-3 3 2 0,0 7 8 0,-5 4 6 15,0 6 5-15,-2 2 3 0,1 6 0 16,1 2-1-16,3 2-1 0,-2 2-2 0,4 3-5 16,4 1-3-16,2 2-1 0,5 1 0 0,1-1 3 15,6 2 1-15,2-3-5 0,1 0 4 0,3-3-1 16,6-2-1-16,1-3 5 0,5-4-3 0,1-3 2 15,4-3 2-15,2-4 7 0,2 0 1 0,3-6 3 16,2-1 3-16,2-2-8 0,1-4 2 16,3-3-9-16,0-1-13 0,-1 0-16 15,2-2-22-15,-3-5-24 0,0-2-40 0,1 0-62 16,-2-4-95-16,-2 0-138 0,-7 2-205 0,-10 3-68 16</inkml:trace>
  <inkml:trace contextRef="#ctx0" brushRef="#br0" timeOffset="2.65695E6">26324 12392 0 0,'0'0'0'0,"0"0"47"0,0 0 66 16,0 0 87-16,0 0 90 0,0 0 68 0,0 0-24 15,0 0-66-15,0 0-82 0,0 0-57 0,0 0-39 16,0 0-24-16,-119-65-3 0,106 63-9 15,0 1-6-15,-3 1-7 0,2 0-11 0,-5 3-12 0,1 3-10 16,-3 5-7-16,-1 4-5 0,-2 3 2 16,1 5 1-16,-3 5-2 0,1 4 5 0,2 2-6 15,1 5-1-15,3 3 1 0,6-1-4 16,3 2 0-16,4-2-1 0,6-4-4 0,0-1-3 16,9-4 0-16,1-3 2 0,3-4 2 0,4-2 4 15,1-5 0-15,3-1 0 0,1-4 1 0,2-2 1 16,0-4 10-16,0-4 9 0,3-1 5 15,-2-2 9-15,3-5 4 0,-1-6 4 0,1-1 4 16,-2-5 3-16,-1-4-1 0,-1-4 0 0,-2-4-3 16,-3-4-8-16,-2-3-2 0,-2-5-2 0,-1 0-4 15,-4-1-2-15,-5-5 1 0,-2 2-7 0,-1 1-4 16,-2 1 3-16,-2 5-12 0,-5 4-4 0,-2 5-5 16,-1 6-12-16,-1 5-4 0,0 4-11 15,1 6-17-15,-1 1-25 0,3 3-39 0,1 4-54 16,-1 0-59-16,1 5-89 0,3 5-93 0,-1 4-57 15,4-4-57-15,-1-2 277 0</inkml:trace>
  <inkml:trace contextRef="#ctx0" brushRef="#br0" timeOffset="2.65767E6">26668 12427 761 0,'0'0'401'0,"0"0"-126"15,0 0-73-15,0 0-7 0,0 0 26 0,0 0 33 16,0 0-22-16,0 0-39 15,0 0-53-15,0 0-52 0,0 0-41 0,0 0-38 0,0 0-23 16,0 0-7-16,92-44 4 0,-97 64 11 16,1 5 3-16,-2 5 5 0,4 2-2 0,-2 4 0 15,2-1 2-15,0 4-1 0,2 1 0 0,0-2 2 16,0-1 2-16,0 1-3 0,2-4 0 16,-1-2-1-16,1-4-1 0,1-4 2 0,-3-6 0 15,1-3 1-15,0-3-1 0,-1-5 2 0,0-2 4 16,3-4 14-16,-3-1 20 0,0 0 14 0,1 0 13 15,-1 0 1-15,1-6-14 0,-1-3-15 16,1-8-17-16,-1-3-17 0,0-7-3 0,0-3 1 16,0-2-2-16,0-2 2 0,0-4 2 0,0 2-4 15,-2-2-1-15,-2 0-3 0,2 1-2 0,2 3 1 16,-1 4 3-16,-1 3 0 0,0 4 3 16,1 5 1-16,-2 6 0 0,2 4-1 0,1 4 0 15,-2 2-12-15,2 2-12 0,0 0-17 0,0 0-28 16,0 3 8-16,0 3 10 0,2 8 13 15,3 0 23-15,0 6 2 0,5 3-2 0,-2 0 7 0,2 2 3 16,3-1-1-16,1 0 1 0,2-3 0 0,0 1-3 16,1-4 4-16,1-3-1 0,2 1 2 15,0-5-1-15,-2-2 2 0,0-1-2 0,-2-4 2 16,1-1 5-16,-4-3 1 0,2 0 4 0,-3-4 2 16,1-3 1-16,-2-3 3 0,-1-2 0 0,1-3-2 15,0-5-6-15,-1-1 0 0,1-2-3 16,-2 0 2-16,0-6 2 0,-2 2-4 0,1-2 1 15,-2 2 2-15,-1 0-3 0,-1 4 4 0,0 2 0 16,-2 5-2-16,-1 4 0 0,-1 6-2 16,0 3-3-16,0 1-3 0,0 2-12 0,0 0-20 15,0 2-16-15,0 5 1 0,-1 5 7 0,-1 6 22 16,-1 4 13-16,2 5 3 0,1-1 2 16,-1 2-5-16,1 1 4 0,0-3-1 0,1-1 1 15,1-2 0-15,2-3 1 0,1 1 0 0,-4-4-2 16,3-1 3-16,-3-1-1 0,2-3 2 0,-2 1 0 15,-1-2 1-15,0-2-2 0,1-1 0 16,-1-2 3-16,0 0-4 0,0-2 1 0,0-1-1 16,0 1-2-16,0-1 4 0,0 0-2 0,0 0 1 0,1 0-1 15,-1 0-1-15,0 1-2 0,0 0-1 16,0 1-1-16,0 0-5 0,0-1-3 0,0 1-9 16,0-3-19-16,0 1-27 0,0-1-60 15,0-2-88-15,0 1-187 0,-1-1-478 0,1 0-533 0</inkml:trace>
  <inkml:trace contextRef="#ctx0" brushRef="#br0" timeOffset="2.65825E6">27479 12230 2235 0,'0'0'57'0,"0"0"-27"0,0 0-10 15,0 0 1-15,0 0 9 0,0 0 23 0,0 0-7 16,0 0-6-16,0 0-4 0,0 0-3 16,0 0-4-16,0 0 2 0,0 0-8 0,-70 129-5 15,67-91-5-15,2 0-3 0,0 0 2 0,1 1 2 16,0 0 3-16,0-3-2 0,0-1 1 0,0-2-2 16,0-1-4-16,1-5 3 0,-1-1-5 15,0-4-1-15,0-2 1 0,0-6-3 0,0-1 1 16,0-5-1-16,0-2 1 0,0-1-2 0,0-3 9 15,0-2 8-15,0 0 14 0,0 0 20 0,0 0 8 16,0 0 10-16,0 0 3 0,1-5-16 0,1-5-18 16,0-4-19-16,1-5-17 0,-1-8-8 15,2-3 3-15,-1-4 1 0,-1-3-2 0,3-5 4 16,-1 1-3-16,-2-4 0 0,2-1 0 16,0 3 1-16,-2 3 3 0,2 3-1 0,-2 5 2 15,1 3-6-15,0 7 1 0,1 4 0 0,0 1-5 16,-2 7 2-16,2 0-2 0,0 3-4 0,1 1-4 15,2 2-8-15,3 1-1 0,3 0-4 0,4 2 4 16,2 1 4-16,5 0 4 0,2 0 3 0,2 4 0 16,2 2 0-16,3 1 0 0,-1 1 2 15,0 4 1-15,1-1 0 0,-1 4 0 0,-2 1-2 16,-1 1-2-16,-6 1-3 0,-4 2-6 0,-4 0-8 16,-6-1-3-16,-6-1 3 0,-3-1 3 0,-2-2 6 15,-9-1 6-15,-9 2 3 0,-6 0 1 16,-5 0 4-16,-5 1 3 0,-4-2-3 0,-4 2 4 15,-2-5 1-15,1 3 0 0,0-1 0 0,7-2-4 16,3-3-5-16,4 2-7 0,4-4-18 16,6 2-29-16,8-1-58 0,2-1-80 0,4-1-124 0,6-1-259 15,1 0-364-15,0-3 320 0</inkml:trace>
  <inkml:trace contextRef="#ctx0" brushRef="#br0" timeOffset="2.65873E6">28206 12257 2136 0,'0'0'82'0,"0"0"-28"0,0 0 8 16,0 0 27-16,0 0 27 0,0 0 1 16,0 0-37-16,0 0-41 0,0 0-35 15,0 0-12-15,0 0 1 0,0 0 2 0,0 0 6 16,0 0 3-16,-108 107 0 0,96-71-2 0,2-1 4 15,0 1 0-15,2-1-2 0,0-2 6 0,2 0-3 16,-1-5-2-16,1 0 2 0,-1-6-4 16,2-3-1-16,0-3 0 0,0-3 1 0,1-4-1 15,2-2 4-15,2-4 6 0,0-1 10 0,0-2 22 16,0 0 17-16,0 0 15 0,0 0 13 0,0-2-5 16,0-3-17-16,2-4-21 0,5-6-25 0,-3-6-19 15,4-3 2-15,1-7-1 0,2-2-1 16,-1-3 7-16,2-3-5 0,2-1 0 0,0-2 1 15,1 0-7-15,-3 2 3 0,2 4 0 0,-4 4 1 16,-1 6 4-16,-3 7 3 0,-1 3 2 0,-3 6 1 16,-1 3 2-16,1 4-5 0,-1 2-5 0,-1 1-7 15,1 0-14-15,1 0-11 0,0 4 0 16,2 3 6-16,2 4 9 0,4 5 11 0,0 0 0 16,1 4 0-16,3 2 3 0,1 2-2 0,-1 1 1 15,3 0 2-15,0 1-5 0,-1 0 2 0,3 0-2 16,0 2-1-16,3-1 2 0,0 1 0 0,0-2-4 15,-4 2-4-15,0-2-3 0,-3 1-14 16,0-3-15-16,-6-1-23 0,-3 0-52 0,-1-2-71 16,-5 0-128-16,0-6-407 0,0-6-827 0</inkml:trace>
  <inkml:trace contextRef="#ctx0" brushRef="#br0" timeOffset="2.65895E6">27873 12655 2304 0,'0'0'72'15,"0"0"-31"-15,0 0-11 0,0 0-4 16,0 0 0-16,0 0-3 0,0 0-17 0,0 0 0 16,0 0-2-16,0 0-1 0,136-95-7 0,-90 85-3 15,6-3-3-15,4-1-8 0,2 0-5 0,0-3-15 16,1-3-32-16,0 0-49 0,-6-2-128 15,-7-1-255-15,-12 5-248 0,-13 6-3 0</inkml:trace>
  <inkml:trace contextRef="#ctx0" brushRef="#br0" timeOffset="2.65932E6">28509 12211 0 0,'0'0'0'0,"0"0"0"0,0 0 63 16,0 0 229-16,0 0 78 0,0 0 34 15,0 0-14-15,0 0-73 0,0 0-98 0,0 0-63 16,0 0-52-16,0 0-34 0,0 0-14 0,0 0-8 15,-21-26 9-15,35 21 7 0,5 1 4 16,2-2 5-16,2 0-6 0,2-2-2 0,2 1-2 16,1-1-2-16,2 1-7 0,-1 1-5 0,1-1-6 15,-4 1-14-15,-1 0 1 0,-4 1-6 0,-2 2-5 16,-7 0 5-16,-2 1-6 0,-3 0 2 16,-4 2-1-16,-3 0 3 0,0 0-4 0,0 0-2 15,0 0-1-15,0 0-11 0,0 0 3 0,0 0-3 16,0 0-5-16,0 0 5 0,0 0-6 15,0 0-2-15,0 0-3 0,0 2-1 0,0 1 1 16,1 3 3-16,2 3 5 0,0 2-3 16,-1 4 3-16,0 4 2 0,1 2-1 0,2 3 8 0,-4 4-4 15,1 1 0-15,0 2-1 0,1 2 1 0,-2 2-2 16,-1-2-4-16,0 2-1 0,0-3-4 16,0 1 1-16,0-1 6 0,0-2-3 0,0 0 2 15,0-3-1-15,0 1-2 0,0-4-7 0,0-1-10 16,2-3-16-16,0 0-30 0,4-3-46 15,-2-2-76-15,5-2-117 0,-1-5-310 0,-4-5-972 0</inkml:trace>
  <inkml:trace contextRef="#ctx0" brushRef="#br0" timeOffset="2.65981E6">29290 12122 2158 0,'0'0'162'0,"0"0"-119"16,0 0-41-16,0 0 0 0,0 0 18 0,0 0 37 16,0 0 22-16,0 0 8 0,0 0-2 0,0 0-12 15,0 0-15-15,-97 126-8 0,86-92-11 16,1 0 2-16,1 2-1 0,2-1-6 0,-1 2 0 16,1-1-9-16,1 1-6 0,2-2-2 0,1-2-5 15,0-4 0-15,1-1-4 0,2-3-1 0,0-4-3 16,0-5 0-16,0-3-1 0,0-5 2 0,0-4 4 15,0-1 11-15,2-3 16 0,-2 0 12 0,0 0 14 16,0 0-3-16,0-7-14 0,1-4-16 16,1-5-19-16,-1-5-7 0,1-3-2 0,-1-6 0 15,2-1 3-15,1-4-1 0,-1-2-3 0,5-3 3 16,0-2-2-16,0-3 1 0,2 1 0 0,4-2-2 16,-2 1-2-16,6 3 2 0,-5 3-2 15,1 6 2-15,-3 7 1 0,-4 8 0 0,2 5 1 16,-7 8-3-16,2 2 1 0,-2 1-9 0,-2 2-13 15,1 2-10-15,0 4-2 0,5 4 7 16,-3 6 12-16,5 4 11 0,-1 4 1 0,0 5 2 16,3 1 1-16,1 3-2 0,2 0 4 0,1 1-1 15,0 1 0-15,4-2 3 0,2 3-7 0,1-4 1 16,1-1-1-16,1 0-1 0,0-2 6 16,-2-2-5-16,-1 0-2 0,-1-4-9 0,-5-1-20 15,-1-2-24-15,-4-5-51 0,-3-2-77 0,-6-1-119 16,0-4-331-16,0-3-935 0</inkml:trace>
  <inkml:trace contextRef="#ctx0" brushRef="#br0" timeOffset="2.66067E6">29111 12471 2372 0,'0'0'52'15,"0"0"-29"-15,0 0-13 0,0 0 7 0,0 0 26 16,0 0 35-16,124-79 9 0,-85 65-1 16,1 1-14-16,5 1-20 0,3-2-19 0,4 2-14 15,2-3-9-15,-2 2-2 0,-2 3-3 0,-7 0 1 16,-4 2-1-16,-6 1-2 0,-5 3 2 0,-7-1 0 16,-7 3 0-16,-1 0-1 0,-7 1-1 15,0 1 5-15,-5 0 2 0,-1 0 2 0,0 0-7 16,0 0-15-16,0 1-12 0,0 5 0 0,-1 4 7 15,-3 5 13-15,2 2 8 0,0 6 0 0,0 2-3 16,-2 0 2-16,2 3-2 0,2-1 1 16,-1-1 2-16,1-1-5 0,0 1 2 0,0-3-1 15,0-2-2-15,0-1 4 0,0-2-1 0,1-1 1 16,0-5-6-16,0 1 6 0,1-5-2 0,-2-2 2 16,2-4 12-16,-2 1-2 0,0-3 12 0,0 0 13 15,0 0 13-15,0 0 12 0,0 0 8 16,0-1-9-16,0-4-19 0,0-4-13 0,0-7-18 15,0 0-6-15,-2-6 8 0,-1-3-13 0,2-1 2 16,0-4-3-16,0-3-2 0,1-3 6 16,0-1-2-16,0-2 0 0,0-3-5 0,2 1 2 15,5-1-1-15,0-1 1 0,5 0 4 0,-1 1-4 16,2 3 0-16,2 2-1 0,0 4-1 0,-1 5 0 16,1 8 0-16,-2 3-3 0,-3 3-5 15,2 4 2-15,2 3-4 0,-2 1 1 0,1 4 1 16,2 1-6-16,0 1 2 0,2 1-4 0,-2 6 2 15,3 1 0-15,-1 7-2 0,-4 4-2 0,-1 5-3 16,-4 4 5-16,-4 1 1 0,-1 4 6 0,-3-2 3 16,0 1-1-16,-7-2 3 0,-1 1 0 15,-3-3 3-15,1-1 3 0,-1-2 2 0,-2-1 0 16,-1-2-6-16,2-3 3 0,2 0-1 0,1-3 1 16,2-3 7-16,-1 0-7 0,1-3 0 0,4-2 1 15,-2-2-4-15,3-2 5 0,0-1 0 16,1-1 0-16,-1-2-2 0,-2 0 1 15,3 2 0-15,1-2 2 0,-1 0 6 0,1 0-5 0,0 0 2 16,0 0-2-16,0 1-3 0,0-1 7 16,0 0 3-16,0 0-1 0,0 0-3 0,0 0 2 15,0 0-4-15,2 0 1 0,2 0 0 0,1 0-6 16,1 1 2-16,0 0-4 0,7 0 1 0,1 2 5 16,4-1-1-16,3 2 1 0,0 1-1 15,1-2-2-15,-1 3 0 0,1 1 1 0,2 0 4 16,-4 3-5-16,-1 1-1 0,-1 2-1 0,-1 1-4 15,-4-1 5-15,-2 3-1 0,-3 0-1 0,-3 1-3 16,-4 0 3-16,-1-1-4 0,-5 1 4 16,-4 2 6-16,-5-2-7 0,-4-1 3 0,-5 0-1 15,-6-1-1-15,-4-2 7 0,-5-4-1 0,-2-1 1 16,-4-2 1-16,-1-4-5 0,2-1-1 0,0-1-1 16,1-1-3-16,3-5-12 0,4-2-26 0,7-2-55 15,1 1-120-15,10 0-350 0,9 3-1060 0</inkml:trace>
  <inkml:trace contextRef="#ctx0" brushRef="#br0" timeOffset="2.66119E6">30769 12017 2432 0,'0'0'102'0,"0"0"-41"0,0 0-33 16,0 0-11-16,0 0 1 0,0 0 2 15,0 0 6-15,0 0 4 0,0 0 5 0,0 0 9 16,0 0-10-16,0 0-6 0,0 0-5 0,3 120-6 16,-7-87 2-16,2 0-1 0,-2 1-3 15,-1-1-5-15,2 0 0 0,-3 0-3 0,4-3-1 16,-1 0 1-16,-1-4-6 0,2-1-2 0,2-1-6 16,-1-3-3-16,1-2-11 0,0-3-11 0,0-4-22 15,0-1-35-15,0-4-64 0,1-3-106 16,0-1-211-16,0-3-406 0,2 0-160 0</inkml:trace>
  <inkml:trace contextRef="#ctx0" brushRef="#br0" timeOffset="2.66133E6">30631 11733 1787 0,'0'0'253'15,"0"0"-227"-15,0 0-43 0,0 0-43 0,0 0-75 16,0 0-26-16,0 0 7 0,0 0 10 0,0 0-10 15,0 0-303-15,0 0-327 0</inkml:trace>
  <inkml:trace contextRef="#ctx0" brushRef="#br0" timeOffset="2.66167E6">31290 11855 2835 0,'0'0'50'15,"0"0"-30"-15,0 0-9 0,0 0 6 0,0 0 17 16,0 0-1-16,0 0-11 0,0 0-7 0,0 0-11 16,0 0 3-16,0 0 2 0,0 0-1 15,0 0 1-15,-67 136-1 0,56-101 1 0,1 3 1 16,0 0 2-16,-1-1 1 0,0 1-2 0,1-1 4 16,-1-3-3-16,2 0 3 0,1-4 3 0,1-2-5 15,4-4 3-15,0-1-2 0,1-4 2 0,2-3 0 16,0-3 4-16,0-1 0 0,2-1 2 0,2-3 8 15,4-2 0-15,0 2 10 0,3-2 3 16,4 1-1-16,9 0 2 0,2-1-8 0,9-1-5 16,1-2-8-16,6-1-5 0,3-1-6 15,-3-1-6-15,-2 0 2 0,0 0-7 0,-5 0 3 0,1-3-3 16,-6 0-4-16,-4-3-2 0,-1 1-10 16,-6-1-11-16,-3 1-17 0,-3-2-33 0,-1-3-36 15,-7 2-49-15,2-2-75 0,-5 0-140 0,-1 1-456 16,-1 6-765-16</inkml:trace>
  <inkml:trace contextRef="#ctx0" brushRef="#br0" timeOffset="2.66191E6">31790 12091 2081 0,'0'0'210'0,"0"0"-90"15,0 0-12-15,0 0 2 0,0 0 5 0,0 0 0 16,0 0-35-16,0 0-28 0,0 0-25 0,0 0-10 15,0 0 0-15,0 0 5 0,0 0 4 0,0 0-3 16,11 98-5-16,-9-72-3 0,-1-1-7 16,4-1-1-16,-1 1-3 0,-2-2-1 0,3 0-5 15,-3-4-5-15,-1-1-10 0,-1-1-18 0,0-3-31 16,0-3-65-16,-1-3-99 0,-7-1-223 16,3-4-567-16,0 0-197 0</inkml:trace>
  <inkml:trace contextRef="#ctx0" brushRef="#br0" timeOffset="2.66206E6">31750 11754 2132 0,'0'0'19'0,"0"0"-24"0,0 0 4 0,0 0 18 16,0 0 6-16,0 0-44 0,0 0-73 15,0 0-51-15,0 0-86 0,0 0-268 0,0 0-696 0</inkml:trace>
  <inkml:trace contextRef="#ctx0" brushRef="#br0" timeOffset="2.66245E6">32055 11786 2699 0,'0'0'111'0,"0"0"-47"0,0 0 11 16,0 0 23-16,0 0 12 0,0 0 2 0,0 0-31 15,0 0-34-15,0 0-22 0,0 0-17 16,0 0-7-16,0 0-3 0,0 0 2 0,0 0-1 16,137-39 1-16,-102 46 2 0,0 0-3 0,2 1 1 15,-4 1-2-15,-2-2 0 0,-1-1 2 0,-3 0 2 16,-7-2 0-16,-6 0 12 0,-4-2 3 16,-3 1-13-16,-4-2 15 0,0-1-17 0,-2 0 12 15,-1 0 14-15,0 0-24 0,0 0 17 0,0 0-27 16,0 0-4-16,0 0 7 0,-1 1-20 0,-2 1 6 15,1 4 1-15,-4 4 5 0,0 4 7 0,-3 6 5 16,-4 3 0-16,-1 4 1 0,0 2-1 16,0 3 2-16,0 2 0 0,2 0-1 0,0 1 2 15,-3-2 0-15,5 0-1 0,0 1-1 0,4-2 0 16,0-1-2-16,2-2 1 0,-1-1 0 0,3-2-2 16,1-2 3-16,1-2-2 0,0-2 1 0,0-3-5 15,-1-2-7-15,1-2-8 0,0-2-14 16,0-3-22-16,0-1-45 0,1-2-47 0,1-3-90 15,-1-1-217-15,-1-1-1145 0</inkml:trace>
  <inkml:trace contextRef="#ctx0" brushRef="#br0" timeOffset="2.66285E6">32678 11825 2486 0,'0'0'40'0,"0"0"-51"15,0 0-23-15,0 0 25 0,0 0 24 0,0 0 19 16,0 0 21-16,0 0 8 0,0 0-3 0,0 0 3 16,0 0-12-16,0 0-12 0,-3 136-8 15,10-106-8-15,0 0-2 0,5-1-3 16,0-1-4-16,1-4-5 0,-1-3 1 0,1-4 1 0,0-2 1 16,-2-4 11-16,1-4 8 0,-3-2 12 15,0-3 6-15,-2-2-2 0,3-2-14 0,0-5-14 16,0-2-4-16,3-4-7 0,-2-2 5 0,1-2 3 15,-1-3-3-15,1 0 6 0,0-3-6 16,-1-1-3-16,1 1-2 0,-1-1-3 0,-3 2 1 0,1 3 1 16,-1 3 5-16,0 2-7 0,-3 5 0 15,-1 2-8-15,-2 4-19 0,-2 1-20 16,0 2-9-16,0 3 7 0,-4 7 18 0,-5 5 26 0,-4 3 12 16,0 7 0-16,-6 6 0 0,0 4-6 15,-4 6 7-15,-2 2 1 0,-1 6-2 0,2 0 10 16,-2 3-11-16,3 1-1 0,1 1-2 0,3 0-9 15,0-1-1-15,6-1-6 0,1-3-10 16,3-3-21-16,2-2-34 0,2-5-64 0,1-4-99 16,3-7-195-16,1-7-657 0,0-8-224 0</inkml:trace>
  <inkml:trace contextRef="#ctx0" brushRef="#br0" timeOffset="2.66353E6">33186 11943 1461 0,'0'0'710'0,"0"0"-637"0,0 0 8 15,0 0 35-15,0 0 29 0,0 0 7 0,0 0-42 16,0 0-55-16,0 0-36 0,0 0-28 0,0 0-2 16,0 0 1-16,0 0 21 0,0 0-2 0,9-38 0 15,4 42 0-15,3-1-21 0,-2 0 5 16,6 2-6-16,5 1 1 0,-4 0 1 0,7 1-7 15,-5 0 5-15,0 0-5 0,-6-3-6 0,6 4-1 16,-6-1-2-16,3 3 4 0,-2-1 8 0,-4 3 15 16,-1-1 3-16,-7 1 5 0,-2 3 9 15,-4 0-9-15,0 1 8 0,-11 0-1 0,0 1 0 16,-11 7 2-16,-13 12-2 0,-6 0 2 16,-9 9-25-16,4-7 6 0,2-3-8 0,5 0-4 0,3-4 22 15,8-1-7-15,4-2 3 0,2-3 0 16,3 1 1-16,3-1 1 0,2 0-3 0,4-2 1 15,3 0-2-15,4-1 1 0,3 2 1 16,0-2 2-16,6-1 1 0,5 0-1 0,3-2 2 16,-3-4 0-16,5-2 1 0,-3-4 2 0,1-3 9 0,3 3-4 15,1-2-5-15,1-1-3 0,1-1-10 16,0 0 4-16,1-2 7 0,0 1 5 0,-2-2 8 16,1-1 5-16,-2 0 3 0,-1 1-3 0,-1-2-24 15,-1 0-21-15,-8 0-18 0,0 0-4 16,-7 0 20-16,0 0 14 0,-11 1 16 0,-9 2 5 15,-11 3-22-15,-7 4-1 0,-5 2-6 0,2 3 0 16,0 0 18-16,6 1-3 0,4 1-1 0,5 0-6 16,7 0 0-16,3 1-9 0,4-2 0 15,4 1 1-15,2-1 4 0,6-1 11 0,3-1 6 0,9 0 3 16,3-1-3-16,6-1-3 0,-2-3-6 16,2-2-2-16,-6-2 11 0,1-1 17 0,3 0 9 15,0-2 16-15,0-1 4 0,1-1 2 16,-1 0 12-16,0-1 3 0,-1-3 2 0,-2-3-9 0,1 0-13 15,-5-4-17-15,-1 2-16 16,-3-5-11-16,-1 1-4 0,-7-3 1 0,0-10-3 0,-11 0 3 16,-9-8-19-16,-7 2-2 0,-4 3-4 15,-2 6-10-15,2 6 0 0,5 5-32 0,5 7-37 16,7 4-43-16,5 1-35 0,3 6-58 0,5 4-141 16,1-3-416-16,0-1-715 0</inkml:trace>
  <inkml:trace contextRef="#ctx0" brushRef="#br0" timeOffset="2.69669E6">4458 9394 2357 0,'0'0'62'0,"0"0"-103"15,0 0-102-15,0 0-153 0,0 0-91 16,0 0-2-16,0 0 65 0,0 0 140 0,60-116 118 16,-33 101 43-16,4 1 1 0,3 0-55 0,3 0-72 15,2 0-69-15,1 0 118 0,2 2 100 16,-1 1 0-16,2 1 0 0,-3 2 0 0,-1 2 0 16,0 2 0-16,1 2 3 0,-1 2 89 15,0 0-20-15,2 4-3 0,-1 5 8 0,1 1 8 0,4 2 6 16,0 2 2-16,5 0 4 0,0-1 15 15,2 1 14-15,5 0-4 0,0 0-3 0,4-3-13 16,1 1-17-16,5-3 1 0,0 0-6 0,4-3-9 16,5-1-1-16,1-3-5 0,4-2-12 15,3-1-11-15,0-7-14 0,6-5-21 0,-1-3-13 16,3-3-12-16,1-6-12 0,1-2 0 0,5-4-2 16,-3-1 8-16,3-1 8 0,-1-4 4 0,-1-1-8 15,0-2-14-15,-4-5-9 0,0-2-13 16,-2-3 4-16,0-4 13 0,-3 0 12 0,-4-2 18 0,-4-3 11 15,-5-3 4-15,0-4 2 0,-9-2-3 16,-2-5-4-16,-6-1-4 0,-2-1 4 0,-8-1 8 16,-2 4 15-16,-5 1 30 0,-9 5 16 0,-3 3 20 15,-9 6 12-15,-6 5-3 0,-5 3 1 0,-6 4-11 16,-3 2-17-16,-5 4-20 0,-8 1-23 16,-7 1-16-16,-7 0-16 0,-4 3-8 0,-7-1-7 15,-5 2-6-15,-5 4-1 0,-6 2 0 0,-7 2 2 16,-9 5 2-16,-5 0-2 0,-12 3-1 15,-5 2-2-15,-11 1 4 0,-8 3 3 0,-9 1-1 16,-5 0 2-16,-8 3-3 0,-7 1 1 0,-4 4 1 16,-7 2 3-16,-1 0-3 0,-2 7 5 0,-2 3 9 15,0 5 7-15,2 4 22 0,1 3 5 16,1 7 13-16,1 3 11 0,6 6-5 0,-1 4-2 16,5 8-13-16,5 2-9 0,5 7 0 0,6 5-3 15,4 4-4-15,8 3-13 0,8 3-11 16,7 2-8-16,12 4-4 0,7 3 7 0,7 3 0 15,7 5 1-15,8 2-1 0,4 4-5 0,8 0-5 16,4 2-14-16,10-1-15 0,5 2-10 0,8-1-25 16,6-5-6-16,8-1-2 0,4-6 5 15,10-6 23-15,8-6 23 0,9-7 19 0,7-8 10 0,10-7 10 16,6-8 8-16,11-8 6 0,7-9 6 16,7-7 3-16,10-8-8 0,7-8-18 0,7-5-35 15,11-17-64-15,10-8-126 0,9-12-236 0,-29 5-346 16,-32 9 577-16</inkml:trace>
  <inkml:trace contextRef="#ctx0" brushRef="#br0" timeOffset="2.73028E6">20513 15670 2559 0,'0'0'-33'0,"0"0"17"16,0 0-38-16,0 0-44 0,0 0-68 15,0 0-58-15,128 24-12 0,-84-13 44 0,6-1 82 16,11 2 88-16,7-1 55 0,9 1 21 0,11-1 5 16,6 0 1-16,7-2-12 0,9-1-3 15,3 2 0-15,4-1-11 0,5 1 0 0,3-2-4 16,0 0-4-16,7 1-2 0,1 0-5 0,6 1-8 16,4 0-4-16,1 0-1 0,-1-1-6 15,6 1 0-15,1-2-1 0,-1 1-7 0,4-2 8 16,-1-3-2-16,1-2 4 0,-2 0 4 0,1-2-1 15,0-2 4-15,-1-3-2 0,0-4 1 0,0-4 0 16,1-1-4-16,1-2-3 0,0-3-4 0,-1 1 4 16,-3-1 1-16,0-1 9 0,-5 2 0 15,-1-1-3-15,-3 1-2 0,-2-2-10 0,-4-1 0 16,-2 0-6-16,-5-4-5 0,-4-1 0 0,-3-3-10 16,-3-3 6-16,-7-4 8 0,-2-2 9 15,-10-5 17-15,-6 2 11 0,-9-2 7 0,-9-4-16 16,-6-1 17-16,-9-3-14 0,-5-3-6 0,-5-3 13 15,-7-6-25-15,-9-2 4 0,-4-3-1 0,-9-3 1 16,-5-4 5-16,-9-2 4 0,-6-4 8 0,-5-4 0 16,-12-2 1-16,-8-5-6 0,-11-3-5 0,-8-3-4 15,-9-1-4-15,-8-2 1 0,-8 0-3 0,-9 1 3 16,-6 2 3-16,-11-2 3 0,-8 3 3 16,-8 3 0-16,-7 2 0 0,-6 7-5 15,-8 5-2-15,-7 3 1 0,-5 6-7 0,-5 6-2 0,-5 5-3 16,-5 5-3-16,-3 6 2 0,-3 8 0 15,0 5 4-15,-2 5 0 0,-3 7 3 0,-3 6-1 16,-1 5-1-16,-5 4 0 0,-1 5-8 0,-2 4-2 16,-3 0-3-16,0 8-6 0,-6 3 3 15,0 3-5-15,-3 4-3 0,1 4 1 0,-2 1 3 16,2 4 6-16,-2 1 8 0,0 3 4 0,-2 4-2 16,2 3 3-16,-2 3-1 0,-2 3-1 0,2 3 3 15,-1 3-2-15,3 5 5 0,-3 3 5 0,5 4-1 16,5 2 0-16,2 1-2 0,5-1-2 0,8-1 1 15,8-2 4-15,8-2 4 0,10-1 4 16,10-5 9-16,9-1 4 0,13-2 3 0,10-2 0 16,14-3-6-16,10 2-11 0,13-4-5 15,13-1-2-15,11 1-7 0,10 2 4 0,11-1-2 0,10 4-1 16,8 5 3-16,5 4 0 16,12 6 3-16,9 2-1 0,7 1 1 0,9 2-5 0,7-2 1 15,11 4-1-15,7-2 4 0,8 1 6 16,4-1-3-16,9-1 2 0,2 4 2 0,7-2 1 15,6 0 1-15,4-2-3 0,5 1-2 0,5-2-5 16,3-3-1-16,6-4 0 0,2-5-7 0,9-7-4 16,5-7-5-16,7-10-3 0,8-10 3 0,8-9-5 15,9-9-3-15,9-8-11 0,11-13-19 16,8-12-27-16,11-8-43 0,6-8-58 0,6-3-82 16,3-3-111-16,1 1-169 0,-54 11-163 0,-58 15 423 0</inkml:trace>
  <inkml:trace contextRef="#ctx0" brushRef="#br0" timeOffset="2.73641E6">4598 15136 2404 0,'0'0'-31'16,"0"0"-22"-16,0 0-12 0,0 0-28 0,0 0-12 16,0 0-31-16,0 0-59 0,0 0 33 15,0 0 36-15,0 0 47 0,0 0 82 0,0 0 4 16,105-4-3-16,-57 6 2 0,6 0 0 0,6-1 6 0,5 1 3 15,4 1 8-15,5 0 14 0,3 1-4 16,8-1 1-16,3 1 17 0,9-2-16 16,5-2 5-16,6 0 5 0,7-1-14 0,6-7 3 0,7-2 1 15,8-2-5-15,5-2 3 16,5-1-2-16,6-2-5 0,3-1 2 0,6 2-10 0,2 2 5 16,7 1 1-16,4 2-3 0,3 0-3 0,5 4 3 15,5 2 5-15,0-1 0 0,1 2 0 16,-1 1-13-16,4-1-5 0,0 1 0 0,1 0-2 15,-1 1 1-15,1-1-6 0,3-1 2 0,2 0 3 16,0-3 2-16,5-2 7 0,1 0-3 0,4-3-3 16,-3-3-2-16,-1 1-1 0,0-4 1 15,-2 2 1-15,-2-4 0 0,-5 2-5 0,-2-2 2 16,-3 0-3-16,-3 2 2 0,-8-2 8 0,-4 2 0 16,-3 3 5-16,-8 0 0 0,-3 2 0 15,-5 1 3-15,-3 1-2 0,-2 2-1 0,-4 0-6 0,-1 1-5 16,-2-2-5-16,-3 0-4 0,-1-1-4 15,-6 0-5-15,-2-2-6 0,-6-3-6 0,-5 0-2 16,-3-3-5-16,-8-2 0 0,-2-2 0 0,-4-3 6 16,-8-2 9-16,-3-4 12 0,-2-4 10 15,-5-2 7-15,-4-3 3 0,-8 0 4 0,-6-4 0 16,-7-1-4-16,-9 0-1 0,-5-4-8 0,-11 0-4 16,-6-4-3-16,-6 0-1 0,-7-1 2 0,-7-4-1 15,-7-3 3-15,-2-2-1 0,-10-4 2 16,-11-5 0-16,-6 0 5 0,-8-3-2 0,-11-2-3 15,-9-1 3-15,-12 1-10 0,-8-4 8 0,-13 0-1 16,-6 1 0-16,-15-2 1 0,-5 3-5 0,-8 2 0 16,-9 2-1-16,-6 6 0 0,-12 4-3 0,-6 6-1 15,-8 5 1-15,-8 5-1 0,-8 5-2 16,-2 4-1-16,-7 4 1 0,-3 6 0 0,-2 5 2 16,-4 2 3-16,-4 4 0 0,-6 4 2 0,-3 5 0 15,-3 1 0-15,-5 6 3 0,-4 3 0 0,-1 1-3 16,-4 5 0-16,-3 6-2 0,0 3 0 15,0 6 1-15,0 2 1 0,-1 3 0 0,4 3 0 16,0 1 0-16,2 3 0 0,-2 0 1 0,2 1-3 16,-1 2 0-16,-4 1-1 0,-2 1 1 15,2 1 4-15,-8 2 0 0,1 2 3 0,0 3 1 16,-2 3-1-16,4 2-4 0,0 4 1 0,4 0-1 16,6 3-1-16,1 2 13 0,7-1-1 0,5 2 0 15,5 1 1-15,6 0-6 0,6 4-6 16,6-2 0-16,6 2-2 0,5 0-2 0,6 0 3 15,7 1-3-15,8 0-4 0,5 0 1 0,4-4 1 16,7 0 3-16,8-1 2 0,6-2-3 0,7-1 2 16,9-2-3-16,4-1-1 0,10 0 2 0,7-7 0 15,8 0 3-15,12-3 6 0,9 0 3 16,11-2 2-16,8-3-1 0,11-1-1 0,10 1-7 16,6 5 2-16,11 2 3 0,4 9-1 0,7 4 5 15,11 5-3-15,9 4 0 0,9 0 3 0,7 1-7 16,10-4-8-16,8-3-7 0,12-10 1 0,9-9 2 15,10-8 13-15,12-11 5 0,9-8-4 16,8-8 10-16,6-8-1 0,5-2 2 0,5-9-1 16,0-4-8-16,2-3-8 0,-1-1-6 15,2-1-10-15,-5-2-12 0,5-1-11 0,-3-4-15 0,0 0-17 16,3-3-14-16,1-4-36 0,2-2-74 16,3-5-149-16,-34 8-339 0,-37 9-211 0</inkml:trace>
  <inkml:trace contextRef="#ctx0" brushRef="#br0" timeOffset="2.75887E6">25896 16607 3147 0,'0'0'-95'0,"0"0"117"16,0 0-15-16,0 0-17 0,0 0-8 15,0 0-13-15,0 0-17 0,0 0 1 0,0 0 6 16,-119 130 16-16,103-68 13 0,1 11 1 0,3 7-1 16,1 6-2-16,2 1 4 0,3 2-5 15,4-2 0-15,2-2-8 0,0-6-10 0,5-7-2 16,2-4-11-16,2-7-16 0,0-10-25 0,-2-9-29 15,-1-6-16-15,0-7-26 0,-2 1-28 0,2 1-53 16,-2-1-35-16,0-2-30 0,-2-1-1 16,-2-3 35-16,0-4 10 0,-1-7 18 0,-6-5 242 15,-4-5 0-15,1-3 0 0,-2-7 0 0,-4-7 0 16,2-5 0-16,-7-14 0 0,-4-12 0 0,-1-9 0 16,-2-10 0-16,7 2 0 0,1 2 0 15,2-1 0-15,2 0 0 0,-2-7 58 0,2-3 1 16,1-6-10-16,0 2-2 0,1 0-8 0,2 0-8 15,1 3-1-15,0 2-2 0,2 4-4 0,1 5 6 16,1 4 6-16,2 4 21 0,0 5 37 0,1 0 23 16,2 4 20-16,-1 2 13 0,2 4-12 0,1 1-4 15,1 5-18-15,5-2-28 0,4 3-23 16,3 1-22-16,5-1-15 0,5 0-13 0,4 1-6 16,6 1 2-16,5 1 1 0,7 3 13 0,4 3 11 15,7 1 8-15,3 4 4 0,3 2 1 16,3 3-8-16,-1 1-12 0,1 4-5 0,-1 4-13 15,-5 3-8-15,-4 1-5 0,-5 8-6 0,-8 5 1 16,-6 3-3-16,-7 4 1 0,-8 4 0 16,-7 4 3-16,-3 5 3 0,-10 5 7 0,-1 5 5 15,-6 6 0-15,-9 6 2 0,-2 3 0 0,-7 4 0 16,-2-1 2-16,-5 4 0 0,-3-2 1 0,-2 2-1 16,-4 1 2-16,0 1-5 0,-2-1 0 0,-2-2 0 15,0 0-9-15,2-4 8 0,-2-5-3 16,-2-3 0-16,1-4 4 0,2-3-4 0,0-7-2 15,6-7-6-15,2-5-6 0,6-7-14 0,6-6-23 16,6-4-34-16,6-4-65 0,7-4-73 0,4-2-89 16,5-7-27-16,13-9-55 0,9-8-95 15,-4 2 414-15,-5 5 69 0</inkml:trace>
  <inkml:trace contextRef="#ctx0" brushRef="#br0" timeOffset="2.75932E6">26402 16513 0 0,'0'0'0'0,"113"-141"0"0,-52 71 0 16,-5 12 0-16,-7 16 0 0,-11 12 0 15,-6 8 130-15,-4 6 223 0,-4 6-68 0,-6 3-100 16,-3 5-71-16,-1 2-47 0,-5 0-31 0,-3 7-13 16,0 3-4-16,-2 5 8 0,-4 5 7 15,0 7 7-15,-3 6 12 0,-4 10-4 0,-3 5 0 16,-2 9 4-16,-2 6-9 0,-1 4-1 0,-5 3-5 16,3 3-9-16,-1 1-8 0,1 0-3 15,-1-5-3-15,3-1-10 0,1-8 5 0,2-6-2 16,3-6 1-16,1-5 8 0,2-8-3 0,-1-2 6 15,5-7 1-15,-2-6 6 0,1-3 7 0,2-7 12 16,0-4 26-16,1-4 15 0,0-1 22 0,0-1-5 16,0 0 0-16,0-2 5 0,0-5-25 0,0-5-9 15,2-8-30-15,3-5-25 0,2-9-11 0,0-6 0 16,4-7 3-16,2-7-4 0,2-8 7 16,1-8-2-16,4-10-4 0,2-5 5 0,4-5-15 15,3-1-2-15,1 0 0 0,1 5-2 16,-4 9 9-16,-4 11 0 0,-3 12 5 0,-4 13 2 15,-4 10 5-15,-4 9-4 0,-3 8-4 16,-3 7-9-16,0 3-15 0,-1 4-17 0,2 0-18 0,1 4 4 16,4 5 9-16,1 4 18 0,3 8 14 15,0 4-1-15,7 6 5 0,0 6-1 0,2 5 0 16,5 10 7-16,1 7-4 0,4 8 2 0,2 9-2 16,2 3-4-16,0 3-3 0,3 1 0 0,4-3 1 15,1 1-9-15,-1-7-4 0,2-4-31 16,-3-6-57-16,-2-5-74 0,-5-5-144 0,-4-5-160 15,-9-13-246-15,-8-13 2 0</inkml:trace>
  <inkml:trace contextRef="#ctx0" brushRef="#br0" timeOffset="2.75994E6">25867 17420 2707 0,'0'0'21'0,"0"0"-18"0,0 0-59 0,-128-83-31 16,111 63 3-16,9 0 22 0,8-2 26 0,5-2 19 15,16-5 11-15,13-6 3 0,11-6 5 16,16-6 8-16,14-6-9 0,10-3 6 0,11-1 1 16,13-4-5-16,4 1 6 0,9 0-7 0,4-2 1 15,1 1-2-15,1-1-2 0,-3-1 0 0,-6 0-8 16,-4 2-2-16,-9 3-12 0,-8 3-11 15,-7 0-4-15,-7 5-8 0,-9 1-3 0,-10 6-10 0,-13 3-1 16,-4 5 4-16,-12 2 8 0,-8 4 18 16,-4 3 5-16,-9 6 10 0,-4 3 3 0,-9 4 4 15,0 5 0-15,-2 2-16 0,-4 2-9 16,-3 2-9-16,1 1 5 0,-3 1 8 0,-1 0 9 16,-1 0 10-16,-1 5 0 0,0-1 10 0,3 2 7 15,3-1 5-15,0 0 7 0,3-1 4 0,2-1 7 16,1-2 14-16,0 0 11 0,0-1 13 0,0 2 13 15,0-2 4-15,1 0 3 0,2 0 2 16,2 0-8-16,0 0-8 0,1-4-14 0,4 1-15 16,0-2-5-16,0 1-9 0,2 2-4 0,1-2 0 15,0 1-8-15,-3 2-2 0,1 1-7 0,-4 0-2 16,0 0-5-16,1 1 0 0,-3 6-1 16,1 0-2-16,0 4 2 0,0 3-2 0,2 4 1 15,-3 0 0-15,1 8 8 0,3 2 3 0,-3 6 1 16,1 5 7-16,1 6-4 0,-2 6 1 15,1 6 2-15,1 6-7 0,0 5 5 0,-3 4 0 0,2 2 0 16,-2-1-2-16,0-2-2 0,-1-1-2 16,-2-6-7-16,1-3 5 0,-2-4-14 0,-1-1 2 15,0-6 0-15,0-2-12 0,0-7 10 0,0-2-9 16,0-5-4-16,1-2-5 0,3-1-18 0,1-4-22 16,0-4-31-16,2-4-31 0,2-4-29 15,3-6-27-15,1-3-28 0,3-6-58 16,3-4-99-16,4-11-165 0,-4 1-143 0,-5 2 502 0</inkml:trace>
  <inkml:trace contextRef="#ctx0" brushRef="#br0" timeOffset="2.76025E6">29091 15811 56 0,'0'0'289'0,"0"0"-85"15,0 0-90-15,78-135-66 0,-69 113 5 0,-3 6 51 16,-1 7 52-16,-4 3 31 0,-1 3-15 0,0 3-50 15,0 0-70-15,0 0-51 0,0 0-50 16,0 4-6-16,-3 4 19 0,-3 7 28 0,-5 8 50 0,-6 8 16 16,-4 9 11-16,-4 8 0 15,-7 10-10-15,-2 7-5 0,-3 9-13 0,-1 4-10 0,-3 6-1 16,0 1-4-16,1 1 2 0,2-3-1 16,5-2 3-16,5-10-3 0,6-6-5 0,3-9-2 15,9-7-5-15,1-6 0 0,8-4-2 0,1-4 2 16,6-4-7-16,5-4 1 0,2-2 7 15,5-5 1-15,4 0 11 0,3-4-6 0,6-3-8 0,8-5-3 16,7-4-8-16,7-4-5 0,8 0-12 16,7-7-29-16,6-5-39 0,5-2-53 15,2-2-81-15,-1 0-111 0,-3-1-152 0,-18 3-170 16,-21 6 367-16</inkml:trace>
  <inkml:trace contextRef="#ctx0" brushRef="#br0" timeOffset="2.76126E6">28537 16446 2837 0,'0'0'33'0,"0"0"-22"16,0 0-59-16,0 0-38 0,0 0-10 0,0 0 30 15,0 0 34-15,0 0 35 0,137-112 9 0,-87 96-1 16,3-1-4-16,8 0-9 0,8 0 1 15,2-2-1-15,1 4 4 0,4 0-1 0,-3 1-2 16,-2 3 2-16,-6-1-3 0,-8 4 4 0,-5 3-4 16,-10 1 0-16,-6 3-1 0,-9 1-4 0,-6 0 3 15,-3 2-4-15,-8 5 2 0,-2 4-1 0,-4 3 1 16,2 6 11-16,-4 6 4 0,-1 6 10 0,0 4 0 16,0 7-2-16,1 4-4 0,1 3-5 0,0 0 2 15,4 0-2-15,1-2 3 0,3-2-2 16,0-4-5-16,3-6 2 0,-2-3-2 15,5-6 3-15,-4-3 3 0,3-4 0 0,-5-4 0 0,-1-4-1 16,-3-5 3-16,-2-2 2 0,-4-4 18 16,-1-1 14-16,0 0 12 0,0 0 0 0,0-9-14 15,0-5-13-15,-1-6-15 0,0-3-7 0,0-7-3 16,0-4-7-16,-1-3 3 0,-1-8-1 0,2-3 2 16,1-6 2-16,0-5-5 0,0-5-1 0,0-3-2 15,1 1 2-15,5 0 1 0,-3 4 4 16,4 3-2-16,-1 9-3 0,0 7 3 0,-2 9-8 15,2 9 5-15,-4 9-2 0,1 7-7 16,0 4-5-16,-2 3-17 0,1 2-14 0,2 2 1 16,2 6 4-16,5 6 15 0,2 7 13 0,3 3 8 15,1 5 2-15,3 4 5 0,3 4 1 0,0 2-11 16,7 0 5-16,5 0-3 0,1 1 1 16,6 0 12-16,2-2-5 0,2 0 1 0,0-4-3 0,0-2-2 15,2 0 3-15,0-5 4 0,-4-3 1 16,-2-5 1-16,-3-6 6 0,-6-5 2 0,-1-3 7 15,-4-5 8-15,-2 0 0 0,-5-6-3 0,-6-4-1 16,2-3-5-16,-4-7-3 0,3-3 0 0,-3-5-5 16,-1-4-5-16,3-3-2 0,-3-5-6 15,0-4 2-15,-1-2-1 0,-1-3-2 0,0-2 6 16,-2-2-4-16,-4-1 0 0,1 0-4 0,-3 2-9 16,-2 4-2-16,0 1-5 0,0 5 1 15,-7 3 0-15,1 3 0 0,-3 5 4 0,-1 5 0 16,1 5 1-16,1 5-1 0,-2 4 0 0,7 5 1 15,-2 3 6-15,4 1 1 0,1 3-7 0,0 0-9 16,0 0-11-16,0 0-6 0,5 0 9 0,-2 0 11 16,5 2 12-16,0 0 11 0,3 0 7 15,3 1 5-15,4-1 5 0,3-1 5 0,3 1-4 16,5-2 1-16,7 0-6 0,-1 0-3 0,7 0 3 16,6 0-5-16,1-2 0 0,4-1-3 15,1-1-2-15,4-1 0 0,0 1 1 0,-2-1-1 0,0 0-1 16,-5 1 0-16,-7 0-2 0,-5 0 0 15,-7 1 5-15,-3 0-3 0,-9 3 4 0,-3-1-4 16,-6 1-2-16,-5 0 1 0,1 0-1 16,-5 0 7-16,-2 0-3 0,0 0-1 0,0 0-4 15,0 0-4-15,0 0 1 0,1 2-4 0,1 6 4 16,1 6-1-16,0 4 2 0,-2 7 3 0,4 7 2 16,-2 9 4-16,-2 8-1 0,1 8 3 0,3 5-4 15,-3 6 0-15,0 6 2 0,-1 2-8 16,3 5 1-16,0-2-6 0,-1 0-6 0,5-5 6 15,2-2-1-15,1-7 3 0,5-6 3 0,-3-6-5 16,4-6-4-16,-3-7-1 0,1-4-2 16,-1-7-8-16,-2-6-12 0,2-5-36 0,-4-6-49 15,-3-4-63-15,1-5-72 0,-6-1-53 0,-1-2-110 16,-1-2-300-16,0-1-275 0</inkml:trace>
  <inkml:trace contextRef="#ctx0" brushRef="#br0" timeOffset="2.76199E6">31871 15513 2252 0,'0'0'63'16,"0"0"-21"-16,51-120-35 0,-29 77-9 0,5 4-12 15,0 5-8-15,8 6 4 0,4 2 1 16,4 7 8-16,2 4-1 0,6 5-4 0,5 2-1 15,0 6-4-15,-4 2 2 0,-3 0 10 16,-6 0-1-16,-2 4-2 0,3 3-4 0,0 0-10 0,6 3-2 16,-2 3 2-16,-3 2-4 0,-2 2-7 15,-3 3-4-15,-9 1-4 0,-5 4 1 0,-8 3 13 16,-7 4 7-16,-8 4 15 0,-3 4 12 0,-3 7 2 16,-12 3 7-16,-5 9 2 0,-3 4 5 0,-8 6-3 15,-3 6 2-15,-8 6 1 0,-14 24 1 0,-10 14-13 16,-10 12-5-16,2-4-6 0,11-20-5 15,11-17 13-15,8-14-3 0,8-6 5 0,1-4 3 16,4-5-4-16,4-7 3 0,3-4-3 0,4-6 2 16,6-5 9-16,3-4 2 0,4-5 5 15,3-4 2-15,4-4 2 0,4-2 5 0,6-2 3 16,4 1-4-16,5-2-6 0,7-1 5 0,5-3-7 16,5-2-3-16,8-3-1 0,6-3-18 0,-5-5-6 15,1 0 3-15,-5-1-3 0,-5-6-1 0,5-1-2 16,4-3-10-16,0-4-7 0,-1-1 5 15,1-2 1-15,-6-1 12 0,-6-1 10 0,-8 0-10 16,-10 0-7-16,-10 0-14 0,-5 1 1 0,-15 4 13 16,-13 0 15-16,-12 3 13 0,-29 4 3 15,-25 5-7-15,-13 6-5 0,-9 11-2 0,15 7 1 16,15 6 7-16,10 1-3 0,12 5-2 0,5 0-10 16,13 3-1-16,10 1 2 0,11-1 0 0,9 1-5 15,7-2 3-15,9-1-4 0,6-1 3 0,7-4 4 16,8 1 0-16,7-4 5 0,4-3-2 0,6-3 4 15,4-6-3-15,6-3-6 0,2-5-9 16,2-5-19-16,0-1-17 0,-1-5-17 0,0-4-13 16,-8-2-8-16,-4 0-8 0,-8-2 0 0,-5-1-13 15,0-2 0-15,4-2 25 0,0-7 18 0,-1-2 33 16,1-2 17-16,-3-3 0 0,0 0 2 16,-4 1 10-16,-5 2 28 0,-1 3 20 0,-5 2 29 15,-2 3 9-15,-5 4-2 0,-1 3-18 0,-3 3-20 16,-1 2-13-16,0 2-18 0,-2 3-1 0,-4 1-8 15,2 3 1-15,-4 0 0 0,0 0-4 16,3 3 0-16,-3 4-9 0,-2 1-8 0,2-1-27 16,0 3-142-16,3-3-385 0,0-3-528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6-19T15:05:47.8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33547 2339 1211 0,'0'0'86'0,"0"0"-103"0,0 0-59 16,0 0 0-16,0 0 37 0,0 0 33 0,0 0 16 16,0 0-8-16,0 0-12 0,0 0-11 15,0 0-15-15,0 0-28 0,0 0-166 0,0 0-413 0,92-13 552 0</inkml:trace>
  <inkml:trace contextRef="#ctx0" brushRef="#br0" timeOffset="26902.1553">1721 16211 2664 0,'0'0'-147'0,"0"0"-50"0,0 0-401 16,0 0-947-16</inkml:trace>
  <inkml:trace contextRef="#ctx0" brushRef="#br0" timeOffset="1.98391E6">3756 3743 1969 0,'0'0'66'16,"0"0"-2"-16,0 0 14 0,0 0 23 15,0 0 17-15,0 0 6 0,0 0-20 0,0 0-35 16,0 0-34-16,0 0-25 0,0 0-15 0,0 0-5 16,-2 5 7-16,2 11 4 0,0 7 15 0,2 9 7 15,-2 8 1-15,0 6 0 0,0 5-2 16,0 3 1-16,0 2 0 0,0 2-1 0,-3 0-4 15,0 1-3-15,-3 0-1 0,2-2-1 0,-1 0-1 16,-3-3 0-16,3-3-2 0,-2 2-3 0,-1-4 0 16,3-3-4-16,-2-1 1 0,2-5 0 0,0-3-1 15,1-3-3-15,-2-5-1 0,5-6-11 0,-1-3-23 16,2-4-43-16,0-4-95 0,0-5-134 16,0-5-216-16,2 0-268 0,-2-2-309 0</inkml:trace>
  <inkml:trace contextRef="#ctx0" brushRef="#br0" timeOffset="1.98426E6">3478 4146 2201 0,'0'0'145'16,"0"0"-78"-16,0 0-1 0,0 0 20 0,0 0 15 15,0 0 6-15,-117-92-7 0,111 80-19 16,1 2-20-16,3-1-13 0,2 1-17 0,0-1-15 15,2-3-12-15,6-3-5 0,9-3-2 0,3-5-5 16,8-3 3-16,8 1-3 0,7 0 3 0,5 1 2 16,5-1-2-16,3 4 2 0,0 0 0 0,-1 4-2 15,-1 5 1-15,-1 2-1 0,-7 5-1 16,-2 5 1-16,-5 2-3 0,-5 2-2 0,-4 8 1 0,-7 7-4 16,-3 3 1-16,-4 6 0 0,-4 5-2 15,-5 6 3-15,-6 4 1 0,-1 6 4 0,-8 4 5 16,-4 1 1-16,-7 3 4 0,-3 1-3 0,-5-3 0 15,-2 0 1-15,-4-2-5 0,-1-1 5 0,-5-5 1 16,3-1 0-16,-1-5 0 0,-2-3-1 16,-1-3 0-16,1-5 1 0,0-3 0 0,4-4-11 15,0-1-24-15,3-5-56 0,3-3-98 0,6-4-195 16,5-3-525-16,8-4-458 0</inkml:trace>
  <inkml:trace contextRef="#ctx0" brushRef="#br0" timeOffset="1.98508E6">4412 4392 2510 0,'0'0'9'0,"0"0"-7"16,0 0-10-16,-31-129 0 0,30 97 7 15,1 3 17-15,0 3 9 0,1 4 6 0,3 2-4 16,-1 5-4-16,2 4-8 0,0 2-6 0,0 3 0 15,2 2-11-15,-1 3-8 0,2 1-6 16,1 1-5-16,1 9 2 0,3 4 5 0,-3 7 7 16,0 6 4-16,-1 7 8 0,-1 5 3 0,-3 7 0 15,-1-1 5-15,-3 4-8 0,-1-1 4 16,0 0 2-16,-4-1-2 0,-2-4 2 0,0-4-2 16,-5-2 1-16,2-4-2 0,0-3 5 0,-1-3 4 0,3-5-2 15,-1-6 7-15,2-3 2 0,1-4 6 16,0-4 9-16,4-3 4 0,0-1 9 0,1-1 9 15,0 0 9-15,0 0 7 0,0-2 4 16,0-4-19-16,-2-5-25 0,-1-6-17 0,-2-5-24 0,1-7 0 16,0-6 4-16,2-5-3 0,2-6 1 15,0-5 0-15,0-8-3 0,3-3 1 16,4-4 2-16,3-2-1 0,1-3-1 0,4 1 5 16,2-1-8-16,2 5 0 0,4 2-1 0,2 8-7 15,0 8 2-15,1 9-3 0,-1 6 0 0,3 5-4 16,0 6 4-16,1 2-4 0,0 6 0 0,0 4 7 15,-1 4-7-15,-2 5-3 0,-5 1-9 0,-2 7-15 16,-4 9 1-16,-3 3 0 0,-4 6 8 16,-4 6 7-16,-4 5 8 0,-3 4 5 0,-8 4 4 15,-5 1 13-15,-7 2-5 0,-4 0 1 0,-6-1 3 16,0 1-6-16,-6-4 7 0,4-2 1 16,-3-1 0-16,4-1 1 0,0-4 1 0,3-2-1 0,4-5 2 15,3-3 4-15,3-6 0 0,6-2 1 16,3-3-1-16,2-3-3 0,4-5-4 0,2-1-2 15,3-2-2-15,1 0-3 0,0 0 2 0,0 2 1 16,5 0 3-16,3 4 5 0,5 0 2 0,-1 0 2 16,7 0 0-16,1 3-2 0,5-2-1 15,1-1-2-15,1 2-2 0,1-1 0 0,-1 1-3 16,0 3 1-16,1 1 1 0,-1 3 2 16,2 0-1-16,0 1 1 0,-3 3-1 0,0 0 3 0,-4 1 0 15,-2-1 0-15,-1 0-2 0,-3 0-3 16,-2-4-2-16,-3 1-6 0,0-2-16 15,-2-2-58-15,-2 0-118 0,0-3-252 0,-1-5-408 0,-5-3-351 0</inkml:trace>
  <inkml:trace contextRef="#ctx0" brushRef="#br0" timeOffset="1.98531E6">5278 3911 2647 0,'0'0'-36'0,"0"0"-10"0,0 0-2 16,0 0 13-16,0 0 32 0,-49 124 16 0,41-84 11 15,2 3 6-15,2 3 4 0,3 3 1 0,1 1-5 16,1 1-4-16,6-1-5 0,0-1-8 16,-1-2 0-16,2-3 1 0,0 0-4 0,-3-6 0 15,2-1-3-15,-2-4-11 0,0-2-16 0,-3-4-40 16,1-2-87-16,-2-6-170 0,-1-5-344 0,1-6-640 0</inkml:trace>
  <inkml:trace contextRef="#ctx0" brushRef="#br0" timeOffset="1.9855E6">5207 3838 409 0,'0'0'236'0,"0"0"5"15,-20-170 66-15,13 123-55 0,5 13-26 16,-2 8-21-16,1 9-58 0,2 5-21 0,0 7-42 15,1 1-58-15,0 3-67 0,0 1-77 0,1 0-13 16,7 5 13-16,4 5 41 0,6 4 62 16,3 9 13-16,2 2-16 0,4 4-41 0,3 6-111 15,1 6-231-15,-9-10-223 0,-4-9 139 0</inkml:trace>
  <inkml:trace contextRef="#ctx0" brushRef="#br0" timeOffset="1.9859E6">6010 4063 2283 0,'0'0'52'16,"0"0"-20"-16,0 0 13 0,0 0 24 15,-65-131 13-15,50 105 11 0,0 4 7 0,0 1-19 16,-3 2-8-16,5 6-16 0,-5 0-22 0,4 4-11 16,-4 0-7-16,5 5-8 0,-4 3-2 0,1 1-7 15,0 4-9-15,-5 10-4 0,0 5-4 16,-6 10 1-16,1 6 5 0,-2 10 3 0,-1 6 1 15,3 3 1-15,1 8 1 0,4 0 0 16,1 2 0-16,1 0 2 0,8-1-1 0,2-3-1 0,7-5-3 16,2-3-3-16,5-6 0 0,7-6-5 15,5-2 1-15,3-6 3 0,4-4-5 0,1-5 7 16,3-6 0-16,-1-5-2 0,0-4 5 0,2-7 3 16,1-1 4-16,0-7 8 0,0-6 2 15,-3-5-2-15,-2-3 4 0,0-4 2 0,-6-4 1 16,-2-1 13-16,-4-5-1 0,-1-3-2 0,-4-6 0 0,0-2-10 15,-6-3-3-15,-1-2 1 0,-1-2-6 16,-3-1-1-16,-6-1-3 0,-1-1-2 0,-1 3-1 16,-2 3-2-16,-2 6 0 0,1 6-5 15,0 8-8-15,0 7-6 0,2 5-10 0,2 7-19 16,0 4-30-16,1 6-60 0,-1 1-159 0,3 5-444 16,2 0-787-16</inkml:trace>
  <inkml:trace contextRef="#ctx0" brushRef="#br0" timeOffset="1.98667E6">6092 4269 2515 0,'0'0'-9'16,"0"0"-1"-16,0 0-15 0,-19-146-1 16,19 115 10-16,4 3 15 0,0 6 16 15,0 7 16-15,1 4 7 0,-3 4-9 0,0 2-13 0,4 3-19 16,-3-1-15-16,5 3-10 0,2 0-9 15,0 4-1-15,2 7 7 0,4 9 11 0,2 7 14 16,1 7 10-16,2 10 5 0,-1 6 1 0,-2 7 1 16,0 5-1-16,-6 1-6 0,-3 0 4 15,-2-4-3-15,-2 1 2 0,-3-4-1 0,-1-5 0 16,-1-2 1-16,0-6 1 0,0-6 4 0,-3-6-1 16,0-5 3-16,-3-8 5 0,3-1 3 0,-3-5 11 15,3-3 8-15,-1-6 10 0,-1-1 8 0,3-2 2 16,-4 0-3-16,1-5-9 0,-2-6-9 15,3-6-14-15,-2-3-11 0,4-7-3 0,1-5-7 16,1-4 2-16,0-5 2 0,0-5-4 0,3-3 2 16,3-6-4-16,-1-3-2 0,3-3 2 0,0-3 0 15,-1-3-3-15,1-2-2 0,1 0-2 0,3 3-6 16,2-2 8-16,-1 8 0 0,4 3-3 16,-3 7-2-16,4 6-6 0,1 7-6 0,-3 8-5 15,4 8 1-15,0 5-10 0,-1 6-1 0,1 6 2 16,-1 3-4-16,0 1 5 0,-3 4-2 15,2 7 0-15,0 8 3 0,-5 4 1 0,-1 4 3 16,-1 8-1-16,-6 2-3 0,-3 3-3 0,-2 3-2 16,-2 0 0-16,-6-1 0 0,-3-1 9 0,-2-3 6 15,-5-2 8-15,0-3 10 0,-2-1-1 16,2-5 2-16,-2-2 4 0,2-4 1 0,0-1 2 16,-1-3 1-16,5-3-1 0,-3 0-2 0,5-2 3 15,1 1 1-15,1-2-2 0,2 0 3 16,1 0-4-16,3 1-1 0,0 0-2 0,1 0-1 0,3 1 2 15,0 0 5-15,5 1 4 0,-1 0-1 16,5 1 2-16,1 1 0 0,2-2-4 0,5 1 1 0,0-1 1 16,4 0 1-16,2 1 2 0,0 0 1 15,5-1 1-15,-1 2-1 0,0 0 0 16,2 0-4-16,-1-1-2 0,-3 0-2 0,2-1-4 0,-3-2 0 16,2 1-3-16,-4-2-6 0,-2 2-16 15,1-1-41-15,-5 1-86 0,-2-2-184 0,-4-3-356 16,-3-2-681-16</inkml:trace>
  <inkml:trace contextRef="#ctx0" brushRef="#br0" timeOffset="1.98888E6">6968 4117 451 0,'0'0'722'0,"0"0"-462"15,0 0-44-15,0 0-76 0,0 0 2 16,0 0 4-16,0 0 5 0,-121-76-5 16,117 69-17-16,2 3-26 0,-2-1-23 0,4 0-19 15,0 2-21-15,0-2-17 0,6 0-15 0,4 0-17 16,1-3-3-16,6-1 0 0,6-2 1 15,5 1 8-15,4-2 7 0,3-1 1 0,4-1 0 16,0 1-1-16,-3 1-7 0,0 3 0 0,-4 2 1 16,-1 2-2-16,-3 0 0 0,-4 3-3 0,-5 2-5 15,-2 0 2-15,-6 0-1 0,-3 1 1 16,-5 1 2-16,-1 2 1 0,-1 2 9 0,2 2 21 0,-3 6 12 16,0 5 6-16,0 4-1 0,0 5-15 15,-4 1-10-15,1 5-2 0,-3 1-4 0,2 1 0 16,1-2 0-16,-2 1-1 0,3-1-1 0,1 0-1 15,0-1 1-15,1-3-5 0,0 0 1 0,0-3 0 16,2 0-4-16,1-3 2 0,4 1-3 16,0-1 0-16,-2-1-7 0,4 0-9 0,-1 0-13 15,2-1-27-15,0-1-51 0,0-4-82 0,3-1-148 16,-4-4-360-16,-2-6-787 0</inkml:trace>
  <inkml:trace contextRef="#ctx0" brushRef="#br0" timeOffset="1.9891E6">7953 3837 2746 0,'0'0'13'0,"0"0"-37"16,0 0-60-16,0 0-4 0,0 0 32 16,0 0 57-16,0 0 36 0,-43 127 11 0,30-86 0 15,2 0-10-15,-3 2-12 0,4-2-9 0,1-2 1 16,5-1-1-16,-2 0-4 0,4-1-5 0,1-2-3 15,1 0-3-15,0-3-6 0,1-5-7 0,5-1-15 16,-2-5-24-16,5-4-40 0,-1-3-83 0,3-6-178 16,-3-3-432-16,-4-3-514 0</inkml:trace>
  <inkml:trace contextRef="#ctx0" brushRef="#br0">7911 3412 1308 0,'0'0'-187'0,"0"0"-97"0,0 0-60 16,0 0 15-16,0 0 165 0,0 0 164 0,0 0 0 15,0 0 0-15,0 0 0 0,0 0 0 0,0 0 0 16,37 134 0-16,-13-112 0 0,6 0 0 0,1-1 0 16,5-4 0-16,-3 3 0 0,0-5 0 15,0-1 0-15,0-1 0 0,-5-4 0 0,-1-3 0 16,-5-1 0-16,-3-3 0 0,-6-2 175 0,-3 0 144 15,-2 0 31-15,-1 0 5 0,-5 0-18 0,-1 0-39 16,-1 0-49-16,0 1-38 0,0-1-42 0,0 1-34 16,0 1-24-16,0-1-22 0,0 0-15 15,0-1-13-15,-2 3-14 0,1-2-11 0,0 0-13 16,-3 0-14-16,4 0-12 0,-1 3-13 0,-1 2-2 16,0 4 5-16,-5 6 11 0,-1 4 8 0,-3 3-1 15,1 2-1-15,0-1-5 0,1 2-1 16,1 0 2-16,-1 3 0 0,1 1 1 15,-1 1-1-15,1-2-1 0,4 1-1 0,-3-4 0 0,5-1 0 16,0-1-2-16,2-3-1 0,0 0-1 16,0 0-4-16,5-2-2 0,3-1 2 0,2-1 0 15,2-1 0-15,5 1 1 0,2-4-4 0,3 1-8 16,1-2 2-16,6 1 5 0,1-1 5 16,0-2 1-16,0 1 2 0,-1 1-6 0,-6-2-7 0,-3 0 0 15,-8 1 1-15,-3-2-2 0,-2-1 4 16,-7 2 7-16,0-1 8 0,-7 1 11 0,-4 1 8 15,-8 2-2-15,-1 1-3 0</inkml:trace>
  <inkml:trace contextRef="#ctx0" brushRef="#br0" timeOffset="1.98991E6">8970 3857 2272 0,'0'0'205'0,"0"0"-46"0,0 0-40 15,0 0-24-15,0 0-12 0,0 0-16 0,0 0-25 16,0 0-20-16,0 0-13 0,0 0-9 0,0 0-1 16,0 0 5-16,0 0 4 0,-122 100-5 15,102-68 5-15,-1 2 0 0,1 2-1 0,5-2 1 16,-2 0-1-16,6 1-1 0,2-3-2 0,3 1 1 0,1-3 2 15,5 0-3-15,0-3-1 16,5 0-5-16,2-5-5 0,3 1 2 0,5 0 1 0,0-1 7 16,5 0-1-16,1-2-6 0,4-3 1 0,-1-1-3 15,4-3-5-15,1-3 7 0,-2-2-1 16,3-3-5-16,1-3 8 0,1-2-5 0,1-1-11 16,-1-6-33-16,1-5-60 0,-2-1-107 0,0-3-219 15,-8 3-490-15,-8 4-400 0</inkml:trace>
  <inkml:trace contextRef="#ctx0" brushRef="#br0" timeOffset="1.99011E6">8815 4252 2514 0,'0'0'60'0,"0"0"-51"16,0 0-12-16,0 0 22 0,0 0 33 0,0 0 22 15,0 0 2-15,0 0-9 0,0 0-20 0,0 0-23 16,0 0-13-16,0 0-4 0,0 0 1 15,0 0 3-15,-3 1 2 0,26-5-3 0,4 0-9 16,4-4 2-16,3 1-2 0,1-2-5 16,1-1-2-16,1-1-20 0,-3-1-59 0,4 0-126 0,-13 3-323 15,-7 2-1042-15</inkml:trace>
  <inkml:trace contextRef="#ctx0" brushRef="#br0" timeOffset="1.99071E6">10017 4069 2024 0,'0'0'380'0,"0"0"-352"0,0 0-16 0,0 0-11 15,0 0-7-15,0 0 17 0,0 0 18 16,0 0 12-16,0 0 1 0,0 0-9 0,0 0-11 15,0 0-12-15,0 0-1 0,0 0 0 0,67-106 4 16,-54 116 6-16,3 5 2 0,1 3 1 0,-1 5-6 16,1 1-1-16,-3 1 0 0,2 2 1 15,-3-2 9-15,-1 0 3 0,-2-2-3 0,0-2-9 0,-1-4-5 16,-2-3-4-16,-3-4-2 0,0-2 9 16,1-3 3-16,-4-3 7 0,3-1 7 0,-1-1 12 15,-1 0 3-15,0 0 1 0,5-2 14 0,1-4-4 16,6-3 2-16,5-5 6 0,4-4-19 15,7-7 2-15,6-4-8 0,3-6-6 0,5-5-2 16,3-7-8-16,6-3-3 0,-1-2-6 0,1-3 1 16,-1 2-8-16,-1 0-2 0,0 3-3 15,2 3-9-15,-1 1 9 0,2 3-2 0,-2 0 1 0,2 4 0 16,-4 3-3-16,0 3 0 0,-2 4-1 0,-6 5 9 16,-5 6-9-16,-8 4 0 0,-5 6-1 15,-9 4-6-15,-5 1 4 0,-6 2-4 0,-3 1-9 16,-1 0-12-16,0 0-10 0,-5 0-22 0,-3 0-22 15,-3 4-15-15,-3 3-62 0,-8 5-137 16,4-2-652-16,2-2-700 0</inkml:trace>
  <inkml:trace contextRef="#ctx0" brushRef="#br0" timeOffset="1.99432E6">12073 5034 1924 0,'0'0'13'0,"0"0"7"0,0 0-27 15,0 0-30-15,0 0 9 0,0 0 9 16,0 0 13-16,0 0 44 0,0 0 23 0,0 0 18 15,0 0 3-15,-3-120-1 0,6 117-8 0,-3 2-17 16,1 1-16-16,-1 0-24 0,0 0-30 16,0 0-28-16,0 4-31 0,0 3 24 0,0 7 24 15,-4 8 23-15,0 6 31 0,-3 8-4 0,-2 3-10 16,2 3-2-16,-2 0 0 0,2 1-9 0,-2 0 4 16,4 0 8-16,-1-1-5 0,2-2 0 0,1 0-1 15,1-4-6-15,1-3-3 0,1-2 2 0,0-2 1 16,0-4-3-16,0-3 2 0,0-2 0 15,0-6-1-15,0-3 2 0,0-4-2 0,0-3 5 16,0-3 11-16,0-1 18 0,0 0 27 16,0 0 23-16,0-1 10 0,0-6-20 0,0-4-25 15,-3-6-31-15,1-7-20 0,-1-3 0 0,1-4 4 16,-1-6 4-16,1-2 1 0,-2-4-1 0,3-3-3 16,-3-1-1-16,0-2 0 0,2-2 1 0,-4-2-2 15,2 0-2-15,0-2-3 0,-1 2 2 16,3 1-4-16,-2 5 4 0,1 4 1 0,3 6-4 15,0 4 2-15,0 7-3 0,2 4 0 0,1 4-4 16,2 3-1-16,2 2-8 0,3-1-8 0,0 3-3 16,0 0-8-16,2 3 4 0,0 3 2 15,1 1-3-15,2 3 1 0,-1 1-4 0,2 3-3 16,0 7 1-16,1 5 9 0,0 4 4 0,-3 1 9 16,0 5 2-16,-3 1-1 0,-3 4 3 0,-3 1-3 15,-5 2 1-15,0 2 4 0,-1-1-5 0,-7 2 2 16,-2-1 3-16,-2 2 5 0,-2-4 4 15,-2-1 2-15,2-3-1 0,-2-2-2 0,5-6 2 16,-2-1 1-16,5-5 1 0,0-2 1 0,3-6-1 16,1 0 2-16,2-3 0 0,2-2 5 0,0-1 3 15,0-1 4-15,0 0 1 0,0 0-4 16,0 0-5-16,2-1-8 0,3-1 0 0,3-3-1 16,2-1 2-16,5 1 0 0,1-2-2 0,4 0 0 15,1 1-2-15,0 2-2 0,3 0 1 16,-3 3-2-16,1 1 0 0,-2 0-2 0,0 6-5 15,-1 2 2-15,1 2-4 0,0 3 2 0,-5 3 4 16,1 0-4-16,-4 4 7 0,1 0 4 0,-5 2 1 16,-1 2 2-16,-6 0 1 0,-1 0 0 15,-1 1 1-15,-8-2 6 0,-4-2 4 0,-4-3 1 16,-4 1 5-16,-2-4 1 0,-6 0 0 0,-2-3-3 16,-3-1-1-16,-2-3-3 0,1-2-2 0,0-3-1 15,3 0-1-15,2-3-1 0,6 0-3 0,3-3-2 16,5-2-6-16,6 0-28 0,2-5-64 15,8-4-100-15,0-4-221 0,8 3-337 0,-3 1-216 0</inkml:trace>
  <inkml:trace contextRef="#ctx0" brushRef="#br0" timeOffset="1.99477E6">12863 4686 1538 0,'0'0'37'0,"0"0"-119"0,0 0-40 0,0 0-3 15,0 0 50-15,0 0 126 0,0 0 80 0,0 0 63 16,0 0 25-16,0 0-65 0,-41 127-38 16,29-91-21-16,-6 4-12 0,5 2-11 0,-5 0-8 0,3 1-16 15,-2-3-7-15,2-1-8 0,-1-2-9 16,3-2-8-16,0-2-7 0,3-3-3 0,1-3 1 16,2-5-2-16,-1-2 1 0,4-3 0 0,2-6-1 15,-1-4-1-15,3-3 0 0,0-3 6 16,0-1 15-16,0 0 24 0,0 0 22 0,0 0 11 15,0-1 2-15,1-5-14 0,5-4-26 0,-1-7-19 16,4-7-16-16,3-5-9 0,3-5 4 0,-2-2 2 16,5-2-1-16,-3-3 0 0,2-2-6 0,1-3 2 15,0 0 0-15,0-1-1 0,-1 5 4 0,2 3-1 16,-6 8-1-16,1 6-2 0,-2 7 0 0,-5 7-4 16,-2 5-1-16,-4 4-5 15,0 2-13-15,1 0-20 0,0 3-10 0,4 5 7 16,2 6 13-16,2 6 23 0,1 5 11 0,-1 5 0 0,0 5 3 15,1 4-2-15,0 3 2 0,0 0-1 16,3 0 1-16,0 0 0 0,-1-3 0 0,3 0-1 16,-3-1-2-16,2-2 1 0,-1-2-1 0,-3 0-3 15,0-4-3-15,0 1-12 0,-2-2-24 0,-2-1-59 16,-3-2-116-16,-4 1-259 0,0-9-555 16,0-6 46-16</inkml:trace>
  <inkml:trace contextRef="#ctx0" brushRef="#br0" timeOffset="1.99527E6">12505 5260 1925 0,'0'0'733'0,"0"0"-729"16,0 0-25-16,0 0-25 0,0 0-4 0,0 0 7 0,0 0 8 15,0 0 16-15,0 0 13 0,122-136 7 16,-70 112 6-16,9 0-1 0,9-2-1 0,3 0 0 15,7-3-6-15,3 1 5 0,2 0-1 16,0 2-3-16,-4-1 1 0,-5 4 1 0,-3 2-1 16,-8 3-1-16,-9 3 0 0,-9 3 0 0,-8 0-1 15,-9 4 4-15,-8 1 0 0,-9 3 5 0,-6 2 11 16,-7 2 10-16,0 0 12 0,-9 0-8 16,-3 0-12-16,-9 6-14 0,-4 1-12 0,-4 2 1 15,-7 3 8-15,2 0 5 0,-4 2 3 0,3 1 2 16,0 0 0-16,4 1-3 0,1-1 0 0,7 2-5 15,2-5-2-15,5 1-2 0,4 0-5 16,3 0-4-16,6-2-4 0,1 2 0 0,2-2 0 16,4 3 1-16,5-2 1 0,4 1 6 0,5-3 7 15,7 1 9-15,3 1 2 0,5-2-3 0,2 1 2 16,3 0-8-16,2 0 1 0,0 2-1 16,2 1-10-16,0 0 6 0,-4 1-3 0,-1 0 0 15,0 1 1-15,-6 1-2 0,-4 1 0 0,-3 0 0 16,-5-1 1-16,-6 0-6 0,-4 1-3 0,-7-1-6 15,-2 0-9-15,-7 1 9 0,-7-1 8 16,-7 0 8-16,-7-1 9 0,-4-1 2 0,-6-1-3 16,-3-3 2-16,-4-1 4 0,-2-5-3 0,2 0 2 15,1-2-4-15,4-2-5 0,4-1-1 0,7 0-6 16,8-2-8-16,3-4-15 0,7-2-62 0,8-2-151 16,0 2-384-16,3 1-845 0</inkml:trace>
  <inkml:trace contextRef="#ctx0" brushRef="#br0" timeOffset="1.99546E6">14142 4657 2597 0,'0'0'50'16,"0"0"-65"-16,0 0-25 0,0 0 9 0,0 0 27 16,0 0 19-16,-54 138 6 0,46-102 3 15,0 1 4-15,6 3 0 0,1 0-5 0,1 1-3 16,1 0 2-16,8-3-7 0,1-2-1 0,1 1-2 15,-1-4-10-15,1-2-11 0,-1-2-33 16,0-5-119-16,-3-6-299 0,-3-8-1071 0</inkml:trace>
  <inkml:trace contextRef="#ctx0" brushRef="#br0" timeOffset="1.99564E6">14195 4414 1354 0,'0'0'-282'0,"0"0"-54"16,0 0-4-16,0 0 14 0,0 0 256 0,0 0 70 15,0 0 0-15,0 0 0 0,151 81 0 0,-108-59 0 16,-9-5 0-16,-11-6 0 0</inkml:trace>
  <inkml:trace contextRef="#ctx0" brushRef="#br0" timeOffset="1.99599E6">14859 4691 363 0,'0'0'585'0,"0"0"-233"0,0 0-84 0,0 0-53 16,0 0-28-16,0 0-34 0,0 0-30 16,0 0-21-16,-131-32-18 0,107 36-12 0,0 4-16 15,-2 2-13-15,-1 2-14 0,-2 5-3 16,0 2 2-16,2 0 0 0,0 1 1 0,0 1-8 16,5 1-8-16,1-1-2 0,1-1-5 0,3-2 0 15,4-2 0-15,3 0-1 0,1-2-4 0,5-1 3 16,0-1-4-16,4 1 1 0,0 0 4 0,7-1-1 15,2 2 9-15,2 1 5 0,7-1 2 16,3-1 2-16,1 1-4 0,7-1-4 0,2-1-3 0,1 0-3 16,6 1-2-16,-1-2 0 0,0 2-1 15,2 0-2-15,-6-1-1 0,3 0 0 0,-7 1-4 16,-3-1 2-16,-1 1 0 0,-6-1-2 0,-4 2 2 16,-4 0-2-16,-3 1 2 0,-5 0-1 15,-3-1 1-15,0 3 1 0,-9 0 2 0,-3-1 2 16,-7 2-1-16,-3-1 3 0,-9 0-2 0,-6 1-4 15,-5-2-1-15,-2-2-5 0,-8-1-3 16,-4-1-4-16,1-1-6 0,-6-1-14 0,-6 0-26 16,0-2-51-16,-7 0-85 0,-2-1-194 0,17-1-451 0,18-3-491 15</inkml:trace>
  <inkml:trace contextRef="#ctx0" brushRef="#br0" timeOffset="1.99639E6">11115 6035 3781 0,'0'0'21'0,"0"0"-28"0,0 0-12 0,0 0-6 0,0 0 0 16,161-51 7-16,-78 37 12 0,18-4 2 16,15 4 4-16,13-1 4 0,13 2-8 0,13 2-1 15,7 2-1-15,7 1 2 0,4 1 2 0,1 2-1 16,-2 1 3-16,0-1-5 0,-2 1 6 0,-5 1 0 16,-3-1 2-16,-2 0 3 0,-5 0-4 15,-3 1 1-15,-6-1-2 0,-5 1 0 0,-9 0 1 0,-7-2 0 16,-8 1-1-16,-9 0-2 0,-10-1 2 15,-8 1-1-15,-8 0 4 0,-11 1 5 0,-11 0-7 16,-10 1-2-16,-13 1 0 0,-13 0-7 16,-9 0 5-16,-10 1-3 0,-4 0-12 0,-1 0-19 15,-2 0-20-15,-7 0-12 0,-4 0-12 0,-6 0-11 16,-3 2-33-16,-2 3-44 0,1 0-48 0,2 1-85 16,8-2-244-16,3-1-958 0</inkml:trace>
  <inkml:trace contextRef="#ctx0" brushRef="#br0" timeOffset="1.99717E6">15451 4824 2270 0,'0'0'34'0,"0"0"0"0,0 0-3 0,0 0 15 0,0 0 7 15,0 0-10-15,0 0-17 0,-89-121-27 16,97 107-16-16,3 0-7 0,9 0-3 0,3 1 0 16,6 0 1-16,6 3 3 0,0 2 0 0,5 1-1 15,3 3 0-15,1 2 2 0,0 1 6 0,-3 1 7 16,0 0 4-16,0 2-1 0,-3 4-9 15,-4 3-7-15,-4 3-10 0,-4 4-5 0,-10 2-1 16,0 3 0-16,-11 2 5 0,-1 2 10 16,-4 3 16-16,-8 1 10 0,-9 3 12 0,-3 1 6 15,-4 2 0-15,-7 2-1 0,-6 0 3 0,1 0 7 16,-3 1-6-16,-1 0 6 0,1-1-5 0,-2 1-3 16,2-1 1-16,6 0-1 0,1-2-1 0,3 1-9 15,2-3-1-15,6 1-10 0,6-3 1 0,0-3 0 16,6-3-1-16,6 0 3 0,3-2-4 15,0-3-1-15,8-3 4 0,5-2 6 0,5 0 5 16,4-2 8-16,8-3 4 0,4-3-5 0,6-3 5 16,7-4-6-16,4 0-2 0,0-4-1 0,1-3-5 15,1-4-2-15,-2-1 2 0,-3-3-1 0,-7 4 2 16,-9-3 3-16,-3 0 1 16,-8 0 4-16,-9 2 12 0,-2 0 6 0,-6 2 1 0,-4 1-2 15,-7 2-19-15,-3 1-10 0,-9 2-9 0,-4 3 0 16,-6 1 3-16,-5 2 6 0,-7 7 3 15,0 2-1-15,-4 2 6 0,2 4-4 0,3-1-2 16,2 3 0-16,7-1-8 0,5 0-4 16,1 2-2-16,11 0-3 0,2-1 0 0,6-1-1 0,5 0 1 15,1-1-6-15,10-2 9 0,5-1 3 16,9 0 1-16,2-5 10 0,10-1-6 0,0-5 1 16,4-2 1-16,6-1-4 0,-3-3 3 0,-3-4 0 15,-3-3 3-15,-3-3-2 0,-7-1 10 0,-3-2 5 16,-5 0 7-16,-6-2 11 0,-3 0-5 15,-3 0-1-15,-6 0-1 0,-1 0-4 0,-3 2-3 16,-8 1-3-16,-3 1-7 0,-2 3-8 0,-3 0-2 16,-3 3-3-16,-4 1-2 0,5 1 6 0,-3 2-8 15,1 4-1-15,5 0-1 0,1 0-7 16,1 3 1-16,5 1-3 0,1 3-2 0,4-3-4 16,0 3 0-16,3 0-5 0,2 0-7 0,1 1-6 15,0 2-28-15,6-1-41 0,5 1-68 0,5-1-147 16,-4-3-465-16,-3-1-749 0</inkml:trace>
  <inkml:trace contextRef="#ctx0" brushRef="#br0" timeOffset="2.00986E6">15289 7203 1294 0,'0'0'168'0,"0"0"-60"0,0 0-32 0,0 0 34 16,0 0 26-16,0 0 16 0,0-123-7 16,-2 107-38-16,-1 1-16 0,-3 2-21 0,0 1-13 15,2 1 4-15,-5 2-8 0,4 1-7 0,-3 1-17 16,-1 1-12-16,-3 2-9 0,-2-1-4 16,0 2 0-16,-5 2 2 0,-2-1 3 0,-2 2-3 15,-4 2-3-15,-3 3-1 0,-1 4-3 0,-2 4 3 16,-3 3 0-16,1 5-2 0,-4 3 3 15,-1 4-2-15,1 6 1 0,3 4 0 0,-1 3 2 16,6 2 2-16,1 1 2 0,2 2 2 0,5-1-4 16,7 2 1-16,1-4-3 0,6-1 0 15,5 2 0-15,2-1-4 0,2-3 1 0,5 1 1 0,5-3 2 16,5-3 0-16,2-2-1 0,8-3 1 16,0-3-8-16,5-1 10 0,1-4-2 0,5-4 0 15,1-3 6-15,3-3-8 0,0-3 2 0,2-5 1 16,3-4-2-16,-1 0-1 0,4-4 0 15,-3-9 0-15,4 1-3 0,-6-4 2 16,2-2-6-16,-4 0-15 0,-6-2-39 0,1 1-69 0,-6-3-90 16,-6 2-155-16,-5 6-286 0,-9 3-701 0</inkml:trace>
  <inkml:trace contextRef="#ctx0" brushRef="#br0" timeOffset="2.01034E6">15895 7159 2524 0,'0'0'28'0,"0"0"-26"0,0 0-9 16,0 0 11-16,0 0 23 0,0 0 11 15,0 0 2-15,-119-57-10 0,100 57-4 0,-2 0-8 16,1 1-8-16,0 7-1 0,-1 3-12 0,-1 6-1 16,1 5-3-16,-1 5-3 0,-2 5 6 0,3 5 0 15,1 2 3-15,3 3 0 0,2 1 1 16,3 3-4-16,4-3 0 0,6 0 0 0,2-2 2 16,1-2 4-16,8-2-3 0,3-3 2 0,7-6-1 15,2-2-3-15,3-6 4 0,5-2-3 0,1-4 1 16,6-4 3-16,-3-4 1 0,-1-2 2 0,4-4 3 15,-2 0 2-15,-1-7 2 0,4-2 1 16,-4-7 5-16,-1 0 1 0,2-4 2 0,-4-1-1 16,-3-4 2-16,0-1 3 0,-5-3 0 0,-1-3 2 15,-3-3-3-15,-5-2-3 0,-4-2-4 16,-2-3 0-16,-5 0 2 0,-2-3-3 0,-4 2-4 0,-9 0-9 16,-2 4-8-16,-3 4-9 0,-3 5-6 15,-3 5-2-15,-1 5-8 0,0 4-5 0,-3 6-5 16,0 3-11-16,2 6-10 0,-2 1-8 15,-1 6-17-15,4 4-29 0,1 5-53 0,5 1-89 16,7 2-207-16,2-5-292 0,8-4-108 0</inkml:trace>
  <inkml:trace contextRef="#ctx0" brushRef="#br0" timeOffset="2.01078E6">16512 7078 1472 0,'0'0'563'0,"0"0"-485"16,0 0 11-16,0 0 28 0,0 0 37 16,0 0 12-16,0 0-29 0,0 0-34 0,0 0-21 15,0 0-24-15,0 0-19 0,0 0-16 0,0 0-18 16,-45-110 0-16,28 110-5 0,3 0 0 16,-5 4 0-16,0 2-2 0,0 1-2 0,3 3 0 15,-1 1-1-15,2 1-5 0,1 3-2 16,2-2-1-16,2 2-3 0,4 1 5 0,0 0 1 15,1-2 0-15,1 3 3 0,4-2 0 0,0 0 0 16,0 1-1-16,7 0 3 0,-2 0 1 0,5 0 1 16,5 0 1-16,0 2-5 0,4-3 8 0,2 1 1 15,7 1 3-15,2 0 2 0,2 0-4 0,1 1 2 16,7 0-2-16,0 0 3 0,-1 0-2 16,2 0-2-16,-3-3 0 0,-4 2-2 15,-2-3 2-15,-4 0-2 0,-5-1 1 0,-4 0-2 0,-4-1 0 16,-3-2 0-16,-5-1-2 0,-1 0 3 0,-5-2-2 15,-1 0 1-15,-1 0 1 0,-8 1 5 16,-2 1 6-16,-8-1 2 0,-2 2 2 0,-7-3-1 16,-4 0-3-16,-2 0-2 0,-5-2 0 0,-1-1-1 15,-1-1-1-15,1-1 0 0,0-2-3 16,7 0-1-16,3 0 0 0,2 0-4 0,6 0-8 16,5-3-21-16,4-3-34 0,7 1-77 0,4-3-185 15,2 0-463-15,0 4-788 0</inkml:trace>
  <inkml:trace contextRef="#ctx0" brushRef="#br0" timeOffset="2.01143E6">16762 6968 2524 0,'0'0'49'0,"0"0"-6"15,0 0 7-15,0 0 27 0,0 0 17 16,0 0 1-16,0 0-25 0,0 0-24 0,0 0-12 16,0 0-2-16,0 0 9 0,0 0 10 0,0 0 6 15,0 0-4-15,120 15-9 0,-75-15-9 0,3 0-5 16,2 0-2-16,0-1 2 0,1-3-1 16,-2-1-1-16,-4 0-5 0,-5 1-4 0,-2-1 1 15,-7 2-2-15,-8-1 5 0,-3 1-1 0,-4-1 0 16,-8 3-1-16,-3-2 1 0,-3 2 1 15,-2 1 0-15,0 0-2 0,0 0-4 0,0 0-6 0,-3 0-10 16,1 0-4-16,-3 0-13 0,1 0-8 16,-5 0-4-16,-1 0-10 0,-8 0-7 0,3 0-11 15,-7 3-23-15,-1 3-23 0,2 1-33 0,0 1-28 16,-1 1-26-16,2 0-36 0,0 2-37 0,2 0-41 16,-2-1-44-16,4 1 3 0,0-3 59 15,3-2 86-15,3 0 104 0,2-2 85 0,3-2 85 16,2-1 117-16,2 0 102 0,1-1 78 15,0 0 11-15,0 0-54 0,0 0-88 0,0-1-76 0,0-4-49 16,3 2-37-16,0-1 3 0,-1 0-4 16,-1 3-8-16,0 0-8 0,0 0-9 0,-1 1-9 15,2 0-6-15,-2 0-8 0,0 0-6 0,2 0-7 16,-2 0-3-16,0 0-6 0,0 1-3 16,1 0-2-16,0 0-5 0,1 4 2 0,0 4 1 15,5 2 1-15,1 6 2 0,-2 1-2 0,2 4-2 16,0 3 0-16,-1 3 4 0,-1 3 1 0,1 3 0 15,-3 4 2-15,3 1-4 0,-1 1 3 16,-1 1 2-16,-2 0 3 0,2-4-3 0,-2 0 2 16,-2-3 0-16,2-3-1 0,0-2 2 0,-2-3-1 0,-1-3-4 15,0-3 0-15,0-3-2 0,0-2-3 16,0-2 2-16,-1-3-3 0,-2-1-4 0,2-3-2 16,-1-3-11-16,2-2-21 0,0-1-18 0,0 0-39 15,0 0-35-15,0-1-59 0,3-5-197 16,1 0-628-16,-2 3-651 0</inkml:trace>
  <inkml:trace contextRef="#ctx0" brushRef="#br0" timeOffset="2.01249E6">18022 7315 115 0,'0'0'253'0,"0"0"-8"16,0 0-5-16,0 0 26 0,0 0 10 0,0 0-7 15,0 0-38-15,0 0-54 0,28-127-32 0,-20 111-32 16,1 0-13-16,3-1 2 0,-1 0-22 16,2 1-16-16,1-4-20 0,4 4-17 0,-1-2-2 0,2 2-2 15,-1 2-2-15,2 3-6 0,-1 1 0 16,-1 1-3-16,2 2-4 0,-2 3 0 0,-3 1-3 16,1 2-6-16,-4 1-3 0,-2 0-4 0,1 1-5 15,-4 4-1-15,-1 4 1 0,-1 2-2 0,0 3 7 16,-1 2 2-16,-3 2 1 0,-1 2 5 15,0 2 0-15,-2 2 2 0,-6 0 2 0,0 1 1 16,0-1-2-16,-3 1 0 0,-1 0 1 16,1-1-1-16,-6-2 4 0,1 3 0 0,-4-1 0 15,-1 0 2-15,-2 2-3 0,0-3 0 0,0 0-4 16,0-1 0-16,0-1-1 0,-1-1 2 0,0 1 0 16,0-1-4-16,2-1 4 0,1 1-1 0,1-2-1 15,3 1 4-15,2-1-4 0,2 0-1 16,-1 0 1-16,2-1-4 0,3-1 2 0,0 0 2 15,2 0-1-15,1-1-1 0,2-1 1 0,-1 1 0 16,5-3 0-16,-1 1 3 0,1-1-2 0,0-1-1 16,1 1 1-16,5-2-2 0,-2 0 4 0,5 0 1 15,1-2 0-15,1-1 4 0,5 0 1 16,2-1 1-16,7-2 0 0,1-1 3 0,5-1-5 16,4-1 0-16,0-1-1 0,2 0-5 15,1-3 2-15,-1-2 0 0,-2-3 1 0,-2 2-2 16,-4 0 1-16,-1-2 0 0,-6-1-2 0,-3 2 4 15,-6 0 0-15,-2 0 2 0,-4 0 2 0,-4 2-1 16,-3-1 3-16,0-1-5 0,-4 0-9 0,-5 2-8 16,-6 1-7-16,-2 1 1 0,-6 0 4 0,-3 3 7 15,-3 0 3-15,-2 0 2 0,-1 6 3 16,-2 2-3-16,2 2 1 0,-1 2 3 16,1 1-2-16,2 2 2 0,1 2-1 0,4-1-3 0,1 2 2 15,6-1 1-15,3 1-3 0,4-1-1 0,3-1 0 16,2-2-2-16,1 2 3 0,5-4 2 15,0 1-2-15,3-1 5 0,5-2-1 0,1 0 1 16,2 0 2-16,6-3-1 0,1 0 4 0,3-1-1 16,3-1 1-16,4-3 0 0,0-2 0 15,4 0 1-15,-1-1 0 0,0-4 2 0,1-2-2 16,-2-1 0-16,-3-1 0 0,-2 0 0 0,-4-2 8 16,-1 0 4-16,-6 0 6 0,0-1 1 0,-5 1 0 15,-5-2 1-15,0 0 1 0,-4 1 1 0,0 0-3 16,-4 0-8-16,-4 0-9 0,-6 2-5 0,1 0-7 15,-5 2-2-15,2 1-1 0,-6 1-6 16,5 2 1-16,0 1 1 0,0 1-3 16,3 2-2-16,1 0-18 0,2 0-33 0,2 2-64 0,4 2-121 15,3 1-322-15,1-3-1086 0</inkml:trace>
  <inkml:trace contextRef="#ctx0" brushRef="#br0" timeOffset="2.02073E6">1997 6457 1508 0,'0'0'34'0,"0"0"50"15,0 0 33-15,0 0 12 0,0 0 20 0,0 0-5 16,0 0-13-16,0 0-8 0,0 0-9 15,0 0-14-15,0 0-25 0,0 0-20 0,-7-98-18 16,7 97-9-16,0 1-15 0,0 0-6 0,2 0-12 16,-2 0-22-16,0 0-14 0,0 3-33 0,0 3-4 15,1 4 15-15,1 4 20 0,1 7 32 0,3 7 15 16,-3 5-1-16,3 5 3 0,-3 7 4 16,0 3-2-16,-1 5 2 0,0 4 0 0,-2 2-1 15,0 3 3-15,0 1-2 0,0 3-1 0,-4-1 4 16,1 1 1-16,2-2 2 0,-1 1-3 0,-1-3-6 15,1-1-3-15,1 1-3 0,0-1 2 16,1-1 6-16,0 0-5 0,0-1 2 0,0-2 1 16,1-2 1-16,4-1 7 0,-1 1 1 0,-1-6-3 15,4-2-3-15,-3-2-5 0,2-3-1 0,-1-6 0 16,0-1 0-16,2-8-1 0,-3-2-1 16,0-7 7-16,2-2 0 0,-4-4 1 0,3-4 5 15,-2-2-3-15,-2-3 1 0,5-2 8 0,-5-1 1 16,1 0 2-16,-1 0 2 0,3 0 2 0,1 0 5 15,2 0 8-15,3 0-5 0,1 0-1 0,1 0-2 16,0 0-11-16,4 0 5 0,-1 0-2 16,3 0-5-16,2-1-5 0,0 0-2 0,1-1-3 0,1-1-3 15,4 1 8-15,-1-2-4 0,4 1 0 16,-1 0 2-16,-2-1-8 0,2 1 1 16,-1 0 0-16,-3 1-4 0,0 0 0 0,-2 1 0 0,-1 1 0 15,-2-2-2-15,-3 2 3 0,4 0-3 16,-4 0 0-16,-1 0-1 0,0 0-4 15,-2 0-5-15,-2 0-7 0,-1 0-13 0,-5 0-24 0,0 0-29 16,-3 0-46-16,-2 0-60 0,0 0-77 0,0 0-179 16,0 0-399-16,0 0-445 0</inkml:trace>
  <inkml:trace contextRef="#ctx0" brushRef="#br0" timeOffset="2.02102E6">2558 7942 2350 0,'0'0'74'16,"0"0"-44"-16,0 0-6 0,0 0 16 15,0 0 17-15,0 0 5 0,0 0-18 0,0 0-28 16,0 0-17-16,0 0-9 0,0 0 8 0,0 0 13 16,0 0 7-16,0 0 7 0,110 37 2 0,-87-24-1 15,0 1-4-15,-5-1-6 0,-2 2-5 0,-1 2-4 16,-4-2 1-16,-3 1-8 0,-1 3 4 15,-3-1 6-15,-1-1-3 0,-3 1 8 16,0 0-4-16,-3 0-6 0,-4 0 3 0,-1-2-2 16,-1 0 2-16,-2-2 4 0,-2 2 0 0,0-1-1 15,-2 0-1-15,0 0-7 0,0-1-15 0,3-1-17 16,-1-3-35-16,1-3-49 0,3 1-76 0,2-3-149 16,0-1-374-16,6-2-791 0</inkml:trace>
  <inkml:trace contextRef="#ctx0" brushRef="#br0" timeOffset="2.02198E6">3592 7989 1914 0,'0'0'59'16,"0"0"-21"-16,0 0 36 0,0 0 58 15,0 0 33-15,0 0-15 0,0 0-31 0,0 0-39 16,0 0-23-16,-44-117-4 0,44 116-13 0,0 1-18 16,0 0-23-16,0 0-20 0,0 0-37 0,0 4-10 15,0 7 12-15,2 6 13 0,1 6 36 16,2 5 14-16,-3 6 0 0,-1 2 2 0,1 1-2 15,-2 2-2-15,0-1-2 0,0-1 2 0,-2-2-1 16,0-3 1-16,-3-2 2 0,3-2-7 16,-1-3-1-16,1 0 2 0,-1-4 5 0,1 0 7 0,0-4 3 15,1 0 1-15,0-4 0 0,1-2-3 0,-1-5 2 16,1-3 3-16,0-1 10 0,0-2 10 16,0 0 17-16,0 0 15 0,0 0 10 0,0 0 10 15,0-3 0-15,0-3-20 0,0-4-24 16,0-6-26-16,0-4-19 0,0-4 0 0,0-5 8 15,0-3-3-15,0-1-2 0,0-6-1 0,0-1-7 16,0-1 4-16,0-2 1 0,0 0 0 0,0 3-2 16,-4 1-1-16,1 5-2 0,0 4 2 15,-1 8 3-15,1 7-3 0,2 6 3 0,0 5-2 16,1 1-6-16,0 3-5 0,0 0-15 0,0 0-13 16,0 0-16-16,0 0-16 0,0 4-6 0,1 4 16 15,3 5 20-15,3 4 21 0,1 6 21 16,1 0 0-16,0 0 0 0,2 0 4 0,-3 2-4 15,2-4-2-15,0 2-2 0,-1-2-3 0,1 0 1 16,0-2 2-16,0 0 3 0,0-2 0 16,1-2 0-16,-1-2-2 0,-1-3 0 0,-1-5 2 0,-1-1 2 15,-3-1 2-15,2-1 3 0,-3-1 2 16,0-1 9-16,1 0 9 0,0 0 10 0,3-4 4 16,-1-4-5-16,3 0-5 0,0-4-9 0,1-3 0 15,1-1-3-15,0-3-5 0,-1-3-1 0,0-2-5 16,2-2 0-16,1-5 0 0,-1 1-2 0,2-2-7 15,-4-1 0-15,1 2-2 0,-2 4 2 16,-3 6 6-16,-2 7-1 0,-2 6 2 0,-2 6-1 16,1 0-3-16,-1 2-5 0,0 0-8 0,0 0-14 15,0 0-24-15,0 5-23 0,0 5 7 16,0 2 14-16,2 6 28 0,0 5 24 0,2 4-3 16,-3 1-3-16,3-1 0 0,-1 0 3 0,1 0 2 15,0 0 3-15,0-1 0 0,1 1-3 16,1-1 1-16,1-2-1 0,0 1 0 0,0-3 1 15,2-1 1-15,-1 0 1 0,0-2-3 0,1 1 2 16,-1-3-6-16,0 1-24 0,1-6-59 0,-1-1-84 16,2-2-110-16,-1-3-206 0,-3-3-366 15,-1 0-320-15</inkml:trace>
  <inkml:trace contextRef="#ctx0" brushRef="#br0" timeOffset="2.02235E6">4248 7865 2235 0,'0'0'184'0,"0"0"-36"0,0 0-25 0,0 0-23 16,0 0-29-16,0 0-25 0,0 0-25 0,0 0-31 15,0 0-8-15,0 0 1 0,0 0 3 0,0 0 19 16,0 0-2-16,-26 99-3 0,23-73 2 16,2 2-2-16,0 0-2 0,1-2 2 0,0 1-1 15,0-1-1-15,3-1 6 0,1 1-2 0,2-1 3 16,2-2 5-16,-1-2-5 0,3-3 1 15,1-2 1-15,2-2-4 0,-1-1 7 0,3-4 8 16,1 0 6-16,2-6 7 0,-2 1 5 0,3-4-4 16,1 0-2-16,-3-4-2 0,0-2-4 15,1-5 5-15,-1-2-1 0,-2-1 0 0,0-4-2 16,-2-1 0-16,-1-3-1 0,-1-3 0 0,-2-4 3 16,0-1-9-16,-3-2-4 0,-2-2-6 0,-3 2-2 15,-1-3-1-15,0 2-2 0,0 4 1 0,-4 2-5 16,-1 6 0-16,0 4-3 0,-1 6-5 0,1 0-4 15,1 5-12-15,1 4-17 0,3 1-22 16,0 1-35-16,0 0-26 0,0 4-17 0,0 7-28 16,3 2-51-16,4 2-136 0,-2-4-446 0,1-3-566 0</inkml:trace>
  <inkml:trace contextRef="#ctx0" brushRef="#br0" timeOffset="2.02278E6">4984 7861 2072 0,'0'0'222'16,"0"0"-61"-16,0 0-5 0,0 0-12 0,0 0-19 15,0 0-23-15,0 0-26 0,0 0-9 16,0 0-17-16,0 0-16 0,0 0-13 0,0 0-12 16,0 0-8-16,0 0-4 0,-76-77-2 0,61 86-2 15,-1 4 2-15,1 0 1 0,-2 2 0 0,4 1-1 16,0 1-3-16,2 2 0 0,0-1 0 0,0-1 1 15,2 1 0-15,3-1-2 0,1-2-3 0,3 0 0 16,2 0 2-16,0-1 0 0,3 0 6 16,3 0 6-16,4-1-2 0,2 1 3 0,4-2-2 15,1 0 0-15,2 0 4 0,3-1 4 0,2-2 0 16,2 1-4-16,-1 0 3 0,0-2 0 16,0 1-4-16,-3-1 3 0,-2 0-8 0,-5-1-2 15,-1 2-1-15,-3-1 1 0,-4 0 1 0,-2 1 0 16,-1 0-2-16,-1-2-4 0,-3 3 3 0,0-2 0 15,-4 3 5-15,-4 0 5 0,-2 1-4 16,-5-1 1-16,-1 0 1 0,-2 0-1 0,-5 0 3 16,0 0 1-16,-1-2 0 0,-1 0-2 0,0-2 1 15,1-1 1-15,4-2-1 0,1 0 0 0,1-2-6 16,3-1-8-16,2-1-15 0,4 0-23 16,1 0-32-16,3-6-90 0,3 1-262 0,2 1-947 15</inkml:trace>
  <inkml:trace contextRef="#ctx0" brushRef="#br0" timeOffset="2.02335E6">5109 7874 2976 0,'0'0'36'0,"0"0"-23"0,0 0 6 0,0 0 11 0,0 0 6 15,0 0-9-15,0 0-14 0,0 0-14 0,0 0 1 16,0 0 2-16,0 0 3 0,0 0 3 16,160-27-1-16,-114 22 0 0,-1-1-1 0,-4 1-2 15,-3-1 3-15,-4 0-1 0,-4 0 8 0,-7 0-2 16,-3 2 1-16,-3-1 3 0,-8 2 2 16,-5 0 13-16,0 1 15 0,-4 1 10 0,0 1 6 15,0-1-4-15,0-1-15 0,-4 0-15 0,0-1-11 16,-3 1-17-16,2-2-4 0,-2 3-2 0,-1-1-6 15,2 1 8-15,0 0-3 0,-3 1 0 0,6 0 1 16,-3 0-2-16,3 0-1 0,-1 0 0 0,1 0 5 16,0 1-4-16,-1 2 0 0,-2 0 1 15,2 0-3-15,-1 0 8 0,0 2 0 16,0-1 1-16,0 1 1 0,-1 1-1 16,1-1 1-16,0 0-1 0,1 1 2 0,1 0-3 0,1-3 0 15,1 1-1-15,1-2-4 0,0-1 6 0,0-1 1 16,0 1 3-16,0-1 9 0,0 0-9 0,0 0 1 15,0 0 0-15,0 0-2 0,0 0 1 0,0 0-1 16,0 3-3-16,0 1-1 0,0 3 10 16,0 4 4-16,0 2 3 0,0 3 1 0,1 3-3 15,0 4 0-15,2 1-2 0,0 3 3 0,-1 1-3 16,0 3-4-16,4-2-2 0,-3 2-6 0,3 1 5 16,-2-1-1-16,2 1 1 0,-2 0 3 15,0-4 0-15,0 2 2 0,-3-4 1 0,0-3-1 16,0-1-4-16,-1-2-2 0,1-3-1 0,-1-3-3 15,3-1 1-15,-3-2-6 0,1-1-18 0,0-3-36 16,1-3-49-16,0 0-72 0,3-3-126 0,-1-1-518 16,-2 0-866-16</inkml:trace>
  <inkml:trace contextRef="#ctx0" brushRef="#br0" timeOffset="2.02385E6">6633 7904 810 0,'0'0'221'0,"0"0"60"16,0 0 17-16,0 0 17 0,0 0-29 16,0 0-78-16,0 0-52 0,0 0-31 0,0 0-27 0,0 0-30 15,0 0-29-15,0 0-25 0,0 0-14 16,0 0-4-16,25-83 4 0,-23 96 3 0,-1 3 7 16,2 5 3-16,3 3 0 0,-4 3 0 0,1 3-2 15,1-1-2-15,-2 2-2 0,-1 0-2 16,0 1 4-16,2 1 4 0,-1 1-2 0,-1-4-2 15,1 0-2-15,-2-1-6 0,2-3-3 0,1 1-9 16,1-1-27-16,-2-1-40 0,-1-3-65 0,1-3-93 16,0-5-219-16,1-4-440 0,-3-4-296 0</inkml:trace>
  <inkml:trace contextRef="#ctx0" brushRef="#br0" timeOffset="2.02424E6">6632 8195 1111 0,'0'0'277'16,"0"0"-30"-16,0 0-41 0,0 0-18 0,0 0-25 16,0 0-48-16,0 0-43 0,0 0-25 0,0 0-21 0,0 0-13 15,0 0-9-15,0 0 3 0,0 0 2 16,0 0 4-16,101-95 6 0,-80 84 0 0,5 2 7 16,-2-1-2-16,-2-1 1 0,1 3 1 0,-1-3 4 15,-5 2 7-15,0-2 10 0,1 0 12 0,-6 2 8 16,0-3 6-16,-2 1 3 0,-1 0 0 15,-3 1-2-15,-1 1-2 0,-3 1-6 0,2 0-1 16,-3 1-9-16,0 0-7 0,-1 1-7 0,0 1-9 16,0 3-2-16,0 0-4 0,0 2-6 15,0 0-11-15,0 0-8 0,0 0-8 0,0 0-12 16,0 0-6-16,0 6-11 0,0 4 6 0,0 6 7 16,1 3 13-16,-1 5 9 0,0 1-2 0,0 2 2 15,0 0-2-15,0 2 2 0,0 0 0 16,0-1-2-16,0 0 5 0,0-1-4 0,0 0 1 15,1-1 3-15,1-1-3 0,4-3 1 0,-2 2 2 16,4-2-6-16,-1-3-18 0,-1-4-32 0,2-2-54 16,3-5-71-16,2-2-119 0,-5-3-348 15,-1-2-994-15</inkml:trace>
  <inkml:trace contextRef="#ctx0" brushRef="#br0" timeOffset="2.02472E6">7315 7843 2206 0,'0'0'181'0,"0"0"-1"0,0 0-9 0,0 0-22 16,0 0-30-16,0 0-42 0,0 0-41 0,0 0-27 15,0 0-8-15,0 0-2 0,0 0 3 16,0 0 4-16,0 0-3 0,-22 90 1 0,18-63 1 16,-4 1-1-16,4 2 6 0,-3 0 2 0,-1-2-2 15,3 3 3-15,-2-3 9 0,-1-1-4 16,4-3-1-16,-2-2 0 0,3-3-17 0,1-4 5 0,-4-1 3 15,5-5-2-15,1 0 5 0,0-5-2 16,0-1 0-16,0-3 8 0,0 0 9 0,0 0 3 16,0 0 9-16,0 0 7 0,0 0-5 15,0-5 9-15,3-1-11 0,3-6-15 0,-3-3-4 16,5-3-15-16,0-3-3 0,-2-2 5 0,1-4 1 16,2-1-3-16,-2-2 3 0,-2-2-1 15,4-1-10-15,-2-2 9 0,-2-1-2 0,3 2-2 16,-1 2 4-16,-2 4-4 0,2 4-1 0,-4 8 1 15,2 5 0-15,-3 4-3 0,-1 5-1 0,0 2-4 16,-1 0-9-16,0 0-8 0,0 2-11 0,2 4 3 16,4 5 10-16,-2 2 9 0,4 5 16 0,-1 5-3 15,-1 1 0-15,4 1 2 0,-1 4-2 0,1 0 2 16,1 0-3-16,0 2 4 0,4-3-1 16,-3 1-2-16,-1-1 7 0,2-3-5 0,0 0-2 15,-1-2 2-15,-1-2 0 0,-1 0 1 0,0-4 3 16,-1-1 0-16,0 0-9 0,-4-5 4 15,3-1-3-15,-4-1-10 0,1-2-10 0,-4 0-43 16,0-2-52-16,-1 1-72 0,0-3-136 0,0 0-424 16,-1-2-896-16</inkml:trace>
  <inkml:trace contextRef="#ctx0" brushRef="#br0" timeOffset="2.02528E6">7140 8221 2194 0,'0'0'88'0,"0"0"-21"0,0 0-8 15,0 0-13-15,0 0-14 0,0 0-23 0,0 0-7 16,0 0 2-16,0 0 1 0,0 0 0 16,148-121-2-16,-115 101 2 0,0 1 1 0,-1 0-1 15,1-4-5-15,-6 3-13 0,1-2-17 0,-1-1-20 16,-6 3-13-16,-1 1-7 0,-5 1 12 15,1 3 18-15,-6 0 20 0,-5 0 19 0,2 2 7 16,-6 2 15-16,0 2 15 0,-1-1 8 0,0 4 14 16,0 1 11-16,-1 2 5 0,1 0 9 0,0 1-1 15,-1 2-7-15,1 0-14 0,0 0-17 16,0 0-19-16,0 0-13 0,0 0-8 0,0 0-11 16,0 0-2-16,0 2 1 0,1 2 4 0,0 3 8 15,1 2 7-15,4 5 4 0,-3 0-2 0,3 5 10 16,-3 2-3-16,5 0 1 0,-4 0 5 15,4 3-5-15,-1-1 5 0,1-2 3 0,0 1-1 0,2 0 3 16,3 0-3-16,0-2-3 0,-1 1-3 16,4-2-1-16,-2-2 1 0,-1-1-1 0,2-2 2 15,-2-1-8-15,-3-3-1 0,0-1 0 0,-1-3 0 16,-5-1 3-16,3-2 1 0,-4-1-1 16,1 0 2-16,-3-2 9 0,0 0 7 0,-1 0 8 15,0 0 7-15,0 0-3 0,0 0 1 0,1-3 1 16,0-4-13-16,4-4-10 0,0-4-11 0,1-3-15 15,-2 1 2-15,3-3 2 0,-2-2-1 16,4-2 1-16,-2 1-1 0,1-4-10 0,-1 0 5 16,2-2-2-16,0 1-1 0,-1 0 3 0,-3 7-4 15,2 2-7-15,-4 6-3 0,1 3-7 16,-2 4-21-16,-2 4-23 0,1 2-38 0,0 0-45 0,-1 2-28 16,5 6-37-16,-1 5-70 0,-2-2-182 15,2-3-1031-15</inkml:trace>
  <inkml:trace contextRef="#ctx0" brushRef="#br0" timeOffset="2.02568E6">8320 7892 2369 0,'0'0'111'0,"0"0"-9"0,0 0 15 16,0 0 2-16,36-122 7 0,-34 101-14 0,0 1-10 15,-2 3-9-15,0 2-16 0,0 2-15 0,0 1-12 16,-1 4-9-16,-1 1-10 0,-1 1-3 16,-3 1-11-16,3 2-6 0,-3 1-2 0,1 2-10 15,-5 0-6-15,-1 4-1 0,-5 5-3 0,-2 4 3 16,-2 2 2-16,1 5 1 0,-2 0 0 16,0 4 3-16,2 2-2 0,1 0 2 0,1 3 6 15,3 0-4-15,0 3 2 0,3-2 1 0,6 0-4 16,-1-1 4-16,5 0 3 0,1-3 1 0,0 0-1 15,3-2-3-15,6 1-1 0,2-4-2 16,3 0 4-16,0-2 2 0,3-1-3 0,0-3 3 0,1-1-3 16,2-4 2-16,0 0 2 0,0-3 1 0,1-3 2 15,-1-2-2-15,0-1-2 0,-2-1 0 16,-3 0 1-16,2-1-1 0,-5-2-2 16,0-2-2-16,3 0-8 0,-5-1-6 0,1-2-16 0,-2 0-26 15,0-1-31-15,-4 0-57 0,3 0-99 16,-5-2-193-16,-1 3-590 0,1 2-594 0</inkml:trace>
  <inkml:trace contextRef="#ctx0" brushRef="#br0" timeOffset="2.02594E6">8094 8083 1929 0,'0'0'714'0,"0"0"-535"0,0 0-51 16,0 0-9-16,0 0-16 0,0 0-16 0,0 0-16 15,0 0-22-15,0 0-16 0,0 0-9 16,0 0-5-16,0 0 4 0,0 0 0 0,0 0 1 16,118-34-6-16,-91 30-2 0,0-1-2 0,1-1 0 15,-5 1 1-15,-1 1-6 0,-3-1-4 16,-1 0-3-16,-6 2-2 0,-1-1 3 0,-3 2-1 16,-4-1 0-16,1 1-5 0,-4 1-9 0,-1-2-15 15,0 1-32-15,0 1-40 0,-2-1-74 0,-3-1-150 16,3 3-476-16,-1-1-877 0</inkml:trace>
  <inkml:trace contextRef="#ctx0" brushRef="#br0" timeOffset="2.02781E6">9080 7839 712 0,'0'0'164'0,"0"0"55"0,0 0 15 0,0 0 16 16,0 0 11-16,10-117-54 0,-2 99-41 16,1 3-24-16,-4 1-23 0,3 3-17 0,-1 0-22 15,-4 3-16-15,4 2-12 0,-4 2-8 0,-2 0 1 16,0 3-3-16,0 1-4 0,-1 0-12 0,0 0-15 15,0 0-14-15,0 6-5 0,0 2 2 16,0 5 3-16,3 4 9 0,-2 4 1 0,0 2 1 16,0 2-2-16,-1 2-1 0,1 0 0 15,-1 2 0-15,0 2 4 0,1 1-1 0,-1 0 2 0,0-1-1 16,0 0-3-16,0-2-2 0,0 1 2 16,-1-5 1-16,0 1 3 0,-1-3 3 0,-2-1-2 15,3-4-1-15,0-3 0 0,0-4 0 0,0-1 0 16,1-5 2-16,0-1 0 0,0-3 7 15,0-1 10-15,0 0 11 0,0 0 9 0,0 0 4 16,0 0 3-16,0 0-4 0,0-2 3 0,1-5-12 16,0-4-13-16,1-2-9 0,4-6-18 0,-4-3 1 15,5 0-3-15,-4-4 2 0,5 0 2 0,-2-4-1 16,0-1 0-16,2-3-2 0,-1-1-1 0,-1 0-1 16,1 2 2-16,-4 3 1 0,3 3-2 15,-3 7 0-15,-2 2-2 0,3 6 0 0,-1 3 2 16,-2 2-2-16,0 4 0 0,-1 1-4 0,0 2-5 15,1 0-6-15,-1 0-9 0,0 0-4 16,2 5 1-16,4 5 6 0,0 4 9 0,2 3 8 16,2 1 4-16,0 5 0 0,5 1 0 0,-3 3-1 15,1 0 1-15,6-1 1 0,1 1 0 0,0-3 2 16,2 0-3-16,0-3 1 0,3-1-3 16,-2-1 1-16,0-3 1 0,2-3 1 0,-3 0 4 15,-2-3-2-15,-2-2 5 0,-4-3-2 0,-1-2 0 16,-1-1 4-16,-3-2 1 0,-1 0 3 0,0-3 3 15,-3-3 4-15,1-2 1 0,-2-3-1 16,3-3-1-16,-4-2-8 0,2-3 1 0,-3-2-4 16,-1-1-3-16,-1-3 3 0,0-2-6 0,0-3 0 15,0 0-1-15,-1-3-3 0,-2 2 3 0,-4 1-2 16,4 4 1-16,-5 1-1 0,4 5-3 16,-1 4-3-16,0 4-6 0,0 3-11 0,3 3-15 15,0 3-22-15,-2 3-30 0,4 0-49 0,0 0-27 16,0 5-48-16,0 4-82 0,4-2-186 15,-2-2-926-15</inkml:trace>
  <inkml:trace contextRef="#ctx0" brushRef="#br0" timeOffset="2.02819E6">10155 7653 2200 0,'0'0'209'0,"0"0"-66"0,0 0-20 15,0 0 3-15,0 0 9 0,0 0-6 0,0 0-22 16,42-117-15-16,-42 109-16 0,0 2-15 16,0 3-11-16,-1 0-9 0,-1 1-12 0,-1 2-8 15,-1 0-5-15,3 0-11 0,-5 0-5 0,-1 5-5 16,-3 3-5-16,-6 3 5 0,3 5 2 16,-5 2 2-16,-1 5 0 0,1 1 2 0,1 2 0 15,-3 1-1-15,1 2 2 0,1-3-4 0,4 0 3 16,1-1 1-16,3-1-2 0,2-1 2 0,1-1 0 15,6 1-1-15,1-3-1 0,0-2 2 0,2 1-2 16,8 0 0-16,-1-4 3 0,2 1-3 16,3 0 4-16,0-2 2 0,2-3 1 0,0-1 1 15,2 0 3-15,-1-2-5 0,3-3 1 0,1 0 4 16,-2-2-11-16,2-1 8 0,-1-2-3 0,-3 0-3 16,1 0 1-16,-3-3-5 0,2-1-7 15,-3-2-12-15,1 0-12 0,-3-4-31 0,-2 0-31 16,0 0-42-16,-3 0-74 0,-3-3-112 0,-3 3-336 15,1 3-956-15</inkml:trace>
  <inkml:trace contextRef="#ctx0" brushRef="#br0" timeOffset="2.02838E6">9886 7904 1490 0,'0'0'227'0,"0"0"-35"0,0 0-14 16,0 0 1-16,0 0-10 0,0 0-48 0,0 0-71 15,0 0-33-15,0 0-12 0,0 0-4 0,0 0 0 16,0 0 1-16,0 0-1 0,131-30 0 16,-100 22 0-16,2-1-19 0,1 1-54 0,1-1-94 15,1 0-161-15,-1-2-233 0,-8 3-274 16,-9 0 176-16</inkml:trace>
  <inkml:trace contextRef="#ctx0" brushRef="#br0" timeOffset="2.02869E6">10688 7571 1417 0,'0'0'348'0,"0"0"-53"0,0 0-42 16,0 0-13-16,0 0-20 0,0 0-31 15,0 0-47-15,0 0-31 0,0 0-20 0,0 0-26 16,0 0-16-16,0 0-12 0,0 0-19 0,0 0-4 16,-20-67-7-16,13 67-7 0,-2 5 2 15,-5 3-2-15,0 5-1 0,-4 2 1 0,-1 2 6 0,-2 4-5 16,1 2 1-16,1 1 2 0,0 0-4 15,0 0 2-15,0 1 2 0,2-1 0 16,4-1-2-16,1 1 3 0,2-5-1 0,3 3-1 16,4-2 5-16,2-1-6 0,1 2 2 0,0-3 3 15,6 0-8-15,2-2 6 0,3 0 2 0,4-2-2 16,0-1 3-16,5-3 0 0,2-1-3 16,3-2 4-16,0-3-3 0,4-2-4 0,1-1-4 0,-1-1-6 15,1 0-12-15,-4-1-15 0,-1-5-19 16,-2-1-29-16,-3-1-37 0,-3-2-59 0,-3-1-106 15,-4 3-282-15,-4 1-1049 0</inkml:trace>
  <inkml:trace contextRef="#ctx0" brushRef="#br0" timeOffset="2.02939E6">10407 7803 2133 0,'0'0'199'0,"0"0"-77"0,0 0-25 0,0 0-8 15,0 0 5-15,0 0-13 0,0 0-22 0,0 0-11 16,0 0-13-16,0 0-4 0,118-26-4 16,-83 19-2-16,2 0-2 0,2-2 4 0,2 0 4 15,-2 0-3-15,0-2 6 0,-2 0 0 0,-3 0 0 16,-2-1 0-16,-4 0-1 0,-2 1 0 0,-3 1 2 16,-5-1 9-16,-3 0 0 0,-3 0 5 15,-2 1 4-15,-3-1-12 0,-2 2 2 0,-1-1-3 16,-3 1-5-16,0 2 3 0,-1 1-5 0,0 0-4 15,0 3-2-15,-1 1-5 0,-2 1-4 0,2 0-3 16,0 1-5-16,-1 0-10 0,2 0 0 0,0 0-8 16,-1 2-3-16,-1 2 6 0,-2 7-3 0,0 4 2 15,-1 5 5-15,-1 2 3 0,0 1-3 16,3 1 1-16,1 2-1 0,1-2-7 0,1 1 8 16,0 0-2-16,0-3 1 0,0 2 6 0,2-3-4 15,1 0-1-15,2-1 1 0,-1-3-3 16,0-4 0-16,0-1 4 0,-2-2 0 0,2-3-7 15,0-2 5-15,-3-2 0 0,0-1-1 0,1-2 8 16,-2 0-4-16,1 0 1 0,-1 0 3 0,0 0 6 16,0 0 4-16,0-5-1 0,0-3-3 0,0-3-10 15,0-5-1-15,-3 0-1 0,0-5 0 0,-2-3 6 16,0 1-5-16,-2-3 0 0,3 2 1 16,-1-4-4-16,2 0 2 0,2-1 1 15,0-1-1-15,1-2-3 0,0 1 2 0,1-1-1 16,4 4-1-16,1 3 5 0,0 6-3 0,0 4-3 15,2 6-3-15,-2 0-3 0,3 6-2 0,0-1 0 16,2 3 0-16,4 1-2 0,0 0 3 0,3 2 1 16,1 6 0-16,2 2 6 0,-1 3-4 0,0 3 2 15,1 4 0-15,-1 0-3 0,-2 4 4 0,0 1 1 16,-1 1 2-16,-1-1-2 0,-4 2 1 16,1-3 0-16,-5-2-1 0,-2-2 4 0,-3-1-3 15,-2-1-1-15,-1-2 1 0,-3 1-4 0,-5-1 3 16,-4-2 2-16,-6-2 1 0,-3 1 2 0,-4 0-1 15,-3-3-1-15,-2 1-1 0,-3-1 4 16,-2-1 0-16,4 0-3 0,1 0 2 0,3 0-4 16,3-2 0-16,4-1 1 0,7-3-3 15,2 1-11-15,5-1-24 0,3 0-26 0,3-1-29 16,0-1-15-16,6-1-19 0,7 0-41 0,3 0-113 16,1-2-422-16,-6 0-959 0</inkml:trace>
  <inkml:trace contextRef="#ctx0" brushRef="#br0" timeOffset="2.02989E6">11733 7416 2683 0,'0'0'80'0,"0"0"11"0,0 0 11 0,0 0 8 16,0 0 1-16,0 0-19 0,0 0-17 0,0 0-18 15,0 0-18-15,0 0-13 0,0 0-6 16,0 0-4-16,0 0-2 0,0 0 0 0,-5-42-7 16,1 43-5-16,-3 1-2 0,-3 2-4 0,-4 4 4 15,-7 4-2-15,0 2 1 0,-2 2 1 16,1 1-2-16,-1 0 3 0,5 2 0 0,-1-1 0 16,3 1-1-16,3-2 0 0,3-1 0 0,2 0 0 15,0 0 2-15,6 0 0 0,0-3 0 16,2 1-1-16,0-2 1 0,3 0 2 0,3 0 1 15,4-1 3-15,3 2-2 0,3 0 0 0,1-1 1 16,6 2-2-16,0 1 1 0,1-1-2 0,5 3-2 16,-3-1 0-16,1 2-3 0,2 1 3 0,-2-1 0 15,-1 3 1-15,-2-2-2 0,-2-1 0 0,-2-1 1 16,-5-2-3-16,-1-1 3 0,-7-3-1 0,0 1-1 16,-6-3 0-16,-1-2-2 0,0 0 4 15,-3 0 3-15,-4-1 5 0,-4 3 5 0,-3-2 2 16,-5-2 1-16,-4 1-1 0,-5-2-2 15,-3-1 0-15,-4 0-4 0,-1-2-2 0,-2-1-9 16,-1 0 6-16,2 0-1 0,0-1-1 0,3-2 11 16,1-1-11-16,6-1 0 0,1 1-1 0,6 0-3 15,6-1-1-15,3 0-12 0,5-1-19 0,2 1-37 16,3-2-33-16,1-1-63 0,0-2-135 16,5 2-525-16,-3 2-885 0</inkml:trace>
  <inkml:trace contextRef="#ctx0" brushRef="#br0" timeOffset="2.06195E6">15483 8777 719 0,'0'0'160'0,"0"0"-64"0,0 0 14 0,0 0 8 15,0 0 17-15,0 0 12 0,0 0 3 0,0 0-1 16,0 0-5-16,0 0-19 0,0 0-22 0,0 0-22 16,10-116-13-16,-10 115-17 0,1 1-15 0,-1 0-17 15,0 0-31-15,0 1-35 0,0 5-15 0,0 2 12 16,0 6 26-16,-2 5 35 0,-1 6 16 16,-4 2-2-16,-4 5 0 0,-2 2-1 0,-4 3 1 15,-3 1-2-15,-3 0-5 0,-3 1-1 0,3-1-5 16,-3 0 2-16,2 0-1 0,-3-3 1 15,3-1-4-15,3-5 0 0,1-2-1 0,1-4-5 16,5-2 7-16,-1-3-5 0,5 0 2 0,1-4 0 16,4-3-4-16,-1-2 0 0,4-1-1 0,2-3 1 15,0-2 2-15,0 0 4 0,0-2 10 0,1-1 7 16,6 1 11-16,3-1 2 0,2 0-5 0,6 0-3 16,3-5-12-16,3-2-4 0,6-1-6 15,4 1-4-15,0-3-2 0,-1 1-1 0,5 1-1 16,-4 0-3-16,1 2 4 0,-3 1-4 0,-1 2 0 15,-2 1 1-15,-3 0-6 0,1 2-3 16,-6 0-2-16,0 0 2 0,0 0 1 0,-6 0 3 16,-2-1 2-16,-3 1-1 0,-3 0 5 0,-2-1 2 15,-3 0 4-15,4 0 8 0,-5-1 0 16,0 0 2-16,0-2 1 0,-1-1-2 0,1-3 0 16,0-1 6-16,2-2 0 0,-3 0-2 0,1-1 3 15,-1-2-5-15,0-1 1 0,1 0 4 0,-1 0-1 16,0 0 5-16,0 2-2 0,0 3 2 0,0 2-1 15,-1 1 0-15,0 4 1 0,-2 1-7 0,2 2 0 16,0 0-11-16,1 0-11 0,-1 0-9 16,0 2-17-16,-1 4 6 0,-4 5 4 0,2 4 7 15,-3 4 14-15,-3 4-1 0,1 4 1 16,0-1-4-16,2 2 4 0,-2 0-4 0,1 3 1 16,1-3 2-16,5 1-8 0,0 0 0 0,2-1-4 15,0-2-5-15,0 0-5 0,4-1-11 0,4-4-19 16,3 1-23-16,-1-2-36 0,1-3-62 0,6-3-153 15,-6-3-419-15,-2-5-780 0</inkml:trace>
  <inkml:trace contextRef="#ctx0" brushRef="#br0" timeOffset="2.0623E6">16172 9050 993 0,'0'0'347'0,"0"0"-37"0,0 0-49 16,0 0-43-16,0 0-16 0,0 0-26 0,0 0-32 15,0 0-38-15,0 0-42 0,0 0-32 16,0 0-24-16,0 0-9 0,0 0-1 0,-84-47 6 0,64 73-2 16,-4 3 2-16,3 5 1 0,4 0-4 15,-1 0 2-15,3-1-1 0,7-2-2 16,2 1-1-16,3-5-1 0,3 2-3 0,0-4 0 16,4-2 2-16,5-2-4 0,0-4 3 0,3-2-2 15,0-3 2-15,4-3 8 0,-2-3 3 16,4-2 4-16,1-3 6 0,-1-1 1 0,3-5 4 0,0-2 5 15,-1-5 1-15,0-1 0 0,-4-3 4 0,0-2 1 16,-4-3-5-16,-2-2 4 0,-3-3-8 16,-3-3-6-16,-3-2-2 0,-1-2-9 0,0-2-2 15,0-1-2-15,-3-1-1 0,-2 3-1 0,2 3-2 16,-1 3-2-16,-3 6-8 0,6 5 1 0,-1 6-8 16,-2 2-14-16,4 6-21 0,0 2-56 15,0 1-60-15,0 0-68 0,7 4-108 0,3 5-278 16,-3-2-396-16,-3-2 444 0</inkml:trace>
  <inkml:trace contextRef="#ctx0" brushRef="#br0" timeOffset="2.06255E6">16701 9149 2547 0,'0'0'91'0,"0"0"7"0,0 0-12 16,0 0-1-16,0 0 2 0,0 0-3 15,0 0-19-15,0 0-17 0,0 0-12 0,0 0-16 16,142-102-9-16,-113 95-1 0,1 3-5 0,-1 0-3 16,-2 2 2-16,-1-1-8 0,-3 2 2 15,-2 0 2-15,-1 0-4 0,-4-1 1 0,-2 2-8 16,-3 0-9-16,1 0-10 0,-3 0-8 0,-1 0-16 16,0 0-18-16,-5 0-21 0,4 0-44 15,-3 0-45-15,2 0-90 0,0 0-225 0,-1 0-321 16,-2 0-224-16</inkml:trace>
  <inkml:trace contextRef="#ctx0" brushRef="#br0" timeOffset="2.06295E6">17474 8779 127 0,'0'0'550'0,"0"0"-227"16,0 0 37-16,0 0-37 0,0 0-11 16,0 0-29-16,0 0-46 0,28-121-44 0,-28 110-40 0,0 2-29 15,-2 2-17-15,-4 0-29 0,4 1-14 16,-5 1-14-16,4 0-20 0,-5 1-3 0,4 3-8 15,-3-2-8-15,-1 2 0 0,-1 1-11 0,-3 0-2 16,0 2-1-16,-6 5 1 0,2 3 0 0,-4 0 2 16,0 2 0-16,4 1-7 0,2 0 3 0,4 1-1 15,3 0-3-15,4-1 7 0,2 2-2 16,1 2 1-16,0 1 0 0,7 0-2 16,6 3 1-16,3 2 2 0,9 0 2 0,5 0 1 0,1 0-2 15,4 0-2-15,3 0 0 0,2-1 3 16,2 1 1-16,-2 0-2 0,1 1 0 0,-1 0-3 15,-4 1 3-15,0-3 1 0,-5 0 0 0,-4-1-1 16,-4-1-2-16,-7-4-1 0,-3 0-1 16,-4-2 3-16,-6-2-1 0,-2 1-2 0,-1-2-3 15,-4-1-2-15,-6 1 3 0,-4-3 3 0,-5 2 3 16,-2-2 2-16,-5 0-1 0,-5-4 0 0,-3-1-3 16,-1-3 2-16,-4 0-2 0,-1 0-1 15,0 0-1-15,0-3-5 0,3-1-1 0,1-4-3 16,5 1-6-16,4 0-13 0,3 0-28 0,7 0-44 15,3-1-71-15,6 0-148 0,6 2-472 0,2 2-771 0</inkml:trace>
  <inkml:trace contextRef="#ctx0" brushRef="#br0" timeOffset="2.06345E6">17728 8704 1862 0,'0'0'422'0,"0"0"-300"15,0 0 12-15,0 0 5 0,0 0-2 0,0 0-21 16,0 0-47-16,0 0-48 0,0 0-23 0,0 0-3 16,0 0 1-16,0 0 4 0,0 0 6 0,121-33-4 15,-80 34 4-15,3 1 3 0,4-2 3 16,0 0 3-16,2 0 1 0,0-2 2 0,-5 1-2 16,3-4 2-16,-7 0-1 0,-5 1 0 15,-5-1 3-15,-6 0 3 0,-7 2 9 0,-7-2 13 16,-4 3 10-16,-3-1 8 0,-2 1-2 0,-2 2-8 15,0 0-11-15,0 0-14 0,0 0-9 0,-1 0-14 0,-2 0-14 16,-3 3-8-16,-2 4-3 0,-7 4 5 16,-4 6 9-16,-4 5 4 0,-3 3-1 0,2 3-1 15,0 4 0-15,1 2 0 0,2 3 3 16,4 0 1-16,2 0-1 0,3-1-1 0,2 1 0 16,5-1 1-16,3-2-1 0,2-2 6 0,0-2-4 15,7-3-4-15,3-3 1 0,1-3-4 0,1-3 5 16,2-3 1-16,1-3 3 0,0-3 1 15,1-2 1-15,2-4 4 0,0-2 1 0,2-1 7 16,4-4-2-16,0-4-3 0,3-2 0 0,-2-5-6 16,1-2 3-16,-3-3 4 0,3-5 1 15,-4-2-1-15,-3-6-3 0,1-4-1 0,-4-4-2 16,-4-3 3-16,-2 1-3 0,-3-1-5 0,-3 2-1 16,-4 3-7-16,0 3 5 0,-7 6-3 0,-4 5-3 15,-4 2-1-15,-1 8-11 0,-3 1-4 16,-1 6-9-16,-5 4-11 0,0 4-16 0,-3 1-25 15,-3 9-47-15,1 5-85 0,5-3-236 0,9-3-1204 16</inkml:trace>
  <inkml:trace contextRef="#ctx0" brushRef="#br0" timeOffset="2.06466E6">14656 9414 474 0,'0'0'277'0,"0"0"-195"0,0 0-2 0,0 0-17 16,0 0 78-16,0 0 30 0,0 0 18 16,131-135 15-16,-108 114-46 0,0-4-24 15,-2 0-30-15,-1-1-9 0,-2 0 0 0,-7 3 4 0,-1 1 1 16,-7 4-9-16,1 3 0 0,-4 2-10 0,-5 3-16 16,-1-1-9-16,-4 4-33 0,-6 0-17 15,2 2-6-15,-5 2-5 0,-3 3 7 0,-4 3-2 16,-2 7-1-16,1 2-4 0,-4 3-1 0,-1 5 2 15,0 0 1-15,3 3 2 0,2 1 2 16,0-2-5-16,5 1 1 0,2 0 0 0,0-1 0 16,2 2 2-16,5-3-4 0,2 1-2 0,2-2-8 15,3-1 2-15,2 0 0 0,4-1-1 16,0-1 4-16,4-1-3 0,3 1 4 0,4-3 0 16,2 1 8-16,3-1 0 0,4-2 2 0,1-1 2 15,6 1-5-15,-1-1 6 0,3 0 0 0,2 0 0 16,0-1 2-16,0 2-4 0,-2-1-1 15,0 1-3-15,-7-1 1 0,1 0 0 0,-1-1-1 16,-8 1 1-16,-2-2-4 0,-3 1 1 0,-2 0 2 16,-4-2 0-16,-3-1 4 0,0 3 0 0,-3-1 3 15,-6 0 1-15,-3 1 4 0,-5 1 1 0,-3-1-2 16,-2 0-1-16,-5 1-1 0,-1-2 2 16,-4 1 4-16,0-5 2 0,0-2 2 0,0 0-5 15,0-3 0-15,1 0-2 0,2 0 4 0,1-2 3 16,4-3 0-16,1-4 5 0,6-3 1 0,0 0 4 15,7 0 0-15,6-4-9 0,-2-2-12 16,6-5-14-16,4-3-8 0,4-4-2 0,4-5 6 16,4-6 5-16,0-4 0 0,3-3 0 0,-1-3-6 15,2 0 4-15,-1 2 6 0,-2 5 5 16,-4 4 11-16,-3 7-3 0,0 3 7 0,-3 2 3 16,-3 4 0-16,2 1 10 0,-3 2-1 0,-1 3 2 15,3 1-2-15,-2 3 8 0,-1 2 5 0,3 4 4 16,-3 2 5-16,0 2-8 0,-1 3-6 15,0 0-8-15,1 1-6 0,0 0-7 0,-1 0-4 16,2 5-2-16,3 4-1 0,-2 7 6 0,6 2 7 16,-2 7 1-16,0 5 7 0,-3 4-7 0,3 3-6 15,-6 3-2-15,2 2-4 0,-2 4 4 0,-2 5-1 16,0 2 0-16,0 4-3 0,0 3 2 0,0 2 0 16,-2 2 2-16,-2 0-2 0,1 0-4 15,-3-2-5-15,3-3 1 0,1-7 1 0,-2-3 1 16,2-7-3-16,2-2-1 0,0-7-4 0,0 1 2 15,0-5 1-15,0-3 0 0,0-5 3 0,0-4-4 16,0-5-5-16,0-2-1 0,0-5 4 16,0-3-4-16,0-1 6 0,0-1-2 0,0 0-7 15,0 0 5-15,0-1-7 0,1-9-6 0,3-1-14 16,-1-8-24-16,1-4-22 0,4-3-19 0,-1-2-11 16,-2 2-16-16,3 1-37 0,0 0-80 15,-4 3-191-15,2 7-544 0,-4 5-512 0</inkml:trace>
  <inkml:trace contextRef="#ctx0" brushRef="#br0" timeOffset="2.06526E6">14232 10263 2336 0,'0'0'116'0,"0"0"-104"0,-124-1-8 0,86 1 19 16,12 1 42-16,8 1 29 0,6-1 10 0,7 0-16 15,4-1-39-15,1 0-22 0,3 0-13 0,13 0-4 16,6 0 11-16,10 0 11 0,13-4 2 16,10-1 1-16,16-3 7 0,11-3 2 0,15 0 5 15,12-4 5-15,13 1 1 0,10-1 1 0,12 0-5 16,5-2-8-16,5 1-13 0,5 0-5 0,2-1-6 16,3 0-5-16,0 1 2 0,-2 2-10 15,1-2-4-15,0 5 0 0,-5 0-2 0,-5 4 4 16,-7 0 1-16,-4 1 1 0,-6 0-4 0,-8 0 3 15,-3 2 1-15,-10 0 1 0,-9-1 7 0,-6 0-2 16,-9 0 0-16,-6 0 0 0,-5 2 0 16,-6 0 4-16,-4 1 3 0,-4-1-2 0,-4 1-2 15,-7 1 1-15,-4 0-3 0,-7 0-2 16,-5 1 0-16,-6 0-5 0,-5 0 1 0,-5 0 2 0,-3 0-2 16,-5 0 1-16,-3 0 0 0,-4 0-1 0,-2 0-3 15,-2 0 1-15,-3 0-3 0,-1 0-1 16,1 0 0-16,-1 0-1 0,0 0 2 0,0 0-3 15,0 0 2-15,0 0-1 0,0 0-1 0,0 0 1 16,0 0-5-16,0 0-2 0,0 0-6 16,0 0-3-16,0 0-1 0,0 0-9 0,0 0-6 15,0 0-11-15,0 0-16 0,-1-2-14 0,0 2-27 16,1-1-48-16,-3-1-87 0,1 1-366 0,1 0-1087 0</inkml:trace>
  <inkml:trace contextRef="#ctx0" brushRef="#br0" timeOffset="2.12663E6">15178 11676 747 0,'0'0'489'15,"0"0"-315"-15,0 0 30 0,0 0-8 0,0 0 4 16,0 0-8-16,0 0-33 0,0 0-25 0,0 0-21 16,0 0-18-16,0 0-26 0,0 0-22 15,-5-66-18-15,2 66-18 0,3 1-14 0,0 2-5 16,-1 2 6-16,-1 6 2 0,2 3 9 0,0 7 7 15,0 4-9-15,-1 2 1 0,1 2-2 0,0 3-2 16,0 2 9-16,1 0-1 0,5 2 4 16,-2 1-1-16,2-1-2 0,-1-2-2 0,2-1-1 15,-2-1 0-15,3-4-1 0,-2-3-2 0,-2-4-1 16,2-2-2-16,-2-2 2 0,-1-3-1 0,2-3 1 16,-3-3 0-16,-1-1 1 0,0-2 1 0,0-2 3 15,-1 0 9-15,0-3 8 0,0 1 11 16,0-1 13-16,0 0 6 0,0 0 8 0,0-4-11 15,0-1-11-15,-1-5-16 0,-1-2-17 16,-2-4-2-16,-2-4-3 0,2-4-1 0,-2-4-3 16,3-2-1-16,-3-3-2 0,3-4-1 0,-3-3 2 0,2-2 0 15,-2 0-1-15,4-3-2 0,0 0-1 16,1 0 3-16,0 0 0 0,0 0 4 0,1 4-1 16,0 3-2-16,0 2 1 0,0 4-3 0,3 3 4 15,1 3-3-15,3 2-4 0,2 1 1 16,-1 4-5-16,2 1 1 0,1 0-2 0,1 2 1 15,0 3-4-15,6-1 0 0,-3 2-2 16,3 3-3-16,2 2 1 0,-2 3-7 0,2 3-6 0,0 1-7 16,-1 3-15-16,1 6-14 0,-4 4-21 15,2 4-27-15,-5 2-44 0,2 6-89 0,-9-7-248 16,1-4-931-16</inkml:trace>
  <inkml:trace contextRef="#ctx0" brushRef="#br0" timeOffset="2.12735E6">15269 11955 1714 0,'0'0'846'0,"0"0"-799"0,0 0-10 16,0 0-6-16,0 0 15 0,0 0 6 15,0 0-5-15,40-123-15 0,-12 101-14 0,3-1-7 16,4 1-5-16,4-1-3 0,4 0-1 0,2 0 1 15,-2 2-1-15,-3 0-1 0,-3 5-1 0,-5 3-3 16,-7 3 2-16,-5 4 1 0,-5 1 2 16,-8 1 4-16,0 3 1 0,-6 1 9 0,-1 0 5 15,0 0 0-15,0 0-6 0,0 0-15 0,0 5-4 16,-1 3 1-16,-3 4 6 0,-2 6 13 0,3 4 0 16,-4 4-2-16,4 1-3 0,-3 3-5 15,3 2-2-15,0 1 0 0,-1-1 2 0,3 4-2 16,1-2 1-16,0 0-2 0,0 0-4 0,0-2 4 15,5 0-2-15,-1-5 2 0,-2-3 0 0,3-3-2 16,-2-5 1-16,-2-1-1 0,2-4 4 16,0-5 1-16,-1 0 0 0,-2-2 7 0,1-2 9 0,-1-1 15 15,0-1 14-15,0 0 15 0,1 0 8 16,-1-4-14-16,0-5-9 0,0-3-19 16,0-6-11-16,-3-2-5 0,-1-5-4 0,1-2-4 0,1-8-7 15,-3 0 4-15,3-5-1 0,0-4 2 16,0-4-1-16,-3 0-3 0,4-5 0 0,0 3-1 15,0-1 2-15,1 6-1 0,0 5 0 0,0 6-3 16,0 3 0-16,0 7 1 0,1 5 0 16,0 3 1-16,3 6-2 0,-1 5-5 0,-1 1-6 0,1 4-4 15,4 0-1-15,0 4-1 0,2 6 3 16,3 3 2-16,-1 4 2 0,1 5 3 0,-2 3 2 16,1 3 3-16,1 3 1 0,2 3 0 0,-1 2 1 15,1 2-3-15,4 0 4 0,1-1-1 16,2-1 0-16,5 0-1 0,0-1-2 0,3-3 3 15,2-2-1-15,1-4 4 0,0-1 3 0,3-6-6 16,-5-2 1-16,-1-4-1 0,-6-3 0 0,-1-4 5 16,-1-3 4-16,-2-3 3 0,-1 0-2 15,-2-7 7-15,0-4 1 0,-4-1 1 0,4-2 6 0,-4-2-10 16,0-4-2-16,-2 0-3 0,-1-4-5 16,0-1 3-16,-4-3-1 0,1-2-4 15,-4-2-5-15,-1 0 2 0,0-4-2 0,-1 4 2 0,0 0 3 16,0 1-7-16,-2 3-4 0,1 4-6 15,1 1-2-15,0 6-5 0,0 2-9 0,0 4-18 16,1 3-44-16,1 4-54 0,6 1-61 16,2 3-100-16,-2 0-251 0,-3 1-997 0</inkml:trace>
  <inkml:trace contextRef="#ctx0" brushRef="#br0" timeOffset="2.12762E6">16951 11714 2990 0,'0'0'82'0,"0"0"2"15,0 0 1-15,0 0 4 0,0 0 10 0,0 0-8 16,0 0-27-16,0 0-28 0,0 0-17 0,0 0-12 16,0 0-1-16,0 0-1 0,0 0-1 0,122-79 0 15,-83 73-2-15,3-1-2 0,0 0 3 0,1 1 4 16,-1 0-6-16,-1 0 1 0,-1 1-4 15,-3 2-4-15,-6-2 6 0,-4 1-2 0,-4 0-1 16,-6 3-8-16,-2-3-7 0,-6 2-9 0,-3 1-12 16,-3 0-11-16,-2-1-29 0,-1 2-46 0,0 0-77 15,-6 0-119-15,2 0-385 16,-1 3-926-16</inkml:trace>
  <inkml:trace contextRef="#ctx0" brushRef="#br0" timeOffset="2.14132E6">18369 11015 0 0,'0'0'0'0,"0"0"0"0,0 0 264 0,0 0 36 16,0 0 25-16,0 0-12 0,0 0-32 0,0 0-40 15,0 0-32-15,0 0-42 0,0 0-40 16,0 0-26-16,7-83-25 0,-7 83-17 0,1 0-7 16,-1 0-7-16,0 0-13 0,0 0-10 0,0 0-13 15,0 0-14-15,0 3-10 0,0 0-3 16,0 3 7-16,0 3 10 0,0 4 13 0,-3 4 9 15,-4 4 2-15,-2 4 1 0,1 1-2 0,-3 5-2 16,-1-2-3-16,0 4 1 0,-4-2 1 0,1 2-3 16,-3-1-3-16,2-1-3 0,-1 1-2 15,-1-4 1-15,4-1 1 0,-2-3-1 0,4-3-4 0,0-3 1 16,1-2-3-16,3-2-2 0,1-1 4 16,2-2-5-16,0-1 2 0,2-2 2 0,2-2-3 15,1 0 3-15,0-1 2 0,0-1 6 0,1-1 5 16,4-1 9-16,1 0 3 0,2-1 0 0,3-1 3 15,2 0-3-15,2 0-2 0,1-3-3 16,6-3-4-16,-1-2-2 0,4-2-2 0,1 1-3 16,1-3-4-16,1 1 0 0,-2-1-3 0,-2 0-2 15,-1 2 1-15,-2 1-7 0,-3 1 4 16,-3 1 0-16,-1 2 0 0,-3 0 3 0,-5 3 0 16,-1 1 0-16,-3-2 0 0,1 2 3 0,-3 1-3 15,0 0 0-15,0 0 1 0,0 0-7 0,0 0 2 16,0 0-1-16,0 0-1 0,0 0 4 15,0 0-1-15,0 0 2 0,0 0 2 0,0 0 8 16,1-1 1-16,-1 1 4 0,2-2 2 0,-1 0-11 16,0-1 1-16,1-2-1 0,0 1 0 0,1-2 5 15,0 1 0-15,-1-2 0 0,1 1 2 0,-2-1 1 16,2 0 1-16,-2 1-2 0,0 0 2 16,-1-1-5-16,0 1 3 0,0 2 1 0,0 0-3 15,0 2 3-15,0 1-4 0,0 1-3 0,0 0-4 16,0 0-3-16,0 0-8 0,0 1-7 15,0 6 2-15,0 3-5 0,0 6 9 0,-2 3 4 0,-4 3 1 16,4 4 5-16,-4 1-3 0,2 0 3 16,1 1-3-16,0-1 2 0,0 0-3 0,2-1 0 15,-1-3 1-15,1 1-4 0,1-3 1 0,0-1 0 16,0-2-1-16,0-1 5 0,0-3-4 16,1 0-1-16,1-3-5 0,1 1-8 0,2-2-6 15,1 1-11-15,2-3-12 0,-1 0-24 0,2-3-21 16,1-2-34-16,0-3-46 0,1 0-55 15,1-4-132-15,-3-2-351 0,-4 1-825 0</inkml:trace>
  <inkml:trace contextRef="#ctx0" brushRef="#br0" timeOffset="2.14179E6">18979 11039 1473 0,'0'0'255'0,"0"0"-21"0,0 0-29 0,0 0-3 15,0 0-13-15,0 0-31 0,0 0-37 0,0 0-30 16,0 0-23-16,0 0-8 0,0 0-17 0,0 0-10 16,0 0-11-16,0 0-16 0,15-71-6 15,-20 71-7-15,-5 1-1 0,0 4 0 0,0 3 4 16,-5 1 1-16,1 3 1 0,0 0 6 0,2 2-4 15,0-1 0-15,2 0 0 0,2 1-4 16,2 0 2-16,2 0 0 0,1 0 1 0,1 1 1 16,2-1 1-16,2 0 3 0,3 0-1 0,6 0 9 15,0 2 0-15,5 0 0 0,0 0 3 0,4 1-8 16,3 0 3-16,1 1-2 0,-1 1-1 16,4-2-2-16,-1 1 1 0,-1-1 1 0,-1-1-2 15,-3-2 4-15,-1-1-6 0,-1 1-1 0,-6-1 1 16,0-1-3-16,-2-1 0 0,-3-2 0 0,-2 0 0 15,-4-3 1-15,1 0 1 0,-3-2 1 0,0 2-1 16,0-1 9-16,-1 1-2 0,-4-2 3 0,-3 2 3 16,-1-2-5-16,-4 1 0 0,-1 0-3 15,-3-3-4-15,-2 0 0 0,-5 1-5 16,-1-3-2-16,0 0-6 0,-3 0-6 0,2 0-8 0,1-2-12 16,0-1-15-16,1-2-26 0,3-1-36 15,5 1-58-15,0-3-118 0,3 2-261 0,5 2-555 16,1 0 211-16</inkml:trace>
  <inkml:trace contextRef="#ctx0" brushRef="#br0" timeOffset="2.1421E6">19219 11006 2212 0,'0'0'227'0,"0"0"3"0,0 0-59 0,0 0-17 16,0 0-14-16,0 0-21 0,0 0-29 0,0 0-27 15,0 0-16-15,0 0-20 0,0 0-11 0,0 0-5 16,0 0-3-16,0 0-3 0,22-87-3 16,-10 86 0-16,4 1-6 0,0 0 4 0,3 0 0 15,0 0 0-15,0 0 1 0,1 2 2 0,-2 1-1 16,-1-1-1-16,-2-1 2 0,-1 1-4 0,-2-1-1 16,-1 0 4-16,-3-1-6 0,-2 0 3 0,-2 0-1 15,-3 0 0-15,0 0 6 0,-1 0-4 16,0 0-1-16,0 0-5 0,0 0-13 0,-2-2-14 15,-3-2-18-15,0-1-20 0,-3 0-22 0,0 1-26 16,-1 0-38-16,-1 2-63 0,-1 1-142 16,3 1-339-16,2 0-743 0</inkml:trace>
  <inkml:trace contextRef="#ctx0" brushRef="#br0" timeOffset="2.14615E6">18348 11191 935 0,'0'0'125'16,"0"0"-3"-16,0 0 1 0,0 0 17 0,0 0 46 16,0 0 18-16,-21-127-20 0,27 112-28 0,-2 2-46 15,4 2-43-15,0 1-33 0,-1 2-16 0,2 2-9 16,-1 1-1-16,-1 1 1 0,-3 1-2 0,0 0-3 15,0 2-6-15,-3 1-2 0,-1 0 1 16,0 0-3-16,0 0-3 0,0 0-10 0,0 0-7 16,0 0-9-16,0 0-6 0,0 0-6 0,-1 0-3 15,0 0-6-15,0 0 5 0,-1 2-1 16,0 3-18-16,-1 1-50 0,0 2-142 0,-1 0-274 0,2-4-470 16</inkml:trace>
  <inkml:trace contextRef="#ctx0" brushRef="#br0" timeOffset="2.14715E6">18385 10975 0 0,'0'0'0'0,"0"0"0"0,0 0 0 0,0 0 0 15,0 0 0-15,0 0 0 0,0 0 0 0,0 0 0 16,0 0 0-16,0 0 0 0,0 0 0 16,0 0 0-16,0 0 0 0,0 0 0 0,26-26 0 15,-25 26 0-15,-1 0 0 0,2 0 0 0,-2 0 0 16,0 0 0-16,0 0 0 0,0 0 0 0,1 0 0 15,-1 0 0-15,0 0 0 0,1 0 0 16,0 0 0-16,1 0 0 0,0-3 0 0,2 0 32 16,-1-1 50-16,0 0 40 0,3-1 13 0,-2 0 1 15,1 0 6-15,-2 0 12 0,4 0 34 0,-2 0 34 16,2 0 23-16,-3-1 4 0,1 2-17 16,-1-1-22-16,-3 0-26 0,2 1-27 0,-2 2-18 15,-1-1-21-15,0 1-16 0,0 1-20 0,0 0-15 16,0 1-12-16,0 0-12 0,-3 0-11 15,2 0-9-15,1 0-12 0,-1 0-9 0,-1 1-4 0,-1 1-3 16,-3 3 1-16,-3 0 1 0,-3 6 0 16,1 2 3-16,-5 2 3 0,0 3-1 0,-4 2 4 15,0 2-1-15,1 0-1 0,-1 2 6 0,0 0 0 16,0 0 5-16,3-1 0 0,1 0-2 16,0-1 0-16,3-1-9 0,1-1 7 0,1 0 0 15,3-3 0-15,-1 0 7 0,4 1-8 0,-1-1-2 16,2 0 1-16,-1 0-2 0,4-1 2 0,-1-3 1 15,2-1-3-15,-1-2-3 0,1-1 7 16,0-2-2-16,0 0 2 0,0-2 5 0,0-1-7 16,2-1 0-16,-1 0 0 0,0-1 3 0,-1-1-1 15,3 1 2-15,0 1-2 0,-1-1-7 0,0 2 6 16,3-1-2-16,-1 1 1 0,1 0 6 16,1 2-8-16,0 0-2 0,2 1 0 0,3 2-1 0,1 0 1 15,1 0 2-15,2 2-1 0,1 3-6 16,2-1 5-16,1 1-2 0,-2 0 2 0,1 1 3 15,-1-1-8-15,0 2 2 0,-2-1-3 16,-1 1-2-16,0 1 5 0,-1-2-2 0,-2 0 0 16,-1-1-3-16,-1 1 2 0,-2-4-2 0,-3 1 4 15,-2-1 4-15,-1-2-6 0,-1 2 2 0,0 0-1 16,-5 0 1-16,-4-1 3 0,-3 1 3 16,-3-2 3-16,-7 0-2 0,-2-2 4 0,-8-1-1 15,-4-2 0-15,-4 0 0 0,-2-3-4 0,-2 0-1 16,-3-1-3-16,2 0 1 0,-2 0 0 15,3-4 0-15,1-1-1 0,4 0-4 0,3 1 3 0,3-2-3 16,2 1 0-16,4-2-1 0,5 2-10 0,3-2-3 16,2 0-9-16,5-1-10 0,4-1-11 15,2-1-16-15,1-1-21 0,3-3-24 0,2-2-22 16,5-4-26-16,7-5-36 0,1-2-57 0,8-3-83 16,6-4-142-16,-6 8-260 0,-8 8-327 15</inkml:trace>
  <inkml:trace contextRef="#ctx0" brushRef="#br0" timeOffset="2.14761E6">18303 10703 18 0,'0'0'373'0,"0"0"32"16,0 0-97-16,0 0-5 0,0 0 7 15,0 0-28-15,-27-123-39 0,26 110-39 0,0 1-44 16,0 1-30-16,1 4-26 0,0 3-11 0,0 0-12 15,0 3-12-15,0 1-13 0,0 0-17 16,0 0-17-16,0 0-12 0,0 0-3 0,0 1-8 0,0 4 2 16,1 3-1-16,1 4 4 0,2 3 13 15,0 5 7-15,-2 3 4 0,-1 6 2 0,2 0-3 16,-3 5 0-16,0 5-4 0,0 2 0 0,0 5-3 16,-3 4-1-16,-1 6 0 0,-3 4 1 15,0 2 4-15,-2 6 2 0,-1 0 3 0,-1 3-3 16,-2-1-1-16,2-2-4 0,-3-2-2 0,-2-3 0 15,4-2-5-15,-3-1 0 0,-1-1 1 16,-1-3-1-16,2-3 1 0,-3-2-1 0,2-6-1 16,0-2-4-16,-1-2 2 0,4-5-4 0,1-1-1 15,2-5 1-15,0-4-5 0,2-4 2 0,2-3-2 16,2-3 0-16,0-4 1 0,2-2-1 16,0-5 2-16,2 0-3 0,0-4 3 0,0 0-3 15,0-1 2-15,0 0 1 0,0 0-4 0,0 0 5 16,0 0-4-16,0-3-3 0,0-3-4 0,4-6-8 15,0-3-13-15,1-7-12 0,2-6-9 0,0-3-13 16,0-4-14-16,0-2-16 0,0-2-25 0,-1 2-31 16,1-2-27-16,-1 3-59 0,-2 0-114 15,-2 10-266-15,-1 7-767 0</inkml:trace>
  <inkml:trace contextRef="#ctx0" brushRef="#br0" timeOffset="2.14817E6">18409 10708 0 0,'0'0'0'0,"0"0"0"0,0 0 0 0,0 0 0 15,0 0 372-15,0 0 68 0,0 0-65 16,0 0-67-16,0 0-59 0,0 0-57 0,0 0-57 16,0 0-41-16,0 0-28 0,0 0 2 0,49-11 8 15,-49 22 20-15,0 6 18 0,0 5-7 16,-3 7-13-16,-3 7-12 0,3 5-9 0,-2 6-4 15,-1 7-5-15,-1 4-2 0,1 5-3 0,1 5-5 16,-1 3 0-16,3 0-7 0,0 0-7 16,1-2-4-16,1-2-4 0,-1 0-6 0,2-1 0 15,-2 0-1-15,1-2-7 0,-1-2 7 0,-2-4-3 16,0-3-3-16,-2-3 8 0,1-6-6 0,-2-3-3 16,1-6-1-16,-1-5-5 0,-1-2 0 15,5-6-2-15,-5-1 2 0,6-2-4 0,-2-3 0 16,2-3 1-16,0-2-6 0,1-4 8 0,1-3-5 15,0-2-2-15,0 0 1 0,0-3-1 0,0-1-1 16,0 0 1-16,0 0 1 0,0 0-4 0,0 0 6 16,0 0-1-16,0 0 0 0,0-3 6 0,0 0-11 15,0-1-9-15,0-4-9 0,0-2-18 16,0-1-8-16,0-3-10 0,0-1-16 16,0 0-17-16,-2 0-16 0,-1 1-29 0,1 0-39 0,2-1-54 15,0 2-131-15,0 2-331 0,0 4-884 0</inkml:trace>
  <inkml:trace contextRef="#ctx0" brushRef="#br0" timeOffset="2.14918E6">19671 11289 274 0,'0'0'479'0,"0"0"-164"0,0 0-38 16,0 0-29-16,0 0-7 0,0 0-11 0,0 0-42 15,14-127-34-15,-14 116-37 0,0 1-31 16,0 2-21-16,-3 1-15 0,1 4-6 0,1-1-7 0,-3 3-6 15,1 1-17-15,0 0-18 0,-6 3-7 16,1 5-8-16,-4 5 8 0,-4 3 7 0,-3 8 4 16,-3 4 2-16,-3 3 4 0,0 1 3 0,0 2 4 15,2-1 7-15,2-1 1 0,3-2 3 16,4-2 0-16,3-2-4 0,3-1-2 0,6-2-1 16,2-1 2-16,1-1 7 0,8-1 1 0,3-2 4 15,6 0-4-15,2-4 0 0,6 1-3 16,2-5-2-16,5-3 1 0,0-1-9 0,5-4 7 0,-1-2-1 15,0-4 0-15,1-5 5 0,-1-2-2 16,-2-3 0-16,-3-2 1 0,-3-4 2 0,-3-2 0 16,-6-3-1-16,-5-4-1 0,-3-3-9 0,-4-4-1 15,-3-2-2-15,-4-2-4 0,-1-2-2 0,-7 2-2 16,-4 2-1-16,-7 5-6 0,-2 4 2 16,-2 5-7-16,-6 4-6 0,0 6-4 0,-3 4-11 15,1 5-5-15,-1 5-7 0,2 2-15 0,3 10-27 16,2 4-63-16,7 5-129 0,3-4-394 0,7-4-965 15</inkml:trace>
  <inkml:trace contextRef="#ctx0" brushRef="#br0" timeOffset="2.15189E6">18094 12766 201 0,'0'0'233'0,"0"0"-130"0,0 0 52 0,0 0 46 16,0 0 66-16,0 0 20 0,0 0-32 16,108-124-51-16,-95 110-46 0,-2 0-35 15,-1 4-27-15,-2 2-14 0,-3 1-8 0,-1 1 3 0,-3 2 2 16,-1-1-3-16,0 2-9 0,0-1-7 0,-4 1-12 15,-1-1-9-15,-4 2-6 0,1-1-14 16,-5 3-8-16,-1 0-4 0,-4 0-8 0,-3 3 4 16,-4 3-1-16,-2 2 1 0,-3 2 1 0,-3 2 2 15,1 1 2-15,2 2 0 0,3 0 7 16,2 0-4-16,4-1-1 0,5 2-1 0,1-2-6 16,4-1 0-16,3 1-3 0,4 2 2 0,0-2 1 15,4 1 1-15,0 1 2 0,5 2 0 16,4-1 8-16,4 0-3 0,5 2 1 0,4-1 1 15,8 2-7-15,4 2 3 0,7-2 0 0,7 3 0 16,3 2-2-16,2 0 1 0,4 0-1 0,0 3-1 16,-4 0 2-16,-3 1-5 0,-4-3-3 15,-8 0-1-15,-7 0-5 0,-7-4 3 0,-8-3-2 16,-6-2 2-16,-7 0 3 0,-3-5 1 0,-9 2 7 16,-5-2 1-16,-6 0 2 0,-7-1 2 0,-5 0-3 15,-7-2-1-15,-5-2 0 0,-7-2-5 0,-3-4-1 16,-4-1 1-16,-3 0 0 0,3-5 0 15,1-1-1-15,0-1-1 0,6-1-5 0,4-1 1 16,2-1-3-16,8-1-5 0,4 0-9 0,5-1-14 16,5-2-18-16,8 1-23 0,2-3-32 0,7-2-41 15,3 0-68-15,3-3-93 0,6-4-169 0,7-3-248 16,-2 5-120-16,-4 6 607 16</inkml:trace>
  <inkml:trace contextRef="#ctx0" brushRef="#br0" timeOffset="2.15214E6">17989 12578 0 0,'0'0'487'0,"0"0"120"15,39-125-120-15,-30 88-128 0,-3 8-96 0,-4 6-59 16,-1 6-32-16,-1 3-18 0,0 5-13 0,-1 4-21 16,-1 3-17-16,0 1-35 0,0 1-29 15,0 0-28-15,-2 6-19 0,1 7 2 0,-4 4 6 16,3 8 9-16,-3 7 9 0,1 5-1 0,0 6 3 16,3 3-3-16,1 5-3 0,2 4 1 0,0 0-1 15,2 2 1-15,3 0 3 0,2 0-1 0,0 0 0 16,2 1-1-16,-1-3-1 0,2-1-2 0,-3-1-3 15,-2-4-4-15,-1-3-5 0,-2-5 1 0,-2-1 0 16,0-3 0-16,-2-5 4 0,-4-1-9 16,3-4-1-16,-4 0-3 0,3-4-7 0,-2-2-5 15,2-3-14-15,0-2-27 0,1-3-50 0,1-4-62 16,0-1-96-16,-1-5-260 0,1-1-1087 16</inkml:trace>
  <inkml:trace contextRef="#ctx0" brushRef="#br0" timeOffset="2.15243E6">18336 12496 1490 0,'0'0'658'0,"0"0"-514"0,0 0-3 0,0 0-36 16,0 0-7-16,0 0-9 0,0 0-25 0,0 0-23 15,0 0-8-15,0 0 4 0,0 0 5 0,0 0 3 16,0 0 1-16,-86 150-5 0,79-103-6 16,0 4-3-16,3 5-1 0,-2 0-1 0,3 3 2 15,-1-1-4-15,0 2 0 0,3 0-9 0,0 0-5 16,1-2-5-16,0-3-3 0,0-2 5 0,0-4-7 16,1-3-2-16,3-3-6 0,0-3-13 15,0-3-3-15,-1-3-19 0,2-5-45 0,-3-5-100 16,3-6-246-16,-3-7-1242 0</inkml:trace>
  <inkml:trace contextRef="#ctx0" brushRef="#br0" timeOffset="2.15322E6">15370 13108 2227 0,'0'0'78'0,"0"0"26"16,0 0 1-16,0 0-9 0,0 0-9 0,0 0-40 15,0 0-30-15,0 0 0 0,0 0 1 0,0 0 10 16,0 0 1-16,0 0-3 0,-2 146-1 0,5-107-1 16,2 2-2-16,-2 2-1 0,-2 1 3 15,1 0 0-15,0-1-2 0,-2-1-2 0,3-1-7 16,-3-3-2-16,0-3-2 0,0-3 1 0,0-2 2 16,0-4 0-16,-5 0-1 0,4-4-4 0,0-1-1 15,1-5-3-15,0-5 1 0,-1-1 3 16,1-5-3-16,0-3 1 0,0-1 7 15,0-1 13-15,0 0 22 0,-1 0 12 0,0-7-8 0,-3-4-17 16,1-5-19-16,-1-3-14 0,-2-7 2 0,-1-3 0 16,2-3-4-16,-2-4 0 0,4-4-4 15,-3-5 0-15,3-4 2 0,0-6 1 0,-3-3-1 16,5-2 1-16,-1 0 0 0,0 2-1 0,2 0 4 16,0 4 5-16,0 3-6 0,0 3 0 15,0 8 0-15,2 4-6 0,0 5 5 0,6 5 1 16,-2 2-2-16,2 5-3 0,4 2-1 0,1 2-5 15,1 3-1-15,4 1 3 0,2 4-4 16,1 3 3-16,2 2 0 0,5 2-2 0,-3 1 6 0,3 7-1 16,-1 3-1-16,-4 6-4 0,-1 1 1 15,-2 2-3-15,-4 4 1 0,-3 0 5 0,-3 1-2 16,-8 2 2-16,-1 2 0 0,-1 0-4 0,-4 1 5 16,-7 4 1-16,-4-2 1 0,2 0 1 15,-6 0-2-15,-1-2-1 0,1 1 3 0,-2-4 1 16,0 0 0-16,3-5-1 0,2-2-2 0,0-3-6 15,4-2-8-15,4-4-15 0,5-2-26 0,1 0-43 16,2-2-58-16,2-1-90 0,7-1-175 16,1-3-440-16,-6-1-329 0</inkml:trace>
  <inkml:trace contextRef="#ctx0" brushRef="#br0" timeOffset="2.15362E6">16105 13098 1710 0,'0'0'178'15,"0"0"-112"-15,0 0-34 0,0 0 52 0,0 0 53 16,0 0 17-16,0 0-11 0,0 0-33 0,0 0-34 16,-15 124-26-16,13-91-13 0,1 2-12 15,1 2-3-15,0 0-3 0,0 0 1 0,1 1-4 16,1-1-1-16,-1-1-4 0,-1-2-3 0,2-5-1 16,-2-1-1-16,0-5 1 0,0-3-3 15,0-4 0-15,0-3-1 0,-2-1 1 0,2-4 0 0,-1-1-1 16,0-4 5-16,1-1 6 0,0-2 18 15,0 0 23-15,0 0 20 0,0-3-6 16,-2-5-17-16,-2-4-20 0,3-1-23 0,-2-6 0 16,-2-4 1-16,3-2-1 0,1-7 2 0,-1-3-5 15,1-2-3-15,0-6 1 0,1-2-1 0,0-2 1 16,0-2 2-16,3 1-2 0,0-2-3 0,4 2 1 16,0 3 2-16,0 4-2 0,2 4 2 0,0 5-4 15,0 4-4-15,1 3 4 0,-1 6-3 16,0 3 3-16,2 0-1 0,0 5-6 0,1 0-4 15,1 4-2-15,3 0-2 0,2 3-1 0,-1 0 1 16,2 3-2-16,0 1-4 0,0 0-1 0,-1 5-10 16,-5 3-14-16,2 2-17 0,-2 4-26 15,-2 2-30-15,-3 4-62 0,-4 3-119 0,-2-6-406 16,-1-5-831-16</inkml:trace>
  <inkml:trace contextRef="#ctx0" brushRef="#br0" timeOffset="2.15379E6">16190 13426 1774 0,'0'0'311'0,"0"0"-204"15,0 0-57-15,0 0-44 0,0 0-6 0,0 0 5 16,0 0-5-16,0 0-7 0,137-87-6 0,-97 76-11 16,7 1-28-16,-3 0-80 0,-6 5-251 0,-16 0-1000 0</inkml:trace>
  <inkml:trace contextRef="#ctx0" brushRef="#br0" timeOffset="2.15402E6">16783 13338 2662 0,'0'0'590'0,"0"0"-566"0,0 0 7 16,0 0 6-16,0 0 16 0,0 0-3 0,0 0-20 15,0 0-16-15,0 0-19 0,0 0 0 0,0 0 5 16,0 0-3-16,127-47 1 0,-82 46-1 0,-2 1 0 16,2-1-3-16,-3 1 1 0,-5 0-6 15,-4 0-12-15,-5 0-12 0,-5 0-32 0,-6 0-51 16,-3 0-91-16,-5 0-165 0,-5 0-583 0,-4 0-654 0</inkml:trace>
  <inkml:trace contextRef="#ctx0" brushRef="#br0" timeOffset="2.15484E6">19238 12970 176 0,'0'0'374'0,"0"0"-162"16,0 0 48-16,0 0 30 0,0 0 9 0,0 0-28 15,0 0-62-15,0 0-46 0,0 0-24 0,0 0-27 16,0 0-25-16,-8-129-21 0,16 115-14 16,0-2-3-16,4-1-8 0,1 0-4 0,0-2-8 15,2 3-8-15,-2 1-6 0,2 0-1 0,0 4-2 16,1 1-2-16,-1 2 1 0,0 0-6 0,0 2 0 15,-2 2-3-15,0 1-5 0,-1 3 1 0,-1 0-4 16,-5 0-3-16,0 3-5 0,-3 3-4 0,-1 5 3 16,0 1 4-16,-2 6 7 0,-4 4 7 15,-5 4 0-15,-3 3 4 0,-6 1-5 16,-2 1 4-16,-2 1-1 0,-1-3 1 0,-3 2 2 16,0-1-1-16,-1 0 0 0,1 0-1 0,2-3 4 15,2 1-1-15,0-3 2 0,5-4 0 0,2-1-1 16,4-5 0-16,1-3 1 0,4-1 0 15,1-2 8-15,2-3-1 0,3-1 5 0,0-4 3 0,0 2 1 16,1-2 12-16,4-1 6 0,3 0 5 16,3 0 6-16,3 0-8 0,6-4-1 0,3-1-1 15,4-2 0-15,6-3-3 0,3 2-7 0,2-2-9 16,0 2-8-16,1 1-4 0,2-2-4 16,-4 2-3-16,-1 1-4 0,-2 1-3 0,-4 0-1 15,-4 1 0-15,-4 1 2 0,-4 0-2 0,-2 2-1 0,-5-1-4 16,-1 2-6-16,-6 0-10 0,0 0-23 15,-3 0-28-15,-1 0-44 0,0 0-57 0,-3 0-34 16,-3 2-76-16,0-1-240 0,2 2-1065 0</inkml:trace>
  <inkml:trace contextRef="#ctx0" brushRef="#br0" timeOffset="2.15545E6">20138 12503 1347 0,'0'0'403'0,"0"0"-103"15,0 0-77-15,0 0-35 0,0 0-21 16,0 0-33-16,0 0-41 0,0 0-33 0,0 0-27 15,0 0-16-15,0 0-9 0,0 0-3 0,0 0-2 16,0 0-1-16,-59 14 4 0,49-1-1 0,1 0 5 16,1 1 0-16,1 1 2 0,0-1-1 15,1 1 1-15,2 0 1 0,1 2 1 16,3-3 1-16,0 1-1 0,0 1 0 0,0 0-1 0,3-1 2 16,5 3 3-16,1 1-3 0,1 0 4 0,3 0-3 15,1 1-1-15,3-2 6 0,1-1-2 16,2 0 1-16,2-2-3 0,1 1-1 0,2-1-1 15,-1-1 0-15,3-1 2 0,-3-1-5 0,-1 1-2 16,-2-2-5-16,-4 1-5 0,-1-2 4 0,-5 0-2 16,-1-2 0-16,-6-1 0 0,1 0-1 15,-4 1 0-15,-1-3 1 0,0 2 6 0,-6 1-2 16,-2 0 3-16,-5-1-2 0,0 3-8 16,-7-2 3-16,-5-1-4 0,-2 1-5 0,-6-3-5 0,-2 0-11 15,1-1-15-15,-5-3-14 0,1-1-24 16,0 0-28-16,2 0-33 0,0-2-50 0,3-3-79 15,3-1-181-15,8 0-490 0,8 2-217 0</inkml:trace>
  <inkml:trace contextRef="#ctx0" brushRef="#br0" timeOffset="2.15593E6">20320 12574 2501 0,'0'0'128'0,"0"0"-34"16,0 0-25-16,0 0-12 0,0 0-4 0,0 0-16 16,0 0-18-16,0 0-1 0,127-103-14 15,-99 96-2-15,5 1-2 0,-1 1-2 0,0 0 3 0,-3 3-1 16,-3 0-1-16,-1 1-4 0,-6 1 2 16,-4 0 1-16,-5 0 3 0,-4 0 6 15,-3 0 0-15,-3 0 8 0,0 0 5 0,0 0-1 16,-5 1-2-16,1 6-7 0,-5 4-2 0,-1 3-2 15,-1 4 9-15,0 5-2 0,-4 1-2 16,1 3 2-16,0 2-11 0,-1 2 1 0,2 0-3 16,3 0 0-16,1 1 3 0,3 2 1 0,0-2-2 0,5-3-4 15,1 0 5-15,0-4-1 0,1-2 3 0,6-1 4 16,0-3-3-16,4 0 2 0,2-2 3 16,1-3 2-16,6 1 7 0,0-5 2 0,3-1 0 15,5-3-3-15,3-2 3 0,5-3 1 0,-1-1 1 16,2 0 8-16,-3-5-7 0,-1-3 5 15,-4-4 7-15,-1 0 0 0,-7-5 11 0,0-3-3 16,-1-4-3-16,-5-3-9 0,-4-1-4 0,-4-4-5 16,-4-4-3-16,-3 0 5 0,-5-2-13 15,-8 1-4-15,-4 0-7 0,-4 2-13 0,-2-1 8 16,-3 4-2-16,4 2 0 0,-4 2 1 0,2 6-7 16,2 3-6-16,2 4-3 0,0 4-4 0,4 5-23 15,4 3-23-15,4 3-47 0,4 3-72 0,3 8-120 16,1-1-411-16,0-1-957 0</inkml:trace>
  <inkml:trace contextRef="#ctx0" brushRef="#br0" timeOffset="2.15607E6">21491 12750 613 0,'0'0'-613'0</inkml:trace>
  <inkml:trace contextRef="#ctx0" brushRef="#br0" timeOffset="2.1609E6">12784 10751 2797 0,'0'0'-37'0,"0"0"-44"15,0 0 6-15,0 0 11 0,0 0 12 0,133 2-31 16,-78 3-8-16,9 4-5 0,7-1 15 15,8 0 34-15,7-1 19 0,5-1 12 0,6-1 12 16,6 0 2-16,8-3 6 0,1 1 1 0,6-3 0 16,5 0-4-16,2 0 2 0,1-3 4 15,2-4 1-15,3-1 10 0,0-2-3 16,2-3 4-16,0-1 5 0,1-1 4 0,4-3 6 0,-4-2 7 16,-1 1 3-16,1-2 0 0,3 0 1 15,-2-2 0-15,-2-2 3 0,4 0 2 0,-2-4-7 16,-1 0-2-16,6-3-3 0,-6-1 3 0,6-3-3 15,-3-2-3-15,1-4-6 0,2-2-8 0,-1-6-4 16,-2-1-4-16,-3-2-2 0,1-1-1 0,-3-2-4 16,-3-2-2-16,-4 0-2 0,-4-1 0 0,-9-1-1 15,-6 2 0-15,-9 3 3 0,-9 3-2 0,-9 4 7 16,-12 2 6-16,-11 4 1 0,-12 1 4 16,-8 2 0-16,-10 0-2 0,-6-2-7 0,-9-2 0 15,-2-3-11-15,-9-4-4 0,0-6-2 0,-8-4-1 16,-3-3 4-16,-4-3 4 0,-4-4 2 15,-4 1-9-15,-5-1-1 0,-4-2-6 0,-5 3-4 16,-3 1 8-16,-10 2-3 0,-4 3-1 0,-7 1 1 16,-7 6-2-16,-5 5 2 0,-9 4 5 0,-9 6 0 15,-7 3-5-15,-8 2 0 0,-7 5-2 16,-7 4 1-16,-5 2 7 0,-6 4 0 0,-7 4 0 16,-3 3 2-16,-8 3 1 0,-3 5-2 0,-7 3 2 15,-5 3 0-15,-2 9-4 0,-9 6 3 16,-2 6 0-16,1 7 1 0,-5 7 7 0,-1 6-5 15,-2 8-1-15,0 8 1 0,-4 9-3 0,2 6 2 16,-4 10 2-16,4 3-2 0,1 6-4 0,3 5 3 16,3 5-4-16,7 6-1 0,9 4 6 0,9 2-4 15,9 2 6-15,8 0 1 0,13-1-3 0,11-3 4 16,12-3 3-16,12-3 3 0,15-4 5 0,12-6-1 16,13-7-2-16,18-5 0 0,10-8-1 15,16-5 2-15,9-4 3 0,15-6 1 0,14-3-3 16,15-1 2-16,13-5 2 0,13-2-3 15,14-7 5-15,13-7-7 0,14-8-4 0,8-5-1 16,12-8-2-16,14-6 3 0,7-7-1 16,13-1 1-16,7-10-1 0,9-8-3 0,7-8 2 15,8-5 0-15,3-4-1 0,3-8-5 0,4-3-7 16,3-2-17-16,0-5-24 0,-2-1-37 0,-5-4-59 16,-1-2-100-16,-52 12-268 0,-52 16-898 0</inkml:trace>
  <inkml:trace contextRef="#ctx0" brushRef="#br0" timeOffset="2.16793E6">19985 11748 1926 0,'0'0'8'0,"0"0"11"0,0 0-35 0,0 0-16 15,0 0-4-15,0 0 4 0,0 0 9 16,0 0 9-16,0 0 7 0,0 0 10 0,0 0 9 16,0 0 8-16,33-95 15 0,-29 95 6 0,-1 0 2 15,0 0-1-15,4 0-4 0,-4 1-5 0,4 4-1 16,-2 2-2-16,1 3-5 0,0 3 2 15,1 1 0-15,0 2 1 0,0 1 3 0,-2 1-6 16,4 0-5-16,-4-1-2 0,0-2 1 0,1-2 2 16,-2 0 3-16,2-2 0 0,1-4-5 0,0 0 4 15,-2-1 2-15,0-1 6 0,0-3 5 0,1 1 1 16,2-2 0-16,-2 0 0 0,0-1 1 16,5 0-1-16,-1-2 0 0,2-4 2 0,5-2-8 15,-2-2 1-15,2-2-6 0,2-3-3 16,1-1 3-16,1-3-3 0,2 1 0 0,1-5-3 15,2 1 1-15,3-3-4 0,1-2-1 0,1 0-1 16,0 0-10-16,0 1 5 0,-1 0-6 16,-4 5-3-16,-2 1 1 0,-4 2-1 0,-3 5 3 0,-4 2 1 15,-2 3 6-15,-5 2-7 0,-2 3 1 0,-3-1 0 16,-1 1-13-16,0 1-8 0,-1-2-18 16,-4 0-25-16,0-1-11 0,-4 0-25 0,3-1-37 15,0 0-52-15,-1 2-90 0,1-1-127 0,1 1-308 16,3 2-446-16</inkml:trace>
  <inkml:trace contextRef="#ctx0" brushRef="#br0" timeOffset="2.17452E6">20782 12961 791 0,'0'0'75'15,"0"0"-59"-15,0 0-53 0,0 0-12 16,0 0-2-16,0 0 14 0,0 0 7 0,0 0 17 15,0 0 7-15,0 0 11 0,0 0 0 0,0 0 5 16,4-111 3-16,0 103-4 0,3 0 0 0,2 0-5 16,-1-2-4-16,0 3-2 0,0 0-5 15,3-1-1-15,-2 3-1 0,0 0 1 0,1 1-1 16,-4 2 2-16,0 1 3 0,1 1 1 0,-2 0 6 16,1 0 4-16,-1 0 6 0,0 0 10 0,-2 2 9 15,3 1 10-15,-3-1-6 0,4 2-4 0,-4-1 0 16,4 3-5-16,-1 0 15 0,0 2 4 15,2 1-1-15,-3 0-1 0,3 3-5 0,1 0-3 16,2 0-1-16,0 1 3 0,0-1-2 0,3 1 2 16,0 0 3-16,-2 0-1 0,1-1-1 15,0 0-3-15,0-3 3 0,-3 2 5 0,3-1 5 16,0-2 10-16,0-1-3 0,-1-1 6 0,-2-1 10 16,3-3 7-16,-1-1 6 0,1-1-3 0,0-1-2 15,2-7-8-15,3-5-7 0,3-5-11 0,4-6-14 16,3-7-9-16,4-7-11 0,2-5-5 15,6-5-3-15,1-3-1 0,2-3 0 0,6 0-2 16,2-1 1-16,-1 0-5 0,1 3 1 0,0 0-2 16,-3 2-5-16,-3 4 0 0,1 2-8 15,-3 1-6-15,-3 2-10 0,-2 3-15 0,-4-1-19 16,-2 2-30-16,0 2-41 0,-2 3-85 0,0 1-140 16,-7 9-348-16,-8 7-186 0</inkml:trace>
  <inkml:trace contextRef="#ctx0" brushRef="#br0" timeOffset="2.18158E6">18091 10024 2567 0,'0'0'9'0,"0"0"-26"0,0 0 12 15,0 0 9-15,0 0-2 0,0 0 3 0,0 0-1 16,0 0 2-16,0 0-3 0,0 0 1 16,0 0-2-16,0 0 2 0,0 1-1 0,0-1-2 15,0 0 0-15,0 0-3 0,0 0-4 0,0 0-23 16,1 0-65-16,-1 0-144 0,2 0-260 15,-2 0-321-15,2 0-88 0</inkml:trace>
  <inkml:trace contextRef="#ctx0" brushRef="#br0" timeOffset="2.18182E6">18022 9953 2417 0,'0'0'-77'0,"0"0"18"16,0 0 13-16,0 0-46 0,0 0-195 0,0 0-247 15,0 0-140-15,0 0 26 0,0 0 648 0</inkml:trace>
  <inkml:trace contextRef="#ctx0" brushRef="#br0" timeOffset="2.18212E6">18254 9831 2201 0,'0'0'-131'0,"0"0"153"16,0 0 11-16,0 0-12 0,0 0-1 0,0 0-18 15,0 0 3-15,0 0-1 0,0 0 3 0,0 0 3 16,0 0 3-16,0 0 4 0,0 0-6 16,0 0-8-16,1 1-52 0,-2-1-133 0,1 0-320 15,-1-1-376-15,1 1 251 0</inkml:trace>
  <inkml:trace contextRef="#ctx0" brushRef="#br0" timeOffset="2.18236E6">18388 9793 2231 0,'0'0'-117'0,"0"0"93"0,0 0-180 0,0 0-520 15,0 0-438-15</inkml:trace>
  <inkml:trace contextRef="#ctx0" brushRef="#br0" timeOffset="2.18299E6">18482 9774 2101 0,'0'0'-82'0,"0"0"37"16,0 0 44-16,0 0-10 0,0 0 8 0,0 0-5 0,0 0 3 15,0 0 3-15,0 0 3 0,0 0-4 16,0 0 1-16,0 0 2 0,0 0-4 0,0 0 5 15,-95-3-6-15,95 3-3 0,-1 0-1 16,1 0 0-16,0 0 5 0,0 0 3 0,0 0 0 0,0 0 0 16,0 0 1-16,0 0 0 0,0 0 2 15,0 0 1-15,0 0-3 0,0 0-7 0,0 0-12 16,0 0-12-16,0 0-10 0,0 0-2 0,0 0 3 16,0 0 10-16,0 0 12 0,0 0 11 0,0 0 6 15,0 0 5-15,0 0-1 0,0 0-3 16,0 0 1-16,0 0-2 0,-1 0 4 0,1 0 3 15,0 0 3-15,-1 0-1 0,1 0 1 0,-2 0 0 16,1 0-1-16,0 0 3 0,1 0-2 0,-3 0 4 16,2 0 1-16,0 0 4 0,1 0 10 0,-1 0-1 15,1 0 2-15,0 0-11 0,0 0-7 0,0 0-5 16,0 0-3-16,0 0 3 0,0 0-5 16,0 0-7-16,0 0 0 0,0 0-1 0,0 0 7 15,0 0 6-15,0 0-1 0,0 0-6 0,0 0-4 16,0 0 0-16,0 0-1 0,0 0 4 15,0 0 0-15,0 0-5 0,0 0-7 0,0 0-9 16,0 0-8-16,0 0-13 0,0 0-13 0,0 0-29 16,0 0-39-16,-2 0-80 0,-1 0-161 15,-3 0-204-15,1 3 207 0,2-1 363 0</inkml:trace>
  <inkml:trace contextRef="#ctx0" brushRef="#br0" timeOffset="2.18373E6">20616 12711 1496 0,'0'0'91'16,"0"0"-73"-16,0 0-14 0,0 0-1 15,0 0-4-15,0 0-8 0,0 0-21 0,0 0-67 16,0 0-139-16,0 0-198 0,0 0-127 0,0 0 317 16,-6-2 244-16</inkml:trace>
  <inkml:trace contextRef="#ctx0" brushRef="#br0" timeOffset="2.18397E6">20958 12364 2036 0,'0'0'-290'0,"0"0"196"16,0 0-435-16,0 0-594 0</inkml:trace>
  <inkml:trace contextRef="#ctx0" brushRef="#br0" timeOffset="2.30421E6">3337 9813 550 0,'0'0'269'0,"0"0"-73"0,0 0-32 16,0 0 21-16,0 0 46 0,0 0 13 16,0 0-35-16,0 0-44 0,0 0-47 15,0 0-29-15,0 0-12 0,0 0-16 0,-1 2-15 16,2-2-12-16,1 0-15 0,1 0-12 0,2 0 4 15,2 0 1-15,1 0 5 0,7 0 6 0,0 0-4 16,5 0 9-16,5-2 13 0,4 0 10 0,5 1 8 16,3-3-6-16,1 0-10 0,2-1-12 0,0 2-11 15,-2 1-5-15,0-1-4 0,-3 1-3 16,-3 0-1-16,1 0 1 0,-7 1-3 0,-1 1 5 16,-3 0-3-16,-6 0-3 0,-1 0 0 0,-6 0-4 15,-4 0 1-15,-3 0 1 0,0 0 0 16,-1 0 1-16,-1 0-4 0,0-1-2 0,0 1-8 15,0 0-22-15,0-2-35 0,0 2-57 0,0 0-98 16,-3 0-169-16,2 0-386 0,0 0-747 0</inkml:trace>
  <inkml:trace contextRef="#ctx0" brushRef="#br0" timeOffset="2.30496E6">4710 9610 1459 0,'0'0'141'16,"0"0"14"-16,0 0 6 0,0 0 11 16,0 0-25-16,0 0-67 0,0 0-59 0,0 0-45 15,0 0-46-15,0 0 5 0,0 0 13 16,0 0 22-16,0 0 43 0,0 0-5 0,-27 79-2 15,25-56-1-15,1 0-5 0,1 0 4 0,0 1 3 0,0 0 5 16,0-2 0-16,1-1 2 0,1 1 6 16,1-3-3-16,0-2-1 0,-2-2-3 0,0-2-2 15,2-2-1-15,-2-1 5 0,0-2 4 0,1-2 0 16,0-1 2-16,-2-2 1 0,0-3 10 16,0 1 17-16,0-1 17 0,0 0 18 0,0 0 8 15,0 0 5-15,0 0 5 0,0 0 0 0,0-4-20 16,0-4-28-16,-2-5-27 0,-2-2-23 0,0-5-3 15,1-2 6-15,-2-2-3 0,3-6-4 16,-2 0 1-16,0-1-2 0,2-4 2 16,-3-1 0-16,0-1-2 0,0-3 0 0,0 1 2 0,0-1 0 15,0 3 3-15,-2 1 2 0,3 3-7 16,-1 2 1-16,1 2-4 0,2 4-1 0,-1 3 4 16,2 5 0-16,1 2 0 0,0 4-6 0,0 4-8 15,0 0-10-15,4 4-13 0,-1-1 0 0,5 1-3 16,4-1 4-16,4 2 10 0,3 0 5 15,3 2 4-15,2 0 1 0,2 2-4 0,-1 7 1 16,1 1-3-16,-2 5 3 0,-3 1 2 0,-1 2 3 0,-1 2 2 16,-6 1-2-16,0-1-6 0,-3 1-5 15,-5-1 0-15,-2 1 3 0,-3 0 4 0,0-1 5 16,-2 1 4-16,-6 1 2 0,-1 0 4 0,-1-1-7 16,-3 0-2-16,0-1 2 0,-3-1-1 15,1-2 7-15,-3 0 3 0,-1-1 0 0,-1-1 3 16,2 1-5-16,-1-4-4 0,3-2-18 0,1 1-36 15,4-1-74-15,1-2-124 0,4-2-210 16,2-2-282-16,1-1-55 0</inkml:trace>
  <inkml:trace contextRef="#ctx0" brushRef="#br0" timeOffset="2.30537E6">5369 9467 2198 0,'0'0'32'0,"0"0"3"0,0 0 20 0,0 0 14 15,0 0 11-15,0 0-14 0,0 0-23 0,0 0-14 16,0 0-14-16,0 0-10 0,0 0-9 16,-124-18-1-16,108 30-2 0,-3 5-1 0,2 3 2 15,-2 3-1-15,1 3 2 0,0 2 1 0,1 2 2 16,2-1 4-16,0 0-5 0,3-2 0 0,5-1-8 15,2-2-3-15,3-1 3 0,2 0 3 0,2-2 4 16,4-2-5-16,2-1-1 0,2-1-5 16,3-3 9-16,0-3 5 0,0-2 3 0,1-2 7 15,-1-2-2-15,3-4 8 0,-2 1 4 0,4-2 6 16,-1-2 2-16,0-5 0 0,2-2 1 16,-3-4 0-16,0-2 4 0,0-4 7 0,-2-1-3 15,-3-2 2-15,-1-3-7 0,0-3-4 0,-6 0-9 16,0-4-4-16,-3 0-3 0,-1-1-10 0,0 0 1 15,-7-1-13-15,3 5-2 0,-5 4 5 16,0 4-7-16,0 5 1 0,2 5-12 0,0 1-19 16,0 4-31-16,4 4-59 0,0 2-112 0,2 0-149 15,1 5-237-15,0 1-208 0,0 0 379 0</inkml:trace>
  <inkml:trace contextRef="#ctx0" brushRef="#br0" timeOffset="2.30597E6">5658 9463 1859 0,'0'0'487'0,"0"0"-340"15,0 0-31-15,0 0-9 0,0 0-18 0,0 0-19 16,0 0-30-16,0 0-29 0,0 0-17 0,0 0-2 16,0 0 2-16,0 0 9 0,0 0 2 15,-31 57 0-15,29-30-4 0,2 1-2 0,-1 3 5 16,-2 0 0-16,-1 0 3 0,1-3-2 0,0 1-1 15,-1-4-3-15,2 3-1 0,-2-7 2 16,0-1-4-16,2 0 3 0,2-4-2 0,-1-3-1 16,0-3 5-16,1-2-3 0,0-2 2 0,0-3-1 0,0-1-1 15,0-2 6-15,0 0 12 0,0 0 21 16,0 0 17-16,0 0 16 0,0-4 8 16,0-4-24-16,0-4-19 0,0-7-19 0,-4-3-19 0,0-2 1 15,2-3 2-15,-4-4-4 0,3 0 0 16,1-2 4-16,-3-3-4 0,4 0 0 0,0-2 2 15,1-1-4-15,0 1 2 0,2 0 1 0,4 3-3 16,-2 1-2-16,3 5-1 0,3 3-6 0,-1 6-2 16,-1 1-1-16,4 4-8 0,-2 3-1 15,2 5-2-15,1 0 0 0,4 3 7 0,3 1 2 16,0 2 3-16,0 1-2 0,2 0-2 16,-1 6-3-16,-2 2-5 0,-2 4 1 0,-3 2-6 15,-2 4 2-15,-4 3 1 0,-6 1-2 0,-2 0 9 16,-1 4 4-16,-9 1 6 0,-3-1 5 0,-5 2-1 15,-3-2-1-15,-3 1-3 0,-2-2 4 0,0-1 3 16,1 0 2-16,-3-1 3 0,5-4-3 16,2 1 4-16,3-4 0 0,4 0 2 0,2-4 1 15,4-1-4-15,0-2 0 0,6-1-1 0,0-2 2 16,2 0 3-16,0 0 5 0,6 1 5 16,7 2 3-16,1-4 6 0,4 0-1 0,5 1-4 0,0-1-3 15,5 0-5-15,-1-1-3 0,3 0-1 0,-2-1 1 16,2 0-1-16,0 1-2 0,-1 0-1 15,-1 0-5-15,-4 2-3 0,0-1-8 0,0-1-31 16,-3 4-64-16,0-2-147 0,-9-3-371 0,-2 1-938 0</inkml:trace>
  <inkml:trace contextRef="#ctx0" brushRef="#br0" timeOffset="2.30647E6">6055 9406 1660 0,'0'0'226'16,"0"0"13"-16,0 0-5 0,0 0-38 0,0 0-35 16,0 0-37-16,0 0-25 0,0 0-18 0,0 0-19 15,0 0-28-15,0 0-19 0,0 0-11 16,0 0-7-16,0 0 3 0,28-102 3 0,3 97 0 0,8-1 0 15,3 1 2-15,7 1-3 0,0-1 0 16,-1 1 2-16,-1-1-4 0,-2 1 0 0,-5 1 2 16,-4-2-3-16,-6 2 3 0,-5 0 0 15,-7 1-1-15,-5 1-4 0,-8 1 0 0,-3 0-12 16,-2 0-13-16,-2 0-22 0,-8 0-16 0,-6 0-6 16,-6 2 0-16,-2 3 17 0,-5-1 14 0,-2 2 15 15,1-1 12-15,2 0 7 0,4 0 3 0,3 1 1 16,1-1 3-16,3-2 0 0,7 2 0 15,5-1 1-15,0-3 0 0,4 1-1 0,1-1 4 16,0 2 1-16,0-1 4 0,0 3 4 0,2-1 5 16,3 2 2-16,-2 2 2 0,3 1 1 15,-3 3-3-15,5 0 2 0,-5 4 8 0,4 2-1 16,-5 3 5-16,5 0-1 0,-4 5-5 0,-2 0 1 16,4 2-3-16,-3 2-3 0,0 1 0 0,-1 1-4 15,-1-1-5-15,0 1-2 0,0-1-4 0,0 0-4 16,0 1 0-16,0-5-1 0,0 2-1 0,0-4-2 15,0 0-6-15,1-5-12 0,1-2-32 16,2 0-54-16,-1-3-91 0,4-3-219 0,-4-3-537 16,2-4-491-16</inkml:trace>
  <inkml:trace contextRef="#ctx0" brushRef="#br0" timeOffset="2.30698E6">6957 9247 2767 0,'0'0'96'0,"0"0"8"16,0 0 1-16,0 0-16 0,0 0-13 0,0 0-27 15,0 0-23-15,0 0-13 0,0 0-13 16,0 0 5-16,0 0-3 0,0 0 2 0,0 0 4 16,0 0-5-16,-121 121 0 0,105-85 5 0,-1-1-3 15,-2 1 2-15,3 0-4 0,0-2-1 16,2 0-1-16,1-3 2 0,2-4 1 0,4-1-3 15,1-4 5-15,-2-4-4 0,5-2-2 0,1-3 2 16,-3-2 0-16,4-3 3 0,1-2-1 0,0-2-2 16,0-2-1-16,0-2 0 0,0 0 10 0,0 0 9 15,0-2 6-15,1-5-3 0,4-5-7 16,-2-5-7-16,5-3-5 0,-3-5 4 0,3-4-5 16,2-3-4-16,0-2-1 0,-1-4-4 15,2-3 6-15,1-2 2 0,0-1 3 0,5 0-5 0,-4 1 2 16,4 5-2-16,-6 4-1 0,0 7 5 15,0 8-3-15,-2 4-3 0,-2 6-1 0,-4 2 0 16,1 5 0-16,1 0 1 0,-4 2-3 0,2 0-6 16,3 5 1-16,-2 3 2 0,3 4 3 0,3 3 5 15,0 5 0-15,0 4-2 0,1 2 0 0,0 4 0 16,1 0 2-16,4 1 2 0,-4 1 0 16,1-1-4-16,2 0 0 0,-2-1 2 0,3-1-1 15,-3-2 5-15,5 0-3 0,-3-2-2 0,1 0 0 16,-3-4-4-16,4 0 3 0,-5-1 4 15,-1-3 0-15,-2-2-1 0,-1-2-8 0,-4 0-15 16,2 0-30-16,-6-2-46 0,0-2-65 0,-3 1-117 16,-1-3-315-16,1-3-1044 0</inkml:trace>
  <inkml:trace contextRef="#ctx0" brushRef="#br0" timeOffset="2.30718E6">6500 9697 2213 0,'0'0'79'0,"0"0"-15"0,0 0 10 0,0 0-8 15,0 0-6-15,0 0-13 0,0 0-26 16,0 0-11-16,0 0 2 0,0 0 0 0,148-39-3 16,-103 32 2-16,6 0-10 0,1 2-12 0,1-2-38 15,-2 1-110-15,-3-1-233 0,-11 1-483 0,-15 3-318 0</inkml:trace>
  <inkml:trace contextRef="#ctx0" brushRef="#br0" timeOffset="2.30814E6">7443 9284 813 0,'0'0'867'0,"0"0"-774"16,0 0 25-16,0 0 16 0,0 0 15 16,0 0 8-16,0 0-29 0,0 0-41 0,0 0-44 15,0 0-38-15,0 0-17 0,0 0 1 0,0 0 6 16,0 0 9-16,-28 6-1 0,36 23-2 0,-1 1 3 15,-3 3 1-15,3 0 2 0,-4 3-1 0,-1-1-3 16,-1-1 3-16,3 1 0 0,-4-3 4 16,0-2 0-16,0-3-2 0,0-2 2 0,-4-2-1 15,1-4 1-15,1-2 3 0,-5-5-2 0,5 1 3 16,-1-6 3-16,-2-2 4 0,3 1 6 0,1-4 11 16,-1-1 10-16,1-1 8 0,-3 0 5 15,2-3-7-15,0-5-6 0,-4-1-9 0,3-5-10 16,-3-4-11-16,3-3-8 0,0-5-4 0,-2-1-4 15,4-6 2-15,0 0-2 0,1-5-2 0,0 0 0 16,2-1-7-16,4 1 6 0,-1 1 3 16,2 2-1-16,3 2 4 0,-1-1-8 0,1 5-1 15,2 3-3-15,0 2 1 0,5 3-1 0,0 3-4 16,1 2 0-16,6 4-7 0,-2 0 1 0,4 4 4 16,0 2 2-16,3 2 7 0,0 1-5 15,-2 3 0-15,1 0-2 0,0 7-2 0,-7 4 1 16,-3 0-4-16,-6 4-1 0,-4 1-5 0,-5 3 1 15,-3 1 6-15,-3 1 4 0,-7 1 4 16,-5 1 0-16,-2 1 1 0,-7 0 0 0,2-3 2 0,-2 2 3 16,-2-1 0-16,3-1 1 0,-3 0-4 15,5-3 3-15,0-1 1 0,2-1 0 0,5-2 2 16,2-3-2-16,1 0-1 0,3-2 0 0,2-4 1 16,4-1 2-16,2-4 0 0,0 0 4 0,0 0 1 15,0 0 4-15,3 0 6 0,4-3 0 16,3-3-1-16,3-2-4 0,4 0-5 0,2-1-4 15,2 0 4-15,0 1-2 0,2 1 0 0,3 0-1 16,-2 2-4-16,4 1 0 0,-1 4 2 16,-1 0 0-16,3 0 2 0,0 8-4 0,0 0-2 15,0 3 0-15,-2 4 0 0,2 1 3 0,-3 3-1 16,-3 1 1-16,-3-1-3 0,-5 2 1 0,-1-1 2 16,-4 0-2-16,-6 0 1 0,-4-4-1 15,0 2-2-15,-12-2 0 0,-4-1 4 0,-5 0 2 16,-3 0 1-16,-8-1 1 0,-5-4-3 0,-3-1 0 15,-3-1 2-15,-1-3 1 0,-4-3 2 0,1-2-1 16,4 0-2-16,2-1-1 0,3-2 0 16,6-3-1-16,7-1-4 0,1 0-6 0,11-2-18 15,3-3-18-15,6 1-35 0,4-4-62 0,2-4-91 16,10-4-150-16,-1 5-277 0,-1 4-782 0</inkml:trace>
  <inkml:trace contextRef="#ctx0" brushRef="#br0" timeOffset="2.30851E6">8175 9060 1857 0,'0'0'294'0,"0"0"-87"15,0 0-32-15,0 0-18 0,0 0-14 0,0 0-21 16,0 0-40-16,0 0-33 0,0 0-29 0,0 0-20 16,0 0-7-16,0 0 3 0,0 0 1 15,0 0 2-15,11 29 1 0,-5-4-1 0,-3 3 4 16,-2 1 2-16,1 4 2 0,1 0-2 0,-3 2 0 15,0 4 1-15,0-1 0 0,0 0 5 0,-3-1-4 16,1-1-1-16,2-3-1 0,-2-1-1 0,-1-2 3 16,-1-3 1-16,3-2 0 0,-1-4-3 15,1-2-1-15,0-3-1 0,1-3 1 0,0-1 5 16,0-4-2-16,2-1 4 0,1 0 3 0,5-4 4 16,0 1 8-16,3-2 6 0,1 0 3 0,8-2-2 15,0 0-1-15,7 0-6 0,0-5-5 16,3-1 0-16,4-2-8 0,-1 0-3 0,-1 0-1 15,-1-2-5-15,-1 2 3 0,-1 0-1 0,-4-1 0 16,1 1-1-16,-4 0-4 0,-3 2-1 16,-1 3-3-16,-5-1 5 0,-1 3-7 0,-3 0-7 15,-6 1-17-15,1 0-32 0,-4 0-31 0,0 4-44 16,-1 1-45-16,-6 3-88 0,-1 2-197 0,-1-3-485 16,5-1-391-16</inkml:trace>
  <inkml:trace contextRef="#ctx0" brushRef="#br0" timeOffset="2.30888E6">9124 8976 2419 0,'0'0'97'0,"0"0"13"0,0 0 4 0,0 0-2 16,0 0 2-16,0 0-19 0,0 0-23 15,0 0-23-15,0 0-15 0,0 0-14 0,0 0-13 16,-115-73-5-16,103 85-4 0,-4 4 0 16,-1 4 1-16,-4 7 5 0,-2 5 1 0,0 2 0 15,-2 6 3-15,-1 0-4 0,4 0 5 0,0 2 2 16,2-2 2-16,3 1-2 0,2-2-4 0,5 0-1 16,2-3 1-16,2 2 2 0,6-5-1 0,4 1 0 15,6-3-3-15,3-2 0 0,6 0 3 0,4-3 0 16,3-2-1-16,4-1 1 0,2-4-4 15,4-1 2-15,1-5-1 0,-1-3 1 0,1-2-3 16,-3-4 2-16,1-1-1 0,-3-3-4 0,-2 0-1 16,-1-3-9-16,-5-2-16 0,-1-2-16 15,-7 0-26-15,-3-4-31 0,-4 0-43 0,-2-3-89 16,-6-3-214-16,-1 5-569 0,0 4-337 0</inkml:trace>
  <inkml:trace contextRef="#ctx0" brushRef="#br0" timeOffset="2.3091E6">8712 9455 2066 0,'0'0'205'0,"0"0"-32"0,0 0-15 16,0 0-4-16,0 0-9 0,0 0-35 16,0 0-37-16,0 0-24 0,0 0-13 0,0 0-1 15,0 0-1-15,0 0-5 0,128-22 0 0,-90 17-7 16,7-1-6-16,-4 1 1 0,-3-1-7 15,0 0-1-15,-7 0-5 0,-3 1-3 0,-6 0-1 16,-2 0-7-16,-8 1-30 0,2-1-71 0,-10 2-198 16,0 0-1109-16</inkml:trace>
  <inkml:trace contextRef="#ctx0" brushRef="#br0" timeOffset="2.39007E6">3754 11514 645 0,'0'0'323'0,"0"0"-178"16,0 0-48-16,0 0 43 0,0 0 45 0,0 0 37 0,0 0-13 15,0 0-48-15,0 0-40 16,0 0-29-16,0 0-18 0,0 0-12 0,-38-9-6 16,38 9-10-16,0 0-7 0,2 0-11 0,1 0-5 15,1 0-7-15,-1 0 9 0,4 0 15 0,2 0 10 16,5 0 14-16,4 0-4 0,0 0-4 0,7 0-3 16,3-3-4-16,0-1 0 0,5-1-3 0,2-1-3 15,-1 0-4-15,3 1-6 0,-5-1-2 16,-2 1-9-16,-4 1-5 0,-2-1-5 0,-3 2-4 15,-4-1 0-15,1 2-1 0,-6-1-2 0,0 1-3 16,-1 1-2-16,-3-1 2 0,-1 1 0 0,1 0 0 16,-3 0-2-16,0 0 0 0,-2 1-2 15,-1 0 2-15,-1 0 2 0,1 0-2 0,-2 0 3 16,0 0-5-16,0 0 2 0,0 0 0 0,0 0-2 16,0 0 0-16,0 0-7 0,0 0-5 0,0 0-7 15,0 0-11-15,0 0-18 0,-2 0-23 16,1 0-43-16,-1 0-75 0,0 0-96 0,0 0-203 15,1 0-472-15,-2 2-199 0</inkml:trace>
  <inkml:trace contextRef="#ctx0" brushRef="#br0" timeOffset="2.39099E6">5112 11123 918 0,'0'0'210'0,"0"0"-26"16,0 0-33-16,0 0-2 0,0 0 29 0,0 0 7 15,0 0-20-15,0 0-27 0,0 0-26 16,0 0-35-16,0 0-29 0,0 0-25 0,0 0-21 0,0 0-16 15,11-63-25-15,-11 68-27 0,0 2 19 16,3 4 17-16,-2 5 26 0,2 5 27 0,1 2-11 16,-1 5-9-16,-2 2-2 0,1-1 1 0,1 3-1 15,-2-1 6-15,2 0 1 0,-3-4-1 16,1-2-2-16,1-2-5 0,1-3-3 0,0-2 1 16,-2-4 3-16,0-1 2 0,2-2-1 0,-1-2 0 15,-1-3-1-15,-1-3 1 0,1 0 5 16,-1-3 12-16,0 0 27 0,0 0 31 0,0 0 27 15,0 0 16-15,0-3 11 0,0-1-15 0,0-2-41 16,0-5-25-16,-4-2-38 0,0-3-13 0,-3-2 11 16,3-4-3-16,-4-2 0 0,2-4-9 0,-1-2-4 15,-1-4-2-15,-2-3 2 0,-1-2 6 16,1-3 0-16,0-1 5 0,-1-1-7 0,2-2-3 16,1 0 1-16,2 2-5 0,1 1 5 0,2 4 6 15,1 3-2-15,2 5-3 0,0 3-4 0,7 2-7 16,1-1-3-16,2 5-1 0,5 3-4 0,-1 2-7 15,4 5 0-15,1 2-3 0,4 0 1 16,1 5 2-16,4 1-4 0,2 4 3 0,-2 0-4 16,2 8 1-16,-4 4-2 0,1 1 3 0,-5 5-1 15,-2 1 2-15,-7 2-1 0,-3 4-3 0,-2 0 12 16,-8 3 5-16,0 2 7 0,-5 3 1 16,-8 1-8-16,-1 1-4 0,-7 0 0 0,-6 2 5 15,-1-1 3-15,-4-1 8 0,-1 0 4 0,1-3 3 16,-4-2 8-16,4 0-3 0,1-4 5 0,2-1 4 15,5-4 3-15,3-5 7 0,3-1 1 16,6-7 1-16,5-2-4 0,5-2-2 0,2-3-8 16,0-1-9-16,0 0-5 0,1 0-15 15,4 0 16-15,4 0 10 0,3 0 13 0,3 1 12 0,5 0-9 16,4 1-5-16,2-1-1 0,4 0 1 16,1 1-4-16,0 1-2 0,4 0-7 0,0-1-6 15,-2 6 2-15,1 0-4 0,-1 1 2 16,-2 4 0-16,-3-1-3 0,1 3 0 0,-3-1-1 0,-1 4 4 15,-3 0-4-15,-6 1-6 0,1 0-6 0,-6 0-16 16,-2 1 0-16,-1-2-11 0,-3-1-12 16,0-1-31-16,-1-1-64 0,1-2-159 15,-2-3-407-15,-2-3-675 0</inkml:trace>
  <inkml:trace contextRef="#ctx0" brushRef="#br0" timeOffset="2.39136E6">5864 10860 2539 0,'0'0'17'0,"0"0"-7"16,0 0-18-16,0 0 17 0,0 0 23 16,0 0 5-16,0 0-13 0,0 0-13 0,0 0-13 15,0 0-4-15,0 0 3 0,0 0-1 16,-58 136 6-16,65-103 4 0,1 2 3 0,2 1 1 0,3 0 0 15,0 1 0-15,0-2-3 0,2-2-3 16,0-3-4-16,2-4 0 0,-3-1 2 0,1-4 5 0,0-3 6 16,-3-3-1-16,1-5 2 0,-2-3 4 15,-1-3 9-15,1-4 14 0,0 0 12 0,1-1 9 16,2-9-5 0,2-4-4-16,0-3-7 0,-1-4-11 0,1-3 0 0,-1-1-9 0,-3-3-5 15,-2 0-1-15,-2 0-9 0,-2-5 1 16,-2 1-5-16,-4-3-2 0,0-1-6 0,0 0-6 0,-7 0-1 15,2 3-6-15,-3 3 0 0,-2 6-5 16,1 4-11-16,3 7-21 0,0 5-25 0,-1 1-40 16,3 7-65-16,-2 0-85 0,4 0-155 0,1 6-312 15,0-3-621-15</inkml:trace>
  <inkml:trace contextRef="#ctx0" brushRef="#br0" timeOffset="2.39199E6">6788 10776 2096 0,'0'0'154'15,"0"0"-60"-15,0 0 14 0,0 0 39 0,0 0 22 16,0 0 0-16,0 0-47 0,0 0-42 0,0 0-31 16,0 0-14-16,0 0-17 0,0 0-8 15,0 0-5-15,0 0-8 0,-124-72 1 0,104 96 0 16,-2 2 0-16,0 5-2 0,1 5 4 0,-1 3 2 15,-1 4 1-15,2 0 9 0,4 1-5 0,0 0-1 16,6-3 1-16,2-2-10 0,4-3 3 16,1-3 0-16,4-1 0 0,0-3 5 0,7 0-3 15,2-3 2-15,3 0-2 0,2-3 1 16,4-2 1-16,6-3 2 0,2-3 2 0,4-2-5 16,1-4 1-16,2-3-2 0,4-3-2 0,-1-1 3 15,1-2-3-15,1-3-1 0,-5-3-3 0,1-2-4 16,-1-2-7-16,-5-2-8 0,-2-1-8 0,-4-1-11 15,-4-1-3-15,-2 1-1 0,-8 0 1 0,-1 4-1 16,-5-1-11-16,-2 3-11 0,0 2-11 16,0 1-5-16,-2 1 2 0,-5 2 10 0,3 0 13 15,-3 0 16-15,1 1 13 16,-1 1 13-16,2 0 5 0,0 0 6 0,2 0 9 0,-2 0 7 0,4 0 8 16,-2 0 7-16,2 0 6 0,1 0 8 0,0 0 15 15,0 0 16-15,0 0 10 0,0-1 3 16,0-1-6-16,0-1-8 0,0-1-11 0,0 0-3 15,-1 0-4-15,-2 0-5 0,2-1-4 16,0 1-3-16,0 2 0 0,-1-1-3 0,1 0 1 0,-3 1-1 16,2-2-2-16,1 3 0 0,1 0-3 15,-1 1-2-15,0 0-7 0,0 0-9 0,1 0-5 16,-2 0-9-16,2 5-1 0,-2 2-2 0,-1 3 1 16,0 7 3-16,-3 2-1 0,3 4 6 15,-3 3-3-15,3 3 2 0,-2-2-1 0,2-1-3 16,2 0 1-16,0 0-1 0,-1-2 1 0,2-1 0 15,0-1-1-15,0-1-1 0,0-4-2 16,2 1-3-16,0-2-7 0,4-3-11 0,-2 0-19 16,4-5-28-16,0 0-34 0,0-3-59 0,2-3-108 15,-4-2-275-15,1 0-1074 0</inkml:trace>
  <inkml:trace contextRef="#ctx0" brushRef="#br0" timeOffset="2.39252E6">7344 10747 1875 0,'0'0'193'16,"0"0"-50"-16,0 0-2 0,0 0 19 0,0 0 20 0,0 0-4 16,0 0-33-16,0 0-36 0,0 0-23 0,0 0-20 15,0 0-14-15,0 0-7 0,0 0-10 16,0 0-8-16,-9-56-7 0,6 56-7 0,-4 0-6 15,1 3-3-15,-5 4-2 0,-1 3-4 0,-3 5 5 16,3 5-1-16,-5-1-1 0,4 6 3 16,-1 1-4-16,-1 4 2 0,4 0-1 0,-2 2 1 15,3 2 1-15,2 2 1 0,-1 0 2 0,5-1-5 16,-1 1 2-16,4-3 1 0,1-1-2 0,0-1 3 16,0-1-2-16,6-2 0 0,1-3-2 15,3-2 1-15,4-1 1 0,2-3-1 0,3-1 1 16,2-3-1-16,4-3-3 0,-1-4 5 0,0-2-1 15,2-4 2-15,-2-2 1 0,3-1-2 16,-4-6 1-16,3-3 3 0,-3-2 2 0,-2-4 1 16,1-1 1-16,-2-1-2 0,-1-2-3 0,-1 0 5 15,-6-1 0-15,0-1 2 0,-2 1 3 16,-2 2-5-16,-1 1 1 0,-4 6 1 0,-3 3 5 0,1 2 1 16,-1 4 0-16,0 3-3 0,0 0-9 0,-1 0-6 15,0 3-10-15,-1 4 2 0,-4 2 1 16,2 5 0-16,-3 5 5 0,-2 3 0 0,5 1 2 15,-2 1 1-15,4 1 1 0,1 1-3 0,1-1-4 16,0 1 4-16,0-4-2 0,3-1 3 0,4-2 3 16,1-2-8-16,-2-4-3 0,4 1-4 15,0-3-4-15,2-2-8 0,3-2-13 0,-2-1-24 16,3-5-41-16,-1-1-53 0,2 0-130 0,-5 0-440 0,-2-1-943 16</inkml:trace>
  <inkml:trace contextRef="#ctx0" brushRef="#br0" timeOffset="2.39281E6">8164 10631 2567 0,'0'0'99'0,"0"0"-6"0,0 0 9 16,0 0 5-16,0 0-2 0,0 0-28 15,0 0-22-15,0 0-13 0,-119 6-9 0,99 8-5 16,-1 5-9-16,0 4-2 0,1 5-4 0,-1 3-2 15,0 3 3-15,3 4 1 0,2 3-1 0,0 0-4 16,3 0-2-16,4 1-1 0,2-2 3 0,5-1 3 16,2-1-6-16,0-3-1 0,3-3-4 15,7-1-4-15,4-4 7 0,1-1 1 0,5-3 2 16,1-2-4-16,5-3-2 0,-2-3-1 0,5-2-3 16,0-5 6-16,1-2-10 0,-4-3-2 0,1-3-10 15,0 0-12-15,-3-3-4 0,2-4-17 16,-3-3-22-16,-3 0-36 0,-1-2-73 0,-5-2-112 15,-2 3-276-15,-4 5-945 0</inkml:trace>
  <inkml:trace contextRef="#ctx0" brushRef="#br0" timeOffset="2.39301E6">7950 11054 2090 0,'0'0'193'0,"0"0"-72"15,0 0-33-15,0 0 11 0,0 0 16 0,0 0 3 16,0 0-27-16,0 0-35 0,0 0-17 15,0 0 1-15,0 0 4 0,0 0 5 0,0 0-7 16,0 0-14-16,63 20-13 0,-22-27-8 0,-1-2 1 16,2 0-4-16,4-3-2 0,-4 1-10 0,0 0-14 15,-2 0-6-15,-5-1-19 0,1 1-38 16,-4-1-102-16,-10 3-280 0,-6 2-1093 0</inkml:trace>
  <inkml:trace contextRef="#ctx0" brushRef="#br0" timeOffset="2.39376E6">8736 10718 1879 0,'0'0'443'0,"0"0"-391"0,0 0-27 0,0 0 33 16,0 0 48-16,0 0 25 0,0 0-2 15,0 0-32-15,0 0-45 0,0 0-30 0,0 0-23 16,0 0-5-16,0 0 3 0,0 0 9 0,15 13 8 16,-13 13 2-16,0 4 5 0,0 5-4 0,4 1-3 15,-4 0-3-15,2 2-5 0,-1-2 3 16,0 0-1-16,-1-3 1 0,3-2-3 0,-2-1 1 16,-2-2 1-16,4-4-1 0,-2-3 1 0,-1-4-3 15,-1-2 0-15,0-4 1 0,2-4 0 0,-3-3 8 16,0-3 11-16,0-1 12 0,0 0 12 0,0 0 10 15,0 0 0-15,-4-3-9 0,2-5-9 0,-3-2-19 16,-1-6-9-16,-1 0-3 0,2-4 1 16,-2-3 2-16,-2-3-2 0,4-3 2 0,-2-3-6 15,0-1 3-15,2-3-1 0,-3-1-2 0,4-2 6 16,-2-2-7-16,2 0-2 0,-2 1-2 16,3 6-4-16,-4 0 11 0,5 9 2 0,0 3 2 15,1 4-4-15,-2 4 0 0,3 1-1 0,0 2-2 16,0 2 1-16,0 1-7 0,4 3-4 0,0 0-3 15,6 2-7-15,0 2 7 0,2 0 0 16,7 1 2-16,5 2 3 0,3 6-6 0,5 5 4 16,6-1-1-16,3 8 7 0,2-1-5 0,4 4-1 15,-1 1 0-15,0 4-5 0,2 1 7 16,-3 0 1-16,2 3 2 0,-6 3-1 0,-4 1-2 16,-4 1-3-16,-8 0-1 0,-5-2 4 0,-7-1-4 0,-7-2-1 15,-6-1-1-15,-3-2 0 0,-8-1 5 16,-8-2 1-16,-4-1 4 0,-5-3 0 0,-10-1 2 15,-2-3-1-15,-3 0-1 0,-5-2 4 0,-3-1-2 16,2-4 0-16,2-1 0 0,0-1-3 16,2-4 2-16,2-1 1 0,9-3-2 0,3-1-2 15,4 0-4-15,7-5-6 0,7-2-14 0,4-3-35 16,7-4-59-16,2-1-105 0,2 0-376 0,4 5-1126 0</inkml:trace>
  <inkml:trace contextRef="#ctx0" brushRef="#br0" timeOffset="2.49041E6">3862 13034 2265 0,'0'0'92'0,"0"0"-21"0,0 0 5 16,0 0 27-16,0 0 29 0,0 0 11 15,0 0-25-15,0 0-15 0,0 0-15 0,0 0-13 16,0 0-15-16,0 0-19 0,-49-40-14 0,49 40-11 16,0 0-9-16,1 0 0 0,0 0-5 0,1 0-3 15,-1 0-4-15,0 0-5 0,2 0-3 16,-1 0-2-16,2 0 8 0,6 0 2 0,3 0 6 16,5 0 8-16,6 0 1 0,6 0 7 0,3-3 1 15,6-1 1-15,-2 1-1 0,1-2-5 0,-6 3-5 16,-3-2-3-16,-7 2 0 0,-3 1 0 0,-1-2 1 15,-2 1 0-15,0 1-6 0,-4-1 2 16,0 2-1-16,-2-1 0 0,-2 1 2 0,1-2-2 16,-6 2-1-16,0 0-2 0,-1 0 0 0,-2 0 1 15,0 0 1-15,0 0-6 0,0 0-7 16,0 0-9-16,-1 0-17 0,-1 0-23 0,-1 0-32 0,2 0-44 16,-4 3-67-16,-1 2-165 0,1 0-467 15,1 0-750-15</inkml:trace>
  <inkml:trace contextRef="#ctx0" brushRef="#br0" timeOffset="2.49126E6">5524 12526 903 0,'0'0'622'0,"0"0"-458"15,0 0-63-15,0 0 0 0,0 0 20 0,0 0 15 16,0 0-17-16,0 0-27 0,0 0-16 16,0 0-16-16,0 0-13 0,-128-82-16 0,113 85-17 15,0 4-9-15,-1 4 0 0,-2 3-1 0,5 4-4 16,-5 2 2-16,6 4-2 0,-2 3 1 15,4 1 1-15,3 2-1 0,-1-1-2 0,6 1 1 16,2 0 3-16,0 2 4 0,0-1 4 0,7 0 0 16,0-4-2-16,2-1-4 0,3-4 0 0,3 1 4 15,-1-3 3-15,5-4 4 0,1 0-2 0,1-2-1 16,3-2 0-16,1-2 0 0,-1-2 3 16,4-4 0-16,-1-3 1 0,3-1-2 0,0-3 1 0,-1-6-1 15,1-2 0-15,1-4 0 0,0-4-2 16,3 0 0-16,-2-4-1 0,-1-2 1 0,0-1 2 15,-1-4-1-15,0-2 2 0,-2-4-2 0,-3 1 0 16,-1-1-1-16,-1 0-2 0,-7-1 1 16,-1 3 2-16,-5 2 4 0,-6 3 3 0,1 4 3 15,-5 2-1-15,0 5-5 0,-7 2-5 0,-1 4-7 16,0 1-8-16,-3 4-2 0,-2 2-5 0,1 1 0 16,-3 4-2-16,0 0-7 0,-3 4 0 15,0 6-4-15,1 3 1 0,-3 4 5 0,0 3 3 16,0 1 4-16,0 5 0 0,5 1 2 15,0 4-2-15,3 0 2 0,3 3 2 0,1-3 2 16,6 0 0-16,2-2-1 0,1-1 2 0,9-3 0 16,2-1 3-16,6-4 0 0,0-1 1 0,4-4 2 15,0-2-1-15,3-4 3 0,2-3 2 16,2-1-1-16,1-4 2 0,0-1-2 0,0-2 3 0,-3-4-2 16,-2-5 3-16,0-1 2 0,-7 0-1 15,0-5 4-15,-6-1-1 0,-1-1 1 0,-4-3 1 16,-4-2-7-16,-1-1-1 0,-2 1-5 0,-5-2-3 15,-3-2-6-15,-4 0 1 0,-2 1-5 0,-3 2-4 16,-1 0 3-16,-2 5-3 0,0 2-2 0,3 4 0 16,0 3-7-16,1 3-12 0,3 4-25 15,3 0-30-15,2 3-53 0,3 1-83 0,2 0-105 16,1 3-178-16,2 3-295 0,0-3-57 0</inkml:trace>
  <inkml:trace contextRef="#ctx0" brushRef="#br0" timeOffset="2.49188E6">6301 12446 2482 0,'0'0'122'0,"0"0"-54"15,0 0-47-15,0 0-7 0,0 0 1 0,0 0 9 16,0 0 1-16,0 0-3 0,0 0-11 0,0 0-6 16,0 0-6-16,0 0 2 0,0 0 5 0,0 0 4 15,15 80-2-15,-11-53-3 0,1 2 0 0,1-2-6 16,-2 4 3-16,-2-4 1 0,2 0 1 15,-1-2 4-15,-1-1 3 0,0-2 0 0,1-2-1 16,0-1 3-16,-1-4-2 0,-2-2-1 16,1-5 2-16,0-2-5 0,0-2 3 0,-1-3 12 15,3-1 19-15,-3 0 23 0,0 0 24 0,0 0 7 16,0-6-22-16,0-5-16 0,-3-4-32 0,1-4-17 16,0-4 1-16,-5-3-9 0,5-2 7 0,-3 1-1 15,0-1 2-15,3-1-1 16,-4-4-1-16,4 2-2 0,2-1-3 0,0 1 4 0,0 5-4 15,0 5-1-15,0 3 2 0,0 6-8 0,0 5-1 16,1 2-10-16,3 4-16 0,-1 1-10 16,0 1 2-16,4 6 6 0,3 2 9 0,0 4 13 15,0 3-2-15,1 2 2 0,1 5 6 0,-2 0-3 16,2-2 7-16,4 1 0 0,-4-1 2 0,1-3 3 16,3 0 0-16,-2-6 0 0,2-1 1 0,-1-4 3 15,2-1 0-15,-3-3 4 0,3-3 4 16,-3 0 0-16,2-6 5 0,-2-4-1 0,-1-1 1 15,2-3 1-15,-4-4-3 0,0 0-1 0,1-1-2 16,-1-1-2-16,-3 0-2 0,2-1-2 0,-2 1 1 16,-1 2-12-16,-3 2 8 0,4 2-2 15,-6 3-2-15,-1 5 6 0,0 2-6 0,0 3-6 16,-1 1-8-16,0 0-16 0,2 0-8 0,0 6 3 16,1 2 10-16,-1 4 8 0,4 4 13 15,-2 2 2-15,4 3-3 0,-1 1 9 0,-3 1-4 0,3 1 0 16,-2-1 0-16,3 0-3 0,0 1 2 15,0 0-1-15,0-2 2 0,0 0-7 0,1 1 4 16,0-2-5-16,0-2-14 0,0 0-23 0,-2-4-39 16,1-2-36-16,3-3-66 0,-2-3-107 15,0-4-148-15,1-3-130 0,0 0-155 0,-4-2-19 16,-3-2 697-16</inkml:trace>
  <inkml:trace contextRef="#ctx0" brushRef="#br0" timeOffset="2.49235E6">7001 12648 0 0,'0'0'61'0,"0"0"494"0,0 0-41 16,3-126-64-16,-4 95-76 0,-5 5-84 15,3 1-60-15,-4 4-53 0,4 6-41 0,-3 2-26 16,3 4-23-16,0 3-18 0,-1 3-20 16,3 3-20-16,1 0-24 0,0 0-20 0,-1 3-8 15,1 6 1-15,0 4 11 0,-2 4 9 0,-1 5 6 16,0 3 0-16,3 2-3 0,-1 1 3 0,1 2-1 16,0 0 1-16,0-2-2 0,1 0 1 15,2-2 2-15,0-2-3 0,-1-2 7 0,-1-1-5 16,1-3 1-16,2-2 0 0,-2-3-6 0,0-3 6 15,-2-4-2-15,0-2 7 0,0-3 15 0,0-1 19 16,0 0 25-16,0 0 13 0,0-1 3 0,0-7-25 16,0-2-21-16,0-5-22 0,0-3-14 0,-2-4 1 15,1-2-1-15,0-3 0 0,0 1 0 16,-2-5 0-16,3 4 0 0,0-5-2 0,0 1 6 16,0 0-4-16,0 1-1 0,6 1 0 0,2 2-8 15,-2 2 2-15,3 4-2 0,3 1-1 16,2 2-2-16,0 2 0 0,0 3-1 0,4 1-1 0,0 3 2 15,3 2-5-15,-1 4-3 0,2 2 3 16,1 1-2-16,0 1 2 0,-1 5 2 0,-2 4-1 16,-2 0 1-16,-4 2 1 0,-4 1 0 0,-1 2 0 15,-7-1 7-15,-2 2-3 0,0-1 3 16,-9 3 4-16,-2 1-8 0,-4-1 9 0,-9-1 0 16,0 3 0-16,-6-2 4 0,-1 0-1 0,-2-2 0 15,-1 0-3-15,2-2 1 0,3-1 0 16,3-3-1-16,4-1-1 0,4-2-5 0,2 0-8 15,6-1-16-15,6-1-31 0,2-2-35 0,2 2-38 16,0-2-41-16,5 2-64 0,6-3-155 0,2 0-481 16,-5 1-488-16</inkml:trace>
  <inkml:trace contextRef="#ctx0" brushRef="#br0" timeOffset="2.49282E6">7484 12353 2579 0,'0'0'110'0,"0"0"-59"0,0 0-18 16,0 0-2-16,0 0 29 0,0 0 27 0,0 0 14 16,0 0 8-16,0 0-29 0,0 0-32 15,0 0-29-15,0 0-27 0,0 0-7 0,0 0-1 0,19-12 5 16,-19 32 6-16,-2 3 7 0,-5 4 3 0,3 1 1 16,-3 4 5-16,-2-3-2 15,-1 3-1-15,1-4-1 0,0 1-3 0,4-3-1 0,-3-1-1 16,4-4 0-16,-2-2 0 0,5-3 0 15,0-4-1-15,0-1-1 0,1-4 2 0,0-4-1 16,0-2 5-16,0 1 10 0,0-2 11 0,0 0 18 16,0-3 2-16,1-5-5 0,1-5-14 0,1-5-17 15,4-4-5-15,0-3-4 0,-2-6 1 0,3 2 1 16,0-3 0-16,0-2 0 0,0 0-3 16,1-1-1-16,1 1 0 0,2-1 0 0,1 4-1 15,-1 2 2-15,-1 7 1 0,0 3-4 0,-1 5 6 16,-1 4-6-16,-3 5-1 0,1 3-4 15,2 2-6-15,-1 0 3 0,0 4 0 0,-1 7 1 16,4 3 4-16,1 3 1 0,-2 4 3 0,1 2 0 16,-1 2 6-16,0 2-4 0,2-1 2 0,0 0 3 15,0 0-7-15,3-1 4 0,-1-2-4 16,-1 0 0-16,4-2 5 0,-4 0-3 0,4-3 1 0,-5-1-1 16,0 0-2-16,-1-5 2 0,-2 1 0 15,-1-3-1-15,0 0-1 0,-4-4-9 16,1-1-22-16,-4-2-37 0,-1 2-56 0,0-1-83 15,-7 0-212-15,2 0-574 0,-1-1-632 0</inkml:trace>
  <inkml:trace contextRef="#ctx0" brushRef="#br0" timeOffset="2.49325E6">7364 12637 2096 0,'0'0'241'16,"0"0"-259"-16,0 0-40 0,0 0-5 0,0 0 13 15,0 0 53-15,0 0 23 0,126-71 10 16,-85 58 3-16,3-1-4 0,6 1-13 0,3-2-10 16,7 0-9-16,2-2-1 0,4-1-4 0,-3-2-5 15,1-2-4-15,-3 0-6 0,-3-4-7 16,-4-1 3-16,-1 1 3 0,-4 0 5 0,-1 1 9 16,-8 4 7-16,-8 3 3 0,-8 1 16 0,-6 3 25 15,-8 3 36-15,-4 2 26 0,-6 1 10 0,0 0-12 16,-7 2-29-16,-2 1-23 0,-3 1-22 15,-1 2-12-15,-5 2-6 0,-1 2-2 0,-3 7 5 16,0 1 1-16,-3 4 6 0,3 3 3 0,-1 4 1 16,-2 2 1-16,5 2-1 0,-1 2 3 0,1 2-4 15,4 1 0-15,-1-1 0 0,4 1-8 0,2-2 3 16,3 0-3-16,2-2-2 0,5-1 3 0,1 1-5 16,0-3 0-16,7-2-2 0,2 1-2 15,4-1 3-15,3-3 1 0,4-1-1 0,4-2-3 16,3-2 2-16,0-3 0 0,7-1 0 0,1-4 5 15,3-1-10-15,3-3-1 0,2-1-2 0,0-1-4 16,4-8 2-16,-5 1-3 0,-1-5-9 16,-1-1-14-16,-1-3-19 0,-6-2-34 0,2-3-38 15,-6-1-58-15,-3-1-149 0,-7 5-471 0,-8 5-837 0</inkml:trace>
  <inkml:trace contextRef="#ctx0" brushRef="#br0" timeOffset="2.4936E6">8533 12167 2356 0,'0'0'52'0,"0"0"-57"15,0 0-15-15,0 0 20 0,0 0 32 0,0 0 48 16,0 0 33-16,0 0 12 0,0 0-1 0,0 0-21 16,0 0-17-16,0 0-18 0,126-3-11 0,-93-1-2 15,0-1-2-15,5-1-1 0,-5-1-4 16,1 1-5-16,-1 0-6 0,-1 1-6 0,-7 1 1 15,0 0-4-15,-4 2-5 0,-6 1-5 0,-1 1-4 16,-4 0-2-16,-2 0-3 0,-2 1-2 16,1 3-3-16,-3 2-1 0,2 2 0 0,-2 2 0 15,3 6 3-15,-5 2-2 0,4 2 2 0,-3 6-1 16,-2 1-3-16,1 3 5 0,2 4 0 0,-3-1 2 16,0 2 0-16,1-1-3 0,0-2-3 15,3 0 0-15,-1-1 6 0,1-2-5 0,0-1 1 16,1-2-2-16,-2 0-10 0,4-2 10 0,-2-3-1 15,0-2 0-15,1-2 0 0,-2-2-16 16,0-1-19-16,-1-1-31 0,-3-2-38 0,3-4-63 16,-1-1-135-16,-1-1-508 0,-2-3-890 0</inkml:trace>
  <inkml:trace contextRef="#ctx0" brushRef="#br0" timeOffset="2.49406E6">9602 12322 2707 0,'0'0'61'16,"0"0"-26"-16,0 0-25 0,0 0-14 15,0 0-2-15,0 0 10 0,0 0 3 0,0 0 6 16,0 0 0-16,0 0-4 0,118-52-2 0,-88 49-2 16,0 1 3-16,2-1-5 0,2 2-1 15,1 0-10-15,-2-2-29 0,0 2-84 0,-2-2-205 16,-7 0-549-16,-11 2-632 0</inkml:trace>
  <inkml:trace contextRef="#ctx0" brushRef="#br0" timeOffset="2.49444E6">10306 11988 2350 0,'0'0'163'15,"0"0"-59"-15,0 0-9 0,0 0-1 16,0 0 0-16,0 0-3 0,0 0-10 0,0 0-8 16,0 0-21-16,0 0-22 0,0 0-22 15,0 0-15-15,0 0 4 0,0 0-1 0,-17-5 6 16,17 21 2-16,0 4-1 0,-2 2-1 16,1 1 0-16,-2 0 0 0,1-1 2 0,0-1 0 0,0 0-1 15,0-3-1-15,-1-1 2 0,-1-4 0 16,3 0 1-16,-1-2 4 0,1-2-6 0,1-2-1 15,0-2 2-15,0-1 1 0,0-3 5 0,0 0 7 16,0-1 4-16,0 0 5 0,0 0 13 0,0 0 2 16,0 0 4-16,0 0-1 0,0 0-8 15,0 0-4-15,0-2-8 0,0 0-9 0,0-3-6 16,0 0-5-16,0-2-6 0,0 0-6 0,1-1-5 16,0 1-17-16,1-1-16 0,-1 0-24 15,5 2-32-15,-2-1-33 0,0 1-46 0,2 1-84 16,1 2-188-16,-4 0-482 0,1 1-473 0</inkml:trace>
  <inkml:trace contextRef="#ctx0" brushRef="#br0" timeOffset="2.49535E6">10218 11951 1443 0,'0'0'321'0,"0"0"-292"0,0 0-44 16,0 0 11-16,0 0 49 0,0 0 63 0,0 0 59 16,0 0 17-16,0 0-14 0,0 0-33 0,0 0-43 15,0 0-29-15,0 0-12 0,28-69-7 0,-28 69 0 16,0-2 2-16,0 2-4 0,0 0-4 15,0 0-6-15,0 0-8 0,0 0-5 0,0 0-2 16,0 0-6-16,0 0-3 0,0 0-3 0,0 0-2 16,0 0 3-16,0 0 0 0,0 0 0 15,0 0-2-15,0 0-1 0,0 0-3 0,0 0 0 0,0 0 2 16,0 0-4-16,0 0 0 0,0 0-6 16,0 0-2-16,0 0 1 0,1 2 1 0,0 1 2 15,-1 0 2-15,3 3 3 0,0 0-2 0,-1 3 2 16,0 1 3-16,2 1-3 0,0 2 3 15,-2 1-4-15,2 1-3 0,0 1 5 0,-1-1-3 16,0 1 5-16,1-1-1 0,-1-1-2 0,3 2 2 16,-2-5-1-16,3 1 3 0,-4-2 0 0,3-2 0 15,-2-1 0-15,2-1 0 0,-2-2 4 16,3-1 0-16,-3 0 2 0,-1-3 1 0,1 1-1 16,-3 0 2-16,0-1 1 0,0 0 5 0,-1 0 4 15,0 0 2-15,0 0-2 0,0 0-1 16,-1 0-2-16,-2 0-4 0,-3 0-5 0,-4 0-8 0,-1-2-9 15,-2 2-3-15,-8 0 1 0,-3 0 1 16,-3 0 1-16,-3 4-1 0,-1 1 2 0,-2 2-2 16,0 3 3-16,1 0 2 0,2-2-1 0,-1 2 2 15,0-1 0-15,2 1-2 0,5-1-1 16,3 2-1-16,2-2-1 0,3-1-2 0,5 0 2 16,4 0-2-16,3-2 1 0,2-1-1 0,1 0-1 15,1 0 3-15,1-1-2 0,4 1 3 0,3 1 0 16,7-2 6-16,0 1 2 0,9-2 1 15,3-1 1-15,4 1-2 0,5-3 1 0,-2 0-1 16,4 0 2-16,1 0 0 0,-4 0-3 0,2 0 0 16,-4 0-3-16,-4 0 1 0,-6 0 0 0,-3 0 0 15,-4 1-2-15,-6 0-2 0,-6 1 2 0,0 1-2 16,-3-2 0-16,-1 2 1 0,-4 1 1 16,-1 3 2-16,-5 2 2 0,-6 3 2 0,-2 2-2 15,-5 1 0-15,-4 0 1 0,0 2-3 0,-1-3 4 16,-1 1-3-16,5 0 1 0,-2-1 0 15,4 0-1-15,3 0-2 0,4-1 0 0,2-2 1 16,3 0-8-16,5-2 6 0,2 0 0 0,1 0-3 0,2-1 8 16,0 0-5-16,6 0 1 15,5 0 4-15,0-1 1 0,6-1 2 0,4-1-1 0,1-2 4 16,7-3-3-16,2 0 3 0,1 0-1 16,5-5-2-16,-1-2 4 0,2-1-5 0,1-1 0 15,0 0 0-15,-2 0-6 0,-1-1 1 0,-4 3-1 16,-2 0 1-16,-2 1-7 0,-5 1 2 0,0 0-7 15,-6-1-14-15,0 1-15 0,-4 1-42 16,-1-1-60-16,-2 0-92 0,-1 1-211 0,-3 0-522 16,-2 2-463-16</inkml:trace>
  <inkml:trace contextRef="#ctx0" brushRef="#br0" timeOffset="2.49571E6">11043 11976 2326 0,'0'0'94'0,"0"0"-28"16,0 0-5-16,0 0 12 0,0 0 18 0,0 0 11 15,0 0-20-15,0 0-20 0,0 0-17 0,0 0-14 16,0 0-12-16,0 0-4 0,-117 32-2 0,110-14-2 16,0 5 5-16,3 1 1 0,2 2-1 15,1 0 4-15,0 2-5 0,1-2-1 16,0 0 3-16,0 1-3 0,1-2 3 0,2-2 1 0,1 0 2 15,3-2 1-15,0-1 4 0,2-3-1 16,-1 0 0-16,5-2 3 0,-1-1-3 0,0-3 4 16,4-1-1-16,0-3 0 0,1-2 1 0,2-1 1 15,0-2 1-15,3-2-4 0,0 0 2 0,1 0-8 16,-1-3-5-16,2-2-1 0,-2-1-7 0,-2-1 0 16,1 0-4-16,-1 1-2 0,-2-2 4 15,-1 1-4-15,-3 0 2 0,-1 1-5 0,-4 0-4 16,-2 0-10-16,-2 1-15 0,-1 0-20 0,-1 0-34 15,1 0-29-15,-3-3-42 0,3 2-58 16,-1 0-107-16,0 1-259 0,0 1-972 0</inkml:trace>
  <inkml:trace contextRef="#ctx0" brushRef="#br0" timeOffset="2.49592E6">11557 12017 1333 0,'0'0'703'0,"0"0"-499"0,0 0-71 15,0 0-2-15,0 0-1 0,0 0 0 0,0 0-27 16,0 0-36-16,0 0-28 0,0 0-21 0,0 0-5 0,0 0 0 16,0 0 3-16,0 0 8 15,-3 65-3-15,4-46-1 0,4-1-1 0,0 0-6 0,1 2-2 16,-2-2-3-16,1-4-1 0,-2 1-7 16,2-2 0-16,-2 0-7 0,3-3-25 0,-2-1-39 0,-1 1-68 15,1-4-129-15,-1-1-286 0,-3-2-1031 0</inkml:trace>
  <inkml:trace contextRef="#ctx0" brushRef="#br0" timeOffset="2.49606E6">11603 11691 994 0,'0'0'84'15,"0"0"-110"-15,0 0-147 0,0 0-42 0,0 0-47 16,0 0-36-16,0 0 194 0,0 0 104 0</inkml:trace>
  <inkml:trace contextRef="#ctx0" brushRef="#br0" timeOffset="2.49648E6">12017 11991 962 0,'0'0'412'16,"0"0"-215"-16,0 0-37 0,0 0 10 15,0 0 30-15,0 0 19 0,0 0-27 0,0 0-53 16,0 0-36-16,0 0-28 0,0 0-19 0,0 0-12 15,0 0-11-15,0 0-6 0,-49-94-7 0,37 94-3 16,-1 0-6-16,-2 7-4 0,2 3-1 16,-5 2-9-16,3 6 6 0,-2 3-1 0,2 4 1 15,-1 2 3-15,3 4 0 0,1-1 1 0,3 0-2 16,3-2 3-16,3 0-4 0,2-5-1 16,1-1 3-16,0-1-4 0,5-2 6 0,1-3 3 15,3-1 0-15,1-2 6 0,2-4 5 0,1-1 7 16,3-2 6-16,1-4 12 0,2-2-4 0,2 0-3 15,4-3 0-15,-1-4-10 0,0-2 1 16,-1-1-2-16,0-2 0 0,-2-1-1 0,-4 0-1 16,1 2 3-16,-5 0-4 0,-1 0 2 0,-1 3-6 15,-5 1-3-15,-2 2 1 0,-1 1-7 0,-1 4 3 16,-1 0-5-16,-1 0-6 0,0 0-2 0,0 0-7 16,0 8-1-16,0 4 1 0,-3 6 3 0,1 1 1 15,1 6 0-15,-2 0 2 0,2 3-6 0,0-2 4 16,1 2 0-16,0-1-4 0,0-2 8 15,2 1-3-15,3 0 0 0,4-1-1 0,-2 0-3 16,1-2-3-16,-1-3-18 0,0-4-26 0,1-1-47 16,-4-4-78-16,2 0-147 0,-3-5-761 15,-1-3-635-15</inkml:trace>
  <inkml:trace contextRef="#ctx0" brushRef="#br0" timeOffset="2.49718E6">12538 11819 1271 0,'0'0'228'0,"0"0"-56"0,0 0-57 16,0 0 7-16,0 0 28 0,0 0 13 15,0 0-12-15,0 0-20 0,0 0-33 0,0 0-28 16,0 0-27-16,0 0-36 0,-17-89-21 0,16 96-10 16,1 3 3-16,0 9 10 0,-3 4 14 0,2 5 0 15,1 6 3-15,0 3 0 0,0 1-3 16,0 2 2-16,5 1-3 0,0 0 0 0,0-1 3 16,0-3 1-16,-1 0 1 0,1-5 0 0,-3-2-7 15,4-3-8-15,-3 0-19 0,2-4-40 0,0-3-68 16,-3-4-117-16,3-3-176 0,-2-6-355 0,-1-2-223 15</inkml:trace>
  <inkml:trace contextRef="#ctx0" brushRef="#br0" timeOffset="2.49752E6">12400 12146 1675 0,'0'0'96'0,"0"0"-31"16,0 0-5-16,0 0 24 0,0 0 26 0,0 0-3 15,0 0-21-15,0 0-28 0,0 0-18 16,0 0-10-16,0 0-9 0,0 0-1 0,75-118-3 16,-42 100-2-16,4 1-1 0,3-2-6 0,-1 4-2 15,-1 0-4-15,-2 1 2 0,-4 3-1 16,-3-1 3-16,-4 3 1 0,-6 0 1 0,-2 2 9 16,-5 3 7-16,-3 0 5 0,-3 3-2 0,-2 1-10 15,-2 0-10-15,0 0-6 0,0 3 4 0,2 4 8 16,-3 1 6-16,1 1 5 0,1 5-2 0,1-2 2 15,-2 5-3-15,2 0-2 0,0 3-1 16,0-1-4-16,2 3-4 0,-3 1 1 0,4-1-3 16,-2 0 0-16,0-2 2 0,1-1-2 0,-1-2 1 15,1 1 1-15,-1-3-2 0,0-2-6 0,-1 0-13 16,0-1-44-16,1 0-81 0,-3-2-159 16,-2-4-355-16,0-1-897 0</inkml:trace>
  <inkml:trace contextRef="#ctx0" brushRef="#br0" timeOffset="2.49785E6">12983 11826 2067 0,'0'0'66'0,"0"0"-17"16,0 0-13-16,0 0 27 0,0 0 41 0,0 0 21 15,0 0-5-15,81-126-25 0,-65 116-30 0,0 2-23 16,5-3-18-16,2 5-10 0,1-1-7 0,-1 2-3 15,1 1-2-15,0 2 0 0,-4 2 2 0,-3 0-6 16,-2 0-2-16,-3 0-4 0,-3 0-4 16,0 5 2-16,-5-2-1 0,1 3 0 0,-3 1 1 15,-2 1 0-15,0 3 1 0,0 1 2 0,0 1 3 16,0 1-1-16,-1 2 2 0,-2 0-1 16,0 4 0-16,0-1 4 0,2 3 1 0,-1 0 3 15,0 2 0-15,2 0 1 0,0 1 0 0,0-2 2 16,2 2 1-16,1 1 0 0,2 0 1 0,0-1-2 15,-2 0-2-15,2-4 1 0,-3-1-2 16,1 0-7-16,0-2-23 0,-1 0-53 0,-2-1-95 16,1-2-168-16,-1-3-344 0,0-5-816 0</inkml:trace>
  <inkml:trace contextRef="#ctx0" brushRef="#br0" timeOffset="2.49804E6">13445 12164 2025 0,'0'0'121'16,"0"0"-32"-16,0 0-22 0,0 0 24 16,0 0 32-16,0 0 14 0,0 0-15 0,0 0-29 15,0 0-30-15,0 0-36 0,0 0-30 0,0 0-23 16,0 0-11-16,0 0-2 0,5-3-14 0,-2 7-55 16,2 1-165-16,-3 0-479 15,-2-2-797-15</inkml:trace>
  <inkml:trace contextRef="#ctx0" brushRef="#br0" timeOffset="2.49841E6">11085 12793 2588 0,'0'0'185'0,"0"0"-155"16,0 0-16-16,0 0 3 0,0 0 13 15,0 0-5-15,0 0-3 0,0 0-8 0,0 0-9 16,0 0 7-16,0 0 14 0,161-113 7 0,-72 94 2 16,14 1 7-16,9-3-8 0,8 2-2 15,8-2-6-15,5 1-5 0,6 2-6 0,4 1-2 16,3 1 1-16,-1 1-3 0,-2 2 9 0,-4 1 0 15,-2 1-1-15,-6 3 7 0,-5 0-11 0,-9 2-4 16,-10 0-3-16,-10 3-6 0,-8-1-1 16,-13 2-2-16,-9 1 2 0,-14 1-6 0,-12 0 2 15,-11 0-9-15,-10 0-16 0,-12 0-16 0,-8 0-21 16,-8 0-10-16,-12 0-9 0,-9 0-20 16,-8 0-41-16,-10 1-109 0,-7 4-196 0,8-1-403 15,15-3-391-15</inkml:trace>
  <inkml:trace contextRef="#ctx0" brushRef="#br0" timeOffset="2.49867E6">11357 12846 1293 0,'0'0'899'0,"0"0"-835"0,0 0-35 15,0 0-27-15,0 0-4 0,0 0 24 16,142-31 11-16,-66 14 12 0,11-2 17 0,10-2 14 15,9 0 7-15,10 1 1 0,7 1-12 0,5 1-13 16,4 2-7-16,2 0-12 0,0 3-5 16,-3-1-3-16,-2 2-8 0,-7 3-2 0,-5 2-5 15,-7 3-6-15,-11 1-5 0,-9 3-3 0,-9 0-3 16,-10 0-2-16,-10 0-4 0,-11 0-12 0,-11 0-12 16,-13 0-24-16,-8 0-43 0,-8 0-56 0,-9 1-61 15,-2 1-80-15,-10 0-184 0,0-1-342 0,1 1-77 0</inkml:trace>
  <inkml:trace contextRef="#ctx0" brushRef="#br0" timeOffset="2.58525E6">9608 11029 915 0,'0'0'329'0,"0"0"-171"0,0 0 23 15,0 0 29-15,0 0 5 0,0 0 14 16,0 0-43-16,0 0-25 0,0 0-17 15,0 0-30-15,0 0-23 0,0 0-20 0,-29-56-12 16,29 54-7-16,4-1-3 0,-1 0-12 0,0 0-6 16,6-1-6-16,-1 0-3 0,2-1 0 0,3 2-2 15,3-2-1-15,4-1-2 0,2 0 3 0,0 0-1 16,5 0-1-16,-1 1 0 0,0-1-6 16,-2 3-3-16,-4-2-1 0,0 3-1 0,0-2-1 15,-6 3-1-15,-1 0-3 0,-2-2-3 0,-2 3 2 16,-5-1 2-16,2 1-2 0,-2 0 1 0,-3 0-2 15,-1 0-4-15,0 0 3 0,0 0-3 16,0 0 0-16,0 0-3 0,0 0-10 0,0 0-12 16,0-1-21-16,0 0-27 0,0 0-33 0,0-1-39 15,1 0-67-15,6-1-133 0,-3 2-287 16,1 0-846-16</inkml:trace>
  <inkml:trace contextRef="#ctx0" brushRef="#br0" timeOffset="2.58583E6">10136 10646 949 0,'0'0'623'0,"0"0"-413"0,0 0 7 15,0 0 2-15,0 0-8 0,0 0-12 0,0 0-44 0,0 0-43 16,0 0-41-16,0 0-37 0,0 0-29 0,0 0-16 16,0 0 1-16,0 0 4 0,-13-2 8 15,13 23 10-15,1 4-6 0,0 3 0 0,0 4-3 16,2-1-3-16,0 3 4 0,-1 1 2 0,0-1-1 15,2 1 0-15,0-1 0 0,-1-2 0 16,4 0 1-16,-3-3 7 0,2-3-7 16,-3-2 1-16,2-1-3 0,-3-5-5 0,1-1 7 0,-3-4 1 15,4-4 1-15,-2-3-2 0,-2-1 3 0,1-4 6 16,-1 0 16-16,0-1 27 0,0 0 12 16,0-1 3-16,0-5-19 0,0-3-24 0,-3-6-13 15,-1-1-10-15,0-3 2 0,-2-4 1 0,0-1-4 16,0-3 1-16,-3 1-2 0,0-4 3 15,1-2-4-15,1-1 2 0,-2-3-4 0,1-2-4 16,2 0 7-16,0 0-3 0,0 2 2 0,3-1-3 16,0 7 0-16,1 1-1 0,1 4 1 0,1 1 7 15,0 6-7-15,0 4 2 0,0 3-6 0,1 1-2 16,2 5 3-16,0 0-2 0,1 1 0 0,2 3-2 16,1 0-4-16,2 1-2 0,4 0 2 15,2 0 6-15,3 5-3 0,2 3 0 0,7 2 0 16,-1 4-5-16,2 1 9 0,3 4-1 0,0 1 0 15,4 2 4-15,-3 2-5 0,-1 1 3 0,-1 1-2 16,-4 4 6-16,-4-1-3 0,-6 1-1 16,-2 0-2-16,-7 1-10 0,-2-1 8 0,-5 0 1 15,0 1 3-15,-9-2 5 0,-8 2-4 0,0-2-1 16,-6 0 1-16,-5-1 2 0,-2-2 0 16,-3-1-2-16,2-4 3 0,-1-2-7 0,3-3 7 15,1-5 2-15,5-2-1 0,3-2-1 0,5-1-13 16,5-3-19-16,4-2-26 0,4-1-37 0,2-3-93 15,2-5-170-15,4 1-475 0,-2 1-793 0</inkml:trace>
  <inkml:trace contextRef="#ctx0" brushRef="#br0" timeOffset="2.58616E6">10698 10521 2287 0,'0'0'117'0,"0"0"-93"0,0 0 20 0,0 0 24 15,0 0 21-15,0 0 1 0,0 0-29 0,0 0-23 16,0 0-10-16,0 0 3 0,0 0 6 16,0 0 2-16,0 0-8 0,-33 142-2 0,33-106-5 15,2 1-3-15,5 0 1 0,0 0-7 0,1-1-6 16,4-1 1-16,3 1 0 0,3-4 1 16,1-2 2-16,4-4-2 0,2-1-1 0,2-4 0 0,-1-3 0 15,1-4 3-15,-1-3 3 16,-2-5-1-16,1-3 2 0,-4-3 3 0,0-2 3 15,0-7 5-15,-3-5-1 0,0-6-1 0,0 1-5 0,-4-6-2 16,-3-2-2-16,0-2-3 0,-5 0 4 16,-2-2-10-16,-2-2-1 0,-2-2-4 0,0 1-5 15,-2-1 4-15,-3 0-6 0,1 2 1 0,-2 2-14 16,0 4-7-16,-1 2-10 0,3 6-18 0,0 4-20 16,2 4-46-16,1 6-73 0,1 3-121 15,0 2-195-15,0 0-338 0,3 0-457 0</inkml:trace>
  <inkml:trace contextRef="#ctx0" brushRef="#br0" timeOffset="2.58684E6">11357 10543 1707 0,'0'0'633'0,"0"0"-490"16,0 0 13-16,0 0-5 0,0 0-8 0,0 0-4 15,0 0-36-15,0 0-27 0,0 0-35 16,0 0-25-16,0 0-15 0,0 0-5 0,0 0 7 15,0 0 1-15,-2 31 4 0,2-8-1 0,0 5 0 16,3 1 2-16,1 1-1 0,1 1 1 16,-1 0-1-16,2-1-2 0,0 1-2 0,-1 0-5 15,0-1 6-15,-2-1-1 0,3-1 2 0,-3-4 1 16,-1-2-3-16,0-2-1 0,2-4 0 16,-3 0 2-16,0-5-2 0,0-3 0 0,1-1 2 0,-2-4 2 15,0-1 10-15,0-1 10 0,0-1 15 0,0 0 11 16,0-2 1-16,-2-5-9 0,-1-2-15 15,-3-4-11-15,-2-5-11 0,-1-2-3 0,2-1-2 16,-4-3-1-16,2-3 1 0,-1-1 0 0,0-1 3 16,1-4-1-16,2 0-4 0,-1-4 0 15,2-4 0-15,4-1 2 0,1-3-2 0,1-3-2 16,3-2-3-16,6 3 0 0,1 3 0 0,2 4 3 16,3 4 1-16,1 6-4 0,3 5-2 0,1 2-2 15,4 6-2-15,-2 1 2 0,4 3-1 16,-2 4-3-16,2 2 0 0,-2 3-2 0,-1 2 4 15,1 2 4-15,0 0 1 0,-4 4 1 0,1 3-2 16,0 1-1-16,-4 4-1 0,-1 0 3 16,-2 4 0-16,-1-1-2 0,-6 2 0 0,-3 2-4 15,-3 0 3-15,-1 2 1 0,-4 0 2 0,-6 1 1 16,-4 1-2-16,-4 1 2 0,-3 1-1 0,-3 0 5 16,1 0 0-16,-1 0-1 0,0-2 2 15,2 0-5-15,2-1 3 0,4-2 1 0,0 0 1 16,3-2 1-16,3 0-4 0,1-1 1 0,3 2-1 0,4-1 4 15,2-1-1-15,0 0 0 0,2 1 2 16,6-1 0-16,3-1 6 0,3 1 4 0,3-1 3 16,2 0 2-16,4 1-3 0,5-2-3 0,-1 1-5 15,3-2 2-15,2-1 0 0,1-1 1 16,-1-1 1-16,2 1-5 0,-3-2-1 16,0 1-3-16,-2-1 0 0,-3-1 1 0,-4 0-2 0,-3-3-2 15,-3 0-1-15,-3 1-1 0,-2-3-3 0,-5 0-2 16,-2-2-6-16,-2-1-15 0,-1 1-10 15,-1-1-23-15,0-1-21 0,0 0-33 0,0 0-59 16,0-4-131-16,-1 1-423 0,1 0-921 0</inkml:trace>
  <inkml:trace contextRef="#ctx0" brushRef="#br0" timeOffset="2.58738E6">12181 10308 2252 0,'0'0'459'0,"0"0"-389"0,0 0 18 15,0 0 15-15,0 0 14 0,0 0 11 16,0 0-16-16,0 0-21 0,0 0-21 0,0 0-20 16,0 0-17-16,0 0-9 0,0 0-8 15,0 0-6-15,-5-39-6 0,5 41-3 0,0 2 0 0,0 3 0 16,0 4 2-16,0 4-3 0,0 6 2 15,0 5 0-15,-6 4 0 0,0 3 4 16,-3 3-3-16,-1 0 0 0,1 4 0 0,0 1-2 0,-2-1 2 16,3-2 3-16,-1-2 0 0,0-3 0 0,2-1-2 15,2-6-2-15,1-2-1 0,0-3 4 16,2-4-2-16,0-3-1 0,0-2 0 0,-1-5-1 16,2-2 4-16,1 0 3 0,0-3 5 0,0-2 2 15,0 0 6-15,0 0 5 0,0 0 3 16,0 0 8-16,0-4-6 0,0-1-6 0,0-3-8 0,0-3-10 15,0-2-2-15,4-4 1 0,0-1-1 16,-1-4-2-16,4-1-1 0,0-1-1 0,2-4-2 16,0-1 4-16,-1-3-3 0,3-1-1 0,1-3 0 15,-1-2 0-15,1 1 2 0,-2 3 2 0,-1 2 2 16,0 1-3-16,-4 6 1 16,-2 4-3-16,0 3-2 0,-3 3 3 0,1 4-1 0,-1 0-1 15,0 4 0-15,0 3-2 0,0 2 3 0,0 1 1 16,0 0 1-16,0 1-2 0,0 0-4 0,0 0-1 15,0 0-2-15,0 0 4 0,0 0-3 16,0 0 0-16,0 0 2 0,0 0-4 16,0 0 1-16,0 0-2 0,0 0-4 0,0-2-6 15,0 1-11-15,0 1-20 0,0 0-34 0,0 0-39 0,0 0-77 16,0 0-234-16,0 0-1316 0</inkml:trace>
  <inkml:trace contextRef="#ctx0" brushRef="#br0" timeOffset="2.58828E6">12145 10442 0 0,'0'0'0'16,"0"0"255"-16,0 0-23 0,0 0-1 0,0 0-12 16,0 0-11-16,0 0-1 0,-45-134-22 0,44 118-24 15,1-2-27-15,0 2-25 0,0 2-10 16,0 1-13-16,2 2-4 0,3 2-5 0,-2-1 1 16,2 3 1-16,1 2-6 0,-1 0-8 0,0 3-16 15,3 1-16-15,-1 1-12 0,4 3-5 0,0 6-1 16,1 5 2-16,4 7 5 0,-1 3 0 15,1 5 2-15,-1 2-3 0,4 4-3 0,0 0-3 16,-2 2 2-16,0 0 0 0,1 1-4 0,-1-1 3 16,-2 2-4-16,4-2-1 0,-6-2 4 0,5-1-4 15,-6-3 0-15,2 0-4 0,-3-4-2 16,-1 1-6-16,-4-4-8 0,1 0-19 0,-5-4-44 16,-1-1-68-16,-1-1-118 0,0-5-275 0,0-5-990 0</inkml:trace>
  <inkml:trace contextRef="#ctx0" brushRef="#br0" timeOffset="2.58918E6">11891 10730 1810 0,'0'0'541'0,"0"0"-520"15,0 0-11-15,0 0 3 0,0 0 25 0,0 0 24 16,0 0 8-16,0 0-7 0,0 0-20 15,0 0-13-15,0 0-4 0,0 0 4 0,0 0 0 16,0 0-5-16,132-63-2 0,-72 45-4 0,3 0-1 16,3-3-4-16,-1-2-2 0,-2 1-2 0,-5-1-2 15,-6 0 5-15,-5 1-2 0,-7 1 1 16,-5 1 4-16,-8 1 3 0,-7 2 10 0,-6 1 9 0,-8 1 6 16,-1 1 3-16,-5 1 0 0,-3 2-6 15,-4 0-6-15,-1 1-2 0,-4 1-9 0,-1 2-4 16,0 0-3-16,1 1-3 0,1 3 1 15,1 1-1-15,1 2-3 0,3 0-4 0,2 0-7 16,0 3-1-16,2 6-5 0,-2 6 4 0,4 2-2 16,0 5 1-16,0 4 1 0,0 3-2 0,5 1 4 15,0 3 1-15,4 0 1 0,-1 2-1 0,0 0-1 16,0-3 0-16,0-3-1 0,2 1 2 0,-1-5-1 16,-3-1 0-16,0-1 1 0,2-6-3 15,-4-1 5-15,2-2-1 0,-4-4 1 0,0-2 0 16,0-5-1-16,-2 0 1 0,0-2 4 0,0-1 12 15,0 0 10-15,0 0 14 0,0 0 12 16,-2-3-10-16,-2-5-6 0,-4-3-13 0,-3-5-15 16,0-2-1-16,0-2-5 0,-3-5-1 0,1 1-1 15,1-2 3-15,2-4-4 0,0-3 1 0,0-1-1 16,2-3-5-16,4-2 4 0,-2 1 2 0,3-1-3 16,3 1 2-16,0 3-3 15,3 3-7-15,4 5 0 0,3 3 1 0,2 3-4 0,2 5 2 16,2 0-2-16,3 4-6 0,1 2 3 0,4 4 4 15,2 2 0-15,-2 2 4 0,4 2-1 16,-5 2-5-16,2 7-1 0,-3 4 3 0,-4 2-5 16,-2 3 5-16,0 4 1 0,-5 1-7 15,-4 2 8-15,-3 3-5 0,-4 0-1 0,0 0 2 16,-4 0-2-16,-6-1 2 0,-2 1 2 0,-3 0 3 16,-5-3 2-16,0-2 4 0,0 1 2 0,-2-4-1 15,-1-3 3-15,-1-1-1 0,3-4 1 0,0-3 2 16,1-3 0-16,5-1 0 0,2-3 2 0,2-1 5 15,5-1 0-15,1 0 5 0,3 0 1 0,2-3-5 16,0-1 0-16,1-2-10 0,8 1-8 16,1-4 0-16,7-1-6 0,3 1 3 0,4 0 0 15,1 1 2-15,2 1-1 0,1 2 3 16,-1 3 2-16,-1 2-3 0,1 0 7 0,-3 6-4 0,1 3 0 16,-2 1 1-16,-6 2-7 0,0 1 4 15,-4 1 0-15,-4 1 1 0,-2 2 2 0,-7-1 0 0,0 1 3 16,-1 3-2-16,-9-2 4 0,-5 1-2 15,-4 1 2-15,-2 0 1 0,-5-1-2 16,-3 0 1-16,-1-4-1 0,-1 1 0 0,-1-4 1 16,1-1 1-16,0-4 4 0,3-1-4 0,5-2 6 15,3-4-5-15,1 0-5 0,5 0 2 16,3-4-11-16,4-5-4 0,1-1-13 0,4-3-21 0,2-3-19 16,4-3-24-16,7-5-28 0,6-3-37 0,5-3-50 15,4-2-94-15,5-5-156 0,0-3-236 16,-6 10-238-16,-8 8 478 0</inkml:trace>
  <inkml:trace contextRef="#ctx0" brushRef="#br0" timeOffset="2.58949E6">12930 10187 482 0,'0'0'596'16,"0"0"-123"-16,0 0-129 0,0 0-74 0,0 0-56 15,0 0-50-15,0 0-39 0,0 0-40 0,0 0-30 16,0 0-14-16,0 0-2 0,0 0 1 0,0 0 0 16,0 0 7-16,112-5-3 0,-107 35 0 15,2 4-4-15,-5 1-5 0,2 3-1 0,-1 0 2 16,-2 1-2-16,-1 1 0 0,0-1-1 0,0 1-5 15,0-2-4-15,1-2-1 0,0 0-9 16,1-4 1-16,0-3 1 0,3-2-4 0,1-1 6 16,0-4-5-16,3 0 1 0,2-2-2 0,1-4-2 15,2 1-1-15,-2-2-2 0,0-4 5 0,2 0-4 16,-1-4 4-16,-1 0 0 0,-1-2-2 0,3-1 8 16,0-3-3-16,-2 0 2 0,4-1-3 15,-2 0-3-15,2-1-3 0,0-3-1 0,3 0 2 16,0-2-9-16,1-1 6 0,-2 0 1 0,-1-1-6 15,2 1 8-15,-1 0-7 0,-4 1-5 0,1 0-2 16,-4 0-8-16,-2 0-14 0,-5 1-24 0,3-1-26 16,-5 1-40-16,3-2-44 0,-2 1-77 15,-1 2-212-15,-2 0-831 0</inkml:trace>
  <inkml:trace contextRef="#ctx0" brushRef="#br0" timeOffset="2.58989E6">13501 10199 2083 0,'0'0'101'0,"0"0"15"16,0 0 4-16,0 0 25 0,0 0 23 0,0 0-12 15,0 0-23-15,0 0-33 0,0 0-29 0,0 0-23 16,0 0-30-16,0 0-15 0,0 0-5 0,0 0-1 16,-19-19 4-16,13 39 10 0,-4 8 7 15,-1 5 0-15,-4 4 6 0,-1 4-2 0,-1 0 0 16,-1 2 10-16,2-2-5 0,2 2 1 0,-1-3-6 16,5-2-6-16,4-4-1 0,2-4-4 0,4-1 2 15,0-4-4-15,7 0 1 0,5-2 0 0,4-4-1 16,1 0 5-16,1-3-5 0,4-3 1 15,1-1-1-15,0-3-2 0,5-2 4 0,1-2-1 16,1-3 1-16,1-1-3 0,0-1-1 16,1-1-3-16,-3-3-3 0,-2-2 1 0,-2-2-10 15,-5-1-10-15,0 0-22 0,-7-2-26 0,1-1-29 16,-4-2-44-16,-5 1-82 0,-3-1-193 0,-2 3-576 16,0 4-641-16</inkml:trace>
  <inkml:trace contextRef="#ctx0" brushRef="#br0" timeOffset="2.59009E6">13317 10676 2374 0,'0'0'123'0,"0"0"-21"0,0 0-4 15,0 0 25-15,0 0 24 0,0 0 0 16,0 0-27-16,0 0-33 0,0 0-31 16,0 0-23-16,0 0-22 0,0 0-9 0,0 0 2 0,0 0 0 15,62-40 0-15,-17 28-3 0,4 1-1 16,5-1-1-16,1 2 0 0,-2-1-5 0,-2 4-24 15,-2-1-48-15,-7 5-82 0,-2-1-145 0,-11 3-412 16,-13 0-932-16</inkml:trace>
  <inkml:trace contextRef="#ctx0" brushRef="#br0" timeOffset="2.59022E6">14070 10578 2350 0,'0'0'376'0,"0"0"-353"16,0 0 7-16,0 0 10 0,0 0 5 15,0 0-1-15,0 0-21 0,0 0-35 0,0 0-59 16,0 0-158-16,0 0-673 0,0 0-689 0</inkml:trace>
  <inkml:trace contextRef="#ctx0" brushRef="#br0" timeOffset="2.66575E6">3681 14545 0 0,'0'0'0'0,"0"0"77"0,0 0 64 16,0 0 77-16,0 0 75 0,0 0 27 15,0 0-33-15,0 0-55 0,0 0-39 0,0 0-27 16,0 0-20-16,0 0-11 0,-3 2-25 15,3-2-23-15,0 0-19 0,0 1-15 0,0-1-12 0,0 0-11 16,1 0-8-16,3 0-12 0,0 0 11 0,2 0 16 16,7 0 14-16,3 0 16 0,5 0-4 15,1 0-9-15,5 0-9 0,2 0-11 0,-1 0-1 16,2 0-2-16,0 0-2 0,0-1-4 16,0 1-7-16,0 0-6 0,-1 0-1 0,-1 0 2 15,-4 0-5-15,1 0-1 0,-4 0-3 0,-2 1-5 16,-3-1 3-16,-2 0 1 0,-2 0-1 0,-4 2-2 15,-1-2 1-15,-1 1-1 0,-4-1 3 16,-1 0 7-16,-1 1 1 0,0-1 6 0,0 0 5 16,0 0 3-16,-2 1 1 0,-2-1-5 0,-3 0-5 15,-2 0-9-15,-2 0-6 0,-6 0-4 16,-3 0 2-16,0 0 3 0,-3 0-3 0,-3 0 2 0,0 2-4 16,0-2-2-16,-4 1 4 0,0 0 0 15,1 0 0-15,-1-1-1 0,1 1 1 16,-1 2-3-16,1-2 2 0,-1 1 4 0,3 1-3 0,2-2 2 15,3 0-1-15,4 0-2 0,1 0 5 16,4 0 0-16,3-1 0 0,0 2-1 0,3-2-1 16,2 0 0-16,1 0 1 0,3 0 1 0,1 1-2 15,0-1-1-15,0 0-6 0,0 0-5 16,1 0-2-16,2 0-6 0,1 0 5 0,3 0 5 16,4 0 5-16,3 0 7 0,5 0 2 0,4 0 1 15,4-3-2-15,2 0 1 0,2 1-2 0,2-2-3 16,-1 1 5-16,3-1-1 0,1 0 1 0,1 1 1 15,-1 0-2-15,2 0-2 0,-3 1-1 16,-3 0 1-16,-6 1-3 0,-2-2 0 0,-7 3-6 16,-3 0-8-16,-5 0-11 0,-4 0-23 0,-1 0-54 15,-2 0-116-15,-2 0-248 0,0 0-1186 0</inkml:trace>
  <inkml:trace contextRef="#ctx0" brushRef="#br0" timeOffset="2.68288E6">5180 14187 580 0,'0'0'576'0,"0"0"-530"0,0 0-40 16,0 0 7-16,0 0 18 0,0 0 29 16,55-116 12-16,-49 104 21 0,1-1-1 0,-3 3-2 15,0-1-10-15,-1 2-13 0,-1 1 1 0,-1 0-2 16,1 1 12-16,-1 1 3 0,-1 3 4 15,1 1-4-15,-1 0-13 0,0 2-17 0,0 0-25 16,0 0-19-16,0 2-26 0,0 2-10 0,0 6 14 16,-2 2 15-16,-1 5 26 0,1 5 9 0,-1 4-4 15,1 2-7-15,-2 1-5 0,3 4 0 16,0-1 2-16,1 3 1 0,-1 0 0 0,1 0-3 16,0-2 0-16,-2-2-1 0,2-2-2 0,0-2-2 15,-1 0-1-15,1-3 1 0,-1-1-2 0,1-2 3 16,0-3-1-16,0-3 0 0,-2-1-2 15,2-4-1-15,0-3 1 0,0-2 3 0,0-3 12 16,0-2 19-16,0 0 22 0,0 0 24 16,0 0 14-16,0 0 3 0,0-5-21 0,-1-5-28 15,-1-3-25-15,-4-3-26 0,3-6 0 0,-4-1 0 16,0-1 4-16,0-4 0 0,-2-1-4 0,0-3-2 16,1-1-4-16,0-3 7 0,2-2-1 0,-1 0-2 15,2-3-2-15,-1 4-8 0,3 1 3 0,-2 1 0 16,2 5 3-16,1 3 3 0,2 7-7 0,0 3 1 15,0 3-3-15,0 4-1 0,0 2 0 16,1 2-3-16,5 3-4 0,0 0-4 0,5-1 1 16,4 2 1-16,3 0 5 0,3-1 1 0,5 3-2 15,4 0 2-15,3 0-1 0,1 3 0 16,-2 3 0-16,1 2 1 0,-2 2-2 0,-1 1-7 16,-3 3 1-16,-4-1-5 0,-3 2 1 0,-8 0 3 15,-3 0-3-15,-1 2 3 0,-7-1-1 0,-1 1 3 16,-4 1 5-16,-7 1 5 0,-4 0 0 15,-6 0 2-15,-7 2 0 0,0-2 0 0,-5 1 3 16,0-2 2-16,-1 1-2 0,-2-2 0 0,4-2-1 16,-1-1-7-16,6-1-3 0,2-3-14 15,7-1-22-15,3-2-43 0,8-1-74 0,4-2-133 16,3-1-275-16,0 0-1003 0</inkml:trace>
  <inkml:trace contextRef="#ctx0" brushRef="#br0" timeOffset="2.68357E6">5953 14198 391 0,'0'0'125'15,"0"0"-31"-15,0 0 46 0,8-151 62 0,-7 120 56 16,-1 6 20-16,0 2-22 0,0 3-36 0,0 5-37 15,0 3-36-15,0 2-36 0,0 4-27 0,0 2-20 16,0 3-14-16,0 1-17 0,0 0-26 16,0 2-9-16,-1 7-1 0,0 6 8 0,-4 6 16 15,0 7 4-15,-2 3-3 0,2 4-7 0,-4 3-1 16,-1 2-3-16,0-2 3 0,1 0 9 16,-2 1-5-16,-1-2 1 0,-2-1 2 0,-1-2-8 15,1-6 7-15,0-1 1 0,2-3-1 0,-1-3 0 16,2-4-5-16,3-2-1 0,-1-4 2 0,4-1 6 15,1-4-2-15,3-3 8 0,0-1 7 16,1-2 10-16,0 0 11 0,0 0 8 0,0 0 4 16,0-5-12-16,0-5-10 0,1-3-21 0,-1-5-13 15,3-4-4-15,0-2-5 0,1-6 3 16,1-1-4-16,1-2-4 0,-1-4 5 0,0-1 1 16,2 0 0-16,-3 0-1 0,3 0 1 0,-4 6-3 15,1 2 2-15,0 1 6 0,-2 8-11 0,2 6 2 16,-1 8-2-16,-1 2-8 0,-2 4 4 0,0 1-7 15,0 0-12-15,1 0-11 0,3 7 1 16,3 3 12-16,3 6 20 0,6 5 19 0,0 4-3 0,4 2-5 16,0-1-6-16,3 0-4 0,1 1 5 15,-2-2-1-15,-1 0 2 0,3-2-4 0,-2 0 2 16,0 2-3-16,0-3 2 0,-1-1 5 16,-1-2-6-16,0-1 0 0,0 0-2 0,-2-2-6 15,-3-1 6-15,-1-1-4 0,-1-3-6 0,-6 1-12 16,-2-1-22-16,-3-1-36 0,-2 2-61 0,-3 0-93 15,-4-4-292-15,3-3-1095 0</inkml:trace>
  <inkml:trace contextRef="#ctx0" brushRef="#br0" timeOffset="2.68377E6">5605 14461 789 0,'0'0'350'15,"0"0"-400"-15,0 0-19 0,0 0 13 0,0 0 68 16,0 0 60-16,0 0 17 0,133-72-9 16,-93 60-29-16,1 3-35 0,4-2-28 0,2 1-19 15,3-1-13-15,0 2-11 0,0-2-7 0,-3 1-19 16,0-1-42-16,-1 0-104 0,-14 3-201 16,-10 3 207-16</inkml:trace>
  <inkml:trace contextRef="#ctx0" brushRef="#br0" timeOffset="2.68405E6">6499 14030 759 0,'0'0'326'0,"0"0"-89"16,0 0-17-16,0 0-14 0,0 0 29 0,0 0 13 15,-2-117-30-15,2 105-42 0,0 2-47 0,-1 3-29 16,-1 3-17-16,0 2-11 0,1 2-17 0,0 0-13 16,0 0-12-16,-4 5-19 0,-1 5-7 15,-4 6-3-15,-2 7 2 0,-6 4 4 0,-1 7 4 16,0 2 3-16,0 3 1 0,0 0 8 0,-2 0-2 15,4 1 2-15,1-1 1 0,3-4-9 16,3 0-2-16,3-3-4 0,4-3-1 0,2-4 1 16,1-1 1-16,1-3-3 0,8-2-1 0,2-1 1 15,7-2 0-15,3-1 0 0,1-4-2 0,7-1-2 16,2-4-2-16,1-1-2 0,6-5-4 0,-4 0-6 16,4-3-11-16,-5-5-17 0,1-4-32 0,-1-2-43 15,-3-1-77-15,-4-3-115 0,-6 4-284 16,-7 4-879-16</inkml:trace>
  <inkml:trace contextRef="#ctx0" brushRef="#br0" timeOffset="2.68429E6">6821 13959 650 0,'0'0'277'0,"0"0"-36"0,0 0 21 15,0 0 10-15,0 0 17 0,0 0-10 0,0 0-47 16,0 0-42-16,0 0-45 0,0 0-34 0,0 0-30 15,0 0-30-15,0 0-25 0,0 0-11 0,-18-35-1 16,18 49 4-16,1 6 11 0,1 4 3 16,3 5 0-16,-2 3-6 0,4 1-9 0,-2 0-4 15,2 1-7-15,-3-2 0 0,2 1 0 0,-3 0-5 16,4-3 0-16,-5 0-4 16,0-1-4-16,3-3-6 0,-4-2-13 0,1-2-16 0,-2-3-37 0,1 0-58 15,0-3-75-15,-1-1-133 0,2-4-352 0,-2-4-845 16</inkml:trace>
  <inkml:trace contextRef="#ctx0" brushRef="#br0" timeOffset="2.68468E6">7090 13979 1051 0,'0'0'287'0,"0"0"-14"0,0 0-4 15,0 0-16-15,0 0-2 0,0 0-35 16,0 0-56-16,0 0-46 0,0 0-44 0,0 0-33 15,0 0-20-15,0 0-9 0,0 0-3 16,0 0 3-16,-63-8-1 0,43 28 0 0,-3 1 4 16,-4 0-1-16,3 3 2 0,-3-2-3 0,5 0-2 15,0-1-2-15,1 0-1 0,3-1 2 0,1-3-5 16,6 1 1-16,1-3-3 0,6-2-1 0,1-2 0 16,1 0-2-16,2 0 2 0,5-2 0 15,2-1 2-15,6 0 4 0,1-2 3 0,6 0 5 0,4-2-1 16,4-3-1-16,3-1-4 0,4 1-4 15,-1 0 1-15,-2 1-2 0,1 0 1 0,-4 0 0 16,1 2 0-16,-2 1-1 0,0 0-2 16,-5 2 3-16,4 2-3 0,-6 0 2 0,-5-1-1 15,0 1-3-15,-5 1 3 0,0 1-3 0,-4-2 1 16,-3 1-3-16,1 1-2 0,-3-1-5 0,-1 0-5 16,-1-1-5-16,0-1-6 0,0 0-5 0,0-3-12 15,0 0-20-15,0-2-37 0,0-1-52 16,0-1-79-16,0-1-140 0,0 0-468 0,0 0-365 0</inkml:trace>
  <inkml:trace contextRef="#ctx0" brushRef="#br0" timeOffset="2.6849E6">7402 13904 2403 0,'0'0'65'0,"0"0"-6"0,0 0-4 0,0 0 2 0,0 0 20 15,0 0 12-15,0 0-7 0,0 0-4 0,0 0-13 16,0 0-19-16,0 0-14 0,-63 135-10 16,63-106-6-16,3 0-3 0,4 0 1 0,-2-3-1 15,3 1-7-15,1-3 4 0,0 1-11 0,0-2-6 0,-4-1-7 16,2-2-21-16,-4-2-32 0,1-2-69 16,-2-3-112-16,-2-5-313 0,0-1-1034 0</inkml:trace>
  <inkml:trace contextRef="#ctx0" brushRef="#br0" timeOffset="2.68509E6">7329 13701 773 0,'0'0'147'16,"0"0"-22"-16,0 0-62 0,0 0-95 0,0 0-145 15,0 0-16-15,0 0 4 0,0 0 56 16,0 0 125-16,0 0-11 0,0 0-10 0,0 0-16 15,0 0-20-15,0 0-21 0,87 128-46 0,-68-105 132 16,0 2 0-16,-4-7 0 0,-4-8 0 0</inkml:trace>
  <inkml:trace contextRef="#ctx0" brushRef="#br0" timeOffset="2.68563E6">7605 13998 0 0,'0'0'0'16,"0"0"0"-16,0 0 199 0,0 0 441 0,0 0-51 16,0 0-139-16,0 0-145 0,0 0-90 0,0 0-49 15,0 0-33-15,0 0-19 0,0 0-18 0,0 0-6 16,0 0-6-16,41-91-11 0,-41 82 0 0,0 3-10 15,0 1-9-15,-1 2-6 0,0 2-13 16,0 1-16-16,0 0-16 0,-3 3-11 0,3 4-6 16,-1 7 3-16,-4 4 8 0,3 7-3 15,-4 1 6-15,4 4 1 0,0 1-3 0,-2 3 9 16,3-2-8-16,0 2 3 0,0-3-2 0,-2-1-1 16,3 0 0-16,0-3-1 0,1-2 2 0,0-3-3 15,0-2 3-15,0-2 0 0,0-6-2 0,0-1 6 16,0-5-6-16,0-1 2 0,0-2 2 15,1-1-1-15,0-2 4 0,-1 0 5 0,1 0 11 16,2-3-1-16,-2-3 6 0,1-4-7 0,-1-3-12 16,1-5 4-16,3-2-9 0,-2-2 5 15,-1-2-1-15,4-3-2 0,-4-3 0 0,0 0-3 16,0-1 4-16,1-1-6 0,-1 2 7 0,-1-1-2 16,0 4-1-16,-1 5 7 0,1 5-8 0,0 4 1 15,-1 5-3-15,3 5-8 0,-3 3-6 0,1 0-8 16,2 3 0-16,-1 8-3 0,7 4 14 0,1 3 5 15,2 5 1-15,6 2 10 0,1 0-10 16,2-2 3-16,1 0-1 0,1-3-3 0,1 0 3 16,0-2 0-16,-1-4 0 0,3-1-2 0,-3-3 4 15,2-1 1-15,-2-4-2 0,-1-1 11 0,-3-4-10 16,-1 0 5-16,-5-1 1 0,1-6-4 16,-1-1 7-16,-5-3 0 0,-1-1 2 0,0-1 0 15,-4-3 0-15,-2-2 0 0,-1-1-3 0,0-2 7 16,-4 1-9-16,-4-4 0 0,-3 0-1 0,-1 1-7 15,-3-1 3-15,3 1-2 0,0 3 0 16,-1 1-4-16,4 4-3 0,1 3-2 0,0 3-13 16,5 4-3-16,1 0-25 0,2 4-38 0,0 1-52 15,1 0-51-15,8 1-52 0,1 4-65 16,0-1-174-16,-3-1-777 0</inkml:trace>
  <inkml:trace contextRef="#ctx0" brushRef="#br0" timeOffset="2.68629E6">8580 13844 898 0,'0'0'687'16,"0"0"-351"-16,0 0-65 0,0 0-2 0,0 0-31 15,0 0-32-15,0 0-48 0,0 0-27 0,0 0-32 16,0 0-25-16,0 0-22 0,0 0-31 16,0 0-4-16,-7-79-10 0,-7 92-3 0,-6 4 6 15,-2 6-1-15,-4 3 2 0,-2 3-1 0,4 2 1 16,0 1-1-16,0 0 0 0,9 1 1 0,-2-2-4 15,8 2 3-15,4-3-4 0,1-3-1 16,4-1 2-16,5 0-2 0,4-3 5 0,4-1-3 16,4 0 2-16,5-3 1 0,2-2-1 0,5 1 4 15,7-5-3-15,-1-1 2 0,4-3-2 16,3-2-5-16,-1-3 3 0,1-2-3 0,3-1 1 16,-8-1-3-16,1 0-1 0,-7-2 0 0,-1-2-1 0,-7 0 2 15,-4-1-2-15,-4 2-2 0,-7-1 0 16,-1 1-1-16,-5 0 5 0,0 1-3 0,-2 1 0 15,0 0-6-15,-2-2-9 0,-3 2 0 0,-2-1-6 16,2-1 5-16,-2 2 2 0,-1 1 1 16,-1 0 5-16,4 0 1 0,-1 0 4 0,4 0 1 15,1 0 1-15,1 0 1 0,0 0 0 0,0 0 4 16,0 0 0-16,0 0 5 0,0 0 1 16,1 0-1-16,-1 0 3 0,1-1-2 15,-1 1 3-15,0-2 1 0,2 1-1 0,0 1 1 0,0-1 0 16,-2 1 1-16,0-1 0 0,0 1 4 0,0-1-2 15,0-2 1-15,0 1 1 0,0-1-5 16,0-1 2-16,0-1 0 0,0 1-3 0,0-1-2 16,-4 1-3-16,2-3 0 0,-2-2-3 15,-2 0 0-15,1-1 1 0,-1 0-3 0,2 0 1 0,-2 2-4 16,2 2 2-16,-1 0 0 0,1 3 0 16,2 0 0-16,-2 2-4 0,3-1 0 0,0 2 0 15,0 0 2-15,1 0 0 0,-1 0-2 0,0 3 0 16,-3 3-1-16,2 0 3 0,1 4 0 15,-2 1 2-15,-2 3 0 0,3 1-3 0,-2 3 1 16,-1-1-1-16,3 1 2 0,-1 0 3 0,0 2-2 16,2-1 0-16,1-1-3 0,0 2 0 0,0-2 2 15,1 0 0-15,5 0 1 0,-3 0-4 16,5-1 0-16,-3-1 0 0,1 1 0 0,1-3 3 0,-2-1-8 16,4 0-7-16,-3-3-14 0,-3 1-21 15,3-3-28-15,-2-2-56 0,-3 0-96 0,2-2-246 16,-1-2-1293-16</inkml:trace>
  <inkml:trace contextRef="#ctx0" brushRef="#br0" timeOffset="2.68702E6">10157 13884 1046 0,'0'0'110'0,"0"0"21"16,0 0 18-16,-4-116 38 0,6 88 46 0,1 6 8 15,2 1-30-15,-1 4-27 0,-1 5-42 0,0 2-35 16,-1 3-23-16,-1 3-19 0,0 2-13 0,-1 2-13 16,0 0-20-16,0 0-15 0,3 5-6 15,-2 3 2-15,2 6 6 0,0 3 10 0,0 7 5 0,1 0-5 16,-2 7 0-16,-1 1-4 0,-1 0 1 15,1 2-1-15,-1 0 0 0,2-2-1 16,-1 0-2-16,2-1-4 0,-1-3-2 0,3 0-1 16,1-3 4-16,1-3-3 0,0-2 1 0,3-4-2 15,-2-3-6-15,1-1 8 0,1-3 2 0,1-6 5 16,1 1 6-16,0-4 3 0,1 0 4 0,0-2 3 16,4-7 5-16,1-2-7 0,2-4-1 0,1-2-4 15,2-3-10-15,-3-3 9 0,-2-2-1 16,-2-2-1-16,0 1 6 0,-6-3-11 0,-3-1-2 15,-2 2-2-15,-5 1-4 0,0-1-1 0,-4 6-3 16,-2 2-3-16,-3 2-9 0,0 6-4 0,-1 2-8 16,0 2-7-16,2 3-10 0,-1 4-15 15,3 1-13-15,-2 3-22 0,5 5-25 0,-3 5-37 0,5 2-43 16,1 2-78-16,1 2-168 0,4-5-418 16,-1-4-257-16</inkml:trace>
  <inkml:trace contextRef="#ctx0" brushRef="#br0" timeOffset="2.68759E6">10804 13853 2047 0,'0'0'220'0,"0"0"-57"15,0 0 6-15,0 0 12 0,0 0-6 0,0 0-29 16,0 0-25-16,0 0-26 0,13-116-20 0,-17 111-19 16,-2 2-16-16,4 1-14 0,-2 2-11 0,0 2-12 15,0 4-11-15,-1 5 3 0,-3 4 1 16,2 4 3-16,-2 3 7 0,0 3-6 0,3 3-1 15,1 0 0-15,1-2-1 0,2 2 3 0,0-2 0 16,1-2-1-16,0 1-4 0,0-4 4 0,0-1-1 16,0 0 2-16,2-4 7 0,0-3-8 0,0-1-1 15,2-4 0-15,-2-2-2 0,0-4 4 16,-1 0 3-16,0-2 2 0,1 0 6 0,-1 0 9 16,2-2 5-16,-2-5 2 0,4-3 0 15,-1-5-14-15,0-1-4 0,0-5-3 0,0-3-3 16,0-1 6-16,-1-1-2 0,-1-3-1 0,-2-1-5 15,0 1 2-15,2-1 0 0,-2 0 2 0,0 2 4 16,0 2-7-16,0 4 1 0,0 2-3 0,-2 5-4 16,2 4 5-16,0 4 1 0,-1 2 0 15,1 3-2-15,0 1-6 0,0 1-7 0,0 0-5 16,0 1 2-16,0 5-5 0,0 4 7 0,4 5 8 16,3 4-3-16,2 4 7 0,3 0 2 0,3 3-3 15,2-2-1-15,1 0 2 0,4 0-2 0,-1-4 3 16,1 0 5-16,4-3-5 0,-2-2 0 15,2-1 0-15,-2-4-2 0,0-2 3 0,-1-3 2 16,-2-3 0-16,-1-2 4 0,-2 0 0 0,-5-2-1 16,2-5 5-16,-5 0 7 0,-1-2-5 0,0-2 4 15,-4-1-4-15,-2-1-2 0,-1-3 2 16,-2-3-2-16,0 0 0 0,-2-2-5 0,-2 0-2 16,-3 0-2-16,-3-1-2 0,2 1 5 0,-3 0-8 15,3 3-3-15,-1 0-4 0,2 5-13 16,2 2 2-16,0 4-8 0,1 3-14 0,3 1-24 15,1 3-53-15,0 0-34 0,0 6-33 0,2 5-29 16,4 2-29-16,2 1-105 0,-3-2-455 16,0-6-711-16</inkml:trace>
  <inkml:trace contextRef="#ctx0" brushRef="#br0" timeOffset="2.68812E6">11449 13803 549 0,'0'0'709'0,"0"0"-237"0,0 0-99 16,0 0-55-16,0 0-57 0,0 0-53 0,0 0-46 15,0 0-32-15,0 0-16 0,0 0-17 16,0 0-16-16,61-120-11 0,-64 119-17 0,1-1-15 16,1 2-14-16,1 0-16 0,-4 2-8 0,3 6-2 15,-2 4-4-15,-2 5-1 0,3 4 8 16,-1 3-1-16,1 2 2 0,2 2 5 0,0 1-7 16,0 0 0-16,5 0-2 0,-1 0 0 15,2-1 1-15,1-1 1 0,-2-2 0 0,1-2-5 16,-2-1 7-16,1-4-4 0,-1-3 2 0,1-2 2 15,-3-3-4-15,1-3 0 0,-3-1 0 0,1-4 2 16,-1 0-1-16,0-2 4 0,1 0 4 0,-1 0 3 16,0-2 5-16,0-6-3 0,0-2-2 15,0-5-4-15,0-4-5 0,0-2 1 0,0-4 0 16,-2 0 0-16,-1-3 0 0,-3-1 0 0,1-3-1 16,-2-3-1-16,-1-1 1 0,-3-1-1 0,0 0 2 15,-1 3 5-15,-4 0-5 0,4 4 0 0,-2 5-3 16,0 2 0-16,6 7 2 0,-1 2 1 0,4 6-2 15,2 2-2-15,3 3-1 0,0 2-5 16,0-2-7-16,3 3-2 0,5 0-5 0,4 0 4 16,7 4 6-16,1 1 3 0,4 1 7 15,4 3-1-15,-1-1-2 0,2 2 0 0,-3 0 0 16,1 3-2-16,-2-1 3 0,-2 3 2 0,-4-3-4 16,-2 4-2-16,-5 1-1 0,-1-1-2 0,-4 2 2 15,-5 0 2-15,-2 0 1 0,-1-1 0 0,-5 1 2 16,-7 0-2-16,0-2 4 0,-5 2 2 0,-1-2-3 15,0-4 0-15,1 1-2 0,-1-1-5 16,2-2-2-16,5-2-9 0,3-1-16 0,3-1-33 16,2-2-44-16,4 1-47 0,4-2-47 15,6-1-55-15,3-2-121 0,0 0-331 0,-3 0-778 0</inkml:trace>
  <inkml:trace contextRef="#ctx0" brushRef="#br0" timeOffset="2.68854E6">12000 13676 162 0,'0'0'788'0,"0"0"-202"0,0 0-101 15,0 0-124-15,0 0-79 0,0 0-68 16,59-118-48-16,-59 115-24 0,0 1-33 0,0 2-27 16,0 0-36-16,-1 2-30 0,-4 4-8 0,0 5-6 15,-1 6 7-15,-3 3 3 0,-4 3 1 0,2 2-2 16,0 2-2-16,0 3 2 0,1-1-3 16,-1 3 2-16,-1-2-2 0,4 2-1 0,-2-3 1 15,1 1-3-15,2-5 1 0,0-1-2 0,1-4 0 16,1 1-1-16,0-5-1 0,3-3 2 0,0-4-5 15,0-3 3-15,2-2-1 0,0-2 5 16,0-1 7-16,0-1 10 0,0 0 10 0,1-5-2 0,2-3-2 16,-1-4-12-16,3-4-10 0,0-5 0 15,3-1-6-15,-2-4 3 0,0 0-2 16,3-3-4-16,-2-2 6 0,1 0-3 0,-1-1 3 16,3 0-1-16,-1 2-1 0,-2 2-2 0,0 5 1 15,0 4 0-15,-2 5 0 0,-1 4 0 0,-1 4-2 16,0 5-5-16,1 0 0 0,1 1-1 0,1 1 3 15,1 5 1-15,2 5 1 0,1 4 0 16,2 4-1-16,2 3 3 0,2 4-3 0,-1 0 4 0,4 2-2 16,2-1-2-16,0 1 3 0,3-1-2 15,0 0 4-15,0-1-1 0,2-2-1 0,1 0 0 16,-1-3-3-16,-1 0 0 0,-1-2-8 0,-6-5-1 16,1-1-11-16,-5-4-18 0,-2 1-31 15,-2-4-60-15,-2-2-107 0,-6-3-365 16,2-1-1124-16</inkml:trace>
  <inkml:trace contextRef="#ctx0" brushRef="#br0" timeOffset="2.68875E6">11525 13930 2484 0,'0'0'189'16,"0"0"-161"-16,0 0-25 0,0 0 1 0,123-32 22 15,-72 24 4-15,6 0-11 0,6-1-6 16,3 1-10-16,5 0-6 0,1 1-9 0,-1 0-11 0,-1-3-20 16,-8 1-37-16,-1-2-68 0,-10-1-150 15,-5-2-274-15,-13 4-305 0,-14 3 134 16</inkml:trace>
  <inkml:trace contextRef="#ctx0" brushRef="#br0" timeOffset="2.68925E6">12627 13539 968 0,'0'0'504'16,"0"0"-114"-16,0 0-104 0,0 0-65 0,0 0-28 15,0 0-30-15,0 0-31 0,0 0-28 0,0 0-22 16,0 0-22-16,0 0-13 0,0 0-8 16,0 0-5-16,3-71-1 0,-5 75-1 0,-2 0-1 15,-3 5 1-15,-4 4 3 0,-3 4 2 0,-3 2-3 16,-2 3 0-16,-2 1-6 0,-2 0-1 16,2 1-2-16,1 1-8 0,0 0-1 0,5 1-5 15,2-1-2-15,5-1 0 0,3 0-1 0,4-2-1 16,1-1 0-16,1 0 0 0,7-2 0 0,4 0 0 15,2-1 3-15,6-3-7 0,0-1 6 16,4-1-3-16,4-2-1 0,2-1 4 0,1-3-4 16,1-1 2-16,2-2-5 0,-3-3 5 0,-1-1-9 15,0 0-1-15,-3-6-3 0,2-1-16 0,-3-2 5 16,0-1-11-16,2-2-13 0,-7 1-4 0,0-2-22 16,-5-2-16-16,-2-1-17 0,-5-2-5 15,-5-1 0-15,1-3 10 0,-2-1 19 0,-3-1 13 16,0-2 16-16,-1-1 14 0,-3-2 10 15,0 1 15-15,2-1 8 0,2-1 13 0,-1 0 7 16,1 3 11-16,0 1 8 0,0 3 8 0,-2 4 8 0,2 6 5 16,-1 1 12-16,1 5 4 0,-1 3 5 15,-1 2-5-15,1 0-15 0,0 2-13 0,1 0-20 16,-1 0-11-16,1 2-10 0,0 3-2 0,-3 4 3 16,2 6 0-16,-2 1 7 0,1 5 0 15,2 2-2-15,-1 2 3 0,1 2-3 0,0 0 0 16,0-2-1-16,1 1-2 0,3-1-4 0,1 1-3 15,0 0 0-15,1 0-7 0,3-2 6 16,-3-2-3-16,1 0-6 0,1-3 5 0,2-1-18 16,-3 0-12-16,1-4-25 0,-1 1-39 0,2-4-46 0,-1-3-76 15,-1-2-123-15,-1-3-550 16,-1-1-730-16</inkml:trace>
  <inkml:trace contextRef="#ctx0" brushRef="#br0" timeOffset="2.68978E6">13298 13591 1651 0,'0'0'363'0,"0"0"-47"0,0 0-60 0,0 0-41 16,0 0-42-16,0 0-52 0,0 0-45 15,0 0-21-15,0 0-21 0,0 0-7 0,0 0-2 16,0 0-5-16,0 0 0 0,-124-12-5 0,106 27-1 16,5 1-5-16,-4 1 0 0,4 1 2 0,-1-1-5 15,1 0 6-15,2-1-7 0,1 0-1 16,1-1 1-16,3-2-7 0,0-1 6 0,3 0-2 15,-2-3 0-15,4 1 0 0,1-2 0 0,0 0 7 16,1-1 1-16,5 2 12 0,2-2-2 16,2 1 0-16,5 0 5 0,0-1-6 0,5-1 2 15,1 1-2-15,3-1-4 0,-1-1-5 0,3-1 2 16,-4 2-3-16,3-2-2 0,0 0 7 0,-1 1-9 16,4 0 1-16,-2-1-4 0,0 0-6 15,1 1 4-15,-4-1-2 0,-1-1 4 0,-4 0 0 16,1 1-4-16,-6-1-1 0,1 0-4 0,-4-2-1 15,1 1-3-15,-4-2-5 0,1 0-3 16,-1 0-6-16,-2 0-3 0,3-6-8 0,-2-1-4 16,-1-1-9-16,2-1 0 0,-4-1 6 0,4-2 9 0,-3 0 19 15,2-3 4-15,-3 2 7 0,1-1 6 16,-1 1-4-16,-1-2 6 0,-1 3 3 0,1-1 4 16,2 1 8-16,-4-1 0 0,2 0 5 0,-2 3-1 15,0 0 6-15,0 0 0 0,0 3 1 16,0 3 4-16,-2 1-3 0,-2 2-1 0,3 1-4 15,-1 0-11-15,1 0-4 0,-2 3-7 0,-2 2-2 16,2 4-1-16,-3 0 5 0,3 1-4 0,-2 1-2 16,2 0 2-16,2 3-13 0,1-1 9 0,0-1 0 15,0 1-6-15,4-2-1 0,3 1-17 0,-2-1-17 16,1 0-38-16,2-4-59 0,2 0-99 16,-6-3-306-16,2-2-1148 0</inkml:trace>
  <inkml:trace contextRef="#ctx0" brushRef="#br0" timeOffset="2.68995E6">13541 13332 2736 0,'0'0'108'0,"0"0"-20"0,0 0 0 0,0 0-6 16,-69-117-1-16,66 103-22 0,-1 5-26 0,2 3-21 15,2 3-25-15,0 0-26 0,3 3-27 0,3 0-34 16,4 2-84-16,-1 1-290 0,-2-1-1151 15</inkml:trace>
  <inkml:trace contextRef="#ctx0" brushRef="#br0" timeOffset="2.69066E6">13811 13713 344 0,'0'0'320'0,"0"0"-72"0,0 0 87 16,0 0 70-16,0 0 1 0,0 0-68 0,0 0-87 16,20-124-62-16,-25 115-33 0,2 3-30 0,-1 1-25 15,2 4-24-15,1 1-25 0,0 0-21 16,1 0-24-16,-1 3-9 0,-3 6-6 0,1 4 2 16,1 4 6-16,1 3 0 0,-2 6 5 0,0 2-3 15,1 4 2-15,2-1-2 0,-1 0-2 0,0 0 2 16,0-2-2-16,-1-2 2 0,2-1 0 15,-1-4-2-15,1-3-1 0,0-1 1 0,0-4 2 16,0-2-1-16,0-2 1 0,0-5 0 0,1-3-3 16,1 0 14-16,-2-2 13 0,1 0 15 15,0-3 12-15,0-3-14 0,-1-5-13 0,2-5-13 16,3 0-9-16,-3-4 1 0,3-2 1 0,1-1-2 16,-3-3-4-16,4 0 2 0,-2-2 0 0,1 0-1 15,3-1 1-15,-3 1-2 0,1 2-1 0,0 2-1 16,0 4 5-16,-3 5-2 0,-1 6 1 15,1 4-1-15,-4 4-8 0,1 1-1 16,-1 0-8-16,0 0-5 0,0 5 1 0,0 5 2 0,2 5 8 16,-1 4 5-16,1 1 5 0,4 5 1 0,-1 0 1 15,2-1-1-15,3 0-2 0,0-1 1 16,3-2 0-16,3-1 1 0,0-2 2 0,-1-3-2 16,4-2 0-16,-5-3 0 0,5-3-1 0,-2-1 7 15,3-3 3-15,-1-1 1 0,0-2-1 0,2-2 2 16,-3-4 1-16,-1-1 4 0,-1-1 8 15,-2-4-5-15,-4-2 4 0,-2-3 0 0,-4-1-3 16,0-2-1-16,-4-3-5 0,0 0-6 0,-4-3-7 16,-4-1-2-16,-3-3-4 0,-1 3-2 15,-1 2-1-15,-3 1-6 0,3 3-4 0,1 1-7 16,2 7-9-16,0 4-11 0,2 2-19 0,5 3-36 16,1 4-82-16,2 0-76 0,3 4-162 0,0 0-644 15,3 1-487-15</inkml:trace>
  <inkml:trace contextRef="#ctx0" brushRef="#br0" timeOffset="2.69109E6">14741 13496 2893 0,'0'0'53'0,"0"0"19"15,0 0 27-15,0 0 22 0,0 0 4 0,0 0-26 16,-121-103-39-16,108 99-27 0,1 2-13 15,0 2-12-15,-1 4-5 0,2 6-4 0,-1 7-6 16,0 5 7-16,-1 6-2 0,-1 2 1 0,3 4 2 16,-2 2-2-16,3-1-1 0,1-1 2 0,0 0 3 15,7-2-4-15,0 0 2 0,2-2-3 16,0-2-4-16,4-2 6 0,4-2-2 0,-1-4 2 16,3-3 2-16,3 0-4 0,-1-6 1 0,1-1 1 15,5-3 1-15,3-2 4 0,1-3 4 0,6-2-2 16,1 0-2-16,3-6 5 0,0-2-1 0,0-1 6 15,3 0 3-15,-6-2-3 0,-3-1 0 0,-1 1 1 16,-9 1 9-16,-1 2 3 16,-5 1 5-16,-5 3 1 0,1 0-5 0,-5 3 3 0,-1 1-7 15,0 0-5-15,0 0-5 0,0 0-12 0,0 5-3 16,-5 3-2-16,3 4 0 0,1 4 2 0,-1 3 0 16,0 3-2-16,2 0-4 0,0 1 3 15,4 4 3-15,2-4 1 0,0 2 3 0,2 0-6 16,2-2-4-16,-1-3-7 0,-1 1-7 0,-3-3-12 15,4-1-22-15,-6-2-41 0,2-1-68 16,-3-3-118-16,-2-2-670 0,0-3-796 0</inkml:trace>
  <inkml:trace contextRef="#ctx0" brushRef="#br0" timeOffset="2.69148E6">9619 13503 0 0,'0'0'0'0,"0"0"0"0,0 0 0 0,0 0 0 16,0 0 0-16,0 0 0 0,0 0 0 0</inkml:trace>
  <inkml:trace contextRef="#ctx0" brushRef="#br0" timeOffset="2.69171E6">9898 13278 1714 0,'0'0'293'0,"0"0"-61"0,0 0-65 16,0 0-21-16,0 0 14 0,0 0-9 0,0 0-34 16,0 0-38-16,0 0-38 0,0 0-16 0,0 0 0 15,0 0 17-15,0 0 13 0,0 0 6 0,-15 119 2 16,1-66-8-16,-3 6-6 0,-3 3-4 0,0 3-1 16,-1 2-6-16,-4 3-2 0,-3 3-4 15,-3 4-9-15,0 0-1 0,0 1-5 0,0-3-4 16,3-5-4-16,3-5-3 0,8-8-6 0,6-4-5 15,4-4-6-15,7-6-19 0,2-3-25 16,15-2-69-16,4-6-144 0,-3-11-696 0,-4-6-797 0</inkml:trace>
  <inkml:trace contextRef="#ctx0" brushRef="#br0" timeOffset="2.69348E6">14771 10764 0 0,'0'0'0'16,"0"0"0"-16,0 0 0 0,0 0 0 0,0 0 0 16,0 0 0-16,0 0 0 0,0 0 0 0,0 0 0 15,0 0 103-15,0 0 75 0,0 0-46 0,-61-114-31 16,63 110-7-16,3 0 6 0,-2 3 4 0,0 1-17 16,4 0-27-16,0 2-24 0,-1 6-3 15,3 3 13-15,0 2 17 0,1 3 13 0,0 1-3 16,-1 6 0-16,-2 2 0 0,-1 6 1 0,0 5 2 15,-3 7-1-15,-2 8 2 0,0 7-3 0,-1 13 2 16,0 9 7-16,0 13 8 0,-1 12 8 16,-1 12-1-16,-1 10-3 0,-1 12-15 0,4 8-12 15,0 11-12-15,9 10-4 0,9 6 0 16,1 7 0-16,6 10 3 0,6 5-3 0,7 4 1 16,4 0-7-16,4-4-6 0,-1-5-3 0,1-10-7 15,-3-10 3-15,-3-12-2 0,-6-11-6 0,-2-15 1 16,-3-10-2-16,-2-14 0 0,-5-9 4 0,-2-10-4 15,1-9-6-15,-5-8-2 0,-1-8-4 16,-6-7-3-16,0-7-1 0,-6-5-5 0,2-5-4 16,-4-4 5-16,-1-7 0 0,0-3 1 0,-5-7 0 15,3-4-9-15,1-3-1 0,0-5 0 0,0-2 3 16,0-1 0-16,1-3 1 0,0 0-2 16,0-2-2-16,0 0 5 0,0 0-2 0,0 0 1 15,0 0 2-15,0 0-7 0,0 0 0 0,0 0-3 16,0 0 0-16,0 0-3 0,0 0-1 0,0 0-7 15,0 0-12-15,1 0-8 0,0 0-21 16,-1 0-23-16,1-2-24 0,0 0-37 0,1 0-37 16,5-2-52-16,-3-2-120 0,3 1-308 0,-2 1-653 15</inkml:trace>
  <inkml:trace contextRef="#ctx0" brushRef="#br0" timeOffset="2.80437E6">12799 12177 1591 0,'0'0'76'0,"0"0"-151"0,0 0 33 16,0 0 30-16,0 0-1 0,0 0 12 16,0 0 1-16,0 0 10 0,0 0 8 0,0 0-31 0,0 0-80 15,0 0-120-15,7 10-293 0,-1-4-217 0,1-2 719 0</inkml:trace>
  <inkml:trace contextRef="#ctx0" brushRef="#br0" timeOffset="2.80454E6">12851 12207 2277 0,'0'0'-126'0,"0"0"49"0,0 0 18 0,0 0 43 16,0 0 20-16,0 0 3 0,0 0 8 0,0 0-1 15,0 0-60-15,0 0-340 0,0 0-747 0</inkml:trace>
  <inkml:trace contextRef="#ctx0" brushRef="#br0" timeOffset="2.80544E6">4337 11481 2425 0,'0'0'324'0,"0"0"-277"16,0 0-34-16,0 0-39 0,0 0-80 15,-21-117-178-15,21 109-377 0,0 3-689 0</inkml:trace>
  <inkml:trace contextRef="#ctx0" brushRef="#br0" timeOffset="2.80564E6">4307 11182 2799 0,'0'0'39'0,"0"0"-17"0,0 0-5 0,0 0-18 0,-38-125-23 15,33 115-63-15,4 5-101 0,1 3-171 16,0-1-243-16,1 3-230 0,1-1 48 16</inkml:trace>
  <inkml:trace contextRef="#ctx0" brushRef="#br0" timeOffset="2.80612E6">3535 11135 3256 0,'0'0'-106'16,"0"0"103"-16,0 0-2 0,0 0-14 0,0 0-40 0,0 0-68 15,0 0-94-15,0 0 7 0,0 0 43 16,0 0 77-16,0 0 96 0,0 0 12 16,0 0-1-16,-5-16 4 0,15 33 1 0,0 0 4 0,1-2 6 15,1 2-5-15,-1-1-3 0,1-2 3 0,0 1-6 16,1-1 5-16,-2 0 4 0,2-1-3 15,-1-2 1-15,1 0 2 0,0-3 1 0,0-1 10 16,3-1 10-16,0-2 7 0,3-3 5 0,1-1 4 16,6-7 8-16,4-8-3 0,4-7-4 15,7-6-2-15,5-8-15 0,4-8-10 0,1-3-7 16,2-4-11-16,-1 0-5 0,-3 0 1 0,-2 2-5 16,-3 2-4-16,0 4-1 0,-7 2-6 0,-3 5 5 15,-3 2-4-15,-5 6-1 0,-4 4 1 16,-6 6-4-16,-1 4-1 0,-6 5-4 0,-3 2-6 15,-2 3-12-15,-3 3-14 0,1 1-21 0,-2 0-32 16,0 0-22-16,0 7-18 0,0 7-1 16,0 8 1-16,-2 9-19 0,-5 11-47 0,-3 9-90 0,-4 11-140 15,3-13-244-15,3-14-95 0</inkml:trace>
  <inkml:trace contextRef="#ctx0" brushRef="#br0" timeOffset="2.80652E6">3514 12877 3075 0,'0'0'-58'0,"0"0"21"15,0 0 7-15,0 0-39 0,0 0-77 16,0 0-91-16,0 0 0 0,0 0 57 0,0 0 81 16,0 0 103-16,0 0 19 0,0 0 4 0,0 0-1 15,0 0 4-15,38 66 42 0,-19-42-10 16,4 0-8-16,1 2-11 0,0-2-46 0,3-1 16 16,-1-3 10-16,0-1 10 0,0-3 1 0,3-3-1 15,-3-2 2-15,4-4 4 0,-1-5 9 0,2-2 6 16,2-9 6-16,4-11 3 0,3-10-3 15,4-9-9-15,2-13-9 0,3-9-13 0,0-9-7 16,4-7-3-16,-3-3-6 0,2-1 2 0,-1-4 2 16,-2 5-7-16,-5 3-2 0,-3 3-7 0,-3 6-3 15,-6 7 1-15,-4 6-2 0,-7 8-4 0,-3 7-8 16,-6 8-8-16,-5 7-24 0,-2 5-28 0,-4 8-52 16,-1 3-133-16,0 4-382 0,0 3-915 0</inkml:trace>
  <inkml:trace contextRef="#ctx0" brushRef="#br0" timeOffset="2.809E6">11057 12947 2976 0,'0'0'-33'0,"0"0"-25"0,0 0-1 16,0 0-19-16,0 0 5 0,0 0 13 0,0 0 13 16,0 0 26-16,0 0 16 0,0 0-1 15,0 0-4-15,0 0 4 0,-77-57 5 0,99 60 11 16,6 2 3-16,6 5-2 0,7 5 3 0,4 3-4 16,7 3-1-16,7 7-1 0,5 3-3 0,9 2-1 15,8 0-4-15,2 2-2 0,8-6-2 16,6-4-2-16,1-5 4 0,7-7-3 0,2-4 1 15,3-6 2-15,4-3-3 0,1-9 6 0,1-7 2 16,2-7 5-16,1-6 4 0,1-6-1 0,0-8 2 16,-4-1-2-16,0-3 3 0,-6-4 4 15,-4-1 2-15,-4-1 3 0,-8-2 1 0,-4-1 2 16,-8 1 3-16,-3 0 1 0,-10 0-1 0,-6 1-1 16,-7-2-3-16,-8 1-3 0,-5 0 4 0,-6-3-5 15,-5 0 4-15,-3-5-5 0,-5 1-4 0,-9-1-2 16,-5 0-7-16,-10 1-1 0,-4 0-11 15,-12 1-4-15,-8-3-4 0,-8 0-6 0,-6 0 5 16,-9-1-1-16,-7-1 1 0,-10 1 1 0,-10-2 5 16,-4 1-2-16,-11 2 2 0,-10 4 1 0,-8 2-8 15,-10 5 5-15,-6 5-1 0,-8 6-3 16,-9 3 7-16,-5 7-1 0,-7 4 6 0,-4 8 4 16,-2 4 3-16,-6 5 1 0,2 7 2 0,0 4 6 15,2 1 0-15,2 13 5 0,3 4 3 16,-1 9 1-16,9 6 2 0,3 10-4 0,4 7-1 0,6 10-7 15,5 11-2-15,6 6-5 0,6 11-4 16,11 6 1-16,6 6-6 0,14 5 4 0,8 3-1 16,11 1 0-16,12 0 6 0,11-5-3 15,9-2 3-15,13-3 1 0,9-6-3 0,11-4 1 16,6-7-4-16,14-5 2 0,12-8 3 0,11-7 0 16,13-7 4-16,16-9 4 0,12-6 2 0,14-10 3 15,15-7-2-15,14-10-5 0,10-6-6 16,14-7-1-16,7-2-4 0,7-10-2 0,6-4 1 0,0-4-10 15,5-2 0-15,-2-4-6 0,-3 1-5 16,-3-5 3-16,-4 0-5 0,-4-2-3 0,-7-5-7 16,-9-1-8-16,-5-4-14 0,-10-2-24 15,-8-5-37-15,-6-1-44 0,-11-4-65 0,-9 2-133 16,-27 11-281-16,-25 15-673 0</inkml:trace>
  <inkml:trace contextRef="#ctx0" brushRef="#br0" timeOffset="2.90784E6">3050 11402 2616 0,'0'0'7'16,"0"0"-6"-16,0 0-14 0,0 0-29 0,0 0-51 15,0 0-46-15,0 0-36 0,0 0-27 0,0 0 41 16,0 0 56-16,0 0 55 0,0 0 58 0,22 36 16 16,-11-17 6-16,7 4 4 0,-3 5 9 15,3 2 8-15,2 3 4 0,0 2 9 0,1 0-3 16,-1 0-12-16,3-1-3 0,1-3-11 16,-1-3-7-16,-1-1 4 0,1-4 1 0,1-1-3 15,-1-4 7-15,-2-3 4 0,2-3-1 0,-1-4 11 16,1-3 1-16,-2-4 1 0,2-1 3 0,0-1 0 15,0-7 2-15,0-4-2 0,1-3 0 0,-2-5-8 16,3-2-2-16,0-4-5 0,3-3-7 0,4-5 2 16,3-1-8-16,2-5-1 0,4-3-2 15,4-3-7-15,2-2-2 0,4-2-4 0,0 1-3 16,3 0-3-16,-3 2 0 0,-3 4 1 0,1 3-2 16,-4 4 7-16,-3 1-7 0,-6 5-1 15,-3 3 1-15,-6 5-6 0,-6 2 1 0,-3 4-3 16,-7 3-5-16,-1 4-10 0,-8 2-11 0,1 2-20 15,-3 0-30-15,0 1-44 0,-4-3-97 0,-1 0-216 16,-1 0-544-16,3 3-287 0</inkml:trace>
  <inkml:trace contextRef="#ctx0" brushRef="#br0" timeOffset="2.9497E6">3696 15938 1599 0,'0'0'714'16,"0"0"-692"-16,0 0-22 0,0 0 18 0,0 0 38 16,0 0 51-16,0 0 31 0,0 0 4 15,0 0-18-15,0 0-39 0,0 0-25 0,-54-16-21 16,56 16-17-16,0 0-4 0,2-2-1 0,0 1 5 16,2 0 2-16,3-2 15 0,5 0 1 15,5-2-1-15,5 0 4 0,6-2-13 0,4-1-1 16,3 0-4-16,2-3-9 0,3 0 4 0,1 0-4 15,3 1 1-15,-3 0-6 0,0 2 1 16,-4-1-4-16,-2 2-5 0,-6 2 8 0,-2 0-10 0,-5 2 4 16,-4 0-1-16,-5 1-4 0,-4 1 3 15,-3 0-2-15,-3 0 1 0,-3 1-1 0,-2 0 3 16,0 0-2-16,0 0-2 0,0 0 5 0,0 0-9 16,0 0-1-16,0 0-6 0,-3 0-12 15,2 0 0-15,-2 0-8 0,1 0-5 0,1 0-13 16,0 0-19-16,-1 0-34 0,0 0-54 0,1 2-72 15,1 1-141-15,0-2-442 0,0 0-751 0</inkml:trace>
  <inkml:trace contextRef="#ctx0" brushRef="#br0" timeOffset="2.95028E6">5701 15612 668 0,'0'0'297'0,"0"0"-134"0,0 0-55 16,0 0-8-16,33-128 26 0,-31 103 27 0,-2 2 9 0,0-1-1 15,-8 1-20-15,-3 2-13 0,-2 1-15 16,-5 1-29-16,-6 2-13 0,-2 2-18 0,-4 4-19 16,-2 1-1-16,-8 6-12 0,-3 4 1 15,-4 0 7-15,0 5 2 0,1 6 5 0,-1 5 2 16,2 3-5-16,1 6-13 0,2 5 1 0,2 3-11 15,3 4 0-15,5 2 5 0,4 0-8 16,6 0 5-16,3 0-10 0,9-3-6 0,3 1 0 16,6-2-2-16,1-1 8 0,10 0 0 0,4-5 0 15,6-1 4-15,5-4 0 0,2-3 8 0,6-2 5 16,1-5 1-16,4-3-3 0,2-4-5 0,3-6 0 16,1-1-2-16,2-4 8 0,-1-6 2 0,2-4-3 15,-1-2 0-15,0-2-2 0,-6-3 1 0,-4-2 1 16,-6-1 5-16,-5-1 1 0,-5-4-1 15,-5-2 1-15,-7-2-2 0,-1-1 1 0,-7-2-4 16,-5 1-2-16,-5-1-7 0,-5 2-6 0,-5 1-3 16,-1 5-6-16,-1 4 0 0,-5 3-1 15,3 5-4-15,-3 3-2 0,5 2-8 0,1 5-7 16,2 3-20-16,8 2-37 0,1 1-68 0,6 2-90 16,4 5-155-16,0-1-365 0,3-1-744 0</inkml:trace>
  <inkml:trace contextRef="#ctx0" brushRef="#br0" timeOffset="2.95088E6">5985 15251 2905 0,'0'0'30'15,"0"0"-14"-15,0 0-13 0,0 0 16 0,0 0 25 16,0 0 15-16,0 0 3 0,0 0-16 15,0 0-19-15,0 0-16 0,0 0-5 0,0 0-2 16,0 0-2-16,0 0 4 0,-63 100 0 0,63-61-1 16,-1 2 5-16,0 1-2 0,0 1 2 0,-3 2-1 15,0-4-4-15,0-2-3 0,-2-2 1 16,0-1 3-16,0-4-2 0,1-2 3 0,1-4-4 16,2-2-5-16,1-5 4 0,-1-4-1 0,2-2 3 15,0-5 1-15,0-2-1 0,0-4 0 16,0-1 5-16,0-1 14 0,2 0 9 0,0-1 9 15,0-5-1-15,2-4-5 0,1-6-11 0,2-3-7 16,0-5-2-16,-1-3-4 0,2-6-2 16,-4-1-4-16,3-2-1 0,-5-3 2 0,2 0-2 0,-1-2 2 15,-1 0-6-15,-1 0-5 0,1 3 3 16,1 4 3-16,1 6 2 0,-3 4 1 0,1 4 0 16,0 7-6-16,0 3 0 0,-2 4 2 15,0 4-8-15,1 2-7 0,1 2-8 0,-1 6-1 0,3 7 5 16,1 4 10-16,4 6 7 0,1 3 3 0,2 5-3 15,3-1-1-15,2 2-1 0,4-2 1 16,1-2 2-16,3-1 2 0,-1-1-3 0,4-4-5 16,1-2 5-16,1-4-2 0,0-3 4 0,-1-1 8 15,1-4-6-15,-3-4-2 0,1-4 0 16,-3-2 1-16,-2 0 0 0,-4-3 8 0,-3-5 0 16,1-1 2-16,-6-3 8 0,-1-3-4 0,-1 0 4 15,-6-5 3-15,2-1-10 0,-3-2-4 0,-2-2-1 16,0-3-7-16,-5 0 4 0,0 0 3 15,-4-2-3-15,-1 2-5 0,-1 2 0 0,-2 1-3 16,1 4 3-16,0 2-1 0,2 3-7 0,0 5-6 16,3 3-11-16,0 1-10 0,1 3-18 15,4 4-31-15,2 0-45 0,0 5-69 0,4 4-85 0,4 4-184 16,1-3-481-16,-2-2-437 0</inkml:trace>
  <inkml:trace contextRef="#ctx0" brushRef="#br0" timeOffset="2.95125E6">7279 15184 2751 0,'0'0'24'0,"0"0"-13"15,0 0 6-15,0 0 25 0,0 0 26 0,0 0 12 16,0 0-8-16,0 0-18 0,-123-75-22 15,115 75-12-15,-1 0-7 0,1 6-4 0,-2 4-3 16,-1 2 1-16,-2 6 5 0,-5 3 1 0,-1 8 2 16,-2 4 0-16,-1 5-1 0,-4 5 6 0,1 1 0 15,1 1 3-15,0-1-1 0,1 2-8 16,3-4 2-16,4-1-2 0,1-3 3 0,4-1-5 16,2-1-2-16,3-1-5 0,6-3-7 15,0-2 8-15,8-4-2 0,7-2 3 0,3-1 6 0,7-3-10 16,4-2 2-16,6-3-2 0,4-3 1 0,2-3 1 15,4-3-1-15,-2-3-4 0,0-3-10 0,-1 0 4 16,-3-2-11-16,-2-5-8 0,-6-2-13 16,-5 0-30-16,-2-2-27 0,-8 0-29 0,0-2-48 15,-7 0-81-15,-5-2-186 0,-4 5-411 0,0 2-553 0</inkml:trace>
  <inkml:trace contextRef="#ctx0" brushRef="#br0" timeOffset="2.95144E6">6747 15705 1906 0,'0'0'194'0,"0"0"-83"0,0 0-18 16,0 0 14-16,0 0 16 0,0 0-9 0,0 0-33 15,0 0-25-15,0 0-10 0,0 0 0 16,0 0-1-16,0 0-7 0,0 0-9 0,0 0-11 0,151 0-5 16,-96-7-5-16,-1 0-7 0,-1-1 3 15,2 0-9-15,-4-1-17 0,-5 2-45 0,0-1-88 16,-8 0-155-16,-11 2-489 0,-9 1-766 15</inkml:trace>
  <inkml:trace contextRef="#ctx0" brushRef="#br0" timeOffset="2.95249E6">8848 15197 1522 0,'0'0'270'16,"0"0"-50"-16,0 0-35 0,0 0-2 0,0 0-6 15,0 0-27-15,0 0-30 0,0 0-27 0,0 0-32 16,0 0-27-16,0 0-24 0,0 0-11 16,0 0-1-16,0 0 4 0,-24 7-2 0,22 20 4 15,2 4 0-15,0 3 3 0,0 2 2 0,0 0-1 16,3 0-1-16,-2 1-3 0,-1-2 3 0,0-2-1 16,0-2 0-16,0-3 1 0,0-2-4 15,0-4 2-15,-1-2-3 0,-2-4 3 16,0-2-1-16,0-3 3 0,2-4-1 0,1-2-1 0,-1-1 8 15,1-3 6-15,0-1 19 0,-1 0 18 0,1 0 6 16,-1-2-2-16,-3-6-13 0,2-3-14 16,-1-6-10-16,-2-2-3 0,1-3-2 0,-3-4-6 15,3-1 1-15,-3-4-5 0,4-1 0 0,-3-5 2 16,3-1-6-16,-4-2 1 0,4-1-3 0,-1-1 0 16,0-1 0-16,2 1 0 0,2 1 2 0,0 2-4 15,0 5 1-15,0 1-3 0,3 6 1 16,4 1 4-16,-4 3-6 0,5 5 1 0,1 2-4 15,0 2-3-15,3 1 3 0,0 3 0 0,7 1 3 16,1 0-3-16,2 3 1 0,7 0-2 0,-1 2 0 16,2 4 2-16,0 0 1 0,0 3 1 15,-5 4-4-15,1 4-3 0,-4 3 4 0,-3 3-3 16,-6 3 3-16,-3 2-3 0,-3 2-2 0,-5 4 2 16,-2-1 0-16,-9 1 4 0,-2 1 1 0,-8-2 1 15,-1 2 0-15,-7-1-1 0,0-1 7 16,-4 1-2-16,0-3 3 0,-2 0-2 15,3-2-1-15,1-2-2 0,3 0-3 0,6-3 1 0,5-1-11 16,2-2-4-16,9-1-23 0,4-2-26 16,1-2-24-16,9 1-47 0,9-4-44 0,3-2-67 15,9-5-151-15,-4 0-341 0,-8 0-617 0</inkml:trace>
  <inkml:trace contextRef="#ctx0" brushRef="#br0" timeOffset="2.95275E6">9557 15084 1048 0,'0'0'734'15,"0"0"-584"-15,0 0-54 0,0 0-2 16,0 0 39-16,0 0 53 0,0 0 19 0,0 0-18 0,0 0-44 16,0 0-49-16,0 0-40 0,0 0-26 0,0 0-13 15,0 0-8-15,19-86 3 0,-40 106 2 16,-1 4 6-16,-4 2 2 0,-1 4 0 0,-1 3 1 16,0-1-1-16,-1 6 2 0,5-1-1 0,1 2-1 15,4 2-5-15,2-2-6 0,4 0-3 16,4-1-4-16,1 0 1 0,6-3-1 0,2-2 0 15,2-1 0-15,9-2-3 0,1-2 2 16,7-3-4-16,7-2 3 0,-1-3 0 0,8-3-4 0,4-1 6 16,0-7-13-16,1 0-15 0,-1-4-28 15,3-5-47-15,-5 0-69 0,-2-2-113 0,-9-3-375 16,-10 1-957-16</inkml:trace>
  <inkml:trace contextRef="#ctx0" brushRef="#br0" timeOffset="2.95348E6">9046 15422 2295 0,'0'0'30'15,"0"0"-23"-15,0 0-2 0,0 0 15 0,0 0 32 16,0 0 13-16,0 0-2 0,0 0-7 16,0 0-26-16,0 0-3 0,0 0 4 0,0 0-10 15,115-34-2-15,-50 18-4 0,2-1-1 16,3-4 0-16,0 2 7 0,1-3 6 0,-6 1 2 15,1 0 9-15,-6 3 5 0,-4 0 1 16,-6 0 6-16,-3 2 4 0,-6 1 1 0,-7 4 1 0,-4 0-3 16,-6 4-10-16,-6 3-6 0,-5 2-6 15,-4 2-10-15,-1 0-4 0,-2 2-3 0,-3 7-2 16,-1 4 4-16,3 5 7 0,-3 5 3 16,-1 4-4-16,0 6 2 0,-1 1-8 0,0 2-2 15,0 1 1-15,0 0-10 0,0 0 4 0,0-2-3 16,0-2 1-16,0 0 2 0,0-5-3 0,0-1 1 15,0-2-4-15,-1-6 5 0,0-1-5 0,0-4 2 16,0-2 2-16,-1-2-10 0,1-3 9 0,-2-4-3 16,2 0 1-16,-1-2 11 0,-1-1 3 0,-1 0 5 15,-4-6-1-15,-1-4 2 0,-3-2-13 0,0-5-3 16,-1-4 0-16,-2-3-14 0,3-4 11 16,1-2-3-16,1-5-4 0,3-3 12 0,4-3-11 15,3-3 3-15,0-3-2 0,8-1-3 0,4-2-1 16,4 0-1-16,0-2 3 0,4 2-2 0,3 3 1 15,1 4-3-15,0 4-2 0,2 5 5 16,-2 8-4-16,5 2 2 0,-1 6-2 0,0 5-3 16,-1 3 0-16,-3 5-2 0,-2 5 5 15,-5 0-8-15,-3 3 4 0,-2 5-2 0,-6 3-6 16,-1 3 6-16,-4 4-3 0,-1 5 4 0,0 2 3 16,-9 4 1-16,-2 1-1 0,-1 2 1 0,-7-2 3 15,2-1-2-15,-4-2 8 0,-1-1-3 16,1-4-2-16,1 1 7 0,-1-3-5 0,2 0 5 15,1-2 0-15,2 0-2 0,-2-1 0 0,5-1-1 16,-1-2 3-16,4 1-6 0,3-4 7 0,1 1-1 16,2-2-1-16,3-1 8 0,1 2-7 0,1-1 6 15,7 1 1-15,5 0 1 0,4 2 2 16,6-2 0-16,6 1 1 0,5 1-3 0,5-1 2 0,2 0-5 16,2 0-4-16,5-2 5 0,-4 1-9 15,5-1 5-15,-5 2-1 0,-1-2-6 0,-4 0 4 16,-3 1-5-16,-4-3 3 0,-4 0-6 15,-5-2-5-15,-5-2-21 0,-5 1-30 0,-3-3-24 16,-1 1-49-16,-5-3-55 0,1 0-92 16,-2 0-244-16,2-3-497 0,-3 1-319 0</inkml:trace>
  <inkml:trace contextRef="#ctx0" brushRef="#br0" timeOffset="2.95387E6">11144 14946 1752 0,'0'0'269'0,"0"0"-23"0,0 0-48 16,0 0-8-16,0 0-3 0,0 0-31 0,0 0-41 16,0 0-34-16,0 0-19 0,-122-98-17 0,103 98-12 15,-1 6-6-15,-1 4-9 0,-2-1-1 16,3 5-6-16,-2 3 1 0,1 1-4 0,2 4 0 16,0 0-1-16,2 4-2 0,3 2 4 0,2-3-4 15,0 1-2-15,3-1 3 0,2-1-10 16,6-1 6-16,1 0-1 0,0-2-1 0,9 0 5 15,4-1-4-15,4 0 3 0,5 0-2 0,5-4 3 0,4 2-3 16,5-4 0-16,2 2 4 0,2-3-11 16,1 0 7-16,2-1-2 0,0 0-1 0,0-1 5 15,-5 1-4-15,0-1 0 0,-9 3-2 0,-1-3-2 16,-7 0-1-16,-7 0 0 0,-5-1 2 16,-3 0-5-16,-6 1 5 0,-4-1-1 0,-7-2 0 15,-5 2 7-15,-9-2-2 0,-5 1 3 16,-6-1-3-16,-7-1-1 0,0-1 2 0,-3-2-2 0,1 1 3 15,1-2-2-15,4-2 0 0,4 2-3 16,7-3-2-16,5 1-4 0,9-1-19 0,7 0-25 16,6 0-57-16,5 0-61 0,10-4-98 0,11-4-222 15,-5 2-485-15,-4 1-394 0</inkml:trace>
  <inkml:trace contextRef="#ctx0" brushRef="#br0" timeOffset="2.95421E6">11817 15023 2259 0,'0'0'243'0,"0"0"-135"0,0 0 1 0,0 0 20 16,0 0 17-16,0 0 0 0,0 0-46 16,0 0-34-16,0 0-30 0,0 0-17 0,0 0 3 15,-133-63-9-15,96 87 4 0,-2 4-1 16,0 2-5-16,1 2 4 0,4 0-2 0,2 3-1 0,5-1-2 16,2 1-3-16,5-1-4 0,9 2-3 15,4-3 3-15,7 1-4 0,7-2 3 0,7-2-2 16,9-1-6-16,5-3 5 0,4-2-3 15,-1-5 5-15,5-4 2 0,-1-5-2 0,1-3-1 16,-2-5-4-16,-1-2 0 0,0-3 4 0,-3-6 2 16,-2-4 2-16,-2-1-4 0,-2-5 2 0,-2-3 0 15,-4-2 3-15,-6-4 3 0,-3-2-2 0,-3-2-1 16,-5-3-5-16,-1-2 2 0,-6-1-5 0,-5 1 0 16,-5-1-1-16,-4 3-9 0,-1 3 4 15,-4 0-7-15,1 6 3 0,-2 2-1 0,3 3-6 16,1 6-5-16,3 4-18 0,3 6-17 0,5 3-29 15,4 2-51-15,4 1-67 0,3 5-104 16,4 4-212-16,2-3-367 0,1-2-253 0</inkml:trace>
  <inkml:trace contextRef="#ctx0" brushRef="#br0" timeOffset="2.95466E6">12132 14952 1744 0,'0'0'677'0,"0"0"-436"15,0 0-79-15,0 0-12 0,0 0-4 16,0 0-15-16,0 0-16 0,0 0-33 0,0 0-23 15,0 0-21-15,0 0-22 0,0 0-9 0,0 0-8 16,0 0 3-16,99-21 5 0,-100 49 2 16,-2 6 4-16,1 5-6 0,0-3 1 0,2 1-4 15,0 0-1-15,0-3 3 0,2 2-4 0,0-1 2 16,1-3-3-16,-2-1-1 0,1-4 0 16,1-2 1-16,-1-4 0 0,0-4 0 0,-1-4 0 0,1-3-3 15,-1-3 2-15,-1-4 4 0,2 0-2 16,-1-2 5-16,-1-1-1 0,1 0-3 0,1 0 10 15,-1-1-1-15,2-5-1 0,3-1 4 16,-3-4-11-16,5 1-2 0,0-3-1 0,-1 2-1 0,-1-2 0 16,2 3 2-16,-3 0-1 0,2 2-2 15,-4 2-1-15,1-1 4 0,-1 1 0 16,0 0 0-16,0 1 2 0,1 0-4 0,-4-1 0 0,3 0 3 16,-1 0-5-16,-1 1 4 0,0-1-2 15,-1 1-2-15,1-2 4 0,-1 0-2 0,0-3 3 16,0 2 0-16,0-1-4 0,0 1-1 0,0-1-3 15,0 1 4-15,0 1-2 0,-1 0 4 0,-1 0-2 16,0 0-4-16,-1 1 2 0,0-2-3 0,-1 2-1 16,1 0 1-16,0 0-4 0,-2 1-4 15,3 2-5-15,-2 1-3 0,0 1-6 0,0 1-3 16,-2 0-7-16,3 1-16 0,-4 3-14 0,2 2-30 16,-3 0-52-16,1 2-96 0,4-3-282 0,-1-1-1127 15</inkml:trace>
  <inkml:trace contextRef="#ctx0" brushRef="#br0" timeOffset="2.95519E6">12005 15012 1471 0,'0'0'278'0,"0"0"-172"15,0 0 1-15,0 0 25 0,0 0 41 0,0 0 19 16,0 0-22-16,0 0-38 0,109-121-36 16,-96 117-18-16,-1 3-19 0,1 1-8 0,1 0-7 15,2 1-13-15,2 7-5 0,3 4-3 0,2 7 0 16,4 3 1-16,3 6 4 0,1 7-3 0,5 0-5 16,1 3 8-16,2 1-5 0,2 0 1 15,1 3 2-15,-2-3-13 0,0 0-2 0,1-1-3 16,-5-1-1-16,-1-3 2 0,-3-1 1 0,-2-6-2 15,-1-2-3-15,-4-3 2 0,-4-8-1 0,-1-2 7 16,-4-4 3-16,-5-3 1 0,-3-5 11 0,1 0 6 16,-6-3 8-16,1-7-5 0,-1-4-7 15,-1-5-13-15,-2-6-11 0,0-1 3 0,-4-4-6 16,-4-3 1-16,-8-2 5 0,2-3-11 0,-5-1 2 16,-2-3 0-16,2 1-7 0,-2-3 5 0,0 0-2 15,3-3-7-15,1 0-13 0,1 1-11 16,-1-1-28-16,5 5-28 0,1 2-34 0,4 6-89 15,4 9-192-15,3 11-1281 0</inkml:trace>
  <inkml:trace contextRef="#ctx0" brushRef="#br0" timeOffset="2.95581E6">13724 14854 898 0,'0'0'42'0,"0"0"-3"0,0 0 21 15,29-146 51-15,-16 111 79 0,1 7 53 0,1 4 21 16,-5 5-41-16,1 4-62 0,-1 5-42 0,-5 3-38 15,0 2-30-15,-4 4-18 0,0 1-22 16,-1 2-9-16,0 8 6 0,0 4 8 0,0 10 14 16,0 5 0-16,-2 7 1 0,1 5-5 0,-1 5-3 15,0 4-3-15,2 2-2 0,0 2-1 16,0-1-2-16,0 0-2 0,3-5-2 0,-1-2-2 16,-2-2-1-16,2-2-4 0,1-2-4 0,0-4-9 15,-2 0-19-15,-1-4-34 0,0-2-42 0,0-5-69 16,0-5-111-16,0-3-170 0,-5-5-263 15,2-4-39-15,2-3 536 0</inkml:trace>
  <inkml:trace contextRef="#ctx0" brushRef="#br0" timeOffset="2.95609E6">13756 15379 0 0,'0'0'11'0,"0"0"455"15,0 0-51-15,0 0-88 0,-10-145-79 0,10 119-41 16,1 0-21-16,5 3-16 0,-4 2-20 16,3 3-30-16,0 0-17 0,2 3-26 0,0-2-5 0,2 1-10 15,3 1-5-15,2-1 2 0,-1-1-7 16,6 0-5-16,-3 3-4 0,4 0-7 15,0 0-3-15,1 1-1 0,2 1 1 0,-1 1-2 16,-1-2 1-16,0 4-2 0,0 2-4 0,-2 1 3 16,0 3-5-16,-4 0-1 0,-1 3-8 0,-2 0-4 15,-1 6-6-15,-1 5-1 0,0 6 9 0,-1 6 2 16,1 4 4-16,-1 6 1 0,-4 2-4 0,4 1 1 16,-2 0-6-16,-2-2 1 0,2-1-4 15,-2 0-2-15,0-2 2 0,2-1-5 0,-3-3 3 16,-2 0-5-16,4-2 3 0,-3-1-5 0,2-3-11 15,-2-1-12-15,1-4-41 0,3-1-51 16,-2-4-81-16,2-3-105 0,0-2-303 0,-3-4-983 0</inkml:trace>
  <inkml:trace contextRef="#ctx0" brushRef="#br0" timeOffset="2.95653E6">14606 14814 2265 0,'0'0'152'0,"0"0"-5"15,0 0-26-15,0 0 5 0,0 0 0 0,0 0-30 16,0 0-47-16,0 0-29 0,0 0 1 0,0 0 3 16,0 0 5-16,0 0 7 0,0 0-6 15,-87 136 0-15,74-99-4 0,-4 2 1 0,4-3-5 16,1 0-1-16,-4-2-3 0,4-3-8 16,-1 0 3-16,2-4-7 0,1-1 1 0,-1-3 1 15,3-4-5-15,1-4 2 0,4-3-3 0,0-3 0 16,1-4 0-16,0-3 8 0,2-1 8 0,0-1 8 15,0 0 15-15,0-1 1 0,6-5-4 0,-3-4-9 16,6-6-16-16,0-4-4 0,3-3-6 16,1-3 0-16,3-1 2 0,-2-4-1 0,4-1 3 15,-3-5-4-15,1-2 5 0,0-4-6 0,-1-4 2 16,-1 3 2-16,1-1-8 0,-4 2 6 0,-1 6-2 16,0 7-2-16,-2 6 4 0,-5 8 1 15,-1 5-1-15,2 5-1 0,-4 3 2 0,1 3-10 16,-1 0-1-16,0 3-1 0,0 7-9 15,2 6 10-15,-1 5 1 0,1 8 3 0,5 6 5 16,-2 4-2-16,2 3 2 0,2 1-3 0,3 1 4 16,3 1-6-16,-1-2 1 0,2-3 6 0,-1-3-10 15,1 0 8-15,-1-3-2 0,1 0-6 0,-3-2 0 16,-1-1-21-16,-1-4-25 0,-1-1-43 0,-2-1-47 16,-4-3-77-16,-1-4-131 0,-3-5-488 15,0-5-813-15</inkml:trace>
  <inkml:trace contextRef="#ctx0" brushRef="#br0" timeOffset="2.95764E6">14354 15249 2749 0,'0'0'65'0,"0"0"-25"0,0 0 2 0,0 0 14 16,0 0 12-16,0 0 10 0,0 0-25 15,0 0-16-15,59-117-11 0,-26 103-10 0,8-2-3 16,9 2-3-16,4-3 1 0,9 1-4 0,2-2 7 15,0 0-4-15,3-3-4 0,-7 5 7 16,-4 0-11-16,-6 2 2 0,-8 0 3 0,-5 2-2 16,-11 0 7-16,-2 0 6 0,-12 2 14 0,-2 2 8 15,-4 0 18-15,-4 1 5 0,-3 2-10 16,0-1 2-16,0 2-21 0,-1 2-7 0,-1 1-8 0,-4 1-14 16,3 1-3-16,-6 7-6 0,1 3 3 15,-1 6-5-15,-2 6 8 0,-1 3-1 0,2 5-2 16,0 2 10-16,-1 3-9 0,4 0 2 0,2-3 1 15,0 0-6-15,3-2 4 0,1 0-2 0,1-3 3 16,0-1-5-16,0-3 6 0,0-2-1 0,0-3-4 16,0-1 9-16,-2-3-7 0,1-3 3 15,0-2 0-15,0-3-7 0,-2-3 7 0,2-3-1 16,1-1 9-16,0 0 7 0,-1 0 10 0,1-2 3 16,-1-5-8-16,0-4 4 0,-2-6-19 0,-1-1 1 15,3-5-3-15,1-1-12 0,0-4 12 16,0-2-3-16,0-3 2 0,0-3 0 0,6-2-2 15,-2-3-1-15,3-3-4 0,-1-3 12 0,2 5-12 16,1 3 4-16,-1 4 0 0,-3 7-6 16,2 7 4-16,-4 5-3 0,1 6 2 15,-2 5-2-15,-2 3-3 0,1 2-7 0,0 0-8 0,1 7 10 16,4 4-6-16,2 7 12 0,-2 7 7 16,6 5-10-16,2 2 8 0,0 2-3 0,5 2 1 15,3 1 4-15,4-4-1 0,2 0 0 0,4-5-1 16,1-1 3-16,2-4-5 0,3-1 4 0,0-4 1 15,-3-2-8-15,1-3 7 0,-4-3-5 0,-4-3 3 16,-4-3 3-16,-3-3-1 0,-3-1 3 0,-1 0-2 16,-5-2 4-16,-1-4-3 0,-2-3 3 15,0-2 1-15,-4-1-4 0,3-4 6 0,-6-3-7 16,-1-3 0-16,-1-1 3 0,0-4-4 0,0 0 1 16,-1-3-3-16,-2-1-2 0,-4-2 1 0,5 2 0 15,0 0 3-15,0 3-6 0,-1 3 5 16,2 4-3-16,0 2 1 0,1 4 7 0,-1 5-7 15,0 2 4-15,0 5-4 0,1 0 2 0,0 2-4 16,0 1 0-16,0 0 0 0,0 0-8 16,0 0 3-16,0 0-2 0,0 0-2 0,0 0 5 15,0 0-1-15,0 2 3 0,0 4 3 0,2 2-1 16,-1 3 1-16,4 3 0 0,-3 6 3 0,1-1-4 16,-2 6 5-16,5 2-3 0,-4 2-2 15,0 3 6-15,4 1-3 0,-2 0 3 0,3 1 0 16,1-4-4-16,0 1 2 0,4-3-1 0,-1-1 3 15,2-3-2-15,-2-1 4 0,0-4-4 0,-1-3-2 16,-4-3 7-16,-2-2-6 0,-3-3 3 0,3-1-1 16,-3-4-4-16,-1 0 4 0,0-3 2 0,0 0 5 15,0 0 6-15,-1-2 4 0,-4-4-5 16,1-3-3-16,-4-3-3 0,-1-5-5 0,-3-1 1 16,0-4-2-16,-3-2-4 0,4-2 3 0,-1-5-1 15,-1 0 3-15,0-4-1 0,1-3 1 0,2-2-2 16,1-3-3-16,5 1 4 0,-2 1-1 15,5 3-1-15,1 0 1 0,5 8-5 16,0 1 1-16,4 4 1 0,1 6 0 0,1 4-2 0,4 3-1 16,0 4-3-16,3 5-4 0,4 1 5 15,1 2-3-15,6 8 4 0,1 3 1 0,1 6-2 16,-1 3 4-16,1 3-3 0,0 3 6 0,0 4 0 16,-1 2 0-16,-2 1 0 0,-1 5-6 15,-5-2 3-15,-1 4-1 0,-7 0 4 0,0-4 2 16,-7 1-5-16,-2-4 3 0,-4-5-5 0,-1-1 2 15,-8-2-4-15,-6-2-1 0,-5-1 1 0,-7-1-3 16,-5-3 6-16,-5-3-2 0,-9-1 4 0,1-3 2 16,-6-3-5-16,0-2 2 0,-1-2-8 0,2-4-12 15,6 0-15-15,5 0-24 0,7-1-23 16,7-4-28-16,5-1-53 0,11-1-101 0,5 1-375 16,3 1-1046-16</inkml:trace>
  <inkml:trace contextRef="#ctx0" brushRef="#br0" timeOffset="2.95783E6">16333 14801 2447 0,'0'0'165'0,"0"0"-88"15,0 0-46-15,0 0 26 0,0 0 40 16,0 0 22-16,0 0 0 0,0 0-21 16,71 139-24-16,-69-103-19 0,0 2-12 0,1 0-15 0,0-2-15 15,-1-3 0-15,-1-2-4 0,1-1 0 16,-2-2-1-16,0-2-12 0,0-3-22 0,-2-2-41 0,-1-2-64 15,-4-5-118-15,5-3-304 0,-2-5-1111 0</inkml:trace>
  <inkml:trace contextRef="#ctx0" brushRef="#br0" timeOffset="2.9582E6">16499 14786 2741 0,'0'0'103'0,"0"0"13"15,0 0-4-15,0 0 5 0,0 0-6 16,0 0-35-16,0 0-34 0,0 0-23 0,0 0-10 16,0 0-2-16,0 0 1 0,0 0 2 15,0 0 4-15,0 0 2 0,20 112 4 0,-13-74 2 16,-4 1-6-16,-2 4 0 0,0-1 0 0,-1 0-1 16,0-1 3-16,0-1-1 0,-2-1-4 0,1 0-5 15,-1-5 0-15,1 0 0 0,-2-5 0 0,3-1 6 16,0-4-8-16,6-1-3 0,1-4 1 15,-1-1-4-15,4-2 7 0,4-3 3 0,-1-5 1 16,1-2-2-16,3-1 3 0,1-3-3 0,-1-2 1 16,5 0 4-16,1-2-9 0,1-4 1 0,5-1-5 15,1 0-5-15,1-3 6 0,1-1 1 16,1-1-1-16,1 2-3 0,-1-1 2 0,-2 0-3 16,0 1 3-16,-1 0 5 0,-3 1-9 0,-5-1-2 15,-2 0-6-15,-7 2-11 0,-2-2 2 0,-3 2-14 16,-5 0-17-16,-3-1-23 0,0 1-25 0,-4-1-30 15,-5 1-50-15,-3 0-82 0,2 4-221 16,2 0-787-16</inkml:trace>
  <inkml:trace contextRef="#ctx0" brushRef="#br0" timeOffset="2.95848E6">17189 14840 2186 0,'0'0'741'15,"0"0"-712"-15,0 0 9 0,0 0 4 16,0 0 11-16,0 0 16 0,0 0-10 0,0 0-12 0,0 0-5 16,0 0-3-16,0 0-5 0,-110 120-6 15,106-80-7-15,3 2-11 0,1-3 5 0,0-2-2 16,4-1-3-16,0-3 4 0,2-1-8 15,1-1-4-15,-3-2-4 0,3-1-4 0,-1-4-19 16,-1-4-31-16,-4-2-61 0,0-5-93 0,-1-5-166 16,0-2-617-16,0-3-634 0</inkml:trace>
  <inkml:trace contextRef="#ctx0" brushRef="#br0" timeOffset="2.9586E6">16976 14600 1459 0,'0'0'48'0,"0"0"-26"16,0 0-56-16,0 0-23 0,31-118-32 16,-13 110-95-16,-6 5-267 0,-1 2-263 0</inkml:trace>
  <inkml:trace contextRef="#ctx0" brushRef="#br0" timeOffset="2.95916E6">17484 14833 2527 0,'0'0'127'16,"0"0"-52"-16,0 0 11 0,0 0 24 0,0 0 17 16,0 0-7-16,0 0-30 15,0 0-41-15,0 0-17 0,0 0-7 0,0 0-9 0,0 0 5 16,0 0-3-16,0 0-3 0,-103 101-4 16,97-66 1-16,1 4-3 0,1-2 2 0,0 0 1 15,4-3-5-15,-1-1 1 0,1-1-5 0,0-2-1 16,0-4 5-16,0-1-1 0,0-5 1 15,0-3-2-15,0-6-2 0,-1-2 0 0,1-3 5 16,-2-4 6-16,2 0 6 0,-2-2 12 0,2 0 9 16,-3-3-1-16,2-4-3 0,0-4-10 0,-1-6-12 15,0-2-9-15,-3-3 1 0,4-2-4 0,0-1 3 16,0-2 4-16,1 1-7 0,0-2 2 16,3-2-3-16,5 0-4 0,2-2 6 0,-1-2 0 0,0 3-1 15,2 0 2-15,-1 6-3 0,-1 4-4 16,-2 6 4-16,1 7-2 0,-2 3-6 0,-2 2 1 15,-1 3-8-15,2 0-1 0,0 2 5 16,3 5 2-16,0 2 5 0,1 2-2 0,1 3 2 16,1 6 1-16,1 0-1 0,0 3 5 0,3 0-3 15,0 1 0-15,2 0-1 0,1-4-2 0,0 1 4 16,2 0 1-16,1-2 0 0,2 0 0 16,-2 0-1-16,2-1-4 0,1 0 2 0,1-1 4 15,-3-3-4-15,-1-4 4 0,-3-1-4 0,-6-3-1 16,-5-4 10-16,-4 0 6 0,0-2 8 0,-3-3-1 15,1-4-5-15,-1-3-8 0,0-4-5 16,0-2 4-16,0-2-5 0,0-3 3 0,0-1-5 16,0 0-3-16,-1 1 6 0,1-1-5 0,0 1 3 15,0 0-3-15,7-2-6 0,0 3-5 0,3 0-9 16,3 1-10-16,1 3-18 0,4-1-14 0,4 1-26 16,3 2-27-16,2 0-36 0,4 3-73 15,0-1-133-15,-6 4-496 0,-8 3-769 0</inkml:trace>
  <inkml:trace contextRef="#ctx0" brushRef="#br0" timeOffset="2.95958E6">18452 14700 1778 0,'0'0'501'0,"0"0"-333"0,0 0-6 16,0 0-9-16,0 0 1 0,0 0-17 16,0 0-42-16,0 0-37 0,0 0-19 0,0 0-6 15,0 0-1-15,0 0 5 0,-148 34-5 0,112-6-4 16,1 4 0-16,0 3-5 0,2 1 1 0,5 3-1 15,3 2-3-15,2 1-1 0,5 0-4 16,3-3 1-16,4-1-4 0,5-2-1 0,2-2-1 16,4-1-3-16,1-3 4 0,8 1-2 0,2-4 2 15,5 0 2-15,1-4-3 0,3-5 0 0,1-1 3 16,0-6 4-16,1-3-4 0,-1-5 10 0,0-3-2 16,2 0-6-16,1-2 11 0,-2-6-14 0,-1-2 8 15,0-2-1-15,-1-2-8 0,-2-2 6 16,-2-2-8-16,-1-1 0 0,-2 0 0 0,-2 1 0 15,-2-1-3-15,1 3-3 0,-3 1 4 16,-3 5-5-16,-1 2 1 0,0 3 1 0,-2 3-5 16,-1 0 0-16,0 2-3 0,0 0-3 0,0 2-5 15,0 2 0-15,-4 3 1 0,0 5 2 0,-2 5 7 16,-1 4 0-16,-2 4 4 0,0 3 2 0,0-1-3 16,-1 4 1-16,0-1-4 0,3 0-1 15,0 0-2-15,-1 2 6 0,0-3-1 0,4 1-3 16,-2-1 1-16,2 0-15 0,-3-3-19 0,1 0-33 15,0-1-70-15,-3-1-111 0,0-7-445 16,5-6-1075-16</inkml:trace>
  <inkml:trace contextRef="#ctx0" brushRef="#br0" timeOffset="3.01671E6">20325 1792 0 0,'0'0'0'0,"0"0"0"0,0 0 51 0,-15-117 382 16,11 88-32-16,0 7-76 0,2 2-62 15,1 5-25-15,-2 4-34 0,1 2-14 0,0 3-14 16,1 2-29-16,0 3-22 0,1 0-33 0,0 1-25 16,0 0-28-16,0 0-22 0,0 0-13 0,0 0-10 15,0 0-7-15,0 0-9 0,0 0-21 16,0 6-15-16,0 4 23 0,0 9 14 0,4 8 30 15,1 8 24-15,0 7-6 0,1 4 2 0,-1 4-4 16,0 6 6-16,-3 1 0 0,1 0-1 0,-2 2-3 16,-1-3-8-16,0-1-3 0,0 2-2 0,0-5 3 15,0 0 4-15,0-1-2 0,0-2-2 0,0-1-2 16,0-2-2-16,0-3 0 0,0-3-1 16,0-3-2-16,0-1-5 0,0-4-3 0,0-2-2 15,0-3 0-15,3-3 1 0,-2-3-3 0,1-2 0 16,1-3-4-16,1-4-5 0,-2-1-7 15,4-4-17-15,-2-1-18 0,1-4-36 0,0-1-47 16,1-1-60-16,3-3-116 0,-3-4-329 0,-1 1-756 0</inkml:trace>
  <inkml:trace contextRef="#ctx0" brushRef="#br0" timeOffset="3.01712E6">20951 1557 723 0,'0'0'216'0,"0"0"-110"0,0 0-42 0,0 0-10 16,0 0 41-16,0 0 51 0,0 0 48 0,0 0 2 15,0 0-30-15,0 0-45 0,0 0-39 0,0 0-30 16,0 0-8-16,0 0 2 0,-72 76-4 16,32-37-2-16,-2 2-5 0,-3-1-9 0,-1-1-6 15,5 0 1-15,1-1-3 0,-1-1 1 16,3 1 1-16,3 0-3 0,-1-3-2 0,4 0-3 15,3-5-7-15,6-2-2 0,3-3-4 0,4-2 3 16,2-4-2-16,5 0-2 0,4-3-1 0,1-1-5 16,2-3-1-16,2 1-1 0,0-1-1 15,4 0 9-15,2-1 4 0,3 0 1 0,3 1 3 0,2 2-1 16,3 1 1-16,2 1 2 0,5 1 6 16,2 0 3-16,3 0 0 0,1 0 5 0,3 0-7 15,-1 0-3-15,4-1-2 0,-3-1-4 16,4 0 0-16,-1 0 2 0,1 1-1 0,-4-1-5 0,-1 0 1 15,-1-1-3-15,-2 2-1 0,0-1 4 16,-3 1-5-16,0-3-2 0,-4 0-10 0,1 2-17 16,-5-4-48-16,-1 0-91 0,-3-1-134 0,-3-3-334 15,-5-4-551-15</inkml:trace>
  <inkml:trace contextRef="#ctx0" brushRef="#br0" timeOffset="3.01765E6">21438 1514 2179 0,'0'0'217'0,"0"0"-147"0,0 0-32 16,0 0-26-16,0 0-12 0,0 0-23 16,0 0-27-16,0 0 6 0,0 0 12 0,0 0 28 15,0 0 40-15,-85 123 7 0,69-62 6 0,3 3 1 16,-1 4-6-16,1 3-6 0,1-1-5 0,2 0-7 15,-1-5-5-15,2-2-8 0,-1-8 2 16,1-6-4-16,-1-3 0 0,4-5-1 0,0-3-3 16,-1-6 0-16,5-6-1 0,-2-5-1 0,2-6-2 15,2-5 1-15,0-5 4 0,0-3 7 0,0-2 17 16,0 0 10-16,0 0 14 0,0 0 15 0,0 0 7 16,0-4 16-16,0-6-10 0,3-7-23 15,0-12-28-15,-1-8-27 0,4-8-8 0,-4-4 2 16,0-3 5-16,1-2-4 0,-1-5 0 0,-2-3 5 15,1-3-4-15,0-4 0 0,1 0-4 16,1 3-4-16,1 4 1 0,-1 8 1 0,1 7 6 0,0 12-2 16,-3 11 2-16,1 9-1 15,0 8-4-15,-2 4-6 0,1 3-19 0,1 0-22 0,1 3-23 16,4 7 9-16,4 7 22 0,3 9 24 16,6 6 27-16,5 7-2 0,0 5 1 0,5 2-2 15,3 4-1-15,3 0 1 0,1 2-3 0,1-4 3 16,1-1-6-16,3-4-2 0,-2-4 5 15,0-2-4-15,0-5 8 0,-4-2-1 0,-2-2-1 16,-3-4-2-16,-3-1-1 0,-4-1 2 0,-4-2-5 16,1-4 6-16,-3 1-2 0,-5-2-3 0,2-2 7 15,-3-2-5-15,-1-1 1 0,1-1 0 16,-2 1-3-16,-1-2-2 0,1-1-6 0,-4-3-14 0,0-1-58 16,-2 1-118-16,-1-2-259 0,-2-2-1085 0</inkml:trace>
  <inkml:trace contextRef="#ctx0" brushRef="#br0" timeOffset="3.01791E6">21100 2420 2239 0,'0'0'83'16,"0"0"-21"-16,0 0 5 0,0 0 27 0,0 0 17 15,0 0 1-15,0 0-29 0,0 0-46 0,0 0-20 16,0 0-13-16,0 0-5 0,0 0 2 16,0 0 2-16,101-108 3 0,-56 87-2 0,9 0 4 15,5-1-9-15,7-1-2 0,3-1 2 16,5 0-9-16,2 2 8 0,1-2 0 0,-3 5-4 16,-4 1-8-16,-8 2-34 0,-5 3-123 0,-12 4-275 15,-12 2-581-15,-13 3-172 0</inkml:trace>
  <inkml:trace contextRef="#ctx0" brushRef="#br0" timeOffset="3.01821E6">22149 1998 2866 0,'0'0'-501'16,"0"0"-1053"-16</inkml:trace>
  <inkml:trace contextRef="#ctx0" brushRef="#br0" timeOffset="3.01865E6">22038 1369 2388 0,'0'0'185'0,"0"0"-26"0,0 0-71 15,0 0-50-15,0 0-26 0,0 0-33 16,0 0-29-16,0 0-37 0,0 0-2 15,0 0 27-15,0 0 31 0,0 0 44 0,0 0 11 16,-10 164-5-16,16-100 0 0,0 8-2 0,4 0 3 16,5 2-5-16,0-1 1 0,4-2 2 15,0-3-9-15,1-3 4 0,-1-2-5 0,2-8-2 0,-2-6 6 16,-2-6-4-16,0-4-1 0,-2-7-1 0,-3-4-1 16,-3-5-1-16,-4-7 3 0,1-4 1 0,-4-7 4 15,-1-2 17-15,-1-3 23 0,0 0 28 16,0 0 24-16,0 0 8 0,0 0-3 0,0-6-16 15,0-5-28-15,-3-9-29 0,-4-8-21 0,-2-8-14 16,0-6-3-16,-1-6 4 0,4-7-3 16,-2-3-2-16,1-6 5 0,3-3 2 0,2-5-1 15,2-1-4-15,0-5-2 0,0 2-7 0,1 2 2 16,3 6 3-16,0 7-5 0,0 10 6 16,-2 12 0-16,-1 11 3 0,2 8 1 0,-3 9 1 15,2 7-2-15,-2 1-13 0,0 2-9 0,1 1-25 16,-1 0-21-16,2 4-7 0,4 4 14 0,5 9 22 15,2 5 25-15,6 5 19 0,1 9-2 0,3 3 2 16,0 5 0-16,5 3 1 0,3 2 3 0,3 2-5 16,2-1 0-16,4 0 1 0,2 0-4 15,1 0 6-15,4-1-6 0,-3-3 0 0,5-1-9 16,-6-3-26-16,2-1-74 0,-5-1-152 0,-14-12-410 16,-8-11-951-16</inkml:trace>
  <inkml:trace contextRef="#ctx0" brushRef="#br0" timeOffset="3.01908E6">23732 1256 2742 0,'0'0'67'0,"0"0"-23"0,0 0-20 15,0 0 1-15,0 0 5 0,0 0 13 0,0 0 1 16,0 0-7-16,0 0-11 0,0 0-22 0,0 0-6 15,0 0-2-15,0 0-3 0,0 0 7 16,-124-68 4-16,90 116-5 0,-2 19 1 0,-2 10 0 0,4 6-2 16,6-2 7-16,7-1 1 0,3 1-3 15,5-5 3-15,4 0-2 0,2-6-2 0,6-2 2 16,1-6-8-16,6-4 1 0,5-3-3 0,7-8-1 16,3-4 6-16,3-5 0 0,5-4 4 15,3-6 5-15,0-6 1 0,5-4 2 0,-3-8 2 0,1-6 3 16,-1-4 8-16,3-5 5 0,-2-9 1 15,4-5 1-15,-5-7-3 0,1-3 0 0,-5-3 4 16,-4-5 1-16,-7-5-3 0,0-6-6 0,-7-9-6 16,-3-4-5-16,-7-5-6 0,-2-4 2 15,-2-4-10-15,-8-3-4 0,-1-5 2 0,-1-5-8 16,1 12 4-16,1 8-2 0,2 10 11 0,-2 9-5 16,0-2-3-16,-1 1-2 0,-5 3-12 0,4 1 4 15,-3 4-4-15,0 7-6 0,2 6-16 16,1 10-23-16,1 7-24 0,3 7-32 0,0 4-21 15,1 8-50-15,3 9-146 0,-1 0-545 0,2-6-590 0</inkml:trace>
  <inkml:trace contextRef="#ctx0" brushRef="#br0" timeOffset="3.01952E6">22698 1409 920 0,'0'0'305'0,"0"0"-64"16,0 0-46-16,0 0-1 0,0 0 33 0,0 0-7 16,0 0-49-16,0 0-56 0,0 0-54 15,0 0-38-15,0 0-16 0,0 0-18 0,0 0-14 16,12-52 9-16,-3 62 10 0,0 7 19 0,3 8 21 16,5 5 2-16,-3 11 3 0,3 6 7 0,-4 9 0 15,2 3 5-15,-5 6-6 0,-1-1-11 16,-3-1-1-16,-4 1-11 0,1-2 3 0,-3 0-10 15,0-1 0-15,1-2-3 0,0 1-9 0,1-5 5 16,0-2-8-16,4 0 6 0,-2-4 1 0,5-2-1 16,-3-6 0-16,-1-3-6 0,2-6-4 15,-3-4-6-15,3-3-8 0,-5-4-28 0,0-5-43 16,2-5-62-16,-3-2-103 0,1-5-193 0,-2-3-426 16,1-1-358-16</inkml:trace>
  <inkml:trace contextRef="#ctx0" brushRef="#br0" timeOffset="3.02062E6">25218 1527 2272 0,'0'0'54'0,"0"0"-23"16,0 0-16-16,0 0 4 0,0 0-4 0,0 0-10 16,0 0-34-16,0 0-27 0,0 0 5 15,0 0 7-15,0 0 29 0,0 0 21 0,-32 119 3 16,32-63 7-16,1 4 7 0,0 8 7 0,1 0 0 16,-1 2-4-16,1 0-4 0,0-3-5 15,-1 0-6-15,0-8 2 0,0-4 2 0,1-6-1 16,1-6 1-16,-2-7 0 0,0-5 1 0,0-10 3 15,-1-6 7-15,2-7 2 0,-2-3 18 0,0-4 23 16,0-1 22-16,0 0 27 0,0 0 9 0,1 0 0 16,1 0-3-16,0-3-18 0,-1-8-28 15,0-6-33-15,0-8-27 0,0-9-19 0,0-4-1 16,-1-4 0-16,0-3-5 0,0-7 2 16,0-3-1-16,0-6 3 0,-1-2 4 0,-3-4-7 15,-3 0-4-15,-1 1 3 0,3 6 1 0,-2 8 5 0,-1 10 5 16,3 9-3-16,-1 12 0 0,4 8 0 15,1 8-4-15,1 2-11 0,0 3-14 0,0 0-34 16,0 3-33-16,1 6 7 0,4 7 21 0,5 9 35 16,3 5 35-16,2 2 4 0,3 3-7 15,2 1-3-15,0-2 5 0,3 1-1 0,1-1 2 16,2-1 2-16,1-2-4 0,-3-5-1 0,4-3-1 16,-5-4-1-16,1-4 0 0,-3-6 0 0,-5 0-2 15,2-5 6-15,-6-2 6 0,-1-2 10 16,1 0 9-16,-1-9 11 0,3-4 6 0,0-6-4 15,3-5-5-15,-2-4-10 0,3-6-10 0,-4 0 1 16,2-4-2-16,-5-3-2 0,1-3 1 16,-1-3-5-16,-3-3 0 0,-2-2-6 0,-1 4 4 0,-3 5-2 15,2 10 3-15,-4 8 7 0,0 12 0 16,0 5-3-16,0 6-9 0,0 2-19 0,0 0-22 16,0 2-26-16,0 8 1 0,0 11 15 0,0 10 19 15,0 10 30-15,0 9 4 0,0 6 1 16,3 0 1-16,5 1-2 0,2-1-2 0,3 1 0 15,0-2 2-15,4 0-3 0,-1-1 3 0,1-3-6 16,0-2-5-16,1-4 1 0,0-2-5 0,-1-4-8 16,0-3-9-16,-2-5-28 0,-1-5-51 0,1-5-84 15,-3-5-173-15,-1-5-561 0,-5-7-597 0</inkml:trace>
  <inkml:trace contextRef="#ctx0" brushRef="#br0" timeOffset="3.02093E6">26542 1439 2850 0,'0'0'78'0,"0"0"-27"0,0 0-11 15,0 0 0-15,0 0-1 0,0 0 0 0,0 0-9 16,0 0-22-16,0 0-17 0,0 0-12 0,0 0-3 16,0 0 7-16,0 0 16 0,0 0 8 0,-124 116 1 15,94-67 0-15,1 4-5 0,4-1 2 0,-1 1 3 16,5-1-1-16,0-3 7 0,2 1-5 15,5-3-3-15,2-5 2 0,6 0-10 0,1-4 2 16,4-4-2-16,1 1 0 0,3-4 7 0,5-3-1 16,4-2 0-16,1-3-2 0,4-2-2 0,-1-3 2 15,6-4 4-15,0 0 4 0,2-2 2 0,4-4-1 16,2-2 0-16,2-2-3 0,1-3 0 16,4-1-4-16,-2-4-1 0,1-4-1 0,-2-3-7 15,-1-3-19-15,-4-1-40 0,-4-3-65 0,-9-3-109 16,-5 4-263-16,-5 4-821 0</inkml:trace>
  <inkml:trace contextRef="#ctx0" brushRef="#br0" timeOffset="3.02145E6">26024 2094 1994 0,'0'0'144'0,"0"0"-40"15,0 0 10-15,0 0 34 0,0 0 33 0,0 0 3 16,0 0-36-16,0 0-64 0,0 0-44 15,0 0-28-15,0 0-24 0,0 0 3 0,0 0 7 0,90-130 3 16,-41 103 1-16,9-3-3 0,10-3 3 16,7-3-1-16,6-1-1 0,3-1 3 0,3-1-5 15,1 0-3-15,-1 0-2 0,-6 3 1 0,-7 7 3 16,-12 4 3-16,-11 3-2 0,-11 6 2 16,-13 2-2-16,-9 4 2 0,-6 2 5 0,-8 2-8 15,-3-1-10-15,-1 0-22 0,-2 1-23 0,-6-1-19 16,-3 0-3-16,0 2 7 0,-4 0 13 0,0 2 19 15,0 1 16-15,1 1 12 0,3 1 11 16,0 0 8-16,2 0 3 0,4-2 6 0,0 2 9 16,4 0 4-16,1-1 13 0,0 1 7 0,0 0 0 15,0 0 1-15,0 0-7 0,0 0-6 16,0 0-1-16,0 0-1 0,0 0-3 0,0 0-6 16,0 0-3-16,0 0-8 0,0 0 2 0,0 0 0 15,1 0-6-15,0 0 6 0,-1 0-11 0,2 0-4 16,-2 0 0-16,1 1-8 0,1 5 4 15,2 2 1-15,2 7 3 0,3 6 7 0,2 4 4 0,1 6 3 16,0 5 3-16,0 3 1 0,1 1 3 16,1 2-1-16,-3-3 0 0,0 0 1 0,-2-1-5 15,-2 1 2-15,-1 2-3 0,2-1-9 0,-3-2 8 16,-1 3-1-16,-2-3-6 0,2-1 3 0,-3-2-7 16,2 2-6-16,-2-3 6 0,-1-1-6 15,0-2 2-15,0-1 0 0,1-1-6 0,0-2-10 16,1-4-16-16,0-1-17 0,2-2-34 0,-2-3-45 15,2-3-79-15,0-2-137 0,-2-5-473 0,1-3-779 16</inkml:trace>
  <inkml:trace contextRef="#ctx0" brushRef="#br0" timeOffset="3.02219E6">27446 1651 676 0,'0'0'393'0,"0"0"-83"0,0 0-35 15,0 0-10-15,0 0-20 0,0 0-41 16,0 0-46-16,0 0-35 0,0 0-14 0,0 0-8 15,-1-120-6-15,4 114-15 0,-2 4-12 0,0-1-14 16,-1 2-11-16,0 1-6 0,0 0-11 16,0 0-9-16,0 0-9 0,0 0-8 0,0 1-14 15,0 4-15-15,0 3 2 0,0 6 6 0,3 10 12 16,-1 7 18-16,4 7 1 0,-2 7 1 16,0 1 2-16,0 3 0 0,-3 1-2 0,0 1 0 15,-1-1 0-15,0 0-6 0,0-3 0 0,-4-4-3 16,0-2-2-16,2-3 3 0,-1-6-3 0,1-4 3 15,-1-3 0-15,1-5-5 0,2-5 4 16,0-4-2-16,0-5 2 0,0-3-1 0,0-2 4 0,0-1-1 16,0 0 4-16,0 0 7 0,2 0 2 15,0 0 9-15,-1 0 2 0,0 0-1 0,0 0 4 16,1 0-3-16,-1-1 1 0,-1 0-5 0,1-1 1 16,0 0-3-16,2-3-4 0,2-3-2 15,1-5-9-15,4-4-2 0,0-2-4 0,0-2 0 16,1 2 4-16,-2 3-5 0,-2-1 1 0,2-1-1 15,1 0-4-15,1 0-2 0,3-1 4 0,0 2-3 16,-2 1 0-16,4-1 2 0,2-1-8 16,-1 1-2-16,3 0 0 0,0 1 1 0,1-1 3 15,0 2 1-15,-1 0 0 0,3 1 0 0,-1-1-1 16,1 1 4-16,-2-2 0 0,4-3 4 0,0 1 3 16,-2-3-4-16,0-1 1 0,-2 0 1 15,-1-4 1-15,-4-3 3 0,0-2-2 0,-3 0-5 16,-3-1-2-16,-4 3 2 0,0 1-3 0,-5 4 6 15,0 2-3-15,-1 6 2 0,0 3 2 0,-2 2-2 16,1 5 3-16,-3 2-9 0,1 2-4 0,1 1-10 16,2 1-18-16,-2 0-11 0,-5 6-4 0,1 6 8 15,-5 8 18-15,-5 8 17 0,-3 5 9 16,-2 10 0-16,0 4-1 0,2 4 1 0,0 1 0 16,7-3-2-16,1 2 1 0,3-1-2 0,5-3-4 15,1 0-4-15,2-2-9 0,4-4-8 16,6 0-3-16,2-2-19 0,5-4-20 0,1-1-51 15,6-5-115-15,-8-8-339 0,-1-8-1011 0</inkml:trace>
  <inkml:trace contextRef="#ctx0" brushRef="#br0" timeOffset="3.02257E6">28598 1490 2682 0,'0'0'13'0,"0"0"42"16,0 0-4-16,0 0 16 0,0 0 1 0,0 0-6 16,0 0-19-16,0 0-26 0,0 0-27 0,0 0-21 15,0 0-10-15,0 0 4 0,0 0 15 16,0 0 21-16,-123 51 14 0,88 3 3 0,0 6-3 16,-2 3 1-16,-1-1-3 0,6-2-4 15,2-2-2-15,5-3 0 0,6-3-2 0,3-4-1 0,6-3 2 16,3-5-6-16,4-2 1 0,3-5-1 15,0-5-8-15,8-2 7 0,2-6 0 16,0-1 1-16,3-3 9 0,3-3-1 0,1-3 1 0,-1-5 0 16,4-2 1-16,2-3 6 0,1-1 3 15,3-7 7-15,-1-5-3 0,1-2 3 0,-1-4-2 16,-2-4-3-16,-1-5 1 0,-2-4-12 0,-4-5-4 16,0-6-10-16,-5-4-9 0,-2-4-9 0,0-1-19 15,-6-5-9-15,-2-1-22 0,-1 0-25 16,0 2-29-16,0 3-67 0,-3 4-71 0,-1 10-144 15,-1 14-375-15,4 10-312 0</inkml:trace>
  <inkml:trace contextRef="#ctx0" brushRef="#br0" timeOffset="3.02315E6">28989 1499 2851 0,'0'0'88'15,"0"0"-30"-15,0 0-20 0,0 0-20 0,0 0-9 16,0 0-4-16,0 0-19 0,0 0 4 16,0 0 5-16,0 0 10 0,0 0 12 0,-33 121 2 15,24-75 2-15,0 3-8 0,0 3 6 0,3-2-2 16,0 1-2-16,1 0 3 0,1-3-7 0,1-2-1 16,0-3-1-16,3-4-6 0,0-4 1 0,4-2 3 15,-1-6-1-15,3-4 3 0,-2-4 1 0,2-2-3 16,-2-7-1-16,2-3 1 0,-3-2 0 15,-3-3 4-15,1-2 9 0,0 0 7 0,-1 0 14 16,0 0 7-16,0 0 10 0,0-3 2 0,0-5-11 16,0-6-19-16,0-8-20 0,0-6-11 15,0-4-5-15,-1-4 5 0,0-3 2 0,-2-3-6 16,-3-4 3-16,5-2-3 0,0-2-1 0,0-2 4 16,1-3-1-16,0-1 3 0,1-1-6 0,2 0 12 15,5 6-5-15,-1 5-1 0,-2 5 3 0,3 7-10 16,0 5 7-16,-1 6-1 0,0 3-3 15,2 7-2-15,1 0-4 0,0 2 2 0,8 1-3 16,2 3 3-16,7-1-6 0,7 3 4 16,6 4 5-16,5 1-7 0,9 1 13 0,3 8-5 15,1 3 7-15,4 6 1 0,0 4-4 0,-1 7 5 16,0 2-5-16,-1 9 3 0,-6 5-1 0,-3 5-2 16,-3 5 4-16,-6 4-8 0,-9-1 9 0,-5 0-3 15,-8 1 0-15,-8 0 5 0,-5 0-7 0,-7-1 0 16,-2-2-2-16,-13-2 2 0,-1-4-1 0,-9-5 5 15,-1-3 1-15,-5-6-1 0,-5-2 3 16,-4-4 0-16,-6-5 1 0,-9-3 2 0,-3-5 0 16,-9-4 1-16,-6-5-2 0,-7-3-2 0,-4-5-4 15,-2 0-4-15,-1-8-2 0,5 0-4 16,7-3 0-16,12-2-8 0,8 1-11 0,12-1-30 16,12 4-60-16,9-3-94 0,10 5-309 0,4 2-1200 0</inkml:trace>
  <inkml:trace contextRef="#ctx0" brushRef="#br0" timeOffset="3.0964E6">2888 6759 1990 0,'0'0'36'15,"0"0"-8"-15,0 0 12 0,0 0 2 16,0 0-1-16,0 0-15 0,0 0-20 0,0 0-6 0,0 0 4 15,0 0 1-15,0 0 2 0,0 0 7 16,74 1 11-16,-63 22 14 0,1 4 10 0,1 6 5 16,0 3-4-16,-2 5-6 0,2-1-3 0,-3-1-9 15,-2-2-11-15,2-1-10 0,0-2-10 16,-1-1 3-16,1-1-4 0,1-2-6 0,0-3-8 16,2 1-25-16,1-4-62 0,-1-1-148 0,0-8-352 15,-5-5-848-15</inkml:trace>
  <inkml:trace contextRef="#ctx0" brushRef="#br0" timeOffset="3.09686E6">2900 6271 2448 0,'0'0'13'0,"0"0"32"15,0 0-8-15,-125-113 16 0,98 97 6 0,3 7-6 16,0 4-9-16,-1 5-16 0,-1 0-14 15,-1 13-1-15,-2 6-8 0,-3 11-12 0,-4 9 6 16,2 11 0-16,-3 7 3 0,5 7 7 0,2 7-5 16,3 3 2-16,4 3-3 0,2 1-1 15,5 6 0-15,3 0-4 0,7 2 1 0,1-1-2 0,5-2 1 16,5-2-1-16,9-5 1 0,5-4 1 16,7-6 0-16,8-4-1 0,6-5-1 0,5-7 3 15,6-5-2-15,2-6 2 0,4-6 0 0,2-9 3 16,1-6 1-16,2-7 2 0,2-8-1 0,1-3 3 15,2-6-1-15,2-9 1 0,-3-4 6 0,-1-7-4 16,-3-4-1-16,-5-4 2 0,-3-4-2 16,-10-2 4-16,-1-4 6 0,-5-4 3 0,-5-1 5 15,-5-5 7-15,-6-3 1 0,-4-3 3 0,-8-2 1 16,-7-6 0-16,-3-3 0 0,-11-3-3 16,-12-6-6-16,-7 0-7 0,-7-1-6 0,-6 3-5 15,-6 3-1-15,-6 5 3 0,-4 9-3 0,-5 6-2 16,-4 7-6-16,-3 8-8 0,-2 8-4 0,-3 9 0 15,2 11-4-15,1 11-2 0,2 5-1 16,1 13-7-16,2 6-8 0,3 7-7 0,3 4-15 16,3 4-15-16,11 4-24 0,4 3-47 0,12-2-122 15,10-11-457-15,8-9-868 0</inkml:trace>
  <inkml:trace contextRef="#ctx0" brushRef="#br0" timeOffset="3.16681E6">1344 9231 3165 0,'0'0'56'0,"0"0"-38"15,0 0-18-15,0 0-11 0,0 0-17 0,0 0-27 16,0 0-28-16,0 0-7 0,0 0 16 0,0 0 26 16,0 0 35-16,131-41 14 0,-77 28 4 0,11-1 1 15,9-2-1-15,8 0 5 0,6-1-2 16,8-2-2-16,5 2 6 0,10 0-4 0,3-1-1 0,9 2 1 16,9 0 1-16,6-1-2 0,7 0 3 15,8-2 3-15,9 1-1 0,10 0 4 0,6-1-1 16,14-1 4-16,10 1-1 15,7 0 2-15,11 1 2 0,9-1-4 0,8 0-1 0,8 2-5 16,6-1-2-16,10 2-1 0,7-2-5 0,5 1 5 16,9 0-2-16,7-2 0 0,6 2 2 0,5 0-4 15,-1-1 0-15,4 3-3 0,1 0-2 16,-5 2 1-16,4 1-1 0,-1-3 2 0,-4 1 0 16,-5 1 1-16,-1-2 2 0,-7-1 0 15,-7-2 1-15,-4 0-7 0,-8-2 0 0,-11 0 3 0,-6-1 1 16,-11 0 10-16,-11-1 8 0,-13-1 7 15,-10 1 1-15,-16-1 5 0,-14 1-4 0,-10 1-7 16,-14-1 0-16,-13 1-11 0,-18-1-3 0,-13 1-4 16,-19 2-1-16,-11-1 2 0,-19 4-1 0,-12 1 4 15,-13 2 2-15,-11 3 4 0,-9 2 4 0,-4 1 0 16,-4 4 0-16,-3-1-3 0,-1 3-2 0,0 1-8 16,0 0-5-16,0 0 0 0,0-1-4 15,-5 0 4-15,-2-2-7 0,-3-1-9 0,-4 0-22 16,-3 2-57-16,-4 1-148 0,5 1-718 0,2 0-797 0</inkml:trace>
  <inkml:trace contextRef="#ctx0" brushRef="#br0" timeOffset="4.96527E6">4473 13493 2180 0,'0'0'53'0,"0"0"-49"0,0 0-36 0,0 0-24 15,0 0-10-15,0 0 37 0,167-53 20 16,-88 43 7-16,11-2 3 0,14-3 0 0,5 1-1 16,11-3 5-16,7-2-3 0,5-1-1 0,10 1 1 15,2-3 0-15,8 1 3 0,0-3 8 16,8 1 9-16,0 0 4 0,7-1 4 0,-1 0-2 15,4-1-8-15,3-1 3 0,-1 0-9 0,1 0 0 16,0-1-1-16,-2-1 0 0,-1 0 1 0,-5 0 0 16,-4-1 2-16,-8 1 2 0,-8-1 3 0,-5-1 3 15,-14 0 0-15,-6-3 3 0,-12 2-3 0,-13-1 5 16,-7 2 6-16,-14 0 6 0,-11-1 8 16,-7 2 4-16,-13-2 0 0,-10 0-4 15,-6 0 0-15,-11-1-1 0,-8-3-2 0,-3 0-6 0,-8-3-15 16,-10-4-12-16,-9 0-10 0,-9-2-4 0,-8-2 1 15,-12-2-1-15,-10-2 0 0,-6-1-7 16,-10 1 7-16,-10-2 0 0,-7 0 1 0,-9 2 9 16,-11 2-11-16,-12 2 2 0,-8 2-3 0,-8 3 0 15,-10 4 1-15,-8 4-2 0,-7 4 1 16,-7 5-2-16,-8 6 4 0,-5 2-1 0,-5 8 3 16,-4 6 2-16,0 2-4 0,-5 8 1 0,1 9 0 15,0 5-3-15,-1 7 4 0,3 6 2 0,4 7 2 16,3 7-4-16,7 8 4 0,8 5-1 15,11 8 0-15,7 5 10 0,16 5-11 0,12 2-1 16,13 4-6-16,15-4-7 0,15 1 6 0,12-3-3 16,17-1-2-16,12-2 0 0,14 2-1 0,13-3 4 15,8-2 2-15,11 0 3 0,16-1 2 0,11-1-3 16,15 1 4-16,12-3 4 0,13-2 0 16,13-4 6-16,13-4 2 0,14-6 3 0,9-5 9 15,13-9-3-15,12-7 0 0,10-12 0 0,8-8-3 16,11-12 1-16,4-5-4 0,9-11-1 0,4-7-3 15,3-9-1-15,0-3-1 0,-5-4-4 16,0-3 3-16,-6-3-1 0,-8-4-1 16,-9 0 1-16,-12-1-7 0,-10 0 0 0,-13-1-3 0,-15 1-3 15,-17 3 1-15,-13 4-9 0,-13 1-5 0,-18 3-20 16,-15 3-36-16,-14 1-54 0,-16 1-87 16,-6 9-266-16,0 9-1109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6-19T15:58:39.1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1929 3611 1799 0,'0'0'-8'0,"0"0"38"0,0 0 24 0,0 0 34 15,0 0 17-15,0 0 1 0,0 0-16 0,-25-127-23 16,28 114-22-16,5 2-19 0,-1-3-15 0,4 3-8 16,0-1-3-16,3 0-4 0,5-1-2 15,4 0 0-15,3 1 2 0,4-1 2 0,1 1 2 16,2 3 1-16,2 1-9 0,-3 3-9 0,-2 4-6 16,-5 1-8-16,2 3 1 0,-6 7-9 0,0 1 5 15,-3 4 6-15,-5 3 1 0,-4 2 13 16,0 5 0-16,-8 1 9 0,-1 5 12 0,-9 4 0 15,-3 6 3-15,-8 2-8 0,-3 0-2 0,-4 1 4 16,-3-2 4-16,-1 0 9 0,1-4-3 0,0-4 3 16,5-3 5-16,-1-5-2 0,5-3 5 15,5-3-1-15,2-2-2 0,3-2-4 0,2-2 3 16,3-5 1-16,1-2-1 0,4-4 8 0,0 0 2 16,1-3 5-16,0 0 10 0,0 0-1 15,0 0-2-15,2 0-9 0,0-2-14 0,4 1-14 16,1-1 6-16,6-2 2 0,4-1 6 0,6-2 8 0,1-1-11 15,6-1 1-15,2-2 3 0,5 1-1 16,-2-1 0-16,3 0-7 0,-4 1-3 0,-1 2-10 16,-4 0 5-16,-2 2-2 0,-1 1-2 0,-4 3 8 15,-6 1-10-15,1 1 0 0,-6 0-1 16,-1 0-5-16,0 0-2 0,-2 1-8 0,-3 3-9 16,1 0-10-16,-3-1-4 0,2 2-4 0,-3-1-4 15,-1 0-11-15,-1 1-43 0,0 0-57 16,-3-1-125-16,-4 1-439 0,5-3-626 15</inkml:trace>
  <inkml:trace contextRef="#ctx0" brushRef="#br0" timeOffset="684.395">1559 3302 1252 0,'0'0'88'0,"0"0"36"0,0 0-19 15,0 0 4-15,0 0-11 0,0 0-29 16,0 0-49-16,0 0-64 0,0 0-11 16,0 0-2-16,0 0 18 0,0 0 36 0,0 0 9 0,0 0 1 15,-41 162 4-15,41-104 8 0,2 9-7 16,4 5 3-16,-3 4 3 0,-1 3-8 0,3-4 3 16,-2-3-4-16,-2-6-4 0,4-6-2 0,-2-8 0 15,-1-6-1-15,5-5 0 0,-4-6 2 0,3-4 0 16,-3-3 1-16,1-5 3 0,1-5 1 15,-3-4-5-15,1-4-7 0,-1-2-11 0,1-7-6 16,-2-1 10-16,0 0 21 0,-1 0 15 0,1-6-39 16,-1-4-72-16,1-8-103 0,-1-5-140 15,0-7-96-15,0-3-96 0,0 6 252 0,-1 8 268 0</inkml:trace>
  <inkml:trace contextRef="#ctx0" brushRef="#br0" timeOffset="1183.1047">1492 3351 0 0,'0'0'0'0,"0"0"0"15,0 0 159-15,0 0 75 0,0 0-19 16,-42-119-7-16,39 110 27 0,3 0-4 0,-1 2-34 16,1 3-32-16,0 0-45 0,0-1-59 0,7-2-35 15,7-2-23-15,6-3-12 0,10-5 11 0,9-1 21 16,5-3 8-16,9-3-5 0,6 0-2 16,2-2-13-16,1 2-6 0,2 0 7 0,1-1 2 15,-1-2 1-15,4 0 2 0,1-2 0 0,-3 1-3 16,1 0-3-16,-5 4 1 0,-6 2-4 15,-3 4 4-15,-6 3-1 0,-5 3-2 0,-7 6 1 0,-6 2-1 16,-6 4 3-16,-5 0 4 0,-4 5 7 16,-1 5 2-16,-1 2 3 0,-3 6 2 0,-2 3-1 15,3 4 4-15,-2 5-5 0,-2 6 4 16,1 4-4-16,2 6-6 0,-2 1 1 0,0 6-6 16,-1 5 5-16,4 2 1 0,-1 2 4 0,0 5 2 15,2-2-9-15,2 0 3 0,2-1-8 0,0 0-4 16,1 1-1-16,1-2-3 0,1-1 0 0,1-2-2 15,0-2 2-15,1 0 2 0,-1-4-1 16,-1-4 5-16,-2 1 0 0,-1-6-1 0,-2-1 0 16,-2-2-5-16,-1-3-1 0,-4-1-3 0,-2-3 0 15,-2-2-1-15,-2-3-4 0,0-3 3 0,-1 0-1 16,-7-3 3-16,-3 0 6 0,-3 3-8 16,-9-2-5-16,-3-1-2 0,-9 0-8 0,-9 1-3 15,-5-2-6-15,-10 0-3 0,-8-2-3 0,-11 1 5 16,-10-1 6-16,-9-1 2 0,-10-2 7 0,-2 0-6 15,-8-3-1-15,0 2 4 0,-1-3-4 16,6 2 9-16,1-5 4 0,21 0 1 0,17-2-3 16,12-2 7-16,12-4-28 0,1 1-75 0,0-2-145 15,10 0-388-15,12-2-846 0</inkml:trace>
  <inkml:trace contextRef="#ctx0" brushRef="#br0" timeOffset="1955.4401">3946 3443 1009 0,'0'0'149'16,"0"0"-139"-16,0 0-31 0,0 0 24 0,0 0 55 15,0 0 45-15,0 0 29 0,0 0 12 0,0 0-18 16,0 0-30-16,0 0-32 0,0 0-42 16,0 0-39-16,24-45 2 0,-25 54 24 0,1 5 23 15,0 4 25-15,0 6-5 0,0 5-16 0,0 4-8 0,-2 5 4 16,1 5 6-16,-1 2-2 0,-1 2 10 15,2 1 0-15,0 1-9 0,-3-3-4 16,4-2-11-16,0-4-9 0,0-2 0 0,4-6-2 16,1-3-1-16,1-5-3 0,1-4-4 0,5-2 1 15,-2-5 6-15,2-1 12 0,4-5 0 16,-2 0 6-16,3-2 14 0,1-1 3 0,3-4 17 0,3 0 4 16,3-4-7-16,2-6-9 0,2-1-12 15,0-3-4-15,1-2-8 0,1-1-1 0,-2-3-2 16,-1 2-7-16,1 0-1 0,-3 1 0 0,-3 2-8 15,-1 3-1-15,-4 2-6 0,-4 1-6 0,-1 4 4 16,-4 2-1-16,-1 2-3 0,-2 1-3 0,-2 0-11 16,-1 0-12-16,0 1-11 0,1 5-10 15,-2 2-3-15,0 1-12 0,-1 1-30 0,0 2-52 16,1-1-114-16,-1 0-213 0,-1-3-332 16,-1-4-134-16</inkml:trace>
  <inkml:trace contextRef="#ctx0" brushRef="#br0" timeOffset="2206.3621">4835 3424 2012 0,'0'0'214'16,"0"0"-132"-16,0 0-34 0,0 0-24 0,0 0-15 16,0 0-1-16,0 0-2 0,0 0-3 0,0 0 3 15,0 0 5-15,0 0 11 0,0 0 6 0,0 0-2 16,-18 144-1-16,18-109 1 0,0-1-6 15,2-1 1-15,1-2-1 0,0-1-5 0,3 0-8 16,-3-4-2-16,4-1 1 0,-3-2-3 16,4-1-1-16,-1-4-6 0,-1-2-7 0,1-1-12 15,-1-3-15-15,1-3-25 0,0-2-47 0,-2-4-86 16,0-3-133-16,-2 0-348 0,0 0-521 0</inkml:trace>
  <inkml:trace contextRef="#ctx0" brushRef="#br0" timeOffset="2356.9752">4803 3152 820 0,'0'0'146'0,"0"0"-3"15,0 0-92-15,0 0-92 0,0 0-134 0,0 0-194 16,0 0-21-16,0 0 205 0,0 0 185 0,0 0 0 16,0 0 0-16,0 0 0 0,0 0 0 0,45 41 0 15,-38-32 0-15</inkml:trace>
  <inkml:trace contextRef="#ctx0" brushRef="#br0" timeOffset="2946.0468">5154 3335 0 0,'0'0'476'0,"0"0"-75"16,0 0-46-16,0 0-11 0,0 0-28 0,0 0-49 16,0 0-33-16,0 0-37 0,0 0-38 0,0 0-23 15,0 0-33-15,0 0-31 0,0 0-24 16,0 0-24-16,29-89-24 0,-30 89-18 0,1 5-21 15,-2 4-4-15,0 5 11 0,0 10 11 0,-3 6 20 16,2 10 4-16,-4 4-1 0,2 5 2 16,-2 2 1-16,4-1 4 0,-3 1-6 0,3-3-3 15,0-3-1-15,-1-3-2 0,3-2 4 0,-1-4 1 16,2-4-1-16,0-4-1 0,0-6 0 0,2-1-1 16,1-6 5-16,-2-2 0 0,2-5-2 0,-2-5 1 15,-1-1 0-15,1-2 9 0,0 0 12 16,-1 0 14-16,1 0 14 0,-1-4 10 0,2 1 4 0,-2-6-12 15,0-6-18-15,1-8-16 0,-1-5-18 16,0-6 0-16,0-2 0 0,0-3-1 0,0-2 0 16,-3-2-1-16,2-2-3 0,0-3-1 15,0 2 1-15,1 6 1 0,0 6 2 0,-1 7 3 0,1 6-1 16,-2 6-2-16,2 5 0 0,0 4-5 16,-1 4-3-16,1 2-6 0,0 0-16 0,0 0-24 15,0 3-9-15,0 7 5 0,6 6 21 0,3 5 28 16,4 7 11-16,4 4 0 0,2 3-2 15,2 3-1-15,2-2 0 0,5-1 1 16,-1-3-2-16,2-1 2 0,1-4 1 0,-1-1-2 0,3-3 2 16,-1-3-1-16,0-2-1 0,2-6 1 15,-6-2 2-15,-2-3-3 0,-6-3 2 0,-4-3 2 16,-1-1 4-16,-2 0 9 0,-4-5 10 0,-1-4 6 16,1-3 2-16,2-3-5 0,-4-5-5 0,0-6-8 15,0-1-1-15,-5-4-1 0,0 1-2 0,-1-3 1 16,0-2-4-16,-2-2-6 0,-4-4-2 0,0 1-3 15,0 4-3-15,-2 3 1 0,4 6-2 0,-3 5-4 16,4 7-7-16,-1 6-11 0,0 3-21 16,3 5-38-16,0 1-74 0,0 6-18 0,-1 7-10 15,0 5-4-15,0 7-17 0,2 4-221 16,0-6-420-16,0-7-89 0</inkml:trace>
  <inkml:trace contextRef="#ctx0" brushRef="#br0" timeOffset="3285.4969">6307 3294 1924 0,'0'0'553'16,"0"0"-479"-16,0 0 17 0,0 0 15 0,-24-125 12 16,16 109-1-16,-1 4-22 0,0 1-15 0,-1 1-23 15,0 3-16-15,-2 1-17 0,1 4-14 16,1 1-10-16,-1 1-8 0,-1 6-5 0,-5 5-1 15,1 9 0-15,-4 8 5 0,-1 5 5 0,-2 6 3 16,0 2 4-16,-1 2-3 0,3 0 2 0,2 0 1 16,2-3-3-16,5 1 2 0,1-5-1 15,4-1-2-15,2 0-2 0,5-5-1 0,0 0-2 0,1-4 0 16,6 0 3-16,3-4 0 0,2-2-1 0,1-1 0 16,0-5-4-16,4-3-2 0,-1 0 4 15,5-2 1-15,1-4 4 0,3 0 3 0,4-1-2 16,1-4-3-16,3 0 3 0,-1-4-2 15,5-4 0-15,-4-3-7 0,2-1-23 0,-2-1-37 16,-9-2-48-16,0 0-66 0,-5-1-100 0,-4 4-252 16,-7 5-671-16</inkml:trace>
  <inkml:trace contextRef="#ctx0" brushRef="#br0" timeOffset="3459.5745">5986 3628 2545 0,'0'0'92'15,"0"0"-39"-15,0 0-29 0,0 0-1 0,0 0 6 16,0 0 4-16,0 0-5 0,0 0-17 0,0 0-7 16,0 0-9-16,0 0 2 0,0 0 6 0,0 0-2 15,0 0-3-15,136-71-3 16,-89 57-10-16,4-1-23 0,0 1-56 0,-2 0-130 0,-12 3-316 16,-13 6-986-16</inkml:trace>
  <inkml:trace contextRef="#ctx0" brushRef="#br0" timeOffset="4066.9703">6568 3399 541 0,'0'0'4'0,"0"0"-15"0,0 0 18 16,0 0 66-16,62-133 94 0,-46 112 49 15,-4 1 28-15,-1 5-1 0,-3 5-47 0,-3 2-21 16,-1 4-22-16,-2 3-43 0,-2 1-49 15,0 0-51-15,0 8-8 0,0 4 2 0,0 9 18 0,0 6 29 16,-4 5-7-16,0 5-2 0,-4 3-5 16,-3 3-5-16,1-1-1 0,0 2-2 0,-1-2-5 15,0-2-1-15,0-2-2 0,0-3 1 16,-1-2 2-16,1-3-5 0,4-2-5 0,0-3 2 16,0-5-4-16,4-5 0 0,1-3 4 0,1-5-10 15,-1-2 1-15,2-4 9 0,0-1 16 0,0 0 28 16,0 0 28-16,0-1 15 0,0-4-4 0,2-4-22 15,1-7-34-15,-2-5-29 0,5-8-12 16,-3-4-5-16,2-6 5 0,-1 0 2 0,1-2 0 16,1-4-4-16,2-1-4 0,-3 1-1 0,2 1-6 15,2 3 8-15,-2 5 0 0,-2 9 1 0,2 5 5 16,-4 8-7-16,-1 6 0 0,0 5-6 0,1 2-16 16,-2 1-19-16,0 1-9 0,2 5 6 15,5 6 12-15,0 4 26 0,4 6 8 0,-1 2 0 16,3 6 5-16,2 2-6 0,-1 1 3 0,2 2 1 15,2 0-2-15,0-2 1 0,1-1-2 16,1-1 1-16,-1-1-5 0,1-2-3 0,-1 0-8 0,0-3-13 16,-1-1-12-16,-4-1-36 0,3-2-60 15,-6-2-109-15,-2-1-203 0,-4-5-400 0,-4-6-254 0</inkml:trace>
  <inkml:trace contextRef="#ctx0" brushRef="#br0" timeOffset="4766.6747">6419 3745 1482 0,'0'0'142'0,"0"0"-30"0,0 0-29 0,0 0-10 15,0 0-12-15,0 0-19 0,0 0-27 0,0 0-15 16,0 0 2-16,17-139 9 0,12 115 8 16,5-4 1-16,5 1 2 0,4-1 6 0,6 0 3 15,2 0 0-15,0 4-5 0,-1-1-8 0,0 4-5 16,-6 1 0-16,2 4-4 0,-7 0-1 0,-3 6-6 15,-4 1-7-15,-4 3 1 0,-7 4-4 0,-3 2 2 16,-4 1 11-16,-1 6 9 0,0 5 10 16,-3 2 6-16,-1 4 11 0,-2 5 0 0,0 2 8 15,-5 4-2-15,1 2-13 0,-3 2 1 0,0-1-13 16,0 2-2-16,-3 1 0 0,0-4-5 0,-3 0-3 16,2-3-3-16,-2-2-1 0,3-3-3 0,0-1 0 15,-1-4 0-15,2-1-3 0,1-5 2 16,-1-2-3-16,1-3 0 0,1-2 2 0,-1-3-1 15,1-1 10-15,0-1 19 0,0 0 24 16,0 0 26-16,0 0 16 0,0-7-19 0,0-4-27 0,0-7-27 16,-3-4-26-16,-1-5 0 0,1-4 4 15,-3-4 0-15,3 0 1 0,-4-4-4 0,5-3 2 16,-2 0-6-16,2-2-3 0,2-1 0 0,0 0-11 16,5 1 6-16,2-1-2 0,6 2-2 15,1 4 3-15,4 5-8 0,3 5-1 0,2 3-2 16,3 6-3-16,-3 4-1 0,5 7-1 0,-4 3 1 15,3 5-7-15,-5 1 6 0,-2 3-6 16,-1 6-6-16,-6 3 4 0,-1 4-4 0,-3 3 3 16,-3 2-1-16,-6 3-2 0,0 2 7 0,-8 2 5 0,-2-1 14 15,-7 2 7-15,1-1 3 0,-4-2 7 16,-5-1 0-16,1 0 10 0,-1-1 1 0,-1 0 3 16,-2 0 2-16,4 0 0 0,-3-3 2 0,7 1 2 15,1-2 1-15,5-3-3 0,2 0-1 16,3-4-4-16,2-3-3 0,4-1 1 0,2-1 2 15,1 2 10-15,0-2 10 0,5 1 9 0,4 2 1 16,2-4-2-16,7 1-2 0,2 0-2 0,5-1-5 16,3 0-5-16,6-1-4 0,-1-1-5 15,0-1 0-15,6 0-1 0,-5-1-3 0,3 0-1 16,-4-1-2-16,2 2-2 0,-3 0 0 0,-3-1-1 16,-4 1-4-16,-5 0-2 0,-1 1-3 0,-5 0-3 15,1-1 0-15,-3 2-1 0,-3 0-8 16,0-1-8-16,-4 3-11 0,4 0-15 0,-3 2-25 15,-2-1-49-15,-2 3-95 0,2-4-195 0,-3-2-927 0</inkml:trace>
  <inkml:trace contextRef="#ctx0" brushRef="#br0" timeOffset="5568.8203">8646 3311 406 0,'0'0'246'0,"0"0"26"15,0 0 8-15,0 0-30 0,58-117-32 0,-48 101-14 16,-3 5-7-16,-3 5-13 0,0 2-33 0,-4 4-47 0,0 0-52 15,0 0-40-15,0 5-31 0,0 4 1 16,0 8 14-16,0 6 16 0,0 10 17 0,-3 1-3 16,1 7-12-16,0 1-1 0,-2 0-4 15,0 1 1-15,3 0 3 0,-1-2-3 0,-1-2-1 16,1-3-7-16,1-4-2 0,1-5 0 0,0-3-2 16,0-5 4-16,0-4-1 0,0-3-1 0,0-4 1 15,0-5-1-15,0 0 3 0,0-3 13 0,0 0 30 16,1 0 25-16,-1 0 26 0,0-3 12 15,0-5-30-15,0-5-26 0,0-6-33 0,-2-6-27 16,-1-6 3-16,-4-4 6 0,3-3 4 0,-3-3-1 16,-1-1 3-16,1-1-8 0,-1 0-1 15,0 0-1-15,-1 3 1 0,1 4 4 0,3 4 5 16,-3 6-1-16,5 2-1 0,-3 6-3 0,3 4-4 16,0 6 3-16,0 4-2 0,2 1-10 0,1 3-15 15,0 0-30-15,0 3-31 0,0 5 9 0,7 7 15 16,1 5 28-16,4 7 32 0,2 2 0 0,5 3 2 15,2 0 2-15,5-1 0 0,0 0-1 0,3-2-3 16,2-2-3-16,-1-3 2 0,1-2 1 16,3 0 3-16,-1-5 2 0,-2 0 0 0,0-3-1 15,-4-5-2-15,-2-1 3 0,-4-3 1 16,-3-4 1-16,-7-1 9 0,-3 0 10 0,-2-1 15 16,0-5 11-16,-3-5 3 0,2-2-3 15,-3-3-9-15,-1-3-11 0,-1-4-12 0,0-2-4 16,-3-2-4-16,-3 0-9 0,-2-2 5 0,1 0-10 15,-1 0-1-15,1 2 1 0,-1 1-5 0,3 2-2 16,-1 2-4-16,4 6-13 0,0 4-9 0,1 4-19 16,0 4-43-16,1 4-60 0,0 1-32 0,0 8-38 15,4 4-33-15,4 6-30 0,3 0-226 16,-2-2-291-16,-5-8 314 0</inkml:trace>
  <inkml:trace contextRef="#ctx0" brushRef="#br0" timeOffset="5900.3587">9679 3186 2430 0,'0'0'152'0,"0"0"-101"0,0 0 2 15,0 0 32-15,0 0 26 0,-13-125 9 16,6 108-31-16,-3 1-21 0,1 1-15 0,-1 1-7 16,-1 3-3-16,1 1-8 0,1 4-9 15,0 0-5-15,1 3-12 0,-1 2-9 0,-4 1-6 0,-1 0-7 16,-3 7 0-16,-3 6 3 0,-4 6 2 15,-5 7 0-15,1 5 6 0,1 2-1 0,-1 7 3 16,4 0 4-16,-2 1-3 0,5 1-2 0,5-2 0 16,1 0-5-16,4-6 6 0,2-1 0 0,6-2-2 15,2-2-3-15,1-1-3 0,3-4-1 16,7-1 0-16,2-3 8 0,4 1-5 0,0-3 1 16,8-4 4-16,0-2-8 0,2-2 8 0,6-3 3 15,1-3-3-15,3-3 2 0,1-1 2 0,3 0-5 16,0-7-2-16,-1-1-7 0,-3-3-28 15,-1 0-46-15,-2-3-69 0,-3-1-110 0,-6-2-174 16,-7 5-497-16,-7 3-408 0</inkml:trace>
  <inkml:trace contextRef="#ctx0" brushRef="#br0" timeOffset="6072.0075">9279 3430 1802 0,'0'0'60'0,"0"0"-51"0,0 0-17 16,0 0 12-16,0 0 15 0,0 0 2 0,0 0 0 16,0 0-6-16,0 0-2 0,0 0 0 0,0 0-7 15,0 0-11-15,148-49-37 0,-99 38-74 0,1 1-156 16,-10 1-361-16,-12 4-274 0</inkml:trace>
  <inkml:trace contextRef="#ctx0" brushRef="#br0" timeOffset="6323.9139">10326 2910 1646 0,'0'0'260'0,"0"0"-65"16,0 0-3-16,0 0-19 0,0 0-25 0,0 0-33 15,0 0-38-15,0 0-30 0,0 0-28 16,0 0-14-16,0 0-5 0,0 0 2 0,-129-10 6 16,99 37-3-16,-1 4 1 0,1 5 0 0,0 2 2 15,2 3 5-15,2 3-2 0,0-2-1 16,4 0-8-16,2-3 0 0,7-2 3 0,1-2-1 15,4-3 4-15,4-3-5 0,4-2-4 0,5-3-1 16,7-2-2-16,4 0 1 0,2-2 0 0,4-3 0 16,3-4-5-16,5 0-1 0,3-3 3 0,5-6 3 15,3-3 0-15,0-1-11 0,5 0-33 0,-2-5-62 16,-3-4-118-16,-10 2-223 0,-10 1-760 0</inkml:trace>
  <inkml:trace contextRef="#ctx0" brushRef="#br0" timeOffset="7039.7236">9876 3307 2644 0,'0'0'14'0,"0"0"-10"0,0 0-9 0,0 0 0 16,0 0-2-16,0 0-14 0,0 0-19 15,0 0 5-15,0 0 12 0,0 0 22 0,0 0 15 16,0 0-4-16,136-38-7 0,-76 28-4 0,3-3-2 15,3-2-6-15,1-2 0 0,-1 2-3 0,-3-3-6 16,-6 1 0-16,-2-1 1 0,-7-1 1 16,-4-1 8-16,-9 0 10 0,-4-1 13 0,-7-1 19 15,-7 2 21-15,-6-1 24 0,-5 1 15 0,-4 3 10 16,-2 0-2-16,-3 1-5 0,-3 3-3 0,-1 0-10 16,-1 4-8-16,-1 1-15 0,2 2-13 15,2 3-9-15,-2 0-9 0,6 2-14 0,-1 1-13 16,2 0-15-16,0 1-18 0,-2 5-5 15,0 5 5-15,-1 6 8 0,1 7 15 0,0 4 7 0,1 4 0 16,1 3 0-16,0 0 2 0,3 3-2 16,1-1 0-16,4 0-2 0,-2-2 0 15,-2 0 2-15,3-5 2 0,-4-1 0 0,3-4 1 0,-2-3-2 16,-3-1 0-16,2-4 1 0,-1-3-1 16,-2-4 0-16,0-2 0 0,0-4-2 0,0-1 1 15,0-2 3-15,0-1 5 0,0 0 9 0,1 0 11 16,-1 0 7-16,1 0 4 0,0-4 1 15,-1-1-9-15,1-6-15 0,-1-7-10 0,0-3-13 16,0-6 1-16,0 0 4 0,0-3 4 0,-1-3 0 16,-1-4 1-16,-4-2-1 0,3-1-3 0,-3 0 1 0,1 1 3 15,-2 3 0-15,1 2 3 0,0 5-1 16,-2 3-3-16,5 6 1 0,1 4 3 0,-1 5-3 16,1 4 3-16,2 3-3 0,0 2-7 0,0 2-5 15,0 0-11-15,2 0-12 0,4 0-1 16,4 4 4-16,4 1 10 0,7 5 13 0,5 2 4 15,5 3 1-15,4 4 2 0,3 2-1 0,5 1-1 16,3 4 1-16,-1-1 1 0,1 2-3 16,-3-2 2-16,-4 1-1 0,-1 0-2 0,-6-2 2 15,-6 1 0-15,-3-2 0 0,-6-2-1 0,-6-2-2 16,-3-1-3-16,-5-2 0 0,-3 0 4 16,-3 0 7-16,-11 1 8 0,-10-2 3 0,-9 3-1 15,-10-3-3-15,-10 2-3 0,-6-2-4 0,-5-4-3 16,-4 1-1-16,-1-3-3 0,3-1-2 0,2 0-8 15,8-2-10-15,5-1-18 0,10-2-35 16,10 1-62-16,7-2-123 0,10 0-329 0,7-2-1079 0</inkml:trace>
  <inkml:trace contextRef="#ctx0" brushRef="#br0" timeOffset="7791.6322">4162 4677 0 0,'0'0'0'0,"0"0"0"15,0 0 0-15,0 0 392 0,0 0 50 16,0 0-59-16,0 0-93 0,0 0-72 0,0 0-63 16,0 0-46-16,0 0-33 0,0 0-18 0,0 0-17 15,0 0-11-15,20-5 3 0,-2 1 14 0,10 0 11 16,10-2 6-16,11-2-3 0,13-4-9 0,14 0-10 16,13-4-3-16,15-2-2 0,16-2-11 15,13-2-2-15,14-5-2 0,14 1-4 0,13-3-2 0,17-1 0 16,7-1-6-16,18 0 1 0,11 0-1 15,10-1 2-15,14 0 1 0,4-1-5 16,12 1 1-16,4 0-4 0,4 0 2 0,7 0 0 0,2 3 1 16,0-1 0-16,1 0 1 0,-2 1 6 15,-4 0-7-15,-2 2 0 0,-6 0 2 0,-9 1-6 16,-11 4 10-16,-8 1 1 0,-15 3 2 0,-14 2 11 16,-15 1-1-16,-17 3-1 0,-16 0 0 0,-19 1-4 15,-19 2-6-15,-18-2-3 0,-19 2-6 0,-17 0-6 16,-21 0 4-16,-14 3 1 0,-16 0 7 15,-11 0 8-15,-11 0-25 0,-4-2-38 0,-16-4-50 16,-7-1-63-16,-11 2-22 0,-14 3-6 0,-7 2-31 16,-6 4-97-16,14-1-352 0,16 3-563 0</inkml:trace>
  <inkml:trace contextRef="#ctx0" brushRef="#br0" timeOffset="8259.6517">11656 3003 0 0,'0'0'196'0,"0"0"194"0,0 0 41 15,0 0-4-15,0 0-35 0,0 0-64 0,0 0-83 16,0 0-56-16,0 0-48 0,0 0-39 15,0 0-27-15,0 0-35 0,0 0-23 0,0 0-17 16,-24-40-16-16,5 40 3 0,-2 1 2 0,-2 5 0 16,-4 1 4-16,1 4 3 0,-1-1 2 0,2 2 2 15,0 1 2-15,4-1-6 0,3-1-4 16,6 0-5-16,1-1-7 0,5 0 2 0,2 0-5 16,4-1 1-16,0 2 1 0,4 1 3 0,7 0 11 15,3 2-1-15,8-1 7 0,6 1-8 0,5 0-1 16,4-1 3-16,4-2 1 0,4-2 10 15,1 0-1-15,0 0-1 0,-2-1-2 0,-4 0-1 16,-3 0 1-16,-7 0 0 0,-6-2 7 16,-6 1-7-16,-7-2 2 0,-3-1-1 0,-7-1 0 0,-1-1 13 15,-1 1 9-15,-9 3 15 0,-3 1 6 16,-9 1-3-16,-5 4-5 0,-8 0-14 0,-3-1-2 16,-3 0-8-16,-1-2-3 0,3 0-1 0,1 0-10 15,4-2 3-15,3 0-4 0,3 0-7 16,6-2-7-16,4-1-21 0,4 0-31 0,6-3-75 0,2 1-165 15,5-2-481-15,0 0-767 0</inkml:trace>
  <inkml:trace contextRef="#ctx0" brushRef="#br0" timeOffset="51727.5686">3879 5905 2361 0,'0'0'32'0,"0"0"-21"15,0 0 41-15,0 0 59 0,0 0 30 16,0 0-9-16,0 0-35 0,0 0-28 0,0 0-10 16,0 0 2-16,0 0-11 0,0 0-11 0,-26-112-12 15,26 112-12-15,0 0-5 0,0 0-2 0,0 0-4 16,0 0-6-16,0 2-8 0,-1 0-7 16,0 1-13-16,1 4 1 0,0 3 3 0,0 5 11 15,1 6 15-15,0 4 8 0,1 6 3 0,-2 2 4 16,0 2-3-16,0-2-3 0,0 0-1 15,0-3-3-15,0 1 2 0,0-2 0 0,-1-4-1 16,1-4-3-16,0-2-1 0,0-4-2 0,0-2 0 16,0-1 0-16,0 0 0 0,0-3-1 0,0-2-1 15,0-3-4-15,1-2-3 0,1-1-7 16,-2-1-7-16,0 0-10 0,0 0-19 0,1 0-30 16,0-2-35-16,1-4-91 0,-1-3-138 0,0-1-453 15,-1 3-732-15</inkml:trace>
  <inkml:trace contextRef="#ctx0" brushRef="#br0" timeOffset="52058.218">3540 5640 1191 0,'0'0'631'0,"0"0"-598"16,0 0 20-16,0 0 44 0,0 0 41 0,0 0 14 16,0 0-21-16,0 0-43 0,0 0-29 15,0 0-15-15,-3-120-9 0,15 113-3 0,3 1 0 16,2 2-5-16,2-1 2 0,1 3 1 0,1-1 0 15,3 3-2-15,2 0-5 0,1 0-6 16,2 4-7-16,1 5-4 0,1 5 0 0,3 1 2 16,-2 4 3-16,0 6 1 0,0 3 0 0,-1 6 2 15,0 4 0-15,-1 3 3 0,-5 2-3 0,-3 3 1 16,-2 0 0-16,-5-1 2 0,-1 0-1 16,-6 0-3-16,-1-4-1 0,-1 0-1 0,-6-1-1 15,0-2-2-15,0-3-1 0,-6-2-1 0,-2-2 0 16,-1-2 0-16,-1-1 0 0,-4-2-2 0,1-2-2 15,-4-2-4-15,2-1-3 0,-3-3-6 0,1-1-2 16,2-2-11-16,1-3-17 0,2-3-32 16,3-1-51-16,3-3-82 0,1-2-130 0,-1-1-537 15,3-2-597-15</inkml:trace>
  <inkml:trace contextRef="#ctx0" brushRef="#br0" timeOffset="52920.3353">5256 5609 1581 0,'0'0'47'0,"0"0"-2"16,0 0 17-16,0 0 42 0,0 0 32 15,0 0 3-15,-69-118-24 0,59 108-26 0,0 2-21 16,-1 2-17-16,1 3-12 0,-2 2-15 0,-1 1-8 16,-1 1-9-16,-5 8-5 0,2 6-1 15,-7 6-1-15,1 5 0 0,-4 7 0 0,1 8 0 16,-1 4 1-16,0 4 4 0,0 5-1 0,1 2 1 15,4 1-1-15,2-2-2 0,1 2 1 0,7-4 3 16,1-3 1-16,5-1-1 0,6-6 1 16,4-4-5-16,9-5 2 0,1-3 3 0,8-3 3 0,3-4 3 15,0-5-2-15,3-4-4 0,5-4-1 16,4-5 7-16,-1-5-1 0,2-1 2 0,2-8 7 16,3-6-5-16,-4-4 7 0,0-6 2 0,-1-1-4 15,-3-5-1-15,-2-2 0 0,-7-4 1 16,-2-4 0-16,-6-3-1 0,-2-4-3 15,-5-1-2-15,-6-2 1 0,-4 1-4 0,-1 0 4 16,-1 4 0-16,-7 2-2 0,-1 5 1 0,-3 5-2 0,-3 4-1 16,3 6 4-16,-7 4 0 0,3 5-3 15,-3 6-5-15,1 3-8 0,-4 3-7 0,1 2-3 16,0 2 0-16,-3 4 0 0,2 5 2 0,1 2 0 16,2 1-1-16,4 0 0 0,2 2 0 0,6 0-5 15,2 1-7-15,3 1-2 0,2-1-3 16,7 1 3-16,3 0 7 0,3 0 3 0,3 1 8 15,3 0 0-15,2 0 1 0,4 1 3 0,0-1 2 16,4 2 0-16,1 0 0 0,1 1 2 16,2 2-9-16,-1-3 8 0,-1 2 2 0,1 2-1 15,-4-1 4-15,-2 0-6 0,-6 0-1 0,-2-1-2 0,-7 0 3 16,-4-2 0-16,-4-1 1 16,-3 1 1-16,-1-1-5 0,-9 0 7 0,-2-2 0 15,-5 0-1-15,-1 1 4 0,-4-4-1 0,0 1 0 16,-1-2 1-16,-2-3 2 0,0 0-7 0,0-2-1 0,2-3-3 15,0 0-8-15,4 0-2 16,0-5-6-16,8-1-12 0,3 0-19 0,6-1-57 0,2-7-138 16,1-2-278-16,2 1-446 0,3 0-12 0</inkml:trace>
  <inkml:trace contextRef="#ctx0" brushRef="#br0" timeOffset="53361.1858">5701 5872 2196 0,'0'0'186'0,"0"0"-60"16,0 0-7-16,0 0 10 0,0 0 4 0,0 0-13 16,0 0-36-16,0 0-38 0,0 0-33 15,0 0-19-15,0 0-7 0,0 0 2 0,0 0 5 16,0 0 7-16,18 37 0 0,-14-11-1 0,-1 1-1 16,0 0-3-16,0 0 2 0,0 1 1 15,-2-1-1-15,-1 1 7 0,0-3-5 0,0 0-2 0,0-3 3 16,-1-3-5-16,-3-3 4 0,0-2 0 15,2-2 1-15,-1-3 0 0,0-3 2 16,2-1 0-16,0-3 0 0,1 0 4 0,0-1 1 0,0-1 8 16,0 0 12-16,0 0 6 0,0 0 12 0,0 0 4 15,0-5-7-15,0-2-12 0,2-3-13 16,1-4-15-16,1-2-3 0,-2-4 2 0,4-1-3 16,-3-2 0-16,2-1-1 0,1-1-2 0,-1 0 3 15,0 1 0-15,0-1 0 0,-1 3 3 0,-1-1-2 16,0 0 0-16,1 5-1 0,-3 1 3 15,-1 2-2-15,0 5 2 0,0 2 0 0,0 1-5 16,0 2 2-16,0 1 1 0,0 1-2 0,0 2 0 16,0 1-7-16,0 0-6 0,0 0-7 15,0 0-4-15,0 0-9 0,0 0-7 0,0 0-5 16,0 0-10-16,0 1 0 0,0 1 4 0,0 1 6 16,0 0 0-16,0 3-20 0,-1-1-59 0,1 2-96 15,-1-2-164-15,-2 0-469 0,3-4-425 0</inkml:trace>
  <inkml:trace contextRef="#ctx0" brushRef="#br0" timeOffset="53812.6456">5643 5903 2247 0,'0'0'87'0,"0"0"7"0,0 0 10 16,0 0 21-16,0 0 1 0,0 0-13 0,0 0-31 16,0 0-28-16,0 0-21 0,0 0-17 0,0 0-15 15,0 0-13-15,0 0 0 0,0 0 2 16,2-68 6-16,3 83 9 0,1 5 2 0,0 4 0 15,-2 4-1-15,1 0-3 0,-1 4-1 0,-1-1 0 16,3 0 1-16,-4 0-2 0,1-1 1 0,3-2 0 16,-3-4 1-16,3-3 1 0,-2-1-2 0,4-3 2 15,-2-4-1-15,0-2 1 0,1-3 2 16,-1-1 1-16,0-3 4 0,0-2 6 0,0-1 8 16,2-1 8-16,3-2 5 0,0-5 3 0,6-3-6 15,-2-3-5-15,4-1-7 0,0-5-3 0,1-3 1 16,-2-2-3-16,-1-1 1 0,-1-1-5 0,-3-2-4 15,1-1-3-15,-3-3-6 0,-4 3-5 16,-2-2-10-16,-2 5-10 0,0 4-12 0,-3 4-13 16,0 4-16-16,0 6-17 0,-3 5-43 0,1 3-89 15,0 1-65-15,-2 7-165 0,0 0-429 0,3-2-398 16</inkml:trace>
  <inkml:trace contextRef="#ctx0" brushRef="#br0" timeOffset="54286.6836">6234 5914 1706 0,'0'0'788'0,"0"0"-598"15,0 0-66-15,0 0 0 0,0 0 2 0,0 0-2 16,0 0-18-16,44-122-22 0,-44 116-14 0,0 2-16 16,0 2-14-16,0 2-16 0,0 0-14 0,-2 0-20 15,1 4-13-15,-4 6 2 0,-1 5 3 0,-3 7 10 16,-2 3 10-16,-1 4-1 0,0 1 0 0,2 1-3 15,-1 0 0-15,1-1-1 0,2-2 1 0,-1 0 0 16,0-2 0-16,2 1 0 16,3-4-3-16,-2-1 6 0,3-4-1 0,1-2 2 0,1-6 3 15,-1-3-4-15,2-3-1 0,0-2 0 0,0-2 4 16,0 0 5-16,0 0 5 0,0 0 9 16,0-3 5-16,4-5-2 0,-1-4-6 0,3-6-9 15,-2-6-8-15,4-2-2 0,-2-2-1 0,2-1 2 16,0-3 0-16,1-3 0 0,0-1-1 15,2-3 0-15,-1 2-4 0,1 0 3 0,1 4-1 16,-2 4-1-16,-1 7 3 0,0 5-5 0,-3 6 0 16,-2 5-6-16,-3 4-2 0,1 2-8 0,0 0 0 15,1 5 5-15,0 5 2 0,4 3 10 16,-2 4 6-16,2 3-1 0,-1 4 3 0,0 0-3 16,3 4-4-16,-1-1 1 0,2 1-1 0,1 3 1 15,0-2 0-15,1 1 1 0,5-3-5 0,-3 2 5 16,5-3-2-16,0-1 2 0,-1-3 6 15,-1-1-9-15,1-5-6 0,1 0-13 0,-6-3-27 0,0-5-43 16,-3 1-81-16,-5-3-167 0,-1-2-640 16,-1-1-690-16</inkml:trace>
  <inkml:trace contextRef="#ctx0" brushRef="#br0" timeOffset="54774.1132">6031 6081 2556 0,'0'0'78'16,"0"0"-39"-16,0 0-16 0,0 0 17 0,0 0 6 16,0 0 0-16,0 0-17 0,0 0-14 0,0 0-7 15,0 0-3-15,154-54 2 0,-97 40-6 0,2-3 0 16,4-2 0-16,-2-2 5 0,-2-1-6 16,-4-2-7-16,-3 2-15 0,-3-3-32 0,-8 2-27 15,-7 0-58-15,-4 1-38 0,-5 3-13 0,-10 0 4 16,0 4 55-16,-10 4 45 0,-2 1 40 0,-3 4 25 15,-2 2 10-15,-4 1 13 0,-4 2 15 0,-4-1 25 16,1 2 31-16,-3 0 33 0,1 2 22 0,-2 2 9 16,4 0-1-16,2-1-15 15,3-1-16-15,5 0-20 0,0-1-18 0,3 1-13 0,0-2-7 16,0 1 5-16,5-1 10 0,-1 0 9 0,3 0 12 16,4 0-2-16,2 0-7 0,2 0-11 0,-3 0-7 15,3-1-7-15,-1-2-3 0,-2 2-3 16,3 0-11-16,-2-1 1 0,-1 1-5 0,-1 1-5 15,-1 0-2-15,0 0-6 0,-1 3-2 0,0 0-5 16,-1 5 2-16,-2 0-2 0,1 3-1 16,2 4 4-16,-5 0-6 0,4 5 5 0,-2 2 1 15,-2 3-2-15,-3 3 8 0,4 1-11 0,-3 2 1 16,-1 2 0-16,2-2-6 0,2 0 2 16,-2 0-2-16,4-2-1 0,-4-1-4 0,4-1 4 15,-4-1 0-15,4-5 1 0,-2 0 4 0,2-3-11 16,-3-3-7-16,3 0-11 0,-2-3-18 0,1-1-28 15,-3-4-40-15,4-2-68 0,-4-2-115 16,2-2-262-16,-3 1-1159 0</inkml:trace>
  <inkml:trace contextRef="#ctx0" brushRef="#br0" timeOffset="54991.6222">7299 5776 2876 0,'0'0'197'0,"0"0"-98"0,0 0-31 15,0 0 7-15,0 0-11 0,0 0-11 16,0 0-17-16,0 0-17 0,0 0-2 0,0 0 2 16,0 0 2-16,0 0-7 0,0 0-2 0,-18 123-4 15,18-95-1-15,0-2 2 0,-1 3-5 0,0-4-2 16,0-1-1-16,0-1-6 0,-2-1 1 0,2-1-3 16,0-1-10-16,0-3-14 0,0-2-31 15,0-3-51-15,-1-1-104 0,-1-5-234 0,3-2-1257 0</inkml:trace>
  <inkml:trace contextRef="#ctx0" brushRef="#br0" timeOffset="55166.4871">7301 5532 2978 0,'0'0'58'0,"0"0"0"0,0 0 2 15,0 0 6-15,0 0-7 0,0 0-19 16,0 0-24-16,0 0-32 0,0 0-23 0,0 0-9 15,0 0-2-15,0 0-18 0,0 0-34 0,0 0-84 16,34-39-210-16,-25 51-610 0,-1-2-418 0</inkml:trace>
  <inkml:trace contextRef="#ctx0" brushRef="#br0" timeOffset="55488.1722">7425 5791 2606 0,'0'0'206'0,"0"0"-63"15,0 0-18-15,0 0 5 0,0 0-4 0,0 0-23 16,0 0-23-16,0 0-15 0,0 0-10 16,132-48-13-16,-104 41-8 0,1 2-6 0,3-3-11 0,0 5 2 15,3-2-4-15,-1 1-2 0,-4 2 6 0,-5 1-7 16,1 0-1-16,-6 1 0 16,-7 0-5-16,-1 0 0 0,-4 1-2 0,-2 1-2 15,-4 2-3-15,0-1 2 0,-1 1 1 0,3 3 2 16,-2 3 7-16,0 2-6 0,-1 4 2 0,1 0 0 15,-1 5-4-15,2 1 2 0,-1 2-1 16,-1 2-1-16,0 1-2 0,1 1 3 0,2 2 0 0,-2-1-1 16,0-1 1-16,4 2 0 0,-1-1-2 15,1 0 2-15,-2-3-3 0,3-2-1 0,-3-2 0 16,3-4-2-16,-3-3-3 0,1-4-1 0,-2-1-7 16,-2-3-15-16,0-2-18 0,0-2-31 0,2 0-40 15,-3-3-68-15,2 0-139 0,-1 0-727 16,0 0-689-16</inkml:trace>
  <inkml:trace contextRef="#ctx0" brushRef="#br0" timeOffset="55875.7154">8258 5649 2929 0,'0'0'74'0,"0"0"-31"0,0 0 4 15,0 0 14-15,0 0 12 0,0 0 0 0,0 0-17 16,0 0-14-16,0 0-5 0,0 0 1 15,0 0-4-15,0 0-2 0,0 0-1 16,68 113-4-16,-49-104 2 0,0-2 1 0,-2-1-4 0,4-2-1 16,-2-4-2-16,0 0-3 0,1 0 2 0,-2-3-2 15,0-3-3-15,-4-2 2 0,5-2-2 16,-5-3 2-16,3-3 0 0,-3 2 1 0,2-2-1 16,-4 0 1-16,-1 0 2 0,-1 0-3 0,-1 1-3 15,0 1-1-15,-5 2-4 0,2 2 2 0,-4 4 2 16,-1 1-3-16,0 1 0 0,-1 4-4 15,0 0-3-15,0 0 0 0,0 1-5 0,0 4-6 16,-1 4 0-16,-1 8 2 0,-4 6-1 0,1 8 8 16,-5 9 0-16,-2 3 0 0,-4 7 2 15,3 4 0-15,-6 5-3 0,1 4-2 0,-1 0 0 0,3-2 0 16,-2-3 0-16,5-5 0 16,-1-4 0-16,8-5 0 0,-1-5 0 0,4-4 0 0,2-4 0 15,1-4 0-15,0-5 0 0,0-6 0 16,3-3-38-16,1-5-63 0,4-4-71 0,0-3-184 15,-5-1-1504-15</inkml:trace>
  <inkml:trace contextRef="#ctx0" brushRef="#br0" timeOffset="56949.4147">10427 5786 1746 0,'0'0'197'0,"0"0"-158"16,0 0-8-16,14-121 30 0,-4 91 32 0,1 2 12 15,-3 3-5-15,0 6-7 0,-4 4 2 16,-4 3 16-16,0 4 10 0,0 1-4 0,-3 3-16 16,-6 0-29-16,-2 2-30 0,-6 2-22 0,-2 1-14 15,-5 10-6-15,-5 5-1 0,-4 5 2 0,-3 7 2 16,2 4 0-16,0 3 2 0,2 3 1 15,4 1 1-15,2 1 0 0,8-1-2 0,3 0-3 16,6-1-1-16,4-3-4 0,5-1 1 0,3-3 1 16,7-3-2-16,3-3 1 0,6-3-1 0,3-6-1 15,2-3 4-15,4-3 7 0,5-7-1 16,2-3 5-16,3-1-2 0,1-10-6 0,2-4 8 16,1-3 0-16,-1-4 2 0,-6-1 7 0,-2-3 0 15,-5-3 3-15,-6-4 5 0,-5-1 6 0,-6-2-4 16,-3-1-4-16,-6-3-3 0,-2 0-10 0,-1 0 0 15,-8 4-1-15,1 1-3 0,-1 6 0 0,-2 7-4 16,2 2-2-16,1 5-3 0,-1 4-6 16,1 3-5-16,3 2-8 0,3 4-10 0,0 1-19 15,2 1-24-15,0 0-17 0,3 1 0 0,4 6 1 16,3 1 20-16,3 0 9 0,3-1 0 16,2-3 4-16,2 0 7 0,-2-3 14 0,2-1 14 15,-2 0 10-15,-2-1 14 0,-2-3 11 0,0-3 14 16,-1 0 20-16,-2 0 14 0,-2 2 17 0,-3-1 9 15,0 3 3-15,-4 1-7 0,-2 2-14 16,2 0-14-16,-2 0-18 0,0 0-11 0,0 0-11 16,0 3-10-16,0 2-1 0,0 5 5 0,1 4 2 15,2 4 5-15,0 5 3 0,0 2-7 0,2 4-2 16,-2 1-3-16,3 0-5 0,-1 2 1 0,1-1 1 16,-2 1-1-16,3 0 6 0,-3-2-6 0,2 1-2 15,0-3 0-15,-1-1-3 0,-1-2 1 16,1-4-1-16,-2-4 0 0,1-3-4 0,-1-4 4 15,0-2 1-15,-2-3-2 0,1-3 7 0,-2-1 1 16,1-1 10-16,-1 0 15 0,0 0 12 16,0-1 6-16,0-6-8 0,0-4-14 0,0-6-16 15,0-3-7-15,-1-3 1 0,1-5-1 0,0-1 8 16,0-2-8-16,0-2 0 0,0-2-4 16,0 0-1-16,3-2 0 0,-1-2 0 0,0 4 2 15,0 1-7-15,2 2 6 0,-1 4 0 0,0 4 2 16,1 4 1-16,1 4-4 0,-2 3-2 0,2 4-2 15,-1 1-1-15,2 0-4 0,2 1-3 16,3 2-2-16,2 1-6 0,7 0 8 0,3 1 0 16,1 3-1-16,1 0 5 0,2 3-16 0,-3 4-13 15,-2 1-25-15,-4 4-38 0,-1 0-54 0,-6 2-98 16,-5-2-182-16,-2-4-1266 0</inkml:trace>
  <inkml:trace contextRef="#ctx0" brushRef="#br0" timeOffset="57127.0909">10796 5800 1866 0,'0'0'119'0,"0"0"-114"15,0 0 0-15,0 0 41 0,0 0 20 0,0 0 4 16,145-71-21-16,-102 57-18 0,5-1-5 16,3 0-9-16,2 0-8 0,-2 0-6 0,0 2-10 15,-3 0-15-15,-2 1-28 0,-4-1-50 16,-3 1-58-16,-3-1-178 0,-14 4-379 0,-6 2-209 0</inkml:trace>
  <inkml:trace contextRef="#ctx0" brushRef="#br0" timeOffset="57596.3162">11627 5436 209 0,'0'0'754'0,"0"0"-128"0,0 0-166 15,0 0-116-15,0 0-82 0,0 0-45 0,0 0-41 16,0 0-36-16,0 0-32 0,0 0-31 0,0 0-28 16,0 0-23-16,0 0-12 0,0 0-13 15,19-62-11-15,-19 66-10 0,1 5-2 0,1 4 8 16,2 5 8-16,3 3 9 0,1 4 1 15,1 2-3-15,1 0-1 0,3 2 0 0,-1-1 2 16,1 2 1-16,1 0-1 0,0 0 2 16,-2 0-7-16,1-3 5 0,0-2 1 0,0-2-1 0,-2-4 5 0,-1-3-6 15,0-1-1-15,0-5 0 0,-1-4-2 16,-4 0 5-16,0-3-1 0,-3-3 6 0,2 0 4 16,1 0 5-16,-3-7 4 0,3-2-3 0,0-2 1 15,3-3-7-15,-2-2-2 0,1-1-1 16,1-2 1-16,-1-2-6 0,2 0 0 0,1-1-2 15,0 0-7-15,1 3 4 0,0-1 0 0,-1 5-2 16,-1 3 3-16,-2 3-4 0,-2 4-5 16,-1 3-2-16,0 2-8 0,0 0 2 0,-2 4 1 15,6 6 4-15,-2 3-3 0,0 5 4 0,3 3 2 16,2 1 1-16,0 3 7 0,3-2-1 0,2 0 0 16,2-1 2-16,4-3-3 0,4-3 2 15,0-2 1-15,2-3 0 0,-1-2 2 0,0-4 0 16,0-4-1-16,-1-1 0 0,0-1 3 0,-4-6 1 15,1-1 5-15,-3-2 3 0,-2-4 0 0,-1 2 5 16,-3-6 2-16,-2-2-3 0,-4 1 0 0,0-3-2 16,-3-2-3-16,-3 0-3 0,0-2 1 15,-2 0-8-15,0 1-3 0,-6-1-7 16,2 0-8-16,-5 4-3 0,3 0-9 0,-2 1-9 16,1 6-15-16,-2 4-24 0,4 4-40 0,0 4-104 0,4 1-176 15,0 2-988-15</inkml:trace>
  <inkml:trace contextRef="#ctx0" brushRef="#br0" timeOffset="58067.5513">12714 5391 2112 0,'0'0'907'0,"0"0"-752"16,0 0-23-16,0 0-7 0,0 0-12 15,0 0-11-15,0 0-20 0,0 0-21 0,0 0-21 16,0 0-18-16,0 0-14 0,0 0-11 0,0 0-7 15,0 0-6-15,-11-71 5 0,5 88 0 0,-3 7 7 16,-4 4 4-16,0 4-2 0,-1 1 4 16,-1 2-2-16,0 1 0 0,0-2 0 0,0 1 1 15,2-2 0-15,0 1 0 0,3-2 1 0,0-4-1 16,3 0-2-16,0-6 2 0,4-4-3 16,-1-3 4-16,0-4-1 0,3-4-2 0,1-2 0 0,0-3-4 15,0-2 6-15,0 0 2 0,4 0 5 16,-2-5 6-16,2-4-5 0,5-6 0 0,1-5-3 15,2-5-3-15,2-3 2 0,1 0 0 0,-4-3 1 16,4-2-1-16,-3-2 1 0,0-1 1 0,0-4-1 16,-3-2-1-16,1-3-1 0,1 3-2 15,-4 4-1-15,1 5 2 0,-3 9-1 0,-1 8-1 16,1 8 0-16,-4 5-3 0,-1 1 0 0,1 2-3 16,-1 0-9-16,0 3-8 0,1 4 0 0,2 4 3 15,2 6 8-15,2 4 11 0,1 7-1 16,1 4-1-16,3 3 1 0,0 0-1 0,1 1 2 15,-1 0 0-15,5-3 1 0,-1 2 1 0,1-3-2 16,3 0 0-16,-1-2-3 0,1-3 2 16,-3-1-7-16,2-2-8 0,-3-3-20 0,-5-4-36 0,-1-1-47 15,-1-3-85-15,-7-4-168 0,-1-3-1370 0</inkml:trace>
  <inkml:trace contextRef="#ctx0" brushRef="#br0" timeOffset="58278.0012">12505 5611 2838 0,'0'0'97'0,"0"0"-25"16,0 0-20-16,0 0-7 0,0 0-12 0,0 0-16 16,0 0-13-16,0 0 0 0,131-70-3 0,-80 60 1 15,6 0 0-15,4 0-1 0,1-1 0 16,1 0 1-16,-4-1-3 0,-4-1-6 0,-6 1-19 15,-5-2-37-15,-6 2-59 0,-7-1-93 0,-8 0-161 16,-7 4-517-16,-8 3-575 0</inkml:trace>
  <inkml:trace contextRef="#ctx0" brushRef="#br0" timeOffset="58568.442">13131 5350 2759 0,'0'0'174'0,"0"0"-20"0,0 0-35 15,0 0-30-15,0 0-15 0,0 0-23 0,0 0-16 16,0 0-9-16,0 0-11 0,0 0-4 0,0 0-4 16,0 0 6-16,0 0-1 0,91-52-1 0,-77 51 2 15,-4 1-5-15,-1 0 4 0,-1 0-3 0,-2 0 1 16,0 0-2-16,-3 0-3 0,1 1-2 16,0 3-1-16,-2 1 4 0,4 5-2 15,-2 1 0-15,-2 6 3 0,1 3-6 0,-2 4 7 0,-1 4 1 16,0 2 1-16,0 0 5 0,-2 3-8 15,-2 0-2-15,0 1 0 0,-2 1 0 0,3 0-2 16,-3 0-1-16,3 0 0 0,-1-3-9 0,0-1 4 16,2-3-1-16,1-4-6 0,-1-1-4 15,2-5-24-15,0 0-38 0,0-6-65 0,3-1-124 16,-2-4-394-16,1-4-1064 0</inkml:trace>
  <inkml:trace contextRef="#ctx0" brushRef="#br0" timeOffset="58864.6941">13979 5182 2916 0,'0'0'201'0,"0"0"-74"16,0 0-16-16,0 0-17 0,0 0-10 16,0 0-24-16,0 0-31 0,0 0-13 0,0 0-8 15,-125-22-4-15,100 39-4 0,1 5 3 16,-2 3 0-16,1 4-1 0,-4 4 7 0,1 4-5 15,2 3 2-15,-2 2 2 0,5 1-5 0,3 0 3 16,2-3 0-16,4-4-1 0,5 1-2 0,3-3 2 16,5-2 0-16,1-3-1 0,1-3 9 0,8-2-9 15,3-2-2-15,5-2 2 0,5-4-6 0,4-2 7 16,7-4-1-16,2-5-2 0,7-2-4 16,4-3-5-16,3-1-11 0,-4-6-24 0,4-3-39 15,-6-3-70-15,-4 0-107 0,-10 2-258 0,-11 4-1207 16</inkml:trace>
  <inkml:trace contextRef="#ctx0" brushRef="#br0" timeOffset="59552.617">13621 5531 2569 0,'0'0'121'0,"0"0"-63"0,0 0-21 0,0 0 15 16,0 0 25-16,0 0 12 0,0 0-13 15,128-16-18-15,-87 8-10 0,3 0-13 0,1 0 3 0,2-3 0 16,0-4-1-16,-2 0 6 0,-3 0-4 16,-4 0-1-16,-5-2-2 0,-3 1-1 0,-8 3-2 15,-3 0-1-15,-6 5 0 0,-5 3-7 16,-4 1-3-16,-2 4-1 0,-2 0-9 0,0 0-5 16,0 0-9-16,-2 4-11 0,-1 5-2 0,1 5 9 15,-3 6 1-15,-1 7 5 0,-3 3 2 0,1 6-7 16,1-2 6-16,-1 1-1 0,0 3 0 15,1-2 5-15,3-1-3 0,0 0 0 0,1-5-1 16,2-3 0-16,1-4-1 0,-2-5-2 0,2-4 2 16,0-3-2-16,-1-3 2 0,1-5 2 0,0 0 0 15,0-3 5-15,0 0 5 0,-1 0 9 16,1 0 9-16,-2-5-2 0,1-3-7 0,-2-4-8 0,2-2-10 16,0-3-6-16,0-1 5 0,1-4-2 15,0-2-1-15,0-2 2 0,1-5-5 0,4-1-1 16,3-2 0-16,3-7-1 0,5 1 1 15,3-7-1-15,4-1 3 0,1-4-2 0,3 1 1 16,4 2 0-16,2 3 0 0,2 6 3 0,-3 6-5 16,-1 5-1-16,-2 9-1 0,-6 5-3 0,1 6-2 15,-3 3 0-15,-4 5 1 0,2 1-1 0,-4 0 5 16,-2 7 0-16,-2 0-1 0,0 5 4 0,-4 1-3 16,-3 5-2-16,-4 1 0 0,0 4-4 15,-2 2 5-15,-7 3 1 0,-4 2 5 0,-4 0 1 16,-3 1 4-16,-1-1 0 0,1 0 1 0,-3 0 2 15,0-2-3-15,0-3 3 0,3-2 0 16,0 0 0-16,4-2 3 0,-1-3 4 0,4-2 1 16,0-1 0-16,6 0 3 0,0-1-3 0,5-1 2 15,0 1 9-15,2 0-2 0,0 1 5 16,4 1 4-16,5 0 3 0,1 1 5 0,2-1 3 16,3 0-1-16,1 0-2 0,2-1-3 0,3-1-5 15,0-1-7-15,6 0-19 0,-3-1-5 0,5-2 0 16,0 1 0-16,1-4 0 0,0 1 0 0,-1-1 0 15,-2 1 0-15,1-3 0 0,0 1 0 16,-5 0 0-16,-3 0 0 0,-1-2 0 0,-5 1 0 16,0 0-33-16,-8 1-54 0,0 0-46 15,-5 1-74-15,-1-1-198 0,0-3-1420 0</inkml:trace>
  <inkml:trace contextRef="#ctx0" brushRef="#br0" timeOffset="81591.2169">17301 3114 0 0,'0'0'0'0,"0"0"0"0,0 0 0 0,0 0 0 0,0 0 69 16,0 0 388-16,0 0-26 15,0 0-89-15,0 0-70 0,0 0-46 0,0 0-44 16,0 0-26-16,28-51-17 0,-28 50-18 0,0 0-11 16,0-1-12-16,0 2-18 0,0 0-15 0,0 0-10 15,0 0-11-15,0 0-6 0,0 0-6 16,0 0-7-16,0 0-6 0,-1 2-8 0,1-1-3 0,0 0-5 16,0-1-3-16,0 1-2 0,0-1-3 15,0 0 0-15,0 2-3 0,0-2-1 0,0 0-3 0,0 1-3 16,-1 4 6-16,1 3 6 0,-5 3 8 15,4 7 7-15,-1 3 1 0,-2 1-1 0,0 4-1 16,2 2-1-16,-2 4-1 0,0 0 3 0,1 5 8 16,-4 2 0-16,4 4 2 0,-4 5 1 15,2 2-7-15,-2 1 4 0,-2 3-3 0,3 2 0 16,-1 0 0-16,0 4-5 0,-3 3 0 0,1 2-1 16,1 2-5-16,-1 1 1 0,0 1-1 15,0 1 1-15,0 0-1 0,-2 3 0 0,1 2 1 16,-1 1 1-16,-2 3 3 0,3 0 0 0,0 1 2 15,1 0 1-15,1 1-3 0,1-3 7 16,1 3-1-16,2-2-2 0,4 0 2 0,0 0-4 16,0 2-1-16,0 0-1 0,0 1 2 0,6-1-4 15,-2 0 1-15,4-1-1 0,-1 1-4 0,0-1 1 16,1 3-4-16,2-2 2 0,-2-1-1 0,2 1 2 16,-1-2-1-16,-2 1-2 0,1-1 4 15,0 1-6-15,-3-1 3 0,0 1 0 0,0 4-4 16,0-1 3-16,0 4 2 0,0-1-2 0,0-1 1 15,0 1 5-15,0 1-6 0,1 1 1 0,2 1 2 16,-4 0-6-16,4 2 5 0,-1-3 1 0,1 1-1 16,-1 2 9-16,3-1-4 0,-1 0-2 0,2-1-1 15,-1 2-6-15,0 0 3 0,2 0 2 16,0 0 0-16,1-1 6 0,-1 2-5 0,-3-1-2 16,2 0 0-16,-2 0-1 0,0 1 3 15,0 1-2-15,0 2-1 0,-1 0-1 0,1 0 2 16,2 0 3-16,-1 0-1 0,0 4 2 0,0-3-5 15,0 1-1-15,1 1-1 0,0-2 0 0,0 1 2 16,-1 0-3-16,1-2 2 0,-3 2-5 16,1-2 3-16,-1 2 4 0,-2-3-3 0,0 1 2 15,-3 0-1-15,1 0-4 0,-3 2 1 0,-1 0 3 16,0 1-6-16,0 0 8 0,0 0-1 0,-4 1-1 16,0 0 7-16,-4 0-7 0,3 1 2 15,-4 0 0-15,0 1-4 0,0-2 4 0,-2 1-4 0,1-2 1 16,-1 1 0-16,0 1-1 0,-1 1 1 15,0-1-3-15,-2 0 4 0,2-1 0 0,-1 2 0 16,-2-1 0-16,3 0-6 0,0 0 4 0,1 1-1 16,-2-3 2-16,3-1 10 0,0 1-11 15,1-2 2-15,0 2-3 0,1-1-6 0,-1-1 8 16,3-1 1-16,0 1 0 0,-1-1-1 0,4-1 1 16,-4 1-3-16,5-1 2 0,-1-1 3 0,0 1-4 15,1-1 3-15,2-3-2 0,0-1-3 0,2 0 1 16,4-1 3-16,2-2-2 0,-1 0-2 15,2-2 8-15,-1 0-8 0,2-2 4 0,0 2 2 16,-3-4-8-16,0-1 8 0,-1 0-5 0,0-4 2 16,-2-1 3-16,2 1-4 0,-3-2 2 15,2-2-4-15,-1-2 7 0,-1-1-8 0,0-3 3 16,2-3 5-16,-3-1-10 0,4-6 8 0,-3-4-5 16,2-6-1-16,0-1 5 0,-3-3-4 15,4-3 2-15,-3-1-6 0,0-3 4 0,1-3-3 0,-2 0 5 16,0-3 5-16,4 0-14 0,-4-2 10 0,0-2-8 15,1-2 1-15,1 0 12 0,-2-1-7 16,-1 0 2-16,2-1-4 0,0-1 0 0,0-1-4 16,-2-1 5-16,3 1 1 0,0-4-13 0,-2-1 5 15,2-4-9-15,0-2-1 0,-2-4 3 0,-1-3-12 16,2 0-18-16,-3-3-35 0,2-12-38 16,-2-8-71-16,0 1-175 0,0 5-925 0</inkml:trace>
  <inkml:trace contextRef="#ctx0" brushRef="#br0" timeOffset="83537.212">18402 2713 928 0,'0'0'94'15,"0"0"42"-15,0 0 75 0,0 0 49 0,0 0-29 16,0 0-75-16,0 0-73 0,0 0-40 0,0 0 7 16,0 0 0-16,0 0 0 0,0 0-2 0,9-37-2 15,-6 34 5-15,-1 0 1 0,1 1 1 16,-1 0 0-16,1-2-5 0,0 2-8 0,1-1-6 15,2 0-9-15,0-2-5 0,2 1-5 0,0-2 0 16,5 1-2-16,1 1 0 0,2 0 2 0,0 0-4 16,3-1 1-16,-2 2-3 0,0 1-4 15,1 0-3-15,-4 2-2 0,-3 0 0 0,-1 0 0 16,-3 0-2-16,-3 0-4 0,0 0 1 16,-2 3-2-16,-1 0-1 0,-1 0 1 0,0 3-1 15,0 0-2-15,0 1 3 0,-3 3 0 0,-4 1 2 16,0 0 2-16,-3 1 0 0,0 0 3 0,-1 0-3 15,0-1 2-15,1 0 1 0,1-2-1 0,2-1 2 16,0 0-2-16,1-1-2 0,2 0 1 16,1-3 0-16,0 1 1 0,2-1-2 0,1-2 0 15,0 0 0-15,0 1 0 0,0-1 2 0,4-1 3 16,-1 2 0-16,0-2-2 0,2 1 1 0,0 0-2 16,3-1 4-16,0 1 3 0,2 0-2 15,1 1 2-15,2-1-1 0,-1 2 0 0,4 0 1 16,-1-1-1-16,4 0 1 0,-1 2-5 0,3 0-1 15,0 2 1-15,-2 0-5 0,-1 2 4 0,0-2-2 16,-4 2-1-16,-1 1-2 0,-4-1-1 16,-3 0 1-16,-2 1-3 0,-3 0 2 0,-1-1-3 15,0 0 1-15,-4 0 6 0,-3 2 3 0,-4-2 8 16,-2 0 3-16,-2 0 0 0,-2 1-2 0,-4-4 2 16,-1 0-1-16,-2-1 2 0,-4 0 4 0,1-3-4 15,-3 1 0-15,1-1 0 0,2-1-2 0,2-1 2 16,2 0-1-16,5 0-2 0,4 0 0 15,1 0-2-15,7-4-2 0,2 2-22 0,4-3-41 16,0-2-81-16,0-1-146 0,6 0-343 0,-3 2-853 0</inkml:trace>
  <inkml:trace contextRef="#ctx0" brushRef="#br0" timeOffset="84548.9837">18094 2471 1196 0,'0'0'246'0,"0"0"-38"15,0 0-13-15,0 0-9 0,0 0 19 16,0 0-40-16,0 0-58 0,0 0-45 16,0 0-41-16,0 0-35 0,0 0-34 0,0 0-4 0,0 0 18 15,0 0 30-15,0 64 40 0,0-29 5 16,2 4-9-16,-2 5-10 0,0 1-6 0,0 0 5 16,0 1 8-16,0 0 5 0,-5-1-1 0,0-2 6 15,1 0-2-15,-2-3-9 0,2-3-2 16,-1-3-16-16,2-2-3 0,1-2-1 0,2-3-2 0,0-2 1 15,0-4-3-15,0-2-2 0,2-4-4 16,1-1-17-16,1-3-41 0,-1-4-68 0,2 0-100 16,-1-4-233-16,0-3-413 0,0 0-205 15</inkml:trace>
  <inkml:trace contextRef="#ctx0" brushRef="#br0" timeOffset="85167.2151">18087 2243 1156 0,'0'0'890'0,"0"0"-879"15,0 0 20-15,0 0 14 0,0 0 18 0,0 0 5 16,0 0-12-16,0 0-7 0,0 0-5 16,0 0 3-16,0 0-1 0,142-80-1 0,-97 72-9 15,5-1-2-15,4 1-4 0,5 1 3 0,2 2 2 16,1 1-1-16,0 2-1 0,-1 1-7 15,0 1 0-15,-1 0-1 0,-6 0-1 0,-3 0 1 16,-5 2 0-16,-5 2 1 0,-7-1 0 0,-4 0-1 16,-7 1-6-16,-5 0-7 0,-6-1-1 0,-3 4-6 15,-2-3 3-15,-1 2 0 0,1 2 0 16,0 3 6-16,1 4-2 0,1 2 0 0,-1 5-2 16,0 4-1-16,2 2-2 0,-2 0 2 0,4 4 2 15,-2 3-3-15,-2 2 5 0,3 1 0 16,-1 0-1-16,0-1 4 0,2 0-7 0,-2-3 2 15,0 3-2-15,1-2 1 0,-3-1 2 0,1 1 1 16,1-3 0-16,-2 0 2 0,-2-1-2 0,1-2-4 16,-1-1 0-16,-1-3-6 0,-1-2 0 0,0 0 1 15,0-1 2-15,-3-1 2 0,3-2 0 0,-2-1-3 16,1 0 0-16,-3-2 2 0,3-1-2 16,-3 0 0-16,0-1 0 0,0-3 0 0,0 0 2 15,0-2-1-15,-3 0 0 0,-2 0 0 0,0 2-1 16,-4-3 2-16,1 1 1 0,-3-1-1 0,0 0-1 15,-1-1-3-15,0-1-1 0,-1 1-4 0,-2 0 3 16,-1-2 1-16,-3 2 0 0,-1-1 0 16,-2-1-2-16,-3 1 1 0,-5-1 1 0,-5 1 2 15,-5-1-1-15,-7 1-1 0,-4 0-1 16,-10 0-2-16,-5 0 1 0,-9-1 3 0,-9 1 1 0,-4 0-2 16,-7 1 2-16,0-1 0 0,-1 0 0 15,1 2 3-15,4 1-3 0,8 0-1 0,7 1 0 16,8 0-5-16,8 1 3 0,9-1 1 15,7-2-2-15,9-1 4 0,9-1-6 0,7-3-3 16,7 0-14-16,7-3-32 0,3 0-59 0,0 0-84 16,2 0-136-16,0 0-294 0,0 0-1027 0</inkml:trace>
  <inkml:trace contextRef="#ctx0" brushRef="#br0" timeOffset="90160.7657">20513 2581 779 0,'0'0'209'0,"0"0"-21"0,0 0-25 0,0 0-17 16,0 0 3-16,0 0 13 0,0 0 2 16,0 0-1-16,0 0-8 0,-4-119-35 0,4 113-29 15,0 3-19-15,0-1-23 0,0 3-16 0,0 1-16 16,0 0-21-16,0 0-19 0,0 0-26 0,0 5 0 16,3 2 11-16,-2 4 15 0,1 4 26 15,2 4 0-15,0 1 1 0,2 3 1 0,-1-1-1 0,-3 0 1 16,4 2-4-16,-4-2 2 15,2 0-2-15,0-1-1 0,-3-2 2 0,2 0-4 0,3-2 3 16,-4-2 0-16,-1 0 0 0,3-3-1 16,-3-1 2-16,2-2 1 0,-2-6 0 0,-1 1 6 0,0-3 3 15,0 0 13-15,0-1 16 16,0 0 14-16,0 0 19 0,0 0 8 0,0 0 8 0,0 0-5 16,0-2-1-16,0-3-18 0,0-4-28 0,0-4-13 15,0-5-26-15,-1 1-5 16,-2-5 10-16,2 0-8 0,-3-2 8 0,3-3-2 0,-3 0-1 15,-2-5 3-15,2 0-4 0,-1-2 1 0,0-3-2 16,-1 0 4-16,0 0-5 0,-1 3 2 0,0 6 3 16,2 6-6-16,0 6 6 0,3 6-1 15,-1 3 0-15,2 3 0 0,-1 2-2 0,2 2-6 16,0 0-7-16,0 0-9 0,0 0-13 0,0 0-15 16,0 0-15-16,5 0-17 0,-2 4 18 0,6 2 22 15,3 4 21-15,7 1 29 0,3 4-6 16,6 2 1-16,2 2-2 0,2 1 2 0,1-1-1 0,4 3-1 15,0-1 2-15,0-2-5 0,2 1 3 16,-3-2 0-16,-1 2-1 0,-3-1 3 0,-2 2-3 16,-1 0 2-16,-8 1-2 0,-3-1 2 0,-6 0-3 15,-7 0 0-15,-5-2 3 0,-2 2-4 16,-9 1 5-16,-4-1 2 0,-8 1-1 0,-3 0 3 16,-3-3 1-16,-2 1 0 0,-1-2 1 0,-3 0 0 15,-1-1-4-15,-1-2 0 0,2-2-1 0,0-1 0 16,2-1 1-16,3 0-5 0,4-2-6 15,0-1-13-15,1-2-20 0,3-1-30 0,4-1-42 16,3-3-45-16,5-1-76 0,7-1-188 0,0-4-412 16,2 2-202-16</inkml:trace>
  <inkml:trace contextRef="#ctx0" brushRef="#br0" timeOffset="90496.0059">21640 2244 1223 0,'0'0'621'15,"0"0"-584"-15,0 0-25 0,0 0-9 16,0 0 10-16,0 0 16 0,0 0 6 0,0 0-5 16,0 0-12-16,0 0-9 0,-126-17-3 0,110 32 5 15,-4 5 6-15,2 3 5 0,-2 4-1 0,2 4-5 16,0 2 5-16,0 1-3 0,0 5 1 15,1-2 1-15,1 0-10 0,-1-3 1 0,5-2-2 16,0 1-2-16,3-4 1 0,1-2 2 16,5-2 0-16,0 0 0 0,3-3 1 0,0-1-2 15,4-1 0-15,5-2-1 0,2-2 15 0,7 0 11 0,3-4 10 16,4-2 11-16,4-3-7 0,9-2-9 16,2-5-9-16,3 0-11 0,0-1-18 0,3-6-21 15,-3-1-37-15,-4-3-64 0,-4-2-86 0,-1-2-133 16,-8-2-251-16,-7 5-290 0,-8 3 492 0</inkml:trace>
  <inkml:trace contextRef="#ctx0" brushRef="#br0" timeOffset="91195.2834">21246 2721 900 0,'0'0'103'15,"0"0"-19"-15,0 0 24 0,0 0 53 0,0 0 40 16,0 0 1-16,0 0-53 0,0 0-60 0,0 0-44 15,0 0-30-15,0 0-14 0,0 0 2 16,0 0 3-16,132-51-3 0,-85 40-4 16,-2 0 0-16,4 0 1 0,-1 1-1 0,-2-1-11 0,-1 1-37 15,-4-1-58-15,-5 1-73 0,-1-2-52 16,-5-2-36-16,-6-2-55 0,-4-2-11 0,-1-1 34 0,-7-1 71 16,-2 0 196-16,-2 0 33 0,-5-1 95 15,0 2 117-15,-3 1 49 0,0 2 28 0,0 0-28 16,0 0-21-16,-2 2-17 0,1 1-36 0,0 3-8 15,1 1-12-15,-1 1-13 0,1 3-11 16,0 2-20-16,0 2-26 0,0 0-19 0,0 1-15 16,0 0-16-16,0 0-14 0,0 0-13 0,0 0-13 15,0 0-14-15,0 1-16 0,0 2-19 16,0 4 10-16,1 4 21 0,0 8 20 0,0 4 21 16,2 6 0-16,-1 1-13 0,-2 1-6 0,1-1 3 15,-1-2-7-15,0 0-2 0,0 0 0 16,0-2-3-16,0 0 5 0,-1 4 3 0,1-2 1 15,-2 1 0-15,2 0-2 0,0-2-3 0,0 0 0 0,0-2 1 16,3-2 0-16,-1-2-2 0,2-4-1 16,2-1-2-16,-3-2 4 0,3-2 5 0,-2-2 7 15,4-1 9-15,1-2 6 0,2-2 8 0,3-2 7 16,4 0 3-16,6-3-7 0,4-3-9 16,3-4-11-16,4-4-12 0,-2-1-1 0,4-4-1 15,-3 0-2-15,-1 0 3 0,1-2-3 0,-4 0 1 16,-5 2 1-16,-3-2 0 0,-3 1 0 0,0 4-2 15,-8 2-3-15,0 2-3 0,-4 4 1 16,-4 2-1-16,-2 2-2 0,0 1 1 0,-1 0-3 16,0 0-6-16,0 0-6 0,0 0-7 0,0 0-14 15,0 0-13-15,-1 2-8 0,0 2 4 16,0 2 19-16,0 3 19 0,1-1 17 0,0 2 4 0,0-2-6 16,0-1-1-16,0-1 2 0,0-2 0 15,0 0 1-15,0-2-2 0,0 0 0 0,0-1-4 16,0-1 5-16,0 0 4 0,0 0 6 15,0 0 6-15,0 0 2 0,0 0 0 0,0 0-2 16,0 0-3-16,0 0-6 0,0-1-6 0,0-2-8 16,0 0-19-16,0-2-18 0,-1-2-23 0,0-2-26 15,0-1-21-15,-3-1-46 0,3-2-83 0,0-2-205 16,0 4-454-16,1 3-310 0</inkml:trace>
  <inkml:trace contextRef="#ctx0" brushRef="#br0" timeOffset="91499.3623">22301 2310 1225 0,'0'0'235'0,"0"0"-2"0,0 0-29 15,0 0-17-15,0 0 12 0,0 0-13 0,0 0-28 16,0 0-33-16,0 0-40 0,0 0-37 0,0 0-26 15,0 0-21-15,0 0-16 0,0 0-14 16,0-25-10-16,0 33 7 0,1 5 16 0,0 6 18 0,0 6 15 16,3 5 0-16,-2 3-1 0,-1 3-1 15,3 0 1-15,1-1-3 0,-3 0-4 16,4-2 0-16,-3 2-4 0,0-3 8 0,3 0 4 0,-2-3-1 16,2 0 3-16,-3-4-3 0,3 0-4 15,-2-4-5-15,2-4-17 0,-3-1-45 0,4-5-77 16,-4 0-115-16,-2-4-217 0,0-3-389 0,-1-2-382 15</inkml:trace>
  <inkml:trace contextRef="#ctx0" brushRef="#br0" timeOffset="91694.4764">22322 2055 2125 0,'0'0'80'0,"0"0"-20"0,0 0-30 0,0 0-13 15,0 0-15-15,0 0-31 0,0 0-64 0,0 0-54 16,0 0 21-16,0 0 35 0,0 0 60 0,0 0 58 16,0 0-4-16,0 0-26 0,92 62-60 15,-63-44-155-15,1 2-197 0,-9-8-240 0,-3-3 162 0</inkml:trace>
  <inkml:trace contextRef="#ctx0" brushRef="#br0" timeOffset="92129.811">22952 2301 1137 0,'0'0'423'0,"0"0"-127"0,0 0-54 16,0 0-23-16,0 0-28 0,0 0-35 16,0 0-40-16,0 0-31 0,0 0-25 0,0 0-19 15,0 0-14-15,0 0-14 0,0 0-12 0,0 0-9 16,-80-74-7-16,59 88 3 0,-2 4 3 16,-6 6 7-16,1 3 2 0,3 6-2 0,-2 2-1 15,3 5-1-15,-1 2 2 0,4 0 2 0,6-1 4 16,-2-2-3-16,6 1-2 0,4-3 0 0,5-2-4 15,2-1 2-15,1-3 2 0,8-1 2 16,2-2 5-16,6-2 2 0,1-5 2 0,-1-1 3 0,7-5 1 16,-2-2 5-16,0-5 3 0,1-4 8 15,4-3 1-15,-3-1-1 0,4-6-2 0,-2-4-5 16,-1-3-1-16,3-2-2 0,-5-2 2 0,3-1 2 16,-5-1 1-16,-1-1 0 0,-4 0-4 0,-1 1-1 15,-2 0-2-15,-4 5-1 0,-2 2 2 16,-3 3 0-16,-3 4 2 0,-1 3-2 0,0 1-3 15,0 1-8-15,0 0-9 0,0 0-16 0,0 0-19 16,0 4-12-16,-1 6 4 0,-2 2 14 16,-3 5 19-16,2 4 16 0,-2 3-2 0,2-1-3 15,2 1 0-15,-1-1 0 0,3 1 0 0,0-2 2 16,4 1-2-16,1 2 1 0,1-2 1 16,-1-1-1-16,3-2 4 0,-2-2-6 0,0-3-5 15,1-1-9-15,-3-2-27 0,3-3-33 0,-4 0-46 16,5-3-57-16,-1-2-87 0,-1-4-190 0,2 0-512 15,-3 0-235-15</inkml:trace>
  <inkml:trace contextRef="#ctx0" brushRef="#br0" timeOffset="92382.2359">23398 2231 2278 0,'0'0'174'0,"0"0"-18"0,0 0-22 0,0 0-15 15,0 0-13-15,0 0-36 0,0 0-36 0,0 0-36 16,0 0-37-16,0 0-33 0,0 0 6 0,0 0 22 16,0 0 31-16,0 0 35 0,-12 81 0 15,14-44-5-15,1 5-2 0,4-1-4 16,-1 3 0-16,-1-3 0 0,4 1 2 0,1-3-1 0,-2 0 1 16,1-3 2-16,-4-3-6 0,4-1-2 0,-3-3-3 15,-2-2-6-15,-2-4-11 0,2-1-16 16,-2-3-36-16,-1-3-52 0,-1-2-77 0,0-2-171 15,0-3-284-15,0-4-727 0</inkml:trace>
  <inkml:trace contextRef="#ctx0" brushRef="#br0" timeOffset="92747.3636">23337 2666 578 0,'0'0'566'0,"0"0"-279"0,0 0-33 15,0 0-50-15,0 0-18 0,0 0-11 0,0 0-28 16,0 0-27-16,0 0-34 0,0 0-37 15,0 0-30-15,0 0-17 0,0 0 0 0,83-57 13 16,-52 48 9-16,0 0 9 0,0-2 6 16,-1 0 6-16,0-2 5 0,-2-2 3 0,-5 0 11 15,1 1 2-15,-7-3-1 0,2 0 1 0,-1-1-14 16,-6-1-7-16,-1 1-5 0,-1 1 3 0,-2 4 5 16,-5 3 2-16,1 4-4 0,-4 0-11 0,1 4-8 15,-1-1-10-15,0 3-3 0,0 0-9 16,0 0-4-16,0 0-4 0,0 0-12 0,0 0-7 15,0 4-16-15,0 2-8 0,0 4 8 0,0 6 11 16,-4 6 18-16,3 5 10 0,0 0 0 0,1 2 0 16,0-2-1-16,0 1 2 0,0-2 0 15,5 0-2-15,-1 0 2 0,3-2-2 0,-2 0 2 16,3 1 2-16,0-2 0 0,2-2-1 0,-1 2-1 0,-3-3-3 16,3-1-4-16,1-3-1 0,-3-2-21 15,-2-3-38-15,3 0-55 0,0-1-89 16,1-3-155-16,-4-2-545 0,1-3-706 0</inkml:trace>
  <inkml:trace contextRef="#ctx0" brushRef="#br0" timeOffset="93214.915">23987 2303 2493 0,'0'0'98'0,"0"0"3"0,0 0-3 15,0 0-4-15,0 0-17 0,0 0-24 0,0 0-27 16,0 0-14-16,0 0 3 0,123-44 6 0,-77 38 6 16,2 1-3-16,3 0 3 0,3-1-3 15,-1 1 3-15,-2 0 3 0,-5-2-7 0,-3 1-1 16,-8-1-4-16,-5 1-3 0,-9-1 4 0,-1 2 1 16,-10 0 3-16,0 3 0 0,-8 0 4 0,-2 0-6 15,0 1-13-15,0 1-8 0,-3-1-22 0,-6 0-10 16,0 0-7-16,-2 0-2 0,-6 1 10 15,-1 0 5-15,-4 1 9 0,1 3 0 0,3 2 3 16,0-2 0-16,4 1 1 0,1-3 9 0,7 1-3 16,0-2 4-16,2 1-1 0,-2 0-2 0,4-1 3 15,0 1-2-15,1-1 0 0,-2 2-6 0,1 1 1 16,1 0 1-16,-1 3 2 0,-4 1 13 16,4 4-3-16,-3 5 7 0,0 2 3 0,1 3 3 15,-1 6 4-15,1 1 7 0,-1 5 3 0,3 2-8 16,-1 0 8-16,0 1-12 0,0 0-5 15,2 0 11-15,1 0-11 0,0 2 1 0,1-3 2 16,5 0-8-16,-2-1 5 0,1 1 2 0,0-4 0 16,1-1 0-16,-2-1 0 0,4-2-4 0,-4 0-2 15,2-2 1-15,-3-2-10 0,2-2-11 16,-2-3-26-16,-2-2-38 0,0-1-52 0,-1-4-69 16,0-3-114-16,0-3-331 0,0-2-976 0</inkml:trace>
  <inkml:trace contextRef="#ctx0" brushRef="#br0" timeOffset="94237.9469">26195 2394 0 0,'0'0'0'0,"0"0"0"0,0 0 0 15,0 0 0-15,0 0 0 0</inkml:trace>
  <inkml:trace contextRef="#ctx0" brushRef="#br0" timeOffset="94920.2301">26375 2337 664 0,'0'0'188'0,"0"0"8"0,0 0-10 16,0 0 35-16,0 0 22 0,0 0 8 0,0 0-11 15,0 0-43-15,0 0-39 0,0 0-29 16,0 0-28-16,0 0-27 0,0 0-26 0,0 0-24 16,23-113-28-16,-23 113-24 0,0 0-27 0,0 6-16 15,0 2 10-15,-1 10 15 0,-2 7 26 0,2 8 25 16,-2 6-2-16,2 7 2 0,1 1 2 0,0 0-4 15,0-1 1-15,3-4 2 0,2 0-1 16,-2-5 1-16,4-3 2 0,-2-1-1 16,1-5 0-16,-1-3 1 0,0-4-1 0,0-5 0 15,-2-3 2-15,-1-4 1 0,1-3 2 0,0-2 7 16,-3-3 14-16,1-1 19 0,-1 0 26 0,0 0 23 16,0 0 5-16,0-2 9 0,0-5-22 0,0-6-33 15,0-7-23-15,-4-5-30 0,1-8-9 0,-1-1 2 16,-1-2 2-16,0-4-1 0,-1-2 0 15,1-3 1-15,-1-3-4 0,2-5-1 0,-1-5-2 16,2-3 0-16,0 0 0 0,-1 4 0 0,2 6 3 16,-1 7 0-16,-1 11 9 0,2 9-1 0,-1 9-1 15,2 6-2-15,0 5-15 0,1 4-13 16,0 0-32-16,0 0-42 0,0 4-10 0,3 8 12 16,5 6 32-16,1 11 43 0,4 4 18 0,6 8 4 15,2 0 3-15,3 4 1 0,4 0-1 16,4 0-1-16,0 0 0 0,5-1 2 0,1-4 2 15,2-1-1-15,2-7 2 0,-2-2 0 16,1-1 0-16,-1-3 4 0,-1-5 5 0,-2-5-1 0,-6-4 3 16,-6-5 3-16,-8-2 0 0,-3-4 13 15,-8-1 16-15,-1 0 7 0,-1-2 2 0,-2-7-9 16,2-5-15-16,0-3-11 0,-3-4-6 0,-1-3-7 16,0-4-7-16,-5-1-4 0,-1-1-5 0,-3-2 2 15,0-1 2-15,-2 0-2 0,1-1 0 16,1 3-4-16,-2 3-1 0,4 3-3 0,0 7-7 0,0 3-4 15,3 5-19-15,-1 4-29 0,4 3-36 16,1 3-47-16,0 0-50 0,1 6-12 0,7 6-31 16,-2 2-97-16,0-1-169 0,0-5-802 0</inkml:trace>
  <inkml:trace contextRef="#ctx0" brushRef="#br0" timeOffset="95238.7127">27670 2298 1510 0,'0'0'563'0,"0"0"-476"0,0 0-7 16,0 0 11-16,24-124 17 0,-22 107 26 15,-2 1 7-15,0 2-22 0,-2 4-19 0,-2 3-21 16,2 4-28-16,1 1-19 0,-1 2-19 0,1 0-20 16,-1 0-22-16,-5 5-4 0,-4 5 1 0,-5 7 6 15,-8 8 19-15,-3 4 3 0,-3 6 2 0,0 4 6 16,-2 3-2-16,2 4 4 0,-1 1 0 0,2 1 1 15,3-4 0-15,3-2-2 0,4-2-3 16,5-4-2-16,2 2 0 0,3-5 0 0,5 0 6 16,3-3-3-16,1 0-2 0,2-4 4 0,6-1-8 15,2-1 6-15,6-4 4 0,0 0 2 0,4-2 5 16,5-2-1-16,1-2 2 0,4-3-4 16,4-3-3-16,2-2-6 0,1-4-31 0,2-2-50 15,2 0-81-15,-4-6-154 0,-10 0-433 0,-10 2-829 16</inkml:trace>
  <inkml:trace contextRef="#ctx0" brushRef="#br0" timeOffset="95661.5764">27212 2619 828 0,'0'0'198'0,"0"0"-235"16,0 0-102-16,0 0 26 0,0 0 47 0,0 0 64 15,0 0 77-15,0 0-38 0,131-10-21 0,-87 7-1 16,5-2-5-16,6-1 0 0,3-1-9 16,0-1-9-16,2-1-4 0,1-2-5 0,-3-1 5 15,-1-2-6-15,1-1 2 0,-6-3 8 0,-1-2 3 16,-2-2 16-16,-6-4 8 0,-3 2 10 0,-8 0 28 16,-4 2 65-16,-9 4 57 0,-6 4 52 15,-4 1 19-15,-5 4-22 0,-3 2-26 0,-1 1-35 16,0 1-31-16,-1 1-35 0,-3 2-39 0,2 0-30 15,-4 1-30-15,1 1-27 0,-4 1-14 16,-4 7 0-16,-3 5 14 0,-4 4 13 0,-1 5 15 16,-3 1 5-16,1 5 0 0,1 3 6 0,1 0 1 15,3 0-1-15,3-1 0 0,-2 1 0 16,5-2-4-16,1 0 8 0,1 0-2 0,5-1-5 16,2-3 8-16,3 1-5 0,0-3 1 0,8 0 7 15,3-1 0-15,1-1 5 0,7-1 2 0,0-1-2 16,7-2 3-16,2-2-4 0,5-2 2 0,3-2-2 15,5-3-6-15,-1-4-10 0,2 0-21 0,2-2-41 16,-1-2-77-16,-1 0-130 0,-13-3-286 16,-10 0-966-16</inkml:trace>
  <inkml:trace contextRef="#ctx0" brushRef="#br0" timeOffset="96331.8885">27875 2608 1569 0,'0'0'83'0,"0"0"-61"0,0 0-46 0,0 0-22 15,0 0-1-15,0 0 23 0,0 0 38 0,147-31 18 16,-99 28 5-16,7 0 6 0,6 1 4 16,2 1 7-16,4 0 7 0,-4-2 2 0,-2-1 10 15,-8-2-2-15,-4-2 7 0,-9-3 8 0,-5-4 1 16,-5-2 8-16,-5-1-2 0,-5-1-2 0,-8 1 9 15,-2 0 1-15,-4 0 4 0,-3 4-8 0,-3 1-15 16,0 3-23-16,0 2-15 0,-4 3-12 0,0 1-16 16,3 2-6-16,0 2-16 0,0 0-19 15,-2 0-24-15,-2 6-1 0,-1 5 4 0,-6 7 12 16,0 3 28-16,1 6-6 0,-1 0 1 16,2 3 4-16,2 0-5 0,3 1 11 0,0 0 2 15,5 0 1-15,0-1 0 0,0-1 0 0,8-1 0 16,-4-3 1-16,3-2 6 0,-1-1-3 15,-1-4-2-15,1-5-1 0,-2-3-6 0,-3-4 5 0,0-4 5 16,0 0 16-16,-1-2 16 0,0 0 16 16,0 0 14-16,0 0 9 0,0-3 6 0,0-4-16 15,-2-5-21-15,0-5-23 0,-5-5-22 0,4-3-1 16,-4-3-1-16,3-3 2 0,-2-2-2 0,3-3 0 16,0 0 0-16,3-3-2 0,0-1 4 15,2-1-6-15,2 1 1 0,4 3 2 0,-1 5-4 16,2 4 2-16,1 6-5 0,2 5-9 0,1 3-4 15,1 3-7-15,4 4-2 0,2 2 2 16,6 5 7-16,-1 0 1 0,6 4 5 0,3 6 2 16,1 3-1-16,4 4 7 0,-2 4-1 0,0 4 3 15,2 5 1-15,-3 4 0 0,0 2 3 0,-1 1-2 16,-4 2 3-16,-4 0-4 0,-6-2 0 0,-3 2 2 16,-8-5-6-16,-6-1 3 0,-4-2-3 0,-2-3 0 15,-9-1 6-15,-4-2 0 0,-7-4 2 16,-5-1 6-16,-7-4 1 0,-4 1 3 15,-2-5 1-15,-4-3 1 0,-1-3-2 0,2-4-1 0,-2-1-2 16,3-1-1-16,6 0-1 0,1 0 1 16,6-2 1-16,5-2-1 0,3 1-2 0,3-1-3 15,6-2-8-15,2 1-15 0,2 0-27 0,5 0-46 16,1-2-74-16,2 0-157 0,0 1-526 0,0 3-749 0</inkml:trace>
  <inkml:trace contextRef="#ctx0" brushRef="#br0" timeOffset="96833.6517">29852 2270 1113 0,'0'0'187'15,"0"0"9"-15,0 0 32 0,0 0 28 0,0 0 0 16,0 0-34-16,0 0-46 0,0 0-50 0,0 0-43 16,0 0-40-16,0 0-29 0,0 0-18 15,0 0-10-15,0 0 2 0,-10-113 3 0,-20 121 5 16,-5 2 2-16,-2 3 2 0,-2 2 0 0,4 1 0 16,0 1 1-16,3 0 0 0,5 0 0 0,2 0 1 15,6-1-2-15,-1 1 3 0,6 1-2 16,-2-1 0-16,5 1-1 0,3-2-4 0,2 0 0 15,1 0 0-15,4-2 3 0,1-1 2 0,1-1 7 16,7-1 7-16,3 0 4 0,7 1 7 16,4 1-1-16,7-1 0 0,4 0-4 0,6 1-6 0,4-2-2 15,2 2-3-15,-2 0-3 0,-2 2-3 0,-3 3-4 16,-4 1-3-16,-4-1 0 0,-5 2 0 16,-4 0 1-16,-5-1 2 0,-4-1-4 0,-4-1 0 15,-2-3-4-15,-4-2-2 0,-2-1 0 0,-1 0 2 16,-6-3 3-16,-2 3 8 0,-5-2 9 15,-4-2 7-15,-5 2 3 0,-6-4-1 0,-3-2-5 16,-6-2-3-16,-3-1-3 0,-3 0-1 16,-4-5-2-16,-2-4-1 0,-2 0 1 0,1-2-4 15,2-1-3-15,2 0-1 0,5 0-3 16,7 0-12-16,2 3-26 0,6 0-41 0,3 1-69 0,7 1-113 16,6 3-297-16,4 0-1005 0</inkml:trace>
  <inkml:trace contextRef="#ctx0" brushRef="#br0" timeOffset="98964.1222">30198 2845 3084 0,'0'0'-1'16,"0"0"-1"-16,0 0 1 0,0 0-3 0,0 0-1 15,0 0 1-15,0 0-7 0,0 0-5 16,0 0-11-16,0 0-10 0,0 0 0 0,0 0 0 15,38-90 11-15,-9 83 5 0,4 1 3 0,5-1 8 16,2 2 0-16,3 0 4 0,-2 3 4 16,-2 0 0-16,-2 1 0 0,-2 1-9 0,-5 0-16 15,-7 0-37-15,-4 0-57 0,-6 2-82 0,-1 1-183 0,-4 0-246 16,-2 0-539-16</inkml:trace>
  <inkml:trace contextRef="#ctx0" brushRef="#br0" timeOffset="99551.4942">30685 2259 2874 0,'0'0'20'16,"0"0"11"-16,0 0-12 0,0 0 3 0,0 0-12 15,0 0-13-15,0 0-12 0,0 0-15 16,0 0-3-16,0 0-2 0,0 0 4 0,0 0 4 15,0 0 8-15,0 0 0 0,101-63-7 0,-80 77 0 16,2 6-8-16,1 2 5 0,-3 6 11 16,-1-1 4-16,0 5 10 0,-5 0-1 0,2 1-4 15,-5 1 0-15,-1-2 4 0,-1-2 4 0,-2-4 1 16,-1-1 5-16,-1-2-4 0,1-4 2 0,-4-2 2 16,3-1-6-16,-3-5 2 0,-2-3-1 0,1-4 0 15,1 0 5-15,-3-3 3 0,1 0 13 16,-1-1 15-16,0 0 17 0,0 0 12 0,0 0 2 15,0 0-1-15,0 0-10 0,0 0 2 0,0-1-1 16,0-4-12-16,0 0-13 0,0-6-19 0,0-3-15 16,0-2-5-16,2-2 3 0,1 0-3 15,2-3 1-15,-1 0 2 0,4 1-7 0,-1-2 7 16,0 3 0-16,1 3-2 0,-1 0 7 0,-2 3-11 16,3 3-2-16,-5 2-5 0,3 2-7 0,-4 4-11 15,4 2-12-15,-2 0-5 0,3 1-3 16,4 7 11-16,1 2 9 0,1 4 5 0,5 4 8 15,1 2 2-15,1 2 9 0,2 0 5 0,0 0 5 16,5-1-1-16,-2-1 0 0,1-2 2 0,-2 0-5 16,2-2 7-16,-4-4-2 0,-4-1 0 0,-4-3 6 15,-2-2-5-15,-2-4 4 0,-3 0 6 16,-4-2 10-16,1 0 20 0,-3 0 18 0,1-2 6 16,0-6-9-16,5-5-10 0,-2-1-14 15,2-7-9-15,-1 0-2 0,-2-2-4 0,-3-2-7 16,2-2-2-16,0-2-4 0,-2-1-7 0,0-5-9 15,1-1-7-15,-2 1-8 0,4 0-10 0,-1 5-13 16,-1 0-19-16,-1 7-16 0,0 6-30 16,0 5-24-16,2 4-53 0,-3 5-214 0,1 1-381 15,-1 1-396-15</inkml:trace>
  <inkml:trace contextRef="#ctx0" brushRef="#br0" timeOffset="99926.009">32036 2359 2404 0,'0'0'53'0,"0"0"-36"0,0 0 9 0,0 0 25 16,0 0 1-16,-42-128 19 0,32 111-7 0,-1 4-21 16,1 1-14-16,1 3-16 0,0 2-9 0,0 4-11 15,0 0-10-15,-2 3-16 0,0 3-11 16,-1 5-4-16,-6 5 4 0,2 5 9 0,-1 1 11 15,-2 2 9-15,3 2 5 0,2 0 1 0,3-1-5 16,2 1-5-16,0-3-4 0,7 1-7 16,2-1 2-16,0-3 1 0,0-1-1 0,6-2 13 15,-1-5 8-15,3 0 13 0,2-4 16 0,1-1 4 16,1-3 9-16,2-1 3 0,0 0 6 0,-1-4 6 16,5-2 2-16,0-5 3 0,-4-1-2 0,3-4 1 15,-6-1-1-15,-1-1 1 0,0-4-9 0,-4-3-18 16,-1-1-12-16,-2 0-16 0,1-1-5 0,-2 2-7 15,-2 1-9-15,0 2 1 0,0 4-12 16,0 5-10-16,0 2-24 0,0 6-41 0,-1-1-70 16,1 6-149-16,0 0-232 0,0 3-224 0,0 1-35 0</inkml:trace>
  <inkml:trace contextRef="#ctx0" brushRef="#br0" timeOffset="100473.1582">32356 2224 2369 0,'0'0'7'15,"0"0"6"-15,0 0 25 0,0 0 31 0,0 0 10 16,0 0-6-16,0 0-24 0,0 0-25 0,0 0-13 16,0 0-12-16,0 0-22 0,0 0-36 0,0 0-4 15,-95-96 2-15,92 110 10 0,1 8 33 0,1-1-3 16,1 4-1-16,0-3-2 0,0 2 1 15,3-2 2-15,3-1 6 0,0 0 7 0,0 0 5 16,-1-2 2-16,3 1 3 0,-2-1 2 0,1-4 0 16,1-1-2-16,0-2-2 0,1-4-4 15,-3-2 2-15,2-1 7 0,0-4 8 0,2 1 13 0,0-2 8 16,0 0 3-16,3-2 3 0,-1-5-6 16,4-3 1-16,-4-2 1 0,-1-1 1 0,0-2 3 15,-1-1-4-15,-1-2-8 0,0-2-9 0,-1-1 7 16,-3 0-2-16,3 2 1 0,-1 4 0 15,-4 4-19-15,-1 2-3 0,-1 4-5 0,3 1-5 16,-2 1-11-16,-1 0-22 0,1 1-36 0,0 2-28 16,1 0 8-16,0 0 22 0,2 7 32 0,0 2 30 15,0 4 0-15,2 2 1 0,1 3 4 16,1 3 3-16,-2 1 0 0,0 0 3 0,3 0-2 16,0-2 0-16,0 0 3 0,0-1 3 0,3-3 5 15,-2-1 8-15,3-4 3 0,-1-1 12 0,3-3 10 16,-1-1 10-16,4-3 8 0,-1-3 1 0,3 0 4 15,0-4 7-15,1-4 1 0,-1-4 2 0,2-1-4 16,-4-5-9-16,0-2-7 0,0-4-15 16,-5-3-13-16,-1-2-12 0,-1-3-7 0,-3-4 0 15,-2-1-4-15,0 0-4 0,-1-1-9 0,-4 3-7 16,-2 2-12-16,0 2-9 0,-3 5-19 16,-5 4-24-16,-3 4-35 0,-2 4-53 0,-2 6-105 15,3 3-260-15,4 3-936 0</inkml:trace>
  <inkml:trace contextRef="#ctx0" brushRef="#br0" timeOffset="1.03817E6">3761 7468 664 0,'0'0'140'0,"0"0"-23"0,0 0-23 16,0 0 51-16,0 0 45 0,0 0-10 0,0 0-30 16,0 0-48-16,0 0-36 0,0 0 7 15,0 0 14-15,0 0 3 0,16-126-14 16,-7 116-27-16,-2-1-22 0,2 0-13 0,3 1-10 0,-2 0-2 15,3 3-1-15,-3-2-2 0,1 3-3 16,1 1 2-16,-2 0-9 0,0 3 0 0,0 0-1 16,-2 1-5-16,-2 1-1 0,-1 0 0 0,0 0 0 15,0 0 1-15,-1 3 4 0,-1 0 2 16,0 4 0-16,1 1 2 0,-2 1-3 0,-1 3 8 16,-1 1 3-16,0 1 3 0,0 2-3 0,-3-1-6 15,-2 0 0-15,0 3 1 0,-3 0 14 0,-1 2 5 16,1-1 2-16,-1 1 1 0,-3 0-5 15,2-2 3-15,-3 2 5 0,2-1 2 0,-2 0 3 16,1 1-2-16,2-2-8 0,0-4-2 0,2-1 0 16,1-1-4-16,2-2 6 0,1-2 5 0,-1 2-1 15,2-4 8-15,-2 1 1 0,1-2-2 0,3-2-1 16,0 0-4-16,1-2-3 0,0-1 2 16,0 0 7-16,0 0 2 0,0 0 5 0,0 0 4 15,0 0-7-15,0 0 0 0,1 0-4 0,0 0-4 16,0 0-2-16,1 0-3 0,-1 0 0 0,0 0-2 15,1 0 3-15,2 0 14 0,2 0 12 0,2-1 1 16,2-1-2-16,3 1-12 0,1 0-10 16,1 0-2-16,-2 0 1 0,0 0-4 0,-1 1-5 15,-4-2-3-15,2 2-3 0,-2 0-5 16,-3 0 1-16,0 0-1 0,1 0-5 0,1 0 3 0,0 0 1 16,0 0 0-16,2 2 2 0,-1 0-1 15,0-1-3-15,-1 1-2 0,0 0 0 0,-2 0-6 16,1-1-4-16,-2 0-5 0,-1 0-15 0,2 1-4 15,-2-1-19-15,1-1-34 0,-1 0-41 0,1 0-62 16,0 0-70-16,-2 0-84 0,1 0-162 0,-2 0-208 16,-1-1 87-16</inkml:trace>
  <inkml:trace contextRef="#ctx0" brushRef="#br0" timeOffset="1.03866E6">3728 6947 1564 0,'0'0'4'0,"0"0"-25"15,0 0-21-15,0 0 9 16,0 0 41-16,0 0 17 0,0 0 7 0,0 0 9 16,0 0-10-16,0 0 1 0,0 0 5 0,135 43-21 0,-104-21 4 15,1 2-3-15,3 7-3 16,-1 4 25-16,-2 2 7 0,-2 2 10 0,-1 3 25 0,-5 1-22 16,-2 1-7-16,-2 0-7 0,-4-1-30 15,-2-1-8-15,-4 0 3 0,-2 0-1 0,-2-1-7 16,-4 1 4-16,-2-2-10 0,-3 0-6 0,-5-2-3 15,-5 1-8-15,-3-1-11 0,-3-2-28 0,-3 0-17 16,-2-5-65-16,-1-1-86 0,0-4-88 0,7-6-219 16,5-8-199-16</inkml:trace>
  <inkml:trace contextRef="#ctx0" brushRef="#br0" timeOffset="1.08425E6">4988 7060 970 0,'0'0'98'15,"0"0"-2"-15,0 0 11 0,0 0 62 0,0 0 37 16,0 0 20-16,0 0-21 0,0 0-38 16,0 0-29-16,0 0-29 0,0 0-20 0,0 0-18 0,15-94-17 15,-15 94-18-15,0 0-18 0,0 0-18 16,0 0-20-16,0 2-27 0,0 1-36 0,0 4 6 16,0 3 24-16,0 5 31 0,0 4 48 0,1 5 6 15,-1 4 0-15,0-1 2 0,0 1-9 0,0 1 1 16,0-1 1-16,0 0 2 0,0-1 7 0,0-1-4 15,0 0-9-15,-1-2-6 0,-1-1-4 16,1-2 1-16,1-1-2 0,-1 0 0 0,1-3-2 16,0 0-2-16,0-4 0 0,0 0-2 0,0-4 0 15,0-2-2-15,0-1-2 0,0-4-1 0,0-1 5 16,0 1 9-16,0-2 9 0,0 0 14 0,0 0 8 16,0 0 7-16,1 0 6 0,0-2 4 15,1-1-10-15,-1-5-19 0,1-4-16 0,0-4-17 16,1-2-3-16,1-3 3 0,-2-1 1 0,2-3-2 15,1 0-1-15,1 2-2 0,0-1 0 16,1 5 1-16,-3 1 2 0,2 1-1 0,-1 3 0 0,-1 4 1 16,0 1-6-16,-1 3 4 0,1 1-3 15,-3 2-3-15,1 1-1 0,3 0-6 0,0 1 0 16,5-2 0-16,1 2 8 0,3 0-4 0,1 0 0 16,3 1-1-16,-1 0-4 0,3 0 6 15,0 0 3-15,1 0 2 0,1 0 4 0,0-2-2 16,-1 2 2-16,0-1-2 0,-2 1 1 0,-2-3 0 15,-3-1-1-15,0 0 3 0,-4-1-2 16,-2 0 8-16,2-1 5 0,-5-2 3 0,0 0 5 16,-3-5-3-16,2 2-2 0,-1-1-3 0,-3 0 2 15,0-1-2-15,0 0 2 0,0 1 0 0,0 2-4 16,0 1 6-16,-4 0 2 0,0 2 1 0,2 0 1 16,-2 1-4-16,1 2 0 0,1 2-1 15,1 1-1-15,0 0-3 0,1 1-7 0,-2 0-7 16,2 0-8-16,-1 0-5 0,1 0-8 0,-3 2-4 15,1 6 7-15,1 4 4 0,-1 4 11 0,-3 3 6 16,2 2 1-16,0 2 0 0,2-1-2 16,0 0 2-16,-1 1-4 0,2-1 4 0,0 1 0 15,0-1 1-15,0-1 1 0,2-2-3 16,3 0-1-16,-2 1 0 0,4-1-1 0,0 0 0 16,-1-1-2-16,2 0 0 0,1-1-2 0,-1-1-2 15,0-1-5-15,0-1-12 0,0 0-22 0,2-3-41 16,-4 0-95-16,0-2-204 0,0-2-586 0,-4-4-538 0</inkml:trace>
  <inkml:trace contextRef="#ctx0" brushRef="#br0" timeOffset="1.08449E6">5652 7229 2365 0,'0'0'70'0,"0"0"-6"15,0 0-31-15,0 0-7 0,0 0 7 0,0 0-3 16,0 0-14-16,0 0 18 0,0 0 2 16,0 0 1-16,0 0 8 0,0 0-23 0,0 0-5 15,0 0-1-15,5 93-1 0,-4-80-3 0,1 0-4 16,-1-2-3-16,-1 1-4 0,1-3-6 0,1 1-7 16,-1-1-14-16,-1-1-23 0,1-1-36 15,0 0-58-15,0-3-112 0,-1-1-247 0,2-2-345 16,-2 0-114-16</inkml:trace>
  <inkml:trace contextRef="#ctx0" brushRef="#br0" timeOffset="1.08562E6">5717 7038 474 0,'0'0'101'0,"0"0"-51"0,0 0-81 0,0 0-41 0,0 0-46 15,0 0-42-15,0 0 54 0,0 0 41 16,0 0 50-16,0 0 67 0,0 0-36 0,0 0-15 15,0 0-14-15,0 0-20 0,70 55-19 16,-57-44 23-16,3-2 29 0,-4 2 0 0,3-2 0 16,-1 0 0-16,-1 0 0 0,-1-2 0 0,0 0 0 15,1-2 0-15,-5-1 0 0,1 0 0 0,-3-2 0 16,-1 1 23-16,-1-2 62 0,-3-1 58 16,-1 0 84-16,0 1 85 0,0-1 40 0,0 0-9 15,0 0-46-15,0 0-63 0,0 0-54 0,0 1-45 0,-1-1-33 16,0 0-32-16,-1 2-28 0,-1-1-21 15,0 3-16-15,-5 0-11 0,1 3-1 16,-3 2 0-16,-4 3-1 0,3 1-1 0,0 0 7 0,0 0-2 16,1 0 4-16,0-1 4 0,0 1-6 15,5-1 3-15,0-1-2 0,1 0 0 0,3-1-3 16,-1 0-1-16,2-1-3 0,0 0 0 0,0-2 4 16,5 1 0-16,-1-2 8 0,3-1 2 0,-1-1 0 15,2-1 4-15,1-2 5 0,-1-1 6 16,3 0 11-16,-3 0 12 0,-3-6 6 0,2 0 4 15,1-1 2-15,-1-3-9 0,-2 1-6 0,3-3-7 16,-4 1-5-16,2-2 3 0,-2 3 0 0,0 0 4 16,-1 0 3-16,-2 2 4 0,-1 0-1 15,0 3-3-15,0-1-2 0,0 3-6 0,0 0 1 16,0 2 0-16,0 1-7 0,0 0-7 0,0 0-11 16,-1 0-13-16,1 0-12 0,-2 0-11 0,2 2-16 15,0 4 8-15,0 2 9 0,0 8 6 16,0 3 23-16,0 2-2 0,2 5-1 0,0 3 7 15,3 3-5-15,0 1 0 0,0 2 2 0,3 4-2 16,0 1 0-16,1 0 3 0,2 1-2 0,-2-3-1 16,0-2 1-16,-2 0-1 0,-1-2-2 15,1-2 3-15,-5 1-2 0,-1-2-4 0,-1-1 0 16,0-3-1-16,0 0-8 0,-2-2 0 0,-4-4-3 16,0-1-9-16,-1-3 5 0,-2-2-2 0,0-2 1 15,-1-4 6-15,0-1-4 0,-1-2 2 16,-1-2 4-16,2-3 3 0,-3-1 8 0,0 0 2 15,-1-5-4-15,-4-2-4 0,2-2-3 0,-4-4 0 16,-3 1 5-16,-1-4 6 0,2 0 4 16,-5-1-3-16,3-1-1 0,2-3-1 0,-1 1 5 15,6 0 7-15,0 0 8 0,6 0-2 0,5 2-3 16,1-1-4-16,5-1-9 0,0 0 2 0,8-1-10 16,2 1-3-16,3-2 0 0,6-1-2 15,2-1 4-15,2-2 1 0,5 0 1 0,1-3-1 16,1-2 6-16,2-2 0 0,-1-2 7 0,2-3 7 0,3-1-2 15,-4-1 4-15,1-4 1 16,0 0-1-16,-4-1 2 0,-2-1 3 0,-3 0 2 0,-3 0 1 16,-4 2 5-16,-3 4-1 0,-5 4 1 0,-2 4 6 15,-4 6 3-15,-3 4 4 0,0 6 6 0,0 3-5 16,-3 3-4-16,1 4-5 0,-1 1-10 16,0 3-9-16,1 2-7 0,1 0-13 0,1 0-17 15,-1 4-6-15,-2 7 0 0,-1 4 5 0,2 5 13 16,-2 4 5-16,0 2-1 0,2 3 0 15,1 2 0-15,0 1-2 0,-4 2 8 0,2 0 0 16,2 0 2-16,-1-2 4 0,0-1-4 0,2-4 0 16,0 0 1-16,0-2-3 0,0-3 1 15,4-1 1-15,0-3-2 0,2-3 2 0,0-2 0 16,0-5 0-16,2-1 0 0,-1-4 8 0,1-2 1 16,1-1 6-16,5 0 5 0,0-4-6 0,6-4 3 15,0-5-3-15,2-2-5 0,3-2 0 0,0-2-1 16,-3 0-2-16,2 0 0 0,-1 1 2 15,-3 2-3-15,-3 2-1 0,-1 4-2 0,-5 3-4 16,-2 4 2-16,-1 0-1 0,-5 2-4 0,-2 1-2 16,1 0-2-16,3 5-2 0,-1 1 0 0,3 5 5 15,1 1-3-15,-2 6 5 0,2 0 3 0,1 3-2 16,1-1 3-16,-1 0-1 0,-2 0 0 16,2-1 0-16,-1-3-3 0,2 2-5 0,-1-2-8 15,3-2-14-15,0-1-27 0,2-1-50 0,-1-1-64 16,6-3-120-16,-1-3-242 0,-4-1-449 0,-3-3-175 0</inkml:trace>
  <inkml:trace contextRef="#ctx0" brushRef="#br0" timeOffset="1.08611E6">7231 6925 1960 0,'0'0'227'0,"0"0"-35"15,0 0-24-15,0 0-10 0,37-130 9 0,-36 118-11 16,-1 4-19-16,0 3-27 0,0 3-36 0,0 2-39 15,0 0-36-15,0 2-29 0,-1 5-8 16,-5 7 11-16,1 5 13 0,-5 7 18 0,0 5 6 16,0 3-5-16,-4 1 1 0,4 0 0 0,-3 0 3 15,3-5-3-15,0 2-2 0,1-2-1 0,0-2-11 16,3-2 8-16,-1-1 2 0,0-5-1 16,3 0 6-16,2-5-6 0,-1-2-1 0,1-5 0 15,2-3-2-15,0-2 3 0,0-3 3 0,0 0 8 16,0 0 9-16,2 0 16 0,1-4 13 15,-1-4-11-15,6-7-4 0,-2-5-20 16,3-5-12-16,1-4 4 0,-1-2 1 0,1-5 0 0,0-1-4 16,3-6-1-16,0-2-8 0,-1-3 7 0,-1-4 1 15,0 2 0-15,1 0 8 0,0 3-6 16,2 4 1-16,-3 6-2 0,-1 9 0 0,-4 6 0 16,1 10-1-16,-6 6-1 0,0 5-8 0,-1 1-5 15,0 0-15-15,0 4-16 0,0 5 13 0,1 8 4 16,3 8 16-16,-3 5 19 0,-1 7-6 0,0 5 1 15,1 3-1-15,0 2-1 0,0 0-3 16,5 1 3-16,-1-1 0 0,5-5-2 0,0-2 4 16,5-3-5-16,-1-2 0 0,1-2 0 0,1-4-4 15,2-2 2-15,-4-2 1 0,4-4-2 16,-5-1-2-16,3-3-4 0,-4-3-6 0,-2-2-13 16,-2-2-21-16,-5-2-43 0,-1-3-69 0,-2-1-86 15,-4-1-216-15,-4-2-616 0,4 0-270 0</inkml:trace>
  <inkml:trace contextRef="#ctx0" brushRef="#br0" timeOffset="1.08674E6">6961 7254 2328 0,'0'0'64'0,"0"0"-60"0,0 0-34 0,0 0 32 15,0 0 53-15,0 0 54 0,0 0 25 0,0 0-15 16,0 0-28-16,124-30-25 0,-83 17-23 0,5-1-10 15,7 0-3-15,-1-4 0 0,0-1 3 16,-1-2 3-16,-6-1 1 0,2-2-1 0,-6-4 2 16,-6-1-4-16,0-2 1 0,-5-3-3 15,-6-5-3-15,-1-2 3 0,-4 0-1 0,-2-2 1 16,-5 3 0-16,-4 2-5 0,-5 4 0 0,-2 2-5 16,-1 5 2-16,0 4-2 0,-3 4-1 0,-4 6-1 15,4 3-7-15,-1 5 0 0,-1 2-7 0,4 2-10 16,0 1-7-16,0 0-17 0,-4 8-2 15,1 4 3-15,-5 8 9 0,-1 7 15 0,-1 6 2 16,-1 5 1-16,3 3-1 0,1 2-1 0,0 1 1 16,5 1 0-16,2 0 1 0,1-2 0 0,0-2-1 15,2-4 0-15,6-4 1 0,0-2-1 16,1-2 1-16,-2-4 0 0,7-3-4 0,-2-2 2 0,1-4-2 16,3-4 2-16,1-1 4 0,1-4 0 15,3-4 2-15,0-3 1 0,0 0 2 0,3-6-1 16,-2-5 1-16,1-3-1 0,-3-3-2 0,1-4 2 15,0-3-1-15,-2-3-2 0,0-1 3 16,-5-5-2-16,2-2 0 0,-5-1 0 0,-2-6-3 16,-1-2 3-16,-4-3-2 0,-2 0 4 0,-1-1-3 15,-1 4 1-15,0 4 0 0,-1 5 1 0,-2 6 3 16,-3 6-1-16,2 8-1 0,0 4-3 0,-1 6-3 16,2 2-1-16,1 3-5 0,-1 0-7 0,1 0-6 15,-1 8 1-15,-6 6 3 0,-1 6 6 16,0 10 6-16,-2 3 2 0,3 6-1 15,2 4 2-15,5 0 0 0,2 2 0 0,0-1 2 0,6 1-2 16,4-5 4-16,4-2-3 0,0-2-1 0,4-4 1 16,1-1 0-16,3-3 1 15,-1-1-1-15,0-4 3 0,-2-1-3 0,1-3 0 16,-3-2 1-16,-4-3-3 0,-2-3-3 0,-2-5-6 0,-5-1-4 16,0-3-9-16,-3-2-9 0,-1 0-17 15,0 0-44-15,-1 0-68 0,-7 0-141 0,4-2-554 16,-1-1-814-16</inkml:trace>
  <inkml:trace contextRef="#ctx0" brushRef="#br0" timeOffset="1.08694E6">7886 6882 2350 0,'0'0'56'0,"0"0"-38"0,0 0-7 0,0 0 25 16,0 0 36-16,0 0 30 0,0 0 14 0,0 0-1 15,0 0-17-15,0 0-24 0,0 0-22 16,0 0-18-16,147 40-16 0,-107-40-10 0,-3 0-10 0,-2 0-14 16,4 0-26-16,-6-4-38 0,3 0-103 15,-12 0-396-15,-7 0-1038 0</inkml:trace>
  <inkml:trace contextRef="#ctx0" brushRef="#br0" timeOffset="1.08781E6">8904 6733 1648 0,'0'0'159'0,"0"0"-11"0,0 0 22 16,0 0 20-16,0 0 0 0,88-134-32 15,-70 116-45-15,1 2-36 0,1 3-30 16,2 0-13-16,2 1-12 0,1 3-8 0,5 1 0 0,-1 2-9 16,2 2-1-16,0 3-1 0,-2 1-1 15,0 0-2-15,-4 5 0 0,1 4 0 0,-5 1-7 16,-1 6 1-16,-6 1-2 0,0 3-2 0,-6 1 5 16,-1 4-5-16,-6 0 0 0,-1 3 0 15,-3-1 0-15,-7 2 6 0,-7 0 4 0,0 1 4 16,-6 0 1-16,-1 0 5 0,-4-1-1 0,-3 2 2 15,1-5 6-15,-1 2-4 0,-1-3 2 16,2 1 1-16,1 2-3 0,3 0 10 0,0-1 16 16,1 2-4-16,2-3-3 0,6 1-9 0,1-3-19 15,4-2-1-15,1 0 3 0,4-2-4 0,4 0-1 16,-1-2-1-16,4-2-2 0,0 0 3 0,4-3 2 16,0-2 4-16,7-1 0 0,0-2 8 15,5 0 4-15,1-2 1 0,5-4 4 0,1-2-5 16,1 0-3-16,5-2-2 0,2-6-3 0,4 0 0 15,-3-2-3-15,0-2 1 0,-3-1-4 0,-6 1 1 16,-1 1 1-16,-4-1 1 0,-5 3 3 0,-3 0-2 16,-2 2 2-16,-6 2 2 0,3 1 2 0,-5 4 4 15,0-2-4-15,-5 1-7 0,0 1-11 16,-4 0-7-16,-5 3-2 0,-3 3 1 0,-4 4 7 16,-2 2 0-16,-3 1 1 0,-2 1 1 0,4 2-2 15,-3 0 4-15,5 0 0 0,2 2 1 16,0-2-2-16,2 1 1 0,4-2 0 0,2 1-1 15,1-1 2-15,4-3-3 0,0-1 0 0,5 0-1 16,2 0 0-16,0-3 2 0,6 0-1 16,-1-3 3-16,4 0 0 0,4-1 3 0,3-2 1 15,2-2 2-15,-1 0 2 0,2-1-1 0,4-5-2 16,-4-2-2-16,2 0-1 0,-3-3 3 0,0 0 1 16,-4-1 1-16,0 0-2 0,-2-2-1 0,-3 2-1 15,-2-1-1-15,-1 1 4 0,-4 1-3 0,3 0-1 16,-5 1-1-16,0 0-5 0,-5 1 0 0,1 3-7 15,-4-1-4-15,-1 1-5 16,-2 1-3-16,-1 2-1 0,-7 1-4 0,1 0-1 0,-3 2-10 16,2 0-15-16,0 0-33 0,1 2-68 0,2 1-131 15,5 0-372-15,7-1-972 0</inkml:trace>
  <inkml:trace contextRef="#ctx0" brushRef="#br0" timeOffset="1.08793E6">9372 7356 2305 0,'0'0'67'0,"0"0"-66"0,0 0-27 16,0 0-21-16,0 0-155 0,0 0-619 15,0 0-456-15</inkml:trace>
  <inkml:trace contextRef="#ctx0" brushRef="#br0" timeOffset="1.08895E6">3476 8828 1848 0,'0'0'138'0,"0"0"-19"0,0 0 33 16,0 0 13-16,0 0-21 0,0 0-43 0,0 0-54 16,36-124-22-16,-21 106-2 0,0-1-1 0,2 2-5 15,1 0-4-15,1 1-7 0,3 0-2 0,0 2-1 16,0 1-5-16,-1 3-5 0,-3 2-5 15,-2 2-4-15,-2 2-8 0,-4 3-8 0,-1 1-8 16,-5 0-13-16,-1 1 2 0,0 4 4 0,-3 4 11 16,0 1 13-16,-2 2 12 0,-3 4 5 15,-4 3-5-15,-3 1 0 0,-2 0-3 16,-2 0 5-16,1 1 10 0,-1 0 4 0,1-2 2 0,0-4-4 16,4 2-2-16,-1-5 1 0,4 1-1 0,1-2 1 15,3-3 1-15,0-2-1 0,1-1-4 0,3-4 0 16,0 0-4-16,0-1-1 0,0 0 11 0,0 0 7 15,2 0 7-15,-1 0 6 0,3 0 16 16,0 0 4-16,1 0 2 0,0 0 6 0,4 0-20 16,-1 0-2-16,1 0-9 0,2 1-9 15,-1 0-3-15,1 2-7 0,3 0-2 0,0 1-1 0,2 2 0 16,-1 2 4-16,2 2 3 0,1 1 4 16,-1 3-5-16,-3 1 1 0,1 0-4 0,-5 1-5 15,-3 0 5-15,0 1 1 0,-5-2-5 0,-2 2 2 16,0-2-2-16,-8 0 1 0,-2-2 9 0,-4 1 7 15,-4 0 4-15,-4-1 6 0,-2-2 4 16,-2-2-4-16,-4-1 8 0,0-3-8 0,-1-2-4 16,-1-1-1-16,1-2-15 0,3 0-4 0,1-4-8 15,1-2-5-15,5-2-16 0,5-2-39 16,3-2-61-16,5-4-179 0,4 4-479 0,2 2-782 0</inkml:trace>
  <inkml:trace contextRef="#ctx0" brushRef="#br0" timeOffset="1.08919E6">3642 8332 2712 0,'0'0'23'0,"0"0"-38"16,0 0-28-16,0 0 18 0,0 0 54 0,0 0 34 0,0 0 13 16,0 0 17-16,0 0-23 0,0 0-19 15,130 134-11-15,-98-102-9 0,1 2-8 0,-4 4-1 16,3-1-3-16,-6 2-4 0,-1 1-8 0,-1 0-7 15,-5 0 0-15,-2 1-5 0,-6 0-5 16,-8 0-1-16,-3-1-6 0,-3 2-5 0,-12-2-6 16,-4 2-3-16,-3-2-12 0,-4-1-22 0,-6-2-36 15,-1-1-62-15,-7-2-117 0,9-8-418 16,11-9-847-16</inkml:trace>
  <inkml:trace contextRef="#ctx0" brushRef="#br0" timeOffset="1.0977E6">4934 8378 0 0,'0'0'0'0,"0"0"0"0,0 0 0 16,0 0 323-16,0 0 49 0,0 0-50 15,0 0-40-15,0 0-52 0,0 0-26 0,0 0-34 0,0 0-20 16,0 0-24-16,-15-25-24 0,15 25-19 16,0 0-15-16,0 0-13 0,0 0-8 0,0 0-6 15,2 0-6-15,0 0-4 0,0 0-1 16,4-1 4-16,3-1-1 0,6-3 2 0,5 0-3 15,4-2 0-15,4 0-1 0,7 0-1 0,2-3 0 16,1 2-8-16,3-1-4 0,-1 0-4 0,0 1-2 16,-3 1-2-16,-2 0-3 0,-4 0-2 15,-2 3-6-15,-6 0 1 0,-3 1 0 0,-2 2 0 16,-7-2 0-16,-4 2-3 0,-4 1-1 0,-2 0 0 16,-1 0 3-16,0 0-1 0,-2 0-2 0,-4 0-6 15,3 0-10-15,-4 0-1 0,0 0 0 16,-2 0 1-16,-4 1 11 0,-1 0 0 0,2 1 4 0,-1-2 0 15,2 3-2-15,0-1 2 0,2 0-1 16,0 0 2-16,2 1-2 0,0-3 1 16,4 3 1-16,-2 1-1 0,2-2-1 0,1 3-1 0,1 2 0 15,-2 1 2-15,-1 4 2 0,3 1 4 16,-1 4 4-16,2 4 2 0,-1 0 1 0,-1 2 2 16,2 1 4-16,0 0 2 0,0 2 4 0,0-1 3 15,0 0-5-15,0 1 3 0,2 0-2 0,-1 0-2 16,-1 0 3-16,1-1 0 0,1-1-5 0,1-2 2 15,-1 0-4-15,1-2-3 0,-2-2 2 16,1-2-5-16,1-1 0 0,-2-1-6 0,2-1-3 16,-2-1 0-16,0 0-4 0,2-1-7 0,1-2-21 15,-3 1-26-15,5-2-66 0,-1-2-116 16,-1 0-291-16,0-2-1024 0</inkml:trace>
  <inkml:trace contextRef="#ctx0" brushRef="#br0" timeOffset="1.09818E6">5935 8270 2801 0,'0'0'41'0,"0"0"-26"0,0 0-21 0,0 0 13 16,0 0 17-16,0 0 14 0,0 0 10 0,0 0-10 15,0 0-5-15,0 0-6 0,-87 128-9 16,77-102 1-16,-4 0-5 0,4 0-1 0,-2-1-2 0,2 1-1 15,0 1-1-15,-2 1 2 0,4-2 2 16,1 1-6-16,-1-2 0 0,0-2 0 0,4-3-7 16,0-4 2-16,0-2 2 0,3-2 0 0,-2-4 0 15,2-1 3-15,0-3-5 0,1-2 2 0,0-2 15 16,0 0 10-16,0 0 13 0,0 0 12 16,0-1 3-16,0-4-9 0,2-7-15 0,1-4-16 15,2-6-19-15,0-6-1 0,5-3 3 0,-3-3 1 16,3-2 5-16,0-1-4 0,1 0 3 0,-2 0 0 15,0-1 0-15,0 3 0 0,-1 0-1 16,0 3 2-16,-4 8-3 0,3 5 7 16,-5 4-4-16,1 7 0 0,0 3 0 0,-3 4-11 0,1 1 2 15,-1 0-9-15,0 0-18 0,0 3-15 0,2 4 8 16,3 4 9-16,1 5 14 0,4 6 26 16,1 5-10-16,-1 0 2 0,4 3 0 0,0-1-8 15,-1 1 3-15,1-1 1 0,1 0-2 16,-3-1 7-16,3 1-3 0,-2-1-1 0,-3 0 1 15,2-1-1-15,-2-2-3 0,-1 0-2 0,-1-1-5 16,-3-3-11-16,1 0-5 0,-5 0-11 0,0-1-29 16,-1-1-51-16,0-3-94 0,-3-1-173 0,-2-6-536 15,1-3-687-15</inkml:trace>
  <inkml:trace contextRef="#ctx0" brushRef="#br0" timeOffset="1.09871E6">5634 8649 1949 0,'0'0'81'0,"0"0"-19"0,0 0 38 0,0 0 37 15,0 0 17-15,0 0-25 0,0 0-59 16,0 0-48-16,0 0-23 0,0 0-1 0,0 0-1 16,0 0 5-16,133-111 1 0,-82 94 0 0,5-3 3 15,2 0 3-15,3-2 1 0,0-1 2 0,0-2 5 16,-2 1-1-16,1-4 4 0,-2 2 0 0,-6 1-3 15,-4 2 1-15,-9 3 2 0,-4 3 3 16,-11 4 5-16,-5 2 7 0,-6 3 11 0,-6 3 13 16,-5 3 17-16,-2 1 3 0,0 1-6 0,0 0-18 15,-2 0-25-15,-3 0-19 0,0 0-12 0,-5 1-8 16,0 0-3-16,-5 4-2 0,-3 1 0 0,-2 2 2 16,1 2 9-16,-1 1-2 0,0 2 1 15,2 1 2-15,3 1-6 0,-1-4 4 0,4 3 1 16,2-1-2-16,2 0-1 0,5-2-1 0,-3 0-2 15,4-1-2-15,2-1 2 0,0-1-2 16,0 1 1-16,7-2 5 0,-3 2-3 0,5-1 7 16,2 0 8-16,5 2 0 0,4 0 7 0,1 0-3 15,2-1-5-15,6 3 1 0,1-1 3 16,2 0-4-16,0 2 1 0,1-2 0 0,-4 2-10 0,-1 0 4 16,-5 0-1-16,-5-2-2 0,0 1 3 15,-7-1-1-15,-2 1-1 0,-6-1-1 0,-1 1 1 16,-2-1 0-16,0 0 2 0,-5 1 4 0,-7 1-2 15,-4-3 4-15,-4 2 0 0,-3 0-1 16,-6-3 3-16,-3 1-3 0,-4-3-4 0,1 1-3 16,-4-1 0-16,0-1 2 0,4-1 1 0,-2-4 1 15,5 1-4-15,2-2-4 0,5 0-1 0,7 0-5 16,3-2-6-16,10-1-34 0,5-3-74 0,0-3-87 16,12 0-219-16,-1 1-467 0,-1 0-678 0</inkml:trace>
  <inkml:trace contextRef="#ctx0" brushRef="#br0" timeOffset="1.0992E6">6800 8243 1776 0,'0'0'98'15,"0"0"0"-15,0 0 46 0,0 0 43 0,0 0 11 16,-126-1-22-16,114 2-47 0,6 1-36 0,2-2-24 15,3 0-16-15,1 0-16 0,0 0-14 16,7 0-4-16,-1 0 7 0,7 0 13 0,4 0 8 16,9 0 1-16,4-2-6 0,4-3-10 0,6 0-9 0,1-2-6 15,1 2-7-15,0-1-2 0,-2-1-3 16,-1 1 5-16,-1 1-2 0,-4 1-2 16,-3 0 0-16,-3 1-6 0,-5 2 0 0,-3-2 2 0,-5 2-2 15,-7 1-1-15,-4 0-3 0,-3 0-2 16,-1 0-6-16,0 0-8 0,-1 0-16 0,-5 0 2 15,-1 5 3-15,-3 2 7 0,-6 0 14 0,4 1-1 16,-4-1 1-16,2 0 5 0,1-2 0 0,-2 3 2 16,4-4 1-16,3 0 1 0,1 0 3 15,1-1-1-15,4 1 3 0,0-2-4 0,-1-1 3 16,3 1 2-16,-1 1 0 0,0 2 4 0,0 2-2 16,0 1 4-16,-3 3 3 0,1 3 6 15,0 3 6-15,0 4 1 0,-2 1 6 0,3 1-3 16,0-2 0-16,-1 1-4 0,1 1-7 0,2-3-1 15,0 1-5-15,0 0-2 0,0-1-1 16,0 2-2-16,4-2-2 0,-2-1-1 0,-1 0-1 0,0 0-5 16,1-3-1-16,0 1-1 0,1-4-4 15,-1 1-6-15,0-1-17 0,0-3-27 0,2 1-44 16,-1-3-73-16,3-2-114 0,-3-1-323 0,-1-2-1035 0</inkml:trace>
  <inkml:trace contextRef="#ctx0" brushRef="#br0" timeOffset="1.09951E6">7634 8209 2521 0,'0'0'163'0,"0"0"-3"0,0 0-26 16,0 0-2-16,0 0-8 0,0 0-20 0,0 0-30 16,0 0-25-16,0 0-20 0,0 0-16 0,0 0-3 15,0 0-5-15,0 0 3 0,-116-2 0 16,102 19-2-16,-6 1 2 0,2 4 1 0,3 2 2 15,-3 2 0-15,4 3 1 0,-2-1-1 0,6 0-5 16,0-1 3-16,2-1-2 0,5-1 0 0,2 1 2 16,1-4-5-16,0 2 1 0,1-1 0 0,8-2 2 15,-1 0 0-15,2-1-3 0,3-2-3 16,0 0-5-16,5-2 6 0,1-2 2 0,2-1 1 16,1-2-3-16,4-3-6 0,-3-3-4 0,3-2-8 15,0-1 3-15,-2-2-11 0,3 0-14 0,-5-4-19 16,3-3-41-16,-4-2-42 0,-2-1-71 0,-4-3-159 15,-5 4-523-15,-4 2-731 0</inkml:trace>
  <inkml:trace contextRef="#ctx0" brushRef="#br0" timeOffset="1.0997E6">7393 8492 2155 0,'0'0'105'0,"0"0"-30"0,0 0 20 0,0 0 16 15,0 0 8-15,0 0-19 0,0 0-40 0,0 0-30 16,0 0-9-16,0 0-7 0,0 0-10 0,132-16-10 16,-90 11-16-16,3 0-21 0,0-2-29 15,2 0-57-15,-2-1-151 0,-12 1-382 0,-10 3-854 0</inkml:trace>
  <inkml:trace contextRef="#ctx0" brushRef="#br0" timeOffset="1.10031E6">8036 8102 2170 0,'0'0'204'16,"0"0"-21"-16,0 0-17 0,0 0-21 0,0 0-19 15,0 0-25-15,0 0-31 0,0 0-18 0,0 0-23 16,0 0-12-16,0 0-5 0,0 0-8 0,121-87 5 16,-92 80-1-16,2 2-3 0,0-1-2 0,0 2-3 15,-2-1 0-15,0 2 1 0,-6-1 3 16,1 3-4-16,-3 1-2 0,-5 0-2 0,2 0-2 15,-6 5 0-15,3 2-1 0,-8 1 0 0,1 3-5 16,-2 2 3-16,-5 3 4 0,-1 3 1 0,-2 3 7 16,-8 4-2-16,-4 0-1 0,-1 3 2 0,-3 1-6 15,-2 0 8-15,-1 1-1 0,1 1 0 16,-2 2 2-16,0 0-5 0,2-2 0 0,0 0 1 16,1-2 1-16,2-1-1 0,4-1-1 0,2-2-1 15,3-2-4-15,1-1 5 0,3-1 0 0,4-2 3 16,0-1 0-16,0-4-2 0,4 2 3 15,4-4-1-15,2 1 10 0,3-1-4 0,3-3 1 0,4-2 3 16,0-1-2-16,2 0 3 0,1-4 1 16,3-3-1-16,-3 0-5 0,4 0 1 0,-3-2-3 15,2-2-2-15,-2-3 5 0,-5 0-6 16,1-1-2-16,-3-1 1 0,-6 1-4 0,-2 1 9 16,-5 1 3-16,-2 1 2 0,-1 3-1 0,-1 1-5 15,0 1-5-15,-4 0-9 0,-6 0-2 0,-3 3-3 16,-6 4 1-16,-6 2 5 0,0 1-3 0,-3 2 10 15,4 2 2-15,-1 0 1 0,4-1 5 16,5 3-7-16,0 0-3 0,5-1 0 0,1 1-2 16,2-3 2-16,6-1 0 0,1 0 1 0,1-1-2 15,0-2 2-15,2-1 2 0,5-1 5 16,2-1-1-16,-2-2 5 0,3-3 4 0,6-1-3 16,-3 0 5-16,6-6-5 0,-1-2-1 0,1-2-4 15,1-1 0-15,-4 0 0 0,3-3 1 16,-3 0 2-16,-3 0-1 0,-3-1 1 0,-3 1-1 0,-4 1-3 15,-2 2 2-15,-1-1-5 0,0 3-7 16,0 1-6-16,-8-1-14 0,-1 3-9 0,-5 3-14 16,-5 1-25-16,-3 2-51 0,-6 0-118 15,7 0-571-15,9 2-883 0</inkml:trace>
  <inkml:trace contextRef="#ctx0" brushRef="#br0" timeOffset="1.10166E6">3493 9563 664 0,'0'0'587'16,"0"0"-437"-16,0 0-45 0,0 0 46 0,0 0 55 16,0 0 30-16,0 0-7 0,0 0-55 15,0 0-59-15,0 0-49 0,0 0-33 0,0 0-25 16,20-23-18-16,-23 27-4 0,1 3 6 0,-4 3 10 16,0 7 14-16,-6 4 3 0,1 1-2 0,-3 2-3 15,2 3-1-15,-3 0-1 0,2-1-1 0,0 2 0 16,-2 1 2-16,1-1 0 0,-1-1 0 0,3-2-2 15,-1-3-2-15,5-3-3 0,0-4-2 16,2-2-3-16,0-2 1 0,3-4 0 0,2-4 2 16,1-1 2-16,0-1 1 0,0-1 8 0,0 0 5 15,0 0 3-15,1 0 1 0,0 0-6 16,1 0-4-16,4 0 6 0,-2 0 2 0,4 0 4 16,2-1-1-16,1 0-7 0,3 0-9 15,2 0-3-15,0 0-1 0,-1 0-2 0,1-1 0 0,-2 1-2 16,2 1-2-16,-1-1-2 0,-2 1 2 0,3-1 0 15,-3 0 2-15,2 0 1 0,-3-1-4 16,1 0 4-16,0 0 1 0,-1-1 3 0,0 0 6 16,-2-2 0-16,0-1 1 0,2-1 0 0,-2 1 0 15,0-3 3-15,0 1-4 0,-4 0 2 16,1 0 0-16,-2-1 3 0,-2 1 7 0,-1 1 2 0,0-2 0 16,-2 2-4-16,0 0-3 0,0 0-2 15,0 1 1-15,0 1 0 0,-1 0 1 16,0-1-2-16,-2 3 0 0,1-2-2 0,0 3 6 0,1 1 0 15,-1 0-2-15,2 1-3 0,0 0-6 16,-2 0-5-16,2 0-4 0,0 0-2 0,0 0-3 16,0 0-3-16,-1 3-8 0,0 4 4 0,0 6 5 15,-3 2 2-15,1 4 10 0,-1 3-1 16,0 0 0-16,2 0-2 0,1 0 1 0,0-1-2 16,1-2 0-16,0 1 1 0,0-3-3 0,0 0 1 15,1 1 0-15,0-3-1 0,2-1 2 0,0-1-2 16,0 0-4-16,0-3-3 0,-1 1-3 0,2-3-10 15,0 1-14-15,-1-4-31 0,4 1-52 16,-2-3-88-16,3-3-180 0,-2 0-666 0,0 0-608 0</inkml:trace>
  <inkml:trace contextRef="#ctx0" brushRef="#br0" timeOffset="1.10192E6">3529 9375 2405 0,'0'0'348'16,"0"0"-263"-16,0 0 15 0,0 0 16 0,0 0 6 0,0 0-10 16,0 0-30-16,0 0-30 0,0 0-23 15,0 0-14-15,0 0-6 0,0 0 5 0,0 0 0 16,107-35 1-16,-77 51-5 0,0 3-7 0,1 5 2 16,-1 5 1-16,-1 4 2 0,-2 4 1 0,-3 5-2 15,-4 3-1-15,-3 3-2 0,-4 4 4 16,-2-2-5-16,-8 3-1 0,-3-2-3 0,0-4-2 0,-7-1 1 15,-4-2 0-15,-3-4-1 0,-3 1-9 0,0-2-12 16,-3 0-30-16,-3-2-72 0,-2-1-143 16,8-9-730-16,2-9-723 0</inkml:trace>
  <inkml:trace contextRef="#ctx0" brushRef="#br0" timeOffset="1.11748E6">18926 4477 1982 0,'0'0'92'0,"0"0"6"16,0 0 6-16,0 0 39 0,0 0 18 15,0 0-27-15,0 0-39 0,0 0-27 0,0 0-11 16,0 0-4-16,0 0 0 0,0 0-6 0,13-104-7 16,-13 104-6-16,0 0-12 0,0 0-10 0,0 0-3 15,0 0-10-15,0 0-5 0,0 0-5 0,0 1-13 16,0 1-6-16,0 4-2 0,0 2 6 0,-1 5 12 16,1 5 17-16,-2 4 15 0,1 2 3 15,0 1 3-15,-2 1-4 0,2 0-3 0,-1-1 5 16,2-1-2-16,-2 0 0 0,0-3-4 0,2 0-4 15,0-2-3-15,0-2 2 0,0-2-2 16,0-1 1-16,0-3-1 0,0-1-4 0,0-3-1 16,0-1 0-16,0 0-4 0,0-3 3 0,0 0-2 15,0-2 0-15,2-1-1 0,-2 0 2 0,0 0 0 16,0 0-2-16,0 0 4 0,0 0-9 16,2-1-7-16,-2-2-21 0,0-1-45 0,1-3-77 15,-1-4-145-15,1 1-385 0,-1 2-933 0</inkml:trace>
  <inkml:trace contextRef="#ctx0" brushRef="#br0" timeOffset="1.11785E6">18888 4074 2534 0,'0'0'75'0,"0"0"-10"16,0 0-6-16,0 0 27 0,0 0 18 16,0 0 0-16,0 0-31 0,0 0-33 0,0 0-28 15,0 0-21-15,0 0-3 0,0 0 0 0,0 0 7 16,0 0 12-16,78 20 0 0,-47-3 0 16,4 3 0-16,4 3 0 0,3 4-2 0,-1 3 3 15,-1 4 1-15,0 3 0 0,-3-1 2 0,-3 2 2 16,-4 1-3-16,-4-2 1 0,-7 0-1 0,-3 0 0 15,-6 1 0-15,-4-1 1 0,-3 0 0 0,-3 0 2 16,-5-1 0-16,-5-3-1 0,-5-1 1 16,-3-3-4-16,-2-2-4 0,0-2-6 0,-1 0 2 15,0-3-9-15,2-3-1 0,2-1-6 0,2-2-17 16,3-1-10-16,2-4-29 0,1-1-46 0,4-6-59 16,3-1-106-16,2-2-168 0,0-1-406 15,0 0-428-15</inkml:trace>
  <inkml:trace contextRef="#ctx0" brushRef="#br0" timeOffset="1.1184E6">20004 4296 1140 0,'0'0'246'0,"0"0"7"15,0 0-32-15,0 0-6 0,0 0-8 0,0 0-41 16,0 0-30-16,0 0-32 0,0 0-20 0,0 0-13 15,0 0-12-15,0 0-11 0,0 0-9 0,0 0-9 16,-28-97-11-16,28 97-10 0,-1 0-4 16,1 0-15-16,0 4-6 0,0 4 4 0,0 6 1 15,-1 6 17-15,-3 6 7 0,1 5 3 0,0 5 1 16,2 2-5-16,-3 0-1 0,1 3-5 0,2-3-1 16,0 1-2-16,1 0 0 0,0-3-1 15,1 1-1-15,4-2 1 0,-1-4-2 0,1-2-1 0,1-4-1 16,-2 0-6-16,1-3-12 0,-2-1-21 15,2-4-56-15,-2-2-100 0,2-4-186 0,-1-4-443 16,-3-3-699-16</inkml:trace>
  <inkml:trace contextRef="#ctx0" brushRef="#br0" timeOffset="1.1188E6">19949 4569 368 0,'0'0'340'0,"0"0"-21"15,0 0-22-15,0 0-5 0,0 0-7 0,0 0-64 16,0 0-65-16,0 0-55 0,0 0-45 0,0 0-26 16,0 0-20-16,0 0-7 0,0 0 1 0,56-70 5 15,-37 63 3-15,3-1 4 0,1-2 6 16,5-1 5-16,-2 1 6 0,3-1 6 0,-2-1 2 16,2 0 7-16,-2 1 5 0,-2-1 3 15,-1 1 3-15,-4-2-1 0,-3 3 0 0,-4 1 0 16,-4 1 4-16,-1 2-2 0,-3 0 0 0,-1 2-6 15,-3 0-6-15,0 1-6 0,0 0-4 0,-1 2-6 16,0 1-6-16,0 0-5 0,0 0-8 0,0 0-7 16,0 0-4-16,0 0-8 0,0 0-9 15,0 2-10-15,0 3-6 0,0 6 7 0,-1 2 7 16,0 5 12-16,1 3 8 0,-1 3 0 0,0 2-1 16,-1-2 0-16,2 1-1 0,0-1 1 15,0 0 0-15,0-2-2 0,2-2 1 0,0 1-2 0,3-1 1 16,0-1 2-16,0 1-1 0,0-3-2 15,0-2 1-15,0-1-4 0,3-2-3 16,-1-1-13-16,-1-1-30 0,2-3-50 0,0 0-81 0,2-4-146 16,-3 0-318-16,0-2-978 0</inkml:trace>
  <inkml:trace contextRef="#ctx0" brushRef="#br0" timeOffset="1.11907E6">20804 4235 2119 0,'0'0'173'16,"0"0"-15"-16,0 0-12 0,0 0 4 16,0 0 5-16,0 0-24 0,0 0-31 0,0 0-28 15,0 0-26-15,0 0-23 0,0 0-18 0,0 0-12 0,0 0-4 16,0 0 1-16,-14-24 5 0,9 43 5 16,-4 3 4-16,-2 3 0 0,-1 3 1 15,-2 1 1-15,3-1-2 0,0 1 3 0,0 1-5 0,1-2 0 16,0-1-1-16,1-1-1 0,5-4 0 0,-1 3-2 15,3-5-2-15,2 1-6 0,0 0 2 16,7-1-5-16,1-2-5 0,2-3 1 0,3-1-11 16,2-4-14-16,3-2-27 0,6-2-49 15,0-4-73-15,0-2-115 0,2 0-188 0,-7-1-386 16,-5-2-200-16</inkml:trace>
  <inkml:trace contextRef="#ctx0" brushRef="#br0" timeOffset="1.11981E6">20757 4387 1516 0,'0'0'239'0,"0"0"-123"16,0 0-8-16,0 0 18 0,0 0 19 15,0 0-13-15,0 0-51 0,0 0-37 0,0 0-25 0,0 0-8 16,0 0 1-16,0 0 1 0,0 0 8 15,0 0 9-15,-39 22 8 0,49-20 6 0,3 1 10 16,4-1 0-16,3-2-2 0,2 0-4 0,5 0-18 16,2-2-8-16,0-3-5 0,4 1-6 15,-1-3 4-15,4 1-1 0,0-1-2 0,-3-1-4 16,-1 0 1-16,-5-1 4 0,-1-1 2 0,-3 2 9 16,-2-4-6-16,0 1-3 0,-4 0-1 0,-3 2-5 15,-1-1 4-15,-5 2 1 0,1 0 1 0,-2-1 0 16,-3 1 2-16,-1 1 3 0,0 0 1 15,-2 0-1-15,-1 1-3 0,0-1-3 0,0 1 0 16,0 1-1-16,0 0 0 0,0 1 2 16,0 1-1-16,-1 0 2 0,-1 1 0 0,1 0 1 15,-1 2 2-15,1-1-1 0,0 1-3 0,1 0-9 0,0 0-5 16,0 0-6-16,0 0-8 0,-1 3-4 16,-1 5 2-16,-4 3 0 0,-1 5 10 0,-1 3 6 15,-2 4 1-15,-1 1 7 0,-1 3-4 0,0-1 0 16,1 2 0-16,0 0-4 0,1-2 4 15,-1 2 2-15,2-2 1 0,0-3-3 0,1-1 1 16,3-2 0-16,-1-2-4 0,2-3 7 0,1-1-6 16,0-3-1-16,0-2 0 0,2-2-7 0,1-4 4 15,0 0 0-15,0-2 3 0,0-1 3 16,0 0 0-16,0 0 3 0,0 0 6 0,0 0 13 16,0 0 0-16,2-3 4 0,3-3-1 0,-2-4-15 15,4-4 1-15,0-4-7 0,2-4-6 0,1-3 4 16,2-2-2-16,-1-2-2 0,1-2 0 15,0-4 6-15,0 1-5 0,0 0-3 0,3 0-2 16,-4 3-6-16,0 3 4 0,-1 6 1 0,-1 3 2 16,-4 5-2-16,2 6 1 0,-4 3-2 0,-1 3-2 15,-1 2 1-15,-1 0-8 0,0 0-9 16,2 2-5-16,0 4-1 0,0 5 11 16,5 4 13-16,-1 3 7 0,2 5 1 0,0 2 0 0,1 2-3 15,-1 2 2-15,0 0 4 0,-1 2-5 16,2-1-1-16,0 2 0 0,0-3-9 0,-2 2 5 0,0-3 2 15,1 0-3-15,2-3 8 0,-2 0-7 0,-1-4-2 16,-1-1-5-16,3-3-13 0,-3-3-31 16,-1-2-51-16,0-1-92 0,-1-4-196 0,-3-1-643 15,0-5-641-15</inkml:trace>
  <inkml:trace contextRef="#ctx0" brushRef="#br0" timeOffset="1.12002E6">20961 4512 2326 0,'0'0'306'16,"0"0"-270"-16,0 0-59 0,0 0-8 16,0 0 3-16,0 0 30 0,0 0 3 0,134-44-2 15,-91 36-1-15,3 0-3 0,4 0-1 0,3-1-5 16,1-2-55-16,-2-2-134 0,-3 0-233 15,-14 1-464-15,-13 5-115 0</inkml:trace>
  <inkml:trace contextRef="#ctx0" brushRef="#br0" timeOffset="1.12038E6">21601 4156 1745 0,'0'0'411'0,"0"0"-258"15,0 0-18-15,0 0 4 0,0 0-4 0,0 0-24 16,0 0-31-16,0 0-26 0,0 0-16 16,0 0-6-16,0 0-12 0,0 0 0 0,0 0 4 15,123-54 2-15,-100 52 3 0,0 0 3 0,-5 0-3 16,2 1-4-16,-4 0 2 0,-1 1-2 16,-1 0 1-16,-3 0 7 0,0 0-9 0,-1 0-2 15,-1 0-3-15,-1 0-11 0,-3 1 5 0,3 0-4 16,-5 1-3-16,3 0-2 0,-4 3-2 0,5 1-1 15,-4 1 3-15,6 4 7 0,-3 1-4 16,0 3-4-16,2 4 0 0,-3 1-2 0,2 4 7 16,0 3 4-16,-4 1 0 0,3 0-1 0,-2 4 1 15,-3 0 0-15,2 0 2 0,-3 0 0 0,0 0-3 16,0-2 0-16,0-1-1 0,-2-1-3 0,0-4-1 16,1-1-4-16,0-2-4 0,0-3-4 15,1-1-2-15,0-1-9 0,0-2-17 0,0-3-29 16,3-1-49-16,4-4-92 0,-2-3-244 0,0-2-1254 15</inkml:trace>
  <inkml:trace contextRef="#ctx0" brushRef="#br0" timeOffset="1.12061E6">22253 4079 2653 0,'0'0'78'0,"0"0"-11"15,0 0 7-15,0 0 23 0,0 0 7 16,0 0-22-16,0 0-45 0,0 0-28 0,0 0-4 16,0 0 1-16,0 0 3 0,0 0 0 0,0 0-5 15,0 0 0-15,-25 123-2 0,30-98 3 0,3 2-2 16,1 1 2-16,1-1-2 0,-3 0-5 0,-3 0-3 16,2-1-14-16,-3-1-24 0,-2-1-47 15,-1-2-96-15,0-2-203 0,-1-7-579 0,0-4-586 0</inkml:trace>
  <inkml:trace contextRef="#ctx0" brushRef="#br0" timeOffset="1.1208E6">22402 3832 2226 0,'0'0'-8'0,"0"0"3"0,0 0 6 15,0 0-3-15,0 0-49 0,0 0-109 16,0 0-18-16,0 0-8 0,0 0 9 0,0 0 0 16,0 0-390-16,0 0-149 0</inkml:trace>
  <inkml:trace contextRef="#ctx0" brushRef="#br0" timeOffset="1.12138E6">22646 4102 2240 0,'0'0'422'0,"0"0"-320"0,0 0-40 16,0 0-9-16,0 0-1 0,0 0-4 15,0 0-16-15,0 0-16 0,0 0-4 0,0 0 3 16,0 0 8-16,0 0 8 0,0 0-5 0,0 0-7 16,-39 106-6-16,35-83-3 0,-1 1 2 15,3 1-2-15,-1 0 0 0,-3-1-2 0,5 0-2 16,0-1 1-16,-1 0 0 0,1-3-2 0,0 0 0 15,1-2-2-15,0-2-1 0,0-3 0 0,0-2 2 16,0-3-1-16,0-2-1 0,0-3 2 0,0 0 0 16,0-3 8-16,0 0 20 0,1 0 14 15,-1 0 21-15,0-4 10 0,0-2-16 0,1-3-20 16,1-5-19-16,-1-6-16 0,1-1-1 0,3-4 3 16,-3-1-1-16,-1-3-1 0,0 0 3 0,0-3-2 15,0-2-4-15,3 0-2 0,-3 3-1 16,0 4-1-16,0 5 6 0,-1 5 4 0,0 5 0 15,0 4 2-15,0 5-5 0,0 1-3 16,0 2-4-16,0 0-5 0,0 0-11 0,0 0-12 0,0 0-15 16,0 2-20-16,0 5 9 0,1 4 12 15,1 5 18-15,3 3 26 0,-2 2 0 0,6 2 3 16,1 1-2-16,1 0 1 0,6-1-1 0,-2 0 0 16,5 0 1-16,2-2-2 0,3 3 1 0,-1-2 2 15,5-1 1-15,2 0 4 0,-1-2-3 0,1-2-1 16,0-5 0-16,-1-1-1 0,-2-3 4 15,-4-3 1-15,2-4 3 0,-5-1 0 0,0 0 4 16,0-4 3-16,-3-3 2 0,-2-2 4 0,2-4-1 16,-5-2-3-16,2-2-3 0,-2-4-4 15,-3-1 1-15,-1-5-2 0,1-2-4 0,-6-3-5 16,2-2-2-16,-4-5-4 0,-1 0-2 0,-1 0 0 16,0 2-6-16,-2 5-3 0,-2 4-3 0,-3 5-10 15,-1 4-10-15,2 5-7 0,0 4-13 16,2 3-18-16,0 2-41 0,4 4-105 0,0 1-217 15,4 0-553-15,-1 0-658 0</inkml:trace>
  <inkml:trace contextRef="#ctx0" brushRef="#br0" timeOffset="1.12184E6">23846 3986 2259 0,'0'0'225'0,"0"0"-80"0,0 0 3 0,0 0 23 15,0 0-2-15,0 0-28 0,0 0-48 0,0 0-41 16,0 0-31-16,0 0-15 0,0 0-7 0,0 0-3 16,0 0 4-16,0 0 0 0,-103 35 0 0,71-6 4 15,-3 1-2-15,3 4-2 0,1 4 5 16,1 1-3-16,5 1 2 0,-1-1 2 0,4 0 0 16,5-2-3-16,3 1 1 0,2-4-1 0,4 0-5 15,0-2 8-15,6-2-2 0,2-2-1 16,0-3 3-16,9-1-2 0,1-2 5 0,3-3 4 15,6-1 8-15,1-4 1 0,1-4 3 0,2-4 4 16,5-4-7-16,-1-2 8 0,-2-2-3 0,3-6-3 16,-6-3 6-16,3 0-6 0,-4-4 2 15,-3-1 0-15,0-1-1 0,1-1-9 0,-6 1-1 16,3 2-1-16,-6-1-8 0,-1 3 8 0,-4 4-1 16,1 4-4-16,-4 0 4 0,-1 4-4 0,-1 1-1 15,0 0-3-15,0 0 1 0,0 0-9 0,-2 0-4 16,1 1-6-16,0 2-17 0,-5 6 10 15,3 4 4-15,-5 5 8 0,0 3 16 0,1 6-8 16,-1 1 1-16,1 1-1 0,-1 0 1 0,4 1 1 16,-3-1 0-16,4-1-1 0,0 1-5 0,-1-5 6 15,2 1-1-15,2-4-1 0,0-1 4 16,0-2-5-16,0-2-3 0,0-1-1 0,0-1-21 16,0-2-43-16,0-4-76 0,-1-2-180 0,0-3-1467 15</inkml:trace>
  <inkml:trace contextRef="#ctx0" brushRef="#br0" timeOffset="1.12278E6">18624 5810 1548 0,'0'0'318'16,"0"0"-98"-16,0 0-55 0,0 0-10 0,0 0-16 16,0 0-33-16,0 0-45 0,0 0-16 0,0 0-10 15,21-122-3-15,-10 107-6 0,-1 2-6 0,4 1-2 16,-1 0-3-16,0 3 4 0,4 0-4 0,-1 1-4 15,-1 1-2-15,1 2-9 0,0 2-2 16,-1 1 1-16,0 2-3 0,-1 0-2 0,0 1 2 16,-1 5-1-16,-1 4 0 0,-1 1 5 0,0 4-4 15,-3 3 0-15,-1 1 0 0,-1 2-5 16,-4 2 2-16,-2 1-3 0,0 1 0 16,-6 0 3-16,-4-1-2 0,-5 1 3 0,-2 1-1 0,-4-1 3 15,-2 0 3-15,-1-2 4 0,2 1 3 0,-3-3 1 16,4-3-2-16,3-3 0 0,1-2-2 15,4-1 3-15,1-4 1 0,3 1 1 0,2-3 5 16,3-1 1-16,0-3 7 0,3-1 3 16,1-1 4-16,0 0 5 0,0 0-1 0,0 0 3 15,0 0-5-15,1 0-3 0,2 0-6 0,-2 0-6 16,0 0-3-16,2 0-5 0,-1 0 6 0,6 0 5 16,0 0 3-16,6 2 3 0,4-2-2 0,4 0-3 15,3 0-5-15,2 0-1 0,2 0-5 0,1 0-2 16,-3 0-2-16,0 0-4 0,-2 0 0 15,0 0-4-15,0 0-12 0,-2-2-24 0,-2 0-55 16,-1 1-92-16,-4-4-170 0,-2 1-467 0,-7 1-800 16</inkml:trace>
  <inkml:trace contextRef="#ctx0" brushRef="#br0" timeOffset="1.12307E6">18772 5364 2652 0,'0'0'92'0,"0"0"2"16,0 0-19-16,0 0-2 0,0 0-3 15,0 0-24-15,0 0-31 0,0 0-14 0,0 0-6 16,0 0 5-16,0 0 8 0,0 0 1 0,0 0 2 16,150 68 0-16,-111-40-3 0,1 5-3 0,1 2 0 15,2 3 0-15,-5 2 3 0,-2 4 0 16,-3 3-2-16,-3 1 0 0,-6 0-2 0,-2 0 3 0,-7 0-2 15,-8-2 1-15,-4 0 1 0,-3-5-5 16,-7 0 1-16,-5-4-5 0,-9-1-1 0,0-1-1 16,-4-4-3-16,-3-4-3 0,1 0-8 0,1-5-3 15,1-3-11-15,2-1-20 0,5-4-36 0,-1-2-90 16,6-4-187-16,5-3-486 0,1-1-730 0</inkml:trace>
  <inkml:trace contextRef="#ctx0" brushRef="#br0" timeOffset="1.12384E6">20137 5565 1803 0,'0'0'142'0,"0"0"1"0,0 0-23 15,0 0-2-15,0 0-12 0,0 0-47 0,0 0-39 16,0 0-18-16,0 0 0 0,0 0 9 16,0 0 14-16,0 0 8 0,0 0-1 0,-4 124 1 15,4-91-1-15,0 2-7 0,0 0 6 0,-1-3-4 16,-2 0 0-16,2-2 1 0,0-1-9 15,-1-2-4-15,0-2-1 0,2-3-1 0,0-4 5 0,0-2 0 16,0-1-1-16,4-7-3 0,-3 0 2 16,1-3 0-16,0-3 1 0,-1 0 9 0,0-2-1 15,1 0 9-15,-2 0 12 0,1-2 8 16,0-5-3-16,3-2-8 0,0-5-13 0,-2-3-17 16,2-2 1-16,0-4 1 0,-2-2-4 0,-2-2 6 15,0-2-8-15,0-3-2 0,0-3-1 16,-6-1-8-16,1-4 3 0,1 0-1 0,-2-1 1 0,-1 2 1 15,2 3 3-15,-2-1 1 0,1 6-2 16,1 0 3-16,0 6-5 0,0 4-1 0,1 2 0 16,3 4 0-16,0 2-2 0,1 3-3 0,0 1-2 15,1 1-11-15,5 1 2 0,2-1-5 16,2 2-3-16,2 1 8 0,-1 0-8 0,4 2 5 0,3 2 5 16,0 1-1-16,0 0 6 0,3 1-1 15,0 5-3-15,-1 3-1 0,1 2 1 0,-2 1 3 16,1 2 2-16,-3 2 4 0,-3 2-5 0,-2 1-1 15,-2 2-2-15,-2 3-4 0,-7 0 2 16,-1 2 0-16,0 0 2 0,-5 1-2 0,-4-2 3 16,-4 0 0-16,-2 1-1 0,-5 0 4 0,-1 0-5 15,-2-1 0-15,-1-3 0 0,3-1-7 16,4-4-2-16,2 0-17 0,4-4-38 0,4-1-55 0,3-2-110 16,3-1-208-16,1-5-480 0,0-1-184 0</inkml:trace>
  <inkml:trace contextRef="#ctx0" brushRef="#br0" timeOffset="1.1241E6">20661 5475 2380 0,'0'0'113'16,"0"0"-63"-16,0 0-34 0,0 0-13 15,0 0 15-15,0 0 14 0,0 0 7 0,0 0 13 16,0 0-5-16,0 0-6 0,0 0-7 0,-14 141-5 15,14-111 0-15,0 1-3 0,0 1 2 0,5-1-6 16,-2 0-6-16,-1 0-2 0,2-1-2 16,-1-1-2-16,-1-1-4 0,-1-3-1 0,0-1-5 15,1-2-2-15,-2-3-3 0,1-2-9 0,-1-4-9 16,0-2-26-16,2-3-51 0,-1-1-81 0,0-4-140 16,0-2-229-16,0-1-355 0,0 0 33 15</inkml:trace>
  <inkml:trace contextRef="#ctx0" brushRef="#br0" timeOffset="1.12443E6">20651 5805 369 0,'0'0'445'0,"0"0"-289"0,0 0-7 0,0 0 15 16,0 0 30-16,0 0-8 0,0 0-28 0,0 0-23 16,0 0-34-16,0 0-16 0,0 0-11 15,0 0-2-15,123-100 6 0,-100 84 2 0,3 0 2 16,0-1-3-16,-4-1-3 0,0 0-5 0,-3-2-5 15,-1 1-1-15,-3 1-1 0,0 1 6 0,-5 2 2 16,-2 1-1-16,-4 2-1 0,0 2-5 16,0 3 0-16,-3 1-1 0,-1 2-2 0,0 1-10 15,0 1-11-15,0 2-11 0,0 0-19 0,0 0-7 16,0 0-13-16,0 2-11 0,0 4 2 0,0 4-2 16,-1 4 5-16,-3 5 11 0,3 4 3 15,-1 3 1-15,2 1 1 0,0 1 0 0,0 4-2 16,6-1 2-16,-2 0-2 0,4 2 1 0,0 0 3 15,3-3-3-15,-1 0 0 0,0-1 0 16,-1-3-3-16,2 0-2 0,-4-5-5 0,2 1-14 16,-1-2-28-16,1-3-51 0,-1-2-103 0,-4-3-239 15,3-5-1209-15</inkml:trace>
  <inkml:trace contextRef="#ctx0" brushRef="#br0" timeOffset="1.12503E6">21949 5574 659 0,'0'0'333'0,"0"0"7"0,0 0-21 16,55-126-21-16,-43 98-16 0,-3 5-65 0,-3 3-47 16,-1 6-31-16,-3 3-25 0,-2 4-16 15,1 4-17-15,-1 2-20 0,0 1-24 0,0 0-25 16,0 0-23-16,0 2-23 0,0 5 1 0,0 9 7 16,-1 3 12-16,0 8 20 0,0 2-1 0,-2 1 0 15,-2 3-2-15,4-2-1 0,-2 1 2 16,-2 1 0-16,3-2-1 0,-1 1 1 0,-1-2-3 15,2-2 1-15,1-1 0 0,1-3 2 16,0-1 2-16,0-2 4 0,0-2 6 0,3-1-1 16,3-1 1-16,-3-5 3 0,5-1-2 0,-1-2 5 15,1-2 5-15,0-1 0 0,4-3 5 0,3 1 3 16,0-4-3-16,3 0-4 0,2 0-6 0,3-4-8 16,3 0-4-16,-1-2-1 0,1 0-5 0,-3 1-1 15,1 1-1-15,-2 1-4 0,-2-1 2 0,-3 0-3 16,-1 3-7-16,-4-2-11 0,-1 2-17 0,-2 1-36 15,-1-1-54-15,-3 1-94 0,0 0-190 16,-3 0-454-16,2 0-738 0</inkml:trace>
  <inkml:trace contextRef="#ctx0" brushRef="#br0" timeOffset="1.12536E6">22820 5327 1843 0,'0'0'813'0,"0"0"-733"0,0 0 0 0,0 0 9 16,0 0 6-16,0 0-11 0,0 0-26 15,0 0-26-15,0 0-20 0,0 0-10 0,0 0-4 16,0 0-5-16,0 0 3 0,0 0 3 0,-100-5 1 16,84 25 4-16,-2 2 0 0,-1 3 0 15,-1 3 1-15,1-1 0 0,0 3-1 0,4 1 3 0,-3-1 3 16,6 1 3-16,0-2 2 0,3-1-1 15,3-1-3-15,5-2-6 0,1 0 0 0,5-3 1 16,5 2 0-16,4-2 3 0,2-2-3 0,5-4 5 16,4 1 1-16,3-3-2 0,3-3 7 0,2-3-8 15,5-2 0-15,0-3-1 0,-3-3-3 16,3 0-5-16,-4 0-9 0,-4-6-11 0,-4-1-27 16,-2-2-25-16,-5-1-41 0,-5-3-64 0,1-1-75 15,-10-2-228-15,1 4-492 0,-4 4-274 0</inkml:trace>
  <inkml:trace contextRef="#ctx0" brushRef="#br0" timeOffset="1.12591E6">22495 5639 1416 0,'0'0'128'0,"0"0"-89"16,0 0-2-16,0 0 31 0,0 0 17 0,0 0-10 15,132-36-30-15,-100 30-23 0,7-2-5 0,1 0-2 16,3-1 0-16,1 1 0 0,-1-2-4 0,-2 2-2 16,-3 0-1-16,-4-2-3 0,-4 2 0 0,-6-2 0 15,0 0 2-15,-9 1 6 0,-2-2 9 0,-4-2 14 16,-1 3 16-16,-1-2 18 0,-3 2 11 16,-3 0 5-16,-1 0 0 0,0-1-7 0,0 0 1 15,0 3 1-15,-1 0 4 0,0 3 2 16,-2 0-8-16,1 2-5 0,-2 0-8 0,3 2-4 0,0 0-8 15,0 1-7-15,0 0-13 0,1 0-13 16,0 0-8-16,0 0-12 0,0 0-8 0,-1 4-3 16,-2 3-1-16,1 2 8 0,-1 7 3 0,-2 1 7 15,2 2-3-15,2-1 1 0,-1 0 0 16,2 3-1-16,0-2 4 0,3 1-4 0,3 1 2 16,-2-1-1-16,5 1 0 0,0 1 1 0,2-1 0 15,0 0 0-15,0-1-3 0,1-1 1 0,2-1 0 16,-2-2-1-16,0-1-1 0,-2-2 3 0,2-2-1 15,-2-3 0-15,0-1 0 0,-1-2-1 16,-2-2 3-16,-3 0 0 0,-2-2 7 0,3-1 0 16,-3 0 3-16,2 0 4 0,3-1 7 0,1-4-5 15,2-1-2-15,2-3-3 0,-1-2-8 16,5-3 0-16,-3-1-2 0,-2-3-3 0,5-2-1 0,-5-1 2 16,1-2-2-16,-2-3 0 0,-1 2 1 15,1-4-6-15,-4-1 0 0,2 2-2 16,-1 0-10-16,-4 0 2 0,4 5-9 0,-5 4-9 0,-1 3-9 15,1 4-15-15,1 3-17 0,-3 3-29 16,1 5-51-16,-1 0-85 0,2 0-128 0,-1 4-229 16,0 1-905-16</inkml:trace>
  <inkml:trace contextRef="#ctx0" brushRef="#br0" timeOffset="1.12626E6">23867 5284 2511 0,'0'0'134'0,"0"0"-34"16,0 0 10-16,0 0 15 0,0 0 10 0,0 0-14 15,0 0-34-15,0 0-19 0,0 0-24 0,0 0-10 16,0 0-11-16,0 0-12 0,0 0 0 16,0 0-12-16,1-102-7 0,-1 102-5 0,-1 0-10 15,-1 5 2-15,-5 5 6 0,0 3 6 16,-7 6 5-16,2 2 6 0,-7 3 2 0,0 1 0 0,-1 3 9 15,-2 0-3-15,1 1-1 0,1 0-1 16,2-1-4-16,6-3-1 0,0 1-1 0,3-1 2 16,6 0-4-16,1-1 1 0,2-1 0 0,2 0-1 15,7-1 7-15,5 0-3 0,2-1 0 0,5-1 2 16,3-3-1-16,4-2 1 0,2-3 1 16,2-1-1-16,0-4-5 0,0-3 1 0,0-1 0 15,1-3-3-15,-5 0 1 0,0 0-13 0,-6-6-19 16,-2 0-24-16,-1-2-34 0,-8-3-46 0,-1-1-71 15,-3-1-144-15,-4 3-499 0,-2 4-752 0</inkml:trace>
  <inkml:trace contextRef="#ctx0" brushRef="#br0" timeOffset="1.12644E6">23689 5549 1765 0,'0'0'321'0,"0"0"-200"15,0 0-76-15,0 0-5 0,0 0 3 0,0 0-13 0,0 0-14 16,0 0-13-16,0 0-4 0,0 0 1 16,142-9 1-16,-106 5-5 0,3 2-20 0,2-3-59 15,0 0-141-15,-10 1-324 0,-10-1-863 0</inkml:trace>
  <inkml:trace contextRef="#ctx0" brushRef="#br0" timeOffset="1.12681E6">24303 5170 2162 0,'0'0'175'0,"0"0"-7"0,0 0 9 0,0 0 8 16,0 0-11-16,0 0-34 0,0 0-50 0,0 0-34 15,0 0-26-15,0 0-16 0,0 0-9 0,0 0-6 16,0 0-3-16,0 0 3 0,-22-3 2 16,19 18 4-16,-2 2 5 0,1 4 1 0,-2 2 4 0,3 1 2 15,-3 0 5-15,3 3 0 0,1 2 1 16,0-2-1-16,-1 3 0 0,2-2-1 0,1-2 2 15,0 1 3-15,0-2 1 0,4-3 2 16,-1 3-4-16,1-4-5 0,2 0 1 0,-2-3-2 16,4-1 3-16,-1 1 2 0,-1-3-2 0,2 0 0 15,1 0-1-15,0-4-4 0,0-2-1 0,0-1 1 16,1-1-4-16,1 0 2 0,2-3 0 0,4 0-2 16,-1-3 3-16,5 0-4 0,5-1 0 15,-2 0-2-15,5 0-5 0,2-1 0 0,-1-4-2 16,1 1 0-16,-1-1-3 0,0 0 0 0,-2-1 1 15,-1 1-2-15,-2 0 2 0,-3 0-4 0,-5 2-6 16,-3 0-6-16,-4 1-12 0,-2 1-20 16,-5 0-26-16,1-2-38 0,-4 2-61 0,0 0-127 15,0 0-526-15,0 1-930 0</inkml:trace>
  <inkml:trace contextRef="#ctx0" brushRef="#br0" timeOffset="1.12793E6">18624 6886 1224 0,'0'0'339'0,"0"0"-159"0,0 0-11 0,0 0 17 15,0 0 18-15,0 0-13 0,0 0-46 0,0 0-39 16,34-125-28-16,-28 114-17 0,1-1-16 16,2-1-13-16,2 1-8 0,0-1-10 0,4 2-4 15,0-1-3-15,4 0-3 0,-2 3-4 0,6 1 0 16,-1 2 0-16,0 0 0 0,0 4 1 16,-2 1-2-16,-1 1-1 0,-3 0 0 15,-2 3-3-15,-4 3 0 0,-1 4-1 0,-4 1-3 16,-1 3 0-16,-1 2 0 0,-3 4-1 0,-2 0 0 15,-5 0 2-15,-2 2-3 0,-2 0 3 0,-3-1 1 16,-1 1-2-16,-2-1 5 0,-1 0 2 0,-1-1 0 16,0-2 0-16,0-2 3 0,0-3 1 0,4-3 1 15,0-1 7-15,4-2-3 0,1 0 1 16,5-4 5-16,0 0-1 0,4-2 9 0,1-1 4 16,0 0 2-16,0 0 1 0,0 0-1 0,0 0-2 15,0 0-7-15,3 0-2 0,-1 0-14 16,2-1-5-16,0-2-1 0,3 2-7 0,1-1 6 15,3 1-1-15,2 1-1 0,2 0-1 0,0 0 3 0,1 3 0 16,1 3 0-16,-1 1 5 0,0 2-3 16,-1 2 0-16,1 0 2 0,-4 1-5 15,1 2 4-15,-3 0-3 0,-1 2-2 0,0-2-1 16,-5 1-4-16,-1 1-5 0,-3 0-5 0,0-3 3 0,-1 1-1 16,-5 0 3-16,-3-3 5 0,-3 0-1 15,-1-2 10-15,-2-2 2 0,-5-2 3 0,0 1 1 16,-3-2 0-16,-5-3 0 0,-1 0 0 15,-1-1 4-15,1 0-2 0,-1-6 1 0,0-2 0 16,0-1-6-16,2-1 0 0,0-3-5 0,4-1-12 16,2-1-12-16,2 0-48 0,5-4-78 0,2-2-214 15,5 5-581-15,5 6-400 0</inkml:trace>
  <inkml:trace contextRef="#ctx0" brushRef="#br0" timeOffset="1.12822E6">18704 6467 2660 0,'0'0'48'0,"0"0"-39"16,0 0-19-16,0 0 21 0,0 0 33 0,0 0 10 16,0 0 6-16,0 0 4 0,138 89 1 0,-103-64-4 15,2 4 3-15,2 2-13 0,0 0-9 0,-1 3-1 16,2-1-19-16,-8 1-2 0,-1 3 1 15,-2 0-6-15,-7 1-3 0,-3 0 0 0,-5-2-3 16,-7 0-3-16,-2-2 4 0,-5 0-2 0,-1-2 0 16,-9-1 1-16,-3-1-2 0,-3-1 2 0,-1-3-3 15,-5 1-5-15,-1-4-1 0,-2-1-3 0,1-3-3 16,-1 0-4-16,-1-2-11 0,1-1-22 16,2-2-53-16,1-3-106 0,4-2-311 0,7-4-1177 0</inkml:trace>
  <inkml:trace contextRef="#ctx0" brushRef="#br0" timeOffset="1.14036E6">20006 6668 1438 0,'0'0'401'0,"0"0"-227"0,0 0 2 16,0 0-15-16,0 0 8 0,0 0-12 0,0 0-43 0,0 0-32 16,0 0-23-16,0 0-19 0,0 0-12 15,0 0-5-15,30-48-4 0,-19 42 1 0,4-1-6 16,2 0 4-16,5 0 2 0,2-1 0 0,3 0 8 15,4-1-9-15,5 0-4 0,1-1 0 16,3 1-6-16,2 0 4 0,-2-1-2 0,0 3-3 16,-2 0-3-16,-2 0 0 0,-3 1-1 0,-4 2-1 15,-5 2 2-15,-6 0-6 0,-7 2 0 16,-4 0-7-16,-4 0-9 0,-3 0-15 0,0 0-11 0,-3 5-15 16,-6 4-33-16,-2 2-52 0,-5 0-133 15,-2 2-218-15,2-3-377 0,6-5-367 0</inkml:trace>
  <inkml:trace contextRef="#ctx0" brushRef="#br0" timeOffset="1.14064E6">20340 6600 1548 0,'0'0'561'0,"0"0"-339"0,0 0-56 0,0 0-24 15,0 0 9-15,0 0-13 0,0 0-38 16,0 0-25-16,0 0-25 0,0 0-19 0,0 0-11 15,0 0-7-15,0 0-9 0,-2-23-2 0,4 29 0 16,4 1 0-16,-1 5 7 0,-1 2 2 16,1 3-2-16,-2 2 6 0,0 1-3 0,0 3 2 15,-1 0 4-15,-2 3 3 0,2-2-2 0,-1 4-3 16,-1-2-3-16,0 1-7 0,0-1 3 0,0 0 1 16,0-3-2-16,0-2 0 0,0-1-3 0,0-3-1 15,2-1-2-15,0-1 0 0,1-1-7 0,-1-3-13 16,2 1-22-16,1-3-42 0,2 0-48 0,1 0-86 15,1-5-132-15,-3 0-371 0,0-3-881 0</inkml:trace>
  <inkml:trace contextRef="#ctx0" brushRef="#br0" timeOffset="1.141E6">21115 6420 2533 0,'0'0'142'0,"0"0"-37"0,0 0-26 16,0 0 15-16,0 0 2 0,0 0-12 0,0 0-29 15,0 0-26-15,0 0-18 0,0 0-9 16,0 0-2-16,0 0-4 0,0 0 6 0,0 0 4 0,-93 45 0 16,79-26 5-16,-3 1-4 0,-1 3 1 15,3 0-1-15,-4 4 1 0,0-1 2 0,3 2 2 16,0 1 1-16,0-3-3 0,4 1 0 0,2-2-3 15,3-3-3-15,2 0 2 0,2 0-3 16,1-2 1-16,2 2 0 0,4-1 1 0,3 0 1 16,3-3 3-16,4 0 1 0,1-3 1 0,4-3-2 15,3-2 1-15,3-1-1 0,2-4 1 0,3-1-4 16,0-2 0-16,1-2-3 0,-1 0 1 0,-2 0-2 16,0-4-7-16,-2-3-12 0,-2 0-26 15,-3-2-25-15,0-1-34 0,-4 0-36 0,-3-3-43 16,-2-2-93-16,-3 2-265 0,-2 5-680 0</inkml:trace>
  <inkml:trace contextRef="#ctx0" brushRef="#br0" timeOffset="1.14189E6">20700 6751 1544 0,'0'0'245'0,"0"0"-110"16,0 0-76-16,0 0 0 0,0 0 25 0,0 0 32 15,0 0 5-15,0 0-1 0,0 0-6 0,0 0-27 16,0 0-24-16,147 5-20 0,-104-7-6 0,8-2 0 16,4-2 4-16,2-2 6 0,3 0 1 15,1-2-2-15,-3 1-5 0,-3-3 0 16,3 1 0-16,-6 0 2 0,-3-1-2 0,-6-1-3 16,-4 2-4-16,-7-1 1 0,-4-1 2 0,-7-1 2 15,-7 3 3-15,-4 0 2 0,-2 0-3 0,-5 0-2 16,2 1-6-16,-4 0-7 0,-1 2-2 0,0 1-5 15,0 2 1-15,-2 2-2 0,-3-1-3 16,4 2-3-16,0 1-4 0,0-1-2 0,1 2-3 16,-1 0 0-16,1 0-6 0,0 0-4 0,-1 0-3 15,-1 3-7-15,-2 3 10 0,1 2 1 0,-4 5 6 16,1 3 3-16,0 2-2 0,-3 2-2 0,3 2 1 16,0 2 0-16,-1-1 0 0,5 2 0 0,-1-4 0 15,1 0-1-15,2-1 0 0,0-2 1 16,0-1-1-16,3 0 1 0,0-3 1 15,4 0 0-15,0 0 1 0,-2-3 2 0,1-1-3 0,-1-2 0 16,-3-2 4-16,3-1-5 0,-4-2 4 16,0-2 1-16,0-1-1 0,-1 0 6 0,0 0 5 15,0 0 4-15,0 0 6 0,0-3 3 0,1-1-1 16,0-6-4-16,1-2-8 0,1-3-8 0,-3-5-3 16,1 0-2-16,-1-3-1 0,0-2-2 0,-1-3 4 15,-2-2-3-15,0-2-2 0,2-3 0 16,-1 0-3-16,-1 2 2 0,2 4 3 0,-1 3-4 15,1 5 4-15,0 5-2 0,1 1 2 16,0 6 3-16,0 3-4 0,0 4 0 0,0 0-4 16,0 2-3-16,0 0-10 0,0 0-10 0,0 0-7 15,0 7 2-15,4 2 12 0,1 4 11 0,2 1 11 16,-1 3 0-16,4 3 2 0,-1 0-1 0,2 2-1 16,2-2 2-16,1 1-6 0,-1 0 2 15,5-2 2-15,2-1-2 0,0-2 3 0,1 1 1 16,0-3 0-16,0-3 1 0,-2-1 2 0,0-5-1 15,-2 0 3-15,0-2 1 0,1-2-4 0,-5-1 2 16,2 0 2-16,-1-4-2 0,0-3 4 0,2-1 0 16,-4-3-3-16,2-1-1 0,-1-2 2 0,-2-1-1 15,-2 0 1-15,-2-2 0 0,0-1-8 16,2-4 4-16,-2 2-1 0,-2-1-4 16,2-1 3-16,-2 1-3 0,2 0-2 0,-3 0 1 0,1 4 1 15,-2 2 0-15,1 3 1 0,-2 4 1 16,-2 4-2-16,1 1 1 0,-1 3-3 0,0 0-2 15,0 0-4-15,0 0-6 0,0 1-5 16,0 3 1-16,0 3 4 0,0 6 6 0,0 5 7 16,0 1 1-16,0 3 0 0,0 3 1 0,1-1 0 15,3 2 1-15,0-2 2 0,1 2-5 0,2-1-2 16,1-1 1-16,0 0-2 0,1-3 4 0,1 0 1 16,1-2 0-16,1-3-5 0,-1 1 2 15,0-3-4-15,1-3-10 0,-2-1-16 0,2-2-29 16,0 0-36-16,0-3-43 0,0-4-60 0,0-1-95 15,-3 0-256-15,-4 0-1032 0</inkml:trace>
  <inkml:trace contextRef="#ctx0" brushRef="#br0" timeOffset="1.14244E6">22506 6470 1981 0,'0'0'275'0,"0"0"-44"0,0 0-43 15,0 0-7-15,0 0-10 0,0 0-25 0,0 0-41 16,0 0-36-16,0 0-25 0,0 0-24 15,0 0-10-15,0 0-6 0,0 0 2 0,-11-22 7 16,9 39 6-16,-1 2 5 0,-2 1 0 0,4 4-1 16,-1 1-5-16,1 0 2 0,1 1-1 0,0 1-2 15,0-1 1-15,0 1-5 0,3-3-2 16,0-1-3-16,3-1-1 0,-1-2-2 0,2-1 1 16,-3-2 0-16,1-1-6 0,-2-2 5 0,2-1-3 15,-3-4 2-15,-1-2 7 0,1-3-7 16,-2 0 3-16,0-3 1 0,0-1 1 0,0 0 9 15,0 0 5-15,0 0 5 0,0 0 1 0,0-1 6 16,-1-4-8-16,0-2-7 0,-2-3-2 0,-3-3-13 16,2-1-2-16,-3-3 1 0,-2 0-3 15,3-4 0-15,-2 0 0 0,0-3 1 0,-2-3-5 16,1-2 4-16,4-1 0 0,-1-1-2 0,-1-1 11 16,3 1-9-16,3 1 0 0,-1 1 3 0,2 4-9 15,0 4 4-15,0 2 2 0,0 5-2 16,1 4-2-16,1 0 1 0,-1 4-1 0,6-2-3 15,-4 4 1-15,3-2-3 0,-2 2-3 0,5 0 2 16,2 0-3-16,0 1 2 0,6 3 3 0,-3 0 1 16,5 0-2-16,-1 0 2 0,1 7-1 0,1 0 0 15,0 3 5-15,1 2-2 0,0 2 2 16,0 3 1-16,0 1-1 0,-1 1 0 0,-2-1 0 16,-2 0 0-16,-1 1-3 0,-3-1 3 0,-3-2-2 15,-5 1 0-15,1-1 8 0,-5-2-8 0,0 0 1 16,-5 0 1-16,-3-2-6 0,-3-2 5 15,-1 0 1-15,-8-1 1 0,0-1 1 0,-4-2-1 16,-4-1-1-16,-2 0-3 0,-1-3 1 0,0-2-23 16,0 0-26-16,1 0-42 0,0 0-77 15,2-4-109-15,7-1-409 0,10 1-1037 0</inkml:trace>
  <inkml:trace contextRef="#ctx0" brushRef="#br0" timeOffset="1.14345E6">18843 7806 1391 0,'0'0'254'16,"0"0"-38"-16,0 0-41 0,0 0 15 0,0 0 1 16,0 0-27-16,0 0-47 0,0 0-47 0,0 0-30 15,0 0-29-15,0 0-12 0,0 0-3 0,0 0 4 16,0 0 10-16,-17 25 4 0,7-9 3 15,-2 6 0-15,-1-3-2 0,-2 1 1 0,0 3-1 16,-2-1 4-16,2 2 1 0,-2 2-1 0,-2-1-2 16,1 0-4-16,1-1 2 0,-1 1 0 15,3-3 0-15,0-1-2 0,4-3-5 0,2-2-1 16,0-3-3-16,6-3 2 0,0-1-3 0,2-3-2 0,1-1 1 16,0-2-2-16,0-2 11 0,4-1 6 15,2 0 4-15,3 0 6 0,1 0-6 0,5-2-1 16,-1-5-2-16,6 1-3 0,0-2-5 0,3-1-3 15,1 1-3-15,0-1-4 0,-2 0 5 0,3 0-1 16,-3 3 1-16,-1-2 3 0,-5 2-3 16,-1 0 1-16,-5 1 0 0,-1 2 3 0,-4 2-2 15,-1-1-1-15,-1 1-1 0,-2 0-3 16,-1 1 6-16,0 0 3 0,0 0 2 0,0 0 5 16,0 0-2-16,0 0 2 0,0 0 4 0,0 0 4 15,0 0 2-15,0 0 1 0,0-3-3 0,0 1-7 16,0-2-1-16,0 0-2 0,0-1 0 15,0-1 3-15,0 2-2 0,0-2 1 0,0 2-1 16,0 1 2-16,-3-1-1 0,2 3-3 0,-2-2 0 16,2 1-4-16,0 0 0 0,1 2-1 0,0 0-1 15,0 0-2-15,0 0-3 0,0 0-2 0,0 0-2 16,0 0 0-16,0 0 0 0,0 0-2 16,-2 3-2-16,2 1-1 0,-1 3 2 0,0 5 3 15,0 2 3-15,-2 3 3 0,2 2-3 0,0 3 2 16,1 1-2-16,0 0 2 0,0 2 2 0,0-3-5 15,0 2 1-15,3-2-4 0,2 0 3 0,-1 2 0 16,2-4 3-16,-2-2-1 0,1-2-4 16,0-3-1-16,1 0-4 0,-1-3-8 0,3-1-17 15,-2-4-33-15,-1-1-49 0,0-2-77 0,0-2-107 16,-1 0-362-16,-2 0-1060 0</inkml:trace>
  <inkml:trace contextRef="#ctx0" brushRef="#br0" timeOffset="1.14374E6">18721 7522 2610 0,'0'0'103'0,"0"0"9"16,0 0-22-16,0 0 4 0,0 0-10 16,0 0-37-16,0 0-32 0,0 0-10 0,0 0 7 15,0 0 17-15,0 0 11 0,0 0-2 0,90 131-3 16,-58-93-5-16,2 2-5 0,4 3 6 0,2 1 0 15,4 3 1-15,-1-1-4 0,4 0-1 0,-5 0-2 16,-6-1-5-16,-5-1-3 0,-6-2-8 0,-5-1-2 16,-9-2-2-16,-4-2-1 0,-7 2 2 15,0-3 0-15,-8 1 0 0,-7-2-2 16,-5-2 2-16,-5-1-2 0,-2-3-3 0,-4-2-4 0,-2-1-12 16,1-2-12-16,-1-3-18 0,5-1-23 15,2-4-35-15,6-2-64 0,1-2-106 16,6-4-301-16,6-3-1082 0</inkml:trace>
  <inkml:trace contextRef="#ctx0" brushRef="#br0" timeOffset="1.14453E6">20198 7704 2158 0,'0'0'106'16,"0"0"25"-16,0 0 5 0,0 0 18 0,0 0 9 16,0 0-35-16,0 0-46 0,0 0-31 15,0 0-24-15,0 0-18 0,0 0-12 0,0 0 0 16,0 0 0-16,-11-2 6 0,15 24 8 0,3 6 2 15,-4 3 0-15,4 5 0 0,-4 2 3 0,1 2-2 16,1 1 4-16,-1-2 3 0,-1-2-4 0,-1 0-5 16,-1-3-2-16,2-2-2 0,-1-1-1 15,0-2 2-15,0-4 1 0,-2-2-3 0,1-5 1 16,2-3-3-16,-2-2 2 0,-1-5 1 0,1-2-1 16,-1-3 4-16,0-2 2 0,2-1 10 15,-2 0 14-15,0 0 13 0,0 0 4 0,0-6-10 16,-2-5-14-16,-3-3-15 0,2-4-8 0,-3-2-1 15,2-4-1-15,-2-1-1 0,2-3-1 0,-2-1-1 16,3-3-2-16,2-1 4 0,-1-3-8 0,1-3 0 16,1-1 1-16,0-2-2 0,0-4 5 0,0 4 2 15,3 2-3-15,-1 3 1 0,2 5-1 16,2 7-1-16,-2 6-2 0,1 4-1 0,-2 4-5 16,5 3-3-16,3 0-5 0,0 3-3 15,6-1 5-15,4 3 1 0,2-1 5 0,5 3 4 16,-1 1 0-16,2 0 0 0,-2 3-1 0,1 6-3 15,-4 2-12-15,-1 4-32 0,-7 1-46 0,0 1-71 16,-6 3-96-16,-5-5-185 0,0-4-949 0</inkml:trace>
  <inkml:trace contextRef="#ctx0" brushRef="#br0" timeOffset="1.14496E6">20128 8151 2274 0,'0'0'382'16,"0"0"-291"-16,0 0-44 0,0 0-14 15,0 0 14-15,0 0 4 0,0 0-12 0,0 0-14 0,141-108-14 16,-105 97-7-16,5-1-3 0,2 1-2 0,1 1 2 16,6-3 1-16,0 2 5 0,0 0-2 0,0 0-2 15,-7 3-5-15,-1-1-3 0,-4 2-2 16,-8 0-3-16,-6-1 2 0,-5 1 5 0,-2-1 1 15,-7 1 6-15,-3-2 3 0,-2 0 4 0,-3 0 4 16,-1-3 4-16,-1 1 2 0,0 1 3 0,0-2 4 16,0 1 3-16,0 3 10 0,-2-1 6 15,2 0 5-15,-2 3 4 0,-2 1 0 0,1 0-4 16,1 1-5-16,1 1-3 0,0 1-7 0,-1 1-7 16,1 1-6-16,-1 0-12 0,2 0-8 0,-1 2-5 15,0 5-1-15,-1 4 4 0,-4 4 1 16,2 6 6-16,-3 2 0 0,3 7 4 0,-2 0-2 15,3 2 0-15,-1 0-1 0,1 1-8 0,2-2 4 16,1-1-2-16,0 2 0 0,0-3 0 0,1-2-1 16,5 0-3-16,-4-4-1 0,4-1 6 15,-1-4-7-15,3-2-11 0,-2-1-16 0,0-3-47 16,1-4-58-16,-3-3-97 0,3-5-172 0,-5 0-709 16,0 0-567-16</inkml:trace>
  <inkml:trace contextRef="#ctx0" brushRef="#br0" timeOffset="1.14512E6">20965 7394 2366 0,'0'0'134'0,"0"0"-7"0,0 0-25 0,0 0-19 16,0 0-21-16,0 0-38 0,0 0-47 16,0 0-19-16,0 0-10 0,0 0 8 0,0 0 21 15,0 0-9-15,0 0-53 0,0 0-111 0,27 80-219 16,-18-65-468-16,-5-5-220 0</inkml:trace>
  <inkml:trace contextRef="#ctx0" brushRef="#br0" timeOffset="1.1455E6">21130 7724 2088 0,'0'0'280'0,"0"0"-72"15,0 0-56-15,0 0-2 0,0 0-7 16,0 0-19-16,0 0-27 0,0 0-25 0,0 0-23 15,0 0-9-15,0 0-14 0,0 0-4 0,0 0 0 16,33-17 2-16,-30 28 5 0,2 3 6 16,-2 4-1-16,-1 2-7 0,1 2-3 0,0 3-6 15,-2 2-2-15,0 3 6 0,-1 0-5 0,0 4 1 0,0 0 2 16,0 0-8-16,0 0 3 0,0-2 0 16,-2-1-6-16,-1-2 0 0,0-2-1 0,1-1-5 15,2-4-1-15,0-4 6 0,0-1-4 0,0-5 1 16,0-1 2-16,0-1-5 0,4-3 4 0,1-2 3 15,0-2 4-15,1-1 2 0,3-2 2 16,2 0 1-16,2 0-3 0,6-4 5 0,3-3-6 16,5-3-3-16,3 1-2 0,1 0-8 0,0-2 1 15,4 2 0-15,-2 0 0 0,-1 1 0 0,-2 0-1 16,0 1-2-16,-5 1-4 0,2 0 2 16,-6 2-8-16,-2 0-14 0,-7 2-12 0,-2 0-23 15,0 0-16-15,-8 1-24 0,1-2-38 16,-3 1-35-16,0 0-96 0,-4 0-218 0,3 0-1193 0</inkml:trace>
  <inkml:trace contextRef="#ctx0" brushRef="#br0" timeOffset="1.14591E6">21631 7707 2830 0,'0'0'144'0,"0"0"-12"0,0 0-17 15,0 0-5-15,0 0-7 0,0 0-26 16,0 0-25-16,0 0-17 0,0 0-7 0,0 0-8 16,0 0-1-16,0 0 1 0,0 0-7 0,141-101 8 15,-110 97 1-15,0-2-1 0,0 1 4 0,1 0-3 16,1 1-2-16,-1-1-2 0,-6 2 3 16,-2 0-7-16,-8 1-1 0,-4 2-1 0,-4 0-10 15,-4 0 8-15,-2 0 2 0,-2 0-1 0,0 0 3 16,0 0-6-16,0 0-4 0,0 0-4 15,-4 0 2-15,3 0-3 0,0 3-3 0,0 4 1 16,-1 3-3-16,-3 3 4 0,3 0 3 0,-3 3-1 16,0 2 3-16,2-2-1 0,-3 4-4 15,4 1 2-15,-5 2 2 0,4 2 0 0,-3 2 0 16,1 1 1-16,0 1-6 0,1 2 2 0,1-3 2 16,-2 0-1-16,3-1 5 0,2 0-3 0,-1-3 0 15,1-1-2-15,0-2-3 0,0-2 2 0,1-3 2 16,1-1 1-16,4-2-3 0,-2-1-5 0,4-5-12 15,1 0-20-15,0-1-18 0,1-5-30 0,3 1-46 16,3-2-58-16,0-2-111 0,-1-2-350 16,-6 0-1067-16</inkml:trace>
  <inkml:trace contextRef="#ctx0" brushRef="#br0" timeOffset="1.14622E6">22603 7545 2636 0,'0'0'208'0,"0"0"-33"15,0 0-35-15,0 0-7 0,0 0-7 16,0 0-19-16,0 0-27 0,0 0-22 0,0 0-18 16,0 0-9-16,0 0-15 0,0 0-9 0,0 0-5 15,0 0-5-15,-25-55-1 0,15 66 4 0,-3 3 0 16,-1 4 1-16,-5 5 1 0,0 2 0 16,-1 1-1-16,-1 3 6 0,0 2 0 0,-1 3-1 0,2-2 3 15,2 2-3-15,1-2 2 16,6 1 2-16,3-1-1 0,5-2-3 0,3-3 0 15,0 0-2-15,11-3 0 0,1-2 3 0,6-3-2 0,2 0-1 16,8-4 0-16,3-1-2 0,1-4 3 16,6-5 2-16,-2-1-2 0,3-4 4 15,1 0-7-15,0-4-5 0,-6-2-6 0,2-3-8 0,-6-1-8 16,-5 1-12-16,-2-1-12 0,-7-2-28 16,-2 0-35-16,-6-3-44 0,-1-1-91 0,-5 3-286 15,-1 5-1174-15</inkml:trace>
  <inkml:trace contextRef="#ctx0" brushRef="#br0" timeOffset="1.14702E6">22322 7793 2636 0,'0'0'124'16,"0"0"-33"-16,0 0-24 0,0 0 19 15,0 0 12-15,0 0-3 0,0 0-19 0,0 0-17 16,0 0-13-16,142-19-6 0,-91 10-9 0,7 2-5 15,0-2-1-15,4-1-1 0,-4-1 4 0,1 0-2 16,-7-2 0-16,-3-1-2 16,-7 0-2-16,-4-1 0 0,-9 0 3 0,-6 1 5 0,-2 1 3 15,-9 2-1-15,-1 2 2 0,-4 2 0 16,-6 3 3-16,0 1-1 0,-1 2-5 0,0 1-9 16,0 0-9-16,0 0-7 0,0 0-5 0,0 0-4 0,-1 4-5 15,0 4 1-15,-3 5 0 16,-2 5 2-16,1 1 6 0,0 4-1 0,2 1 2 0,-2 2-2 15,3-1-1-15,2 0 2 0,0-1-2 0,0 1 5 16,0-1-4-16,0-1 0 0,5-2 0 16,-2-4-3-16,-1-1 4 0,3-3 0 0,-3-2 0 15,1-2 1-15,-3-4-2 0,0-2 2 0,0-2-1 16,0-1 5-16,0 0 2 0,0 0 2 16,0 0 4-16,0-4-3 0,0-2 1 0,0-6-3 0,-3-1-4 15,1-2 1-15,-3-3-6 0,3-3 0 16,0-4 0-16,-3-1 2 0,4-2-2 0,-1 1 0 15,2-4-2-15,0-1-2 0,0-3 4 0,4-3 0 16,4 0 0-16,2-1 0 0,2 0-4 16,3 2-1-16,-1 2-2 0,4 3 3 0,-3 3-4 15,3 7 1-15,-1 4-1 0,-2 4-6 16,2 3 5-16,1 2-1 0,-3 2 3 0,4 3 2 0,-2 2-5 16,-2 2 0-16,0 0 0 0,-1 0 0 0,-4 6 0 15,1 3-3-15,-1 3 1 0,0 1-5 16,-3 2 5-16,-2 3 3 0,0 1 0 0,-4 1 3 15,-1 1-3-15,0-1 3 0,-8 1-1 0,-1 0 2 16,-1-1 2-16,-3 1-2 0,-4 0 5 0,-3-1-3 16,-1 0 2-16,-2-2 1 0,-4 0-1 15,2-2 5-15,-2-1-3 0,4-2-1 0,2-1 2 16,2 0-3-16,6-3 3 0,1 0-2 0,4 0 3 16,1-2-4-16,5 0 4 0,2-1 5 15,0-1 2-15,0 2 11 0,3 2-6 0,6 0 4 16,3 1 0-16,4 3-3 0,4 0 7 0,2 1-4 15,5 0-2-15,0-1-2 0,3 2-3 0,4-2 1 16,-2 0 2-16,1 1 4 0,1-1-5 0,3-1-4 16,0 1-3-16,-1-2-5 0,1 1-2 0,-2-2 0 15,1 0 0-15,-4-2 0 0,-3 0 0 16,-6-2 0-16,-2 0 0 0,-3-1 0 16,-6-1 0-16,-4 0 0 0,-2-2 0 0,-2-1 0 0,-3 1 0 15,-1-1 0-15,0-1 0 0,0 0-34 16,-1 0-6-16,-6 0-11 0,2 2-22 0,-4-1-30 15,-7 2-72-15,0-3-134 0,0 0-955 0,6 0-512 16</inkml:trace>
  <inkml:trace contextRef="#ctx0" brushRef="#br0" timeOffset="1.15694E6">24724 7483 1949 0,'0'0'150'0,"0"0"-27"0,0 0 10 16,0 0 18-16,0 0 5 0,0 0-24 0,0 0-36 15,0 0-25-15,15-122-19 0,-5 106-11 0,1-2-15 16,2 1-2-16,3 2-2 0,1 0-5 0,0 2 4 16,5 2-7-16,0 2-4 0,1 0-4 15,0 2-1-15,-1 1-2 0,0 2-1 0,2 1 0 16,-3 3-8-16,-3 0-1 0,-3 0-2 0,-4 0-5 15,-1 4-2-15,-2 0-7 0,-4 2-11 16,-1 0-9-16,-1-1-11 0,-2 4-13 0,0-2-11 0,0 1-21 16,-1 2-40-16,-5-1-54 0,2 1-102 15,-4 0-156-15,-2-1-194 0,1-2-112 16,5-3 481-16</inkml:trace>
  <inkml:trace contextRef="#ctx0" brushRef="#br0" timeOffset="1.1572E6">24933 7365 0 0,'0'0'0'0,"0"0"84"16,0 0 472-16,0 0-18 0,0 0-71 0,0 0-106 15,0 0-97-15,0 0-71 0,0 0-47 16,0 0-30-16,0 0-23 0,0 0-21 0,0 0-9 0,0 0-14 16,-2-1-10-16,2 1-9 0,1 1-10 15,0 4 1-15,1 0 2 0,3 1 4 16,-1 4 3-16,3 3-2 0,-1 4-2 0,1 1-3 0,2 2 1 16,0 3-6-16,-2 1-5 0,1 1-3 15,-1 1-7-15,0 1 0 0,-1-1 2 16,2 0-3-16,-2 1 0 0,-2-4 0 0,3 2 0 0,-4-4 0 15,3 1 2-15,-1-2-1 0,-3-2-2 16,1-1 0-16,-1 0-3 0,-2-3-3 0,1-2 1 16,-1 1-5-16,0-4-5 0,0-1-12 15,0 0-20-15,0-1-32 0,-2-1-48 0,-1-2-72 0,0-2-115 16,-1 0-270-16,3-1-883 0</inkml:trace>
  <inkml:trace contextRef="#ctx0" brushRef="#br0" timeOffset="1.15749E6">24639 7939 2230 0,'0'0'258'16,"0"0"-130"-16,0 0-48 0,0 0 24 0,0 0 18 15,0 0 8-15,0 0-26 0,0 0-30 16,0 0-20-16,0 0-17 0,0 0-13 0,0 0-5 15,0 0 0-15,81-13 0 0,-50 9 1 0,7 0-1 16,1-1-2-16,4-1-3 0,-1 2 1 16,4-2-3-16,0 1 0 0,-3-1-4 0,1 1-3 15,-6 1-4-15,-1 1-3 0,-6-1-1 0,-1 1-4 16,-4 2-7-16,-5 0-10 0,-5 1-9 0,-2-1-16 16,-3 0-20-16,-4 1-28 0,-1-2-54 0,-2 2-80 15,-2 0-138-15,-2 0-365 0,0 0-832 0</inkml:trace>
  <inkml:trace contextRef="#ctx0" brushRef="#br0" timeOffset="1.15814E6">25458 7313 2532 0,'0'0'82'0,"0"0"3"0,0 0 34 15,0 0 20-15,0 0 10 0,0 0-34 0,0 0-44 16,0 0-28-16,0 0-25 0,0 0-18 0,0 0-11 16,0 0-5-16,0 0 4 0,-30-10 3 15,30 29 9-15,-1 2 0 0,1 4 4 0,0 2-1 16,0 2 1-16,0-1 3 0,0 2-5 0,0-1 2 16,0 1-2-16,3 0-1 0,-1 1 2 15,1-3 0-15,0-2 1 0,-1-3-3 0,1-1 1 0,-1-5 0 16,1-3 2-16,-1-1 3 0,-1-4-5 0,1-2 0 15,-2-2 0-15,2-1 0 0,-2-3 7 16,0-1 4-16,2 0 9 0,-2 0 6 16,0 0 14-16,0 0 9 0,0 0 5 0,0-5-2 15,0-3-19-15,0-4-15 0,0-3-14 0,0-3-6 16,0-2 5-16,0-3-2 0,0-1 2 0,0-3-3 16,0-2 0-16,-2-3 3 0,-2 1-2 0,3-1 5 15,-1 1-7-15,-1 3 0 0,1 1-2 16,0 6-1-16,1 4 5 0,-1 8-3 0,1 3 2 15,-1 3-6-15,2 3-1 0,0 0-3 16,0 0-6-16,0 0-9 0,0 0-13 0,0 3 0 0,0 4 6 16,3 6 10-16,2 2 16 0,1 4 3 0,3 1 0 15,-2 1-1-15,2-1 2 0,1 0 0 16,1-1 0-16,2 2 6 0,1-1-6 0,0 0 1 16,5 0 0-16,-1-1-2 0,3-1 5 0,1-1 3 15,-2-3 1-15,2-4 0 0,-2-1 1 16,-3-3 2-16,2-2 1 0,-5-3 7 0,1-1-4 15,-3 0 0-15,0 0 0 0,-2-4-5 0,1-2 7 16,0-2 0-16,-3 0-1 0,1-4-1 0,0-3-1 16,-1 0-2-16,-4-2 1 0,-1-3 5 15,0-2-11-15,-3-1-3 0,0-1-2 0,0-1-10 0,-3-2 8 16,-1 0-1-16,-2 1-4 0,-2 1-1 16,1 2-5-16,-1 3-2 0,2 4-4 0,0 4 4 15,-1 4-13-15,4 2-6 0,1 3-10 16,1 2-25-16,1 1-17 0,0 0-37 0,0 3-33 15,1 4-46-15,4 3-64 0,-3-2-211 0,3-3-823 16</inkml:trace>
  <inkml:trace contextRef="#ctx0" brushRef="#br0" timeOffset="1.15889E6">26174 7379 1669 0,'0'0'258'16,"0"0"-105"-16,0 0 5 0,0 0 21 15,0 0 0-15,0 0-24 0,118-93-34 0,-109 81-13 16,-3 0-12-16,0 1-9 0,-2 0-7 0,-3 0-11 16,-1 2-8-16,0 0-8 0,0 0-4 15,0 2-11-15,-1 0-4 0,-3 2-4 0,2 0-10 16,-1 1 3-16,1 1-2 0,2 0-5 0,-3 2 1 16,2 0-8-16,0-1-1 0,-2 2-4 0,2-1 0 15,0-1-1-15,1 2-3 16,-2 0-1-16,1-1-4 0,-1 1 4 0,-1 0 2 0,2 0-1 15,0-1 6-15,-3 1-8 0,3 0 2 0,0 0 0 16,-1 0 2-16,1 0-2 0,1 0-2 16,-1 0-2-16,1 0-3 0,-3 5 4 0,-2 2 1 15,0 5 1-15,-2 1 5 0,-2 3-4 0,3 3 1 16,0 2-2-16,-1 1-2 0,2 0 2 0,1 4 1 16,0 0 2-16,1 3-4 0,1 2 4 0,1-3 1 15,1 1-2-15,0-1 7 0,0-1-7 0,1-1 1 16,1-2 0-16,1 1-1 0,-1-4 2 15,1-2-1-15,-1-4-1 0,-1-1-2 0,2-4 3 16,-2-2 1-16,0-2 0 0,1-3 3 0,-2-1-6 16,0 0 2-16,1-2 1 0,-1 0 2 0,0 0 10 15,1 0 5-15,-1 0 8 0,0 0 2 0,0 0 5 16,0-5-3-16,0-2-7 0,0-5-9 16,-4-3-12-16,-1-5-6 0,2-5-1 0,-2-2 0 15,-3-3 3-15,1 0-2 0,-3-4 0 16,1-2-4-16,-1 0 3 0,0-2 2 0,1 4 2 15,1 1 2-15,2 3-2 0,-2 3 0 0,2 3-1 16,3 1 1-16,0 5-1 0,0 2-2 0,2 4 1 16,-1 1-4-16,2 4 3 0,0 1 0 0,0 3-2 15,0 2 5-15,0 0-11 0,0 1-3 0,2 0 0 16,-1 0-2-16,2 0 4 0,2 0 1 16,1 0 2-16,4 0 0 0,3 1 5 0,5 4 0 15,2 3 0-15,2 2 4 0,2 4-4 0,3 2 0 16,1 4 0-16,0 3-6 0,2 2 7 0,3 2-1 15,-1 5 1-15,1 0 2 0,-1 2 0 16,-1 2 0-16,-5-1 2 0,-2-2 2 0,-4-2-5 16,-5-2-1-16,-5-3-4 0,-4 0-3 0,-6-2 8 15,0-4-3-15,-4-1 2 0,-6-3-1 16,-7 0 0-16,-3-2 1 0,-4-1 2 0,-6-3 3 16,-5-1-4-16,-3-3-2 0,-1-1 0 0,-1-2-2 15,0-1 0-15,2-2-1 0,1 0-6 0,3 0-7 16,4 0-10-16,5-4-13 0,7-2-27 15,5-2-40-15,6 0-81 0,5-3-133 0,2 0-458 16,0 4-901-16</inkml:trace>
  <inkml:trace contextRef="#ctx0" brushRef="#br0" timeOffset="1.15911E6">26713 7214 2733 0,'0'0'134'0,"0"0"-91"15,0 0-42-15,0 0 25 0,0 0 31 16,0 0 32-16,0 0 6 0,0 0-14 0,0 0-18 16,40 122-17-16,-30-93-17 0,0 3-4 0,2 0-4 15,-2-2-5-15,1 0-1 0,-1-3-8 0,-1 0-3 16,-2-2-1-16,0-2-3 0,-3-1-2 16,-2-4-8-16,-1-3-9 0,-1-2-13 0,0-2-21 15,-3-3-35-15,-4-1-69 0,1-1-133 0,0-4-509 16,1 0-852-16</inkml:trace>
  <inkml:trace contextRef="#ctx0" brushRef="#br0" timeOffset="1.15928E6">26773 6968 2263 0,'0'0'13'0,"0"0"-21"0,0 0-27 16,0 0-24-16,0 0-19 0,0 0-11 0,0 0 9 15,0 0-11-15,0 0-39 0,130 9-208 0,-107 2-460 16,-6-4 228-16</inkml:trace>
  <inkml:trace contextRef="#ctx0" brushRef="#br0" timeOffset="1.15961E6">27286 7166 2368 0,'0'0'175'0,"0"0"-30"0,0 0-6 0,0 0 27 15,0 0-6-15,0 0-27 0,0 0-29 16,0 0-23-16,0 0-13 0,0 0-14 0,0 0-12 16,0 0-15-16,0 0-14 0,0 0-10 0,-2-68-5 15,-5 76 1-15,-7 1 1 0,-3 7 3 0,-7 4-3 16,1 3 2-16,-4 2-1 0,5 1 0 0,-2 3 0 16,3 2 1-16,1 0 0 0,4 1 2 15,5 0-2-15,1 1 1 0,2-1-3 0,6-2 3 16,1-1 0-16,1 2-2 0,1-4 3 0,8 1 2 15,2-3 0-15,1-2 1 0,7-2 2 0,-2-4 1 16,6-1-3-16,0-1 5 0,2-4-3 0,2-2 0 16,0-5 1-16,3 0-9 0,0-4 1 15,0 0-4-15,1-2-2 0,-1-3 2 0,-2-3-4 16,0-1-5-16,-4-3-5 0,-2 1-10 16,-1-3-20-16,-4-1-29 0,-3-3-34 0,-3 1-38 15,-1-1-61-15,-2-3-135 0,-5 6-608 0,0 4-702 0</inkml:trace>
  <inkml:trace contextRef="#ctx0" brushRef="#br0" timeOffset="1.16036E6">27461 7476 0 0,'0'0'0'0,"0"0"0"16,0 0 0-16,112-130 0 0,-79 93 240 0,0 0 164 16,1 3 9-16,-4 0-24 0,-4 4-76 15,-1 5-77-15,-5 4-47 0,-5 5-32 0,-4 6-7 16,-3 1-8-16,-6 5-12 0,0 1-18 0,-2 3-25 15,0 0-27-15,0 0-32 0,0 0-30 0,-1 4-12 16,0 3 1-16,-4 5 7 0,-1 5 15 16,-4 4 8-16,1 2 0 0,0 3 0 0,-1 2 1 0,0 2-3 15,2 1 1-15,0 1 2 0,1 2-3 16,-1-3 4-16,3 1 2 0,0-5-3 16,2-1 1-16,-4-4-2 0,5-3-2 0,0-3 1 15,-1-4 3-15,0-1-2 0,2-4 0 0,1-3-2 16,0-1-4-16,0-2 9 0,0-1 7 0,0 0 5 15,0 0 11-15,0 0 1 0,0 0 3 0,0 0 4 16,0 0 5-16,1-5-9 0,3-2-10 0,0-5-13 16,3-4-22-16,-1-3 2 0,3-1-2 15,1-2 0-15,1-3 7 0,-1-1-5 0,2-3-2 16,-1 1 1-16,0 0-1 0,-1 3-1 0,-1 3 2 16,-3 2 0-16,2 3-6 0,-2 4 3 15,0 3 2-15,-4 3-4 0,1 4 5 0,-3 2-5 16,1 0-5-16,-1 1-2 0,0 0-7 0,0 0-7 15,0 5 2-15,3 5 4 0,-1 4 3 0,2 4 11 16,1 3 1-16,0 1-1 0,2 3 7 0,1 1-5 16,1 1 1-16,2 1 1 0,0-1-5 15,0-2 4-15,3-1-1 0,1 1 1 0,1 1-6 0,-1-1 5 16,1 0-2-16,-1 0-6 0,0-2 0 16,-2-3-16-16,0-2-17 0,-4-2-19 0,-2-2-29 15,-2-3-50-15,-2-2-95 0,-2-2-186 16,-1-4-1039-16</inkml:trace>
  <inkml:trace contextRef="#ctx0" brushRef="#br0" timeOffset="1.1606E6">27495 7477 2711 0,'0'0'76'0,"0"0"-22"0,0 0 14 16,0 0 35-16,0 0 11 0,0 0-7 15,0 0-48-15,0 0-39 0,0 0-20 0,0 0-2 16,0 0 0-16,0 0-1 0,131-106 7 16,-80 99-5-16,2 1 1 0,6 1 1 0,2 1-7 15,1 0 2-15,2 0-5 0,-3 2-10 0,-4 1-11 16,-3-1-20-16,-5 2-31 0,-8-1-39 0,-6 0-58 16,-6-1-104-16,-7-1-221 0,-8 2-316 15,-6-1-389-15</inkml:trace>
  <inkml:trace contextRef="#ctx0" brushRef="#br0" timeOffset="1.16091E6">28278 7231 261 0,'0'0'670'16,"0"0"-139"-16,0 0-107 0,0 0-96 0,0 0-78 16,0 0-44-16,0 0-35 0,0 0-28 0,0 0-19 15,0 0-15-15,0 0-21 0,0 0-12 16,0 0-13-16,0 0-12 0,-20-70 0 0,22 68-5 16,3 0-1-16,-2-1-3 0,2 1-6 0,-1 1-5 15,1 1-5-15,1 0 1 0,-2 0-9 16,2 0-3-16,3 0-2 0,0 2-9 0,2 5 5 15,0 3 2-15,5 1-3 0,0 4 3 0,4 3 0 16,-1 4-1-16,3 4 2 0,0 1 3 0,0 2-4 16,-4 2-2-16,0 0 2 0,-3 0-7 15,-1-1 2-15,-3 0 1 0,-2-1-3 0,-1 0 2 16,-2 0-2-16,0 1-1 0,-3-2-4 0,0-3 2 16,-2-2-1-16,1-3 1 0,-2-1 1 15,0-3-7-15,0-2 2 0,-3-1-1 0,0-1-3 16,2-1 1-16,0-2-5 0,1-1-8 0,0 1-9 15,0-3-12-15,1-3-15 0,0 1-23 16,3-3-31-16,1-1-51 0,1 0-85 0,-2-2-300 0,-2-1-1192 0</inkml:trace>
  <inkml:trace contextRef="#ctx0" brushRef="#br0" timeOffset="1.16116E6">28298 6709 2101 0,'0'0'268'0,"0"0"-108"16,0 0-46-16,0 0-41 0,0 0-33 15,0 0-36-15,0 0-22 0,0 0-19 0,0 0-28 16,0 0-47-16,121-20-81 0,-110 24-342 0,-4 0-963 16</inkml:trace>
  <inkml:trace contextRef="#ctx0" brushRef="#br0" timeOffset="1.16149E6">27932 7224 3100 0,'0'0'78'0,"0"0"-4"16,0 0 23-16,0 0 17 0,0 0-1 0,0 0-32 15,0 0-36-15,0 0-24 0,0 0-13 16,0 0-4-16,0 0-1 0,132-65 1 0,-86 57-1 15,5 2-3-15,6-3 1 0,4 1 2 0,4-2 0 16,0 3 1-16,1-1 0 0,-8 1-4 0,-1 0 1 16,-9 2 1-16,-7 0 0 0,-6 1-3 15,-9 1-2-15,-7 2-5 0,-8-2-2 0,-5 2-5 0,-1 0-7 16,-3 0-14-16,-2 1-21 0,0 0-24 16,0 0-29-16,0 0-42 0,-4 0-28 0,1 0-44 15,1 3-105-15,0 1-280 0,0-2-896 16</inkml:trace>
  <inkml:trace contextRef="#ctx0" brushRef="#br0" timeOffset="1.16169E6">28824 7090 1482 0,'0'0'408'0,"0"0"-102"15,0 0-46-15,0 0-4 0,0 0-41 0,0 0-50 16,0 0-51-16,0 0-44 0,0 0-30 16,0 0-22-16,0 0-12 0,0 0 3 0,0 0 12 15,0 0 8-15,25 39 8 0,-18-16-3 0,-2 5-7 16,1 1-6-16,2 4-5 0,-4-1-2 15,4 2-6-15,-3-1-3 0,1 0-2 0,3 0-2 16,-3 0 1-16,0-2-3 0,2 0-1 0,0-1-6 16,-4-1-9-16,4-1-8 0,-5-3-20 0,3-3-32 15,-4-2-61-15,0-5-133 0,-2-4-355 16,2-4-1063-16</inkml:trace>
  <inkml:trace contextRef="#ctx0" brushRef="#br0" timeOffset="1.16188E6">28987 6878 2638 0,'0'0'-2'0,"0"0"-4"16,0 0 14-16,0 0 10 0,0 0-23 0,0 0-36 15,0 0-20-15,0 0-7 0,0 0 6 16,0 0-4-16,0 0-30 0,0 0-70 0,121 57-201 0,-96-41-409 15,-6-6-172-15</inkml:trace>
  <inkml:trace contextRef="#ctx0" brushRef="#br0" timeOffset="1.16225E6">29659 7139 2063 0,'0'0'144'0,"0"0"-31"0,0 0 13 15,0 0 34-15,0 0 5 0,0 0-29 0,0 0-42 16,0 0-28-16,0 0-14 0,0 0-9 0,-131-93-13 15,110 93-8-15,-3 0-11 0,-3 8-2 16,-1 3-3-16,-3 4-1 0,-2 3 3 0,1 6-5 16,-4 3 0-16,3 3-1 0,2 3-2 0,0 1 1 15,3-1 0-15,7 1 0 0,2-1-2 0,7-1 0 16,2 0 1-16,8-1-2 0,2-1 4 16,3-2-3-16,10 0 1 0,2-3 3 0,3-2-3 15,0-1 8-15,3-5 1 0,2-4 3 0,0-4 3 16,-1-4-1-16,5-2 4 0,-3-3-1 0,4 0 3 15,-2-6-3-15,-1-2-1 0,-1-3 4 16,0-2-3-16,-4-3 11 0,-3-3-1 0,-1-1 2 16,-4-2-3-16,-2-4-5 0,0-1-3 0,-3-3-6 15,-4-2-2-15,0-4-6 0,-3-1-6 0,0 0-3 16,0 0-6-16,-4 5 0 0,-4 3-3 0,3 4-6 16,-3 5-4-16,1 5-9 0,2 2-12 15,-1 5-11-15,3 1-24 0,-3 4-44 0,3 2-69 0,2 1-99 16,0 1-233-16,0 2-512 15,1 1-113-15</inkml:trace>
  <inkml:trace contextRef="#ctx0" brushRef="#br0" timeOffset="1.16284E6">29712 7132 2155 0,'0'0'302'0,"0"0"-104"16,0 0-23-16,0 0 17 0,0 0-15 0,0 0-30 15,0 0-44-15,0 0-34 0,0 0-24 16,0 0-25-16,0 0-11 0,0 0-8 0,0 0-3 15,0 0 2-15,31-10 3 0,-31 30 3 0,0 5-6 16,0 4 7-16,0 2-3 0,-1 3-1 16,1 0 5-16,-1 0-10 0,1 1 2 0,0 0 0 15,0-2 2-15,2-3-1 0,3-2 0 0,-3-4-1 16,-1-3-3-16,1-4 5 0,0-4-1 16,0-3 2-16,-2-2 1 0,1-5-4 0,-1 0 2 0,0-2 4 15,0-1 7-15,0 0 12 0,0 0 9 16,0 0 10-16,0-2 4 0,0-4-5 0,0-5-11 15,0-3-11-15,0-3-10 0,0-3-8 16,0-3 0-16,0 1 0 0,1-2 1 0,1-3-1 0,0-2 0 16,6-3-1-16,-2 1-1 0,-1-1 1 15,2 0 3-15,-1 4 1 0,1 2 1 0,-3 7-4 16,0 4-1-16,-2 6 0 0,-1 3-4 0,0 4 2 16,-1 2-2-16,0 0-6 0,2 0-8 15,-2 0-1-15,0 1-8 0,2 5 0 0,0 4 12 16,1 6 0-16,6 3 10 0,0 5 2 0,1 0-1 15,2-1 1-15,5 4-1 0,-2-2 2 0,3-1-4 16,3 2 5-16,1-1 1 0,5-2 0 0,-3 0 4 16,5-1-4-16,1-3 1 0,0-2 2 15,0-3 1-15,-2-4 2 0,-4-1 1 0,-2-5 1 16,-2-2 1-16,-1-2 2 0,-3 0 2 0,-2-3 2 16,1-3 1-16,-2-2 0 0,-2-1 2 15,0-4-2-15,-1-2 2 0,-1-2-3 0,-1-4-5 16,-2-2-2-16,0-4-5 0,-3-6 4 0,3 0-3 15,-4-4-2-15,0-2-1 0,-2-1-3 0,0-3 0 16,0 1 0-16,0 1-4 0,-3 1 2 16,-4 5-2-16,-1 3-1 0,0 5-4 0,-2 4-5 0,-3 2-3 15,1 4-5-15,-1 1-1 0,-3 4-10 16,4 1-13-16,-1 4-18 0,1 5-34 0,-1 0-54 16,2 2-93-16,5 0-227 0,0 3-1289 0</inkml:trace>
  <inkml:trace contextRef="#ctx0" brushRef="#br0" timeOffset="1.21002E6">18805 9054 502 0,'0'0'635'0,"0"0"-356"0,0 0-75 16,0 0 0-16,0 0 22 0,0 0 3 15,0 0-32-15,0 0-44 0,0 0-36 0,0 0-27 16,0 0-21-16,0 0-16 0,16-103-7 0,-20 100-11 16,0-1-2-16,-1 2-3 0,1 2-9 0,-4-2-7 15,0 2-8-15,0 0-7 0,-5 0-2 0,0 3 0 16,0 4 1-16,-3 3 2 0,-2 1 0 15,1 1 0-15,-2 4 0 0,2 1 3 0,-1 2 1 16,3 0 1-16,-1 2-1 0,2-2-1 0,2 2 0 16,3-3 0-16,3-1 1 0,3-2 0 15,3-1-1-15,0 0 2 0,3 1-2 0,4-1 5 0,3 0-1 16,4 0 6-16,0 0-1 0,3-2-2 16,1 1 2-16,3 1-1 0,4 0 4 0,2-2-2 15,3 1 1-15,1 0-7 0,3-1 2 16,-1 0 0-16,-1-1 1 0,-1 0 2 0,-3 0-5 0,-1-1-1 15,-5 1-2-15,-1-1-3 0,-5-1 2 16,-2 0 0-16,-5-1-1 0,-1-1-2 16,-4 0 0-16,-1-1 2 0,-3 0 2 0,0-1 6 15,0 2 1-15,-7 1 1 0,-4 2 2 0,0-1-4 16,-5 1 1-16,-3 2 0 0,-4-2-1 0,-4 0-5 16,-3 0 1-16,-1-2-5 0,-2-2-2 0,-2 0 3 15,-1-2-11-15,-1-1-5 0,3 1-8 16,-1-3-10-16,5-1-9 0,4 0-12 0,4-5-22 15,2-1-44-15,6-4-89 0,4 1-207 0,5 3-840 0</inkml:trace>
  <inkml:trace contextRef="#ctx0" brushRef="#br0" timeOffset="1.21057E6">18613 9014 2329 0,'0'0'109'0,"0"0"-29"16,0 0-45-16,0 0 7 0,0 0 19 0,0 0 10 16,0 0-8-16,0 0-5 0,0 0 2 0,0 0 5 15,0 0 4-15,0 0-4 0,0 0-10 16,0 0-8-16,123 10-4 0,-87-12-4 0,-1-4-6 16,2 0-5-16,-1-2-7 0,-1 0-5 0,-2 0-1 15,-4 0-5-15,-4 0-2 0,-3 1 0 0,-8-2 0 16,-2 3 6-16,-4 0 9 0,-4-2 4 0,-1 0 4 15,-3-1-3-15,0-1-8 0,-4-2-5 16,-2 0-4-16,-5-2-5 0,-1 1-4 0,0-1-3 16,-6 0-2-16,1 1 3 0,-2 0 1 0,-1 1 1 15,0 3-2-15,0 0-1 0,-1 2-1 0,2 2 0 16,0-1 2-16,-2 3 0 0,3 1 0 16,1 1 0-16,2 1-3 0,2 0 3 0,4 0 1 0,2 1 0 15,3 1 1-15,2 0-7 0,0 2 0 16,2-1 0-16,0 3 4 0,0 0 2 15,4 4-2-15,1 1 2 0,3 2-2 0,3 1 3 16,5 3 4-16,1-1-1 0,2 2 2 0,3 1 0 16,1 1-2-16,0 1 1 0,3 1 4 0,-1 1-2 15,1 1 3-15,0 0-2 0,-2 2-1 0,0 1-1 16,-1 1 1-16,-3-1-2 0,-3 1 2 16,-3-3-2-16,-2 0-2 0,-4 1-2 0,-1-1 1 15,-3 1-1-15,-4 1 1 0,0-2 0 0,-1 2-3 16,-6-3 4-16,-4 4-1 0,-2-2 3 15,-5-1-2-15,-1 1-4 0,-4-1-2 0,-1-2-4 0,-1 0 4 16,2-1-9-16,-2-2 0 0,5-2-5 16,-1-2-12-16,3-2-4 0,1-2-19 15,4-1-21-15,2-4-28 0,4-1-47 0,1-3-67 0,2-2-160 16,4-1-509-16,-2 0-738 0</inkml:trace>
  <inkml:trace contextRef="#ctx0" brushRef="#br0" timeOffset="1.21152E6">20301 8967 1882 0,'0'0'150'0,"0"0"-53"16,0 0-21-16,0 0 27 0,0 0 35 16,0 0 23-16,0 0-15 0,0 0-31 0,0 0-26 15,0 0-24-15,0 0-16 0,0 0-9 0,0 0-8 16,0 0-10-16,9-85-7 0,-17 84-4 16,0 1-8-16,-2 0-1 0,-4 0-1 0,2 0-5 15,-7 4 8-15,1 1-3 0,-3 2 2 0,-1 2 0 16,2 0-5-16,-2-2 2 0,1 2 2 0,2 0 1 15,-1-1 0-15,2 0-1 0,5 0 1 16,-1-1-3-16,5-1 3 0,2-2-2 0,3 2-4 0,1-1 2 16,2-1-6-16,1 2 1 0,0 2 1 0,5-1 3 15,3 2 2-15,2 3 2 0,5-2 2 16,1 3-4-16,4 0 4 0,3 1-3 0,1 0-1 16,2 1 1-16,2 0-3 0,1 0 0 0,3-1 0 15,2-1 3-15,-2 0-1 0,-1-1 1 16,0-1 2-16,-2 1-3 0,-3 1 1 0,-4-2 1 15,-3 1-5-15,-4-1 1 0,-5 1-2 0,-1 0-3 16,-7-1 2-16,-2-1 0 0,0 0 0 16,-2-1 3-16,-8 2 1 0,-3 0-3 0,-4-1 4 15,-2 0-3-15,-7 0-1 0,0 0 5 0,-5-2-3 16,-3-1 2-16,-1-3 3 0,-1 1-4 0,1-3 3 16,0 1 0-16,3-3 1 0,3 0-3 15,3 0 1-15,2-2-5 0,3-2-10 0,5-1-4 16,5-1-25-16,3-2-37 0,6-2-66 0,2-3-73 15,10-2-98-15,7-3-218 0,-3 3-339 0,-2 5-49 16</inkml:trace>
  <inkml:trace contextRef="#ctx0" brushRef="#br0" timeOffset="1.21191E6">21074 8885 1375 0,'0'0'250'0,"0"0"-38"0,0 0-36 15,0 0-3-15,0 0-10 0,0 0-25 0,0 0-39 16,0 0-35-16,0 0-14 0,-124-5-4 0,95 15-6 16,1 4-1-16,-1 3-4 0,0 0-6 15,1 2-5-15,-1 3-4 0,-1 1-2 0,4 1-8 16,1 3-2-16,3-1 1 0,4 1-6 0,4 0 5 16,1 0-1-16,4-2-5 0,2 0 1 15,6-4 0-15,1 1 0 0,0-3 3 0,8 1 3 16,2-2-6-16,4-3 2 0,3 0 2 0,3-3-4 15,2-1 11-15,2-5 4 0,5-1 1 0,1-3 1 16,1-2-5-16,0 0 2 0,1-8-1 16,1 0 0-16,-2-6 2 0,-1 0 1 0,-3 0 1 15,-2-4 0-15,-5-1 3 0,-3-2-1 0,-4 0-2 16,-5-2-3-16,-1-1-5 0,-6-4-5 0,-1 0-1 16,0-3-3-16,-6 0-5 0,-4 0-3 0,-3 3-5 15,1 2-1-15,-6 5-1 0,2 1-2 0,-2 5-6 16,-2 1-6-16,3 5-8 0,3 1-6 15,-2 2-5-15,4 4-13 0,2 1-16 16,4 1-44-16,2 0-74 0,3 6-102 0,1 1-136 0,0-2-202 16,0 0-425-16</inkml:trace>
  <inkml:trace contextRef="#ctx0" brushRef="#br0" timeOffset="1.21348E6">21247 8899 1378 0,'0'0'344'0,"0"0"-85"15,0 0-53-15,0 0-6 0,0 0-15 0,0 0-32 16,0 0-39-16,118-89-20 0,-116 87-3 16,-2 1-7-16,0 1-10 0,0 0-23 0,0 0-22 15,0 1-21-15,0 3-7 0,-1 5-1 0,-3 5 0 16,-2 5 4-16,-1 3 0 0,2 4-2 0,-3 1 3 16,-2 4 1-16,2-2-1 0,3 3-2 0,-2 0-2 15,1 0-2-15,1-1 1 0,2-1 1 16,3-2 1-16,0-2 1 0,0-2-4 0,3-2 0 0,5-1 1 15,-1-1-1-15,3-2 6 0,4-3-4 16,-2-2 0-16,3 0 1 0,1-3 0 0,0-3 5 16,1-4 5-16,2-1 3 0,0-2 1 15,2-2 1-15,1-4 5 0,3-7-1 0,-3 1 5 16,0-4-3-16,-1-2-4 0,-1-2-1 0,-1-1-6 16,-6-3 3-16,0-1-2 0,-3-1 0 0,-3-3-4 15,0-1-2-15,-5-2-2 0,-2 1-2 16,0 1 0-16,0 1-3 0,-5 6-2 0,-1 0-1 15,-1 5-4-15,3 2 1 0,-2 5-5 0,3 0-4 16,1 5-8-16,1 2-9 0,-1 1-10 0,2 2-26 16,0 1-28-16,0 0-20 0,3 4-12 15,1 4-1-15,4 3-3 0,1 0-34 0,1 2-64 16,0 1-80-16,1 0-80 0,0 0-14 0,1-2 46 0,4 2 47 16,-3-2 56-16,5-2 61 0,-4 1 38 15,4-5 150-15,-3 1 6 0,1-3 0 0,-4-2 10 16,2-2 137-16,-2 0 75 0,-2 0 53 0,0-5 31 15,-2-1 12-15,-1 0-19 0,1-2-18 16,2 0-30-16,-2-1-32 0,-1-1-26 0,-1-1-21 16,4 0-21-16,-5 0-17 0,1-1-17 0,0 2-21 15,-3 0-14-15,1 0-15 0,-1 3-4 0,-1 0-5 16,-2 3-9-16,1 0-9 0,-1 2-12 16,0 1-1-16,0 1-6 0,0 0-6 0,0 0-6 15,0 0-14-15,0 1-6 0,-3 5-1 16,0 3 3-16,-1 5 4 0,-2 6 4 0,1 2 1 15,-2 2-5-15,3 2 5 0,-4 0 2 0,5 2 1 16,-2 0 2-16,3-2-6 0,1-2-1 0,-1 0 1 16,1-5 3-16,-1-1 1 0,2 0-2 0,0-3-1 15,0-2-5-15,0-3 3 0,0-2 4 0,2-1 2 16,-1-3 3-16,0-2-4 0,0 0 3 16,0-2 2-16,-1 0 8 0,0 0 7 0,1 0 2 15,0-5 0-15,3-5-8 0,-1-2-2 0,0-3-2 16,4-4-3-16,-4-1-1 0,4-3-5 0,-4-2-2 15,2-1-1-15,-2-5 0 0,1 1 2 0,1-3-2 16,-3 0 1-16,2-1-4 0,0 2 2 16,-2 2 3-16,-1 4-2 0,2 5 8 15,-1 5-8-15,-1 4-2 0,-1 7 2 0,1 1-8 0,-1 3 4 16,0 1-6-16,0 0-5 0,0 4-7 0,1 2 4 16,0 6 10-16,1 4 7 0,5 5 8 15,-4 3-8-15,5 2-3 0,0 2-1 0,3 1 2 16,0 0 4-16,0-1-2 0,6 0 0 0,-3-2-4 15,4-2 3-15,0-3 2 0,0-1-1 16,1-3 8-16,4 0-8 0,0-3 2 0,0-2-1 16,0-3 0-16,0-2 5 0,-2-3-1 0,-1-2 2 15,-6-2-2-15,3 0 1 0,-5-1 4 16,-1-4 0-16,0-2 5 0,-2-1-5 0,0-3-2 0,0 0-1 16,-4-3-2-16,2-2 5 0,-5-2-4 15,0-4 2-15,1-4-8 0,-3-1 0 0,0-4 2 16,0-1 0-16,-4-2 4 0,2 2-5 15,1 0-1-15,0 2-2 0,1 1-5 0,0 4 9 16,0 0-2-16,2 4 0 0,1 3-2 0,4 2-1 16,1 2-1-16,-4 3 1 0,3 3 4 15,-4 1-5-15,3 2 0 0,-3 2-1 0,3 1-2 16,-2-1 5-16,-2 2 0 0,2 0 2 0,-1 0-4 16,-2 0 4-16,0 1 2 0,0-2-1 0,-1 2 9 15,1 0-8-15,-1 0-2 0,0 0 1 16,0 0-7-16,0 0 11 0,0 0-3 0,0 0 2 0,0 0-1 15,0 0-3-15,0 0 2 0,0 2-1 16,3 2 6-16,0 2-6 0,-1 3-2 0,6 4 2 16,-2 1-2-16,0 2 6 0,0 6 1 0,-2 2-1 15,4 1-1-15,-5 3-2 0,3 0 3 0,-3 1-1 16,0 1 4-16,1 1-4 0,-1 2-2 16,-2-2 0-16,1 1-7 0,2-1 10 0,-2-2 0 15,0-3-2-15,-2-2 4 0,1-2-6 0,-1-2 2 16,1-2-1-16,-1-3 2 0,0-1-1 15,0 0-4-15,0-5 1 0,0-2-1 0,0-2 3 0,0-3 2 16,0-1 4-16,0-1-6 0,0 0 3 16,0 0 5-16,0 0 1 0,2 0 12 0,-2-2-2 15,2-5-6-15,-1-5-2 0,0-5-9 16,0-2 0-16,0-4-1 0,-1-3-1 0,0-3 3 16,0-4-6-16,0-3 1 0,0-1-2 0,0-4 3 15,0 1-1-15,0-3-3 0,0 2 1 0,6-1-3 16,-2 1 1-16,5 1 6 0,-1 4-1 15,1 3-1-15,-3 4-1 0,4 5-3 0,-1 4 0 0,-2 4 6 16,-2 5-4-16,3 2 1 0,-2 2-4 16,-2 3-9-16,-1 0 10 0,4 2 2 0,0 1 2 15,-3 0 6-15,5 1-10 0,0 1 1 0,3 6 0 16,0 2 1-16,7 5 2 0,-1 3-2 0,4 3 0 16,0 4-6-16,6 2 10 0,1 3 1 15,2 0 1-15,2 5 5 0,4 0-12 0,-2 0-1 16,3 0 2-16,-4 0 2 0,2 1 2 0,-3-2-2 15,-5-1-1-15,-4 1-3 16,-3-5 2-16,-4-1 2 0,-8-5 1 0,-7-3-2 0,-2-1-1 16,-9-2 0-16,-9 0-2 0,-5-2 7 0,-6 0-3 15,-5-2-2-15,-9-1 0 0,-7 0-5 0,-8-1 4 16,-3-2-1-16,-2-2 1 0,-5 0-5 0,4-4-12 16,-2 1-13-16,5-3-28 0,7 0-44 15,3 0-70-15,15-3-160 0,12 0-1467 0</inkml:trace>
  <inkml:trace contextRef="#ctx0" brushRef="#br0" timeOffset="1.22668E6">23834 8295 1288 0,'0'0'69'0,"0"0"1"0,0 0 38 0,0 0 22 16,0 0 28-16,0 0 3 0,0 0-27 15,0 0-34-15,0 0-39 0,0 0-41 0,0 0-44 16,0 0 3-16,92-84 11 0,-94 102 25 0,-3 7 24 16,1 8-2-16,-5 4-3 0,-1 7-11 0,-1 2-2 15,-2 4 5-15,-2-1-3 0,2 3-1 16,-3 0 10-16,0 1-5 0,-1 1 5 0,-3-1 8 16,-1 4-7-16,1-4 0 0,-1-2-6 0,0-2-2 15,1-1 2-15,1-5 0 0,-1 0 0 16,7-6-8-16,-4-2-6 0,6-3-3 0,0-2-2 15,0-4 2-15,2-2-4 0,1-4-4 0,3-2-6 16,-1-4-14-16,5-5-31 0,1-3-55 0,0-3-73 16,0-2-71-16,6-1-109 0,0-5-204 0,2-1-314 15,-5 1 386-15</inkml:trace>
  <inkml:trace contextRef="#ctx0" brushRef="#br0" timeOffset="1.22703E6">24378 8606 1309 0,'0'0'395'0,"0"0"-258"16,0 0-27-16,0 0 14 0,0 0 17 16,0 0 6-16,0 0-18 0,0 0-35 0,0 0-31 15,0 0-25-15,0 0-25 0,0 0-10 16,0 0-11-16,-54-36-1 0,35 49 0 0,-3 4 2 15,1 4 5-15,-7 4-5 0,3 3 4 0,-3 2 1 16,-1 1 1-16,2 3 7 0,0-1-4 0,4 3 1 16,-2-5-1-16,5 2-4 0,6-3 5 0,-2-1 0 15,8-2-2-15,2-1 0 0,4-1-1 0,2-2-1 16,0 0 3-16,6-2 4 0,6-3-2 16,5 0 3-16,3-6 5 0,1-1-2 0,8-4 1 15,1-2 2-15,3-3-2 0,4-2-1 16,3-1-5-16,-1-5-6 0,-2-2-19 0,2-2-20 0,-2-4-48 15,-3-1-56-15,-3-2-75 0,-1-2-158 16,-10 2-248-16,-4 6-617 0</inkml:trace>
  <inkml:trace contextRef="#ctx0" brushRef="#br0" timeOffset="1.22736E6">24801 8658 312 0,'0'0'322'0,"0"0"-71"0,0 0-57 0,0 0-47 15,0 0-22-15,0 0-13 0,0 0-13 16,0 0-8-16,0 0-3 0,0 0-1 0,0 0-7 16,0 0-2-16,-127 119-4 0,105-93-7 0,2 0-6 15,2 1-14-15,2-1-8 0,2 2-6 0,3-3-7 16,3 0 2-16,0-2-4 0,7 0-5 0,1-3 0 16,0-1-1-16,7 1-3 0,1-2 5 15,5-4 3-15,2-1 2 0,4-1 4 0,3-5 2 16,5-1-1-16,-1-4-1 0,1-2 5 0,3 0-3 15,-2-7-1-15,-2-2 0 0,-1-2-4 16,-2-5 1-16,-2-2 3 0,-4-2 2 0,-3-3-3 16,-2 0 0-16,-4-5-9 0,0 0-7 0,-6-4-2 15,-2 0-6-15,0 0-4 0,-1 0-1 0,-8 2-8 16,3 4-4-16,-3 4 0 0,-2 3-12 16,-1 4-9-16,2 5-15 0,1 3-29 0,1 4-29 15,1 2-58-15,2 1-101 0,1 1-131 0,3 2-283 16,1 0-488-16</inkml:trace>
  <inkml:trace contextRef="#ctx0" brushRef="#br0" timeOffset="1.2277E6">25153 8685 1443 0,'0'0'813'16,"0"0"-640"-16,0 0-31 0,0 0-12 0,0 0-10 15,0 0 0-15,0 0-16 0,0 0-23 16,0 0-25-16,0 0-28 0,0 0-21 0,0 0-13 15,0 0 1-15,0 0 1 0,21-32 1 0,-21 51 7 16,0 4 1-16,0 4 0 0,-2 2 6 16,-4 1-3-16,0 1-2 0,0 1-1 0,-3-1-3 15,0-2 4-15,2-1-1 0,1-2 2 0,0-2-2 16,1 0-5-16,1-3 1 0,2-1 1 0,1-2 2 16,1 0-1-16,0-4-1 0,1-1 0 15,5-2-1-15,1-3 8 0,1-1 6 0,1-1 5 16,5-3 7-16,1-1-2 0,4 0-2 0,2-2-2 15,2 0-2-15,4-2-5 0,0-2-4 0,1-1-5 16,2-1-6-16,-2 0 4 0,-2 1 0 0,-2-1-2 16,-1 1-8-16,0-3-18 0,-5 1-29 15,0 1-33-15,-4-1-48 0,0 0-67 0,-4-1-112 16,-3 3-309-16,-1 0-944 0</inkml:trace>
  <inkml:trace contextRef="#ctx0" brushRef="#br0" timeOffset="1.22908E6">25759 8704 1295 0,'0'0'992'15,"0"0"-860"-15,0 0 11 0,0 0 9 0,0 0-8 16,0 0-9-16,0 0-24 0,0 0-31 0,0 0-25 16,0 0-23-16,0 0-22 0,0 0-16 15,0 0-13-15,-25-58-1 0,16 70 5 0,-2 4 8 16,-6 5 6-16,1 4 2 0,-4 0-1 0,3 2-2 15,-1 0 0-15,5 0 1 0,2 0-1 0,2-3 1 16,3 2-3-16,2-1 1 0,3 0 3 0,1-2 0 16,0-3 5-16,5 0-7 0,2-1 0 15,2-3-1-15,2 0-2 0,-1-4 6 0,2 1 3 16,2-8 1-16,-2 0 2 0,1-2 3 0,0-3 5 16,2 0 4-16,-2-6 5 0,4-4-5 0,-4-3-1 15,5-2-1-15,-5-4-6 0,-1-1 3 0,0-1-4 16,-4-2 1-16,-1-2-7 0,-4-3-1 15,0-1 1-15,-1 0-6 0,-1-3 10 0,-1 1-14 16,0 2-3-16,0 3-2 0,-1 3-8 0,-3 1 7 16,1 5-2-16,2 2-1 0,0 3-7 15,0 3-4-15,1 1-7 0,0 3-5 0,0 0-3 16,0 3-13-16,2-1-9 0,-1 1-1 0,6 0 2 16,-1-1 16-16,3 1 14 0,-1 1 14 0,3 0 5 15,1-2 5-15,1 2 6 0,0-2 3 16,1-1 4-16,-1 1 5 0,1-2 6 0,0-1 8 15,0 2 10-15,-1-1 7 0,-1 1 7 0,0-1 4 16,0 1 2-16,1-1-9 0,-2 1-5 16,1 1-7-16,-2 1-1 0,3 0-8 0,-3 1-5 0,-2 1-6 15,1 0-8-15,-1 0 1 0,-2 4-1 16,1 0-1-16,-1 4 0 0,1 0-2 0,-2 4 1 16,0 3 3-16,-1 7 7 0,-2 1 0 0,-1 3 0 15,-1 3 0-15,0 0-6 0,0-1 3 0,-3 1 0 16,-1 1 0-16,-1-2-1 0,0-1-1 15,1-1-2-15,2-3-1 0,-1-2 1 0,3-1-3 16,0-2-2-16,0 0 2 0,0-3-3 0,2-2 5 16,3-2 0-16,-1-2 2 0,4-1 0 15,-1 0 1-15,2-2 3 0,2-2 5 0,2-1 5 16,2-2 3-16,-1-1-2 0,4 0 0 0,1-7-5 16,2-1 2-16,1-3 1 0,2-3-2 0,-3-3-2 15,3-1-3-15,-1-1 2 0,-3-3-3 16,0-2 5-16,-2-2-5 0,-2-5-5 0,-2 2-2 15,-3-2-3-15,-2 1 4 0,-3 2-2 0,0 3 3 16,-4 0-3-16,-1 6-4 0,-1 4-1 0,0 2-3 16,0 4 3-16,-3 1-5 0,0 2-3 15,0 2 0-15,1 2-9 0,1 1 6 0,1 1-1 16,0 0-4-16,0 0 3 0,0 0-16 0,0 0-9 16,0 0-9-16,0 0-12 0,0 0-7 0,3 0 8 15,0 1 9-15,2 1 6 0,2 1 20 0,-1 0 3 16,1-2 9-16,2 1 10 0,-3-2 1 15,2 0 5-15,-2 0 4 0,-1 0 2 0,1-3 7 16,-1 0 0-16,3-2 3 0,-2 2 2 0,0-1 5 16,3-1 6-16,-5 3 0 0,0-1 1 0,-2 2-8 15,-1 1-6-15,-1 0-4 0,0 0-11 16,0 0-1-16,0 0-7 0,0 4-2 16,0 3-3-16,0 2 6 0,1 5 8 0,1 4 5 0,-2 5 8 15,1 1-8-15,-1 0-2 0,0 2-1 0,0-1-5 16,0 1 5-16,0-1-1 0,0-1 2 15,-1 0-5-15,-1-2 2 0,0-3 1 0,2-2-2 16,-3 1 1-16,1-5-2 0,-2 1 0 0,1-2-1 16,1-2 5-16,-3-2 0 0,3-2-2 15,2-2 0-15,-2-2-4 0,1-1 3 0,1-1 3 16,0 0 5-16,0 0 6 0,0 0 5 0,0 0 4 16,0 0 4-16,0-2 1 0,0-5-4 0,0-4-10 15,0-4-8-15,1-3-11 0,2-4 2 16,4-2-1-16,-2-2 1 0,4-5 1 0,1-1-4 0,4-1 0 15,1-3-3-15,4 1 0 0,4-2 1 16,-2-1-2-16,4 1 0 0,1 2-1 0,0 5-3 16,0 4 0-16,2 6 2 0,-2 3-1 0,0 6-3 15,2 3-1-15,-1 3-2 0,-2 3 3 16,0 2 3-16,-2 0-1 0,-3 7 2 0,0 2-6 16,-3 4 3-16,-1 2 1 0,-5 3 1 0,-4 3 7 15,-3 0-6-15,-4 2-1 0,0 1 0 16,-11-2-2-16,-2 0 5 0,-5 1 1 0,-1-2 3 0,-5-1-4 15,-3-2 3-15,-2-1 1 0,-1 0 0 16,-1-2 4-16,0-1-1 0,1 0-3 0,3-2-1 16,1 1 3-16,6-4 0 0,-1 3 1 0,6-1 2 15,1-3-5-15,5 0 2 0,4 0 2 16,1-2 1-16,4 3 1 0,0-1 8 0,4 2 8 16,6 2 7-16,5 2 11 0,6-1-1 0,7 3 0 15,7 1-2-15,5 0-7 0,4 1-3 0,4 0-2 16,1 0-4-16,4 0 1 0,-2-3-2 15,2 2-4-15,1-4-3 0,-3 1-6 0,-1-1 1 0,1-2-2 16,-8 0 1-16,-2-2-4 0,-4-3 1 16,-6 0-1-16,-9-1-2 0,-2-2 0 15,-4 0 0-15,-4-1 0 0,-5-2-13 0,-3 0-16 0,-2 0-19 16,-1 0-34-16,-1 0-46 0,0-1-75 16,-3 0-168-16,2-2-1442 0</inkml:trace>
  <inkml:trace contextRef="#ctx0" brushRef="#br0" timeOffset="1.28357E6">3767 6608 0 0,'0'0'0'0,"0"0"0"0,0 0 39 16,0 0 34-16,0 0 19 0,0 0 30 0,0 0 13 15,0 0-11-15,0 0-35 0,0 0-32 0,0 0-28 16,-37-14-21-16,37 14-19 0,0 0-19 15,2 0-1-15,1 0 19 0,2 0 20 0,1 0 21 16,2 0 6-16,1 0-5 0,4 0 12 16,-2 0 9-16,6 0 22 0,2 0 5 0,2 0 0 15,1 0 0-15,5 0 1 0,3 1 11 0,6-1 1 16,2 0 3-16,5 0-3 0,6 0-12 0,5 0-9 16,5-2 0-16,6-3-10 0,5 2 0 0,6-2-1 15,5 2-16-15,4 2-6 0,6 0-2 16,3 1-4-16,5 0 1 0,4 0 1 0,7 0-3 15,1 0-2-15,4 0-3 0,5-2-5 0,4 0-4 16,4-1 1-16,1 2 3 0,6-3 8 0,1 1 5 16,6-3-3-16,4 0 0 0,-1 1-4 0,-1 1 0 15,3 0-1-15,1 1-2 0,-3-1-3 16,4 1-3-16,1-1 3 0,-2 3 1 0,4-2 0 16,0 0 1-16,1 0-3 0,0 1-3 0,-3 0-1 15,1 1-3-15,0-2 1 0,-5 2-1 0,2-1 3 16,-6 1-2-16,-1-1 2 0,-4 1 2 0,3 0-3 15,-6 0 2-15,2-2-5 0,-2 2-2 16,-3 0 2-16,-4 0-5 0,-2 1 5 0,-6-3 0 16,0 2-1-16,-5-2 0 0,-4 2-2 15,-6 0-1-15,-3 0 1 0,-3-2 2 0,-6 2-4 16,-6-2 0-16,-4 0 0 0,-6 1-5 0,-3-1 3 16,-7 1-1-16,-7 0-2 0,-7-1 3 0,-3 3-3 15,-8 0 2-15,-8-2-2 0,-3 2 2 16,-5-1-4-16,-4 1-1 0,-6-1 0 0,-1 1-3 0,-4-2 6 15,-5 2-1-15,0-1 1 0,-2 1 1 16,-3-1-1-16,0 1-1 0,0 0 0 0,0 0-2 16,0 0-5-16,0 0-8 0,0 0-11 0,-1 0-17 15,-1-1-20-15,1 1-47 0,-2-1-93 0,1 0-243 16,0-1-934-16</inkml:trace>
  <inkml:trace contextRef="#ctx0" brushRef="#br0" timeOffset="1.34126E6">18765 10317 0 0,'0'0'0'0,"0"0"0"15,0 0 0-15,0 0 90 0,0 0 142 0,0 0 33 16,0 0-4-16,0 0-6 0,26-125-16 0,-26 117-28 16,0 2-30-16,0 1-45 0,-5 1-30 15,2 2-32-15,-2 1-24 0,1 1-21 0,-3 0-23 16,1 0-15-16,-1 5-14 0,-3 2-5 0,-1 2 4 15,-1 7 5-15,-4 2 12 0,2 7 5 16,-3-2 4-16,-2 5 0 0,0 1-1 0,1 0 0 16,-1 2 0-16,1-2 3 0,2 2-4 0,1-3 4 15,4 0-2-15,2-2-1 0,1-1 2 16,4 0-3-16,3-4 1 0,1 1-2 0,0-2 2 16,3-3 1-16,5 0-2 0,0-2 5 0,0-3-4 15,5-2 3-15,-1 1 1 0,2-3 0 0,3-2 6 16,-2-2 1-16,2-2 3 0,3-2 5 15,-2 0 1-15,1 0-1 0,-3-5-2 0,2 0 1 16,-4 0-1-16,1-2 9 0,-5-2 10 0,-2 1 8 16,-2 0 8-16,-4-3-2 0,0 0-9 0,-2-2-6 15,-3-1-7-15,-4-1-3 0,-1 1-6 16,-2 1-6-16,-1 4-12 0,-3-1-6 0,0 2-4 16,-3 3-4-16,1 1-1 0,-3 0-2 0,-2 3 0 15,1 0-2-15,-3 1-4 0,-1 0-19 0,0 2-35 16,0 2-52-16,1 0-91 0,2-1-114 0,4 0-209 15,4-1-253-15,5 0 423 0</inkml:trace>
  <inkml:trace contextRef="#ctx0" brushRef="#br0" timeOffset="1.34157E6">18819 9923 2522 0,'0'0'28'16,"0"0"-8"-16,0 0-12 0,0 0 0 0,0 0 1 15,0 0-4-15,0 0-12 0,0 0-15 16,0 0-2-16,0 0 2 0,0 0 10 0,0 0 12 16,0 0-1-16,0 0 2 0,103 70-1 0,-65-37-1 15,1 7 4-15,0 2-2 0,4 3 0 0,-6 2 0 16,-2 4-1-16,-3-2 1 0,0 2 3 0,-5 0 1 15,-3 0-2-15,-4-1 5 0,-4 2-4 16,-4-2 0-16,-4 0-1 0,-8-3-10 0,0 2-4 0,-12-4-16 16,-7-2-26-16,-5 1-37 0,-7-1-47 15,-7-2-67-15,-3-1-103 0,-2-1-157 0,8-10-225 16,11-8 128-16</inkml:trace>
  <inkml:trace contextRef="#ctx0" brushRef="#br0" timeOffset="1.42023E6">4631 9589 1595 0,'0'0'84'0,"0"0"4"16,0 0 8-16,0 0-8 0,0 0 6 0,-38-118-8 16,36 100-11-16,2 3 5 0,0-1-8 0,0 2-3 15,0 3-4-15,0-1-14 0,4 3-8 0,0 0-15 16,5 2-13-16,-1-1-10 0,4 1-9 15,1 2-1-15,5 2-4 0,2 2-4 0,2 1-2 16,0 2-1-16,6 7 2 0,-1 4 1 0,2 3 3 16,1 6 0-16,-3 8 0 0,1 2 1 15,-4 8 3-15,-2 5 1 0,-4 4 1 0,-3 1-1 0,-4 2 2 16,-3-1-2-16,-3-2 5 0,-3-5 1 16,0-1 1-16,-2-5 4 0,0-5-7 15,0-3 1-15,-2-3-1 0,0-2 5 0,1-3 3 0,-1-4-2 16,1-4 0-16,1-5-8 0,0-2 2 15,0-5 8-15,0 0 10 0,0-2 19 0,0 0 19 16,0 0 21-16,0 0 14 0,0-3 10 0,0-3-21 16,4-5-27-16,1-3-25 0,3-4-29 0,0-3 7 15,1-3 5-15,-2 3 3 0,0-2 6 16,0 0-5-16,2 0-4 0,-4-1-6 0,0 1-2 0,1 2 3 16,-1 2-2-16,-3 2 2 0,1 5-6 15,-1 4-2-15,0 3-1 0,-1 3-9 0,-1 0-8 16,0 2-24-16,0 0-23 0,1 4 3 0,3 4 10 15,1 5 25-15,3 3 24 0,0 1 5 16,1 3-5-16,3-1 0 0,-1 0 6 0,2-2 0 16,1 0 6-16,2-1-2 0,1-1-1 0,1-2 1 15,1 0 0-15,2-3 9 0,0-2 2 0,-2-1 2 16,2-3 0-16,-3-1 0 0,1-3 4 0,-3 0 2 16,-1 0 8-16,-2-6-2 15,1-2 0-15,-4-1-2 0,1-4-7 0,-2-2 4 16,-2-3-4-16,0-2-3 0,-4-3-5 0,3-2-7 15,-5-4 0-15,0-1 0 0,-1-3 5 0,0-3-5 16,-1 0-4-16,-3 1 1 0,0-1-2 0,2 0 4 16,-2 3 0-16,0 2 1 0,1 5-5 0,-1 2-1 15,-1 7-1-15,2 6-4 0,1 4-10 0,-2 3-23 16,2 4-27-16,-3 3-14 0,-1 8-14 16,-2 6-17-16,-3 6-46 0,1 6-133 0,1-6-297 15,5-7-884-15</inkml:trace>
  <inkml:trace contextRef="#ctx0" brushRef="#br0" timeOffset="1.42077E6">5762 9442 1557 0,'0'0'82'0,"0"0"-12"0,0 0 5 15,0 0 9-15,0 0 2 0,0 0 13 0,0 0-6 16,0 0-5-16,0 0 0 0,0 0-17 16,0 0-16-16,0 0-21 0,0 0-25 0,0 0-7 15,-31-105-7-15,31 105 3 0,0 0 4 0,0 0 7 16,0 0 4-16,0 0 2 0,0 0 1 0,0 0-5 15,0 0 7-15,0 0 5 0,0 0 3 16,0 0 10-16,0 0-7 0,0 0 0 0,0 0-4 16,0 0-3-16,0 0-3 0,0 0-6 0,0 0-4 15,0 0-5-15,0 0-1 0,0 0-1 16,0 0 1-16,0 0 3 0,0 0-6 0,0 0 0 16,0 0-2-16,0 0 1 0,0 0 4 0,0 0-1 15,0 0 2-15,0 0-4 0,0 0 4 0,0 0 2 16,0 0-1-16,0 0 2 0,0 0-9 0,0 0-4 15,0 0-5-15,0 2-6 0,0 3 9 16,0 3 3-16,1 5 5 0,1 6 9 0,0 5 0 16,-2 6 4-16,1 3 4 0,0 3 3 0,0 4-1 15,1 1 0-15,-2 2-1 0,1-2 2 0,-1 3-3 16,3-2 1-16,-1 1-2 0,-1-4-5 0,1-1 1 16,0-6-2-16,1-3-1 0,-1-3 1 15,-2-1-3-15,1-3-3 0,-1-2-3 0,0-1 0 16,1-3-5-16,-1-2-7 0,0-2-17 0,0-2-41 15,0-1-66-15,0-2-96 0,0-2-190 16,0-4-401-16,0 0-515 0</inkml:trace>
  <inkml:trace contextRef="#ctx0" brushRef="#br0" timeOffset="1.421E6">5538 9890 1692 0,'0'0'595'0,"0"0"-502"0,0 0-10 0,0 0-12 0,0 0-6 16,0 0 2-16,0 0 4 0,0 0-1 15,0 0-7-15,0 0-14 0,0 0-13 0,147-104-10 16,-113 96-8-16,4-2-4 0,-2 0-8 0,-1 3-3 16,-2 1-1-16,-4 1-4 0,-4 1-10 15,-4 1-36-15,-7-1-88 0,-2 3-178 0,-4 1-500 16,-6 0-769-16</inkml:trace>
  <inkml:trace contextRef="#ctx0" brushRef="#br0" timeOffset="1.42153E6">6461 9715 1709 0,'0'0'700'0,"0"0"-611"16,0 0 8-16,0 0-2 0,0 0-5 15,0 0 2-15,0 0-14 0,0 0-14 0,0 0-14 0,0 0-10 16,0 0-10-16,0 0-12 16,30-102-4-16,-10 94-5 0,7-1-4 0,4 1-1 15,2 2-2-15,6 0 0 0,2 2-2 0,-1 3 3 0,1 1-4 16,-1 0 2-16,-4 0-3 0,-2 0-3 15,-3 1-4-15,-5 1-18 0,-1 2-37 0,-5-2-70 16,-1 0-119-16,-5 1-250 0,-3-2-518 0,-4 0-152 0</inkml:trace>
  <inkml:trace contextRef="#ctx0" brushRef="#br0" timeOffset="1.422E6">7180 9265 2086 0,'0'0'58'0,"0"0"14"16,0 0 39-16,0 0 23 0,0 0 15 16,0 0-4-16,0 0-35 0,0 0-24 0,0 0-31 15,0 0-29-15,0 0-22 0,0 0-11 0,0 0 1 16,0 0 5-16,-18 1 8 0,22 26-1 0,-2 5 2 16,-2 4 1-16,0 3-2 0,0 1 3 0,0 2-5 15,-4 0 1-15,-1-3-2 0,3 3 1 0,1-5-2 16,0 0 1-16,1-4-2 0,0-2-2 15,4 0 4-15,5-5-2 0,1-3-1 0,1-3 1 16,2-2-1-16,3-4 2 0,3-4 1 0,1-2 4 16,1-4-1-16,2-2 4 0,4-2 0 15,-1-2-1-15,3-5 3 0,0-2-4 0,-1-3 0 16,-4-3 4-16,2-1-2 0,-3-3 1 0,-3 0 1 16,-5-2-1-16,2 0 0 0,-6 0 4 0,-1 2-1 15,-2 0-4-15,-5 2 4 0,2 3-3 16,-4 1 0-16,-1 3 5 0,0 4-6 0,0 2-2 15,0 2-3-15,0 2-2 0,0 0-7 0,0 0 2 16,-4 2-3-16,1 5-1 0,1 2 7 0,-6 4-2 16,4 2-2-16,-2 2 4 0,4 0-7 15,-3 2 3-15,5-1 1 0,0 3 0 0,0-3 2 16,4 1-1-16,0-1 1 0,5-2-4 0,1 0 5 16,0-1-6-16,1-4-5 0,5-2-9 0,-2-2-29 15,2-1-38-15,-2-4-62 0,3-2-91 16,-5 0-174-16,-2-3-432 0,-6-1-716 0</inkml:trace>
  <inkml:trace contextRef="#ctx0" brushRef="#br0" timeOffset="1.42213E6">7617 9482 192 0,'0'0'314'0,"0"0"-290"16,0 0-63-16,0 0-46 0,0 0-25 0,0 0 12 15,0 0 25-15,0 0 42 0,0 0 39 16,0 0 20-16,0 0-7 0,0 0-103 0,0 0 13 15,73 50 69-15</inkml:trace>
  <inkml:trace contextRef="#ctx0" brushRef="#br0" timeOffset="1.42331E6">8092 9576 1538 0,'0'0'406'0,"0"0"-302"0,0 0-11 0,0 0 16 15,0 0 12-15,0 0-1 0,0 0-28 16,0 0-20-16,0 0-16 0,0 0-9 0,-119-37-11 15,96 49-11-15,-4 3-7 0,4 4-5 0,-4 1-1 16,4 0-6-16,3 2-2 0,3-1-2 16,3 0-4-16,5 0 2 0,4 0-2 0,1-3 0 0,4 2-1 15,0-3-5-15,5-2 2 0,4-3 3 0,1 0 5 16,4-4 2-16,-1-2 6 0,5-5 4 16,0-1 0-16,1 0 6 0,-3-4 0 15,2-6 2-15,1-1 1 0,-6-2 0 0,4-1 1 16,-6-1-2-16,1-2 4 0,-3 1 0 0,-1 1 4 0,-4 1 4 15,1 3 1-15,-3 0 9 0,-1 3 1 16,-1 3-2-16,0 1-7 0,0 4-13 0,0 0-14 16,0 0-14-16,2 0-3 0,-1 8-4 0,0 2 4 15,2 8 6-15,-1 3 0 0,0 8 4 0,-2 6 0 16,1 3 0-16,0 2 0 0,0 1-4 16,3 2 1-16,-2-1-3 0,1 1 6 0,2 1-1 15,0 0 0-15,3 1 4 0,0-3-4 16,1 1 1-16,1-2 0 0,-4-3-4 0,2-3 0 15,-1-3-9-15,-4-2-9 0,0-6-13 0,-3-2-8 16,0-3-2-16,-4-5-2 0,-5-1 3 0,-5-3 1 16,-6-2 4-16,-6-2 7 0,-4-1 6 0,-2-4 8 15,-1-1 6-15,-5 0 2 0,4-5 5 0,-3-3 6 16,-2-1 3-16,4 0-1 0,-2-1 4 0,4-2-3 16,2 1-1-16,2-3 5 0,2 0 1 15,5-1 0-15,3 0 1 0,4-1-3 16,4-1-2-16,3-2 1 0,1-2 0 0,7-1-4 0,6-4-1 15,5-1-7-15,7-3-6 0,3-3 3 16,5-5 2-16,8 0 3 0,2-3 2 0,6-4 0 16,4-1-3-16,0-2 3 0,1-3 2 0,3-2 1 15,-3 0 0-15,-1-3-2 0,1 2 2 0,-3 2 2 16,-4 3 1-16,-2 3 5 0,-5 1-1 16,-3 4-1-16,-3 2 2 0,-5 0 2 0,-3 3 3 15,-6 3 5-15,-2 1 5 0,-3 4-2 0,-5 3 6 16,-3 1-2-16,0 3-4 0,0 5 5 15,-3-1-10-15,-5 5 3 0,1 2-1 0,1 1-7 16,0 4 0-16,-3 1-5 0,6 4-9 0,-4 0-7 0,3 5-1 16,-4 8-1-16,-3 6 2 0,0 5 7 15,1 8-4-15,0 4 2 0,2 5 2 16,5 4-4-16,2 3 6 0,1 1-2 0,2 1 1 0,5-1-2 16,0-2-3-16,2-1 3 0,0-4-1 15,1-3 5-15,1-4 1 0,-1-1-5 16,0-4 3-16,1-3-5 0,-2-6 4 0,0-2 2 0,2-5-1 15,-3-3-1-15,0-4 2 0,-3-1 1 16,5-5 5-16,-1-1 8 0,0 0 2 0,2-5-2 16,1-4 0-16,5-3-6 0,-2-4 0 0,4-2-2 15,1-1-1-15,0-3-2 0,0-1-4 0,-2 0 1 16,-3 2 0-16,2 0 1 0,-4 3 1 16,1 1-5-16,-3 5 2 0,-2 1-5 0,-4 2 0 15,2 5 2-15,-4 0-6 0,2 3 0 0,-1 1-5 16,-2 0-1-16,4 1 2 0,-2 4 2 0,4 2 6 15,0 0-4-15,-3 2 1 0,3-1 0 16,-1 1 0-16,-2 0 6 0,4 1 0 0,-1-1 2 16,0-1-4-16,2 0 2 0,1-3 4 0,1 0-2 15,0 0 1-15,4-4-1 0,-1 0-2 16,2-1-1-16,2 0 4 0,-3-6 2 0,4-3 0 16,0-3 2-16,-1 0-4 0,1-3 1 0,-3-4 1 15,-2 0 2-15,1-4 1 0,-3-1-1 0,-3-5-2 16,-2-1-2-16,-1-2 1 0,-2-4 4 15,-3-1-4-15,-1-3 5 0,1-2-4 0,-2-3-5 16,0-2 4-16,0 1 0 0,0 2-4 0,0 0 4 0,-2 3-1 16,1 5-3-16,0 6 9 15,0 7-5-15,-1 5 1 0,-1 9 0 0,1 2-6 16,1 3-2-16,0 2-4 0,1 2-6 0,-2 1-6 0,-1 8-2 16,-3 6 3-16,-3 8 4 0,0 8 9 15,-3 6 6-15,2 4-2 0,0 4 3 0,1 0-4 16,5 3 0-16,0-1 3 0,2 0-3 0,2-1 3 15,0 0-2-15,5-2-2 0,-1-2 0 16,4-3-1-16,0-2 1 0,-4-3-5 0,4-3-5 16,-5-2-19-16,3-3-34 0,-2-4-41 0,2-1-64 15,-2-5-84-15,4-1-183 0,-3-5-466 0,-1-4-574 16</inkml:trace>
  <inkml:trace contextRef="#ctx0" brushRef="#br0" timeOffset="1.42398E6">8676 9607 1468 0,'0'0'173'0,"0"0"-27"0,0 0-15 16,0 0-1-16,-117-39 6 0,110 37 2 15,7-1-26-15,0 2-38 0,10-1-30 0,9-1-30 16,3-1-16-16,10-1 0 0,7 0 7 0,5-1-1 16,2 2-1-16,1-1 0 0,-1-3-7 15,0 0 8-15,-3-1 3 0,-1-2 1 0,-3-1 6 16,-3 0-4-16,0 0 3 0,-2-2 11 0,1 1 17 15,-2-1 14-15,-3 0 13 0,-2 3 4 16,-5 0-3-16,-2 0-5 0,-4 3-8 0,-6 3-11 16,-3 0-15-16,-4 4-10 0,-3-1-9 0,0 2-9 15,-1 0-4-15,0 5-2 0,0 7-1 0,-1 4 5 16,-3 5 4-16,-3 6 4 0,-2 2 2 16,-2 3 0-16,1 0-2 0,0 0-6 0,-1 0 0 15,3-3-3-15,4 0 3 0,-2 0-1 0,5-4 1 16,1 0-1-16,0-2-6 0,5 1 7 0,1-4 0 15,3 1 3-15,3-5 3 0,3-2-4 16,-1 0 3-16,4-4 0 0,1-1 7 0,1-4 4 16,0-4 2-16,2-1 0 0,0 0-3 0,-1-3 2 0,3-6-1 15,0-2-1-15,-1-3 1 0,-2-2-6 16,2 0-1-16,-2-5-1 0,-1 1-1 0,2-4 0 16,-3 1-1-16,-2-3-3 0,3-2-8 0,-3 0 5 15,-4-1 1-15,-2-1 1 0,-1 2 7 16,-4 1-12-16,-5 2-2 0,-1 5-3 0,-1 2-2 15,-6 4 1-15,-4 3-5 0,-1 2 2 0,-2 4-8 16,0 2 3-16,-2 2 5 0,2 1 1 0,2 0 2 16,0 6-4-16,4 0-6 0,1 1-1 15,6-1 1-15,1 2 0 0,0 2 4 0,8-2 5 16,2 0-1-16,2 0 6 0,5-1 5 0,2-2-1 16,1 0 8-16,1 1-7 0,0-2-5 15,-4 1 0-15,0 0-2 0,-4 0 4 0,0 1 1 16,-5 1-2-16,-1 0-6 0,0 2 2 0,-3 1 2 15,1 2 1-15,-4 2 7 0,0 0-4 0,-1 2-1 16,0 2-1-16,-1 0-1 0,-2 0 5 0,-1 1 2 16,1 0 2-16,-1-2-1 0,1 1 1 0,2 0 1 15,1-4 0-15,0 2 3 0,0-4-5 16,0 2-3-16,4-2-1 0,3-2 0 0,0 0 2 16,0-2 0-16,5 0-3 0,1-3-20 0,1 0-48 15,4-2-101-15,3 0-220 0,-4-2-617 0,-6-1-628 16</inkml:trace>
  <inkml:trace contextRef="#ctx0" brushRef="#br0" timeOffset="1.42413E6">10103 9778 2418 0,'0'0'101'16,"0"0"-36"-16,0 0-6 0,0 0 23 16,0 0 16-16,0 0 5 0,0 0-31 0,0 0-43 15,0 0-39-15,0 0-20 0,0 0-5 0,0 0-6 16,0 0-84-16,0 0-363 0,-9-18-1115 0</inkml:trace>
  <inkml:trace contextRef="#ctx0" brushRef="#br0" timeOffset="1.46017E6">3253 11361 0 0,'0'0'0'0,"0"0"0"16,0 0 0-16,0 0 27 0,0 0 77 15,0 0 0-15,0 0 11 0,0 0-1 0,0 0-4 16,0 0 11-16,0 0-3 0,0 0 0 0,16-108-5 16,-16 103-16-16,0-1-12 0,-1 1-7 15,-1 2-7-15,2-2-12 0,-1 2-10 0,-1-1-14 16,1 2-11-16,-1 0-3 0,1-1-7 16,-2 2-4-16,2-2-2 0,0 0-2 0,-1 2-2 0,-2-1-3 15,2 1 5-15,2-1-4 0,-2 1 4 16,1 1 3-16,1-2 0 0,-1 2 1 0,1 0-1 15,0 0-2-15,0-1-4 0,0 1-1 0,0 0-1 16,0 0-3-16,0 0-2 0,0 0-5 0,0 0-1 16,0 0 0-16,0 0 1 0,0 0 3 0,0 0 4 15,0 0 2-15,0-1 4 0,0 1 7 16,0 0 0-16,0-1-1 0,0 1-14 0,0-3-7 16,-2 2 0-16,1-2 2 0,0 2 14 0,-1 0 6 15,2-1 2-15,-1-1 0 0,1 2-2 16,-1-1 0-16,1 1 0 0,-1 1-1 0,0-2 2 15,-1 1-2-15,1 0-1 0,0-1 3 0,-1 1 4 16,2-2 6-16,-2 2 7 0,0-2 6 16,-1 0 3-16,-1 0 9 0,1 0-3 0,-2 2 1 15,2-2 2-15,-2 1-5 0,1 1 6 0,3 0-5 16,-1 1-5-16,-1 0-5 0,1 0-5 0,0 0-4 16,2 0-4-16,0 0-1 0,0 0-8 15,0 0-2-15,0 0 1 0,0 0-5 0,0 0 6 16,0 0-1-16,0 0-2 0,0 0 2 0,0 0-4 15,0 0-1-15,0 0-1 0,0 0 0 0,0 0-4 16,0 0-2-16,0 1 1 0,-1 0-4 0,-2 3 10 16,-3 1 0-16,0 2 0 0,-1 1 6 0,-2 1-9 15,0 0 0-15,2 1-1 0,2-3 0 0,-3 2-1 16,5-3-2-16,-2 2 2 0,2 0-4 16,0-1 2-16,0 0 2 0,0 0-2 0,3 0 1 15,0-1-3-15,0 1 0 0,0 1 2 0,0 0 1 16,6 1 1-16,0 2 4 0,2-1 6 15,6 1 0-15,1 1 4 0,4-1-4 0,2-1-1 16,1 0 2-16,3 2-2 0,3-2-3 0,-1 2-2 16,-1-1-4-16,0 1-2 0,-5-1 2 15,1 2-2-15,-3-2-2 0,-2 2 2 0,-2 0 2 16,-1 0 0-16,-2 0 1 0,-2-1-5 0,-4-2-2 16,-1 0 0-16,-2 1-3 0,-3-2 2 0,0 4-2 15,-2-2 0-15,-7 3-1 0,-3-2 7 0,-7 3 0 16,-3-2-2-16,-7 0 4 0,-2 0-10 15,-6-1-7-15,-2-3-7 0,-2-1-14 0,-2-3-24 0,1-2-64 16,-2 0-121-16,0-2-200 0,10-1-318 16,13 0 45-16</inkml:trace>
  <inkml:trace contextRef="#ctx0" brushRef="#br0" timeOffset="1.46068E6">3036 11222 2324 0,'0'0'-6'0,"0"0"-81"15,0 0 7-15,0 0 26 0,0 0 57 16,0 0 28-16,0 0 15 0,0 0 5 0,0 0-3 16,0 0-5-16,126-29-3 0,-107 23-4 0,1 0-7 15,-2 0-4-15,-2 0-4 0,-3 2 4 16,-1-3 9-16,-3 4 9 0,-3-3 15 0,-3 0 4 0,-2-2-5 15,-1-4-8-15,0-1-23 0,-1-3-10 16,-4-4-3-16,-2 0-3 0,-1 0 3 0,-4 0 1 16,2-2 5-16,0 2 10 0,-2 0 2 15,1 1 0-15,-1 1-5 0,-1 1-9 0,2 2 1 16,0 1-1-16,2 3 0 0,2 0-3 0,0 2-6 0,1 1-2 16,0 1 4-16,2 2 1 0,1 3 7 15,2 1-2-15,1 1-3 0,0 0-4 16,0 0-12-16,0 0-3 0,0 0-5 0,0 0-6 15,0 0-7-15,0 0-9 0,1 0-14 0,2 4 4 16,3 5 16-16,4 2 10 0,3 5 17 0,5 4 4 16,3 3-6-16,8 2 9 0,3 1 3 0,7 1-1 15,0 1 3-15,1 1-4 0,1-1 1 0,-3 3-3 16,-1-2 1-16,1 4-3 0,-4-2-3 16,-6 1 1-16,-5 0-3 0,-4 1 1 0,-6 1 3 15,-4 1 0-15,-5 3 2 0,-4-2 1 0,-2 1 0 16,-5-1-1-16,-6 1-1 0,-3-3-2 15,-3 1-3-15,-3-2 0 0,-2-2-3 0,-1-1 0 16,3-5-4-16,-3-2-5 0,3-2-6 0,2-3-20 0,4-3-43 16,1-1-91-16,5-3-158 15,5-3-363-15,1-4-860 0</inkml:trace>
  <inkml:trace contextRef="#ctx0" brushRef="#br0" timeOffset="1.4613E6">4068 11093 1264 0,'0'0'176'0,"0"0"10"0,0 0-18 0,0 0-54 16,0 0-24-16,0 0-33 0,0 0-34 0,0 0-21 15,0 0-20-15,0 0-6 16,0 0 0-16,0 0 6 0,0 0 10 0,54-64 25 0,-35 82 9 15,2 4 11-15,2 6 3 0,2 4-9 16,-2 4 2-16,4 3-5 0,1 1 8 0,0 1 0 16,3 0-4-16,0-3 4 0,1-3-9 0,-1-2 1 15,-1-4-4-15,-2-5 6 0,0-1-4 0,-6-5-4 16,-1-1-2-16,-3-5-7 0,-5-3 4 0,0-4 6 16,-7-2 17-16,-1-2 14 0,-2 1 22 15,-3-2 13-15,1 0 10 0,-1 0 10 0,0-2-5 16,2-4-22-16,3-7-28 0,-1-3-25 0,0-6-19 15,1-3 2-15,1-2 4 0,-1-4-2 16,2-3-4-16,-1-1-5 0,2-5-5 0,1-2 2 16,1 1-2-16,0-1 1 0,1 0-2 0,2 4-4 15,1 2 0-15,0 5 2 0,-2 5 2 0,-2 7-3 16,0 5-3-16,-3 4-7 0,-3 5-9 0,2 1-6 16,-3 4-12-16,5 0-7 0,-3 1-4 15,2 7-4-15,1 2 6 0,2 5 8 0,-4 5 13 16,0 3 10-16,0 2 7 0,-2 3 0 0,0-2 1 15,1 2 1-15,-4-1-3 0,1-1 5 16,1-1 0-16,-2 0-4 0,1-1 0 0,-1-2-10 16,-1-1-17-16,0-1-42 0,1-3-98 0,-1-1-153 15,0-4-268-15,0-4-748 0</inkml:trace>
  <inkml:trace contextRef="#ctx0" brushRef="#br0" timeOffset="1.46157E6">5157 11052 2120 0,'0'0'553'0,"0"0"-527"0,0 0-21 16,0 0-3-16,0 0-18 0,0 0-5 0,0 0-2 15,0 0-3-15,0 0 10 0,0 0 13 16,0 0 12-16,0 0 7 0,0 0-1 0,0 0 1 0,-58 127 4 15,55-92 6-15,0-2-2 0,1 1-1 0,2 0-5 16,0-2-15-16,0-1-1 0,0-1-3 16,0-2-6-16,0-2-10 0,1-3-15 0,0-3-37 15,1-2-72-15,-2-2-160 0,0-6-397 0,0-4-797 16</inkml:trace>
  <inkml:trace contextRef="#ctx0" brushRef="#br0" timeOffset="1.46172E6">5060 10707 787 0,'0'0'-302'0,"0"0"-164"0,0 0 447 15</inkml:trace>
  <inkml:trace contextRef="#ctx0" brushRef="#br0" timeOffset="1.46243E6">5380 11182 1915 0,'0'0'262'0,"0"0"-212"0,0 0-1 0,0 0 4 16,0 0 6-16,20-118 23 0,-18 103 2 0,0 3 5 16,2 3 0-16,-4 2 1 0,2 4-12 15,-2 2-21-15,0 1-25 0,0 0-35 0,0 0-28 16,0 7-6-16,0 4 8 0,0 7 16 0,-3 7 22 16,-2 5 3-16,2 8-4 0,-4 1 0 15,1 4-6-15,1 0 0 0,-4-2-1 0,4-2-4 0,-1-3 5 16,2-5-2-16,-1-3 3 0,3-5 3 15,1-2-5-15,-1-4 1 0,2-2-1 0,0-1 2 16,0-6 1-16,0 0 0 0,0-4 1 16,0-1 2-16,0-3 14 0,0 0 14 0,0 0 13 15,0 0 12-15,0 0 5 0,2-5-9 0,-2-3-15 16,1-3-14-16,0-6-19 0,0-2-4 16,0-1-1-16,3-3-3 0,0-2 2 0,0-3 0 0,1-4 0 15,3-3 2-15,1-2-4 0,3-1-2 0,2-3 0 16,3-1 0-16,3 0-2 0,1 2 2 15,0-2-2-15,5 7-3 0,-2 2 4 0,-2 5-3 16,-2 7 0-16,-1 5 3 0,-5 3-13 0,3 5-2 16,-4 4-5-16,2 1 0 0,-2 3 2 0,1 0 1 15,-1 3-2-15,1 4-7 0,-4 2 6 16,0 2-3-16,0 1 2 0,-6 2 3 0,-1 3-4 16,-1 0 4-16,-2 4 0 0,-7 1 8 0,-3 1 4 15,-2 3 0-15,-8-1 3 0,0 1-2 16,-5 1 3-16,-2-1 3 0,-4 2 3 0,-3-4 3 15,0 1-3-15,1-1 3 0,2-2-2 0,1-1 1 16,3-3 4-16,5-3-1 0,3-2 3 16,7-4-3-16,2-2 0 0,5-1-2 0,1-3 0 15,3-1 1-15,1 1 0 0,0 0 4 0,0 2 7 16,8 0 6-16,-2 4 4 0,4-1 1 0,5 0-1 16,1 2-5-16,5-1-4 0,4 2-5 0,-2-2-5 15,5 2 0-15,2 0-5 0,0-1 1 0,-1-1-1 16,-1-1 0-16,-2-1 2 0,2-1-3 15,-4-1-1-15,0-2-3 0,-1 0-2 0,-2 1-4 16,-1-3-6-16,-6 0-5 0,2-1-12 0,-5 0-12 16,-2 0-21-16,-2 0-50 0,-1-3-83 15,1-5-191-15,-5 5-352 0,0-2-779 0</inkml:trace>
  <inkml:trace contextRef="#ctx0" brushRef="#br0" timeOffset="1.46283E6">6108 10892 1587 0,'0'0'150'0,"0"0"-53"16,0 0-87-16,0 0-52 0,0 0-18 15,0 0 46-15,0 0 62 0,0 0 27 0,0 0 21 16,-64 118 6-16,53-85-6 0,1 2-6 0,0 1-5 16,4-1-16-16,0-1-13 0,4 2-7 0,-3-1-8 15,4-3-4-15,1 0 5 0,0-3-2 16,1-4-2-16,5-1 0 0,-2-6 4 0,3-1-2 15,1-4 1-15,0-1 3 0,2-4 0 0,0-1 2 16,3-2 0-16,-2-3 6 0,2-2-1 0,1 0-1 16,0-2-7-16,4-3-6 0,-2-4-7 0,3-4-6 15,1-1 0-15,0-4-3 0,1-3-4 16,1-4-1-16,0-4-5 0,-4-2-2 0,1-4-3 16,-3 0-2-16,-4-2-1 0,-3-2-3 0,-5 2 1 15,1 0-3-15,-5 1-1 0,0 5-4 0,-6 3-4 16,0 5-4-16,-1 3-6 0,-3 5 1 15,1 3-10-15,0 4-2 0,0 2-7 0,4 2-14 16,-2 4-9-16,0 0-10 0,3 6-12 0,-4 4-10 16,6 1-18-16,1 1-25 0,1 2-40 0,1 0-40 15,8 1-55-15,1-2-56 0,2-1-53 16,1 1-64-16,5-2-31 0,1-3 134 0,-5-2 342 16,-3-2 0-16</inkml:trace>
  <inkml:trace contextRef="#ctx0" brushRef="#br0" timeOffset="1.46319E6">6625 11031 0 0,'0'0'0'0,"0"0"0"0,0 0 364 15,0 0 21-15,139-73-44 0,-113 58-50 0,-3-2-46 16,-1 2-41-16,-2 0-31 0,-2-1-22 16,-5 5-9-16,-3 0-7 0,-2 3-7 0,-6 1-14 15,-1 1-14-15,-1 1-20 0,0 2-22 16,-2 0-21-16,-6 2-18 0,1 0-13 0,-4 1-5 0,-3 1-4 16,-6 6 0-16,0 3 3 0,-4 2 2 15,-4 3 4-15,0 2 1 0,3 2 1 0,-1 0-3 16,5 0 3-16,4-1-3 0,3 2 1 0,4-2-2 15,7 2 1-15,0-2 1 0,3 0-2 16,3 1 6-16,7 0 3 0,1-1 4 0,5-1 2 16,6-1 0-16,2 0-2 0,2 0-2 0,4 1-1 15,2-2-2-15,0-1-1 0,1 1-1 16,-2-2-2-16,3 1 1 0,-3-3-2 0,-1 1-1 16,-3-1 0-16,-3 0-4 0,-4-1-1 0,-3 0-1 15,-2 0 1-15,-4-2-3 0,-5 0 0 0,0-1 0 16,-5 0-2-16,-1 0 3 0,0 0 1 15,-3 1 1-15,-7 0 3 0,-6 1-1 0,-2 1 1 16,-6 1-2-16,-6-2-1 0,-8 1-6 0,-3 1 0 0,-2-2-6 16,-5-1-8-16,1 2-9 0,-4 0-22 15,-2-3-43-15,1 1-87 0,-1 0-186 16,14-2-469-16,13-1-743 0</inkml:trace>
  <inkml:trace contextRef="#ctx0" brushRef="#br0" timeOffset="1.46358E6">4067 11819 2452 0,'0'0'26'0,"0"0"-37"0,0 0 4 16,0 0 7-16,-117 2 19 0,115-2 15 15,2 1 8-15,2-1-2 0,8 0-5 0,5 0 8 16,9 0 11-16,11-2 19 0,11-1 2 0,8-3-6 16,14-2-7-16,9-1-9 0,11 0 3 0,11 0-8 15,9-1-6-15,10 1-3 0,9-1-13 0,8 1 3 16,3 0-5-16,4 1-3 0,1 1-5 16,1-1-3-16,-4 2-2 0,-2-1 2 0,-1 1 6 15,-2-1-6-15,-7 2-3 0,-2-1-3 16,-8 3-4-16,-8 1-2 0,-7 0-2 0,-9 2 0 15,-9 0-3-15,-7 0 5 0,-8 0 1 0,-13 3-3 16,-8-1 6-16,-10 0-10 0,-11 0-6 0,-13 0-6 16,-7 1-25-16,-8-3-9 0,-8 0 0 0,-11 2 0 15,-7-1 10-15,-12 0-7 0,-8 2-37 0,-10-1-74 16,-10 0-125-16,12 0-303 0,17-1-927 0</inkml:trace>
  <inkml:trace contextRef="#ctx0" brushRef="#br0" timeOffset="1.46394E6">3990 11878 1711 0,'0'0'134'15,"-147"9"-56"-15,69-3-34 0,12-1-5 16,17-2 21-16,14 0 33 0,15-2 39 0,9-1 32 0,10 0-16 16,7 0-28-16,10 0-42 0,13-2-34 15,11-4-1-15,13-2 7 0,13 1 14 0,14-4 2 16,11 0 3-16,11 0 0 0,12 2-13 15,7-2-9-15,9 3-11 0,4 1-8 0,8-1-4 16,4 2 1-16,-2 2 0 0,3 0-1 0,-1 1 0 16,-3 0-3-16,1 2-1 0,-3-1 1 0,-3 1 1 15,-6 1 3-15,-5 0-1 0,-5 0-4 0,-4 0-5 16,-8 0-4-16,-8 3-2 0,-8-1-2 0,-5 2 2 16,-10-1-6-16,-6 1 1 0,-9-1-2 15,-10 0-3-15,-8 0 4 0,-9 0-2 0,-12-1 1 16,-7 0 0-16,-9-2-4 0,-6 1 0 0,-3-1-1 15,0 0 1-15,-6 0-3 0,1 0-4 0,-5-1-6 16,-6-1-9-16,2 1-2 0,-7-1-8 16,-5 2-11-16,2-2-18 0,-5 2-32 0,0-1-41 15,0 0-59-15,3 0-88 0,-2 0-202 0,9 1-428 16,8 0-465-16</inkml:trace>
  <inkml:trace contextRef="#ctx0" brushRef="#br0" timeOffset="1.46459E6">7490 11660 1308 0,'0'0'102'0,"0"0"-97"16,0 0 1-16,0 0 20 0,0 0 26 0,0 0 42 15,65-134 26-15,-57 105 14 0,-6-3-1 0,-2-2-16 16,0-1-14-16,-2-4-15 0,-6-2-17 0,-2-3-8 16,-1-2-9-16,-6 1-11 0,-3-2-4 15,-1 1-9-15,-4-2-10 0,-6-2-2 0,-6-2-10 16,-4-1-2-16,-3-1-7 0,-8-1-5 0,-8-3-2 16,-8 2-8-16,-5-2-2 0,-13 1-4 15,-4 0-3-15,-9 4 3 0,-9 5 2 0,-3 2 1 16,-9 4 12-16,-6 4 2 0,-7 3 1 0,-7 4 4 15,-4 3-2-15,-8 6-2 0,-5 5 7 16,-9 7-4-16,-3 5-3 0,-4 5 2 0,-5 5 1 16,-7 8 6-16,-3 6 5 0,0 4 2 0,-3 7 3 15,4 5 1-15,-2 8 1 0,5 5-4 0,5 7-3 16,3 5-2-16,7 5 4 0,5 5 4 0,8 4 2 16,10 4 3-16,10 1-6 0,16 5-7 15,15 0-8-15,18 2-6 0,13 3-1 0,19 3 4 16,13-3 7-16,13-1-5 0,17-4 3 0,12-7 2 15,15-2 6-15,21-5 14 0,15-3 4 0,15-5 4 16,22-5-3-16,12-4-3 0,14-5-2 0,10-4-4 16,7-8 0-16,5-5 0 0,3-4-6 15,9-7 2-15,-1-5 1 0,7-2-2 0,3-4 0 16,1-3-2-16,6-3-2 0,3-3-6 0,0-2 5 16,5-7 2-16,-2-3 4 0,2-3 3 15,-4-4-4-15,-1-5-1 0,-5-1 0 0,-4-4 0 16,-1-6 2-16,-2-2 0 0,-5-8-3 0,-3-2-5 15,-2-3 3-15,-6-5-2 0,-2-2-1 16,-10-3 0-16,-6-1-5 0,-10-2-1 0,-8 3-2 16,-11-1 1-16,-10-1 0 0,-9 0 2 0,-13 2-3 15,-13 1-1-15,-15 4-1 0,-15 5-12 0,-15 3-13 16,-11 2-29-16,-20 2-56 0,-14-1-158 0,3 10-511 16,9 11-840-16</inkml:trace>
  <inkml:trace contextRef="#ctx0" brushRef="#br0" timeOffset="1.59741E6">3608 12633 0 0,'0'0'0'0,"0"0"0"15,0 0 0-15,0 0 0 0,0 0 0 0,0 0 0 16,0 0 0-16,0 0 86 0,0 0 155 16,0 0 7-16,0 0-9 0,0 0-23 0,107-110-34 15,-104 103-15-15,0 1-17 0,-2 0-19 0,-1 2-15 16,0-2-29-16,0 3-18 0,0-1-14 15,-2 1-23-15,-1 1-7 0,1 0-14 0,0 0-4 16,-1 1-4-16,2 0-4 0,-1 1-9 0,1 0-15 16,1 0-13-16,0 0-26 0,0 0-18 0,0 0-15 15,0 0-16-15,0 0 3 0,0 0 1 0,0 0 16 16,0 0 30-16,0 0 28 0,0 0 32 16,0 0 28-16,0 0 23 0,0 0 17 0,-1 0 8 15,1 0-3-15,0 0-14 0,0 0-9 0,-2 0-9 16,2 0-6-16,0 0-1 0,0 0-8 0,0 0-7 15,-1 1-7-15,0 1 4 0,-4 2 0 0,-1 3-1 16,-3 3 3-16,-6 2-13 0,0 5 5 16,-4 2 6-16,-2 5 11 0,-1 2 8 0,-3 5 0 15,1 1-4-15,-2 1-7 0,3 3 1 16,1 0-1-16,0 0 1 0,2-2 0 0,2 0 11 16,0-1 5-16,5-3-6 0,1-1-9 0,4-4-18 15,4-1-7-15,1-1 4 0,3 0 3 0,0-1 6 16,7-1 3-16,2-2 4 0,2-1-3 15,3-2-2-15,3-4 2 0,0 0 0 16,2-4-1-16,-2-2 5 0,3-1-6 0,0-3 2 0,0-2-2 16,0 0 0-16,1 0 0 0,-3-5 3 0,2-2 1 15,-4-1 4-15,-3-1 7 0,-3-1 7 16,-5-1 5-16,-2-2 0 0,-3-1-5 0,-2-3-8 16,-4-2-8-16,-4 1-6 0,-6 1-11 0,-2 0-14 15,-3 2-6-15,-2 1-4 0,1 3 14 0,-4 2 6 16,2 0 1-16,1 3 0 0,3 1-18 0,0 3-5 15,3 1-7-15,4 1-15 0,4 0-26 16,1 0-83-16,6 0-168 0,2 0-181 0,0 1-354 16,0 2 270-16</inkml:trace>
  <inkml:trace contextRef="#ctx0" brushRef="#br0" timeOffset="1.59801E6">3390 12205 1549 0,'0'0'2'16,"0"0"-31"-16,0 0-39 0,0 0-27 15,0 0-28-15,0 0 12 0,0 0 58 0,0 0 57 16,0 0 57-16,0 0 32 0,0 0-9 0,0 0-17 15,0 0-23-15,140 38-12 0,-100-22-6 16,3 1-6-16,0 4 7 0,3 3 12 0,2 3 8 16,-2 5-1-16,3 4 5 0,-5 3-9 0,0 4-17 15,-6 2 6-15,-4 3-8 0,-5 3 4 0,-8 1 2 16,-10 1-4-16,-7-2 7 0,-4 1 7 16,-8-2 2-16,-8-4-4 0,-3-4-9 0,-3-1-11 15,-2-4-4-15,2-1 0 0,-3-5-3 0,-1-2-7 16,1 0-15-16,0-4-32 0,0-2-112 0,-1-1-219 15,7-7-365-15,8-6-81 0</inkml:trace>
  <inkml:trace contextRef="#ctx0" brushRef="#br0" timeOffset="1.5986E6">4127 12574 2718 0,'0'0'10'0,"0"0"-29"0,0 0-25 16,0 0-4-16,0 0 15 0,0 0 26 0,0 0 23 15,107-130 10-15,-67 115-1 0,3 1 1 16,7 2-6-16,5 0-9 0,1 1-2 0,3 3-5 15,-1 0-1-15,-3 3-1 0,0 0-1 0,-8 1-1 16,-2-2 1-16,-8 2 4 0,-6 1-3 16,-6-2 1-16,-9 1 4 0,-2-1 6 15,-7 1 17-15,-3 1 18 0,-1-1 10 0,-3 0 5 0,0-1 1 16,-1 1-6-16,-5-1-5 0,2 2-6 0,-4-1-12 16,2 2-9-16,0 1-8 0,-1 1-5 15,1 0-8-15,-1 2-5 0,-3 8-2 0,0 4-1 16,-1 8 2-16,-6 6 1 0,4 5 1 0,-4 6 3 15,4 2-3-15,1 6 2 0,1 0-3 0,1 1-1 16,2 3 0-16,1-3 1 0,4-1 1 0,-1 0-3 16,3-5 3-16,1-1-2 0,0-2 0 15,0 0 2-15,1-3-1 0,3-1 0 0,-1-2-3 16,1-1-4-16,0-2-11 0,0-1-31 0,-3-3-61 16,-1-2-91-16,0-4-172 0,0-3-355 0,0-8-838 0</inkml:trace>
  <inkml:trace contextRef="#ctx0" brushRef="#br0" timeOffset="1.5989E6">4471 12954 1879 0,'0'0'88'16,"0"0"-43"-16,0 0-18 0,0 0 4 15,0 0 28-15,0 0 23 0,0 0 9 0,0 0-8 16,0 0-15-16,103-131-16 0,-72 116-14 0,4-2-4 15,5 3-3-15,2-2 2 0,2 5-1 0,-2 2 0 16,-2 1-4-16,-3 3-5 0,-1 2-6 16,-4 3-6-16,-4 0-4 0,-2 1-6 0,-3 5-2 15,-4 3-3-15,0 3-4 0,-2 2 5 0,-3 3 2 16,-1 3 4-16,-2 1 3 0,-1 2 3 0,-3-1 1 16,0 1-1-16,-2 0 1 0,-1-2-5 0,-2 1-1 15,0-1 0-15,-2 0-2 0,0-1 1 16,0-1 2-16,0-2-3 0,0 1 0 0,0-2-11 15,0 0-38-15,0-1-88 0,-3-3-164 0,3-3-316 16,-3-4-896-16</inkml:trace>
  <inkml:trace contextRef="#ctx0" brushRef="#br0" timeOffset="1.59908E6">5062 12497 2203 0,'0'0'61'0,"0"0"-10"0,0 0-18 16,0 0 0-16,0 0-1 0,0 0-5 16,0 0-26-16,0 0-28 0,0 0-20 0,0 0-13 0,0 0-11 15,0 0-45-15,0 0-108 0,0 0-245 16,91-13-738-16</inkml:trace>
  <inkml:trace contextRef="#ctx0" brushRef="#br0" timeOffset="1.59963E6">5462 12228 2520 0,'0'0'45'0,"0"0"-2"15,0 0 18-15,0 0 21 0,0 0 26 16,0 0 8-16,0 0-24 0,0 0-33 0,0 0-42 16,0 0-26-16,0 0-11 0,0 0-1 0,0 0 9 15,0 0 9-15,-14 7 7 0,20 20 1 0,2 4 0 16,-1 6 1-16,-1 4 0 0,2 2 1 15,-4 3-3-15,1 0 2 0,-2-1 0 0,2 1-1 16,0-1 4-16,1-2-4 0,-2-1-1 16,4-3 0-16,1-2-2 0,-1-4 0 0,2-3 0 0,4-3 1 15,-2-3-6-15,3-5 2 0,-1-1-4 16,2-3-8-16,-2-4-9 0,-1-2-26 0,3-2-26 16,-4-2-18-16,1-3-15 0,2-2 7 0,-2 0 6 15,-2-6 12-15,2-3 13 0,-1-2 15 0,1-4 22 16,-1 0 18-16,-1-4 16 0,0-4 6 0,0-2 3 15,1-4 11-15,-2-3 1 0,1-5 12 16,-2-2 13-16,-2-3 3 0,1 1 7 0,-5-3 5 16,0 2 2-16,-2 0 0 0,-1 2 8 15,0 2-13-15,-4 2-3 0,1 3-1 0,-5 2-11 0,4 1-1 16,-3 3-7-16,2 1-7 0,0 3-4 16,-1 4 0-16,1 1-3 0,1 3-2 0,0 4 5 15,2 3-4-15,0 1 3 0,-1 2-1 0,1 2-8 16,2 2-4-16,0 0-6 0,0 1-3 15,-1 0-5-15,1 0-3 0,0 0-8 0,-1 2-8 16,1 5 6-16,-1 4 2 0,1 7 6 0,0 7 10 16,0 5-6-16,0 3 3 0,0 4 1 0,0 2-2 15,0 2 2-15,3 0 2 0,2 0 1 16,-2 1 0-16,5 0 2 0,-1 1-4 0,3 0-1 16,0 0 1-16,0-1-3 0,3-4 1 0,-5-2 1 15,1-2-2-15,-1-5 2 0,-1-3-4 0,1-1-15 16,-5-3-38-16,2-1-69 0,-1-2-93 0,-3 0-183 15,-1-6-403-15,0-5-780 0</inkml:trace>
  <inkml:trace contextRef="#ctx0" brushRef="#br0" timeOffset="1.60119E6">5627 12682 2172 0,'0'0'42'0,"0"0"-10"0,0 0 16 0,0 0 30 15,0 0 19-15,0 0-3 0,0 0-30 16,0 0-33-16,0 0-23 0,0 0-9 0,0 0 1 16,0 0-2-16,120-108 3 0,-78 100 3 0,6-3-2 15,-3 2 6-15,3 0-2 0,0 0 2 16,-4 0 1-16,-3 0 1 0,-3 0 4 0,-6 2-1 16,-6 0 4-16,-3 2 3 0,-7 0 6 0,-2 0 8 15,-7 4 5-15,-2-1 2 0,-3 1-5 0,-1 1-7 16,-1 0-13-16,0 0-12 0,0 1-15 0,0 2-4 15,0 4 5-15,0 4 6 0,2 4 11 16,-1 3 2-16,1 3-2 0,-1 3 1 0,0 1-4 16,0 1 1-16,2 1-3 0,2-1 0 0,-2 0 0 15,4-2-1-15,-1 1 3 0,0-3 0 16,4 0 0-16,0-2 2 0,0-3-1 0,1 0 4 0,-1-5 1 16,0 0 2-16,2-2 2 15,1-2 0-15,1-1 5 0,-2-3 3 0,3-1 4 16,0-3 4-16,3 0-4 0,-1-1 0 0,1-5-6 15,1-1 0-15,1-1-1 0,-1-2-1 0,-3-2 1 0,0-2-3 16,-5-2 0-16,2-4-4 0,-2-4-2 16,-3-3-1-16,0-3-5 0,0-2-2 0,-4 0-3 15,1-2 0-15,-4-2 0 0,0 1-2 0,-1 0 2 16,0 3-3-16,-2 2 0 0,-4 2 0 16,3 6-2-16,-5 2-3 0,2 3-2 0,1 5 0 15,-3 3-5-15,4 3 1 0,-4 1-10 0,3 4-6 16,0 1-2-16,-2 0-5 0,2 1 4 0,-4 5 3 15,1 2 6-15,3 1 6 0,-2 3 6 16,4-1 2-16,0 2-1 0,3-1-1 0,0 0-3 16,6-1 0-16,3 1 2 0,2-2 5 0,2 0 4 15,4-2 4-15,3-1 2 0,1-2 2 16,0 1 1-16,4-1-1 0,1 1-2 0,2-3-2 16,-3 2 3-16,2-1-2 0,-6 1 1 0,0 1-4 15,-2 0 0-15,-8 2-3 0,-1 1-2 0,-5 1 2 16,0 2-2-16,-5 1 3 0,0 2 2 0,-1 0 0 15,-7 3 7-15,2-3 0 0,0 3 2 0,-3-1 1 16,1 0-4-16,4-3-1 0,-2 1 0 16,4-2-1-16,1 0 1 0,1-1 0 0,0 0 0 15,1-1 0-15,3-1 2 0,1-2 3 0,3-2 2 16,0 0 3-16,0 0 0 0,2-4 3 0,4 0 0 16,-1-2 1-16,0 0 0 0,3 0-3 15,-2-2 1-15,4-5-4 0,0-2 5 0,-3-2 0 16,4-3-1-16,-3-2 3 0,-2-2-4 0,-2-3-2 15,3-3 1-15,-5 0 0 0,-2-2 0 16,1 0-3-16,-1-5-2 0,0 3-3 0,-1-1 3 0,-3-1-1 16,1 1 1-16,-2 2-1 0,-1 1-2 15,-1 0 1-15,-1 3-4 0,1 2 2 0,-1 5 1 16,0 2-2-16,0 5-1 0,0 3 1 16,0 3-2-16,0 1 0 0,0 1-2 0,0 1-5 15,0 0-5-15,0 0-4 0,0 0-4 0,0 0-1 16,0 0 1-16,0 0 4 0,0 4 5 0,-1-1 6 15,1 1 5-15,-3-1 2 0,-2 1 3 16,1 0 2-16,-3 0 0 0,1-1 2 0,-2 1 0 0,-3-1 0 16,1 1-3-16,0-1 0 0,0 2-4 15,2-2-4-15,-1 1 2 0,1 1-2 0,2 1 2 16,-2 1 0-16,1-1-1 0,3 1 0 0,-3 1-2 16,3-1 2-16,-3 0 1 0,4 2 0 15,-4 0-2-15,4 0-1 0,-3 0 1 0,1 2 1 16,-2 0 3-16,3 2 2 0,-3 1-4 0,-1-1 0 15,-1 2-1-15,1 1 0 0,1 2 2 0,-2 1 0 16,-1 2-1-16,1 1-5 0,1 0 4 16,2 0-1-16,-1-1 2 0,4-2 6 0,-2 3-7 15,3-2 1-15,2-3 0 0,0-1-4 0,1-3 6 16,6-2 2-16,-2-3 1 0,4-1 3 16,0-3 3-16,0 0 2 0,3-4 3 0,2 0 6 15,2-2-6-15,0-5 1 0,-1-4-1 0,3 0-4 16,-4-4 2-16,3-1 1 0,-4-2-2 0,1-1-2 15,-4-2-3-15,-3 0-1 0,1-1 0 16,-1-3 8-16,-4 0-11 0,4 0-1 0,-3-2-2 0,2 1-7 16,-3 2 10-16,0-1-2 0,2 6 1 15,-3 2-1-15,-1 3 0 0,1 5-2 0,1 2 1 16,-2 3 1-16,-1 3-7 0,1 0-6 0,-1 1-15 16,0 0-4-16,0 2 3 0,1 6 6 0,0 0 11 15,-1 5 2-15,2 3 4 0,-1 1 0 16,1 2 3-16,1-1 5 0,-1 2-3 0,1-2-1 15,3 3-1-15,0-5-8 0,2 0 9 16,2 2 2-16,4-6 0 0,1 2 4 0,1-3-4 16,5-1 1-16,-1-2 2 0,0-2 5 0,3-3-2 0,-1-2 1 15,-1-1-4-15,4 0-6 0,-3-6 8 16,-1-1 1-16,-2 0 2 0,-3-5 2 0,1-1-7 16,-3-4 1-16,1-4-1 0,-3-3 4 15,-2-4-4-15,-1-2-2 0,0-5-3 0,-3-3-5 16,2-6 4-16,1-2 0 0,1-5 3 0,0-3 1 15,0-2-1-15,1-6 0 0,-1-2-2 0,1-3 2 16,0 0 0-16,-2 1 1 0,0 5-1 0,-2 7-5 16,-4 8 6-16,-2 10-1 0,-1 9 0 0,0 8 0 15,-3 6-6-15,-3 5-3 0,4 4-3 16,1 4-4-16,-1 0-12 0,-3 1 0 16,1 10-2-16,-4 7 6 0,-3 7 14 0,0 7 1 0,0 4 6 15,-1 5-2-15,2 3 1 0,1 3 2 16,0 4-2-16,2 2 4 0,5 2-2 0,0 0 0 15,2-1 1-15,0 0-7 0,2-2 6 0,2-2 0 16,4-3 1-16,2-2 4 0,-1-2-8 0,1-4-11 16,1-2-31-16,-1-4-61 0,-2-2-87 15,-5-3-160-15,3-9-330 0,-5-6-894 0</inkml:trace>
  <inkml:trace contextRef="#ctx0" brushRef="#br0" timeOffset="1.60149E6">7291 12390 1868 0,'0'0'148'0,"0"0"-59"0,0 0 14 0,0 0 21 15,0 0-11-15,0 0-8 0,0 0-41 16,0 0-36-16,0 0-8 0,0 0-5 0,0 0-6 16,0 0-6-16,122-55 0 0,-84 57-1 0,3 1 1 15,2 1 8-15,2 0-6 0,1 1 1 0,-2 1 0 16,3-1 2-16,-5 2 7 0,-2 1 5 15,-2 2 0-15,-7 1-3 0,-6 0 2 16,-1 1-5-16,-8 3-1 0,-1 2 2 0,-9 0-6 0,2 3 0 16,-7 0 2-16,-1 0 0 0,0 0 4 15,-1-1 0-15,-4-1-3 0,0-2-3 0,2 0-1 16,-3 0-4-16,5-2-1 0,-1-1 3 0,1-2-3 16,1-1-1-16,0-1-1 0,0 0-6 15,3-3-16-15,2 0-48 0,0-2-95 0,1-2-227 16,-2-1-538-16,-1-1-476 0</inkml:trace>
  <inkml:trace contextRef="#ctx0" brushRef="#br0" timeOffset="1.60167E6">8022 12047 1600 0,'0'0'79'0,"0"0"-23"0,0 0-35 16,0 0-51-16,0 0-65 0,0 0 3 0,0 0-1 15,0 0 35-15,0 0 65 0,0 0 1 0,0 0-58 16,0 0-117-16,0 0-208 0,61 124-186 16,-50-111 311-16</inkml:trace>
  <inkml:trace contextRef="#ctx0" brushRef="#br0" timeOffset="1.60253E6">8408 12409 307 0,'0'0'512'0,"0"0"-38"15,0 0-74-15,0 0-86 0,0 0-77 0,0 0-64 16,0 0-41-16,0 0-26 0,0 0-17 15,0 0-21-15,0 0-14 0,0 0-12 0,0 0-11 16,58-117 0-16,-58 104-2 0,-3 0-2 0,-1 2 1 16,-6 0-7-16,0 2-6 0,-1 1-4 15,-7 0-1-15,3 4-5 0,-5 0 1 0,-4 4-2 16,1 0-3-16,0 3 2 0,-4 5-2 0,2 2-1 16,-2 5 5-16,3 2-6 0,-2 3-1 15,5 1 0-15,1 3 0 0,6 0-2 0,-1 0 2 16,9 2 2-16,0-2-4 0,4 0 6 0,1-2 0 15,1 1-2-15,1-3 0 0,2-3 0 0,4 0-2 16,1-2 0-16,3-2 4 0,0-5-1 0,2 0 3 16,5-2 1-16,-2-5-1 0,3 1 4 0,2-2-2 15,3-2 3-15,-2-5 2 0,0-2-3 0,0-2 0 16,-2-2-1-16,1-2 0 0,-2-2 1 16,0-2 0-16,-2-2-2 0,-3-2 0 0,-2-3-1 15,-1 0-1-15,-2-3 0 0,0 1 1 0,-7-1-3 16,-2 0-2-16,0 3-1 0,-3 2 1 15,-7 5-2-15,0 1 0 0,0 5-4 0,-3 4-5 16,-1 5 0-16,1 3-4 0,2 1 4 0,0 0-1 16,-1 8-1-16,1 2 0 0,1 4 0 0,0 2 4 15,3 4 4-15,-1-1 1 0,6 1 1 16,0-1 0-16,2 2 1 0,0-2 2 0,1 0 2 16,2-2 0-16,5 0 0 0,2-4-2 0,1 0 2 15,0-2 2-15,5 0 4 0,-2-4 6 0,4-1 0 16,-3-2 0-16,5-2 2 0,0-2-3 15,4 0 2-15,-1-2 0 0,-1-3-2 0,-2-2 2 0,2-2-2 16,-1-1 0-16,-1 0 1 0,1-3 1 16,-1-2-3-16,-2 0-1 0,2-3 0 0,-2 1-1 15,-3-3 2-15,3-2 1 0,-2 0-5 16,-1-2 0-16,-1 3-3 0,-1 2 0 0,0 1-1 16,-3 2 1-16,-1 5-2 0,-3 3-3 0,-2 3 2 15,-2 2-4-15,-1 3-2 0,0 0-2 16,1 0-7-16,-2 5 2 0,2 4-1 0,0 2 4 0,-1 2 5 15,0 5 2-15,-1 0 1 0,0 0 0 16,1 0 0-16,-1 0 0 0,0-2 2 0,0-2 2 16,1 0-4-16,2-3 0 0,-1 2-1 0,1-5 2 15,-1 0 2-15,3-2 2 0,-2-1 3 16,0-2 3-16,3 0 4 0,-1-1 9 0,3-2 1 16,2 0 3-16,1 0-6 0,5 0-5 0,-4-3-3 15,5-2-4-15,-3-1 2 0,4-1-2 0,-4 0-1 16,4-2-3-16,-1 0 0 0,1 0-2 0,0-1 0 15,1-1 0-15,1 0-2 0,-1 0 1 16,1 2-4-16,0 1 0 0,-1 1 0 0,-3 1-1 16,1 3 2-16,0 1-2 0,-5 2-1 15,1 0-2-15,-3 0-1 0,-1 3 2 0,-1 2-5 0,-3 1-1 16,2 4 2-16,-4 0-1 0,2 1 4 16,-2 2 4-16,-2 2 0 0,5-3 0 15,-4 3 2-15,0-1-4 0,-1 0 2 0,3-1 3 16,-1-1-2-16,-1-1 1 0,4-1-3 0,-3 0 1 0,5-1-2 15,-4 0-5-15,3-2-16 0,-1 0-41 16,0-2-70-16,3 1-122 0,-4-2-372 0,-1-2-1053 0</inkml:trace>
  <inkml:trace contextRef="#ctx0" brushRef="#br0" timeOffset="1.62591E6">26047 8149 2571 0,'0'0'26'0,"0"0"-13"15,0 0-21-15,0 0 10 0,0 0 15 0,0 0 18 16,0 0 8-16,0 0-4 0,0 0-17 16,0 0-3-16,0 0-3 0,0 0 5 0,42-25 15 15,3 22 1-15,13 1 5 0,13-2-1 0,12-2 4 16,11-2 0-16,11-3-2 0,12-2 2 16,10 0-7-16,9-2-2 0,7 0-2 0,9 0-1 15,3-1-5-15,6 1-4 0,1 1-4 0,-1 1-6 16,-6 3 2-16,-6 1-2 0,-6 1-2 0,-7 3 5 15,-6 2-5-15,-9-1-5 0,-8 3 2 16,-6 0-6-16,-7 1 4 0,-10 0 3 0,-4 0-1 16,-11 0-4-16,-8 0 2 0,-9-1-1 0,-9 1 1 15,-6 0 4-15,-8-1-5 0,-5 1-1 0,-7 0-2 16,-2 0-2-16,-4 0 6 0,-4 0-3 0,-4 0 1 16,0 0-3-16,-3 0-1 0,-2 0 1 0,-3 0-2 15,0 0 7-15,-1 0-9 0,0 0 0 16,0 0-4-16,0 0-6 0,-2 0 2 0,1 0-7 15,-5 0-9-15,4 0-14 0,-2 0-6 0,-5 0-11 16,-7 0-31-16,1 0-63 0,-6-1-171 16,4-1-678-16,5 1-642 0</inkml:trace>
  <inkml:trace contextRef="#ctx0" brushRef="#br0" timeOffset="1.62648E6">30691 7456 2082 0,'0'0'64'0,"0"0"19"16,0 0 23-16,0 0 20 0,0 0 21 0,0 0-1 15,0 0-23-15,0 0-24 0,0 0-16 0,0 0-16 16,0 0-16-16,0 0-9 0,-47-63-15 15,48 63-9-15,-1 0-3 0,2 0-4 0,1-2-4 16,0 2 1-16,0-2-3 0,7-1-6 0,1-2 2 16,6 1 1-16,0-2-4 0,4 2 8 15,2-1-7-15,0 0 0 0,6 1-2 0,0-1-3 16,1 0-4-16,1 1-6 0,1 0-16 0,-1 1-27 0,-2-1-34 16,-1 2-76-16,-4 0-121 0,-7 0-261 15,-6 2-933-15</inkml:trace>
  <inkml:trace contextRef="#ctx0" brushRef="#br0" timeOffset="1.62712E6">31427 7015 2140 0,'0'0'130'0,"0"0"-30"0,0 0-2 0,0 0 24 16,0 0 17-16,69-132 11 0,-61 116-18 0,-4 5-28 15,-3 1-22-15,0 4-22 0,-1 2-9 16,0 3-8-16,0 0-9 0,-1 1-9 0,-1 0-10 16,0 0-12-16,-3 0-13 0,1 4-3 0,-8 2-9 15,-4 7 1-15,-5 3 4 0,-3 7 0 0,-4 2 8 16,-1 3 4-16,3 1-1 16,1-1 1-16,1 1 2 0,3 0-2 0,5-2 1 0,3 0 3 15,4-2-6-15,2-2 1 0,6 0 0 0,1-1-7 16,0-1 2-16,6-1 1 0,3-4 0 0,2-1 4 15,1-1 2-15,2-1 2 0,4-2 1 16,1-4 6-16,2-1 0 0,1-1 0 0,5-3 4 16,-1-2-4-16,4 0 4 0,6-6 3 0,-2-2-3 15,6-3 2-15,0-4-2 0,-2 0-1 0,-3-3 1 16,-2 1 9-16,-5-2-8 0,-1-4 3 0,-5 0-4 16,-6-3-9-16,-3-2 5 0,-4-2-3 15,-5-1 1-15,-4 0 1 0,0 2-3 0,-3 1-4 16,-7 1-5-16,-6 1 1 0,3 2-7 0,-7 2-2 15,0 3 1-15,0 5-5 0,0 2 6 16,-1 3 1-16,1 4-4 0,0 4-3 0,0 1 1 16,5 1-3-16,-2 8-2 0,0 2 5 0,3 5-5 15,3 4 4-15,1 1 4 0,2 2-7 0,5 1 9 16,3-1-1-16,0 0-4 0,4-1 9 0,7 0-6 16,4 2 3-16,0-2 5 0,4-1 3 15,3 1 5-15,5 1 1 0,1 0 1 0,2 0-5 16,1 2 3-16,1 0 1 0,1 0-3 15,1 0 2-15,-2 2-2 0,-3 1-2 0,-3-2 0 0,-4 2 0 16,-4-3 0-16,-6 0 0 0,-2-4 1 0,-5-2-4 16,-4 0 1-16,-1-2 4 0,-8 1-1 15,-3-3 7-15,-7 2 4 0,-4-2 0 0,-6-2 2 16,-2-1-1-16,-3-3 0 0,-4-4-2 0,0-1-2 16,-1-3-4-16,-1 1-3 0,4-2-8 0,0-2-12 15,5-3-27-15,6-1-52 0,4-2-92 16,2-3-149-16,9 4-392 0,5 1-777 0</inkml:trace>
  <inkml:trace contextRef="#ctx0" brushRef="#br0" timeOffset="1.62751E6">32199 6759 1412 0,'0'0'660'0,"0"0"-588"0,0 0-42 16,0 0-5-16,0 0 3 0,0 0 4 0,0 0 5 15,0 0 14-15,0 0 11 0,0 0 8 16,0 0 3-16,0 0-22 0,0 0-12 0,0 0-3 16,18 133-1-16,-16-107-3 0,-1-1-3 0,4 0-4 15,-2-1-3-15,0 1-4 0,3-4-2 0,-3 0-3 16,0-1-5-16,0-3 0 0,-2-1-2 0,1-1-3 16,-1-2-2-16,0-2-3 0,1-2-2 0,-2-1-4 15,0-1-2-15,0 1-10 0,0-5-10 16,-3 4-8-16,0-3-2 0,-3 2 3 0,-1 0 7 15,-2 2 6-15,1-1 2 0,-1 1-1 0,1 1-2 16,0-1-2-16,4 1 3 0,-1-1 9 0,2 1 5 16,1 1 4-16,0-2-3 0,-1 0 0 15,3-2-1-15,-2 0 0 0,2-2 6 0,0 1-1 16,0 0 2-16,0 0-1 0,0 1 1 0,4-2 2 16,-3 1 1-16,1 0 4 0,-1-1-2 15,0 1-2-15,-1-3 1 0,0 0-1 0,2 1 0 16,-2-3-2-16,0 2-5 0,0-2-8 0,0 0-31 15,0 0-138-15,0 0-238 0,0 0-808 0</inkml:trace>
  <inkml:trace contextRef="#ctx0" brushRef="#br0" timeOffset="1.62891E6">31868 7072 43 0,'0'0'315'16,"0"0"-12"-16,0 0 27 0,0 0-7 0,0 0-37 16,0 0-65-16,0 0-63 0,0 0-51 0,0 0-27 15,0 0-17-15,0 0-6 0,0 0 0 0,0 0-2 16,0 0 6-16,27-7-9 0,-14 3-5 0,4-1-8 15,1 0-3-15,4 0 2 0,1-1 2 16,5 2 0-16,-1-1-5 0,3-1 0 0,1-1-2 16,-1 1-2-16,0 0 2 0,0 1-7 0,-4-1-3 15,3 1-1-15,-6 0-5 0,0 2 2 16,-6 0-2-16,-2 2 1 0,-7-2 2 0,-3 3 4 16,-3-2 8-16,-1 2 5 0,1-1 5 0,-2 1-3 15,0 0-5-15,0 0-6 0,0 0-10 0,0 0 0 16,0 0-5-16,0 0-3 0,0 0-6 15,0 0-2-15,0 0-4 0,0 0-4 0,0 0 3 16,0 1-9-16,-2-1-3 0,2 0-3 0,-1 1-7 16,1-1 4-16,0 0 2 0,0 1 3 15,0-1 5-15,0 2 2 0,0-1 5 0,0 0 3 16,0 2 5-16,0 0 0 0,0 0-2 0,0-1-1 16,0-1-4-16,0 0 6 0,0-1 1 0,1 1 0 15,-1-1 4-15,0 0-3 0,0 0 2 0,0 0-1 16,0 0 8-16,0 0-4 0,0 0 1 15,0 0 1-15,0 0-5 0,0 0 7 0,2 0 1 0,-2 0 2 16,0 0 6-16,0 0-3 0,0 0 3 16,0 0 1-16,0 0 3 0,0 0-5 0,0 0-4 15,0 0-2-15,0 0-10 0,0 0 6 16,2 0-2-16,-1 0-2 0,-1 0 0 0,0 0-3 16,0-1-1-16,0 1-3 0,0 0 5 0,0 0-4 15,0 0-2-15,0 0 1 0,0 0-10 0,0 0 9 16,0 0 0-16,0 0-2 0,0 0 2 15,0 0-9-15,0 0-3 0,0 0-6 0,0 1-5 16,0 2-1-16,0 3 3 0,0 3 7 0,0 2 2 16,2 3 13-16,1 2 0 0,0 0 0 0,1 2 5 15,-2 2-7-15,1-2 0 0,3 0 0 16,0 0 7-16,1 0-5 0,0-1-2 0,-2-3 1 16,2-1-11-16,-2-1 8 0,0-1 2 0,4-2 1 15,-3-1 4-15,-1-2-2 0,0 0-3 0,-1-1 1 16,1-1 0-16,0-2 19 0,-3-1-17 0,1 1 0 15,0-2 18-15,-2 0-28 0,2 0 38 16,3 0 4-16,-2 0-14 0,4 0 10 0,-3-2-17 16,2-1-3-16,1-2-3 0,2-1 2 0,1-2-1 15,1 0-1-15,3-5-6 0,-1-1 5 16,1-1-4-16,-1 0 2 0,0-4 7 0,0 0-10 0,-2 1 1 16,-1 1-1-16,-2 0-5 0,-1 1 6 15,-2 2 0-15,0 2 0 0,-2 3-4 16,-3 2 6-16,3 2-1 0,-3 2 1 0,-1 0 4 0,0 2-12 15,0 1-5-15,0 0-6 0,0 0-11 16,0 0-3-16,0 0-7 0,0 4 2 0,0 2 10 16,-3 2 13-16,0 2 13 0,1 3 1 0,-3 3 7 15,1 3-8-15,-1 5-1 0,-1 1-2 16,1 1-4-16,0 2 4 0,0 2-2 0,1 1 3 16,0 0-2-16,-2 0 1 0,4 0 2 0,0 1-1 15,1-1 1-15,-1-2-1 0,2-1-1 0,0-1-2 16,0-1 0-16,0-3-1 0,0 0-1 15,2-3-3-15,0-1-12 0,-1-2-15 0,0-1-30 16,-1-4-56-16,0-1-71 0,0 0-127 0,-1-4-322 16,-1-4-970-16</inkml:trace>
  <inkml:trace contextRef="#ctx0" brushRef="#br0" timeOffset="1.6294E6">32128 6864 1814 0,'0'0'90'0,"0"0"7"0,0 0 16 15,0 0 19-15,0 0 20 0,0 0-3 0,0 0-22 16,0 0-26-16,0 0-23 0,0 0-12 15,0 0-11-15,0 0-2 0,0 0-1 0,11-42 1 16,-11 42 3-16,0 0 0 0,0 0-7 0,0 0-8 16,0 0-7-16,0 0-10 0,0 0-1 0,0 0-4 15,0 0-4-15,0 0-2 0,-1 0-5 16,1 0-4-16,0 0-3 0,0 1 1 0,0 0-2 0,0-1-3 16,0 1-3-16,0-1-4 0,0 3-2 0,0 0-3 15,0 4 5-15,0 6 5 0,0 4 3 16,0 5 5-16,0 5 0 0,0-1 1 0,0 3-1 15,0 2 1-15,0 0-2 0,1 2 1 16,-1 2 2-16,3 1 2 0,0-2 0 0,-1 1 0 16,-1-2-2-16,-1 1 0 0,1-4 0 0,0 0 3 15,4-1-3-15,-3-3 1 0,0-2-4 0,1-5-2 16,1 0 2-16,0-3-1 0,-1-1 1 0,0-3 0 16,-1 0 1-16,-1-3-1 0,0 0 2 15,-1-4-2-15,2-2-2 0,-2-2-1 0,0 1 0 16,0-2-2-16,0 0 2 0,0 0-4 0,0 0-8 15,0 0-15-15,0-3-16 0,-2-2-60 16,0-5-91-16,0 2-244 0,-1 1-1158 0</inkml:trace>
  <inkml:trace contextRef="#ctx0" brushRef="#br0" timeOffset="1.67168E6">20244 10246 1039 0,'0'0'347'0,"0"0"-152"0,0 0-110 0,0 0-16 15,0 0 11-15,0 0 13 0,0 0 9 0,0 0-15 16,0 0-9-16,0 0-7 0,-64 125-11 0,52-94-1 15,-3 1-6-15,0 2-7 0,0 1-2 0,0 2-6 16,-1 1-3-16,0 0-1 0,-2-1-4 16,3-3-5-16,-2 0-1 0,3-3-5 0,-1-3-3 15,3-1 1-15,2-4-4 0,0-1-2 0,2-4-3 16,4-2-1-16,0-2-4 0,1-2-3 0,2-3 0 16,1-2-2-16,-1-3 2 0,1-1 0 15,0-2 2-15,0-1 7 0,0 0 8 16,0 0 13-16,0 0 9 0,1-1 11 0,0-4-5 0,2 0-9 15,1-6-5-15,-1-3-18 0,5-5 0 0,-2-2-4 16,3-4-4-16,-2-3 2 0,3-3-2 16,1-1-2-16,0-4-1 0,1 2-2 0,1-3 0 15,0 0-4-15,-1-1 2 0,1 1-4 0,-1 0 3 16,1 4 4-16,-4 1-2 0,-1 5 5 16,1 2-4-16,-4 4-2 0,2 4 0 0,-2 1-1 0,2 2 1 15,-3 4-1-15,2 2 0 0,-4 2-5 16,2 1 3-16,0 2 1 0,-2 0-7 0,-1 1 6 15,3 2-8-15,-3 0-8 0,2 0-3 0,-1 0-5 16,0 2 3-16,2 5 5 0,-1 4 10 0,0 2 5 16,1 6 4-16,-1 3 2 0,-1 3-1 0,-1 4 4 15,-1 3 2-15,0 3 0 0,0 0 2 16,-2 0 0-16,0 2-2 0,-2-1 1 0,1-1 0 16,1-3-5-16,1 0 4 0,-1-2-2 0,2-1-1 15,0-2 4-15,0-2-4 16,2-2-1-16,1 0 3 0,5-3-5 0,-2 1 2 0,4-2-1 15,0-2 0-15,0-2-1 0,2-1 2 0,-2-1 1 16,2-2-5-16,-2-2-1 0,-2-1-13 16,-2-1-29-16,2-2-55 0,-3 0-85 0,0-3-116 15,-4 0-211-15,0-1-316 0,0 0-129 0</inkml:trace>
  <inkml:trace contextRef="#ctx0" brushRef="#br0" timeOffset="1.67254E6">19925 10871 610 0,'0'0'687'0,"0"0"-595"0,0 0-18 16,0 0 29-16,0 0 74 0,0 0 49 0,0 0 9 16,0 0-61-16,0 0-82 0,0 0-52 0,0 0-31 15,0 0-8-15,0 0 7 0,0 0 5 0,31-47 6 16,5 33-6-16,8-3 3 0,-1-1-2 15,7-1-4-15,3 0 4 0,3-5-2 0,1 3 0 16,0-2-1-16,3-3 0 0,0 1-3 16,-2 0-2-16,-4 1-2 0,-1 1-5 0,-4 2 3 15,-7 3 0-15,-3 1 2 0,-9 3 6 0,-4 3-2 16,-6 2 5-16,-7 1 0 0,-6 2 7 0,-1 3 12 16,-6 0 1-16,0 1 2 0,0 1-12 15,-6-2-14-15,-1 2-7 0,-2 1-7 0,-3 0 2 16,-1 0 0-16,-1 6 1 0,-4-1 0 0,0 3 3 0,1 0-3 15,-4 1 1-15,2 2 2 0,-1 1-5 16,-1 2 4-16,2 1-1 0,-1 2 2 0,1 2 4 16,2 1 0-16,0 0 0 0,1 2-4 0,3 0 0 15,2-3 0-15,3 1-1 0,2-2 4 0,2-1-4 16,4 1 2-16,0-1 0 0,8-3-2 16,0 0 8-16,5-1 0 0,1-1 5 0,3-1 4 15,3-4 0-15,1-1 5 0,1-3-1 16,6 0 1-16,-1-3 0 0,2 0 0 0,3 0 0 15,0-6-1-15,0-1 1 0,-1-1-1 0,1-2-3 16,2-1-1-16,1-1-4 0,-3-1-2 0,1 0-4 16,-2-3 3-16,1-1-3 0,-2 0-1 15,-1-2 2-15,1-1-5 0,0-2 4 0,-2-3-1 16,4 1 3-16,-4-2-3 0,-2 0-2 0,0 0-1 16,-1 2-5-16,-3 0 4 0,-3 1-1 0,-3 3 0 15,-2 2 3-15,-3 3-4 0,-5 2 4 0,0 2 1 16,-4 3-1-16,-2 1 1 0,0 1-2 0,0 0-2 15,-6 1-2-15,3 2 0 0,-4-1-1 16,2 0-2-16,-3 2-1 0,2 2-5 16,0 0 0-16,-3 0 1 0,-1 2-1 0,1 4 3 0,-1 2-1 15,1 2 1-15,1 1-1 0,1 1 3 16,-1 1 0-16,5 0-1 0,-2 1 3 0,4-2-4 16,1 0 2-16,0 0 3 0,2 1 2 0,5-1 0 15,-1-1 0-15,1 0-1 0,3 0-1 0,3-2 3 16,0 0 3-16,0 0-2 0,5-1 2 0,-1 2-3 15,1 0-2-15,2 2 3 0,0-1-1 16,1 3 2-16,-1-2-2 0,-1 1-1 0,0-1-1 16,-3-1 1-16,-2 1 3 0,-3-1-3 0,-1 1 0 15,-3 2-1-15,-4-1 0 0,-3 1 1 16,0 2 2-16,0 1 1 0,-10-2-1 0,-1 3-1 16,-6-1 0-16,-4-1 0 0,-2 1 4 0,-5-1-3 15,-2 0 2-15,-2-3-4 0,0 1 1 0,-1-2 3 16,-2-2-2-16,3 0 0 0,1-4-4 15,2 0-4-15,5-4-4 0,3-1-13 0,3-1-25 0,7-1-45 16,3-6-66-16,6-1-118 0,2-7-240 16,2 5-431-16,2 2-222 0</inkml:trace>
  <inkml:trace contextRef="#ctx0" brushRef="#br0" timeOffset="1.67364E6">21976 9985 1943 0,'0'0'158'0,"0"0"-73"0,0 0-38 15,0 0 7-15,0 0 30 0,0 0 11 0,0 0-7 0,0 0-9 16,0 0-8-16,0 0-8 0,0 0-3 16,8 140-4-16,-8-105-8 0,0 3 3 0,0 3-5 15,-3 2-1-15,1 0-7 0,0 0-10 0,0 1 0 16,-1-1-6-16,-2-1-3 0,2-2-3 0,-1-1-8 15,1-5-2-15,2-3-4 0,0-2-1 16,1-3 1-16,0-1-2 0,0-2-4 0,0-2-10 16,1 0-12-16,0-2-28 0,0-2-39 0,1-2-43 15,0-2-59-15,-1-2-52 0,0-3-61 0,-1-1-74 16,0-4-77-16,0-2-28 0,0-1-62 0,-1 0 260 16,-6-5 289-16,0-3 0 0,-4-2 0 0,0-3 0 15,0-1 0-15,-3-2 0 0,-2-1 0 16,1-4 0-16,-1 1 0 0,-1-3 0 15,1-2 160-15,-2 3 203 0,2-1-9 0,1 1-12 0,-3-1-38 16,6 2-42-16,1 3-40 16,1 3-39-16,5 1-40 0,1 3-38 0,3 0-24 0,1 2-22 15,0 1-16-15,1 0-11 0,6 1-6 0,-1-2-7 16,5 1 2-16,2-2 2 0,1 2-2 16,5-3 2-16,2 1-3 0,4-2-4 0,2 1 1 15,4-2-1-15,2-1 4 0,2 0-3 0,-1 0 3 16,4 1 1-16,-1-1 1 0,-1 0 4 0,0 1-3 15,-2 2-2-15,-3 0-1 0,0 1-4 16,-2 2 5-16,-4 2-3 0,-4 2-1 0,-5 4-7 0,-1 0-3 16,-6 0-1-16,-2 3 1 0,1 5 6 15,-5 4-1-15,3 3 4 0,-4 2-3 0,0 5-3 16,-1 1 5-16,-1 5 0 0,0 0 4 0,-4 4-2 16,-4 0 1-16,2 1-2 0,-3 2-1 15,-2-1 7-15,1-1-10 0,-3-2-2 0,2-1-3 16,4-4-7-16,-2 0 5 0,1-1-1 0,0-5 0 15,6-1-2-15,0-2 0 0,1-2-1 16,1-2-1-16,0-2 6 0,1-3-4 0,2 0 1 16,3-2-1-16,-2-1-3 0,5-3 13 0,-1-1 4 15,2-1 3-15,2 0 4 0,0-5-6 0,6-2 0 16,1-5-3-16,3-3-2 0,1-1-3 16,5-4-4-16,0-2-2 0,-3-1-7 0,4-1 6 15,-2-1 2-15,-2-1 0 0,-2 2-1 0,1 3-2 16,-4 0 0-16,-4 3-1 0,0 4 7 0,-3 5-6 15,-5 2-1-15,-4 3-3 0,1 3-10 16,-4 1 4-16,0 1 0 0,-1 5 2 0,1 3 10 16,-1 4-4-16,0 1 0 0,0 3 1 0,0 0 0 15,1 1 0-15,0 1 1 0,3-2-3 16,-1 1 1-16,0 1 3 0,4-2 0 0,1-1 2 0,2-1-3 16,1-1 1-16,1-1 3 0,2-2 0 15,3-1 8-15,1-1-4 0,0-3-5 0,3-3 3 16,0-1-8-16,1-2 10 0,0 0 2 15,0 0 0-15,3-4 3 0,-4-3-7 0,0 0 0 16,0-3-1-16,-3 0 4 0,-1-1-2 0,1-3-1 16,-1-1-3-16,-1 0-8 0,2-1 6 0,2-3 0 15,-2 0 2-15,2-1 0 0,-4-2-3 0,1 1 0 16,-4-2-2-16,0 2-1 0,-7 0 0 0,1 4 2 16,-4 2-1-16,-2 2-8 0,-1 5 6 15,0 1-4-15,-5 1-3 0,-3 3 1 0,-3 1-11 16,-6 2 3-16,-2 0 2 0,-2 7 7 0,-2 3 5 15,0 3 3-15,1 5 0 0,-1 1-3 0,5 1 3 16,2 1 3-16,1 1 1 0,2-1 3 16,7 1-5-16,0-1-3 0,3-2 1 0,3 1 2 15,2-1 5-15,6-3-2 0,2-3 1 0,4 0-4 16,3-2 6-16,2-4 3 0,1-1-1 0,2-3 0 16,1-2-5-16,5-1-3 0,-3 0-2 15,4-4-3-15,0-2 2 0,0-2-8 0,-4-3-11 16,1-1-17-16,-3-1-25 0,-4-1-23 0,2 1-40 15,0-4-81-15,-5 4-217 0,-5 5-1066 0</inkml:trace>
  <inkml:trace contextRef="#ctx0" brushRef="#br0" timeOffset="1.67412E6">24060 9974 1852 0,'0'0'41'0,"0"0"-4"0,0 0 24 15,0 0 28-15,0 0 28 0,0 0 2 0,0 0-35 16,0 0-34-16,0 0-27 0,0 0-10 15,0 0 3-15,0 0 8 0,0 0 8 0,0 0 7 16,-53 136 4-16,41-99-1 0,1 2-4 16,-3 4-8-16,3 3-5 0,0 0-2 0,-2 1-5 15,2 0 0-15,-1 1-2 0,-1-3-2 0,3 1-4 16,-1-4-2-16,5-2-2 0,-2-3-4 0,1-2 2 16,4-1-4-16,-3-3-7 0,4-4-12 0,2-2-23 15,0-3-38-15,0-2-58 0,2-6-78 16,4-1-139-16,-3-6-270 0,-2-2-658 0</inkml:trace>
  <inkml:trace contextRef="#ctx0" brushRef="#br0" timeOffset="1.67444E6">23600 10617 1347 0,'0'0'149'0,"0"0"-29"0,0 0-12 0,0 0 35 15,0 0 37-15,0 0 25 0,0 0-36 16,0 0-49-16,0 0-45 0,0 0-36 0,0 0-19 15,0 0-9-15,0 0 2 0,13-116 2 0,17 109 2 16,1-1 3-16,7 1 4 0,2 0 4 0,3 0 1 16,3 0-1-16,1 2-3 0,3-2-2 15,1 1 0-15,-1 5-2 0,-4-2-4 0,-4 3-3 16,-2 0-8-16,-9 4-3 0,-6 5-3 0,-5 0 0 16,-3 2-1-16,-7 3 2 0,-4 4 3 0,-3 2 2 15,-3 2 4-15,-3 4 3 0,-3-1 2 16,-3 0-1-16,-3-1-1 0,1 0-2 0,-3-1-5 15,2-2 4-15,2 0-4 0,0-1 0 16,1-3-1-16,4-1-5 0,-1-2 1 0,4-1-1 0,2-1-1 16,0-3-3-16,0 1-6 0,5-3-10 15,1 0-31-15,5-3-54 0,-1-1-93 0,1-3-202 16,0 0-509-16,-3 0-505 0</inkml:trace>
  <inkml:trace contextRef="#ctx0" brushRef="#br0" timeOffset="1.67516E6">24445 10306 1518 0,'0'0'533'0,"0"0"-494"0,0 0-26 0,0 0-9 16,0 0 5-16,0 0 8 0,0 0-6 16,0 0-7-16,0 0-5 0,0 0-3 0,0 0-5 15,134-7-8-15,-105 12-21 0,2 1-33 0,-1-2-38 16,1 1-56-16,-3 0-57 0,-2-1-43 15,-3-1-34-15,-4 1 13 0,-3-2 63 0,-3 1 80 16,-4-3 87-16,-3 0 117 0,-5 2 151 0,-1-2 78 16,0 0 44-16,-9 1-19 0,-1 0-99 15,-1 2-37-15,-6 1-15 0,0 3-11 0,-4 1-5 16,-4 2-17-16,2 3-17 0,-5 3-16 0,4 3-21 16,-3 1-11-16,0 5-5 0,1 2-6 0,0 2 1 15,1 1-4-15,4 0-8 0,1-2-7 0,3-2-9 16,7-2-5-16,5-1-8 0,2-2-2 0,3 1-2 15,3-4-2-15,6 0 6 0,4 0 0 0,2-3 6 16,6-2-1-16,3-2-1 0,0-3-1 16,6-2-3-16,6-4 1 0,-1-2-2 15,3-1 1-15,0-6-1 0,-2-2-4 0,4-2 4 0,-2-5-6 16,1 0-1-16,-3-4 2 0,3 0-1 16,-2-5 2-16,-3 1 1 0,-2-4 0 0,-2-2-6 15,-2-2 4-15,-5-3-3 0,-3 1-2 0,-1 3 2 16,-7 1-3-16,-2 5 2 0,-2 5-1 15,-6 3 1-15,-2 4 2 0,0 2 1 0,-1 2-3 16,-5 2-8-16,-1 2-3 0,-1 3-6 0,-2 0-6 16,-3 2 7-16,-2 2-1 0,0 5 1 0,-1 2 5 15,0 2-3-15,1 1 2 0,5 1-2 16,-1 1 2-16,7 0-2 0,-1 1 1 0,5 2 0 16,0 0 1-16,2 2 2 0,5-1-1 0,4 0 4 15,5 1 0-15,2-1 2 0,2 0 0 0,4-4 0 16,-1 1 0-16,1-4-2 0,-1 1 2 15,-1-1-3-15,-1 1-2 0,-3-2 3 0,-3-1-7 0,0 0 2 16,-4 0-2-16,-5 1-3 0,-1-2 0 16,-4 1 0-16,-1 0 2 0,0 0 0 0,-5 2-1 15,-1-2 2-15,-5 1 3 0,-2 0 4 0,-1-1 4 16,-3-2 2-16,-1-1 1 0,-1 1-2 0,-3-1 7 16,-1 0 1-16,1 0 2 15,-1-2 2-15,-2 1 3 0,1-2-4 0,1 2-1 0,3-3-2 16,2 1-7-16,4-1 1 0,1-2-2 0,6 1-7 15,1-1 1-15,6 0-21 0,0 0-55 16,6-1-68-16,5-2-141 0,0-1-389 0,-3 1-965 0</inkml:trace>
  <inkml:trace contextRef="#ctx0" brushRef="#br0" timeOffset="1.67531E6">25600 10733 2420 0,'0'0'474'0,"0"0"-463"0,0 0-31 16,0 0 5-16,0 0 7 0,0 0 1 0,0 0-22 16,0 0-72-16,0 0-171 0,0 0-592 0,0 0-696 15</inkml:trace>
  <inkml:trace contextRef="#ctx0" brushRef="#br0" timeOffset="1.70583E6">18290 11876 1826 0,'0'0'58'16,"0"0"-7"-16,0 0-11 0,0 0 29 0,0 0 30 15,0 0 9-15,0 0-11 0,0 0-22 0,0 0-23 16,0 0-10-16,0 0-10 0,0 0-6 0,128-71-2 15,-103 66-2-15,2 2 0 0,5-1-1 16,0 1 1-16,2-1 0 0,-1 1-3 0,-2 2 0 16,1-2-2-16,-3 2-1 0,-1 1-3 0,-3 0-2 15,-3 4-3-15,-3 1-5 0,-2 4 3 16,-5 2-1-16,-2 4 2 0,-1 3-1 0,-5 4 9 16,0 5 4-16,-2 4 3 0,-2 3 10 15,0 1-6-15,-6 2-3 0,-2 2 2 0,-1-1-6 0,0-1 1 16,-1-1-1-16,-1-3-4 0,1-1-4 15,1-2-2-15,1 0-2 0,-1-2-4 0,3-2 3 16,0-1-4-16,-1 1 0 0,3-2-1 0,-2-2-2 16,2-1-4-16,0-2-3 0,0 0-7 15,0-2-10-15,-2-1-16 0,3-1-25 0,0-1-41 16,-1-2-82-16,1-3-155 0,1-2-442 0,1-3-739 0</inkml:trace>
  <inkml:trace contextRef="#ctx0" brushRef="#br0" timeOffset="1.70607E6">18382 12310 2187 0,'0'0'157'0,"0"0"-117"0,0 0-26 0,0 0-5 16,0 0 15-16,0 0 14 0,0 0 6 15,0 0-6-15,0 0-9 0,0 0-9 0,117-77-9 16,-83 71-6-16,2-2-3 0,-1 3-4 0,0-1-6 16,-4 1-5-16,-2-1-11 0,-3 2-16 0,-4-2-24 15,-2 2-49-15,-1-1-79 0,-2-1-182 16,-7 3-323-16,-5 0-394 0</inkml:trace>
  <inkml:trace contextRef="#ctx0" brushRef="#br0" timeOffset="1.70639E6">18674 11450 1745 0,'0'0'172'0,"0"0"-90"0,0 0-10 15,0 0-10-15,0 0 4 0,0 0-4 0,0 0-12 16,0 0-19-16,0 0-6 0,0 0 2 15,0 0-5-15,0 0 0 0,147-43-2 0,-107 48-4 16,4 5 1-16,-1 3 0 0,4 5 1 0,-2 5-3 16,0 6-2-16,-4 9-4 0,-3 5-1 0,-2 7 3 15,-4 6-1-15,-7 3 3 0,-4 1-2 16,-8 0-6-16,-3-1-1 0,-7-1-3 0,-3-3 0 16,-8-4 1-16,-4-2 0 0,-2-3 1 15,-5-3-1-15,-2-5 0 0,1-1-1 0,-2-3-2 0,2-3-5 16,1 0-9-16,1-4-9 0,0-2-22 15,2-1-44-15,2 0-104 0,5-7-250 0,3-7-901 16</inkml:trace>
  <inkml:trace contextRef="#ctx0" brushRef="#br0" timeOffset="1.70741E6">19804 12107 0 0,'0'0'0'0,"0"0"0"0,0 0 62 0,0 0 74 16,0-119 31-16,5 92 29 0,-1 1 25 0,2 1 16 16,-2 1-5-16,0 0-6 0,-2 3-31 0,0 2-30 15,-1 2-22-15,-1 4-19 0,0 3-15 0,0 2-14 16,0 5-13-16,0 0-15 0,-1 2-24 15,1 1-20-15,-2 0-21 0,0 5-11 0,-1 5 0 0,-1 4 3 16,-2 7 10-16,1 5 4 0,0 4 5 16,2 4-1-16,0 6 1 0,1 0-3 0,0 3-2 15,1 0 4-15,1-1 1 0,0-3 3 0,0-3 0 16,0-1-2-16,-1-3 1 0,1-2 1 0,0-2 5 16,-3-3-5-16,2-3-1 0,1-2-4 15,-2-5-4-15,2-3 7 0,0-5-1 0,0-1 2 16,0-3 4-16,0-1 4 0,0-1 12 15,0-1 20-15,0 0 17 0,0 0 6 0,0-6-11 16,0-4-23-16,0-4-19 0,0-6-15 0,2-3-4 16,-1-3 0-16,1-4-2 0,-2-2-3 0,1-3 1 15,-1-3 0-15,1-5 0 0,2-3 0 16,-1-2-1-16,-1 0 0 0,2-1-7 0,-2 3 6 16,0 5 0-16,1 5 2 0,0 6 4 0,-1 8-6 15,1 8-1-15,-2 4-2 0,0 6-3 0,1 1-4 16,-1 3-14-16,0 0-9 0,4 5-4 0,2 5 11 15,-1 4 13-15,3 3 10 0,2 4 8 16,4 2-7-16,0 2 0 0,1 0 0 0,2 2 1 16,2-1 1-16,2 0 2 0,-2-1-2 0,4 0-4 15,1 0 4-15,1-6 3 0,-3 0 1 0,5-4 9 16,-4-4-8-16,2-1 2 0,0-4 2 0,-3-1 0 16,2-4 8-16,1-1 1 0,-4 0-1 15,1-6-4-15,1-1 1 0,-2-5-2 0,-2-3 3 16,-1-4 5-16,0-2-7 0,-2-7-2 0,-2-1-3 15,1-4-6-15,-1-5 1 0,-1-1 1 16,1-4-2-16,0-2-3 0,-2-2 4 0,1 1-1 16,-1-1 1-16,-1 3 4 0,0 5-6 15,-3 9 1-15,-2 5-1 0,-4 7 0 0,1 7 3 0,-3 5-1 16,1 4-2-16,-1 2-7 0,0 0-6 16,0 0-12-16,0 8 2 0,2 5 7 0,-1 8 6 15,-1 7 11-15,2 5-1 0,3 6-1 0,-1 4 2 16,2 5 0-16,3 0 0 0,1 2-4 0,1 1 4 15,1-1-2-15,1 0 2 0,-2-2 6 0,4-5-7 16,-1-2 0-16,-2-4 0 0,3-1-7 16,-1-5 8-16,-2-1 0 0,1-2 0 0,1-1 5 15,-2-2-3-15,-1 1 0 0,0-2 1 16,0-2 1-16,-1-2-4 0,1-2 1 0,-2-3-3 16,-1-2-5-16,1-3 6 0,-5-2-1 0,2-4 0 15,-4 0 1-15,2-3-3 0,-1-1 0 0,-1 0 4 16,3 0-1-16,1-5-4 0,-3-2-8 0,4-4-17 15,-3-3-33-15,2-3-44 0,-2-2-56 16,2-3-84-16,-3-3-119 0,2 7-277 0,-3 4-867 0</inkml:trace>
  <inkml:trace contextRef="#ctx0" brushRef="#br0" timeOffset="1.70766E6">21154 11859 2344 0,'0'0'42'0,"0"0"-22"0,0 0-38 15,0 0 10-15,0 0 41 0,0 0 23 0,0 0 16 16,0 0 1-16,0 0-8 0,9 139-14 0,-1-107-17 16,2 2-6-16,0-2-8 0,1 1-3 15,0 2-2-15,-2-5-8 0,-2 4-1 0,0-5-1 16,0 0-1-16,-4-1-1 0,1-4-2 0,-1-2-6 15,-2-3-14-15,0-1-16 0,-1-5-27 16,0-4-47-16,0-1-109 0,0-3-227 0,0-5-504 16,0 1-79-16</inkml:trace>
  <inkml:trace contextRef="#ctx0" brushRef="#br0" timeOffset="1.70783E6">21294 11616 1299 0,'0'0'-37'16,"0"0"-45"-16,0 0-33 0,0 0-6 0,0 0 28 15,0 0 30-15,0 0 20 0,0 0 8 0,0 0-29 16,0 0-82-16,0 0-255 0,0 0 302 0</inkml:trace>
  <inkml:trace contextRef="#ctx0" brushRef="#br0" timeOffset="1.70831E6">21821 11738 0 0,'0'0'0'16,"0"0"176"-16,0 0 152 0,0 0 33 0,0 0 36 16,0 0 5-16,0 0-59 0,0 0-79 0,0 0-89 15,0 0-84-15,0 0-47 0,0 0-21 16,0 0-4-16,0 0 6 0,12 17 4 0,-30 3 2 16,3 4 0-16,-5 3-1 0,0 5-1 0,0 1 1 15,-1 4-1-15,-2 3-1 0,3 2-2 16,-2 1 0-16,1-3-2 0,4-1-1 0,-1-1-5 15,0-4-5-15,2-1-7 0,2-4-1 0,1-1-2 16,2-3 0-16,1-1-1 0,1-5-3 16,1 1 0-16,3-5-7 0,0-2-7 0,3-5-10 15,-1-1-16-15,2 0-19 0,1-6-19 0,0-1-7 16,-3 0-34-16,3-3-66 0,0-6-99 0,0-3-173 16,-1-6-146-16,0-4-52 0,-1-3 247 15,-3-2 409-15,1-4 0 0,-4-2 0 0,2-3 0 16,-1-2 0-16,0-4 0 0,4 2 0 0,-1-2 169 15,1 1 156-15,2 1-27 0,1 5-27 16,0 5-11-16,0 4-33 0,0 8-20 0,0 4-16 16,0 6-20-16,0 4-26 0,0 2-36 0,0 2-42 15,0 0-42-15,0 0-29 0,1 4-2 0,2 3 5 16,1 3 9-16,0 3 13 0,4 1-1 0,2 1 5 16,1 2 5-16,6 3-1 0,-2 2 5 0,4 1-1 15,2 3 1-15,2-2-2 0,2 1-4 0,1 0-5 16,0 0-8-16,0-3-5 0,-1 2-3 15,0-4-3-15,0-2-4 0,-4 1-1 0,-2-2-4 16,-5-4-8-16,0-2-10 0,-6-1-23 0,-1-2-31 16,-1-2-55-16,-3-2-107 0,-2 0-179 15,2-2-407-15,-3-1-203 0</inkml:trace>
  <inkml:trace contextRef="#ctx0" brushRef="#br0" timeOffset="1.70888E6">22484 11755 1537 0,'0'0'67'16,"0"0"-10"-16,0 0 2 0,0 0 38 0,0 0 38 15,0 0 28-15,0 0-15 0,0 0-33 0,0 0-38 16,0 0-37-16,0 0-25 0,0 0-10 0,0 0-4 16,0 0-2-16,-121-71 2 0,105 84 4 0,-5 4 7 15,-3 4 10-15,-1 5 5 0,-2 4 5 0,-2 4 0 16,1 1-5-16,3 3-2 0,-2 0-8 0,5 1 4 15,4 0-2-15,3 0-2 16,4-3 4-16,1-2-7 0,3-2 1 0,4-3-3 0,3-2-2 16,0 0 2-16,4-3 0 0,5 1 3 15,2-2-2-15,2-1-2 0,4-4 0 0,0-2-2 16,4 0 2-16,2-4-2 0,3-1 1 0,-1-4-4 16,3-2-5-16,0-3-3 0,-3-2-7 0,3 0-5 15,-4-2-12-15,2-5-13 0,-4-3-36 0,-1-6-69 16,1-1-110-16,-6 4-250 0,-5 3-676 0</inkml:trace>
  <inkml:trace contextRef="#ctx0" brushRef="#br0" timeOffset="1.70965E6">22166 12094 1628 0,'0'0'119'0,"0"0"-42"0,0 0-16 0,0 0 12 16,0 0 15-16,0 0-7 0,0 0-12 16,0 0-7-16,0 0-13 0,0 0-10 0,135-41-3 15,-104 35-3-15,2-1 0 0,4-1 6 16,-2-1 8-16,3 1-1 0,-1 0 1 0,-4-1-5 16,-2 1-4-16,-4 0-5 0,-5 2-1 0,-4 2 0 15,-4 0 0-15,-4 2 4 0,-3 0 3 0,-4 2-6 16,-1 0-2-16,-2 0-16 0,2 0-12 15,-2 2-2-15,0 5-6 0,0 3 9 0,0 4 3 16,0 5 1-16,0 4 1 0,0 2 0 0,0-1 0 16,0 2-3-16,0-1 5 0,0 0-5 15,3-2-3-15,-1-1 3 0,0 1-6 0,3-5 4 16,-1-1-2-16,-2 0 1 0,3-4-1 0,-3-2 2 16,0-2 0-16,-1-3 0 0,4-1 4 0,-5-3-2 15,1 0 7-15,-1-2 11 0,0 0 2 0,0 0 21 16,0 0 6-16,0-2-5 0,-1-5-8 15,-3-4-18-15,2-2-14 0,0-4-7 0,-1-3 3 16,-2-3-4-16,2-1 0 0,1-4 0 0,-2-2-6 16,3-4 3-16,1-4 1 0,0-3 0 15,7-4 4-15,2 0-2 0,4-2-2 0,-1 0-2 0,7 2 3 16,-2 4-3-16,0 3-1 0,2 6 6 0,0 4-7 16,0 5 2-16,-5 6-3 0,4 4-5 15,-1 4 0-15,-1 4-4 0,2 1 2 0,2 4-2 16,1 0 6-16,-2 0 0 0,2 4 2 15,0 1 2-15,-1 3-5 0,1 2 4 0,-2 1 1 16,-1 0-5-16,-4 2 2 0,0 2-5 0,-4 0-2 16,-4 2 0-16,-1 1 4 0,-5 2-2 0,0 0-2 15,-8 0 2-15,-2 2-5 0,-6-1 8 16,0 1 2-16,-5 0 1 0,-4-1 2 0,1 1 3 16,-4 2 1-16,-2-3 2 0,4 1 4 0,-2 0-4 15,1-3 0-15,6 0 3 0,0-2-3 0,2-1 1 16,5-2 1-16,-2 0-1 0,4-1 5 15,3-1-1-15,-1 0 2 0,5 1-1 0,-1-3-1 16,5-1 1-16,0-1-2 0,1-1 5 0,0 1 1 16,2 0 5-16,5-1 4 0,2 1 2 0,2 0 5 15,2 0-4-15,6 0-2 0,1 2-3 0,2-2-5 16,5 1-1-16,3 0-2 0,2-1 0 16,1 1-3-16,3-1-2 0,0 1 1 0,-3 0-4 15,3-2 4-15,-4 1-3 0,-1-3-3 16,-1 2-3-16,-3-2-10 0,-5-3-8 0,-2 1-15 0,-2-2-22 15,-6-1-40-15,-1 0-79 0,-1 0-148 16,-2 0-437-16,-4-1-825 0</inkml:trace>
  <inkml:trace contextRef="#ctx0" brushRef="#br0" timeOffset="1.71045E6">23804 11654 1368 0,'0'0'820'16,"0"0"-774"-16,0 0-7 0,0 0 8 16,0 0 7-16,23-119 2 0,-3 101-9 0,7 0-16 15,4 3-5-15,5 0-15 0,4 2-6 16,6 1-3-16,2 5-7 0,-2 1 4 0,4 1 0 0,-3 4 1 15,-2 1 4-15,-4 0-2 0,1 0 3 16,-3 4-1-16,-3 0 1 0,-4 1 1 0,-5 1-3 16,-2 3 2-16,-7-1-9 0,-4 3 4 0,-4 1-2 15,-5 2 2-15,-4 4 8 0,-1 2 4 0,-6 3 6 16,-4 2 3-16,-7 3 2 0,-3 3-5 16,-4 2-5-16,-6 2 0 0,-1 1-7 0,-1 2 1 15,-5 2 2-15,2 1-1 0,-3 2 1 0,4-1 0 16,-3 1 0-16,4-1-1 0,1-1-1 0,-1-4 1 15,5-4-1-15,1 0 3 0,4-4-1 0,4-1-2 16,1-3 1-16,6-1-1 0,1-2 1 0,4-1 2 16,5 0 1-16,1-4 1 0,1 1 1 15,3-2 3-15,6-2 2 0,3-1 4 0,4-2 4 16,2-2-2-16,2 1 0 0,3-4-3 0,1-2-5 16,3-1 1-16,2-3 0 0,-3 0-2 15,3 0-8-15,-2-6 4 0,1-2-2 0,-3-2 3 16,-2-2 5-16,1 0-8 0,-4-2-2 15,-1-3-3-15,-3 0-2 0,0 1 3 0,-5 1-1 16,-6 1 0-16,2 2-4 0,-5 2 0 0,-2 1-3 16,0 1-4-16,-6 2-6 0,-1 1-6 0,-3 2-2 15,-4 1 2-15,-2 2 5 0,-3 0 5 0,-2 2 7 16,-1 5 1-16,-4 1 1 0,2 2 1 0,-2 0-4 16,3 2 3-16,-1 2 2 0,1 0-2 15,0-1 1-15,4 1 1 0,3 1-2 0,1-2-1 16,5 1 1-16,0-2-1 0,6 1-5 0,-2 0 9 15,5-1 1-15,1 1 1 0,0-1 10 0,3-1-7 16,3 2 2-16,5-3-1 0,-1 1-5 16,5-1 8-16,0-1-1 0,3-1-1 0,4-2 1 15,0 0-1-15,4-3-2 0,-1-1 3 0,0-2 4 16,-1 0-8-16,-2 0 1 0,-1 0 1 16,-2-5-1-16,-2-1 3 0,-4-2 3 0,1-1-2 15,-4-2-1-15,-3-2 0 0,0 0-4 0,-4-2-1 0,-3-1 2 16,0-2-8-16,0 1-1 15,-5 1-4-15,-3 1-6 0,-3 2 4 0,-5 1 1 16,2 1-2-16,-4 3-3 0,-2 2 2 0,0 2-2 16,-2 1 5-16,0 3 2 0,1 0-11 0,0 0-7 15,3 3-20-15,2 3-30 0,6-1-40 0,3 2-78 16,2 2-147-16,5-4-362 0,0 0-859 0</inkml:trace>
  <inkml:trace contextRef="#ctx0" brushRef="#br0" timeOffset="1.71062E6">24581 12459 2450 0,'0'0'85'0,"0"0"-50"16,0 0 20-16,0 0 21 0,0 0 6 16,0 0-17-16,0 0-41 0,0 0-51 0,0 0-32 15,0 0-32-15,0 0-59 0,0 0-236 0,0 0-1144 0</inkml:trace>
  <inkml:trace contextRef="#ctx0" brushRef="#br0" timeOffset="1.73234E6">25359 11873 0 0,'0'0'0'0,"0"0"0"0,0 0 0 16,0 0 0-16,0 0 0 0,0 0 0 15,0 0 0-15,0 0 8 0,0 0 57 16,0 0-30-16,0 0-17 0,0 0 21 0,-54 0 6 0,59-1 10 16,4-2 15-16,0 0-11 0,1-1 7 15,0 1 10-15,-1-2 9 0,1 2 14 16,0-1 14-16,-3 0 14 0,3 0 7 0,-1-1 4 0,-1 0-2 15,2-1-5-15,1 0-4 0,-2 1-7 0,1-1-12 16,0 1-17-16,-3 2-19 0,-3-1-18 16,-2 2-10-16,-1 1-11 0,-1 1-7 0,0 0-10 15,0 0-13-15,0 0-11 0,0 0-15 0,0 0-25 16,0 0-47-16,0 0-84 0,-1 0-93 0,-1 0-122 16,2 1-195-16,-1 1 4 0</inkml:trace>
  <inkml:trace contextRef="#ctx0" brushRef="#br0" timeOffset="1.73309E6">25086 11894 380 0,'0'0'543'16,"0"0"-441"-16,0 0 23 0,0 0 45 16,0 0 23-16,0 0 12 0,0 0-27 0,0 0-36 15,0 0-31-15,0 0-25 0,0 0-24 0,0 0-23 16,0 0-12-16,0 0-1 0,41-54 0 0,-12 51 1 15,2 0 3-15,5-1-5 0,0 0-1 0,7-1-4 16,2 1-1-16,2 1-2 0,2-2-1 16,1 1-1-16,-3 0-5 0,-1 1 0 0,-5-1-2 15,-3 2-1-15,-5 0 3 0,-4 1-5 0,-7-1 2 16,-6 1-3-16,-7 1 0 0,-6 0 1 0,-3 0 5 16,0 0 12-16,-1 0 5 0,-6 0 0 15,-4 3-6-15,-5-1-14 0,-8 1-3 0,-3 2-4 16,-7 0 0-16,-1 1 2 0,-3-2-2 15,-1 2 0-15,0 0 1 0,1 1 1 0,-1-1-2 0,0-1 2 16,2 0 2-16,2 1-4 0,2 0 7 16,0 0-5-16,4-1 2 0,2 1-1 0,3-2-1 15,4 0-1-15,3-1-1 0,6 1 1 0,3-3-5 16,4 1 3-16,3-1-3 0,1 0-6 0,0-1 0 16,1 1 2-16,4 1 8 0,1 0 8 15,3 0 8-15,1-1-1 0,4 0-2 0,2 1 0 16,2-2-2-16,1 0 1 0,2 0 0 0,0 0 0 15,3-3 3-15,-1 1-2 0,1-2-1 0,2 0 0 16,-1 1-6-16,1-2-1 0,-4 3-4 16,0-1 1-16,-3 2-5 0,-4 1 4 0,-3 0-2 15,-6 0-5-15,-2 0-3 0,-3 0-20 0,-1 0-20 16,0 0-31-16,0 0-24 0,-5 1-19 0,1 4-43 16,-5 0-74-16,-1 1-140 0,2 0-244 0,3-2-531 0</inkml:trace>
  <inkml:trace contextRef="#ctx0" brushRef="#br0" timeOffset="1.78266E6">10301 9425 368 0,'0'0'227'0,"0"0"-21"16,0 0-18-16,0 0 18 0,0 0 28 16,0 0-11-16,0 0-18 0,0 0-24 0,0 0-19 15,0 0-22-15,0 0-39 0,0 0-27 16,0 0-20-16,0 0-7 0,-9-4 5 0,9 3 3 0,2 1-5 16,1-2-9-16,5-1-9 0,2 0-10 0,3-2-4 15,7-1 5-15,3-1-6 0,7 2-2 16,0-2 0-16,3 0-9 0,1 0 4 0,-1 0 2 15,-1 2 0-15,1-1 3 0,-1 1-7 16,0 0 0-16,-3 2-2 0,-2-1-1 0,-1 2 0 0,-5 0-2 16,-4 1-1-16,-1-1-5 0,-7 2 4 0,-3 0 1 15,-1 0 0-15,-4 0 3 16,-1 0-6-16,0 0 1 0,0 0 0 0,0 0 2 16,0 0-2-16,0 0-4 0,-2 0 0 0,-3 0-3 15,-1 0 8-15,-5 3 5 0,-5 0 0 0,-3 2 1 16,-3 0-7-16,-2 0-1 0,-3 0-1 0,-3 1 0 15,2 0 2-15,0-1-2 0,-4 1 2 16,3-1-5-16,-1 0 5 0,-1 0 2 0,1 0 0 0,1 1 4 16,1-1-7-16,6 0 0 0,0-1-4 15,3 1 4-15,1 0 2 0,5-2-1 0,2 0 2 16,1 0-7-16,2 0 4 0,3-2 3 0,1 0 0 16,4-1 7-16,0 0-9 0,0 0-4 15,0 0-1-15,0 0-6 0,3 0 5 0,4 1 3 16,3 1 4-16,4-1 4 0,6-1 3 0,5 0 5 15,5 0 0-15,3-1 3 0,2-2-6 0,2-1 0 16,1 0-3-16,2 1 2 0,0-1 3 16,-2-1-2-16,1 1 2 0,0 1-5 0,-1-1 1 15,-5 2 1-15,0 0-2 0,-3 1 3 0,-2-1-5 16,-2 1-3-16,-6 1-1 0,-2 0 0 0,-4 0 4 16,-3 0-1-16,-6 0 1 0,0 0-6 15,-4 0 5-15,-1 0 4 0,0-1 2 0,0 1 7 16,-1 0-10-16,-3-1-5 0,-1 1-10 0,-3 0-13 15,-5-1-10-15,-1 1-20 0,-3 0-30 0,-1 0-55 16,-2 0-91-16,1 0-189 0,4 1-498 0,4 0-470 0</inkml:trace>
  <inkml:trace contextRef="#ctx0" brushRef="#br0" timeOffset="1.80878E6">2879 14123 0 0,'0'0'0'0,"0"0"0"0,0 0 42 16,0 0 219-16,0 0 24 0,0 0 1 16,0 0-44-16,0 0-45 0,0 0-48 0,0 0-27 15,0 0-21-15,0 0-8 0,11-63-7 0,7 44-6 16,3 1-3-16,2 1-9 0,5-2-15 15,-3 3-9-15,0 0-11 0,-2 4-7 0,0-1-3 16,-2 5-6-16,-4 0-5 0,-3 2-4 0,-1 0-2 16,-3 2-2-16,-2 4 1 0,-2-1 0 0,-2 0-2 15,0 1 0-15,-2 0-4 0,0 0-2 16,-1 0 0-16,-1 0-9 0,0 0 2 0,0 0-7 16,1 1 15-16,1 4 13 0,1 4 9 0,0 3 14 15,2 4-6-15,-2 3 0 0,-2 1 2 16,2 3 1-16,0 1-2 0,-2 1-6 0,0 1-3 15,0-1-2-15,-1 2 1 0,0-2 5 0,0 2-1 16,2-1-2-16,-1 1-5 0,0-3-3 0,1-2 0 16,0-1-2-16,-1-5 2 0,0 1-1 0,-1-2 1 15,0-3-4-15,0-2 0 0,0 0-1 0,0-2-1 16,0-1 0-16,0-1-3 0,0-2-1 0,0 0 2 16,0-2-3-16,0-2 4 0,2 2 0 15,-2-2-4-15,0 0 2 0,0 0-1 0,0 0-1 16,2 0-3-16,-2 0-7 0,0 0-20 0,1 0-42 15,1 0-34-15,0-3-69 0,0 0-96 16,4-1-169-16,-4 1-302 0,0 1-239 0</inkml:trace>
  <inkml:trace contextRef="#ctx0" brushRef="#br0" timeOffset="1.809E6">2877 14432 2112 0,'0'0'14'0,"0"0"-50"0,0 0-13 0,0 0 11 15,0 0 59-15,0 0 55 0,0 0 22 16,0 0-3-16,0 0-25 0,125-64-24 0,-96 54-25 0,0 0-9 16,1 2-6-16,0 1 0 0,-2 0 3 15,-1 0-22-15,0 2-59 0,-4 0-146 16,-9 2-303-16,-3 0-881 0</inkml:trace>
  <inkml:trace contextRef="#ctx0" brushRef="#br0" timeOffset="1.8093E6">2854 13597 2279 0,'0'0'55'0,"0"0"-9"0,0 0-11 15,0 0-7-15,0 0-4 0,0 0-9 0,0 0-10 16,0 0-3-16,0 0-4 16,0 0 0-16,0 0 0 0,0 0 0 0,144-39 5 0,-99 52-1 15,5 7 3-15,7 5-1 0,0 7 0 0,0 5 0 16,-2 7 0-16,-6 5 1 0,-4 5 0 16,-7 5 4-16,-7 2 0 0,-6 2 4 0,-9 4 1 0,-4-3-8 15,-8 1-2-15,-4-2-10 0,-8-1-10 16,-9-5 5-16,-4-2-4 0,-3-3-2 0,-6-4 5 15,-1-1-7-15,-1-5-7 0,-2-7 0 0,-1-3-5 16,4-6-14-16,3-4-19 0,4-4-58 16,4-2-99-16,7-8-265 0,4-2-599 0</inkml:trace>
  <inkml:trace contextRef="#ctx0" brushRef="#br0" timeOffset="1.80983E6">4572 13824 1516 0,'0'0'468'0,"0"0"-382"0,0 0-14 15,0 0 4-15,0 0-11 0,0 0 9 16,-115-54 14-16,104 53-6 0,1 1-13 0,1 0-22 15,-1 6-28-15,1 5-12 0,-1 6-5 0,-2 7-2 16,1 8 4-16,-1 7-4 0,1 6-2 0,1 4-5 16,2 2 5-16,-2 3 2 0,0 0 2 15,0-2 4-15,-1 0-4 0,-1-2 1 0,2-5 0 16,-1-4 1-16,1-5 2 0,3-6 1 0,-3-5-3 16,5-5-2-16,-1-6 3 0,3-1-3 15,1-6 4-15,0-4 8 0,2-1 2 0,0-2 15 16,0 0 19-16,0 0 11 0,0-1 13 0,0-7-16 15,3-8-20-15,2-5-24 0,2-9-15 0,1-4 1 16,-1-7 5-16,1-4 6 0,-1-3-4 16,2-4-1-16,-3-4-2 0,0-3-1 0,1-3 1 15,-1-4 2-15,2 2-2 0,0 2-4 0,-1 4 1 16,1 10-1-16,2 8 2 0,-4 13 7 0,-2 8-1 16,-2 8 0-16,0 7-7 0,-1 1-12 0,0 3-12 15,0 0-25-15,2 6 7 0,3 4 5 16,3 6 17-16,1 8 23 0,2 6 0 0,1 7 10 15,3 6-7-15,0 5-2 0,3 2-2 0,-2 6-8 16,3-2 5-16,0 4 2 0,-3-4-1 0,2 0-1 16,-1-2 0-16,-2-4-1 0,-1-2 1 15,-2-2 1-15,-2-4-10 0,0-4-19 0,-4-3-35 16,-1-1-56-16,-3-4-79 0,-1-4-94 0,-2-6-207 16,0-9-705-16</inkml:trace>
  <inkml:trace contextRef="#ctx0" brushRef="#br0" timeOffset="1.81091E6">4058 14368 1451 0,'0'0'105'0,"0"0"-35"0,0 0 2 16,0 0 14-16,0 0-3 0,0 0 1 0,0 0-9 15,0 0-15-15,0 0 1 0,0 0-3 16,0 0-5-16,0 0-14 0,161-107-6 0,-106 90-9 0,3-1-8 15,6 0 0-15,2 0-4 0,2-1-2 16,2 2 1-16,2 1-3 0,-3 1 3 16,-2 1-1-16,-5 3-1 0,-6 2-3 0,-4 2-2 0,-8 1 0 15,-9 3-2-15,-6 1 0 0,-8 2-4 16,-9 0-7-16,-5 0-3 0,-4 0-5 0,-3 2 10 16,-3 2 13-16,-7 5 8 0,-8 3 9 15,-3 4-8-15,-5 2-4 0,-3 1-6 0,1 0-1 16,-1 1-2-16,3-1-2 0,2 1 2 0,2-2-1 15,2 3-2-15,1-2-1 0,2 0-2 0,2 2-1 16,1-1 0-16,3-3 0 0,1-1-3 0,4-2 0 16,3-3-6-16,2-1-5 0,1-3 2 15,3 0 0-15,1-2 8 0,6-2 7 0,0-1 5 16,4-2 6-16,3-2 3 0,3-4 3 0,3-5-2 16,2-1 0-16,-1-6-2 0,3-1-3 0,-1-2 2 15,-2-4 0-15,2-2 1 0,-1-3-1 16,-2-2 0-16,-2-6-2 0,-1 1 1 0,-2-3 6 15,-2-2 1-15,-1-4 4 0,-4 0 1 0,-2-2-5 16,1-2 3-16,-5-1-2 0,0-1-2 0,-5 1 5 16,0 3-6-16,0 1 0 0,0 3-1 0,-4 4-1 15,-1 6 2-15,1 8 1 0,0 6 0 16,0 8-8-16,1 6-2 0,-1 2-9 0,3 4-11 16,0 0-8-16,0 0-11 0,-3 7 2 0,-1 5 7 15,-3 8 10-15,-2 5 8 0,0 7 3 0,0 5 1 16,1 3-3-16,1 4 4 0,2 4-1 15,1 4 1-15,1 3 2 0,2 5-2 0,2-2-2 16,0-1 2-16,0 1-1 0,3-4 3 16,4-3-1-16,0-4 0 0,3-4-2 0,4-2 4 15,-2-6 0-15,7-5 2 0,0-3 0 0,1-5-2 16,2-5 0-16,-1-2-1 0,3-5 6 0,1-2 1 16,-1-4 5-16,4-4 2 0,2 0 1 0,1-5 1 15,2-5-4-15,3-2 1 0,-1-4 0 0,-1-1-4 16,-4-3 1-16,-5 0-1 0,-3-3-2 15,-4-3-1-15,-6-1-3 0,-2-2-4 0,-2-2-4 16,-7 1 2-16,-1 1-3 0,0-1 2 0,-5 4-1 16,-5 1 0-16,-3 6-2 0,0 1-5 0,-6 6-2 15,2 4-4-15,-3 7-3 0,-1 1 3 0,-2 1-1 16,0 9 3-16,-5 5 2 0,2 5 3 16,0 3 3-16,5 2 2 0,-2 4-1 0,4-1 0 15,1 4 0-15,3-2-1 0,4-1 3 0,2 1-1 16,3-5-4-16,5-3 4 0,1-2-5 0,0-6-3 15,6 0 2-15,1-5-2 0,1 0 6 16,2-4 10-16,1-3 9 0,1-1 9 0,5-1 7 16,-3-4 0-16,5-6-3 0,1-5-3 0,4-5-3 15,1-5-1-15,1-3-4 0,0-5-2 16,0-6 1-16,-3-1-1 0,-1-3-1 0,-2-3 0 16,-1-5 8-16,-2-3-2 0,-2-3 0 0,3-4-3 15,-5-3-11-15,2-3 3 0,-2 0 1 0,-1 2 9 16,-4 0-2-16,-4 3-2 0,2 6-1 0,-4 6-4 15,-2 7 3-15,0 9 2 0,0 11 2 0,-1 7 1 16,-2 7-3-16,0 6-10 0,1 3-18 16,1 0-16-16,-4 8-3 0,-1 9 6 15,-4 8 13-15,-4 8 15 0,-1 9 4 0,0 7 2 16,-1 6 2-16,5 6-4 0,-2 4-5 0,2-1 0 16,4 2-10-16,-1 0 0 0,5-2 6 15,-1 0 1-15,4-2 10 0,0-2 3 0,7-4-2 16,3-6-2-16,2-4-4 0,5-6 1 0,-1-5 0 0,2-6 1 15,1-3 3-15,0-7-7 0,1-4 0 16,1-3-14-16,-2-5-24 0,2-5-53 0,1-2-115 16,-4 0-332-16,-7-3-986 0</inkml:trace>
  <inkml:trace contextRef="#ctx0" brushRef="#br0" timeOffset="1.81215E6">5983 14048 0 0,'0'0'0'0,"0"0"0"0,0 0 0 0,0 0 0 16,0 0 0-16,0 0 0 0,0 0 0 16,0 0 0-16,0 0 0 0,0 0 0 0,0 0 0 15,0 0 90-15,0 0 64 0,0 0 4 16,71 30-5-16,-55-30-25 0,-1-2-28 0,2-3-26 16,-3 0-17-16,3-1-5 0,-4-2 0 0,2 0 2 15,-4 0 3-15,0-3 11 0,-2 1 0 0,-2-2 4 16,-2 1 5-16,0-2-6 0,-4 0-10 0,-1 1-13 15,0-1-18-15,-5 2-12 0,-2 0-5 0,-2 1-1 16,-3 2-1-16,-1 0 3 0,1 4-4 0,-5-1 5 16,3 4 0-16,-4 1-3 0,2 0 4 15,-2 3-2-15,0 2-1 0,-1 4-2 0,1 4-4 16,3 1-1-16,-4 4 0 0,4 1 1 0,0 3-1 16,3 3 0-16,-1 0 2 0,5 3-3 0,0-3 3 15,1-1-3-15,5 0-2 0,-1-1-1 16,1-3 0-16,2 0 2 0,0-1-2 0,0-2-1 15,5-1 1-15,3-2 0 0,1-1 4 0,3-3 2 16,1-2 6-16,6-2 5 0,2 0 3 0,4-2 7 16,4-3-4-16,2-1 1 0,3 0-2 15,2-3-4-15,4-5 0 0,3 0-3 0,1-5 2 16,1-1-6-16,3-1 4 0,1-2-2 16,-2-1-2-16,-2-2 0 0,-4 2-5 0,0 3 0 15,-10-3 2-15,-2 1 1 0,-8 2-2 0,-5-2 2 16,-3-1 1-16,-3 1 2 0,-8-3 3 0,-1 2 3 15,-1 0-2-15,-7 1 0 0,-5 2-5 0,0 1-8 16,-8 3-10-16,-1 2-3 0,-1 4-3 16,-6 3 1-16,0 2 6 0,-1 0-2 0,1 7 2 15,-1 4 2-15,0 1-1 0,3 4 2 0,1 2-1 16,3 5 1-16,-2 2-1 0,4 2-2 0,3 1 2 16,-1 0-2-16,7-3-1 0,0 1-4 0,3-5-1 15,7-1-3-15,1-1-3 0,0-6 0 16,8 0 2-16,4-4 8 0,-1-4 8 15,8-1 7-15,1-4 4 0,3-4 0 0,7-7 2 0,1-4-5 16,3-5-1-16,1-2-3 0,3-3-2 0,-4 1 1 16,-1-2-3-16,-3 1 5 0,-2-1-4 15,-5 0-2-15,1-2 1 0,-5 3-4 0,-3-2 2 16,1 4 1-16,-6-4 1 0,-1 4 4 16,-6 0-1-16,1 0 6 0,-3 2-5 0,-2 4 3 15,0 2 0-15,-1 3-3 0,-5 3 0 0,4 4-6 16,0 0-4-16,-2 4-20 0,2 1-22 0,1 0-23 15,0 1-25-15,0 5-63 0,0 1-187 16,0 0-397-16,1-1-156 0</inkml:trace>
  <inkml:trace contextRef="#ctx0" brushRef="#br0" timeOffset="1.8128E6">6510 13622 0 0,'0'0'0'0,"0"0"0"0,0 0 0 0,0 0 138 0,108-121 11 16,-78 94 44-16,1-1 15 0,-1 2 20 0,-4 1-16 15,1 2-47-15,-6 1-26 0,0 2-24 16,-2 4-4-16,-5 3 1 0,2 3-13 0,-4 3-17 15,-3 2-15-15,-1 2-10 0,-3 2-16 0,1 1-15 16,-4 0-14-16,1 1-11 0,2 7-1 0,-3 3 4 16,-2 3 10-16,1 7 13 0,-1 6 10 15,0 5 10-15,-3 5 4 0,-5 3-1 0,-1 3-5 16,-3 4-8-16,1 0-7 0,-5 0-8 0,3-3 1 16,-3 1-1-16,2 0-2 0,-2-2 2 0,2 0-8 15,3-2-2-15,0-2-4 0,4-3-6 0,3-4 5 16,1-3-3-16,3-3 1 0,0-2 0 0,5-3-5 15,3-6 0-15,4 0-2 0,0-2-1 16,7-4-4-16,3-2-17 0,5-4-43 0,3-3-84 16,2 0-125-16,5-7-215 0,-10 0-350 15,-5 1 40-15</inkml:trace>
  <inkml:trace contextRef="#ctx0" brushRef="#br0" timeOffset="1.81376E6">7940 13466 2120 0,'0'0'62'0,"0"0"-22"16,0 0-1-16,0 0-1 0,0 0 24 15,0 0 23-15,0 0-2 0,0 0-17 0,0 0-28 16,0 0-25-16,0 0-3 0,0 0 4 0,0 0 7 15,0 0 7-15,19 80-2 0,-21-37-3 16,-1 4-3-16,2 2-4 0,0 2-3 0,1 1-5 16,0 0 2-16,0-1-4 0,0-3 1 0,0-3 2 15,0-3-7-15,0 0 0 0,5-8-1 16,-2-3-4-16,0-5 7 0,2-5 0 16,-2-3 1-16,-2-3-2 0,1-6 2 0,2-2-2 0,-3-3 4 15,0-3 13-15,0-1 11 0,-1 0 19 0,0-2-1 16,0-9-14-16,0-4-11 0,-1-5-18 0,-1-7-5 15,-4-4-5-15,2-4 0 0,-4-5-1 16,0-4 3-16,-1-2 6 0,4-3-4 0,-2-4 2 16,-1-4-1-16,4-1-2 0,-1-5 5 0,4-1-1 15,1-2 0-15,0 4 0 0,4 5-2 0,0 5-1 16,2 9 2-16,-1 10 2 0,1 9-5 16,-2 7 0-16,-2 6-7 0,4 4-12 0,-3 5-5 15,4 2-7-15,1 1-1 0,-1 6 6 16,6 6 5-16,0 1 6 0,0 6 5 0,5 5 9 15,-1 1-1-15,-1 3 2 0,2 0 1 0,2 2-7 16,0-2 6-16,0 0 0 0,2 0 1 0,1-5-1 16,3-2 1-16,-4-2 1 0,4-6 1 0,-2-5 6 15,-2 0-2-15,-1-5 3 0,1-3 3 16,-2-1-3-16,-1 0 7 0,0-5 1 0,2-4-1 16,-3 0 1-16,1-4-4 0,0-5-1 0,-3 1 1 15,2-3 0-15,-5-4-1 0,3 0-2 16,-5-1-3-16,0-1-5 0,0-2 4 0,-1-1-3 0,-1-1 1 15,0-1-1-15,-4-1-2 0,2 2 0 16,-4 2 0-16,2 5 6 0,-4 6-4 16,0 7 2-16,-1 4-5 0,0 3-10 0,0 3-8 0,0 0-13 15,0 7 0-15,-1 6 3 0,-2 6 10 0,-3 8 9 16,3 6 5-16,-3 4 3 0,4 4 0 16,0 2 0-16,0 1 0 0,2 2-4 0,0 0 5 15,2 0 0-15,1 0 0 0,0-3 5 0,4-2-6 16,1 0 1-16,2-3 0 0,0-1 2 15,2-5-1-15,5 1 0 0,-2-5 0 0,5-4-5 16,1-3 5-16,-1-2 3 0,1-2 1 0,1-6 4 16,-3-3-3-16,1-4 1 0,-1-1 2 15,-6-3 2-15,4 0 4 0,-5-3-2 0,-1-6 4 16,0-2-5-16,-2-1 3 0,-1-5-1 0,1-1-4 16,-3-4 0-16,-1-4-5 0,-2 0-2 0,3-4 0 15,-2-2 0-15,2-1 0 0,-1-3-3 0,2 1 0 16,1 1-5-16,-2 3 8 0,2 3-1 0,-1 6 0 15,-3 5 6-15,1 6-9 0,-3 4-1 0,-1 4-4 16,-1 3-13-16,0 0-9 0,0 4 0 16,0 8 3-16,0 8 7 0,-2 2 16 15,-4 8 2-15,2 3 5 0,-2 4 5 0,2 0-6 0,1 1-2 16,1 0-2-16,2-4 1 0,0-1-1 16,3-4 2-16,2-1 0 0,3-4-4 0,1-1 3 15,1-2-1-15,1-2-1 0,0 0-1 0,-1-7-22 16,3-1-67-16,2-4-102 0,-2-5-152 0,-3-2-380 15,-2 0-827-15</inkml:trace>
  <inkml:trace contextRef="#ctx0" brushRef="#br0" timeOffset="1.81393E6">9148 13315 1522 0,'0'0'31'0,"0"0"-55"0,0 0-41 0,0 0-28 0,0 0 0 16,0 0 12-16,0 0 29 0,0 0 24 16,0 0 1-16,0 0-22 0,0 0-138 0,0 0-270 15,0 0 60-15</inkml:trace>
  <inkml:trace contextRef="#ctx0" brushRef="#br0" timeOffset="1.81618E6">9293 13672 905 0,'0'0'269'0,"0"0"-58"0,0 0-43 16,0 0 17-16,0 0 27 0,0 0 10 16,0 0-31-16,0 0-37 0,0 0-36 0,0 0-33 15,0 0-20-15,0 0-23 0,0 0-14 16,-22-120-13-16,32 111-9 0,2 0-5 0,2 1-3 16,3 1 2-16,-1 2-5 0,-1 2-3 0,2 1-3 15,-3 2-3-15,1 3 1 0,-1 4 1 0,-4 2 1 16,1 3 1-16,-1 1 0 0,-2 3-1 0,-3 5 5 15,-1 0 3-15,-3 2-1 0,-1 0 3 16,0 2-2-16,-3 1-2 0,-4-1 5 0,-1-1 2 0,2-1 1 16,-2-2-1-16,1-1 0 0,-1-3-3 15,4-2 1-15,-3 0-1 0,5-5 1 0,1-2 0 16,1-3-1-16,0-1 0 0,0-3 5 16,0 0 3-16,0-1 10 0,2 0 0 0,6 0 3 15,0-5 0-15,2-3-5 0,3-3 1 0,0-1-6 16,4-3 0-16,-1-2-1 0,4-2-4 0,0-1 4 15,1-1-1-15,3-2 0 0,-2-1-1 0,-1-1-1 16,1 1-1-16,3 1-1 0,-5 2 2 16,1 1-1-16,-1 0-1 0,-2 3-5 0,-1 3-2 15,-2 4 1-15,-3 3-2 0,-3 2-3 0,-2 4-1 16,0 1-6-16,-1 0-1 0,-1 7 2 16,1 3 4-16,-2 4 3 0,2 3 2 0,-2 2 3 15,2 1-1-15,-2 1 2 0,-1 2-1 0,2-1 2 16,-2-1 0-16,3-1-1 0,1-1-1 0,0 1 0 15,0-4 2-15,2-2-1 0,2-1 1 16,0-1 1-16,1-2-2 0,1-2 5 0,1-2-1 0,0-3 4 16,3-1 2-16,-1-2 0 0,0 0 2 15,2 0-1-15,-1-5 3 0,0-3-1 0,2-2 1 16,-1-3-1-16,0-1-4 0,-2-3 4 0,4-2-2 16,-3 0 3-16,-3-2-2 0,0-1-1 15,-3-2-2-15,-2 2 1 0,-2-2-1 0,0-1 0 16,-4-1-1-16,-3 0-5 0,0 1 0 0,0 1 4 15,0 5-2-15,-4 3 2 0,-3 4-4 0,0 4-11 16,1 3-5-16,-2 3-7 0,-2 2-3 16,0 4-1-16,-1 4 6 0,-2 6 1 0,-2 4 2 15,1 4 4-15,0 3 1 0,1 2 3 16,3 2 2-16,3-2-1 0,2 0 1 0,3-2 0 0,0-1 0 16,2-1 1-16,0-2 1 0,5-2-3 15,0-1 1-15,2-4 1 0,2-1 2 0,1-3 2 16,0-2 5-16,1-3-2 0,2-2 2 0,1-3 3 15,0 0 3-15,2 0 0 0,1-5 2 0,0-2-2 16,3-3-5-16,1-1 3 0,-1 0-5 0,0-3 3 16,3-1 1-16,-1-1-2 0,-2 0 0 0,1-1 0 15,-3-2 0-15,0 1 0 0,0 0 1 16,-5 0-2-16,0 1-1 0,-2 0 0 0,-2 1-1 16,-2 0 2-16,0 4 0 0,-4 0-2 0,-2 0 1 15,-1 0-2-15,0 2-1 0,0 0-3 0,-1 0-3 16,-5 3-2-16,2 0-6 0,-2 2 2 15,1 1-2-15,-3 1 4 0,4 0 2 0,-3 2-1 16,5 0 0-16,0 1 1 0,1 0-3 16,1 0-3-16,0 0-5 0,0 0-7 0,0 0-8 15,0 0 6-15,0 0 7 0,2 0 9 0,0 1 11 16,-1 2 1-16,5-2 0 0,-3 0-2 0,-1 1 1 16,1-1-1-16,0 1 3 0,-1-2-1 15,-1 1-1-15,-1-1 3 0,2 0 0 0,-2 0 2 16,0 0 2-16,0 0 2 0,0 0 4 0,0 0 4 15,0 0 2-15,0 0-4 0,0-3-5 0,0 0-4 16,0-1-4-16,0 0 4 0,0-2-2 16,0 0 1-16,0 1 0 0,0-2-4 0,0 0 4 0,0 1-2 15,0 0 2-15,0 2 2 0,0-1 2 16,0 1-1-16,-2 2-3 0,0 0-1 0,-3 0-6 16,2 2-2-16,-4 0-1 0,3 0-3 15,-2 0 1-15,1 4-4 0,-3 1 0 0,4 2 2 16,-3 2-1-16,5 0 3 0,0 1-2 0,0 0 3 15,1 1-2-15,1 0 0 0,0 0 3 0,0 1-4 16,5-1 6-16,-1 2 0 0,2-2 1 16,0 0 3-16,1 0-1 0,1-2 0 0,1 2-1 15,-2-1 2-15,1-1-3 0,0 2 2 0,2-2 1 16,-2 1-4-16,-2 2 3 0,1 1-2 0,1 0-2 16,-3 1 4-16,1 0-1 0,-2 1 0 0,1 1 1 15,-3-1 1-15,1 0-1 0,1-1 0 0,-4 1 0 16,0-3-1-16,0 2 2 0,-4 1-1 15,0-3 1-15,-2 1-1 0,1-1 2 0,-2-2 1 16,4 1-1-16,-5-1 2 0,6-4-4 0,-3 0 1 16,2 0 0-16,1-1 3 0,0 0-3 15,0-1-3-15,1 0 0 0,1-1-3 0,0 1 4 16,0-1 2-16,0 1-1 0,5-2 3 0,2 0 0 16,4 1 1-16,1-2 4 0,3-1-9 15,6 0 7-15,2 0-3 0,1-4-3 0,0 0 5 16,3-3-4-16,1 0 2 0,-2-2-1 0,0-2 2 0,-4 0-3 15,2-2 0 1,0-2 1-16,-2-1-3 0,0-2 1 0,-1-1 1 0,-2-1-3 16,1 1 7-16,-4-2-3 0,-1 0 1 0,-5-1-3 15,0 2 0-15,-2 1-2 0,-3 2 1 0,-4 3 2 16,-1 3-7-16,0 1 3 0,-2 5-6 0,-6 2-7 16,0 0 1-16,-2 3-6 0,-5 0 4 0,-1 4 1 15,-3 3 6-15,-2 4-1 0,1 2 1 16,-1 2 3-16,1 1-6 0,2 0 9 0,1 0-1 15,3 0-1-15,1 0 6 0,3-3-6 0,2 1 2 16,1-3-2-16,3-1-2 0,3-3-2 0,1-1 0 16,0-1 4-16,0-2-1 0,5 0 10 0,3-1 4 15,0-2 3-15,2 0 6 0,3 0-6 16,0-4 1-16,3 0-5 0,-2-3 2 0,3 0-4 16,-3 0 1-16,2-1 0 0,-4-1-5 0,2 1 5 15,-1-1-3-15,-2 2-2 0,0 0 6 16,-2 1-10-16,-2 3 4 0,0 2-5 0,-3 0-6 15,0 1-3-15,-2 0-5 0,0 3 1 0,-1 2-1 16,0 3 6-16,1 2 3 0,-1 1 2 0,0 1 8 16,1 0-2-16,0 0 4 0,2 1 0 15,2-2-3-15,-2-2 2 0,2 0-1 0,2-1 2 0,0-4 0 16,3 0 3-16,-1-1 6 0,4-3-2 16,0 0 8-16,0-3-4 0,5-3 2 0,0-3 0 15,-2-4-4-15,2-2 2 0,0-3-4 0,-1-2 0 16,0-3-4-16,-2-3 4 0,2-3-1 15,-1-1-3-15,1-5 4 0,-1 0-8 0,1-7 2 16,0-2 2-16,-2-3-3 0,4-4 2 0,-4-1 0 16,0-4 1-16,0 0-5 0,-2 0 6 0,-1 1 0 15,-5 3-1-15,1 5 6 0,-2 6-4 16,-4 4 1-16,-2 8 2 0,-1 4-2 0,0 6-3 16,-2 7-4-16,-1 4-5 0,-2 5-7 0,3 1-9 15,-6 2-6-15,2 6-4 0,-5 7 7 0,-5 6 7 16,-4 7 8-16,-3 5 8 0,-1 5-2 0,-1 6 3 15,1 3-1-15,-1 6-2 0,1 0-2 16,2 3 3-16,2 0 1 0,2 0-2 16,5 0 6-16,4-5-7 0,8-2 0 0,1-4 1 15,7-4-4-15,6-2 6 0,0-6 2 0,7-3 1 16,0-3 3-16,1-3-1 0,1-3 1 0,3-3 0 16,1-3 5-16,3-2 0 0,0-3 2 15,3-4 1-15,0-2-9 0,-4-2 8 0,0 0-2 0,-3-3 0 16,0-5 3-16,-2 0-2 0,0-1 1 0,-5-4-2 15,1 0 6-15,-3 0-5 0,-1-5-2 16,-2 1 1-16,-2-1-11 0,-4-1 4 0,-2-1-4 16,-1 1-1-16,-3 1 2 0,-1-1-4 0,0 5-1 15,-2 4-5-15,-3 0-1 0,-3 3-9 16,0 2-5-16,0 3 0 0,-1 2-5 0,-1 0 8 16,-1 1 4-16,2 4 1 0,1 0 5 0,-2 4-2 15,5-2-2-15,-1 2-2 0,4 2 3 0,1 1-4 16,1 0 2-16,0 0 5 0,5 0-4 15,3 1 7-15,1 0 5 0,3-1-2 0,-2 0 8 16,3 0-5-16,0 2 2 0,2 0 0 0,-4 0 0 16,2 0 0-16,0-2-2 0,-2 2 2 0,2 0-6 15,-5 0 5-15,3 0 0 0,-4 0 0 16,2 2 2-16,-3-2-1 0,0 3 0 0,-3-1-1 16,-2-2 1-16,-1-1 0 0,-1-1 0 0,-6-2 4 15,-1 0 3-15,-7-1 2 0,1-3 1 16,-5-1-1-16,-2 0-1 0,-4-3-3 0,-1-1-2 0,-1 0-1 15,-1-1-4-15,2 0 0 0,0 0-4 0,5-2-4 16,0-2-10-16,3 0-21 0,5 0-44 16,4-1-78-16,4-1-169 0,1 3-422 0,3-1-580 15</inkml:trace>
  <inkml:trace contextRef="#ctx0" brushRef="#br0" timeOffset="1.8163E6">11891 13798 0 0,'0'0'0'0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6-19T16:29:36.2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3032 15450 1412 0,'0'0'140'0,"0"0"-67"0,0 0-7 0,0 0 7 15,0 0 36-15,0 0 30 0,0 0 10 0,0 0 3 16,0 0-26-16,0 0-17 0,0 0-26 16,-38-117-19-16,34 110-10 0,0 2-13 15,2 0-6-15,0 1-9 0,0 2-6 0,0 1-8 0,-1 0-6 16,-1 1-4-16,2 0-8 0,-2 0-7 16,-1 0-6-16,-1 0-1 0,-2 3 3 0,-1 2 6 15,-3 0 5-15,1 3 1 0,-3-1 0 0,2 4 0 16,-2-2 1-16,1 1 4 0,5 0-5 0,0-2 0 15,2-1-6-15,3 1-2 0,2-2 1 16,-1 0-4-16,2-1-1 0,0 2-4 0,5 0 3 16,3 1 3-16,4 1 5 0,2 1 3 0,4 2-2 15,3 0 2-15,2 0-3 0,3-1-2 0,2 3 0 16,-1 0 1-16,1 0 5 0,2 1 1 0,-1 0 5 16,1 1-3-16,1 0 2 0,0 1 3 15,0 1-3-15,0-1 2 0,-3-1-2 0,-5 0-2 16,0 0-1-16,-6-2-8 0,-6 0-4 0,-3-1-5 15,-6-2 0-15,0 1 1 0,-2-1 2 0,-4-1 7 16,-6 3 2-16,-4 0 10 0,-5-1 1 0,-5 0 5 16,-2-3 4-16,-4-1 6 0,0-2 8 15,-1 0 2-15,0-3 4 0,0-1-1 0,1 0 0 16,0-2 5-16,2 0 0 0,5-2 8 0,-1-2-4 16,6-2-2-16,1-2 2 0,4-1-4 15,3-2 1-15,3-2-3 0,2-2-5 0,2-2-9 16,3-1-10-16,2-3-7 0,5-2-13 0,3-1-1 15,5-3-1-15,1 1 0 0,4-2 7 16,-1 1-1-16,1 2 5 0,-2 1 0 0,-4 2 3 16,-1 2 0-16,-5 3 2 0,0 0 6 0,-6 1 0 15,0 1 4-15,-2 1-1 0,-2-1-4 0,-3 2-1 16,-5 0-7-16,-3 1-5 0,0 0-6 0,-4 2-7 16,2 0-8-16,-2 3-6 0,2 1-7 15,0 0-26-15,2 1-33 0,4 0-82 0,0 0-192 0,5 2-441 16,2 0-516-16</inkml:trace>
  <inkml:trace contextRef="#ctx0" brushRef="#br0" timeOffset="254.1895">3141 14859 1996 0,'0'0'96'0,"0"0"-37"15,0 0-43-15,0 0-11 0,0 0 16 16,0 0 32-16,0 0 23 0,0 0 11 0,0 0 4 15,0 0-6-15,0 0-16 0,132 73-10 0,-98-39-19 16,4 2-11-16,1 7-4 0,0 0-7 16,-1 1-5-16,-2 0-4 0,-6 1-4 0,-5 3-5 15,-6-1-1-15,-5 2-2 0,-1 1-5 0,-7-1 3 16,-4 0-5-16,-2-1-2 0,-2-3-4 0,-7-1-11 16,-5-5-8-16,1 0-6 0,-5-5-2 0,-1-4-5 15,1-4-2-15,3-7-24 0,0-2-55 0,4-4-111 16,1-3-242-16,6-3-466 0,1-3 268 0</inkml:trace>
  <inkml:trace contextRef="#ctx0" brushRef="#br0" timeOffset="671.6007">4080 15248 2608 0,'0'0'97'0,"0"0"-42"0,0 0-3 16,0 0-5-16,0 0 2 0,0 0 8 15,0 0-8-15,0 0-11 0,0 0-12 0,0 0-5 16,0 0-2-16,0 0 0 0,133-93 0 0,-92 83-4 16,4 2-2-16,-4 0-2 0,-1 1-2 15,-4 1 1-15,-4 1 0 0,-3 0-4 0,-4 1-4 16,-5 2 3-16,-5-1-4 0,-3 1 2 0,-4 1 4 15,-5 1-4-15,-2 0 10 0,-1 0 3 0,0 0 9 16,0 0 2-16,0 0-4 0,0 0-3 0,-1 0-7 16,1 0-3-16,-1 0-7 0,1 0-7 15,0 2-3-15,-1 4-7 0,1 4 8 0,-1 7 0 16,-2 5 6-16,2 4 5 0,-2 4-3 16,2-1 2-16,1 1-4 0,0 1 4 0,0 2-4 15,0-2 0-15,0-1 3 0,1 1-10 0,2-3 9 16,-1 0-5-16,1-1 2 0,0-2 3 0,1-1-3 15,-1-5 1-15,1 1-3 0,-1-4-2 0,1-1-14 16,-3-1-14-16,2-2-29 0,-2-3-60 0,1-2-85 16,1-1-191-16,-1-4-546 0,1-1-637 0</inkml:trace>
  <inkml:trace contextRef="#ctx0" brushRef="#br0" timeOffset="1158.4532">5104 15109 2639 0,'0'0'73'16,"0"0"-26"-16,0 0-18 0,0 0-3 15,0 0 11-15,0 0 4 0,0 0 7 0,0 0 1 16,0 0-3-16,0 0 2 0,0 0-11 0,-104 117-3 16,89-85-7-16,-3 1 0 0,5 2-7 15,-1-2-4-15,3-1-2 0,1 1-10 0,0-2 6 0,3-3-2 16,-2-1-3-16,4-4 3 0,1-2-5 0,0-3 1 15,2-4-2-15,1-2-2 0,-1-4-1 16,2-3-3-16,0-3 5 0,0-2-4 0,0 0 10 16,0 0 7-16,0 0 6 0,0 0 17 0,2-6 0 15,1-4-7-15,1-5-11 0,2-7-16 16,0-5-3-16,2-2 0 0,2-7 5 16,0-1-8-16,0-1 9 0,0-4-4 0,1 0-1 0,0-2 11 15,3 1-7-15,-2 4 4 0,0 3-1 0,0 2-2 16,-1 7-4-16,0 4-1 0,-2 6 2 15,-1 7-6-15,-3 2 3 0,-1 5 0 0,-3 1-8 16,2 2 2-16,0 2-8 0,2 5 3 0,4 4 6 16,1 4-1-16,1 4 6 0,0 5-2 15,1 1 6-15,-1 3-4 0,1 0 4 0,1 0-2 16,0-1-6-16,2 1 11 0,0-2-8 0,2 1 4 16,1-1-1-16,-1-1-6 0,2-3 3 15,-2-1-1-15,-1-2 2 0,1-1 0 0,-6-1-1 0,1-1-4 16,-3 0-10-16,-3-3-6 0,-2 0-16 15,1 0-17-15,-5 0-23 0,0-1-39 16,-4 2-68-16,-2-3-138 0,1-1-392 0,0-5-891 0</inkml:trace>
  <inkml:trace contextRef="#ctx0" brushRef="#br0" timeOffset="1671.6938">4814 15472 2446 0,'0'0'116'0,"0"0"-32"0,0 0 8 16,0 0 20-16,0 0 8 0,0 0-13 0,0 0-41 16,0 0-39-16,0 0-15 0,0 0-7 15,0 0-2-15,0 0 3 0,155-117-3 0,-99 98-1 16,2 1-1-16,3 0 0 0,3-2-4 0,-2-1-2 16,1 1-3-16,0 0-9 0,-2 0 5 0,-3-2-3 15,-4 2 0-15,-6 0 6 0,-4 3-2 16,-9 1 5-16,-5 2 1 0,-7 3 5 0,-5 1 1 0,-7 4 2 15,-6 3 8-15,-5 0-1 0,0 0 5 16,-4 1-5-16,-6-2-11 0,-1 2-2 0,-5 1-4 16,-3 1 3-16,-6 0 3 0,0 2 4 0,-4 3-2 15,0 1 3-15,3 1 4 0,1 1-4 0,0 1 3 16,2 0-3-16,2 2-1 0,7-1 0 16,-2 0-1-16,6 1 0 0,3 0-2 0,2 0 3 15,4-1-4-15,1 0 2 0,1 1 4 0,8 0-5 16,2 1 8-16,9-2-1 0,3 0 0 0,5-1 5 15,2 0-3-15,2-1-2 0,3 0-3 16,0-1-2-16,3 0-2 0,-3 2 1 0,4-1 1 16,-1 2-3-16,-4-1 1 0,-2 2-2 0,-2-1 0 15,-2 3 0-15,-7-2-2 0,-2 3 2 16,-6-3-3-16,-4-1-3 0,-2 1 3 0,-5-2-1 16,-2 1 5-16,0 0 2 0,-9 1-1 0,-2-1 0 15,-7 0-1-15,-4 1 1 0,-2 0 0 0,-4-2 2 16,-3 0-3-16,-3-1-5 0,0 0 1 15,1-2-4-15,1-1-1 0,-1-2-6 0,4-1-18 16,1-2-29-16,6 0-40 0,2-5-65 0,6-1-154 16,7 0-502-16,2 3-738 0</inkml:trace>
  <inkml:trace contextRef="#ctx0" brushRef="#br0" timeOffset="2073.5809">5939 15155 2227 0,'0'0'251'0,"0"0"-188"0,0 0-5 0,0 0 48 16,0 0 41-16,0 0 25 0,0 0-21 0,0 0-49 15,0 0-36-15,0 0-32 0,0 0-13 0,0 0-2 16,0 0-1-16,0 0 6 0,103-37-2 16,-60 31-4-16,3-1-4 0,0 0-3 0,1-1-8 15,-3 0-1-15,-1 0 0 0,-6 0-2 0,1 1 2 16,-7 2 0-16,-2-3-5 0,-5 3 4 15,-2 0-5-15,-5 0 5 0,-5 1 2 0,-4 2-2 16,-7-1 5-16,-1 2 2 0,0 0 1 0,0 0-2 16,-2 1 0-16,-2-1-5 0,-1 1-5 15,2 0 5-15,-3 0-6 0,2 0 2 0,-2 0 4 16,2 3-2-16,-3 4 0 0,-1 1 1 0,3 3-2 0,-3 3 0 16,-2 4 4-16,1 3 0 0,0 1-2 15,2 4 4-15,-1 0-3 0,-1 4 6 0,0-1 1 16,0 1-4-16,3 1 1 0,-1-1-6 0,0-2 2 15,5 1-2-15,-2-5 2 0,2 1 0 0,2-5-6 16,0-2 2-16,2-3-4 0,2-3 1 16,-1-3-4-16,4-1-12 0,2-4-19 0,-2 0-40 15,3-2-69-15,4-2-133 0,-4 0-441 16,-4-3-974-16</inkml:trace>
  <inkml:trace contextRef="#ctx0" brushRef="#br0" timeOffset="2382.464">7202 14927 2558 0,'0'0'95'0,"0"0"-46"16,0 0-14-16,0 0 18 0,0 0 22 0,0 0 16 16,0 0 6-16,-121-9-14 0,94 22-14 0,-7 3-14 15,1 5-11-15,2 0-6 0,0 6-3 16,2-2 2-16,4 0-6 0,0 0-3 0,6 0-3 0,3 1-9 15,0 0 3-15,4-1-1 0,4 0-4 0,6-1 0 16,1 0-6-16,1-1-4 0,1 0 1 16,9-1 1-16,1 0-3 0,6-1 4 0,1-2-4 15,6 0-6-15,-1-3 9 0,7-2-4 16,2-1 3-16,4-2 1 0,-1-3-9 0,1-2 0 0,-3-3-2 16,-2-3 2-16,-1 0-3 0,1-5-7 15,-2-4-11-15,-1 1-23 0,-4-2-21 0,2-1-38 16,-4-1-54-16,-6-1-104 0,-2 4-288 0,-9 4-1108 0</inkml:trace>
  <inkml:trace contextRef="#ctx0" brushRef="#br0" timeOffset="2590.0875">6626 15241 2534 0,'0'0'170'0,"0"0"-31"0,0 0-26 16,0 0-3-16,0 0 8 0,0 0-8 0,0 0-8 15,0 0-10-15,0 0-12 0,119-12-16 16,-66 9-16-16,5-2-15 0,3 2-9 0,5-3-6 16,-2 2-8-16,-2-2 3 0,-1 0-5 15,-3 1-4-15,-9 1-8 0,-6-1 3 0,-8 2-8 0,-6 0-8 16,-5 1-10-16,-9 1-47 0,-5-1-76 0,-8 2-186 16,-1 0-1457-16</inkml:trace>
  <inkml:trace contextRef="#ctx0" brushRef="#br0" timeOffset="21919.2795">23737 9685 1482 0,'0'0'665'15,"0"0"-598"-15,0 0-130 0,0 0-26 0,0 0 2 16,0 0 40-16,0 0 57 0,16-117 25 0,-5 109 12 15,0-2-1-15,7 0-16 0,1 2-9 16,3-2-9-16,3 2-5 0,4 0 1 0,6 0 3 16,0 2 1-16,5-1 7 0,2 1 7 0,4-1 1 15,-1 3 10-15,5-1 5 0,1 2 5 16,6 0 8-16,0 1 2 0,8 0 0 0,2 1-2 16,8-1-4-16,7 1-6 0,4-2-1 0,6 2-1 15,6 0-4-15,3 0-8 0,0 0-4 16,4-1 0-16,2 2 6 0,2-1 5 0,2 1 3 15,2 0-8-15,1-2-11 0,0 0-5 0,-3 0-6 16,-4 1 0-16,-5-2 2 0,-6 2-1 0,-10-1-2 16,-9 0-4-16,-11-1-1 0,-7 2-2 0,-8-1 1 15,-10 1-3-15,-5-2 1 0,-9 2 0 0,-2 0-4 16,-5 1 4-16,-5-1-5 0,0 1 0 16,-4-1-1-16,-1 1-5 0,-4-2 0 0,1 2-3 15,-4 0-1-15,0 0-3 0,-1 0 1 0,-2 0-2 16,0 0-6-16,0 0 3 0,0 0-9 15,0 0-3-15,0 0-8 0,0 0-18 0,0 0-23 16,0 0-37-16,-2 2-66 0,-3 2-161 16,1 0-502-16,0-1-435 0</inkml:trace>
  <inkml:trace contextRef="#ctx0" brushRef="#br0" timeOffset="37463.2">18685 13311 756 0,'0'0'253'0,"0"0"-49"0,0 0-91 0,0 0-42 16,0 0-10-16,0 0-8 0,0 0 0 15,0 0 3-15,0 0 0 0,0 0-7 16,0 0-4-16,0 0-4 0,-63-99-5 0,46 99 3 16,1 0-3-16,-3 0-7 0,-1 3-2 0,0 3-4 15,-2 2 1-15,1 0 0 0,1 2 4 0,0 2 1 16,3 1-2-16,1 0-3 0,0 2-6 0,5 1-3 16,4 0-4-16,-1 2-3 0,5 0-1 0,3-1 0 15,0 1 1-15,0 1-1 0,8 0 1 0,-1-1-1 16,3 0-1-16,1 1 3 0,1-1-2 15,2 2 1-15,3-1 0 0,3 0-3 0,0 0-1 16,2-1-1-16,2-1-3 0,2 0-1 0,-2-1 1 16,3 1 0-16,1-2 0 0,-1 1 3 15,2-2 1-15,1-1 2 0,-1 0 3 0,3-2-2 16,-6 1-2-16,-3 0-1 0,-5-3-4 0,-5 2-4 16,-2-3 0-16,-8 0-1 0,0-3 0 0,-3 1 3 15,-1-1 0-15,-4 1 4 0,-6 1 4 16,-4 1 1-16,-6 1 6 0,-4-1-3 0,-6 0 1 0,-2 1-1 15,-2-3 4-15,1-1 3 0,0-2 1 0,1 1 6 16,2-3-1-16,1-1 1 0,3 0-1 16,1 0-5-16,4 0 0 0,2-3 1 0,1-1 1 15,5-1 8-15,1-1 9 0,2-2 7 16,5-2 0-16,2 0-2 0,3-4-16 0,1 0-10 16,4-2-10-16,6-2-8 0,3-3-1 0,1-1-3 15,6-2 1-15,2-2 2 0,2-1 1 0,1-2 0 16,4-1-1-16,0-1 4 0,0-4-2 0,0 0 4 15,-3-2 2-15,0 2-1 0,-6 1 3 16,-2 2-1-16,-5 1-1 0,-2 0 1 0,-6 2-2 16,-1 0 1-16,-4 4-1 0,0 0 1 0,-6 5-5 15,-5 1 0-15,-1 3-2 0,-4 0-3 0,-1 4 1 16,-4-1-2-16,-2 2 0 0,1 2 4 16,-1 0 0-16,1 2 3 0,0 2-1 0,1 0 0 15,2 1-1-15,2 2 2 0,2 0 1 0,3-1-2 16,1 2 2-16,4 0 1 0,1-1 0 0,3 1 8 15,2 0 2-15,-1-1 4 0,2 1 1 0,0-1-1 16,0 1-3-16,0 0-3 0,3 0-3 16,-1-1-4-16,1 2-3 0,2-2-4 15,0 1-2-15,4 1 3 0,3 0 1 0,3 0 1 0,0 0 2 16,4 0-2-16,2 3 0 0,0 4-1 0,3 1 1 16,0 5 0-16,-1 5 1 0,3 2-1 15,0 5 0-15,0 5-1 0,-1 6 1 0,0 2-2 16,-4 6-2-16,-2 3 2 0,-3 3-2 0,-1 1 1 15,-4 1 1-15,-1 0-3 0,-4-2 4 16,-2 0-2-16,-1-4 0 0,-3-2-1 0,0-3 0 16,0-2-1-16,-3-3-3 0,-1-3-1 0,0-3-9 15,2-3-8-15,-4-3-12 0,2-5-32 0,-1-2-42 16,-1-2-102-16,-2-2-184 0,1-5-447 16,3-2-329-16</inkml:trace>
  <inkml:trace contextRef="#ctx0" brushRef="#br0" timeOffset="38673.1501">19719 13385 2372 0,'0'0'56'0,"0"0"-54"0,0 0 0 0,0 0-15 16,0 0-4-16,0 0 13 0,0 0 3 16,0 0 15-16,0 0 9 0,0 0-3 0,0 0-6 15,0 0-17-15,0 0-6 0,0 0-5 0,-29-62 9 16,23 83 8-16,-1 6 2 0,0 4 5 16,-4 7-7-16,3 2 0 0,-1 2-1 0,2 0-2 15,-3-2 1-15,3-4 1 0,-1-3-1 16,2-4-2-16,0-4 4 0,1-4-1 0,1-3 1 15,3-4 7-15,-2-4-5 0,2 0 2 0,1-5 1 16,-1-1 0-16,1-2 10 0,0-2 12 0,0 0 20 16,0 0 19-16,0 0 22 0,0 0 3 0,0-7-21 15,0-2-19-15,1-6-32 0,1-3-16 16,0-5 1-16,0-3-4 0,1-4 5 0,-3-2 0 16,0-4-2-16,0-4-1 0,0-2 2 0,0-6-1 15,-2 0-3-15,1-4 7 0,1 0-7 16,0 1 2-16,3 1-1 0,2 3-5 0,3 3 1 0,0 7-2 15,1 4 0-15,2 7-5 0,0 5 0 0,-1 5-4 16,1 4-4-16,0 3-1 0,1 2-6 16,1 4-1-16,1 1 0 0,1 2-1 0,2 0 3 15,1 3 4-15,-2 4 1 0,3 1-1 0,-4 2 0 16,1 2-1-16,-4 2-4 0,1 2 5 0,-5 1-2 16,0 5 2-16,-2 1 4 0,-2 0-1 15,-3 1 1-15,-1-1 3 0,0 1 3 0,-7 2 0 16,0-2-1-16,-1-2-1 0,-4 3 2 0,-1-2 5 15,-2 0 1-15,-3-1 2 0,-2-1 4 16,2 1-5-16,-3-1 5 0,-2 0-1 0,3-1-1 16,2-2 5-16,1-1 0 0,1-2 3 0,5-1-2 15,0-2-1-15,3-3-4 0,3 0 1 0,2-2 2 16,0 1-3-16,3-1 5 0,0-1 1 16,0 2 2-16,5-1 6 0,3 1-2 0,3 3-2 15,1-1 0-15,3 1 0 0,4 0-2 0,2 2-2 16,-1-1-3-16,5 2-10 0,1-1 3 0,1 0 1 15,1-1-1-15,-1-1 5 0,0-2-3 0,1-1-2 16,-1-1-3-16,1 0-1 0,-2-2-7 0,-1-1-6 16,-3 0-7-16,-2-1-12 0,-2-2-4 15,-5-1-10-15,1 0-15 0,-4 0-26 0,-3-6-43 16,3 1-53-16,-2-4-63 0,-2-3-62 0,0-1-56 16,1-4-28-16,-1-1-2 0,0-3 43 15,-1-1 204-15,0-2 151 0,3-4 0 0,-1-1 0 16,-1-5 0-16,3-3 0 0,-3-1 0 0,1-2 0 15,1-1 126-15,-2 4 148 0,2 1 10 16,-1 4-10-16,-1 4-28 0,-2 3-26 0,0 4-35 16,0 5-24-16,-3 2-14 0,-1 5-17 0,0 3-9 15,0 1-6-15,0 4-18 0,0 1-30 0,0 0-32 16,0 0-36-16,0 5-11 0,-1 4 1 16,-2 6 7-16,-2 4 11 0,0 6 4 0,-2 3 1 15,-1 5 1-15,2 0 0 0,0 2-1 0,-2 0 0 16,2 1 1-16,0-1-1 0,2-2 1 0,0-2 3 15,2-2-3-15,2-3 5 0,0-3-2 0,0-3 0 16,0-4 2-16,0-3-1 0,2-3 0 0,1-5 1 16,-2 0 3-16,2-2 7 0,-2-3 15 0,-1 0 18 15,0 0 13-15,1 0 4 0,0-3-11 16,4-4-18-16,1-4-20 0,2-5-15 0,2-5-7 16,1-3-1-16,0-5 2 0,0-3-2 0,2-4-1 15,0-1 3-15,-1-1-5 0,1-3 3 16,2 0-2-16,-2 0-1 0,1 1-1 0,1 2-2 15,-4 5 2-15,-1 5 0 0,0 8 1 0,-4 4-4 16,-1 5 1-16,-4 8-2 0,2 0-9 16,-2 3-5-16,2 0-10 0,-2 6-2 0,3 3 4 15,2 5 8-15,-3 5 7 0,4 5 7 0,-2 3 0 16,0 4 2-16,1 4-2 0,0-1 1 0,2 2-1 16,-1-2 2-16,1 2 2 0,2 0-2 15,1 0 0-15,1-2-3 0,2-1 2 0,-3-3-3 16,4-2 2-16,-1-3-1 0,-1 0-7 0,-2-1-6 15,-1-3-14-15,-1-2-19 0,-1-2-18 0,-6-1-30 16,-1-2-47-16,-1-1-99 0,-1-2-184 0,-2-3-297 16,-3-3-566-16</inkml:trace>
  <inkml:trace contextRef="#ctx0" brushRef="#br0" timeOffset="39416.9026">19945 13641 1499 0,'0'0'130'0,"0"0"-37"0,0 0-83 16,0 0-24-16,0 0-8 0,0 0 9 15,0 0 34-15,115-38 16 0,-74 31 12 0,2-1 3 16,7 0-4-16,1 0-6 0,4-2-4 0,2 1-3 16,0-2-2-16,2-2-2 0,-3-1-2 15,-3 0 0-15,-1-3 2 0,-4 1 2 0,-3-4 0 16,-4 2-2-16,-1 0 1 0,-9 2 0 0,-2 0 6 15,-8 4 6-15,-3-1 5 0,-7 2 8 0,-4 1 3 16,-2 3 3-16,-3 0 1 0,-2 1-9 0,0 0-8 16,0 1-8-16,0 2-10 0,-2-1-6 15,-3 1-6-15,1 1-8 0,1 1-7 0,-1 1-4 16,0 0-4-16,-2 0-1 0,2 5 1 0,-3 1-3 16,1 5 2-16,-2 0 1 0,0 4 4 0,1 1 0 15,1 4 2-15,-1 1-1 0,4 0-3 0,-1 3 4 16,1-2 0-16,2 1 3 0,1-1 0 15,0 0-3-15,0-1 1 0,0-5 0 0,1 1 2 16,5-2 0-16,-4 0 1 0,5-3-1 0,-4-1-2 16,5 1 3-16,-3-4-2 0,2 0 4 0,1-1 4 15,-2-2-3-15,1-1 4 0,0-1-1 16,-3-1 6-16,2 1 4 0,-4-3 5 0,1 0 7 16,3 0 2-16,-4 0 6 0,0-6-2 0,2-3-5 15,-1-1-4-15,-2-5-10 0,1-1-5 16,0-3-3-16,-2-3-4 0,0-3 4 0,-2-1-2 15,-1-3-3-15,-3-2-1 0,2 1-1 0,-3-1 0 16,4-1 0-16,-1 3 3 0,0-2-6 0,3 1 1 16,0 1-2-16,0 0 0 0,1 5 3 0,0 4-2 15,0 2 0-15,0 5-2 0,0 3 1 16,0 2-2-16,2 2-1 0,-1 1-5 0,3 2-8 16,1 1-5-16,5 0-6 0,2 1 3 15,7 1 4-15,2 0 4 0,7 3 4 0,1 4 0 16,1 2 1-16,2 2-1 0,0 2 1 0,4 3 3 15,0 3-4-15,2 3 4 0,-3 2-1 0,3 2-2 16,-3 3 7-16,-1-1-1 0,-3 3 1 16,-4-1-3-16,-3 0 1 0,-5-3-1 0,-6 1 1 15,-4-5 3-15,-3 0-5 0,-4-3-1 0,-2-5-3 16,-6-1-4-16,-5 1 7 0,-4-3 2 0,-6 1 3 16,-5-3 1-16,-4 0 0 0,-5-2 0 0,-2 0 2 15,-4-2 5-15,-1 0-4 0,-3-1 3 0,2-1-1 16,2-1-5-16,1-1 5 0,1 1-1 15,6-3 1-15,2 0-6 0,3 0-5 0,7 0-10 16,5 0-22-16,6 0-36 0,5 0-98 0,3-1-299 16,2-2-1055-16</inkml:trace>
  <inkml:trace contextRef="#ctx0" brushRef="#br0" timeOffset="39658.8262">21745 13287 2049 0,'0'0'104'0,"0"0"-70"16,0 0-51-16,0 0-16 0,0 0 11 15,0 0 41-15,0 0 31 0,0 0 29 0,0 0 14 0,0 0-2 16,0 0-6-16,0 0-20 0,0 0-15 16,-8 105-13-16,4-78-14 0,1-1-10 0,-3 1-6 15,4 1-3-15,2-3-6 0,-1-2-2 0,1-3-7 16,0 0-15-16,0-3-14 0,-1-3-31 15,1-1-61-15,-1-3-156 0,-1-2-366 0,0-6-820 0</inkml:trace>
  <inkml:trace contextRef="#ctx0" brushRef="#br0" timeOffset="39806.4597">21648 13089 907 0,'0'0'156'16,"0"0"-28"-16,0 0-90 0,0 0-23 0,0 0 12 15,0 0 5-15,0 0-18 0,0 0-38 16,0 0-30-16,0 0-26 0,0 0-5 0,0 0 14 16,0 0-31-16,0 0-107 0,126-61-259 15,-107 67 244-15</inkml:trace>
  <inkml:trace contextRef="#ctx0" brushRef="#br0" timeOffset="40182.701">22399 13175 789 0,'0'0'526'0,"0"0"-247"15,0 0-96-15,0 0-29 0,0 0-6 16,0 0 17-16,0 0-10 0,0 0-13 0,0 0-18 16,0 0-30-16,0 0-27 0,0 0-17 0,0 0-21 15,0 0-12-15,-24-105-1 0,4 105-13 0,-2 6 1 16,-2 4 1-16,-4 4-1 0,0 4 3 16,2 3-1-16,-1 2-1 0,1 2-3 0,2 3 2 15,5 1 4-15,3 0 4 0,0 3 3 0,5-4 0 16,3 1-2-16,4 0-3 0,2-1-2 15,2-1 2-15,1 1 1 0,6-1 2 0,6-1 0 16,2-1 0-16,6-1 1 0,5-2 6 0,5-2 7 0,3-4 0 16,4-2-2-16,1-4-3 15,-2-2-2-15,0-4 3 0,1-4 4 0,-4 0-2 16,-3-4 0-16,-2-5-1 0,-7-2 2 0,-1-6 0 0,-3-1 0 16,-7-6-8-16,-2-5-4 0,-7-4-6 15,-2-4-5-15,-1-4 0 0,-9 0-1 0,-3-1-2 16,-6 0-4-16,-2 2 2 0,-5 2-5 0,1 5 0 15,-4 2 4-15,-2 5-12 0,0 5-7 0,-2 3-11 16,-2 5-23-16,0 4-25 0,-2 6-59 16,4 3-136-16,5 3-501 0,13 4-878 0</inkml:trace>
  <inkml:trace contextRef="#ctx0" brushRef="#br0" timeOffset="62048.271">18357 14695 0 0,'0'0'0'0,"0"0"0"0,0 0 0 15,0 0 0-15,0 0 0 0,0 0 0 0,0 0 0 16,0 0 0-16,0 0 0 0,118-70 0 15,-108 63 2-15,-3 2 129 0,1 0-14 0,-1-1 7 16,-2 0-2-16,0 0-10 0,-2 2 7 0,-1 0 0 16,1 0 8-16,-1 1 6 0,-2 0 0 0,0 0-3 15,0 2-20-15,-2-2-26 0,-3 1-32 0,3 1-32 16,-3-2-13-16,-1 1-10 0,-2 1 1 16,0 0 0-16,-2 1 4 0,-1 0 3 0,-1 0 5 15,2 0 6-15,1 0 0 0,0 0-2 0,1 0-4 16,2 1-9-16,-1 1-6 0,4-1-12 0,-1 2-11 15,0-1-14-15,3 2-16 0,-2 0-18 0,0 1-24 16,0 2-23-16,2 0-33 0,-1 3-85 16,1-2-213-16,-1-2 45 0</inkml:trace>
  <inkml:trace contextRef="#ctx0" brushRef="#br0" timeOffset="62851.8441">18462 14736 679 0,'0'0'40'0,"0"0"-27"0,0 0-41 16,0 0 1-16,0 0 25 0,0 0 47 0,0 0 63 0,0 0 45 15,0 0 16-15,0 0-16 0,0 0-40 16,0 0-43-16,0 0-31 0,13-64-12 0,-12 61 2 16,1 0 11-16,-1 1 14 0,-1-1 14 0,2 0 4 15,-2 1 8-15,0 1 1 0,0-2-13 0,0 2-1 16,1-2-9-16,-1 3-9 0,0-3-1 0,0 2-7 16,0-2-7-16,0 1-6 0,0 0 1 15,0-1-3-15,0 2 0 0,0-1 2 0,-1 1-9 16,1 0-3-16,-2-2-6 0,0 2-2 0,1-1 2 15,-2 0-1-15,0 1-1 0,2-1-4 16,-1 0 1-16,-3 1-3 0,2 0 2 0,1-2 2 0,-2 2-5 16,0 0 1-16,2 0-2 0,-2 0-2 15,0 1 3-15,-2 0 1 0,0 0-1 0,-2 0-3 16,-2 0 0-16,-1 0 0 0,-1 0 1 0,-5 4 4 16,-1 1-5-16,-3 2 3 0,-2 1 0 15,1 1-3-15,-3-1 6 0,1 1 3 0,3 0-1 16,2 0 3-16,1-1-2 0,5-1-3 0,1 1 1 15,3-2-2-15,0 3-2 0,1-1-1 0,0 3-1 16,1 1-2-16,-1-1 5 0,4 2 2 16,-2 1 0-16,1-1 2 0,1 1-2 0,2-2 0 15,1 3 0-15,1-3 1 0,0-1 0 0,1-1-1 16,5-1 2-16,-1-1-2 0,3-3 7 0,-1-1 5 16,-2-1 3-16,4 0 11 0,1-3-2 0,0 0 4 15,1 0 3-15,5-3-1 0,-2-4-2 16,3-1 0-16,1-2-6 0,-2-2-2 0,2-2 4 15,-3-1 1-15,3-1 1 0,-2 0 1 0,1-2-3 16,-1-1-3-16,-1 1 2 0,0-1 3 16,0 2-6-16,-4 1 2 0,-2 1-2 0,0 3-5 15,-3 4 8-15,-3 2 0 0,-2 2 1 0,-1 3 0 16,0-1-8-16,0 2-5 0,0 0-8 0,0 0-8 16,0 0-9-16,0 5-3 0,0 3 0 0,-1 6 0 15,-1 7 13-15,-3 4 0 0,1 7 3 16,-3 2-1-16,3 2-2 0,-1 5-1 0,1 2 1 15,1 0 2-15,0 2-2 0,0 0 1 0,2-3-2 16,0-5-2-16,1-1 5 0,0-2-3 0,0-4 1 16,0-2 1-16,0-2-6 0,2-3 1 15,0-1-4-15,0-4-7 0,1-1-12 0,0-3-19 16,-1-2-30-16,2-4-47 0,-1-2-56 0,0-3-93 16,3-3-163-16,-3 0-509 0,-1 0-341 15</inkml:trace>
  <inkml:trace contextRef="#ctx0" brushRef="#br0" timeOffset="63161.7541">18311 14279 2412 0,'0'0'38'0,"0"0"1"16,0 0-10-16,0 0 4 0,0 0 18 0,0 0 20 15,0 0 17-15,0 0 4 0,0 0-12 0,0 0-20 16,0 0-33-16,0 0-15 0,0 0-7 15,0 0 0-15,63-19 7 0,-25 41 1 0,7 4-1 16,4 3 0-16,3 3-6 0,0 7-3 0,0 1-1 16,-2 8 4-16,-5 4-6 0,-4 5-1 15,-5 2 0-15,-9 1-1 0,-5 0 2 0,-7 1 4 16,-7-1-2-16,-6 0-4 0,-2-2 5 0,-10-1-3 16,-8-3 3-16,-1-4 1 0,-5-1-5 15,-2-5-1-15,-4-1-1 0,0-4 0 0,0-2-1 16,2-3 0-16,6-3-2 0,2-3-11 0,4-4-4 15,5 0-23-15,5-4-34 0,1-4-56 0,5-1-119 16,5-3-206-16,1-3-481 0,-1-4-209 0</inkml:trace>
  <inkml:trace contextRef="#ctx0" brushRef="#br0" timeOffset="63608.0181">19351 14509 2170 0,'0'0'469'16,"0"0"-411"-16,0 0-2 0,0 0-9 0,0 0 10 15,0 0 12-15,0 0 8 0,0 0-11 16,0 0-15-16,0 0-17 0,0 0-18 0,0 0-15 16,0 0-1-16,0 0 1 0,-12-36 3 0,19 59 6 15,4 7 2-15,0 6-2 0,2 4 5 16,2 5-4-16,-3 5 2 0,3 1 3 0,0 5 0 15,3 0 2-15,-2 0 1 0,1-1-1 0,1 0-7 16,2-6 3-16,-2-4-6 0,-1-4-1 0,0-2 2 16,-3-5-3-16,2-4 4 0,-4-3 1 15,4-2-1-15,-4-5-2 0,0-1 0 0,2-2-1 16,-4-5-2-16,-1-3 4 0,2-2-1 0,-4-3 3 16,2-3 7-16,1-1 4 0,0 0 6 0,2-5 0 15,5-8-1-15,1-4-8 0,2-8-3 0,4-4 0 16,-2-6-9-16,2-5 3 0,1-4-6 0,-2-5-1 15,2-4 2-15,-1-6-3 0,-2-4 1 16,1-1-4-16,-1 0 0 0,-4 2-2 0,-1 5 2 16,-2 8 2-16,-3 8-2 0,-4 6-1 0,-2 9-5 15,-2 6-10-15,-1 6-4 0,-1 6-14 16,-1 2-19-16,-1 6-29 0,0 0-31 0,0 6-15 16,0 5-13-16,0 7-20 0,0 6-64 0,0 0-174 15,0-3-507-15,0-7-472 0</inkml:trace>
  <inkml:trace contextRef="#ctx0" brushRef="#br0" timeOffset="64097.1942">20532 14511 2654 0,'0'0'102'16,"0"0"-23"-16,0 0-11 0,0 0-19 0,0 0 1 15,0 0 16-15,0 0 1 0,0 0-4 16,0 0-16-16,0 0-19 0,0 0-22 16,0 0-14-16,0 0-1 0,-29-78 3 0,29 102 8 0,-2 9 7 15,0 7-1-15,-1 6 1 0,3 3-5 16,0 3 0-16,0 2 3 0,0 1-3 0,2 0 5 16,3-1 2-16,0-1 3 0,4-3 2 15,2-3 8-15,1-4-3 0,1-5 0 0,3-4 0 0,-1-3-8 16,1-4 1-16,-2-4-2 0,-1-3-1 15,-1-4 1-15,0-2-1 0,-1-1 3 0,0-6-1 16,-2 0 8-16,0-4-1 0,-2 0 1 0,1-3 9 16,-1 0-1-16,-1 0 3 0,2-8-2 0,1 0-8 15,3-6-2-15,3-5-8 0,2-2 0 16,2-6-4-16,2-1 1 0,5-6-2 0,-2-2-6 16,6-3 8-16,0-5-7 0,2-4 2 0,2 1 0 15,0-2-4-15,-3 1 2 0,-4 0-2 16,-2 1 3-16,-6 4-3 0,-3 2 4 0,-3 3-1 0,-6 3-5 15,0 6 9-15,-3 4-9 0,-2 4 3 0,-1 3-1 16,-1 3-8-16,0 2 2 0,0 3-8 16,0 1-2-16,-1 2-3 0,1 2-4 0,0 2-6 15,0 0-17-15,0 2-20 0,0 1-36 16,0 0-39-16,1 0-18 0,2 5-33 0,3 2-59 16,-2 3-128-16,2-2-421 0,-4-1-752 0</inkml:trace>
  <inkml:trace contextRef="#ctx0" brushRef="#br0" timeOffset="64986.7505">19332 14584 439 0,'0'0'200'0,"0"0"14"0,0 0-45 16,0 0-20-16,0 0 45 0,-25-118 33 16,20 103 2-16,-1 1-26 0,-2 3-29 0,1 1-40 15,0 1-29-15,-1 0-18 0,1 4-17 0,1 1-13 16,-2 1-14-16,3 1-9 0,0 1-12 15,-1 1-7-15,1 0-8 0,-1 3-5 0,-2 4 4 0,-2 4-4 16,-1 5 5-16,-3 5 5 0,1 4 1 16,-3 6 5-16,-1 6 2 0,1 4 4 15,1 0-7-15,0 6 6 0,3 1 0 0,2 2-3 0,2 2 6 16,1 0-4-16,5 2 1 0,0-2 1 0,2 4-2 16,2-6 2-16,5-1 0 0,3-5 1 15,3-2-3-15,1-3 0 0,3-3-2 0,1-3-6 16,3-3 6-16,2-2-5 0,3-4 0 0,4-3 2 15,0-5-6-15,3-3 5 0,4-3 0 16,2-4 2-16,1-5 0 0,3-1 3 0,0-6-1 16,3-5-4-16,0-1 4 0,-1-4-3 0,-1-3 2 15,-3-2 2-15,-4-4-4 0,-2-2 2 0,-3-5-1 16,-3-4 0-16,-2-3-1 0,-4-4 0 0,-1-3-5 16,-3-2-6-16,1-4 6 0,-5-4-9 15,0 2 3-15,-4 1-1 0,0 0-6 0,-2 8 2 16,-3 2-2-16,-1 5 1 0,0 6 3 15,0 4 3-15,-4 5-1 0,2 5-5 0,-3 3 6 16,0 3-12-16,0 5 3 0,0 3 2 0,0 1-11 0,0 3 2 16,0-1-8-16,0 1-9 0,0 0-6 15,0 0-9-15,0 0-10 0,0 0-6 0,0 4 10 16,0 2-7-16,0 2 0 0,2 1-15 0,1 1-40 16,-1-1-34-16,2 1-66 0,1-1-108 15,-3-4-309-15,1 0-902 0</inkml:trace>
  <inkml:trace contextRef="#ctx0" brushRef="#br0" timeOffset="65340.4922">19991 14686 2146 0,'0'0'128'0,"0"0"-12"0,0 0-32 16,0 0-19-16,0 0 12 0,0 0 13 0,0 0-2 0,0 0-15 15,0 0-17-15,0 0-23 0,0 0-9 16,0 0-2-16,0 0 4 0,0 0 9 0,-30 53 2 16,23-21 0-16,0 6-7 0,3 4-5 0,-3 2 1 15,5 5-6-15,2 0 4 0,0 4-3 16,1-3-3-16,7-1 2 0,0 0-4 0,4-5 1 15,2 0-3-15,3-3-4 0,3-5-2 16,2-1 0-16,0-4-3 0,6-2 0 0,3-4 3 16,0-3-4-16,5-5-5 0,4-3 0 0,2-6-2 15,2-4 0-15,2-4 0 0,-1 0-14 0,-3-6-17 16,-2-3-27-16,-4-5-46 0,-3-1-85 0,-11 2-201 16,-11 3-1191-16</inkml:trace>
  <inkml:trace contextRef="#ctx0" brushRef="#br0" timeOffset="102550.4114">18033 16104 0 0,'0'0'0'0,"0"0"0"15,0 0 0-15,0 0 0 0,0 0 0 16,0 0 0-16,0 0 0 0,0 0 0 0,0 0 0 16,0 0 0-16,0 0 168 0,-17-34 11 0,16 32 5 15,1-3 19-15,0 1 9 0,0-1 12 0,0-1-4 16,0-1-20-16,4 0-6 0,-1-2-16 16,3 0-17-16,-1-1-19 0,2 0-22 0,-4 2-13 15,3 0-6-15,-2 1-5 0,1 1-10 0,-3 1-5 16,0 0-9-16,0 2-8 0,0 1-4 0,-2 1-11 15,1 1-13-15,-1 0-12 0,0 0-14 0,0 0-9 16,0 0-4-16,0 1 3 0,0 5-4 16,0 5 5-16,2 2 2 0,-1 6-3 0,0 2 8 15,-1 1 0-15,0 4 0 0,0 0 0 0,0 1-2 16,0-1-1-16,0 1 0 0,0-1 3 16,0 1-4-16,0-2 1 0,0-1-5 0,0-1 1 15,1 0 1-15,1-2-1 0,0-2 1 0,2 0-4 16,-2-2 0-16,1-2-6 0,1-1 1 15,-1 0-6-15,1-3-17 0,2 1-13 0,-2-3-33 16,3 0-36-16,1-2-43 0,1-3-72 0,2-1-99 16,1-3-204-16,-1 0-326 0,-4 0 3 0</inkml:trace>
  <inkml:trace contextRef="#ctx0" brushRef="#br0" timeOffset="102904.0265">18527 16056 1054 0,'0'0'282'0,"0"0"-12"15,0 0-68-15,0 0-18 0,0 0 1 0,0 0-13 16,0 0-17-16,0 0-26 0,0 0-34 0,0 0-33 16,0 0-32-16,0 0-21 0,0 0-11 0,0 0 2 15,-5-46 6-15,-5 65 5 0,-2 6 4 16,-1 1 1-16,1 3-1 0,-2-2 0 0,5 0 2 16,2 0-7-16,0-4 3 0,4 0-4 0,-1-2-1 15,3-1 5-15,1-2-6 0,0-1 5 0,5-3-1 16,1 0-2-16,0-4 3 0,3-1 1 15,2-3 4-15,0-1 1 0,2-2 5 0,0-1-1 16,2-2-4-16,-1 0 3 0,1-5-3 0,0-2 4 16,-3-2 0-16,2-1 0 0,-3-4-2 0,-2-1-3 15,-3-2 1-15,1-2-2 0,-5-3-1 16,-2-1-4-16,0-1-6 0,0-2 1 0,-6 1-4 16,-3 0 3-16,0 1-2 0,0 1-3 0,-2 3-2 15,1 2-2-15,-1 3-2 0,0 3-6 0,1 2-4 16,0 3-9-16,-1 1-14 0,0 2-13 15,1 3-23-15,-1 1-28 0,1 0-57 0,-3 1-91 16,3 5-135-16,3-3-253 0,3 0-790 0</inkml:trace>
  <inkml:trace contextRef="#ctx0" brushRef="#br0" timeOffset="103199.8482">18407 15802 2012 0,'0'0'95'0,"0"0"-27"0,0 0-6 16,0 0 21-16,0 0 34 0,0 0 25 16,0 0 0-16,0 0-19 0,0 0-21 0,0 0-21 15,121-116-19-15,-92 116-12 0,4 0-11 16,3 3-5-16,6 8-7 0,2 4-2 0,0 7-5 16,1 3-3-16,-3 6-4 0,-6 3-6 0,-3 0 0 15,-6 5-4-15,-6-1 1 0,-4 5 1 0,-5-1-1 16,-6 2 1-16,-4-2-2 0,-2-1 2 15,-3-1-7-15,-8 0 2 0,-2-2 1 0,-2-2-9 16,-2-2 7-16,-3-2-8 0,0-2-1 0,-1-4 0 16,-2 0-7-16,2-3-9 0,0 0-18 0,1-3-24 15,4-4-47-15,0-2-71 0,3-3-131 0,5-3-308 16,4-5-941-16</inkml:trace>
  <inkml:trace contextRef="#ctx0" brushRef="#br0" timeOffset="106363.493">19473 15876 0 0,'0'0'0'0,"0"0"4"0,0 0 221 0,0 0-2 16,0 0 29-16,0 0 18 0,0 0-3 0,0 0-9 16,0 0-38-16,0 0-40 0,0 0-28 15,0 0-20-15,-6-74-11 0,6 71-11 0,0-1-8 0,0 2-8 16,-1 0-16-16,-1 0-13 0,1 2-9 16,-1-1-10-16,0 0-3 0,2 0-7 0,-1-1-5 15,1 2-7-15,0 0-6 0,0 0-3 0,0 0-7 16,0 0 1-16,0 0-2 0,0 0 1 15,0 0-2-15,0 0 1 0,0 0-5 0,0 0 0 16,0 0 0-16,0 0-3 0,0 3 1 0,0-1-4 16,0 3 1-16,0 2 2 0,0 1 1 0,0 2 5 15,0 1-1-15,0 1 1 0,0 0 0 16,0-1-3-16,0 0 4 0,1 1-1 0,-1 0 3 16,2-3 1-16,-1 4-5 0,0-5 2 0,0 1-1 15,1 0 4-15,-2-2 0 0,0 0-2 16,1 0 0-16,-1-1-3 0,0 0 2 0,0-1 0 15,0 0 2-15,0-1-1 0,0 0-3 0,0-2 3 0,0-1-3 16,0-1 5-16,0 2 3 16,0-2-1-16,0 0 4 0,0 0 0 0,0 0 5 0,0 0-2 15,0 0 4-15,0 0-3 0,0 0-3 16,0 0 4-16,0 0-4 0,0 0 1 0,0-2-2 0,-1 1-8 16,-1-4-6-16,-1 2-4 0,0-2 3 15,2-1-2-15,-3 1 2 0,2 1-2 0,-3-1-2 16,4-1 0-16,-2 0 0 0,1 0 3 0,-1-1 2 15,2 1-1-15,-2 0-2 0,1 1-2 16,-1-2-1-16,2 1 0 0,0 0 6 0,-3 1-3 16,1-1 0-16,0 0 2 0,0-1-2 0,0 0 4 15,0 0 0-15,1 1 1 0,-2-1-4 16,1 1-1-16,1 0 0 0,-1-1 0 0,1 0 4 16,1 2 0-16,-1-1-2 0,0-1 0 0,1 1 0 15,1 0 1-15,0 0 4 0,-1 1-2 0,-1-2-3 16,2 1 0-16,0 2-1 0,0 0 0 0,0 1 4 15,0 1 0-15,0 1-3 0,0 0 1 16,0 0-2-16,0 0 3 0,0 1 2 0,0 0-3 16,0 0-2-16,0 0-3 0,0 0-7 0,0 0 0 15,0 0-2-15,0 3 0 0,0 5 1 0,0 3 6 16,2 1 1-16,-1 4 4 0,2 3 7 0,-1 2-4 16,-1 2 1-16,1 0-5 0,0 2-2 15,-1 0 2-15,0 2 3 0,0-2 3 0,1 0-2 16,-1 1 0-16,0-2-1 0,0 0 1 0,1-2 5 15,-1 0-4-15,3-3-4 0,-1 0-3 16,0-3-4-16,2-1 3 0,-2-1 5 0,-1-3 0 16,1 1 0-16,0-4 1 0,0-1-6 0,-2-1 0 15,1-1-1-15,0-2-9 0,-1-1-4 0,-1-1-14 16,1 0-14-16,-1-1-7 0,0 0-13 16,0 0-25-16,0-2-59 0,-2-2-100 0,-2-2-174 15,1 1-283-15,2 0-479 0</inkml:trace>
  <inkml:trace contextRef="#ctx0" brushRef="#br0" timeOffset="106824.6866">19365 16025 653 0,'0'0'224'0,"0"0"-71"0,0 0-36 0,0 0 9 16,0 0 37-16,0 0 25 0,0 0-6 15,0 0-6-15,0 0-29 0,0 0-24 0,0 0-14 16,0 0-16-16,132-63-8 0,-104 52-3 0,4-1-8 15,-1 1-3-15,1 0-7 0,2-2-14 16,-2 2-15-16,-2 0-6 0,-3-1-8 0,-2 3-4 16,-5 2 5-16,-5-2-7 0,-1 2 6 0,-3 0 7 15,-4 1 4-15,0-1 4 0,-4 0-5 0,0-2-1 16,-1 2-10-16,0-1 4 0,-2 0-2 0,0-2 0 16,0 1 3-16,0 1-13 0,-2 0-2 15,-1 2-1-15,1 0-1 0,0 2 7 0,1 1-4 16,0 0-3-16,-2 3-6 0,2-2 1 0,1 2-2 15,-2 0 2-15,2 0 1 0,0 0-11 0,-1 0-5 16,1 6 1-16,-2 2 0 0,1 7 8 16,-3 2 4-16,0 6-2 0,0 1-2 0,1 1 3 15,0 0 1-15,2 1 3 0,1-1 3 0,-1-1-7 16,1 1 1-16,0-1 1 0,0-2-6 16,3-3 8-16,2 1 1 0,0-3-5 0,0-1-1 0,0-1 3 15,0-1-2-15,0-1 3 0,-1-2 5 16,1-1-11-16,-3-2 0 0,2-2-4 0,-1 0-4 15,-2-2 4-15,0-2-5 0,0 0-10 16,-1-2-14-16,2 0-12 0,-1 0-22 0,-1 0-20 16,2-4-38-16,1-3-49 0,5-4-49 0,3-3-65 15,0-3-71-15,5-3-96 0,-1-4-111 0,2-2-49 16,-4 6 375-16,-3 6 243 0</inkml:trace>
  <inkml:trace contextRef="#ctx0" brushRef="#br0" timeOffset="107300.6553">20178 15684 0 0,'0'0'0'0,"0"0"123"0,0 0 228 0,0 0-4 15,0 0-24-15,0 0-51 0,0 0-64 0,0 0-73 16,0 0-47-16,0 0-20 0,0 0 10 0,0 0 12 16,0 0 2-16,0 0 4 0,80-3-4 0,-80 23-1 15,0 4-1-15,0 2-7 0,-3 3-11 16,-2-1-9-16,-2 1-13 0,1-1-5 16,-2 0 0-16,-1-1-5 0,0-2 2 0,2 2-4 0,1-4-5 15,-2-1-6-15,4-2-5 0,-2-1 0 16,3-2-7-16,0-2 1 0,1-2-5 0,0-2-5 15,2-1 4-15,0-3-2 0,0-3 2 0,-1-3 0 16,1 1 1-16,0-1 4 0,0-1 6 16,0 0 10-16,0 0 1 0,0 0 7 0,0 0 0 15,0 0-3-15,0-5-2 0,0-3-10 0,1-5-8 16,2-3-11-16,1-3-2 0,-1-1-4 0,3-3 2 16,-2 0 4-16,3-3-5 0,-1 0 3 0,0-1-5 15,2 1-2-15,0 2 6 0,-2 2 0 16,2 2 0-16,-2 4-1 0,1 2-1 0,-1 5-1 15,-4 2 1-15,2 3 3 0,-3 4-5 0,0-1 3 16,1 1-7-16,-1 0-5 0,-1 0 6 16,3 6-3-16,3 5 7 0,0 3 5 0,1 3-4 15,2 2 2-15,1 5-1 0,1-1 3 0,3 1-1 16,2-1 2-16,0 2-2 0,3 1-2 0,3-1 6 16,0 0-2-16,0 1 2 0,3-1-2 15,0-1-2-15,-4-2-3 0,0 0 1 0,-1-3 1 0,-2 0-4 16,-4-2 2-16,-3-1-8 0,-3-2-5 15,0-1-3-15,-6-2-16 0,-2 1-10 0,0-2-22 16,-2-1-28-16,-8 0-42 0,-4-2-59 16,-2-2-101-16,-4-2-209 0,2-2-400 0,8 1-351 0</inkml:trace>
  <inkml:trace contextRef="#ctx0" brushRef="#br0" timeOffset="108072.4286">19986 16095 1429 0,'0'0'249'0,"0"0"-93"16,0 0-37-16,0 0-3 0,0 0 1 15,0 0 7-15,0 0-3 0,0 0 0 0,0 0-7 16,0 0-16-16,0 0-19 0,144-39-16 0,-108 32-4 16,2-3-3-16,5 1 3 0,1-1 0 0,3 0-10 15,-1 0-6-15,1-1-10 0,0 1-7 16,-2-1-5-16,-3-1-4 0,-2 1-4 0,-2 0-3 15,-6-1 4-15,-1 1-2 0,-5-1 4 0,-1 0 2 16,-6-1-4-16,-6 0 1 0,0 2 2 16,-4-1-2-16,-2 2 4 0,-1 1 1 0,-3 1-4 15,-2-1-4-15,-1 4 1 0,0 1-4 0,0 0 1 16,0 3 1-16,0 0-8 0,0 1 2 0,0 0-5 16,-1 0-2-16,1 0-3 0,-1 0-3 15,-2 2-2-15,-1 4-3 0,2 5 9 0,-5 5 0 0,4 1 4 16,-4 3 4-16,4 1-6 0,3-1 3 15,-1 0-2-15,1-1 2 0,0 1 0 0,1 1 2 16,2-2-2-16,4-1-1 0,-4-1 1 16,4-1-1-16,-2-1 2 0,0 0 2 0,0-2-4 0,1-4 3 15,-3 2-4-15,4-2 3 0,-5-2-3 16,4-3 4-16,-4-1 0 0,0-1-1 0,1-2 7 16,1 2-5-16,-3-2 7 0,0 0 6 0,-1-2 0 15,1-3 5-15,1-4-5 0,1-4-5 16,0-4-2-16,-2-2-4 0,0-5-1 0,-1-1-5 15,0-1 2-15,0-4-4 0,-1-2 2 0,0 0 2 16,-2-2-4-16,2-1 2 0,-1 0-2 16,2 1 0-16,0-1 5 0,0 6-3 0,0 1 2 15,0 6-1-15,3 6 0 0,0 4-2 0,-2 4 2 16,0 5-1-16,0 1-5 0,1 2-2 0,0 0-8 16,2 2-2-16,0 6 2 0,4 3 5 15,1 6 6-15,2 5 1 0,3 3 4 0,1 3-3 0,3 1 2 16,-1 2 2-16,3-3-5 0,2 0 6 0,3-3-3 15,-3 1 2-15,6-4 5 0,1-1-1 16,-1 0 1-16,2-3-1 0,1 0 0 0,-1-4-3 16,-2 1 1-16,0-3 3 0,-6-2-8 0,-2-3 4 15,-1-1-3-15,-2-2 0 0,-4-3 8 16,-2 0-1-16,-2-1 2 0,0 0 1 0,-5-4 0 16,3-1-2-16,-4-2-2 0,3-3 1 0,-3-1-7 15,1-3 4-15,-1-1-6 0,-2-3-4 0,-1-2 2 16,0-1-5-16,0-2-1 0,0 1-5 15,0-3-3-15,0 3-7 0,0 1-3 0,0 1-1 16,-1 2-13-16,0 1-7 0,1 2-15 0,0 4-22 16,0 1-20-16,0 5-30 0,2 1-53 15,1 1-63-15,5 3-101 0,2 0-194 0,-1 0-315 16,-3 0-53-16</inkml:trace>
  <inkml:trace contextRef="#ctx0" brushRef="#br0" timeOffset="109147.2366">21924 15656 1398 0,'0'0'249'0,"0"0"-64"0,0 0-35 0,0 0 5 16,0 0 17-16,0 0 19 0,0 0-16 0,0 0-20 15,0 0-32-15,0 0-33 0,100-118-19 0,-103 114-23 16,-1 2-13-16,-3 0-10 0,0 2-9 16,-2 0-1-16,-4 0-4 0,-2 7 2 0,-3 2-4 15,-2 5 2-15,-2 3 3 0,1 3 2 16,-2 1 9-16,0 5-2 0,-1 0 3 0,4 3-1 15,0 0-3-15,2-1-4 0,2 2-2 16,1-4 1-16,2-1-6 0,4-2 2 0,4-1-1 0,-2-2-4 16,4-2 4-16,2-2-3 0,1 2 1 0,0-2 1 15,0 0-1-15,1 0-1 0,2-2 0 16,5-1 5-16,-3 1-6 0,3-2 6 0,2 0-4 16,2-4 0-16,2 1 8 0,0 0-5 0,-2-2 5 15,5-2-2-15,-3-1-2 0,3-1 4 0,-1-2-3 16,0-1 4-16,1 0-1 0,-1 0 3 15,0-3 0-15,-2-2-6 0,1 0 6 0,-2 0-11 0,-4-1 5 16,0 1 0-16,-3 0-8 0,1-1 5 16,-3 2-5-16,1-1 2 0,-3 0-5 0,3 1 6 15,-4-1-3-15,1 2-4 0,-2-1 14 0,1 0-15 16,-1 2 5-16,0-1 2 0,0 3-10 16,0-1 5-16,0-1-3 0,0 1 3 0,0 1-6 15,0-1 6-15,0 1-2 0,0-1-4 0,0 0 11 16,0 1-11-16,0 0 4 0,0 0 0 15,0 0-9-15,0 0 7 0,0 0-2 0,0 0 3 16,0 0-5-16,0 0 7 0,0 0-1 0,0 0-4 16,0 0 12-16,0-1-12 0,0 1 1 0,0 0 3 15,0 0-9-15,0 0 7 0,0 0 0 16,0 0 0-16,0 0 3 0,0 0 0 0,0 0-2 16,0 0-3-16,0 0 8 0,0 0-11 0,0 0 4 15,0 0-2-15,0 2-9 0,0 1 8 0,0 3-1 16,-1 2 3-16,1 3 3 0,-1 3 0 0,0 2 2 15,-2 2-4-15,1 3 4 0,0 1-6 16,1 0 5-16,-1-1 2 0,-3 2-8 0,3 0 7 16,1-3-5-16,0 1-1 0,-1 0 9 15,1-1-6-15,-1 2 3 0,2-2-3 0,0-2 1 0,0 1-3 16,0-2 4-16,0-1 3 0,0 0-9 16,0-2 8-16,0-2-7 0,0-3 2 0,0 1 4 15,0-2-3-15,0 0 3 0,0 0-4 16,0-3 1-16,0-1-2 0,0-1 1 0,0-2 7 0,0 0-7 15,0-1 5-15,0 0-4 0,0 0-2 16,0 0 6-16,0 0-4 0,0 0 4 0,0 0-5 16,0 0 0-16,0 0 1 0,0 0 0 0,0 0 6 15,0 0-6-15,0 0 3 0,0 0-5 0,0 0 2 16,0 0 5-16,0 0-4 0,0 0 4 16,0 0-7-16,-2 0-2 0,2 0 1 0,0 0 1 15,0 0 8-15,0 0-6 0,0 0 3 0,0 0-5 16,0 0-1-16,0 0 7 0,0 0-4 15,0 0 4-15,-1 0-6 0,1 0-1 0,0 0 0 16,0 0 0-16,0 0 6 0,0 0-3 0,0 0 2 16,0 0-5-16,0 0 0 0,0 0 3 0,0 0 0 15,0 0 2-15,0 0-2 0,0 0-5 16,0 0 2-16,0 0 2 0,0 0 5 0,0 0-2 16,0 0 1-16,0 0-5 0,0 0-1 0,0 0 5 15,0 0-3-15,0 0 3 0,0 0-1 16,0 0-3-16,0 0 0 0,0 0-2 0,0 0 6 15,0 0-2-15,0 0 3 0,0 0-5 0,0 0-1 16,0 0 4-16,0 0-4 0,0 0 4 0,0 0-1 16,0 0-6-16,0 0 4 0,0 0 0 0,0 0 3 15,0 0 3-15,0 0-2 0,0 0-3 0,0 0-4 16,0-1 6-16,0 1-3 0,0 0 4 16,0 0-1-16,0 0-7 0,0 0 1 0,0 0 0 15,0 0 1-15,0 0-2 0,0-1-3 0,0 1-11 16,0-2-14-16,0 1-9 0,-1 0-21 0,0-2-27 15,-2 0-39-15,-3-3-78 0,1 0-190 16,1 2-1365-16</inkml:trace>
  <inkml:trace contextRef="#ctx0" brushRef="#br0" timeOffset="112983.6897">24159 4175 3175 0,'0'0'7'0,"0"0"-7"0,0 0-15 0,0 0 0 0,0 0 6 15,0 0 2-15,0 0 5 0,123-35 5 0,-82 35 0 16,2 0 6-16,6 3 2 0,2 2 2 0,7 1 0 16,1 0-3-16,2-2-1 0,4 2-4 15,3 0 0-15,-2-2 2 0,2 2-3 0,-2-3 2 16,0 2-1-16,-5 0-2 0,-3-2 0 0,-5 1 1 16,-4-1 1-16,-4-1 1 0,-6 1 0 0,-4-3-1 15,-4 2 1-15,-5-1 1 0,-5 0-3 0,-5-1 3 16,-5 1-1-16,-6-1 0 0,1 0 4 0,-5 2 0 15,-1-2 3-15,0 0 2 0,0 1-1 16,0-1-5-16,-2 0-2 0,0 0-4 0,-1 0-6 16,3 0 0-16,-1 0-7 0,0 0-5 0,0 0-5 15,1 0-13-15,0 0-9 0,0 0-14 16,0-1-20-16,-1-1-24 0,1 1-39 0,-3-1-73 16,-1 0-137-16,0-1-227 0,-2 0-307 0,4 1 14 15</inkml:trace>
  <inkml:trace contextRef="#ctx0" brushRef="#br0" timeOffset="113353.2838">25841 3993 801 0,'0'0'233'16,"0"0"-178"-16,0 0-33 0,0 0-8 0,135-64-9 16,-106 51 8-16,-2-2 7 0,0 3 6 0,-3 2 11 15,-2 0 6-15,-4 3 2 0,-1 0-6 0,-5 2 2 16,-1 1-1-16,-5 2 16 0,-3 1 26 0,-3 0 17 15,0 1 20-15,0 0 4 0,-2 0-19 16,-2 0-20-16,-1 0-30 0,-1 0-35 0,-3 0-19 16,-1 1-10-16,-3 4-1 0,-5 2 6 0,-2 4 13 15,-3 4 5-15,-2 2 13 0,0 4 3 16,-4 1-3-16,1 3 0 0,-1 2-4 0,0 3 0 16,0 4 0-16,4 2 0 0,-2 2 1 0,5 1 1 15,1 0-1-15,3 0-4 0,5 0-4 0,0-1-1 16,7-2-5-16,1-1 2 0,3-1-3 15,2-2-3-15,5-1 5 0,2-1-3 0,5 0-1 16,1-2 2-16,3-2 3 0,3-1 1 0,0 0 1 16,9-4-2-16,-1-3-6 0,6-3 7 15,1-3 2-15,6-4 2 0,1-3 2 0,0-1-4 16,3-4-4-16,1 0-6 0,-1-5-19 0,-2-4-44 16,-2-3-79-16,-3-3-138 0,-11 4-281 0,-9 2-714 0</inkml:trace>
  <inkml:trace contextRef="#ctx0" brushRef="#br0" timeOffset="113809.7858">26664 3803 2923 0,'0'0'19'0,"0"0"-14"0,0 0-17 16,0 0-12-16,0 0-18 0,0 0 10 0,0 0 0 15,0 0 12-15,0 0 15 0,0 0 4 16,0 0 2-16,-124 102-3 0,111-61-4 0,1 5-8 16,1 4-4-16,-2 4-4 0,3 3-12 0,0 1 3 15,3-1-6-15,2-1-6 0,5-3 8 16,0-5-6-16,5-3 5 0,6-4 9 0,3-3 7 0,2-7 11 15,1-5 4-15,6-2 9 0,2-5 9 16,2-5 11-16,5-5 9 0,2-4 7 0,6-5 2 16,2-2-5-16,7-9-9 0,2-4-8 0,3-4-11 15,1-4-6-15,-1-3-2 0,-2-3-6 16,-3-5-1-16,-6-3-6 0,-5-7-8 0,-6-4-4 0,-8-6-3 16,-9-7-1-16,-6-4 0 0,-9-1 0 15,-5 1-7-15,-10 0 7 0,-12 8 2 16,-6 5 4-16,-7 9 2 0,-10 7 1 0,-3 7 2 0,-7 8 3 15,-1 7 8-15,-3 2-3 0,3 5 2 16,3 2-3-16,5 4-9 0,4 1-9 0,9 0-27 16,5 5-37-16,6 3-76 0,6 2-189 0,6-2-329 15,9-2-172-15</inkml:trace>
  <inkml:trace contextRef="#ctx0" brushRef="#br0" timeOffset="114256.9419">27989 3980 2756 0,'0'0'38'0,"0"0"-20"0,0 0-7 0,0 0 1 16,0 0-1-16,0 0 0 0,0 0-2 15,0 0-5-15,0 0 2 0,0 0-1 0,0 0-3 16,0 0-2-16,0 0-2 0,-135-14-1 15,105 29-1-15,1 6 4 0,0 2-4 0,-1 6-1 0,2 1 0 16,-2 3-8-16,1 2 1 0,2 0-4 16,2 0-2-16,5-2 2 0,4-2-2 0,4-1 1 15,3-3 3-15,5-4 0 0,2-4 5 0,2-1 4 16,1-7 5-16,4 2 5 0,4-6 5 16,0-3 6-16,4-1 7 0,3-3 3 0,3-3 2 15,3-4-4-15,6-5-2 0,1 0-5 0,4-4 0 16,0-4 0-16,5-1-1 0,-1-1 5 0,-1-4-4 15,0-1 0-15,-2-2 1 0,-5-3-9 16,-7-3 4-16,-7 1-4 0,-6-2-4 0,-8 0 0 0,-2 1-5 16,-12 1 1-16,-7 2-2 0,-3 1-5 15,-7 3 2-15,-6 2-3 0,0 2 1 16,-2 4 3-16,3 4-5 0,2 5-3 0,1 2-4 0,5 3-10 16,3 4-13-16,7 2-19 0,2 0-30 15,6 0-44-15,6 4-59 0,3 2-47 0,3 1-57 16,10 0-121-16,1-1-321 0,-6-3-37 0</inkml:trace>
  <inkml:trace contextRef="#ctx0" brushRef="#br0" timeOffset="114578.6914">28364 3804 1230 0,'0'0'334'0,"0"0"-59"0,0 0-76 16,119-33-44-16,-93 28-22 0,-5 2-11 15,0 1-14-15,-1 2-12 0,-4 0-21 0,0 0-20 16,-2 5-17-16,2 1-12 0,-4 4-9 0,4 4-1 15,-3 6-3-15,-1 3-3 0,3 5 3 16,-5 4-2-16,-1 3 1 0,-3 2-2 0,-2 1-2 0,-1 1-1 16,-2 1 1-16,-1-1 1 0,-1 1 2 15,-6-1 2-15,0-4 2 0,-4 0 5 16,-1-3-1-16,0-2 3 0,1-2 0 0,-1-3 1 0,-1-2 2 16,4-1 0-16,1-3 6 0,0-3 4 15,3-1 6-15,0-2-4 0,5-1-4 0,0-1-1 16,0 2-4-16,8 1 6 0,4 1-1 0,7 1-2 15,5 2-8-15,9 1-4 0,9-1-6 16,5 0-3-16,11 0 4 0,5-2-9 0,9 0-2 16,8-1-2-16,7-1-11 0,5 2 1 0,1 0-5 15,1-1-23-15,3-1-35 0,-3-2-69 0,-3-4-161 16,-23-1-816-16,-24-6-600 0</inkml:trace>
  <inkml:trace contextRef="#ctx0" brushRef="#br0" timeOffset="129987.8304">3219 16614 864 0,'0'0'195'0,"0"0"-53"16,0 0-6-16,0 0 2 0,0 0 20 0,0 0-5 15,0 0-12-15,0 0-7 0,0 0-13 0,31-119-12 16,-31 107-15-16,-4 1-18 0,2 0-18 0,-3 1-12 16,-1 0-7-16,-1 0-3 0,-4 2-8 15,3 0-7-15,-3 1-10 0,0 1-9 0,-2 1-3 16,-3 1-3-16,1 1 1 0,-3 3 1 0,-1 0-4 15,-1 0 3-15,-1 3 0 0,1 4 1 16,-2 2 0-16,0 1 1 0,2 3-2 0,-2 1-1 16,0 1 3-16,5 1-4 0,-1 1 1 0,5 2 0 15,-1-1-7-15,4-1 1 0,3 2-2 0,-1-2-2 16,5-2-2-16,-2 0 6 0,4-1 0 0,1-2-1 16,0-3 3-16,0 1-1 0,4-2 3 15,1-2 7-15,0-2 0 0,1 1 8 0,1-1 3 16,0-2 5-16,3-2 5 0,1 0 5 0,3 0 2 15,2-3 0-15,2-3 4 0,2-3-6 16,2 1 3-16,-1-2 1 0,-1 0 0 0,0-1 3 0,-3 0-3 16,1 0 1-16,-5 2-2 0,-2 1 1 15,-1 3 1-15,-4-1-2 0,-2 2 9 0,-4 3-2 16,3 0 2-16,-3 1-1 0,0 0-9 0,0 0-4 16,0 0-8-16,0 1-6 0,0 0-7 15,-3 1-7-15,3 0-9 0,-1 1-11 0,0 3 11 16,1 4 0-16,0 4 10 0,0 3 10 0,0 3-10 15,0 1 5-15,0 0-3 0,2 0-2 0,1 1 2 16,1 0 2-16,-1 0 1 0,1-1-2 16,0 0 4-16,-2 0-5 0,2-1 2 0,0 0 2 15,-2-1-8-15,2-1 5 0,0-3-1 0,-1-1 0 16,0-1 8-16,3-2-11 0,-2 0-12 0,3-2-33 16,1-1-36-16,0-3-48 0,2-1-56 15,3-2-96-15,-4-2-245 0,-3 0-761 0</inkml:trace>
  <inkml:trace contextRef="#ctx0" brushRef="#br0" timeOffset="130304.7797">3185 16061 2097 0,'0'0'75'0,"0"0"-18"0,0 0-20 16,0 0-5-16,0 0 5 0,0 0-3 0,0 0-12 15,0 0-6-15,0 0-8 0,0 0 9 0,0 0 16 16,0 0 10-16,0 0 7 0,0 0-3 16,122 71-1-16,-85-46-7 0,0 4-4 0,1 2-1 15,1 4-10-15,0 5 0 0,-5 1-9 0,-1 4-6 16,-5 1 3-16,-2 5-4 0,-5-2 4 0,-4 1-1 16,-3-2 2-16,-5-4-3 0,-5-2 2 15,-1-1 1-15,-3-2-2 0,-3-2 6 0,-5 0-4 0,-2-3 4 16,-3-1 5-16,-3-3-14 0,-3-1 2 15,-3-1-10-15,-2-1-10 0,-3-3 2 0,1-1-10 16,-1-4-7-16,4-1-21 0,0-2-36 0,1-3-54 16,6-2-72-16,1-3-131 0,7-3-289 0,2-1-729 15</inkml:trace>
  <inkml:trace contextRef="#ctx0" brushRef="#br0" timeOffset="130981.8125">4827 16222 1823 0,'0'0'80'0,"0"0"-30"0,0 0 1 0,0 0 11 16,0 0 33-16,0 0 25 0,0 0-5 0,0 0-14 16,0 0-27-16,0 0-16 0,0 0-16 15,0 0-12-15,0 0-10 0,-117-112-16 0,99 119-1 0,-1 3-6 16,-2 4-1-16,-1 6 4 0,1 3-1 16,-2 6 2-16,0 4 1 0,-1 4 0 15,3 3 2-15,0 2-2 0,0 5 7 0,2 1 0 16,0 1 3-16,5-2 7 0,2-2-2 0,5-3 0 15,2-6-8-15,5-4-5 0,0-3-3 0,5-3 3 16,6-1 4-16,4-3 7 0,2-1 5 0,6-4-1 16,3-1 3-16,4-4-1 0,4-4-3 0,5-4 3 15,5-2-6-15,2-2-3 0,2-2-5 16,0-6-10-16,-2-1-9 0,-1-2-18 0,-3-3-34 16,-4 0-50-16,-3-1-74 0,-5 0-112 0,-7 4-279 15,-12 4-754-15</inkml:trace>
  <inkml:trace contextRef="#ctx0" brushRef="#br0" timeOffset="131197.9654">4412 16647 1730 0,'0'0'63'0,"0"0"-90"16,0 0-47-16,0 0-13 0,0 0 37 15,0 0 93-15,0 0 37 0,117-59 18 0,-81 46-10 16,5-2-9-16,4-1-14 0,7-4-9 0,4 1-13 16,1-2-17-16,2 2-10 0,0-1-12 0,-1 0-19 15,-3 3-76-15,-4 0-184 0,-13 5-347 0,-17 5-528 16</inkml:trace>
  <inkml:trace contextRef="#ctx0" brushRef="#br0" timeOffset="131637.2266">5329 16109 1714 0,'0'0'220'0,"0"0"-93"0,0 0-34 16,0 0 1-16,0 0 6 0,0 0 10 0,0 0-19 15,0 0-26-15,0 0-24 0,0 0-24 16,0 0-5-16,0 0-1 0,0 0 9 0,0 0 11 16,-13 55 6-16,17-23 3 0,-1 4-6 0,3 4-4 15,-4-1-11-15,2 4-3 0,-1-2-1 0,-1 4-4 16,-2-5 4-16,0 0-4 0,0-5-1 0,0 0 2 15,0-7-1-15,0-2 0 0,0-2-4 16,0-2 0-16,0-5-4 0,-1-2 5 0,-2-3 3 16,2-3-3-16,-1-2 2 0,1-2-2 0,0-3 3 15,1-1 11-15,-1-1 12 0,1 0 12 0,0 0 8 16,0 0 7-16,0 0 1 0,-3-4-11 0,1-5-8 16,-3-2-18-16,1-4-13 0,-2-3-2 15,4-6-8-15,-2-1 6 0,1-2 0 0,2-3 1 16,1-3 1-16,0-2-5 0,0-5-3 0,2-1 0 15,5-3 0-15,3-1-2 0,0 3 1 16,1 0-6-16,4 3-4 0,0 5 4 0,1 4 3 16,-1 5 2-16,1 5 0 0,-1 4-4 0,4 2-5 15,-2 3-2-15,2 2 3 0,2 6-2 16,0-1 0-16,-2 3-1 0,2 1 1 0,-3 0-4 16,0 5-2-16,0 4-4 0,-6 3-17 0,-1 2-12 15,-1 2-28-15,-2-1-26 0,-6 4-36 0,-2 2-54 16,0 1-69-16,-4 2-148 0,-2-4-294 15,-2-8-738-15</inkml:trace>
  <inkml:trace contextRef="#ctx0" brushRef="#br0" timeOffset="132205.6198">5250 16606 2325 0,'0'0'77'0,"0"0"-27"0,0 0-22 16,0 0 2-16,0 0 5 0,0 0 13 0,0 0 8 15,0 0 2-15,0 0-7 0,130-118-9 0,-96 102-13 16,7-4-14-16,6 2-3 0,3 1-3 16,1-2 2-16,0 0 6 0,-3 2-7 0,-2-1-4 15,-2-1-4-15,-6 0-3 0,0 3 6 0,-7-1 2 16,-3 2 0-16,-5 1 1 0,-2 1-2 16,-6 0 5-16,-2 2 7 0,-6 4 14 0,-3 0 2 15,-3 1 2-15,-1 2 1 0,0 0-3 0,0 2-1 16,0 0 1-16,-1-1-8 0,-3 3-9 15,0-2-2-15,2 2-6 0,-1 0-4 0,-1 0 1 16,0 6-8-16,-3 2-2 0,3 8-1 0,-4 4-2 16,-1 5 8-16,0 3 3 0,3 3 1 0,0 2-3 15,1 0-2-15,0 2 0 0,0 1 2 0,2 1 5 16,0-1-5-16,2-2 0 0,-2-2-4 16,2-4-2-16,-2-1 5 0,2-3 2 0,0-3-1 0,1-3-2 15,0-3-1-15,-1-3 0 0,1-2 5 16,0-4 6-16,0-2-3 0,0-1 1 0,0-3 2 15,0 0 9-15,0 0 16 0,0 0 15 0,0-1 0 16,-1-5-6-16,-1-6-16 0,1-2-17 16,-1-4-3-16,1-3 2 0,0-3-4 0,1-1-1 15,0-3-5-15,0-2-1 0,0-5 1 0,0-2 6 16,1-3-1-16,5-2-2 0,-2-1 2 16,4 1-6-16,3-1 2 0,-1 2 3 0,1 0-4 15,4 4 0-15,0 3-4 0,3 4-8 0,-4 5 4 16,5 3 4-16,0 4-2 0,0 5-1 15,-1 2-2-15,1 2-5 0,2 5 4 0,2 1 8 16,-1 3-8-16,3 0 3 0,1 2-6 0,-2 6-8 16,1 2 0-16,-5 2-6 0,-2 4-15 0,-3 1-29 15,-3 2-39-15,-3 2-48 0,-2 2-58 0,-6 0-75 16,-1 3-159-16,-2-8-349 0,-4-6-511 0</inkml:trace>
  <inkml:trace contextRef="#ctx0" brushRef="#br0" timeOffset="132739.8479">5881 16477 1521 0,'0'0'167'15,"0"0"-99"-15,0 0-16 0,0 0 18 0,0 0 29 16,0 0 39-16,0 0 2 0,0 0-21 16,0 0-36-16,142-82-33 0,-110 71-19 0,5 0-7 15,2 1 1-15,3 1-2 0,1 0-3 0,4 1-1 16,-2 0-3-16,4-1-2 0,1 2-4 0,0 0-6 15,-3 1-3-15,1 0-3 0,-2 0 4 0,-3 1-5 16,-3-3 0-16,-4 2-4 0,-1-4-1 16,-4 1 4-16,-4-1 1 0,-4-1 6 0,-3-3 4 15,-4 0 0-15,-3-1 5 0,-2 1 7 0,-4-2 9 16,-2 2 5-16,-5 1 6 0,0 0-3 0,0-1-2 16,-3 5-3-16,-5-2-8 0,-1 4-4 15,-3 0-5-15,-2 2-8 0,-1 3-2 0,-3 2-2 16,-2 0-4-16,-3 9 6 0,1 4 0 0,-6 6-1 15,-1 5 1-15,0 2 4 0,3 6-2 0,-1 1 9 16,4 2-1-16,2 1-3 0,1 0 4 16,2 0-4-16,7-2 1 0,1 1 0 0,7-3 1 15,-2-2-5-15,5-2-3 0,2-6 5 0,6 0-3 16,3-3 6-16,5-3 2 0,0-1-2 0,2-4 2 16,2-2 1-16,3-4 1 0,2-1 0 0,-1-3-2 15,3-1 0-15,-3-2-4 0,3-5 4 16,-3-3-1-16,2 0 3 0,-4-3-1 0,-2 0-4 15,0-3-2-15,-7-4 0 0,0 1 2 0,-6-3 0 16,0-5-2-16,-6 2-3 0,-1-4-6 16,0 0-5-16,-5 1 1 0,-2 0-2 0,-2 0 2 15,-2 2-6-15,0 0-8 0,0 2-6 0,2 2-10 16,1 4-5-16,1 1-19 0,3 5-21 0,-1 3-29 16,3 3-35-16,1 3-52 0,1 1-77 15,0 2-113-15,6 0-133 0,-2 2-173 0,2 0-161 0</inkml:trace>
  <inkml:trace contextRef="#ctx0" brushRef="#br0" timeOffset="133372.6597">7090 16163 1710 0,'0'0'373'15,"0"0"-136"-15,0 0-58 0,0 0-22 16,0 0-8-16,0 0-19 0,0 0-28 0,0 0-24 16,0 0-24-16,0 0-17 0,0 0-9 15,0 0-2-15,0 0-3 0,0 0 3 0,102 50 2 16,-102-23-3-16,0 1 1 0,-3 2-5 0,-2-1-10 15,-1 3-2-15,-2-1-6 0,-1 1 0 0,0 0 2 16,3-2 1-16,-1-2-3 0,0-4-2 0,2-4 1 16,-1-2-3-16,4-2 1 0,1-5 4 15,-1 0-3-15,1-3 1 0,1-3-1 0,-2-1 2 16,2-2 3-16,0 0 7 0,0-2 7 0,0 0 4 16,0 0 8-16,0-4-4 0,-2-2-5 15,1-3-5-15,0-4-12 0,1 0 1 0,0-3-5 0,0-4-1 16,0-1 5-16,0-2-1 0,0-5-1 15,7 0-4-15,-3-4 0 0,4 2-3 0,4-3 3 16,0 0 4-16,5-3-8 0,1-1 4 16,4-1-5-16,0 1 0 0,1 1 4 0,2 1-5 15,-1 5 2-15,4 3-4 0,-4 4-2 0,3 4-3 16,-4 6 3-16,4 2 3 0,-4 4-4 0,3 2 3 16,-4 4-5-16,-2 1-1 0,-1 0 5 0,-5 5-2 15,-1 1 2-15,0 2-6 0,-8 3-1 16,3 0-2-16,-7 4 3 0,-1 1 2 0,0 2-2 15,-4 3 4-15,-5 0-4 0,-2 1 3 0,-5 0 8 16,2 3-1-16,-5 0 6 0,-2 0-2 0,-4 1-2 16,1 0 0-16,-4 0 1 0,3-1 3 15,-3 1-4-15,3-3 4 0,-1 0-3 0,-1 0-3 16,4-1 7-16,3-1-2 0,4-3 2 0,2-2 0 16,5-2-1-16,5-1 2 0,2-2 1 0,2 1 8 15,0-1 1-15,7 1 11 0,9 0 4 16,2-1 3-16,5 0 8 0,6 2-6 0,3 1 1 15,1 0-7-15,6-1-3 0,4 3-5 0,1 0-3 16,1 0 4-16,-2-1-8 0,4 0 4 16,-5-1-5-16,1-1-4 0,-1-2 2 0,-5 2-5 15,-4-3 1-15,-5 0-2 0,-5 0-5 0,-4-5 2 16,-2 3-1-16,-6-2 2 0,-3 0-3 0,-3-3-2 16,0 1-12-16,-4-2-18 0,-1 0-22 0,0 2-47 15,-1-2-57-15,-5 0-95 0,2 1-238 0,-1-3-1211 16</inkml:trace>
  <inkml:trace contextRef="#ctx0" brushRef="#br0" timeOffset="134016.8304">8984 15991 2610 0,'0'0'169'0,"0"0"-133"16,0 0-18-16,0 0 0 0,0 0 7 0,0 0 2 16,0 0 6-16,0 0-12 0,0 0-6 0,0 0-2 15,0 0 1-15,0 0 5 0,0 0-2 0,0 0-2 16,-29 76-5-16,31-44-3 0,-1 1 6 16,3 2-9-16,-2-3 7 0,-1-1-2 0,0-2-11 15,-1 0 9-15,1-4-14 0,0 0-10 16,0-2-14-16,4-5-55 0,0 0-93 0,1-4-188 0,-3-6-574 15,1-2-540-15</inkml:trace>
  <inkml:trace contextRef="#ctx0" brushRef="#br0" timeOffset="134173.8082">8999 15582 1824 0,'0'0'39'15,"0"0"-123"-15,0 0-119 0,0 0-86 0,0 0-28 16,0 0 52-16,0 0 66 0,0 0-40 0,0 0-28 0</inkml:trace>
  <inkml:trace contextRef="#ctx0" brushRef="#br0" timeOffset="134733.4028">9372 15994 2210 0,'0'0'69'0,"0"0"-35"0,0 0 16 16,0 0 47-16,0 0 28 0,0 0 23 0,0 0-22 15,0 0-42-15,0 0-32 0,0 0-23 0,0 0-18 16,0 0-13-16,0 0 1 0,0 0-3 16,-38-43 1-16,36 65 4 0,1 4-3 0,1 1 2 15,0 3-1-15,0 1 0 0,0 1 2 0,0 0-1 16,0 1 1-16,2 1-4 0,-1-2 3 15,-1-2-2-15,1-1 2 0,1-4 1 0,0-4-4 16,-1-3 4-16,0-4-3 0,0-3 1 0,0-4 4 16,0-4-2-16,0 0 6 0,2-3 5 0,0 0 10 15,-1-5 4-15,1-4 1 0,4-5-4 0,0-4-9 16,-1-2-1-16,3-6-2 0,-2-1 0 16,-3-3 2-16,2-1-3 0,-3-3 3 0,0 1-2 15,1-1 5-15,-3-2-3 0,0 1-1 0,0 1 3 16,-1 2-12-16,2 2 7 0,0 4-4 0,1 8 1 15,-2 4 2-15,0 8-4 0,-1 2-4 0,1 4-11 16,-1 0-2-16,1 4-5 0,4 5 5 16,-2 6 8-16,3 6 3 0,0 4 3 15,2 3-3-15,1 0 0 0,1 1-3 0,1-1 5 0,0 0-1 16,1-2-2-16,1 0 2 0,2-4-3 16,0-1 3-16,2-1 2 0,2-2-1 0,3-3 5 15,2-1-5-15,3-6 1 0,3 0 5 0,1-2-3 16,1-2 4-16,3-4-2 0,-4 0-3 0,-3-1 0 15,-1-6 3-15,-4-3 3 0,-3-1 0 16,-2-2 2-16,-5-3-1 0,-3-2-1 0,-3-3 6 16,-1-1-2-16,-4 0 2 0,-2-3-5 0,0-2-2 15,-5-1-5-15,-1 0-3 0,-2-2 3 16,-1 1-10-16,-1 1 5 0,0 0-6 0,3 5-8 0,2 2-7 16,0 1-34-16,4 5-64 0,1 3-109 0,1 3-261 15,3 5-1162-15</inkml:trace>
  <inkml:trace contextRef="#ctx0" brushRef="#br0" timeOffset="135176.6744">11014 15906 2895 0,'0'0'39'0,"0"0"-21"15,0 0-5-15,0 0 18 0,0 0 19 16,0 0 16-16,0 0-2 0,0 0-12 0,0 0-8 0,0 0-13 16,-89 130-2-16,89-99-6 0,4-1-12 15,3 3 4-15,-1-4-8 0,2 2 2 0,-1-3 4 16,-2-1-5-16,-1-2-3 0,-1-3-3 16,0-3 2-16,0-1-3 0,-1-6 5 0,-1-1-1 15,-1-3-5-15,2-4 5 0,-2 0-2 0,0-3 9 16,0-1 8-16,0 0 5 0,0 0 8 15,0 0 2-15,0 0 2 0,0-5-5 0,-3-3-5 16,-3-2-8-16,1-5-9 0,-2-3 0 0,0-3-4 0,0-2 2 16,0-2 6-16,1-3-3 0,2-2-5 15,1-1-4-15,0-2 1 0,2-2-2 0,1-1 8 16,0 0-4-16,6-2-5 0,2-1 0 16,3 1-2-16,2 0 2 0,3 3-1 0,1 1 1 0,0 3-1 15,2 3-4-15,1 5 1 0,-3 3-3 16,3 5 0-16,0 4-1 0,1 3-3 0,4 5 0 15,0 3-3-15,1 0 3 0,-3 6-3 0,0 4-7 16,-1 6-18-16,-8 3-35 0,1 3-43 16,-7 2-70-16,-3 1-95 0,-3-6-174 0,-2-5-964 0</inkml:trace>
  <inkml:trace contextRef="#ctx0" brushRef="#br0" timeOffset="135540.012">10868 16184 1940 0,'0'0'-4'16,"0"0"-35"-16,0 0 4 0,0 0 20 0,0 0 39 15,0 0 7-15,124-28-19 0,-89 22-9 0,2-1-6 16,4 0 1-16,3-2 0 0,-1-1-2 0,2-3 0 16,-1-1 1-16,2-1 7 0,-5-2 3 0,4-2 6 15,-3-1 11-15,-2 0 15 0,-3-4 29 16,0 1 27-16,-3 0 24 0,-4 2 12 0,-3 3-3 15,-5 3-8-15,-6 2-5 0,-6 5 0 0,-4 1-1 16,-1 4-5-16,-4 2-18 0,-1 1-22 0,0 0-24 16,0 0-21-16,0 2-10 0,0 5-10 15,-6 3 6-15,1 5 2 0,-2 4 3 0,0 2 11 16,2 1-5-16,-2 4 0 0,4 0-6 0,0 1-6 16,3-1 2-16,0 2-2 0,0-4 5 0,2 2-5 15,3-4-2-15,4 2-5 0,-3-4-3 16,2-2 0-16,-1-1 1 0,2-3 3 0,-3-3-6 15,-1-2-11-15,0-2-17 0,0-2-38 0,-1-4-61 16,1-1-80-16,0 0-137 0,-3-5-413 0,1 2-871 16</inkml:trace>
  <inkml:trace contextRef="#ctx0" brushRef="#br0" timeOffset="135679.3172">11689 15637 1542 0,'0'0'147'16,"0"0"-73"-16,0 0-30 0,-17-119-18 15,17 102 7-15,0 4-2 0,0 4-24 0,5 3-42 16,1 5-39-16,6 1-31 0,1 0-43 0,3 5-74 16,-3 1-204-16,-5-2-468 0</inkml:trace>
  <inkml:trace contextRef="#ctx0" brushRef="#br0" timeOffset="136047.1792">12034 15623 1146 0,'0'0'379'0,"0"0"-102"0,0 0-30 15,0 0-15-15,0 0-18 0,0 0-26 0,0 0-28 16,0 0-22-16,0 0-26 0,0 0-25 16,0 0-23-16,0 0-17 0,0 0-14 0,66-26-8 15,-66 26-8-15,0 2-6 0,0 4 6 0,0 2 3 16,0 2 6-16,-1 3 9 0,0 3-7 0,-2 4-1 16,-1 0-4-16,2 4-10 0,-4 1 8 0,2 2 2 15,0 0 0-15,-1 1-3 0,1 1 1 16,-1-1-8-16,2-2 2 0,-1 2 5 0,2-1-8 0,0 0-1 15,2-2-4-15,0-1-7 0,0 1 8 16,2-3 1-16,1-1-1 0,2 0 1 0,0-2-3 16,-1 0-5-16,2-2 4 0,-1-1 4 0,4-1-4 15,-4-1 2-15,0-2-6 0,1-3-6 16,-1 0 7-16,0-1 2 0,1-2 3 0,-1-1-1 16,1 0-4-16,1-1 1 0,2 2 3 0,2-3 1 15,0 1 1-15,4-2-3 0,0-1-2 0,5-1-4 16,0 0 3-16,2 0-3 0,5-5-3 15,1 1-12-15,2-4-19 0,1 0-26 16,0-2-28-16,0 0-41 0,-2-2-78 0,-3-4-132 0,-7 4-608 16,-8 3-756-16</inkml:trace>
  <inkml:trace contextRef="#ctx0" brushRef="#br0" timeOffset="136857.339">12606 15643 2494 0,'0'0'91'0,"0"0"-48"0,0 0 0 0,0 0 24 16,0 0 28-16,0 0 11 0,0 0-23 0,0 0-35 16,0 0-38-16,0 0-21 0,0 0-8 0,0 0 2 15,0 0 4-15,0 0 10 0,-26-10-1 16,29 14-3-16,1-1 5 0,-2 1-2 15,1-2 6-15,0 2 4 0,-2-3-6 0,0 2 1 0,0-3 1 16,-1 0 5-16,1 1 12 0,-1-1 11 0,0 0 7 16,0 0 8-16,0 0 1 0,0-1-1 15,0-3 2-15,0 1-3 0,0 0-4 0,0-1-1 16,0 2-5-16,0 0-3 0,-1-1-1 0,1 1 0 16,0 1-6-16,0-2-4 0,0 2-1 0,0 1-3 15,0 0 2-15,0 0 6 0,0 0-8 16,0 0-3-16,0 0-2 0,0 0-7 0,0 0 9 0,0 0-4 15,0 0-3-15,0 0-6 0,0 0-1 0,0 0 1 16,0 0 2-16,0 0 4 0,0 0-9 16,0 0 3-16,0 0-1 0,0 1 2 0,0-1 5 15,0 0 0-15,0 0-1 0,0 0-3 0,0 0 4 16,0 0-2-16,0 2 2 0,0-2 7 16,0 0-8-16,0 0-1 0,0 0 0 0,0 0-5 15,0 0 5-15,0 0 0 0,0 0 1 16,0 0-4-16,0 0 0 0,0 1-1 0,1 0 3 15,2 0 4-15,1 1-1 0,-1 1-1 0,5-1-3 16,-1 0 2-16,3 1 5 0,4-1 2 0,5 1 0 16,3-3-2-16,7 0-1 0,2 0-4 15,5 0 4-15,3-3 1 0,4 0-6 0,0-2 2 16,0 0-3-16,-3 2-3 0,-1-2 5 0,-3 0-1 16,-1 1-1-16,-2 0-1 0,-5 0-1 0,-5 2-1 15,-3 0 3-15,-3 0 2 0,-6 1-6 16,-7-1 2-16,-2 1-9 0,-2 0-12 0,0-2-12 0,-5 1-19 15,-6-1-18-15,-5 2-16 0,-2 0-12 0,-4 1-14 16,-1 0-11-16,0 2-13 0,0 2-29 16,3 0-36-16,2-1-60 0,0 2-70 0,0-2-40 15,5 1 20-15,-1-2 84 0,4-1 112 0,1-1 107 16,1 0 80-16,3 0 62 0,0 0 57 0,1 0 43 16,0-1 33-16,3 0-2 0,-4 0-20 15,1 0-24-15,2 1-40 0,-2 0-32 0,0 0-28 16,1 3-18-16,-4 3-7 0,-1 4-5 0,-1 4 4 15,-2 2 1-15,-3 3 4 0,2 4-3 16,-3 3-7-16,2 0-1 0,2 2-11 0,0-1-3 16,3 0-6-16,4 0-8 0,-2 0-4 0,4 1-3 15,2-1 0-15,0 2-5 0,0-3-2 0,1 0-5 16,4-2-4-16,-1 1 0 0,2-4-11 16,-1-1-29-16,4-2-69 0,-3-3-109 0,0-1-200 15,1-5-586-15,-4-3-536 0</inkml:trace>
  <inkml:trace contextRef="#ctx0" brushRef="#br0" timeOffset="137188.3416">13553 15616 2241 0,'0'0'99'0,"0"0"4"0,0 0 19 0,0 0 6 16,0 0 12-16,35-119-4 0,-35 111-27 15,0 3-25-15,0 3-29 0,-3 1-18 0,1 1-16 0,-1 0-14 16,-3 1-3-16,-1 8-4 0,-6 1 5 16,0 5 4-16,-7 7 0 0,0 2 4 0,0 2 1 15,-2 4 2-15,0 2 0 0,3 1 0 0,-1 0-2 16,2 2 0-16,5-3 3 0,1 0-4 16,4-3 2-16,2-1-4 0,4-3-3 0,2 0 1 15,0-3-4-15,7 2 4 0,2-2-3 0,3 0 2 16,0-1-3-16,4-2-1 0,2 1 3 0,1-4-3 15,2-2 2-15,2 0-3 0,1-4-3 0,0-2 0 16,4 1-5-16,2-3-7 0,-1-3-23 16,-1-1-26-16,-2-2-54 0,1-3-85 0,-5-3-110 15,-6 1-400-15,-6-1-935 0</inkml:trace>
  <inkml:trace contextRef="#ctx0" brushRef="#br0" timeOffset="137940.5877">13355 15874 1721 0,'0'0'534'0,"0"0"-441"0,0 0-33 15,0 0-4-15,0 0 12 0,0 0 21 0,0 0 11 16,0 0-9-16,0 0-14 0,134-38-21 0,-102 35-12 16,3-1-3-16,1 1-6 0,4-3 6 15,-6 0 3-15,2-1 3 0,-5-1 2 0,-2-2 2 16,-4 1-4-16,-1-5-10 0,-2-1 0 0,-3-2-9 15,-4 2 2-15,0 0 2 0,-3 0-5 16,-7 5 3-16,3 1-6 0,-6 2-1 0,1 3-1 16,-3 0-5-16,1 3-3 0,-1-1-8 0,0 1-1 15,0 1-7-15,0 0-1 0,0 0-2 0,0 4-4 16,-3 3 3-16,1 4-1 0,-4 2 6 16,1 7 1-16,-3 2 1 0,4 2 2 0,-4 1-3 0,0 2 1 15,4-2-2-15,-3 0 0 0,5 1 5 16,-2-2-6-16,3-2 4 0,-1 0-5 0,2-1 1 15,0-1 3-15,0-3 1 0,3-1 0 0,0-2-3 16,-1-2 4-16,-1-4-6 0,2-1 4 0,-2-3 3 16,-1-2-3-16,2-2 9 0,-2 0 3 15,0 0 6-15,0 0 12 0,0-2-3 0,0-7-5 16,0-1-9-16,0-5-5 0,0-2-6 16,0-3 0-16,0-1 2 0,0-2-7 0,2 0 3 15,3-1 0-15,2-2-1 0,2-3 4 0,1-1-2 16,2-1-1-16,2-4-2 0,2 1 1 0,2-2-3 15,2 1 2-15,-1 0 2 0,2 2-5 0,2 1 4 16,-1 1-2-16,0 5-4 0,1 3 3 0,-4 4-1 16,-2 6 2-16,2 2-4 0,-3 3 0 15,-2 3-6-15,-3 4 0 0,1 1 2 0,0 0-5 16,-4 3 7-16,2 2-3 0,-2 2 0 0,-3 2 4 16,0 2-2-16,-4 0 3 0,0 3-1 15,-1 2-1-15,0 0-1 0,-3-1 1 0,-4 2 2 16,0 1-1-16,-2-2 5 0,0 1-1 0,-2 0-2 15,-4-1 8-15,3 1-5 0,-2 0 2 0,-2-1 0 16,0 1 0-16,1 2 0 0,-3 0-1 0,3-1 4 16,-3 0-11-16,5 0 10 0,-5-3-2 0,6 0 0 15,-4 1 13-15,4-2-12 0,2 1 4 16,1-2-1-16,4 1-4 0,-1-1 1 0,1-1 1 16,1 0 0-16,3-1 0 0,1 2 3 0,0-1 0 15,0 1-2-15,8 0 8 0,-2 1-3 16,2-1 4-16,5 2-1 0,2-3-1 0,3 3-3 15,2-2 0-15,2-2 2 0,1-1-10 0,5 0 10 16,1-1-6-16,1-2-3 0,2 0 7 16,0-3-13-16,0-1-5 0,-1-3-23 0,0 0-41 15,-2-5-70-15,-1-3-119 0,-9 0-377 0,-6 5-1101 0</inkml:trace>
  <inkml:trace contextRef="#ctx0" brushRef="#br0" timeOffset="138600.3688">14423 15554 1917 0,'0'0'62'0,"0"0"-7"16,0 0-14-16,0 0 19 0,0 0 32 0,124-120 5 15,-103 109-1-15,-2 4-21 0,-8 2-22 16,-2 3-7-16,-6 1-11 0,2 1-4 0,-4 0-11 15,-1 0-6-15,0 2-2 0,-1 6 11 0,-6 4 18 16,-1 3 4-16,-2 6 12 0,-2 5-7 0,-2 0-5 16,-4 3 3-16,0 0-9 0,1 1 0 15,2 0-5-15,-2 0-1 0,4 1-9 0,0-1-1 16,2-1-2-16,0-1-14 0,3-1 8 0,0-4-7 16,1-2 1-16,4-3 2 0,0-3-1 15,-3-2 3-15,5-5-1 0,0-2 7 0,0-2-2 0,0-1 7 16,1-3 9-16,0 0 1 0,0 0 12 15,0 0-1-15,0 0-2 0,0-4-4 0,3-3-12 16,2-2-6-16,0-4-10 0,4-2 2 0,1-3-5 16,2 0-1-16,-1-1 3 0,5-2-9 0,-3-3 7 15,4-1-4-15,-3-2-1 0,5-2 10 16,-5 4-11-16,4 3 4 0,-2 5-6 0,-3 4-2 16,-3 4 2-16,-2 3-2 0,-3 3 3 0,2 2-6 15,-3 1 3-15,3 0-1 0,-2 3-2 16,1 4 6-16,4 4-3 0,-2 3 4 0,1 5-4 15,2 3 2-15,-1 2 0 0,1 1-1 0,1 2 4 16,0-2-6-16,6 0 4 0,-1-2-2 0,3 0-1 16,0 0 8-16,4-1-6 0,-3-1 2 0,2-2-3 15,-3 0-3-15,-1-1-2 0,0-4-5 16,-8-1-13-16,-1-5-39 0,-3 1-56 0,-4-3-96 16,-3-1-143-16,0-4-597 0,-4-1-733 0</inkml:trace>
  <inkml:trace contextRef="#ctx0" brushRef="#br0" timeOffset="139088.5766">14331 15739 2424 0,'0'0'49'15,"0"0"-11"-15,0 0-1 0,0 0 18 16,0 0 30-16,0 0 8 0,0 0-2 0,126-69-16 15,-90 61-16-15,1 0-11 0,8 0-9 0,3 0-2 16,7-1-8-16,0-1-2 0,6 2-6 0,4-2-8 16,-2 0 0-16,-1 0-6 0,-5-1 0 15,-2 2 0-15,-6 0-5 0,-8 0 2 0,-7-2 0 16,-5 1 1-16,-3 0 2 0,-6 2 1 0,-7 1 1 16,-4 1-1-16,-3-1 5 0,-1 1-1 0,-4 0 4 15,-1-1-1-15,0 1-7 0,0-1 2 16,0 2-4-16,-1-1-1 0,-1 2 5 0,-1 0-3 15,0 1 1-15,2 0-1 0,1 1 4 0,-1 1-3 16,1 1 6-16,0 0 3 0,0 0-5 0,0 0 4 16,0 0-5-16,0 0 0 0,0 0-3 0,0 0-5 15,0 0 0-15,0 1-6 0,0 1 3 16,0 2 0-16,0 3 4 0,0 0 5 16,-1 3-5-16,1 1 3 0,-1 2 1 0,1 2-1 0,-1 1 9 15,1 3-2-15,-3 3-1 0,3 2 0 0,-1 2-2 16,1 2 1-16,0 2 2 0,0 0-1 15,0 3-5-15,0-1 0 0,0-2-5 0,0 0 4 16,0-1 1-16,0-3-1 0,0 1-1 0,0-1-6 16,0-4-1-16,0 1 1 0,0-2 2 0,0-3 0 15,0 1-5-15,0-3-3 0,0 0-14 16,0-1-21-16,1-4-38 0,2 0-73 0,-1-1-115 16,0-3-260-16,-2-2-1199 0</inkml:trace>
  <inkml:trace contextRef="#ctx0" brushRef="#br0" timeOffset="139339.565">15200 15194 1668 0,'0'0'894'0,"0"0"-872"0,0 0-15 0,0 0-20 16,0 0-3-16,0 0 3 0,0 0-1 0,0 0 3 15,0 0-3-15,0 0-2 0,0 0-12 16,0 0-63-16,0 0-168 0,118-6-582 0,-106 11-434 0</inkml:trace>
  <inkml:trace contextRef="#ctx0" brushRef="#br0" timeOffset="139599.8042">14801 15525 2551 0,'0'0'40'0,"0"0"-23"0,0 0-7 16,0 0 27-16,141-47 32 0,-97 39 18 0,4 0-1 16,2 1-24-16,1 0-21 0,0 2-13 0,0 0-8 15,-1 1 1-15,0 3-12 0,-6 1-3 16,-2 0-5-16,-4 0-9 0,-7 5-8 0,-3 0-32 16,-5-1-78-16,-4 1-123 0,-7-1-224 0,-3-1-875 0</inkml:trace>
  <inkml:trace contextRef="#ctx0" brushRef="#br0" timeOffset="139854.7994">15717 15430 2021 0,'0'0'333'0,"0"0"-277"15,0 0-16-15,0 0 0 0,0 0 11 16,0 0 5-16,0 0 4 0,0 0 6 0,0 0 14 15,0 0 0-15,0 0-10 0,0 0-16 16,-46 131-19-16,37-94 1 0,1 1-8 0,4 3-2 16,0 1 0-16,3 0-10 0,1-1-5 0,0-2-4 15,2-4 1-15,3-4-5 0,-2-2 0 0,4-3-7 16,-3-4-13-16,2-2-23 0,-3-4-70 0,4-2-122 16,-4-5-313-16,0-3-1090 0</inkml:trace>
  <inkml:trace contextRef="#ctx0" brushRef="#br0" timeOffset="140043.4641">15772 15106 2096 0,'0'0'63'15,"0"0"-29"-15,0 0-35 0,0 0-28 16,0 0-55-16,0 0-7 0,0 0 2 0,0 0 22 15,0 0 45-15,0 0-33 0,0 0-87 0,0 0-185 16,0 0-270-16,0 0-92 0</inkml:trace>
  <inkml:trace contextRef="#ctx0" brushRef="#br0" timeOffset="140373.5763">16234 15472 27 0,'0'0'510'0,"0"0"-63"15,0 0-17-15,0 0-30 0,0 0-66 0,0 0-93 16,0 0-75-16,0 0-55 0,0 0-30 0,0 0-16 15,0 0-14-15,0 0-6 0,0 0-10 16,0 0-3-16,-74-9-4 0,49 19-3 0,0 6 3 16,-3 2 2-16,-2 6-2 0,1 4-6 0,3 1-4 15,0 3-3-15,2 2 0 0,4 0 2 0,3 1-8 16,6-2-3-16,3 0-1 0,6-3-4 16,2-3 8-16,6-1-2 0,3-3-2 0,4-1 3 15,1-5-1-15,5 1 3 0,2-3 4 0,1-5 5 16,4-3-4-16,-2-3 1 0,4-3-1 0,0-1 0 15,-3-3 2-15,1-6 2 0,-3-2-1 16,-1-4-1-16,-1 0 1 0,-3-3-1 0,-1-1 0 16,-5-5 1-16,-1-1-7 0,-2-3-3 0,-3-5-4 15,0-1-4-15,-2-2 1 0,0-2-1 0,-2 1-5 16,-1 0-4-16,1 3-6 0,-2 4-7 0,0 3-8 16,0 5-12-16,0 5-24 0,0 4-25 0,-2 4-43 15,0 4-68-15,0 4-96 0,-4 1-113 16,2 2-209-16,-1 3-419 0,3 0 496 0</inkml:trace>
  <inkml:trace contextRef="#ctx0" brushRef="#br0" timeOffset="140916.8284">16418 15552 1034 0,'0'0'707'0,"0"0"-472"0,0 0-49 0,0 0 6 16,0 0 7-16,0 0-10 0,0 0-33 15,0 0-40-15,0 0-37 0,0 0-31 0,0 0-24 16,0 0-15-16,0 0 1 0,0 0 5 0,49 20 9 15,-57-1 12-15,4 4 0 0,-3 3-1 16,-1 3-7-16,3 1-4 0,-3 2-8 0,5-1 0 16,-2-1-1-16,3 0-2 0,1-3 2 0,1-1-6 15,0-1-4-15,0-3 2 0,0-1-2 0,0-2 1 16,1-4 0-16,-1-2-3 0,1-2 0 16,-1-5 1-16,1-1 3 0,-1-1-1 0,0-3 5 0,2-1 4 15,-2 0 6-15,0 0 17 0,0 0 5 16,0-2 7-16,0-4-9 0,0-4-14 0,0-5-14 15,2-2-9-15,-1-5 2 0,0-1-3 0,-1-2 2 16,1-3-3-16,0-2-4 0,5-2 6 0,-3-2-3 16,1-2 4-16,4-1-2 0,0 2-3 15,1 1-2-15,0 7 2 0,-3 4 2 0,1 4-4 16,0 6 5-16,-3 3-6 0,-3 4-3 0,1 4 1 16,1 1-8-16,-1 1-6 0,-1 0-2 15,1 6 0-15,3 4 2 0,-1 4 10 0,3 3 4 16,-1 4 2-16,2 1 3 0,2 2-2 0,3 2-3 15,1-1 7-15,0 3-4 0,4-1 3 0,0-3 1 16,0-1-5-16,4-1 3 0,0-3 1 16,1-1 2-16,-1-2-1 0,4-4 3 0,-2-1-1 15,2-4-2-15,-3-3 5 0,-2-2-2 0,0-2 5 16,-1 0 2-16,-2-4-2 0,-3-4 3 0,1-4-3 16,-3 0 1-16,0-5-2 0,-1-2 0 0,-3-2-3 15,-3-3-4-15,1-2 5 0,-4-3-7 0,-2-2 2 16,-1-1-1-16,0-2-6 0,-1 2-4 15,-2 0-2-15,-4 1-4 0,-1 0-11 0,-1 2-12 16,1 1-30-16,-3 1-67 0,0-2-118 0,4 8-583 16,1 7-912-16</inkml:trace>
  <inkml:trace contextRef="#ctx0" brushRef="#br0" timeOffset="152253.1066">7606 16155 1847 0,'0'0'64'16,"0"0"-2"-16,0 0 38 0,0 0 18 0,0 0 31 16,0 0 13-16,0 0-16 0,0 0-10 15,0 0-24-15,0 0-22 0,0 0-28 0,0 0-22 16,-14-40-14-16,24 34-8 0,3-1 2 0,7-1-1 15,2 0 4-15,4-1-1 0,0 1-2 0,5 0 0 16,0-2-7-16,0 2 2 0,3 1-4 0,-3 1 0 16,-1 2 0-16,-3 0-5 0,1 2 2 15,-7 1-5-15,-1 1 1 0,-8 0 0 0,-2 1-5 16,-3 2 4-16,0 1-5 0,-4-1 5 0,-2 1 3 16,-1 4 0-16,0 1 3 0,0 2-2 15,-3 2 3-15,-5 3-1 0,-1 3 2 0,0 3 2 16,-1 0-6-16,-1 3 5 0,0 0-2 0,1 2 2 15,0 1 8-15,0 4-5 0,2 1 1 16,1 2-2-16,0 0-4 0,0 1 5 0,4 3 3 16,0 0 3-16,0 0-2 0,3-2 2 0,0-3-9 15,5-4 0-15,-1-1 3 0,4-2-10 0,3-3 2 16,-2-2-6-16,0-3-3 0,0-1 1 16,0-3 3-16,-3-2-1 0,2-3 1 0,-1 0-6 15,-2-2-15-15,1-2-25 0,-3 0-48 0,3-3-111 16,-4 0-203-16,0-2-1173 0</inkml:trace>
  <inkml:trace contextRef="#ctx0" brushRef="#br0" timeOffset="158056.6512">2995 17319 1139 0,'0'0'846'0,"0"0"-797"16,0 0-12-16,0 0 17 0,0 0 48 15,0 0 51-15,0 0 19 0,0 0-4 0,0 0-32 16,0 0-37-16,0 0-28 0,0 0-23 0,-22-77-22 16,22 77-18-16,0 1-8 0,0 3-9 15,0 1 7-15,0 6 7 0,2 5-1 0,1 6 3 0,0 4-4 16,-2 1 0-16,3 2 0 0,-2 2 3 16,0-2-4-16,-1 0-5 0,-1 0 2 0,0-3 1 15,0 2 5-15,0-1 5 0,0 2-8 0,-2-3-4 16,-1 1-5-16,2-4-6 0,1-1 3 0,0-5-1 15,0-2-7-15,0-3 1 0,0-2-16 16,4-1-33-16,-1 2-39 0,3-3-74 0,1 0-101 16,1-1-112-16,5-3-210 0,-2-2-274 0,-3-2 344 15</inkml:trace>
  <inkml:trace contextRef="#ctx0" brushRef="#br0" timeOffset="158671.2997">3445 17431 1091 0,'0'0'699'0,"0"0"-506"0,0 0-56 15,0 0-22-15,0 0-1 0,0 0 14 0,0 0 1 16,0 0-4-16,35-117-10 0,-35 117-21 0,0 0-25 16,0 1-33-16,-3 4-21 0,-2 4-17 0,-4 2-1 15,1 7 6-15,-5 4-1 0,-1 2 3 16,-1 2-4-16,0-1-2 0,5 0 3 0,-1-1 1 16,2-1 1-16,3-1 0 0,2-3-8 0,3 1-2 15,0-3 2-15,1-2 2 0,0 1 1 0,4-3-1 16,2-3-5-16,2-2-3 0,-1-3 3 0,2 0 8 15,1-3 6-15,3-1 5 0,1-1 3 16,1-1-1-16,1-6 1 0,2-2 7 0,-2-1-4 16,2-5 4-16,-1 0-4 0,-2-2-4 0,-3-1 9 15,-1 0 5-15,-3 1 5 0,-2-1 1 16,-4-1-3-16,0 0-8 0,-2-2 2 0,0-1-6 0,-4 1-3 16,-4-3-3-16,0 2-9 0,-3 2 0 15,1 1-9-15,-2 4 4 0,-1 1-3 16,0 3-8-16,0 3 3 0,1 2-9 0,1 0 2 15,0 3 3-15,2 1 0 0,0 0 0 0,5 1-3 16,-1-1-3-16,1 1 2 0,3 1 1 0,1 0 3 16,0 0 2-16,0-1-5 0,0 1-6 0,1-1-4 15,1-1 2-15,1-1-1 0,3-1 12 16,-1-3 3-16,2-1 4 0,3-2 8 0,1 1 4 16,-1 1 6-16,2 1-2 0,-1-2 3 0,-2 3-1 15,-1 2 0-15,3-1 4 0,-3 3-1 0,1-1 1 16,1 3-6-16,0 0-5 0,1 0 3 15,1 0 3-15,1 6 12 0,4 2 5 0,0 4 1 0,2 0-1 16,0 3-8-16,1 2 1 0,1 1-8 16,-3 4-2-16,1 0-3 0,-2 3-3 15,-2-1 6-15,0 4-2 0,-1-2 4 0,-3 0-3 0,0 2-3 16,-1-1-6-16,-4-1-1 0,-1 0 4 16,-2 0-2-16,-2 0 4 0,-1 0-1 0,-1-1-9 15,-5 1 3-15,0-5-1 0,0-1 4 0,0-5 7 16,-2-1 4-16,2-2-18 0,-2 1-5 0,0-2-8 15,1 1-21-15,-1 0-13 0,2-3-48 0,1-1-66 16,1-2-104-16,3-3-202 0,1-1-569 16,0 0-313-16</inkml:trace>
  <inkml:trace contextRef="#ctx0" brushRef="#br0" timeOffset="159143.4339">5136 17247 1867 0,'0'0'32'16,"0"0"-3"-16,0 0 13 0,0 0 33 16,0 0 41-16,0 0 17 0,0 0-1 0,0 0-20 15,0 0-23-15,0 0-24 0,-124-77-11 0,109 77-20 16,2 0-14-16,-6 3 2 0,1 4-8 0,-4 5 3 16,-1 4 4-16,-5 5-6 0,-1 6 5 15,0 4-1-15,-1 5 3 0,-1 2 6 0,1 4-2 16,3-3-1-16,1 1-10 0,4-2-3 0,6 0-6 15,3-3 1-15,7 0 0 0,3 0-11 0,3-5 4 16,3-3-7-16,3-5 1 0,3-3 22 0,2-4-2 16,3 0 3-16,4-1-6 0,3 1-15 15,5 0 1-15,2-3 11 0,5-1 6 16,4-3-1-16,3-2 0 0,2-5-21 0,2-1 12 16,-2 0-3-16,6-7 4 0,6-6 2 0,8-5-35 15,2-6-6-15,-4-1-41 0,-14 0-39 0,-10 4-33 16,-9 0-52-16,-2-1-56 0,-3 2-111 0,-5-2-225 15,-6 4-289-15,-5 8 402 0</inkml:trace>
  <inkml:trace contextRef="#ctx0" brushRef="#br0" timeOffset="159514.5279">5562 17249 1916 0,'0'0'90'0,"0"0"-8"0,0 0 17 15,0 0 27-15,0 0 35 0,0 0 11 0,0 0-12 16,0 0-21-16,0 0-26 0,0 0-22 16,0 0-22-16,0 0-13 0,0 0-15 0,1-79-9 15,-1 79-9-15,1 0-3 0,-1 0 2 0,0 0-3 16,0 0-6-16,0 2-7 0,0-1-5 0,0 3 1 16,0 2 6-16,0 5 10 0,0 6 3 15,0 3 1-15,-2 4-2 0,-2 1-7 0,0 4 4 16,2 2-3-16,-2-2 0 0,0 5-6 15,-1-1-5-15,0-1 4 0,-3 2-6 0,4-1 8 16,-2 0-4-16,3 0-5 0,2-5 2 0,1 1-7 16,0-6 6-16,0-1 1 0,2-2 0 0,5-5-2 15,-3-2-7-15,5-3 2 0,-3-2 16 16,2-3 16-16,2 0-12 0,4 0-4 0,0-2-18 0,6 1-6 16,10-4 27-16,9 0-22 0,4-8 2 0,4-5-16 15,-5-1-25-15,-9-1 1 0,-3 0-29 16,-1 0-33-16,-4-1-60 0,-1 1-79 0,-3-1-162 15,-8 3-545-15,-2 5-637 0</inkml:trace>
  <inkml:trace contextRef="#ctx0" brushRef="#br0" timeOffset="159945.9497">6174 17246 1451 0,'0'0'392'0,"0"0"-290"0,0 0-34 16,0 0-2-16,0 0 22 0,0 0 30 15,0 0 18-15,0 0-4 0,0 0-9 0,0 0-23 0,0 0-15 16,0 0-14-16,0 0-22 0,0 0-2 15,-53-100-10-15,53 100-4 0,0 0 1 0,0 0-9 16,-2 0-4-16,2 0-8 0,0 0-3 16,-3 0-6-16,2 5 1 0,-3 4-1 0,-3 4-3 15,0 6 7-15,-3 6 0 0,-1 1 0 0,-1 6 4 16,1 1 0-16,0 1 3 0,1 1-1 0,1 1 5 16,0-1-11-16,4-2 2 0,-2-2 4 15,5 0-13-15,-1-4 9 0,3 0-4 0,0-2 1 16,4-3 7-16,5 0-3 0,0-2-1 0,3-2-7 15,-1-2 3-15,4-2-6 0,-2-3 3 0,-2-2 2 16,-1-4 3-16,-1 0 9 0,-1-2-8 16,3 0-6-16,2-3-30 0,1 0-64 0,2 0-61 15,-5-5-89-15,0-2-109 0,-6-1-245 0,-2 3-749 0</inkml:trace>
  <inkml:trace contextRef="#ctx0" brushRef="#br0" timeOffset="160478.9695">6356 17151 1245 0,'0'0'126'15,"0"0"-170"-15,0 0-27 0,0 0-2 0,0 0 41 16,0 0 48-16,0 0 30 0,0 0 1 16,0 0-26-16,0 0-28 0,0 0-20 0,0 0 1 15,0 0 8-15,0 0 9 0,13-39 15 0,-13 39 21 16,0 0 32-16,0 0 36 0,0 0 29 0,0 0 2 16,-2 0-20-16,0 0-11 0,-5 0-23 0,2 0 3 15,-3 0 14-15,-1 0-2 0,-1 0 4 16,1 0-10-16,-1 0-12 0,-1 0-17 0,0 0-9 15,1 3-9-15,-2-1-9 0,-1 1 5 16,0 2-9-16,-1 2 7 0,-2 2-1 0,2 2-8 0,-3 1 10 16,3 2-5-16,-2 2 3 0,1 4 1 0,-1 1-3 15,3 3-1-15,-2 0-5 0,0 2 7 16,3 2-6-16,-4 1 2 0,5 2 3 0,0-1-8 16,1-1 3-16,4 0-7 0,1-2 1 15,4-2-5-15,1 0 0 0,0 0-2 0,6-2-3 0,4 0 9 16,4-2-5-16,-1-1 6 0,6-2 3 15,2 0-7-15,4-4 6 0,5-2-3 0,4-3 4 16,3-1 0-16,0-3 3 0,3-2-4 0,0-3-10 16,1 0 5-16,-4-3-13 0,-3 0 6 15,-4-2 1-15,-2-1-14 0,-5 0 6 0,-5-1-16 16,-4-1-12-16,-3-3-25 0,-3 1-39 0,0-1-49 16,-5 0-87-16,-1-3-185 0,0 4-548 15,-2 3-290-15</inkml:trace>
  <inkml:trace contextRef="#ctx0" brushRef="#br0" timeOffset="160736.5909">6046 17490 2485 0,'0'0'67'0,"0"0"-40"0,0 0-13 16,0 0 16-16,0 0 26 0,0 0 23 15,0 0-2-15,0 0-5 0,0 0-14 0,0 0-8 16,0 0 3-16,0 0-7 0,0 0 0 0,0 0-16 16,91-4-7-16,-55 1-6 0,4 1-4 0,1 0 4 15,-1-1-10-15,0 1 1 0,-5-2-8 16,0 1-2-16,-6 1 4 0,-3-2-9 0,-4 3-13 16,-2-1-28-16,-3-1-54 0,-6 1-79 0,-4 0-133 15,-4-1-301-15,-3 3-970 0</inkml:trace>
  <inkml:trace contextRef="#ctx0" brushRef="#br0" timeOffset="168175.2281">6682 17246 1668 0,'0'0'126'16,"0"0"-98"-16,0 0-8 0,0 0 5 0,0 0 23 15,0 0 45-15,0 0 26 0,-5-117 16 16,7 113-10-16,-1 4-37 0,0 0-31 0,0 0-32 16,0 4-14-16,2 4-4 0,1 4 6 0,-1 4 7 15,4 5 9-15,-4 5 11 0,1 3-3 16,-1 6 0-16,-3 3-10 0,0 3-9 0,0 2-1 16,-3-1 0-16,-3-3 5 0,-4-2 0 0,1 0 0 15,-1-3 0-15,-2-1-3 0,0 0 1 0,-1-3-3 16,3-1 0-16,1-4-4 0,2-4-7 15,-1-5 2-15,6-3-4 0,0-5 25 0,0-2-3 0,0-1 3 16,2-1-5-16,0-1-21 0,0 0 14 16,0-2-9-16,0-1 22 0,0 0-4 0,5-4-22 15,-1-4 7-15,5-5-12 0,1-1 11 0,2-5 11 16,5-4-4-16,-4-3-5 0,5-4-8 16,1-2 5-16,-2 0-2 0,1-3 6 0,1 1-3 15,1-1-3-15,1-2 0 0,-1 2-3 0,2-1 2 16,2 1 0-16,-1 6 1 0,-3 3-5 0,-2 6-1 15,-4 5 2-15,-2 4-4 0,-4 3 5 16,0 3-4-16,-5 2-6 0,3 2 2 0,-2 1-3 16,0 0 2-16,1 5 3 0,-2 6 0 0,3 3-2 15,-3 7 1-15,3 5 3 0,-2 2 2 0,-2 6 1 16,3-1-1-16,-3 2-7 0,0-2 4 16,2 0-7-16,-1 1 6 0,0-1 2 0,3-1-4 15,-1 1 3-15,3-3-8 0,-2-1 4 0,-1-7-9 16,2-1 11-16,-3-5 20 0,2 1-13 0,-3-3 7 15,4 3-6-15,-4-1-20 0,4 1-9 0,-2 0-32 16,2-2-48-16,-4-1-73 0,2-2-80 16,-3-1-154-16,-2-4-426 0,0-3-618 0</inkml:trace>
  <inkml:trace contextRef="#ctx0" brushRef="#br0" timeOffset="169106.0587">6492 17628 2345 0,'0'0'40'16,"0"0"-29"-16,0 0-37 0,0 0-9 0,0 0 21 15,0 0 30-15,0 0 36 0,0 0 21 0,0 0 4 16,0 0 0-16,124-51-12 0,-86 40-7 16,8-1-12-16,-1-4-7 0,8 0-1 0,0 2-4 15,1-4-2-15,0 1-7 0,1-1-4 0,-4 0 2 16,-5 1-4-16,1 2 0 0,-5 1-5 0,-2 0-4 15,-6 3 2-15,0 1 3 0,-9 1 7 0,1 2-2 16,-6 1 1-16,-6 1-4 0,-2 1-1 16,-3 2-1-16,-3 2-4 0,-3 0-1 0,-3 0-3 15,2 6 2-15,2 2 10 0,-3 4 6 0,1 5 8 16,-1 3-4-16,-1 5-7 0,0 1-2 0,0 2-10 16,-3-1 1-16,-2 1 1 0,3 1 4 0,0-3-5 15,0 0-2-15,2-5-1 0,-3 0-8 16,3-3 11-16,0-2 0 0,0-3-2 0,0-1-6 15,3-4-6-15,-1-2 6 0,-1-3-1 0,0 1 7 16,-1-1-3-16,1-3-6 0,-1 0 4 16,1 0 9-16,-1 0 12 0,1 0 1 0,2-6 4 15,-1-2-11-15,0-5-9 0,-1-4-5 0,5-2-1 16,-2-4 8-16,-2-4-6 0,4 0-2 0,-4-3-1 16,4-3-3-16,-2 0 9 0,-2-1 3 15,5-2-5-15,-4-2-3 0,2 1-3 0,-2 1-1 16,4 3 2-16,-4 5 5 0,4 6-5 0,-4 8 0 15,-2 3-8-15,1 7 4 0,-2 0 3 0,1 4-10 16,-1 0 1-16,3 2-13 0,-2 7-2 0,2 4 13 16,-1 5 2-16,5 6 8 0,0 4-1 0,-1 4-5 15,2 0 1-15,2-1 0 0,3-1 4 16,2-2 2-16,-1-3-1 0,4-2-3 0,1-3-4 16,2-1 4-16,1-2 0 0,4 0 5 0,-1-4 2 15,3-2-1-15,-3-5-3 0,3-1 2 16,-2-4 6-16,-1-1-9 0,3 0 13 0,-4-5-7 15,4-2-3-15,-4-3 9 0,1-2-9 16,-3 0 13-16,-1-1-6 0,-2-1-4 0,-5-2 0 16,1-1-4-16,-3-4 7 0,-3-1 0 0,-3-2 0 15,1-1-6-15,-3-2-5 0,0-2 1 0,-2 1-1 16,-2-1 2-16,0 3 1 0,0 2-9 0,0 2 1 16,-1 5-3-16,-1 1 0 0,-2 5 0 15,3 5 0-15,-1 3-9 0,2 2-12 0,0 1 0 16,0 0-22-16,0 0 6 0,0 1 6 0,0 5 2 15,0-1 20-15,0 2-2 0,4-1 9 0,0 1 3 16,-1 0 1-16,2-1 2 0,-1-2-6 0,-1 0 8 16,3 0-4-16,-1-2 7 0,1-1 6 15,-2 2-5-15,3-3 7 0,-1 0 0 0,-2 0 6 0,0 0 5 16,3-1 3-16,-5-2 2 0,4 1-5 16,-4-1 7-16,0 2-5 0,1 1 1 15,-2 0-1-15,0 0-12 0,-1 0 2 0,1 2-3 16,0 2 4-16,3 6 10 0,1 3 2 0,-3 5 2 15,4 2-5-15,-3 4 2 0,0 1-7 0,2 2-1 16,-2 0 3-16,0 1-17 0,3-3 7 0,-4-1-7 16,0-1 0-16,3 0 6 0,-3-2-5 15,-1-1 2-15,0-2-8 0,3-2 3 0,-3-2-6 16,0 0-2-16,0-3-5 0,0 0-26 0,-1-1-19 16,1-4-40-16,0-2-44 0,1-2-55 0,2-2-135 15,-3 0-432-15,-1 0-857 0</inkml:trace>
  <inkml:trace contextRef="#ctx0" brushRef="#br0" timeOffset="169867.2177">8402 16924 2523 0,'0'0'27'16,"0"0"-15"-16,0 0-9 0,0 0 10 0,0 0 20 15,0 0 13-15,0 0 13 0,0 0-7 0,0 0-19 16,0 0-23-16,0 0-18 0,0 0-3 15,0 0 0-15,0 0 3 0,23-26 0 0,-10 38-2 16,1 0-1-16,5 0-11 0,1-1-3 0,-1 2-17 16,0-2-16-16,-1 0-3 0,-3 0-14 15,3 0 0-15,-4 2 4 0,2-2 6 0,-4 0 16 16,0-1 15-16,0-2 20 0,1 1 10 0,-4 0 8 16,-2 1 4-16,1 0 5 0,-5-1 22 0,2 2 10 15,-3 0 23-15,-2 2 15 0,0-1 4 0,0 3 12 16,0 2 4-16,-4 3 1 0,-2 2-6 15,-2 4-4-15,1 3-9 0,-2 1-10 0,-1 0 5 16,-1 0-15-16,1 2-6 0,0-2-8 0,1-1-16 16,-1-2 0-16,3-2-7 0,-1-1-2 15,4-1-9-15,-3-1 2 0,5-4-8 0,0 0-3 16,0-5 12-16,2 0-11 0,0-2 2 0,0-2-5 16,0-2-8-16,1-3 4 0,0-1 3 15,1-2 11-15,-1-1-4 0,0 0 5 0,5 0-1 16,-4-1-6-16,1-6 17 0,3-3-12 0,-2-2 2 0,3-2-5 15,-1-3-14-15,0-3 8 0,-4-2-7 0,3-2 7 16,-3-2-2-16,-1 0 3 0,1-3-2 16,2 0-6-16,-2-5 10 0,0 0-9 0,5 0 7 15,-4 2-2-15,5 1-9 0,-2 2 5 16,0 2-1-16,3 5 2 0,-5 3-1 0,3 6 3 16,-5 3-7-16,3 4-3 0,-4 3 11 0,0 2-16 15,0 1 9-15,0 0-4 0,1 3-11 0,3 3 13 16,-2 3-6-16,-1 1 9 0,3 4 3 15,-2 3-3-15,-1-1 3 0,3 4-7 0,-2-1 9 16,3 1-8-16,-1 1 6 0,4 1 1 0,0-2-12 16,3 0 9-16,-1 0-4 0,7 1 4 0,-4-2 8 15,6 2-9-15,0-2 2 0,4 1-12 0,-1-4 9 16,0 0 0-16,0 0 2 0,0 1 7 16,0-3-16-16,-1-2 7 0,-2-2-3 0,1-1 6 15,0-3 7-15,-2 0 1 0,1-2 0 0,-1-3-8 16,0-1 4-16,-2 0-7 0,-1-3 8 0,1-2 5 15,-3-3-9-15,0-2 8 0,-2-4-7 16,-2-2 4-16,-4-6 4 0,3-1-3 0,-3-3-1 16,-2-3-10-16,-3-2 4 0,3-5-8 0,-2-2 3 15,-1 1 0-15,0-2-14 0,1-1 7 16,3 3-12-16,-3 2-2 0,0 5-7 0,0 5-18 16,2 4-25-16,-1 5-38 0,0 4-41 0,4 3-64 15,-1 3-82-15,3 5-157 0,-2 1-376 16,-2 0-682-16</inkml:trace>
  <inkml:trace contextRef="#ctx0" brushRef="#br0" timeOffset="170328.2682">9873 17005 2147 0,'0'0'115'16,"0"0"-34"-16,0 0 28 0,0 0 24 0,0 0 33 15,0 0 12-15,0 0-32 0,0 0-27 0,0 0-42 16,0 0-27-16,0 0-16 0,0 0-15 15,0 0 1-15,-31-47-8 0,11 56 0 0,-3 3-3 16,-2 4-1-16,1 4 7 0,-5 5-3 0,3 2 9 16,-3 4-5-16,1 2-1 0,-1 1 2 15,4 5-1-15,-1-2 5 0,6 2-6 0,2 0 2 16,5-6-12-16,2 1-3 0,5-5 6 0,2-1-7 16,4-3 5-16,0 0-2 0,6-2-4 0,1-2 0 15,4 0 5-15,2-5 5 0,1-2-4 0,3 1 10 16,3-6-13-16,2-2 3 0,0-4 9 0,7-2-6 15,1-1 8-15,0 0-6 0,2-3-6 16,-2-4 0-16,-4-2 0 0,-1-2 11 0,-6 0-6 16,-2-1 7-16,-1 0-5 0,-5-3-3 0,-2-1 10 15,2 1-7-15,-4 0 3 0,-3 4-6 0,1 0-7 16,-3 3 3-16,-1 1 0 0,-1 3 9 0,0 2 1 16,0 1-5-16,0 1-5 0,0 0-9 15,0 0 8-15,0 1-4 0,0 7 4 0,0 4-1 16,0 4-8-16,-1 5 6 0,0 2 4 0,0 4 6 15,1 0 3-15,0 5-1 0,2 3-4 16,1-7-5-16,4-3 4 0,-3-3 17 0,3-3 5 16,0 2-11-16,-2 1-12 0,5 2-25 0,-2 1-1 15,0 1 8-15,-1 1-28 0,1-2-48 0,-2-1-132 16,-3-6-361-16,0-9-1264 0</inkml:trace>
  <inkml:trace contextRef="#ctx0" brushRef="#br0" timeOffset="204149.7755">10177 9444 883 0,'0'0'38'0,"0"0"-30"0,0 0 15 16,0 0 21-16,0 0 34 0,-121-36 27 15,110 34 32-15,2-1 15 0,4 0-8 0,0 2-18 16,4 0-29-16,-1 1-24 0,2 0-13 0,0 0-23 16,0 0-35-16,2 0-18 0,-2 0-15 15,3 0 7-15,0 2 15 0,0 3 13 0,2 2 19 16,1 2 7-16,2 4 2 0,1 2 4 0,0 2-4 16,1 3-3-16,3 0-6 0,-1 5-7 0,6-1-4 15,-2 1 4-15,4 0 5 0,1-2 7 0,2-1 8 16,1-3 6-16,3 0 8 0,0-1 1 0,0-3-2 15,4-1-5-15,-1-1-4 0,-1 0-3 0,1 0-2 16,-4-5-1-16,1 2-8 0,-1-3 1 16,-3 0-1-16,-1-2-5 0,-3 1 2 0,1-1 0 15,-3-1 0-15,-2-1 0 0,-2 0 2 0,2-2 0 16,-4 1 4-16,1-2 7 0,-3 0 5 16,0-2 7-16,1-2 5 0,0-3-1 0,0-3 1 15,2-3-7-15,1-5-8 0,4-7-7 0,0-3-13 16,2-3-5-16,4-2-5 0,0-3 1 0,4-4 0 15,0-1-2-15,3-1 1 0,2 0-6 16,2-1 1-16,1 1 0 0,1 0 0 0,0 3 1 16,0 2-5-16,-1 2 1 0,-1 3-4 15,-2 3 5-15,-2 2-1 0,-2 0 0 0,0 5-1 16,-3-1-5-16,-2 3 4 0,0 5 2 0,-2 2 0 16,-2 2 1-16,-6 2-7 0,-3 4-4 0,-3 1-7 15,-4 3-8-15,0 0-9 0,-3 1-18 0,0 0-19 16,0 0-23-16,0 0-11 0,0 1-13 0,0 5-29 15,0 3-37-15,0 5-127 0,0-4-283 16,0-1-893-16</inkml:trace>
  <inkml:trace contextRef="#ctx0" brushRef="#br0" timeOffset="210585.1375">11799 15425 1022 0,'0'0'-155'0,"0"0"-370"0,0 0 183 0</inkml:trace>
  <inkml:trace contextRef="#ctx0" brushRef="#br0" timeOffset="211251.4028">12406 14416 1644 0,'0'0'43'0,"0"0"-36"0,0 0-28 0,0 0-13 16,0 0 2-16,0 0 12 0,0 0 9 0,0 0 20 15,0 0 19-15,0 0 16 0,0 0 9 0,40-126 3 16,-20 110-4-16,4 0-1 0,1 0-2 16,4-1 0-16,3 0 3 0,0-1-3 0,4-1-10 15,0 0-3-15,2-3-7 0,-2 4-4 0,1-3 2 16,1 1 1-16,-4 1 1 0,-1 0 1 15,-5 2 3-15,0 2 2 0,-6 1 0 0,-1 2-1 16,-2 0 0-16,-1 2 3 0,-5 2 2 0,-2 0 6 16,-2 1 0-16,-2 2 1 0,-3 2-3 15,-1-1 0-15,-1 4-3 0,-2 0-3 0,0 0-2 0,0 0-2 16,0 0-6-16,0 0-5 0,0 0-4 16,0 0-10-16,0 0-2 0,0 0-6 0,0 0-2 15,0 0-4-15,0 3-2 0,0 2 1 0,0 5 3 16,0 4 5-16,0 5 2 0,3 5 2 0,-3 6 0 15,1 6-2-15,0 2 2 0,0 3 0 0,4 1 0 16,-2 3-2-16,4-2 0 0,1 1-5 16,1-1 1-16,2-2 4 0,2-3-4 0,-1-1 4 15,1-3-3-15,1 0-2 0,0-3 0 0,-1-1-1 16,2-3 0-16,-2-2-4 0,1 0-3 16,0-4-8-16,-2-1-8 0,-2 0-12 0,1-4-28 15,-2-1-39-15,-3-1-51 0,-1-4-87 0,-4-1-128 16,-1-3-234-16,0-2-550 0</inkml:trace>
  <inkml:trace contextRef="#ctx0" brushRef="#br0" timeOffset="212709.3302">12755 14620 1614 0,'0'0'821'0,"0"0"-750"0,0 0-63 16,0 0-47-16,0 0-30 0,0 0 3 0,0 0 11 15,0 0 22-15,0 0 36 0,0 0 12 0,0 0 2 16,0 0-3-16,0 0-4 0,142-67-1 16,-103 56 1-16,2-2 3 0,2 0-4 0,1-1 2 15,-1 0-1-15,4-1-3 0,-5 1 1 0,3 0-4 16,-1 0 0-16,-1-1 0 0,-3 2 0 0,-3-1-1 16,-2 0-2-16,-5 2 2 15,-2-3 1-15,-5 3 5 0,-3-2 6 0,-5 0 4 0,0 0 14 16,-5-3 1-16,-1 0 0 0,-1-1-2 0,-2-1-9 15,0 1-7-15,-3 2-2 0,-2 1 0 16,-1 4 3-16,0-1 4 0,0 2 3 0,-1 1-9 16,-4 2-1-16,0-2-11 0,-2 2-8 0,-1 0-1 15,2 2-2-15,-4 0 4 0,0 2-4 0,0 0-1 16,0 3-9-16,-5 0-3 0,1 0 3 16,0 0 3-16,-2 6 9 0,1 0 2 0,0 2 4 0,2 1 0 15,1 1-1-15,0-3-1 0,3 2-5 16,1 0 2-16,4-1-6 0,1 0 6 0,2-1-1 15,1 0 0-15,0-1 6 0,0 0-3 0,6 0 3 16,-2-1 4-16,5 0 1 0,2 0 6 0,2-2 1 16,3 0 2-16,3-2-2 0,3-1 0 15,1 0-3-15,4 0-3 0,0 0 2 16,-2-1-4-16,3 0-2 0,-4 1 0 0,-1 0-3 0,-3 0 1 16,-2 2-1-16,1 3 1 0,-4 2-2 0,0 0 3 15,-2 1 1-15,3 2-2 0,-5 1 5 16,-1 0-6-16,0 1 3 0,-2 2 1 0,-2-1-4 15,1 1 5-15,-5-2-1 0,4 0 3 0,-4 0-1 16,-1 0 0-16,0-1-1 0,0 1-2 16,1-2 5-16,-2-2-5 0,1 2 1 0,1-2 0 15,-1 0-5-15,0-2 3 0,0 2-1 0,0-3 0 16,2 0-2-16,1-1 5 0,-2 1 1 0,4-1-1 16,0 0 8-16,2-2-1 0,2-1 1 15,2 1 5-15,2-2-5 0,2 0 2 0,2-5-4 16,3-2-3-16,0-1-2 0,0-1 0 0,3-2 1 15,-1 1-3-15,-2-2 8 0,0-1-7 0,-2-1 2 16,-4 0 2-16,2-1-2 0,-6-2 1 0,1-1 0 16,-3-2-3-16,-1-3 1 0,-4-1 0 0,1-2 0 15,-3 0-3-15,-2 0 5 16,0 1-4-16,-1 1 3 0,-6 1 1 0,3 1-7 0,-4 4 5 16,0 1-3-16,-1-1 1 0,1 6 1 0,0-1-3 15,-4 3-2-15,2 0-2 0,0 4 0 16,-1-1-9-16,3 3 1 0,-1 2 5 0,0 2-6 15,1 0 7-15,2 0-3 0,0 7-5 0,-2 2 2 16,-1 5 2-16,1 2 2 0,1 5 3 0,0 1 3 16,0 2-1-16,3 1 1 0,4 3 2 15,0 1-7-15,1 1 10 0,8 2-3 0,2 0-2 16,0-3 6-16,7 1-8 0,0-4 2 0,2-4 1 16,2-2 4-16,2-5 0 0,3-3 3 0,2-3 2 15,2-5-6-15,2-4 7 0,7 0 0 16,-1-6-3-16,-2-6 5 0,1-1-9 0,1-3 3 15,-4-3-1-15,-1-2 4 0,-2-2-1 0,-3-1-3 16,-2-2 5-16,-3 1-9 0,-4-1 6 0,-3-1 0 16,-2 1-3-16,-4 0 6 0,-2-1-5 0,-5 1 1 15,1-2-1-15,-4-1 2 0,-1 2-4 16,0 1 0-16,-2 2 0 0,-4 2-2 0,2 3 0 16,-3 1-8-16,-3 6-3 0,1 2-7 0,0 1-2 15,-1 5 2-15,0 1 3 0,2 3 1 0,-5 0 1 16,2 7 3-16,0 6 1 0,-4 5-3 15,-1 3 10-15,-4 5-1 0,2 1 0 0,2 3 5 16,-2 1-7-16,1 1 4 0,3-1-3 0,0-3-1 16,4 0 3-16,3-4-2 0,1-4 4 15,5-2-3-15,1-2 5 0,0-4-2 0,6 0 0 16,-2-2 10-16,5-1-1 0,-1-2 5 0,1-3 4 16,1-3-1-16,0-1 3 0,0-1 0 0,3-6 2 15,-2-2-5-15,0-2 3 0,1-4 0 16,0 1-5-16,1-4 9 0,-2 0-7 0,-2 0 1 15,1-1 2-15,-5 2-5 0,3-1 1 0,-3-1-3 16,0 1-1-16,0 0-5 0,1 2 1 0,-4 1 0 16,4 4-2-16,-4 1 4 0,1 4-6 0,1 0 0 15,-1 4-4-15,-2 0-4 0,1 2 0 16,5 0-6-16,-2 2 4 0,1 6-1 16,3 3 4-16,2 5 5 0,-1 7 0 0,2 0 5 15,4 6-1-15,-3 6-1 0,4 2 1 0,-3 4-7 16,4 1 2-16,0 1-1 0,-2-1 1 0,3-2-1 15,-1 1 3-15,-3-4 0 0,2 1-3 0,-2-1 6 16,-1-3-3-16,-1-3 1 0,-2-5 3 16,-1-2-4-16,0-3 1 0,-1-5 1 0,-2-2 1 0,-4-4 6 15,3-2 1-15,-2-2 1 0,-3-4-1 16,0 1 1-16,0-2 9 0,-1-1 10 0,3 0 4 16,-3 0 4-16,2-4-1 0,0-4-10 0,4-6-4 15,0-4-8-15,4-7-13 0,1-5-2 0,3-2-6 16,-1-4 1-16,-1-2 0 0,3-3 0 15,-4 0 1-15,0-1-6 0,0-3 1 0,-3 1 0 16,-3-2-3-16,2 3-1 0,-5 4-5 0,-2 7-3 16,0 4-12-16,0 6-7 0,-4 3-21 0,-3 4-34 15,-1 4-40-15,-2 5-74 0,-1 2-129 0,0 4-250 16,2 0-417-16,0 0 50 0</inkml:trace>
  <inkml:trace contextRef="#ctx0" brushRef="#br0" timeOffset="212884.9802">15220 13945 3181 0,'0'0'57'0,"0"0"-29"0,0 0-34 15,0 0-28-15,0 0-37 0,0 0-58 0,0 0-83 16,0 0-188-16,0 0-451 0,0 0-712 0</inkml:trace>
  <inkml:trace contextRef="#ctx0" brushRef="#br0" timeOffset="291497.233">18346 17248 2185 0,'0'0'95'0,"0"0"-13"0,0 0-20 15,0 0 19-15,0 0 13 0,-2-121 9 0,-3 107-9 16,1 2-15-16,-4 2-13 0,2-1-13 0,-1 4-2 16,-3 1-20-16,2 2-3 0,-2 3-9 15,0 1-14-15,0 0 1 0,-1 3-7 0,0 5 0 16,0 5 2-16,0 5-1 0,0 3-1 0,1 6-3 15,2 2 1-15,0 4-2 0,4 2 5 0,0 3 4 16,2 2-9-16,2-1 5 0,0-1-4 16,0-2 2-16,0-4 8 0,0 0-2 0,6-3-3 15,-2-1-4-15,4-2 1 0,0-2-6 0,0-1 8 16,1-1-1-16,-1-2-8 0,1-5 0 16,-1-3-16-16,1-4-22 0,-2-3-18 0,2-5-32 15,3 0-45-15,1-4-70 0,1-7-131 0,3-5-202 0,-6 1-316 16,-2 4 106-16</inkml:trace>
  <inkml:trace contextRef="#ctx0" brushRef="#br0" timeOffset="291712.7183">18622 17022 911 0,'0'0'387'0,"0"0"-109"0,0 0-140 16,0 0-62-16,0 0-4 0,0 0 38 0,0 0 25 15,0 0 19-15,0 0-9 0,0 0-31 16,0 0-20-16,0 0-27 0,0 0-18 0,23 136-15 15,-18-110-10-15,-1-1-3 0,1 1-5 0,0 0 5 16,0 1-9-16,0 0 0 0,2-2-7 16,-1-4-7-16,0-1 3 0,2-2-8 0,-2-1-2 15,2 0-21-15,-2-2-45 0,-1-3-70 0,0-2-134 16,-1-3-257-16,-2-3-399 0,2-2 77 0</inkml:trace>
  <inkml:trace contextRef="#ctx0" brushRef="#br0" timeOffset="291980.4321">18512 16793 1887 0,'0'0'437'16,"0"0"-345"-16,0 0-24 0,0 0-28 0,0 0-10 16,0 0-5-16,0 0 1 0,0 0 5 0,0 0 6 15,0 0 9-15,0 0 5 0,0 0-7 16,0 0-1-16,95 61-10 0,-60-34-3 0,5 5-2 15,3 3-8-15,-2 2-2 0,1 1-7 0,-3 1-4 16,-7 0-2-16,-3 0-3 0,-9 0-4 0,-7 1-3 16,-5-1-1-16,-5 0-1 0,-3 1 3 15,-6-1-1-15,-5-1-7 0,-6-1-1 0,-2-3-9 16,-3-4-6-16,-2-1-8 0,-2-1-23 0,2-4-27 16,-1-1-46-16,3-2-86 0,5-2-198 15,4-5-374-15,7-6-380 0</inkml:trace>
  <inkml:trace contextRef="#ctx0" brushRef="#br0" timeOffset="292747.1913">19555 16952 2936 0,'0'0'25'15,"0"0"-14"-15,0 0-11 0,0 0-7 0,0 0 4 16,0 0 10-16,0 0 4 0,0 0 7 0,0 0-3 16,0 0 1-16,0 0 2 0,-43 138 0 0,45-97 3 15,2 3-5-15,2 1-3 0,-1 1-4 16,3 0-4-16,-1-3 6 0,-2 1-6 0,1-3-1 16,-2-5-4-16,1-1-4 0,-2-4 0 0,-1-3 3 15,-1-2 6-15,2-2-5 0,-2-3 4 16,-1-4-6-16,0-5 2 0,0-1 6 0,0-4 0 15,0-2 3-15,-1-1 3 0,-2-4 3 0,3 0 17 16,0 0 16-16,-1 0 6 0,0-6-5 16,-2-5-13-16,0-5-20 0,-1-7-7 0,-3-5 1 0,3-4-3 15,-4-4 5-15,2-3-6 0,0-5-5 16,-1-3 3-16,1-5 1 0,-1-2 5 0,3-1 6 16,-2 0-8-16,2 1-3 0,-1 1 0 15,4 2 1-15,-2 5 1 0,2 6-5 0,1 4-8 16,0 5-5-16,4 6-1 0,3 4 5 0,2 4 1 15,3 4-5-15,1 3-2 0,4 2-5 0,2 2 1 16,3 1 3-16,3 3 4 0,3 2 5 0,-1 0-1 16,1 5-4-16,0 3-2 0,0 4-3 0,-2 4 3 15,-3 4 2-15,-2 2 0 0,-4 1-2 16,-1 0 2-16,-6 3-2 0,-3 0 3 0,-3 0 5 16,-3 1-5-16,-1 1 0 0,-2-2 2 0,-7-1 2 15,-2-2 6-15,-5 0 5 0,-1-2-3 16,-2-2-6-16,-2-1-3 0,0-2 2 0,2-3 3 15,1 0 4-15,4-5 1 0,4-1-4 0,2-2 2 16,2-2-1-16,3 0 5 0,2-2 3 0,1-1-5 16,0 0-2-16,0 0-6 0,1 0-1 15,2 0 3-15,2 0 4 0,2 1 2 0,3 1-4 16,3 1 1-16,1 0-5 0,4 1 6 0,2 4 3 16,1 3-2-16,-1 3-3 0,0 0-7 0,1 0-1 15,-2 3 1-15,-2-2 2 0,-2 0 1 16,1 2-2-16,-3-2-1 0,-2 2 0 0,-4 0 6 15,-2-1 5-15,-1 1-5 0,-4-2 0 0,0-1-5 16,-6 1-1-16,-3 2 5 0,-8-2 4 0,-6 4 3 16,-5 0-1-16,-7-2-2 0,-5 0-4 15,-5-2 3-15,-6 0 5 0,-3-3-2 0,-2-1-2 16,0-3-4-16,3-1-5 0,3-4 2 0,9-1 7 16,3-2 1-16,12 0-15 0,6-2-19 0,10-5-59 15,8-4-87-15,4-4-121 0,11-5-274 0,2 1-414 16,-4 5-88-16</inkml:trace>
  <inkml:trace contextRef="#ctx0" brushRef="#br0" timeOffset="293187.5355">20142 16837 2556 0,'0'0'97'0,"0"0"-37"0,0 0-32 16,0 0 7-16,0 0 18 0,0 0 10 0,0 0-1 15,0 0-8-15,0 0-8 0,0 0 0 16,0 0-4-16,0 0-9 0,0 0-2 0,0 0-5 15,92 141-2-15,-97-101-1 0,-4 0-8 0,-2 1-6 16,1-3-4-16,0-2 1 0,-2-1 2 0,1-2 2 16,-1-1-2-16,2-3-1 0,3-3-9 0,-1-5 2 15,2-3 4-15,2-5-2 0,2-3 4 0,0-5-6 16,2 0-2-16,-2-4 4 0,2 1 6 16,0-2 12-16,0 0 6 0,0 0 10 15,2-2-4-15,0-6-3 0,3-5-3 0,2-5-11 16,2-6-2-16,1-5-7 0,1-4-2 0,-1-3 1 0,0-2 4 15,2-3 3-15,0-3-1 0,0-1 0 16,2-1-10-16,0 1 2 0,1 4 0 0,-2 3-2 16,1 9 3-16,-4 6-5 0,-1 7-6 0,-3 5 4 15,1 7-1-15,-3 4 0 0,1 0 4 16,1 6-8-16,3 10-2 0,3 4 0 0,1 4 10 16,2 7 0-16,-1 1 4 0,2 1-4 0,0 2-8 15,0-1 3-15,3 1 1 0,-2-1 5 0,2-1 1 16,-2-1-1-16,2-1-5 0,-4 0 0 15,1-1 1-15,-1 0 0 0,0-2 1 0,-4-3-8 16,-1-3-16-16,0 1-16 0,-2-3-31 0,-5 0-40 16,1-1-65-16,-4 0-106 0,0-4-239 15,-1-4-505-15,-3-5-255 0</inkml:trace>
  <inkml:trace contextRef="#ctx0" brushRef="#br0" timeOffset="293395.2803">19991 17365 1953 0,'0'0'93'0,"0"0"-10"0,0 0-14 16,0 0 15-16,0 0 10 0,0 0-8 0,0 0-10 15,0 0-11-15,0 0-10 0,92-123-5 0,-52 108-8 16,7-1-9-16,8-2-10 0,6-2-2 16,5-1-7-16,4-1 4 0,1-2-3 0,1 2-13 15,-2-1-2-15,-4 2-17 0,-1-2-9 0,-8 3-26 16,-3 2-53-16,-7 0-88 0,-3 1-132 15,-10 4-146-15,-5 0-177 0,-11 4-144 0,-7 2 545 0</inkml:trace>
  <inkml:trace contextRef="#ctx0" brushRef="#br0" timeOffset="293734.7072">20891 16883 0 0,'0'0'300'16,"0"0"116"-16,0 0-50 0,0 0-12 0,0 0-8 16,0 0-42-16,0 0-54 0,0 0-54 0,0 0-44 0,0 0-45 15,0 0-35-15,0 0-25 0,0 0-15 16,0 0 0-16,-52-26 3 0,73 19 2 0,6-1-3 15,-2 2 1-15,5-1 0 0,1 1 0 0,2 0 6 16,2 0-1-16,-3 0-2 0,0 2 3 16,-2 0-6-16,-1 3-7 0,-2 1-6 0,-5 0-7 15,-3 0-7-15,-5 0 0 0,-1 2 0 16,-1 2-2-16,-5 1 2 0,2 0-3 0,-1 0-2 16,0 1 7-16,-1 1 2 0,-1 3 4 0,2 0 0 15,-1 2-6-15,0 1 2 0,1 2 0 0,0 3 11 16,-1 3-7-16,-1-1 2 0,-2 3-10 0,1 2-9 15,-4 3 6-15,1 1-2 0,1 2 8 16,-1-1-7-16,-1 1-2 0,-1-2-3 0,0 4-1 16,0-4 8-16,0 1-7 0,0-2 5 0,-1-1-9 15,-1-2-1-15,1-2 5 0,1 1-2 0,0-2 6 16,0 2-11-16,0-4-11 0,1-3-19 0,3-1-30 16,0-3-28-16,3 0-47 0,1-4-73 0,-1-2-158 15,1-4-353-15,-2 0-889 0</inkml:trace>
  <inkml:trace contextRef="#ctx0" brushRef="#br0" timeOffset="293973.2296">21846 16791 2091 0,'0'0'529'15,"0"0"-435"-15,0 0-47 0,0 0-25 0,0 0-9 16,0 0 16-16,0 0 16 0,0 0 16 0,0 0 4 15,0 0 0-15,0 0-17 0,0 0-10 0,-44 146-7 16,37-113-12-16,5 2-4 0,0 0-3 16,-1 0 1-16,3 0-5 0,0 0 3 0,6-2-7 15,1 1-5-15,2-3 4 0,-1 1-12 0,1-2-4 16,2-2-23-16,-3-5-53 0,1 0-80 0,-1-3-195 16,-6-7-473-16,0-5-750 0</inkml:trace>
  <inkml:trace contextRef="#ctx0" brushRef="#br0" timeOffset="294468.8168">20701 17031 2519 0,'0'0'47'0,"0"0"5"15,0 0 12-15,0 0 21 0,0 0-2 0,0 0-11 16,0 0-27-16,0 0-14 0,0 0-3 0,96-129-6 15,-32 113 1-15,14 0-7 0,6 3 5 0,8-1 1 16,8-1-1-16,2 2 4 0,6 0 1 16,-1 1 3-16,3 2 6 0,0 3-2 0,-3 1-1 15,-3 2-8-15,-5 2-8 0,-5-1-5 0,-9 1-4 16,-5 1-1-16,-10 1-2 0,-9-1 4 0,-10 1-6 16,-11 0-2-16,-9-2 4 0,-8 2-2 15,-8-1 3-15,-6 0-2 0,-4 1 4 0,-4-1 3 16,-1 1 5-16,0 0 8 0,0 0-5 0,-1 0 2 15,-4 0-7-15,-2 0-7 0,-2 0 1 0,-3 0-7 16,-5-1 4-16,-1 1-6 0,3 0 2 0,-4 0-2 16,0 1 0-16,-2 5 7 0,0 2-6 15,0 4 4-15,-2 4-5 0,-2 6-1 0,2 5 4 16,-3 3-2-16,2 6 3 0,-4 3-2 0,4 1 0 16,-2-1-4-16,4 2 1 0,1-1 5 15,3 0-9-15,5-2 8 0,2-2-5 0,2-1 1 16,6-4 8-16,3-1-7 0,0-4 5 0,7-1-6 15,8-3 1-15,4-1 1 0,4 0-1 0,6-3 8 16,3-3-11-16,6-2 6 0,4-4-7 16,1-4-4-16,7-3 12 0,-1-1-11 0,-1-1-2 15,-5 0-15-15,-1-5-22 0,-4-3-25 0,-4-2-34 16,-4-2-43-16,0-2-82 0,-7-3-111 0,-6 3-240 16,-6 5-741-16</inkml:trace>
  <inkml:trace contextRef="#ctx0" brushRef="#br0" timeOffset="295630.7599">21979 17164 2100 0,'0'0'102'0,"0"0"-58"15,0 0-13-15,0 0 26 0,0 0 30 16,0 0 30-16,0 0-10 0,0 0-11 0,0 0-17 15,0 0-28-15,147-21-7 0,-95 15-12 0,7 0-5 16,2-1 4-16,2 0 5 0,-1-1-3 16,1 0-7-16,-4-2 9 0,-5-2-17 0,-4 0 5 15,-2-3 0-15,-7 1-14 0,-2-2 10 0,-6-2-6 16,-4 0 6-16,-8 1-1 0,0 0 2 0,-5 0 2 16,-4 1-4-16,-3-1 11 0,-6 5-7 0,-1 2 5 15,-2 3 2-15,0 3-8 0,0 0 4 16,0 2-8-16,-1 1-2 0,0 1-6 0,-1 0-3 15,-4 0-5-15,2 5-8 0,-4 4 7 0,-3 6-5 16,0 7 4-16,-3 3 3 0,0 4-9 0,4 0 8 16,-1 2-6-16,2 0 7 0,4 2 2 15,-1-2-2-15,5-1 1 0,0 1-9 0,1-2 8 16,0-1-6-16,0 1 5 0,1-3 3 0,0-1-9 16,1-5 5-16,2-5-2 0,-3-4 3 15,0-3 7-15,-1-2-3 0,0-3-1 0,0 0-5 16,0-3 9-16,0 0 2 0,0 0 9 0,0 0 14 15,-1 0-10-15,-1-3 4 0,-3-6-7 0,1-3-7 16,-3-4 2-16,4-5-4 0,-2 0-2 0,5-6-8 16,0-2 5-16,4-2-9 0,2-1 7 0,8-2 4 15,-1-4-15-15,5-2 11 0,2-2-12 16,3-4 3-16,2-2 8 0,3 1-7 0,2 4 1 16,0 3-6-16,-2 6 0 0,-4 6-3 0,1 7 2 15,-3 5 2-15,-1 6-10 0,-1 3 10 0,0 6-4 16,-4 1 0-16,1 0 7 0,-4 5-8 0,-2 4-1 15,-3 2-4-15,-1 4 1 0,-4 2 2 16,-3 2 3-16,-5 3 5 0,-5 1-5 0,-5 1 7 16,-1 0-1-16,-8 0-3 0,2-1 12 15,-6 1-9-15,1-2 7 0,-3-1-6 0,0 0-3 16,1-2 5-16,0 1 0 0,6-3 7 0,1 1-7 16,4-3 6-16,2-1-7 0,6-2 0 15,4-1 11-15,1 0-7 0,5 1 5 0,0-1-4 0,6 0-1 16,3 1 2-16,6-1 3 0,3 2 5 0,4 0-4 15,6-1 2-15,2 0-9 0,2-1-3 16,2 1 8-16,3 0-8 0,1-1 6 0,-1 0-5 16,1 0-12-16,-1-3-4 0,-3-3-16 0,-3-4-16 15,-2 1-29-15,-2-2-29 0,-3-2-36 16,-2-6-50-16,0-3-44 0,-3-2-101 0,-1-1-108 16,-4-2-85-16,-1-4-90 0,-2-3 67 15,-5-4 444-15,0-2 112 0,-3-4 0 0,2-2 0 0,-3-4 0 16,0-2 101-16,0-1 239 0,2-3-2 0,-2-3-7 15,-1 2-8-15,0 4-16 0,-1 3-25 16,1 4-41-16,-1 9-39 0,0 5-37 0,0 6-28 16,0 8-27-16,-1 4-26 0,0 2-12 15,0 1-34-15,1 0-20 0,-2 6-12 0,-3 1-13 16,1 6 8-16,-3 3 4 0,-1 5 7 0,3 3 1 16,-3 2 4-16,5 1 1 0,-1 1-3 0,4-2 9 15,0 2-3-15,6-1 5 0,3 0 3 16,1-3-11-16,2-1 4 0,1-1-3 0,4-3 4 15,1-1 7-15,-3-3-1 0,5-4 1 0,0-2-7 16,0-2 3-16,1-3-3 0,0-3 1 0,0-1-4 16,4 0-9-16,-2-1 1 0,-1-7-3 0,3-4 5 15,-3-2 1-15,1-3-4 0,-2-3-2 16,-1-1-6-16,1-4 2 0,0-3 1 0,-2-3 4 16,0-3-1-16,-2-1-7 0,-2 1 3 0,-4 1-5 15,2 1 3-15,-5 8 2 0,0 4-1 0,-6 7 0 16,2 6-4-16,-4 5 5 0,0 0-8 15,0 2-2-15,0 0-7 0,-2 9-9 0,-4 4 7 16,-4 6 3-16,-7 8 10 0,1 9 3 0,-6 2 0 16,-1 5 1-16,2 5-8 0,0 0 4 0,0 4-3 15,2-1 4-15,-1 2 6 0,6 1-10 16,-3 0 6-16,5-4-8 0,0 0 6 0,2-3 4 16,2-2-3-16,1-2-2 0,4-4-12 0,1-2-4 15,2-2-24-15,0-2-32 0,0-2-47 16,2-3-87-16,0-4-138 0,4-8-394 0,-4-6-910 0</inkml:trace>
  <inkml:trace contextRef="#ctx0" brushRef="#br0" timeOffset="295789.3375">24171 17420 1880 0,'0'0'314'0,"0"0"-277"16,0 0-57-16,0 0-17 0,0 0 3 0,0 0 16 15,0 0 4-15,0 0-115 0,0 0-480 16,0 0-761-16</inkml:trace>
  <inkml:trace contextRef="#ctx0" brushRef="#br0" timeOffset="297118.7649">24764 15943 2365 0,'0'0'27'15,"0"0"-21"-15,0 0-22 0,0 0-26 16,0 0-2-16,0 0 20 0,0 0 18 0,0 0 32 15,0 0 14-15,-130 154 8 0,101-90 3 0,-1 8-4 16,0 7-3-16,1 6-11 0,-1 5-4 0,3 2-11 16,-1-1-1-16,0 0-3 0,-1-4-7 15,-1-1-2-15,5-4-5 0,-3-4-3 0,0-2 1 16,4-6-3-16,-3-2-1 0,3-8-7 16,1-4-1-16,0-7-13 0,2-6-14 0,7-4-23 0,-1-4-60 15,8-5-106-15,2-2-217 0,3-10-369 16,1-7-37-16</inkml:trace>
  <inkml:trace contextRef="#ctx0" brushRef="#br0" timeOffset="297480.4424">24391 16916 2549 0,'0'0'33'0,"0"0"-15"0,0 0-20 15,0 0-3-15,0 0 14 0,0 0 29 16,20-120 30-16,-9 106 23 0,0 1-4 0,2-1-12 15,5 0-25-15,1-3-22 0,5 2-8 0,4 0-9 16,4 0-3-16,6-2-1 0,3 2 1 0,3 1 0 16,2 0 1-16,-1 2 2 0,1 2-10 15,-3 3 5-15,-4 0-2 0,-4 3-3 16,-5 0 4-16,-3 2-4 0,-7-1 1 0,-6 3-1 0,-4 0 2 16,-4 0-4-16,-3 2-4 0,-3 3 7 0,0 5-6 15,-2 2 12-15,-4 7 3 0,1 5-4 0,-4 4 8 16,-2 6-5-16,-2 3 1 0,0 2-4 15,-1 0-3-15,-2 3-4 0,3-1-4 0,0 5 5 16,-2-3-7-16,4 2 4 0,1-4-4 0,-1-1-3 16,2-1 9-16,0 0-10 0,3-2 3 0,-1 0-7 15,3-2-11-15,-1-2-8 0,5-2-17 16,0-1-19-16,0-3-32 0,0-3-36 0,6-1-53 16,1-5-93-16,1-5-135 0,1-5-242 0,-5-4-527 15</inkml:trace>
  <inkml:trace contextRef="#ctx0" brushRef="#br0" timeOffset="298403.3948">25563 16672 2354 0,'0'0'78'0,"0"0"-19"0,0 0-19 15,0 0 7-15,0 0 32 0,0 0 19 0,0 0 6 16,0 0-30-16,0 0-36 0,0 0-26 15,0 0-14-15,0 0 3 0,0 0-1 0,0 0 5 16,-152 58 1-16,115-13 2 0,1 4-2 0,1 1-9 16,4 1 6-16,3-1-8 0,2-1 3 0,4-3 4 15,6 0-8-15,3-4 4 0,6-6-2 16,4-1 0-16,3-4 1 0,0-4 0 0,8-2-3 16,3-4 4-16,3-7 2 0,1-2 2 0,3-4 8 15,1-3 5-15,1-3-1 0,3-2 5 0,1-5-6 16,3-6-1-16,-3-5 1 0,4-3-5 15,-2-4 1-15,-2-2-7 0,-4-4 2 0,-6-3-3 0,0-2 2 16,-4-3 3-16,-4-2-10 16,0-7-1-16,-3-4-14 0,-2-3-6 0,1-1-6 0,-2 3-9 15,0 3-1-15,0 8-5 0,0 3 7 0,0 9 3 16,0 6 1-16,0 3-9 0,0 7-25 16,0 1-20-16,5 1-30 0,-1 2-17 0,4 0-4 15,1 2-3-15,3 3 11 0,-1 0 8 0,6 2 10 16,-3 1 9-16,5 0 14 0,-1 0 19 0,2-1 22 15,1 1 29-15,-1-1 23 0,2-1 24 16,0-1 33-16,-2-1 33 0,3 0 32 0,-1 0 22 16,1 2 13-16,-1-1 1 0,-1 3-6 0,0 0-11 15,-2 3-22-15,-1 3-21 0,-4 3-18 0,-1 2-11 16,-2 7-3-16,-1 3-6 0,-1 9-3 0,-3 6-9 16,-4 4-8-16,-2 4-8 0,0 3-8 15,0-1-3-15,-6 3-9 0,0-5-1 0,-4-1-4 16,1-2-3-16,-1-5 5 0,-1-1-1 0,0-2-1 15,-1-2-3-15,1-4-5 0,1-2-1 16,-1-3 0-16,3-4 6 0,1-2-3 0,1-3 3 16,2-7-4-16,3-2 0 0,0-3 8 15,1-1-1-15,0 0 15 0,0 0 6 0,0-1 7 0,0-6 1 16,0-4-8-16,0-7-7 0,-1-2-18 16,-1-6-1-16,0-1-4 0,1-5-3 0,0-4 8 15,1-1-3-15,0-4 1 0,0-2 0 16,1-4-6-16,7-2 5 0,2-6-2 0,2 0 2 0,5 1-2 15,3 1-3-15,1 2-3 0,3 4-4 16,3 6 1-16,2 4-6 0,0 7 2 0,2 7-3 16,0 6-6-16,1 7 3 0,1 5-1 0,-1 4 8 15,-1 1 4-15,-1 4 2 0,-1 6-2 0,-4 2-3 16,-5 4 0-16,-2 3-6 0,-4 2 2 16,-4 1 0-16,-5 2-5 0,-4-3 3 0,-1 2 0 15,-5 1 4-15,-6-1 5 0,-3 3 1 0,-3 0 1 16,-2-1-1-16,-3 1 3 0,-3 0-1 15,-2 3 6-15,-2 0-1 0,-1 1-7 0,0 0 5 0,2-3-1 16,1-1 1-16,5-2 11 0,1-1-2 16,4-2-2-16,5-4-2 0,5-2 2 0,3 1-1 15,1-1 6-15,3 0 1 0,0-1-7 0,3-1 4 16,5 0-5-16,3-2 7 0,5 2 3 16,1-1-5-16,4 1-3 0,4-1-6 0,3-3-2 15,2 3 0-15,2-2 2 0,1 2-5 0,0 0-7 16,-1-4-5-16,-1 0-14 0,1-2-21 0,-4-1-50 15,1 0-89-15,-4-3-158 0,-5 0-255 0,-9-2-693 16</inkml:trace>
  <inkml:trace contextRef="#ctx0" brushRef="#br0" timeOffset="299179.7537">26885 16629 1706 0,'0'0'109'0,"0"0"-12"15,0 0 7-15,0 0 2 0,0 0 20 16,0 0-4-16,0 0-20 0,0 0-23 0,0 0-22 16,0 0-11-16,0 0-7 0,-122-14-3 0,102 35 1 15,-2 3 1-15,0 3 8 0,0 3-1 16,1 2-2-16,2 1-3 0,0 1-9 0,4-1-1 16,2 0-8-16,3 1-5 0,2-3-6 0,3-1-6 15,0-2 4-15,4 0 0 0,1-3 4 0,4 0-2 16,4-3-2-16,2-1-6 0,5-4-4 0,0 0 4 15,4-4-3-15,1 0 0 0,4-4-3 0,-1-3-6 16,1-1 5-16,-2-3 0 0,3-2 8 0,-1 0 5 16,2-7-5-16,-3-2-3 0,-1-4 0 15,0-3-1-15,-3-1 3 0,-4-4 7 0,-2-2-8 16,-4-5-1-16,-3-3 3 0,1-2 1 0,-3-4 8 16,0-2 2-16,-1-4-2 0,-2 2-4 15,-1 1-3-15,0 4 3 0,0 5-1 0,0 6 6 16,-1 5-2-16,-2 4-3 0,-1 6 1 0,0 3 0 15,2 2 0-15,1 4-2 0,0 1-3 16,0 0-8-16,-1 1-4 0,0 6 2 0,-1 3-1 16,-3 6 6-16,1 2 1 0,-2 4-4 0,-2 3 2 15,3 2 3-15,0 3 1 0,-3 0 5 0,5 4-5 16,0 2-10-16,1-2 2 0,3 1 1 16,-2-1 4-16,2-1 9 0,0 0-3 0,3-2-6 15,2-3 2-15,-1-4-2 0,3 0 3 0,-2-2 3 16,0-4-5-16,-1 0-7 0,0-1-2 0,-1-4-1 15,0 0-1-15,-3-4 1 0,0 1-11 0,0-5-15 16,0-1-15-16,-1-1-27 0,-4-2-23 0,-2-1-34 16,0 0-50-16,-4 0-57 0,1-7-76 15,0-4-63-15,-1-2-6 0,2-2 55 0,0-2 113 16,4-2 121-16,-2 0 100 0,4-3 57 0,1-1 32 16,0 0 33-16,2 1 24 0,0 1 35 0,0 3 28 15,0 3 10-15,4 3 3 0,-1 1-29 16,4 3-37-16,-1 0-37 0,3 1-31 0,1 1-17 15,5 1-3-15,1-1 0 0,3 1-2 0,2-1-5 16,-2 2-7-16,3-1-6 0,0 0 0 16,0 1 4-16,0 1 0 0,2 0-4 0,-3 0-3 15,-1 0-7-15,1 1 4 0,0 2 3 0,-2 0-9 16,0 2-9-16,-4 6-14 0,1-1-7 16,-5 5 1-16,0 3 5 0,-2 4 2 0,0 1-4 15,-4 4-3-15,0 2-3 0,-1 4-2 0,1 1 4 16,-2 2-2-16,2 2-3 0,-1-1-6 0,-1 2 0 15,1-1 0-15,1-2 6 0,-4 2-4 0,2-6-9 16,-1-1-3-16,1-2-13 0,-3-2-11 0,0-1-27 16,0 1-54-16,0-4-91 0,0-5-247 0,0-4-1179 15</inkml:trace>
  <inkml:trace contextRef="#ctx0" brushRef="#br0" timeOffset="309795.7398">18320 18063 1314 0,'0'0'286'0,"0"0"-220"0,0 0-26 16,0 0 16-16,0 0 31 0,0 0 54 0,0 0 26 15,0 0-13-15,0 0-40 0,0 0-64 16,0 0-30-16,0 0-16 0,-36-47 11 0,33 60 4 16,1 5-5-16,-2 4 5 0,1 3-14 0,-3 5-1 15,3 2 1-15,-1 2-10 0,0 0 2 16,1-7-12-16,0-1 10 0,0-8 7 0,1 0 3 15,0 2 0-15,1 1-27 0,-2-2-35 0,1 1-44 16,2 2-41-16,0-3-54 0,0 2-99 16,0-2-161-16,0 1-315 0,0-11 247 0</inkml:trace>
  <inkml:trace contextRef="#ctx0" brushRef="#br0" timeOffset="310140.7907">18405 18238 1694 0,'0'0'206'0,"0"0"-152"0,0 0-41 0,0 0 6 16,0 0 13-16,0 0 43 0,9-121 37 0,-2 102 1 16,3 1-5-16,4 1-34 0,0 3-26 0,2 2-3 15,0 1-15-15,3 4 2 0,2 2-17 16,0 2-6-16,0 3 1 0,0 0-9 0,-1 9 10 16,-2 2-17-16,1 4-3 0,-5 2-5 0,0 3 0 15,-7 2-11-15,-2 2 15 0,-4 1 18 0,-1 1-12 16,-3 0 22-16,-6-2-25 0,-2 1 8 15,-3-1 11-15,0-2 7 0,-2-2 6 0,0 0-15 16,4-5 0-16,4-6-5 0,-3 2 26 0,4-5 8 16,3 0-13-16,-9 7-7 0,8-8-26 0,-1 1 3 15,1 1 27-15,0 0-5 0,1 0 11 0,-2 0-11 16,2 0-16-16,4-7 25 0,0 0-12 0,1 4 10 16,7 1-12-16,4 2-11 0,1-3-13 15,5-4-5-15,10 0 17 0,3-6-41 0,10-2-9 16,3-1-34-16,-3-4-70 0,-1 3-51 0,-8-1-232 15,-8 2-396-15,-10 3-341 0</inkml:trace>
  <inkml:trace contextRef="#ctx0" brushRef="#br0" timeOffset="310392.887">18801 17798 2318 0,'0'0'32'0,"0"0"-12"16,0 0-35-16,0 0 23 0,0 0 14 15,0 0 21-15,0 0 7 0,0 0-3 0,0 0-6 16,0 0 10-16,0 0 14 0,0 0 2 0,0 0 1 16,0 0-19-16,7 40-17 0,3-20-3 0,3 5-11 15,3 1 4-15,-1 3-5 0,2 3 3 0,2 3-10 16,-2-2-24-16,-1 5 19 0,-1-1-23 16,-1 2 16-16,-4-1 0 0,-1-8-22 0,-5-1 15 15,-2-11 9-15,0 2 11 0,-2-1-7 0,0 3-23 16,0 0-48-16,-3 0-49 0,-1-2-28 15,-1 1-87-15,0 0-148 0,4-11-298 0,-2 1-655 0</inkml:trace>
  <inkml:trace contextRef="#ctx0" brushRef="#br0" timeOffset="310763.2766">20329 17798 1798 0,'0'0'454'0,"0"0"-423"0,0 0 4 0,0 0-3 16,-128-50 7-16,103 47 20 0,-4 3 13 16,1 0 7-16,1 8-1 0,2 0-24 0,3 1-2 15,1 2-1-15,3 0-5 0,-2 5 3 0,-1 3-13 16,1 4-19-16,-2 7-15 0,-2 5-5 0,-1 3-5 15,4 6 9-15,0 1 11 0,1 4-21 0,4-2 17 16,1 2-23-16,6-14 4 0,3-2 21 0,2-9 4 16,4-2 4-16,-1-1-22 15,1 2-6-15,1-1-13 0,4-1 2 0,1 0 19 0,5-3-11 16,2 2-2-16,3-6-11 0,9 6-4 16,-1-7 17-16,7 2-11 0,0-6 7 0,1-1-18 15,4-3-31-15,2-4-17 0,3-1-44 0,9-3-47 16,12-9-90-16,7-7-149 0,6-6-128 0,-9-4-145 15,-18 6 272-15,-20 7 414 0</inkml:trace>
  <inkml:trace contextRef="#ctx0" brushRef="#br0" timeOffset="312685.1176">20696 17906 233 0,'0'0'450'0,"0"0"-76"16,0 0-86-16,0 0-78 0,0 0-29 15,0 0-34-15,0 0-42 0,0 0-13 0,0 0-30 16,0 0-4-16,0 0-9 0,0 0-18 15,0 0 15-15,-82 26-3 0,67-5 7 0,-2 4 10 16,-1 5 0-16,-1 0-18 0,2 5-5 0,-2 0 3 16,2 0-17-16,2 1 7 0,1-2-10 0,4-3-19 15,4-1 1-15,2-9-3 0,3-2 12 0,1-6 17 16,0-2-3-16,0 4-12 0,1-10-11 0,8 8-3 16,-3-7-1-16,7 5 17 0,-1 0-11 0,-1-5-15 15,8 0 10-15,2-4-6 0,8 1 12 16,1-3 6-16,2-6-8 0,-1-6-9 15,-3-4-1-15,-6-3 15 0,-6-4-10 0,-4-1 18 0,-8-1-18 16,-1-1-31-16,-3-2 16 0,0-3-6 16,-3 1 25-16,-1-4 9 0,-3 2-3 0,-1 1-16 15,2 3-3-15,-1 3 6 0,1 3-8 0,2 4 10 16,0 4-13-16,0 4-20 0,2 3-13 0,2 3-42 16,0 0-9-16,0 3 6 0,0 1 14 0,5 0 32 15,0 0 15-15,3 0 17 0,1 0 4 0,1 0 10 16,2 0 9-16,1 0-1 0,1 0 11 15,2 0 2-15,-2 0 16 0,2 0 15 0,0-1 5 16,1-3 1-16,0 0-5 0,2-1 10 16,-3 0-1-16,2 1 14 0,1-1-4 0,-1 2-20 15,-1 0-4-15,-2 2-14 0,1 1 3 0,-2 0 3 16,-2 5-1-16,-2 5-8 0,-1 1-1 16,1 5 1-16,-7 4-7 0,3 5 18 0,-4 3-19 15,-2 2-9-15,1 2-3 0,-1 2-8 0,0 0 20 16,0 0-2-16,-1-2 2 0,-1-1-8 0,0-8-22 15,-1-3 3-15,2-7 10 0,-1 0 11 0,2 0 12 16,-1 0-20-16,-3-1-4 0,3-6-19 0,-1 5 15 16,1-4 19-16,0 0 2 0,1 0 7 15,-1-1-14-15,1 0 21 0,-1 0-12 0,1-1 16 16,0-5-3-16,0 0-39 0,0-6 4 0,0-8-28 16,1-4 20-16,1-4 23 0,1-4 4 15,-2-3 1-15,3 0-27 0,-4-1-1 0,0-4-4 16,0 1 19-16,0-2 8 0,0 0-11 0,0 2 7 15,0 2-15-15,0 5 1 0,0 3 18 0,1 4-15 16,-1 6-3-16,1 6-23 0,-1 2-19 0,1 5 5 16,0 0 17-16,1 5 25 0,-1 3-5 15,2 5 5-15,-1 1-17 0,2 2 5 0,1 2 19 16,0 2-11-16,2 0 10 0,2-2-15 16,-1 1-8-16,3-3 4 0,-1-1 9 0,1-2 12 15,0 0-13-15,0-3 12 0,2-2-19 0,2-4 7 0,-3 0 19 16,3-3-3-16,-1-1 2 0,2 0-10 15,-1-5-5-15,3-2 5 0,-3-3-1 0,3-3 14 16,1-2-6-16,0 0-6 0,-2-2-10 0,0-3 0 16,2-1 23-16,-2-2-8 0,-2 1 13 15,2-3-17-15,-2 0-12 0,0 2 7 0,-2 2 5 16,-2 1 11-16,-1 5-14 0,0 2 4 0,-2 4-21 16,-5 1-2-16,2 5 17 0,-3 3-13 0,-1 0 22 15,0 8-14-15,0 4-5 0,2 3 6 16,-3 4-2-16,0 4 14 0,1 4 0 0,-1 1-8 15,0 2-7-15,0-1-4 0,0 2 7 0,0-1 1 16,0-2 14-16,0 1-18 0,0-3-18 0,0-2 4 16,2-1 0-16,0-3 23 0,0-1-2 15,2-3-1-15,0-3-27 0,-1-1-18 0,2-3 3 16,-1-2-20-16,3 0-4 0,-2-3-36 0,4-2-36 16,1-2-37-16,3 0-62 0,1 0-67 15,1-2-106-15,2-5-84 0,2-2-41 0,-3-1 7 0,1-2 266 16,1-2 261-16,-5-2 0 0,0-4 0 15,-2-3 0-15,-1-3 0 0,-3-1 180 16,2-4 248-16,-2-1-16 0,-2-3-60 0,3 2-41 0,0 0-59 16,-3 0-52-16,2 3-33 0,1 4-21 0,-4 2-25 15,5 5-24-15,-5 4-17 0,1 2-18 16,-2 5-5-16,1 3-20 0,-2 4-9 0,-1 1-12 16,0 1-8-16,-1 7 21 0,0 2-1 0,0 6 15 15,0 2-8-15,0 3-16 0,0 5-7 16,0 1 0-16,0 5 11 0,-2-1-3 0,1 3 7 15,1 0-15-15,0-2-11 0,0 2 6 0,0-2-6 16,1 0 14-16,2-3 2 0,0-8-15 0,3-1 6 16,-5-8-7-16,3 0 9 0,-1 1 16 15,-2-6-14-15,1 5-4 0,1-5-15 0,0 0 15 16,-1 1 10-16,-1-2 24 0,0 0 17 0,2 0-31 16,1 3 5-16,-3-8-26 0,0-1-4 15,-1-1 19-15,0-9-11 0,0-5-14 0,-2-3-19 16,-5-3 11-16,4-4-5 0,-3-2 25 0,3-2 5 0,-1 0-15 15,0-4 9-15,3-1-16 0,1-2 13 16,0-1 5-16,0 1-3 0,5-2 2 0,1 4-21 16,3 1-5-16,2 3-2 0,-1 4 8 0,1 2 11 15,3 5-14-15,-1 3 4 0,0 5-8 16,-2 3 5-16,2 2 9 0,1 4 2 0,-2 1 1 16,-1 1-20-16,0 1-2 0,0 5-6 0,0 3 11 15,0 3 19-15,-3 1-14 0,1 5 11 0,-1 0-20 16,-5 4 11-16,2 0 15 0,-4 2-4 15,-1 0 3-15,0 2-18 0,-5-2 6 0,0 0 1 16,-5-1 15-16,-1 0 9 0,-5-2-10 0,1-3 5 16,-2 0-21-16,-3-2 1 0,0-4 21 15,1-1-11-15,-1-1 8 0,4-4-22 0,0 0-9 0,5-2-2 16,1-2-9-16,2-1-3 0,5-1-36 16,2 0-34-16,1 0-50 0,1-3-48 0,5-3-21 15,3-1-31-15,4-2 0 0,1-2-6 16,4-3-6-16,1-2 30 0,3-2 30 0,0-2 55 15,3-1 48-15,0-2 51 0,-2 0 36 0,3-1 47 16,-3 1 61-16,2 0 47 0,-1 1 49 0,-2 2 20 16,0 3 4-16,-1 2 2 0,-3 4-8 0,1 1-2 15,-6 5-30-15,2 1-31 0,-4 3-33 0,-2 1-23 16,-2 1 6-16,0 6-4 0,-4 4 2 16,1 2-13-16,-3 4-18 0,-1 4-13 0,0 3-2 15,-1 3 8-15,-5 3-11 0,2 1 10 0,-4 1-29 16,0 0-1-16,3 0 22 0,-2 0-18 0,-2-4 18 15,4 0-23-15,-2-3-12 0,-1-3-3 16,4-3 6-16,-3-2 14 0,5-6-12 0,0-1 13 16,0-7-17-16,-1 2-1 0,2 0 22 0,-2 1-15 15,-2 1 24-15,3-5-18 0,2-1-7 16,0-1 4-16,0-1-11 0,0-7 15 0,0-1-10 16,1-3-2-16,5-6-15 0,-2-1-4 0,5-3 11 15,1-3-1-15,0-2 24 0,1-3-15 16,5-2-22-16,-2-4 6 0,6 1-4 0,1-2 29 15,-1-2 2-15,2 3 2 0,3 1-19 0,-3 3-13 16,-1 3 16-16,-1 6-11 0,-2 4 12 0,-4 4-10 16,-2 7-11-16,1 2 9 0,-2 6-6 0,-4 0 20 15,2 5-5-15,0 4 1 0,0 7-8 0,0 2-7 16,-2 4 16-16,0 3-11 0,2 3 13 0,-1 1-7 16,0 3-11-16,-3-2 3 0,3 4-2 15,0-2 12-15,-2-2 5 0,2 3 5 0,1-2-10 16,0-1-23-16,-4-9 22 0,2 2-17 0,-4-10 26 15,3 3 4-15,-3-2-45 0,3 2 7 16,-3 1-39-16,2-2 2 0,-2 1-23 0,-2-2-51 16,0 3-68-16,-1-4-162 0,0 2-391 0,0-8-867 15</inkml:trace>
  <inkml:trace contextRef="#ctx0" brushRef="#br0" timeOffset="313208.4383">22214 18231 2475 0,'0'0'65'0,"0"0"-53"16,0 0-20-16,0 0-11 0,0 0 24 15,0 0 30-15,0 0 8 0,0 0 7 0,0 0-22 16,0 0-2-16,0 0-3 0,128-79-5 0,-94 69 9 16,4 2-16-16,2-4 3 0,2 0-8 15,5 1 3-15,-3-3 8 0,4-1-3 16,-5-1 5-16,0-1-12 0,0-3-1 0,-6 0-6 15,2-3 13-15,-7 3 17 0,-1-2-11 0,-2 0 13 0,-7 3-9 16,-1 1 1-16,-3 1 21 0,-3 3-3 16,-5 3 3-16,-3 2-13 0,0 0-7 0,-6 4-4 15,0 1 1-15,-1 2-1 0,0 1-27 0,0 1 5 16,-3 0-16-16,-5 0 7 0,-1 2 18 16,0 4-10-16,-1 2 6 0,-2 1-14 0,1 2 5 15,-1 0-2-15,0 2 5 0,1 2 9 0,0 0-12 16,3 0 14-16,1-2-15 0,0 3-1 0,5-3 17 15,1 2-17-15,1 1 15 0,0-1-12 16,1 0-8-16,6 0 7 0,2 1 9 0,3 0 5 16,0 1-3-16,7-2-1 0,0 2-19 0,3-2 5 15,1 2 16-15,6-1-7 0,0 0 9 16,0 2-22-16,2 0 17 0,-1 0-19 0,-1 1 5 16,-4-1 16-16,-5-4-36 0,-8-5 30 0,2 3-7 15,-9-5 4-15,2-1 12 0,4 8-18 0,-8-6 10 16,2-1-13-16,-3 10-10 0,-2-10 12 0,0 0-2 15,-9 7 20-15,4-8-3 0,-12 5 5 16,-1 0-20-16,-2-4-6 0,-8 0 19 0,4-2-22 16,-9 0 13-16,2-4-33 0,-3-1-34 0,1 0-11 15,-8-2-41-15,-8-8-6 0,-4-1-71 16,1-5-135-16,10-3-215 0,14 5-463 0,10 6 487 0</inkml:trace>
  <inkml:trace contextRef="#ctx0" brushRef="#br0" timeOffset="313570.61">23591 17835 1949 0,'0'0'455'0,"0"0"-362"15,0 0-54-15,0 0 2 0,0 0 27 0,0 0 21 16,0 0 2-16,0 0 16 0,0 0-26 0,0 0 3 16,0 0-11-16,0 0-11 0,0 0-10 15,0 0-13-15,-125 57 12 0,99-44-29 0,4-2 13 16,3 0-7-16,0 0-28 0,7 0 18 0,1 0-20 15,2-1 1-15,5 0 17 0,0 2-10 16,3 0 3-16,1-1 0 0,0 1 3 0,7 3 2 16,1 2 5-16,3 0-8 0,2 0-16 0,5 3 5 15,2 0-2-15,3 1 14 0,4 4 5 0,3-1-21 16,-6-6 13-16,3 2-17 0,-3-5 30 0,-3 1 15 16,9 3-18-16,-7-4-7 0,3 3-35 15,-4 1 19-15,-3-6-26 0,4 5 32 0,-7-5 5 16,3 3-33-16,-3 2 39 0,0-4-22 0,-3 2 12 15,-7-1 7-15,0 1-1 0,-6-3 4 0,-1 1-20 16,-14-5 3-16,-9 2-3 0,-1-7 1 16,-13 0 12-16,3-3-13 0,-5-1-21 0,-6 0-49 15,2-3-62-15,-6-3-124 0,12 0-436 0,14 1-970 0</inkml:trace>
  <inkml:trace contextRef="#ctx0" brushRef="#br0" timeOffset="454955.6958">9577 4527 1264 0,'0'0'131'16,"0"0"1"-16,0 0-37 0,0 0-21 0,0 0 11 16,0 0 5-16,0 0 5 0,0 0 13 0,-54-128-2 15,47 113 3-15,-2-2-14 0,2 3-15 16,1 0-8-16,-2 2-15 0,2-1-2 0,-1 1-13 16,-1 2-11-16,0 0-8 0,2-1-8 0,-3 2-1 15,-2 1-4-15,-1 0 1 0,-1 1-4 16,2 2-2-16,-1 0-4 0,-1 1-2 0,-1 4-2 15,1 0-4-15,2 2-1 0,-6 5-4 0,2 5 0 0,-5 2 0 16,1 3 0-16,-2 2 8 0,0 3-1 16,1 2 5-16,-1 0 3 0,1 2-2 0,1 3 0 15,1 0 0-15,4 0-2 0,-1 1 2 0,3 0 0 16,1 2 1-16,1 0-1 0,4 0-1 16,1 0 1-16,2-1-3 0,1 0 0 0,2-5 2 15,3-1 0-15,2 0 6 0,5-3 1 0,3 0 3 16,2-1 1-16,4-2-2 0,1 0 2 15,3-2-1-15,3-3 1 0,1-4 4 0,3-2 1 16,1-2 1-16,4-3 0 0,-1-3-5 0,4 0-10 16,2-9-8-16,0 0-10 0,0-4-16 0,-2 1-16 15,0-3-24-15,-4 1-40 0,-2 0-44 16,-4 0-87-16,-1 1-162 0,-8 2-318 0,-7 4-356 0</inkml:trace>
  <inkml:trace contextRef="#ctx0" brushRef="#br0" timeOffset="455408.348">10170 4300 1633 0,'0'0'168'0,"0"0"-32"16,0 0-29-16,0 0-30 0,0 0-3 15,0 0-2-15,0 0-9 0,0 0-7 0,0 0-6 16,0 0-4-16,0 0-11 0,0 0-14 0,0 0-15 15,0 0-14-15,-131-54-3 0,113 71 3 16,-1 4 4-16,-3 2 5 0,-1 4 0 0,3 1-1 16,0 2-4-16,5 0 0 0,2-2-1 0,3-1 5 15,4 0 0-15,1-3 0 0,4-3-2 16,1-1-2-16,0-2 7 0,1 2-2 0,4 0 5 16,3 0 5-16,1-3-6 0,3 0 4 0,2-3 2 15,3-2 4-15,0-2 6 0,0-2 2 0,0-3 5 16,3-3-2-16,-2-2 4 0,1 0 6 0,-1-5 2 15,1-4 4-15,2-5-3 0,-1-3-2 16,0-3-5-16,-2-3 1 0,0-1-6 0,-2 0-2 16,-1-3 0-16,-3 0-8 0,-2-3 5 0,-1 0-2 15,-4 0-4-15,-3 0-2 0,-2 1-5 0,-2 2-4 16,-6 2-5-16,-2 1-3 0,-6 5-8 0,3 2-5 16,-5 4-4-16,-1 2-6 0,-2 6-3 15,3 2-1-15,-4 3-1 0,4 0-3 16,1 6-9-16,0 2-10 0,5 3-16 0,1-1-20 15,3 2-22-15,5 3-34 0,3-2-38 0,0 1-67 0,9-2-103 16,-1-1-204-16,-2-4-512 0</inkml:trace>
  <inkml:trace contextRef="#ctx0" brushRef="#br0" timeOffset="455822.7852">10813 4099 1406 0,'0'0'195'0,"0"0"12"0,0 0 2 16,0 0-30-16,0 0-19 0,0 0-26 0,0 0-33 16,0 0-26-16,0 0-23 0,0 0-21 0,0 0-16 15,0 0-13-15,0 0-2 0,-101-64-2 16,76 75 0-16,-1 3 4 0,-2 0 0 0,2 1 2 16,2 3-2-16,4-2-4 0,2 0-2 0,4-1 0 15,3-1 1-15,0 0-3 0,4 0 2 0,1 1-5 16,3-3 0-16,3 1 3 0,0 1 2 0,5-1 6 15,2 0 4-15,4 0 3 0,6 0 6 16,2-2 8-16,2 0 0 0,8 1-1 0,-1-3-3 16,2 0-15-16,-1 0-4 0,1 2-2 0,0-1-3 15,-2 1 6-15,2 0-1 0,0 2-1 0,-1 2-3 16,-1-1 2-16,-3 1 0 0,2 2-2 0,-4-1 3 16,-2 0-6-16,-4 0-3 0,-2-2 0 15,-7 0-5-15,0-1 1 0,-2 0-2 0,-2-2-1 16,-4 2 5-16,0 0 7 0,-1 0 8 0,-9 0 6 15,-3 0 7-15,-5 0-3 0,-5-2-1 0,-5-1-3 16,-5 0-8-16,-1-2 4 0,-4-2 2 16,2-2-3-16,1-3-3 0,2-1-5 0,3 0-11 15,5-3-26-15,2-5-78 0,6-4-215 0,4 2-526 16,8 2-565-16</inkml:trace>
  <inkml:trace contextRef="#ctx0" brushRef="#br0" timeOffset="456275.3703">11074 4043 2261 0,'0'0'64'16,"0"0"-36"-16,0 0-29 0,0 0 28 0,0 0 58 16,0 0 29-16,0 0-7 0,0 0-20 15,0 0-15-15,0 0-3 0,0 0 5 0,0 0 5 16,0 0-13-16,131 5-12 0,-101-5-9 0,-2 0-9 15,1 0-2-15,-4-2-6 0,2-2-6 0,-3 0-2 16,0 0-8-16,-2-3 6 0,-1 1 1 16,-2 1 1-16,-4 0 6 0,-2 0-7 0,-4 2 1 15,-1 0 0-15,-3 1 3 0,-2-1 1 0,0 2 1 16,-3 0 1-16,1 0-6 0,-1 1 5 16,1-1-2-16,-1 1-1 0,0 0 2 0,0 0-4 15,0 0-3-15,0 0-1 0,0 0 1 0,0 0-8 16,0 0-4-16,0 0-4 0,0 1-13 0,0 0 7 15,0 0-2-15,0 0-4 0,0 3 4 0,0 1-6 16,0 4 3-16,0 8 6 0,0 3 7 0,0 5 2 16,3 5-3-16,1 0-2 0,-1 5-5 15,2 3 5-15,0 2 2 0,3 4 0 0,-1 1-1 16,0 2 0-16,0 1 0 0,1 2 1 0,-1 2 3 16,-1-4-3-16,2 0 0 0,-2-6-1 0,-1-3-4 15,-2-4 4-15,0-4-2 0,-2-5-1 16,0-3 0-16,-1-1-7 0,0-3-9 15,0-1-16-15,-3-1-31 0,-2-5-53 0,1-1-96 0,-1-4-310 16,3-3-1213-16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6-19T16:35:06.7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3134 3606 1509 0,'0'0'174'0,"0"0"-16"16,0 0-13-16,0 0-2 0,0 0-6 0,0 0 6 16,0 0-8-16,0 0-15 0,0 0-7 0,0 0-27 15,0 0-15-15,0 0-7 0,8-82-5 0,-7 82-11 16,-1 0-7-16,0 0-6 0,0 0-10 15,0 0-1-15,0 0-1 0,0 1-8 0,0 1-4 16,0-2-7-16,0 1-8 0,0 2-12 0,-1 4-2 16,1 5 4-16,0 7 7 0,-1 8 9 15,1 4 1-15,0 3 0 0,0 1-1 0,0 1 0 0,0 0 5 16,0 0-5-16,1-2-1 0,1 2 1 16,1-3-1-16,1 0 1 0,-2-4 0 0,-1 0-1 15,4-6-2-15,-3 1 2 0,0-3 3 0,-1-1 0 16,0 0 3-16,-1-3 1 0,0-1-1 15,0-1 0-15,0-3-1 0,0-2-4 0,0-4-4 16,0-2-2-16,0-2-5 0,0-2 2 0,0 0 1 16,0 0-4-16,0 0-4 0,2 0-15 0,-1-2-22 15,2-4-45-15,-1-1-75 0,2-5-169 16,0 1-491-16,-1 3-762 0</inkml:trace>
  <inkml:trace contextRef="#ctx0" brushRef="#br0" timeOffset="1233.5768">3253 3568 0 0,'0'0'16'0,"0"0"273"0,0 0-7 0,0 0 39 15,0 0-4-15,0 0-18 0,0 0-22 0,0 0-47 16,0 0-34-16,0 0-37 0,0 0-27 0,0 0-27 16,0 0-27-16,-78-81-15 0,78 79-11 15,0 1-6-15,0 1-10 0,0 0-7 0,0 0-11 16,0 0-13-16,0 0-9 0,0 0-16 0,0 4-7 16,4 1 2-16,4 8 7 0,3 4 12 15,3 6 10-15,3 7-3 0,2 1 1 16,5 3-2-16,-1 1-1 0,2 1 3 0,0 0-2 0,-2-2 2 15,1 0 0-15,1-4-1 0,-3 1 0 0,2-4-1 16,0-1 4-16,-1-4 2 0,2-1 3 16,-1-3 4-16,-2-5-3 0,0-4 0 0,0-3 3 15,-3-4 6-15,1-2 6 0,-1 0 7 0,0-3 0 16,1-5-3-16,-1-3-2 0,2-4-6 16,-1-5-3-16,-1 2 1 0,1-4-2 0,-3-2 1 15,-2 2 0-15,-2-1-1 0,-2-1-1 0,-4 0-4 16,-3 1-3-16,0 0-7 0,-3-1 5 0,-1 4-5 15,0-1 0-15,-1 5-2 0,-4 0-12 16,1 4-4-16,-1 3-13 0,1 0-16 0,-1 3-18 0,0 1-26 16,3 3-34-16,1 0-70 0,1 2-149 15,0 0-165-15,1 0-313 0,0 0-212 0</inkml:trace>
  <inkml:trace contextRef="#ctx0" brushRef="#br0" timeOffset="1567.7312">4476 3399 2095 0,'0'0'127'0,"0"0"-18"0,0 0 0 0,0 0 14 16,0 0 9-16,0 0-14 0,0 0-9 0,0 0-20 16,0 0-24-16,0 0-20 0,0 0-16 15,0 0-14-15,0 0-13 0,0 0-8 0,-75-87-8 16,65 99 2-16,-6 8 1 0,-4 4 5 0,0 4 5 15,-3 7 0-15,0 2 3 0,-2 2-2 16,4 2 1-16,-3 2 0 0,3-2-3 0,3 0 3 0,2-3 0 16,4-1 1-16,3-4 0 0,4-2-1 15,3-2 0-15,2-3-1 0,3-1 4 0,7 0-5 16,2-2 3-16,5-1 1 0,3-2-5 0,6-2 7 16,5-5 1-16,7-1-2 0,3-3 7 0,2-3-6 15,4-3-2-15,0-1-3 0,0-2-4 16,-1 0-9-16,-2-6-8 0,-6-2-12 0,-2 0-33 15,-3-3-45-15,-6 1-93 0,-1-3-199 0,-11 4-476 16,-4 3-553-16</inkml:trace>
  <inkml:trace contextRef="#ctx0" brushRef="#br0" timeOffset="2049.3075">4232 3841 1599 0,'0'0'16'0,"0"0"-31"0,0 0 10 0,0 0 17 16,0 0 31-16,0 0 10 0,0 0-1 16,0 0-1-16,0 0-21 0,0 0-5 0,136-57-9 15,-94 41 2-15,4 0 0 0,1-2 5 0,1 0 4 16,-1-2 8-16,1-1 12 0,-3-1 2 0,-2 0 6 16,-3 0-1-16,-3 1 0 0,-7-1 7 0,-6 2 6 15,-4 4 15-15,-5 0 16 0,-2 2 14 16,-6 3 6-16,-3 0-1 0,-2 3-6 0,-2 2-18 15,0 3-8-15,0 1-18 0,0 2-19 0,0 0-14 16,0 0-20-16,0 0-14 0,0 0-15 16,0 3-17-16,0 5 1 0,-1 6 5 0,0 3 11 15,0 7 9-15,-2 4 6 0,3 4 1 0,0 0-4 16,0 1 9-16,0-1-6 0,1-1 0 0,3-2 2 16,2 0-2-16,1-4 1 0,0 3 2 0,2-4-1 15,1-3 0-15,2-1 1 0,-1-3-2 16,3-3 0-16,0-3 3 0,1-2-2 0,2-1 5 15,3-4 4-15,2-3-1 0,4-1 4 0,1-4-1 16,1-7-3-16,3-3 0 0,0-3-5 0,-1-2 0 16,0-1-1-16,-2-2 2 0,-7 0-1 0,-1-2 1 15,-3-1-5-15,-4 0-1 0,-5-3-4 16,-5-2-8-16,-2 1-7 0,-1 2-14 0,-2 2-9 16,-5 3-12-16,0 1-10 0,-2 4-8 15,0 7-19-15,0 0-26 0,1 3-41 0,2 4-83 0,1 0-140 16,3 3-232-16,1 0-313 0,1 0 382 0</inkml:trace>
  <inkml:trace contextRef="#ctx0" brushRef="#br0" timeOffset="2488.8087">5481 3511 1570 0,'0'0'408'0,"0"0"-183"0,0 0-52 16,0 0-23-16,0 0 3 0,0 0-12 0,0 0-13 15,0 0-16-15,0 0-25 0,0 0-25 16,0 0-21-16,0 0-2 0,0 0-9 0,114-125-1 15,-94 114-1-15,2-1-8 0,1 2 2 0,-2 0 0 16,0 1-5-16,-2 0-2 0,-3 2-1 0,0 3-4 16,-3-1-2-16,-1 3 5 0,-3-2-8 15,0 3 0-15,1-1 1 0,-3 1-12 0,0 1 10 16,1-1-4-16,-2 1 0 0,3 0 6 0,-4 0-6 16,1 0 3-16,-2 0 0 0,1 0 2 0,0 0-3 15,-3 0 1-15,2 0 5 0,0 0-5 0,-1 0 10 16,1 0 0-16,0 0 1 0,-2 0 1 15,1 0-1-15,0 0-1 0,-1 0 0 0,-2 0 2 16,1 0-4-16,-1 0 1 0,0 0-1 16,0 0-7-16,0 0 3 0,0 0-4 0,0 0-1 15,0 0 2-15,-1 2-8 0,-1 1-3 0,2 5-1 0,0 2 3 16,0 7-1-16,0 2 6 0,0 6 2 16,0 4-7-16,0 1 6 0,0 3-1 0,0 1 0 15,-3 2 5-15,0 1-3 0,2-1-1 0,1 0-1 16,0-1-2-16,0-2 1 0,0-1 2 15,0-1 1-15,4-4 1 0,1-1-2 0,0-1-1 16,0-2-2-16,4-1-4 0,-2 1-5 0,3-4-10 16,-2-4-19-16,2 0-23 0,2-3-34 0,-1-5-37 15,2-3-73-15,0-2-186 0,-2-2-693 16,-2 0-562-16</inkml:trace>
  <inkml:trace contextRef="#ctx0" brushRef="#br0" timeOffset="3080.6334">6393 3293 2514 0,'0'0'129'15,"0"0"-12"-15,0 0-20 0,0 0-2 16,0 0-10-16,0 0-20 0,0 0-33 0,0 0-23 16,0 0-9-16,0 0-1 0,0 0 2 0,0 0 3 15,0 0 3-15,0 0 0 0,-65 141 2 0,60-105 0 16,-2 0-2-16,-1 1 0 0,4 0-3 15,-5-3 1-15,4 1 3 0,0-2 1 0,1-1 0 16,0-2-3-16,2-3-4 0,1-3 3 0,0-3 2 16,-1-5-1-16,2-2 0 0,0-4-6 0,0-4-2 15,0-4 2-15,0 0 4 0,0-2 4 16,0 0 11-16,0 0 11 0,0 0 9 0,0 0 13 16,0-3 4-16,0-5-15 0,0-4-13 0,0-5-18 15,0-4-13-15,-1-2 5 0,-3-3 1 0,3-3 0 16,0-2-1-16,1-3-4 0,0-3-4 15,0-1 4-15,1-5 0 0,5 0 2 0,-1-1 0 16,4 3-3-16,1 2-3 0,1 3-3 0,1 4 0 16,5 4-4-16,-4 4-2 0,6 5-2 0,0 2 0 15,0 3-3-15,1 5 3 0,0 2 1 16,1 2 1-16,-1 5 1 0,0 0-3 0,-2 3-1 0,-2 7 0 16,2 0 0-16,-6 4-1 0,-1 1 0 15,-2 2 1-15,-4 1 3 0,-3 3 3 0,-2 1 1 16,-6 1 0-16,-4 1 1 0,-6 0 0 0,-2 2 5 15,-7 0 2-15,0 1 2 0,-4 0 2 16,0-1-3-16,2-1 0 0,1-1-3 0,4-1 3 16,-3-2 0-16,6-1 5 0,3 1-2 0,0-1-1 15,4-1 0-15,1 0-2 0,5-2 1 0,2-1 2 16,4 2 1-16,0-3-4 0,4 0 7 16,7 2 1-16,0-3-2 0,4-1 5 0,4 1-6 15,2-2-2-15,2-2 1 0,4 0-2 0,2-2-2 16,1 0-1-16,1-3-3 0,1-2-7 15,-1-3-2-15,-1 0-8 0,0 0-19 0,-3-6-29 16,-1-1-55-16,2 0-81 0,-5-4-162 0,-4 2-315 16,-7 4-830-16</inkml:trace>
  <inkml:trace contextRef="#ctx0" brushRef="#br0" timeOffset="3525.4227">6949 3454 1186 0,'0'0'505'0,"0"0"-146"0,0 0-93 0,0 0-44 16,0 0-41-16,0 0-24 0,0 0-39 0,0 0-35 15,0 0-33-15,0 0-30 0,0 0-23 0,0 0-5 16,0 0 1-16,0 0 4 0,-27-6 8 16,16 31 1-16,0 0 2 0,3 2-1 0,-3 2 1 15,3 1-2-15,0-1 1 0,2 0 2 0,2-2 0 16,0 0 2-16,0-1-1 0,3-3 1 16,0-1-1-16,1-2 0 0,0-4-2 0,0-2-3 15,0-2 2-15,0-5 0 0,0-1 0 0,0-4 3 16,0-1 9-16,0-1 12 0,0 0 16 0,1 0 7 15,0-2 4-15,3-4-4 0,-1-4-13 16,-2-5-20-16,3-5-15 0,1-1-6 0,-2-4-4 16,4-2 7-16,0-1 2 0,-1-2-3 0,2-6 2 15,2-1-3-15,1-6-2 0,-1 1 2 16,0 0 3-16,2 3-4 0,-3 5 3 0,0 8-2 16,-2 7-4-16,-3 7 6 0,-2 6-1 0,-2 4-1 15,0 2-3-15,0 0-8 0,0 0-12 0,0 2-9 16,0 5 6-16,5 5 5 0,-1 5 12 0,4 4 10 15,3 5-4-15,-1 1 4 0,0 2 1 0,3 0-1 16,2 1 3-16,-1-2-4 0,2 2-2 0,0-2 2 16,2 0 1-16,2 1 0 0,-1-3-2 15,2 0 0-15,0-1-6 0,-3-2 6 0,1-4-2 16,-6-1-5-16,-1-2-7 0,-3-3-40 0,-2-2-52 16,-6-1-72-16,-1 0-144 0,-2-2-600 15,-3-4-734-15</inkml:trace>
  <inkml:trace contextRef="#ctx0" brushRef="#br0" timeOffset="4000.3148">6734 3729 2443 0,'0'0'58'16,"0"0"18"-16,0 0 16 0,0 0-4 0,0 0-21 15,0 0-30-15,0 0-20 0,0 0-1 0,0 0 1 16,132-67-1-16,-87 54-2 0,2-1-4 0,4-3-1 15,-1 0-3-15,0-2-1 0,-3-2 3 0,-3-1 0 16,-4-1 8-16,-2-4-4 0,-5 1 1 16,-3-3 2-16,-3 1 1 0,-6 0 12 0,-6 3 6 15,0 4 7-15,-8 5 2 0,0 2 5 0,-6 4 5 16,0 3 2-16,-1 0 6 0,0 6-10 0,0-2-6 16,0 3-10-16,0 0-10 0,0 0-11 0,0 0-8 15,0 0-10-15,0 3-13 0,0 0-4 16,-1 4 2-16,0 5 5 0,-3 5 12 0,-2 2 4 15,-2 7 1-15,3 2 2 0,-3 2-7 0,0 1 8 16,3 1-1-16,-2-1 1 0,-1 1 1 16,4 0 2-16,-3 0-1 0,5-2 3 0,-1-2 1 15,0-3-2-15,3 0-1 0,0-4 3 0,5-1 1 16,-1-3 6-16,4-2 7 0,3-2 3 16,0-2 5-16,5 0 3 0,0-2 0 0,4-2-2 15,6-2 1-15,-1-1-9 0,5-3-6 0,6-1-4 0,-3 0-9 16,4 0-1-16,-3-5-2 0,-1 1-1 15,2-1-2-15,-3 0-1 0,-2 0 1 0,-1-1-4 16,-3 1 1-16,1-1-4 0,-5 0-4 0,-1 0-7 16,-1 1-11-16,-4 0-13 0,-3 1-25 0,-5-3-25 15,-4 2-33-15,1-1-43 0,-4-2-98 16,-1 2-337-16,0 3-1121 0</inkml:trace>
  <inkml:trace contextRef="#ctx0" brushRef="#br0" timeOffset="172088.6464">2735 4820 2257 0,'0'0'15'0,"0"0"3"0,0 0 5 16,0 0-1-16,0 0 4 0,0 0-4 0,0 0-23 16,0 0-22-16,0 0-35 0,0 0-45 0,0 0-11 15,0 0 11-15,3-52 21 0,18 48 41 16,6-2 19-16,6 0 9 0,5 1 12 0,4-1 5 15,8-1 5-15,6 2 4 0,5-4 5 0,6 2 5 16,5-1 5-16,6 1 4 0,1 0 4 0,8-2 9 16,3 0 9-16,3 0 6 0,8 3 4 0,6 0 0 15,4-1 1-15,8 3 2 0,3-2-8 0,5 3-8 16,3-2-12-16,7 3-9 0,3-2-3 0,6 0 3 16,2-1-1-16,3-1-3 0,7 0-1 15,0-1-5-15,5-1-4 0,4 0-1 0,-1 0-3 16,5 0 1-16,0 0-2 0,0 0 0 0,-5 0 1 15,1 1-2-15,-3-2-2 0,-7 4-2 16,0-1-3-16,-10 1 1 0,-4 2-1 0,-4-1 1 16,-8 1 2-16,-5 1 0 0,-5 0 2 0,-8 2 0 15,-4 0-1-15,-8 0 1 0,-7 0-2 0,-4 4-1 16,-9-1-1-16,-8 2-3 0,-5-1-1 16,-7 1-1-16,-7 1 1 0,-7-2-1 0,-5 1 1 15,-8-1-2-15,-3 0-1 0,-4-1-2 0,-7 0-1 16,-4 0-7-16,-3-2-3 0,-7 2-7 15,0-3-9-15,-6 0-8 0,0 0-16 0,-4 0-34 16,-9-1-36-16,-1-1-95 0,-14 1-246 0,6 0-471 16,3 0 51-16</inkml:trace>
  <inkml:trace contextRef="#ctx0" brushRef="#br0" timeOffset="172556.1673">2873 4581 2038 0,'0'0'56'16,"0"0"-44"-16,-155-44-17 0,113 36-5 0,11 2 2 0,11 4 9 15,8 0 14-15,5 2 7 0,7-1-18 16,1 0-73-16,12 0-14 0,7-3-7 0,10-1 9 16,11 0 64-16,13-4-4 0,10 0 3 0,13-1 7 15,11-2 8-15,11 2 12 0,13-4 3 0,8 3 2 16,6-2-1-16,8 4-3 0,7 0 5 0,10 0 4 16,2 3 5-16,6 0 1 0,4 0-3 15,4 1 4-15,4 0 0 0,1-1 4 0,0-1 8 16,1 0 3-16,1 0 4 0,-1 0 0 15,0-1 1-15,0 2 3 0,-1-3-1 0,0 3-6 0,-1 1-3 16,-1-1-9-16,-3 1-8 0,3 0-1 16,-6 1-5-16,0 1-4 0,-4 1-2 0,-6 0-5 15,-5 1-4-15,-5 0 3 0,-7 1-3 16,-5 0 1-16,-9 0-1 0,-5 0-4 0,-12 0 2 16,-5 2 1-16,-7 2-1 0,-8-2 2 0,-6 1 0 15,-9-1-4-15,-9 0-4 0,-10 0-6 0,-8-1-11 16,-10-1-12-16,-11 0-12 0,-6 0-35 0,-11 0-141 15,-1 0-348-15,-5 0-870 0</inkml:trace>
  <inkml:trace contextRef="#ctx0" brushRef="#br0" timeOffset="176521.1796">3537 5729 0 0,'0'0'0'16,"0"0"77"-16,0 0 3 0,0 0-8 0,0 0 45 15,0 0 52-15,0 0 11 0,0 0-21 0,0 0-61 16,0 0-72-16,0 0-71 0,0 0-53 0,1-7 16 16,-1 19 30-16,-3 7 46 0,-1 7 56 0,-3 8-3 15,-1 6-11-15,-2 6 0 0,-5 4-4 0,1 5-15 16,-4 0-5-16,1 1 13 0,-2 0-3 15,1-1 2-15,-3-2 2 0,2-3-20 0,1-1 5 16,-2-5-4-16,6-1 8 0,-3-4-6 0,4-4-5 16,0-4 2-16,5-5-10 0,1-2 7 15,0-6 1-15,4-4-2 0,0-4 4 0,0-4 0 16,3-2 20-16,0-3 30 0,0-1 32 0,0 0 28 16,0 0 14-16,1-2 2 0,3-4-31 0,0-5-24 15,4-5-29-15,2-6-25 0,0-4 5 16,4-1 8-16,-3-3-1 0,2-1-1 0,-4-1-9 15,-1-3-3-15,1-1-4 0,-1-2 2 0,1 0 0 16,0-1-10-16,1-3 5 0,0-2-6 0,1 0 0 16,1 1-2-16,-2 0-1 0,2 3 0 15,2 4 2-15,-2 4 1 0,1 3-6 0,-3 6-1 16,3 5-6-16,-2 4 0 0,1 5-1 0,-4 3-4 16,2 2-1-16,-1 4-4 0,1 0 0 0,0 8 4 15,1 2 6-15,0 4 6 0,3 4 3 16,-3 4 0-16,1 3-3 0,0 6 2 0,-1 2-2 15,1 6-2-15,1 0 3 0,-1 3-6 0,-1 1 6 16,-1 1 5-16,3-1-1 0,-2-1-1 16,2-2-5-16,-2-1-3 0,0-2-6 0,-1 0 5 15,0-4 3-15,-1-2 0 0,-2-1 5 0,2-1-3 16,1-2-7-16,-1-4-8 0,-2-2-9 0,2-2-26 16,-2-4-44-16,1-3-97 0,-1-4-181 0,-2-2-308 15,-1-2-86-15</inkml:trace>
  <inkml:trace contextRef="#ctx0" brushRef="#br0" timeOffset="176755.6302">3309 6395 2047 0,'0'0'18'0,"0"0"-49"0,0 0-41 0,0 0-44 15,0 0 11-15,0 0 38 0,0 0 57 16,0 0 50-16,0 0 3 0,0 0-8 0,0 0-21 16,121-45-7-16,-82 30-6 0,5-3-5 0,6-1-6 15,2-1-18-15,5 0-15 0,-1 0-52 16,2-1-86-16,0-1-142 0,-17 6-211 0,-12 5-52 0</inkml:trace>
  <inkml:trace contextRef="#ctx0" brushRef="#br0" timeOffset="177168.312">4133 5942 0 0,'0'0'0'0,"0"0"1"0,0 0 112 16,0 0 52-16,0 0 60 0,0 0 41 0,0 0-15 15,0 0-90-15,0 0-72 0,0 0-52 0,0 0-33 16,0 0 23-16,0 0 12 0,0 0 10 15,59-80 6-15,-42 67 3 0,-1-1-2 0,3 2-10 16,0-1-4-16,-1 2-2 0,1 0 1 0,-2 0 0 16,1 1-3-16,-2-1-4 0,0 3-3 15,-2 0-3-15,0 2 2 0,-4 0 3 0,0 3-4 16,-2-1 2-16,-2 3-1 0,-1-1-5 0,-2 1 5 16,-1 0-1-16,0 1-5 0,-1 0-4 15,-1 0-3-15,0 0-3 0,0 0 2 0,0 0 0 0,0 0-9 16,1 0-6-16,-1 0-8 0,2 1-10 15,0 3 9-15,4 3 6 0,0 3 9 0,2 4 5 16,1 4-3-16,0 1-3 0,0 6 0 0,0 3 2 16,-3 5 0-16,2 2-2 0,-5 4-1 0,1 3 0 15,-1 0-4-15,-1 0 1 0,2 1-1 0,0 0 3 16,-1-1-2-16,5-2-2 0,-2-3-4 16,1-4-5-16,2-3-6 0,1-2-1 0,0-2-9 15,1-2-18-15,0 0-40 0,1-4-84 0,-2-2-153 16,-3-6-264-16,-1-4-487 0</inkml:trace>
  <inkml:trace contextRef="#ctx0" brushRef="#br0" timeOffset="177413.7675">5168 5810 1466 0,'0'0'-32'0,"0"0"-27"15,0 0-2-15,0 0 3 0,0 0 2 0,0 0 14 0,0 0-31 16,0 0-28-16,0 0-24 0,0 0-17 16,0 0-15-16,0 0-36 0,0 0-60 0,0 0 139 15,-66-28 114-15,63 28 0 0</inkml:trace>
  <inkml:trace contextRef="#ctx0" brushRef="#br0" timeOffset="177686.2445">5032 5773 0 0,'0'0'0'0,"0"0"0"0,0 0 0 0,0 0 0 15,0 0 0-15,0 0 0 0,0 0 0 16,0 0 0-16,0 0 113 0,0 0-2 0,0 0-24 16,0 0-6-16,0 0 22 0,0 0 16 0,-24-41-13 15,27 34 10-15,0 0 3 0,-2 3 17 0,0-1 26 16,0 0 1-16,0 1-15 0,1 3-22 15,-2-1-18-15,0 2-18 0,1 0-23 0,-1 0-24 16,0 0-28-16,0 0-29 0,0 1-31 0,0 4 9 16,1 6 16-16,2 2 26 0,-2 6 25 0,1 3-11 15,0 3-15-15,0 4-12 0,0 2 1 0,-2 2-1 16,0 2 6-16,0 0 0 0,-2 1-1 16,0 0 2-16,-2-1-2 0,2 0-1 0,-4 0-1 15,3-1-4-15,0-3-14 0,1-2-15 0,-1-3-36 16,2-2-56-16,-1-4-66 0,1-1-108 0,-1-3-149 15,1-5-158-15,0-4 512 0</inkml:trace>
  <inkml:trace contextRef="#ctx0" brushRef="#br0" timeOffset="177901.8865">4660 5935 818 0,'0'0'119'0,"0"0"-23"16,0 0-23-16,0 0-13 0,0 0-10 0,0 0-23 16,0 0-37-16,0 0-19 0,0 0-5 0,0 0 7 15,0 0 7-15,0 0-1 0,0 0-10 0,156-110-14 16,-109 98-11-16,3-1-16 0,1 2-25 0,5 1-20 16,1 1-78-16,-15 1-135 0,-13 2 171 0</inkml:trace>
  <inkml:trace contextRef="#ctx0" brushRef="#br0" timeOffset="178669.9985">5584 5810 1325 0,'0'0'50'0,"0"0"-24"16,0 0-20-16,0 0-19 0,0 0-6 15,0 0 15-15,0 0 9 0,0 0 7 0,0 0-1 16,0 0-4-16,0 0-8 0,0 0-16 16,0 0-11-16,0 0-17 0,7-38-30 0,-7 39 0 0,0 5 26 15,0 3 31-15,0 3 40 0,0 5 22 16,0 4-12-16,-2 4-7 0,-1 3 1 0,1 3-12 15,0 3 2-15,-4 0-4 0,3-1 0 16,-1 2 2-16,-1-2-2 0,3-1-3 0,-2-2-2 16,1-4-1-16,2-3 3 0,1-5 4 0,-1-3 6 15,1-3 11-15,0-3 24 0,0-2 12 0,0-4 18 16,0-1 18-16,0-2 11 0,0 0 23 0,0 0 5 16,0 0-8-16,0 0-10 0,0 0-12 15,0 0-8-15,0-3-19 0,0-3-23 16,0-3-33-16,0-3-22 0,0-3-9 0,0-2-2 0,0-1 9 15,1-4 2-15,0-1-1 0,0-2-2 0,3-1-1 16,-2 0-2-16,0-2 0 0,-1 1 4 16,1-1-4-16,3-2 2 0,-3-1-2 0,1 0-5 15,3 0 2-15,-2 1-4 0,4 0-2 0,-2 3-3 16,2 2 0-16,-1 0-2 0,3 2-1 0,-1 3 3 16,1 1-6-16,3 3-1 0,0-1 0 15,2 5-7-15,0-1 3 0,1 3 0 0,1 1-1 16,-2 2 3-16,3 1 1 0,-1 1 3 0,-2 2 1 15,3 0 6-15,-4 2-5 0,2 1-2 0,-5 0-3 16,1 0-9-16,-2 5 2 0,-1 2-1 16,-3 1-2-16,1 1 6 0,0 2-3 0,-5 1 4 15,2 0 4-15,-4 4 1 0,0-1 3 0,0 2 0 16,-6 0 4-16,-3 3-3 0,-2 0 8 0,-1 2 2 16,-6 1 1-16,0 1 5 0,-3 1-3 0,0 0 2 15,0 0-2-15,-1 0 3 0,1-1 0 16,2-3-1-16,-1-1 2 0,8-3-4 0,-2-1 2 15,5-4 0-15,3-1 1 0,-1-1 3 0,4 0-2 16,3-1 1-16,0 2 3 0,0-1 2 16,5 3 5-16,3 1 5 0,5 1 0 0,3 0 1 15,4 3-1-15,4-2 0 0,2-1-6 0,4-1-1 16,1-2-3-16,2 0-3 0,4-2 1 0,-1 0-4 16,3-1-4-16,0-3-2 0,0 0-5 15,1-2-10-15,0-1-17 0,-2-2-64 0,-2-1-129 0,1 0-176 16,-12 0-292-16,-7-2-125 0</inkml:trace>
  <inkml:trace contextRef="#ctx0" brushRef="#br0" timeOffset="179159.444">6396 5814 0 0,'0'0'552'0,"0"0"-463"15,0 0-9-15,0 0-6 0,0 0 7 16,0 0 35-16,0 0 19 0,0 0-10 0,0 0-20 15,0 0-50-15,0 0-51 0,0 0-55 0,0 0-21 16,0 0 14-16,2-87 25 0,-5 101 37 0,-5 5 22 16,-1 2-3-16,-1 3-8 0,-2 3 0 15,0 2-10-15,-4 1-1 0,4 0 2 0,-5-1-3 16,2 3 0-16,-4-4 3 0,4 0 3 0,-1-1 4 16,5-4 1-16,0-2 1 0,2-5 3 15,2-2 0-15,4-4-2 0,2-4 3 0,1-3 9 16,0-2 22-16,0-1 26 0,0 0 33 0,0 0 24 15,0 0 18-15,1-2-7 0,1-6-34 0,5-3-40 16,0-7-40-16,1-3-17 0,1-2-2 16,3-3 3-16,0 0 4 0,1-1-1 0,-1-2-3 15,-1-3-2-15,2-2-6 0,-1-1 2 0,1-4 0 16,-1-1-2-16,0 1 3 0,4 4-1 0,-5 3 2 16,-1 6-1-16,0 6-1 0,-5 5-2 15,2 5-5-15,-4 5-1 0,1 3-10 0,-1 2-6 16,-1 0-2-16,5 2-1 0,-3 5 6 0,4 3 8 15,2 6 6-15,0 1 5 0,0 5 2 0,0 2-5 16,1 1 1-16,-1 4-2 0,0 0-3 0,2 1 0 16,1 1 1-16,1 0-6 0,-1 1 2 15,5 2-1-15,-2 0-3 0,2-1-4 0,0 1-6 16,2-1-11-16,0-1-12 0,-2 0-34 0,-2-2-63 16,1-3-98-16,-5 0-93 0,-2-3-104 0,-2-2-113 15,-7-1-28-15,0-7 574 0,-1-4 0 0</inkml:trace>
  <inkml:trace contextRef="#ctx0" brushRef="#br0" timeOffset="179673.3478">6528 6332 0 0,'0'0'0'0,"0"0"0"0,0 0 0 15,0 0 22-15,-141-79 166 0,111 60 29 0,0-3 2 16,4 0-38-16,0 0-21 0,1 0-41 0,4 1-18 16,5 3-8-16,1 2-17 0,4 2-2 15,5 4 0-15,-1 1-1 0,6 3 0 0,1 0-11 16,0 2-42-16,1 0-33 0,9-3-26 0,1 0-9 15,8-1 18-15,4 0 17 0,5-1 12 0,6 0 6 16,5 0 0-16,5-2-1 0,2-2-3 0,4 0-6 16,4-1-3-16,4 0-4 0,1-2-4 15,-1 1-7-15,0 0-10 0,-2-3-8 0,-3 1-17 16,-2-2-7-16,-4 0-4 0,-5 2 1 0,-7 2 13 16,-5-2 20-16,-4 1 19 0,-11 4 14 0,0 1 11 15,-9 2 8-15,-1 1 3 0,-5 2-9 16,0 0 1-16,0 0-11 0,-6-1-7 0,3 3 3 15,-3-2-5-15,2 3 2 0,-2-1 12 0,3 1 1 16,0-1 0-16,-2 2-2 0,3-1-5 0,0-1 11 16,-3 2 6-16,2-2 0 0,1 2 2 0,0-1-1 15,-2 1 1-15,2 1 14 0,1-1 11 16,0 2 9-16,-1-1 12 0,-1 0-3 0,1 1-5 16,1 0-11-16,-1 0-18 0,-1 0-13 15,-3 1-6-15,1 3-2 0,-1 3 9 0,-2 3 11 0,-4 4 12 16,0 1 13-16,-3 6 6 0,1 1-7 15,0 3-10-15,-1 3-13 0,3 3-5 0,-2 2-5 16,2 1-1-16,2 1-6 0,0 0-6 0,6 0 2 16,0-4-4-16,4-3 2 0,0 0 1 0,7-2 1 15,6 0 3-15,3-1 5 0,6-2 2 16,6-2-3-16,3-4 0 0,7-2-6 0,4-4-2 16,6-5 1-16,6-2-7 0,4-4-5 0,4-2-17 15,2-8-42-15,3-3-76 0,-2-4-108 0,0-1-127 16,-3-3-173-16,-17 6-165 0,-15 4 614 0</inkml:trace>
  <inkml:trace contextRef="#ctx0" brushRef="#br0" timeOffset="180027.4147">7725 5697 0 0,'0'0'0'15,"0"0"0"-15,0 0 0 0,0 0 0 16,0 0 0-16,0 0 112 0,0 0 52 0,0 0-3 15,0 0-1-15,0 0 0 0,0 0 0 0,0 0-4 16,0 0-13-16,0 0-17 0,-111-12-15 0,114 11-10 16,6-1-5-16,2 0-9 0,1-1-5 0,7-2-13 15,2 0-21-15,3 0-11 0,1 0-9 0,-2 1-4 16,3-1 1-16,-4 2 0 0,-3-1 2 16,-1 2 1-16,-4 1 0 0,-1 1-4 0,-3 0-3 15,-2 0-6-15,-1 0-5 0,-3 0-3 0,2 0-3 16,-3 3 2-16,-1 3 2 0,2 1 2 15,-1 2 3-15,-2 3 1 0,1 5-2 0,2 1-1 16,-3 4 0-16,-1 3-5 0,0 4 2 0,0 3-1 16,-1 3-2-16,-4 2-2 0,3 0-2 0,-1-1-1 15,-1 1-2-15,2-1 4 0,2-2-6 16,-1 1 0-16,1-2-7 0,0-1-17 0,0-4-10 16,2 0-33-16,5-4-52 0,1-1-76 0,0-1-111 15,5-4-157-15,-4-5-213 0,-3-5 261 0</inkml:trace>
  <inkml:trace contextRef="#ctx0" brushRef="#br0" timeOffset="180277.0724">7393 5793 2311 0,'0'0'66'16,"0"0"-172"-16,0 0-42 0,0 0-4 16,0 0 33-16,0 0 67 0,0 0-13 0,150-57-152 15,-120 46-423-15,-9 2-238 0</inkml:trace>
  <inkml:trace contextRef="#ctx0" brushRef="#br0" timeOffset="180600.043">8366 5749 2043 0,'0'0'235'0,"0"0"-213"0,0 0-55 0,0 0-36 15,0 0-6-15,0 0 26 0,0 0 28 0,0 0 30 16,0 0 8-16,0 0-1 0,0 0-7 0,-7 127-3 15,6-94-5-15,1 3-4 0,0 1 0 0,0-1-4 16,1-1-7-16,5 0-19 0,-2-3-67 16,2-2-121-16,-2-3-192 0,2-11-274 0,-4-4 57 0</inkml:trace>
  <inkml:trace contextRef="#ctx0" brushRef="#br0" timeOffset="180771.1096">8338 5328 2098 0,'0'0'-147'0,"0"0"-214"16,0 0-196-16,0 0-418 0</inkml:trace>
  <inkml:trace contextRef="#ctx0" brushRef="#br0" timeOffset="181058.116">8968 5498 2493 0,'0'0'2'16,"0"0"-43"-16,0 0-6 0,0 0 2 15,0 0 19-15,0 0 15 0,0 0 9 0,0 0 5 0,-136 129-1 16,110-96 5-16,2 2-4 0,-3 4 2 16,5 2-2-16,-1-1-4 0,3 0 1 0,4-3-5 15,5-4-5-15,5-2-3 0,6-4-3 16,0-5 0-16,7-2-3 0,9-1 3 0,3-2 5 16,5-2 2-16,6-2 6 0,3-4-1 0,7-3-4 0,3-4-9 15,7-2-22-15,4-2-37 0,1-5-56 16,3-4-67-16,2 0-85 0,1-1-141 0,0-4-94 15,-16 5-5-15,-15 2 524 0</inkml:trace>
  <inkml:trace contextRef="#ctx0" brushRef="#br0" timeOffset="181350.1701">9762 5472 599 0,'0'0'224'15,"0"0"-73"-15,0 0-94 0,0 0-45 0,0 0 21 16,0 0 10-16,0 0-1 0,-126-106-6 0,108 105-24 15,0 1-17-15,2 0-8 0,-1 5-4 16,-3 2 1-16,3 0 3 0,0 4 2 0,0-1 3 0,1 1 0 16,1 0-1-16,2 1 6 0,-3 2 11 15,4 3 15-15,0 2 22 0,-4 3 32 16,4 2 11-16,-2 5 33 0,-1 4 11 0,2 1-8 16,-2 2-1-16,1 4-30 0,4-1-10 0,1 0-14 0,6-1-7 15,2-1-9-15,1-2-12 0,3 0-16 16,6-2-8-16,3-1-7 0,6-5-8 0,3 0 0 15,0-5-5-15,8 0-4 0,3-2 0 0,5-3-12 16,-1-3-10-16,7-5-21 0,3-3-53 0,-1-5-105 16,3-1-145-16,-12 0-281 0,-11-1-257 15</inkml:trace>
  <inkml:trace contextRef="#ctx0" brushRef="#br0" timeOffset="182142.386">8567 5628 359 0,'0'0'375'0,"0"0"-175"15,0 0-43-15,0 0-3 0,0 0 11 16,0 0-1-16,0 0-31 0,0 0-40 0,0 0-37 16,0 0-21-16,0 0-13 0,0 0-8 0,0 0-9 15,0 0-3-15,6-48-4 0,1 49 2 16,-3 4 8-16,3 4 8 0,0 3 14 0,-2 4 14 15,5 7 1-15,-3 2 0 0,-3 4-8 0,3 5-11 16,-5 2-3-16,5 2-5 0,-5 0-3 16,-1 0 0-16,0-1 3 0,0-1-6 0,0-3 2 15,2-6 0-15,-2-1-5 0,1-5 16 0,0-3 7 16,4-4 7-16,-3-3 12 0,-1-2 2 0,4-3 6 16,-3-3 8-16,-1-1 15 0,4-2 5 15,-3 0 1-15,5-3-3 0,3-3-20 0,0-5-13 16,8-3-15-16,0-4-13 0,3-4-7 0,0-1-4 15,2-3-3-15,-1-2-1 0,-1-3 3 0,-1 0-4 16,-1-2-1-16,0-2-1 0,-3-1-8 0,-1 1 5 16,0-1-2-16,-4 0-1 0,-1 4 2 0,0 1-8 15,-2 4-2-15,-3 3-5 0,-2 5-4 16,1 3-18-16,-3 5-32 0,0 3-58 0,0 4-102 16,1 1-209-16,-1 2-390 0,-1 1-667 0</inkml:trace>
  <inkml:trace contextRef="#ctx0" brushRef="#br0" timeOffset="182547.7672">9188 5931 2493 0,'0'0'59'0,"0"0"-54"15,0 0-25-15,0 0 7 0,0 0 27 16,0 0 13-16,144-40 3 0,-108 30-6 0,8-1-6 16,0 0-8-16,6-1-9 0,0 1-6 0,2 0-10 15,2 1-14-15,-1 0-23 0,0 2-41 16,-4 0-102-16,-14 4-286 0,-13 1-932 0</inkml:trace>
  <inkml:trace contextRef="#ctx0" brushRef="#br0" timeOffset="183843.9307">2620 8102 2115 0,'0'0'89'15,"0"0"-37"-15,0 0-38 0,0 0-13 0,0 0-4 16,0 0-2-16,0 0-3 0,0 0-10 0,0 0 1 16,0 0 10-16,0 0 10 0,0 0 14 15,0 0-3-15,32 23-6 0,-19-14-2 0,0 2-2 16,6-2 3-16,-1-2 3 0,2 0 4 0,2-3 7 15,-1-2 5-15,3-2 2 0,2 0 2 16,-1-4-3-16,0-3-1 0,0-3 0 0,1-1 4 16,-3-2 5-16,-2 0 7 0,-2-1 3 0,-2 0 3 15,-5 0 4-15,-3-3 1 0,-2 2-3 0,-3-3-2 16,-3 0-5-16,-1 0-4 0,0 0-10 0,-7 1-10 16,-2 0-5-16,-1 2-11 0,-1 1-3 15,-2 3-4-15,0 1-5 0,-4 4-4 0,1 3-2 16,1 3-3-16,-2 0-4 0,0 8 1 0,-2 5 0 15,-1 7 0-15,-2 7 2 0,-2 5 5 0,1 6 2 16,-1 4 6-16,0 3 2 0,3 0-2 16,2 0 1-16,3 1-6 0,4-2-8 0,1-1-5 0,4-1-6 15,4-3-7-15,3-5 0 0,0-3-2 16,8-3 3-16,7-3 4 0,3-3 9 0,6-2 6 16,6-2 2-16,4-4-3 0,5-6 2 0,7-3-4 15,3-5-6-15,4-1 4 0,1-8-4 16,3-4 6-16,-2-3 3 0,4-5 2 0,0-3 2 15,-4-2-5-15,2-3 8 0,-4-1 5 0,-2-5 4 16,-5-1 5-16,-2-2 0 0,-6 0 3 0,-4 0 5 16,-8 0 7-16,-4 0 5 0,-7-1 11 15,-5 6 4-15,-7 1 11 0,-3 6 10 0,0 4 6 16,-5 5-4-16,-3 4-10 0,-2 2-17 0,1 3-19 16,-1 2-14-16,-2 4-13 0,-2 2-12 15,-2 0-8-15,-3 7-2 0,-3 6 0 0,2 3 7 16,-4 7 7-16,-1 2 6 0,0 2 4 0,1 4 0 15,2 1 1-15,-1 1-4 0,2 1 3 0,2-1-3 16,-1 0-1-16,6-2 0 0,0-1-4 0,4-2 0 16,4-3-9-16,-1-2-7 0,7-3-16 15,0-4 0-15,0-3 9 0,3-4 10 0,4-4 23 0,1-1 16 16,0-2 16-16,3-2 12 0,-1 0 6 16,1-7 2-16,2-1-1 0,-1-3 2 0,4-3 0 15,-3-2-2-15,3 0-2 0,-3 1-3 0,-2 0 0 16,2 3-8-16,-5 4-6 0,0 3-13 15,-4 3-13-15,1 2-3 0,-2 0 0 0,1 7 6 16,2 5 6-16,3 5-2 0,1 8-2 0,1 7-5 16,2 6-3-16,2 4-1 0,-2 1-3 15,1 3-6-15,-1-1-17 0,-1-1-4 0,-3 2-6 16,-3-2-14-16,-1 1 8 0,-5 0-1 0,0-1 4 16,-6 0 18-16,-6 0 11 0,-7 2 7 0,-6 0 15 15,-6 1 8-15,-6-1 8 0,-3-1 14 16,-7-2 2-16,-1-2 4 0,-4-2 2 0,-2 0-2 15,2-6-3-15,7-5-7 0,5-4-5 0,9-9-12 16,7-5-5-16,9-6-20 0,8-4-48 0,7-6-125 16,0-12-166-16,7 2-350 0,-2 3-762 0</inkml:trace>
  <inkml:trace contextRef="#ctx0" brushRef="#br0" timeOffset="184022.9041">4015 8445 3107 0,'0'0'64'0,"0"0"-66"0,0 0-37 0,0 0-19 0,0 0 6 15,0 0 15-15,0 0 20 0,0 0 6 16,0 0-5-16,0 0-14 0,0 0-39 0,0 0-78 16,0 0-230-16,36 75-593 0,-31-71-376 0</inkml:trace>
  <inkml:trace contextRef="#ctx0" brushRef="#br0" timeOffset="184358.5808">5204 7463 2288 0,'0'0'45'0,"0"0"-31"0,0 0-16 16,0 0-3-16,0 0 2 0,0 0 7 16,0 0-1-16,0 0-4 0,-123-27 1 0,107 37-3 15,0 2-4-15,1 6 4 0,-3 2 4 0,1 8 4 0,-1 4 13 16,-3 8 7-16,0 4 9 0,1 7 7 16,-3 4 2-16,2 3-8 0,4 5-13 0,0 1-8 15,3-3-12-15,4-2 5 0,5-4-2 0,5-4 4 16,1-2-1-16,11-5-1 0,5-2-3 15,4-8 0-15,6-2 0 0,7-6-8 0,6-6 7 16,6-7-12-16,4-4 1 0,7-5-2 0,5-4-11 16,6-8-9-16,2-7-26 0,3-5-54 0,1-8-134 15,-15 7-285-15,-20 5-797 0</inkml:trace>
  <inkml:trace contextRef="#ctx0" brushRef="#br0" timeOffset="184724.9299">6107 7557 1451 0,'0'0'659'0,"0"0"-589"0,0 0-29 16,0 0-10-16,0 0 6 0,0 0 15 0,0 0 0 15,0 0-9-15,0 0-14 0,-132-106-16 16,112 107-7-16,-2 8-8 0,-2 5-4 0,-3 6 1 16,-1 6-5-16,-2 6 2 0,-4 7 5 0,1 5-2 15,-2 4 5-15,0 3 0 0,4 2-2 0,1 2 1 16,4 1-1-16,3-2 0 0,8-3-6 0,1-4-4 15,8-6-8-15,3-6-7 0,3-3 6 16,4-5 2-16,6-2 11 0,2-4 12 0,3-4 5 16,4-3 5-16,1-6 3 0,4-3 2 0,0-5 3 15,4 0 0-15,2-11-1 0,1-3-5 16,0-4-1-16,2-5-2 0,3-5-5 0,-3-3 1 16,-1-3-11-16,0-3-2 0,-2-3-6 0,-2-3-6 15,-5-2 3-15,-6 0 0 0,-3-1 6 0,-5 0 0 16,-2 2 7-16,-5 0 2 0,-1 2-1 15,-1 3 3-15,0 3-11 0,0 7-14 0,0 5-18 16,-3 7-21-16,1 7-28 0,-1 4-21 0,0 2-47 16,2 1-72-16,1 2-115 0,0 0-174 0,0 1-118 15,0 0 391-15</inkml:trace>
  <inkml:trace contextRef="#ctx0" brushRef="#br0" timeOffset="185041.5889">6209 7499 0 0,'0'0'38'0,"0"0"367"0,0 0-71 0,0 0-35 16,0 0-35-16,118-35-35 0,-99 30-31 0,-3 2-38 15,-3-2-27-15,-2 2-21 0,-2 1-12 16,-5 1-18-16,1 1-17 0,-3 0-13 0,-1 1-14 16,-1 2 4-16,1 4 1 0,0 0 0 0,2 5 6 15,-1 4-6-15,0 7-6 0,-2 4-5 0,0 8-5 16,0 5-8-16,-6 2-3 0,2 3-2 0,-4-2-3 16,-2 3-2-16,0-2-4 0,-1 3-1 15,-2-1-2-15,-4-1 4 0,4-2 0 0,-2-4 2 16,3-2-1-16,2-6 0 0,3-4 2 15,2-4 0-15,1-7-3 0,3-2-1 0,1-5 2 16,0-2 0-16,3-3 7 0,1 1 1 0,4 1 4 16,0-2 3-16,4 0-2 0,1 0 2 0,6-2-2 15,2-1-2-15,5-1-5 0,0 0 0 0,3-2-6 16,3-4-6-16,3 0 1 0,-2-3-7 16,2 1-6-16,1-4-11 0,-3-2-26 0,1-3-34 15,-1-2-61-15,-2-2-88 0,-1 0-177 0,-8 3-259 16,-10 7-563-16</inkml:trace>
  <inkml:trace contextRef="#ctx0" brushRef="#br0" timeOffset="185407.9312">7149 7575 267 0,'0'0'263'0,"0"0"-31"0,0 0 10 16,0 0 12-16,0 0 29 0,0 0-16 0,0 0-56 15,0 0-62-15,0 0-61 0,0 0-45 0,0 0-17 16,0 0-7-16,0 0 2 0,0 0 7 0,-51-59-2 15,33 74 2-15,-2 5 0 0,-1 5 1 16,-1 6 1-16,-1 3 4 0,-2 4-5 0,3 3-7 16,1 0-4-16,2 1-13 0,5-2-2 0,3-2-3 15,4-2-5-15,6-5-3 0,1-2-1 16,10-3 3-16,2-3 0 0,8-2 9 0,2-5 1 16,6-2 2-16,2-3 4 0,4-4 1 0,3-5 3 15,3-2 3-15,0-7-1 0,2-7-1 0,2-3-8 16,0-2-3-16,-1-6-1 0,-4 0-3 0,-4-2 6 15,-3-2 3-15,-4-1 7 0,-6-2 7 0,-5-4-2 16,-5 1-4-16,-6-3-6 0,-4-3-11 0,-2-2-10 16,-5 0-5-16,-6 0-7 0,-1 3 3 15,-2 3 0-15,-4 6 0 0,-2 4 0 0,0 7-9 16,-1 4-9-16,-1 3-9 0,1 5-14 0,-3 4-18 16,3 4-25-16,0 0-33 0,5 7-56 15,-1 2-85-15,5 2-116 0,4-4-221 0,3-2-123 0</inkml:trace>
  <inkml:trace contextRef="#ctx0" brushRef="#br0" timeOffset="185757.9446">8029 7309 1283 0,'0'0'345'0,"0"0"-72"0,0 0-85 0,0 0-18 15,0 0-10-15,0 0-14 0,0 0-45 16,0 0-47-16,0 0-38 0,0 0-31 0,0 0-25 15,0 0-3-15,0 0 9 0,23 8 12 0,-30 10 20 16,1 4 9-16,-2 7-1 0,-2 2 4 16,-1 3 0-16,-3 4-1 0,1 2-1 0,1 1 1 15,-2 3 1-15,-1 0-2 0,5-1 1 0,-2-4 0 16,3 0-2-16,5-5 2 0,-2-2-1 16,6 0 1-16,0-3 4 0,0-2 2 0,1-4 0 0,8-2 6 15,1-4 8-15,7-3 6 0,2-3 3 16,5-2-3-16,4-4-11 0,5-4-5 0,6-1-6 15,3-7-7-15,2-6-4 0,7-2-10 16,1-4-6-16,2-4-4 0,-1-2-5 0,-1-3-6 16,-3-2-11-16,-5-2-20 0,-5 1-20 0,-6-3-18 15,-5-3-26-15,-7-1-23 0,-5-4-47 0,-5-1-58 16,-7-2-8-16,-3 2-71 0,-1 2-139 16,-1 9-118-16,-1 12 351 0</inkml:trace>
  <inkml:trace contextRef="#ctx0" brushRef="#br0" timeOffset="186376.7632">8858 7118 1746 0,'0'0'166'0,"0"0"-84"15,0 0-52-15,0 0 17 0,0 0 31 0,0 0 21 16,0 0-1-16,0 0-12 0,25 141-19 0,-22-110-20 15,-3 5-14-15,0 3-10 0,0 4-11 0,-2 1-5 16,-4 0-5-16,2 1-2 0,-4-1 2 0,4-1 0 16,-3-4 2-16,-1-2-5 0,4-5 1 15,-2-2-4-15,3-4-1 0,-3-1 4 0,4-6-1 16,0-2 5-16,-1-1-2 0,-1-8 1 0,3-3 2 16,1-2 4-16,0-3 12 0,0 0 8 0,-1 0 13 15,1-2-1-15,0-6-12 0,0-2-9 16,0-6-14-16,0-4-4 0,0-1 0 0,0-3 2 15,0-2 2-15,0-3 2 0,4-2 6 0,2-2-3 16,1-5-1-16,1-1-4 0,4-4-7 16,2-1-1-16,6-1-3 0,1-1 2 0,3-2-1 15,2 2 0-15,2 1-2 0,0 3-5 0,2 4-1 16,-1 6-3-16,1 4-4 0,0 3 0 16,-1 5-1-16,1 5-2 0,0 3 0 0,-3 3 1 0,-4 3 0 15,-2 3 4-15,-4 2 5 0,-4 1 0 0,-3 0 3 16,-3 5 1-16,-3 2 3 0,-3 2 5 15,-1 4 6-15,0 1 3 0,-3 4 4 16,-5 1 0-16,-3 2-3 0,-7 1 0 0,-2 1 1 0,-2 1-1 16,-6 0 5-16,-3 0-4 0,-1 1 1 15,0 2 0-15,-3 1-1 0,0 3 8 0,0 2 2 16,-2-1-1-16,-1 3 5 0,4-1-5 0,0-1 3 16,5 1 6-16,4-3 6 0,9-4 1 0,7 0 6 15,9-3 4-15,3 1-5 0,18 1 14 16,9 0 6-16,11 1 8 0,10-4 10 0,10-1-7 15,10-4-6-15,10 0-16 0,7-4-11 0,5-1-14 16,2-3-12-16,5 1-9 0,-3-2-12 0,-1-1 2 16,-5 0-7-16,-2 1-4 0,-7 0-3 15,-9 2-16-15,-6 1-4 0,-11 1-20 0,-6 2-27 16,-10 0-66-16,-9 1-140 0,-11-4-550 16,-9-3-817-16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91275-C614-4796-842B-33A60AC7EF30}" type="datetimeFigureOut">
              <a:rPr lang="en-IN" smtClean="0"/>
              <a:t>19-06-2022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5B669-1B17-4FB1-93D5-BAECD7E492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8126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91275-C614-4796-842B-33A60AC7EF30}" type="datetimeFigureOut">
              <a:rPr lang="en-IN" smtClean="0"/>
              <a:t>19-06-2022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5B669-1B17-4FB1-93D5-BAECD7E492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1494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91275-C614-4796-842B-33A60AC7EF30}" type="datetimeFigureOut">
              <a:rPr lang="en-IN" smtClean="0"/>
              <a:t>19-06-2022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5B669-1B17-4FB1-93D5-BAECD7E492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8292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91275-C614-4796-842B-33A60AC7EF30}" type="datetimeFigureOut">
              <a:rPr lang="en-IN" smtClean="0"/>
              <a:t>19-06-2022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5B669-1B17-4FB1-93D5-BAECD7E492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1613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91275-C614-4796-842B-33A60AC7EF30}" type="datetimeFigureOut">
              <a:rPr lang="en-IN" smtClean="0"/>
              <a:t>19-06-2022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5B669-1B17-4FB1-93D5-BAECD7E492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2655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91275-C614-4796-842B-33A60AC7EF30}" type="datetimeFigureOut">
              <a:rPr lang="en-IN" smtClean="0"/>
              <a:t>19-06-2022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5B669-1B17-4FB1-93D5-BAECD7E492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0656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91275-C614-4796-842B-33A60AC7EF30}" type="datetimeFigureOut">
              <a:rPr lang="en-IN" smtClean="0"/>
              <a:t>19-06-2022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5B669-1B17-4FB1-93D5-BAECD7E492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1092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91275-C614-4796-842B-33A60AC7EF30}" type="datetimeFigureOut">
              <a:rPr lang="en-IN" smtClean="0"/>
              <a:t>19-06-2022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5B669-1B17-4FB1-93D5-BAECD7E492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5709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91275-C614-4796-842B-33A60AC7EF30}" type="datetimeFigureOut">
              <a:rPr lang="en-IN" smtClean="0"/>
              <a:t>19-06-2022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5B669-1B17-4FB1-93D5-BAECD7E492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5617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91275-C614-4796-842B-33A60AC7EF30}" type="datetimeFigureOut">
              <a:rPr lang="en-IN" smtClean="0"/>
              <a:t>19-06-2022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5B669-1B17-4FB1-93D5-BAECD7E492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1148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91275-C614-4796-842B-33A60AC7EF30}" type="datetimeFigureOut">
              <a:rPr lang="en-IN" smtClean="0"/>
              <a:t>19-06-2022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5B669-1B17-4FB1-93D5-BAECD7E492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92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91275-C614-4796-842B-33A60AC7EF30}" type="datetimeFigureOut">
              <a:rPr lang="en-IN" smtClean="0"/>
              <a:t>19-06-2022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5B669-1B17-4FB1-93D5-BAECD7E492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7236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customXml" Target="../ink/ink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customXml" Target="../ink/ink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SweetWater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Case </a:t>
            </a:r>
            <a:r>
              <a:rPr lang="en-US" dirty="0" err="1" smtClean="0"/>
              <a:t>Dsicussion</a:t>
            </a:r>
            <a:endParaRPr lang="en-US" dirty="0" smtClean="0"/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Dr.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Archit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V.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Tapar</a:t>
            </a:r>
            <a:endParaRPr lang="en-IN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07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341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556920" y="578520"/>
              <a:ext cx="8833320" cy="47743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5400" y="570600"/>
                <a:ext cx="8853480" cy="478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199800" y="2026440"/>
              <a:ext cx="5439240" cy="160092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0440" y="2013840"/>
                <a:ext cx="5461560" cy="1621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8264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65880" y="447120"/>
              <a:ext cx="9732240" cy="61866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200" y="435240"/>
                <a:ext cx="9757080" cy="6209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8410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36800" y="601200"/>
              <a:ext cx="11816640" cy="57823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9240" y="587160"/>
                <a:ext cx="11840760" cy="579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4780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51920" y="765720"/>
              <a:ext cx="11986200" cy="57780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3280" y="752040"/>
                <a:ext cx="12009960" cy="5803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1042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572400" y="513000"/>
              <a:ext cx="11535480" cy="61466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3760" y="504360"/>
                <a:ext cx="11546640" cy="6166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0476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83840" y="365400"/>
              <a:ext cx="11626560" cy="54709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0160" y="352440"/>
                <a:ext cx="11642760" cy="549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0851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53240" y="713880"/>
              <a:ext cx="11419920" cy="56444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0720" y="705600"/>
                <a:ext cx="11435760" cy="566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1019880" y="1344960"/>
              <a:ext cx="9719640" cy="532908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08000" y="1334880"/>
                <a:ext cx="9734400" cy="5354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979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938160" y="1146960"/>
              <a:ext cx="2788200" cy="22824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28080" y="1132920"/>
                <a:ext cx="2803680" cy="2308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0826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</Words>
  <Application>Microsoft Office PowerPoint</Application>
  <PresentationFormat>Widescreen</PresentationFormat>
  <Paragraphs>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SweetWater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SweetWater</dc:title>
  <dc:creator>hp</dc:creator>
  <cp:lastModifiedBy>hp</cp:lastModifiedBy>
  <cp:revision>1</cp:revision>
  <dcterms:created xsi:type="dcterms:W3CDTF">2022-06-19T16:47:45Z</dcterms:created>
  <dcterms:modified xsi:type="dcterms:W3CDTF">2022-06-19T16:47:56Z</dcterms:modified>
</cp:coreProperties>
</file>