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0"/>
  </p:notesMasterIdLst>
  <p:handoutMasterIdLst>
    <p:handoutMasterId r:id="rId51"/>
  </p:handoutMasterIdLst>
  <p:sldIdLst>
    <p:sldId id="256" r:id="rId2"/>
    <p:sldId id="497" r:id="rId3"/>
    <p:sldId id="268" r:id="rId4"/>
    <p:sldId id="269" r:id="rId5"/>
    <p:sldId id="270" r:id="rId6"/>
    <p:sldId id="271" r:id="rId7"/>
    <p:sldId id="272" r:id="rId8"/>
    <p:sldId id="498" r:id="rId9"/>
    <p:sldId id="478" r:id="rId10"/>
    <p:sldId id="479" r:id="rId11"/>
    <p:sldId id="480" r:id="rId12"/>
    <p:sldId id="481" r:id="rId13"/>
    <p:sldId id="504" r:id="rId14"/>
    <p:sldId id="499" r:id="rId15"/>
    <p:sldId id="315" r:id="rId16"/>
    <p:sldId id="316" r:id="rId17"/>
    <p:sldId id="317" r:id="rId18"/>
    <p:sldId id="318" r:id="rId19"/>
    <p:sldId id="319" r:id="rId20"/>
    <p:sldId id="320" r:id="rId21"/>
    <p:sldId id="500" r:id="rId22"/>
    <p:sldId id="306" r:id="rId23"/>
    <p:sldId id="310" r:id="rId24"/>
    <p:sldId id="501" r:id="rId25"/>
    <p:sldId id="355" r:id="rId26"/>
    <p:sldId id="356" r:id="rId27"/>
    <p:sldId id="357" r:id="rId28"/>
    <p:sldId id="358" r:id="rId29"/>
    <p:sldId id="502" r:id="rId30"/>
    <p:sldId id="260" r:id="rId31"/>
    <p:sldId id="265" r:id="rId32"/>
    <p:sldId id="331" r:id="rId33"/>
    <p:sldId id="343" r:id="rId34"/>
    <p:sldId id="344" r:id="rId35"/>
    <p:sldId id="345" r:id="rId36"/>
    <p:sldId id="346" r:id="rId37"/>
    <p:sldId id="347" r:id="rId38"/>
    <p:sldId id="348" r:id="rId39"/>
    <p:sldId id="349" r:id="rId40"/>
    <p:sldId id="350" r:id="rId41"/>
    <p:sldId id="351" r:id="rId42"/>
    <p:sldId id="352" r:id="rId43"/>
    <p:sldId id="353" r:id="rId44"/>
    <p:sldId id="354" r:id="rId45"/>
    <p:sldId id="503" r:id="rId46"/>
    <p:sldId id="342" r:id="rId47"/>
    <p:sldId id="341" r:id="rId48"/>
    <p:sldId id="296" r:id="rId4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gm:t>
    </dgm:pt>
    <dgm:pt modelId="{EC44992D-1D1E-42C5-B8A2-A1EC976B84DA}" type="parTrans" cxnId="{9B251767-2032-492E-A07C-DF3208702111}">
      <dgm:prSet/>
      <dgm:spPr/>
    </dgm:pt>
    <dgm:pt modelId="{6427C212-D076-41B1-81CD-970926BD9B18}" type="sibTrans" cxnId="{9B251767-2032-492E-A07C-DF3208702111}">
      <dgm:prSet/>
      <dgm:spPr/>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gm:t>
    </dgm:pt>
    <dgm:pt modelId="{82CF6716-7E88-4600-9231-B7A30D6898EA}" type="parTrans" cxnId="{334ED600-0F86-490A-B203-C7D9172B5BA8}">
      <dgm:prSet/>
      <dgm:spPr/>
    </dgm:pt>
    <dgm:pt modelId="{12AF2AE0-44CE-4A8D-8B99-DDD2BAACD548}" type="sibTrans" cxnId="{334ED600-0F86-490A-B203-C7D9172B5BA8}">
      <dgm:prSet/>
      <dgm:spPr/>
    </dgm:pt>
    <dgm:pt modelId="{889CF824-5780-444B-88F5-3A03EE3DF65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gm:t>
    </dgm:pt>
    <dgm:pt modelId="{8CB9A8F8-F925-471C-B494-A4786E8A4951}" type="parTrans" cxnId="{5C37A29E-F71B-417C-9055-0F55E47F6C0D}">
      <dgm:prSet/>
      <dgm:spPr/>
    </dgm:pt>
    <dgm:pt modelId="{FAE22112-A562-49AF-B378-CB2555E190DC}" type="sibTrans" cxnId="{5C37A29E-F71B-417C-9055-0F55E47F6C0D}">
      <dgm:prSet/>
      <dgm:spPr/>
    </dgm:pt>
    <dgm:pt modelId="{CDF2D9A6-9C65-4CFD-B618-C3F040A93C03}">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gm:t>
    </dgm:pt>
    <dgm:pt modelId="{FB4DB2ED-3706-474D-BE55-2B9AABE2AB36}" type="parTrans" cxnId="{F45F350C-FD4D-4E90-AE49-2C9BC409122F}">
      <dgm:prSet/>
      <dgm:spPr/>
    </dgm:pt>
    <dgm:pt modelId="{44DB3515-30F6-44B3-AC45-D8C3BC3FC0E6}" type="sibTrans" cxnId="{F45F350C-FD4D-4E90-AE49-2C9BC409122F}">
      <dgm:prSet/>
      <dgm:spPr/>
    </dgm:pt>
    <dgm:pt modelId="{93115997-7711-42F8-9528-488D439ECC0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gm:t>
    </dgm:pt>
    <dgm:pt modelId="{BC00A108-0817-42E2-9744-0EEFD076D10D}" type="parTrans" cxnId="{2BE0DB16-B1E6-4E03-B3E2-00688D0A5018}">
      <dgm:prSet/>
      <dgm:spPr/>
    </dgm:pt>
    <dgm:pt modelId="{68AB55A6-C2CA-46DF-B8ED-595BD92A8801}" type="sibTrans" cxnId="{2BE0DB16-B1E6-4E03-B3E2-00688D0A5018}">
      <dgm:prSet/>
      <dgm:spPr/>
    </dgm:pt>
    <dgm:pt modelId="{CC8763B3-4621-4666-B669-3C5BA2A30DBE}" type="pres">
      <dgm:prSet presAssocID="{703D4D02-5513-427D-B6E9-B2E187EE0C3A}" presName="linear" presStyleCnt="0">
        <dgm:presLayoutVars>
          <dgm:animLvl val="lvl"/>
          <dgm:resizeHandles val="exact"/>
        </dgm:presLayoutVars>
      </dgm:prSet>
      <dgm:spPr/>
    </dgm:pt>
    <dgm:pt modelId="{8459D55B-5800-472A-BFA7-A7186D26AD4C}" type="pres">
      <dgm:prSet presAssocID="{B784F38A-2CBF-4477-869E-CC822A9ECE1A}" presName="parentText" presStyleLbl="node1" presStyleIdx="0" presStyleCnt="7">
        <dgm:presLayoutVars>
          <dgm:chMax val="0"/>
          <dgm:bulletEnabled val="1"/>
        </dgm:presLayoutVars>
      </dgm:prSet>
      <dgm:spPr>
        <a:xfrm>
          <a:off x="0" y="13139"/>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7">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7" custLinFactNeighborX="-187" custLinFactNeighborY="29229">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7">
        <dgm:presLayoutVars>
          <dgm:chMax val="0"/>
          <dgm:bulletEnabled val="1"/>
        </dgm:presLayoutVars>
      </dgm:prSet>
      <dgm:spPr>
        <a:xfrm>
          <a:off x="0" y="2216339"/>
          <a:ext cx="7906072" cy="636480"/>
        </a:xfrm>
        <a:prstGeom prst="roundRect">
          <a:avLst/>
        </a:prstGeom>
      </dgm:spPr>
    </dgm:pt>
    <dgm:pt modelId="{2C6AB3D0-7C27-43BD-812B-DB5606954AF9}" type="pres">
      <dgm:prSet presAssocID="{12AF2AE0-44CE-4A8D-8B99-DDD2BAACD548}" presName="spacer" presStyleCnt="0"/>
      <dgm:spPr/>
    </dgm:pt>
    <dgm:pt modelId="{94D2AA36-9349-4C35-805E-54948A94495C}" type="pres">
      <dgm:prSet presAssocID="{889CF824-5780-444B-88F5-3A03EE3DF65A}" presName="parentText" presStyleLbl="node1" presStyleIdx="4" presStyleCnt="7">
        <dgm:presLayoutVars>
          <dgm:chMax val="0"/>
          <dgm:bulletEnabled val="1"/>
        </dgm:presLayoutVars>
      </dgm:prSet>
      <dgm:spPr>
        <a:xfrm>
          <a:off x="0" y="2950739"/>
          <a:ext cx="7906072" cy="636480"/>
        </a:xfrm>
        <a:prstGeom prst="roundRect">
          <a:avLst/>
        </a:prstGeom>
      </dgm:spPr>
    </dgm:pt>
    <dgm:pt modelId="{061FA18E-A1B9-4714-94E8-827C48537C22}" type="pres">
      <dgm:prSet presAssocID="{FAE22112-A562-49AF-B378-CB2555E190DC}" presName="spacer" presStyleCnt="0"/>
      <dgm:spPr/>
    </dgm:pt>
    <dgm:pt modelId="{171F6DB2-A459-4661-9487-30F6D116E01C}" type="pres">
      <dgm:prSet presAssocID="{CDF2D9A6-9C65-4CFD-B618-C3F040A93C03}" presName="parentText" presStyleLbl="node1" presStyleIdx="5" presStyleCnt="7">
        <dgm:presLayoutVars>
          <dgm:chMax val="0"/>
          <dgm:bulletEnabled val="1"/>
        </dgm:presLayoutVars>
      </dgm:prSet>
      <dgm:spPr>
        <a:xfrm>
          <a:off x="0" y="3685140"/>
          <a:ext cx="7906072" cy="636480"/>
        </a:xfrm>
        <a:prstGeom prst="roundRect">
          <a:avLst/>
        </a:prstGeom>
      </dgm:spPr>
    </dgm:pt>
    <dgm:pt modelId="{486FEDF4-9259-46F6-9C10-AED231191551}" type="pres">
      <dgm:prSet presAssocID="{44DB3515-30F6-44B3-AC45-D8C3BC3FC0E6}" presName="spacer" presStyleCnt="0"/>
      <dgm:spPr/>
    </dgm:pt>
    <dgm:pt modelId="{A3A6934E-7AC7-44C7-AA45-32B4D18841A4}" type="pres">
      <dgm:prSet presAssocID="{93115997-7711-42F8-9528-488D439ECC0C}" presName="parentText" presStyleLbl="node1" presStyleIdx="6" presStyleCnt="7">
        <dgm:presLayoutVars>
          <dgm:chMax val="0"/>
          <dgm:bulletEnabled val="1"/>
        </dgm:presLayoutVars>
      </dgm:prSet>
      <dgm:spPr>
        <a:xfrm>
          <a:off x="0" y="4419540"/>
          <a:ext cx="7906072" cy="636480"/>
        </a:xfrm>
        <a:prstGeom prst="roundRect">
          <a:avLst/>
        </a:prstGeom>
      </dgm:spPr>
    </dgm:pt>
  </dgm:ptLst>
  <dgm:cxnLst>
    <dgm:cxn modelId="{334ED600-0F86-490A-B203-C7D9172B5BA8}" srcId="{703D4D02-5513-427D-B6E9-B2E187EE0C3A}" destId="{C3F47E38-73FB-465A-A3BB-80A263C6146E}" srcOrd="3" destOrd="0" parTransId="{82CF6716-7E88-4600-9231-B7A30D6898EA}" sibTransId="{12AF2AE0-44CE-4A8D-8B99-DDD2BAACD548}"/>
    <dgm:cxn modelId="{F45F350C-FD4D-4E90-AE49-2C9BC409122F}" srcId="{703D4D02-5513-427D-B6E9-B2E187EE0C3A}" destId="{CDF2D9A6-9C65-4CFD-B618-C3F040A93C03}" srcOrd="5" destOrd="0" parTransId="{FB4DB2ED-3706-474D-BE55-2B9AABE2AB36}" sibTransId="{44DB3515-30F6-44B3-AC45-D8C3BC3FC0E6}"/>
    <dgm:cxn modelId="{2BE0DB16-B1E6-4E03-B3E2-00688D0A5018}" srcId="{703D4D02-5513-427D-B6E9-B2E187EE0C3A}" destId="{93115997-7711-42F8-9528-488D439ECC0C}" srcOrd="6" destOrd="0" parTransId="{BC00A108-0817-42E2-9744-0EEFD076D10D}" sibTransId="{68AB55A6-C2CA-46DF-B8ED-595BD92A8801}"/>
    <dgm:cxn modelId="{9B251767-2032-492E-A07C-DF3208702111}" srcId="{703D4D02-5513-427D-B6E9-B2E187EE0C3A}" destId="{F645A397-1BC7-4CAC-A2A4-85788D2F932B}" srcOrd="2" destOrd="0" parTransId="{EC44992D-1D1E-42C5-B8A2-A1EC976B84DA}" sibTransId="{6427C212-D076-41B1-81CD-970926BD9B18}"/>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A83F4490-4171-45B8-85B9-03B931D093A9}" type="presOf" srcId="{889CF824-5780-444B-88F5-3A03EE3DF65A}" destId="{94D2AA36-9349-4C35-805E-54948A94495C}" srcOrd="0" destOrd="0" presId="urn:microsoft.com/office/officeart/2005/8/layout/vList2"/>
    <dgm:cxn modelId="{5C37A29E-F71B-417C-9055-0F55E47F6C0D}" srcId="{703D4D02-5513-427D-B6E9-B2E187EE0C3A}" destId="{889CF824-5780-444B-88F5-3A03EE3DF65A}" srcOrd="4" destOrd="0" parTransId="{8CB9A8F8-F925-471C-B494-A4786E8A4951}" sibTransId="{FAE22112-A562-49AF-B378-CB2555E190DC}"/>
    <dgm:cxn modelId="{87A92DBF-812C-47C9-8DD6-6138E484BBFF}" type="presOf" srcId="{703D4D02-5513-427D-B6E9-B2E187EE0C3A}" destId="{CC8763B3-4621-4666-B669-3C5BA2A30DBE}" srcOrd="0" destOrd="0" presId="urn:microsoft.com/office/officeart/2005/8/layout/vList2"/>
    <dgm:cxn modelId="{13D7A1C0-7D7D-4BED-A2D8-EE315624FBAA}" type="presOf" srcId="{93115997-7711-42F8-9528-488D439ECC0C}" destId="{A3A6934E-7AC7-44C7-AA45-32B4D18841A4}" srcOrd="0" destOrd="0" presId="urn:microsoft.com/office/officeart/2005/8/layout/vList2"/>
    <dgm:cxn modelId="{42DE2BC2-015D-49F5-BB6B-E31461C4B01A}" type="presOf" srcId="{CDF2D9A6-9C65-4CFD-B618-C3F040A93C03}" destId="{171F6DB2-A459-4661-9487-30F6D116E01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1D4A125F-0F02-4B52-BEB1-E17ED93403C8}" type="presParOf" srcId="{CC8763B3-4621-4666-B669-3C5BA2A30DBE}" destId="{8459D55B-5800-472A-BFA7-A7186D26AD4C}" srcOrd="0" destOrd="0" presId="urn:microsoft.com/office/officeart/2005/8/layout/vList2"/>
    <dgm:cxn modelId="{F4FAFF7A-4BE1-4040-9DEA-6283D75E822A}" type="presParOf" srcId="{CC8763B3-4621-4666-B669-3C5BA2A30DBE}" destId="{22F28D2E-7EC1-484C-A6C6-64A29DE0597D}" srcOrd="1" destOrd="0" presId="urn:microsoft.com/office/officeart/2005/8/layout/vList2"/>
    <dgm:cxn modelId="{750F6BD4-8B21-47F7-957A-35FAF9EC0C44}" type="presParOf" srcId="{CC8763B3-4621-4666-B669-3C5BA2A30DBE}" destId="{E6BB2906-000C-4376-8DBB-E58B06080F00}" srcOrd="2" destOrd="0" presId="urn:microsoft.com/office/officeart/2005/8/layout/vList2"/>
    <dgm:cxn modelId="{DEFC2FC2-ECEE-44F7-9748-2432660175E9}" type="presParOf" srcId="{CC8763B3-4621-4666-B669-3C5BA2A30DBE}" destId="{D23E205B-6B6F-4860-95EA-416FB3E1BC6B}" srcOrd="3" destOrd="0" presId="urn:microsoft.com/office/officeart/2005/8/layout/vList2"/>
    <dgm:cxn modelId="{E59D8F33-7BCE-41BE-8C42-C956373C3F90}" type="presParOf" srcId="{CC8763B3-4621-4666-B669-3C5BA2A30DBE}" destId="{739E1F90-ADFE-4E9B-A0BF-7744BF9E729D}" srcOrd="4" destOrd="0" presId="urn:microsoft.com/office/officeart/2005/8/layout/vList2"/>
    <dgm:cxn modelId="{67EF8EE3-6219-4418-A1F5-E876CC5174F1}" type="presParOf" srcId="{CC8763B3-4621-4666-B669-3C5BA2A30DBE}" destId="{DACC1BFB-F1C3-4947-A40B-43627C74668F}" srcOrd="5" destOrd="0" presId="urn:microsoft.com/office/officeart/2005/8/layout/vList2"/>
    <dgm:cxn modelId="{17E2BBD1-5CAF-410E-8630-2F5646013EA0}" type="presParOf" srcId="{CC8763B3-4621-4666-B669-3C5BA2A30DBE}" destId="{ACCC2B7D-D531-43B7-BAB8-3C45A83A90E2}" srcOrd="6" destOrd="0" presId="urn:microsoft.com/office/officeart/2005/8/layout/vList2"/>
    <dgm:cxn modelId="{93BECCE0-7BA1-4843-A118-26D51F7B6869}" type="presParOf" srcId="{CC8763B3-4621-4666-B669-3C5BA2A30DBE}" destId="{2C6AB3D0-7C27-43BD-812B-DB5606954AF9}" srcOrd="7" destOrd="0" presId="urn:microsoft.com/office/officeart/2005/8/layout/vList2"/>
    <dgm:cxn modelId="{07D99155-EF81-4B03-999A-8E60757545BB}" type="presParOf" srcId="{CC8763B3-4621-4666-B669-3C5BA2A30DBE}" destId="{94D2AA36-9349-4C35-805E-54948A94495C}" srcOrd="8" destOrd="0" presId="urn:microsoft.com/office/officeart/2005/8/layout/vList2"/>
    <dgm:cxn modelId="{AA82C5E1-FD5F-4060-B1AB-1EB026E5F9CA}" type="presParOf" srcId="{CC8763B3-4621-4666-B669-3C5BA2A30DBE}" destId="{061FA18E-A1B9-4714-94E8-827C48537C22}" srcOrd="9" destOrd="0" presId="urn:microsoft.com/office/officeart/2005/8/layout/vList2"/>
    <dgm:cxn modelId="{96D833A0-69FE-40A1-A518-D55C98862CCE}" type="presParOf" srcId="{CC8763B3-4621-4666-B669-3C5BA2A30DBE}" destId="{171F6DB2-A459-4661-9487-30F6D116E01C}" srcOrd="10" destOrd="0" presId="urn:microsoft.com/office/officeart/2005/8/layout/vList2"/>
    <dgm:cxn modelId="{B59452C7-0666-49D0-AA18-35F1223E21B9}" type="presParOf" srcId="{CC8763B3-4621-4666-B669-3C5BA2A30DBE}" destId="{486FEDF4-9259-46F6-9C10-AED231191551}" srcOrd="11" destOrd="0" presId="urn:microsoft.com/office/officeart/2005/8/layout/vList2"/>
    <dgm:cxn modelId="{1CF569B4-DACF-44B8-BF72-A519FEA2BF56}" type="presParOf" srcId="{CC8763B3-4621-4666-B669-3C5BA2A30DBE}" destId="{A3A6934E-7AC7-44C7-AA45-32B4D18841A4}"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gm:t>
    </dgm:pt>
    <dgm:pt modelId="{EC44992D-1D1E-42C5-B8A2-A1EC976B84DA}" type="parTrans" cxnId="{9B251767-2032-492E-A07C-DF3208702111}">
      <dgm:prSet/>
      <dgm:spPr/>
    </dgm:pt>
    <dgm:pt modelId="{6427C212-D076-41B1-81CD-970926BD9B18}" type="sibTrans" cxnId="{9B251767-2032-492E-A07C-DF3208702111}">
      <dgm:prSet/>
      <dgm:spPr/>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gm:t>
    </dgm:pt>
    <dgm:pt modelId="{82CF6716-7E88-4600-9231-B7A30D6898EA}" type="parTrans" cxnId="{334ED600-0F86-490A-B203-C7D9172B5BA8}">
      <dgm:prSet/>
      <dgm:spPr/>
    </dgm:pt>
    <dgm:pt modelId="{12AF2AE0-44CE-4A8D-8B99-DDD2BAACD548}" type="sibTrans" cxnId="{334ED600-0F86-490A-B203-C7D9172B5BA8}">
      <dgm:prSet/>
      <dgm:spPr/>
    </dgm:pt>
    <dgm:pt modelId="{889CF824-5780-444B-88F5-3A03EE3DF65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gm:t>
    </dgm:pt>
    <dgm:pt modelId="{8CB9A8F8-F925-471C-B494-A4786E8A4951}" type="parTrans" cxnId="{5C37A29E-F71B-417C-9055-0F55E47F6C0D}">
      <dgm:prSet/>
      <dgm:spPr/>
    </dgm:pt>
    <dgm:pt modelId="{FAE22112-A562-49AF-B378-CB2555E190DC}" type="sibTrans" cxnId="{5C37A29E-F71B-417C-9055-0F55E47F6C0D}">
      <dgm:prSet/>
      <dgm:spPr/>
    </dgm:pt>
    <dgm:pt modelId="{CDF2D9A6-9C65-4CFD-B618-C3F040A93C03}">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gm:t>
    </dgm:pt>
    <dgm:pt modelId="{FB4DB2ED-3706-474D-BE55-2B9AABE2AB36}" type="parTrans" cxnId="{F45F350C-FD4D-4E90-AE49-2C9BC409122F}">
      <dgm:prSet/>
      <dgm:spPr/>
    </dgm:pt>
    <dgm:pt modelId="{44DB3515-30F6-44B3-AC45-D8C3BC3FC0E6}" type="sibTrans" cxnId="{F45F350C-FD4D-4E90-AE49-2C9BC409122F}">
      <dgm:prSet/>
      <dgm:spPr/>
    </dgm:pt>
    <dgm:pt modelId="{93115997-7711-42F8-9528-488D439ECC0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gm:t>
    </dgm:pt>
    <dgm:pt modelId="{BC00A108-0817-42E2-9744-0EEFD076D10D}" type="parTrans" cxnId="{2BE0DB16-B1E6-4E03-B3E2-00688D0A5018}">
      <dgm:prSet/>
      <dgm:spPr/>
    </dgm:pt>
    <dgm:pt modelId="{68AB55A6-C2CA-46DF-B8ED-595BD92A8801}" type="sibTrans" cxnId="{2BE0DB16-B1E6-4E03-B3E2-00688D0A5018}">
      <dgm:prSet/>
      <dgm:spPr/>
    </dgm:pt>
    <dgm:pt modelId="{CC8763B3-4621-4666-B669-3C5BA2A30DBE}" type="pres">
      <dgm:prSet presAssocID="{703D4D02-5513-427D-B6E9-B2E187EE0C3A}" presName="linear" presStyleCnt="0">
        <dgm:presLayoutVars>
          <dgm:animLvl val="lvl"/>
          <dgm:resizeHandles val="exact"/>
        </dgm:presLayoutVars>
      </dgm:prSet>
      <dgm:spPr/>
    </dgm:pt>
    <dgm:pt modelId="{8459D55B-5800-472A-BFA7-A7186D26AD4C}" type="pres">
      <dgm:prSet presAssocID="{B784F38A-2CBF-4477-869E-CC822A9ECE1A}" presName="parentText" presStyleLbl="node1" presStyleIdx="0" presStyleCnt="7">
        <dgm:presLayoutVars>
          <dgm:chMax val="0"/>
          <dgm:bulletEnabled val="1"/>
        </dgm:presLayoutVars>
      </dgm:prSet>
      <dgm:spPr>
        <a:xfrm>
          <a:off x="0" y="13139"/>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7">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7" custLinFactNeighborX="-187" custLinFactNeighborY="29228">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7">
        <dgm:presLayoutVars>
          <dgm:chMax val="0"/>
          <dgm:bulletEnabled val="1"/>
        </dgm:presLayoutVars>
      </dgm:prSet>
      <dgm:spPr>
        <a:xfrm>
          <a:off x="0" y="2216339"/>
          <a:ext cx="7906072" cy="636480"/>
        </a:xfrm>
        <a:prstGeom prst="roundRect">
          <a:avLst/>
        </a:prstGeom>
      </dgm:spPr>
    </dgm:pt>
    <dgm:pt modelId="{2C6AB3D0-7C27-43BD-812B-DB5606954AF9}" type="pres">
      <dgm:prSet presAssocID="{12AF2AE0-44CE-4A8D-8B99-DDD2BAACD548}" presName="spacer" presStyleCnt="0"/>
      <dgm:spPr/>
    </dgm:pt>
    <dgm:pt modelId="{94D2AA36-9349-4C35-805E-54948A94495C}" type="pres">
      <dgm:prSet presAssocID="{889CF824-5780-444B-88F5-3A03EE3DF65A}" presName="parentText" presStyleLbl="node1" presStyleIdx="4" presStyleCnt="7">
        <dgm:presLayoutVars>
          <dgm:chMax val="0"/>
          <dgm:bulletEnabled val="1"/>
        </dgm:presLayoutVars>
      </dgm:prSet>
      <dgm:spPr>
        <a:xfrm>
          <a:off x="0" y="2950739"/>
          <a:ext cx="7906072" cy="636480"/>
        </a:xfrm>
        <a:prstGeom prst="roundRect">
          <a:avLst/>
        </a:prstGeom>
      </dgm:spPr>
    </dgm:pt>
    <dgm:pt modelId="{061FA18E-A1B9-4714-94E8-827C48537C22}" type="pres">
      <dgm:prSet presAssocID="{FAE22112-A562-49AF-B378-CB2555E190DC}" presName="spacer" presStyleCnt="0"/>
      <dgm:spPr/>
    </dgm:pt>
    <dgm:pt modelId="{171F6DB2-A459-4661-9487-30F6D116E01C}" type="pres">
      <dgm:prSet presAssocID="{CDF2D9A6-9C65-4CFD-B618-C3F040A93C03}" presName="parentText" presStyleLbl="node1" presStyleIdx="5" presStyleCnt="7">
        <dgm:presLayoutVars>
          <dgm:chMax val="0"/>
          <dgm:bulletEnabled val="1"/>
        </dgm:presLayoutVars>
      </dgm:prSet>
      <dgm:spPr>
        <a:xfrm>
          <a:off x="0" y="3685140"/>
          <a:ext cx="7906072" cy="636480"/>
        </a:xfrm>
        <a:prstGeom prst="roundRect">
          <a:avLst/>
        </a:prstGeom>
      </dgm:spPr>
    </dgm:pt>
    <dgm:pt modelId="{486FEDF4-9259-46F6-9C10-AED231191551}" type="pres">
      <dgm:prSet presAssocID="{44DB3515-30F6-44B3-AC45-D8C3BC3FC0E6}" presName="spacer" presStyleCnt="0"/>
      <dgm:spPr/>
    </dgm:pt>
    <dgm:pt modelId="{A3A6934E-7AC7-44C7-AA45-32B4D18841A4}" type="pres">
      <dgm:prSet presAssocID="{93115997-7711-42F8-9528-488D439ECC0C}" presName="parentText" presStyleLbl="node1" presStyleIdx="6" presStyleCnt="7">
        <dgm:presLayoutVars>
          <dgm:chMax val="0"/>
          <dgm:bulletEnabled val="1"/>
        </dgm:presLayoutVars>
      </dgm:prSet>
      <dgm:spPr>
        <a:xfrm>
          <a:off x="0" y="4419540"/>
          <a:ext cx="7906072" cy="636480"/>
        </a:xfrm>
        <a:prstGeom prst="roundRect">
          <a:avLst/>
        </a:prstGeom>
      </dgm:spPr>
    </dgm:pt>
  </dgm:ptLst>
  <dgm:cxnLst>
    <dgm:cxn modelId="{334ED600-0F86-490A-B203-C7D9172B5BA8}" srcId="{703D4D02-5513-427D-B6E9-B2E187EE0C3A}" destId="{C3F47E38-73FB-465A-A3BB-80A263C6146E}" srcOrd="3" destOrd="0" parTransId="{82CF6716-7E88-4600-9231-B7A30D6898EA}" sibTransId="{12AF2AE0-44CE-4A8D-8B99-DDD2BAACD548}"/>
    <dgm:cxn modelId="{F45F350C-FD4D-4E90-AE49-2C9BC409122F}" srcId="{703D4D02-5513-427D-B6E9-B2E187EE0C3A}" destId="{CDF2D9A6-9C65-4CFD-B618-C3F040A93C03}" srcOrd="5" destOrd="0" parTransId="{FB4DB2ED-3706-474D-BE55-2B9AABE2AB36}" sibTransId="{44DB3515-30F6-44B3-AC45-D8C3BC3FC0E6}"/>
    <dgm:cxn modelId="{2BE0DB16-B1E6-4E03-B3E2-00688D0A5018}" srcId="{703D4D02-5513-427D-B6E9-B2E187EE0C3A}" destId="{93115997-7711-42F8-9528-488D439ECC0C}" srcOrd="6" destOrd="0" parTransId="{BC00A108-0817-42E2-9744-0EEFD076D10D}" sibTransId="{68AB55A6-C2CA-46DF-B8ED-595BD92A8801}"/>
    <dgm:cxn modelId="{9B251767-2032-492E-A07C-DF3208702111}" srcId="{703D4D02-5513-427D-B6E9-B2E187EE0C3A}" destId="{F645A397-1BC7-4CAC-A2A4-85788D2F932B}" srcOrd="2" destOrd="0" parTransId="{EC44992D-1D1E-42C5-B8A2-A1EC976B84DA}" sibTransId="{6427C212-D076-41B1-81CD-970926BD9B18}"/>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A83F4490-4171-45B8-85B9-03B931D093A9}" type="presOf" srcId="{889CF824-5780-444B-88F5-3A03EE3DF65A}" destId="{94D2AA36-9349-4C35-805E-54948A94495C}" srcOrd="0" destOrd="0" presId="urn:microsoft.com/office/officeart/2005/8/layout/vList2"/>
    <dgm:cxn modelId="{5C37A29E-F71B-417C-9055-0F55E47F6C0D}" srcId="{703D4D02-5513-427D-B6E9-B2E187EE0C3A}" destId="{889CF824-5780-444B-88F5-3A03EE3DF65A}" srcOrd="4" destOrd="0" parTransId="{8CB9A8F8-F925-471C-B494-A4786E8A4951}" sibTransId="{FAE22112-A562-49AF-B378-CB2555E190DC}"/>
    <dgm:cxn modelId="{87A92DBF-812C-47C9-8DD6-6138E484BBFF}" type="presOf" srcId="{703D4D02-5513-427D-B6E9-B2E187EE0C3A}" destId="{CC8763B3-4621-4666-B669-3C5BA2A30DBE}" srcOrd="0" destOrd="0" presId="urn:microsoft.com/office/officeart/2005/8/layout/vList2"/>
    <dgm:cxn modelId="{13D7A1C0-7D7D-4BED-A2D8-EE315624FBAA}" type="presOf" srcId="{93115997-7711-42F8-9528-488D439ECC0C}" destId="{A3A6934E-7AC7-44C7-AA45-32B4D18841A4}" srcOrd="0" destOrd="0" presId="urn:microsoft.com/office/officeart/2005/8/layout/vList2"/>
    <dgm:cxn modelId="{42DE2BC2-015D-49F5-BB6B-E31461C4B01A}" type="presOf" srcId="{CDF2D9A6-9C65-4CFD-B618-C3F040A93C03}" destId="{171F6DB2-A459-4661-9487-30F6D116E01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1D4A125F-0F02-4B52-BEB1-E17ED93403C8}" type="presParOf" srcId="{CC8763B3-4621-4666-B669-3C5BA2A30DBE}" destId="{8459D55B-5800-472A-BFA7-A7186D26AD4C}" srcOrd="0" destOrd="0" presId="urn:microsoft.com/office/officeart/2005/8/layout/vList2"/>
    <dgm:cxn modelId="{F4FAFF7A-4BE1-4040-9DEA-6283D75E822A}" type="presParOf" srcId="{CC8763B3-4621-4666-B669-3C5BA2A30DBE}" destId="{22F28D2E-7EC1-484C-A6C6-64A29DE0597D}" srcOrd="1" destOrd="0" presId="urn:microsoft.com/office/officeart/2005/8/layout/vList2"/>
    <dgm:cxn modelId="{750F6BD4-8B21-47F7-957A-35FAF9EC0C44}" type="presParOf" srcId="{CC8763B3-4621-4666-B669-3C5BA2A30DBE}" destId="{E6BB2906-000C-4376-8DBB-E58B06080F00}" srcOrd="2" destOrd="0" presId="urn:microsoft.com/office/officeart/2005/8/layout/vList2"/>
    <dgm:cxn modelId="{DEFC2FC2-ECEE-44F7-9748-2432660175E9}" type="presParOf" srcId="{CC8763B3-4621-4666-B669-3C5BA2A30DBE}" destId="{D23E205B-6B6F-4860-95EA-416FB3E1BC6B}" srcOrd="3" destOrd="0" presId="urn:microsoft.com/office/officeart/2005/8/layout/vList2"/>
    <dgm:cxn modelId="{E59D8F33-7BCE-41BE-8C42-C956373C3F90}" type="presParOf" srcId="{CC8763B3-4621-4666-B669-3C5BA2A30DBE}" destId="{739E1F90-ADFE-4E9B-A0BF-7744BF9E729D}" srcOrd="4" destOrd="0" presId="urn:microsoft.com/office/officeart/2005/8/layout/vList2"/>
    <dgm:cxn modelId="{67EF8EE3-6219-4418-A1F5-E876CC5174F1}" type="presParOf" srcId="{CC8763B3-4621-4666-B669-3C5BA2A30DBE}" destId="{DACC1BFB-F1C3-4947-A40B-43627C74668F}" srcOrd="5" destOrd="0" presId="urn:microsoft.com/office/officeart/2005/8/layout/vList2"/>
    <dgm:cxn modelId="{17E2BBD1-5CAF-410E-8630-2F5646013EA0}" type="presParOf" srcId="{CC8763B3-4621-4666-B669-3C5BA2A30DBE}" destId="{ACCC2B7D-D531-43B7-BAB8-3C45A83A90E2}" srcOrd="6" destOrd="0" presId="urn:microsoft.com/office/officeart/2005/8/layout/vList2"/>
    <dgm:cxn modelId="{93BECCE0-7BA1-4843-A118-26D51F7B6869}" type="presParOf" srcId="{CC8763B3-4621-4666-B669-3C5BA2A30DBE}" destId="{2C6AB3D0-7C27-43BD-812B-DB5606954AF9}" srcOrd="7" destOrd="0" presId="urn:microsoft.com/office/officeart/2005/8/layout/vList2"/>
    <dgm:cxn modelId="{07D99155-EF81-4B03-999A-8E60757545BB}" type="presParOf" srcId="{CC8763B3-4621-4666-B669-3C5BA2A30DBE}" destId="{94D2AA36-9349-4C35-805E-54948A94495C}" srcOrd="8" destOrd="0" presId="urn:microsoft.com/office/officeart/2005/8/layout/vList2"/>
    <dgm:cxn modelId="{AA82C5E1-FD5F-4060-B1AB-1EB026E5F9CA}" type="presParOf" srcId="{CC8763B3-4621-4666-B669-3C5BA2A30DBE}" destId="{061FA18E-A1B9-4714-94E8-827C48537C22}" srcOrd="9" destOrd="0" presId="urn:microsoft.com/office/officeart/2005/8/layout/vList2"/>
    <dgm:cxn modelId="{96D833A0-69FE-40A1-A518-D55C98862CCE}" type="presParOf" srcId="{CC8763B3-4621-4666-B669-3C5BA2A30DBE}" destId="{171F6DB2-A459-4661-9487-30F6D116E01C}" srcOrd="10" destOrd="0" presId="urn:microsoft.com/office/officeart/2005/8/layout/vList2"/>
    <dgm:cxn modelId="{B59452C7-0666-49D0-AA18-35F1223E21B9}" type="presParOf" srcId="{CC8763B3-4621-4666-B669-3C5BA2A30DBE}" destId="{486FEDF4-9259-46F6-9C10-AED231191551}" srcOrd="11" destOrd="0" presId="urn:microsoft.com/office/officeart/2005/8/layout/vList2"/>
    <dgm:cxn modelId="{1CF569B4-DACF-44B8-BF72-A519FEA2BF56}" type="presParOf" srcId="{CC8763B3-4621-4666-B669-3C5BA2A30DBE}" destId="{A3A6934E-7AC7-44C7-AA45-32B4D18841A4}"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Outsourcing Process</a:t>
          </a:r>
          <a:endParaRPr lang="en-MY" sz="2700" kern="1200" dirty="0">
            <a:solidFill>
              <a:srgbClr val="CCCC99">
                <a:lumMod val="20000"/>
                <a:lumOff val="80000"/>
              </a:srgbClr>
            </a:solidFill>
            <a:latin typeface="Arial"/>
            <a:ea typeface="+mn-ea"/>
            <a:cs typeface="+mn-cs"/>
          </a:endParaRPr>
        </a:p>
      </dgm:t>
    </dgm:pt>
    <dgm:pt modelId="{EC44992D-1D1E-42C5-B8A2-A1EC976B84DA}" type="parTrans" cxnId="{9B251767-2032-492E-A07C-DF3208702111}">
      <dgm:prSet/>
      <dgm:spPr/>
    </dgm:pt>
    <dgm:pt modelId="{6427C212-D076-41B1-81CD-970926BD9B18}" type="sibTrans" cxnId="{9B251767-2032-492E-A07C-DF3208702111}">
      <dgm:prSet/>
      <dgm:spPr/>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gm:t>
    </dgm:pt>
    <dgm:pt modelId="{82CF6716-7E88-4600-9231-B7A30D6898EA}" type="parTrans" cxnId="{334ED600-0F86-490A-B203-C7D9172B5BA8}">
      <dgm:prSet/>
      <dgm:spPr/>
    </dgm:pt>
    <dgm:pt modelId="{12AF2AE0-44CE-4A8D-8B99-DDD2BAACD548}" type="sibTrans" cxnId="{334ED600-0F86-490A-B203-C7D9172B5BA8}">
      <dgm:prSet/>
      <dgm:spPr/>
    </dgm:pt>
    <dgm:pt modelId="{889CF824-5780-444B-88F5-3A03EE3DF65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gm:t>
    </dgm:pt>
    <dgm:pt modelId="{8CB9A8F8-F925-471C-B494-A4786E8A4951}" type="parTrans" cxnId="{5C37A29E-F71B-417C-9055-0F55E47F6C0D}">
      <dgm:prSet/>
      <dgm:spPr/>
    </dgm:pt>
    <dgm:pt modelId="{FAE22112-A562-49AF-B378-CB2555E190DC}" type="sibTrans" cxnId="{5C37A29E-F71B-417C-9055-0F55E47F6C0D}">
      <dgm:prSet/>
      <dgm:spPr/>
    </dgm:pt>
    <dgm:pt modelId="{CDF2D9A6-9C65-4CFD-B618-C3F040A93C03}">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gm:t>
    </dgm:pt>
    <dgm:pt modelId="{FB4DB2ED-3706-474D-BE55-2B9AABE2AB36}" type="parTrans" cxnId="{F45F350C-FD4D-4E90-AE49-2C9BC409122F}">
      <dgm:prSet/>
      <dgm:spPr/>
    </dgm:pt>
    <dgm:pt modelId="{44DB3515-30F6-44B3-AC45-D8C3BC3FC0E6}" type="sibTrans" cxnId="{F45F350C-FD4D-4E90-AE49-2C9BC409122F}">
      <dgm:prSet/>
      <dgm:spPr/>
    </dgm:pt>
    <dgm:pt modelId="{93115997-7711-42F8-9528-488D439ECC0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gm:t>
    </dgm:pt>
    <dgm:pt modelId="{BC00A108-0817-42E2-9744-0EEFD076D10D}" type="parTrans" cxnId="{2BE0DB16-B1E6-4E03-B3E2-00688D0A5018}">
      <dgm:prSet/>
      <dgm:spPr/>
    </dgm:pt>
    <dgm:pt modelId="{68AB55A6-C2CA-46DF-B8ED-595BD92A8801}" type="sibTrans" cxnId="{2BE0DB16-B1E6-4E03-B3E2-00688D0A5018}">
      <dgm:prSet/>
      <dgm:spPr/>
    </dgm:pt>
    <dgm:pt modelId="{CC8763B3-4621-4666-B669-3C5BA2A30DBE}" type="pres">
      <dgm:prSet presAssocID="{703D4D02-5513-427D-B6E9-B2E187EE0C3A}" presName="linear" presStyleCnt="0">
        <dgm:presLayoutVars>
          <dgm:animLvl val="lvl"/>
          <dgm:resizeHandles val="exact"/>
        </dgm:presLayoutVars>
      </dgm:prSet>
      <dgm:spPr/>
    </dgm:pt>
    <dgm:pt modelId="{8459D55B-5800-472A-BFA7-A7186D26AD4C}" type="pres">
      <dgm:prSet presAssocID="{B784F38A-2CBF-4477-869E-CC822A9ECE1A}" presName="parentText" presStyleLbl="node1" presStyleIdx="0" presStyleCnt="7">
        <dgm:presLayoutVars>
          <dgm:chMax val="0"/>
          <dgm:bulletEnabled val="1"/>
        </dgm:presLayoutVars>
      </dgm:prSet>
      <dgm:spPr>
        <a:xfrm>
          <a:off x="0" y="13139"/>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7">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7" custLinFactNeighborX="-187" custLinFactNeighborY="29228">
        <dgm:presLayoutVars>
          <dgm:chMax val="0"/>
          <dgm:bulletEnabled val="1"/>
        </dgm:presLayoutVars>
      </dgm:prSet>
      <dgm:spPr>
        <a:xfrm>
          <a:off x="0" y="1510560"/>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7">
        <dgm:presLayoutVars>
          <dgm:chMax val="0"/>
          <dgm:bulletEnabled val="1"/>
        </dgm:presLayoutVars>
      </dgm:prSet>
      <dgm:spPr>
        <a:xfrm>
          <a:off x="0" y="2216339"/>
          <a:ext cx="7906072" cy="636480"/>
        </a:xfrm>
        <a:prstGeom prst="roundRect">
          <a:avLst/>
        </a:prstGeom>
      </dgm:spPr>
    </dgm:pt>
    <dgm:pt modelId="{2C6AB3D0-7C27-43BD-812B-DB5606954AF9}" type="pres">
      <dgm:prSet presAssocID="{12AF2AE0-44CE-4A8D-8B99-DDD2BAACD548}" presName="spacer" presStyleCnt="0"/>
      <dgm:spPr/>
    </dgm:pt>
    <dgm:pt modelId="{94D2AA36-9349-4C35-805E-54948A94495C}" type="pres">
      <dgm:prSet presAssocID="{889CF824-5780-444B-88F5-3A03EE3DF65A}" presName="parentText" presStyleLbl="node1" presStyleIdx="4" presStyleCnt="7">
        <dgm:presLayoutVars>
          <dgm:chMax val="0"/>
          <dgm:bulletEnabled val="1"/>
        </dgm:presLayoutVars>
      </dgm:prSet>
      <dgm:spPr>
        <a:xfrm>
          <a:off x="0" y="2950739"/>
          <a:ext cx="7906072" cy="636480"/>
        </a:xfrm>
        <a:prstGeom prst="roundRect">
          <a:avLst/>
        </a:prstGeom>
      </dgm:spPr>
    </dgm:pt>
    <dgm:pt modelId="{061FA18E-A1B9-4714-94E8-827C48537C22}" type="pres">
      <dgm:prSet presAssocID="{FAE22112-A562-49AF-B378-CB2555E190DC}" presName="spacer" presStyleCnt="0"/>
      <dgm:spPr/>
    </dgm:pt>
    <dgm:pt modelId="{171F6DB2-A459-4661-9487-30F6D116E01C}" type="pres">
      <dgm:prSet presAssocID="{CDF2D9A6-9C65-4CFD-B618-C3F040A93C03}" presName="parentText" presStyleLbl="node1" presStyleIdx="5" presStyleCnt="7">
        <dgm:presLayoutVars>
          <dgm:chMax val="0"/>
          <dgm:bulletEnabled val="1"/>
        </dgm:presLayoutVars>
      </dgm:prSet>
      <dgm:spPr>
        <a:xfrm>
          <a:off x="0" y="3685140"/>
          <a:ext cx="7906072" cy="636480"/>
        </a:xfrm>
        <a:prstGeom prst="roundRect">
          <a:avLst/>
        </a:prstGeom>
      </dgm:spPr>
    </dgm:pt>
    <dgm:pt modelId="{486FEDF4-9259-46F6-9C10-AED231191551}" type="pres">
      <dgm:prSet presAssocID="{44DB3515-30F6-44B3-AC45-D8C3BC3FC0E6}" presName="spacer" presStyleCnt="0"/>
      <dgm:spPr/>
    </dgm:pt>
    <dgm:pt modelId="{A3A6934E-7AC7-44C7-AA45-32B4D18841A4}" type="pres">
      <dgm:prSet presAssocID="{93115997-7711-42F8-9528-488D439ECC0C}" presName="parentText" presStyleLbl="node1" presStyleIdx="6" presStyleCnt="7">
        <dgm:presLayoutVars>
          <dgm:chMax val="0"/>
          <dgm:bulletEnabled val="1"/>
        </dgm:presLayoutVars>
      </dgm:prSet>
      <dgm:spPr>
        <a:xfrm>
          <a:off x="0" y="4419540"/>
          <a:ext cx="7906072" cy="636480"/>
        </a:xfrm>
        <a:prstGeom prst="roundRect">
          <a:avLst/>
        </a:prstGeom>
      </dgm:spPr>
    </dgm:pt>
  </dgm:ptLst>
  <dgm:cxnLst>
    <dgm:cxn modelId="{334ED600-0F86-490A-B203-C7D9172B5BA8}" srcId="{703D4D02-5513-427D-B6E9-B2E187EE0C3A}" destId="{C3F47E38-73FB-465A-A3BB-80A263C6146E}" srcOrd="3" destOrd="0" parTransId="{82CF6716-7E88-4600-9231-B7A30D6898EA}" sibTransId="{12AF2AE0-44CE-4A8D-8B99-DDD2BAACD548}"/>
    <dgm:cxn modelId="{F45F350C-FD4D-4E90-AE49-2C9BC409122F}" srcId="{703D4D02-5513-427D-B6E9-B2E187EE0C3A}" destId="{CDF2D9A6-9C65-4CFD-B618-C3F040A93C03}" srcOrd="5" destOrd="0" parTransId="{FB4DB2ED-3706-474D-BE55-2B9AABE2AB36}" sibTransId="{44DB3515-30F6-44B3-AC45-D8C3BC3FC0E6}"/>
    <dgm:cxn modelId="{2BE0DB16-B1E6-4E03-B3E2-00688D0A5018}" srcId="{703D4D02-5513-427D-B6E9-B2E187EE0C3A}" destId="{93115997-7711-42F8-9528-488D439ECC0C}" srcOrd="6" destOrd="0" parTransId="{BC00A108-0817-42E2-9744-0EEFD076D10D}" sibTransId="{68AB55A6-C2CA-46DF-B8ED-595BD92A8801}"/>
    <dgm:cxn modelId="{9B251767-2032-492E-A07C-DF3208702111}" srcId="{703D4D02-5513-427D-B6E9-B2E187EE0C3A}" destId="{F645A397-1BC7-4CAC-A2A4-85788D2F932B}" srcOrd="2" destOrd="0" parTransId="{EC44992D-1D1E-42C5-B8A2-A1EC976B84DA}" sibTransId="{6427C212-D076-41B1-81CD-970926BD9B18}"/>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A83F4490-4171-45B8-85B9-03B931D093A9}" type="presOf" srcId="{889CF824-5780-444B-88F5-3A03EE3DF65A}" destId="{94D2AA36-9349-4C35-805E-54948A94495C}" srcOrd="0" destOrd="0" presId="urn:microsoft.com/office/officeart/2005/8/layout/vList2"/>
    <dgm:cxn modelId="{5C37A29E-F71B-417C-9055-0F55E47F6C0D}" srcId="{703D4D02-5513-427D-B6E9-B2E187EE0C3A}" destId="{889CF824-5780-444B-88F5-3A03EE3DF65A}" srcOrd="4" destOrd="0" parTransId="{8CB9A8F8-F925-471C-B494-A4786E8A4951}" sibTransId="{FAE22112-A562-49AF-B378-CB2555E190DC}"/>
    <dgm:cxn modelId="{87A92DBF-812C-47C9-8DD6-6138E484BBFF}" type="presOf" srcId="{703D4D02-5513-427D-B6E9-B2E187EE0C3A}" destId="{CC8763B3-4621-4666-B669-3C5BA2A30DBE}" srcOrd="0" destOrd="0" presId="urn:microsoft.com/office/officeart/2005/8/layout/vList2"/>
    <dgm:cxn modelId="{13D7A1C0-7D7D-4BED-A2D8-EE315624FBAA}" type="presOf" srcId="{93115997-7711-42F8-9528-488D439ECC0C}" destId="{A3A6934E-7AC7-44C7-AA45-32B4D18841A4}" srcOrd="0" destOrd="0" presId="urn:microsoft.com/office/officeart/2005/8/layout/vList2"/>
    <dgm:cxn modelId="{42DE2BC2-015D-49F5-BB6B-E31461C4B01A}" type="presOf" srcId="{CDF2D9A6-9C65-4CFD-B618-C3F040A93C03}" destId="{171F6DB2-A459-4661-9487-30F6D116E01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1D4A125F-0F02-4B52-BEB1-E17ED93403C8}" type="presParOf" srcId="{CC8763B3-4621-4666-B669-3C5BA2A30DBE}" destId="{8459D55B-5800-472A-BFA7-A7186D26AD4C}" srcOrd="0" destOrd="0" presId="urn:microsoft.com/office/officeart/2005/8/layout/vList2"/>
    <dgm:cxn modelId="{F4FAFF7A-4BE1-4040-9DEA-6283D75E822A}" type="presParOf" srcId="{CC8763B3-4621-4666-B669-3C5BA2A30DBE}" destId="{22F28D2E-7EC1-484C-A6C6-64A29DE0597D}" srcOrd="1" destOrd="0" presId="urn:microsoft.com/office/officeart/2005/8/layout/vList2"/>
    <dgm:cxn modelId="{750F6BD4-8B21-47F7-957A-35FAF9EC0C44}" type="presParOf" srcId="{CC8763B3-4621-4666-B669-3C5BA2A30DBE}" destId="{E6BB2906-000C-4376-8DBB-E58B06080F00}" srcOrd="2" destOrd="0" presId="urn:microsoft.com/office/officeart/2005/8/layout/vList2"/>
    <dgm:cxn modelId="{DEFC2FC2-ECEE-44F7-9748-2432660175E9}" type="presParOf" srcId="{CC8763B3-4621-4666-B669-3C5BA2A30DBE}" destId="{D23E205B-6B6F-4860-95EA-416FB3E1BC6B}" srcOrd="3" destOrd="0" presId="urn:microsoft.com/office/officeart/2005/8/layout/vList2"/>
    <dgm:cxn modelId="{E59D8F33-7BCE-41BE-8C42-C956373C3F90}" type="presParOf" srcId="{CC8763B3-4621-4666-B669-3C5BA2A30DBE}" destId="{739E1F90-ADFE-4E9B-A0BF-7744BF9E729D}" srcOrd="4" destOrd="0" presId="urn:microsoft.com/office/officeart/2005/8/layout/vList2"/>
    <dgm:cxn modelId="{67EF8EE3-6219-4418-A1F5-E876CC5174F1}" type="presParOf" srcId="{CC8763B3-4621-4666-B669-3C5BA2A30DBE}" destId="{DACC1BFB-F1C3-4947-A40B-43627C74668F}" srcOrd="5" destOrd="0" presId="urn:microsoft.com/office/officeart/2005/8/layout/vList2"/>
    <dgm:cxn modelId="{17E2BBD1-5CAF-410E-8630-2F5646013EA0}" type="presParOf" srcId="{CC8763B3-4621-4666-B669-3C5BA2A30DBE}" destId="{ACCC2B7D-D531-43B7-BAB8-3C45A83A90E2}" srcOrd="6" destOrd="0" presId="urn:microsoft.com/office/officeart/2005/8/layout/vList2"/>
    <dgm:cxn modelId="{93BECCE0-7BA1-4843-A118-26D51F7B6869}" type="presParOf" srcId="{CC8763B3-4621-4666-B669-3C5BA2A30DBE}" destId="{2C6AB3D0-7C27-43BD-812B-DB5606954AF9}" srcOrd="7" destOrd="0" presId="urn:microsoft.com/office/officeart/2005/8/layout/vList2"/>
    <dgm:cxn modelId="{07D99155-EF81-4B03-999A-8E60757545BB}" type="presParOf" srcId="{CC8763B3-4621-4666-B669-3C5BA2A30DBE}" destId="{94D2AA36-9349-4C35-805E-54948A94495C}" srcOrd="8" destOrd="0" presId="urn:microsoft.com/office/officeart/2005/8/layout/vList2"/>
    <dgm:cxn modelId="{AA82C5E1-FD5F-4060-B1AB-1EB026E5F9CA}" type="presParOf" srcId="{CC8763B3-4621-4666-B669-3C5BA2A30DBE}" destId="{061FA18E-A1B9-4714-94E8-827C48537C22}" srcOrd="9" destOrd="0" presId="urn:microsoft.com/office/officeart/2005/8/layout/vList2"/>
    <dgm:cxn modelId="{96D833A0-69FE-40A1-A518-D55C98862CCE}" type="presParOf" srcId="{CC8763B3-4621-4666-B669-3C5BA2A30DBE}" destId="{171F6DB2-A459-4661-9487-30F6D116E01C}" srcOrd="10" destOrd="0" presId="urn:microsoft.com/office/officeart/2005/8/layout/vList2"/>
    <dgm:cxn modelId="{B59452C7-0666-49D0-AA18-35F1223E21B9}" type="presParOf" srcId="{CC8763B3-4621-4666-B669-3C5BA2A30DBE}" destId="{486FEDF4-9259-46F6-9C10-AED231191551}" srcOrd="11" destOrd="0" presId="urn:microsoft.com/office/officeart/2005/8/layout/vList2"/>
    <dgm:cxn modelId="{1CF569B4-DACF-44B8-BF72-A519FEA2BF56}" type="presParOf" srcId="{CC8763B3-4621-4666-B669-3C5BA2A30DBE}" destId="{A3A6934E-7AC7-44C7-AA45-32B4D18841A4}"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gm:t>
    </dgm:pt>
    <dgm:pt modelId="{EC44992D-1D1E-42C5-B8A2-A1EC976B84DA}" type="parTrans" cxnId="{9B251767-2032-492E-A07C-DF3208702111}">
      <dgm:prSet/>
      <dgm:spPr/>
    </dgm:pt>
    <dgm:pt modelId="{6427C212-D076-41B1-81CD-970926BD9B18}" type="sibTrans" cxnId="{9B251767-2032-492E-A07C-DF3208702111}">
      <dgm:prSet/>
      <dgm:spPr/>
    </dgm:pt>
    <dgm:pt modelId="{C3F47E38-73FB-465A-A3BB-80A263C6146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Star Technique</a:t>
          </a:r>
          <a:endParaRPr lang="en-MY" sz="2700" kern="1200" dirty="0">
            <a:solidFill>
              <a:srgbClr val="CCCC99">
                <a:lumMod val="20000"/>
                <a:lumOff val="80000"/>
              </a:srgbClr>
            </a:solidFill>
            <a:latin typeface="Arial"/>
            <a:ea typeface="+mn-ea"/>
            <a:cs typeface="+mn-cs"/>
          </a:endParaRPr>
        </a:p>
      </dgm:t>
    </dgm:pt>
    <dgm:pt modelId="{82CF6716-7E88-4600-9231-B7A30D6898EA}" type="parTrans" cxnId="{334ED600-0F86-490A-B203-C7D9172B5BA8}">
      <dgm:prSet/>
      <dgm:spPr/>
    </dgm:pt>
    <dgm:pt modelId="{12AF2AE0-44CE-4A8D-8B99-DDD2BAACD548}" type="sibTrans" cxnId="{334ED600-0F86-490A-B203-C7D9172B5BA8}">
      <dgm:prSet/>
      <dgm:spPr/>
    </dgm:pt>
    <dgm:pt modelId="{889CF824-5780-444B-88F5-3A03EE3DF65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gm:t>
    </dgm:pt>
    <dgm:pt modelId="{8CB9A8F8-F925-471C-B494-A4786E8A4951}" type="parTrans" cxnId="{5C37A29E-F71B-417C-9055-0F55E47F6C0D}">
      <dgm:prSet/>
      <dgm:spPr/>
    </dgm:pt>
    <dgm:pt modelId="{FAE22112-A562-49AF-B378-CB2555E190DC}" type="sibTrans" cxnId="{5C37A29E-F71B-417C-9055-0F55E47F6C0D}">
      <dgm:prSet/>
      <dgm:spPr/>
    </dgm:pt>
    <dgm:pt modelId="{CDF2D9A6-9C65-4CFD-B618-C3F040A93C03}">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gm:t>
    </dgm:pt>
    <dgm:pt modelId="{FB4DB2ED-3706-474D-BE55-2B9AABE2AB36}" type="parTrans" cxnId="{F45F350C-FD4D-4E90-AE49-2C9BC409122F}">
      <dgm:prSet/>
      <dgm:spPr/>
    </dgm:pt>
    <dgm:pt modelId="{44DB3515-30F6-44B3-AC45-D8C3BC3FC0E6}" type="sibTrans" cxnId="{F45F350C-FD4D-4E90-AE49-2C9BC409122F}">
      <dgm:prSet/>
      <dgm:spPr/>
    </dgm:pt>
    <dgm:pt modelId="{93115997-7711-42F8-9528-488D439ECC0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gm:t>
    </dgm:pt>
    <dgm:pt modelId="{BC00A108-0817-42E2-9744-0EEFD076D10D}" type="parTrans" cxnId="{2BE0DB16-B1E6-4E03-B3E2-00688D0A5018}">
      <dgm:prSet/>
      <dgm:spPr/>
    </dgm:pt>
    <dgm:pt modelId="{68AB55A6-C2CA-46DF-B8ED-595BD92A8801}" type="sibTrans" cxnId="{2BE0DB16-B1E6-4E03-B3E2-00688D0A5018}">
      <dgm:prSet/>
      <dgm:spPr/>
    </dgm:pt>
    <dgm:pt modelId="{CC8763B3-4621-4666-B669-3C5BA2A30DBE}" type="pres">
      <dgm:prSet presAssocID="{703D4D02-5513-427D-B6E9-B2E187EE0C3A}" presName="linear" presStyleCnt="0">
        <dgm:presLayoutVars>
          <dgm:animLvl val="lvl"/>
          <dgm:resizeHandles val="exact"/>
        </dgm:presLayoutVars>
      </dgm:prSet>
      <dgm:spPr/>
    </dgm:pt>
    <dgm:pt modelId="{8459D55B-5800-472A-BFA7-A7186D26AD4C}" type="pres">
      <dgm:prSet presAssocID="{B784F38A-2CBF-4477-869E-CC822A9ECE1A}" presName="parentText" presStyleLbl="node1" presStyleIdx="0" presStyleCnt="7">
        <dgm:presLayoutVars>
          <dgm:chMax val="0"/>
          <dgm:bulletEnabled val="1"/>
        </dgm:presLayoutVars>
      </dgm:prSet>
      <dgm:spPr>
        <a:xfrm>
          <a:off x="0" y="13139"/>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7">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7" custLinFactNeighborX="-187" custLinFactNeighborY="29228">
        <dgm:presLayoutVars>
          <dgm:chMax val="0"/>
          <dgm:bulletEnabled val="1"/>
        </dgm:presLayoutVars>
      </dgm:prSet>
      <dgm:spPr>
        <a:xfrm>
          <a:off x="0" y="1510560"/>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7">
        <dgm:presLayoutVars>
          <dgm:chMax val="0"/>
          <dgm:bulletEnabled val="1"/>
        </dgm:presLayoutVars>
      </dgm:prSet>
      <dgm:spPr>
        <a:xfrm>
          <a:off x="0" y="2216339"/>
          <a:ext cx="7906072" cy="636480"/>
        </a:xfrm>
        <a:prstGeom prst="roundRect">
          <a:avLst/>
        </a:prstGeom>
      </dgm:spPr>
    </dgm:pt>
    <dgm:pt modelId="{2C6AB3D0-7C27-43BD-812B-DB5606954AF9}" type="pres">
      <dgm:prSet presAssocID="{12AF2AE0-44CE-4A8D-8B99-DDD2BAACD548}" presName="spacer" presStyleCnt="0"/>
      <dgm:spPr/>
    </dgm:pt>
    <dgm:pt modelId="{94D2AA36-9349-4C35-805E-54948A94495C}" type="pres">
      <dgm:prSet presAssocID="{889CF824-5780-444B-88F5-3A03EE3DF65A}" presName="parentText" presStyleLbl="node1" presStyleIdx="4" presStyleCnt="7">
        <dgm:presLayoutVars>
          <dgm:chMax val="0"/>
          <dgm:bulletEnabled val="1"/>
        </dgm:presLayoutVars>
      </dgm:prSet>
      <dgm:spPr>
        <a:xfrm>
          <a:off x="0" y="2950739"/>
          <a:ext cx="7906072" cy="636480"/>
        </a:xfrm>
        <a:prstGeom prst="roundRect">
          <a:avLst/>
        </a:prstGeom>
      </dgm:spPr>
    </dgm:pt>
    <dgm:pt modelId="{061FA18E-A1B9-4714-94E8-827C48537C22}" type="pres">
      <dgm:prSet presAssocID="{FAE22112-A562-49AF-B378-CB2555E190DC}" presName="spacer" presStyleCnt="0"/>
      <dgm:spPr/>
    </dgm:pt>
    <dgm:pt modelId="{171F6DB2-A459-4661-9487-30F6D116E01C}" type="pres">
      <dgm:prSet presAssocID="{CDF2D9A6-9C65-4CFD-B618-C3F040A93C03}" presName="parentText" presStyleLbl="node1" presStyleIdx="5" presStyleCnt="7">
        <dgm:presLayoutVars>
          <dgm:chMax val="0"/>
          <dgm:bulletEnabled val="1"/>
        </dgm:presLayoutVars>
      </dgm:prSet>
      <dgm:spPr>
        <a:xfrm>
          <a:off x="0" y="3685140"/>
          <a:ext cx="7906072" cy="636480"/>
        </a:xfrm>
        <a:prstGeom prst="roundRect">
          <a:avLst/>
        </a:prstGeom>
      </dgm:spPr>
    </dgm:pt>
    <dgm:pt modelId="{486FEDF4-9259-46F6-9C10-AED231191551}" type="pres">
      <dgm:prSet presAssocID="{44DB3515-30F6-44B3-AC45-D8C3BC3FC0E6}" presName="spacer" presStyleCnt="0"/>
      <dgm:spPr/>
    </dgm:pt>
    <dgm:pt modelId="{A3A6934E-7AC7-44C7-AA45-32B4D18841A4}" type="pres">
      <dgm:prSet presAssocID="{93115997-7711-42F8-9528-488D439ECC0C}" presName="parentText" presStyleLbl="node1" presStyleIdx="6" presStyleCnt="7">
        <dgm:presLayoutVars>
          <dgm:chMax val="0"/>
          <dgm:bulletEnabled val="1"/>
        </dgm:presLayoutVars>
      </dgm:prSet>
      <dgm:spPr>
        <a:xfrm>
          <a:off x="0" y="4419540"/>
          <a:ext cx="7906072" cy="636480"/>
        </a:xfrm>
        <a:prstGeom prst="roundRect">
          <a:avLst/>
        </a:prstGeom>
      </dgm:spPr>
    </dgm:pt>
  </dgm:ptLst>
  <dgm:cxnLst>
    <dgm:cxn modelId="{334ED600-0F86-490A-B203-C7D9172B5BA8}" srcId="{703D4D02-5513-427D-B6E9-B2E187EE0C3A}" destId="{C3F47E38-73FB-465A-A3BB-80A263C6146E}" srcOrd="3" destOrd="0" parTransId="{82CF6716-7E88-4600-9231-B7A30D6898EA}" sibTransId="{12AF2AE0-44CE-4A8D-8B99-DDD2BAACD548}"/>
    <dgm:cxn modelId="{F45F350C-FD4D-4E90-AE49-2C9BC409122F}" srcId="{703D4D02-5513-427D-B6E9-B2E187EE0C3A}" destId="{CDF2D9A6-9C65-4CFD-B618-C3F040A93C03}" srcOrd="5" destOrd="0" parTransId="{FB4DB2ED-3706-474D-BE55-2B9AABE2AB36}" sibTransId="{44DB3515-30F6-44B3-AC45-D8C3BC3FC0E6}"/>
    <dgm:cxn modelId="{2BE0DB16-B1E6-4E03-B3E2-00688D0A5018}" srcId="{703D4D02-5513-427D-B6E9-B2E187EE0C3A}" destId="{93115997-7711-42F8-9528-488D439ECC0C}" srcOrd="6" destOrd="0" parTransId="{BC00A108-0817-42E2-9744-0EEFD076D10D}" sibTransId="{68AB55A6-C2CA-46DF-B8ED-595BD92A8801}"/>
    <dgm:cxn modelId="{9B251767-2032-492E-A07C-DF3208702111}" srcId="{703D4D02-5513-427D-B6E9-B2E187EE0C3A}" destId="{F645A397-1BC7-4CAC-A2A4-85788D2F932B}" srcOrd="2" destOrd="0" parTransId="{EC44992D-1D1E-42C5-B8A2-A1EC976B84DA}" sibTransId="{6427C212-D076-41B1-81CD-970926BD9B18}"/>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A83F4490-4171-45B8-85B9-03B931D093A9}" type="presOf" srcId="{889CF824-5780-444B-88F5-3A03EE3DF65A}" destId="{94D2AA36-9349-4C35-805E-54948A94495C}" srcOrd="0" destOrd="0" presId="urn:microsoft.com/office/officeart/2005/8/layout/vList2"/>
    <dgm:cxn modelId="{5C37A29E-F71B-417C-9055-0F55E47F6C0D}" srcId="{703D4D02-5513-427D-B6E9-B2E187EE0C3A}" destId="{889CF824-5780-444B-88F5-3A03EE3DF65A}" srcOrd="4" destOrd="0" parTransId="{8CB9A8F8-F925-471C-B494-A4786E8A4951}" sibTransId="{FAE22112-A562-49AF-B378-CB2555E190DC}"/>
    <dgm:cxn modelId="{87A92DBF-812C-47C9-8DD6-6138E484BBFF}" type="presOf" srcId="{703D4D02-5513-427D-B6E9-B2E187EE0C3A}" destId="{CC8763B3-4621-4666-B669-3C5BA2A30DBE}" srcOrd="0" destOrd="0" presId="urn:microsoft.com/office/officeart/2005/8/layout/vList2"/>
    <dgm:cxn modelId="{13D7A1C0-7D7D-4BED-A2D8-EE315624FBAA}" type="presOf" srcId="{93115997-7711-42F8-9528-488D439ECC0C}" destId="{A3A6934E-7AC7-44C7-AA45-32B4D18841A4}" srcOrd="0" destOrd="0" presId="urn:microsoft.com/office/officeart/2005/8/layout/vList2"/>
    <dgm:cxn modelId="{42DE2BC2-015D-49F5-BB6B-E31461C4B01A}" type="presOf" srcId="{CDF2D9A6-9C65-4CFD-B618-C3F040A93C03}" destId="{171F6DB2-A459-4661-9487-30F6D116E01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1D4A125F-0F02-4B52-BEB1-E17ED93403C8}" type="presParOf" srcId="{CC8763B3-4621-4666-B669-3C5BA2A30DBE}" destId="{8459D55B-5800-472A-BFA7-A7186D26AD4C}" srcOrd="0" destOrd="0" presId="urn:microsoft.com/office/officeart/2005/8/layout/vList2"/>
    <dgm:cxn modelId="{F4FAFF7A-4BE1-4040-9DEA-6283D75E822A}" type="presParOf" srcId="{CC8763B3-4621-4666-B669-3C5BA2A30DBE}" destId="{22F28D2E-7EC1-484C-A6C6-64A29DE0597D}" srcOrd="1" destOrd="0" presId="urn:microsoft.com/office/officeart/2005/8/layout/vList2"/>
    <dgm:cxn modelId="{750F6BD4-8B21-47F7-957A-35FAF9EC0C44}" type="presParOf" srcId="{CC8763B3-4621-4666-B669-3C5BA2A30DBE}" destId="{E6BB2906-000C-4376-8DBB-E58B06080F00}" srcOrd="2" destOrd="0" presId="urn:microsoft.com/office/officeart/2005/8/layout/vList2"/>
    <dgm:cxn modelId="{DEFC2FC2-ECEE-44F7-9748-2432660175E9}" type="presParOf" srcId="{CC8763B3-4621-4666-B669-3C5BA2A30DBE}" destId="{D23E205B-6B6F-4860-95EA-416FB3E1BC6B}" srcOrd="3" destOrd="0" presId="urn:microsoft.com/office/officeart/2005/8/layout/vList2"/>
    <dgm:cxn modelId="{E59D8F33-7BCE-41BE-8C42-C956373C3F90}" type="presParOf" srcId="{CC8763B3-4621-4666-B669-3C5BA2A30DBE}" destId="{739E1F90-ADFE-4E9B-A0BF-7744BF9E729D}" srcOrd="4" destOrd="0" presId="urn:microsoft.com/office/officeart/2005/8/layout/vList2"/>
    <dgm:cxn modelId="{67EF8EE3-6219-4418-A1F5-E876CC5174F1}" type="presParOf" srcId="{CC8763B3-4621-4666-B669-3C5BA2A30DBE}" destId="{DACC1BFB-F1C3-4947-A40B-43627C74668F}" srcOrd="5" destOrd="0" presId="urn:microsoft.com/office/officeart/2005/8/layout/vList2"/>
    <dgm:cxn modelId="{17E2BBD1-5CAF-410E-8630-2F5646013EA0}" type="presParOf" srcId="{CC8763B3-4621-4666-B669-3C5BA2A30DBE}" destId="{ACCC2B7D-D531-43B7-BAB8-3C45A83A90E2}" srcOrd="6" destOrd="0" presId="urn:microsoft.com/office/officeart/2005/8/layout/vList2"/>
    <dgm:cxn modelId="{93BECCE0-7BA1-4843-A118-26D51F7B6869}" type="presParOf" srcId="{CC8763B3-4621-4666-B669-3C5BA2A30DBE}" destId="{2C6AB3D0-7C27-43BD-812B-DB5606954AF9}" srcOrd="7" destOrd="0" presId="urn:microsoft.com/office/officeart/2005/8/layout/vList2"/>
    <dgm:cxn modelId="{07D99155-EF81-4B03-999A-8E60757545BB}" type="presParOf" srcId="{CC8763B3-4621-4666-B669-3C5BA2A30DBE}" destId="{94D2AA36-9349-4C35-805E-54948A94495C}" srcOrd="8" destOrd="0" presId="urn:microsoft.com/office/officeart/2005/8/layout/vList2"/>
    <dgm:cxn modelId="{AA82C5E1-FD5F-4060-B1AB-1EB026E5F9CA}" type="presParOf" srcId="{CC8763B3-4621-4666-B669-3C5BA2A30DBE}" destId="{061FA18E-A1B9-4714-94E8-827C48537C22}" srcOrd="9" destOrd="0" presId="urn:microsoft.com/office/officeart/2005/8/layout/vList2"/>
    <dgm:cxn modelId="{96D833A0-69FE-40A1-A518-D55C98862CCE}" type="presParOf" srcId="{CC8763B3-4621-4666-B669-3C5BA2A30DBE}" destId="{171F6DB2-A459-4661-9487-30F6D116E01C}" srcOrd="10" destOrd="0" presId="urn:microsoft.com/office/officeart/2005/8/layout/vList2"/>
    <dgm:cxn modelId="{B59452C7-0666-49D0-AA18-35F1223E21B9}" type="presParOf" srcId="{CC8763B3-4621-4666-B669-3C5BA2A30DBE}" destId="{486FEDF4-9259-46F6-9C10-AED231191551}" srcOrd="11" destOrd="0" presId="urn:microsoft.com/office/officeart/2005/8/layout/vList2"/>
    <dgm:cxn modelId="{1CF569B4-DACF-44B8-BF72-A519FEA2BF56}" type="presParOf" srcId="{CC8763B3-4621-4666-B669-3C5BA2A30DBE}" destId="{A3A6934E-7AC7-44C7-AA45-32B4D18841A4}"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gm:t>
    </dgm:pt>
    <dgm:pt modelId="{EC44992D-1D1E-42C5-B8A2-A1EC976B84DA}" type="parTrans" cxnId="{9B251767-2032-492E-A07C-DF3208702111}">
      <dgm:prSet/>
      <dgm:spPr/>
    </dgm:pt>
    <dgm:pt modelId="{6427C212-D076-41B1-81CD-970926BD9B18}" type="sibTrans" cxnId="{9B251767-2032-492E-A07C-DF3208702111}">
      <dgm:prSet/>
      <dgm:spPr/>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gm:t>
    </dgm:pt>
    <dgm:pt modelId="{82CF6716-7E88-4600-9231-B7A30D6898EA}" type="parTrans" cxnId="{334ED600-0F86-490A-B203-C7D9172B5BA8}">
      <dgm:prSet/>
      <dgm:spPr/>
    </dgm:pt>
    <dgm:pt modelId="{12AF2AE0-44CE-4A8D-8B99-DDD2BAACD548}" type="sibTrans" cxnId="{334ED600-0F86-490A-B203-C7D9172B5BA8}">
      <dgm:prSet/>
      <dgm:spPr/>
    </dgm:pt>
    <dgm:pt modelId="{889CF824-5780-444B-88F5-3A03EE3DF65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Planning</a:t>
          </a:r>
          <a:endParaRPr lang="en-MY" sz="2700" kern="1200" dirty="0">
            <a:solidFill>
              <a:srgbClr val="CCCC99">
                <a:lumMod val="20000"/>
                <a:lumOff val="80000"/>
              </a:srgbClr>
            </a:solidFill>
            <a:latin typeface="Arial"/>
            <a:ea typeface="+mn-ea"/>
            <a:cs typeface="+mn-cs"/>
          </a:endParaRPr>
        </a:p>
      </dgm:t>
    </dgm:pt>
    <dgm:pt modelId="{8CB9A8F8-F925-471C-B494-A4786E8A4951}" type="parTrans" cxnId="{5C37A29E-F71B-417C-9055-0F55E47F6C0D}">
      <dgm:prSet/>
      <dgm:spPr/>
    </dgm:pt>
    <dgm:pt modelId="{FAE22112-A562-49AF-B378-CB2555E190DC}" type="sibTrans" cxnId="{5C37A29E-F71B-417C-9055-0F55E47F6C0D}">
      <dgm:prSet/>
      <dgm:spPr/>
    </dgm:pt>
    <dgm:pt modelId="{CDF2D9A6-9C65-4CFD-B618-C3F040A93C03}">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gm:t>
    </dgm:pt>
    <dgm:pt modelId="{FB4DB2ED-3706-474D-BE55-2B9AABE2AB36}" type="parTrans" cxnId="{F45F350C-FD4D-4E90-AE49-2C9BC409122F}">
      <dgm:prSet/>
      <dgm:spPr/>
    </dgm:pt>
    <dgm:pt modelId="{44DB3515-30F6-44B3-AC45-D8C3BC3FC0E6}" type="sibTrans" cxnId="{F45F350C-FD4D-4E90-AE49-2C9BC409122F}">
      <dgm:prSet/>
      <dgm:spPr/>
    </dgm:pt>
    <dgm:pt modelId="{93115997-7711-42F8-9528-488D439ECC0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gm:t>
    </dgm:pt>
    <dgm:pt modelId="{BC00A108-0817-42E2-9744-0EEFD076D10D}" type="parTrans" cxnId="{2BE0DB16-B1E6-4E03-B3E2-00688D0A5018}">
      <dgm:prSet/>
      <dgm:spPr/>
    </dgm:pt>
    <dgm:pt modelId="{68AB55A6-C2CA-46DF-B8ED-595BD92A8801}" type="sibTrans" cxnId="{2BE0DB16-B1E6-4E03-B3E2-00688D0A5018}">
      <dgm:prSet/>
      <dgm:spPr/>
    </dgm:pt>
    <dgm:pt modelId="{CC8763B3-4621-4666-B669-3C5BA2A30DBE}" type="pres">
      <dgm:prSet presAssocID="{703D4D02-5513-427D-B6E9-B2E187EE0C3A}" presName="linear" presStyleCnt="0">
        <dgm:presLayoutVars>
          <dgm:animLvl val="lvl"/>
          <dgm:resizeHandles val="exact"/>
        </dgm:presLayoutVars>
      </dgm:prSet>
      <dgm:spPr/>
    </dgm:pt>
    <dgm:pt modelId="{8459D55B-5800-472A-BFA7-A7186D26AD4C}" type="pres">
      <dgm:prSet presAssocID="{B784F38A-2CBF-4477-869E-CC822A9ECE1A}" presName="parentText" presStyleLbl="node1" presStyleIdx="0" presStyleCnt="7">
        <dgm:presLayoutVars>
          <dgm:chMax val="0"/>
          <dgm:bulletEnabled val="1"/>
        </dgm:presLayoutVars>
      </dgm:prSet>
      <dgm:spPr>
        <a:xfrm>
          <a:off x="0" y="13139"/>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7">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7" custLinFactNeighborX="-187" custLinFactNeighborY="29228">
        <dgm:presLayoutVars>
          <dgm:chMax val="0"/>
          <dgm:bulletEnabled val="1"/>
        </dgm:presLayoutVars>
      </dgm:prSet>
      <dgm:spPr>
        <a:xfrm>
          <a:off x="0" y="1510560"/>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7">
        <dgm:presLayoutVars>
          <dgm:chMax val="0"/>
          <dgm:bulletEnabled val="1"/>
        </dgm:presLayoutVars>
      </dgm:prSet>
      <dgm:spPr>
        <a:xfrm>
          <a:off x="0" y="2216339"/>
          <a:ext cx="7906072" cy="636480"/>
        </a:xfrm>
        <a:prstGeom prst="roundRect">
          <a:avLst/>
        </a:prstGeom>
      </dgm:spPr>
    </dgm:pt>
    <dgm:pt modelId="{2C6AB3D0-7C27-43BD-812B-DB5606954AF9}" type="pres">
      <dgm:prSet presAssocID="{12AF2AE0-44CE-4A8D-8B99-DDD2BAACD548}" presName="spacer" presStyleCnt="0"/>
      <dgm:spPr/>
    </dgm:pt>
    <dgm:pt modelId="{94D2AA36-9349-4C35-805E-54948A94495C}" type="pres">
      <dgm:prSet presAssocID="{889CF824-5780-444B-88F5-3A03EE3DF65A}" presName="parentText" presStyleLbl="node1" presStyleIdx="4" presStyleCnt="7">
        <dgm:presLayoutVars>
          <dgm:chMax val="0"/>
          <dgm:bulletEnabled val="1"/>
        </dgm:presLayoutVars>
      </dgm:prSet>
      <dgm:spPr>
        <a:xfrm>
          <a:off x="0" y="2950739"/>
          <a:ext cx="7906072" cy="636480"/>
        </a:xfrm>
        <a:prstGeom prst="roundRect">
          <a:avLst/>
        </a:prstGeom>
      </dgm:spPr>
    </dgm:pt>
    <dgm:pt modelId="{061FA18E-A1B9-4714-94E8-827C48537C22}" type="pres">
      <dgm:prSet presAssocID="{FAE22112-A562-49AF-B378-CB2555E190DC}" presName="spacer" presStyleCnt="0"/>
      <dgm:spPr/>
    </dgm:pt>
    <dgm:pt modelId="{171F6DB2-A459-4661-9487-30F6D116E01C}" type="pres">
      <dgm:prSet presAssocID="{CDF2D9A6-9C65-4CFD-B618-C3F040A93C03}" presName="parentText" presStyleLbl="node1" presStyleIdx="5" presStyleCnt="7">
        <dgm:presLayoutVars>
          <dgm:chMax val="0"/>
          <dgm:bulletEnabled val="1"/>
        </dgm:presLayoutVars>
      </dgm:prSet>
      <dgm:spPr>
        <a:xfrm>
          <a:off x="0" y="3685140"/>
          <a:ext cx="7906072" cy="636480"/>
        </a:xfrm>
        <a:prstGeom prst="roundRect">
          <a:avLst/>
        </a:prstGeom>
      </dgm:spPr>
    </dgm:pt>
    <dgm:pt modelId="{486FEDF4-9259-46F6-9C10-AED231191551}" type="pres">
      <dgm:prSet presAssocID="{44DB3515-30F6-44B3-AC45-D8C3BC3FC0E6}" presName="spacer" presStyleCnt="0"/>
      <dgm:spPr/>
    </dgm:pt>
    <dgm:pt modelId="{A3A6934E-7AC7-44C7-AA45-32B4D18841A4}" type="pres">
      <dgm:prSet presAssocID="{93115997-7711-42F8-9528-488D439ECC0C}" presName="parentText" presStyleLbl="node1" presStyleIdx="6" presStyleCnt="7">
        <dgm:presLayoutVars>
          <dgm:chMax val="0"/>
          <dgm:bulletEnabled val="1"/>
        </dgm:presLayoutVars>
      </dgm:prSet>
      <dgm:spPr>
        <a:xfrm>
          <a:off x="0" y="4419540"/>
          <a:ext cx="7906072" cy="636480"/>
        </a:xfrm>
        <a:prstGeom prst="roundRect">
          <a:avLst/>
        </a:prstGeom>
      </dgm:spPr>
    </dgm:pt>
  </dgm:ptLst>
  <dgm:cxnLst>
    <dgm:cxn modelId="{334ED600-0F86-490A-B203-C7D9172B5BA8}" srcId="{703D4D02-5513-427D-B6E9-B2E187EE0C3A}" destId="{C3F47E38-73FB-465A-A3BB-80A263C6146E}" srcOrd="3" destOrd="0" parTransId="{82CF6716-7E88-4600-9231-B7A30D6898EA}" sibTransId="{12AF2AE0-44CE-4A8D-8B99-DDD2BAACD548}"/>
    <dgm:cxn modelId="{F45F350C-FD4D-4E90-AE49-2C9BC409122F}" srcId="{703D4D02-5513-427D-B6E9-B2E187EE0C3A}" destId="{CDF2D9A6-9C65-4CFD-B618-C3F040A93C03}" srcOrd="5" destOrd="0" parTransId="{FB4DB2ED-3706-474D-BE55-2B9AABE2AB36}" sibTransId="{44DB3515-30F6-44B3-AC45-D8C3BC3FC0E6}"/>
    <dgm:cxn modelId="{2BE0DB16-B1E6-4E03-B3E2-00688D0A5018}" srcId="{703D4D02-5513-427D-B6E9-B2E187EE0C3A}" destId="{93115997-7711-42F8-9528-488D439ECC0C}" srcOrd="6" destOrd="0" parTransId="{BC00A108-0817-42E2-9744-0EEFD076D10D}" sibTransId="{68AB55A6-C2CA-46DF-B8ED-595BD92A8801}"/>
    <dgm:cxn modelId="{9B251767-2032-492E-A07C-DF3208702111}" srcId="{703D4D02-5513-427D-B6E9-B2E187EE0C3A}" destId="{F645A397-1BC7-4CAC-A2A4-85788D2F932B}" srcOrd="2" destOrd="0" parTransId="{EC44992D-1D1E-42C5-B8A2-A1EC976B84DA}" sibTransId="{6427C212-D076-41B1-81CD-970926BD9B18}"/>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A83F4490-4171-45B8-85B9-03B931D093A9}" type="presOf" srcId="{889CF824-5780-444B-88F5-3A03EE3DF65A}" destId="{94D2AA36-9349-4C35-805E-54948A94495C}" srcOrd="0" destOrd="0" presId="urn:microsoft.com/office/officeart/2005/8/layout/vList2"/>
    <dgm:cxn modelId="{5C37A29E-F71B-417C-9055-0F55E47F6C0D}" srcId="{703D4D02-5513-427D-B6E9-B2E187EE0C3A}" destId="{889CF824-5780-444B-88F5-3A03EE3DF65A}" srcOrd="4" destOrd="0" parTransId="{8CB9A8F8-F925-471C-B494-A4786E8A4951}" sibTransId="{FAE22112-A562-49AF-B378-CB2555E190DC}"/>
    <dgm:cxn modelId="{87A92DBF-812C-47C9-8DD6-6138E484BBFF}" type="presOf" srcId="{703D4D02-5513-427D-B6E9-B2E187EE0C3A}" destId="{CC8763B3-4621-4666-B669-3C5BA2A30DBE}" srcOrd="0" destOrd="0" presId="urn:microsoft.com/office/officeart/2005/8/layout/vList2"/>
    <dgm:cxn modelId="{13D7A1C0-7D7D-4BED-A2D8-EE315624FBAA}" type="presOf" srcId="{93115997-7711-42F8-9528-488D439ECC0C}" destId="{A3A6934E-7AC7-44C7-AA45-32B4D18841A4}" srcOrd="0" destOrd="0" presId="urn:microsoft.com/office/officeart/2005/8/layout/vList2"/>
    <dgm:cxn modelId="{42DE2BC2-015D-49F5-BB6B-E31461C4B01A}" type="presOf" srcId="{CDF2D9A6-9C65-4CFD-B618-C3F040A93C03}" destId="{171F6DB2-A459-4661-9487-30F6D116E01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1D4A125F-0F02-4B52-BEB1-E17ED93403C8}" type="presParOf" srcId="{CC8763B3-4621-4666-B669-3C5BA2A30DBE}" destId="{8459D55B-5800-472A-BFA7-A7186D26AD4C}" srcOrd="0" destOrd="0" presId="urn:microsoft.com/office/officeart/2005/8/layout/vList2"/>
    <dgm:cxn modelId="{F4FAFF7A-4BE1-4040-9DEA-6283D75E822A}" type="presParOf" srcId="{CC8763B3-4621-4666-B669-3C5BA2A30DBE}" destId="{22F28D2E-7EC1-484C-A6C6-64A29DE0597D}" srcOrd="1" destOrd="0" presId="urn:microsoft.com/office/officeart/2005/8/layout/vList2"/>
    <dgm:cxn modelId="{750F6BD4-8B21-47F7-957A-35FAF9EC0C44}" type="presParOf" srcId="{CC8763B3-4621-4666-B669-3C5BA2A30DBE}" destId="{E6BB2906-000C-4376-8DBB-E58B06080F00}" srcOrd="2" destOrd="0" presId="urn:microsoft.com/office/officeart/2005/8/layout/vList2"/>
    <dgm:cxn modelId="{DEFC2FC2-ECEE-44F7-9748-2432660175E9}" type="presParOf" srcId="{CC8763B3-4621-4666-B669-3C5BA2A30DBE}" destId="{D23E205B-6B6F-4860-95EA-416FB3E1BC6B}" srcOrd="3" destOrd="0" presId="urn:microsoft.com/office/officeart/2005/8/layout/vList2"/>
    <dgm:cxn modelId="{E59D8F33-7BCE-41BE-8C42-C956373C3F90}" type="presParOf" srcId="{CC8763B3-4621-4666-B669-3C5BA2A30DBE}" destId="{739E1F90-ADFE-4E9B-A0BF-7744BF9E729D}" srcOrd="4" destOrd="0" presId="urn:microsoft.com/office/officeart/2005/8/layout/vList2"/>
    <dgm:cxn modelId="{67EF8EE3-6219-4418-A1F5-E876CC5174F1}" type="presParOf" srcId="{CC8763B3-4621-4666-B669-3C5BA2A30DBE}" destId="{DACC1BFB-F1C3-4947-A40B-43627C74668F}" srcOrd="5" destOrd="0" presId="urn:microsoft.com/office/officeart/2005/8/layout/vList2"/>
    <dgm:cxn modelId="{17E2BBD1-5CAF-410E-8630-2F5646013EA0}" type="presParOf" srcId="{CC8763B3-4621-4666-B669-3C5BA2A30DBE}" destId="{ACCC2B7D-D531-43B7-BAB8-3C45A83A90E2}" srcOrd="6" destOrd="0" presId="urn:microsoft.com/office/officeart/2005/8/layout/vList2"/>
    <dgm:cxn modelId="{93BECCE0-7BA1-4843-A118-26D51F7B6869}" type="presParOf" srcId="{CC8763B3-4621-4666-B669-3C5BA2A30DBE}" destId="{2C6AB3D0-7C27-43BD-812B-DB5606954AF9}" srcOrd="7" destOrd="0" presId="urn:microsoft.com/office/officeart/2005/8/layout/vList2"/>
    <dgm:cxn modelId="{07D99155-EF81-4B03-999A-8E60757545BB}" type="presParOf" srcId="{CC8763B3-4621-4666-B669-3C5BA2A30DBE}" destId="{94D2AA36-9349-4C35-805E-54948A94495C}" srcOrd="8" destOrd="0" presId="urn:microsoft.com/office/officeart/2005/8/layout/vList2"/>
    <dgm:cxn modelId="{AA82C5E1-FD5F-4060-B1AB-1EB026E5F9CA}" type="presParOf" srcId="{CC8763B3-4621-4666-B669-3C5BA2A30DBE}" destId="{061FA18E-A1B9-4714-94E8-827C48537C22}" srcOrd="9" destOrd="0" presId="urn:microsoft.com/office/officeart/2005/8/layout/vList2"/>
    <dgm:cxn modelId="{96D833A0-69FE-40A1-A518-D55C98862CCE}" type="presParOf" srcId="{CC8763B3-4621-4666-B669-3C5BA2A30DBE}" destId="{171F6DB2-A459-4661-9487-30F6D116E01C}" srcOrd="10" destOrd="0" presId="urn:microsoft.com/office/officeart/2005/8/layout/vList2"/>
    <dgm:cxn modelId="{B59452C7-0666-49D0-AA18-35F1223E21B9}" type="presParOf" srcId="{CC8763B3-4621-4666-B669-3C5BA2A30DBE}" destId="{486FEDF4-9259-46F6-9C10-AED231191551}" srcOrd="11" destOrd="0" presId="urn:microsoft.com/office/officeart/2005/8/layout/vList2"/>
    <dgm:cxn modelId="{1CF569B4-DACF-44B8-BF72-A519FEA2BF56}" type="presParOf" srcId="{CC8763B3-4621-4666-B669-3C5BA2A30DBE}" destId="{A3A6934E-7AC7-44C7-AA45-32B4D18841A4}"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gm:t>
    </dgm:pt>
    <dgm:pt modelId="{EC44992D-1D1E-42C5-B8A2-A1EC976B84DA}" type="parTrans" cxnId="{9B251767-2032-492E-A07C-DF3208702111}">
      <dgm:prSet/>
      <dgm:spPr/>
    </dgm:pt>
    <dgm:pt modelId="{6427C212-D076-41B1-81CD-970926BD9B18}" type="sibTrans" cxnId="{9B251767-2032-492E-A07C-DF3208702111}">
      <dgm:prSet/>
      <dgm:spPr/>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gm:t>
    </dgm:pt>
    <dgm:pt modelId="{82CF6716-7E88-4600-9231-B7A30D6898EA}" type="parTrans" cxnId="{334ED600-0F86-490A-B203-C7D9172B5BA8}">
      <dgm:prSet/>
      <dgm:spPr/>
    </dgm:pt>
    <dgm:pt modelId="{12AF2AE0-44CE-4A8D-8B99-DDD2BAACD548}" type="sibTrans" cxnId="{334ED600-0F86-490A-B203-C7D9172B5BA8}">
      <dgm:prSet/>
      <dgm:spPr/>
    </dgm:pt>
    <dgm:pt modelId="{889CF824-5780-444B-88F5-3A03EE3DF65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gm:t>
    </dgm:pt>
    <dgm:pt modelId="{8CB9A8F8-F925-471C-B494-A4786E8A4951}" type="parTrans" cxnId="{5C37A29E-F71B-417C-9055-0F55E47F6C0D}">
      <dgm:prSet/>
      <dgm:spPr/>
    </dgm:pt>
    <dgm:pt modelId="{FAE22112-A562-49AF-B378-CB2555E190DC}" type="sibTrans" cxnId="{5C37A29E-F71B-417C-9055-0F55E47F6C0D}">
      <dgm:prSet/>
      <dgm:spPr/>
    </dgm:pt>
    <dgm:pt modelId="{CDF2D9A6-9C65-4CFD-B618-C3F040A93C0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Roles</a:t>
          </a:r>
          <a:endParaRPr lang="en-MY" sz="2700" kern="1200" dirty="0">
            <a:solidFill>
              <a:srgbClr val="CCCC99">
                <a:lumMod val="20000"/>
                <a:lumOff val="80000"/>
              </a:srgbClr>
            </a:solidFill>
            <a:latin typeface="Arial"/>
            <a:ea typeface="+mn-ea"/>
            <a:cs typeface="+mn-cs"/>
          </a:endParaRPr>
        </a:p>
      </dgm:t>
    </dgm:pt>
    <dgm:pt modelId="{FB4DB2ED-3706-474D-BE55-2B9AABE2AB36}" type="parTrans" cxnId="{F45F350C-FD4D-4E90-AE49-2C9BC409122F}">
      <dgm:prSet/>
      <dgm:spPr/>
    </dgm:pt>
    <dgm:pt modelId="{44DB3515-30F6-44B3-AC45-D8C3BC3FC0E6}" type="sibTrans" cxnId="{F45F350C-FD4D-4E90-AE49-2C9BC409122F}">
      <dgm:prSet/>
      <dgm:spPr/>
    </dgm:pt>
    <dgm:pt modelId="{93115997-7711-42F8-9528-488D439ECC0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gm:t>
    </dgm:pt>
    <dgm:pt modelId="{BC00A108-0817-42E2-9744-0EEFD076D10D}" type="parTrans" cxnId="{2BE0DB16-B1E6-4E03-B3E2-00688D0A5018}">
      <dgm:prSet/>
      <dgm:spPr/>
    </dgm:pt>
    <dgm:pt modelId="{68AB55A6-C2CA-46DF-B8ED-595BD92A8801}" type="sibTrans" cxnId="{2BE0DB16-B1E6-4E03-B3E2-00688D0A5018}">
      <dgm:prSet/>
      <dgm:spPr/>
    </dgm:pt>
    <dgm:pt modelId="{CC8763B3-4621-4666-B669-3C5BA2A30DBE}" type="pres">
      <dgm:prSet presAssocID="{703D4D02-5513-427D-B6E9-B2E187EE0C3A}" presName="linear" presStyleCnt="0">
        <dgm:presLayoutVars>
          <dgm:animLvl val="lvl"/>
          <dgm:resizeHandles val="exact"/>
        </dgm:presLayoutVars>
      </dgm:prSet>
      <dgm:spPr/>
    </dgm:pt>
    <dgm:pt modelId="{8459D55B-5800-472A-BFA7-A7186D26AD4C}" type="pres">
      <dgm:prSet presAssocID="{B784F38A-2CBF-4477-869E-CC822A9ECE1A}" presName="parentText" presStyleLbl="node1" presStyleIdx="0" presStyleCnt="7">
        <dgm:presLayoutVars>
          <dgm:chMax val="0"/>
          <dgm:bulletEnabled val="1"/>
        </dgm:presLayoutVars>
      </dgm:prSet>
      <dgm:spPr>
        <a:xfrm>
          <a:off x="0" y="13139"/>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7">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7" custLinFactNeighborX="-187" custLinFactNeighborY="29228">
        <dgm:presLayoutVars>
          <dgm:chMax val="0"/>
          <dgm:bulletEnabled val="1"/>
        </dgm:presLayoutVars>
      </dgm:prSet>
      <dgm:spPr>
        <a:xfrm>
          <a:off x="0" y="1510560"/>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7">
        <dgm:presLayoutVars>
          <dgm:chMax val="0"/>
          <dgm:bulletEnabled val="1"/>
        </dgm:presLayoutVars>
      </dgm:prSet>
      <dgm:spPr>
        <a:xfrm>
          <a:off x="0" y="2216339"/>
          <a:ext cx="7906072" cy="636480"/>
        </a:xfrm>
        <a:prstGeom prst="roundRect">
          <a:avLst/>
        </a:prstGeom>
      </dgm:spPr>
    </dgm:pt>
    <dgm:pt modelId="{2C6AB3D0-7C27-43BD-812B-DB5606954AF9}" type="pres">
      <dgm:prSet presAssocID="{12AF2AE0-44CE-4A8D-8B99-DDD2BAACD548}" presName="spacer" presStyleCnt="0"/>
      <dgm:spPr/>
    </dgm:pt>
    <dgm:pt modelId="{94D2AA36-9349-4C35-805E-54948A94495C}" type="pres">
      <dgm:prSet presAssocID="{889CF824-5780-444B-88F5-3A03EE3DF65A}" presName="parentText" presStyleLbl="node1" presStyleIdx="4" presStyleCnt="7">
        <dgm:presLayoutVars>
          <dgm:chMax val="0"/>
          <dgm:bulletEnabled val="1"/>
        </dgm:presLayoutVars>
      </dgm:prSet>
      <dgm:spPr>
        <a:xfrm>
          <a:off x="0" y="2950739"/>
          <a:ext cx="7906072" cy="636480"/>
        </a:xfrm>
        <a:prstGeom prst="roundRect">
          <a:avLst/>
        </a:prstGeom>
      </dgm:spPr>
    </dgm:pt>
    <dgm:pt modelId="{061FA18E-A1B9-4714-94E8-827C48537C22}" type="pres">
      <dgm:prSet presAssocID="{FAE22112-A562-49AF-B378-CB2555E190DC}" presName="spacer" presStyleCnt="0"/>
      <dgm:spPr/>
    </dgm:pt>
    <dgm:pt modelId="{171F6DB2-A459-4661-9487-30F6D116E01C}" type="pres">
      <dgm:prSet presAssocID="{CDF2D9A6-9C65-4CFD-B618-C3F040A93C03}" presName="parentText" presStyleLbl="node1" presStyleIdx="5" presStyleCnt="7">
        <dgm:presLayoutVars>
          <dgm:chMax val="0"/>
          <dgm:bulletEnabled val="1"/>
        </dgm:presLayoutVars>
      </dgm:prSet>
      <dgm:spPr>
        <a:xfrm>
          <a:off x="0" y="3685140"/>
          <a:ext cx="7906072" cy="636480"/>
        </a:xfrm>
        <a:prstGeom prst="roundRect">
          <a:avLst/>
        </a:prstGeom>
      </dgm:spPr>
    </dgm:pt>
    <dgm:pt modelId="{486FEDF4-9259-46F6-9C10-AED231191551}" type="pres">
      <dgm:prSet presAssocID="{44DB3515-30F6-44B3-AC45-D8C3BC3FC0E6}" presName="spacer" presStyleCnt="0"/>
      <dgm:spPr/>
    </dgm:pt>
    <dgm:pt modelId="{A3A6934E-7AC7-44C7-AA45-32B4D18841A4}" type="pres">
      <dgm:prSet presAssocID="{93115997-7711-42F8-9528-488D439ECC0C}" presName="parentText" presStyleLbl="node1" presStyleIdx="6" presStyleCnt="7">
        <dgm:presLayoutVars>
          <dgm:chMax val="0"/>
          <dgm:bulletEnabled val="1"/>
        </dgm:presLayoutVars>
      </dgm:prSet>
      <dgm:spPr>
        <a:xfrm>
          <a:off x="0" y="4419540"/>
          <a:ext cx="7906072" cy="636480"/>
        </a:xfrm>
        <a:prstGeom prst="roundRect">
          <a:avLst/>
        </a:prstGeom>
      </dgm:spPr>
    </dgm:pt>
  </dgm:ptLst>
  <dgm:cxnLst>
    <dgm:cxn modelId="{334ED600-0F86-490A-B203-C7D9172B5BA8}" srcId="{703D4D02-5513-427D-B6E9-B2E187EE0C3A}" destId="{C3F47E38-73FB-465A-A3BB-80A263C6146E}" srcOrd="3" destOrd="0" parTransId="{82CF6716-7E88-4600-9231-B7A30D6898EA}" sibTransId="{12AF2AE0-44CE-4A8D-8B99-DDD2BAACD548}"/>
    <dgm:cxn modelId="{F45F350C-FD4D-4E90-AE49-2C9BC409122F}" srcId="{703D4D02-5513-427D-B6E9-B2E187EE0C3A}" destId="{CDF2D9A6-9C65-4CFD-B618-C3F040A93C03}" srcOrd="5" destOrd="0" parTransId="{FB4DB2ED-3706-474D-BE55-2B9AABE2AB36}" sibTransId="{44DB3515-30F6-44B3-AC45-D8C3BC3FC0E6}"/>
    <dgm:cxn modelId="{2BE0DB16-B1E6-4E03-B3E2-00688D0A5018}" srcId="{703D4D02-5513-427D-B6E9-B2E187EE0C3A}" destId="{93115997-7711-42F8-9528-488D439ECC0C}" srcOrd="6" destOrd="0" parTransId="{BC00A108-0817-42E2-9744-0EEFD076D10D}" sibTransId="{68AB55A6-C2CA-46DF-B8ED-595BD92A8801}"/>
    <dgm:cxn modelId="{9B251767-2032-492E-A07C-DF3208702111}" srcId="{703D4D02-5513-427D-B6E9-B2E187EE0C3A}" destId="{F645A397-1BC7-4CAC-A2A4-85788D2F932B}" srcOrd="2" destOrd="0" parTransId="{EC44992D-1D1E-42C5-B8A2-A1EC976B84DA}" sibTransId="{6427C212-D076-41B1-81CD-970926BD9B18}"/>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A83F4490-4171-45B8-85B9-03B931D093A9}" type="presOf" srcId="{889CF824-5780-444B-88F5-3A03EE3DF65A}" destId="{94D2AA36-9349-4C35-805E-54948A94495C}" srcOrd="0" destOrd="0" presId="urn:microsoft.com/office/officeart/2005/8/layout/vList2"/>
    <dgm:cxn modelId="{5C37A29E-F71B-417C-9055-0F55E47F6C0D}" srcId="{703D4D02-5513-427D-B6E9-B2E187EE0C3A}" destId="{889CF824-5780-444B-88F5-3A03EE3DF65A}" srcOrd="4" destOrd="0" parTransId="{8CB9A8F8-F925-471C-B494-A4786E8A4951}" sibTransId="{FAE22112-A562-49AF-B378-CB2555E190DC}"/>
    <dgm:cxn modelId="{87A92DBF-812C-47C9-8DD6-6138E484BBFF}" type="presOf" srcId="{703D4D02-5513-427D-B6E9-B2E187EE0C3A}" destId="{CC8763B3-4621-4666-B669-3C5BA2A30DBE}" srcOrd="0" destOrd="0" presId="urn:microsoft.com/office/officeart/2005/8/layout/vList2"/>
    <dgm:cxn modelId="{13D7A1C0-7D7D-4BED-A2D8-EE315624FBAA}" type="presOf" srcId="{93115997-7711-42F8-9528-488D439ECC0C}" destId="{A3A6934E-7AC7-44C7-AA45-32B4D18841A4}" srcOrd="0" destOrd="0" presId="urn:microsoft.com/office/officeart/2005/8/layout/vList2"/>
    <dgm:cxn modelId="{42DE2BC2-015D-49F5-BB6B-E31461C4B01A}" type="presOf" srcId="{CDF2D9A6-9C65-4CFD-B618-C3F040A93C03}" destId="{171F6DB2-A459-4661-9487-30F6D116E01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1D4A125F-0F02-4B52-BEB1-E17ED93403C8}" type="presParOf" srcId="{CC8763B3-4621-4666-B669-3C5BA2A30DBE}" destId="{8459D55B-5800-472A-BFA7-A7186D26AD4C}" srcOrd="0" destOrd="0" presId="urn:microsoft.com/office/officeart/2005/8/layout/vList2"/>
    <dgm:cxn modelId="{F4FAFF7A-4BE1-4040-9DEA-6283D75E822A}" type="presParOf" srcId="{CC8763B3-4621-4666-B669-3C5BA2A30DBE}" destId="{22F28D2E-7EC1-484C-A6C6-64A29DE0597D}" srcOrd="1" destOrd="0" presId="urn:microsoft.com/office/officeart/2005/8/layout/vList2"/>
    <dgm:cxn modelId="{750F6BD4-8B21-47F7-957A-35FAF9EC0C44}" type="presParOf" srcId="{CC8763B3-4621-4666-B669-3C5BA2A30DBE}" destId="{E6BB2906-000C-4376-8DBB-E58B06080F00}" srcOrd="2" destOrd="0" presId="urn:microsoft.com/office/officeart/2005/8/layout/vList2"/>
    <dgm:cxn modelId="{DEFC2FC2-ECEE-44F7-9748-2432660175E9}" type="presParOf" srcId="{CC8763B3-4621-4666-B669-3C5BA2A30DBE}" destId="{D23E205B-6B6F-4860-95EA-416FB3E1BC6B}" srcOrd="3" destOrd="0" presId="urn:microsoft.com/office/officeart/2005/8/layout/vList2"/>
    <dgm:cxn modelId="{E59D8F33-7BCE-41BE-8C42-C956373C3F90}" type="presParOf" srcId="{CC8763B3-4621-4666-B669-3C5BA2A30DBE}" destId="{739E1F90-ADFE-4E9B-A0BF-7744BF9E729D}" srcOrd="4" destOrd="0" presId="urn:microsoft.com/office/officeart/2005/8/layout/vList2"/>
    <dgm:cxn modelId="{67EF8EE3-6219-4418-A1F5-E876CC5174F1}" type="presParOf" srcId="{CC8763B3-4621-4666-B669-3C5BA2A30DBE}" destId="{DACC1BFB-F1C3-4947-A40B-43627C74668F}" srcOrd="5" destOrd="0" presId="urn:microsoft.com/office/officeart/2005/8/layout/vList2"/>
    <dgm:cxn modelId="{17E2BBD1-5CAF-410E-8630-2F5646013EA0}" type="presParOf" srcId="{CC8763B3-4621-4666-B669-3C5BA2A30DBE}" destId="{ACCC2B7D-D531-43B7-BAB8-3C45A83A90E2}" srcOrd="6" destOrd="0" presId="urn:microsoft.com/office/officeart/2005/8/layout/vList2"/>
    <dgm:cxn modelId="{93BECCE0-7BA1-4843-A118-26D51F7B6869}" type="presParOf" srcId="{CC8763B3-4621-4666-B669-3C5BA2A30DBE}" destId="{2C6AB3D0-7C27-43BD-812B-DB5606954AF9}" srcOrd="7" destOrd="0" presId="urn:microsoft.com/office/officeart/2005/8/layout/vList2"/>
    <dgm:cxn modelId="{07D99155-EF81-4B03-999A-8E60757545BB}" type="presParOf" srcId="{CC8763B3-4621-4666-B669-3C5BA2A30DBE}" destId="{94D2AA36-9349-4C35-805E-54948A94495C}" srcOrd="8" destOrd="0" presId="urn:microsoft.com/office/officeart/2005/8/layout/vList2"/>
    <dgm:cxn modelId="{AA82C5E1-FD5F-4060-B1AB-1EB026E5F9CA}" type="presParOf" srcId="{CC8763B3-4621-4666-B669-3C5BA2A30DBE}" destId="{061FA18E-A1B9-4714-94E8-827C48537C22}" srcOrd="9" destOrd="0" presId="urn:microsoft.com/office/officeart/2005/8/layout/vList2"/>
    <dgm:cxn modelId="{96D833A0-69FE-40A1-A518-D55C98862CCE}" type="presParOf" srcId="{CC8763B3-4621-4666-B669-3C5BA2A30DBE}" destId="{171F6DB2-A459-4661-9487-30F6D116E01C}" srcOrd="10" destOrd="0" presId="urn:microsoft.com/office/officeart/2005/8/layout/vList2"/>
    <dgm:cxn modelId="{B59452C7-0666-49D0-AA18-35F1223E21B9}" type="presParOf" srcId="{CC8763B3-4621-4666-B669-3C5BA2A30DBE}" destId="{486FEDF4-9259-46F6-9C10-AED231191551}" srcOrd="11" destOrd="0" presId="urn:microsoft.com/office/officeart/2005/8/layout/vList2"/>
    <dgm:cxn modelId="{1CF569B4-DACF-44B8-BF72-A519FEA2BF56}" type="presParOf" srcId="{CC8763B3-4621-4666-B669-3C5BA2A30DBE}" destId="{A3A6934E-7AC7-44C7-AA45-32B4D18841A4}"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889CF824-5780-444B-88F5-3A03EE3DF65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gm:t>
    </dgm:pt>
    <dgm:pt modelId="{8CB9A8F8-F925-471C-B494-A4786E8A4951}" type="parTrans" cxnId="{5C37A29E-F71B-417C-9055-0F55E47F6C0D}">
      <dgm:prSet/>
      <dgm:spPr/>
      <dgm:t>
        <a:bodyPr/>
        <a:lstStyle/>
        <a:p>
          <a:endParaRPr lang="en-MY"/>
        </a:p>
      </dgm:t>
    </dgm:pt>
    <dgm:pt modelId="{FAE22112-A562-49AF-B378-CB2555E190DC}" type="sibTrans" cxnId="{5C37A29E-F71B-417C-9055-0F55E47F6C0D}">
      <dgm:prSet/>
      <dgm:spPr/>
      <dgm:t>
        <a:bodyPr/>
        <a:lstStyle/>
        <a:p>
          <a:endParaRPr lang="en-MY"/>
        </a:p>
      </dgm:t>
    </dgm:pt>
    <dgm:pt modelId="{CDF2D9A6-9C65-4CFD-B618-C3F040A93C03}">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gm:t>
    </dgm:pt>
    <dgm:pt modelId="{FB4DB2ED-3706-474D-BE55-2B9AABE2AB36}" type="parTrans" cxnId="{F45F350C-FD4D-4E90-AE49-2C9BC409122F}">
      <dgm:prSet/>
      <dgm:spPr/>
      <dgm:t>
        <a:bodyPr/>
        <a:lstStyle/>
        <a:p>
          <a:endParaRPr lang="en-MY"/>
        </a:p>
      </dgm:t>
    </dgm:pt>
    <dgm:pt modelId="{44DB3515-30F6-44B3-AC45-D8C3BC3FC0E6}" type="sibTrans" cxnId="{F45F350C-FD4D-4E90-AE49-2C9BC409122F}">
      <dgm:prSet/>
      <dgm:spPr/>
      <dgm:t>
        <a:bodyPr/>
        <a:lstStyle/>
        <a:p>
          <a:endParaRPr lang="en-MY"/>
        </a:p>
      </dgm:t>
    </dgm:pt>
    <dgm:pt modelId="{93115997-7711-42F8-9528-488D439ECC0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Ten Strategic Tips</a:t>
          </a:r>
          <a:endParaRPr lang="en-MY" sz="2700" kern="1200" dirty="0">
            <a:solidFill>
              <a:srgbClr val="CCCC99">
                <a:lumMod val="20000"/>
                <a:lumOff val="80000"/>
              </a:srgbClr>
            </a:solidFill>
            <a:latin typeface="Arial"/>
            <a:ea typeface="+mn-ea"/>
            <a:cs typeface="+mn-cs"/>
          </a:endParaRPr>
        </a:p>
      </dgm:t>
    </dgm:pt>
    <dgm:pt modelId="{BC00A108-0817-42E2-9744-0EEFD076D10D}" type="parTrans" cxnId="{2BE0DB16-B1E6-4E03-B3E2-00688D0A5018}">
      <dgm:prSet/>
      <dgm:spPr/>
      <dgm:t>
        <a:bodyPr/>
        <a:lstStyle/>
        <a:p>
          <a:endParaRPr lang="en-MY"/>
        </a:p>
      </dgm:t>
    </dgm:pt>
    <dgm:pt modelId="{68AB55A6-C2CA-46DF-B8ED-595BD92A8801}" type="sibTrans" cxnId="{2BE0DB16-B1E6-4E03-B3E2-00688D0A501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8459D55B-5800-472A-BFA7-A7186D26AD4C}" type="pres">
      <dgm:prSet presAssocID="{B784F38A-2CBF-4477-869E-CC822A9ECE1A}" presName="parentText" presStyleLbl="node1" presStyleIdx="0" presStyleCnt="7">
        <dgm:presLayoutVars>
          <dgm:chMax val="0"/>
          <dgm:bulletEnabled val="1"/>
        </dgm:presLayoutVars>
      </dgm:prSet>
      <dgm:spPr>
        <a:xfrm>
          <a:off x="0" y="13139"/>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7">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7" custLinFactNeighborX="-187" custLinFactNeighborY="29228">
        <dgm:presLayoutVars>
          <dgm:chMax val="0"/>
          <dgm:bulletEnabled val="1"/>
        </dgm:presLayoutVars>
      </dgm:prSet>
      <dgm:spPr>
        <a:xfrm>
          <a:off x="0" y="1510560"/>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7">
        <dgm:presLayoutVars>
          <dgm:chMax val="0"/>
          <dgm:bulletEnabled val="1"/>
        </dgm:presLayoutVars>
      </dgm:prSet>
      <dgm:spPr>
        <a:xfrm>
          <a:off x="0" y="2216339"/>
          <a:ext cx="7906072" cy="636480"/>
        </a:xfrm>
        <a:prstGeom prst="roundRect">
          <a:avLst/>
        </a:prstGeom>
      </dgm:spPr>
    </dgm:pt>
    <dgm:pt modelId="{2C6AB3D0-7C27-43BD-812B-DB5606954AF9}" type="pres">
      <dgm:prSet presAssocID="{12AF2AE0-44CE-4A8D-8B99-DDD2BAACD548}" presName="spacer" presStyleCnt="0"/>
      <dgm:spPr/>
    </dgm:pt>
    <dgm:pt modelId="{94D2AA36-9349-4C35-805E-54948A94495C}" type="pres">
      <dgm:prSet presAssocID="{889CF824-5780-444B-88F5-3A03EE3DF65A}" presName="parentText" presStyleLbl="node1" presStyleIdx="4" presStyleCnt="7">
        <dgm:presLayoutVars>
          <dgm:chMax val="0"/>
          <dgm:bulletEnabled val="1"/>
        </dgm:presLayoutVars>
      </dgm:prSet>
      <dgm:spPr>
        <a:xfrm>
          <a:off x="0" y="2950739"/>
          <a:ext cx="7906072" cy="636480"/>
        </a:xfrm>
        <a:prstGeom prst="roundRect">
          <a:avLst/>
        </a:prstGeom>
      </dgm:spPr>
    </dgm:pt>
    <dgm:pt modelId="{061FA18E-A1B9-4714-94E8-827C48537C22}" type="pres">
      <dgm:prSet presAssocID="{FAE22112-A562-49AF-B378-CB2555E190DC}" presName="spacer" presStyleCnt="0"/>
      <dgm:spPr/>
    </dgm:pt>
    <dgm:pt modelId="{171F6DB2-A459-4661-9487-30F6D116E01C}" type="pres">
      <dgm:prSet presAssocID="{CDF2D9A6-9C65-4CFD-B618-C3F040A93C03}" presName="parentText" presStyleLbl="node1" presStyleIdx="5" presStyleCnt="7">
        <dgm:presLayoutVars>
          <dgm:chMax val="0"/>
          <dgm:bulletEnabled val="1"/>
        </dgm:presLayoutVars>
      </dgm:prSet>
      <dgm:spPr>
        <a:xfrm>
          <a:off x="0" y="3685140"/>
          <a:ext cx="7906072" cy="636480"/>
        </a:xfrm>
        <a:prstGeom prst="roundRect">
          <a:avLst/>
        </a:prstGeom>
      </dgm:spPr>
    </dgm:pt>
    <dgm:pt modelId="{486FEDF4-9259-46F6-9C10-AED231191551}" type="pres">
      <dgm:prSet presAssocID="{44DB3515-30F6-44B3-AC45-D8C3BC3FC0E6}" presName="spacer" presStyleCnt="0"/>
      <dgm:spPr/>
    </dgm:pt>
    <dgm:pt modelId="{A3A6934E-7AC7-44C7-AA45-32B4D18841A4}" type="pres">
      <dgm:prSet presAssocID="{93115997-7711-42F8-9528-488D439ECC0C}" presName="parentText" presStyleLbl="node1" presStyleIdx="6" presStyleCnt="7">
        <dgm:presLayoutVars>
          <dgm:chMax val="0"/>
          <dgm:bulletEnabled val="1"/>
        </dgm:presLayoutVars>
      </dgm:prSet>
      <dgm:spPr>
        <a:xfrm>
          <a:off x="0" y="4419540"/>
          <a:ext cx="7906072" cy="636480"/>
        </a:xfrm>
        <a:prstGeom prst="roundRect">
          <a:avLst/>
        </a:prstGeom>
      </dgm:spPr>
    </dgm:pt>
  </dgm:ptLst>
  <dgm:cxnLst>
    <dgm:cxn modelId="{334ED600-0F86-490A-B203-C7D9172B5BA8}" srcId="{703D4D02-5513-427D-B6E9-B2E187EE0C3A}" destId="{C3F47E38-73FB-465A-A3BB-80A263C6146E}" srcOrd="3" destOrd="0" parTransId="{82CF6716-7E88-4600-9231-B7A30D6898EA}" sibTransId="{12AF2AE0-44CE-4A8D-8B99-DDD2BAACD548}"/>
    <dgm:cxn modelId="{F45F350C-FD4D-4E90-AE49-2C9BC409122F}" srcId="{703D4D02-5513-427D-B6E9-B2E187EE0C3A}" destId="{CDF2D9A6-9C65-4CFD-B618-C3F040A93C03}" srcOrd="5" destOrd="0" parTransId="{FB4DB2ED-3706-474D-BE55-2B9AABE2AB36}" sibTransId="{44DB3515-30F6-44B3-AC45-D8C3BC3FC0E6}"/>
    <dgm:cxn modelId="{2BE0DB16-B1E6-4E03-B3E2-00688D0A5018}" srcId="{703D4D02-5513-427D-B6E9-B2E187EE0C3A}" destId="{93115997-7711-42F8-9528-488D439ECC0C}" srcOrd="6" destOrd="0" parTransId="{BC00A108-0817-42E2-9744-0EEFD076D10D}" sibTransId="{68AB55A6-C2CA-46DF-B8ED-595BD92A8801}"/>
    <dgm:cxn modelId="{9B251767-2032-492E-A07C-DF3208702111}" srcId="{703D4D02-5513-427D-B6E9-B2E187EE0C3A}" destId="{F645A397-1BC7-4CAC-A2A4-85788D2F932B}" srcOrd="2" destOrd="0" parTransId="{EC44992D-1D1E-42C5-B8A2-A1EC976B84DA}" sibTransId="{6427C212-D076-41B1-81CD-970926BD9B18}"/>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A83F4490-4171-45B8-85B9-03B931D093A9}" type="presOf" srcId="{889CF824-5780-444B-88F5-3A03EE3DF65A}" destId="{94D2AA36-9349-4C35-805E-54948A94495C}" srcOrd="0" destOrd="0" presId="urn:microsoft.com/office/officeart/2005/8/layout/vList2"/>
    <dgm:cxn modelId="{5C37A29E-F71B-417C-9055-0F55E47F6C0D}" srcId="{703D4D02-5513-427D-B6E9-B2E187EE0C3A}" destId="{889CF824-5780-444B-88F5-3A03EE3DF65A}" srcOrd="4" destOrd="0" parTransId="{8CB9A8F8-F925-471C-B494-A4786E8A4951}" sibTransId="{FAE22112-A562-49AF-B378-CB2555E190DC}"/>
    <dgm:cxn modelId="{87A92DBF-812C-47C9-8DD6-6138E484BBFF}" type="presOf" srcId="{703D4D02-5513-427D-B6E9-B2E187EE0C3A}" destId="{CC8763B3-4621-4666-B669-3C5BA2A30DBE}" srcOrd="0" destOrd="0" presId="urn:microsoft.com/office/officeart/2005/8/layout/vList2"/>
    <dgm:cxn modelId="{13D7A1C0-7D7D-4BED-A2D8-EE315624FBAA}" type="presOf" srcId="{93115997-7711-42F8-9528-488D439ECC0C}" destId="{A3A6934E-7AC7-44C7-AA45-32B4D18841A4}" srcOrd="0" destOrd="0" presId="urn:microsoft.com/office/officeart/2005/8/layout/vList2"/>
    <dgm:cxn modelId="{42DE2BC2-015D-49F5-BB6B-E31461C4B01A}" type="presOf" srcId="{CDF2D9A6-9C65-4CFD-B618-C3F040A93C03}" destId="{171F6DB2-A459-4661-9487-30F6D116E01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1D4A125F-0F02-4B52-BEB1-E17ED93403C8}" type="presParOf" srcId="{CC8763B3-4621-4666-B669-3C5BA2A30DBE}" destId="{8459D55B-5800-472A-BFA7-A7186D26AD4C}" srcOrd="0" destOrd="0" presId="urn:microsoft.com/office/officeart/2005/8/layout/vList2"/>
    <dgm:cxn modelId="{F4FAFF7A-4BE1-4040-9DEA-6283D75E822A}" type="presParOf" srcId="{CC8763B3-4621-4666-B669-3C5BA2A30DBE}" destId="{22F28D2E-7EC1-484C-A6C6-64A29DE0597D}" srcOrd="1" destOrd="0" presId="urn:microsoft.com/office/officeart/2005/8/layout/vList2"/>
    <dgm:cxn modelId="{750F6BD4-8B21-47F7-957A-35FAF9EC0C44}" type="presParOf" srcId="{CC8763B3-4621-4666-B669-3C5BA2A30DBE}" destId="{E6BB2906-000C-4376-8DBB-E58B06080F00}" srcOrd="2" destOrd="0" presId="urn:microsoft.com/office/officeart/2005/8/layout/vList2"/>
    <dgm:cxn modelId="{DEFC2FC2-ECEE-44F7-9748-2432660175E9}" type="presParOf" srcId="{CC8763B3-4621-4666-B669-3C5BA2A30DBE}" destId="{D23E205B-6B6F-4860-95EA-416FB3E1BC6B}" srcOrd="3" destOrd="0" presId="urn:microsoft.com/office/officeart/2005/8/layout/vList2"/>
    <dgm:cxn modelId="{E59D8F33-7BCE-41BE-8C42-C956373C3F90}" type="presParOf" srcId="{CC8763B3-4621-4666-B669-3C5BA2A30DBE}" destId="{739E1F90-ADFE-4E9B-A0BF-7744BF9E729D}" srcOrd="4" destOrd="0" presId="urn:microsoft.com/office/officeart/2005/8/layout/vList2"/>
    <dgm:cxn modelId="{67EF8EE3-6219-4418-A1F5-E876CC5174F1}" type="presParOf" srcId="{CC8763B3-4621-4666-B669-3C5BA2A30DBE}" destId="{DACC1BFB-F1C3-4947-A40B-43627C74668F}" srcOrd="5" destOrd="0" presId="urn:microsoft.com/office/officeart/2005/8/layout/vList2"/>
    <dgm:cxn modelId="{17E2BBD1-5CAF-410E-8630-2F5646013EA0}" type="presParOf" srcId="{CC8763B3-4621-4666-B669-3C5BA2A30DBE}" destId="{ACCC2B7D-D531-43B7-BAB8-3C45A83A90E2}" srcOrd="6" destOrd="0" presId="urn:microsoft.com/office/officeart/2005/8/layout/vList2"/>
    <dgm:cxn modelId="{93BECCE0-7BA1-4843-A118-26D51F7B6869}" type="presParOf" srcId="{CC8763B3-4621-4666-B669-3C5BA2A30DBE}" destId="{2C6AB3D0-7C27-43BD-812B-DB5606954AF9}" srcOrd="7" destOrd="0" presId="urn:microsoft.com/office/officeart/2005/8/layout/vList2"/>
    <dgm:cxn modelId="{07D99155-EF81-4B03-999A-8E60757545BB}" type="presParOf" srcId="{CC8763B3-4621-4666-B669-3C5BA2A30DBE}" destId="{94D2AA36-9349-4C35-805E-54948A94495C}" srcOrd="8" destOrd="0" presId="urn:microsoft.com/office/officeart/2005/8/layout/vList2"/>
    <dgm:cxn modelId="{AA82C5E1-FD5F-4060-B1AB-1EB026E5F9CA}" type="presParOf" srcId="{CC8763B3-4621-4666-B669-3C5BA2A30DBE}" destId="{061FA18E-A1B9-4714-94E8-827C48537C22}" srcOrd="9" destOrd="0" presId="urn:microsoft.com/office/officeart/2005/8/layout/vList2"/>
    <dgm:cxn modelId="{96D833A0-69FE-40A1-A518-D55C98862CCE}" type="presParOf" srcId="{CC8763B3-4621-4666-B669-3C5BA2A30DBE}" destId="{171F6DB2-A459-4661-9487-30F6D116E01C}" srcOrd="10" destOrd="0" presId="urn:microsoft.com/office/officeart/2005/8/layout/vList2"/>
    <dgm:cxn modelId="{B59452C7-0666-49D0-AA18-35F1223E21B9}" type="presParOf" srcId="{CC8763B3-4621-4666-B669-3C5BA2A30DBE}" destId="{486FEDF4-9259-46F6-9C10-AED231191551}" srcOrd="11" destOrd="0" presId="urn:microsoft.com/office/officeart/2005/8/layout/vList2"/>
    <dgm:cxn modelId="{1CF569B4-DACF-44B8-BF72-A519FEA2BF56}" type="presParOf" srcId="{CC8763B3-4621-4666-B669-3C5BA2A30DBE}" destId="{A3A6934E-7AC7-44C7-AA45-32B4D18841A4}"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9D55B-5800-472A-BFA7-A7186D26AD4C}">
      <dsp:nvSpPr>
        <dsp:cNvPr id="0" name=""/>
        <dsp:cNvSpPr/>
      </dsp:nvSpPr>
      <dsp:spPr>
        <a:xfrm>
          <a:off x="0" y="131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sp:txBody>
      <dsp:txXfrm>
        <a:off x="31070" y="44209"/>
        <a:ext cx="7843932" cy="574340"/>
      </dsp:txXfrm>
    </dsp:sp>
    <dsp:sp modelId="{E6BB2906-000C-4376-8DBB-E58B06080F00}">
      <dsp:nvSpPr>
        <dsp:cNvPr id="0" name=""/>
        <dsp:cNvSpPr/>
      </dsp:nvSpPr>
      <dsp:spPr>
        <a:xfrm>
          <a:off x="0" y="7475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778609"/>
        <a:ext cx="7843932" cy="574340"/>
      </dsp:txXfrm>
    </dsp:sp>
    <dsp:sp modelId="{739E1F90-ADFE-4E9B-A0BF-7744BF9E729D}">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sp:txBody>
      <dsp:txXfrm>
        <a:off x="31070" y="1541631"/>
        <a:ext cx="7843932" cy="574340"/>
      </dsp:txXfrm>
    </dsp:sp>
    <dsp:sp modelId="{ACCC2B7D-D531-43B7-BAB8-3C45A83A90E2}">
      <dsp:nvSpPr>
        <dsp:cNvPr id="0" name=""/>
        <dsp:cNvSpPr/>
      </dsp:nvSpPr>
      <dsp:spPr>
        <a:xfrm>
          <a:off x="0" y="22163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sp:txBody>
      <dsp:txXfrm>
        <a:off x="31070" y="2247409"/>
        <a:ext cx="7843932" cy="574340"/>
      </dsp:txXfrm>
    </dsp:sp>
    <dsp:sp modelId="{94D2AA36-9349-4C35-805E-54948A94495C}">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sp:txBody>
      <dsp:txXfrm>
        <a:off x="31070" y="2981809"/>
        <a:ext cx="7843932" cy="574340"/>
      </dsp:txXfrm>
    </dsp:sp>
    <dsp:sp modelId="{171F6DB2-A459-4661-9487-30F6D116E01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sp:txBody>
      <dsp:txXfrm>
        <a:off x="31070" y="3716210"/>
        <a:ext cx="7843932" cy="574340"/>
      </dsp:txXfrm>
    </dsp:sp>
    <dsp:sp modelId="{A3A6934E-7AC7-44C7-AA45-32B4D18841A4}">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sp:txBody>
      <dsp:txXfrm>
        <a:off x="31070" y="4450610"/>
        <a:ext cx="7843932" cy="57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9D55B-5800-472A-BFA7-A7186D26AD4C}">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44209"/>
        <a:ext cx="7843932" cy="574340"/>
      </dsp:txXfrm>
    </dsp:sp>
    <dsp:sp modelId="{E6BB2906-000C-4376-8DBB-E58B06080F00}">
      <dsp:nvSpPr>
        <dsp:cNvPr id="0" name=""/>
        <dsp:cNvSpPr/>
      </dsp:nvSpPr>
      <dsp:spPr>
        <a:xfrm>
          <a:off x="0" y="7475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sp:txBody>
      <dsp:txXfrm>
        <a:off x="31070" y="778609"/>
        <a:ext cx="7843932" cy="574340"/>
      </dsp:txXfrm>
    </dsp:sp>
    <dsp:sp modelId="{739E1F90-ADFE-4E9B-A0BF-7744BF9E729D}">
      <dsp:nvSpPr>
        <dsp:cNvPr id="0" name=""/>
        <dsp:cNvSpPr/>
      </dsp:nvSpPr>
      <dsp:spPr>
        <a:xfrm>
          <a:off x="0" y="151056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sp:txBody>
      <dsp:txXfrm>
        <a:off x="31070" y="1541630"/>
        <a:ext cx="7843932" cy="574340"/>
      </dsp:txXfrm>
    </dsp:sp>
    <dsp:sp modelId="{ACCC2B7D-D531-43B7-BAB8-3C45A83A90E2}">
      <dsp:nvSpPr>
        <dsp:cNvPr id="0" name=""/>
        <dsp:cNvSpPr/>
      </dsp:nvSpPr>
      <dsp:spPr>
        <a:xfrm>
          <a:off x="0" y="22163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sp:txBody>
      <dsp:txXfrm>
        <a:off x="31070" y="2247409"/>
        <a:ext cx="7843932" cy="574340"/>
      </dsp:txXfrm>
    </dsp:sp>
    <dsp:sp modelId="{94D2AA36-9349-4C35-805E-54948A94495C}">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sp:txBody>
      <dsp:txXfrm>
        <a:off x="31070" y="2981809"/>
        <a:ext cx="7843932" cy="574340"/>
      </dsp:txXfrm>
    </dsp:sp>
    <dsp:sp modelId="{171F6DB2-A459-4661-9487-30F6D116E01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sp:txBody>
      <dsp:txXfrm>
        <a:off x="31070" y="3716210"/>
        <a:ext cx="7843932" cy="574340"/>
      </dsp:txXfrm>
    </dsp:sp>
    <dsp:sp modelId="{A3A6934E-7AC7-44C7-AA45-32B4D18841A4}">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sp:txBody>
      <dsp:txXfrm>
        <a:off x="31070" y="4450610"/>
        <a:ext cx="7843932" cy="574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9D55B-5800-472A-BFA7-A7186D26AD4C}">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44209"/>
        <a:ext cx="7843932" cy="574340"/>
      </dsp:txXfrm>
    </dsp:sp>
    <dsp:sp modelId="{E6BB2906-000C-4376-8DBB-E58B06080F00}">
      <dsp:nvSpPr>
        <dsp:cNvPr id="0" name=""/>
        <dsp:cNvSpPr/>
      </dsp:nvSpPr>
      <dsp:spPr>
        <a:xfrm>
          <a:off x="0" y="7475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778609"/>
        <a:ext cx="7843932" cy="574340"/>
      </dsp:txXfrm>
    </dsp:sp>
    <dsp:sp modelId="{739E1F90-ADFE-4E9B-A0BF-7744BF9E729D}">
      <dsp:nvSpPr>
        <dsp:cNvPr id="0" name=""/>
        <dsp:cNvSpPr/>
      </dsp:nvSpPr>
      <dsp:spPr>
        <a:xfrm>
          <a:off x="0" y="151056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Outsourcing Process</a:t>
          </a:r>
          <a:endParaRPr lang="en-MY" sz="2700" kern="1200" dirty="0">
            <a:solidFill>
              <a:srgbClr val="CCCC99">
                <a:lumMod val="20000"/>
                <a:lumOff val="80000"/>
              </a:srgbClr>
            </a:solidFill>
            <a:latin typeface="Arial"/>
            <a:ea typeface="+mn-ea"/>
            <a:cs typeface="+mn-cs"/>
          </a:endParaRPr>
        </a:p>
      </dsp:txBody>
      <dsp:txXfrm>
        <a:off x="31070" y="1541630"/>
        <a:ext cx="7843932" cy="574340"/>
      </dsp:txXfrm>
    </dsp:sp>
    <dsp:sp modelId="{ACCC2B7D-D531-43B7-BAB8-3C45A83A90E2}">
      <dsp:nvSpPr>
        <dsp:cNvPr id="0" name=""/>
        <dsp:cNvSpPr/>
      </dsp:nvSpPr>
      <dsp:spPr>
        <a:xfrm>
          <a:off x="0" y="22163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sp:txBody>
      <dsp:txXfrm>
        <a:off x="31070" y="2247409"/>
        <a:ext cx="7843932" cy="574340"/>
      </dsp:txXfrm>
    </dsp:sp>
    <dsp:sp modelId="{94D2AA36-9349-4C35-805E-54948A94495C}">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sp:txBody>
      <dsp:txXfrm>
        <a:off x="31070" y="2981809"/>
        <a:ext cx="7843932" cy="574340"/>
      </dsp:txXfrm>
    </dsp:sp>
    <dsp:sp modelId="{171F6DB2-A459-4661-9487-30F6D116E01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sp:txBody>
      <dsp:txXfrm>
        <a:off x="31070" y="3716210"/>
        <a:ext cx="7843932" cy="574340"/>
      </dsp:txXfrm>
    </dsp:sp>
    <dsp:sp modelId="{A3A6934E-7AC7-44C7-AA45-32B4D18841A4}">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sp:txBody>
      <dsp:txXfrm>
        <a:off x="31070" y="4450610"/>
        <a:ext cx="7843932" cy="574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9D55B-5800-472A-BFA7-A7186D26AD4C}">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44209"/>
        <a:ext cx="7843932" cy="574340"/>
      </dsp:txXfrm>
    </dsp:sp>
    <dsp:sp modelId="{E6BB2906-000C-4376-8DBB-E58B06080F00}">
      <dsp:nvSpPr>
        <dsp:cNvPr id="0" name=""/>
        <dsp:cNvSpPr/>
      </dsp:nvSpPr>
      <dsp:spPr>
        <a:xfrm>
          <a:off x="0" y="7475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778609"/>
        <a:ext cx="7843932" cy="574340"/>
      </dsp:txXfrm>
    </dsp:sp>
    <dsp:sp modelId="{739E1F90-ADFE-4E9B-A0BF-7744BF9E729D}">
      <dsp:nvSpPr>
        <dsp:cNvPr id="0" name=""/>
        <dsp:cNvSpPr/>
      </dsp:nvSpPr>
      <dsp:spPr>
        <a:xfrm>
          <a:off x="0" y="151056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sp:txBody>
      <dsp:txXfrm>
        <a:off x="31070" y="1541630"/>
        <a:ext cx="7843932" cy="574340"/>
      </dsp:txXfrm>
    </dsp:sp>
    <dsp:sp modelId="{ACCC2B7D-D531-43B7-BAB8-3C45A83A90E2}">
      <dsp:nvSpPr>
        <dsp:cNvPr id="0" name=""/>
        <dsp:cNvSpPr/>
      </dsp:nvSpPr>
      <dsp:spPr>
        <a:xfrm>
          <a:off x="0" y="22163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Star Technique</a:t>
          </a:r>
          <a:endParaRPr lang="en-MY" sz="2700" kern="1200" dirty="0">
            <a:solidFill>
              <a:srgbClr val="CCCC99">
                <a:lumMod val="20000"/>
                <a:lumOff val="80000"/>
              </a:srgbClr>
            </a:solidFill>
            <a:latin typeface="Arial"/>
            <a:ea typeface="+mn-ea"/>
            <a:cs typeface="+mn-cs"/>
          </a:endParaRPr>
        </a:p>
      </dsp:txBody>
      <dsp:txXfrm>
        <a:off x="31070" y="2247409"/>
        <a:ext cx="7843932" cy="574340"/>
      </dsp:txXfrm>
    </dsp:sp>
    <dsp:sp modelId="{94D2AA36-9349-4C35-805E-54948A94495C}">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sp:txBody>
      <dsp:txXfrm>
        <a:off x="31070" y="2981809"/>
        <a:ext cx="7843932" cy="574340"/>
      </dsp:txXfrm>
    </dsp:sp>
    <dsp:sp modelId="{171F6DB2-A459-4661-9487-30F6D116E01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sp:txBody>
      <dsp:txXfrm>
        <a:off x="31070" y="3716210"/>
        <a:ext cx="7843932" cy="574340"/>
      </dsp:txXfrm>
    </dsp:sp>
    <dsp:sp modelId="{A3A6934E-7AC7-44C7-AA45-32B4D18841A4}">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sp:txBody>
      <dsp:txXfrm>
        <a:off x="31070" y="4450610"/>
        <a:ext cx="7843932" cy="5743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9D55B-5800-472A-BFA7-A7186D26AD4C}">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44209"/>
        <a:ext cx="7843932" cy="574340"/>
      </dsp:txXfrm>
    </dsp:sp>
    <dsp:sp modelId="{E6BB2906-000C-4376-8DBB-E58B06080F00}">
      <dsp:nvSpPr>
        <dsp:cNvPr id="0" name=""/>
        <dsp:cNvSpPr/>
      </dsp:nvSpPr>
      <dsp:spPr>
        <a:xfrm>
          <a:off x="0" y="7475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778609"/>
        <a:ext cx="7843932" cy="574340"/>
      </dsp:txXfrm>
    </dsp:sp>
    <dsp:sp modelId="{739E1F90-ADFE-4E9B-A0BF-7744BF9E729D}">
      <dsp:nvSpPr>
        <dsp:cNvPr id="0" name=""/>
        <dsp:cNvSpPr/>
      </dsp:nvSpPr>
      <dsp:spPr>
        <a:xfrm>
          <a:off x="0" y="151056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sp:txBody>
      <dsp:txXfrm>
        <a:off x="31070" y="1541630"/>
        <a:ext cx="7843932" cy="574340"/>
      </dsp:txXfrm>
    </dsp:sp>
    <dsp:sp modelId="{ACCC2B7D-D531-43B7-BAB8-3C45A83A90E2}">
      <dsp:nvSpPr>
        <dsp:cNvPr id="0" name=""/>
        <dsp:cNvSpPr/>
      </dsp:nvSpPr>
      <dsp:spPr>
        <a:xfrm>
          <a:off x="0" y="22163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sp:txBody>
      <dsp:txXfrm>
        <a:off x="31070" y="2247409"/>
        <a:ext cx="7843932" cy="574340"/>
      </dsp:txXfrm>
    </dsp:sp>
    <dsp:sp modelId="{94D2AA36-9349-4C35-805E-54948A94495C}">
      <dsp:nvSpPr>
        <dsp:cNvPr id="0" name=""/>
        <dsp:cNvSpPr/>
      </dsp:nvSpPr>
      <dsp:spPr>
        <a:xfrm>
          <a:off x="0" y="29507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Planning</a:t>
          </a:r>
          <a:endParaRPr lang="en-MY" sz="2700" kern="1200" dirty="0">
            <a:solidFill>
              <a:srgbClr val="CCCC99">
                <a:lumMod val="20000"/>
                <a:lumOff val="80000"/>
              </a:srgbClr>
            </a:solidFill>
            <a:latin typeface="Arial"/>
            <a:ea typeface="+mn-ea"/>
            <a:cs typeface="+mn-cs"/>
          </a:endParaRPr>
        </a:p>
      </dsp:txBody>
      <dsp:txXfrm>
        <a:off x="31070" y="2981809"/>
        <a:ext cx="7843932" cy="574340"/>
      </dsp:txXfrm>
    </dsp:sp>
    <dsp:sp modelId="{171F6DB2-A459-4661-9487-30F6D116E01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sp:txBody>
      <dsp:txXfrm>
        <a:off x="31070" y="3716210"/>
        <a:ext cx="7843932" cy="574340"/>
      </dsp:txXfrm>
    </dsp:sp>
    <dsp:sp modelId="{A3A6934E-7AC7-44C7-AA45-32B4D18841A4}">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sp:txBody>
      <dsp:txXfrm>
        <a:off x="31070" y="4450610"/>
        <a:ext cx="7843932" cy="5743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9D55B-5800-472A-BFA7-A7186D26AD4C}">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44209"/>
        <a:ext cx="7843932" cy="574340"/>
      </dsp:txXfrm>
    </dsp:sp>
    <dsp:sp modelId="{E6BB2906-000C-4376-8DBB-E58B06080F00}">
      <dsp:nvSpPr>
        <dsp:cNvPr id="0" name=""/>
        <dsp:cNvSpPr/>
      </dsp:nvSpPr>
      <dsp:spPr>
        <a:xfrm>
          <a:off x="0" y="7475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778609"/>
        <a:ext cx="7843932" cy="574340"/>
      </dsp:txXfrm>
    </dsp:sp>
    <dsp:sp modelId="{739E1F90-ADFE-4E9B-A0BF-7744BF9E729D}">
      <dsp:nvSpPr>
        <dsp:cNvPr id="0" name=""/>
        <dsp:cNvSpPr/>
      </dsp:nvSpPr>
      <dsp:spPr>
        <a:xfrm>
          <a:off x="0" y="151056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sp:txBody>
      <dsp:txXfrm>
        <a:off x="31070" y="1541630"/>
        <a:ext cx="7843932" cy="574340"/>
      </dsp:txXfrm>
    </dsp:sp>
    <dsp:sp modelId="{ACCC2B7D-D531-43B7-BAB8-3C45A83A90E2}">
      <dsp:nvSpPr>
        <dsp:cNvPr id="0" name=""/>
        <dsp:cNvSpPr/>
      </dsp:nvSpPr>
      <dsp:spPr>
        <a:xfrm>
          <a:off x="0" y="22163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sp:txBody>
      <dsp:txXfrm>
        <a:off x="31070" y="2247409"/>
        <a:ext cx="7843932" cy="574340"/>
      </dsp:txXfrm>
    </dsp:sp>
    <dsp:sp modelId="{94D2AA36-9349-4C35-805E-54948A94495C}">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sp:txBody>
      <dsp:txXfrm>
        <a:off x="31070" y="2981809"/>
        <a:ext cx="7843932" cy="574340"/>
      </dsp:txXfrm>
    </dsp:sp>
    <dsp:sp modelId="{171F6DB2-A459-4661-9487-30F6D116E01C}">
      <dsp:nvSpPr>
        <dsp:cNvPr id="0" name=""/>
        <dsp:cNvSpPr/>
      </dsp:nvSpPr>
      <dsp:spPr>
        <a:xfrm>
          <a:off x="0" y="36851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Roles</a:t>
          </a:r>
          <a:endParaRPr lang="en-MY" sz="2700" kern="1200" dirty="0">
            <a:solidFill>
              <a:srgbClr val="CCCC99">
                <a:lumMod val="20000"/>
                <a:lumOff val="80000"/>
              </a:srgbClr>
            </a:solidFill>
            <a:latin typeface="Arial"/>
            <a:ea typeface="+mn-ea"/>
            <a:cs typeface="+mn-cs"/>
          </a:endParaRPr>
        </a:p>
      </dsp:txBody>
      <dsp:txXfrm>
        <a:off x="31070" y="3716210"/>
        <a:ext cx="7843932" cy="574340"/>
      </dsp:txXfrm>
    </dsp:sp>
    <dsp:sp modelId="{A3A6934E-7AC7-44C7-AA45-32B4D18841A4}">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Ten Strategic Tips</a:t>
          </a:r>
          <a:endParaRPr lang="en-MY" sz="2700" kern="1200" dirty="0">
            <a:solidFill>
              <a:srgbClr val="000000"/>
            </a:solidFill>
            <a:latin typeface="Arial"/>
            <a:ea typeface="+mn-ea"/>
            <a:cs typeface="+mn-cs"/>
          </a:endParaRPr>
        </a:p>
      </dsp:txBody>
      <dsp:txXfrm>
        <a:off x="31070" y="4450610"/>
        <a:ext cx="7843932" cy="5743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9D55B-5800-472A-BFA7-A7186D26AD4C}">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44209"/>
        <a:ext cx="7843932" cy="574340"/>
      </dsp:txXfrm>
    </dsp:sp>
    <dsp:sp modelId="{E6BB2906-000C-4376-8DBB-E58B06080F00}">
      <dsp:nvSpPr>
        <dsp:cNvPr id="0" name=""/>
        <dsp:cNvSpPr/>
      </dsp:nvSpPr>
      <dsp:spPr>
        <a:xfrm>
          <a:off x="0" y="7475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778609"/>
        <a:ext cx="7843932" cy="574340"/>
      </dsp:txXfrm>
    </dsp:sp>
    <dsp:sp modelId="{739E1F90-ADFE-4E9B-A0BF-7744BF9E729D}">
      <dsp:nvSpPr>
        <dsp:cNvPr id="0" name=""/>
        <dsp:cNvSpPr/>
      </dsp:nvSpPr>
      <dsp:spPr>
        <a:xfrm>
          <a:off x="0" y="151056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Outsourcing Process</a:t>
          </a:r>
          <a:endParaRPr lang="en-MY" sz="2700" kern="1200" dirty="0">
            <a:solidFill>
              <a:srgbClr val="000000"/>
            </a:solidFill>
            <a:latin typeface="Arial"/>
            <a:ea typeface="+mn-ea"/>
            <a:cs typeface="+mn-cs"/>
          </a:endParaRPr>
        </a:p>
      </dsp:txBody>
      <dsp:txXfrm>
        <a:off x="31070" y="1541630"/>
        <a:ext cx="7843932" cy="574340"/>
      </dsp:txXfrm>
    </dsp:sp>
    <dsp:sp modelId="{ACCC2B7D-D531-43B7-BAB8-3C45A83A90E2}">
      <dsp:nvSpPr>
        <dsp:cNvPr id="0" name=""/>
        <dsp:cNvSpPr/>
      </dsp:nvSpPr>
      <dsp:spPr>
        <a:xfrm>
          <a:off x="0" y="22163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Star Technique</a:t>
          </a:r>
          <a:endParaRPr lang="en-MY" sz="2700" kern="1200" dirty="0">
            <a:solidFill>
              <a:srgbClr val="000000"/>
            </a:solidFill>
            <a:latin typeface="Arial"/>
            <a:ea typeface="+mn-ea"/>
            <a:cs typeface="+mn-cs"/>
          </a:endParaRPr>
        </a:p>
      </dsp:txBody>
      <dsp:txXfrm>
        <a:off x="31070" y="2247409"/>
        <a:ext cx="7843932" cy="574340"/>
      </dsp:txXfrm>
    </dsp:sp>
    <dsp:sp modelId="{94D2AA36-9349-4C35-805E-54948A94495C}">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Planning</a:t>
          </a:r>
          <a:endParaRPr lang="en-MY" sz="2700" kern="1200" dirty="0">
            <a:solidFill>
              <a:srgbClr val="000000"/>
            </a:solidFill>
            <a:latin typeface="Arial"/>
            <a:ea typeface="+mn-ea"/>
            <a:cs typeface="+mn-cs"/>
          </a:endParaRPr>
        </a:p>
      </dsp:txBody>
      <dsp:txXfrm>
        <a:off x="31070" y="2981809"/>
        <a:ext cx="7843932" cy="574340"/>
      </dsp:txXfrm>
    </dsp:sp>
    <dsp:sp modelId="{171F6DB2-A459-4661-9487-30F6D116E01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Roles</a:t>
          </a:r>
          <a:endParaRPr lang="en-MY" sz="2700" kern="1200" dirty="0">
            <a:solidFill>
              <a:srgbClr val="000000"/>
            </a:solidFill>
            <a:latin typeface="Arial"/>
            <a:ea typeface="+mn-ea"/>
            <a:cs typeface="+mn-cs"/>
          </a:endParaRPr>
        </a:p>
      </dsp:txBody>
      <dsp:txXfrm>
        <a:off x="31070" y="3716210"/>
        <a:ext cx="7843932" cy="574340"/>
      </dsp:txXfrm>
    </dsp:sp>
    <dsp:sp modelId="{A3A6934E-7AC7-44C7-AA45-32B4D18841A4}">
      <dsp:nvSpPr>
        <dsp:cNvPr id="0" name=""/>
        <dsp:cNvSpPr/>
      </dsp:nvSpPr>
      <dsp:spPr>
        <a:xfrm>
          <a:off x="0" y="44195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Ten Strategic Tips</a:t>
          </a:r>
          <a:endParaRPr lang="en-MY" sz="2700" kern="1200" dirty="0">
            <a:solidFill>
              <a:srgbClr val="CCCC99">
                <a:lumMod val="20000"/>
                <a:lumOff val="80000"/>
              </a:srgbClr>
            </a:solidFill>
            <a:latin typeface="Arial"/>
            <a:ea typeface="+mn-ea"/>
            <a:cs typeface="+mn-cs"/>
          </a:endParaRPr>
        </a:p>
      </dsp:txBody>
      <dsp:txXfrm>
        <a:off x="31070" y="4450610"/>
        <a:ext cx="7843932"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35553" y="1219200"/>
            <a:ext cx="7228936" cy="2209800"/>
          </a:xfrm>
        </p:spPr>
        <p:txBody>
          <a:bodyPr/>
          <a:lstStyle/>
          <a:p>
            <a:r>
              <a:rPr lang="en-MY" sz="4600" dirty="0"/>
              <a:t>STRATEGIC GLOBAL HUMAN RESOURCES - VI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40051697"/>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6498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C9D4E-0D02-4581-8879-1733FAB726E5}"/>
              </a:ext>
            </a:extLst>
          </p:cNvPr>
          <p:cNvSpPr>
            <a:spLocks noGrp="1"/>
          </p:cNvSpPr>
          <p:nvPr>
            <p:ph type="title"/>
          </p:nvPr>
        </p:nvSpPr>
        <p:spPr/>
        <p:txBody>
          <a:bodyPr/>
          <a:lstStyle/>
          <a:p>
            <a:r>
              <a:rPr lang="en-MY" dirty="0"/>
              <a:t>International business</a:t>
            </a:r>
          </a:p>
        </p:txBody>
      </p:sp>
      <p:sp>
        <p:nvSpPr>
          <p:cNvPr id="3" name="Content Placeholder 2">
            <a:extLst>
              <a:ext uri="{FF2B5EF4-FFF2-40B4-BE49-F238E27FC236}">
                <a16:creationId xmlns:a16="http://schemas.microsoft.com/office/drawing/2014/main" id="{039325C8-48F9-4667-926F-CDA1BE32745B}"/>
              </a:ext>
            </a:extLst>
          </p:cNvPr>
          <p:cNvSpPr>
            <a:spLocks noGrp="1"/>
          </p:cNvSpPr>
          <p:nvPr>
            <p:ph idx="1"/>
          </p:nvPr>
        </p:nvSpPr>
        <p:spPr>
          <a:xfrm>
            <a:off x="827584" y="1772816"/>
            <a:ext cx="7772400" cy="2836912"/>
          </a:xfrm>
        </p:spPr>
        <p:txBody>
          <a:bodyPr/>
          <a:lstStyle/>
          <a:p>
            <a:pPr marL="0" indent="0">
              <a:buNone/>
            </a:pPr>
            <a:r>
              <a:rPr lang="en-MY" dirty="0"/>
              <a:t>International business refers to business activities that involve the transfer of resources, goods, services, knowledge, skills, or information across national boundaries. The resources that make up this flow are raw materials, capital, goods, services and people.</a:t>
            </a:r>
          </a:p>
        </p:txBody>
      </p:sp>
    </p:spTree>
    <p:extLst>
      <p:ext uri="{BB962C8B-B14F-4D97-AF65-F5344CB8AC3E}">
        <p14:creationId xmlns:p14="http://schemas.microsoft.com/office/powerpoint/2010/main" val="3679414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D96F-A60B-490C-8603-D6C5DE221A99}"/>
              </a:ext>
            </a:extLst>
          </p:cNvPr>
          <p:cNvSpPr>
            <a:spLocks noGrp="1"/>
          </p:cNvSpPr>
          <p:nvPr>
            <p:ph type="title"/>
          </p:nvPr>
        </p:nvSpPr>
        <p:spPr/>
        <p:txBody>
          <a:bodyPr/>
          <a:lstStyle/>
          <a:p>
            <a:r>
              <a:rPr lang="en-MY" dirty="0"/>
              <a:t>Difference between Globalisation vs Internationalization</a:t>
            </a:r>
          </a:p>
        </p:txBody>
      </p:sp>
      <p:sp>
        <p:nvSpPr>
          <p:cNvPr id="3" name="Content Placeholder 2">
            <a:extLst>
              <a:ext uri="{FF2B5EF4-FFF2-40B4-BE49-F238E27FC236}">
                <a16:creationId xmlns:a16="http://schemas.microsoft.com/office/drawing/2014/main" id="{2C69C938-243E-4252-B333-071E85BF4FB0}"/>
              </a:ext>
            </a:extLst>
          </p:cNvPr>
          <p:cNvSpPr>
            <a:spLocks noGrp="1"/>
          </p:cNvSpPr>
          <p:nvPr>
            <p:ph idx="1"/>
          </p:nvPr>
        </p:nvSpPr>
        <p:spPr>
          <a:xfrm>
            <a:off x="685800" y="1556792"/>
            <a:ext cx="8350696" cy="4530725"/>
          </a:xfrm>
        </p:spPr>
        <p:txBody>
          <a:bodyPr/>
          <a:lstStyle/>
          <a:p>
            <a:pPr>
              <a:buFont typeface="Wingdings" panose="05000000000000000000" pitchFamily="2" charset="2"/>
              <a:buChar char="§"/>
            </a:pPr>
            <a:r>
              <a:rPr lang="en-MY" sz="2200" dirty="0"/>
              <a:t>Globalization is the end result while internationalization is one of the tasks/tools/processes to achieve them.</a:t>
            </a:r>
          </a:p>
          <a:p>
            <a:pPr>
              <a:buFont typeface="Wingdings" panose="05000000000000000000" pitchFamily="2" charset="2"/>
              <a:buChar char="§"/>
            </a:pPr>
            <a:r>
              <a:rPr lang="en-MY" sz="2200" dirty="0"/>
              <a:t>Globalization is more with the nations and their economies while internationalization is more related to the individual, firm and corporations for doing up their businesses.</a:t>
            </a:r>
          </a:p>
          <a:p>
            <a:pPr>
              <a:buFont typeface="Wingdings" panose="05000000000000000000" pitchFamily="2" charset="2"/>
              <a:buChar char="§"/>
            </a:pPr>
            <a:r>
              <a:rPr lang="en-MY" sz="2200" dirty="0"/>
              <a:t>Globalization is a process and internationalization is part of it</a:t>
            </a:r>
          </a:p>
          <a:p>
            <a:pPr>
              <a:buFont typeface="Wingdings" panose="05000000000000000000" pitchFamily="2" charset="2"/>
              <a:buChar char="§"/>
            </a:pPr>
            <a:r>
              <a:rPr lang="en-MY" sz="2200" dirty="0"/>
              <a:t>Major factors that affect the globalization are infrastructural and logistics set up, telecommunications, etc. while internationalization gets affected by cultural tastes and preferences, local traditions, etc.</a:t>
            </a:r>
          </a:p>
          <a:p>
            <a:pPr>
              <a:buFont typeface="Wingdings" panose="05000000000000000000" pitchFamily="2" charset="2"/>
              <a:buChar char="§"/>
            </a:pPr>
            <a:r>
              <a:rPr lang="en-MY" sz="2200" dirty="0"/>
              <a:t>Globalization is an economic process while Internationalization is an improvisation process as it will lead in expanding of the business across the nations</a:t>
            </a:r>
          </a:p>
        </p:txBody>
      </p:sp>
    </p:spTree>
    <p:extLst>
      <p:ext uri="{BB962C8B-B14F-4D97-AF65-F5344CB8AC3E}">
        <p14:creationId xmlns:p14="http://schemas.microsoft.com/office/powerpoint/2010/main" val="2838942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50E6-33AF-4098-B3EA-61B16CCC2316}"/>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1E1F59E1-4358-4D9F-B07B-35FD897ACDE7}"/>
              </a:ext>
            </a:extLst>
          </p:cNvPr>
          <p:cNvSpPr>
            <a:spLocks noGrp="1"/>
          </p:cNvSpPr>
          <p:nvPr>
            <p:ph idx="1"/>
          </p:nvPr>
        </p:nvSpPr>
        <p:spPr/>
        <p:txBody>
          <a:bodyPr/>
          <a:lstStyle/>
          <a:p>
            <a:pPr marL="0" indent="0">
              <a:buNone/>
            </a:pPr>
            <a:r>
              <a:rPr lang="en-MY" dirty="0"/>
              <a:t>International transactions are manifested mainly in international trade and investment.</a:t>
            </a:r>
          </a:p>
          <a:p>
            <a:endParaRPr lang="en-MY" dirty="0"/>
          </a:p>
          <a:p>
            <a:r>
              <a:rPr lang="en-MY" b="1" dirty="0"/>
              <a:t>International trade </a:t>
            </a:r>
            <a:r>
              <a:rPr lang="en-MY" dirty="0"/>
              <a:t>occurs when a company exports goods or services to buyers (importers) in another country. </a:t>
            </a:r>
          </a:p>
          <a:p>
            <a:endParaRPr lang="en-MY" dirty="0"/>
          </a:p>
          <a:p>
            <a:r>
              <a:rPr lang="en-MY" b="1" dirty="0"/>
              <a:t>International investment </a:t>
            </a:r>
            <a:r>
              <a:rPr lang="en-MY" dirty="0"/>
              <a:t>occurs when the company invests resources in business activities outside its home country.</a:t>
            </a:r>
          </a:p>
        </p:txBody>
      </p:sp>
    </p:spTree>
    <p:extLst>
      <p:ext uri="{BB962C8B-B14F-4D97-AF65-F5344CB8AC3E}">
        <p14:creationId xmlns:p14="http://schemas.microsoft.com/office/powerpoint/2010/main" val="3306996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C18DF-E2D1-4918-998D-C3EDA379CA24}"/>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F2E50363-B4C0-41FE-88C5-6A2B7DF5E0B1}"/>
              </a:ext>
            </a:extLst>
          </p:cNvPr>
          <p:cNvSpPr>
            <a:spLocks noGrp="1"/>
          </p:cNvSpPr>
          <p:nvPr>
            <p:ph idx="1"/>
          </p:nvPr>
        </p:nvSpPr>
        <p:spPr/>
        <p:txBody>
          <a:bodyPr/>
          <a:lstStyle/>
          <a:p>
            <a:pPr>
              <a:buFont typeface="Wingdings" panose="05000000000000000000" pitchFamily="2" charset="2"/>
              <a:buChar char="§"/>
            </a:pPr>
            <a:r>
              <a:rPr lang="en-MY" dirty="0"/>
              <a:t>Any firm, regardless of size, that is engaged in international business is defined as an </a:t>
            </a:r>
            <a:r>
              <a:rPr lang="en-MY" b="1" dirty="0"/>
              <a:t>international firm</a:t>
            </a:r>
            <a:r>
              <a:rPr lang="en-MY" dirty="0"/>
              <a:t>. </a:t>
            </a:r>
          </a:p>
          <a:p>
            <a:pPr>
              <a:buFont typeface="Wingdings" panose="05000000000000000000" pitchFamily="2" charset="2"/>
              <a:buChar char="§"/>
            </a:pPr>
            <a:endParaRPr lang="en-MY" dirty="0"/>
          </a:p>
          <a:p>
            <a:pPr>
              <a:buFont typeface="Wingdings" panose="05000000000000000000" pitchFamily="2" charset="2"/>
              <a:buChar char="§"/>
            </a:pPr>
            <a:r>
              <a:rPr lang="en-MY" dirty="0"/>
              <a:t>A firm that has directly invested abroad and has at least one working affiliate in a foreign country (e.g., a factory, a branch office) over which it maintains effective control is defined as a </a:t>
            </a:r>
            <a:r>
              <a:rPr lang="en-MY" b="1" dirty="0"/>
              <a:t>multinational enterprise (MNE) or multinational enterprise company (MNC).</a:t>
            </a:r>
          </a:p>
        </p:txBody>
      </p:sp>
    </p:spTree>
    <p:extLst>
      <p:ext uri="{BB962C8B-B14F-4D97-AF65-F5344CB8AC3E}">
        <p14:creationId xmlns:p14="http://schemas.microsoft.com/office/powerpoint/2010/main" val="3921809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15451-C404-4AD2-A0C7-6EC8829B9DF1}"/>
              </a:ext>
            </a:extLst>
          </p:cNvPr>
          <p:cNvSpPr>
            <a:spLocks noGrp="1"/>
          </p:cNvSpPr>
          <p:nvPr>
            <p:ph type="title"/>
          </p:nvPr>
        </p:nvSpPr>
        <p:spPr/>
        <p:txBody>
          <a:bodyPr/>
          <a:lstStyle/>
          <a:p>
            <a:r>
              <a:rPr lang="en-MY" dirty="0"/>
              <a:t>International Business - Terms</a:t>
            </a:r>
          </a:p>
        </p:txBody>
      </p:sp>
      <p:sp>
        <p:nvSpPr>
          <p:cNvPr id="3" name="Content Placeholder 2">
            <a:extLst>
              <a:ext uri="{FF2B5EF4-FFF2-40B4-BE49-F238E27FC236}">
                <a16:creationId xmlns:a16="http://schemas.microsoft.com/office/drawing/2014/main" id="{174C3FEB-811B-4E3B-98F6-E7CE461CED22}"/>
              </a:ext>
            </a:extLst>
          </p:cNvPr>
          <p:cNvSpPr>
            <a:spLocks noGrp="1"/>
          </p:cNvSpPr>
          <p:nvPr>
            <p:ph idx="1"/>
          </p:nvPr>
        </p:nvSpPr>
        <p:spPr>
          <a:xfrm>
            <a:off x="914400" y="1600201"/>
            <a:ext cx="7772400" cy="3124944"/>
          </a:xfrm>
        </p:spPr>
        <p:txBody>
          <a:bodyPr/>
          <a:lstStyle/>
          <a:p>
            <a:pPr marL="0" indent="0">
              <a:buNone/>
            </a:pPr>
            <a:r>
              <a:rPr lang="en-MY" dirty="0"/>
              <a:t>While many firms still follow the traditional route of domestic growth first, international expansion second, we increasingly see firms that target international markets when launching their operations. These firms are called </a:t>
            </a:r>
            <a:r>
              <a:rPr lang="en-MY" b="1" dirty="0"/>
              <a:t>born global, global </a:t>
            </a:r>
            <a:r>
              <a:rPr lang="en-MY" b="1" dirty="0" err="1"/>
              <a:t>startups</a:t>
            </a:r>
            <a:r>
              <a:rPr lang="en-MY" b="1" dirty="0"/>
              <a:t>, or international new ventures (INVs)</a:t>
            </a:r>
            <a:r>
              <a:rPr lang="en-MY" dirty="0"/>
              <a:t>.</a:t>
            </a:r>
          </a:p>
        </p:txBody>
      </p:sp>
    </p:spTree>
    <p:extLst>
      <p:ext uri="{BB962C8B-B14F-4D97-AF65-F5344CB8AC3E}">
        <p14:creationId xmlns:p14="http://schemas.microsoft.com/office/powerpoint/2010/main" val="1965123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18542944"/>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6069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70D01-787C-41C6-B2DA-0BDD0A5EB0DC}"/>
              </a:ext>
            </a:extLst>
          </p:cNvPr>
          <p:cNvSpPr>
            <a:spLocks noGrp="1"/>
          </p:cNvSpPr>
          <p:nvPr>
            <p:ph type="title"/>
          </p:nvPr>
        </p:nvSpPr>
        <p:spPr/>
        <p:txBody>
          <a:bodyPr/>
          <a:lstStyle/>
          <a:p>
            <a:r>
              <a:rPr lang="en-MY" dirty="0"/>
              <a:t>HR Outsourcing</a:t>
            </a:r>
          </a:p>
        </p:txBody>
      </p:sp>
      <p:sp>
        <p:nvSpPr>
          <p:cNvPr id="3" name="Content Placeholder 2">
            <a:extLst>
              <a:ext uri="{FF2B5EF4-FFF2-40B4-BE49-F238E27FC236}">
                <a16:creationId xmlns:a16="http://schemas.microsoft.com/office/drawing/2014/main" id="{3D3F92B2-1DD3-4705-B9E0-E47FBAD50EC7}"/>
              </a:ext>
            </a:extLst>
          </p:cNvPr>
          <p:cNvSpPr>
            <a:spLocks noGrp="1"/>
          </p:cNvSpPr>
          <p:nvPr>
            <p:ph idx="1"/>
          </p:nvPr>
        </p:nvSpPr>
        <p:spPr>
          <a:xfrm>
            <a:off x="636712" y="1581410"/>
            <a:ext cx="8050088" cy="4979987"/>
          </a:xfrm>
        </p:spPr>
        <p:txBody>
          <a:bodyPr/>
          <a:lstStyle/>
          <a:p>
            <a:pPr marL="0" indent="0">
              <a:buNone/>
            </a:pPr>
            <a:r>
              <a:rPr lang="en-MY" sz="2000" dirty="0"/>
              <a:t>HR outsourcing (also known as HRO) is the process of sub-contracting human resources functions to an external supplier.</a:t>
            </a:r>
          </a:p>
          <a:p>
            <a:pPr marL="0" indent="0">
              <a:buNone/>
            </a:pPr>
            <a:endParaRPr lang="en-MY" sz="2000" dirty="0"/>
          </a:p>
          <a:p>
            <a:r>
              <a:rPr lang="en-MY" sz="2000" dirty="0"/>
              <a:t>Business process HR outsourcing (also known as BPO), where an external supplier manages discrete HR activities, such as payroll administration or recruitment, or perhaps the whole human resources function.</a:t>
            </a:r>
          </a:p>
          <a:p>
            <a:endParaRPr lang="en-MY" sz="2000" dirty="0"/>
          </a:p>
          <a:p>
            <a:r>
              <a:rPr lang="en-MY" sz="2000" dirty="0"/>
              <a:t>Shared service HR outsourcing, where only the transaction or administrative elements of HR’s activities are subcontracted to an external supplier. This may include the personal interface with employees.</a:t>
            </a:r>
          </a:p>
          <a:p>
            <a:endParaRPr lang="en-MY" sz="2000" dirty="0"/>
          </a:p>
          <a:p>
            <a:r>
              <a:rPr lang="en-MY" sz="2000" dirty="0"/>
              <a:t>Application (and facilities) service HR outsourcing, where external providers look after the technological (and physical) infrastructure to support human resources activities</a:t>
            </a:r>
          </a:p>
        </p:txBody>
      </p:sp>
    </p:spTree>
    <p:extLst>
      <p:ext uri="{BB962C8B-B14F-4D97-AF65-F5344CB8AC3E}">
        <p14:creationId xmlns:p14="http://schemas.microsoft.com/office/powerpoint/2010/main" val="2472266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0B505-B9FB-41BE-931A-E98885AD9985}"/>
              </a:ext>
            </a:extLst>
          </p:cNvPr>
          <p:cNvSpPr>
            <a:spLocks noGrp="1"/>
          </p:cNvSpPr>
          <p:nvPr>
            <p:ph type="title"/>
          </p:nvPr>
        </p:nvSpPr>
        <p:spPr/>
        <p:txBody>
          <a:bodyPr/>
          <a:lstStyle/>
          <a:p>
            <a:r>
              <a:rPr lang="en-MY" dirty="0"/>
              <a:t>Offshoring</a:t>
            </a:r>
          </a:p>
        </p:txBody>
      </p:sp>
      <p:sp>
        <p:nvSpPr>
          <p:cNvPr id="3" name="Content Placeholder 2">
            <a:extLst>
              <a:ext uri="{FF2B5EF4-FFF2-40B4-BE49-F238E27FC236}">
                <a16:creationId xmlns:a16="http://schemas.microsoft.com/office/drawing/2014/main" id="{44A79AE7-5629-4902-BD23-96B10BEEF409}"/>
              </a:ext>
            </a:extLst>
          </p:cNvPr>
          <p:cNvSpPr>
            <a:spLocks noGrp="1"/>
          </p:cNvSpPr>
          <p:nvPr>
            <p:ph idx="1"/>
          </p:nvPr>
        </p:nvSpPr>
        <p:spPr/>
        <p:txBody>
          <a:bodyPr/>
          <a:lstStyle/>
          <a:p>
            <a:pPr marL="0" indent="0">
              <a:buNone/>
            </a:pPr>
            <a:r>
              <a:rPr lang="en-MY" dirty="0"/>
              <a:t>Offshoring is the process of relocating a business or business process to another country in order to benefit from reduced labour costs or a more beneficial regulatory environment. A range of processes are commonly offshored, including manufacturing, IT, customer service and research &amp; development</a:t>
            </a:r>
          </a:p>
        </p:txBody>
      </p:sp>
    </p:spTree>
    <p:extLst>
      <p:ext uri="{BB962C8B-B14F-4D97-AF65-F5344CB8AC3E}">
        <p14:creationId xmlns:p14="http://schemas.microsoft.com/office/powerpoint/2010/main" val="3697528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C40A2-4687-447D-A840-29CDF7035700}"/>
              </a:ext>
            </a:extLst>
          </p:cNvPr>
          <p:cNvSpPr>
            <a:spLocks noGrp="1"/>
          </p:cNvSpPr>
          <p:nvPr>
            <p:ph type="title"/>
          </p:nvPr>
        </p:nvSpPr>
        <p:spPr/>
        <p:txBody>
          <a:bodyPr/>
          <a:lstStyle/>
          <a:p>
            <a:r>
              <a:rPr lang="en-MY" dirty="0" err="1"/>
              <a:t>Cosourcing</a:t>
            </a:r>
            <a:endParaRPr lang="en-MY" dirty="0"/>
          </a:p>
        </p:txBody>
      </p:sp>
      <p:sp>
        <p:nvSpPr>
          <p:cNvPr id="3" name="Content Placeholder 2">
            <a:extLst>
              <a:ext uri="{FF2B5EF4-FFF2-40B4-BE49-F238E27FC236}">
                <a16:creationId xmlns:a16="http://schemas.microsoft.com/office/drawing/2014/main" id="{C8EE331F-7B3B-40FD-950C-FD38DA48824E}"/>
              </a:ext>
            </a:extLst>
          </p:cNvPr>
          <p:cNvSpPr>
            <a:spLocks noGrp="1"/>
          </p:cNvSpPr>
          <p:nvPr>
            <p:ph idx="1"/>
          </p:nvPr>
        </p:nvSpPr>
        <p:spPr/>
        <p:txBody>
          <a:bodyPr/>
          <a:lstStyle/>
          <a:p>
            <a:pPr marL="0" indent="0">
              <a:buNone/>
            </a:pPr>
            <a:r>
              <a:rPr lang="en-MY" dirty="0" err="1"/>
              <a:t>Cosourcing</a:t>
            </a:r>
            <a:r>
              <a:rPr lang="en-MY" dirty="0"/>
              <a:t> arrangement refers to an enterprise outsources only one part of a function. Co-sourcing is a way of attacking the problem by providing a service without having to be fully outsourced RPO.</a:t>
            </a:r>
          </a:p>
        </p:txBody>
      </p:sp>
    </p:spTree>
    <p:extLst>
      <p:ext uri="{BB962C8B-B14F-4D97-AF65-F5344CB8AC3E}">
        <p14:creationId xmlns:p14="http://schemas.microsoft.com/office/powerpoint/2010/main" val="1051619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7E48-DE46-446A-858A-F1754F17FBDF}"/>
              </a:ext>
            </a:extLst>
          </p:cNvPr>
          <p:cNvSpPr>
            <a:spLocks noGrp="1"/>
          </p:cNvSpPr>
          <p:nvPr>
            <p:ph type="title"/>
          </p:nvPr>
        </p:nvSpPr>
        <p:spPr/>
        <p:txBody>
          <a:bodyPr/>
          <a:lstStyle/>
          <a:p>
            <a:r>
              <a:rPr lang="en-MY" dirty="0"/>
              <a:t>Insourcing</a:t>
            </a:r>
          </a:p>
        </p:txBody>
      </p:sp>
      <p:sp>
        <p:nvSpPr>
          <p:cNvPr id="3" name="Content Placeholder 2">
            <a:extLst>
              <a:ext uri="{FF2B5EF4-FFF2-40B4-BE49-F238E27FC236}">
                <a16:creationId xmlns:a16="http://schemas.microsoft.com/office/drawing/2014/main" id="{EEA4EE72-18C4-44DD-8CE6-C0D1B7189755}"/>
              </a:ext>
            </a:extLst>
          </p:cNvPr>
          <p:cNvSpPr>
            <a:spLocks noGrp="1"/>
          </p:cNvSpPr>
          <p:nvPr>
            <p:ph idx="1"/>
          </p:nvPr>
        </p:nvSpPr>
        <p:spPr/>
        <p:txBody>
          <a:bodyPr/>
          <a:lstStyle/>
          <a:p>
            <a:pPr marL="0" indent="0">
              <a:buNone/>
            </a:pPr>
            <a:r>
              <a:rPr lang="en-MY" dirty="0"/>
              <a:t>Insourcing refers to contracting a function out to another entity that manages and performs the function on-site, transferring a previously outsourced function back in-house, or the hiring of local workers by foreign companies operating subsidiaries locally. Open sourcing is a way of eliciting innovative ideas from nonemployees or contractors.</a:t>
            </a:r>
          </a:p>
        </p:txBody>
      </p:sp>
    </p:spTree>
    <p:extLst>
      <p:ext uri="{BB962C8B-B14F-4D97-AF65-F5344CB8AC3E}">
        <p14:creationId xmlns:p14="http://schemas.microsoft.com/office/powerpoint/2010/main" val="3667225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55617-05B3-4818-A35F-28D6DE406E20}"/>
              </a:ext>
            </a:extLst>
          </p:cNvPr>
          <p:cNvSpPr>
            <a:spLocks noGrp="1"/>
          </p:cNvSpPr>
          <p:nvPr>
            <p:ph type="title"/>
          </p:nvPr>
        </p:nvSpPr>
        <p:spPr/>
        <p:txBody>
          <a:bodyPr/>
          <a:lstStyle/>
          <a:p>
            <a:r>
              <a:rPr lang="en-MY" dirty="0"/>
              <a:t>Professional Employment Organization (PEOs)</a:t>
            </a:r>
          </a:p>
        </p:txBody>
      </p:sp>
      <p:sp>
        <p:nvSpPr>
          <p:cNvPr id="3" name="Content Placeholder 2">
            <a:extLst>
              <a:ext uri="{FF2B5EF4-FFF2-40B4-BE49-F238E27FC236}">
                <a16:creationId xmlns:a16="http://schemas.microsoft.com/office/drawing/2014/main" id="{C7E1D3BA-94C3-48B7-9EDC-90910C07C70F}"/>
              </a:ext>
            </a:extLst>
          </p:cNvPr>
          <p:cNvSpPr>
            <a:spLocks noGrp="1"/>
          </p:cNvSpPr>
          <p:nvPr>
            <p:ph idx="1"/>
          </p:nvPr>
        </p:nvSpPr>
        <p:spPr>
          <a:xfrm>
            <a:off x="755576" y="1600200"/>
            <a:ext cx="7931224" cy="4530725"/>
          </a:xfrm>
        </p:spPr>
        <p:txBody>
          <a:bodyPr/>
          <a:lstStyle/>
          <a:p>
            <a:r>
              <a:rPr lang="en-MY" sz="2700" dirty="0"/>
              <a:t>A Professional </a:t>
            </a:r>
            <a:r>
              <a:rPr lang="en-MY" sz="2700" dirty="0" err="1"/>
              <a:t>Employement</a:t>
            </a:r>
            <a:r>
              <a:rPr lang="en-MY" sz="2700" dirty="0"/>
              <a:t> Organization (PEO) assumes full responsibility of your company's human resources administration. </a:t>
            </a:r>
          </a:p>
          <a:p>
            <a:r>
              <a:rPr lang="en-MY" sz="2700" dirty="0"/>
              <a:t>It becomes a co-employer of your company's workers by taking full legal responsibility of your employees, including having the final say in hiring, firing, and the amount of money employees make. </a:t>
            </a:r>
          </a:p>
          <a:p>
            <a:r>
              <a:rPr lang="en-MY" sz="2700" dirty="0"/>
              <a:t>The PEO and business owner become partners, essentially, with the PEO handling all the HR aspects and the business handling all other aspects of the company.</a:t>
            </a:r>
          </a:p>
        </p:txBody>
      </p:sp>
    </p:spTree>
    <p:extLst>
      <p:ext uri="{BB962C8B-B14F-4D97-AF65-F5344CB8AC3E}">
        <p14:creationId xmlns:p14="http://schemas.microsoft.com/office/powerpoint/2010/main" val="1163498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650172844"/>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161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24A07-D8B6-4682-9EBC-4F88558F5AE9}"/>
              </a:ext>
            </a:extLst>
          </p:cNvPr>
          <p:cNvSpPr>
            <a:spLocks noGrp="1"/>
          </p:cNvSpPr>
          <p:nvPr>
            <p:ph type="title"/>
          </p:nvPr>
        </p:nvSpPr>
        <p:spPr/>
        <p:txBody>
          <a:bodyPr/>
          <a:lstStyle/>
          <a:p>
            <a:r>
              <a:rPr lang="en-MY" dirty="0"/>
              <a:t>Outsourcing Process</a:t>
            </a:r>
          </a:p>
        </p:txBody>
      </p:sp>
      <p:pic>
        <p:nvPicPr>
          <p:cNvPr id="7" name="Picture 6">
            <a:extLst>
              <a:ext uri="{FF2B5EF4-FFF2-40B4-BE49-F238E27FC236}">
                <a16:creationId xmlns:a16="http://schemas.microsoft.com/office/drawing/2014/main" id="{3C33901B-8A0E-4BA0-BD07-42A3819BBAA6}"/>
              </a:ext>
            </a:extLst>
          </p:cNvPr>
          <p:cNvPicPr>
            <a:picLocks noChangeAspect="1"/>
          </p:cNvPicPr>
          <p:nvPr/>
        </p:nvPicPr>
        <p:blipFill>
          <a:blip r:embed="rId2"/>
          <a:stretch>
            <a:fillRect/>
          </a:stretch>
        </p:blipFill>
        <p:spPr>
          <a:xfrm>
            <a:off x="831974" y="1772816"/>
            <a:ext cx="7881539" cy="3543077"/>
          </a:xfrm>
          <a:prstGeom prst="rect">
            <a:avLst/>
          </a:prstGeom>
        </p:spPr>
      </p:pic>
    </p:spTree>
    <p:extLst>
      <p:ext uri="{BB962C8B-B14F-4D97-AF65-F5344CB8AC3E}">
        <p14:creationId xmlns:p14="http://schemas.microsoft.com/office/powerpoint/2010/main" val="1227286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BA9DB-6AFE-43B6-BBAD-A00C900ACA2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5B00E35D-0E17-4562-B716-97026D3D511F}"/>
              </a:ext>
            </a:extLst>
          </p:cNvPr>
          <p:cNvSpPr>
            <a:spLocks noGrp="1"/>
          </p:cNvSpPr>
          <p:nvPr>
            <p:ph idx="1"/>
          </p:nvPr>
        </p:nvSpPr>
        <p:spPr/>
        <p:txBody>
          <a:bodyPr/>
          <a:lstStyle/>
          <a:p>
            <a:pPr marL="514350" indent="-514350">
              <a:buFont typeface="+mj-lt"/>
              <a:buAutoNum type="arabicPeriod"/>
            </a:pPr>
            <a:r>
              <a:rPr lang="en-MY" b="1" dirty="0" err="1"/>
              <a:t>Analyze</a:t>
            </a:r>
            <a:r>
              <a:rPr lang="en-MY" b="1" dirty="0"/>
              <a:t> needs and objectives </a:t>
            </a:r>
            <a:r>
              <a:rPr lang="en-MY" dirty="0"/>
              <a:t>: A thoughtful needs analysis is the most critical stage in which project goals and expectations of the potential third-party contractor are defined.</a:t>
            </a:r>
          </a:p>
          <a:p>
            <a:pPr marL="514350" indent="-514350">
              <a:buFont typeface="+mj-lt"/>
              <a:buAutoNum type="arabicPeriod"/>
            </a:pPr>
            <a:endParaRPr lang="en-MY" dirty="0"/>
          </a:p>
          <a:p>
            <a:pPr marL="514350" indent="-514350">
              <a:buFont typeface="+mj-lt"/>
              <a:buAutoNum type="arabicPeriod"/>
            </a:pPr>
            <a:r>
              <a:rPr lang="en-MY" b="1" dirty="0"/>
              <a:t>Plan the budget </a:t>
            </a:r>
            <a:r>
              <a:rPr lang="en-MY" dirty="0"/>
              <a:t>: Know what can be spent for the outsourced service and what it costs to provide that service ill-house. This information provides a look at the expected financial return on investment.</a:t>
            </a:r>
          </a:p>
        </p:txBody>
      </p:sp>
    </p:spTree>
    <p:extLst>
      <p:ext uri="{BB962C8B-B14F-4D97-AF65-F5344CB8AC3E}">
        <p14:creationId xmlns:p14="http://schemas.microsoft.com/office/powerpoint/2010/main" val="3596010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D8525-F05E-4B56-8924-52458ABB1971}"/>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34F15E84-37C3-4FED-866A-64B35099B404}"/>
              </a:ext>
            </a:extLst>
          </p:cNvPr>
          <p:cNvSpPr>
            <a:spLocks noGrp="1"/>
          </p:cNvSpPr>
          <p:nvPr>
            <p:ph idx="1"/>
          </p:nvPr>
        </p:nvSpPr>
        <p:spPr/>
        <p:txBody>
          <a:bodyPr/>
          <a:lstStyle/>
          <a:p>
            <a:pPr marL="514350" indent="-514350">
              <a:buFont typeface="+mj-lt"/>
              <a:buAutoNum type="arabicPeriod" startAt="3"/>
            </a:pPr>
            <a:r>
              <a:rPr lang="en-MY" sz="2400" b="1" dirty="0"/>
              <a:t>Develop request for proposal (RFP) </a:t>
            </a:r>
            <a:r>
              <a:rPr lang="en-MY" sz="2400" dirty="0"/>
              <a:t>: An RFP is a written request asking contractors to propose solutions and prices that fit the customer's requirements. The purpose of all RFP is not only to ensure that responses actually meet HR's needs but also to ensure some consistency among responses so that the responses may be more easily compared.</a:t>
            </a:r>
          </a:p>
          <a:p>
            <a:pPr marL="514350" indent="-514350">
              <a:buFont typeface="+mj-lt"/>
              <a:buAutoNum type="arabicPeriod" startAt="3"/>
            </a:pPr>
            <a:endParaRPr lang="en-MY" sz="2400" dirty="0"/>
          </a:p>
          <a:p>
            <a:pPr marL="514350" indent="-514350">
              <a:buFont typeface="+mj-lt"/>
              <a:buAutoNum type="arabicPeriod" startAt="3"/>
            </a:pPr>
            <a:r>
              <a:rPr lang="en-MY" sz="2400" b="1" dirty="0"/>
              <a:t>Forward RFPs to potential vendors </a:t>
            </a:r>
            <a:r>
              <a:rPr lang="en-MY" sz="2400" dirty="0"/>
              <a:t>: Instructions on the manner and date for submission should be included in this request.</a:t>
            </a:r>
          </a:p>
        </p:txBody>
      </p:sp>
    </p:spTree>
    <p:extLst>
      <p:ext uri="{BB962C8B-B14F-4D97-AF65-F5344CB8AC3E}">
        <p14:creationId xmlns:p14="http://schemas.microsoft.com/office/powerpoint/2010/main" val="2108801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6E38-4B90-4EAA-8382-93C00CB551BD}"/>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7F9725D8-B966-4A16-B998-B07A000BE231}"/>
              </a:ext>
            </a:extLst>
          </p:cNvPr>
          <p:cNvSpPr>
            <a:spLocks noGrp="1"/>
          </p:cNvSpPr>
          <p:nvPr>
            <p:ph idx="1"/>
          </p:nvPr>
        </p:nvSpPr>
        <p:spPr/>
        <p:txBody>
          <a:bodyPr/>
          <a:lstStyle/>
          <a:p>
            <a:pPr marL="514350" indent="-514350">
              <a:buFont typeface="+mj-lt"/>
              <a:buAutoNum type="arabicPeriod" startAt="5"/>
            </a:pPr>
            <a:r>
              <a:rPr lang="en-MY" b="1" dirty="0"/>
              <a:t>Evaluate vendors </a:t>
            </a:r>
            <a:r>
              <a:rPr lang="en-MY" dirty="0"/>
              <a:t>: These variables differ based on the organization's size, priorities, and industry. For procuring HRIS, their ability to meet specifications, customization options, and price should be considered.</a:t>
            </a:r>
          </a:p>
          <a:p>
            <a:pPr marL="514350" indent="-514350">
              <a:buFont typeface="+mj-lt"/>
              <a:buAutoNum type="arabicPeriod" startAt="5"/>
            </a:pPr>
            <a:endParaRPr lang="en-MY" dirty="0"/>
          </a:p>
          <a:p>
            <a:pPr marL="514350" indent="-514350">
              <a:buFont typeface="+mj-lt"/>
              <a:buAutoNum type="arabicPeriod" startAt="5"/>
            </a:pPr>
            <a:r>
              <a:rPr lang="en-MY" b="1" dirty="0"/>
              <a:t>Choose vendor </a:t>
            </a:r>
            <a:r>
              <a:rPr lang="en-MY" dirty="0"/>
              <a:t>: Get the names of possible contractors, state contractor licensing, ask to see their certificates for insurance, and assess their business longevity.</a:t>
            </a:r>
          </a:p>
          <a:p>
            <a:pPr marL="514350" indent="-514350">
              <a:buFont typeface="+mj-lt"/>
              <a:buAutoNum type="arabicPeriod" startAt="5"/>
            </a:pPr>
            <a:endParaRPr lang="en-MY" dirty="0"/>
          </a:p>
        </p:txBody>
      </p:sp>
    </p:spTree>
    <p:extLst>
      <p:ext uri="{BB962C8B-B14F-4D97-AF65-F5344CB8AC3E}">
        <p14:creationId xmlns:p14="http://schemas.microsoft.com/office/powerpoint/2010/main" val="4017569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1E355-ADBF-4DC3-AB1D-B3B4BEFC8DE5}"/>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EC08CBD2-BFEB-4C62-AA24-02454B40AE02}"/>
              </a:ext>
            </a:extLst>
          </p:cNvPr>
          <p:cNvSpPr>
            <a:spLocks noGrp="1"/>
          </p:cNvSpPr>
          <p:nvPr>
            <p:ph idx="1"/>
          </p:nvPr>
        </p:nvSpPr>
        <p:spPr>
          <a:xfrm>
            <a:off x="685800" y="1556792"/>
            <a:ext cx="8278688" cy="4530725"/>
          </a:xfrm>
        </p:spPr>
        <p:txBody>
          <a:bodyPr/>
          <a:lstStyle/>
          <a:p>
            <a:pPr marL="514350" indent="-514350">
              <a:buFont typeface="+mj-lt"/>
              <a:buAutoNum type="arabicPeriod" startAt="7"/>
            </a:pPr>
            <a:r>
              <a:rPr lang="en-MY" sz="2200" b="1" dirty="0"/>
              <a:t>Set up contract </a:t>
            </a:r>
            <a:r>
              <a:rPr lang="en-MY" sz="2200" dirty="0"/>
              <a:t>: This written contract will describe not only the key deliverables of the project but will include additional information such as implementation time frames, payment terms, performance standards, training expectations, and upgrade costs and responsibilities.</a:t>
            </a:r>
          </a:p>
          <a:p>
            <a:pPr marL="514350" indent="-514350">
              <a:buFont typeface="+mj-lt"/>
              <a:buAutoNum type="arabicPeriod" startAt="7"/>
            </a:pPr>
            <a:endParaRPr lang="en-MY" sz="2200" dirty="0"/>
          </a:p>
          <a:p>
            <a:pPr marL="514350" indent="-514350">
              <a:buFont typeface="+mj-lt"/>
              <a:buAutoNum type="arabicPeriod" startAt="7"/>
            </a:pPr>
            <a:r>
              <a:rPr lang="en-MY" sz="2200" b="1" dirty="0"/>
              <a:t>Develop and execute project plan </a:t>
            </a:r>
            <a:r>
              <a:rPr lang="en-MY" sz="2200" dirty="0"/>
              <a:t>: Conduct an initial project planning meeting to review and refine implementation targets in the project schedule. Outsourcing may curtail loss of morale, and therefore it is important to have an employee briefing when an outsourcing partner is announced. This enables employee questions to be answered, and it provides the business rationale for the outsourcing decision in a consistent manner for all employees.</a:t>
            </a:r>
          </a:p>
        </p:txBody>
      </p:sp>
    </p:spTree>
    <p:extLst>
      <p:ext uri="{BB962C8B-B14F-4D97-AF65-F5344CB8AC3E}">
        <p14:creationId xmlns:p14="http://schemas.microsoft.com/office/powerpoint/2010/main" val="2936908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48270-221D-4CAD-A8FF-80844AC5D4C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FB18137E-A964-40B1-920E-201E0DF2ABEB}"/>
              </a:ext>
            </a:extLst>
          </p:cNvPr>
          <p:cNvSpPr>
            <a:spLocks noGrp="1"/>
          </p:cNvSpPr>
          <p:nvPr>
            <p:ph idx="1"/>
          </p:nvPr>
        </p:nvSpPr>
        <p:spPr/>
        <p:txBody>
          <a:bodyPr/>
          <a:lstStyle/>
          <a:p>
            <a:pPr marL="514350" indent="-514350">
              <a:buFont typeface="+mj-lt"/>
              <a:buAutoNum type="arabicPeriod" startAt="9"/>
            </a:pPr>
            <a:r>
              <a:rPr lang="en-MY" b="1" dirty="0"/>
              <a:t>Measure project performance </a:t>
            </a:r>
            <a:r>
              <a:rPr lang="en-MY" dirty="0"/>
              <a:t>:  All payment terms are -usually settled and the contractor could ask for an evaluation of its services.</a:t>
            </a:r>
          </a:p>
          <a:p>
            <a:pPr marL="514350" indent="-514350">
              <a:buFont typeface="+mj-lt"/>
              <a:buAutoNum type="arabicPeriod" startAt="9"/>
            </a:pPr>
            <a:endParaRPr lang="en-MY" dirty="0"/>
          </a:p>
          <a:p>
            <a:pPr marL="514350" indent="-514350">
              <a:buFont typeface="+mj-lt"/>
              <a:buAutoNum type="arabicPeriod" startAt="9"/>
            </a:pPr>
            <a:r>
              <a:rPr lang="en-MY" b="1" dirty="0"/>
              <a:t>Restructure</a:t>
            </a:r>
            <a:r>
              <a:rPr lang="en-MY" dirty="0"/>
              <a:t> </a:t>
            </a:r>
            <a:r>
              <a:rPr lang="en-MY" b="1" dirty="0"/>
              <a:t>Outsourced Organization </a:t>
            </a:r>
            <a:r>
              <a:rPr lang="en-MY" dirty="0"/>
              <a:t>(if applicable) : It challenges management to build a more flexible organization structured around core competencies and long-term relationships.</a:t>
            </a:r>
          </a:p>
          <a:p>
            <a:pPr marL="514350" indent="-514350">
              <a:buFont typeface="+mj-lt"/>
              <a:buAutoNum type="arabicPeriod" startAt="9"/>
            </a:pPr>
            <a:endParaRPr lang="en-MY" dirty="0"/>
          </a:p>
        </p:txBody>
      </p:sp>
    </p:spTree>
    <p:extLst>
      <p:ext uri="{BB962C8B-B14F-4D97-AF65-F5344CB8AC3E}">
        <p14:creationId xmlns:p14="http://schemas.microsoft.com/office/powerpoint/2010/main" val="2566572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00550486"/>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496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id="{D37FAD47-4224-47AB-8965-E4EA303B52E5}"/>
              </a:ext>
            </a:extLst>
          </p:cNvPr>
          <p:cNvPicPr>
            <a:picLocks noChangeAspect="1"/>
          </p:cNvPicPr>
          <p:nvPr/>
        </p:nvPicPr>
        <p:blipFill>
          <a:blip r:embed="rId2"/>
          <a:stretch>
            <a:fillRect/>
          </a:stretch>
        </p:blipFill>
        <p:spPr>
          <a:xfrm>
            <a:off x="781050" y="2348880"/>
            <a:ext cx="7581900" cy="3714750"/>
          </a:xfrm>
          <a:prstGeom prst="rect">
            <a:avLst/>
          </a:prstGeom>
        </p:spPr>
      </p:pic>
    </p:spTree>
    <p:extLst>
      <p:ext uri="{BB962C8B-B14F-4D97-AF65-F5344CB8AC3E}">
        <p14:creationId xmlns:p14="http://schemas.microsoft.com/office/powerpoint/2010/main" val="1932480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67946-B9D6-47B3-A8D5-6EA29A5158E4}"/>
              </a:ext>
            </a:extLst>
          </p:cNvPr>
          <p:cNvSpPr>
            <a:spLocks noGrp="1"/>
          </p:cNvSpPr>
          <p:nvPr>
            <p:ph type="title"/>
          </p:nvPr>
        </p:nvSpPr>
        <p:spPr/>
        <p:txBody>
          <a:bodyPr/>
          <a:lstStyle/>
          <a:p>
            <a:r>
              <a:rPr lang="en-MY" dirty="0"/>
              <a:t>Star Method</a:t>
            </a:r>
          </a:p>
        </p:txBody>
      </p:sp>
      <p:pic>
        <p:nvPicPr>
          <p:cNvPr id="5" name="Picture 4">
            <a:extLst>
              <a:ext uri="{FF2B5EF4-FFF2-40B4-BE49-F238E27FC236}">
                <a16:creationId xmlns:a16="http://schemas.microsoft.com/office/drawing/2014/main" id="{87BE4DCB-3057-4163-9E00-D40E59229752}"/>
              </a:ext>
            </a:extLst>
          </p:cNvPr>
          <p:cNvPicPr>
            <a:picLocks noChangeAspect="1"/>
          </p:cNvPicPr>
          <p:nvPr/>
        </p:nvPicPr>
        <p:blipFill>
          <a:blip r:embed="rId2"/>
          <a:stretch>
            <a:fillRect/>
          </a:stretch>
        </p:blipFill>
        <p:spPr>
          <a:xfrm>
            <a:off x="1403648" y="2132856"/>
            <a:ext cx="2664296" cy="4030169"/>
          </a:xfrm>
          <a:prstGeom prst="rect">
            <a:avLst/>
          </a:prstGeom>
        </p:spPr>
      </p:pic>
    </p:spTree>
    <p:extLst>
      <p:ext uri="{BB962C8B-B14F-4D97-AF65-F5344CB8AC3E}">
        <p14:creationId xmlns:p14="http://schemas.microsoft.com/office/powerpoint/2010/main" val="3251237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20087913"/>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69212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3B0D-03BF-4105-824B-54D57B95D760}"/>
              </a:ext>
            </a:extLst>
          </p:cNvPr>
          <p:cNvSpPr>
            <a:spLocks noGrp="1"/>
          </p:cNvSpPr>
          <p:nvPr>
            <p:ph type="title"/>
          </p:nvPr>
        </p:nvSpPr>
        <p:spPr/>
        <p:txBody>
          <a:bodyPr/>
          <a:lstStyle/>
          <a:p>
            <a:r>
              <a:rPr lang="en-MY" dirty="0"/>
              <a:t>HR Planning</a:t>
            </a:r>
          </a:p>
        </p:txBody>
      </p:sp>
      <p:sp>
        <p:nvSpPr>
          <p:cNvPr id="3" name="Content Placeholder 2">
            <a:extLst>
              <a:ext uri="{FF2B5EF4-FFF2-40B4-BE49-F238E27FC236}">
                <a16:creationId xmlns:a16="http://schemas.microsoft.com/office/drawing/2014/main" id="{A344F9A8-E7A8-4DF6-BA3F-14EBDFD951DB}"/>
              </a:ext>
            </a:extLst>
          </p:cNvPr>
          <p:cNvSpPr>
            <a:spLocks noGrp="1"/>
          </p:cNvSpPr>
          <p:nvPr>
            <p:ph idx="1"/>
          </p:nvPr>
        </p:nvSpPr>
        <p:spPr/>
        <p:txBody>
          <a:bodyPr/>
          <a:lstStyle/>
          <a:p>
            <a:r>
              <a:rPr lang="en-MY" dirty="0"/>
              <a:t>Forecasting HR requirements</a:t>
            </a:r>
          </a:p>
          <a:p>
            <a:pPr lvl="1"/>
            <a:r>
              <a:rPr lang="en-MY" dirty="0"/>
              <a:t>Judgemental</a:t>
            </a:r>
          </a:p>
          <a:p>
            <a:pPr lvl="1"/>
            <a:r>
              <a:rPr lang="en-MY" dirty="0"/>
              <a:t>Delphi Technique</a:t>
            </a:r>
          </a:p>
          <a:p>
            <a:pPr lvl="1"/>
            <a:r>
              <a:rPr lang="en-MY" dirty="0"/>
              <a:t>Normal Group Technique</a:t>
            </a:r>
          </a:p>
        </p:txBody>
      </p:sp>
    </p:spTree>
    <p:extLst>
      <p:ext uri="{BB962C8B-B14F-4D97-AF65-F5344CB8AC3E}">
        <p14:creationId xmlns:p14="http://schemas.microsoft.com/office/powerpoint/2010/main" val="2341944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F422-EB5B-40A5-946E-E147330D3F0B}"/>
              </a:ext>
            </a:extLst>
          </p:cNvPr>
          <p:cNvSpPr>
            <a:spLocks noGrp="1"/>
          </p:cNvSpPr>
          <p:nvPr>
            <p:ph type="title"/>
          </p:nvPr>
        </p:nvSpPr>
        <p:spPr/>
        <p:txBody>
          <a:bodyPr/>
          <a:lstStyle/>
          <a:p>
            <a:r>
              <a:rPr lang="en-MY" dirty="0"/>
              <a:t>Judgement Forecasting</a:t>
            </a:r>
          </a:p>
        </p:txBody>
      </p:sp>
      <p:sp>
        <p:nvSpPr>
          <p:cNvPr id="3" name="Content Placeholder 2">
            <a:extLst>
              <a:ext uri="{FF2B5EF4-FFF2-40B4-BE49-F238E27FC236}">
                <a16:creationId xmlns:a16="http://schemas.microsoft.com/office/drawing/2014/main" id="{FC1D99DD-88DA-4D02-8B6F-3E4590126206}"/>
              </a:ext>
            </a:extLst>
          </p:cNvPr>
          <p:cNvSpPr>
            <a:spLocks noGrp="1"/>
          </p:cNvSpPr>
          <p:nvPr>
            <p:ph idx="1"/>
          </p:nvPr>
        </p:nvSpPr>
        <p:spPr/>
        <p:txBody>
          <a:bodyPr/>
          <a:lstStyle/>
          <a:p>
            <a:r>
              <a:rPr lang="en-MY" dirty="0"/>
              <a:t>Opinion by an expert about the future</a:t>
            </a:r>
          </a:p>
          <a:p>
            <a:endParaRPr lang="en-MY" dirty="0"/>
          </a:p>
          <a:p>
            <a:r>
              <a:rPr lang="en-MY" dirty="0"/>
              <a:t>Very common way to predict the future</a:t>
            </a:r>
          </a:p>
          <a:p>
            <a:endParaRPr lang="en-MY" dirty="0"/>
          </a:p>
          <a:p>
            <a:r>
              <a:rPr lang="en-MY" dirty="0"/>
              <a:t>It is a educated guess</a:t>
            </a:r>
          </a:p>
        </p:txBody>
      </p:sp>
    </p:spTree>
    <p:extLst>
      <p:ext uri="{BB962C8B-B14F-4D97-AF65-F5344CB8AC3E}">
        <p14:creationId xmlns:p14="http://schemas.microsoft.com/office/powerpoint/2010/main" val="226303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7233E-2B35-44F0-8EC1-D75FDBFE316B}"/>
              </a:ext>
            </a:extLst>
          </p:cNvPr>
          <p:cNvSpPr>
            <a:spLocks noGrp="1"/>
          </p:cNvSpPr>
          <p:nvPr>
            <p:ph type="title"/>
          </p:nvPr>
        </p:nvSpPr>
        <p:spPr/>
        <p:txBody>
          <a:bodyPr/>
          <a:lstStyle/>
          <a:p>
            <a:r>
              <a:rPr lang="en-MY" dirty="0"/>
              <a:t>Delphi Forecasting </a:t>
            </a:r>
          </a:p>
        </p:txBody>
      </p:sp>
      <p:sp>
        <p:nvSpPr>
          <p:cNvPr id="3" name="Content Placeholder 2">
            <a:extLst>
              <a:ext uri="{FF2B5EF4-FFF2-40B4-BE49-F238E27FC236}">
                <a16:creationId xmlns:a16="http://schemas.microsoft.com/office/drawing/2014/main" id="{E294A686-5926-4BBC-8778-8A41031F833A}"/>
              </a:ext>
            </a:extLst>
          </p:cNvPr>
          <p:cNvSpPr>
            <a:spLocks noGrp="1"/>
          </p:cNvSpPr>
          <p:nvPr>
            <p:ph idx="1"/>
          </p:nvPr>
        </p:nvSpPr>
        <p:spPr/>
        <p:txBody>
          <a:bodyPr/>
          <a:lstStyle/>
          <a:p>
            <a:r>
              <a:rPr lang="en-MY" dirty="0"/>
              <a:t>Panel of experts</a:t>
            </a:r>
          </a:p>
          <a:p>
            <a:r>
              <a:rPr lang="en-MY" dirty="0"/>
              <a:t>Ask the experts to apply judgemental forecasting</a:t>
            </a:r>
          </a:p>
          <a:p>
            <a:r>
              <a:rPr lang="en-MY" dirty="0"/>
              <a:t>Ask the predictions</a:t>
            </a:r>
          </a:p>
          <a:p>
            <a:r>
              <a:rPr lang="en-MY" dirty="0"/>
              <a:t>Get more information on what they agree the most</a:t>
            </a:r>
          </a:p>
        </p:txBody>
      </p:sp>
    </p:spTree>
    <p:extLst>
      <p:ext uri="{BB962C8B-B14F-4D97-AF65-F5344CB8AC3E}">
        <p14:creationId xmlns:p14="http://schemas.microsoft.com/office/powerpoint/2010/main" val="1230148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5EB9-9BED-4D13-B208-670944BB8055}"/>
              </a:ext>
            </a:extLst>
          </p:cNvPr>
          <p:cNvSpPr>
            <a:spLocks noGrp="1"/>
          </p:cNvSpPr>
          <p:nvPr>
            <p:ph type="title"/>
          </p:nvPr>
        </p:nvSpPr>
        <p:spPr/>
        <p:txBody>
          <a:bodyPr/>
          <a:lstStyle/>
          <a:p>
            <a:r>
              <a:rPr lang="en-MY" dirty="0"/>
              <a:t>Nominal Group Technique</a:t>
            </a:r>
          </a:p>
        </p:txBody>
      </p:sp>
      <p:sp>
        <p:nvSpPr>
          <p:cNvPr id="3" name="Content Placeholder 2">
            <a:extLst>
              <a:ext uri="{FF2B5EF4-FFF2-40B4-BE49-F238E27FC236}">
                <a16:creationId xmlns:a16="http://schemas.microsoft.com/office/drawing/2014/main" id="{D9FC0007-D2F7-41BE-9BBD-F41E381CB995}"/>
              </a:ext>
            </a:extLst>
          </p:cNvPr>
          <p:cNvSpPr>
            <a:spLocks noGrp="1"/>
          </p:cNvSpPr>
          <p:nvPr>
            <p:ph idx="1"/>
          </p:nvPr>
        </p:nvSpPr>
        <p:spPr/>
        <p:txBody>
          <a:bodyPr/>
          <a:lstStyle/>
          <a:p>
            <a:pPr marL="0" indent="0">
              <a:buNone/>
            </a:pPr>
            <a:r>
              <a:rPr lang="en-MY"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dirty="0"/>
          </a:p>
          <a:p>
            <a:pPr marL="0" indent="0">
              <a:buNone/>
            </a:pPr>
            <a:r>
              <a:rPr lang="en-MY" dirty="0"/>
              <a:t>Brainstorming or Group Thinking</a:t>
            </a:r>
          </a:p>
        </p:txBody>
      </p:sp>
    </p:spTree>
    <p:extLst>
      <p:ext uri="{BB962C8B-B14F-4D97-AF65-F5344CB8AC3E}">
        <p14:creationId xmlns:p14="http://schemas.microsoft.com/office/powerpoint/2010/main" val="2813998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2745273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8688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935E-7318-4CDA-B5D5-8FCD56EC4A99}"/>
              </a:ext>
            </a:extLst>
          </p:cNvPr>
          <p:cNvSpPr>
            <a:spLocks noGrp="1"/>
          </p:cNvSpPr>
          <p:nvPr>
            <p:ph type="title"/>
          </p:nvPr>
        </p:nvSpPr>
        <p:spPr/>
        <p:txBody>
          <a:bodyPr/>
          <a:lstStyle/>
          <a:p>
            <a:r>
              <a:rPr lang="en-MY" dirty="0"/>
              <a:t>2012 HR competency model</a:t>
            </a:r>
          </a:p>
        </p:txBody>
      </p:sp>
      <p:pic>
        <p:nvPicPr>
          <p:cNvPr id="5" name="Picture 4">
            <a:extLst>
              <a:ext uri="{FF2B5EF4-FFF2-40B4-BE49-F238E27FC236}">
                <a16:creationId xmlns:a16="http://schemas.microsoft.com/office/drawing/2014/main" id="{0ECF1733-70C5-45B1-A1FF-D21BC1C5D125}"/>
              </a:ext>
            </a:extLst>
          </p:cNvPr>
          <p:cNvPicPr>
            <a:picLocks noChangeAspect="1"/>
          </p:cNvPicPr>
          <p:nvPr/>
        </p:nvPicPr>
        <p:blipFill>
          <a:blip r:embed="rId2"/>
          <a:stretch>
            <a:fillRect/>
          </a:stretch>
        </p:blipFill>
        <p:spPr>
          <a:xfrm>
            <a:off x="1979712" y="1909356"/>
            <a:ext cx="4782946" cy="4642271"/>
          </a:xfrm>
          <a:prstGeom prst="rect">
            <a:avLst/>
          </a:prstGeom>
        </p:spPr>
      </p:pic>
    </p:spTree>
    <p:extLst>
      <p:ext uri="{BB962C8B-B14F-4D97-AF65-F5344CB8AC3E}">
        <p14:creationId xmlns:p14="http://schemas.microsoft.com/office/powerpoint/2010/main" val="3106463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9F475-7070-4058-A0D2-D977CB0BB36E}"/>
              </a:ext>
            </a:extLst>
          </p:cNvPr>
          <p:cNvSpPr>
            <a:spLocks noGrp="1"/>
          </p:cNvSpPr>
          <p:nvPr>
            <p:ph type="title"/>
          </p:nvPr>
        </p:nvSpPr>
        <p:spPr/>
        <p:txBody>
          <a:bodyPr/>
          <a:lstStyle/>
          <a:p>
            <a:r>
              <a:rPr lang="en-MY" dirty="0"/>
              <a:t>HR models</a:t>
            </a:r>
          </a:p>
        </p:txBody>
      </p:sp>
      <p:pic>
        <p:nvPicPr>
          <p:cNvPr id="5" name="Picture 4">
            <a:extLst>
              <a:ext uri="{FF2B5EF4-FFF2-40B4-BE49-F238E27FC236}">
                <a16:creationId xmlns:a16="http://schemas.microsoft.com/office/drawing/2014/main" id="{A8E0AF5A-1B66-4EE4-91DD-E471941020E1}"/>
              </a:ext>
            </a:extLst>
          </p:cNvPr>
          <p:cNvPicPr>
            <a:picLocks noChangeAspect="1"/>
          </p:cNvPicPr>
          <p:nvPr/>
        </p:nvPicPr>
        <p:blipFill>
          <a:blip r:embed="rId2"/>
          <a:stretch>
            <a:fillRect/>
          </a:stretch>
        </p:blipFill>
        <p:spPr>
          <a:xfrm>
            <a:off x="1231695" y="2060848"/>
            <a:ext cx="7455105" cy="4245446"/>
          </a:xfrm>
          <a:prstGeom prst="rect">
            <a:avLst/>
          </a:prstGeom>
        </p:spPr>
      </p:pic>
    </p:spTree>
    <p:extLst>
      <p:ext uri="{BB962C8B-B14F-4D97-AF65-F5344CB8AC3E}">
        <p14:creationId xmlns:p14="http://schemas.microsoft.com/office/powerpoint/2010/main" val="16609129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Strategic Choice Theory</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of the following involves pressure on the decision making ?</a:t>
            </a:r>
          </a:p>
        </p:txBody>
      </p:sp>
    </p:spTree>
    <p:extLst>
      <p:ext uri="{BB962C8B-B14F-4D97-AF65-F5344CB8AC3E}">
        <p14:creationId xmlns:p14="http://schemas.microsoft.com/office/powerpoint/2010/main" val="36142505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FB6B-3B5F-4082-93D2-9269F6DFF1DC}"/>
              </a:ext>
            </a:extLst>
          </p:cNvPr>
          <p:cNvSpPr>
            <a:spLocks noGrp="1"/>
          </p:cNvSpPr>
          <p:nvPr>
            <p:ph type="title"/>
          </p:nvPr>
        </p:nvSpPr>
        <p:spPr/>
        <p:txBody>
          <a:bodyPr/>
          <a:lstStyle/>
          <a:p>
            <a:r>
              <a:rPr lang="en-MY" dirty="0"/>
              <a:t>HR Roles</a:t>
            </a:r>
          </a:p>
        </p:txBody>
      </p:sp>
      <p:sp>
        <p:nvSpPr>
          <p:cNvPr id="3" name="Content Placeholder 2">
            <a:extLst>
              <a:ext uri="{FF2B5EF4-FFF2-40B4-BE49-F238E27FC236}">
                <a16:creationId xmlns:a16="http://schemas.microsoft.com/office/drawing/2014/main" id="{89115DB1-4B79-4591-86D6-BE11CE6B9034}"/>
              </a:ext>
            </a:extLst>
          </p:cNvPr>
          <p:cNvSpPr>
            <a:spLocks noGrp="1"/>
          </p:cNvSpPr>
          <p:nvPr>
            <p:ph idx="1"/>
          </p:nvPr>
        </p:nvSpPr>
        <p:spPr/>
        <p:txBody>
          <a:bodyPr/>
          <a:lstStyle/>
          <a:p>
            <a:r>
              <a:rPr lang="en-MY" dirty="0"/>
              <a:t>Strategic Partner with Functional Management</a:t>
            </a:r>
          </a:p>
          <a:p>
            <a:pPr lvl="1"/>
            <a:r>
              <a:rPr lang="en-MY" dirty="0"/>
              <a:t>Advisory, Service and Control (Traditional)</a:t>
            </a:r>
          </a:p>
          <a:p>
            <a:pPr lvl="1"/>
            <a:r>
              <a:rPr lang="en-MY" dirty="0"/>
              <a:t>Strategic, Operational, Administrative (Modern)</a:t>
            </a:r>
          </a:p>
          <a:p>
            <a:r>
              <a:rPr lang="en-MY" dirty="0"/>
              <a:t>Performance Support</a:t>
            </a:r>
          </a:p>
          <a:p>
            <a:r>
              <a:rPr lang="en-MY" dirty="0"/>
              <a:t>Ethics Officer/Ombudsman</a:t>
            </a:r>
          </a:p>
          <a:p>
            <a:r>
              <a:rPr lang="en-MY" dirty="0"/>
              <a:t>Communication Officer</a:t>
            </a:r>
          </a:p>
          <a:p>
            <a:r>
              <a:rPr lang="en-MY" dirty="0"/>
              <a:t>“Keeper of the files”</a:t>
            </a:r>
          </a:p>
        </p:txBody>
      </p:sp>
    </p:spTree>
    <p:extLst>
      <p:ext uri="{BB962C8B-B14F-4D97-AF65-F5344CB8AC3E}">
        <p14:creationId xmlns:p14="http://schemas.microsoft.com/office/powerpoint/2010/main" val="1409552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2BA2E-1B46-41B3-B7FD-391E015EA48A}"/>
              </a:ext>
            </a:extLst>
          </p:cNvPr>
          <p:cNvSpPr>
            <a:spLocks noGrp="1"/>
          </p:cNvSpPr>
          <p:nvPr>
            <p:ph type="title"/>
          </p:nvPr>
        </p:nvSpPr>
        <p:spPr/>
        <p:txBody>
          <a:bodyPr/>
          <a:lstStyle/>
          <a:p>
            <a:r>
              <a:rPr lang="en-MY" dirty="0"/>
              <a:t>HR as Advisory role</a:t>
            </a:r>
          </a:p>
        </p:txBody>
      </p:sp>
      <p:sp>
        <p:nvSpPr>
          <p:cNvPr id="3" name="Content Placeholder 2">
            <a:extLst>
              <a:ext uri="{FF2B5EF4-FFF2-40B4-BE49-F238E27FC236}">
                <a16:creationId xmlns:a16="http://schemas.microsoft.com/office/drawing/2014/main" id="{D1213E5C-8E6D-459C-85F0-D119FA8EC531}"/>
              </a:ext>
            </a:extLst>
          </p:cNvPr>
          <p:cNvSpPr>
            <a:spLocks noGrp="1"/>
          </p:cNvSpPr>
          <p:nvPr>
            <p:ph idx="1"/>
          </p:nvPr>
        </p:nvSpPr>
        <p:spPr/>
        <p:txBody>
          <a:bodyPr/>
          <a:lstStyle/>
          <a:p>
            <a:pPr marL="0" indent="0">
              <a:buNone/>
            </a:pPr>
            <a:endParaRPr lang="en-MY" dirty="0"/>
          </a:p>
          <a:p>
            <a:pPr marL="0" indent="0">
              <a:buNone/>
            </a:pPr>
            <a:r>
              <a:rPr lang="en-MY" dirty="0"/>
              <a:t>HR gives advice about  :</a:t>
            </a:r>
          </a:p>
          <a:p>
            <a:pPr marL="0" indent="0">
              <a:buNone/>
            </a:pPr>
            <a:endParaRPr lang="en-MY" dirty="0"/>
          </a:p>
          <a:p>
            <a:pPr lvl="1"/>
            <a:r>
              <a:rPr lang="en-MY" dirty="0"/>
              <a:t>How to train</a:t>
            </a:r>
          </a:p>
          <a:p>
            <a:pPr lvl="1"/>
            <a:r>
              <a:rPr lang="en-MY" dirty="0"/>
              <a:t>How to lead</a:t>
            </a:r>
          </a:p>
          <a:p>
            <a:pPr lvl="1"/>
            <a:r>
              <a:rPr lang="en-MY" dirty="0"/>
              <a:t>How to hire</a:t>
            </a:r>
          </a:p>
          <a:p>
            <a:pPr lvl="1"/>
            <a:r>
              <a:rPr lang="en-MY" dirty="0"/>
              <a:t>How to follow company procedure</a:t>
            </a:r>
          </a:p>
        </p:txBody>
      </p:sp>
    </p:spTree>
    <p:extLst>
      <p:ext uri="{BB962C8B-B14F-4D97-AF65-F5344CB8AC3E}">
        <p14:creationId xmlns:p14="http://schemas.microsoft.com/office/powerpoint/2010/main" val="24641306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D0860-1700-43AF-8499-7FD77E677633}"/>
              </a:ext>
            </a:extLst>
          </p:cNvPr>
          <p:cNvSpPr>
            <a:spLocks noGrp="1"/>
          </p:cNvSpPr>
          <p:nvPr>
            <p:ph type="title"/>
          </p:nvPr>
        </p:nvSpPr>
        <p:spPr/>
        <p:txBody>
          <a:bodyPr/>
          <a:lstStyle/>
          <a:p>
            <a:r>
              <a:rPr lang="en-MY" dirty="0"/>
              <a:t>Service</a:t>
            </a:r>
          </a:p>
        </p:txBody>
      </p:sp>
      <p:sp>
        <p:nvSpPr>
          <p:cNvPr id="3" name="Content Placeholder 2">
            <a:extLst>
              <a:ext uri="{FF2B5EF4-FFF2-40B4-BE49-F238E27FC236}">
                <a16:creationId xmlns:a16="http://schemas.microsoft.com/office/drawing/2014/main" id="{F153FDAE-C37A-4DB2-A188-CCD44D8DF5B2}"/>
              </a:ext>
            </a:extLst>
          </p:cNvPr>
          <p:cNvSpPr>
            <a:spLocks noGrp="1"/>
          </p:cNvSpPr>
          <p:nvPr>
            <p:ph idx="1"/>
          </p:nvPr>
        </p:nvSpPr>
        <p:spPr/>
        <p:txBody>
          <a:bodyPr/>
          <a:lstStyle/>
          <a:p>
            <a:r>
              <a:rPr lang="en-MY" dirty="0"/>
              <a:t>We serve the needs of workers and company</a:t>
            </a:r>
          </a:p>
          <a:p>
            <a:endParaRPr lang="en-MY" dirty="0"/>
          </a:p>
          <a:p>
            <a:r>
              <a:rPr lang="en-MY" dirty="0"/>
              <a:t>We help operations in terms of what they need to accomplish</a:t>
            </a:r>
          </a:p>
          <a:p>
            <a:endParaRPr lang="en-MY" dirty="0"/>
          </a:p>
          <a:p>
            <a:r>
              <a:rPr lang="en-MY" dirty="0"/>
              <a:t>We are support function</a:t>
            </a:r>
          </a:p>
          <a:p>
            <a:endParaRPr lang="en-MY" dirty="0"/>
          </a:p>
          <a:p>
            <a:r>
              <a:rPr lang="en-MY" dirty="0"/>
              <a:t>We are cost </a:t>
            </a:r>
            <a:r>
              <a:rPr lang="en-MY" dirty="0" err="1"/>
              <a:t>centers</a:t>
            </a:r>
            <a:endParaRPr lang="en-MY" dirty="0"/>
          </a:p>
          <a:p>
            <a:pPr marL="0" indent="0">
              <a:buNone/>
            </a:pPr>
            <a:endParaRPr lang="en-MY" dirty="0"/>
          </a:p>
        </p:txBody>
      </p:sp>
    </p:spTree>
    <p:extLst>
      <p:ext uri="{BB962C8B-B14F-4D97-AF65-F5344CB8AC3E}">
        <p14:creationId xmlns:p14="http://schemas.microsoft.com/office/powerpoint/2010/main" val="16170368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3097-5B70-46D6-875F-916EF107F8E9}"/>
              </a:ext>
            </a:extLst>
          </p:cNvPr>
          <p:cNvSpPr>
            <a:spLocks noGrp="1"/>
          </p:cNvSpPr>
          <p:nvPr>
            <p:ph type="title"/>
          </p:nvPr>
        </p:nvSpPr>
        <p:spPr/>
        <p:txBody>
          <a:bodyPr/>
          <a:lstStyle/>
          <a:p>
            <a:r>
              <a:rPr lang="en-MY" dirty="0"/>
              <a:t>Control</a:t>
            </a:r>
          </a:p>
        </p:txBody>
      </p:sp>
      <p:sp>
        <p:nvSpPr>
          <p:cNvPr id="3" name="Content Placeholder 2">
            <a:extLst>
              <a:ext uri="{FF2B5EF4-FFF2-40B4-BE49-F238E27FC236}">
                <a16:creationId xmlns:a16="http://schemas.microsoft.com/office/drawing/2014/main" id="{1AFB91F5-C32A-4DD1-A34A-F363B0D2171C}"/>
              </a:ext>
            </a:extLst>
          </p:cNvPr>
          <p:cNvSpPr>
            <a:spLocks noGrp="1"/>
          </p:cNvSpPr>
          <p:nvPr>
            <p:ph idx="1"/>
          </p:nvPr>
        </p:nvSpPr>
        <p:spPr/>
        <p:txBody>
          <a:bodyPr/>
          <a:lstStyle/>
          <a:p>
            <a:endParaRPr lang="en-MY" dirty="0"/>
          </a:p>
          <a:p>
            <a:r>
              <a:rPr lang="en-MY" dirty="0"/>
              <a:t>We enforce policy procedure</a:t>
            </a:r>
          </a:p>
          <a:p>
            <a:endParaRPr lang="en-MY" dirty="0"/>
          </a:p>
          <a:p>
            <a:r>
              <a:rPr lang="en-MY" dirty="0"/>
              <a:t>We are controlling in the past</a:t>
            </a:r>
          </a:p>
        </p:txBody>
      </p:sp>
    </p:spTree>
    <p:extLst>
      <p:ext uri="{BB962C8B-B14F-4D97-AF65-F5344CB8AC3E}">
        <p14:creationId xmlns:p14="http://schemas.microsoft.com/office/powerpoint/2010/main" val="24373957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C1DDB-572F-44E0-8A56-01D78845F5D4}"/>
              </a:ext>
            </a:extLst>
          </p:cNvPr>
          <p:cNvSpPr>
            <a:spLocks noGrp="1"/>
          </p:cNvSpPr>
          <p:nvPr>
            <p:ph type="title"/>
          </p:nvPr>
        </p:nvSpPr>
        <p:spPr/>
        <p:txBody>
          <a:bodyPr/>
          <a:lstStyle/>
          <a:p>
            <a:r>
              <a:rPr lang="en-MY" dirty="0"/>
              <a:t>Modern HR roles</a:t>
            </a:r>
          </a:p>
        </p:txBody>
      </p:sp>
      <p:sp>
        <p:nvSpPr>
          <p:cNvPr id="3" name="Content Placeholder 2">
            <a:extLst>
              <a:ext uri="{FF2B5EF4-FFF2-40B4-BE49-F238E27FC236}">
                <a16:creationId xmlns:a16="http://schemas.microsoft.com/office/drawing/2014/main" id="{B5C6704B-5906-4C9E-82EB-2ED5BD1CA0DC}"/>
              </a:ext>
            </a:extLst>
          </p:cNvPr>
          <p:cNvSpPr>
            <a:spLocks noGrp="1"/>
          </p:cNvSpPr>
          <p:nvPr>
            <p:ph idx="1"/>
          </p:nvPr>
        </p:nvSpPr>
        <p:spPr/>
        <p:txBody>
          <a:bodyPr/>
          <a:lstStyle/>
          <a:p>
            <a:r>
              <a:rPr lang="en-MY" dirty="0"/>
              <a:t>In modern, we are strategic partners – we are thinking long term business goals</a:t>
            </a:r>
          </a:p>
          <a:p>
            <a:r>
              <a:rPr lang="en-MY" dirty="0"/>
              <a:t>Operational – We cannot be strategic unless we understand the operational side of HR</a:t>
            </a:r>
          </a:p>
          <a:p>
            <a:r>
              <a:rPr lang="en-MY" dirty="0"/>
              <a:t>Administrative – We still do paper work. We monitor payroll, employee records</a:t>
            </a:r>
          </a:p>
          <a:p>
            <a:endParaRPr lang="en-MY" dirty="0"/>
          </a:p>
          <a:p>
            <a:pPr marL="0" indent="0">
              <a:buNone/>
            </a:pPr>
            <a:r>
              <a:rPr lang="en-MY" dirty="0"/>
              <a:t>We are part of business plan and try to achieve the organisation’s operational goals</a:t>
            </a:r>
          </a:p>
        </p:txBody>
      </p:sp>
    </p:spTree>
    <p:extLst>
      <p:ext uri="{BB962C8B-B14F-4D97-AF65-F5344CB8AC3E}">
        <p14:creationId xmlns:p14="http://schemas.microsoft.com/office/powerpoint/2010/main" val="7364596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id="{A3EF7B67-94B1-4D05-ADAE-F20990B86862}"/>
              </a:ext>
            </a:extLst>
          </p:cNvPr>
          <p:cNvSpPr>
            <a:spLocks noGrp="1"/>
          </p:cNvSpPr>
          <p:nvPr>
            <p:ph idx="1"/>
          </p:nvPr>
        </p:nvSpPr>
        <p:spPr/>
        <p:txBody>
          <a:bodyPr/>
          <a:lstStyle/>
          <a:p>
            <a:pPr marL="0" indent="0">
              <a:buNone/>
            </a:pPr>
            <a:r>
              <a:rPr lang="en-MY" dirty="0"/>
              <a:t>It is getting done more with less.</a:t>
            </a:r>
          </a:p>
          <a:p>
            <a:pPr marL="0" indent="0">
              <a:buNone/>
            </a:pPr>
            <a:endParaRPr lang="en-MY" dirty="0"/>
          </a:p>
          <a:p>
            <a:pPr marL="0" indent="0">
              <a:buNone/>
            </a:pPr>
            <a:r>
              <a:rPr lang="en-MY" dirty="0"/>
              <a:t>Performance Management</a:t>
            </a:r>
          </a:p>
          <a:p>
            <a:pPr lvl="1"/>
            <a:r>
              <a:rPr lang="en-MY" dirty="0"/>
              <a:t>Discipline</a:t>
            </a:r>
          </a:p>
          <a:p>
            <a:pPr lvl="1"/>
            <a:r>
              <a:rPr lang="en-MY" dirty="0"/>
              <a:t>Counselling</a:t>
            </a:r>
          </a:p>
          <a:p>
            <a:pPr lvl="1"/>
            <a:r>
              <a:rPr lang="en-MY" dirty="0"/>
              <a:t>Training</a:t>
            </a:r>
          </a:p>
          <a:p>
            <a:pPr lvl="1"/>
            <a:r>
              <a:rPr lang="en-MY" dirty="0"/>
              <a:t>Professional Development</a:t>
            </a:r>
          </a:p>
        </p:txBody>
      </p:sp>
    </p:spTree>
    <p:extLst>
      <p:ext uri="{BB962C8B-B14F-4D97-AF65-F5344CB8AC3E}">
        <p14:creationId xmlns:p14="http://schemas.microsoft.com/office/powerpoint/2010/main" val="11273804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val="24415454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3680C-117F-4087-BA79-ABD50974D03B}"/>
              </a:ext>
            </a:extLst>
          </p:cNvPr>
          <p:cNvSpPr>
            <a:spLocks noGrp="1"/>
          </p:cNvSpPr>
          <p:nvPr>
            <p:ph type="title"/>
          </p:nvPr>
        </p:nvSpPr>
        <p:spPr/>
        <p:txBody>
          <a:bodyPr/>
          <a:lstStyle/>
          <a:p>
            <a:r>
              <a:rPr lang="en-MY" dirty="0"/>
              <a:t>Ethics officer /Ombudsman</a:t>
            </a:r>
          </a:p>
        </p:txBody>
      </p:sp>
      <p:sp>
        <p:nvSpPr>
          <p:cNvPr id="3" name="Content Placeholder 2">
            <a:extLst>
              <a:ext uri="{FF2B5EF4-FFF2-40B4-BE49-F238E27FC236}">
                <a16:creationId xmlns:a16="http://schemas.microsoft.com/office/drawing/2014/main" id="{7A1B5C2B-08FD-481A-8783-F62CB725A792}"/>
              </a:ext>
            </a:extLst>
          </p:cNvPr>
          <p:cNvSpPr>
            <a:spLocks noGrp="1"/>
          </p:cNvSpPr>
          <p:nvPr>
            <p:ph idx="1"/>
          </p:nvPr>
        </p:nvSpPr>
        <p:spPr/>
        <p:txBody>
          <a:bodyPr/>
          <a:lstStyle/>
          <a:p>
            <a:r>
              <a:rPr lang="en-MY" dirty="0"/>
              <a:t>HR is in charge of ethics in the organisation</a:t>
            </a:r>
          </a:p>
          <a:p>
            <a:r>
              <a:rPr lang="en-MY" dirty="0"/>
              <a:t>Ethical practices is different from culture to culture</a:t>
            </a:r>
          </a:p>
          <a:p>
            <a:r>
              <a:rPr lang="en-MY" dirty="0"/>
              <a:t>Code of ethics - </a:t>
            </a:r>
          </a:p>
          <a:p>
            <a:pPr marL="0" indent="0">
              <a:buNone/>
            </a:pPr>
            <a:r>
              <a:rPr lang="en-MY" dirty="0"/>
              <a:t>You do not act in a selfish manner or do things to enrich yourself</a:t>
            </a:r>
          </a:p>
          <a:p>
            <a:pPr marL="0" indent="0">
              <a:buNone/>
            </a:pPr>
            <a:endParaRPr lang="en-MY" dirty="0"/>
          </a:p>
          <a:p>
            <a:pPr marL="0" indent="0">
              <a:buNone/>
            </a:pPr>
            <a:r>
              <a:rPr lang="en-MY" dirty="0"/>
              <a:t>Ethics when applied for organisation depends on organisation</a:t>
            </a:r>
          </a:p>
        </p:txBody>
      </p:sp>
    </p:spTree>
    <p:extLst>
      <p:ext uri="{BB962C8B-B14F-4D97-AF65-F5344CB8AC3E}">
        <p14:creationId xmlns:p14="http://schemas.microsoft.com/office/powerpoint/2010/main" val="1956737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4181D-A413-4A7F-93FD-328AA020B54B}"/>
              </a:ext>
            </a:extLst>
          </p:cNvPr>
          <p:cNvSpPr>
            <a:spLocks noGrp="1"/>
          </p:cNvSpPr>
          <p:nvPr>
            <p:ph type="title"/>
          </p:nvPr>
        </p:nvSpPr>
        <p:spPr/>
        <p:txBody>
          <a:bodyPr/>
          <a:lstStyle/>
          <a:p>
            <a:r>
              <a:rPr lang="en-MY" dirty="0"/>
              <a:t>Ombudsman</a:t>
            </a:r>
          </a:p>
        </p:txBody>
      </p:sp>
      <p:sp>
        <p:nvSpPr>
          <p:cNvPr id="3" name="Content Placeholder 2">
            <a:extLst>
              <a:ext uri="{FF2B5EF4-FFF2-40B4-BE49-F238E27FC236}">
                <a16:creationId xmlns:a16="http://schemas.microsoft.com/office/drawing/2014/main" id="{750AEC52-BA80-4B4E-9D8F-89E1A7640B35}"/>
              </a:ext>
            </a:extLst>
          </p:cNvPr>
          <p:cNvSpPr>
            <a:spLocks noGrp="1"/>
          </p:cNvSpPr>
          <p:nvPr>
            <p:ph idx="1"/>
          </p:nvPr>
        </p:nvSpPr>
        <p:spPr/>
        <p:txBody>
          <a:bodyPr/>
          <a:lstStyle/>
          <a:p>
            <a:r>
              <a:rPr lang="en-MY" dirty="0"/>
              <a:t>It is a neutral third party</a:t>
            </a:r>
          </a:p>
          <a:p>
            <a:r>
              <a:rPr lang="en-MY" dirty="0"/>
              <a:t>Investigations of any wrong doing</a:t>
            </a:r>
          </a:p>
          <a:p>
            <a:r>
              <a:rPr lang="en-MY" dirty="0"/>
              <a:t>Impartial and evaluates the situation based in merits</a:t>
            </a:r>
          </a:p>
        </p:txBody>
      </p:sp>
    </p:spTree>
    <p:extLst>
      <p:ext uri="{BB962C8B-B14F-4D97-AF65-F5344CB8AC3E}">
        <p14:creationId xmlns:p14="http://schemas.microsoft.com/office/powerpoint/2010/main" val="30328456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3A84-324C-432E-B819-901337A4D183}"/>
              </a:ext>
            </a:extLst>
          </p:cNvPr>
          <p:cNvSpPr>
            <a:spLocks noGrp="1"/>
          </p:cNvSpPr>
          <p:nvPr>
            <p:ph type="title"/>
          </p:nvPr>
        </p:nvSpPr>
        <p:spPr/>
        <p:txBody>
          <a:bodyPr/>
          <a:lstStyle/>
          <a:p>
            <a:r>
              <a:rPr lang="en-MY" dirty="0"/>
              <a:t>Compliance Officer</a:t>
            </a:r>
          </a:p>
        </p:txBody>
      </p:sp>
      <p:sp>
        <p:nvSpPr>
          <p:cNvPr id="3" name="Content Placeholder 2">
            <a:extLst>
              <a:ext uri="{FF2B5EF4-FFF2-40B4-BE49-F238E27FC236}">
                <a16:creationId xmlns:a16="http://schemas.microsoft.com/office/drawing/2014/main" id="{4DBFEC78-7002-4E6E-8A54-FF3AC1D4F2AE}"/>
              </a:ext>
            </a:extLst>
          </p:cNvPr>
          <p:cNvSpPr>
            <a:spLocks noGrp="1"/>
          </p:cNvSpPr>
          <p:nvPr>
            <p:ph idx="1"/>
          </p:nvPr>
        </p:nvSpPr>
        <p:spPr/>
        <p:txBody>
          <a:bodyPr/>
          <a:lstStyle/>
          <a:p>
            <a:r>
              <a:rPr lang="en-MY" dirty="0"/>
              <a:t>Knowing local rules</a:t>
            </a:r>
          </a:p>
          <a:p>
            <a:r>
              <a:rPr lang="en-MY" dirty="0"/>
              <a:t>If the company has any problems work with government officials</a:t>
            </a:r>
          </a:p>
          <a:p>
            <a:r>
              <a:rPr lang="en-MY" dirty="0"/>
              <a:t>Working with lawyers and government officials to solve the issue.</a:t>
            </a:r>
          </a:p>
        </p:txBody>
      </p:sp>
    </p:spTree>
    <p:extLst>
      <p:ext uri="{BB962C8B-B14F-4D97-AF65-F5344CB8AC3E}">
        <p14:creationId xmlns:p14="http://schemas.microsoft.com/office/powerpoint/2010/main" val="33088671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60C9-DE9B-48D7-B097-7CE28F1D784A}"/>
              </a:ext>
            </a:extLst>
          </p:cNvPr>
          <p:cNvSpPr>
            <a:spLocks noGrp="1"/>
          </p:cNvSpPr>
          <p:nvPr>
            <p:ph type="title"/>
          </p:nvPr>
        </p:nvSpPr>
        <p:spPr/>
        <p:txBody>
          <a:bodyPr/>
          <a:lstStyle/>
          <a:p>
            <a:r>
              <a:rPr lang="en-MY" dirty="0"/>
              <a:t>Communications</a:t>
            </a:r>
          </a:p>
        </p:txBody>
      </p:sp>
      <p:sp>
        <p:nvSpPr>
          <p:cNvPr id="3" name="Content Placeholder 2">
            <a:extLst>
              <a:ext uri="{FF2B5EF4-FFF2-40B4-BE49-F238E27FC236}">
                <a16:creationId xmlns:a16="http://schemas.microsoft.com/office/drawing/2014/main" id="{F1FC35CB-1C3D-42F4-8A55-F7207FE5FC16}"/>
              </a:ext>
            </a:extLst>
          </p:cNvPr>
          <p:cNvSpPr>
            <a:spLocks noGrp="1"/>
          </p:cNvSpPr>
          <p:nvPr>
            <p:ph idx="1"/>
          </p:nvPr>
        </p:nvSpPr>
        <p:spPr/>
        <p:txBody>
          <a:bodyPr/>
          <a:lstStyle/>
          <a:p>
            <a:r>
              <a:rPr lang="en-MY" dirty="0"/>
              <a:t>Communicate “what's going on”</a:t>
            </a:r>
          </a:p>
          <a:p>
            <a:endParaRPr lang="en-MY" dirty="0"/>
          </a:p>
          <a:p>
            <a:r>
              <a:rPr lang="en-MY" dirty="0"/>
              <a:t>HR delivers the news</a:t>
            </a:r>
          </a:p>
          <a:p>
            <a:endParaRPr lang="en-MY" dirty="0"/>
          </a:p>
        </p:txBody>
      </p:sp>
    </p:spTree>
    <p:extLst>
      <p:ext uri="{BB962C8B-B14F-4D97-AF65-F5344CB8AC3E}">
        <p14:creationId xmlns:p14="http://schemas.microsoft.com/office/powerpoint/2010/main" val="8322168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B7BA2-AC02-4A1B-A315-D763120F3A16}"/>
              </a:ext>
            </a:extLst>
          </p:cNvPr>
          <p:cNvSpPr>
            <a:spLocks noGrp="1"/>
          </p:cNvSpPr>
          <p:nvPr>
            <p:ph type="title"/>
          </p:nvPr>
        </p:nvSpPr>
        <p:spPr/>
        <p:txBody>
          <a:bodyPr/>
          <a:lstStyle/>
          <a:p>
            <a:r>
              <a:rPr lang="en-MY" dirty="0"/>
              <a:t>Goal of HR</a:t>
            </a:r>
          </a:p>
        </p:txBody>
      </p:sp>
      <p:sp>
        <p:nvSpPr>
          <p:cNvPr id="3" name="Content Placeholder 2">
            <a:extLst>
              <a:ext uri="{FF2B5EF4-FFF2-40B4-BE49-F238E27FC236}">
                <a16:creationId xmlns:a16="http://schemas.microsoft.com/office/drawing/2014/main" id="{05AF7FC3-4E29-4A70-9B15-50F01B4C7693}"/>
              </a:ext>
            </a:extLst>
          </p:cNvPr>
          <p:cNvSpPr>
            <a:spLocks noGrp="1"/>
          </p:cNvSpPr>
          <p:nvPr>
            <p:ph idx="1"/>
          </p:nvPr>
        </p:nvSpPr>
        <p:spPr/>
        <p:txBody>
          <a:bodyPr/>
          <a:lstStyle/>
          <a:p>
            <a:pPr marL="0" indent="0">
              <a:buNone/>
            </a:pPr>
            <a:r>
              <a:rPr lang="en-MY"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val="38948224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405073495"/>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66533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FCF08-3884-4024-B5E9-4B861E261542}"/>
              </a:ext>
            </a:extLst>
          </p:cNvPr>
          <p:cNvSpPr>
            <a:spLocks noGrp="1"/>
          </p:cNvSpPr>
          <p:nvPr>
            <p:ph type="title"/>
          </p:nvPr>
        </p:nvSpPr>
        <p:spPr/>
        <p:txBody>
          <a:bodyPr/>
          <a:lstStyle/>
          <a:p>
            <a:r>
              <a:rPr lang="en-MY" dirty="0"/>
              <a:t>Ten Strategic Tips</a:t>
            </a:r>
          </a:p>
        </p:txBody>
      </p:sp>
      <p:sp>
        <p:nvSpPr>
          <p:cNvPr id="3" name="Content Placeholder 2">
            <a:extLst>
              <a:ext uri="{FF2B5EF4-FFF2-40B4-BE49-F238E27FC236}">
                <a16:creationId xmlns:a16="http://schemas.microsoft.com/office/drawing/2014/main" id="{979DBB20-0873-48F5-8E26-5433DF1BC321}"/>
              </a:ext>
            </a:extLst>
          </p:cNvPr>
          <p:cNvSpPr>
            <a:spLocks noGrp="1"/>
          </p:cNvSpPr>
          <p:nvPr>
            <p:ph idx="1"/>
          </p:nvPr>
        </p:nvSpPr>
        <p:spPr>
          <a:xfrm>
            <a:off x="914400" y="1600200"/>
            <a:ext cx="7906072" cy="4979987"/>
          </a:xfrm>
        </p:spPr>
        <p:txBody>
          <a:bodyPr/>
          <a:lstStyle/>
          <a:p>
            <a:pPr marL="514350" indent="-514350">
              <a:buFont typeface="+mj-lt"/>
              <a:buAutoNum type="arabicPeriod"/>
            </a:pPr>
            <a:r>
              <a:rPr lang="en-MY" dirty="0"/>
              <a:t>All HR Programs support business goals </a:t>
            </a:r>
          </a:p>
          <a:p>
            <a:pPr marL="514350" indent="-514350">
              <a:buFont typeface="+mj-lt"/>
              <a:buAutoNum type="arabicPeriod"/>
            </a:pPr>
            <a:endParaRPr lang="en-MY" dirty="0"/>
          </a:p>
          <a:p>
            <a:pPr marL="514350" indent="-514350">
              <a:buFont typeface="+mj-lt"/>
              <a:buAutoNum type="arabicPeriod"/>
            </a:pPr>
            <a:r>
              <a:rPr lang="en-MY" dirty="0"/>
              <a:t>Obtain operational understanding</a:t>
            </a:r>
          </a:p>
          <a:p>
            <a:pPr marL="514350" indent="-514350">
              <a:buFont typeface="+mj-lt"/>
              <a:buAutoNum type="arabicPeriod"/>
            </a:pPr>
            <a:endParaRPr lang="en-MY" dirty="0"/>
          </a:p>
          <a:p>
            <a:pPr marL="514350" indent="-514350">
              <a:buFont typeface="+mj-lt"/>
              <a:buAutoNum type="arabicPeriod"/>
            </a:pPr>
            <a:r>
              <a:rPr lang="en-MY" dirty="0"/>
              <a:t>Manage the HR Function like a business</a:t>
            </a:r>
          </a:p>
          <a:p>
            <a:pPr marL="514350" indent="-514350">
              <a:buFont typeface="+mj-lt"/>
              <a:buAutoNum type="arabicPeriod"/>
            </a:pPr>
            <a:endParaRPr lang="en-MY" dirty="0"/>
          </a:p>
          <a:p>
            <a:pPr marL="514350" indent="-514350">
              <a:buFont typeface="+mj-lt"/>
              <a:buAutoNum type="arabicPeriod"/>
            </a:pPr>
            <a:r>
              <a:rPr lang="en-MY" dirty="0"/>
              <a:t>Obtain HR expertise</a:t>
            </a:r>
          </a:p>
          <a:p>
            <a:pPr marL="514350" indent="-514350">
              <a:buFont typeface="+mj-lt"/>
              <a:buAutoNum type="arabicPeriod"/>
            </a:pPr>
            <a:endParaRPr lang="en-MY" dirty="0"/>
          </a:p>
          <a:p>
            <a:pPr marL="514350" indent="-514350">
              <a:buFont typeface="+mj-lt"/>
              <a:buAutoNum type="arabicPeriod"/>
            </a:pPr>
            <a:r>
              <a:rPr lang="en-MY" dirty="0"/>
              <a:t>Employ Metrics</a:t>
            </a:r>
          </a:p>
        </p:txBody>
      </p:sp>
    </p:spTree>
    <p:extLst>
      <p:ext uri="{BB962C8B-B14F-4D97-AF65-F5344CB8AC3E}">
        <p14:creationId xmlns:p14="http://schemas.microsoft.com/office/powerpoint/2010/main" val="40159774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A5CA-AA8F-4A28-961E-9E682CD773E2}"/>
              </a:ext>
            </a:extLst>
          </p:cNvPr>
          <p:cNvSpPr>
            <a:spLocks noGrp="1"/>
          </p:cNvSpPr>
          <p:nvPr>
            <p:ph type="title"/>
          </p:nvPr>
        </p:nvSpPr>
        <p:spPr/>
        <p:txBody>
          <a:bodyPr/>
          <a:lstStyle/>
          <a:p>
            <a:r>
              <a:rPr lang="en-MY" dirty="0"/>
              <a:t>Ten Strategic Tips</a:t>
            </a:r>
          </a:p>
        </p:txBody>
      </p:sp>
      <p:sp>
        <p:nvSpPr>
          <p:cNvPr id="3" name="Content Placeholder 2">
            <a:extLst>
              <a:ext uri="{FF2B5EF4-FFF2-40B4-BE49-F238E27FC236}">
                <a16:creationId xmlns:a16="http://schemas.microsoft.com/office/drawing/2014/main" id="{27951DE8-490D-407E-9385-9C277EDFF609}"/>
              </a:ext>
            </a:extLst>
          </p:cNvPr>
          <p:cNvSpPr>
            <a:spLocks noGrp="1"/>
          </p:cNvSpPr>
          <p:nvPr>
            <p:ph idx="1"/>
          </p:nvPr>
        </p:nvSpPr>
        <p:spPr/>
        <p:txBody>
          <a:bodyPr/>
          <a:lstStyle/>
          <a:p>
            <a:pPr marL="514350" indent="-514350">
              <a:buFont typeface="+mj-lt"/>
              <a:buAutoNum type="arabicPeriod" startAt="6"/>
            </a:pPr>
            <a:r>
              <a:rPr lang="en-MY" dirty="0"/>
              <a:t>Engage the workforce</a:t>
            </a:r>
          </a:p>
          <a:p>
            <a:pPr marL="514350" indent="-514350">
              <a:buFont typeface="+mj-lt"/>
              <a:buAutoNum type="arabicPeriod" startAt="6"/>
            </a:pPr>
            <a:endParaRPr lang="en-MY" dirty="0"/>
          </a:p>
          <a:p>
            <a:pPr marL="514350" indent="-514350">
              <a:buFont typeface="+mj-lt"/>
              <a:buAutoNum type="arabicPeriod" startAt="6"/>
            </a:pPr>
            <a:r>
              <a:rPr lang="en-MY" dirty="0"/>
              <a:t>Use technology</a:t>
            </a:r>
          </a:p>
          <a:p>
            <a:pPr marL="514350" indent="-514350">
              <a:buFont typeface="+mj-lt"/>
              <a:buAutoNum type="arabicPeriod" startAt="6"/>
            </a:pPr>
            <a:endParaRPr lang="en-MY" dirty="0"/>
          </a:p>
          <a:p>
            <a:pPr marL="514350" indent="-514350">
              <a:buFont typeface="+mj-lt"/>
              <a:buAutoNum type="arabicPeriod" startAt="6"/>
            </a:pPr>
            <a:r>
              <a:rPr lang="en-MY" dirty="0"/>
              <a:t>Control costs</a:t>
            </a:r>
          </a:p>
          <a:p>
            <a:pPr marL="514350" indent="-514350">
              <a:buFont typeface="+mj-lt"/>
              <a:buAutoNum type="arabicPeriod" startAt="6"/>
            </a:pPr>
            <a:endParaRPr lang="en-MY" dirty="0"/>
          </a:p>
          <a:p>
            <a:pPr marL="514350" indent="-514350">
              <a:buFont typeface="+mj-lt"/>
              <a:buAutoNum type="arabicPeriod" startAt="6"/>
            </a:pPr>
            <a:r>
              <a:rPr lang="en-MY" dirty="0"/>
              <a:t>HR supports performance management</a:t>
            </a:r>
          </a:p>
          <a:p>
            <a:pPr marL="514350" indent="-514350">
              <a:buFont typeface="+mj-lt"/>
              <a:buAutoNum type="arabicPeriod" startAt="6"/>
            </a:pPr>
            <a:endParaRPr lang="en-MY" dirty="0"/>
          </a:p>
          <a:p>
            <a:pPr marL="514350" indent="-514350">
              <a:buFont typeface="+mj-lt"/>
              <a:buAutoNum type="arabicPeriod" startAt="6"/>
            </a:pPr>
            <a:r>
              <a:rPr lang="en-MY" dirty="0"/>
              <a:t>Adopt a global mindset</a:t>
            </a:r>
          </a:p>
        </p:txBody>
      </p:sp>
    </p:spTree>
    <p:extLst>
      <p:ext uri="{BB962C8B-B14F-4D97-AF65-F5344CB8AC3E}">
        <p14:creationId xmlns:p14="http://schemas.microsoft.com/office/powerpoint/2010/main" val="36313813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D6DB-104D-41CE-9AE2-844F6AD32B9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026523C-1742-46C6-BA12-065435965C7E}"/>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256820992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1874</TotalTime>
  <Words>1767</Words>
  <Application>Microsoft Office PowerPoint</Application>
  <PresentationFormat>On-screen Show (4:3)</PresentationFormat>
  <Paragraphs>234</Paragraphs>
  <Slides>48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Times New Roman</vt:lpstr>
      <vt:lpstr>Wingdings</vt:lpstr>
      <vt:lpstr>Office Theme</vt:lpstr>
      <vt:lpstr>STRATEGIC GLOBAL HUMAN RESOURCES - VI</vt:lpstr>
      <vt:lpstr>PowerPoint Presentation</vt:lpstr>
      <vt:lpstr>International business</vt:lpstr>
      <vt:lpstr>Difference between Globalisation vs Internationalization</vt:lpstr>
      <vt:lpstr>International Business - Terms</vt:lpstr>
      <vt:lpstr>International Business - Terms</vt:lpstr>
      <vt:lpstr>International Business - Terms</vt:lpstr>
      <vt:lpstr>PowerPoint Presentation</vt:lpstr>
      <vt:lpstr>HR Outsourcing</vt:lpstr>
      <vt:lpstr>Offshoring</vt:lpstr>
      <vt:lpstr>Cosourcing</vt:lpstr>
      <vt:lpstr>Insourcing</vt:lpstr>
      <vt:lpstr>Professional Employment Organization (PEOs)</vt:lpstr>
      <vt:lpstr>PowerPoint Presentation</vt:lpstr>
      <vt:lpstr>Outsourcing Process</vt:lpstr>
      <vt:lpstr>Outsourcing Process</vt:lpstr>
      <vt:lpstr>Outsourcing Process</vt:lpstr>
      <vt:lpstr>Outsourcing Process</vt:lpstr>
      <vt:lpstr>Outsourcing Process</vt:lpstr>
      <vt:lpstr>Outsourcing Process</vt:lpstr>
      <vt:lpstr>PowerPoint Presentation</vt:lpstr>
      <vt:lpstr>Star Technique</vt:lpstr>
      <vt:lpstr>Star Method</vt:lpstr>
      <vt:lpstr>PowerPoint Presentation</vt:lpstr>
      <vt:lpstr>HR Planning</vt:lpstr>
      <vt:lpstr>Judgement Forecasting</vt:lpstr>
      <vt:lpstr>Delphi Forecasting </vt:lpstr>
      <vt:lpstr>Nominal Group Technique</vt:lpstr>
      <vt:lpstr>PowerPoint Presentation</vt:lpstr>
      <vt:lpstr>2012 HR competency model</vt:lpstr>
      <vt:lpstr>HR models</vt:lpstr>
      <vt:lpstr>Strategic Choice Theory</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PowerPoint Presentation</vt:lpstr>
      <vt:lpstr>Ten Strategic Tips</vt:lpstr>
      <vt:lpstr>Ten Strategic Tips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87</cp:revision>
  <cp:lastPrinted>1601-01-01T00:00:00Z</cp:lastPrinted>
  <dcterms:created xsi:type="dcterms:W3CDTF">2020-07-09T15:12:46Z</dcterms:created>
  <dcterms:modified xsi:type="dcterms:W3CDTF">2021-03-14T09:14:25Z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