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537" r:id="rId3"/>
    <p:sldId id="294" r:id="rId4"/>
    <p:sldId id="303" r:id="rId5"/>
    <p:sldId id="311" r:id="rId6"/>
    <p:sldId id="312" r:id="rId7"/>
    <p:sldId id="313" r:id="rId8"/>
    <p:sldId id="314" r:id="rId9"/>
    <p:sldId id="315" r:id="rId10"/>
    <p:sldId id="316" r:id="rId11"/>
    <p:sldId id="317" r:id="rId12"/>
    <p:sldId id="334" r:id="rId13"/>
    <p:sldId id="343" r:id="rId14"/>
    <p:sldId id="319" r:id="rId15"/>
    <p:sldId id="267" r:id="rId16"/>
    <p:sldId id="506" r:id="rId17"/>
    <p:sldId id="538" r:id="rId18"/>
    <p:sldId id="535" r:id="rId19"/>
    <p:sldId id="536" r:id="rId20"/>
    <p:sldId id="476" r:id="rId21"/>
    <p:sldId id="477" r:id="rId22"/>
    <p:sldId id="478" r:id="rId23"/>
    <p:sldId id="487" r:id="rId24"/>
    <p:sldId id="488" r:id="rId25"/>
    <p:sldId id="507" r:id="rId26"/>
    <p:sldId id="508" r:id="rId27"/>
    <p:sldId id="509" r:id="rId28"/>
    <p:sldId id="539" r:id="rId29"/>
    <p:sldId id="257" r:id="rId30"/>
    <p:sldId id="400" r:id="rId31"/>
    <p:sldId id="301" r:id="rId32"/>
    <p:sldId id="302" r:id="rId33"/>
    <p:sldId id="540" r:id="rId34"/>
    <p:sldId id="304" r:id="rId35"/>
    <p:sldId id="305" r:id="rId36"/>
    <p:sldId id="306" r:id="rId37"/>
    <p:sldId id="307" r:id="rId38"/>
    <p:sldId id="308" r:id="rId39"/>
    <p:sldId id="309" r:id="rId40"/>
    <p:sldId id="273" r:id="rId41"/>
    <p:sldId id="274" r:id="rId42"/>
    <p:sldId id="523" r:id="rId43"/>
    <p:sldId id="524" r:id="rId44"/>
    <p:sldId id="543" r:id="rId45"/>
    <p:sldId id="310" r:id="rId46"/>
    <p:sldId id="525" r:id="rId47"/>
    <p:sldId id="526" r:id="rId48"/>
    <p:sldId id="527" r:id="rId49"/>
    <p:sldId id="528" r:id="rId50"/>
    <p:sldId id="529" r:id="rId51"/>
    <p:sldId id="530" r:id="rId52"/>
    <p:sldId id="531" r:id="rId53"/>
    <p:sldId id="532" r:id="rId54"/>
    <p:sldId id="541" r:id="rId55"/>
    <p:sldId id="320" r:id="rId56"/>
    <p:sldId id="489" r:id="rId57"/>
    <p:sldId id="533" r:id="rId58"/>
    <p:sldId id="542" r:id="rId59"/>
    <p:sldId id="276"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8376596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491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933190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3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1407769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lstStyle/>
          <a:p>
            <a:r>
              <a:rPr lang="en-MY" dirty="0"/>
              <a:t>Retention of key talent</a:t>
            </a:r>
          </a:p>
          <a:p>
            <a:r>
              <a:rPr lang="en-MY" dirty="0"/>
              <a:t>Communications</a:t>
            </a:r>
          </a:p>
          <a:p>
            <a:r>
              <a:rPr lang="en-MY" dirty="0"/>
              <a:t>Retention of key managers</a:t>
            </a:r>
          </a:p>
          <a:p>
            <a:r>
              <a:rPr lang="en-MY" dirty="0"/>
              <a:t>Integration of corporate cultures</a:t>
            </a:r>
          </a:p>
        </p:txBody>
      </p:sp>
    </p:spTree>
    <p:extLst>
      <p:ext uri="{BB962C8B-B14F-4D97-AF65-F5344CB8AC3E}">
        <p14:creationId xmlns:p14="http://schemas.microsoft.com/office/powerpoint/2010/main" val="1962608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662325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47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err="1"/>
              <a:t>Estabish</a:t>
            </a:r>
            <a:r>
              <a:rPr lang="en-MY"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51513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2566</TotalTime>
  <Words>2936</Words>
  <Application>Microsoft Office PowerPoint</Application>
  <PresentationFormat>On-screen Show (4:3)</PresentationFormat>
  <Paragraphs>211</Paragraphs>
  <Slides>59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Calibri</vt:lpstr>
      <vt:lpstr>Times New Roman</vt:lpstr>
      <vt:lpstr>Wingdings</vt:lpstr>
      <vt:lpstr>Office Theme</vt:lpstr>
      <vt:lpstr>STRATEGIC GLOBAL HUMAN RESOURCE- IV</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1</vt:lpstr>
      <vt:lpstr>Answer # 1</vt:lpstr>
      <vt:lpstr>PowerPoint Presentation</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2 </vt:lpstr>
      <vt:lpstr>Answer # 2 </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114</cp:revision>
  <cp:lastPrinted>1601-01-01T00:00:00Z</cp:lastPrinted>
  <dcterms:created xsi:type="dcterms:W3CDTF">2020-07-09T15:12:46Z</dcterms:created>
  <dcterms:modified xsi:type="dcterms:W3CDTF">2022-01-16T07:28:04Z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