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5"/>
  </p:notesMasterIdLst>
  <p:handoutMasterIdLst>
    <p:handoutMasterId r:id="rId56"/>
  </p:handoutMasterIdLst>
  <p:sldIdLst>
    <p:sldId id="256" r:id="rId2"/>
    <p:sldId id="377" r:id="rId3"/>
    <p:sldId id="366" r:id="rId4"/>
    <p:sldId id="399" r:id="rId5"/>
    <p:sldId id="400" r:id="rId6"/>
    <p:sldId id="401" r:id="rId7"/>
    <p:sldId id="402" r:id="rId8"/>
    <p:sldId id="455" r:id="rId9"/>
    <p:sldId id="357" r:id="rId10"/>
    <p:sldId id="353" r:id="rId11"/>
    <p:sldId id="358" r:id="rId12"/>
    <p:sldId id="359" r:id="rId13"/>
    <p:sldId id="360" r:id="rId14"/>
    <p:sldId id="361" r:id="rId15"/>
    <p:sldId id="362" r:id="rId16"/>
    <p:sldId id="363" r:id="rId17"/>
    <p:sldId id="356" r:id="rId18"/>
    <p:sldId id="379" r:id="rId19"/>
    <p:sldId id="380" r:id="rId20"/>
    <p:sldId id="453" r:id="rId21"/>
    <p:sldId id="442" r:id="rId22"/>
    <p:sldId id="443" r:id="rId23"/>
    <p:sldId id="275" r:id="rId24"/>
    <p:sldId id="444" r:id="rId25"/>
    <p:sldId id="445" r:id="rId26"/>
    <p:sldId id="446" r:id="rId27"/>
    <p:sldId id="447" r:id="rId28"/>
    <p:sldId id="454" r:id="rId29"/>
    <p:sldId id="372" r:id="rId30"/>
    <p:sldId id="448" r:id="rId31"/>
    <p:sldId id="373" r:id="rId32"/>
    <p:sldId id="375" r:id="rId33"/>
    <p:sldId id="374" r:id="rId34"/>
    <p:sldId id="283" r:id="rId35"/>
    <p:sldId id="456" r:id="rId36"/>
    <p:sldId id="449" r:id="rId37"/>
    <p:sldId id="434" r:id="rId38"/>
    <p:sldId id="450" r:id="rId39"/>
    <p:sldId id="451" r:id="rId40"/>
    <p:sldId id="452" r:id="rId41"/>
    <p:sldId id="404" r:id="rId42"/>
    <p:sldId id="403" r:id="rId43"/>
    <p:sldId id="405" r:id="rId44"/>
    <p:sldId id="435" r:id="rId45"/>
    <p:sldId id="406" r:id="rId46"/>
    <p:sldId id="407" r:id="rId47"/>
    <p:sldId id="408" r:id="rId48"/>
    <p:sldId id="409" r:id="rId49"/>
    <p:sldId id="397" r:id="rId50"/>
    <p:sldId id="398" r:id="rId51"/>
    <p:sldId id="279" r:id="rId52"/>
    <p:sldId id="436" r:id="rId53"/>
    <p:sldId id="276" r:id="rId5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1107D761-AAE5-4F9D-8CFF-3E647145E0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1B03234C-A61D-4973-9DD8-2684D9A50698}" type="parTrans" cxnId="{B0EE8CE4-E6F0-4FDA-8A85-DBB18516C556}">
      <dgm:prSet/>
      <dgm:spPr/>
      <dgm:t>
        <a:bodyPr/>
        <a:lstStyle/>
        <a:p>
          <a:endParaRPr lang="en-MY"/>
        </a:p>
      </dgm:t>
    </dgm:pt>
    <dgm:pt modelId="{DB4CC932-B306-411D-B202-B324ECFF1D58}" type="sibTrans" cxnId="{B0EE8CE4-E6F0-4FDA-8A85-DBB18516C556}">
      <dgm:prSet/>
      <dgm:spPr/>
      <dgm:t>
        <a:bodyPr/>
        <a:lstStyle/>
        <a:p>
          <a:endParaRPr lang="en-MY"/>
        </a:p>
      </dgm:t>
    </dgm:pt>
    <dgm:pt modelId="{5031A929-234F-4531-90D0-6266C7AAE7E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3BA2F7F3-A82D-4B11-9BC1-34BC54B09DBC}" type="parTrans" cxnId="{CD762B3B-842E-464F-BEBF-163DEA51FEDB}">
      <dgm:prSet/>
      <dgm:spPr/>
      <dgm:t>
        <a:bodyPr/>
        <a:lstStyle/>
        <a:p>
          <a:endParaRPr lang="en-MY"/>
        </a:p>
      </dgm:t>
    </dgm:pt>
    <dgm:pt modelId="{131766B9-BD8F-49FD-98FE-639916246470}" type="sibTrans" cxnId="{CD762B3B-842E-464F-BEBF-163DEA51FEDB}">
      <dgm:prSet/>
      <dgm:spPr/>
      <dgm:t>
        <a:bodyPr/>
        <a:lstStyle/>
        <a:p>
          <a:endParaRPr lang="en-MY"/>
        </a:p>
      </dgm:t>
    </dgm:pt>
    <dgm:pt modelId="{1F91BFF2-AF9B-439B-A7AD-BE91DA763FB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D6EF58F2-4F14-4972-B7C1-38B61F1D9D0E}" type="parTrans" cxnId="{2DBBB5A3-7CDA-4130-8DF3-61F0DDBF1234}">
      <dgm:prSet/>
      <dgm:spPr/>
      <dgm:t>
        <a:bodyPr/>
        <a:lstStyle/>
        <a:p>
          <a:endParaRPr lang="en-MY"/>
        </a:p>
      </dgm:t>
    </dgm:pt>
    <dgm:pt modelId="{58D6D215-EE0D-4DC4-B23C-9E289CD30CD8}" type="sibTrans" cxnId="{2DBBB5A3-7CDA-4130-8DF3-61F0DDBF12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F209ACB3-3444-40CC-BCCA-513ABA9ADB86}" type="pres">
      <dgm:prSet presAssocID="{0ED06F71-722D-4D98-8A78-76B9D17B094B}" presName="parentText" presStyleLbl="node1" presStyleIdx="0" presStyleCnt="5" custLinFactNeighborY="-998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1" presStyleCnt="5">
        <dgm:presLayoutVars>
          <dgm:chMax val="0"/>
          <dgm:bulletEnabled val="1"/>
        </dgm:presLayoutVars>
      </dgm:prSet>
      <dgm:spPr>
        <a:xfrm>
          <a:off x="0" y="3254977"/>
          <a:ext cx="7844408" cy="799004"/>
        </a:xfrm>
        <a:prstGeom prst="roundRect">
          <a:avLst/>
        </a:prstGeom>
      </dgm:spPr>
    </dgm:pt>
    <dgm:pt modelId="{4CEBAC66-0293-43C9-8047-3217DF4823E3}" type="pres">
      <dgm:prSet presAssocID="{60484752-0D8A-40CE-9AB1-ED97EF463E69}" presName="spacer" presStyleCnt="0"/>
      <dgm:spPr/>
    </dgm:pt>
    <dgm:pt modelId="{614D152B-137C-40AE-AA3E-466B0A045A74}" type="pres">
      <dgm:prSet presAssocID="{1107D761-AAE5-4F9D-8CFF-3E647145E0E8}" presName="parentText" presStyleLbl="node1" presStyleIdx="2" presStyleCnt="5">
        <dgm:presLayoutVars>
          <dgm:chMax val="0"/>
          <dgm:bulletEnabled val="1"/>
        </dgm:presLayoutVars>
      </dgm:prSet>
      <dgm:spPr/>
    </dgm:pt>
    <dgm:pt modelId="{9F6BE9B1-BB0E-4C37-BAA5-043D387D56C9}" type="pres">
      <dgm:prSet presAssocID="{DB4CC932-B306-411D-B202-B324ECFF1D58}" presName="spacer" presStyleCnt="0"/>
      <dgm:spPr/>
    </dgm:pt>
    <dgm:pt modelId="{EBBB7080-9E82-48B0-AD20-4DEACCE734A9}" type="pres">
      <dgm:prSet presAssocID="{5031A929-234F-4531-90D0-6266C7AAE7E1}" presName="parentText" presStyleLbl="node1" presStyleIdx="3" presStyleCnt="5">
        <dgm:presLayoutVars>
          <dgm:chMax val="0"/>
          <dgm:bulletEnabled val="1"/>
        </dgm:presLayoutVars>
      </dgm:prSet>
      <dgm:spPr/>
    </dgm:pt>
    <dgm:pt modelId="{2B12F0F1-271E-460C-BDD4-EF23B1EC5354}" type="pres">
      <dgm:prSet presAssocID="{131766B9-BD8F-49FD-98FE-639916246470}" presName="spacer" presStyleCnt="0"/>
      <dgm:spPr/>
    </dgm:pt>
    <dgm:pt modelId="{F72ED3AF-E18F-4D19-BFDF-7558181A53FF}" type="pres">
      <dgm:prSet presAssocID="{1F91BFF2-AF9B-439B-A7AD-BE91DA763FB5}"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0" destOrd="0" parTransId="{64A37167-2FEF-412B-977A-6C319213DCF5}" sibTransId="{95E5FBCD-B8E9-4948-B577-4614DE77EA4F}"/>
    <dgm:cxn modelId="{0DDAB009-77A5-4AFF-A983-E36753C0C43C}" type="presOf" srcId="{1107D761-AAE5-4F9D-8CFF-3E647145E0E8}" destId="{614D152B-137C-40AE-AA3E-466B0A045A74}" srcOrd="0" destOrd="0" presId="urn:microsoft.com/office/officeart/2005/8/layout/vList2"/>
    <dgm:cxn modelId="{17C00D36-44C5-48EA-A292-85588082EC38}" srcId="{703D4D02-5513-427D-B6E9-B2E187EE0C3A}" destId="{0665DC02-B792-4630-A897-0DA290FA588A}" srcOrd="1" destOrd="0" parTransId="{7EE42A0E-6BF4-4765-93EF-F1D2F7C35AF4}" sibTransId="{60484752-0D8A-40CE-9AB1-ED97EF463E69}"/>
    <dgm:cxn modelId="{CD762B3B-842E-464F-BEBF-163DEA51FEDB}" srcId="{703D4D02-5513-427D-B6E9-B2E187EE0C3A}" destId="{5031A929-234F-4531-90D0-6266C7AAE7E1}" srcOrd="3" destOrd="0" parTransId="{3BA2F7F3-A82D-4B11-9BC1-34BC54B09DBC}" sibTransId="{131766B9-BD8F-49FD-98FE-63991624647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11129281-8C4B-42BD-BC0A-210B8F7AE0E6}" type="presOf" srcId="{1F91BFF2-AF9B-439B-A7AD-BE91DA763FB5}" destId="{F72ED3AF-E18F-4D19-BFDF-7558181A53FF}" srcOrd="0" destOrd="0" presId="urn:microsoft.com/office/officeart/2005/8/layout/vList2"/>
    <dgm:cxn modelId="{616F3E84-F095-497C-A5C0-1A4C454FBC35}" type="presOf" srcId="{5031A929-234F-4531-90D0-6266C7AAE7E1}" destId="{EBBB7080-9E82-48B0-AD20-4DEACCE734A9}" srcOrd="0" destOrd="0" presId="urn:microsoft.com/office/officeart/2005/8/layout/vList2"/>
    <dgm:cxn modelId="{2DBBB5A3-7CDA-4130-8DF3-61F0DDBF1234}" srcId="{703D4D02-5513-427D-B6E9-B2E187EE0C3A}" destId="{1F91BFF2-AF9B-439B-A7AD-BE91DA763FB5}" srcOrd="4" destOrd="0" parTransId="{D6EF58F2-4F14-4972-B7C1-38B61F1D9D0E}" sibTransId="{58D6D215-EE0D-4DC4-B23C-9E289CD30CD8}"/>
    <dgm:cxn modelId="{87A92DBF-812C-47C9-8DD6-6138E484BBFF}" type="presOf" srcId="{703D4D02-5513-427D-B6E9-B2E187EE0C3A}" destId="{CC8763B3-4621-4666-B669-3C5BA2A30DBE}" srcOrd="0" destOrd="0" presId="urn:microsoft.com/office/officeart/2005/8/layout/vList2"/>
    <dgm:cxn modelId="{B0EE8CE4-E6F0-4FDA-8A85-DBB18516C556}" srcId="{703D4D02-5513-427D-B6E9-B2E187EE0C3A}" destId="{1107D761-AAE5-4F9D-8CFF-3E647145E0E8}" srcOrd="2" destOrd="0" parTransId="{1B03234C-A61D-4973-9DD8-2684D9A50698}" sibTransId="{DB4CC932-B306-411D-B202-B324ECFF1D58}"/>
    <dgm:cxn modelId="{9187FF1B-48B3-4B23-A4B2-A9DCB1B46408}" type="presParOf" srcId="{CC8763B3-4621-4666-B669-3C5BA2A30DBE}" destId="{F209ACB3-3444-40CC-BCCA-513ABA9ADB86}" srcOrd="0" destOrd="0" presId="urn:microsoft.com/office/officeart/2005/8/layout/vList2"/>
    <dgm:cxn modelId="{F5548DE1-4FD4-484C-9BD9-5968A494A459}" type="presParOf" srcId="{CC8763B3-4621-4666-B669-3C5BA2A30DBE}" destId="{3021E19B-D6F7-4D3A-9633-E49336FDC5DD}" srcOrd="1" destOrd="0" presId="urn:microsoft.com/office/officeart/2005/8/layout/vList2"/>
    <dgm:cxn modelId="{5A4150B5-A935-4645-B037-6348BA073316}" type="presParOf" srcId="{CC8763B3-4621-4666-B669-3C5BA2A30DBE}" destId="{24D32922-BF99-4CE5-821E-A240C3092535}" srcOrd="2" destOrd="0" presId="urn:microsoft.com/office/officeart/2005/8/layout/vList2"/>
    <dgm:cxn modelId="{AE1FF549-ED2E-4962-8AE7-55329EA3B014}" type="presParOf" srcId="{CC8763B3-4621-4666-B669-3C5BA2A30DBE}" destId="{4CEBAC66-0293-43C9-8047-3217DF4823E3}" srcOrd="3" destOrd="0" presId="urn:microsoft.com/office/officeart/2005/8/layout/vList2"/>
    <dgm:cxn modelId="{D110854C-B5B8-4E31-9C37-231483DF3E38}" type="presParOf" srcId="{CC8763B3-4621-4666-B669-3C5BA2A30DBE}" destId="{614D152B-137C-40AE-AA3E-466B0A045A74}" srcOrd="4" destOrd="0" presId="urn:microsoft.com/office/officeart/2005/8/layout/vList2"/>
    <dgm:cxn modelId="{B302718D-38F1-40D2-B932-C71B6F391CF0}" type="presParOf" srcId="{CC8763B3-4621-4666-B669-3C5BA2A30DBE}" destId="{9F6BE9B1-BB0E-4C37-BAA5-043D387D56C9}" srcOrd="5" destOrd="0" presId="urn:microsoft.com/office/officeart/2005/8/layout/vList2"/>
    <dgm:cxn modelId="{A36140DA-D341-456A-888E-5FE0E09795B1}" type="presParOf" srcId="{CC8763B3-4621-4666-B669-3C5BA2A30DBE}" destId="{EBBB7080-9E82-48B0-AD20-4DEACCE734A9}" srcOrd="6" destOrd="0" presId="urn:microsoft.com/office/officeart/2005/8/layout/vList2"/>
    <dgm:cxn modelId="{8A209CC2-E534-4E58-B3C5-2C5F86704998}" type="presParOf" srcId="{CC8763B3-4621-4666-B669-3C5BA2A30DBE}" destId="{2B12F0F1-271E-460C-BDD4-EF23B1EC5354}" srcOrd="7" destOrd="0" presId="urn:microsoft.com/office/officeart/2005/8/layout/vList2"/>
    <dgm:cxn modelId="{EC117CA3-2AB8-4B16-AB59-256359C9B117}" type="presParOf" srcId="{CC8763B3-4621-4666-B669-3C5BA2A30DBE}" destId="{F72ED3AF-E18F-4D19-BFDF-7558181A53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1107D761-AAE5-4F9D-8CFF-3E647145E0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1B03234C-A61D-4973-9DD8-2684D9A50698}" type="parTrans" cxnId="{B0EE8CE4-E6F0-4FDA-8A85-DBB18516C556}">
      <dgm:prSet/>
      <dgm:spPr/>
      <dgm:t>
        <a:bodyPr/>
        <a:lstStyle/>
        <a:p>
          <a:endParaRPr lang="en-MY"/>
        </a:p>
      </dgm:t>
    </dgm:pt>
    <dgm:pt modelId="{DB4CC932-B306-411D-B202-B324ECFF1D58}" type="sibTrans" cxnId="{B0EE8CE4-E6F0-4FDA-8A85-DBB18516C556}">
      <dgm:prSet/>
      <dgm:spPr/>
      <dgm:t>
        <a:bodyPr/>
        <a:lstStyle/>
        <a:p>
          <a:endParaRPr lang="en-MY"/>
        </a:p>
      </dgm:t>
    </dgm:pt>
    <dgm:pt modelId="{5031A929-234F-4531-90D0-6266C7AAE7E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3BA2F7F3-A82D-4B11-9BC1-34BC54B09DBC}" type="parTrans" cxnId="{CD762B3B-842E-464F-BEBF-163DEA51FEDB}">
      <dgm:prSet/>
      <dgm:spPr/>
      <dgm:t>
        <a:bodyPr/>
        <a:lstStyle/>
        <a:p>
          <a:endParaRPr lang="en-MY"/>
        </a:p>
      </dgm:t>
    </dgm:pt>
    <dgm:pt modelId="{131766B9-BD8F-49FD-98FE-639916246470}" type="sibTrans" cxnId="{CD762B3B-842E-464F-BEBF-163DEA51FEDB}">
      <dgm:prSet/>
      <dgm:spPr/>
      <dgm:t>
        <a:bodyPr/>
        <a:lstStyle/>
        <a:p>
          <a:endParaRPr lang="en-MY"/>
        </a:p>
      </dgm:t>
    </dgm:pt>
    <dgm:pt modelId="{1F91BFF2-AF9B-439B-A7AD-BE91DA763FB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D6EF58F2-4F14-4972-B7C1-38B61F1D9D0E}" type="parTrans" cxnId="{2DBBB5A3-7CDA-4130-8DF3-61F0DDBF1234}">
      <dgm:prSet/>
      <dgm:spPr/>
      <dgm:t>
        <a:bodyPr/>
        <a:lstStyle/>
        <a:p>
          <a:endParaRPr lang="en-MY"/>
        </a:p>
      </dgm:t>
    </dgm:pt>
    <dgm:pt modelId="{58D6D215-EE0D-4DC4-B23C-9E289CD30CD8}" type="sibTrans" cxnId="{2DBBB5A3-7CDA-4130-8DF3-61F0DDBF12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F209ACB3-3444-40CC-BCCA-513ABA9ADB86}" type="pres">
      <dgm:prSet presAssocID="{0ED06F71-722D-4D98-8A78-76B9D17B094B}" presName="parentText" presStyleLbl="node1" presStyleIdx="0" presStyleCnt="5" custLinFactNeighborY="-9986">
        <dgm:presLayoutVars>
          <dgm:chMax val="0"/>
          <dgm:bulletEnabled val="1"/>
        </dgm:presLayoutVars>
      </dgm:prSet>
      <dgm:spPr>
        <a:xfrm>
          <a:off x="0" y="0"/>
          <a:ext cx="6552728" cy="81549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1" presStyleCnt="5">
        <dgm:presLayoutVars>
          <dgm:chMax val="0"/>
          <dgm:bulletEnabled val="1"/>
        </dgm:presLayoutVars>
      </dgm:prSet>
      <dgm:spPr>
        <a:xfrm>
          <a:off x="0" y="916852"/>
          <a:ext cx="6552728" cy="815490"/>
        </a:xfrm>
        <a:prstGeom prst="roundRect">
          <a:avLst/>
        </a:prstGeom>
      </dgm:spPr>
    </dgm:pt>
    <dgm:pt modelId="{4CEBAC66-0293-43C9-8047-3217DF4823E3}" type="pres">
      <dgm:prSet presAssocID="{60484752-0D8A-40CE-9AB1-ED97EF463E69}" presName="spacer" presStyleCnt="0"/>
      <dgm:spPr/>
    </dgm:pt>
    <dgm:pt modelId="{614D152B-137C-40AE-AA3E-466B0A045A74}" type="pres">
      <dgm:prSet presAssocID="{1107D761-AAE5-4F9D-8CFF-3E647145E0E8}" presName="parentText" presStyleLbl="node1" presStyleIdx="2" presStyleCnt="5">
        <dgm:presLayoutVars>
          <dgm:chMax val="0"/>
          <dgm:bulletEnabled val="1"/>
        </dgm:presLayoutVars>
      </dgm:prSet>
      <dgm:spPr/>
    </dgm:pt>
    <dgm:pt modelId="{9F6BE9B1-BB0E-4C37-BAA5-043D387D56C9}" type="pres">
      <dgm:prSet presAssocID="{DB4CC932-B306-411D-B202-B324ECFF1D58}" presName="spacer" presStyleCnt="0"/>
      <dgm:spPr/>
    </dgm:pt>
    <dgm:pt modelId="{EBBB7080-9E82-48B0-AD20-4DEACCE734A9}" type="pres">
      <dgm:prSet presAssocID="{5031A929-234F-4531-90D0-6266C7AAE7E1}" presName="parentText" presStyleLbl="node1" presStyleIdx="3" presStyleCnt="5">
        <dgm:presLayoutVars>
          <dgm:chMax val="0"/>
          <dgm:bulletEnabled val="1"/>
        </dgm:presLayoutVars>
      </dgm:prSet>
      <dgm:spPr/>
    </dgm:pt>
    <dgm:pt modelId="{2B12F0F1-271E-460C-BDD4-EF23B1EC5354}" type="pres">
      <dgm:prSet presAssocID="{131766B9-BD8F-49FD-98FE-639916246470}" presName="spacer" presStyleCnt="0"/>
      <dgm:spPr/>
    </dgm:pt>
    <dgm:pt modelId="{F72ED3AF-E18F-4D19-BFDF-7558181A53FF}" type="pres">
      <dgm:prSet presAssocID="{1F91BFF2-AF9B-439B-A7AD-BE91DA763FB5}"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0" destOrd="0" parTransId="{64A37167-2FEF-412B-977A-6C319213DCF5}" sibTransId="{95E5FBCD-B8E9-4948-B577-4614DE77EA4F}"/>
    <dgm:cxn modelId="{0DDAB009-77A5-4AFF-A983-E36753C0C43C}" type="presOf" srcId="{1107D761-AAE5-4F9D-8CFF-3E647145E0E8}" destId="{614D152B-137C-40AE-AA3E-466B0A045A74}" srcOrd="0" destOrd="0" presId="urn:microsoft.com/office/officeart/2005/8/layout/vList2"/>
    <dgm:cxn modelId="{17C00D36-44C5-48EA-A292-85588082EC38}" srcId="{703D4D02-5513-427D-B6E9-B2E187EE0C3A}" destId="{0665DC02-B792-4630-A897-0DA290FA588A}" srcOrd="1" destOrd="0" parTransId="{7EE42A0E-6BF4-4765-93EF-F1D2F7C35AF4}" sibTransId="{60484752-0D8A-40CE-9AB1-ED97EF463E69}"/>
    <dgm:cxn modelId="{CD762B3B-842E-464F-BEBF-163DEA51FEDB}" srcId="{703D4D02-5513-427D-B6E9-B2E187EE0C3A}" destId="{5031A929-234F-4531-90D0-6266C7AAE7E1}" srcOrd="3" destOrd="0" parTransId="{3BA2F7F3-A82D-4B11-9BC1-34BC54B09DBC}" sibTransId="{131766B9-BD8F-49FD-98FE-63991624647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11129281-8C4B-42BD-BC0A-210B8F7AE0E6}" type="presOf" srcId="{1F91BFF2-AF9B-439B-A7AD-BE91DA763FB5}" destId="{F72ED3AF-E18F-4D19-BFDF-7558181A53FF}" srcOrd="0" destOrd="0" presId="urn:microsoft.com/office/officeart/2005/8/layout/vList2"/>
    <dgm:cxn modelId="{616F3E84-F095-497C-A5C0-1A4C454FBC35}" type="presOf" srcId="{5031A929-234F-4531-90D0-6266C7AAE7E1}" destId="{EBBB7080-9E82-48B0-AD20-4DEACCE734A9}" srcOrd="0" destOrd="0" presId="urn:microsoft.com/office/officeart/2005/8/layout/vList2"/>
    <dgm:cxn modelId="{2DBBB5A3-7CDA-4130-8DF3-61F0DDBF1234}" srcId="{703D4D02-5513-427D-B6E9-B2E187EE0C3A}" destId="{1F91BFF2-AF9B-439B-A7AD-BE91DA763FB5}" srcOrd="4" destOrd="0" parTransId="{D6EF58F2-4F14-4972-B7C1-38B61F1D9D0E}" sibTransId="{58D6D215-EE0D-4DC4-B23C-9E289CD30CD8}"/>
    <dgm:cxn modelId="{87A92DBF-812C-47C9-8DD6-6138E484BBFF}" type="presOf" srcId="{703D4D02-5513-427D-B6E9-B2E187EE0C3A}" destId="{CC8763B3-4621-4666-B669-3C5BA2A30DBE}" srcOrd="0" destOrd="0" presId="urn:microsoft.com/office/officeart/2005/8/layout/vList2"/>
    <dgm:cxn modelId="{B0EE8CE4-E6F0-4FDA-8A85-DBB18516C556}" srcId="{703D4D02-5513-427D-B6E9-B2E187EE0C3A}" destId="{1107D761-AAE5-4F9D-8CFF-3E647145E0E8}" srcOrd="2" destOrd="0" parTransId="{1B03234C-A61D-4973-9DD8-2684D9A50698}" sibTransId="{DB4CC932-B306-411D-B202-B324ECFF1D58}"/>
    <dgm:cxn modelId="{9187FF1B-48B3-4B23-A4B2-A9DCB1B46408}" type="presParOf" srcId="{CC8763B3-4621-4666-B669-3C5BA2A30DBE}" destId="{F209ACB3-3444-40CC-BCCA-513ABA9ADB86}" srcOrd="0" destOrd="0" presId="urn:microsoft.com/office/officeart/2005/8/layout/vList2"/>
    <dgm:cxn modelId="{F5548DE1-4FD4-484C-9BD9-5968A494A459}" type="presParOf" srcId="{CC8763B3-4621-4666-B669-3C5BA2A30DBE}" destId="{3021E19B-D6F7-4D3A-9633-E49336FDC5DD}" srcOrd="1" destOrd="0" presId="urn:microsoft.com/office/officeart/2005/8/layout/vList2"/>
    <dgm:cxn modelId="{5A4150B5-A935-4645-B037-6348BA073316}" type="presParOf" srcId="{CC8763B3-4621-4666-B669-3C5BA2A30DBE}" destId="{24D32922-BF99-4CE5-821E-A240C3092535}" srcOrd="2" destOrd="0" presId="urn:microsoft.com/office/officeart/2005/8/layout/vList2"/>
    <dgm:cxn modelId="{AE1FF549-ED2E-4962-8AE7-55329EA3B014}" type="presParOf" srcId="{CC8763B3-4621-4666-B669-3C5BA2A30DBE}" destId="{4CEBAC66-0293-43C9-8047-3217DF4823E3}" srcOrd="3" destOrd="0" presId="urn:microsoft.com/office/officeart/2005/8/layout/vList2"/>
    <dgm:cxn modelId="{D110854C-B5B8-4E31-9C37-231483DF3E38}" type="presParOf" srcId="{CC8763B3-4621-4666-B669-3C5BA2A30DBE}" destId="{614D152B-137C-40AE-AA3E-466B0A045A74}" srcOrd="4" destOrd="0" presId="urn:microsoft.com/office/officeart/2005/8/layout/vList2"/>
    <dgm:cxn modelId="{B302718D-38F1-40D2-B932-C71B6F391CF0}" type="presParOf" srcId="{CC8763B3-4621-4666-B669-3C5BA2A30DBE}" destId="{9F6BE9B1-BB0E-4C37-BAA5-043D387D56C9}" srcOrd="5" destOrd="0" presId="urn:microsoft.com/office/officeart/2005/8/layout/vList2"/>
    <dgm:cxn modelId="{A36140DA-D341-456A-888E-5FE0E09795B1}" type="presParOf" srcId="{CC8763B3-4621-4666-B669-3C5BA2A30DBE}" destId="{EBBB7080-9E82-48B0-AD20-4DEACCE734A9}" srcOrd="6" destOrd="0" presId="urn:microsoft.com/office/officeart/2005/8/layout/vList2"/>
    <dgm:cxn modelId="{8A209CC2-E534-4E58-B3C5-2C5F86704998}" type="presParOf" srcId="{CC8763B3-4621-4666-B669-3C5BA2A30DBE}" destId="{2B12F0F1-271E-460C-BDD4-EF23B1EC5354}" srcOrd="7" destOrd="0" presId="urn:microsoft.com/office/officeart/2005/8/layout/vList2"/>
    <dgm:cxn modelId="{EC117CA3-2AB8-4B16-AB59-256359C9B117}" type="presParOf" srcId="{CC8763B3-4621-4666-B669-3C5BA2A30DBE}" destId="{F72ED3AF-E18F-4D19-BFDF-7558181A53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1107D761-AAE5-4F9D-8CFF-3E647145E0E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1B03234C-A61D-4973-9DD8-2684D9A50698}" type="parTrans" cxnId="{B0EE8CE4-E6F0-4FDA-8A85-DBB18516C556}">
      <dgm:prSet/>
      <dgm:spPr/>
      <dgm:t>
        <a:bodyPr/>
        <a:lstStyle/>
        <a:p>
          <a:endParaRPr lang="en-MY"/>
        </a:p>
      </dgm:t>
    </dgm:pt>
    <dgm:pt modelId="{DB4CC932-B306-411D-B202-B324ECFF1D58}" type="sibTrans" cxnId="{B0EE8CE4-E6F0-4FDA-8A85-DBB18516C556}">
      <dgm:prSet/>
      <dgm:spPr/>
      <dgm:t>
        <a:bodyPr/>
        <a:lstStyle/>
        <a:p>
          <a:endParaRPr lang="en-MY"/>
        </a:p>
      </dgm:t>
    </dgm:pt>
    <dgm:pt modelId="{5031A929-234F-4531-90D0-6266C7AAE7E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3BA2F7F3-A82D-4B11-9BC1-34BC54B09DBC}" type="parTrans" cxnId="{CD762B3B-842E-464F-BEBF-163DEA51FEDB}">
      <dgm:prSet/>
      <dgm:spPr/>
      <dgm:t>
        <a:bodyPr/>
        <a:lstStyle/>
        <a:p>
          <a:endParaRPr lang="en-MY"/>
        </a:p>
      </dgm:t>
    </dgm:pt>
    <dgm:pt modelId="{131766B9-BD8F-49FD-98FE-639916246470}" type="sibTrans" cxnId="{CD762B3B-842E-464F-BEBF-163DEA51FEDB}">
      <dgm:prSet/>
      <dgm:spPr/>
      <dgm:t>
        <a:bodyPr/>
        <a:lstStyle/>
        <a:p>
          <a:endParaRPr lang="en-MY"/>
        </a:p>
      </dgm:t>
    </dgm:pt>
    <dgm:pt modelId="{1F91BFF2-AF9B-439B-A7AD-BE91DA763FB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D6EF58F2-4F14-4972-B7C1-38B61F1D9D0E}" type="parTrans" cxnId="{2DBBB5A3-7CDA-4130-8DF3-61F0DDBF1234}">
      <dgm:prSet/>
      <dgm:spPr/>
      <dgm:t>
        <a:bodyPr/>
        <a:lstStyle/>
        <a:p>
          <a:endParaRPr lang="en-MY"/>
        </a:p>
      </dgm:t>
    </dgm:pt>
    <dgm:pt modelId="{58D6D215-EE0D-4DC4-B23C-9E289CD30CD8}" type="sibTrans" cxnId="{2DBBB5A3-7CDA-4130-8DF3-61F0DDBF12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F209ACB3-3444-40CC-BCCA-513ABA9ADB86}" type="pres">
      <dgm:prSet presAssocID="{0ED06F71-722D-4D98-8A78-76B9D17B094B}" presName="parentText" presStyleLbl="node1" presStyleIdx="0" presStyleCnt="5">
        <dgm:presLayoutVars>
          <dgm:chMax val="0"/>
          <dgm:bulletEnabled val="1"/>
        </dgm:presLayoutVars>
      </dgm:prSet>
      <dgm:spPr>
        <a:xfrm>
          <a:off x="0" y="3186"/>
          <a:ext cx="7844408" cy="10108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1" presStyleCnt="5" custLinFactNeighborY="-36071">
        <dgm:presLayoutVars>
          <dgm:chMax val="0"/>
          <dgm:bulletEnabled val="1"/>
        </dgm:presLayoutVars>
      </dgm:prSet>
      <dgm:spPr>
        <a:xfrm>
          <a:off x="0" y="864096"/>
          <a:ext cx="6336703" cy="806129"/>
        </a:xfrm>
        <a:prstGeom prst="roundRect">
          <a:avLst/>
        </a:prstGeom>
      </dgm:spPr>
    </dgm:pt>
    <dgm:pt modelId="{4CEBAC66-0293-43C9-8047-3217DF4823E3}" type="pres">
      <dgm:prSet presAssocID="{60484752-0D8A-40CE-9AB1-ED97EF463E69}" presName="spacer" presStyleCnt="0"/>
      <dgm:spPr/>
    </dgm:pt>
    <dgm:pt modelId="{614D152B-137C-40AE-AA3E-466B0A045A74}" type="pres">
      <dgm:prSet presAssocID="{1107D761-AAE5-4F9D-8CFF-3E647145E0E8}" presName="parentText" presStyleLbl="node1" presStyleIdx="2" presStyleCnt="5">
        <dgm:presLayoutVars>
          <dgm:chMax val="0"/>
          <dgm:bulletEnabled val="1"/>
        </dgm:presLayoutVars>
      </dgm:prSet>
      <dgm:spPr>
        <a:xfrm>
          <a:off x="0" y="1721171"/>
          <a:ext cx="6336703" cy="806129"/>
        </a:xfrm>
        <a:prstGeom prst="roundRect">
          <a:avLst/>
        </a:prstGeom>
      </dgm:spPr>
    </dgm:pt>
    <dgm:pt modelId="{9F6BE9B1-BB0E-4C37-BAA5-043D387D56C9}" type="pres">
      <dgm:prSet presAssocID="{DB4CC932-B306-411D-B202-B324ECFF1D58}" presName="spacer" presStyleCnt="0"/>
      <dgm:spPr/>
    </dgm:pt>
    <dgm:pt modelId="{EBBB7080-9E82-48B0-AD20-4DEACCE734A9}" type="pres">
      <dgm:prSet presAssocID="{5031A929-234F-4531-90D0-6266C7AAE7E1}" presName="parentText" presStyleLbl="node1" presStyleIdx="3" presStyleCnt="5">
        <dgm:presLayoutVars>
          <dgm:chMax val="0"/>
          <dgm:bulletEnabled val="1"/>
        </dgm:presLayoutVars>
      </dgm:prSet>
      <dgm:spPr/>
    </dgm:pt>
    <dgm:pt modelId="{2B12F0F1-271E-460C-BDD4-EF23B1EC5354}" type="pres">
      <dgm:prSet presAssocID="{131766B9-BD8F-49FD-98FE-639916246470}" presName="spacer" presStyleCnt="0"/>
      <dgm:spPr/>
    </dgm:pt>
    <dgm:pt modelId="{F72ED3AF-E18F-4D19-BFDF-7558181A53FF}" type="pres">
      <dgm:prSet presAssocID="{1F91BFF2-AF9B-439B-A7AD-BE91DA763FB5}"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0" destOrd="0" parTransId="{64A37167-2FEF-412B-977A-6C319213DCF5}" sibTransId="{95E5FBCD-B8E9-4948-B577-4614DE77EA4F}"/>
    <dgm:cxn modelId="{0DDAB009-77A5-4AFF-A983-E36753C0C43C}" type="presOf" srcId="{1107D761-AAE5-4F9D-8CFF-3E647145E0E8}" destId="{614D152B-137C-40AE-AA3E-466B0A045A74}" srcOrd="0" destOrd="0" presId="urn:microsoft.com/office/officeart/2005/8/layout/vList2"/>
    <dgm:cxn modelId="{17C00D36-44C5-48EA-A292-85588082EC38}" srcId="{703D4D02-5513-427D-B6E9-B2E187EE0C3A}" destId="{0665DC02-B792-4630-A897-0DA290FA588A}" srcOrd="1" destOrd="0" parTransId="{7EE42A0E-6BF4-4765-93EF-F1D2F7C35AF4}" sibTransId="{60484752-0D8A-40CE-9AB1-ED97EF463E69}"/>
    <dgm:cxn modelId="{CD762B3B-842E-464F-BEBF-163DEA51FEDB}" srcId="{703D4D02-5513-427D-B6E9-B2E187EE0C3A}" destId="{5031A929-234F-4531-90D0-6266C7AAE7E1}" srcOrd="3" destOrd="0" parTransId="{3BA2F7F3-A82D-4B11-9BC1-34BC54B09DBC}" sibTransId="{131766B9-BD8F-49FD-98FE-63991624647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11129281-8C4B-42BD-BC0A-210B8F7AE0E6}" type="presOf" srcId="{1F91BFF2-AF9B-439B-A7AD-BE91DA763FB5}" destId="{F72ED3AF-E18F-4D19-BFDF-7558181A53FF}" srcOrd="0" destOrd="0" presId="urn:microsoft.com/office/officeart/2005/8/layout/vList2"/>
    <dgm:cxn modelId="{616F3E84-F095-497C-A5C0-1A4C454FBC35}" type="presOf" srcId="{5031A929-234F-4531-90D0-6266C7AAE7E1}" destId="{EBBB7080-9E82-48B0-AD20-4DEACCE734A9}" srcOrd="0" destOrd="0" presId="urn:microsoft.com/office/officeart/2005/8/layout/vList2"/>
    <dgm:cxn modelId="{2DBBB5A3-7CDA-4130-8DF3-61F0DDBF1234}" srcId="{703D4D02-5513-427D-B6E9-B2E187EE0C3A}" destId="{1F91BFF2-AF9B-439B-A7AD-BE91DA763FB5}" srcOrd="4" destOrd="0" parTransId="{D6EF58F2-4F14-4972-B7C1-38B61F1D9D0E}" sibTransId="{58D6D215-EE0D-4DC4-B23C-9E289CD30CD8}"/>
    <dgm:cxn modelId="{87A92DBF-812C-47C9-8DD6-6138E484BBFF}" type="presOf" srcId="{703D4D02-5513-427D-B6E9-B2E187EE0C3A}" destId="{CC8763B3-4621-4666-B669-3C5BA2A30DBE}" srcOrd="0" destOrd="0" presId="urn:microsoft.com/office/officeart/2005/8/layout/vList2"/>
    <dgm:cxn modelId="{B0EE8CE4-E6F0-4FDA-8A85-DBB18516C556}" srcId="{703D4D02-5513-427D-B6E9-B2E187EE0C3A}" destId="{1107D761-AAE5-4F9D-8CFF-3E647145E0E8}" srcOrd="2" destOrd="0" parTransId="{1B03234C-A61D-4973-9DD8-2684D9A50698}" sibTransId="{DB4CC932-B306-411D-B202-B324ECFF1D58}"/>
    <dgm:cxn modelId="{9187FF1B-48B3-4B23-A4B2-A9DCB1B46408}" type="presParOf" srcId="{CC8763B3-4621-4666-B669-3C5BA2A30DBE}" destId="{F209ACB3-3444-40CC-BCCA-513ABA9ADB86}" srcOrd="0" destOrd="0" presId="urn:microsoft.com/office/officeart/2005/8/layout/vList2"/>
    <dgm:cxn modelId="{F5548DE1-4FD4-484C-9BD9-5968A494A459}" type="presParOf" srcId="{CC8763B3-4621-4666-B669-3C5BA2A30DBE}" destId="{3021E19B-D6F7-4D3A-9633-E49336FDC5DD}" srcOrd="1" destOrd="0" presId="urn:microsoft.com/office/officeart/2005/8/layout/vList2"/>
    <dgm:cxn modelId="{5A4150B5-A935-4645-B037-6348BA073316}" type="presParOf" srcId="{CC8763B3-4621-4666-B669-3C5BA2A30DBE}" destId="{24D32922-BF99-4CE5-821E-A240C3092535}" srcOrd="2" destOrd="0" presId="urn:microsoft.com/office/officeart/2005/8/layout/vList2"/>
    <dgm:cxn modelId="{AE1FF549-ED2E-4962-8AE7-55329EA3B014}" type="presParOf" srcId="{CC8763B3-4621-4666-B669-3C5BA2A30DBE}" destId="{4CEBAC66-0293-43C9-8047-3217DF4823E3}" srcOrd="3" destOrd="0" presId="urn:microsoft.com/office/officeart/2005/8/layout/vList2"/>
    <dgm:cxn modelId="{D110854C-B5B8-4E31-9C37-231483DF3E38}" type="presParOf" srcId="{CC8763B3-4621-4666-B669-3C5BA2A30DBE}" destId="{614D152B-137C-40AE-AA3E-466B0A045A74}" srcOrd="4" destOrd="0" presId="urn:microsoft.com/office/officeart/2005/8/layout/vList2"/>
    <dgm:cxn modelId="{B302718D-38F1-40D2-B932-C71B6F391CF0}" type="presParOf" srcId="{CC8763B3-4621-4666-B669-3C5BA2A30DBE}" destId="{9F6BE9B1-BB0E-4C37-BAA5-043D387D56C9}" srcOrd="5" destOrd="0" presId="urn:microsoft.com/office/officeart/2005/8/layout/vList2"/>
    <dgm:cxn modelId="{A36140DA-D341-456A-888E-5FE0E09795B1}" type="presParOf" srcId="{CC8763B3-4621-4666-B669-3C5BA2A30DBE}" destId="{EBBB7080-9E82-48B0-AD20-4DEACCE734A9}" srcOrd="6" destOrd="0" presId="urn:microsoft.com/office/officeart/2005/8/layout/vList2"/>
    <dgm:cxn modelId="{8A209CC2-E534-4E58-B3C5-2C5F86704998}" type="presParOf" srcId="{CC8763B3-4621-4666-B669-3C5BA2A30DBE}" destId="{2B12F0F1-271E-460C-BDD4-EF23B1EC5354}" srcOrd="7" destOrd="0" presId="urn:microsoft.com/office/officeart/2005/8/layout/vList2"/>
    <dgm:cxn modelId="{EC117CA3-2AB8-4B16-AB59-256359C9B117}" type="presParOf" srcId="{CC8763B3-4621-4666-B669-3C5BA2A30DBE}" destId="{F72ED3AF-E18F-4D19-BFDF-7558181A53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1107D761-AAE5-4F9D-8CFF-3E647145E0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1B03234C-A61D-4973-9DD8-2684D9A50698}" type="parTrans" cxnId="{B0EE8CE4-E6F0-4FDA-8A85-DBB18516C556}">
      <dgm:prSet/>
      <dgm:spPr/>
      <dgm:t>
        <a:bodyPr/>
        <a:lstStyle/>
        <a:p>
          <a:endParaRPr lang="en-MY"/>
        </a:p>
      </dgm:t>
    </dgm:pt>
    <dgm:pt modelId="{DB4CC932-B306-411D-B202-B324ECFF1D58}" type="sibTrans" cxnId="{B0EE8CE4-E6F0-4FDA-8A85-DBB18516C556}">
      <dgm:prSet/>
      <dgm:spPr/>
      <dgm:t>
        <a:bodyPr/>
        <a:lstStyle/>
        <a:p>
          <a:endParaRPr lang="en-MY"/>
        </a:p>
      </dgm:t>
    </dgm:pt>
    <dgm:pt modelId="{5031A929-234F-4531-90D0-6266C7AAE7E1}">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3BA2F7F3-A82D-4B11-9BC1-34BC54B09DBC}" type="parTrans" cxnId="{CD762B3B-842E-464F-BEBF-163DEA51FEDB}">
      <dgm:prSet/>
      <dgm:spPr/>
      <dgm:t>
        <a:bodyPr/>
        <a:lstStyle/>
        <a:p>
          <a:endParaRPr lang="en-MY"/>
        </a:p>
      </dgm:t>
    </dgm:pt>
    <dgm:pt modelId="{131766B9-BD8F-49FD-98FE-639916246470}" type="sibTrans" cxnId="{CD762B3B-842E-464F-BEBF-163DEA51FEDB}">
      <dgm:prSet/>
      <dgm:spPr/>
      <dgm:t>
        <a:bodyPr/>
        <a:lstStyle/>
        <a:p>
          <a:endParaRPr lang="en-MY"/>
        </a:p>
      </dgm:t>
    </dgm:pt>
    <dgm:pt modelId="{1F91BFF2-AF9B-439B-A7AD-BE91DA763FB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D6EF58F2-4F14-4972-B7C1-38B61F1D9D0E}" type="parTrans" cxnId="{2DBBB5A3-7CDA-4130-8DF3-61F0DDBF1234}">
      <dgm:prSet/>
      <dgm:spPr/>
      <dgm:t>
        <a:bodyPr/>
        <a:lstStyle/>
        <a:p>
          <a:endParaRPr lang="en-MY"/>
        </a:p>
      </dgm:t>
    </dgm:pt>
    <dgm:pt modelId="{58D6D215-EE0D-4DC4-B23C-9E289CD30CD8}" type="sibTrans" cxnId="{2DBBB5A3-7CDA-4130-8DF3-61F0DDBF12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F209ACB3-3444-40CC-BCCA-513ABA9ADB86}" type="pres">
      <dgm:prSet presAssocID="{0ED06F71-722D-4D98-8A78-76B9D17B094B}" presName="parentText" presStyleLbl="node1" presStyleIdx="0" presStyleCnt="5">
        <dgm:presLayoutVars>
          <dgm:chMax val="0"/>
          <dgm:bulletEnabled val="1"/>
        </dgm:presLayoutVars>
      </dgm:prSet>
      <dgm:spPr>
        <a:xfrm>
          <a:off x="0" y="3186"/>
          <a:ext cx="7844408" cy="10108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1" presStyleCnt="5">
        <dgm:presLayoutVars>
          <dgm:chMax val="0"/>
          <dgm:bulletEnabled val="1"/>
        </dgm:presLayoutVars>
      </dgm:prSet>
      <dgm:spPr>
        <a:xfrm>
          <a:off x="0" y="877601"/>
          <a:ext cx="6336703" cy="806129"/>
        </a:xfrm>
        <a:prstGeom prst="roundRect">
          <a:avLst/>
        </a:prstGeom>
      </dgm:spPr>
    </dgm:pt>
    <dgm:pt modelId="{4CEBAC66-0293-43C9-8047-3217DF4823E3}" type="pres">
      <dgm:prSet presAssocID="{60484752-0D8A-40CE-9AB1-ED97EF463E69}" presName="spacer" presStyleCnt="0"/>
      <dgm:spPr/>
    </dgm:pt>
    <dgm:pt modelId="{614D152B-137C-40AE-AA3E-466B0A045A74}" type="pres">
      <dgm:prSet presAssocID="{1107D761-AAE5-4F9D-8CFF-3E647145E0E8}" presName="parentText" presStyleLbl="node1" presStyleIdx="2" presStyleCnt="5">
        <dgm:presLayoutVars>
          <dgm:chMax val="0"/>
          <dgm:bulletEnabled val="1"/>
        </dgm:presLayoutVars>
      </dgm:prSet>
      <dgm:spPr/>
    </dgm:pt>
    <dgm:pt modelId="{9F6BE9B1-BB0E-4C37-BAA5-043D387D56C9}" type="pres">
      <dgm:prSet presAssocID="{DB4CC932-B306-411D-B202-B324ECFF1D58}" presName="spacer" presStyleCnt="0"/>
      <dgm:spPr/>
    </dgm:pt>
    <dgm:pt modelId="{EBBB7080-9E82-48B0-AD20-4DEACCE734A9}" type="pres">
      <dgm:prSet presAssocID="{5031A929-234F-4531-90D0-6266C7AAE7E1}" presName="parentText" presStyleLbl="node1" presStyleIdx="3" presStyleCnt="5">
        <dgm:presLayoutVars>
          <dgm:chMax val="0"/>
          <dgm:bulletEnabled val="1"/>
        </dgm:presLayoutVars>
      </dgm:prSet>
      <dgm:spPr>
        <a:xfrm>
          <a:off x="0" y="2564740"/>
          <a:ext cx="6336703" cy="806129"/>
        </a:xfrm>
        <a:prstGeom prst="roundRect">
          <a:avLst/>
        </a:prstGeom>
      </dgm:spPr>
    </dgm:pt>
    <dgm:pt modelId="{2B12F0F1-271E-460C-BDD4-EF23B1EC5354}" type="pres">
      <dgm:prSet presAssocID="{131766B9-BD8F-49FD-98FE-639916246470}" presName="spacer" presStyleCnt="0"/>
      <dgm:spPr/>
    </dgm:pt>
    <dgm:pt modelId="{F72ED3AF-E18F-4D19-BFDF-7558181A53FF}" type="pres">
      <dgm:prSet presAssocID="{1F91BFF2-AF9B-439B-A7AD-BE91DA763FB5}" presName="parentText" presStyleLbl="node1" presStyleIdx="4" presStyleCnt="5">
        <dgm:presLayoutVars>
          <dgm:chMax val="0"/>
          <dgm:bulletEnabled val="1"/>
        </dgm:presLayoutVars>
      </dgm:prSet>
      <dgm:spPr/>
    </dgm:pt>
  </dgm:ptLst>
  <dgm:cxnLst>
    <dgm:cxn modelId="{D9917803-728B-4A60-BFA8-569B9CD3BC09}" srcId="{703D4D02-5513-427D-B6E9-B2E187EE0C3A}" destId="{0ED06F71-722D-4D98-8A78-76B9D17B094B}" srcOrd="0" destOrd="0" parTransId="{64A37167-2FEF-412B-977A-6C319213DCF5}" sibTransId="{95E5FBCD-B8E9-4948-B577-4614DE77EA4F}"/>
    <dgm:cxn modelId="{0DDAB009-77A5-4AFF-A983-E36753C0C43C}" type="presOf" srcId="{1107D761-AAE5-4F9D-8CFF-3E647145E0E8}" destId="{614D152B-137C-40AE-AA3E-466B0A045A74}" srcOrd="0" destOrd="0" presId="urn:microsoft.com/office/officeart/2005/8/layout/vList2"/>
    <dgm:cxn modelId="{17C00D36-44C5-48EA-A292-85588082EC38}" srcId="{703D4D02-5513-427D-B6E9-B2E187EE0C3A}" destId="{0665DC02-B792-4630-A897-0DA290FA588A}" srcOrd="1" destOrd="0" parTransId="{7EE42A0E-6BF4-4765-93EF-F1D2F7C35AF4}" sibTransId="{60484752-0D8A-40CE-9AB1-ED97EF463E69}"/>
    <dgm:cxn modelId="{CD762B3B-842E-464F-BEBF-163DEA51FEDB}" srcId="{703D4D02-5513-427D-B6E9-B2E187EE0C3A}" destId="{5031A929-234F-4531-90D0-6266C7AAE7E1}" srcOrd="3" destOrd="0" parTransId="{3BA2F7F3-A82D-4B11-9BC1-34BC54B09DBC}" sibTransId="{131766B9-BD8F-49FD-98FE-63991624647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11129281-8C4B-42BD-BC0A-210B8F7AE0E6}" type="presOf" srcId="{1F91BFF2-AF9B-439B-A7AD-BE91DA763FB5}" destId="{F72ED3AF-E18F-4D19-BFDF-7558181A53FF}" srcOrd="0" destOrd="0" presId="urn:microsoft.com/office/officeart/2005/8/layout/vList2"/>
    <dgm:cxn modelId="{616F3E84-F095-497C-A5C0-1A4C454FBC35}" type="presOf" srcId="{5031A929-234F-4531-90D0-6266C7AAE7E1}" destId="{EBBB7080-9E82-48B0-AD20-4DEACCE734A9}" srcOrd="0" destOrd="0" presId="urn:microsoft.com/office/officeart/2005/8/layout/vList2"/>
    <dgm:cxn modelId="{2DBBB5A3-7CDA-4130-8DF3-61F0DDBF1234}" srcId="{703D4D02-5513-427D-B6E9-B2E187EE0C3A}" destId="{1F91BFF2-AF9B-439B-A7AD-BE91DA763FB5}" srcOrd="4" destOrd="0" parTransId="{D6EF58F2-4F14-4972-B7C1-38B61F1D9D0E}" sibTransId="{58D6D215-EE0D-4DC4-B23C-9E289CD30CD8}"/>
    <dgm:cxn modelId="{87A92DBF-812C-47C9-8DD6-6138E484BBFF}" type="presOf" srcId="{703D4D02-5513-427D-B6E9-B2E187EE0C3A}" destId="{CC8763B3-4621-4666-B669-3C5BA2A30DBE}" srcOrd="0" destOrd="0" presId="urn:microsoft.com/office/officeart/2005/8/layout/vList2"/>
    <dgm:cxn modelId="{B0EE8CE4-E6F0-4FDA-8A85-DBB18516C556}" srcId="{703D4D02-5513-427D-B6E9-B2E187EE0C3A}" destId="{1107D761-AAE5-4F9D-8CFF-3E647145E0E8}" srcOrd="2" destOrd="0" parTransId="{1B03234C-A61D-4973-9DD8-2684D9A50698}" sibTransId="{DB4CC932-B306-411D-B202-B324ECFF1D58}"/>
    <dgm:cxn modelId="{9187FF1B-48B3-4B23-A4B2-A9DCB1B46408}" type="presParOf" srcId="{CC8763B3-4621-4666-B669-3C5BA2A30DBE}" destId="{F209ACB3-3444-40CC-BCCA-513ABA9ADB86}" srcOrd="0" destOrd="0" presId="urn:microsoft.com/office/officeart/2005/8/layout/vList2"/>
    <dgm:cxn modelId="{F5548DE1-4FD4-484C-9BD9-5968A494A459}" type="presParOf" srcId="{CC8763B3-4621-4666-B669-3C5BA2A30DBE}" destId="{3021E19B-D6F7-4D3A-9633-E49336FDC5DD}" srcOrd="1" destOrd="0" presId="urn:microsoft.com/office/officeart/2005/8/layout/vList2"/>
    <dgm:cxn modelId="{5A4150B5-A935-4645-B037-6348BA073316}" type="presParOf" srcId="{CC8763B3-4621-4666-B669-3C5BA2A30DBE}" destId="{24D32922-BF99-4CE5-821E-A240C3092535}" srcOrd="2" destOrd="0" presId="urn:microsoft.com/office/officeart/2005/8/layout/vList2"/>
    <dgm:cxn modelId="{AE1FF549-ED2E-4962-8AE7-55329EA3B014}" type="presParOf" srcId="{CC8763B3-4621-4666-B669-3C5BA2A30DBE}" destId="{4CEBAC66-0293-43C9-8047-3217DF4823E3}" srcOrd="3" destOrd="0" presId="urn:microsoft.com/office/officeart/2005/8/layout/vList2"/>
    <dgm:cxn modelId="{D110854C-B5B8-4E31-9C37-231483DF3E38}" type="presParOf" srcId="{CC8763B3-4621-4666-B669-3C5BA2A30DBE}" destId="{614D152B-137C-40AE-AA3E-466B0A045A74}" srcOrd="4" destOrd="0" presId="urn:microsoft.com/office/officeart/2005/8/layout/vList2"/>
    <dgm:cxn modelId="{B302718D-38F1-40D2-B932-C71B6F391CF0}" type="presParOf" srcId="{CC8763B3-4621-4666-B669-3C5BA2A30DBE}" destId="{9F6BE9B1-BB0E-4C37-BAA5-043D387D56C9}" srcOrd="5" destOrd="0" presId="urn:microsoft.com/office/officeart/2005/8/layout/vList2"/>
    <dgm:cxn modelId="{A36140DA-D341-456A-888E-5FE0E09795B1}" type="presParOf" srcId="{CC8763B3-4621-4666-B669-3C5BA2A30DBE}" destId="{EBBB7080-9E82-48B0-AD20-4DEACCE734A9}" srcOrd="6" destOrd="0" presId="urn:microsoft.com/office/officeart/2005/8/layout/vList2"/>
    <dgm:cxn modelId="{8A209CC2-E534-4E58-B3C5-2C5F86704998}" type="presParOf" srcId="{CC8763B3-4621-4666-B669-3C5BA2A30DBE}" destId="{2B12F0F1-271E-460C-BDD4-EF23B1EC5354}" srcOrd="7" destOrd="0" presId="urn:microsoft.com/office/officeart/2005/8/layout/vList2"/>
    <dgm:cxn modelId="{EC117CA3-2AB8-4B16-AB59-256359C9B117}" type="presParOf" srcId="{CC8763B3-4621-4666-B669-3C5BA2A30DBE}" destId="{F72ED3AF-E18F-4D19-BFDF-7558181A53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1107D761-AAE5-4F9D-8CFF-3E647145E0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1B03234C-A61D-4973-9DD8-2684D9A50698}" type="parTrans" cxnId="{B0EE8CE4-E6F0-4FDA-8A85-DBB18516C556}">
      <dgm:prSet/>
      <dgm:spPr/>
      <dgm:t>
        <a:bodyPr/>
        <a:lstStyle/>
        <a:p>
          <a:endParaRPr lang="en-MY"/>
        </a:p>
      </dgm:t>
    </dgm:pt>
    <dgm:pt modelId="{DB4CC932-B306-411D-B202-B324ECFF1D58}" type="sibTrans" cxnId="{B0EE8CE4-E6F0-4FDA-8A85-DBB18516C556}">
      <dgm:prSet/>
      <dgm:spPr/>
      <dgm:t>
        <a:bodyPr/>
        <a:lstStyle/>
        <a:p>
          <a:endParaRPr lang="en-MY"/>
        </a:p>
      </dgm:t>
    </dgm:pt>
    <dgm:pt modelId="{5031A929-234F-4531-90D0-6266C7AAE7E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3BA2F7F3-A82D-4B11-9BC1-34BC54B09DBC}" type="parTrans" cxnId="{CD762B3B-842E-464F-BEBF-163DEA51FEDB}">
      <dgm:prSet/>
      <dgm:spPr/>
      <dgm:t>
        <a:bodyPr/>
        <a:lstStyle/>
        <a:p>
          <a:endParaRPr lang="en-MY"/>
        </a:p>
      </dgm:t>
    </dgm:pt>
    <dgm:pt modelId="{131766B9-BD8F-49FD-98FE-639916246470}" type="sibTrans" cxnId="{CD762B3B-842E-464F-BEBF-163DEA51FEDB}">
      <dgm:prSet/>
      <dgm:spPr/>
      <dgm:t>
        <a:bodyPr/>
        <a:lstStyle/>
        <a:p>
          <a:endParaRPr lang="en-MY"/>
        </a:p>
      </dgm:t>
    </dgm:pt>
    <dgm:pt modelId="{1F91BFF2-AF9B-439B-A7AD-BE91DA763FB5}">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D6EF58F2-4F14-4972-B7C1-38B61F1D9D0E}" type="parTrans" cxnId="{2DBBB5A3-7CDA-4130-8DF3-61F0DDBF1234}">
      <dgm:prSet/>
      <dgm:spPr/>
      <dgm:t>
        <a:bodyPr/>
        <a:lstStyle/>
        <a:p>
          <a:endParaRPr lang="en-MY"/>
        </a:p>
      </dgm:t>
    </dgm:pt>
    <dgm:pt modelId="{58D6D215-EE0D-4DC4-B23C-9E289CD30CD8}" type="sibTrans" cxnId="{2DBBB5A3-7CDA-4130-8DF3-61F0DDBF12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F209ACB3-3444-40CC-BCCA-513ABA9ADB86}" type="pres">
      <dgm:prSet presAssocID="{0ED06F71-722D-4D98-8A78-76B9D17B094B}" presName="parentText" presStyleLbl="node1" presStyleIdx="0" presStyleCnt="5">
        <dgm:presLayoutVars>
          <dgm:chMax val="0"/>
          <dgm:bulletEnabled val="1"/>
        </dgm:presLayoutVars>
      </dgm:prSet>
      <dgm:spPr>
        <a:xfrm>
          <a:off x="0" y="3186"/>
          <a:ext cx="7844408" cy="10108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1" presStyleCnt="5">
        <dgm:presLayoutVars>
          <dgm:chMax val="0"/>
          <dgm:bulletEnabled val="1"/>
        </dgm:presLayoutVars>
      </dgm:prSet>
      <dgm:spPr>
        <a:xfrm>
          <a:off x="0" y="877601"/>
          <a:ext cx="6336703" cy="806129"/>
        </a:xfrm>
        <a:prstGeom prst="roundRect">
          <a:avLst/>
        </a:prstGeom>
      </dgm:spPr>
    </dgm:pt>
    <dgm:pt modelId="{4CEBAC66-0293-43C9-8047-3217DF4823E3}" type="pres">
      <dgm:prSet presAssocID="{60484752-0D8A-40CE-9AB1-ED97EF463E69}" presName="spacer" presStyleCnt="0"/>
      <dgm:spPr/>
    </dgm:pt>
    <dgm:pt modelId="{614D152B-137C-40AE-AA3E-466B0A045A74}" type="pres">
      <dgm:prSet presAssocID="{1107D761-AAE5-4F9D-8CFF-3E647145E0E8}" presName="parentText" presStyleLbl="node1" presStyleIdx="2" presStyleCnt="5">
        <dgm:presLayoutVars>
          <dgm:chMax val="0"/>
          <dgm:bulletEnabled val="1"/>
        </dgm:presLayoutVars>
      </dgm:prSet>
      <dgm:spPr/>
    </dgm:pt>
    <dgm:pt modelId="{9F6BE9B1-BB0E-4C37-BAA5-043D387D56C9}" type="pres">
      <dgm:prSet presAssocID="{DB4CC932-B306-411D-B202-B324ECFF1D58}" presName="spacer" presStyleCnt="0"/>
      <dgm:spPr/>
    </dgm:pt>
    <dgm:pt modelId="{EBBB7080-9E82-48B0-AD20-4DEACCE734A9}" type="pres">
      <dgm:prSet presAssocID="{5031A929-234F-4531-90D0-6266C7AAE7E1}" presName="parentText" presStyleLbl="node1" presStyleIdx="3" presStyleCnt="5">
        <dgm:presLayoutVars>
          <dgm:chMax val="0"/>
          <dgm:bulletEnabled val="1"/>
        </dgm:presLayoutVars>
      </dgm:prSet>
      <dgm:spPr>
        <a:xfrm>
          <a:off x="0" y="2564740"/>
          <a:ext cx="6336703" cy="806129"/>
        </a:xfrm>
        <a:prstGeom prst="roundRect">
          <a:avLst/>
        </a:prstGeom>
      </dgm:spPr>
    </dgm:pt>
    <dgm:pt modelId="{2B12F0F1-271E-460C-BDD4-EF23B1EC5354}" type="pres">
      <dgm:prSet presAssocID="{131766B9-BD8F-49FD-98FE-639916246470}" presName="spacer" presStyleCnt="0"/>
      <dgm:spPr/>
    </dgm:pt>
    <dgm:pt modelId="{F72ED3AF-E18F-4D19-BFDF-7558181A53FF}" type="pres">
      <dgm:prSet presAssocID="{1F91BFF2-AF9B-439B-A7AD-BE91DA763FB5}" presName="parentText" presStyleLbl="node1" presStyleIdx="4" presStyleCnt="5">
        <dgm:presLayoutVars>
          <dgm:chMax val="0"/>
          <dgm:bulletEnabled val="1"/>
        </dgm:presLayoutVars>
      </dgm:prSet>
      <dgm:spPr>
        <a:xfrm>
          <a:off x="0" y="3408311"/>
          <a:ext cx="6336703" cy="806129"/>
        </a:xfrm>
        <a:prstGeom prst="roundRect">
          <a:avLst/>
        </a:prstGeom>
      </dgm:spPr>
    </dgm:pt>
  </dgm:ptLst>
  <dgm:cxnLst>
    <dgm:cxn modelId="{D9917803-728B-4A60-BFA8-569B9CD3BC09}" srcId="{703D4D02-5513-427D-B6E9-B2E187EE0C3A}" destId="{0ED06F71-722D-4D98-8A78-76B9D17B094B}" srcOrd="0" destOrd="0" parTransId="{64A37167-2FEF-412B-977A-6C319213DCF5}" sibTransId="{95E5FBCD-B8E9-4948-B577-4614DE77EA4F}"/>
    <dgm:cxn modelId="{0DDAB009-77A5-4AFF-A983-E36753C0C43C}" type="presOf" srcId="{1107D761-AAE5-4F9D-8CFF-3E647145E0E8}" destId="{614D152B-137C-40AE-AA3E-466B0A045A74}" srcOrd="0" destOrd="0" presId="urn:microsoft.com/office/officeart/2005/8/layout/vList2"/>
    <dgm:cxn modelId="{17C00D36-44C5-48EA-A292-85588082EC38}" srcId="{703D4D02-5513-427D-B6E9-B2E187EE0C3A}" destId="{0665DC02-B792-4630-A897-0DA290FA588A}" srcOrd="1" destOrd="0" parTransId="{7EE42A0E-6BF4-4765-93EF-F1D2F7C35AF4}" sibTransId="{60484752-0D8A-40CE-9AB1-ED97EF463E69}"/>
    <dgm:cxn modelId="{CD762B3B-842E-464F-BEBF-163DEA51FEDB}" srcId="{703D4D02-5513-427D-B6E9-B2E187EE0C3A}" destId="{5031A929-234F-4531-90D0-6266C7AAE7E1}" srcOrd="3" destOrd="0" parTransId="{3BA2F7F3-A82D-4B11-9BC1-34BC54B09DBC}" sibTransId="{131766B9-BD8F-49FD-98FE-63991624647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11129281-8C4B-42BD-BC0A-210B8F7AE0E6}" type="presOf" srcId="{1F91BFF2-AF9B-439B-A7AD-BE91DA763FB5}" destId="{F72ED3AF-E18F-4D19-BFDF-7558181A53FF}" srcOrd="0" destOrd="0" presId="urn:microsoft.com/office/officeart/2005/8/layout/vList2"/>
    <dgm:cxn modelId="{616F3E84-F095-497C-A5C0-1A4C454FBC35}" type="presOf" srcId="{5031A929-234F-4531-90D0-6266C7AAE7E1}" destId="{EBBB7080-9E82-48B0-AD20-4DEACCE734A9}" srcOrd="0" destOrd="0" presId="urn:microsoft.com/office/officeart/2005/8/layout/vList2"/>
    <dgm:cxn modelId="{2DBBB5A3-7CDA-4130-8DF3-61F0DDBF1234}" srcId="{703D4D02-5513-427D-B6E9-B2E187EE0C3A}" destId="{1F91BFF2-AF9B-439B-A7AD-BE91DA763FB5}" srcOrd="4" destOrd="0" parTransId="{D6EF58F2-4F14-4972-B7C1-38B61F1D9D0E}" sibTransId="{58D6D215-EE0D-4DC4-B23C-9E289CD30CD8}"/>
    <dgm:cxn modelId="{87A92DBF-812C-47C9-8DD6-6138E484BBFF}" type="presOf" srcId="{703D4D02-5513-427D-B6E9-B2E187EE0C3A}" destId="{CC8763B3-4621-4666-B669-3C5BA2A30DBE}" srcOrd="0" destOrd="0" presId="urn:microsoft.com/office/officeart/2005/8/layout/vList2"/>
    <dgm:cxn modelId="{B0EE8CE4-E6F0-4FDA-8A85-DBB18516C556}" srcId="{703D4D02-5513-427D-B6E9-B2E187EE0C3A}" destId="{1107D761-AAE5-4F9D-8CFF-3E647145E0E8}" srcOrd="2" destOrd="0" parTransId="{1B03234C-A61D-4973-9DD8-2684D9A50698}" sibTransId="{DB4CC932-B306-411D-B202-B324ECFF1D58}"/>
    <dgm:cxn modelId="{9187FF1B-48B3-4B23-A4B2-A9DCB1B46408}" type="presParOf" srcId="{CC8763B3-4621-4666-B669-3C5BA2A30DBE}" destId="{F209ACB3-3444-40CC-BCCA-513ABA9ADB86}" srcOrd="0" destOrd="0" presId="urn:microsoft.com/office/officeart/2005/8/layout/vList2"/>
    <dgm:cxn modelId="{F5548DE1-4FD4-484C-9BD9-5968A494A459}" type="presParOf" srcId="{CC8763B3-4621-4666-B669-3C5BA2A30DBE}" destId="{3021E19B-D6F7-4D3A-9633-E49336FDC5DD}" srcOrd="1" destOrd="0" presId="urn:microsoft.com/office/officeart/2005/8/layout/vList2"/>
    <dgm:cxn modelId="{5A4150B5-A935-4645-B037-6348BA073316}" type="presParOf" srcId="{CC8763B3-4621-4666-B669-3C5BA2A30DBE}" destId="{24D32922-BF99-4CE5-821E-A240C3092535}" srcOrd="2" destOrd="0" presId="urn:microsoft.com/office/officeart/2005/8/layout/vList2"/>
    <dgm:cxn modelId="{AE1FF549-ED2E-4962-8AE7-55329EA3B014}" type="presParOf" srcId="{CC8763B3-4621-4666-B669-3C5BA2A30DBE}" destId="{4CEBAC66-0293-43C9-8047-3217DF4823E3}" srcOrd="3" destOrd="0" presId="urn:microsoft.com/office/officeart/2005/8/layout/vList2"/>
    <dgm:cxn modelId="{D110854C-B5B8-4E31-9C37-231483DF3E38}" type="presParOf" srcId="{CC8763B3-4621-4666-B669-3C5BA2A30DBE}" destId="{614D152B-137C-40AE-AA3E-466B0A045A74}" srcOrd="4" destOrd="0" presId="urn:microsoft.com/office/officeart/2005/8/layout/vList2"/>
    <dgm:cxn modelId="{B302718D-38F1-40D2-B932-C71B6F391CF0}" type="presParOf" srcId="{CC8763B3-4621-4666-B669-3C5BA2A30DBE}" destId="{9F6BE9B1-BB0E-4C37-BAA5-043D387D56C9}" srcOrd="5" destOrd="0" presId="urn:microsoft.com/office/officeart/2005/8/layout/vList2"/>
    <dgm:cxn modelId="{A36140DA-D341-456A-888E-5FE0E09795B1}" type="presParOf" srcId="{CC8763B3-4621-4666-B669-3C5BA2A30DBE}" destId="{EBBB7080-9E82-48B0-AD20-4DEACCE734A9}" srcOrd="6" destOrd="0" presId="urn:microsoft.com/office/officeart/2005/8/layout/vList2"/>
    <dgm:cxn modelId="{8A209CC2-E534-4E58-B3C5-2C5F86704998}" type="presParOf" srcId="{CC8763B3-4621-4666-B669-3C5BA2A30DBE}" destId="{2B12F0F1-271E-460C-BDD4-EF23B1EC5354}" srcOrd="7" destOrd="0" presId="urn:microsoft.com/office/officeart/2005/8/layout/vList2"/>
    <dgm:cxn modelId="{EC117CA3-2AB8-4B16-AB59-256359C9B117}" type="presParOf" srcId="{CC8763B3-4621-4666-B669-3C5BA2A30DBE}" destId="{F72ED3AF-E18F-4D19-BFDF-7558181A53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CB3-3444-40CC-BCCA-513ABA9ADB86}">
      <dsp:nvSpPr>
        <dsp:cNvPr id="0" name=""/>
        <dsp:cNvSpPr/>
      </dsp:nvSpPr>
      <dsp:spPr>
        <a:xfrm>
          <a:off x="0" y="0"/>
          <a:ext cx="6552728" cy="81549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39809" y="39809"/>
        <a:ext cx="6473110" cy="735872"/>
      </dsp:txXfrm>
    </dsp:sp>
    <dsp:sp modelId="{24D32922-BF99-4CE5-821E-A240C3092535}">
      <dsp:nvSpPr>
        <dsp:cNvPr id="0" name=""/>
        <dsp:cNvSpPr/>
      </dsp:nvSpPr>
      <dsp:spPr>
        <a:xfrm>
          <a:off x="0" y="916852"/>
          <a:ext cx="6552728" cy="81549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9809" y="956661"/>
        <a:ext cx="6473110" cy="735872"/>
      </dsp:txXfrm>
    </dsp:sp>
    <dsp:sp modelId="{614D152B-137C-40AE-AA3E-466B0A045A74}">
      <dsp:nvSpPr>
        <dsp:cNvPr id="0" name=""/>
        <dsp:cNvSpPr/>
      </dsp:nvSpPr>
      <dsp:spPr>
        <a:xfrm>
          <a:off x="0" y="1824503"/>
          <a:ext cx="6552728" cy="81549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9809" y="1864312"/>
        <a:ext cx="6473110" cy="735872"/>
      </dsp:txXfrm>
    </dsp:sp>
    <dsp:sp modelId="{EBBB7080-9E82-48B0-AD20-4DEACCE734A9}">
      <dsp:nvSpPr>
        <dsp:cNvPr id="0" name=""/>
        <dsp:cNvSpPr/>
      </dsp:nvSpPr>
      <dsp:spPr>
        <a:xfrm>
          <a:off x="0" y="2732153"/>
          <a:ext cx="6552728" cy="81549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9809" y="2771962"/>
        <a:ext cx="6473110" cy="735872"/>
      </dsp:txXfrm>
    </dsp:sp>
    <dsp:sp modelId="{F72ED3AF-E18F-4D19-BFDF-7558181A53FF}">
      <dsp:nvSpPr>
        <dsp:cNvPr id="0" name=""/>
        <dsp:cNvSpPr/>
      </dsp:nvSpPr>
      <dsp:spPr>
        <a:xfrm>
          <a:off x="0" y="3639803"/>
          <a:ext cx="6552728" cy="81549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9809" y="3679612"/>
        <a:ext cx="6473110"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CB3-3444-40CC-BCCA-513ABA9ADB86}">
      <dsp:nvSpPr>
        <dsp:cNvPr id="0" name=""/>
        <dsp:cNvSpPr/>
      </dsp:nvSpPr>
      <dsp:spPr>
        <a:xfrm>
          <a:off x="0" y="5652"/>
          <a:ext cx="6552728"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9580" y="45232"/>
        <a:ext cx="6473568" cy="731650"/>
      </dsp:txXfrm>
    </dsp:sp>
    <dsp:sp modelId="{24D32922-BF99-4CE5-821E-A240C3092535}">
      <dsp:nvSpPr>
        <dsp:cNvPr id="0" name=""/>
        <dsp:cNvSpPr/>
      </dsp:nvSpPr>
      <dsp:spPr>
        <a:xfrm>
          <a:off x="0" y="920993"/>
          <a:ext cx="6552728" cy="81081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39580" y="960573"/>
        <a:ext cx="6473568" cy="731650"/>
      </dsp:txXfrm>
    </dsp:sp>
    <dsp:sp modelId="{614D152B-137C-40AE-AA3E-466B0A045A74}">
      <dsp:nvSpPr>
        <dsp:cNvPr id="0" name=""/>
        <dsp:cNvSpPr/>
      </dsp:nvSpPr>
      <dsp:spPr>
        <a:xfrm>
          <a:off x="0" y="1826843"/>
          <a:ext cx="6552728"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9580" y="1866423"/>
        <a:ext cx="6473568" cy="731650"/>
      </dsp:txXfrm>
    </dsp:sp>
    <dsp:sp modelId="{EBBB7080-9E82-48B0-AD20-4DEACCE734A9}">
      <dsp:nvSpPr>
        <dsp:cNvPr id="0" name=""/>
        <dsp:cNvSpPr/>
      </dsp:nvSpPr>
      <dsp:spPr>
        <a:xfrm>
          <a:off x="0" y="2732693"/>
          <a:ext cx="6552728"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9580" y="2772273"/>
        <a:ext cx="6473568" cy="731650"/>
      </dsp:txXfrm>
    </dsp:sp>
    <dsp:sp modelId="{F72ED3AF-E18F-4D19-BFDF-7558181A53FF}">
      <dsp:nvSpPr>
        <dsp:cNvPr id="0" name=""/>
        <dsp:cNvSpPr/>
      </dsp:nvSpPr>
      <dsp:spPr>
        <a:xfrm>
          <a:off x="0" y="3638543"/>
          <a:ext cx="6552728" cy="81081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9580" y="3678123"/>
        <a:ext cx="6473568" cy="731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CB3-3444-40CC-BCCA-513ABA9ADB86}">
      <dsp:nvSpPr>
        <dsp:cNvPr id="0" name=""/>
        <dsp:cNvSpPr/>
      </dsp:nvSpPr>
      <dsp:spPr>
        <a:xfrm>
          <a:off x="0" y="3403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9352" y="73383"/>
        <a:ext cx="6257999" cy="727425"/>
      </dsp:txXfrm>
    </dsp:sp>
    <dsp:sp modelId="{24D32922-BF99-4CE5-821E-A240C3092535}">
      <dsp:nvSpPr>
        <dsp:cNvPr id="0" name=""/>
        <dsp:cNvSpPr/>
      </dsp:nvSpPr>
      <dsp:spPr>
        <a:xfrm>
          <a:off x="0" y="864096"/>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9352" y="903448"/>
        <a:ext cx="6257999" cy="727425"/>
      </dsp:txXfrm>
    </dsp:sp>
    <dsp:sp modelId="{614D152B-137C-40AE-AA3E-466B0A045A74}">
      <dsp:nvSpPr>
        <dsp:cNvPr id="0" name=""/>
        <dsp:cNvSpPr/>
      </dsp:nvSpPr>
      <dsp:spPr>
        <a:xfrm>
          <a:off x="0" y="1721171"/>
          <a:ext cx="6336703" cy="806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9352" y="1760523"/>
        <a:ext cx="6257999" cy="727425"/>
      </dsp:txXfrm>
    </dsp:sp>
    <dsp:sp modelId="{EBBB7080-9E82-48B0-AD20-4DEACCE734A9}">
      <dsp:nvSpPr>
        <dsp:cNvPr id="0" name=""/>
        <dsp:cNvSpPr/>
      </dsp:nvSpPr>
      <dsp:spPr>
        <a:xfrm>
          <a:off x="0" y="2564740"/>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9352" y="2604092"/>
        <a:ext cx="6257999" cy="727425"/>
      </dsp:txXfrm>
    </dsp:sp>
    <dsp:sp modelId="{F72ED3AF-E18F-4D19-BFDF-7558181A53FF}">
      <dsp:nvSpPr>
        <dsp:cNvPr id="0" name=""/>
        <dsp:cNvSpPr/>
      </dsp:nvSpPr>
      <dsp:spPr>
        <a:xfrm>
          <a:off x="0" y="340831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9352" y="3447663"/>
        <a:ext cx="6257999" cy="727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CB3-3444-40CC-BCCA-513ABA9ADB86}">
      <dsp:nvSpPr>
        <dsp:cNvPr id="0" name=""/>
        <dsp:cNvSpPr/>
      </dsp:nvSpPr>
      <dsp:spPr>
        <a:xfrm>
          <a:off x="0" y="3403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9352" y="73383"/>
        <a:ext cx="6257999" cy="727425"/>
      </dsp:txXfrm>
    </dsp:sp>
    <dsp:sp modelId="{24D32922-BF99-4CE5-821E-A240C3092535}">
      <dsp:nvSpPr>
        <dsp:cNvPr id="0" name=""/>
        <dsp:cNvSpPr/>
      </dsp:nvSpPr>
      <dsp:spPr>
        <a:xfrm>
          <a:off x="0" y="87760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9352" y="916953"/>
        <a:ext cx="6257999" cy="727425"/>
      </dsp:txXfrm>
    </dsp:sp>
    <dsp:sp modelId="{614D152B-137C-40AE-AA3E-466B0A045A74}">
      <dsp:nvSpPr>
        <dsp:cNvPr id="0" name=""/>
        <dsp:cNvSpPr/>
      </dsp:nvSpPr>
      <dsp:spPr>
        <a:xfrm>
          <a:off x="0" y="172117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9352" y="1760523"/>
        <a:ext cx="6257999" cy="727425"/>
      </dsp:txXfrm>
    </dsp:sp>
    <dsp:sp modelId="{EBBB7080-9E82-48B0-AD20-4DEACCE734A9}">
      <dsp:nvSpPr>
        <dsp:cNvPr id="0" name=""/>
        <dsp:cNvSpPr/>
      </dsp:nvSpPr>
      <dsp:spPr>
        <a:xfrm>
          <a:off x="0" y="2564740"/>
          <a:ext cx="6336703" cy="806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9352" y="2604092"/>
        <a:ext cx="6257999" cy="727425"/>
      </dsp:txXfrm>
    </dsp:sp>
    <dsp:sp modelId="{F72ED3AF-E18F-4D19-BFDF-7558181A53FF}">
      <dsp:nvSpPr>
        <dsp:cNvPr id="0" name=""/>
        <dsp:cNvSpPr/>
      </dsp:nvSpPr>
      <dsp:spPr>
        <a:xfrm>
          <a:off x="0" y="340831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9352" y="3447663"/>
        <a:ext cx="6257999" cy="7274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9ACB3-3444-40CC-BCCA-513ABA9ADB86}">
      <dsp:nvSpPr>
        <dsp:cNvPr id="0" name=""/>
        <dsp:cNvSpPr/>
      </dsp:nvSpPr>
      <dsp:spPr>
        <a:xfrm>
          <a:off x="0" y="3403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9352" y="73383"/>
        <a:ext cx="6257999" cy="727425"/>
      </dsp:txXfrm>
    </dsp:sp>
    <dsp:sp modelId="{24D32922-BF99-4CE5-821E-A240C3092535}">
      <dsp:nvSpPr>
        <dsp:cNvPr id="0" name=""/>
        <dsp:cNvSpPr/>
      </dsp:nvSpPr>
      <dsp:spPr>
        <a:xfrm>
          <a:off x="0" y="87760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9352" y="916953"/>
        <a:ext cx="6257999" cy="727425"/>
      </dsp:txXfrm>
    </dsp:sp>
    <dsp:sp modelId="{614D152B-137C-40AE-AA3E-466B0A045A74}">
      <dsp:nvSpPr>
        <dsp:cNvPr id="0" name=""/>
        <dsp:cNvSpPr/>
      </dsp:nvSpPr>
      <dsp:spPr>
        <a:xfrm>
          <a:off x="0" y="1721171"/>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9352" y="1760523"/>
        <a:ext cx="6257999" cy="727425"/>
      </dsp:txXfrm>
    </dsp:sp>
    <dsp:sp modelId="{EBBB7080-9E82-48B0-AD20-4DEACCE734A9}">
      <dsp:nvSpPr>
        <dsp:cNvPr id="0" name=""/>
        <dsp:cNvSpPr/>
      </dsp:nvSpPr>
      <dsp:spPr>
        <a:xfrm>
          <a:off x="0" y="2564740"/>
          <a:ext cx="6336703" cy="806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9352" y="2604092"/>
        <a:ext cx="6257999" cy="727425"/>
      </dsp:txXfrm>
    </dsp:sp>
    <dsp:sp modelId="{F72ED3AF-E18F-4D19-BFDF-7558181A53FF}">
      <dsp:nvSpPr>
        <dsp:cNvPr id="0" name=""/>
        <dsp:cNvSpPr/>
      </dsp:nvSpPr>
      <dsp:spPr>
        <a:xfrm>
          <a:off x="0" y="3408311"/>
          <a:ext cx="6336703" cy="806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9352" y="3447663"/>
        <a:ext cx="6257999" cy="7274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3465229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2052051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617532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1439319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9959462"/>
              </p:ext>
            </p:extLst>
          </p:nvPr>
        </p:nvGraphicFramePr>
        <p:xfrm>
          <a:off x="827584" y="1772816"/>
          <a:ext cx="6552728"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59040857"/>
              </p:ext>
            </p:extLst>
          </p:nvPr>
        </p:nvGraphicFramePr>
        <p:xfrm>
          <a:off x="827584" y="1772816"/>
          <a:ext cx="6552728"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6764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6279094"/>
              </p:ext>
            </p:extLst>
          </p:nvPr>
        </p:nvGraphicFramePr>
        <p:xfrm>
          <a:off x="971600" y="1556792"/>
          <a:ext cx="6336704"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0986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p:txBody>
      </p:sp>
    </p:spTree>
    <p:extLst>
      <p:ext uri="{BB962C8B-B14F-4D97-AF65-F5344CB8AC3E}">
        <p14:creationId xmlns:p14="http://schemas.microsoft.com/office/powerpoint/2010/main" val="2239868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17450250"/>
              </p:ext>
            </p:extLst>
          </p:nvPr>
        </p:nvGraphicFramePr>
        <p:xfrm>
          <a:off x="971600" y="1556792"/>
          <a:ext cx="6336704"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0166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51932354"/>
              </p:ext>
            </p:extLst>
          </p:nvPr>
        </p:nvGraphicFramePr>
        <p:xfrm>
          <a:off x="971600" y="1556792"/>
          <a:ext cx="6336704"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1645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F637-77CB-4B93-A1E1-A4D3C0F94E0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A4407C1-55EB-4F2E-A3FD-A77DE3087E2C}"/>
              </a:ext>
            </a:extLst>
          </p:cNvPr>
          <p:cNvSpPr>
            <a:spLocks noGrp="1"/>
          </p:cNvSpPr>
          <p:nvPr>
            <p:ph idx="1"/>
          </p:nvPr>
        </p:nvSpPr>
        <p:spPr/>
        <p:txBody>
          <a:bodyPr/>
          <a:lstStyle/>
          <a:p>
            <a:pPr marL="0" indent="0">
              <a:buNone/>
            </a:pPr>
            <a:r>
              <a:rPr lang="en-MY" dirty="0"/>
              <a:t>A statement that describes what an organization does that is different from others is a:</a:t>
            </a:r>
          </a:p>
          <a:p>
            <a:pPr marL="0" indent="0">
              <a:buNone/>
            </a:pPr>
            <a:endParaRPr lang="en-MY" dirty="0"/>
          </a:p>
          <a:p>
            <a:pPr marL="0" indent="0">
              <a:buNone/>
            </a:pPr>
            <a:r>
              <a:rPr lang="en-MY" dirty="0"/>
              <a:t>A. Values statement</a:t>
            </a:r>
          </a:p>
          <a:p>
            <a:pPr marL="0" indent="0">
              <a:buNone/>
            </a:pPr>
            <a:r>
              <a:rPr lang="en-MY" dirty="0"/>
              <a:t>B. Corporate goal</a:t>
            </a:r>
          </a:p>
          <a:p>
            <a:pPr marL="0" indent="0">
              <a:buNone/>
            </a:pPr>
            <a:r>
              <a:rPr lang="en-MY" dirty="0"/>
              <a:t>C. Vision statement</a:t>
            </a:r>
          </a:p>
          <a:p>
            <a:pPr marL="0" indent="0">
              <a:buNone/>
            </a:pPr>
            <a:r>
              <a:rPr lang="en-MY" dirty="0"/>
              <a:t>D. Mission statement</a:t>
            </a:r>
          </a:p>
        </p:txBody>
      </p:sp>
    </p:spTree>
    <p:extLst>
      <p:ext uri="{BB962C8B-B14F-4D97-AF65-F5344CB8AC3E}">
        <p14:creationId xmlns:p14="http://schemas.microsoft.com/office/powerpoint/2010/main" val="25580697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3FB7-BA26-471F-BB35-F82BB7932152}"/>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FA784F53-EE27-4995-B669-0CABDEF3738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42058510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2338</TotalTime>
  <Words>2051</Words>
  <Application>Microsoft Office PowerPoint</Application>
  <PresentationFormat>On-screen Show (4:3)</PresentationFormat>
  <Paragraphs>214</Paragraphs>
  <Slides>53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Times New Roman</vt:lpstr>
      <vt:lpstr>Wingdings</vt:lpstr>
      <vt:lpstr>Office Theme</vt:lpstr>
      <vt:lpstr>STRATEGIC GLOBAL HUMAN RESOURCE- II</vt:lpstr>
      <vt:lpstr>PowerPoint Presentation</vt:lpstr>
      <vt:lpstr>Strategy Choices</vt:lpstr>
      <vt:lpstr>Corporate strategy</vt:lpstr>
      <vt:lpstr>Growth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Strategy Execution</vt:lpstr>
      <vt:lpstr>The Balanced Scorecard</vt:lpstr>
      <vt:lpstr>Balanced Scorecard</vt:lpstr>
      <vt:lpstr>Financial Perspective</vt:lpstr>
      <vt:lpstr>Learning and Growth Perspective</vt:lpstr>
      <vt:lpstr>Business Process Perspective</vt:lpstr>
      <vt:lpstr>Customer perspective</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1</vt:lpstr>
      <vt:lpstr>Answer # 1</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92</cp:revision>
  <cp:lastPrinted>1601-01-01T00:00:00Z</cp:lastPrinted>
  <dcterms:created xsi:type="dcterms:W3CDTF">2020-07-09T15:12:46Z</dcterms:created>
  <dcterms:modified xsi:type="dcterms:W3CDTF">2021-04-22T17:37:05Z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