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6"/>
  </p:notesMasterIdLst>
  <p:handoutMasterIdLst>
    <p:handoutMasterId r:id="rId57"/>
  </p:handoutMasterIdLst>
  <p:sldIdLst>
    <p:sldId id="256" r:id="rId2"/>
    <p:sldId id="485" r:id="rId3"/>
    <p:sldId id="442" r:id="rId4"/>
    <p:sldId id="443" r:id="rId5"/>
    <p:sldId id="275" r:id="rId6"/>
    <p:sldId id="498" r:id="rId7"/>
    <p:sldId id="501" r:id="rId8"/>
    <p:sldId id="444" r:id="rId9"/>
    <p:sldId id="445" r:id="rId10"/>
    <p:sldId id="446" r:id="rId11"/>
    <p:sldId id="447" r:id="rId12"/>
    <p:sldId id="502" r:id="rId13"/>
    <p:sldId id="287" r:id="rId14"/>
    <p:sldId id="495" r:id="rId15"/>
    <p:sldId id="496" r:id="rId16"/>
    <p:sldId id="263" r:id="rId17"/>
    <p:sldId id="497" r:id="rId18"/>
    <p:sldId id="486" r:id="rId19"/>
    <p:sldId id="455" r:id="rId20"/>
    <p:sldId id="448" r:id="rId21"/>
    <p:sldId id="456" r:id="rId22"/>
    <p:sldId id="457" r:id="rId23"/>
    <p:sldId id="458" r:id="rId24"/>
    <p:sldId id="283" r:id="rId25"/>
    <p:sldId id="487" r:id="rId26"/>
    <p:sldId id="449" r:id="rId27"/>
    <p:sldId id="434" r:id="rId28"/>
    <p:sldId id="450" r:id="rId29"/>
    <p:sldId id="451" r:id="rId30"/>
    <p:sldId id="452" r:id="rId31"/>
    <p:sldId id="460" r:id="rId32"/>
    <p:sldId id="461" r:id="rId33"/>
    <p:sldId id="405" r:id="rId34"/>
    <p:sldId id="435" r:id="rId35"/>
    <p:sldId id="406" r:id="rId36"/>
    <p:sldId id="407" r:id="rId37"/>
    <p:sldId id="408" r:id="rId38"/>
    <p:sldId id="409" r:id="rId39"/>
    <p:sldId id="397" r:id="rId40"/>
    <p:sldId id="398" r:id="rId41"/>
    <p:sldId id="279" r:id="rId42"/>
    <p:sldId id="436" r:id="rId43"/>
    <p:sldId id="488" r:id="rId44"/>
    <p:sldId id="410" r:id="rId45"/>
    <p:sldId id="437" r:id="rId46"/>
    <p:sldId id="411" r:id="rId47"/>
    <p:sldId id="413" r:id="rId48"/>
    <p:sldId id="414" r:id="rId49"/>
    <p:sldId id="412" r:id="rId50"/>
    <p:sldId id="416" r:id="rId51"/>
    <p:sldId id="417" r:id="rId52"/>
    <p:sldId id="393" r:id="rId53"/>
    <p:sldId id="394" r:id="rId54"/>
    <p:sldId id="276" r:id="rId5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3103088"/>
              </p:ext>
            </p:extLst>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9724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C9CA-EF71-4F3F-A266-6A97FD0A7532}"/>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15F8C638-0311-47B0-877F-3742E05879FE}"/>
              </a:ext>
            </a:extLst>
          </p:cNvPr>
          <p:cNvSpPr>
            <a:spLocks noGrp="1"/>
          </p:cNvSpPr>
          <p:nvPr>
            <p:ph idx="1"/>
          </p:nvPr>
        </p:nvSpPr>
        <p:spPr>
          <a:xfrm>
            <a:off x="636110" y="1556792"/>
            <a:ext cx="8256370" cy="4530725"/>
          </a:xfrm>
        </p:spPr>
        <p:txBody>
          <a:bodyPr/>
          <a:lstStyle/>
          <a:p>
            <a:r>
              <a:rPr lang="en-MY" dirty="0"/>
              <a:t>Strategy execution is the discipline of dynamically managing and implementing strategy to achieve intended outcomes</a:t>
            </a:r>
          </a:p>
          <a:p>
            <a:r>
              <a:rPr lang="en-MY"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val="235342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82388096"/>
              </p:ext>
            </p:extLst>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2256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912858"/>
              </p:ext>
            </p:extLst>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155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Budget and resource allocations are made during which stage of the strategic planning process?</a:t>
            </a:r>
          </a:p>
          <a:p>
            <a:pPr marL="0" indent="0">
              <a:buNone/>
            </a:pPr>
            <a:r>
              <a:rPr lang="en-MY" dirty="0"/>
              <a:t>a) Budgeting</a:t>
            </a:r>
          </a:p>
          <a:p>
            <a:pPr marL="0" indent="0">
              <a:buNone/>
            </a:pPr>
            <a:r>
              <a:rPr lang="en-MY" dirty="0"/>
              <a:t>b) Development</a:t>
            </a:r>
          </a:p>
          <a:p>
            <a:pPr marL="0" indent="0">
              <a:buNone/>
            </a:pPr>
            <a:r>
              <a:rPr lang="en-MY" dirty="0"/>
              <a:t>c) Implementation</a:t>
            </a:r>
          </a:p>
          <a:p>
            <a:pPr marL="0" indent="0">
              <a:buNone/>
            </a:pPr>
            <a:r>
              <a:rPr lang="en-MY" dirty="0"/>
              <a:t>d) Formulation</a:t>
            </a:r>
          </a:p>
        </p:txBody>
      </p:sp>
    </p:spTree>
    <p:extLst>
      <p:ext uri="{BB962C8B-B14F-4D97-AF65-F5344CB8AC3E}">
        <p14:creationId xmlns:p14="http://schemas.microsoft.com/office/powerpoint/2010/main" val="25443731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575925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F637-77CB-4B93-A1E1-A4D3C0F94E0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A4407C1-55EB-4F2E-A3FD-A77DE3087E2C}"/>
              </a:ext>
            </a:extLst>
          </p:cNvPr>
          <p:cNvSpPr>
            <a:spLocks noGrp="1"/>
          </p:cNvSpPr>
          <p:nvPr>
            <p:ph idx="1"/>
          </p:nvPr>
        </p:nvSpPr>
        <p:spPr/>
        <p:txBody>
          <a:bodyPr/>
          <a:lstStyle/>
          <a:p>
            <a:pPr marL="0" indent="0">
              <a:buNone/>
            </a:pPr>
            <a:r>
              <a:rPr lang="en-MY" dirty="0"/>
              <a:t>A statement that describes what an organization does that is different from others is a:</a:t>
            </a:r>
          </a:p>
          <a:p>
            <a:pPr marL="0" indent="0">
              <a:buNone/>
            </a:pPr>
            <a:endParaRPr lang="en-MY" dirty="0"/>
          </a:p>
          <a:p>
            <a:pPr marL="0" indent="0">
              <a:buNone/>
            </a:pPr>
            <a:r>
              <a:rPr lang="en-MY" dirty="0"/>
              <a:t>A. Values statement</a:t>
            </a:r>
          </a:p>
          <a:p>
            <a:pPr marL="0" indent="0">
              <a:buNone/>
            </a:pPr>
            <a:r>
              <a:rPr lang="en-MY" dirty="0"/>
              <a:t>B. Corporate goal</a:t>
            </a:r>
          </a:p>
          <a:p>
            <a:pPr marL="0" indent="0">
              <a:buNone/>
            </a:pPr>
            <a:r>
              <a:rPr lang="en-MY" dirty="0"/>
              <a:t>C. Vision statement</a:t>
            </a:r>
          </a:p>
          <a:p>
            <a:pPr marL="0" indent="0">
              <a:buNone/>
            </a:pPr>
            <a:r>
              <a:rPr lang="en-MY" dirty="0"/>
              <a:t>D. Mission statement</a:t>
            </a:r>
          </a:p>
        </p:txBody>
      </p:sp>
    </p:spTree>
    <p:extLst>
      <p:ext uri="{BB962C8B-B14F-4D97-AF65-F5344CB8AC3E}">
        <p14:creationId xmlns:p14="http://schemas.microsoft.com/office/powerpoint/2010/main" val="2558069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A3FB7-BA26-471F-BB35-F82BB7932152}"/>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A784F53-EE27-4995-B669-0CABDEF3738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42058510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46958168"/>
              </p:ext>
            </p:extLst>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4534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2493</TotalTime>
  <Words>2009</Words>
  <Application>Microsoft Office PowerPoint</Application>
  <PresentationFormat>On-screen Show (4:3)</PresentationFormat>
  <Paragraphs>203</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roboto</vt:lpstr>
      <vt:lpstr>Times New Roman</vt:lpstr>
      <vt:lpstr>Wingdings</vt:lpstr>
      <vt:lpstr>Office Theme</vt:lpstr>
      <vt:lpstr>STRATEGIC GLOBAL HUMAN RESOURCE- II</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Strategic Map</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1</vt:lpstr>
      <vt:lpstr>Answer # 1</vt:lpstr>
      <vt:lpstr>Question # 2</vt:lpstr>
      <vt:lpstr>Answer # 2</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1</vt:lpstr>
      <vt:lpstr>Answer # 1</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101</cp:revision>
  <cp:lastPrinted>1601-01-01T00:00:00Z</cp:lastPrinted>
  <dcterms:created xsi:type="dcterms:W3CDTF">2020-07-09T15:12:46Z</dcterms:created>
  <dcterms:modified xsi:type="dcterms:W3CDTF">2021-07-10T16:38:22Z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