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5"/>
  </p:notesMasterIdLst>
  <p:handoutMasterIdLst>
    <p:handoutMasterId r:id="rId56"/>
  </p:handoutMasterIdLst>
  <p:sldIdLst>
    <p:sldId id="256" r:id="rId2"/>
    <p:sldId id="410" r:id="rId3"/>
    <p:sldId id="409" r:id="rId4"/>
    <p:sldId id="450" r:id="rId5"/>
    <p:sldId id="451" r:id="rId6"/>
    <p:sldId id="452" r:id="rId7"/>
    <p:sldId id="453" r:id="rId8"/>
    <p:sldId id="454" r:id="rId9"/>
    <p:sldId id="455" r:id="rId10"/>
    <p:sldId id="456" r:id="rId11"/>
    <p:sldId id="457" r:id="rId12"/>
    <p:sldId id="458" r:id="rId13"/>
    <p:sldId id="459" r:id="rId14"/>
    <p:sldId id="460" r:id="rId15"/>
    <p:sldId id="461" r:id="rId16"/>
    <p:sldId id="462" r:id="rId17"/>
    <p:sldId id="372" r:id="rId18"/>
    <p:sldId id="266" r:id="rId19"/>
    <p:sldId id="373" r:id="rId20"/>
    <p:sldId id="277" r:id="rId21"/>
    <p:sldId id="265" r:id="rId22"/>
    <p:sldId id="348" r:id="rId23"/>
    <p:sldId id="374" r:id="rId24"/>
    <p:sldId id="349" r:id="rId25"/>
    <p:sldId id="258" r:id="rId26"/>
    <p:sldId id="261" r:id="rId27"/>
    <p:sldId id="268" r:id="rId28"/>
    <p:sldId id="262" r:id="rId29"/>
    <p:sldId id="278" r:id="rId30"/>
    <p:sldId id="280" r:id="rId31"/>
    <p:sldId id="384" r:id="rId32"/>
    <p:sldId id="385" r:id="rId33"/>
    <p:sldId id="381" r:id="rId34"/>
    <p:sldId id="382" r:id="rId35"/>
    <p:sldId id="383" r:id="rId36"/>
    <p:sldId id="405" r:id="rId37"/>
    <p:sldId id="406" r:id="rId38"/>
    <p:sldId id="260" r:id="rId39"/>
    <p:sldId id="463" r:id="rId40"/>
    <p:sldId id="464" r:id="rId41"/>
    <p:sldId id="465" r:id="rId42"/>
    <p:sldId id="466" r:id="rId43"/>
    <p:sldId id="467" r:id="rId44"/>
    <p:sldId id="468" r:id="rId45"/>
    <p:sldId id="469" r:id="rId46"/>
    <p:sldId id="470" r:id="rId47"/>
    <p:sldId id="471" r:id="rId48"/>
    <p:sldId id="472" r:id="rId49"/>
    <p:sldId id="473" r:id="rId50"/>
    <p:sldId id="474" r:id="rId51"/>
    <p:sldId id="475" r:id="rId52"/>
    <p:sldId id="476" r:id="rId53"/>
    <p:sldId id="276"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6B850294-C6BF-429B-BA43-5EB29AABFDA4}"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87A92DBF-812C-47C9-8DD6-6138E484BBFF}" type="presOf" srcId="{703D4D02-5513-427D-B6E9-B2E187EE0C3A}" destId="{CC8763B3-4621-4666-B669-3C5BA2A30DBE}"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175C92B-27A2-48AB-BE45-43A581354040}" type="presOf" srcId="{62CB3C78-1DA1-4746-BD0D-6B96A3CEA09A}" destId="{C8CBCA26-9D20-4838-B1F9-53234775E96B}" srcOrd="0" destOrd="0" presId="urn:microsoft.com/office/officeart/2005/8/layout/vList2"/>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C7DBA44-F378-4DF1-8FBC-2ED24FA3F0F1}" type="presOf" srcId="{9FF9C588-5AC7-4213-AC10-D7BF2859CFD7}" destId="{02733F7B-8381-46B4-A62D-60C94EF49351}"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4C2E5E9A-C75F-49C2-A427-062E0F29D1FA}" type="presOf" srcId="{6045ACAC-5E4F-4F21-A66B-AB5CDA262068}" destId="{C30047F0-DB09-4604-AC54-FC0221E4A689}" srcOrd="0" destOrd="0" presId="urn:microsoft.com/office/officeart/2005/8/layout/vList2"/>
    <dgm:cxn modelId="{460CD46C-D1FF-4583-8118-E1D8204E1239}" type="presOf" srcId="{0ED06F71-722D-4D98-8A78-76B9D17B094B}" destId="{F209ACB3-3444-40CC-BCCA-513ABA9ADB86}"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C7530E50-B17C-4843-9FAB-B59B7246B0AF}" type="presOf" srcId="{703D4D02-5513-427D-B6E9-B2E187EE0C3A}" destId="{CC8763B3-4621-4666-B669-3C5BA2A30DBE}" srcOrd="0" destOrd="0" presId="urn:microsoft.com/office/officeart/2005/8/layout/vList2"/>
    <dgm:cxn modelId="{B2F28C67-93ED-4294-8921-F95659A78131}"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9F6A6872-984C-4518-B741-9349C15E600E}" type="presOf" srcId="{F5553F49-200C-429E-B2FE-66F02FAE90B4}" destId="{D48A0430-83D5-4B19-8536-50A19B29FA93}"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1F874342-42F9-4875-9F9E-81BADCE496D1}" type="presOf" srcId="{62CB3C78-1DA1-4746-BD0D-6B96A3CEA09A}" destId="{C8CBCA26-9D20-4838-B1F9-53234775E96B}" srcOrd="0" destOrd="0" presId="urn:microsoft.com/office/officeart/2005/8/layout/vList2"/>
    <dgm:cxn modelId="{0407C6A5-BBB6-43D3-8EB7-3EA9A4BE338E}" type="presParOf" srcId="{CC8763B3-4621-4666-B669-3C5BA2A30DBE}" destId="{D48A0430-83D5-4B19-8536-50A19B29FA93}" srcOrd="0" destOrd="0" presId="urn:microsoft.com/office/officeart/2005/8/layout/vList2"/>
    <dgm:cxn modelId="{956E1415-02BC-4DEA-B342-DD706B61AE16}" type="presParOf" srcId="{CC8763B3-4621-4666-B669-3C5BA2A30DBE}" destId="{AA8BFF40-B5CF-4042-A2B1-48878B1DC651}" srcOrd="1" destOrd="0" presId="urn:microsoft.com/office/officeart/2005/8/layout/vList2"/>
    <dgm:cxn modelId="{3AC9F1EC-5F2C-4939-881F-A5B9D38B5398}" type="presParOf" srcId="{CC8763B3-4621-4666-B669-3C5BA2A30DBE}" destId="{02733F7B-8381-46B4-A62D-60C94EF49351}" srcOrd="2" destOrd="0" presId="urn:microsoft.com/office/officeart/2005/8/layout/vList2"/>
    <dgm:cxn modelId="{4B73E97C-CD45-4C75-BC2C-E17A9ABB169F}" type="presParOf" srcId="{CC8763B3-4621-4666-B669-3C5BA2A30DBE}" destId="{D11942FF-04E3-49E6-B922-9EFB2DC49F41}" srcOrd="3" destOrd="0" presId="urn:microsoft.com/office/officeart/2005/8/layout/vList2"/>
    <dgm:cxn modelId="{1D752868-B367-4190-9AAF-794E08902D7C}" type="presParOf" srcId="{CC8763B3-4621-4666-B669-3C5BA2A30DBE}" destId="{C8CBCA26-9D20-4838-B1F9-53234775E96B}" srcOrd="4" destOrd="0" presId="urn:microsoft.com/office/officeart/2005/8/layout/vList2"/>
    <dgm:cxn modelId="{C835BD56-E608-4455-980D-74B0B65A0069}" type="presParOf" srcId="{CC8763B3-4621-4666-B669-3C5BA2A30DBE}" destId="{671B3283-BB64-487F-AB90-C94002C94229}" srcOrd="5" destOrd="0" presId="urn:microsoft.com/office/officeart/2005/8/layout/vList2"/>
    <dgm:cxn modelId="{C376FEBC-99FE-4E6F-97E2-74FEEE74F942}" type="presParOf" srcId="{CC8763B3-4621-4666-B669-3C5BA2A30DBE}" destId="{C30047F0-DB09-4604-AC54-FC0221E4A689}" srcOrd="6" destOrd="0" presId="urn:microsoft.com/office/officeart/2005/8/layout/vList2"/>
    <dgm:cxn modelId="{87D51FFB-D108-4C7C-B0C2-9101B31BB790}" type="presParOf" srcId="{CC8763B3-4621-4666-B669-3C5BA2A30DBE}" destId="{130EF046-02F9-4526-B16D-075FE651A93E}" srcOrd="7" destOrd="0" presId="urn:microsoft.com/office/officeart/2005/8/layout/vList2"/>
    <dgm:cxn modelId="{C5909661-FA51-4C04-B8EC-C4E0B6AF5C1F}" type="presParOf" srcId="{CC8763B3-4621-4666-B669-3C5BA2A30DBE}" destId="{F209ACB3-3444-40CC-BCCA-513ABA9ADB86}" srcOrd="8" destOrd="0" presId="urn:microsoft.com/office/officeart/2005/8/layout/vList2"/>
    <dgm:cxn modelId="{7A33705A-43EF-40DF-8862-B82B5737DA08}" type="presParOf" srcId="{CC8763B3-4621-4666-B669-3C5BA2A30DBE}" destId="{3021E19B-D6F7-4D3A-9633-E49336FDC5DD}" srcOrd="9" destOrd="0" presId="urn:microsoft.com/office/officeart/2005/8/layout/vList2"/>
    <dgm:cxn modelId="{5EEA19A7-6055-4936-9DD1-D31CC498298A}" type="presParOf" srcId="{CC8763B3-4621-4666-B669-3C5BA2A30DBE}" destId="{24D32922-BF99-4CE5-821E-A240C3092535}"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F4A31746-033C-4429-AF7C-0DB39F7B4C7D}" type="presOf" srcId="{F5553F49-200C-429E-B2FE-66F02FAE90B4}" destId="{D48A0430-83D5-4B19-8536-50A19B29FA93}"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5C2B9B19-D505-4FAF-B343-07580A8EC1CA}" type="presOf" srcId="{0665DC02-B792-4630-A897-0DA290FA588A}" destId="{24D32922-BF99-4CE5-821E-A240C3092535}" srcOrd="0" destOrd="0" presId="urn:microsoft.com/office/officeart/2005/8/layout/vList2"/>
    <dgm:cxn modelId="{4CA230C6-A45B-4F5A-AB5B-981E9D7C8476}" type="presOf" srcId="{0ED06F71-722D-4D98-8A78-76B9D17B094B}" destId="{F209ACB3-3444-40CC-BCCA-513ABA9ADB86}" srcOrd="0" destOrd="0" presId="urn:microsoft.com/office/officeart/2005/8/layout/vList2"/>
    <dgm:cxn modelId="{E1C0CB9B-E3E0-41AA-87AA-BD28B67846CA}"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0F95D3EA-CEFF-4201-A8DE-2960F74287CD}" type="presOf" srcId="{9FF9C588-5AC7-4213-AC10-D7BF2859CFD7}" destId="{02733F7B-8381-46B4-A62D-60C94EF49351}" srcOrd="0" destOrd="0" presId="urn:microsoft.com/office/officeart/2005/8/layout/vList2"/>
    <dgm:cxn modelId="{7596CCAE-27E3-4541-AC82-F0AED506E1E9}"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4E43FC3C-6B5F-4D32-BDF9-55F9D7AF8990}" type="presOf" srcId="{6045ACAC-5E4F-4F21-A66B-AB5CDA262068}" destId="{C30047F0-DB09-4604-AC54-FC0221E4A689}" srcOrd="0" destOrd="0" presId="urn:microsoft.com/office/officeart/2005/8/layout/vList2"/>
    <dgm:cxn modelId="{DD0D8A90-C34A-45BA-9473-7CBD190AC168}" type="presParOf" srcId="{CC8763B3-4621-4666-B669-3C5BA2A30DBE}" destId="{D48A0430-83D5-4B19-8536-50A19B29FA93}" srcOrd="0" destOrd="0" presId="urn:microsoft.com/office/officeart/2005/8/layout/vList2"/>
    <dgm:cxn modelId="{476A2065-DA58-4179-8BAA-6DD2CA628D3A}" type="presParOf" srcId="{CC8763B3-4621-4666-B669-3C5BA2A30DBE}" destId="{AA8BFF40-B5CF-4042-A2B1-48878B1DC651}" srcOrd="1" destOrd="0" presId="urn:microsoft.com/office/officeart/2005/8/layout/vList2"/>
    <dgm:cxn modelId="{BA228B45-3F59-4B5B-89DD-18E088313DBF}" type="presParOf" srcId="{CC8763B3-4621-4666-B669-3C5BA2A30DBE}" destId="{02733F7B-8381-46B4-A62D-60C94EF49351}" srcOrd="2" destOrd="0" presId="urn:microsoft.com/office/officeart/2005/8/layout/vList2"/>
    <dgm:cxn modelId="{256628B6-30A2-4839-B9CA-E01E3068BFF2}" type="presParOf" srcId="{CC8763B3-4621-4666-B669-3C5BA2A30DBE}" destId="{D11942FF-04E3-49E6-B922-9EFB2DC49F41}" srcOrd="3" destOrd="0" presId="urn:microsoft.com/office/officeart/2005/8/layout/vList2"/>
    <dgm:cxn modelId="{39EBDF83-059E-4996-AD91-52F4EF44409F}" type="presParOf" srcId="{CC8763B3-4621-4666-B669-3C5BA2A30DBE}" destId="{C8CBCA26-9D20-4838-B1F9-53234775E96B}" srcOrd="4" destOrd="0" presId="urn:microsoft.com/office/officeart/2005/8/layout/vList2"/>
    <dgm:cxn modelId="{1895AB70-05D8-4C97-841C-05F76B9051D1}" type="presParOf" srcId="{CC8763B3-4621-4666-B669-3C5BA2A30DBE}" destId="{671B3283-BB64-487F-AB90-C94002C94229}" srcOrd="5" destOrd="0" presId="urn:microsoft.com/office/officeart/2005/8/layout/vList2"/>
    <dgm:cxn modelId="{25769AF6-DA8B-44C5-9FC0-41BA6038046B}" type="presParOf" srcId="{CC8763B3-4621-4666-B669-3C5BA2A30DBE}" destId="{C30047F0-DB09-4604-AC54-FC0221E4A689}" srcOrd="6" destOrd="0" presId="urn:microsoft.com/office/officeart/2005/8/layout/vList2"/>
    <dgm:cxn modelId="{A1658B90-A393-4234-8C6F-31794248D9B5}" type="presParOf" srcId="{CC8763B3-4621-4666-B669-3C5BA2A30DBE}" destId="{130EF046-02F9-4526-B16D-075FE651A93E}" srcOrd="7" destOrd="0" presId="urn:microsoft.com/office/officeart/2005/8/layout/vList2"/>
    <dgm:cxn modelId="{2489DF10-1889-4BA5-8C45-D7E866BEF403}" type="presParOf" srcId="{CC8763B3-4621-4666-B669-3C5BA2A30DBE}" destId="{F209ACB3-3444-40CC-BCCA-513ABA9ADB86}" srcOrd="8" destOrd="0" presId="urn:microsoft.com/office/officeart/2005/8/layout/vList2"/>
    <dgm:cxn modelId="{0D6AFDEA-4E55-438F-B5FB-90B35FD64ED1}" type="presParOf" srcId="{CC8763B3-4621-4666-B669-3C5BA2A30DBE}" destId="{3021E19B-D6F7-4D3A-9633-E49336FDC5DD}" srcOrd="9" destOrd="0" presId="urn:microsoft.com/office/officeart/2005/8/layout/vList2"/>
    <dgm:cxn modelId="{3AEC2F7B-EC8E-4B22-85CF-15BA3DA1065C}" type="presParOf" srcId="{CC8763B3-4621-4666-B669-3C5BA2A30DBE}" destId="{24D32922-BF99-4CE5-821E-A240C3092535}" srcOrd="10"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998104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 xmlns:a16="http://schemas.microsoft.com/office/drawing/2014/main"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21757633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A4C01-0144-71A6-8588-3CDC2CC73B69}"/>
              </a:ext>
            </a:extLst>
          </p:cNvPr>
          <p:cNvSpPr>
            <a:spLocks noGrp="1"/>
          </p:cNvSpPr>
          <p:nvPr>
            <p:ph type="title"/>
          </p:nvPr>
        </p:nvSpPr>
        <p:spPr/>
        <p:txBody>
          <a:bodyPr>
            <a:normAutofit/>
          </a:bodyPr>
          <a:lstStyle/>
          <a:p>
            <a:r>
              <a:rPr lang="en-MY" sz="3200" dirty="0"/>
              <a:t>GPHR Exam</a:t>
            </a:r>
          </a:p>
        </p:txBody>
      </p:sp>
      <p:sp>
        <p:nvSpPr>
          <p:cNvPr id="3" name="Content Placeholder 2">
            <a:extLst>
              <a:ext uri="{FF2B5EF4-FFF2-40B4-BE49-F238E27FC236}">
                <a16:creationId xmlns="" xmlns:a16="http://schemas.microsoft.com/office/drawing/2014/main" id="{300E817E-1637-69FD-E683-B7FADF522E92}"/>
              </a:ext>
            </a:extLst>
          </p:cNvPr>
          <p:cNvSpPr>
            <a:spLocks noGrp="1"/>
          </p:cNvSpPr>
          <p:nvPr>
            <p:ph idx="1"/>
          </p:nvPr>
        </p:nvSpPr>
        <p:spPr>
          <a:xfrm>
            <a:off x="971550" y="1981202"/>
            <a:ext cx="7632898" cy="3809999"/>
          </a:xfrm>
        </p:spPr>
        <p:txBody>
          <a:bodyPr>
            <a:norm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a:p>
            <a:endParaRPr lang="en-MY" dirty="0"/>
          </a:p>
        </p:txBody>
      </p:sp>
    </p:spTree>
    <p:extLst>
      <p:ext uri="{BB962C8B-B14F-4D97-AF65-F5344CB8AC3E}">
        <p14:creationId xmlns="" xmlns:p14="http://schemas.microsoft.com/office/powerpoint/2010/main" val="5057935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a16="http://schemas.microsoft.com/office/drawing/2014/main" xmlns=""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xmlns="" val="40422152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a16="http://schemas.microsoft.com/office/drawing/2014/main" xmlns=""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p14="http://schemas.microsoft.com/office/powerpoint/2010/main" xmlns="" val="438824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a16="http://schemas.microsoft.com/office/drawing/2014/main" xmlns=""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xmlns="" val="38494830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a16="http://schemas.microsoft.com/office/drawing/2014/main" xmlns=""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18885976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a16="http://schemas.microsoft.com/office/drawing/2014/main" xmlns=""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xmlns=""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xmlns=""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xmlns=""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xmlns=""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xmlns=""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xmlns=""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xmlns="" val="18366963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a16="http://schemas.microsoft.com/office/drawing/2014/main" xmlns=""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a16="http://schemas.microsoft.com/office/drawing/2014/main" xmlns=""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xmlns=""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xmlns=""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xmlns="" val="5084861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xmlns=""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xmlns=""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p14="http://schemas.microsoft.com/office/powerpoint/2010/main" xmlns="" val="297106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a16="http://schemas.microsoft.com/office/drawing/2014/main" xmlns=""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a16="http://schemas.microsoft.com/office/drawing/2014/main" xmlns=""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a16="http://schemas.microsoft.com/office/drawing/2014/main" xmlns=""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xmlns="" val="23993728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a16="http://schemas.microsoft.com/office/drawing/2014/main" xmlns=""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a16="http://schemas.microsoft.com/office/drawing/2014/main" xmlns=""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xmlns=""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xmlns=""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xmlns="" val="284368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a16="http://schemas.microsoft.com/office/drawing/2014/main" xmlns=""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a16="http://schemas.microsoft.com/office/drawing/2014/main" xmlns=""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p14="http://schemas.microsoft.com/office/powerpoint/2010/main" xmlns="" val="283069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a16="http://schemas.microsoft.com/office/drawing/2014/main" xmlns=""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p14="http://schemas.microsoft.com/office/powerpoint/2010/main" xmlns="" val="2638827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193550227"/>
              </p:ext>
            </p:extLst>
          </p:nvPr>
        </p:nvGraphicFramePr>
        <p:xfrm>
          <a:off x="75557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sz="2800" dirty="0"/>
              <a:t>Strategy is a plan, pattern, position, perspective</a:t>
            </a:r>
          </a:p>
          <a:p>
            <a:pPr marL="400050" lvl="1" indent="0">
              <a:buNone/>
            </a:pPr>
            <a:r>
              <a:rPr lang="en-MY" sz="2800" dirty="0"/>
              <a:t>		</a:t>
            </a:r>
            <a:r>
              <a:rPr lang="en-MY" sz="1800" i="1" dirty="0"/>
              <a:t>Henry Mintzberg, The Rise and Fall of Strategic Planning</a:t>
            </a:r>
          </a:p>
          <a:p>
            <a:pPr marL="0" indent="0">
              <a:buNone/>
            </a:pPr>
            <a:endParaRPr lang="en-MY" sz="2800" dirty="0"/>
          </a:p>
          <a:p>
            <a:pPr marL="0" indent="0">
              <a:buNone/>
            </a:pPr>
            <a:r>
              <a:rPr lang="en-MY" sz="2800"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675689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 xmlns:a16="http://schemas.microsoft.com/office/drawing/2014/main" id="{C975FB56-3650-4B3F-B23B-50F108FD83B0}"/>
              </a:ext>
            </a:extLst>
          </p:cNvPr>
          <p:cNvSpPr>
            <a:spLocks noGrp="1"/>
          </p:cNvSpPr>
          <p:nvPr>
            <p:ph idx="1"/>
          </p:nvPr>
        </p:nvSpPr>
        <p:spPr>
          <a:xfrm>
            <a:off x="683568" y="1600200"/>
            <a:ext cx="8352928" cy="4530725"/>
          </a:xfrm>
        </p:spPr>
        <p:txBody>
          <a:bodyPr>
            <a:normAutofit lnSpcReduction="10000"/>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 xmlns:p14="http://schemas.microsoft.com/office/powerpoint/2010/main" val="17711162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normAutofit/>
          </a:bodyPr>
          <a:lstStyle/>
          <a:p>
            <a:r>
              <a:rPr lang="en-MY" sz="3200" dirty="0"/>
              <a:t>Strategy</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8032" y="1556791"/>
            <a:ext cx="8204448" cy="3456385"/>
          </a:xfrm>
        </p:spPr>
        <p:txBody>
          <a:bodyPr>
            <a:no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r>
              <a:rPr lang="en-MY" sz="2000" i="1" dirty="0"/>
              <a:t>Michael Porter, Competitive Advantage</a:t>
            </a:r>
            <a:endParaRPr lang="en-MY" sz="2800" i="1" dirty="0"/>
          </a:p>
          <a:p>
            <a:pPr marL="496570" marR="639445" indent="0">
              <a:spcBef>
                <a:spcPts val="900"/>
              </a:spcBef>
              <a:spcAft>
                <a:spcPts val="0"/>
              </a:spcAft>
              <a:buNone/>
            </a:pPr>
            <a:endParaRPr lang="en-MY" sz="2800" dirty="0"/>
          </a:p>
        </p:txBody>
      </p:sp>
    </p:spTree>
    <p:extLst>
      <p:ext uri="{BB962C8B-B14F-4D97-AF65-F5344CB8AC3E}">
        <p14:creationId xmlns="" xmlns:p14="http://schemas.microsoft.com/office/powerpoint/2010/main" val="783118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FB29E-9D63-4213-AE89-FB13D50DAFC1}"/>
              </a:ext>
            </a:extLst>
          </p:cNvPr>
          <p:cNvSpPr>
            <a:spLocks noGrp="1"/>
          </p:cNvSpPr>
          <p:nvPr>
            <p:ph type="title"/>
          </p:nvPr>
        </p:nvSpPr>
        <p:spPr>
          <a:xfrm>
            <a:off x="941252" y="-75586"/>
            <a:ext cx="7200900" cy="1142385"/>
          </a:xfrm>
        </p:spPr>
        <p:txBody>
          <a:bodyPr>
            <a:normAutofit/>
          </a:bodyPr>
          <a:lstStyle/>
          <a:p>
            <a:r>
              <a:rPr lang="en-MY" sz="3200" dirty="0"/>
              <a:t>Tactics</a:t>
            </a:r>
          </a:p>
        </p:txBody>
      </p:sp>
      <p:sp>
        <p:nvSpPr>
          <p:cNvPr id="3" name="Content Placeholder 2">
            <a:extLst>
              <a:ext uri="{FF2B5EF4-FFF2-40B4-BE49-F238E27FC236}">
                <a16:creationId xmlns="" xmlns:a16="http://schemas.microsoft.com/office/drawing/2014/main" id="{A8D4E547-ED6A-4364-9044-7F1A13B2E564}"/>
              </a:ext>
            </a:extLst>
          </p:cNvPr>
          <p:cNvSpPr>
            <a:spLocks noGrp="1"/>
          </p:cNvSpPr>
          <p:nvPr>
            <p:ph idx="1"/>
          </p:nvPr>
        </p:nvSpPr>
        <p:spPr>
          <a:xfrm>
            <a:off x="827584" y="1628800"/>
            <a:ext cx="7704856" cy="4320480"/>
          </a:xfrm>
        </p:spPr>
        <p:txBody>
          <a:bodyPr>
            <a:normAutofit/>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 xmlns:p14="http://schemas.microsoft.com/office/powerpoint/2010/main" val="18993587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8C817E-0269-476B-AB23-2BA1C883B7B3}"/>
              </a:ext>
            </a:extLst>
          </p:cNvPr>
          <p:cNvSpPr>
            <a:spLocks noGrp="1"/>
          </p:cNvSpPr>
          <p:nvPr>
            <p:ph type="title"/>
          </p:nvPr>
        </p:nvSpPr>
        <p:spPr>
          <a:xfrm>
            <a:off x="891491" y="266040"/>
            <a:ext cx="7258050" cy="809527"/>
          </a:xfrm>
        </p:spPr>
        <p:txBody>
          <a:bodyPr>
            <a:normAutofit/>
          </a:bodyPr>
          <a:lstStyle/>
          <a:p>
            <a:r>
              <a:rPr lang="en-MY" sz="3200" dirty="0"/>
              <a:t>Strategy in Business</a:t>
            </a:r>
          </a:p>
        </p:txBody>
      </p:sp>
      <p:sp>
        <p:nvSpPr>
          <p:cNvPr id="3" name="Content Placeholder 2">
            <a:extLst>
              <a:ext uri="{FF2B5EF4-FFF2-40B4-BE49-F238E27FC236}">
                <a16:creationId xmlns="" xmlns:a16="http://schemas.microsoft.com/office/drawing/2014/main" id="{1ED69DA0-CD55-4F7B-8F74-A7AB26B20EDE}"/>
              </a:ext>
            </a:extLst>
          </p:cNvPr>
          <p:cNvSpPr>
            <a:spLocks noGrp="1"/>
          </p:cNvSpPr>
          <p:nvPr>
            <p:ph idx="1"/>
          </p:nvPr>
        </p:nvSpPr>
        <p:spPr>
          <a:xfrm>
            <a:off x="875260" y="1484784"/>
            <a:ext cx="7772400" cy="4530725"/>
          </a:xfrm>
        </p:spPr>
        <p:txBody>
          <a:bodyPr>
            <a:no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 xmlns:p14="http://schemas.microsoft.com/office/powerpoint/2010/main" val="34421145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80091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 xmlns:a16="http://schemas.microsoft.com/office/drawing/2014/main"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 xmlns:p14="http://schemas.microsoft.com/office/powerpoint/2010/main" val="21164136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 xmlns:p14="http://schemas.microsoft.com/office/powerpoint/2010/main" val="320827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 xmlns:a16="http://schemas.microsoft.com/office/drawing/2014/main"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 xmlns:p14="http://schemas.microsoft.com/office/powerpoint/2010/main" val="2122901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 xmlns:a16="http://schemas.microsoft.com/office/drawing/2014/main"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 xmlns:p14="http://schemas.microsoft.com/office/powerpoint/2010/main" val="332723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 xmlns:a16="http://schemas.microsoft.com/office/drawing/2014/main"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 xmlns:p14="http://schemas.microsoft.com/office/powerpoint/2010/main" val="15343479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 xmlns:a16="http://schemas.microsoft.com/office/drawing/2014/main"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 xmlns:p14="http://schemas.microsoft.com/office/powerpoint/2010/main" val="3777477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 xmlns:p14="http://schemas.microsoft.com/office/powerpoint/2010/main" val="32152745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 xmlns:a16="http://schemas.microsoft.com/office/drawing/2014/main"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 xmlns:p14="http://schemas.microsoft.com/office/powerpoint/2010/main" val="54887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 xmlns:a16="http://schemas.microsoft.com/office/drawing/2014/main"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 xmlns:p14="http://schemas.microsoft.com/office/powerpoint/2010/main" val="356039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 xmlns:a16="http://schemas.microsoft.com/office/drawing/2014/main"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 xmlns:p14="http://schemas.microsoft.com/office/powerpoint/2010/main" val="2247925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 xmlns:a16="http://schemas.microsoft.com/office/drawing/2014/main"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 xmlns:p14="http://schemas.microsoft.com/office/powerpoint/2010/main" val="2496530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 xmlns:a16="http://schemas.microsoft.com/office/drawing/2014/main"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 xmlns:p14="http://schemas.microsoft.com/office/powerpoint/2010/main" val="37685021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 xmlns:a16="http://schemas.microsoft.com/office/drawing/2014/main" id="{59DECF52-451C-FED5-5DAD-C9F342DBA73B}"/>
              </a:ext>
            </a:extLst>
          </p:cNvPr>
          <p:cNvSpPr>
            <a:spLocks noGrp="1"/>
          </p:cNvSpPr>
          <p:nvPr>
            <p:ph idx="1"/>
          </p:nvPr>
        </p:nvSpPr>
        <p:spPr>
          <a:xfrm>
            <a:off x="838200" y="1676400"/>
            <a:ext cx="7181850" cy="4343401"/>
          </a:xfrm>
        </p:spPr>
        <p:txBody>
          <a:bodyPr/>
          <a:lstStyle/>
          <a:p>
            <a:pPr marL="0" indent="0">
              <a:buNone/>
            </a:pPr>
            <a:r>
              <a:rPr lang="en-MY" sz="2800" dirty="0"/>
              <a:t>Which describes the core beliefs for an organization</a:t>
            </a:r>
            <a:r>
              <a:rPr lang="en-MY" sz="2800" dirty="0" smtClean="0"/>
              <a:t>?</a:t>
            </a:r>
          </a:p>
          <a:p>
            <a:pPr marL="0" indent="0">
              <a:buNone/>
            </a:pPr>
            <a:endParaRPr lang="en-MY" sz="2800" dirty="0"/>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dirty="0"/>
              <a:t>Value statement</a:t>
            </a:r>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 xmlns:p14="http://schemas.microsoft.com/office/powerpoint/2010/main" val="7174864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 xmlns:p14="http://schemas.microsoft.com/office/powerpoint/2010/main" val="2951406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1CE744-88E9-4012-847F-636B17E54AF7}"/>
              </a:ext>
            </a:extLst>
          </p:cNvPr>
          <p:cNvSpPr>
            <a:spLocks noGrp="1"/>
          </p:cNvSpPr>
          <p:nvPr>
            <p:ph type="title"/>
          </p:nvPr>
        </p:nvSpPr>
        <p:spPr>
          <a:xfrm>
            <a:off x="1219200" y="381000"/>
            <a:ext cx="7200900" cy="579439"/>
          </a:xfrm>
        </p:spPr>
        <p:txBody>
          <a:bodyPr/>
          <a:lstStyle/>
          <a:p>
            <a:pPr algn="ctr"/>
            <a:r>
              <a:rPr lang="en-MY" dirty="0"/>
              <a:t>Different Terms</a:t>
            </a:r>
          </a:p>
        </p:txBody>
      </p:sp>
      <p:pic>
        <p:nvPicPr>
          <p:cNvPr id="5" name="Picture 4">
            <a:extLst>
              <a:ext uri="{FF2B5EF4-FFF2-40B4-BE49-F238E27FC236}">
                <a16:creationId xmlns="" xmlns:a16="http://schemas.microsoft.com/office/drawing/2014/main" id="{F20D6152-08B2-46AE-9779-703032F8AECD}"/>
              </a:ext>
            </a:extLst>
          </p:cNvPr>
          <p:cNvPicPr>
            <a:picLocks noChangeAspect="1"/>
          </p:cNvPicPr>
          <p:nvPr/>
        </p:nvPicPr>
        <p:blipFill>
          <a:blip r:embed="rId2"/>
          <a:stretch>
            <a:fillRect/>
          </a:stretch>
        </p:blipFill>
        <p:spPr>
          <a:xfrm>
            <a:off x="2133600" y="1219200"/>
            <a:ext cx="5040560" cy="4672252"/>
          </a:xfrm>
          <a:prstGeom prst="rect">
            <a:avLst/>
          </a:prstGeom>
        </p:spPr>
      </p:pic>
    </p:spTree>
    <p:extLst>
      <p:ext uri="{BB962C8B-B14F-4D97-AF65-F5344CB8AC3E}">
        <p14:creationId xmlns="" xmlns:p14="http://schemas.microsoft.com/office/powerpoint/2010/main" val="3705387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a16="http://schemas.microsoft.com/office/drawing/2014/main" xmlns=""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p14="http://schemas.microsoft.com/office/powerpoint/2010/main" xmlns="" val="34736406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a16="http://schemas.microsoft.com/office/drawing/2014/main" xmlns=""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p14="http://schemas.microsoft.com/office/powerpoint/2010/main" xmlns="" val="325035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2682</TotalTime>
  <Words>2215</Words>
  <Application>Microsoft Office PowerPoint</Application>
  <PresentationFormat>On-screen Show (4:3)</PresentationFormat>
  <Paragraphs>303</Paragraphs>
  <Slides>53</Slides>
  <Notes>5</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Diamond Grid 16x9</vt:lpstr>
      <vt:lpstr>STRATEGIC GLOBAL HUMAN RESOURCE- I</vt:lpstr>
      <vt:lpstr>Key Points</vt:lpstr>
      <vt:lpstr>GPHR Exam</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Question # 1</vt:lpstr>
      <vt:lpstr>Answer # 1</vt:lpstr>
      <vt:lpstr>Slide 17</vt:lpstr>
      <vt:lpstr>Strategy</vt:lpstr>
      <vt:lpstr>Strategy</vt:lpstr>
      <vt:lpstr>Strategy</vt:lpstr>
      <vt:lpstr>Tactics</vt:lpstr>
      <vt:lpstr>Strategy in Business</vt:lpstr>
      <vt:lpstr>Slide 23</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Different Terms</vt:lpstr>
      <vt:lpstr>Slide 39</vt:lpstr>
      <vt:lpstr>SWOT</vt:lpstr>
      <vt:lpstr>SWOT Analysis</vt:lpstr>
      <vt:lpstr>Strengths</vt:lpstr>
      <vt:lpstr>Weaknesses</vt:lpstr>
      <vt:lpstr>Opportunities</vt:lpstr>
      <vt:lpstr>Threats</vt:lpstr>
      <vt:lpstr>Question # 3</vt:lpstr>
      <vt:lpstr>Answer # 3</vt:lpstr>
      <vt:lpstr>Slide 48</vt:lpstr>
      <vt:lpstr>PEST Analysis</vt:lpstr>
      <vt:lpstr>PEST Analysis</vt:lpstr>
      <vt:lpstr>Question # 4 </vt:lpstr>
      <vt:lpstr>Answer # 4</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115</cp:revision>
  <cp:lastPrinted>1601-01-01T00:00:00Z</cp:lastPrinted>
  <dcterms:created xsi:type="dcterms:W3CDTF">2020-07-09T15:12:46Z</dcterms:created>
  <dcterms:modified xsi:type="dcterms:W3CDTF">2023-06-18T08:13:39Z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