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7"/>
  </p:notesMasterIdLst>
  <p:handoutMasterIdLst>
    <p:handoutMasterId r:id="rId38"/>
  </p:handoutMasterIdLst>
  <p:sldIdLst>
    <p:sldId id="256" r:id="rId2"/>
    <p:sldId id="404" r:id="rId3"/>
    <p:sldId id="372" r:id="rId4"/>
    <p:sldId id="266" r:id="rId5"/>
    <p:sldId id="373" r:id="rId6"/>
    <p:sldId id="277" r:id="rId7"/>
    <p:sldId id="265" r:id="rId8"/>
    <p:sldId id="348" r:id="rId9"/>
    <p:sldId id="374" r:id="rId10"/>
    <p:sldId id="349" r:id="rId11"/>
    <p:sldId id="258" r:id="rId12"/>
    <p:sldId id="261" r:id="rId13"/>
    <p:sldId id="268" r:id="rId14"/>
    <p:sldId id="262" r:id="rId15"/>
    <p:sldId id="278" r:id="rId16"/>
    <p:sldId id="280" r:id="rId17"/>
    <p:sldId id="381" r:id="rId18"/>
    <p:sldId id="382" r:id="rId19"/>
    <p:sldId id="383" r:id="rId20"/>
    <p:sldId id="260" r:id="rId21"/>
    <p:sldId id="384" r:id="rId22"/>
    <p:sldId id="385" r:id="rId23"/>
    <p:sldId id="375" r:id="rId24"/>
    <p:sldId id="354" r:id="rId25"/>
    <p:sldId id="259" r:id="rId26"/>
    <p:sldId id="350" r:id="rId27"/>
    <p:sldId id="355" r:id="rId28"/>
    <p:sldId id="351" r:id="rId29"/>
    <p:sldId id="352" r:id="rId30"/>
    <p:sldId id="376" r:id="rId31"/>
    <p:sldId id="364" r:id="rId32"/>
    <p:sldId id="365" r:id="rId33"/>
    <p:sldId id="395" r:id="rId34"/>
    <p:sldId id="396" r:id="rId35"/>
    <p:sldId id="276" r:id="rId3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Participation is the key</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530725"/>
          </a:xfrm>
        </p:spPr>
        <p:txBody>
          <a:bodyPr/>
          <a:lstStyle/>
          <a:p>
            <a:r>
              <a:rPr lang="en-MY" dirty="0"/>
              <a:t>Students who regularly participate in class are constantly involved with the material and are more likely to remember a greater portion of the information. </a:t>
            </a:r>
          </a:p>
          <a:p>
            <a:endParaRPr lang="en-MY" dirty="0"/>
          </a:p>
          <a:p>
            <a:r>
              <a:rPr lang="en-MY" dirty="0"/>
              <a:t>Active class participation also improves critical and higher level thinking skills.</a:t>
            </a:r>
          </a:p>
          <a:p>
            <a:endParaRPr lang="en-MY" dirty="0"/>
          </a:p>
          <a:p>
            <a:r>
              <a:rPr lang="en-MY" dirty="0"/>
              <a:t>When students participate, they learn from each other and internalize the knowledge better.</a:t>
            </a:r>
          </a:p>
          <a:p>
            <a:endParaRPr lang="en-MY" dirty="0"/>
          </a:p>
        </p:txBody>
      </p:sp>
    </p:spTree>
    <p:extLst>
      <p:ext uri="{BB962C8B-B14F-4D97-AF65-F5344CB8AC3E}">
        <p14:creationId xmlns:p14="http://schemas.microsoft.com/office/powerpoint/2010/main" val="127505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2457</TotalTime>
  <Words>1508</Words>
  <Application>Microsoft Office PowerPoint</Application>
  <PresentationFormat>On-screen Show (4:3)</PresentationFormat>
  <Paragraphs>191</Paragraphs>
  <Slides>35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Times New Roman</vt:lpstr>
      <vt:lpstr>Wingdings</vt:lpstr>
      <vt:lpstr>Office Theme</vt:lpstr>
      <vt:lpstr>STRATEGIC GLOBAL HUMAN RESOURCE- I</vt:lpstr>
      <vt:lpstr>Participation is the key</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97</cp:revision>
  <cp:lastPrinted>1601-01-01T00:00:00Z</cp:lastPrinted>
  <dcterms:created xsi:type="dcterms:W3CDTF">2020-07-09T15:12:46Z</dcterms:created>
  <dcterms:modified xsi:type="dcterms:W3CDTF">2022-01-08T12:23:12Z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