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405" r:id="rId3"/>
    <p:sldId id="404" r:id="rId4"/>
    <p:sldId id="372" r:id="rId5"/>
    <p:sldId id="266" r:id="rId6"/>
    <p:sldId id="373" r:id="rId7"/>
    <p:sldId id="277" r:id="rId8"/>
    <p:sldId id="265" r:id="rId9"/>
    <p:sldId id="348" r:id="rId10"/>
    <p:sldId id="374" r:id="rId11"/>
    <p:sldId id="349" r:id="rId12"/>
    <p:sldId id="258" r:id="rId13"/>
    <p:sldId id="261" r:id="rId14"/>
    <p:sldId id="268" r:id="rId15"/>
    <p:sldId id="262" r:id="rId16"/>
    <p:sldId id="278" r:id="rId17"/>
    <p:sldId id="280" r:id="rId18"/>
    <p:sldId id="381" r:id="rId19"/>
    <p:sldId id="382" r:id="rId20"/>
    <p:sldId id="383" r:id="rId21"/>
    <p:sldId id="260" r:id="rId22"/>
    <p:sldId id="384" r:id="rId23"/>
    <p:sldId id="385" r:id="rId24"/>
    <p:sldId id="375" r:id="rId25"/>
    <p:sldId id="354" r:id="rId26"/>
    <p:sldId id="259" r:id="rId27"/>
    <p:sldId id="350" r:id="rId28"/>
    <p:sldId id="355" r:id="rId29"/>
    <p:sldId id="351" r:id="rId30"/>
    <p:sldId id="352" r:id="rId31"/>
    <p:sldId id="376" r:id="rId32"/>
    <p:sldId id="364" r:id="rId33"/>
    <p:sldId id="365" r:id="rId34"/>
    <p:sldId id="395" r:id="rId35"/>
    <p:sldId id="396" r:id="rId36"/>
    <p:sldId id="276"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0CB8-0062-46FA-A845-087B7E93486A}"/>
              </a:ext>
            </a:extLst>
          </p:cNvPr>
          <p:cNvSpPr>
            <a:spLocks noGrp="1"/>
          </p:cNvSpPr>
          <p:nvPr>
            <p:ph type="title"/>
          </p:nvPr>
        </p:nvSpPr>
        <p:spPr/>
        <p:txBody>
          <a:bodyPr/>
          <a:lstStyle/>
          <a:p>
            <a:r>
              <a:rPr lang="en-MY" dirty="0"/>
              <a:t>Class Information</a:t>
            </a:r>
          </a:p>
        </p:txBody>
      </p:sp>
      <p:sp>
        <p:nvSpPr>
          <p:cNvPr id="3" name="Content Placeholder 2">
            <a:extLst>
              <a:ext uri="{FF2B5EF4-FFF2-40B4-BE49-F238E27FC236}">
                <a16:creationId xmlns:a16="http://schemas.microsoft.com/office/drawing/2014/main" id="{A33A67E0-8FE5-4D33-B5ED-D2CE7B601685}"/>
              </a:ext>
            </a:extLst>
          </p:cNvPr>
          <p:cNvSpPr>
            <a:spLocks noGrp="1"/>
          </p:cNvSpPr>
          <p:nvPr>
            <p:ph idx="1"/>
          </p:nvPr>
        </p:nvSpPr>
        <p:spPr/>
        <p:txBody>
          <a:bodyPr/>
          <a:lstStyle/>
          <a:p>
            <a:r>
              <a:rPr lang="en-MY" dirty="0"/>
              <a:t>Welcome to the 8</a:t>
            </a:r>
            <a:r>
              <a:rPr lang="en-MY" baseline="30000" dirty="0"/>
              <a:t>th</a:t>
            </a:r>
            <a:r>
              <a:rPr lang="en-MY" dirty="0"/>
              <a:t> batch of GPHR</a:t>
            </a:r>
          </a:p>
          <a:p>
            <a:endParaRPr lang="en-MY" dirty="0"/>
          </a:p>
          <a:p>
            <a:r>
              <a:rPr lang="en-MY" dirty="0"/>
              <a:t>Your class timings is 1pm to 3pm</a:t>
            </a:r>
          </a:p>
          <a:p>
            <a:r>
              <a:rPr lang="en-MY"/>
              <a:t>Break for 10 </a:t>
            </a:r>
            <a:r>
              <a:rPr lang="en-MY" dirty="0"/>
              <a:t>mins</a:t>
            </a:r>
          </a:p>
          <a:p>
            <a:r>
              <a:rPr lang="en-MY" dirty="0"/>
              <a:t>1pm-2pm</a:t>
            </a:r>
          </a:p>
          <a:p>
            <a:r>
              <a:rPr lang="en-MY" dirty="0"/>
              <a:t>2-2:10pm : Break</a:t>
            </a:r>
          </a:p>
          <a:p>
            <a:r>
              <a:rPr lang="en-MY" dirty="0"/>
              <a:t>2:10-3pm</a:t>
            </a:r>
          </a:p>
          <a:p>
            <a:endParaRPr lang="en-MY" dirty="0"/>
          </a:p>
          <a:p>
            <a:r>
              <a:rPr lang="en-MY" dirty="0"/>
              <a:t>ALL Sundays and alternate Saturdays</a:t>
            </a:r>
          </a:p>
          <a:p>
            <a:endParaRPr lang="en-MY" dirty="0"/>
          </a:p>
        </p:txBody>
      </p:sp>
    </p:spTree>
    <p:extLst>
      <p:ext uri="{BB962C8B-B14F-4D97-AF65-F5344CB8AC3E}">
        <p14:creationId xmlns:p14="http://schemas.microsoft.com/office/powerpoint/2010/main" val="309643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p:txBody>
          <a:bodyPr/>
          <a:lstStyle/>
          <a:p>
            <a:r>
              <a:rPr lang="en-MY" dirty="0"/>
              <a:t>Key Points</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685800" y="1628800"/>
            <a:ext cx="8134672" cy="4951387"/>
          </a:xfrm>
        </p:spPr>
        <p:txBody>
          <a:bodyPr/>
          <a:lstStyle/>
          <a:p>
            <a:r>
              <a:rPr lang="en-MY" dirty="0"/>
              <a:t>Students who regularly participate in class are constantly involved with the material and are more likely to remember a greater portion of the information. </a:t>
            </a:r>
          </a:p>
          <a:p>
            <a:pPr marL="0" indent="0">
              <a:buNone/>
            </a:pPr>
            <a:endParaRPr lang="en-MY" dirty="0"/>
          </a:p>
          <a:p>
            <a:r>
              <a:rPr lang="en-MY" dirty="0"/>
              <a:t>Attendance builds consistency.</a:t>
            </a:r>
          </a:p>
          <a:p>
            <a:endParaRPr lang="en-MY" dirty="0"/>
          </a:p>
          <a:p>
            <a:r>
              <a:rPr lang="en-MY" dirty="0"/>
              <a:t>Actively take notes.</a:t>
            </a:r>
          </a:p>
          <a:p>
            <a:endParaRPr lang="en-MY" dirty="0"/>
          </a:p>
          <a:p>
            <a:r>
              <a:rPr lang="en-MY" dirty="0"/>
              <a:t>Have your own </a:t>
            </a:r>
            <a:r>
              <a:rPr lang="en-MY" dirty="0" err="1"/>
              <a:t>whatsapp</a:t>
            </a:r>
            <a:r>
              <a:rPr lang="en-MY" dirty="0"/>
              <a:t> group</a:t>
            </a:r>
          </a:p>
        </p:txBody>
      </p:sp>
    </p:spTree>
    <p:extLst>
      <p:ext uri="{BB962C8B-B14F-4D97-AF65-F5344CB8AC3E}">
        <p14:creationId xmlns:p14="http://schemas.microsoft.com/office/powerpoint/2010/main" val="127505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2480</TotalTime>
  <Words>1522</Words>
  <Application>Microsoft Office PowerPoint</Application>
  <PresentationFormat>On-screen Show (4:3)</PresentationFormat>
  <Paragraphs>203</Paragraphs>
  <Slides>36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STRATEGIC GLOBAL HUMAN RESOURCE- I</vt:lpstr>
      <vt:lpstr>Class Information</vt:lpstr>
      <vt:lpstr>Key Points</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100</cp:revision>
  <cp:lastPrinted>1601-01-01T00:00:00Z</cp:lastPrinted>
  <dcterms:created xsi:type="dcterms:W3CDTF">2020-07-09T15:12:46Z</dcterms:created>
  <dcterms:modified xsi:type="dcterms:W3CDTF">2022-02-12T16:47:16Z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