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8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2-06T03:17:16.593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1781 1768 1 0,'0'-4'0'0,"0"0"0"16,1-2 0-16,-1 1 0 0,1 2 228 0,-1-1-11 15,1 0-22-15,0-1-15 0,1 0-5 16,0 1-12-16,-1-1-4 0,-1 3-8 0,1 0-9 16,-1-3-5-16,1 3-13 0,0-1-8 0,0-1-14 15,-1 2-16-15,0-1-13 0,0 1-13 16,0 0-5-16,1-1-4 0,-1 1-2 0,0 0-4 0,2 0-4 16,-2 0-5-16,0-1-8 0,1 1-3 15,-1-2-4-15,0 1 2 0,2-1 0 0,-2 1-2 16,-1 0 2-16,1 2 0 0,0 0 1 0,0 1-4 15,-2 0-3-15,2 2-10 0,0-2-7 16,-2 1-9-16,4 1-8 0,-2-1 8 0,-2 2 5 16,2 6 11-16,-1 2 10 0,0 3-4 0,0 5 0 15,-2 3-5-15,1-1-3 0,-1 4-1 16,1 1 0-16,0 1 0 0,0 1 0 0,-3 4 1 16,1-1-1-16,1 0-1 0,-2 5-3 0,1-7 2 15,0 1 0-15,3-4 0 0,-1 0 1 0,0-2-3 16,-2-1 1-16,2-3-1 0,-4-2 2 15,2-2-1-15,2-2 3 0,1-5 0 0,-1 2-1 16,-1-3 4-16,2-1-4 0,1 0-1 0,0-4 1 16,0-2-4-16,0 1 4 0,0-2 4 0,1 0 0 15,-1-1 5-15,2 1-4 0,-1 0-3 0,1 0 2 16,0 0 5-16,-1 0 8 0,6 0 1 16,-2 0 0-16,4 1-10 0,2 0-4 0,-2-1 1 0,1 2 0 15,0-1 3-15,6 0-1 0,-2 0-3 16,2-1-2-16,3 2-1 0,-3-2-1 15,5 0 0-15,-1 1-1 0,2-1-4 0,-4 1 2 16,2-1 0-16,-2 0 0 0,-4 0 4 0,1 0-3 16,-3 0-2-16,-3 0 1 0,0 0-1 0,-4 0 2 15,-4 0-3-15,2 0 0 0,-2 0-3 0,0 0 2 16,1 0 0-16,-1 0-1 0,-1 0 2 0,1 0-1 16,-2 0-2-16,0 0 1 0,1 0 1 15,-2 0-4-15,2 0-5 0,0 0-9 0,2 0-23 16,-2 0-143-16,0-2-182 0,1-1-373 0,0-1-484 15</inkml:trace>
  <inkml:trace contextRef="#ctx0" brushRef="#br0" timeOffset="1302.1995">2145 2073 1 0,'0'1'0'0,"0"-1"0"0,-1 0 176 15,1 1 55-15,0-1-23 0,0 0-39 0,1 0-36 16,-1 0-28-16,0 0-22 0,1 1 14 16,1-1 18-16,2 1 20 0,1 2 15 0,2-2-17 15,-2 0-18-15,4-1-14 0,0 0-18 0,-1-5-16 16,3 2-17-16,0-2-20 0,0-1-10 0,1 2-6 16,-2-3-3-16,0 0 0 0,4 0-2 0,-3 0-3 15,0-1-1-15,-1 1 5 0,-2-1 2 16,-1 1-2-16,2-3 0 0,-4 1-6 0,0-3 0 15,-3 2 0-15,-1-2 2 0,-1 1-1 16,-1 4-1-16,0-3 3 0,-4 2-2 0,1 2 3 0,-1 0 0 16,-1 0-1-16,0 1-1 0,-2 4-3 15,0-2-2-15,-4 1-3 0,1 3 3 0,-4 0-3 16,2 2-1-16,1 1 5 0,-3 2-4 0,3 2 4 16,0-2 1-16,3 4 0 0,0 0 1 15,-1 3 1-15,4 1 2 0,-2 2 1 0,1 1-2 16,-2-1-2-16,7 2-2 0,-1-2 0 0,-1 2 2 15,4 2 2-15,4-2 0 0,-2-1 1 0,-1 0 0 16,6 1 0-16,-2-3 2 0,3 1-2 16,1-2 2-16,3-2-4 0,-1 1-5 0,0-3 2 15,6 1-7-15,1-4 4 0,-3 0 2 0,6-3 0 16,-2 0-1-16,6-2-2 0,-3-4-3 0,3-3-2 16,-1-1-8-16,-1-1-12 0,1-5-24 15,0 3-57-15,3-6-69 0,-6 1-50 0,2-3-6 16,0 2 45-16,-6-4 67 0,1 3 49 0,0-2 20 15,-3-2 14-15,0 0 10 0,-5 1 16 16,-3 0 16-16,-1 3 5 0,0 2 8 0,-3 0 8 16,1 3 9-16,-6 1 16 0,0 0 25 0,-2 5 24 0,-1 1 17 15,1-2 2-15,0 3-9 0,-2-1-18 16,0 2-18-16,0 1-14 0,-2-1-10 16,0 2-7-16,2 1-5 0,-2 1-4 0,-1 0-7 0,0 2-2 15,0 2 0-15,0 0-2 0,-1 0 2 16,1 1-6-16,-2 5-2 0,5-1-1 0,-4 4-4 15,0-2 0-15,1 2 0 0,2 4-5 0,4-4 1 16,-2 3 1-16,4-1 1 0,1-3 0 0,1 0 1 16,3-4-3-16,-1 2-1 0,3-4-1 15,1-1 1-15,2-1-1 0,0-1-1 0,-2-2-2 16,0 0 4-16,4-3-2 0,-3-1 5 0,4-4 0 16,1 0-3-16,1-2-7 0,1-4-7 15,-1 0-9-15,2 0-15 0,-4-5-5 0,-1 3-14 16,1-1-6-16,-4-2 8 0,-3 1 11 0,-1 1 16 15,1 0 16-15,-4 3 11 0,-1 1 7 0,0 4 5 16,-1 1 18-16,-3 4 6 0,2 0 9 16,-1 1 0-16,2 0-9 0,-1 1-5 0,0 2-9 0,-1 0-6 15,-1 2 0-15,0 4-2 0,0 1 5 16,-1 2 5-16,3 1 0 0,1-1-4 16,-2 1-2-16,3 0-1 0,2 0-1 0,-1-2-1 0,2-3-3 15,0 2 0-15,3-3-2 0,-3 0-1 16,3 0-1-16,-2-1-2 0,2-1-2 0,1-1 2 15,0-3-2-15,1 2-1 0,0-3-2 0,-1-1-6 16,3-2-2-16,0 0-1 0,3-3-3 0,-2 0-5 16,1-3-4-16,3 0-3 0,-5-1-2 15,1 0 2-15,-1-2 0 0,0 0-1 0,-2-1-3 16,1-3 0-16,-6 4 0 0,3-5 3 0,-2 5 10 16,1-2 7-16,-2 1 3 0,-2 1 5 0,1 2-3 15,-2 0 2-15,-3 4 4 0,1 0 2 16,-4 0 6-16,5 3 1 0,-1 1 7 0,0 0 4 15,0 2 3-15,-1 0 6 0,3 0-2 0,0 0-4 16,0 0-8-16,0 0-8 0,0 1-8 0,0-1-8 16,0 1 1-16,0 1 2 0,0 1 1 15,0 3 3-15,3 0 0 0,1 0 1 0,1 3-3 16,2-3 1-16,-1-1-3 0,-1 0-1 0,1-1 0 16,-1 3-1-16,3-2-4 0,2-1 1 15,-4 4-2-15,0 1-5 0,0 0 5 0,-1 4-1 0,3 0-3 16,-4 0 6-16,1 2-1 0,-3-1 1 15,-2 0-1-15,1-2 0 0,2-2 0 0,-2 0-2 16,0 0 3-16,1-5-10 0,-1 2-6 0,0-1-10 16,-1-1-15-16,6-1-20 0,-3-2-65 15,3-1-137-15,0-1-346 0,4-2-480 0</inkml:trace>
  <inkml:trace contextRef="#ctx0" brushRef="#br0" timeOffset="2020.9079">3059 1920 1 0,'2'-5'0'0,"0"0"0"0,2-2 0 16,-2-1 169-16,0 5 80 0,3-1-68 0,1 0-41 15,0 1-26-15,3-1-17 0,-2 2-5 0,2-2-8 16,-4 3-6-16,5 1-9 0,-4 1-5 15,1 2-11-15,0 3-2 0,-1-2 4 0,4 4 5 16,-4 0 8-16,2 5-1 0,-1 0 2 0,-2 0-6 16,-2 2-26-16,-1 4-9 0,-2-3-15 0,0 2-10 15,0 1 6-15,0-3-5 0,0 0 0 0,-1-1-1 16,-2-3 2-16,1 1 1 0,-2-5 2 16,4 0 0-16,-2-3-1 0,0-2 1 0,1 0-1 15,1-3 4-15,0 0 2 0,0-2 13 0,1 1 7 16,1 0-6-16,0-4-11 0,0-2-24 15,3-3-21-15,-2-2-15 0,1-2-22 0,2-2-21 16,-1 1-24-16,4-2-29 0,1-3-83 0,0 3-47 16,7-4-102-16,0 3-160 0,1 1 315 0,-3 2 217 15,-4 4 0-15,-3 4 0 0,-1 2 0 16,-4 3 0-16,-1 1 0 0,-2 1 0 0,3 1 0 16,-3 2 0-16,2 4 0 0,-1 1 0 0,-1 1 241 15,0 3 1-15,0-1-31 0,-1 2-20 0,-1-3-22 16,-1 5-37-16,3-3-32 0,0 1-24 15,3 1-26-15,-1-1-10 0,-1 3-3 0,2-1-5 16,-1-2 0-16,2 1-6 0,-1-2-9 0,0 1-2 16,5-3-2-16,1 0-3 0,-2-3-3 0,-1 0-2 15,3 0-9-15,0-4 3 0,1-2-7 16,-2-1-3-16,3-1-6 0,-3-1-25 0,4-2-49 16,0-3-216-16,-1 0-140 0,2-2-64 0,3-1 304 15,-3-1 207-15,5 0 0 0,-4-2 0 0,-2-1 0 16,-2 0 0-16,-3-1 0 0,1 1 0 0,-5 1 0 15,-1 0 0-15,-2 2 0 0,-2 2 0 16,2 2 188-16,-6 3 328 0,4 0-82 0,-1 1-78 16,1 3-90-16,-1 0-66 0,1 0-51 0,-1 1-42 15,3-1-29-15,-1 5-23 0,-1-2-4 0,-2 4-7 16,1 1-4-16,1 2-3 0,-2-2-13 16,3 3-5-16,0 0-6 0,1 2-3 0,0-1-3 15,0 0 1-15,1-1-1 0,0 2-1 0,4-1 1 16,-4 0-8-16,3 1-1 0,0-2-6 0,0 1-6 15,2-2-18-15,-2 1-33 0,3-3-48 16,-5 1-102-16,3-3-391 0,1-1-478 0</inkml:trace>
  <inkml:trace contextRef="#ctx0" brushRef="#br0" timeOffset="2214.6111">3632 1701 1460 0,'-5'-1'381'0,"-4"0"-258"16,-2 0-30-16,4 3-4 0,2 0-12 0,1 4-28 0,-2 0-16 15,2 4-20-15,2-1-11 0,1 4-9 0,3 1-10 16,1 2-14-16,4 0-35 0,0 2-118 16,0 2-372-16,2-2-678 0</inkml:trace>
  <inkml:trace contextRef="#ctx0" brushRef="#br0" timeOffset="3269.4927">3770 1960 1 0,'2'-3'0'0,"3"-6"0"0,0-1 40 16,2 3 114-16,-3 2-2 0,4-2 10 0,2 4 7 16,-1 0-6-16,0-1-4 0,2 3-19 0,-1 0-31 15,0 1-23-15,0 1-19 0,-1 1-19 0,-1 4-6 16,0-1 0-16,-1 5-2 0,0 1 7 16,-3 0-10-16,1 3 0 0,-2 2-2 0,0 3-8 15,-2 1 4-15,0 2-5 0,-1-1-3 0,0 1-3 16,-1-2-1-16,-2-1-8 0,2 0 0 0,-1-4 0 15,-1-1 0-15,1-4 4 0,0-1 0 16,1-3-1-16,1-2-3 0,0-2 1 0,0-1 0 16,1-1 4-16,0-1 8 0,2-1-1 0,-1-2-8 15,2-2-18-15,3-5-20 0,-2-1-26 16,2-3-29-16,-2-1-22 0,1-1-23 0,1-2-4 16,-3 0 7-16,2-2 23 0,-3 2 34 0,2-2 28 15,0 4 30-15,2 2 16 0,-5 6 16 0,-1 4 13 16,1 3 16-16,-4 2 12 0,2 1-8 0,-1 0 4 15,1 3 2-15,-1 4 0 0,0 1 3 0,-3 2-15 16,4 5-15-16,-1 0-17 0,1-2-9 16,0 0-2-16,2 1-5 0,2-1 3 0,-1 0 5 15,3-1 4-15,0-2 2 0,1-1-3 0,3 1-6 16,0-4-2-16,2 1-4 0,1-3-4 0,-2 0-13 16,6-3-6-16,-1 1 1 0,4-2 0 15,2-1-18-15,1-4-9 0,0 0-13 0,5-3-52 16,-2 1-28-16,0-3 5 0,2-1-81 0,3-3-53 15,-5 0 53-15,-1 0 17 0,1-2 98 16,-5-1 109-16,-2 1 10 0,-7 1 17 0,-2 0 54 16,-3 2 84-16,-5 1 75 0,-2 1 55 0,-3 0 4 15,-4 5-37-15,0-1-46 0,-3 1-54 0,-5 3-42 16,1 1-31-16,-1 2-21 0,-3 1-13 16,4 0-14-16,-4 5-13 0,1-1-3 0,1 2-1 15,0 0 0-15,3 4 4 0,3-3-5 0,0 5-6 16,0-1-6-16,3 0-7 0,2 0-3 0,1 2-3 15,2-2-4-15,1-1-1 0,2 2-2 0,0-4 1 16,2 3-1-16,2-2 0 0,-1-3-4 16,1 0-5-16,2 0-3 0,2-5-1 0,0 2-4 15,2-1-3-15,0-2-11 0,3-2-15 0,1-1-12 16,0-1-8-16,0-1-14 0,0-4-41 16,0 0-8-16,1 0-14 0,-4-4 4 0,0 0 51 0,1 1 27 15,-8-1 31-15,1-3 28 0,-3 5 15 16,-1-1 15-16,0 2 20 0,-4 2 28 0,1 0 31 15,0 4 12-15,-1 1-2 0,1 0-19 0,0 1-29 16,0 1-32-16,1 0-22 0,0 0-7 16,-1 6-5-16,-1-1 7 0,2 3 4 0,-1 2-4 15,1 3 1-15,0 1-8 0,0 4-4 0,0-1 1 16,0 4 0-16,0 0 0 0,0 3 1 16,2 4-1-16,0 1-2 0,-2 8 4 0,0 2 1 15,1 2 2-15,3-1-1 0,-3 5-1 0,1 4-7 16,1 2-1-16,1 3-5 0,-3-1-11 0,1 1 1 15,1-6-2-15,-2-1 4 0,-2-5 11 16,-5-5 6-16,-2-5 5 0,-3-3 5 0,-3-4 5 16,-2-2 8-16,-2-2 17 0,-4-6 21 0,4-3 18 15,-3-7 10-15,2-3-2 0,-2-6-12 0,3-3-11 16,1-7-7-16,2-4-4 0,5-4-10 0,2-3-11 16,1-3-13-16,7-5-12 0,1-3-4 15,6-9-8-15,1-8-9 0,2-7-9 0,9-6-20 16,3-2-20-16,4 1-22 0,2 11-10 0,-3 7-10 15,1 10-15-15,-7 9-26 0,2 6-68 0,-5 4-185 16,0 3-490-16,3 3-537 0</inkml:trace>
  <inkml:trace contextRef="#ctx0" brushRef="#br0" timeOffset="4265.3668">5292 1851 1 0,'-3'-6'198'0,"-3"-2"40"15,-1 1 31-15,2 0 4 0,-2 3-41 0,2 0-70 16,0 1-64-16,-1 1-39 0,0 2-26 0,-1 3-16 16,-1 1-9-16,-5 4-4 0,2-1 1 15,-2 3 8-15,-3 3 6 0,2 5 10 0,1 1 5 0,-3 4-3 16,4 4-9-16,0 0-3 0,-2 5-1 15,3-2 2-15,1 2 7 0,-1 1 2 0,5-4 2 16,-1 2 5-16,5-3-2 0,3 0-5 0,2-3-4 16,4 1-11-16,4-2-5 0,-1-2-2 0,1 1-9 15,6-3-2-15,-4-1 1 0,5-3-3 0,3-4 7 16,1-2-4-16,3-7 3 0,1-2 6 16,-1-4-2-16,-1-4 3 0,2-1-5 0,-2-9-11 15,0 2-20-15,-3-4-29 0,-2-4-34 0,0 0-5 16,-5 1 17-16,-2-2 27 0,-4-2 37 15,-1-5 12-15,-3-2 5 0,0-6 5 0,-4-1 3 16,-2-1 17-16,-4-2 8 0,-1 1 16 0,-1 2 25 16,-5 8 19-16,0 2 32 0,0 8 17 15,-4 3-9-15,-1 5-21 0,-1 2-30 0,-1 4-27 16,-2 5-15-16,1-1-9 0,-3 2-6 0,4 2-6 16,-1 2-6-16,7 1-4 0,2 1-8 0,1-1-6 15,4 1-9-15,2 3-6 0,4 0-5 0,1 1-6 16,0 4-2-16,1-1-11 0,3 3-15 0,1 0-48 15,7 3-88-15,-2 1-222 0,3 0-450 16,3 4-30-16</inkml:trace>
  <inkml:trace contextRef="#ctx0" brushRef="#br0" timeOffset="4830.5542">5658 1755 1640 0,'-3'-2'177'0,"-4"0"-55"0,2-3-6 0,1 4-2 16,3 2-27-16,-2 1-25 0,3 1-29 0,-2 3-15 16,-2 1-2-16,2 5 2 0,0 0 4 0,2 3 1 15,0 4 1-15,3-3-3 0,-1 3-2 0,3 1-4 16,-1 2-3-16,0 1-6 0,0 1-1 15,-1 1-9-15,2 3-3 0,-2-1 3 0,0 2-2 16,1-2 4-16,-2 1 2 0,1-1-3 0,2-1 1 16,-3-4-1-16,1 0-2 0,-2-2-1 0,-1-6-1 15,3 1 0-15,-3-5 2 0,-3-3 1 0,1-2 0 16,2-3 6-16,0-1 3 0,0-1 9 16,0 0 12-16,0-1-4 0,0-3-7 0,0-5-15 15,0 1-13-15,-2-6 1 0,3 1 2 0,1-4 7 16,2 0 2-16,-2-6-1 0,2 1 2 15,0-1 1-15,1 0 2 0,0 1-1 0,-1 1 1 16,3 6-3-16,-1-2-3 0,1 7-1 0,-1 2-2 16,0 2 0-16,1 3 0 0,-1 0 3 0,0 3-1 15,3 0 2-15,2 1-1 0,-2 3-2 16,0-1-2-16,3 3-3 0,-2 4-1 0,0-1-1 16,-1-2 4-16,0 3-4 0,-5 0 3 0,2 2 1 15,-3-1-9-15,-1 2 4 0,0-1 2 0,0 1 6 16,-2 1 9-16,-2-1 7 0,0 0 2 15,-1-1-2-15,-3 0 2 0,1-1 2 0,-3 1-1 0,-2-3-1 16,0 0 4-16,-2-1 1 0,-3-1-2 16,2 0 1-16,-2-4-4 0,-1 1-4 15,2-2-3-15,-2-2-2 0,3-1-5 0,3-1-8 0,0-3-21 16,2-1-59-16,5 2-138 0,1-1-263 16,-1 0-422-16,2-2 109 0</inkml:trace>
  <inkml:trace contextRef="#ctx0" brushRef="#br0" timeOffset="5218.9999">5979 2013 1 0,'1'-3'0'0,"3"1"0"0,0-1 0 0,-1 1 0 15,-2 1 0-15,3 1 0 0,-1 0 14 16,-1 1 60-16,1 2 0 0,-1 1 10 0,3-1 11 16,-2 3 11-16,2 2 7 0,-1 1 3 0,0 3 2 15,0-1 4-15,0 3 8 16,1 0 11-16,-3 3 12 0,3 2-1 0,-1 3-20 0,2 3-26 16,-1-1-35-16,-1 2-23 0,1 2-15 0,0 4-9 15,2 0-9-15,-2 5-8 0,2-1-1 16,0 2 8-16,2 2-2 0,-1-4-2 0,-1 3 2 0,-1-3-10 15,-4-2-3-15,2-1 0 0,-4-1-9 0,-1-5 1 16,-3-2-4-16,-1-2-3 0,-2-4 5 16,-4-5 5-16,-2-4 16 0,-3-1 12 0,0-6 9 15,1-1 0-15,-3-4-7 0,1-6-8 0,-2-2-10 16,3-7-11-16,-2-3-19 0,0-3-10 0,4-3-25 16,-3-5-59-16,6-6-129 0,2-2-375 15,5-7-326-15</inkml:trace>
  <inkml:trace contextRef="#ctx0" brushRef="#br0" timeOffset="5415.6509">6093 1728 1428 0,'-6'0'310'0,"0"-1"-116"0,-1 1 17 16,3-1 11-16,3 2-28 0,-2-1-36 15,3 0-39-15,0-1-29 0,0 1-22 0,1 0-20 16,1 0-16-16,-1-2-18 0,0 2-12 0,1 1-6 15,1-1-8-15,1 3-11 0,2 1-25 16,3-2-60-16,-1 5-125 0,1 1-237 0,2 3-525 16,0 2-201-16</inkml:trace>
  <inkml:trace contextRef="#ctx0" brushRef="#br0" timeOffset="5856.2815">6309 2101 199 0,'0'0'262'0,"4"-3"-76"15,-3 3 6-15,1-2-10 0,1 2-43 16,3-1-50-16,-1-3-28 0,2 1-19 0,3-1-5 15,-1 2 0-15,2-2-7 0,-2 0-2 0,1-1-8 16,0-2-10-16,1 3-1 0,-1-3-6 16,1 0 1-16,-1-1 0 0,-1 0-2 0,-2-1 1 15,-1-1 1-15,-3-1 4 0,-1 2 10 0,-2-2 13 16,-4 0 22-16,1-1 30 0,-1 2 12 0,-3 1 3 16,0 3-9-16,-3-2-29 0,-3 7-16 0,2 0-12 15,-4 4-3-15,1 2 5 0,-1 3 3 16,0 0 12-16,3 0-1 0,-3 2-5 0,2 3 4 15,2 2-9-15,2 1-4 0,3-1-4 0,1 3-9 16,2 1-6-16,3-2-2 0,0 2 2 0,1-4-1 16,0 2 6-16,2-1 0 0,3-1 1 15,-2-1 2-15,3-2-1 0,3 0-2 0,-5-1-6 16,6-3-1-16,0 1-7 0,2-1-7 0,-1-1-8 16,5 0-9-16,0-1-9 0,-1-2-29 15,4-3-119-15,-1-2-96 0,1-2-190 16,1-3-545-16,-5 1 251 0</inkml:trace>
  <inkml:trace contextRef="#ctx0" brushRef="#br0" timeOffset="6705.3789">6751 2007 473 0,'-2'-2'633'0,"-4"-2"-302"15,3 1-40-15,-3 0-18 0,3 0-55 0,-3-1-54 16,3 1-38-16,2-1-26 0,-1 0-22 15,-2 3-22-15,2-1-13 0,1 1-14 0,-1 1-6 16,-3 0-12-16,2 2-4 0,-4 0-1 0,2 2-5 16,-3 0 0-16,-2 2 2 0,-1 1 3 15,3 2 5-15,-1 3 3 0,0-1-3 0,3 3-3 16,-2 1 0-16,3 1-2 0,2-2 1 0,1 2 1 16,2-1 1-16,0-2 2 0,0 2-1 15,4-3 0-15,0 1-1 0,1-3-1 0,3 1-3 16,2-3-3-16,0-1-5 0,2-3-7 0,6 1-5 15,-1-2-5-15,-1-1-7 0,2-4-16 0,-1-1-13 16,1-1-21-16,-3-1-34 0,4-6-19 16,-4 3-23-16,3-6-36 0,2 1-9 0,-3-4-33 15,1 1 3-15,0-4 58 0,1-1-11 0,0-5-113 16,1-2-95-16,-1-5-95 0,-4-5 484 0,1 1 0 16,-5-5 0-16,2 1 0 0,-1 2 0 15,-4 2 0-15,1 8 0 0,-8 8 120 0,-4 3 651 16,-2 7-159-16,-3 3-188 0,0 3-155 0,-2 2-70 15,3 2-51-15,3 1-47 0,-2 1-26 0,1 3-15 16,-2 0-7-16,-4 3-6 0,2 1-10 0,1 1-6 16,2 1-12-16,0 5-6 0,0-4-2 0,3 6-3 15,0-2-1-15,3 4-1 0,0 1 0 16,3 0-6-16,2 1 8 0,0 2-4 0,4-1-2 16,-5 3 1-16,4 0-12 0,0 2-3 0,2 0-7 15,-2-1-12-15,-2-1-12 0,3-1-18 16,-1 2-10-16,0-4-7 0,-4-2-9 0,1-1-1 15,-3-3-6-15,-2-3-4 0,0-2-7 0,-5-2-22 16,3-2-18-16,-2-1-20 0,-4-2-29 0,1-4-36 16,3-3-28-16,-4 0-10 0,1-4 23 15,2-4 77-15,-2 0 76 0,1-6 67 0,1 2 58 16,3-6 24-16,1 1 7 0,-1-3 26 0,1-2 32 16,-2 1 39-16,2 0 55 0,0 1 36 0,1 8 9 15,0-3-18-15,2 7-44 0,1 0-57 0,1 2-51 16,-2 5-34-16,4-4-27 0,-1 3-14 0,3 2-6 15,-1-1-4-15,-1 3-1 0,2-1-6 16,4-2 1-16,-3 4-4 0,2 0-3 0,3 1 0 16,-4 0-7-16,-1 2-3 0,0-3-4 0,-2 2-4 15,1-1-2-15,-1 0 1 0,-4-1 4 16,4 2 0-16,-3-1 9 0,0-1 3 0,0 2 1 16,-2-2 7-16,1 1 1 0,0 2 8 0,-2-2 5 15,0 2 8-15,0-2 4 0,0 4 5 0,1-2 2 16,3 4 0-16,-4-4 0 0,1 5-3 15,-1-3-1-15,1 1-4 0,2 1 3 0,-2 2 4 16,0-1-2-16,4 1 0 0,-4-1-7 0,0-1-7 16,1 4-5-16,-2-2-1 0,2-1-3 15,-2 1-5-15,0-2-3 0,0 1-6 0,-1 0-14 16,2-3-22-16,-2-2-38 0,1-2-90 0,-1 1-190 16,0-2-446-16,-1 0-263 0</inkml:trace>
  <inkml:trace contextRef="#ctx0" brushRef="#br0" timeOffset="6886.6577">7277 1703 783 0,'-5'0'237'16,"1"2"-72"-16,-3 2-13 0,1 0-29 0,2 0-51 15,1 3-35-15,2 2-21 0,-2 0-19 0,6 2-27 16,-1 0-57-16,4 2-171 0,1-2-520 15,-1 3 350-15</inkml:trace>
  <inkml:trace contextRef="#ctx0" brushRef="#br0" timeOffset="7266.0435">7305 1925 1 0,'2'-2'0'0,"-2"-2"162"0,0-2 228 0,2 0 19 16,-1 2-45-16,1 1-73 0,1 1-86 16,1-2-49-16,-1-1-34 0,-1 3-22 0,-1-2-3 15,2 2 2-15,1-1-5 0,-4 1-6 0,1 1-12 16,0-1-10-16,1 0-9 0,3 2-7 0,-3 2-6 15,5-1-5-15,-2 0-4 0,2 1-1 16,3 2 0-16,1-1-4 0,-1 5-2 0,0 0-7 16,2 1-8-16,-1 4-5 0,-1 2 1 0,0-3-4 15,0 2-11-15,0 0-4 0,1 3-14 16,-3-2-3-16,1 1 4 0,1 0-19 0,-2-1 0 16,-4-4-1-16,4 0-2 0,-5-2-3 0,4-1-13 15,-4-1-3-15,1-3-13 0,-2-4-5 0,-2 0 1 16,0 0-33-16,1-1-97 0,-1-3-122 15,1-5-117-15,-1-2-71 0,1-2 9 0,-1 0 202 16,0-4 310-16,0 0 0 0</inkml:trace>
  <inkml:trace contextRef="#ctx0" brushRef="#br0" timeOffset="7491.5893">7580 1791 27 0,'-1'-5'643'0,"-1"-1"-125"0,-1-1-129 16,2 3-102-16,0 2-65 0,-1 2-41 15,1 1-47-15,1-1-43 0,-1 1-34 0,1-1-32 16,0 0-19-16,-1 2 3 0,1 2 6 0,1 2 8 15,-1 1 2-15,1 1-2 0,0 2-4 16,2-1 0-16,0 2 3 0,-1-3 0 0,0 4 1 16,1-1 0-16,-1 2 2 0,1 0-1 0,-2-1-1 15,2 2-2-15,-3 2-7 0,0 1 4 0,-3-2-11 16,0 1-3-16,2 2-1 0,0-2-6 16,-1-1 5-16,-1 1-6 0,0 1-10 0,1-7-12 15,1 3-22-15,-2-1-34 0,2-3-63 0,-1-2-132 16,1 0-345-16,1-1-607 0</inkml:trace>
  <inkml:trace contextRef="#ctx0" brushRef="#br0" timeOffset="7981.9256">7677 1927 1 0,'1'3'0'16,"-1"-1"269"-16,1 3 204 0,-1-1-97 0,2-1-70 16,3 1-67-16,-1 0-66 0,2-1-52 15,3 1-34-15,-3-3-28 0,2 2-20 0,1-1-10 16,-2-2-6-16,2 0-7 0,1-2-9 0,-3-1-9 15,3 2-12-15,4-3-8 0,-2 0-12 16,-3-3-23-16,0 0-21 0,1-2-18 16,-4 0-10-16,0-2 17 0,-2 1 20 0,1-1 28 0,-4-2 24 15,1-1 15-15,-2 3 12 0,0 0 12 0,-2 3 22 16,-1-1 13-16,-1 3 17 0,1 3 11 0,-2 1-1 16,2 1 1-16,-5 2-1 0,3 2-3 0,-2 3 1 15,-3 1 1-15,0 1-4 0,0 2-7 0,-1 3-8 16,2-1-10-16,0 2-14 15,-1 1-7-15,4 2-5 0,0-1-6 0,2-1-2 16,1-1-12-16,2 2-4 0,2-1-2 0,2 0-2 16,1-2 6-16,-1-2 0 0,3 1-3 0,-3 1-1 15,6-5-2-15,-2 4-2 0,2-5-4 0,0 0-7 16,2 0-12-16,-1-2-19 0,0-1-31 0,4-2-35 16,-3 0-39-16,6-1-76 0,-4-1-16 15,6-4-95-15,0 1-199 0,1-2-210 0,0-3 427 16</inkml:trace>
  <inkml:trace contextRef="#ctx0" brushRef="#br0" timeOffset="8356.8232">8143 1822 115 0,'-3'-5'617'0,"-2"0"-96"0,-3-2-106 16,2 3-103-16,-1-1-70 0,3 1-58 0,-1 4-49 16,1-3-36-16,-1 1-32 0,2 0-21 0,-1 2-10 15,0-2-10-15,2 2-9 0,-1 0-8 16,0 0-7-16,2 0-6 0,0 2-2 0,0 0-4 15,-3 3 2-15,1-2 6 0,0 3 2 0,-1 0 2 16,-1 2 0-16,1 3 2 0,1-3 0 16,-1 3-1-16,3-1 3 0,-1 0-2 0,3 2 2 15,0-1 2-15,0-3 2 0,0 2-3 0,3 1-1 16,-2-1-3-16,4-1 1 0,0-1-4 0,0 0-3 16,1-3-11-16,2 6-12 0,1-4-4 0,1 2-9 15,3-3 1-15,-3 2-5 0,1-4 0 16,-3 4 2-16,0-1 5 0,-3 1 10 0,1-2 10 15,-3 2 9-15,0-2 0 0,-1 5 0 0,-2-5 4 16,-3 2 7-16,0 0 5 0,-4-2 10 16,2 0 5-16,-2 2 3 0,0-1 5 0,-4-2-2 15,1 1 2-15,-2 0-3 0,-2-2-1 0,0 0-5 16,3-2-7-16,-2 1-5 0,3-2-4 0,0-2-2 16,4-2-4-16,-2 1-7 0,5-2-21 15,0-1-57-15,2-4-125 0,1 1-241 0,4-4-380 16,0 1-363-16</inkml:trace>
  <inkml:trace contextRef="#ctx0" brushRef="#br0" timeOffset="8628.5549">8428 1737 485 0,'2'-3'334'0,"-2"-1"-8"0,1 1 39 0,-1 2-12 16,-1 1-116-16,1 1-89 0,-2 0-67 15,1-1-46-15,1 2-29 0,0-1-6 0,0 0 2 16,1 4 9-16,1-1 7 0,-2 3-4 0,2-1-7 16,0 5-5-16,0-1-3 0,1 2-2 15,-2 0-11-15,1 2-20 0,1 1-42 0,-3-3-78 16,1 3-109-16,0 0-156 0,1-2-252 0,-1-1-117 15</inkml:trace>
  <inkml:trace contextRef="#ctx0" brushRef="#br0" timeOffset="9272.1389">8409 2117 1 0,'2'4'0'0,"1"-2"416"0,-2 0 82 0,0-1-43 16,0-1-41-16,-1-1-109 0,0 2-59 15,0-1-40-15,0 0-26 0,0 0-25 0,0 0-16 0,0 0-23 16,0-1-15-16,0 2-19 0,0-1-7 16,-1-1-8-16,1 1-17 0,-1-2-10 15,1 2-21-15,0 0-7 0,0-1-7 0,0 1-13 0,2-3-19 16,0-2-25-16,4 1-33 0,-1 0-68 0,-1 1-101 15,0 1-272-15,-1-3-698 0,2 1-28 16</inkml:trace>
  <inkml:trace contextRef="#ctx0" brushRef="#br0" timeOffset="9569.0784">8621 1941 131 0,'1'-2'759'0,"-1"-1"-283"15,0 2-33-15,0-1-48 0,0 1-99 0,0 1-96 16,0-1-60-16,0 0-35 0,1-1-28 0,1 1-18 15,3 0-18-15,-2 0-14 0,6-2-11 16,1 2-2-16,0-1-5 0,2 0-8 0,4-1 0 16,-1 2-10-16,4 0-5 0,0-1-8 15,-2 1-19-15,0 0-27 0,-3-1-38 0,1 1-60 16,1-2-134-16,0 3-378 0,-2-1-613 0</inkml:trace>
  <inkml:trace contextRef="#ctx0" brushRef="#br0" timeOffset="10701.4798">2903 2532 1 0,'0'0'0'0,"-4"-2"0"0,0-1 0 15,0 2 0-15,3-1 0 0,1 2 327 0,-1-1-18 16,1 1-42-16,0 0-36 0,1-2-33 0,0 2-27 15,-1 0-21-15,2 0-20 0,-1 0-27 0,0-1-22 16,-1 1-23-16,3 0-12 0,-1 0-10 16,1 0-7-16,5-1-8 0,2 0-17 0,0 0-3 15,8 0-8-15,2 1 8 0,6-3 2 0,8 2 1 16,6-1 7-16,5 1-10 0,8 1-6 16,6-1-12-16,6 0-19 0,2 1-6 0,7-1 2 15,1 1 13-15,-1-3 7 0,4 0 13 0,3 1 10 16,0-4-1-16,1 1 9 0,-4 0-2 15,1 0-1-15,-6-3-1 0,-3 3 6 0,-3-2 1 16,-6 3 4-16,-8-3 6 0,-10 2-5 0,-7 4-2 16,-9 0-2-16,-13 0-10 0,-7 1-14 0,-7 1 18 15,-8 0-3-15,-6 0-1 0,-9 3-2 16,-5-1-61-16,-3 4-84 0,-4-2-150 0,-2 1-265 0,-1 1-470 16</inkml:trace>
  <inkml:trace contextRef="#ctx0" brushRef="#br0" timeOffset="11645.065">6587 2541 1 0,'-3'0'0'16,"-1"-1"0"-16,-2 0 190 0,3 0 135 0,1 0 6 16,0 1-36-16,0-2-43 0,1 4-47 15,1-2-43-15,1 0-20 0,1 0-20 0,-2 0-17 16,1 1-23-16,0-1-24 0,-1 0-18 0,2 0 14 15,5 0 2-15,2 0-1 0,5-1-1 0,4-1-26 16,7 0-4-16,5 0-4 0,7-1-2 0,4 1-7 16,9-3-4-16,1 2-3 0,2 1-3 15,7-1-3-15,2-2-1 0,1 2-1 0,-1-3-1 16,2 2 0-16,-6 1-1 0,-3-1-6 0,-2-2 1 16,-7 2-2-16,-4 1-2 0,-8-1 2 15,-8 2 2-15,-8-1 8 0,-9 1 4 0,-3 1 10 16,-8-2-2-16,-5 0-6 0,-3 0-4 0,-3 1-10 15,-5-1-4-15,-6 3-14 0,-1 2-47 0,-3 1-130 16,1-1-315-16,-2 4-711 0</inkml:trace>
  <inkml:trace contextRef="#ctx0" brushRef="#br0" timeOffset="13183.981">1019 3325 1 0,'0'-1'0'15,"0"0"0"-15,0-1 0 0,0 1 0 16,0 0 0-16,0-1 32 0,0 1 121 0,0 1-8 16,0-3 0-16,2 1 7 0,-2-1 2 0,0-2-6 15,0 3-9-15,0 1-14 0,0-3-6 0,0 1-2 16,0-1 0-16,0 2-1 0,0-3-10 0,0 1-11 15,-2 1-12-15,2 0-14 0,-1 0-9 16,0 0-8-16,-1-1-5 0,0-1-6 0,1 2-5 16,0 0-3-16,-1 2-4 0,1-3-2 0,0 3 0 15,0 0-1-15,-1-3 0 0,1 2 1 0,0-1 1 16,-1 2 2-16,2 1 2 0,0-2 2 16,0 1-1-16,0 0 0 0,0 1-3 0,0 0-4 15,0 0-4-15,0 0-6 0,0 0-4 0,0 0-7 16,-2 0-8-16,2 1-10 0,0-1-3 0,0 1 10 15,0 2 11-15,0 2 10 0,0 0 5 16,0-2-7-16,0 4-3 0,0 1-1 0,0 1-1 16,2-1 1-16,-2 3 0 0,2-1-1 0,-1 2-1 15,0-2 0-15,2 2 1 0,-2-1-1 0,0 3 1 16,1-1 1-16,-2-2-2 0,1 1 2 16,2 1 1-16,-2 1-1 0,0-3-2 0,0 1-2 15,-1-1-4-15,1 0 2 0,0-2-1 0,-1-1 0 16,1 0 2-16,0-2-3 0,0 0 1 0,2-3 1 15,-2 0 4-15,-1-1-1 0,0-2 2 16,1 1 0-16,-1-2-2 0,0 1 3 0,0 0-5 16,0-1-19-16,0-2-28 0,0 1-40 0,-1-2-67 15,1 0-148-15,-1-1-386 0,-2-2-653 16</inkml:trace>
  <inkml:trace contextRef="#ctx0" brushRef="#br0" timeOffset="13911.1483">1120 3131 1 0,'0'0'0'0,"0"-1"0"0,-1 1 318 16,1-2-37-16,0 1-53 0,0 1-44 0,0 0-34 15,0-1-23-15,0-1-12 0,0 2-8 0,1-1-4 16,-1 1-4-16,0 0-10 0,1 0-10 16,0 0-15-16,-1 0-11 0,1-2-2 0,3 2-2 0,-1 0 2 15,-1 0 2-15,-1 0 1 0,3 0-4 16,0 0-6-16,-1 0-6 0,4 0-6 0,-4 2-11 15,4-1-7-15,0 2-5 0,-2-2-3 0,4 2-1 16,2 1-1-16,-4 2-2 0,2-1-2 0,1 5 0 16,-2 0 1-16,3-2 0 0,-3 5 3 15,1 1-4-15,1 1-2 0,-1 1 4 0,1 3-1 16,-3 0 2-16,-3 3 2 0,2 2 0 0,-3-2-1 16,-2 3 2-16,1-1 1 0,-3 1-2 15,0 1 3-15,-2-1-3 0,0 0 2 0,-3-2 2 16,-2-2-1-16,-1 1 0 0,3-5-2 0,-2 3-2 15,0-4-4-15,-3-2-3 0,2-3-11 0,-1 1-32 16,0-3-51-16,1-1-87 0,0-2-129 16,2-2-169-16,0 0-288 0,-1-2 102 0</inkml:trace>
  <inkml:trace contextRef="#ctx0" brushRef="#br0" timeOffset="20892.4028">2153 2984 1 0,'-7'-1'0'0,"-1"-1"252"15,-2 1 26-15,4-1-38 0,0 2-28 0,-2 2-31 16,3-1-33-16,-2 1-32 0,-1 0-34 16,1 2-19-16,-1 0-13 0,0 1-12 0,1-2-5 15,0 2-7-15,-1 1-1 0,1 1 0 0,2-1-3 16,-2 0 4-16,-1-2 0 0,6 2 6 15,-5-3 5-15,4 1 0 0,0-2 6 0,-2 1 1 16,3 0 2-16,0 0-2 0,0 1-1 0,-1-1-3 16,0 0-3-16,-1 0 3 0,0 3-4 0,-1 3 2 15,-1 0-3-15,-2 1-4 0,2 2-1 16,-2 3-4-16,0 3 0 0,-1 1-3 0,1 3-2 16,2-2-5-16,-1 2-5 0,2-2-5 0,0 0-1 15,-4 1 3-15,6 1 0 0,-2 1 2 0,1-2-4 16,4 0-3-16,-3 0-3 0,4-2-1 15,-1 0 2-15,2 0-1 0,-2-2 0 0,4-2 2 16,-1 0 0-16,1-3 1 0,1 1 0 0,4 1 0 16,-3-3 1-16,3 3-1 0,3-3 3 0,1-1 3 15,0-2 1-15,4 0 3 0,1 0-3 0,1-5 0 16,2 2 0-16,1-4-2 0,4-2 3 16,-4-1-2-16,4-6-3 0,-4-2-5 0,1 2-5 15,3-3-6-15,-3-3-7 0,2 2-6 0,-2 1-11 16,-2-3-11-16,-1 2-10 0,-2-1-7 0,-2 2-2 15,-3 0 8-15,1-3 11 0,-5 2 17 16,-2-1 14-16,2 2 11 0,-5-3 7 0,-3 4 6 16,0-2 1-16,-3 0 2 0,0 3 2 0,1-2 3 15,-1 2 5-15,-1-2 3 0,-3 3 1 16,2 1 1-16,-2-1 2 0,4 2 3 0,-3 2 1 16,1 0 5-16,-2 1-1 0,2 2-3 0,0 1-4 15,-2 0-6-15,-2 0-2 0,5 4-3 0,-6 0-1 16,2-2 0-16,-1 4-1 0,-2 1-3 0,0 2-1 15,1 1-2-15,2 2-4 0,-2 1-1 16,3 0-3-16,2 1-1 0,3 0 0 0,-1 1 0 16,2 0-1-16,2-1-2 0,-2 1 0 0,4-3 2 15,2-1 2-15,1-1 1 0,1 0 0 0,-1 0-2 16,2-3-2-16,1 1 3 0,0-2 2 16,0-2 2-16,1 0 6 0,5-4-3 0,-3 2-2 15,-1-4 0-15,5-2-3 0,-4-1-2 0,3-1-3 16,-2-1-2-16,2-3-5 0,-5 2 1 0,2-2 1 15,-1-1-2-15,-3 2 3 0,1-4-1 0,1 1 1 16,-3-2 2-16,-3 0 2 0,-4 1 0 16,-1-1 2-16,0-1-1 0,-3-2-1 0,1 3 4 15,-3-2 4-15,-1 3 1 0,-4 1 2 0,2 1-2 16,1 4-1-16,0 0 0 0,-4 3 0 16,1 1 0-16,0 1-2 0,-1 4-4 0,0 2-2 15,-5 2-1-15,3 1 0 0,-4 1-2 0,6 0-2 16,1 2-6-16,0-2-6 0,1 2-14 15,6 0-24-15,-3 1-49 0,5 0-95 0,1 1-229 16,0 2-627-16,0-2-106 0</inkml:trace>
  <inkml:trace contextRef="#ctx0" brushRef="#br0" timeOffset="21789.7935">2637 3401 1 0,'1'-3'0'0,"2"-2"0"0,-1-3 0 15,2 1 0-15,-1 3 129 0,1-1 102 0,-1 2 29 16,0-1 36-16,-1 2 10 0,2-1-11 0,-4 1-26 15,1 0-47-15,-1 0-33 0,0 1-35 0,0 0-31 16,-1 1-30-16,1 0-23 0,0-1-17 16,0 1-18-16,0 0-5 0,0 0-8 0,0 0-6 15,0 0-8-15,1 0-10 0,-1 1-9 0,0 0 0 16,0 0 3-16,3 2 2 0,0 2 4 16,1-2-1-16,0 2-1 0,0 2 1 0,-1-1 2 15,3 3 1-15,-2 2-1 0,4 1 1 0,-4-1 0 16,1 3 2-16,0 2 4 0,-3-1-2 15,3 1-1-15,-4 1-1 0,2-2-6 0,-2-1 3 0,-1-2 0 16,0-3 0-16,-1 0 1 0,-1 0 1 16,1-3 1-16,0 0 1 0,-1-3 2 0,1-2-2 15,0 1 1-15,1-2 2 0,1 0 3 0,0-2 6 16,1 2 6-16,-1-1-6 0,-1-6-11 0,3 1-7 16,1-3-6-16,-1-2 4 0,2 1 6 15,0-4-1-15,1-1-5 0,1 1-2 0,1-2-3 16,1-2-1-16,3 0-1 0,3 3-1 0,-3 1 0 15,0 3 4-15,1 1 2 0,-2 3 0 0,-1 5 4 16,-4 0-4-16,2 1 0 0,0 2-1 16,-3 1-1-16,2 2 5 0,-1 1 0 0,2 6 2 15,-2-1 3-15,1 4 5 0,-2-2 3 0,-1 4 3 16,0-2 1-16,1 1-5 0,-1-1-3 0,0 0 1 16,1-2-3-16,-1 2 3 0,3-5 0 0,-2 1-2 15,3-2-3-15,0 0 1 0,-1-1 2 16,-2-2 2-16,5-2 5 0,-3-2 0 0,2-2-2 15,1-1-3-15,-2-1-6 0,5-6-8 0,0 1-12 16,-1-3-14-16,0 0-16 0,2-2-13 16,-4-1-6-16,4 0-3 0,-6-2 7 0,1 0 9 15,-3-2 9-15,2 1 14 0,-3 2 12 0,0-1 11 16,-2 3 11-16,-1 2 12 0,-2 3 12 16,2 4 16-16,-4 1 16 0,0 2 5 0,2 1-5 0,0 0-15 15,-1 1-22-15,0 2-9 0,-1 1 5 16,-4 3 9-16,4 2 8 0,-3 4 0 0,1 0-9 15,2 2-6-15,1-3-4 0,-1 5-3 0,1-2-2 16,1 2-5-16,1 0-4 0,-1-1 0 16,2 2-1-16,0 4-1 0,-1 2 0 0,1 1 0 15,1 6-2-15,1-2 1 0,-2 4 1 0,1-4 0 16,2 6-1-16,-3 0 1 0,1 0-2 0,-2 0 1 16,0-2-1-16,-1-3 1 0,-2-4 1 0,-1-2 0 15,-2-4 2-15,-1 0 2 0,-2-6 0 16,2-1 4-16,0-4 1 0,1 0 5 0,-3-5 1 15,1-1-1-15,1-3-2 0,0-5-11 0,-2-1-16 16,0-5-33-16,-4-2-47 0,4-2-102 16,1-7-188-16,-3-1-351 0,4-2-517 0</inkml:trace>
  <inkml:trace contextRef="#ctx0" brushRef="#br0" timeOffset="21973.7323">3090 3148 1740 0,'-3'-2'244'0,"-1"0"-46"0,2-3-2 0,1 3-17 16,0-1-38-16,1 1-37 0,1 1-39 15,0 1-26-15,0 0-21 0,0-3-13 0,2 3-10 16,2 0-13-16,1 3-6 0,1-2-20 0,1 2-34 16,0 1-66-16,3 1-189 0,-1 1-463 15,-1 5-690-15</inkml:trace>
  <inkml:trace contextRef="#ctx0" brushRef="#br0" timeOffset="22674.5904">3437 3320 947 0,'-2'-1'207'0,"0"0"-39"0,1 0 20 0,0 0 5 16,0 1-34-16,1 1-38 0,0-1-50 0,0 1-38 16,-2 1 11-16,-2 2 17 0,-1 3 16 15,-2 2 11-15,-1 0-27 0,1 4-21 0,0-1-11 16,1 2-8-16,0 0 0 0,1 0-2 0,2 1-4 16,1-3 0-16,2 2-3 0,0-3-1 0,5 2 0 15,-2-3 3-15,4-2 4 0,-2 1 2 16,4-1 1-16,0-3 0 0,1-1-4 0,4-1 0 15,-2-1-5-15,3-4-3 0,0 1-7 0,1-3-7 16,2-2-12-16,-4 1-13 0,5-5-20 16,-4 2-31-16,1-2-32 0,-1 1-39 0,-2-4-19 15,-3 1 11-15,-1 0 21 0,-4-3 25 0,0 4 28 16,-4-5 21-16,-1 2 20 0,-2 0 29 0,-2-4 18 16,-1 3 14-16,-2 1 16 0,2 1 13 0,-3 1 14 15,1 2 18-15,-2 1 11 0,1 3 11 0,1 4-2 16,0-1-13-16,0 3-18 0,1 0-14 15,0 3-7-15,0-1 1 0,1 2-1 16,-2 2 0-16,3 0-2 0,-1 2-7 0,2-2-7 0,1 1-9 16,-1 1-5-16,2-3-3 0,1 2-4 0,3 0 0 15,-1 1-2-15,2-3 0 0,3 0 2 16,1 2 2-16,1-3 0 0,3 0-3 16,2-1-7-16,2-1-5 0,3 0-8 0,-1 1-14 0,1-3-22 15,-2 2-39-15,-1-2-63 0,1-2-53 16,-2 1-43-16,0-2 4 0,-1-3-51 0,-2 1-58 15,1-2 14-15,-2 2 27 0,-5 0 124 0,1 0 137 16,-3-2 69-16,0 3 43 0,-2 0 41 0,-1-1 38 16,-1 1 42-16,0 3 48 0,0-3 36 15,0 3 12-15,0 1-15 0,0 0-51 0,0 0-61 16,-1 0-54-16,1 1-49 0,-2 0-39 0,2 3-2 16,0 0 13-16,-2 2 17 0,1 1 16 0,-1 4-8 15,1-1-16-15,-1 4-8 0,1-3-5 16,0 5-6-16,1-3-1 0,0 1-4 0,0 1-2 15,-4 0-2-15,4-2-1 0,0 1-2 0,0-5 1 16,4 3-6-16,-4-4 1 0,2 2-5 0,0-2-12 16,0-3-13-16,0-1-39 0,0-2-62 15,-1-1-203-15,2-1-239 0,-2-1-410 0</inkml:trace>
  <inkml:trace contextRef="#ctx0" brushRef="#br0" timeOffset="22859.187">3824 3145 1 0,'-2'-4'648'0,"0"-3"-201"0,-3 3-78 0,4 2-61 0,-1 2-71 15,0 0-69-15,1 2-60 0,1-2-56 16,-1 2-41-16,1-2-31 0,0 1-3 0,0 4 5 16,0 0 9-16,-1 1 5 0,1 3-34 0,0 0-82 15,1 2-220-15,0 4-493 0,0-1-110 0</inkml:trace>
  <inkml:trace contextRef="#ctx0" brushRef="#br0" timeOffset="23873.1228">3989 3331 355 0,'0'-1'469'0,"-3"-2"-75"0,2 0-42 16,0 2-48-16,1 1-51 0,0-2-42 0,-1 1-50 15,2 0-41-15,-1 0-35 0,1 0-22 0,0 1-11 16,2-3-8-16,-1 1-6 0,-1 1-5 16,2-1-2-16,-2 1-9 0,0 0-5 15,1 0-3-15,-2 1-5 0,2-3-2 0,-1 2-3 0,0 1 0 16,0-1-4-16,0 1 3 0,0-1 0 16,2 0-2-16,-1 0 5 0,0 1-6 0,1 0 2 15,-2 0-1-15,-1 0-2 0,0 0 4 0,0 0-1 16,0 0 2-16,0 0-4 0,0 0 2 0,0 0-2 15,0 0 1-15,0 0-2 0,0 0-5 16,0 0-3-16,0 0 4 0,4 2 9 0,-1-1 4 16,3 4 5-16,2-2-7 0,0 1-8 0,1 2 4 15,-1 0-2-15,1 1-1 0,2 2 3 0,-2-1-5 16,-1 5 1-16,2-2 0 0,-3 3-1 16,1-1 1-16,-1 3-2 0,-2-2-1 0,1-1-1 15,-3 3 2-15,0-4-1 0,1 1 1 0,-2-6 2 16,-1 3-2-16,0-2 1 0,0-3 2 15,-1 2-1-15,0-5 2 0,0 2 1 0,0-4 3 0,0 0 3 16,3 0 8-16,-3-3 5 0,0 2-2 16,1-4-7-16,1 0-12 0,2-1-10 0,0-6-2 15,1 4-2-15,0-5-2 0,0 0 1 16,0 0-4-16,0-1 1 0,4-3 1 0,-4 0 2 0,0 1 4 16,2 0 7-16,-1 2 1 0,-1 4 3 15,0 0 3-15,-1 6 1 0,-1 1-1 0,-2 2 0 16,1 0-4-16,-2 2-7 0,0-1-6 15,1 0 0-15,0 2 3 0,1 1 5 0,-1 5 9 16,4-1 1-16,-1 2 0 0,-3 4 3 0,2-3-5 16,0 4 1-16,0 0-1 0,-2-1-1 0,1 2 3 15,1-3-1-15,-1 1-1 0,2-3 0 0,-1 3 1 16,2-4 0-16,1 1 3 0,1-2 1 16,3-1 1-16,2-2-2 0,-1-1-6 0,0-1-3 15,1 0 0-15,-1-4-7 0,2-1-8 0,3-5-17 16,2 0-22-16,-2-1-38 0,4-5-41 0,-3 4-17 15,1-5 2-15,-2-1 33 0,-1 0 51 0,-3-1 33 16,-2-2 23-16,-1-1 11 0,-2-2 3 16,-2-4-1-16,-2 0 2 0,-1-4 1 0,0 2 4 15,-2 1 15-15,-4-1 13 0,1 5 22 0,-2 1 33 16,-2 5 25-16,2 2 8 0,-5 1-6 16,3 6-21-16,1-1-26 0,0 3-11 0,0 0-13 15,2 4-10-15,2-1-7 0,1 3-10 0,-2 0-9 16,2 0-9-16,1 3-9 0,0-3-9 0,0 1 14 15,-1 1 9-15,-1 4 4 0,0 1 8 16,2 2-10-16,0 3-3 0,0-2-1 0,1 3 1 0,1 1-1 16,1 2-3-16,1 1 3 0,0 1-1 15,3 2 0-15,-4-2 0 0,3 4-6 0,-4 1 2 16,6-1-3-16,-5 0-2 0,3-1-3 0,0 1-9 16,0 0-20-16,-3-2-13 0,4 0-12 15,-4-2-18-15,5-5-31 0,-6-1-65 0,0-2-91 16,1 0-51-16,-3-3-165 0,0-2-430 0,-2-2 395 15</inkml:trace>
  <inkml:trace contextRef="#ctx0" brushRef="#br0" timeOffset="24067.7953">4518 3282 585 0,'0'0'671'16,"-4"0"-293"-16,3 0-68 0,1 0-63 0,1 2-50 15,2-2-45-15,-1 2-40 0,3-2-27 16,3 1-23-16,4-1-18 0,2-1-13 0,-3 0-8 16,5-2-8-16,-2-1-11 0,0 3-10 0,1-3-20 15,0 0-54-15,1 1-155 0,0-2-395 0,-2 3-819 16</inkml:trace>
  <inkml:trace contextRef="#ctx0" brushRef="#br0" timeOffset="25013.1289">5687 3145 24 0,'-12'7'284'0,"-2"7"-67"0,-7 4-27 16,6 1-38-16,-2 3-48 0,4 1-39 0,1 3-27 16,2 1-18-16,1 0-5 0,-2 4-4 0,4-1-3 15,1 0 2-15,0 0 0 0,1-2-2 16,-1-2 2-16,4-4 3 0,-1-3-3 0,2-1 2 15,1-2 1-15,0-4 2 0,0-2 8 0,1-5 6 16,0-2 27-16,1-2 51 0,-2-1 72 0,2-1 86 16,-2-1-10-16,1-3-53 0,2-6-73 15,0-2-94-15,-1-5-20 0,0-2-1 0,-2-1 0 16,1-1 1-16,1 0-3 0,-1-4-4 16,-1 0-1-16,0-3-3 0,1-1-1 0,0-3-1 0,2-1-3 15,-2-2-3-15,1-5 4 0,0-3 2 16,2 0 0-16,1 0 3 0,3 0 2 0,-3 7 5 15,1 5 9-15,-2 6 9 0,1 3 9 0,-2 7 8 16,4 2 0-16,-5 3 0 0,0 4 1 16,3 4-4-16,-5 2-12 0,1 1-15 0,-1 1-22 0,0 0-8 15,1 2 2-15,2 7 8 0,2 0 10 16,5 8-2-16,-6 2 1 0,4 2-2 0,1 3 0 16,1 2 3-16,-3 2-5 0,0 4 0 0,1 0-3 15,2 3-6-15,-1-4-1 0,-1 1-5 16,3-1-9-16,-4 3-22 0,6-2-24 0,-3-1-35 15,-2 3-56-15,-1-6-94 0,0 0-176 0,-3 0-284 16,-4-5-389-16</inkml:trace>
  <inkml:trace contextRef="#ctx0" brushRef="#br0" timeOffset="25549.532">5554 3219 522 0,'1'0'397'0,"0"-2"-81"0,3 1-60 0,1-1-57 16,2 1-63-16,1 1-20 0,1-1-8 0,7 1-7 15,0 0-11-15,0-2-18 0,4 2-20 0,0 0-19 16,3-1-13-16,0 2-9 0,1-1-6 16,1 2-3-16,0 2-5 0,-2-1-7 0,0 4-6 15,-2 2-12-15,0 0-13 0,-1 2-22 0,-2-2-25 16,0 4-12-16,-5-3 0 0,-2 3 11 15,-1 0 13-15,-5-2 9 0,-2 0 17 0,-1 2 16 16,-1-4 17-16,-1 2 16 0,0-4 1 0,0-2 2 16,0 1 4-16,-1-1-1 0,0-3 8 15,0 0 6-15,1-2 10 0,-1 0 8 0,1 0 8 16,0-1 2-16,1 1-3 0,-1 0 0 0,0 0 2 16,1-1 1-16,-1 1 1 0,0-1-27 0,1-2-21 15,2-2-18-15,1-1-16 0,-1 2 7 0,2-2 2 16,0-1-4-16,1 0 2 0,-1 2 2 15,3-3 3-15,-1 1 7 0,-1 1 5 0,1-1 2 16,2 0 5-16,-1-1-2 0,-2-4-1 0,2 2 0 16,1 0 0-16,-1-1 3 0,1-1 3 0,0 1 3 15,-1 1-1-15,0-1 1 0,0 4 3 0,1 4 4 16,-3 0 5-16,-2 1 4 16,-4 2-1-16,1 2 8 0,-1-1 7 0,2 3 5 15,1-1 4-15,0 4-9 0,0 3-9 0,1-2-6 0,0 3-4 16,0 3-3-16,3 0-3 0,-5-1-3 0,4 2-2 15,-4-3-4-15,1 4-5 0,2-4-5 16,-3 1-13-16,4-1-17 0,-2 1-37 0,5-2-72 16,-3 2-40-16,2-2-38 0,0-2-93 0,2-3-283 15,1-1 91-15</inkml:trace>
  <inkml:trace contextRef="#ctx0" brushRef="#br0" timeOffset="27392.9066">6558 3205 267 0,'-6'-5'595'0,"2"-3"-113"0,-5-2-103 16,0 6-86-16,2 1-65 0,0 1-50 0,-5 1-47 15,4 0-35-15,0 2-29 0,-3 0-21 0,-3 4-9 16,1-1-8-16,1 6-6 0,-4-1-3 0,1 2-5 16,0 2 0-16,0 2-4 0,4 2-2 15,-1-3-3-15,0 4-3 0,4 2-3 0,1-3-1 16,3 2 1-16,1-4-2 0,2 0 0 0,3-1 1 15,2-2-2-15,1 0 4 0,1-4 1 16,0-4 1-16,3 1 3 0,1-1-1 0,-1-3-4 16,5-1-10-16,2-3-15 0,1-1-18 0,3-3-20 15,-3-5-15-15,4 3-13 0,-4-5-5 0,0 2 5 16,1-3 8-16,-7 1 9 0,0-1 8 16,-2-1 12-16,-4-3 17 0,0 2 18 0,-3 1 20 15,-1 0 17-15,0 2 15 0,-2 0 15 0,0 3 20 16,0 5 21-16,1 1 16 0,-1 2 0 15,0 2-15-15,-1 2-24 0,2 0-33 0,0 0-24 16,-1 2-5-16,-2 1 0 0,0 6 3 0,-5 2 7 16,6 1-5-16,-5 0-4 0,6 1-5 0,0-3-3 15,3 1 1-15,0 1 3 0,5-2 2 16,0-4 5-16,-2 2-4 0,2-1-2 0,2-2-1 16,0-1-1-16,-1-1 1 0,1-1-6 0,2-2-10 15,2-4-20-15,2 1-31 0,1-2-21 0,2-4-22 16,-2-1-5-16,2-2-28 0,1 0-76 0,-3-3-123 15,3 0-168-15,-4 0-72 0,-2-1 30 16,-3 0 436-16,-6-3 114 0,2 0 0 0,-3-3 0 16,-1 0 0-16,3-4 0 0,-4-2 0 0,-1-3 0 15,1 0 0-15,0 0 0 0,1 4 22 0,-1 0 343 16,2 7 70-16,-3 4 7 0,-4 7-58 16,2 5-83-16,0 0-88 0,-1 5-63 0,-2-1-49 15,2 3-37-15,-4 3-16 0,2 3-10 0,-2 2-4 16,-2 2-5-16,2 0-8 0,3 3-2 0,2 1-2 15,-2 1 1-15,3 0 1 0,0-3-3 0,1 4 1 16,0 0-2-16,0 1-1 0,0 1 0 16,1-3-3-16,-1-1-3 0,1 1-3 0,1 1-3 15,1 2-2-15,-1-3 0 0,1 2-2 16,1 2-1-16,-1-4-3 0,2 1-2 0,0 0-1 0,-2-3 0 16,3-2-4-16,-4 0-10 0,3-4-6 15,-2 1-4-15,0-4-8 0,0-2-8 16,0-1-10-16,-1-2-3 0,0-2-1 0,2-1-2 0,-1-1-12 15,2-2-2-15,5-5-13 0,3 3-18 16,0-3-9-16,4-3-16 0,-4 3-9 0,0-5-1 16,1 0-7-16,-2-2 13 0,0 0 35 0,-2 0 44 15,1-1 51-15,-3 0 27 0,-2 0 15 0,-1 1 21 16,-3 2 29-16,0 4 33 0,-1 1 35 0,-1-1 23 16,-1 6 13-16,-1-2 6 0,0 4-11 15,1-2-10-15,0 3-20 0,0 0-31 0,1 0-24 16,-2 0-26-16,2 0-19 0,-1 0-12 0,1 0-10 15,1 0-8-15,-1 0-6 0,0 0-6 16,2 0-2-16,-2 0 1 0,0 0-2 0,0 0 0 16,0 0-1-16,1 0-3 0,-1 0-1 0,0 0-3 15,0 0-3-15,0 0-7 0,0 0-10 0,0 1-5 16,1 3 19-16,0 3 13 0,-1 2 11 16,2 2 9-16,1 0-16 0,0 0-4 0,1 3-2 15,-1 0-1-15,1-3 0 0,-2 1-2 0,2 0-1 16,1 0-1-16,-1-2-1 0,1-2-1 0,0-2 0 15,1 1 1-15,3-2 5 0,1-2-1 0,1-2-5 16,2-2-10-16,1-2-17 0,-2-3-18 0,1-2-17 16,2-2-14-16,-3 1-3 0,0-3 9 15,-1-1 17-15,-3-1 20 0,-1 3 18 0,0-3 10 16,-3 1 9-16,4 2 9 0,-1-1 9 0,-5 5 10 16,1-2 12-16,-3 5 18 0,0 2 8 15,-1 1 0-15,-1 1-14 0,2 1-24 0,-1 1-13 16,0 2 1-16,-4 3 7 0,1 3 7 0,-2 4-2 15,2 1-9-15,0 5-3 0,1-1-4 0,-1 2-2 16,-1 1-1-16,2 1-5 0,0 3-1 16,-3 2-2-16,0 4-1 0,-3-1-1 0,1 5-1 15,-2 1-2-15,-3 4-6 0,0 1-6 0,0 0-5 16,-1 1-6-16,-1-4 2 0,3 1 0 16,0-5 6-16,3-8 7 0,-1-2 4 0,7-8 7 0,-4-6 2 15,5 0 6-15,-3-7 4 0,4-1 13 16,0-3 14-16,1-3-8 0,-2-2-4 0,2-6-14 15,2-3-14-15,1-5 1 0,2-2-1 0,1-2 1 16,-1-6-4-16,5 1 2 0,-2-6-4 16,3 1-1-16,2-4-4 0,3-4-8 0,4-4-1 0,-1-3-12 15,7-2-5-15,2 4-6 0,0-1 1 16,-1 6 8-16,3 4 9 0,-2 4 15 0,-5 8 2 16,1 1 7-16,-9 8 4 0,0 0 1 0,-4 5 3 15,-5-2 2-15,-2 5 2 0,-1 0 0 16,-1 2 5-16,-2-1 2 0,-2 1 7 0,2 0 7 15,-3 0 1-15,2 2-1 0,-4 0-4 16,3 0-3-16,-1 0-5 0,-4 2-5 0,6 1-4 0,-1-1-9 16,-1 2 1-16,1-1-4 0,2 1-5 0,-1 1 2 15,-1 1-6-15,0 1 1 0,-4 1 1 16,3 0 2-16,-4 1 3 0,5 1-1 0,-3-1 2 16,0 5-4-16,0-1 6 0,0 2 1 15,-1-2-1-15,2 2 3 0,2-2-5 0,2 1 2 16,0 2 0-16,1-3 1 0,0 1 0 0,3 1-1 15,3-1 0-15,-1 1-4 0,-2-5-1 0,5 4-5 16,0-2-4-16,-1-1-2 0,3 1-7 0,2 0-4 16,-3-2-5-16,1 1 5 0,1-3 5 0,3 3 7 15,-2 0 5-15,-2-1-6 0,-1 1 1 16,-3-4-3-16,-4 5-1 0,-1-2 8 0,-1-1 4 16,-4 2 8-16,1-1 7 0,-6 3 9 0,2-1 1 15,-1-1 3-15,-3 2 2 0,-2-2-2 0,-3 0 5 16,2-2-1-16,-1-1 0 0,-1-2 0 15,4-1-1-15,2 1-2 0,0-2 1 0,8-1 1 16,0 0-4-16,0 1-5 0,1-4-12 0,1-2-8 16,0-2-10-16,-1-2-9 0,7-4-8 15,-3 2-21-15,5-3-29 0,1 1-45 0,5-3-48 16,-1 0-53-16,6 1-52 0,-1-2-25 0,2 4-29 16,-2-2 0-16,2 4 39 0,-3-2 48 0,0 4 86 15,-2 0 80-15,-3 2 67 0,-3 3 63 16,-2-1 67-16,-5-1 80 0,2 6 80 0,-4-1 50 15,0-1 10-15,-1 2-23 0,0 0-43 0,0 0-45 16,0 1-47-16,-1 0-42 0,1 0-43 0,0 1-34 16,0-1-22-16,0 0-18 0,-1 1-15 15,1 0 0-15,1 3 1 0,-1-2 2 0,1 7 4 16,1-1-5-16,-1 1-3 0,1 3-6 0,-1-1 3 16,2 5 0-16,-2-3-2 0,1 1 3 0,-2-2-5 15,0 2 0-15,1-1-4 0,0-1 0 0,0-1-6 16,0 0-10-16,-1-3-19 0,3 0-38 15,-2-4-57-15,0-1-86 0,0 1-133 0,-1-4-189 16,1 0-511-16</inkml:trace>
  <inkml:trace contextRef="#ctx0" brushRef="#br0" timeOffset="27566.2801">7657 3058 639 0,'-5'-5'737'16,"-1"-2"-401"-16,-3 0-91 0,2 4-39 0,3 3-33 15,-3 1-35-15,4 1-39 0,2 1-42 0,-2 0-26 16,0 1-18-16,2 3-13 0,1-1-5 0,1 1-10 16,2 2-16-16,1 1-35 0,-1 3-84 15,5-1-172-15,1 1-374 0,0 0-675 0</inkml:trace>
  <inkml:trace contextRef="#ctx0" brushRef="#br0" timeOffset="28013.4607">7905 3166 1 0,'-1'-5'381'16,"0"-3"8"-16,0 1-27 0,-1 0-32 0,0 2-60 16,2 1-49-16,-1 1-53 0,1 1-45 0,-1 1-38 15,1 2-34-15,-2-1-27 0,1 1-19 0,-1 0-10 16,-2 0-1-16,-2 3 2 0,1 1 5 15,-4 2 3-15,2-3 3 0,3 3 1 0,-1-1 0 16,2 0 0-16,1 2-1 0,-1-2 2 0,2 4-1 16,1-2 1-16,0 0-2 0,1 1-3 15,0-2-1-15,2 0-4 0,0 0-4 0,0 1-7 16,2-2-5-16,2 3-9 0,1 0-7 0,0-3-17 16,1 5-22-16,-1-3-12 0,3 3-7 0,0-2 9 15,0-2 10-15,-2 6 14 0,0-7 18 0,1 5 18 16,-3 0 18-16,-1 1 6 0,-4-4 1 15,-2 1 1-15,-1 0 7 0,0-2 13 0,-5-2 10 16,0 2 19-16,-2-3 11 0,-1-2 12 16,-2 0 6-16,0-1-3 0,-1-1 1 0,-1-1 0 0,1-1 7 15,-1 0 12-15,2-4 6 0,4 1-6 16,1 0-13-16,0-2-21 0,4 1-19 0,-1-2-11 16,3 0-11-16,0 3-7 0,0-2-8 0,1 4-5 15,1 1-10-15,-1-2-8 0,-1 4-14 0,1-1-24 16,1 2-30-16,1-1-26 0,-1 2-51 15,0 1-83-15,4-2-153 0,-3 3-369 0,1 3-462 16</inkml:trace>
  <inkml:trace contextRef="#ctx0" brushRef="#br0" timeOffset="31047.8979">946 4496 1 0,'2'0'0'0,"-2"-1"0"16,2 1 0-16,-2-3 0 0,1 2 0 0,0 0 0 15,2 0 0-15,-2-1 0 0,2 1 0 0,-2 0 0 16,0 0 0-16,2 1 0 0,0 0 0 15,-2-2 0-15,0 2 0 0,1-1 1 0,0 1 35 16,1-1-2-16,-1 0-4 0,0 1 2 0,-1-2 3 16,3 2 4-16,-1-1 2 0,0 1 1 0,2 0 0 15,-2-1 2-15,0 2-3 0,3-1-2 16,-3 0-4-16,1 0-6 0,0 0-3 0,-2 0-6 16,2 0-4-16,0 1-5 0,0-1-3 0,-1 2-2 15,0-1-2-15,-1 0-1 0,-1 2-1 16,1-2 6-16,2 1-1 0,-2 2 2 0,-1 2 2 0,1-3 0 15,2 2 9-15,-3 1 8 0,1 1 4 16,-1-1 1-16,-1 2-3 0,0 1-2 0,0 0-6 16,-2-1-4-16,0 5-4 0,-1-4 4 15,0 3 1-15,0-1 0 0,-3 0-2 0,2 0-11 0,-3-2-2 16,1 0-4-16,1 0 0 0,-2-3-4 16,3 0-1-16,-3 1 1 0,3 0-3 0,-2-3 2 15,1 1 0-15,1-1 0 0,1 0 2 0,0 0-2 16,1-3 3-16,-1 2 0 0,2-1-1 0,-1-1 10 15,2 0 1-15,-1-1 5 0,-1 2 1 16,1-1-6-16,-2 0 2 0,2-1-1 0,0 1 3 16,0 1 2-16,-1 0-2 0,1-1 2 0,0 2-1 15,-1-3-1-15,1 3-2 0,0-2 0 16,0 0-1-16,1 0-1 0,-1 0 0 0,1 1 0 16,-2-2-3-16,2 1 3 0,0-1-1 0,0 0 2 15,0 0 1-15,-1 0 1 0,1 0 2 0,0 0 5 16,0 1 7-16,1-1 6 0,-1 0 4 15,0 0 3-15,0 0 0 0,2 0 1 0,-2-1 7 16,1 1 6-16,-1 0 1 0,1-1-5 0,-1 1-12 16,1-2 21-16,2 2 4 0,-1-1 3 0,1 0 2 15,-1 0-32-15,4 0-14 0,-1-2-7 16,2 3-2-16,-1-3-4 0,1 2-2 0,0-1-2 16,3 1-3-16,-2 1 1 0,0 0 0 0,3 0 0 15,-4 0 0-15,2 1-2 0,2 1 0 0,-2-1-4 16,0 0 0-16,-2 1-4 0,-2-2-5 0,2 0-4 15,-5 0-14-15,3 3-16 0,-3-2-9 16,-1 0-4-16,0 0-11 0,-1-1-13 0,0 1-30 16,0-1-47-16,0 2-37 0,0-2-78 0,0 1-174 15,0 0 77-15</inkml:trace>
  <inkml:trace contextRef="#ctx0" brushRef="#br0" timeOffset="31946.4404">1194 4361 1 0,'0'0'0'0,"0"-1"0"0,0 1 0 16,0-1 121-16,0-2 149 0,0 2-9 0,0 1-19 15,-1-1-32-15,1 0-36 0,0 1-48 0,1-1-34 16,-1 1-28-16,0-3-20 0,1 3-10 16,-1-1-11-16,1 1-6 0,1 0-2 0,0 0-1 15,0-2 2-15,0 1 0 0,0 0 0 0,1 0-5 16,0 1 0-16,0-1-1 0,1 1-2 0,0-1 5 16,-1 1-3-16,1 0 1 0,0 0 0 0,2 0-1 15,-1 0-2-15,2 1 0 0,0 0-1 16,-1 0-3-16,1 1 5 0,1 1 0 0,-1 1 1 15,1 3-2-15,0-3-4 0,-1 5 2 0,8 10-2 16,-4 2-8-16,-1 0-2 0,-3 0-1 0,-3 0-2 16,5 1 10-16,-1 5-4 0,-1 6 1 15,-1 2 4-15,-1 2 3 0,0 0 6 0,4-1-2 16,-6-5-1-16,3 3 1 0,-4-3-1 0,-2-3 0 16,0-1 0-16,-1-2-1 0,-3-1 4 0,-1-3 4 15,-5-2 3-15,1 0 3 0,2-4 3 16,-3-4 17-16,-4 0-1 0,9-6-3 15,-2 0-8-15,-1 0-23 0,-1 2-3 0,-2-4-4 0,1 2 0 16,0-3-1-16,-2 1-2 0,0-2-6 16,4 0-5-16,-2-1-7 0,4 0-9 0,-2 0-7 15,0-1-11-15,5 1-12 0,-2-1-24 0,4 1-62 16,0-2-151-16,0 1-343 0,1 0-171 0</inkml:trace>
  <inkml:trace contextRef="#ctx0" brushRef="#br0" timeOffset="44992.1988">2159 4342 1 0,'0'0'0'0,"0"-1"0"15,0-1 0-15,-1 2 0 0,2 0 0 0,-1-1 0 16,0 1 0-16,0 0 0 0,0 0 0 0,0 0 0 16,0 0 0-16,0 0 0 0,0 0 0 15,0 0 0-15,0 0 0 0,0 0 0 0,0 0 71 16,0 0 26-16,0 0 22 0,0 0 22 0,0 0 24 16,0 0 7-16,0 1-10 0,0-1-23 15,-1 0-40-15,1 2-30 0,-1 0-23 0,0 1-10 16,-2 5 4-16,-1 2 7 0,3 3 12 0,-1 6 10 15,-2 3-2-15,0 5-1 0,2 1-6 0,-1 3-2 16,2 0-1-16,-2 3 5 0,2-1-3 16,1-1-10-16,-4-2-11 0,3-3-6 0,-2-2-10 15,1-5-3-15,2 2 4 0,0-3-9 0,0-2 3 16,-2-2-6-16,1-1-4 0,1-3-1 0,-1-3-3 16,0 0-1-16,1-3-4 0,-1-1-3 15,2-3-8-15,-1-1-9 0,0 0-25 0,1-1-4 16,-1-3-274-16,-1-2-507 0,0-4-74 0</inkml:trace>
  <inkml:trace contextRef="#ctx0" brushRef="#br0" timeOffset="45457.6666">1910 4364 1 0,'-3'-1'0'0,"0"-1"0"0,0-2 359 16,1 1-13-16,2 1-47 0,0-2-60 0,1-2-62 15,0 0-61-15,2-2-34 0,0-1-17 0,3-1-5 16,0 0 2-16,1-2 3 0,1 5 6 16,1-4 7-16,1-1-7 0,2 1-10 0,2-3-9 0,0 0-11 15,0 2-1-15,3-1-7 0,-1 2-4 16,1 0-8-16,3 1-6 0,0 1-3 0,0 3-6 15,-2-1-1-15,3 2-1 0,-1 3-2 16,2 0 2-16,-2 4-1 0,2 0-2 0,-4 3-3 16,2-1-2-16,-2 3 0 0,0 3 1 0,-2 0 1 15,-1 4-4-15,1 1-3 0,-5 0-2 0,-3 1-10 16,0 0 10-16,-2 1 3 0,-2 1 0 16,-3 0 15-16,0 1-2 0,-2 1-3 0,-1-1 7 0,-2 3-4 15,-3-3 0-15,-1 0 6 0,-1 0 0 16,-1 0 4-16,-6-5 0 0,1 2-1 0,-3 2-2 15,-2-3-1-15,1-2 1 0,-2 0-4 0,1 0-2 16,0-3-1-16,3-1-4 0,0-3 4 0,0 1-1 16,5-3 1-16,-2-1 2 0,6-3-2 15,1 0 0-15,3-3 0 0,-1 0-4 0,4-2-5 16,0 1-10-16,1 0-26 0,-1 0-94 0,2-1-164 16,1-3-286-16,2 3-423 0</inkml:trace>
  <inkml:trace contextRef="#ctx0" brushRef="#br0" timeOffset="47455.2146">2464 4535 1 0,'-6'2'0'0,"-2"-1"166"0,-2 2 59 16,4-2 4-16,2-1 12 0,3 0-4 0,1 0-25 16,1-1-37-16,0-1-42 0,2 1-27 15,-1-1-26-15,0-2-30 0,0 0-17 0,1 0-7 16,-2-2 8-16,2 1 22 0,1 2 8 0,0-2-6 16,0 2-6-16,1-1-7 0,-1-2-7 0,2 1-3 15,3 3-6-15,-4 1-10 0,2-2-5 16,2 2-4-16,1 2-3 0,-1 0-1 0,0 2-1 15,1 1-3-15,-3 0 0 0,2 3 0 0,-2 2-2 16,4 0-2-16,-2 0-4 0,-1 1-1 16,0 1-2-16,0 2-1 0,-2 2 1 0,1 0 1 15,-4 0 2-15,-2 0 3 0,-1-1 3 0,-1 0 4 16,-1-2 1-16,-2 0 2 0,0 0-2 0,-2-4 0 16,1-1 5-16,-3 0 1 0,4-2 5 0,-2 0 1 15,0-2 2-15,2 0 0 0,-2-2 1 16,1-1-1-16,1 0 0 0,-2-4-1 0,4 0-2 15,-2-2 1-15,0-1-4 0,3-4-7 0,0 3-3 16,1-3-3-16,1 1 0 0,0-1 0 0,3 0-2 16,2 1-5-16,1-3-3 0,0 0-5 0,5 4 3 15,2-3 3-15,0 3-5 0,2 0-1 16,2 1-8-16,0 0-11 0,-1 2-3 0,3-1-3 16,-3 1-4-16,3 2 7 0,-2-1 8 0,2-1 10 15,0 1 15-15,-1 0 4 0,-1 2 4 16,0-1-1-16,-5 1 0 0,-1 2-2 0,-4-1 2 15,-1 2-4-15,-4 0 3 0,-3-1 7 0,0 2 4 16,-1-1 7-16,0 2 3 0,0-2 7 0,-3 0 3 16,3 1 6-16,-1-1 0 0,2 0-7 15,-2 0-9-15,0 2-10 0,-2-1-8 0,0 0-3 16,-1 3-3-16,1-1 2 0,-2 1 0 0,2-1 2 16,-3 1 1-16,2 2 1 0,0 0 1 15,-1 1 2-15,-1 3 2 0,0-1-1 0,0 3 1 0,0 0-1 16,3 3-4-16,-1-3 2 0,3 2-1 15,0 0-2-15,2-1 3 0,3-2-3 0,0 1-1 16,1-1-1-16,-1-2 2 0,4-1 1 0,0 2 1 16,2-5 2-16,-1 2-5 0,-1 1-1 0,3-5 0 15,3 0 3-15,-3-1 3 0,1-2 0 16,2-1 1-16,-2-3-2 0,0 1-1 0,3-5 0 16,-2 3 1-16,0-4-4 0,-1 0 0 0,1 0 0 15,-3-1-1-15,-3-1 2 0,1 3 1 0,-4-3 1 16,3 1-2-16,-5 0 1 0,0-3-1 15,-2-1-2-15,-3 2-2 0,0-1-1 0,-3 3-2 16,2 0 3-16,-2 1 3 0,-2-1 1 0,0 4 2 16,2-2 2-16,0 3-1 0,-3-1 1 15,1 2 2-15,1 1 0 0,1 1-1 0,2 1 0 0,-2 1-5 16,3 1 3-16,-1 0-3 0,1 0-1 16,1 3-2-16,-2-3-7 0,3 0-1 0,-1 1-4 15,3 0 0-15,-1 1-2 0,2 1 1 16,-1 1 0-16,3-1-2 0,0 1 0 0,3-3 1 15,-2 4-4-15,2 1-1 0,2-3-2 0,-1-1-12 16,2 1-13-16,2 0-16 0,2 0-6 0,0-1 12 16,7-2 18-16,0-3 18 0,7 0 13 0,-2 0 2 15,2-3 1-15,1 1 1 0,-4 0 0 0,2-2 0 16,-3 1-2-16,-2-2 0 0,0 1-1 16,-3-1-1-16,-3 1 2 0,-1 1 2 0,-5 1 1 15,-2 1 6-15,-6 1 7 0,-1 3 13 0,0-1 14 16,-1 1 13-16,-2 1 12 0,1-1 2 15,-1 0-6-15,1-2-18 0,-3 1-23 0,0 0-13 16,-1 0-7-16,-3 2 2 0,3 0 3 0,-1 2 0 16,0 0 1-16,2-1-2 0,-1 1 3 0,-3-1 1 15,1 2-2-15,3 0 0 0,-2 3-2 16,-1-2 0-16,-2 2-1 0,1 3 0 0,1-2 0 16,-2 4-3-16,2 0 3 0,-1 0 0 0,0 0-1 15,2-1 0-15,4-2-3 0,-1 1-1 0,2-1 0 16,1 2 0-16,1-4 0 0,1 4 1 15,3-3-2-15,-1 0 0 0,0-1 3 0,3-3 3 16,1 0 2-16,-1 0 0 0,2-2-2 0,0-1 1 16,1-1 0-16,1-2 2 0,1 0 4 0,0-3-1 15,1-1 1-15,0-1-4 0,4-3-3 0,0 0-4 16,0-3-7-16,-2-1-2 0,3 0 0 16,-3-3 1-16,0 0 7 0,0 0 4 0,-1-3-5 15,-3-2-3-15,0-1-6 0,-1 0-13 0,-2 0 3 16,-4 0-3-16,-2-1 2 0,1 4 8 0,-4-1 1 15,0 0 6-15,-3 3 3 0,0 0 7 16,-4 3 5-16,2 1 3 0,1 0 7 0,-1 4 2 16,-3-1 10-16,4 4 10 0,0-1 5 0,1 3 3 15,2 1 1-15,1 2-3 0,0-1-5 0,2 2-2 16,-3 0-16-16,3 2-11 0,0-2-14 16,0 1-14-16,0 1-7 0,0-1 3 0,3 3 13 15,-3 5 10-15,1 4 12 0,-1 1 0 0,1 4-8 16,0 2 3-16,0-2-6 0,1 3 0 15,0-3-1-15,1 1-3 0,-1 1 2 0,-1 0 0 0,2-1 0 16,1 3-2-16,-1-2 2 0,3 0 0 16,-1 0 0-16,1-1 3 0,-2-3-5 0,2-2-1 15,-2-3-1-15,4 1-3 0,-3-5 4 16,1 1-2-16,-1-1-1 0,1-2-2 0,1-3-1 0,-3 1-1 16,4-2-1-16,-1 0 6 0,0-2-5 0,1-2 1 15,2-1-7-15,0-4-15 16,1-2 1-16,2 2 7 0,1-5 10 0,-1-1 10 15,4 0 6-15,-4 1-4 0,1-6 0 0,-1 4 5 0,-3-1-4 16,-2 0-1-16,1 4 2 0,-5 1 1 16,1 2-1-16,-5 1 1 0,0 0 0 0,0 3-1 15,-4 1 7-15,2 2 4 0,0 0 5 0,-1-1 8 16,2 2-1-16,-1 1 4 0,-1-2-1 16,3 2-2-16,-1 0-4 0,0 2-6 0,1-2-6 15,-1 0-9-15,1 1 0 0,0-1-4 0,0 2-7 16,0-2-2-16,0 1-9 0,0 0 7 0,-2 4 9 15,2 2 9-15,-1 6 7 0,-1 0-6 16,0 3-2-16,1 1-6 0,2-1 4 0,0 0 0 16,1 1 0-16,0-2 2 0,1-2-2 0,3-1 0 15,-1-2 0-15,-1 1 3 0,1-3-4 0,0-2-2 16,1 1 2-16,1-2-4 0,-2-2 2 0,2 0 0 16,-2-2 0-16,1-2 5 0,3-2 1 15,-1 0-1-15,4-3-6 0,-1-2-7 0,-1-2-12 16,1-2-4-16,6 0 3 0,-4-2 0 0,3-3 11 15,0 2 0-15,-1-4-2 0,-1 1-3 0,-1 1 2 16,-3 2 5-16,-2-2 5 0,1 7 8 16,-6 2 3-16,-2 4 3 0,0 1 2 0,-2 3-3 15,0 1-1-15,0 1-1 0,-1-1 1 0,2-1-1 16,-4 1-3-16,4 0-6 0,-2 3 13 0,0 3 8 16,-3 1 6-16,1 4 8 0,-1 0-12 15,3-1-4-15,0 2-4 0,0-5 1 0,1 4 0 16,0 0-1-16,1 0-2 0,-2-3 2 0,4 2-1 15,-2-2-1-15,1 0-1 0,0-1-3 16,2 1-1-16,-1 0-3 0,1-1-1 0,2-1-1 16,-1 0-1-16,1-2 0 0,1 2-3 0,0-2-5 15,1 1-10-15,-3-1 0 0,3-1-10 0,-2 0-22 16,2-2-131-16,0-1-173 0,0-2-101 0,1-3-222 16,6 0-426-16</inkml:trace>
  <inkml:trace contextRef="#ctx0" brushRef="#br0" timeOffset="48208.8038">4185 4544 962 0,'-2'-1'665'0,"-1"-3"-524"0,1 1-98 0,0-1 18 0,1 2 23 15,-2 0 6-15,3 1-16 0,0-4-19 0,3 2-20 16,-3 0-10-16,1-1-1 0,-2 2 1 0,1-2 1 15,-3 1 2-15,3 0 5 0,-1 0 7 0,-1 2 7 16,0 0 5-16,1-1-3 0,-3 2-6 16,3-2-7-16,-3 1-12 0,-1 0-5 0,2 1-6 15,-2 0-5-15,-1-2-2 0,0 4 0 0,1 1 0 16,-5 1 0-16,1 4 2 0,1-2-1 16,-1 3-3-16,0-1 3 0,0 2-1 0,2 2 1 15,1 0 4-15,-2 2-3 0,1-2 0 0,2 4-1 16,-1-3-1-16,4-2-1 0,0 0-1 0,2-1-1 15,0 2 1-15,1-3 1 0,1 2 3 16,3 0-3-16,0-4 3 0,1 1 0 0,2-1-1 16,-1-2 3-16,1 1 0 0,3-1-1 0,-1-2-3 15,3-3 0-15,2 0-6 0,-3 0 1 0,5-2-1 16,-3-3-10-16,4 0-8 0,-1-3-23 0,1-2-66 16,-2 0-118-16,2 0-202 0,0-3-136 0,-1-1 32 15,4-2 87-15,-2 0 123 0,2-4 105 16,-3-2 216-16,-3 0 0 0,1 0 0 0,-4-2 0 15,3-2 0-15,-2 1 0 0,-3-1 0 0,1 0 0 16,-4 3 0-16,-4 3 0 0,1 1 0 0,-4 2 131 16,-2 5 318-16,-1 1-22 0,-1 1-56 15,-1-1-68-15,0 4-67 0,-1 0-39 0,1 0-28 16,1 1-28-16,-1 2-29 0,0-2-36 0,1 1-22 16,-2 1-13-16,2 0-6 0,-1 1-5 15,2-1-4-15,1-1-3 0,0 2-7 0,0 0-2 16,0 2-2-16,1 0-3 0,0-2 2 0,-1 3-4 15,2 0 0-15,-2 0-2 0,2 0-3 0,0 0-3 16,-1 0-5-16,1 0-6 0,0 2-14 16,0 0 8-16,0 2 4 0,0 5 8 0,-2 1 10 15,2 6-2-15,0 1-1 0,2 2 2 0,-2 2 0 16,1 1-1-16,3 2-2 0,-3-2 1 0,2 1 1 16,-2 2 1-16,2 2 2 0,0-3-2 15,0 0 0-15,3 0 1 0,-1 2-2 0,2 0-1 16,-2-2-3-16,1 3-1 0,-3-2-1 0,3-2 3 15,-2-1 1-15,2-3 0 0,-3-3 0 0,0-3-2 16,0 0-2-16,-2 2 1 0,0-5 0 0,0 0 1 16,0-5 0-16,0-3-2 0,0-2-2 15,-1 0 1-15,0 0 4 0,2 0 5 0,-2-2 7 16,-2 1-21-16,1-7-102 0,1 0-108 0,-1-4-129 16,-2-2-321-16,2 1-407 0</inkml:trace>
  <inkml:trace contextRef="#ctx0" brushRef="#br0" timeOffset="48878.0663">4230 4418 1 0,'-1'0'0'16,"0"0"370"-16,-1 0 31 0,0-1 1 0,0 1-33 15,2 1-50-15,-2-1-74 0,2 0-68 16,-1 0-44-16,1 0-30 0,1 1-21 0,-1-1-21 0,2 2-14 15,-2-4-13-15,2 1-13 0,-1 1-2 16,0-1-5-16,1 1-10 0,0-1-1 0,2-1 11 16,1 2 8-16,1-1 10 0,5-2 0 15,4 0-12-15,1 1-10 0,4-1-3 0,-3 0-3 0,5 0-2 16,-3-1-1-16,2 2-3 0,0-1 1 16,4 0 2-16,1-1-2 0,3 0 3 0,2-2-2 15,-1 3-3-15,-4-3 0 0,-4 1 0 16,-4 2-2-16,-2 0 3 0,-5 1 2 0,-1 0-3 15,-1 0 4-15,-4 1 1 0,0 0 1 0,-3 1 2 16,-2 0 5-16,-1 1 6 0,0 0 6 0,0-1 9 16,1 0 0-16,-4 1 3 0,4 0 2 15,-1-1-4-15,0 0 1 0,1 0-6 0,0 0-8 16,0 0-6-16,-1 0-3 0,2 0-7 0,-1 0-1 16,0 0 2-16,1 0-7 0,-1 0 0 0,-1 0-1 15,1-1-7-15,0 1-3 0,0 0-11 0,0 0-15 16,0 0-25-16,0 0-43 0,-1 0-176 15,0 1-503-15,-4 1-716 0</inkml:trace>
  <inkml:trace contextRef="#ctx0" brushRef="#br0" timeOffset="53775.7065">5191 4311 1 0,'-1'-2'0'0,"-2"0"212"15,3-2 80-15,0 3 0 0,0 1-44 0,0-2-49 16,1 2-52-16,-1-1-47 0,0 1-40 0,0 1-28 16,2-1-19-16,-4 0-18 0,2 2-8 15,2-2 15-15,-1 6 17 0,0 2 16 0,4 4 16 16,-3 3-7-16,0 2-9 0,2 2-1 0,0 1-5 15,0 3 3-15,1 2-2 0,-2-1-4 16,0 0 2-16,0 0 1 0,-1 0 1 0,0 0 0 16,2 4-4-16,-1-4-4 0,-1-1-7 0,0-4 0 15,-1-1-4-15,1-5-6 0,0-1 0 0,-1-2-2 16,-1-4 0-16,0-1 3 0,0-4 8 16,0-1 5-16,0 0 17 0,0 0 18 0,0-1 22 15,0 0 14-15,0-3-11 0,-3-4-17 0,-1-5-28 0,1 0-18 16,-3-7-3-16,3-1-3 0,-1-3 2 15,1 0-3-15,-1-5 2 0,4 2-1 0,-1-3-2 16,2-4 1-16,-1 0-6 0,3-2 0 0,0-1 0 16,1-1 0-16,1 1 1 0,2 4-1 15,1 2 4-15,3 2 0 0,-4 4 3 0,6 4 2 16,0 5 1-16,-2 1 0 0,1 4-3 0,0 2-2 16,0 4-3-16,-1 0 1 0,1 1-6 15,-1 2 0-15,0 2-2 0,0 2-4 0,2 1 1 16,-1 2 1-16,-1-2-4 0,3 3-2 0,-2 3-7 15,2-1-9-15,-2 4-15 0,-1 4-25 0,-1 0-204 16,-1 2-482-16,-6 6-733 0</inkml:trace>
  <inkml:trace contextRef="#ctx0" brushRef="#br0" timeOffset="53991.2653">5187 4613 652 0,'-5'0'815'0,"3"-1"-447"0,0 1-126 16,2-1-53-16,0 0-49 0,2 0-49 0,1-2-15 15,5 0-21-15,3-2-7 0,1-2-3 16,5 0-25-16,2-2-5 0,1 0-4 16,5 2-4-16,-1 0-2 0,-1-3-3 0,2 4-7 0,-1 0-13 15,1 3-26-15,0-2-89 0,-2 1-431 16,2 0-660-16</inkml:trace>
  <inkml:trace contextRef="#ctx0" brushRef="#br0" timeOffset="55380.6053">5692 4531 590 0,'-8'4'441'15,"-6"0"-95"-15,0 2-16 0,4 1-37 0,5-4-64 0,2-3-55 16,2 1-46-16,2-2-38 0,1 1-26 0,1 0-19 15,-1-2-3-15,1-1-6 0,5-2-8 16,2-1-8-16,2-1-11 0,4 2-7 0,-1-3 0 16,1-1-3-16,-1 1-2 0,1-1-4 0,-3 2-3 15,4 0-1-15,-4-2-2 0,-2 0-1 16,-1 0 1-16,-3 0-2 0,-5 2-2 0,-1-4-3 16,-3 5-3-16,-3-4 3 0,0 5 5 0,-4-1 10 15,1 0 3-15,-2 3 1 0,-1 0 2 0,-1 2 1 16,-1 1 1-16,-3 5 1 0,0 0 2 15,-1 0 0-15,-1 3 2 0,1 2 2 0,1 0 1 16,-1 0 1-16,5 2-1 0,0-2-1 0,4 1-1 16,0 0 0-16,3 0 1 0,-2 2-1 15,4 0 1-15,2 0-1 0,1 2 0 0,2-4 1 0,0 4-2 16,6-4-2-16,-3 2-1 0,3-1-1 16,1-2-1-16,2 1 0 0,1-5 0 0,4 1 0 15,0-3-1-15,2-1 0 0,4-1-2 0,2-2 1 16,1 0-6-16,2-3-5 0,0-2-3 15,1-2-7-15,-1 0-7 0,-3-4-8 0,3-1-7 16,-1 2 3-16,-1-5 8 0,3 1 11 0,-5-2 8 16,-2 0 4-16,0 1-1 0,-2-1 2 0,-6 1 1 15,-2 0 3-15,-2 0 4 0,-4 0 1 0,-5 1 1 16,-3 4 0-16,-1-1 5 0,-3 3 4 16,0 1 6-16,-3-2 4 0,1 7 0 0,0-1 0 15,-2 2 2-15,-1 2 0 0,-1 2 3 0,-1 2 2 16,-1 2 1-16,2 0-4 0,0 3 1 15,1 0-2-15,1 3-3 0,-2 0 1 0,2 1-5 16,2 0-2-16,3 0-2 0,0 0-3 0,2 0-1 16,4 1-1-16,0-4-3 0,0 5-3 0,3-3 1 15,3-5-1-15,-2 1 1 0,5 0 3 16,1-3-1-16,1-2-2 0,1-2-3 0,4-4-2 16,0-1-5-16,0-2-5 0,5-1-4 0,-3-4-11 15,2 1-3-15,-3-4-7 0,1 1-7 0,-2-2 1 16,-2 0-1-16,1 1 7 0,-5-1 13 15,-5-1 11-15,2 2 8 0,-3 1 6 0,-2 3 2 16,-2 0 1-16,-1 1 7 0,0 5 2 0,0 0 2 16,-1 3 1-16,1 2-5 0,0-1-2 0,-2 2 0 15,0 5 3-15,-1 3 3 0,-1 3-1 16,1 1-1-16,0 3-3 0,-2 1 0 0,6-3-2 16,0 4-2-16,0-5-2 0,6 0 0 15,-2 0-3-15,0-3 0 0,2-2 2 0,-1 0-1 16,4-4 1-16,-2-3 0 0,3 1-3 0,1-4 3 15,4-1-1-15,3-5 0 0,0-2-2 0,3-5-4 16,3 1-4-16,0-5-6 0,-2-2-6 0,1 1-10 16,2 0-9-16,-6-1-8 0,-2-3-6 0,0-1 1 15,-2-2 2-15,-2-5 4 0,-3 3 11 16,0-3 8-16,-4-3 11 0,-2 3 11 0,-2-1 7 16,-2 1 2-16,-2 6 9 0,-4-1 11 0,-1 6 18 15,0 5 17-15,-1 1 12 0,-2 5 5 0,0 5-3 16,2 0-6-16,1 1-10 0,2 3-12 0,0 0-11 15,0 2-11-15,-1 0-10 0,1 4-4 16,-1 1-3-16,2 3 1 0,-2 4 1 0,3 1-1 0,1 2 0 16,2 1-3-16,-1 0 1 0,2 2-1 15,-1 0 5-15,1-1-6 0,1 1-1 0,1 1 0 16,1-1-4-16,-2 0 3 0,6 3 0 16,-4 0-2-16,4-2-3 0,1 0-1 0,-1-5-1 15,3 0-3-15,-1 0-2 0,0-4-7 16,2-3-5-16,-1 1-6 0,-1-6-3 0,5 3 3 15,-1-4 3-15,0-4 1 0,3 0-3 0,-3-4 2 16,-3-4-4-16,5 0-8 0,-4-1-5 0,1-5-10 16,3 1 5-16,-6-1 11 0,1-2 15 0,-2-2 12 15,0-1 6-15,-5-1 2 0,3-1-2 0,-6 2 6 16,-1 0 1-16,-1 3 6 0,-4 2 10 16,2 3 5-16,0 3 6 0,-2 3 5 0,2 4 3 15,-3 0-2-15,4 1-3 0,0 0-7 0,0 2-7 16,-3 2 0-16,1 3 0 0,-1 3-1 0,1 0 1 15,2 1-4-15,-3 3-1 0,5 1-2 16,0-1 1-16,1 1-3 0,2 2-3 0,-1-2-1 16,2 1-5-16,0-2 3 0,1-1-1 0,2 0-1 15,-3-1 1-15,4 0-3 0,0-1-3 16,0-2-1-16,-1-2-1 0,0 0-4 0,3-2-1 0,0-2-3 16,-1-2-4-16,0-2 2 0,1-2 1 15,0-2 0-15,0-2 1 0,-3 0-1 0,5-1 2 16,-1-3-1-16,-4 0 6 0,1-2-1 0,0-1 0 15,0-1 5-15,1 0-3 0,-4 0 7 16,2-3 2-16,-3 0-1 0,2 3 3 0,-3 0 2 16,-1 7 4-16,1 2 5 0,-3 4 3 0,0 2-7 15,-2 0-9-15,2 2-6 0,-1 2-1 0,0 1 2 16,1 7 5-16,-3 0 1 0,3 3-6 0,0 0 0 16,0 0-2-16,1 1 0 0,1-4-1 15,0-1-5-15,1 0-5 0,0-1-2 0,2-1-5 16,0 0-6-16,2-2-18 0,0-2-95 0,4-1-301 15,1-2-701-15,-4-2-109 0</inkml:trace>
  <inkml:trace contextRef="#ctx0" brushRef="#br0" timeOffset="55577.8383">6646 4214 1937 0,'-4'-1'163'0,"-3"-4"-54"16,3 0-10-16,5 2-11 0,5-2-33 0,2 2-25 0,5-1-12 16,2 0-6-16,2 0-2 0,4 3-4 15,2 1-6-15,3 0-7 0,-3 2-9 0,5-1-19 16,-3 6-46-16,4-2-283 0,2 3-669 0</inkml:trace>
  <inkml:trace contextRef="#ctx0" brushRef="#br0" timeOffset="56369.0382">7067 4370 1318 0,'0'0'125'0,"2"0"-119"0,-2 0 6 16,2 3 33-16,4-1 30 0,-2 2 23 15,4 1-11-15,4 1-30 0,-2 2-26 0,0-1-11 16,2 1-9-16,-2 0-6 0,2-1 0 15,-4 3-1-15,0 0-3 0,0 0 2 0,-3 1-4 0,0 0 4 16,-5-1 8-16,1-1 6 0,-2 3 11 0,-1-2 5 16,-4 1 6-16,3-2 5 0,-5-1 3 15,0 0 8-15,1-1 8 0,-5-3 5 0,2-1 8 16,-1 2 2-16,2-5 1 0,3-1 4 0,-3-3-9 16,8-1-14-16,-5 0-20 0,4-3-21 0,2-1-12 15,1 0-6-15,1-3-4 0,4 1-6 16,-2-3-6-16,3 2-7 0,3-1-5 0,4 1-4 15,4-1-8-15,3 1-3 0,6 3-8 0,1-1 1 16,0 1 7-16,3 1-1 0,-2-1 6 16,-1 2 0-16,-1 0 5 0,-3 1 8 0,-1-2 12 15,-4 2 7-15,-1-1 3 0,-8 1 6 0,0 1 8 16,-7 1 10-16,-2-1 8 0,-2 0 7 0,-1 1 4 16,-1-3 5-16,-5 2 11 0,-1-1 8 15,1 3 4-15,-3-2-4 0,0 2-7 0,-1 1-8 16,-1 2-3-16,2 0-3 0,-4 2-3 0,6 1-6 15,0 2-6-15,2 2-6 0,0 0-5 16,-1 3-5-16,3 1-2 0,-1 3-2 0,2 1-2 0,0 1 1 16,4 0-4-16,0-2 1 0,1 0-3 0,3-2-1 15,0 1 2-15,2-5 0 0,-2 2 1 16,2-6-1-16,4 4 1 0,-2-3-5 0,3-4-4 16,3 0-3-16,0-1-5 0,2-2-5 15,4-3-4-15,-2 0-8 0,2-3-11 0,-1-2-13 16,3-2-19-16,-6 0-22 0,4 1-12 0,-2-3-1 15,-6 2 10-15,4-3 26 0,-5 2 29 0,-1 1 25 16,-5 0 19-16,1 1 16 0,-5 1 12 0,2 1 15 16,-6 4 16-16,1 0 13 0,-3 1 5 15,1 0-2-15,-2 3-9 0,1 1-13 0,-2 0-11 16,2 1-8-16,-4 4-5 0,1 0-2 0,4-2-4 16,-2 3-2-16,2-1-5 0,-2 1-5 15,4 0-3-15,0-1-2 0,1 1-1 0,1-3 0 16,0 4-2-16,1-3 2 0,0 0-2 0,1 0 0 15,0 0 1-15,4 2-2 0,-3-4 0 0,3 3-2 16,-1-2-1-16,4 2-1 0,2 1-2 0,-1-3-2 16,-1 2-2-16,2 1 0 0,-1 1-3 15,0 0 1-15,-2-1-1 0,0 0 1 0,-3 1 2 16,3-2 4-16,-4 0-2 0,-1-1-5 16,-1-1-2-16,-4 2-2 0,-1 0 3 0,0 0 5 0,-4-2 0 15,2 1-5-15,-3-1-17 0,1-1-43 0,2 1-100 16,-3-1-238-16,-2-1-654 0,-1 0-186 15</inkml:trace>
  <inkml:trace contextRef="#ctx0" brushRef="#br0" timeOffset="56686.4404">8195 4248 1375 0,'0'1'222'0,"0"-1"-79"0,1 1-32 15,-1 2 15-15,1 4 3 0,0-1 8 0,3 2-16 16,-1 3-30-16,1 0-13 0,-1 4-17 0,0-2-11 0,-2 4-5 15,0 1-12-15,0-1-7 0,0 3-7 16,1-3-7-16,-2 0-9 0,0 2-6 0,0-2-7 16,0-2-9-16,0 0-11 0,0-1-25 15,0-2-153-15,-3 1-204 0,1-1-401 0,-1 0-418 16</inkml:trace>
  <inkml:trace contextRef="#ctx0" brushRef="#br0" timeOffset="56849.2654">8255 4056 1054 0,'-6'-4'398'0,"-3"1"-204"0,2 0-92 0,1 3-47 16,4 4-34-16,1 3-19 0,1 0-10 16,2 6-14-16,5-1-34 0,0 4-152 15,7-3-557-15,-3 6-1 0</inkml:trace>
  <inkml:trace contextRef="#ctx0" brushRef="#br0" timeOffset="57962.4032">8701 4360 1193 0,'-8'-11'540'0,"-2"1"-237"0,-3-5-68 0,-4 2-33 0,5 1-59 16,-5-1-42-16,4 2-18 0,-4 4-20 15,6 1-16-15,-1 0-15 0,2 4-11 0,-2 2-7 16,2 0-6-16,-2 5-1 0,1-2-7 0,-2 3 4 16,1 0-2-16,-1 2 0 0,3 2 5 0,-1 3-3 15,-1-2 0-15,3 2-3 0,3-1 1 16,3 1-2-16,2 1-2 0,0-1 2 0,3-1-5 16,1 1 5-16,1-3 3 0,1-1-1 0,4-2 3 15,3 3-2-15,-2-4-1 0,4-1-2 16,2-3-3-16,0 0-4 0,0-2-4 0,4-2-3 0,1-3-8 15,2-3-6-15,0-2-22 0,1 0-30 16,-4-4-16-16,0 1-8 0,1-2 9 16,-6-1 23-16,-2 0 21 0,-4-3 13 0,-3 1 15 15,-1-6 10-15,-3 3 3 0,-2-5 11 0,-1 0 4 16,-1-3 6-16,-4 1 14 0,2 1 20 0,-2 5 23 16,-1 1 26-16,0 3 17 0,0 9 0 0,-2-3-6 15,3 6-18-15,-1 3-21 0,0 2-19 0,3 2-19 16,-3 2-8-16,1 5-2 0,0 3 1 15,-3 1 0-15,1 4-3 0,5 2-5 0,1 1-4 16,2 1-3-16,1 2-3 0,1-3 0 0,3 2 1 16,0-1-1-16,5-2-1 0,-2 0-4 0,1 2 1 15,1-2-3-15,2-2-2 0,-1 2-2 16,1-1-12-16,5-1-7 0,-4 0-4 0,7-1-6 16,-4-2-5-16,-2-1-6 0,0-2-5 0,-2-2-7 15,-1-3 1-15,0-1 2 0,1-3 6 0,3-1 10 16,-1 0 1-16,-2-3-6 0,5-2-13 15,-5-2-14-15,1 0 1 0,-1-3 15 0,-3-2 22 16,1-1 23-16,-5-1 17 0,-1-2 7 0,-2 0 7 16,-2-2 9-16,-2 2 9 0,-2-4 12 15,-1 4 16-15,-2 3 16 0,-1-2 8 0,1 5 0 0,-4-1-9 16,2 5-17-16,-1 0-14 0,0 3-8 16,-4 0-6-16,4 1-2 0,0 2-4 0,1 3-3 15,-1 2-4-15,3 0-5 0,-2 3 0 0,3 1-4 16,0 2-2-16,3-1-3 0,1 2-4 0,1 3-3 15,1-2 0-15,1 2 1 0,1 2-2 16,0-5 2-16,1 4-3 0,2-1 1 0,0-2-2 16,4 1-1-16,-2-2-2 0,3 0-3 0,-1-4-2 15,2 3-5-15,0-5-7 0,3-2-5 16,0 1-7-16,-3-1-12 0,3-3-21 0,-3-2-26 16,0-3-27-16,2 1-5 0,-2-3 19 0,2 1 18 15,-1-6 16-15,0 2 7 0,-2-3 2 0,-2 0 13 16,-3-3 28-16,0 2 17 0,0-1 17 15,-1-3 20-15,-3 3 22 0,0-3 23 0,-1 1 23 16,0 2 16-16,0-1 9 0,0 1 3 0,-1 5-8 16,0 0-13-16,0 6-14 0,0-1-13 0,-1 3-12 15,-1 1-17-15,3 0-22 0,0 0-24 16,3 1-12-16,-3 3-2 0,2-1 5 0,-1 5 8 16,1-1 1-16,-1 1-2 0,3 2 0 0,0-1-2 15,-2-1-1-15,2 3-1 0,-1-2 1 0,0 1 1 16,3 1-2-16,-2-3-1 0,2 0-5 15,-2 0-4-15,1-3 0 0,-1 1-2 0,0 0 4 16,3-2 2-16,-2-2 1 0,0-1 3 0,2-1-4 16,-3-1 0-16,5-1-3 0,-1-1-6 0,0-3-2 15,5 1-4-15,-3-1 1 0,0-3 7 0,1 1 6 16,-1-1 5-16,0-1 4 0,1 0 1 16,1-2 2-16,-1 3 7 0,-2-1 2 0,-1 5 5 15,-4-2 5-15,0 3 4 0,-3-1 2 0,0 4-4 16,-1 0-6-16,0 1-12 0,0 1-16 0,-1-1-5 15,1 3 2-15,-1 2 7 0,1 2 8 16,-1 1 5-16,1 2-4 0,1 1-2 0,1-2 2 16,0 0-2-16,3 0-1 0,0 0-2 0,-3-2-3 15,1-4 0-15,3 2-1 0,-2 1-2 0,2-2-3 16,4-1-8-16,0-2-13 0,0-1-46 16,1-2-124-16,3-2-229 0,2-1-359 0,-1-4-432 15</inkml:trace>
  <inkml:trace contextRef="#ctx0" brushRef="#br0" timeOffset="58405.6801">9521 4056 163 0,'-6'-11'703'0,"-2"-4"-191"0,0-2-99 15,-1 6-91-15,1 4-92 0,0 3-57 0,0-1-50 16,4 4-40-16,-2 2-29 0,3 1-17 0,-3 3-15 16,4 1-6-16,-2 2-4 0,1 2-3 15,0 4-1-15,3 1-2 0,1 3-2 0,4 5 1 16,-1-2-2-16,-2 0-2 0,4-1-3 0,-3 1 0 15,3 0-4-15,-1-1-1 0,3-2-3 16,-3 1-1-16,1 0-4 0,0-1-1 0,-1-1-2 16,4 2-3-16,-2-4-1 0,-2-2-4 0,1 1-4 15,-2-6-1-15,-1 2-1 0,-1-6 3 0,-2-2 10 16,0 0 13-16,0-2 27 0,0-2 15 0,-2 0-2 16,2 1-6-16,0-8-15 0,2-2-9 15,0 1 4-15,-1-6 5 0,1 2-2 0,4-1-2 16,-3-4-4-16,4 2-7 0,0-3-3 0,0 2-6 15,2 2-7-15,1 0-3 0,1 2-4 16,2 3-4-16,-2 2-6 0,0 3-1 0,-1 2-1 16,-1 2 5-16,-1 1 5 0,-1 1 6 0,-1 3 8 15,-3-1 6-15,0 3 7 0,1 2 5 0,-2 0 4 16,0 1 6-16,0 4 7 0,-1-3 5 0,2 4 2 16,-2-3 4-16,0 4 0 0,-1-3 0 0,0 2-5 15,1-1-6-15,0 0-6 0,1 3-9 16,-1-3-1-16,0-1-5 0,2-1-4 0,0 1-1 15,1-4-8-15,2 1-6 0,-2-2-15 0,1-3-23 16,-1 1-52-16,2-1-235 0,-2-3-568 16,-1 0-345-16</inkml:trace>
  <inkml:trace contextRef="#ctx0" brushRef="#br0" timeOffset="58547.3389">9761 4005 754 0,'-3'-3'195'0,"-4"0"-102"0,4 0-35 0,-4 2-31 16,6 2-26-16,1 3-9 0,-1-1-5 16,1 3-17-16,1 1-55 0,0 1-272 0,2 5-277 15</inkml:trace>
  <inkml:trace contextRef="#ctx0" brushRef="#br0" timeOffset="59082.703">10084 4003 984 0,'-9'-9'1022'0,"-1"-4"-710"15,-6 0-64-15,5 2-38 0,2 6-50 0,0-2-47 16,0 0-18-16,5 3-24 0,1 4-21 0,3 0-23 16,0 0-23-16,0 0-7 0,0 4-5 15,0 4 2-15,0 3 8 0,0 1 0 0,0 4 2 16,3 3-1-16,-1 2 0 0,1 2 0 0,-1-2-2 15,1 6 2-15,-2-3-2 0,2 5 0 16,-2 1 1-16,2-1-3 0,-2 2-1 0,1 0 1 16,0 2 1-16,-1 3-2 0,1 4 2 0,-1-1-16 15,0 6-1-15,-2 2 0 0,0 2-5 0,1-8-1 0,-1-2-8 16,0-5-6-16,-2-7-1 0,-5-2 13 16,1-2 8-16,-2-7 5 0,3-2 5 0,-2-4 2 15,1-4 2-15,-1-3 7 0,2-3 4 0,-3-3 1 16,2-5 1-16,0-3 1 0,2-1-2 15,3-3 1-15,2-3-1 0,1-2-2 0,2-2-3 16,1-3-6-16,1-4-5 0,2-5-10 0,1 0-15 16,3-5-21-16,2-2-20 0,0 7-14 15,4-4 3-15,0 9 18 0,-4 5 21 0,2 4 17 16,-5 3 4-16,1 6-7 0,-1 0-7 0,0 3-3 16,-2 3 3-16,0 1 5 0,-2 1 12 0,-2 3 9 15,-1 0 16-15,0 0 9 0,-2 4 9 16,1-1 9-16,2 0-1 0,0 5 5 0,0-2-1 15,-1 4-1-15,0-2-1 0,2 3-5 0,-3-3-5 16,3 3-5-16,-1 1-7 0,0-1-2 16,-1 1-2-16,2 2-5 0,-3-3-1 0,1 0-4 15,0-1-3-15,1 2-2 0,0-3-5 0,-1-2-15 16,-2 1-23-16,3-4-45 0,-1 0-105 0,-1-2-265 16,-1-2-368-16,-1-1-150 0</inkml:trace>
  <inkml:trace contextRef="#ctx0" brushRef="#br0" timeOffset="59221.4877">10283 4056 104 0,'-4'-2'501'0,"0"0"-370"16,-3-2-98-16,5 5-30 0,-1 3-12 0,-2 3-7 16,4-1-13-16,-1 2-82 0,2 5-367 15,-1 2 350-15</inkml:trace>
  <inkml:trace contextRef="#ctx0" brushRef="#br0" timeOffset="59524.3003">10561 4257 1135 0,'-7'-9'606'0,"0"-5"-306"16,0-1-85-16,-1 1-40 0,2 0-46 0,0 1-28 15,-2 3-14-15,3 1-14 0,0 3-20 16,4 1-11-16,0 2-11 0,-1 1-10 0,1 1-10 16,1 2-9-16,-1 1-4 0,-2-1-1 0,1 5 4 15,-2-1 2-15,-2 4 0 0,1 1 2 0,0 1-4 16,-1 4 4-16,3-3-1 16,-2 2 0-16,2 1 0 0,0-1-1 0,1 3 0 0,2-2-1 15,2-1 2-15,1 1-2 0,1 1-2 16,0-4-2-16,3 5-8 0,0-3-4 0,2-1-13 15,2-1-17-15,-1-1-28 0,4 0-46 0,1-1-65 16,2-6-103-16,4 1-192 0,-1-3-359 0,1-2-111 16</inkml:trace>
  <inkml:trace contextRef="#ctx0" brushRef="#br0" timeOffset="60379.645">10861 4246 338 0,'-1'-11'657'0,"-1"0"-93"0,-2-2-101 16,-1 2-143-16,-2 3-95 0,-1 3-64 15,0 0-53-15,-3 3-32 0,3 3-20 0,-2 2-13 0,1 2-8 16,0 4-8-16,1-1-5 0,-4 4-8 16,4 1-1-16,-1 4-4 0,3-1-2 0,1-1 0 15,2 0-2-15,2 2-2 0,-1-4 1 0,4 1-1 16,-1-3-2-16,2 1 1 0,1-4-2 16,0-2 2-16,0 3 0 0,-1-7-1 0,4 1-1 15,-1-1-8-15,4-2-12 0,-3-1-11 0,2-3-10 16,-1 2-5-16,3-3 5 0,0-4 5 0,-2 1 12 15,-1-1 10-15,0 1 8 0,-3 0 4 16,2 0 2-16,-2-2 2 0,-2 4 5 0,0-1 3 16,-1 1 4-16,0 0 5 0,-2 3 5 0,0 1 8 15,0 0 6-15,-2 1 0 0,1 1-7 16,1 1-16-16,0-1-21 0,-1 3 0 0,-1 1 1 16,-1 4 8-16,-2 1 11 0,4 2-4 0,0-2-3 15,0 2-3-15,2-4-1 0,0 3-1 0,1-2 0 16,2 0 3-16,1-1 1 0,0-2 1 0,4-1-1 15,-1 0-2-15,7-3-5 0,-2-1-11 16,5 0-14-16,0-4-16 0,2 1-14 0,-1-2-6 16,0-6-3-16,1 0 6 0,-3-2 9 0,0 1 11 15,-2-3 14-15,-4-1 11 0,-2-1 10 0,0-2 4 16,-2-2 2-16,0 1 3 0,-3-6-1 16,1 1 2-16,-2-1 0 0,3-7 2 0,-4 6 5 15,-1-3 9-15,0 5 10 0,-2 0 16 16,0 7 13-16,-2 2 12 0,-3 1 5 0,3 5-5 0,0 3-9 15,-1 3-15-15,2 2-17 0,0 2-19 16,2 1-13-16,-2 3-11 0,-1 3 5 0,0 2 5 16,-1 3 2-16,0 2 3 0,1 3-3 0,2 4-1 15,1 0 2-15,1 2 0 0,1 2 0 0,-1-1-2 16,-1-1 0-16,4-1-4 0,-3 0-2 16,1 1-1-16,-1-3-5 0,-1 0-4 0,0-1-7 15,1-2-13-15,-1 1-12 0,0-3-9 0,1-2-3 16,-1-1 7-16,0-5 9 0,0 1 7 0,0-3-2 15,-1-3-10-15,0 0-1 0,-2-2 3 16,-2-3 11-16,3 2 20 0,-3-4 15 0,3 0 7 16,1-3 4-16,2-2-2 0,-1-2-4 0,5 1-2 15,-3-6 2-15,1 0-1 0,3 1 2 16,-2-3 4-16,1 2 2 0,0-1 2 0,-1 2 3 0,1 1 3 16,2 2-1-16,-3 4-5 0,2-2-4 15,-1 5-9-15,2 1-5 0,2 0-2 0,1 2-3 16,-1 0 3-16,2 3 0 0,0 2-1 0,-1 2 1 15,0 1 1-15,0-2 1 0,-1 3 1 0,0-1 1 16,0 2 0-16,-2-1 1 0,0 1 2 16,1-2-1-16,-2 2 1 0,-2 0 1 0,2 0-1 15,-3 3 1-15,0-3 2 0,0 0 1 0,0 1-2 16,-3-2 2-16,0-1 0 0,0 3-1 16,0-2 2-16,0 1-2 0,-2-2 1 0,-1 2-2 15,1-1-4-15,1-1-3 0,0-2-6 0,0 0-10 16,1 1-25-16,0-2-59 0,0-1-128 0,0-1-205 15,0 1-329-15,1-2-387 0</inkml:trace>
  <inkml:trace contextRef="#ctx0" brushRef="#br0" timeOffset="60558.1267">11391 3946 462 0,'0'-3'637'0,"0"0"-236"0,-1 1-94 0,-1 1-95 0,2 2-99 15,0-1-76-15,-2 1-34 0,1 2-10 0,0 1 4 16,-1 5 15-16,2-1-2 0,-3 3-6 16,6 1-12-16,-2 1-23 0,1 0-51 0,1 2-130 15,0 0-276-15,0 0-464 0</inkml:trace>
  <inkml:trace contextRef="#ctx0" brushRef="#br0" timeOffset="61170.2642">11583 4214 831 0,'-2'-5'486'0,"-4"-2"-193"0,2-3-13 0,-6 2 3 15,3 2-20-15,3-2-37 0,-4 4-51 16,4-1-52-16,2 3-37 0,1 0-28 0,1 2-24 16,-2 0-24-16,2 2-27 0,0-1-3 0,-1 3 5 15,0 1 11-15,0 2 13 0,-2 1-3 0,1 1-6 16,1 1-2-16,0 1-4 0,1-2 4 0,0-2 1 15,1 0 1-15,0 2 5 0,1-2-4 16,1 0 0-16,0-1-2 0,1-2-2 0,1 0 0 16,-1-1-3-16,3-1-3 0,-3 0-7 0,2-1 0 15,2-1-2-15,-1-1-5 0,0-1 1 0,2-1-6 16,-2 0-2-16,1-1-1 0,-2-3 5 0,0 0 1 16,0 0 5-16,0-1 3 0,-3 2-1 0,2-1 11 15,-2-3 4-15,1 0 4 0,-1 1 6 16,0-3-1-16,3 2 4 0,-4-2 3 0,2 2 4 15,0-2 1-15,0 2 2 0,1-1-1 0,-2 4-1 16,0 2 3-16,2 1-1 0,-2 1-1 16,-1 1-2-16,-1 1-9 0,2 2-8 0,0 1-4 15,0-1-2-15,1 3-1 0,1 3 2 0,2-1 4 16,-1 4-3-16,1 0 2 0,2 2 0 16,-1-1 0-16,0 1 0 0,-3 0 2 0,0 3-4 15,0-4-1-15,-1 1 2 0,0-2-3 0,-2 3 2 16,-1-4 0-16,-1 2-3 0,0-3 3 0,0-2 3 15,1 1 1-15,-1-4 0 0,0 0 1 0,0 1 1 16,2-3 3-16,-2-1 12 0,0 0 5 0,1-1 0 16,2 0-4-16,2-4-10 0,2 2-10 15,3-5-1-15,-3 2 0 0,1-3-1 0,0-2 4 16,2 3 0-16,-2-4 2 0,2 3 4 0,0-4-2 16,0 4 3-16,-4-3 2 0,3 4 2 0,0 0 4 15,0 2 4-15,-1 3 4 0,-1 2 1 16,0 1 2-16,0 0-5 0,-2 2-3 0,1 3-6 15,2 1-7-15,-3 5-3 0,1 0-4 0,0 1-4 16,-1-1-3-16,-2 0-4 0,-1 2-8 0,2-1-26 16,-4 1-43-16,-4-3-92 0,1 1-289 15,0 1-866-15</inkml:trace>
  <inkml:trace contextRef="#ctx0" brushRef="#br0" timeOffset="63102.7458">1110 5528 1 0,'-1'0'0'0,"0"-1"0"0,0 0 142 16,-2 1 103-16,2-1-45 0,0 0-36 0,-1 0-23 15,1-2-11-15,0 0-15 0,0 1-14 0,1-1-16 16,-2 1-3-16,2-1-4 0,0 1 2 16,0 0 4-16,0 1 4 0,0-2 7 0,0 2 4 15,0-2-7-15,0 1-14 0,0 2-20 0,0-1-17 16,2 1-17-16,-1-1-10 0,0-2-6 0,2 1-3 16,-1 0 3-16,3-1-1 0,0 0-1 15,2 0-2-15,1 1 1 0,0 0-1 0,-1-1-2 16,2 2-2-16,2 1-1 0,-2 0-4 0,1 3-4 15,1-1-4-15,-2 3-7 0,0-1-1 0,0 3 3 16,-4-2 2-16,2 5 8 0,-5 0 2 16,3 2 3-16,-3-2-2 0,-3 4-4 0,-2-3 0 0,-1 4-2 15,0-2 2-15,-2-1-1 0,-3 1 1 16,0 0 0-16,1-3-1 0,0 0 4 0,0-2 0 16,0 1 1-16,2-4 0 0,0 1 1 0,-2-1 1 15,6 0 3-15,-1-4 2 0,1 0-4 0,0 1-7 16,1-2-9-16,1 0-10 0,0 0-2 15,0-2-6-15,1 2-2 0,1-1 16 0,-1 1 10 16,0 0 13-16,2 0 12 0,-2 0-8 0,4 0-6 16,0 0 1-16,1 0 0 0,-1-1 2 15,3-1 3-15,-1 2-1 0,-1 0 0 0,3 0 0 16,0 2-2-16,0-1-2 0,-2 0-4 0,-2 2-3 16,4 1 1-16,-3 1 5 0,-1 1 7 0,-3 0 8 15,1 0 7-15,-1 1 7 0,-2 2 13 16,-1 0 6-16,-3 2 3 0,1-2-2 0,-5 0-10 15,1 0-4-15,-1 0-2 0,-1 0-5 0,0-2-2 16,-3-1-2-16,5 1-1 0,-4-1-2 0,2-1 1 16,0-2-2-16,-1 0-3 0,5-2 2 0,-1 0-3 15,0 2-5-15,0-1-1 0,2-2-6 16,-2 0-4-16,2 0-4 0,1 0-6 0,2-2-16 16,0 2-25-16,0-3-48 0,1 3-54 0,0-1-64 15,1 1-206-15,0 0-417 0,0 0 204 0</inkml:trace>
  <inkml:trace contextRef="#ctx0" brushRef="#br0" timeOffset="63498.9212">1392 5397 1 0,'0'-2'277'0,"1"0"94"16,0 0-54-16,-1 2-89 0,1-1-79 0,0 1-55 15,1 0-33-15,3 0-10 0,0-1 0 16,2 2-2-16,0 1-4 0,-1 1-5 0,4 1-3 16,-2 1-5-16,2 2-6 0,-1 0-1 0,-1 2-3 15,-1 2 0-15,2 4 0 0,1 0 2 16,-3 3-1-16,0 1-3 0,0 5 2 0,2 1-1 15,-2 3-1-15,-3 6 1 0,0-1 0 0,-4 2-3 16,0-1 0-16,-1 4 6 0,-5-2 3 16,-3 1 13-16,-1 0 10 0,-1-4 2 0,0-2-2 0,-5 0-5 15,2-3-7-15,-6-3-3 0,1 0-4 0,-1-1-6 16,0-3-8-16,6-2 6 16,4-11-3-16,2 1-7 0,0-4 4 0,2 1-13 0,0-2 0 15,-3 0-10-15,4-4-27 0,-1 0-42 0,1-4-64 16,2-3-208-16,1-1-374 0,1-3-577 15</inkml:trace>
  <inkml:trace contextRef="#ctx0" brushRef="#br0" timeOffset="64137.7144">2177 5512 767 0,'1'0'311'0,"-2"0"-169"16,1 0-69-16,-1 0-46 0,2 0-40 0,-1 1-42 15,1 1 61-15,0 3 29 0,-1 2 29 0,1 4 37 16,2 3-55-16,-1 2-14 0,0 2-4 0,0 1-1 15,2 3 0-15,-3-2-2 0,0 0 3 16,0 1 3-16,-1-2-4 0,0-3 8 0,0 1 3 16,1-1-3-16,-1-2 2 0,0-4-10 0,0 1-6 15,0-5-2-15,0 1 3 0,-1-3 2 0,1-2 8 16,0-1 10-16,0-1 9 0,0 0 15 16,0 0 9-16,0-1 8 0,-1-1-28 0,-2-4-23 15,-1 1-23-15,-1-4-27 0,-1-3 4 0,-2-1-17 16,4 0-30-16,-2-2-48 0,1-2-111 0,0-2-450 15,1-3-609-15</inkml:trace>
  <inkml:trace contextRef="#ctx0" brushRef="#br0" timeOffset="65060.8704">2004 5437 147 0,'-1'-2'336'0,"0"-1"-53"0,1-1-52 0,0 0-58 16,2 0-49-16,0-1-36 0,5-4-22 0,2 2-4 15,3-3-1-15,1-2 3 0,4 0 2 16,2-1-2-16,-3-2 0 0,7 3-6 0,-3 0-7 16,3 2-4-16,2-3-7 0,1 2-4 0,3 0-7 15,-2 3-6-15,1 1-9 0,-1 2-5 16,-3 1-4-16,-3 3-3 0,5 2 0 0,-8 2-3 0,0 2-2 15,2 1-4-15,-4 1-1 0,-1 4-7 0,-1-2 4 16,-1 6 6-16,-3 0 5 0,-1 1 10 16,-5 3 3-16,0 1 3 0,-3-3 0 0,-2 2 2 15,-3 0 1-15,-2 0 4 0,-3-2 6 0,-3 2 3 16,-3-4 0-16,-1 3-2 0,-2-3-6 16,-1-1-5-16,-1 2-5 0,-3-2-3 0,-1-1-2 15,2-3-2-15,-1-1 3 0,-3-2-1 0,5-1 3 16,-5-2 1-16,6-2 0 0,-1-2 1 0,4-3 1 15,3 1 1-15,1 0 2 0,6-3 0 16,0 0 1-16,0 3-5 0,3-2-4 0,2 1-6 16,1-1-9-16,1-1-17 0,1 2-19 0,3-1-18 15,5 2-35-15,1-3-106 0,3 2-393 0,3-2-642 16</inkml:trace>
  <inkml:trace contextRef="#ctx0" brushRef="#br0" timeOffset="65637.8106">2523 5547 391 0,'-11'1'697'0,"-6"0"-328"0,3-1-90 15,5 0-43-15,4-1-46 0,2 0-28 0,3 0-24 16,1-2-32-16,2 1-31 0,0 1-40 0,0-1-17 15,5-2-11-15,-2 1-6 0,0-2 4 16,4 3-3-16,1-2-3 0,2 2 2 0,-2 1-1 16,0 1-3-16,-1 1 1 0,-1 1-3 0,2 3 2 15,-1-2-1-15,-1 3 1 0,2 1-1 0,1 2-1 16,-3 0 0-16,0 3-3 0,0-2-1 16,-4 3 3-16,0-2 4 0,-1 4 1 0,0-1 4 15,-4 0-1-15,0 0-2 0,-2-1 3 0,-3 1 3 0,1-3 5 16,-5 2 4-16,0-4 2 15,0 1-3-15,0-4-1 0,0-2-1 0,-1-1 1 0,4-1 9 16,2-2 0-16,-1-2-1 0,1-2-3 16,1 1-7-16,0-3-5 0,1-4-8 0,-1 2-1 15,3-4-7-15,2-1-2 0,1-1-4 0,3-1-3 16,3 0-3-16,1-1 0 0,5-1-4 0,1 3-7 16,4-2-14-16,1 5-17 0,0-2-22 0,2 3-41 15,2 0-33-15,-1 0-8 0,-1 2 4 16,-3 1 36-16,1 4 36 0,-5-2 28 0,-2 4 24 15,-2 1 17-15,-5 1 8 0,0-1 4 0,-4 5 8 16,1 0 19-16,-3 0 29 0,-1 1 37 16,0 2 35-16,-1 1 22 0,-2 2 11 0,1 2-6 0,0-1-16 15,0 1-24-15,-3-2-21 0,3 2-16 16,-1 0-12-16,1 0-8 0,0-1-10 16,2-2-6-16,0-1-9 0,0 2-7 0,0-4-3 15,-1 0-4-15,1-2-2 0,0 2-1 0,0-6-1 16,0 3-9-16,0-3-11 0,0 0-22 0,1 0-34 15,-1-1-60-15,0-1-123 0,0 0-300 0,0 0-834 16</inkml:trace>
  <inkml:trace contextRef="#ctx0" brushRef="#br0" timeOffset="65807.6092">2857 5400 939 0,'-3'0'480'0,"-3"-1"-226"0,3-1-98 0,1 2-82 16,3 0-88-16,-1 2-14 0,3 2-6 0,1 0 3 16,3 5 7-16,1-1-62 0,1 0-202 15,1 3-571-15</inkml:trace>
  <inkml:trace contextRef="#ctx0" brushRef="#br0" timeOffset="66299.0479">3092 5506 560 0,'-4'-2'634'16,"-2"0"-244"-16,-3-2-97 0,5 3-74 0,-2 0-67 16,1 1-47-16,0 1-38 0,1 0-23 15,0 3-10-15,-1-1-8 0,1 1-8 0,-3 2-1 0,3 2 0 16,-3 1-2-16,-1-1 6 0,4 2 0 15,-4 0 2-15,2 4 1 0,2 0 0 0,0 0-4 16,-1 1-3-16,3-1-2 0,-2 0-6 0,4-2 0 16,4 1-3-16,-2 1-1 0,1-5-2 15,3-2-2-15,-2 3-1 0,4-6 0 0,2 2 1 16,2-3 0-16,1 0-1 0,1 2-7 0,6-9-10 16,-3 2-9-16,4-3-11 0,0 0-25 0,0-6-58 15,2 1-98-15,-1-2-95 0,-3-2-103 16,0 0-42-16,-5 1 33 0,5-1 71 0,-2-2 133 15,-4 3 113-15,-1-1 100 0,-2 2 20 0,-4-1 59 16,-3 3 75-16,-2 1 102 0,-1 1 99 16,-1 2 51-16,-1 0-1 0,0 2-52 0,0 1-84 15,-1 3-63-15,1 0-67 0,-1 2-51 0,0 0-25 16,-1 1-21-16,1 2-6 0,1-1-4 0,-2 5-3 16,2-4-4-16,0 6 1 0,-1-1 0 0,1 3-3 15,1-4 2-15,0 2-5 0,1-1-1 0,1 3 1 16,0-1-4-16,3-2-1 0,-2 0-3 15,1 0-2-15,1-2-3 0,-1 0 4 0,3-1-4 16,-1-1-6-16,-2-3-2 0,3 2-10 0,-2-2-13 16,4-1-34-16,-1 2-123 0,-1-4-264 0,1-1-616 15,-1-3-25-15</inkml:trace>
  <inkml:trace contextRef="#ctx0" brushRef="#br0" timeOffset="66479.9862">3418 5355 1141 0,'-5'0'506'0,"-2"0"-261"0,-1 0-105 0,4 4-49 0,2 0-35 15,0 3-27-15,0 0-14 0,2 1-11 16,3 4-8-16,0 0-7 0,1 0-17 0,3 1-28 16,0-2-61-16,0 3-132 0,-3 0-265 0,4 1-451 15</inkml:trace>
  <inkml:trace contextRef="#ctx0" brushRef="#br0" timeOffset="67004.4847">3439 5652 1175 0,'-2'-4'454'0,"2"-1"-349"0,0-2 9 15,0 3 23-15,2 0-6 0,0 1-26 0,1-1-29 16,-1 1-28-16,3-2-23 0,-1 3-9 0,2 1-3 16,2-2-5-16,1 1 1 0,-2 1 0 0,0 1-2 15,1 1 1-15,0 0 0 0,-2 0 1 16,0 3 0-16,-1 1-1 0,1 0 0 0,-3 1-1 16,0 2 2-16,0-1 0 0,-1 1 0 0,0 1 2 15,-1 2-1-15,2-1-1 0,-1 2 1 0,0-2 2 16,0-1-2-16,-1 1 0 0,-1 1-5 0,0-2 0 15,0 0-2-15,0 0 1 0,-1-6 2 16,-1 2-1-16,2-2 3 0,0-3-2 0,0 0 3 16,2 0 6-16,-2 0 5 0,1-2 12 0,-1 1 6 15,1-3-10-15,3 1-13 0,-3-4-11 16,2-4-13-16,2 1 5 0,0-2 4 0,1 1-3 16,3-4 1-16,0 1-5 0,0 0-2 0,-3 3 0 15,3 3 1-15,-2 1 2 0,1 2 0 0,-3 2-1 16,0 0-5-16,-1 2-4 0,-3 4-5 0,3-2 2 15,-4 2 5-15,2 3 10 0,0 0 8 16,0 2 3-16,0 1 2 0,0 2-1 0,0 2 1 16,-1-3 5-16,0 1 0 0,-1-2 1 0,2 4 0 15,0-4-3-15,2 0-2 0,-1 2-2 16,-1-4-1-16,1 3-3 0,1-2-2 0,-2-1-2 16,3 0-4-16,0-2 2 0,1 0-2 0,3-1-2 15,1-1-12-15,-1-2-4 0,3-1-5 0,2-1-34 16,2-5-153-16,0-1-142 0,4-3-165 15,3-2-168-15,-3 1-69 0,1 0 668 0</inkml:trace>
  <inkml:trace contextRef="#ctx0" brushRef="#br0" timeOffset="67653.7592">4017 5663 1 0,'-3'-3'517'0,"-2"-2"-10"16,-5-1-176-16,1 3-103 0,0-2-70 16,1 2-47-16,-2-1-30 0,2 2-11 0,1-1-10 15,-3 3-7-15,2 2-14 0,0-2-2 0,1 1-2 16,1 3 1-16,1 2 2 0,0-1-2 0,0 1 1 15,0 1-3-15,3 1-1 0,-1 3-5 16,-2-2-4-16,4 1-7 0,0 0-6 0,1-1-3 16,0-1-5-16,1 1-4 0,2-1 0 0,1-1-7 15,-1 0 1-15,1 0 4 0,2-2 1 0,-2-2 9 16,2-2 2-16,1 0-1 0,0-1 1 16,2-2-8-16,0 1-1 0,0-3-1 0,2-2-5 15,-1-1-1-15,0-3-4 0,1 5-5 0,1-6-1 16,-1 4 5-16,0-3 3 0,-1 0 7 0,-4 3 8 15,0 0 5-15,-4 1 7 0,0 3 12 16,-2 1 7-16,0 2 6 0,0 0 2 0,-2 2 3 16,2-2 1-16,0 1-3 0,0 0-11 0,-2 0-14 15,2 0-18-15,0-1-10 0,-2 1-14 16,2 5 12-16,0-2 15 0,-1 4 7 0,1 1 16 16,-1 2-11-16,-1-2-8 0,1 2-2 0,2 3-3 15,-1 0 1-15,0 4-1 0,0-2 3 0,0 5-4 16,0 3-1-16,0 2 5 0,0 1-4 0,2 3 7 15,0 1 0-15,-2 1-6 0,0 4-2 0,0-1-4 16,-1 0 1-16,-1-1 0 0,1-2 2 16,-2-2-4-16,2-2 2 0,-3-1 0 0,-1 1-2 15,-2-2 5-15,-1-3 2 0,-2 0 6 0,2-2 7 16,-3-3 9-16,0 0 12 0,0-2 11 16,-1-1 6-16,1-3 6 0,1-1 0 0,-1-7-5 15,3 1-2-15,1-4-6 0,2-1-4 0,0-3-4 16,1 0-8-16,-1-3-6 0,2-4-9 0,1-3-8 15,0-1 0-15,-1-4-8 0,3-3-2 0,0-2-2 16,1-4-3-16,1 0 2 0,2-6 0 16,3 5 1-16,3 0-2 0,0 3 2 0,0 4 1 15,1 2 1-15,0 0 3 0,1-1-3 0,5 3-1 16,3-4 0-16,0 3-3 0,-1 2 1 16,-3 3 1-16,0 1-2 0,-2 3-1 0,-1 0 2 15,0 2 0-15,-3 0 0 0,1 1-1 0,-4 4-5 16,0-1-3-16,-5 2-2 0,-1 1-4 0,-1 0-7 15,0 0-17-15,-1 1-43 0,1-1-57 16,-1 2-23-16,-1 0-15 0,-3 3-33 0,0 2-194 16,-1 1-810-16</inkml:trace>
  <inkml:trace contextRef="#ctx0" brushRef="#br0" timeOffset="70262.5111">1281 6600 1 0,'0'0'0'0,"0"0"75"0,0 0 265 0,1 0-29 0,-1 0-41 15,1-1-47-15,-1-1-45 0,1 1-55 0,0-1-36 16,0 1-12-16,-1-2 0 0,1 2 13 16,-1 0-6-16,0 1-21 0,0 0-26 0,-1 1-11 15,-1 0 2-15,0 5 9 0,0 1 14 0,-4 3-7 16,2 2-8-16,-3 2-9 0,-2 1-7 0,-2 4-4 16,0 0-4-16,1 2 0 0,-6 1 0 15,4-1 0-15,-1 0 2 0,0-3 0 0,-3 0 1 16,5-1-1-16,0 0 0 0,-4-4-1 0,7 0-2 15,-2-2 2-15,2 1-1 0,-1-4-1 0,3-1 0 16,1 0 1-16,-2-5-1 0,5 1 0 16,-1-1 0-16,0 0 1 0,2-1 3 0,1-1 4 15,0 0 3-15,0 0 2 0,0 0 1 0,1-1-1 16,-1 1-5-16,2 0-2 0,-2-2-6 16,1 2-5-16,-1 0-7 0,1 0-8 0,1 0 22 0,0 0 8 15,3-1 9-15,0 1 7 0,3 0-16 16,2-1-6-16,2-1-2 0,0 1 1 0,7-2-3 15,-1-1 0-15,1-2-4 0,2 2 0 0,0 0-1 16,0-3-2-16,5 1-1 0,-2-3-16 16,17-1-1-16,-7-1-2 0,-6 5 0 0,-15 5 15 15,4-2-2-15,-7 2 1 0,-5-1-1 0,1 2 1 16,-5 0 0-16,-1 2-1 0,0-2 0 0,0 0 0 16,0 1 3-16,-1-1 4 0,0 0 4 0,-2 1 1 15,1-1-2-15,0 0-10 0,0 0-15 16,1 2-20-16,-4-1-26 0,0-1-36 0,-3 0-76 15,3 0-118-15,-2-1-175 0,-2 1-220 0,3 0-179 16</inkml:trace>
  <inkml:trace contextRef="#ctx0" brushRef="#br0" timeOffset="70604.9387">1239 6579 1 0,'-1'-1'0'0,"-1"0"142"0,1 0 287 16,-1 0-69-16,1-1-48 0,0 1-39 0,0 1-50 16,-2-1-61-16,3 1-53 0,-1 0-38 15,-1 0-32-15,2 2 10 0,0 1 13 0,0 2 18 16,0 2 15-16,0 2-17 0,0 2-15 0,-1 5-12 16,1 0-6-16,0 1-4 0,0 3-2 15,0-1 0-15,1 1-1 0,-1 2-3 0,0 0-6 0,0-1-3 16,0 0-7-16,0-1-4 0,0 1-2 15,1-1-5-15,-1-2-1 0,2 2-2 0,0-3 0 16,-1-2-2-16,-1 1 2 0,1-1-1 0,-1-2-1 16,1 1 0-16,-1-1-2 0,1-3 1 15,-1 1-1-15,0-2 0 0,1-2-2 0,-1 2-2 16,0-3-2-16,0-3-4 0,0 1-4 0,0-2-9 16,0-1-5-16,0 0-10 0,0-1-11 15,0 0-16-15,0-1-28 0,0 1-98 0,1-2-429 0,-1-1-571 16</inkml:trace>
  <inkml:trace contextRef="#ctx0" brushRef="#br0" timeOffset="71067.6998">1455 6514 171 0,'-1'-1'681'0,"-3"-1"-336"16,2 2-12-16,2-1-15 0,0 1-82 0,0 0-82 15,1-1-58-15,0 1-38 0,-1 0-33 16,4 0-26-16,-3 0 4 0,1 1 7 0,6 0 7 15,0 3 13-15,4 1-12 0,2-2-8 0,1 7-1 16,0-2-2-16,0 7-1 0,0 0 3 16,0-1 0-16,-2 4 2 0,0 6-1 0,1-2 2 15,-1 6 0-15,0-1 2 0,0 7-1 0,-1-1-2 16,-1 5 2-16,-1 3-3 0,-4-2 1 0,0-1 4 16,-4-1 0-16,-1-2 5 0,-3-1 5 15,-1-2 8-15,-4-1 10 0,-2-3 9 0,-4 0 7 0,-3-2 2 16,0-1-4-16,-3-1-10 0,-1 0-11 0,-3-4-9 15,1-2-8-15,2-1-7 0,2-5-3 16,3-2-1-16,0-4-5 0,4-2 2 0,3-4-1 16,-2-3-5-16,4 0-6 0,1-2-24 0,1-2-28 15,1-2-27-15,0-1-46 0,-1 0-100 16,6 0-223-16,0-1-468 0,3 3-361 0</inkml:trace>
  <inkml:trace contextRef="#ctx0" brushRef="#br0" timeOffset="81566.2296">2301 6683 1 0,'0'0'0'0,"0"0"62"0,0 0 75 0,0 0-12 16,1 0-18-16,-1 0-21 0,0 0-32 0,0 1-30 15,0-1-28-15,0 2-21 0,0 1-20 16,0-1 48-16,0 2 48 0,3 4 45 16,0 4 40-16,-2 1-27 0,0 0-25 0,0 2-21 15,0 1-11-15,3 2-10 0,-2-1-3 0,0 1 3 16,0 1-2-16,3 1 1 0,-3-2-2 0,0 2-3 15,0-2 0-15,2-4 0 0,-4 1 3 0,1-3 4 16,-1-1 5-16,0 0 6 0,-1-2 5 16,-1 0 2-16,0-1 0 0,2-4-1 0,-1 1 0 0,1-3-1 15,-1 0 2-15,0-2-2 0,1 2 1 16,0-4 2-16,0 2 3 0,0 0 6 0,0 0 8 16,0 0 7-16,-1-1 2 0,1 0-15 0,-1-2-22 15,-5-1-20-15,4-2-19 0,-3-3-6 16,1 0 0-16,0-3-2 0,-1-1-2 0,2-4 0 15,-1-1 1-15,0-2 2 0,2-4-4 0,2-2-2 16,0-2-2-16,1-2-1 0,1-3 0 0,4 3 2 16,-3-6 1-16,6 2-3 0,-1-1 2 0,2-1 0 15,1 4 0-15,1 0 2 0,3 5-1 16,0 1-1-16,3 2-2 0,-2 4 2 0,-1 5 1 16,1 1-2-16,-1 4 0 0,0 4-5 0,1-2 3 15,-3 4-1-15,1 2 1 0,1-1-1 0,-1 4-1 16,-3 2-2-16,1 0 1 0,-1 2 2 15,-1 3-1-15,-2 0-2 0,1 5-5 16,-2-1-4-16,0 7 3 0,-4 1 1 0,2 4 3 16,-4 3 1-16,-1 1-3 0,-5 4-1 0,1-1-1 0,-3 3-1 15,-3 0-2-15,-2-2-5 0,-2-1-8 16,-6-2-4-16,-1-1 3 0,-2-1-1 0,-1-3 2 16,0-1 0-16,0-2-5 0,3-5 2 0,0 0 2 15,1-3 12-15,5-5 6 0,-2-1 8 0,5-4 8 16,1-1 6-16,1-2 8 0,3-2 4 15,1-1 0-15,2-2-2 0,0-1-4 0,0-1-3 16,2-1-2-16,2 4 2 0,0-2-4 0,0 1-6 16,0 1-4-16,5 1-7 0,-1 1 0 0,-1-1 8 15,4 1 4-15,1 2 10 0,1 0 5 16,-2 1 2-16,6 3-2 0,-1-2 0 0,1 2-6 16,-1 6 0-16,3-3 0 0,-1 2-3 0,3 1-2 15,0 0-3-15,0 1-1 0,1-2 0 0,2 3 1 16,-1-1-1-16,4 0-3 0,-4 0-3 15,4-1-3-15,-3-2-4 0,-1 1-3 0,-2 0-7 16,-1-2-4-16,0-2-4 0,-3 0-3 0,1-2-5 16,-4-2-4-16,-3-1-15 0,4-3-39 0,-2-2-300 15,0-1-172-15,-2-3-160 0,3-3 330 16,-1 3 397-16</inkml:trace>
  <inkml:trace contextRef="#ctx0" brushRef="#br0" timeOffset="82105.3059">2844 6803 1 0,'2'-10'0'16,"-1"-2"0"-16,0-6 0 0,1 6 43 15,-1 2 195-15,1 3-38 0,-1-4-23 0,-1 3-11 16,-1-1 2-16,1 0 13 0,0 4-5 0,0-1-20 16,-2 1-24-16,2-1-27 0,0 1-16 0,-1 0-4 15,1 1 9-15,-3 2 3 0,2-1 1 0,0 3-7 16,0-2-15-16,0 1-16 0,-2 0-11 16,2-1-7-16,-1 2-7 0,0 0-11 0,-1 0-11 15,0 2-9-15,0-1-4 0,0 2 2 0,-3 1 1 16,0 4 4-16,0 0 1 0,-1 4 2 0,2-1-1 15,1 3-3-15,0 0 0 0,2 2 0 0,1 0-2 16,2 0 0-16,0 2 1 0,1-1-1 16,1 3-1-16,2-4 2 0,0-3-4 0,2 0 0 15,0-2 0-15,4 2-1 0,-5-5 1 0,4-1 1 16,1 0-1-16,-1-1-2 0,-1-1 1 16,4-3 1-16,-3 1 0 0,1-3 5 0,-1-3-3 15,0 0 0-15,1-3 3 0,1 1-3 16,0-5-1-16,0 1 0 0,3-5-7 0,0-2-6 0,-1 1-9 15,0-2-13-15,-2-4-17 0,-3 1-10 16,-2-5-5-16,-1 0 6 0,2-2 18 0,-6 0 12 16,2-4 12-16,-3 4 10 0,0-4 4 0,-1 2 4 15,-1-1 4-15,-1 5 1 0,-1 3 5 0,1 4 7 16,0 5 9-16,-4 2 12 0,3 4 11 16,0 1 9-16,-1 1 4 0,2 2 0 0,-1 1-5 15,2 2-12-15,-1 0-8 0,0 2-9 0,2 0-16 16,0-1-9-16,-1 2 1 0,0-1 1 15,-1 6 6-15,0 4 6 0,-4-1-6 0,3 6-4 0,-2 2-1 16,5 1-1-16,-1 2-2 0,1 4 2 16,0-2-3-16,0 4 1 0,0 0-2 15,1-1 0-15,1 1 0 0,2 2-2 0,-1-3 0 16,1 3 0-16,0-1-2 0,1-4-4 0,1-1-2 0,0-1-5 16,3-4-10-16,-2 1-14 0,2-2-30 15,0-2-110-15,0 1-453 0,0-3-705 0</inkml:trace>
  <inkml:trace contextRef="#ctx0" brushRef="#br0" timeOffset="82567.3957">3202 6860 520 0,'-3'1'343'0,"-2"-1"-109"0,2 0-18 0,3 0-28 16,3-2-55-16,1 1-40 0,2-1-20 0,1 0-9 15,1 4 0-15,4-4-12 0,0 0-11 16,3 0-5-16,-1-3 4 0,1 1 0 0,-3 1 5 16,1-2 3-16,-3-3 0 0,-1 1-5 0,-3 0-5 15,5 2-7-15,-3-3-6 0,-3 1-1 0,1-1-2 16,-2 3-2-16,1-3 4 0,-3 1 2 0,0 3-2 15,-2-3 4-15,-2 0-1 0,2 2-3 0,-2-1-2 16,-1 0-3-16,0 0-7 0,-1 1-1 16,-4 1 0-16,3 0-1 0,-1 1 5 0,-2 3-2 15,1 0-4-15,-2 1-1 0,2 2-3 0,-3 2-1 16,0 4 2-16,1 1 0 0,-4 0 0 0,3 2 4 16,2-1-1-16,3 5 0 0,-2 2 0 15,3-2-2-15,3 3-1 0,1-2-1 0,1-2 1 16,3 0-2-16,3 1 1 0,0-4 0 0,0-1-3 15,4 1 1-15,0-2 1 0,-1-1-3 16,2-1 0-16,1-2-3 0,-3-1-5 0,5 0-2 16,-1-4-3-16,1-1-6 0,-1-1-8 0,4-3-23 15,-3-2-137-15,5-3-149 0,-4 0-253 16,1-2-295-16,-4-3 122 0</inkml:trace>
  <inkml:trace contextRef="#ctx0" brushRef="#br0" timeOffset="82890.5985">3548 6749 1 0,'-2'-8'157'0,"0"2"404"15,-2-5-69-15,2 7-67 0,1 0-98 0,0 3-99 16,0 1-70-16,0 0-70 0,2 1-54 0,-1-1-38 16,1 1-24-16,0 3 14 0,-1 3 13 15,2 3 17-15,1-1 12 0,0 1-11 0,0 0-10 16,1 1-1-16,0 0-3 0,1 2-2 0,1-1 4 16,-2 1 2-16,2-1 2 0,0 0-2 15,0-2 2-15,1 0 0 0,0 0 1 0,-2-1 4 16,1 2-3-16,1-5-2 0,-1 2-3 0,-1-2 0 15,0-3-6-15,-2 1 3 0,1-1-1 0,-2 0-4 16,-1-2 10-16,0 0 5 0,1-1 10 16,-2-2 15-16,0 1 10 0,1 1 12 0,-1-2 10 15,3 0 4-15,-3-2-13 0,2-3-19 0,-1-5-17 16,2 1-21-16,1-6 0 0,0 3-1 16,2-5-1-16,-3-1 1 0,1 1-2 0,0-1-1 15,-1 2-3-15,1 3-1 0,0 5-3 0,-1 1-3 16,1 2-4-16,-2 2-14 0,-1 3-18 0,1 2-23 15,2 1-50-15,-1 1-176 0,1 2-313 0,2 3-207 16,-2-1-252-16</inkml:trace>
  <inkml:trace contextRef="#ctx0" brushRef="#br0" timeOffset="84127.9717">4002 6918 706 0,'0'-5'261'0,"-2"-2"-69"15,2-1 4-15,-1-2-13 0,1 0-44 0,0-1-59 16,0 1-28-16,0-6-11 0,0 3-6 0,-2-4-3 16,-1 3 3-16,1 2 14 0,-4-1 15 0,2 5 11 15,-2 1 10-15,0 2-10 0,0 3-9 16,1-1-8-16,-2 3-15 0,-1 2-8 0,0-1-9 15,-3 3-6-15,2 2-1 0,-1 2 8 0,2 2 2 16,-3 2 4-16,5 1 3 0,-1 0-4 0,-1 4-2 16,4-3-5-16,-1 0-4 0,3 1-4 15,2-2-6-15,2-1-5 0,-1-2-5 0,3-3 0 16,0 2 1-16,-1-3 3 0,2-1 3 16,-1 1-3-16,1-4-1 0,-1 1 2 0,3-3 1 0,1 0 2 15,1 0 1-15,-2-4 0 0,4-3-5 16,2 0-2-16,-1 0-4 0,0-2-4 0,-1-2-4 15,3 0-10-15,-4 0-9 0,2-3-8 0,-2 5 0 16,-3 0 8-16,-2-3 13 0,-3 3 12 0,-1 1 10 16,-1 3 4-16,0 4 2 0,-1 1-4 15,1-1-4-15,-1 2-8 0,0 1-9 0,-1-1-14 16,1 5 11-16,0 0 15 0,-3 4 15 0,0 3 20 16,1 2-12-16,-3 1-10 0,5-1-6 15,2-2-2-15,0-1 1 0,4 0-2 0,-2-1-1 16,1-1 2-16,1-1-1 0,-2-4 3 0,2 1-1 15,-1-2-1-15,1 0-2 0,2-1 2 0,-2-3 5 16,1-3 0-16,-1-3 0 0,3 1-6 16,3-2-13-16,-2-3-19 0,1-1-45 0,-1-2-101 0,0-2-96 15,0 1-47-15,-1 0-10 0,-1-3 73 16,-2 3 73-16,0-4 66 0,0-1 58 0,-1 3 40 16,-1-2 48-16,0 1 30 0,0 5 46 0,-1-1 58 15,-2 5 74-15,1 1 45 0,-1 5-4 16,0 2-39-16,-1 0-78 0,1 1-72 0,0 0-51 15,-2 3-34-15,2-1-15 0,2 0 10 0,-2 2 9 16,1 5 11-16,0 1-2 0,2 0-8 0,-1 1-6 16,1 0-1-16,-2-1 1 0,3-2 1 15,-1 0 0-15,2 0 0 0,0-3-2 0,-2 0-2 16,3-2 0-16,-3-1-1 0,2-2 0 0,0 0 1 16,-1 1-2-16,0-2 0 0,2-3 1 0,-1 1-2 15,1-4-4-15,1 0-14 0,2-2-16 16,-3-1-25-16,2-3-31 0,0 3-20 0,1-1-3 15,-4 0 17-15,1 3 33 0,-1-4 29 0,1 5 22 16,-1 1 13-16,-1-1 9 0,-2 5 10 0,-2 0 4 16,0 2-2-16,0 0-8 0,0 0 11 15,0 5 8-15,1-1 8 0,0 3 7 0,1 3-13 0,1 0-10 16,-1 0-9-16,0 0-1 0,0 3-2 16,0-4-3-16,3 1 0 0,0-2-1 15,0 1 1-15,0 0 6 0,2-2 5 0,2 2 2 0,3-3 3 16,0-2-7-16,-1 1-5 0,4-5-4 15,-1 2-5-15,2-2-9 0,1 1-3 0,-2-4 1 16,5 0-4-16,-2-4 1 0,2-1-7 0,1 1-16 16,-2-5-34-16,-2-1-139 0,-2-1-162 0,0 1-134 15,-3-3-17-15,-4-2 135 0,1 0 159 16,-6-2 147-16,-3-1 65 0,-2 0 37 0,-3-1 69 16,-3-3 102-16,1 3 79 0,-1-5 42 0,1 4 4 15,-4-3-29-15,3 3-36 0,1 3-30 16,-1 1-38-16,0 4-48 0,2 2-36 0,-2 4-20 15,4 2-14-15,2 1-9 0,0 2-11 0,0 1-15 16,0 4-16-16,2-1-19 0,-1 1-3 0,1 4 1 16,0 1 6-16,-1 3 14 0,0 5-4 15,2 1-1-15,1 4-4 0,2-3-3 0,-1 4 0 16,1 1-2-16,1-2 1 0,0 2-2 0,0-3-1 16,2 5 0-16,-3-2-3 0,2-3 0 0,-2 3-2 15,0 0-2-15,1-1 1 0,1 1-3 0,0-6 1 16,0 3 0-16,0-1-3 0,-1-3-3 15,1-3-10-15,0 2 2 0,-1-4 4 0,-3-4 4 16,-2-1 12-16,1-4 8 0,-1-1 13 0,0-1 14 16,0 1 15-16,-1-3-12 0,1-2-13 0,0-5-12 15,1-3-13-15,-1-2 4 0,2-2 3 16,-1-5 1-16,2 2-4 0,0-3-2 0,1-2-3 16,0 4-2-16,2-1 0 0,0 6-3 0,3 2-5 15,1 1-4-15,1 3-3 0,4-1-2 0,1 3-7 16,-1 3-20-16,1-1-63 0,-1 4-214 15,-3-2-528-15,0 4-803 0</inkml:trace>
  <inkml:trace contextRef="#ctx0" brushRef="#br0" timeOffset="85127.3177">5341 6553 1669 0,'-1'0'324'0,"-1"0"-203"16,0 0-68-16,1 1-16 0,0 2-3 15,2 5-5-15,-1 4-1 0,3 1 3 0,-1 6-6 16,5 2-11-16,-2 3 1 0,3 3-5 0,-2-1-1 16,5 3-1-16,-2-2-3 0,-3 1-2 0,3-2-2 15,-4 1 2-15,1-4-1 0,-1-2 0 0,-1-5 1 16,-2-2-3-16,1-3 4 0,-2-1 3 0,-1-2 7 15,-1-3 10-15,0-1 16 0,-1-3 30 0,1-1 8 16,-1-3-2-16,-5 0-16 0,0-4-32 16,-3-6-15-16,2 0-7 0,-3-6-3 0,0-4 0 15,5-1 1-15,-2-7 0 0,5 2 0 16,0-4-2-16,-1-4-1 0,3-3 0 0,1-4-5 16,4-5-1-16,0 0 0 0,-2-1-4 0,6 1 7 15,-2 5 1-15,6 1 1 0,-1 7 0 0,3 9-1 16,0 3-1-16,0 6-1 0,0 8 2 0,2 3-3 15,-1 3 0-15,1 4 2 0,-1 1 0 16,0 5 1-16,-2 2 1 0,3 2 0 0,-2 5-3 16,-3 2 1-16,1 1 0 0,-1 2 2 0,-3 3 4 15,0 2-4-15,-1 0 1 0,-3 4-2 16,-3-1 1-16,-1 0 1 0,-1 2-2 0,-5-2 1 16,0 1-2-16,-4 0-1 0,-5 1 0 0,1-7 0 15,-3 2-2-15,4-5-6 0,-6 2-8 0,2-3-22 16,-2-4-41-16,3-1-94 0,0-2-214 0,3-5-400 15,3-2-503-15</inkml:trace>
  <inkml:trace contextRef="#ctx0" brushRef="#br0" timeOffset="86303.6127">5546 6699 1669 0,'-1'-3'289'0,"0"0"-59"0,0-2-18 0,2 0-37 16,0 1-54-16,2 1-38 0,3-3-25 0,4 0-20 15,0 3-15-15,1-1-9 0,2 1-5 0,2 2-4 16,-1 1-4-16,0 1-3 0,2 2-2 0,1 2-3 16,-2 3-1-16,2 0 1 0,-3 0-1 15,-2 2 1-15,2 3 0 0,-4 2 1 0,-1 0 0 16,-2 2 3-16,-1 0 0 0,-1 2 3 0,-2-3 2 15,-2 4 1-15,-2-5-1 0,-1 1 1 0,-1-2 1 16,0-3 0-16,-4 0 1 0,2-3 3 16,-4-4 0-16,2 2 3 0,2-1 0 0,-4-5-1 15,1 0 2-15,2 0-1 0,1-5-1 0,0-1-3 16,4 0-4-16,-1-6-6 0,1 0-2 0,2-1-5 16,2-5-3-16,2 0 1 0,1-3-5 15,3 0-2-15,6 0-5 0,-1 1-9 0,4 0-11 16,2 3-12-16,2 4-9 0,1 1 2 0,2 2 10 15,-4 1 12-15,3 1 12 0,2 4 4 16,-5-1 0-16,-2 3 2 0,-2 0 4 0,-3 2 7 16,-3 2 3-16,-2 0 5 0,-3 1 3 0,-2 1 3 15,-4 2 12-15,-1 1 12 0,-2 1 8 0,-3 1 6 16,-1-1 2-16,-2 0 4 0,3 3 3 16,-1 1 8-16,-1 1 0 0,-1 0-3 0,4 0-7 15,1 1-13-15,1 1-6 0,2 0-5 0,1-3-2 16,2 4-4-16,0-4-3 0,3 1-4 0,-1-4-2 15,5 2 0-15,-1-4-2 0,1-1 1 0,2-1 1 16,-2-1-3-16,2-3-1 0,1 0-4 0,-1-2-3 16,4-2-5-16,-2-1-4 0,-1-1-6 15,5-2-4-15,-4 1 1 0,4-4-1 0,-2 1-4 16,1-3-5-16,0-1-9 0,-1-2-10 0,-3 4-5 16,-3-3-2-16,-1-1 2 0,-6 1 6 0,-2 0 8 15,-5 0 14-15,-3-1 12 0,-1 0 8 16,0 4 12-16,-3 1 7 0,-2 3 7 0,3 1 8 15,-4 4 6-15,0 0 8 0,0-3 5 0,0 5 5 16,0 2-3-16,3 1-7 0,1-1-9 0,1 1-11 16,3 0-7-16,-1 0-6 0,4 1-5 15,-1-1-6-15,4 0-6 0,1 0-4 0,1-2-1 16,4 0 3-16,-1 2 4 0,4 0 1 0,0 0-4 16,5 0-7-16,-1 0-12 0,4 2-15 15,4-2-18-15,-2 2-29 0,2-4-44 0,2 1-61 16,1 0-34-16,0 0 2 0,0-1 9 0,2-2 13 15,-3 1 25-15,1-2 15 0,-2 0 39 0,-1 0 70 16,-2-3 32-16,0 2 25 0,-6-3 19 0,2 1 18 16,-4 1 41-16,-2-1 56 0,-2 3 67 15,-4-2 57-15,-1 0 22 0,-2 1-20 0,0 0-48 16,0 0-51-16,-3-1-41 0,-1 2-28 0,-5 0-16 16,2-1-18-16,-2 3-16 0,1 3-8 15,-1-1-10-15,0 1-4 0,0 1-4 0,1 2-3 16,2 2-2-16,-4 0 0 0,3 2-1 15,-1 3-3-15,0-1 0 0,5 3-4 0,-2-3-1 0,4 0-2 16,0 3-1-16,2-2 0 0,0-4 0 0,2 1 2 16,1 0-1-16,4-1 2 0,-1-2-1 15,0-1-1-15,2-2 1 0,2-3 0 0,1-1-2 16,-1-3-4-16,2-2-2 0,5-4-6 0,-5-1-6 16,6-3-13-16,-3 2-16 0,2-4-18 0,-4 0-20 15,4-1-17-15,-5 0-6 0,2-3 12 16,-5 1 23-16,-3 2 27 0,0-3 23 0,-3-3 11 15,-3 2 6-15,-3-6 6 0,-1 2 4 0,0 0 6 16,-3-4 9-16,-1 4 7 0,2 0 17 16,-3 5 26-16,1 4 27 0,1 2 21 0,-1 6 2 0,2 2-15 15,0 2-23-15,1 3-21 0,0 4-14 16,0 2-10-16,-2 2-2 0,3 5-2 0,-3 1-1 16,5-2-3-16,1 3-4 0,1-1-7 0,1 2-5 15,2-2-5-15,4 1-2 0,-3 3 3 16,3-2-3-16,0 0 0 0,-3 0-1 0,5 2-1 15,-1-3-2-15,-2 2-2 0,1 0-2 0,0-2-4 16,-1 3-1-16,2-3-7 0,1 1-8 0,-2-2-13 16,0-1-29-16,1 2-52 0,1-2-115 0,-1-3-365 15,-2 2-831-15</inkml:trace>
  <inkml:trace contextRef="#ctx0" brushRef="#br0" timeOffset="87554.3332">6724 6700 1 0,'-1'-1'399'0,"0"-4"42"16,-4-1-66-16,4 0-55 0,0 1-53 15,1 0-50-15,-1 1-40 0,1-1-19 0,1 2-19 16,-1 0-15-16,0 2-7 0,0 1-9 0,-1 0-12 16,1 0-10-16,0 0-8 0,-1 0-13 0,1 0-14 15,0 0-17-15,-1 1-20 0,1 1-9 16,0 1-2-16,0 3-1 0,0 1 6 0,0 2-2 16,1 2-2-16,0 0-1 0,1 4-2 0,1-2 0 15,-1-1 1-15,0 2-1 0,0-4-2 0,3 4 1 16,0-3-1-16,0 0-2 0,-1-3 3 15,2 1-6-15,-2-1-1 0,4-1-2 0,-4-5 0 16,3 1 0-16,2-3-3 0,-3-2-6 0,4-1-20 16,0-1-23-16,3-6-31 0,0-1-33 0,-3 0-11 15,4-1 11-15,0-1 27 0,-1 1 37 0,-2-1 28 16,0 1 10-16,-2-1 5 0,-1 0 7 16,-4 1 5-16,0 2 12 0,-2 2 10 0,-3 1 12 15,0 1 20-15,-2 3 19 0,0 0 17 0,2 1 6 16,-1 4-4-16,-1 0-11 0,0-1-12 0,2 3-9 15,-4 1-8-15,2 1-1 0,0 2-6 16,2-2-6-16,0 3-4 0,2 2-11 0,-1 0-5 16,0-1-4-16,1 1-5 0,1-1-1 0,3-1-4 15,-2 1 0-15,-1 2-5 0,4-5-1 16,-2 2-2-16,3-5-8 0,-3 2-5 0,4-1-10 16,0-3-8-16,-3 0-11 0,4 1-6 0,3-7-10 15,3 1-23-15,-1-3-28 0,3-1-29 16,1 0-44-16,-2-3-37 0,2 1-33 0,-1-5-9 15,-3 3 48-15,-1 0 76 0,-2 0 86 0,-4 0 73 16,-2 0 48-16,-1 0 48 0,-3 2 47 0,-1-2 51 16,-1 1 40-16,-3 1 3 0,1 3-15 0,0 1-43 15,-3 1-48-15,2 1-37 0,1 1-28 0,-1 1-15 16,2 1-20-16,1 0-17 0,0 1-11 0,0 3-11 16,-1-1-1-16,-1 3 2 0,0-1 1 15,2 5-1-15,-4-2 1 0,4 2-2 0,0 0-1 16,1-1 0-16,1 4-5 0,2-3-1 0,0 3-1 15,-2-3-2-15,2-1 1 0,3 0 0 16,-2 2-1-16,3-5-3 0,3 1-1 0,-3-4-4 16,2 1-4-16,0-1-3 0,4-2 3 0,-1-1 2 15,1-1-3-15,3-4-11 0,-1-1-16 0,2-4-21 16,-2 0-23-16,1-3-13 0,-1 1 0 16,-2 0 13-16,0-4 27 0,-5-2 29 0,-2 3 19 15,-1-2 13-15,-2-2 10 0,-1 1 8 0,1-3 11 16,-2-3 6-16,0 1 4 0,2-3 3 15,-3 3 5-15,-1 0 12 0,1 5 20 0,-4 1 10 16,-1 5 4-16,1-1-8 0,-2 5-14 0,2 3-10 16,0 3-14-16,2 0-14 0,1 2-13 0,0 2-16 15,0 1-2-15,0 2-2 0,-1 5 5 16,0 2 5-16,1 0-4 0,1 3-2 0,3 1-3 0,0 2 0 16,1-2-2-16,1 2 2 0,0 2 0 15,1-1-2-15,-1-1 0 0,-1 1 1 0,0-1-2 16,0-1 2-16,0 2-2 0,-1-2-1 0,1-2-1 15,1 2 1-15,0 0-1 0,-3-2 0 0,1-3 1 16,0 3-2-16,0-5-2 0,-2-1 1 16,-1-4-2-16,0-1-4 0,0 0 2 0,-1-2 8 15,1 1 11-15,-1-3 13 0,1-4 2 0,-2-1-3 16,1 0-5-16,-1-6-6 0,1-5 1 16,2 1 0-16,1-3-2 0,2-1 0 0,0-1-2 15,3 1-2-15,2-1-2 0,0 2 1 0,-2 3-1 16,3 2-2-16,1 1-3 0,-2 5-1 0,0-1-3 15,2 3-2-15,-1 1-2 0,0-1 0 16,1 4-5-16,0-1-5 0,-1 1-6 0,0 1-16 16,-3 0-16-16,1 2-30 0,-5 0-69 0,4 1-178 15,-6 1-335-15,-1 1-521 0</inkml:trace>
  <inkml:trace contextRef="#ctx0" brushRef="#br0" timeOffset="88686.3782">8060 6399 1 0,'-4'-6'309'0,"0"1"127"0,-2-3-64 16,3 5-53-16,0 0-68 0,2 3-68 0,0 0-65 0,1 3-49 15,-2-3-36-15,2 3-6 0,-2 1 4 16,1 3 11-16,1 5 7 0,-1 1-7 0,0 4-3 15,0 4-14-15,1 2-3 0,1 0-4 16,0 5-6-16,0 5-2 0,-1-4-2 0,0 3-1 16,0-2-3-16,0 0 5 0,0-3-8 0,0 0 0 15,0-3-1-15,0-1-2 0,0-3 2 0,0-1 1 16,1-3-1-16,0-1-1 0,0-7 2 16,2-1 0-16,-3-4 1 0,0-1 6 0,0-2 4 15,1 0 9-15,-1-1 2 0,0-3-5 0,1-1-7 16,-1-5-9-16,1-7-1 0,0-2-2 0,-1 0 3 15,0-3 0-15,0-1 0 0,0-1 2 0,1-3-2 16,-1-2-1-16,2-3 0 0,0-3-2 0,0-3 3 16,-1-1 0-16,3 0-3 0,1 1 0 15,-1-1 3-15,2 4 1 0,-2 4 8 0,-1 2 3 16,3 7 2-16,0 4 7 0,0 6 1 0,0 0 4 16,0 7 1-16,1 0-4 0,2 2-2 15,-1 0-4-15,3 3-2 0,2 0-4 0,-2 0-4 16,2 4-2-16,2 0-3 0,-4 0-4 0,3 3 0 15,0-1 0-15,0 2 0 0,-3 1 0 0,5 0-1 16,-5 1-5-16,-2 2-4 0,2-2-8 0,-2 2-9 16,-5 1-9-16,0 0-16 0,-2 3-26 15,-2 0-70-15,-2 2-224 0,-2 0-363 0,0 3-427 16</inkml:trace>
  <inkml:trace contextRef="#ctx0" brushRef="#br0" timeOffset="90207.7204">8043 6681 279 0,'-1'1'645'15,"-3"0"-222"-15,-1 0-86 0,3-1-50 0,2 0-70 16,1 0-60-16,0 0-38 0,4 0-41 0,0-1-22 16,6 1-14-16,-1-1-17 0,2 0-3 0,2-1-9 15,0 1-3-15,2 0-1 0,1-1-6 16,1-1-4-16,-1-2-3 0,3 1-5 0,-4 1-6 15,3-3-3-15,0 0-7 0,-4 0-3 0,1 0-2 16,-4-1-2-16,4 0 2 0,-4 0 7 16,-2-1 9-16,3-2 7 0,1 4 7 0,-4 0 1 0,-5 1 1 15,1 1 3-15,-3-1-1 0,-2 2 3 16,-1 0 4-16,0 1 2 0,0 1 6 16,-1 0 2-16,1 1 2 0,-1-1 0 0,0 2-2 0,0-1-2 15,0 0-4-15,-3 1 0 0,3-1-4 16,1 1 2-16,-2-1 0 0,0 2 0 0,-1-2 0 15,0 2 1-15,1-2 0 0,0 1-2 0,-2-1 5 16,2 0 0-16,0 2 0 0,-1 0 3 0,-3-2-4 16,3 3 0-16,-5 0-1 0,5 2-1 0,-4-2 0 15,1 0 0-15,2-1 0 0,-2 2-1 16,1 0 2-16,1 1 0 0,-1-1 0 0,3 1-2 16,-1 0-3-16,-1 2-2 0,3 2 0 0,-2 0 1 15,2 2-3-15,-2 0 0 0,1 2 0 16,2 0-4-16,4 0 2 0,-2 0-1 0,2 0-2 15,3 1 1-15,-2-5-3 0,3 1 0 0,2-2-4 16,-2 0 0-16,1 1-4 0,2-5-4 0,0-1-1 16,0-1-1-16,4-1 5 0,3-3 4 15,9-3 1-15,2-2-6 0,2-1-13 0,0-1-17 16,-2-1-33-16,-1 3-59 0,-2-4-128 0,2 0-108 16,-3-2-87-16,4 1 15 0,-5 2 117 0,2-1 124 15,-4-1 131-15,2-1 66 0,-9 3 43 16,3-1 27-16,-9 4 29 0,-5-2 49 0,-1 2 36 0,-7 0 34 15,2 0 22-15,-6 1-2 0,-1 1-10 16,-2 1-25-16,1-1-35 0,-1-1-37 0,-1 4-27 16,-1 1-17-16,0-1-12 0,3 2-11 0,0 3-11 15,-1-2-6-15,2 3-5 0,-1 0-7 16,-1 1-4-16,3 0-6 0,-1 1-4 0,-2 2-4 16,3 2 0-16,-1 1 0 0,2-1-2 0,0 2 0 15,0 0-2-15,4 1-3 0,-1 0-2 0,-3-1-1 16,5 1-2-16,2 0-2 0,0-1 1 15,0-1-3-15,1-1 3 0,2 1-1 0,0-5 0 16,1 4 2-16,2-4-2 0,1-2 1 0,1 1 1 16,1-2 0-16,1-3-1 0,2-2-4 15,2-2-3-15,0-2-6 0,1 0-1 0,0-4 0 0,2 1-3 16,-2-2 3-16,1 1-1 16,-2-2 5-16,0-1 3 0,-3 1 2 0,0 1 4 0,-5-1 0 15,0 4 4-15,-5-2 0 0,-1 4 2 0,0 0 3 16,0 2 0-16,0 3 4 0,-2 0 1 15,1 1-2-15,0 1-1 0,-2 3 0 0,0 0-2 16,1 2 2-16,-1 2-1 0,-1 1-1 16,0 0-1-16,3 0-1 0,1 2-3 0,3 1-2 0,-2-2 1 15,2-1-2-15,2 1 0 0,-2-3 2 0,3 1-4 16,-2-4 0-16,1 1-2 0,0 0-2 16,4-4-2-16,0-1-1 0,0-1-3 0,3-1 0 15,-1-3 0-15,8-1-4 0,-3-3-6 0,4 2-6 16,-5-6-15-16,4 2-17 0,-3-1-23 15,-2-2-12-15,1 0 5 0,-4-3 20 0,-3-2 27 16,-2-1 23-16,0-3 11 0,0-3 8 0,-4 0 5 16,2-2 3-16,-6 1 0 0,1-1 3 0,0-3 5 15,-2 3 5-15,-3 1 10 0,2 1 8 16,-2 5 12-16,3 3 14 0,-5 4 13 0,2 4 3 16,0 3-3-16,-2 2-10 0,3 1-17 0,-1 4-12 15,1 1-12-15,1 4-7 0,-2 1-4 16,1-1-3-16,3 5 0 0,-1 1-3 0,4 3-2 15,-1 1-2-15,1 3-3 0,2 0 1 0,1 1-3 16,2 1 0-16,-3 1 2 0,3 1-1 0,0-2 1 16,1 1 0-16,2-1-2 0,-2 1-2 0,0 0 0 15,-1 0-1-15,3-1-3 0,2 0 0 0,-3-3-2 16,-1 0 0-16,3-1-2 0,1-1-4 16,-1-3-6-16,-1-1-1 0,1-1-4 0,-3-3-3 15,2-2 5-15,0-1 4 0,0-3 5 0,0-2 1 16,1-2-4-16,1-2-10 0,-1-3-15 15,1-2-10-15,2-1-5 0,-4-1 5 0,2-3 12 16,-2-2 9-16,1-2 8 0,-1-1 8 0,-2 1 7 16,0 0 6-16,-2-1 6 0,-1 3 3 0,0 4 3 15,-7 1 6-15,2 7 5 0,-1 0 11 16,0 1 8-16,0 3 4 0,-1 1-4 0,2 1-10 16,1 1-11-16,-2 1-6 0,1 1 0 0,-1 1 0 15,1 6 1-15,-2 0-1 0,2 1-4 0,1 1-1 16,1-2-4-16,2 1-1 0,-2 1-2 15,2-3 0-15,0 2 0 0,2-4 0 0,0 2 3 16,3-2-3-16,-2-2 1 0,-2 1-1 0,3-4-5 16,-2 0 1-16,3 0 0 0,0-2 0 0,0-1-3 15,2-1-1-15,1-3-1 0,1-1-2 16,2-2-1-16,1-3-5 0,-1 2-1 0,-3-1 0 16,0-2 2-16,-1-1 3 0,-2 1 4 0,-2 2 4 15,-1 2 2-15,-1-1 4 0,1 1 3 0,-4 4 2 16,0 3 5-16,-1-2 0 0,0 2-2 0,-1 2-5 15,1-2-6-15,-1 0-2 0,1 5 1 0,-1 1 1 16,-1 3 4-16,0-1-3 0,2 5-1 16,-2-2-3-16,4 2-1 0,0-1-1 0,0 2-5 15,0-3-7-15,0-2-10 0,1 0-16 16,1 1-11-16,-2-5-10 0,3 3-41 0,0-3-203 16,3 0-601-16,-2 0-714 0</inkml:trace>
  <inkml:trace contextRef="#ctx0" brushRef="#br0" timeOffset="90397.2363">9249 6333 1643 0,'-5'-7'522'0,"3"-1"-386"0,0 1-69 0,3 3-27 15,2 3-13-15,4-1-13 16,2 2-8-16,0 2 0 0,4 1-10 0,5 1-6 0,0 1-10 15,1 4-20-15,2 0-33 0,2 1-78 0,0 0-388 16,5-1-699-16</inkml:trace>
  <inkml:trace contextRef="#ctx0" brushRef="#br0" timeOffset="91327.5729">9603 6514 1627 0,'1'0'113'0,"0"0"-104"0,1 1-14 0,3 1 2 15,2 2 30-15,2 0-2 0,1 2-7 16,0 1-5-16,5 0-3 0,-3 4-5 0,1-2-2 16,0-2 3-16,1 4-2 0,-1-3 4 0,-1 3 0 15,-1 0 0-15,-1 0 0 0,-2 0-3 0,-3-1-4 16,-2 1 1-16,1-3 4 0,-4 3 1 0,-1-2 4 15,-3 1 5-15,1-2-2 0,-1 1 8 0,-1 1 5 16,-1-2 8-16,-1-2 13 0,-3 0 13 16,3-2 10-16,-1-2 6 0,0 0 15 15,0-4 12-15,4 0 5 0,-2-2-1 0,4-1-22 0,1-1-26 16,1-1-23-16,0-3-15 0,3-1-12 0,3 0-8 16,1 1-6-16,3-4-10 0,0 1-1 15,5 0-4-15,-1 2-7 0,4-2-1 0,2 3-14 16,0 0-9-16,2 3-4 0,7 0-18 0,-1-3-21 15,2 2-15-15,0 2-7 0,-5-1 24 16,0-2 39-16,-2 4 25 0,-1-5 14 0,-1 3 2 16,-3 1-2-16,-2-2 4 0,0 1 9 0,-5 0 11 15,-1 0 15-15,-5 1 36 0,-4 3 32 0,-2-1 18 16,-3-1 3-16,0 2-20 0,0-2-28 0,-3 2-14 16,1 0-8-16,-4 1-5 0,1-1-1 15,2 1 1-15,-2 2-7 0,0-1-4 0,3 2-4 16,-1 0-6-16,1 1 0 0,-1 2-2 0,0 1-3 15,1 1-3-15,1 1-3 0,1 2-1 0,-1 1-2 16,-1 1 1-16,2 2-3 0,-1-2-2 0,3 3-1 16,-1-1-3-16,-2 2 2 0,4 0 0 0,-1-3-1 15,2 4 0-15,0-3 1 0,2 2 2 16,-1-2 2-16,4-2 2 0,-1 2 0 16,1-3 1-16,0-1 2 0,2-1 2 0,1-1 4 0,0 1 1 15,5-3 0-15,-3-1 0 16,3-2-1-16,0-2-2 0,1-1-1 0,2-4 0 0,-1 0-7 15,1-3-3-15,0 0-3 0,2-2-4 0,-1-1-1 16,1-3-1-16,-1 0-3 0,0-1-1 16,5-2 0-16,-4-1-2 0,2 1 3 0,-1-1 4 15,-7-1 3-15,5 3 5 0,-7 1 4 0,0-1-2 16,0 0 5-16,-1 4 2 0,-4 0 6 0,-1 4 5 16,-3 1 6-16,-1-2 3 0,-1 4-4 0,-1-2-2 15,-1 2-5-15,0 1-3 0,0 3-5 16,-2 0 0-16,1 1-5 0,-3 1-2 0,2 1-1 15,-2 2-7-15,0 1 7 0,-3 1 0 0,3 0 0 16,1 2 4-16,-1 1-2 0,2-3-2 0,-2 4 0 16,4-1-1-16,-1 0-2 0,2 0 3 15,2 0 1-15,1-1-2 0,3-1 2 0,-1 2-1 16,0-2-1-16,3-1 2 0,-1-1-2 0,2 4 0 16,-1-3-2-16,1-1 0 0,3 1-2 15,0-1 1-15,2 2 0 0,1 0-2 0,-1 1 2 16,0-1-1-16,0-1 0 0,4 0-7 0,-4 2 0 15,1-2 1-15,1 0 1 0,-5 1 5 0,-2-3 2 16,0-1-2-16,-3 0-3 0,-1 0-5 0,-2-2-1 16,-2 1-4-16,-2 1 3 0,-2-1 2 15,-1 1-4-15,-2 1-17 0,-3-3-24 0,-4 3-30 16,1-3-49-16,-4 1-82 0,0-1-170 0,-1 2-341 16,-2-3-672-16</inkml:trace>
  <inkml:trace contextRef="#ctx0" brushRef="#br0" timeOffset="99310.7773">1259 7974 1 0,'0'0'0'0,"0"-2"0"0,0 0 0 15,0-1 0-15,0 2 0 0,0-2 0 0,0-3 0 16,1 2 0-16,-1 2 0 0,0-2 0 16,0-1 0-16,0 1 0 0,0-1 0 0,0 1 0 15,0 0 0-15,0 0 83 0,-1 0 46 0,1 0-6 16,0 0 0-16,-2 1-8 0,2-1-8 0,0 1-3 15,-1 0 0-15,1-1 0 0,-1 0-5 16,1 1-10-16,-1-1-17 0,1 2-11 0,-1-2-8 16,0 3-9-16,1-2-2 0,0-1-4 0,0 2-2 15,0 1-3-15,0 0 0 0,0-1 2 0,0 2-2 16,-2 0 2-16,2 0-8 0,0-1-5 0,0 1-6 16,0 0-5-16,0 0-3 0,0 0-5 0,0 1-5 15,0-1-7-15,0 0-6 0,-1 0-7 16,1 0 19-16,0 3 17 0,-3-1 10 0,2 3 13 15,0-1-15-15,1 2-9 0,0 1-3 0,-3 2-4 16,2-2-1-16,-1 4-2 0,0-1 0 16,0 0 2-16,2 1 0 0,-1-3 2 0,-1 2-4 15,1 0 0-15,-2-2-1 0,2 2-1 0,0-3 0 16,0 2 0-16,-1-4 2 0,2 1-3 0,-1 0 3 16,0 0 2-16,1-3 0 0,0-1 4 15,0 0 2-15,-1-1 2 0,2 0 7 0,-1-1 3 16,0 0 10-16,0 0 4 0,0 0 3 0,0 0 2 15,0 0-2-15,1 0-2 0,-1 0-1 0,0 0-1 16,0-1-5-16,0 1-5 0,0 0-5 0,1 0-3 16,-1-1-1-16,0 1-3 0,2 0-1 15,-2 0 2-15,1-2 8 0,1 0 2 0,2 0 0 16,-1-2-9-16,1 1-12 0,1 0-2 0,1 0-2 16,0 2 2-16,2-2-1 0,-4 1-1 0,3 1 0 15,0 0-5-15,-1-1 0 0,3 1 0 0,0 1-1 16,-1 0-1-16,-1 0 1 0,0 0-4 15,11 4-2-15,-8-2-12 0,0 2-3 0,-3-1-1 16,-2 2 3-16,2 1 13 0,-4 0 5 0,4-1 1 16,-4 3 2-16,4-1 2 0,-4 0-1 15,3 2 1-15,-4 0 0 0,0 2 0 0,-2-1 0 16,0 1-2-16,0 0 1 0,0-1 1 0,0 3 4 16,0-1-1-16,0-2 0 0,-2-2 1 0,-2 1-5 15,0 0-2-15,2-2 1 0,-4 2 1 16,3-3 6-16,-1-1 7 0,-1-4 0 15,3 4 2-15,-5-2 1 0,4 2 14 0,1-4 2 0,-3 0 1 16,2 1 0-16,-2-1-15 0,0 1-3 0,-2-1 1 16,4 0-1-16,-7-1-1 0,2 0-1 15,2 0-2-15,0-1 2 0,-2 1 0 0,5-1-2 16,-4-2-1-16,2 3-2 0,0-2 0 16,3 2 0-16,-2-1 1 0,0 0-2 0,1 1 1 0,2-2 0 15,-2 2 0-15,2 0 2 0,-1 0-2 0,1 0 1 16,0-3-2-16,1 3-1 0,-1 0-1 15,1-1 1-15,0 1-2 0,0-1-1 0,-2 1-2 16,2 0-3-16,0-1-4 0,2 1-7 0,-2 0-11 16,0-1-15-16,1-1-20 0,-1 0-37 0,1 1-218 15,0-3-262-15,2 0-407 0,-3 2 455 16</inkml:trace>
  <inkml:trace contextRef="#ctx0" brushRef="#br0" timeOffset="99688.4628">1300 7906 1 0,'0'0'0'0,"-1"0"0"16,1-2 0-16,0 2 0 0,-2 0 205 0,2-1-37 15,2 0-38-15,-2-2-32 0,2 2-18 16,0-1-11-16,0-1-10 0,0-1 3 0,4 1-5 16,-2-2 0-16,3 1-1 0,1 1-4 0,6-8-15 15,-3 5-5-15,3-1-8 0,-4 1-3 0,-4 2 10 16,9-1-2-16,-5 1-3 0,3-1-2 15,-2-3-5-15,-1 3-6 0,1-1-2 0,-1 3-3 16,-2 0-3-16,-1 0-2 0,-3 2-6 0,-2 1-10 16,2 0-11-16,-3 0-17 0,2 2-22 15,-2 2-22-15,-1-1-11 0,0 2-41 0,0 1-297 16,-4 2-46-16</inkml:trace>
  <inkml:trace contextRef="#ctx0" brushRef="#br0" timeOffset="100199.4808">1560 7721 208 0,'-3'0'273'0,"0"-1"-21"0,-1 0 32 16,3 0-9-16,1 1-44 0,0-1-54 0,0 1-52 15,0 0-37-15,1-2-27 0,2 2-21 0,-2 0-18 16,2 0-12-16,-1-1 31 0,1 0 4 0,4 0 5 15,0-2 6-15,2 2-31 0,0 0-7 16,-2 1-2-16,2 0-5 0,1 1-2 0,0 4-3 16,0-1-5-16,1-1 0 0,-2 4 1 0,2 2-2 15,4 1 3-15,-2 4 1 0,2 6 2 16,3 1 1-16,-2 6 1 0,-2 1-5 0,2 5-1 0,-6 5 0 16,0 4 1-16,-4 0 2 0,-2 4 0 15,-2 0-3-15,-3-2 0 0,-4-3 2 0,0 0-1 16,-4-6 8-16,1-3 6 0,-4-3 5 0,-2-3 8 15,-5-2 0-15,3-7 1 0,-5 1-5 16,3-1-3-16,-3-2-8 0,5-4-3 0,2-3 1 16,2-3-1-16,1-3 1 0,2-2 2 0,2-2-8 15,-1-4-6-15,2 0-13 0,2-2-22 16,-1 0-29-16,3-3-96 0,1-1-298 0,1 3-539 16,1-1 54-16</inkml:trace>
  <inkml:trace contextRef="#ctx0" brushRef="#br0" timeOffset="105937.5372">11876 6050 1 0,'-3'-8'73'16,"0"-1"112"-16,1-3 11 0,0 2 14 0,1 5 12 15,0-3 11-15,1 2-23 0,-2-2-28 16,2 3-30-16,-1 2-29 0,1 0-10 0,-1 1-10 0,0 2-12 15,0-1-16-15,0 2-16 0,0-1-15 16,0 0-17-16,0 1-3 0,-2 2-5 0,-1 1-7 16,-5 5 6-16,-2 3-6 0,0 6-1 0,-4 3 0 15,2 4-1-15,-2 2 3 0,2 3 1 0,0 2-7 16,-1-1 4-16,-2 2 0 16,2 0 5-16,3 5 14 0,-5-3 2 0,5 6-3 0,-1-2-6 15,4-3-7-15,2-2-5 0,4-5-1 0,4-4 2 16,3-2 0-16,2-1 0 0,1-3 1 15,2 0-5-15,1-2-2 0,3-3-2 0,0 1-2 16,1-3-1-16,2 1-1 0,-3-4-4 0,3-2-5 16,0-4 2-16,1-3-8 0,3 0-6 0,2-6-18 15,-2-2-36-15,4 0-177 0,0-5-342 16,2 0-514-16</inkml:trace>
  <inkml:trace contextRef="#ctx0" brushRef="#br0" timeOffset="106394.9993">12240 6183 1 0,'-3'-4'12'15,"1"0"357"-15,0-4-62 0,1 4-77 16,2-2-47-16,2 1-39 0,1-2-28 0,2 3-22 0,3-3-22 15,1 0-9-15,2 0-8 0,0 3-1 16,5-5-4-16,-1 5-9 0,-1-1-8 0,1 2-13 16,0 1-7-16,1 2-6 0,-2 3-5 0,-2 1 0 15,1 3-3-15,-5 2-4 0,1-2-4 16,-3 5-3-16,1 2 2 0,-3 2 6 0,-2 3 1 16,-3 2 4-16,-3 2 1 0,0 1-4 0,-5 2 4 15,-1 0 2-15,-3 1 0 0,-1 0 3 0,-3-1-2 16,-1-1 0-16,0-2 1 0,-1 1 0 0,1-5 1 15,1 0 2-15,0-4 0 0,2-2 2 16,2-2 4-16,0-1-1 0,5-4 9 0,-1 1 3 16,4-6 1-16,2 3 7 0,-1-3 3 0,3-1 3 15,2 1 6-15,-2-2 0 0,1 1-1 16,0-1-3-16,2 1-5 0,-2 0-5 0,1 0 22 16,3 0 5-16,1 0 1 0,4-2 0 15,0 0-29-15,2 1-11 0,4-5-4 0,-1 1-5 0,4 0-3 16,1-3-4-16,0 2-6 0,3-2-9 0,2 0-6 15,-1-2-20-15,1 3-63 0,-3-1-388 16,-1-2-540-16,-2 0 25 0</inkml:trace>
  <inkml:trace contextRef="#ctx0" brushRef="#br0" timeOffset="106848.8747">12759 6179 1 0,'-1'-2'58'0,"-2"-5"386"16,1 0-63-16,0 1-85 0,1 2-54 0,1 0-41 16,-1 0-45-16,1 2-26 0,-3 1-22 0,1 0-19 15,2-1-11-15,-1 2-10 0,1 0-10 16,-1 0-13-16,1 0-12 0,-1 0-12 0,-1 3-7 16,-6 1-1-16,2 5 2 0,-2 1 4 0,-6 3 2 15,3-1-1-15,0 2 2 0,-2 4-2 16,2-2 0-16,1 4 1 0,0 2-2 0,1-3-2 15,4 3-2-15,-1-1-3 0,3 0-2 0,2 0-2 16,1-3-5-16,1-2 1 0,2 0 0 0,3-2 5 16,0-1 0-16,2-3 0 0,3-1 0 0,-2-3-3 15,3-1-2-15,2 0 1 0,0-2 2 0,0-2 1 16,2-1 4-16,0-4 2 0,1 1-4 16,-1-2 1-16,1-4-5 0,1 2-3 0,-4-3-1 15,2 0 0-15,-5-2 1 0,-1 4 2 0,-1-3 1 16,-6 5 0-16,0-2-4 0,-3 0-1 0,-3 0-1 15,0 0 0-15,-3-1 1 0,2 3-3 16,-6 1-2-16,2 1-1 0,-1 2-1 0,-3 1 2 16,1 1 1-16,0 2-1 0,-4 1 1 0,3 2-2 15,1 1 1-15,0 0 0 0,3 1-2 16,1-1-3-16,1 0-4 0,3 1-8 0,0 0-12 16,2-1-16-16,2-2-21 0,0 2-34 0,2 0-210 15,1-3-320-15,3 1-421 0</inkml:trace>
  <inkml:trace contextRef="#ctx0" brushRef="#br0" timeOffset="107067.6905">13125 6367 275 0,'-4'4'445'0,"1"0"-75"0,0 6-53 0,-1-4-52 16,1 3-58-16,0 2-43 0,-2-1-38 0,3 3-30 15,-1 3-23-15,0-1-18 0,-2 1-19 0,-1 3-14 16,2 2-9-16,-3 3-9 0,1 1-4 16,-4 0-7-16,2 1-11 0,-4-1-15 0,2 1-8 15,0-1-23-15,-1-5-76 0,2-2-510 0,0-3-605 16</inkml:trace>
  <inkml:trace contextRef="#ctx0" brushRef="#br0" timeOffset="107634.7253">13578 6095 1 0,'0'-4'0'15,"0"-2"229"-15,0-2 155 0,-3 4-38 0,2 2-36 16,0 2-50-16,1-1-40 0,0 1-43 0,-1 0-39 16,1 0-36-16,0 1-30 0,-1-1-25 15,-2 1-15-15,-1 3-10 0,1 2-7 0,-3 2 1 16,2 1 3-16,-4 4 0 0,-2-1-1 0,1 2-1 15,1 1-2-15,-1-2-2 0,3 0 2 0,-3 0-4 16,3-1 2-16,2-1 1 0,-1-1-4 16,3-2 1-16,-1-2-3 0,3 1 1 0,0-3-2 15,1 0 1-15,2 0-2 0,1-1 0 0,-2 0 3 16,1 0 0-16,3 0 0 0,-3-1 0 0,6 0-3 16,0 1 3-16,0 0-1 0,0 0-1 0,3-2-4 15,-1 3 1-15,0 0-2 0,6 0 0 16,-3-1-2-16,2 1-4 0,-2 0-1 15,2 2-2-15,-4 1-4 0,1-2-1 0,-2 3-4 0,-2 0-3 16,1-1-2-16,-2-1 1 0,-3 3 1 0,0-1 0 16,-4-1 5-16,0 3-3 0,-2-3 4 15,0 2 5-15,-1 0 3 0,-2-2 4 0,0 2 2 16,-4 1 3-16,0-1-1 0,-2 0 6 0,-2 0-1 16,-1 0-2-16,-4 0 3 0,1-4-7 15,-2 3 0-15,-1-2 1 0,1 0-6 0,5-4-2 16,3 0-5-16,-3-1-13 0,3-4-20 0,2 1-90 15,1-3-377-15,3-3-436 0,2-2 117 0</inkml:trace>
  <inkml:trace contextRef="#ctx0" brushRef="#br0" timeOffset="107834.5868">13679 6184 512 0,'-4'-1'833'0,"1"-1"-385"15,-2-1-112-15,2 2-89 0,2-2-51 0,1 2-49 16,1 1-45-16,0 0-32 0,2-2-29 0,3-3-18 16,3 0-9-16,3 1-5 0,4-3 0 15,3 2-3-15,0-2-2 0,2-1-7 0,5 1-4 16,-4 0-10-16,0 1-18 0,0-4-34 0,0 3-206 16,-4-3-353-16,1 2-587 0</inkml:trace>
  <inkml:trace contextRef="#ctx0" brushRef="#br0" timeOffset="108156.1636">13960 5866 26 0,'-2'-4'758'16,"-3"-3"-272"-16,1 2-116 0,2 1-79 0,1 1-60 16,1 2-47-16,1 0-47 0,-1 1-52 0,2 0-40 15,-1 1-21-15,4-1-10 0,-2 3 2 16,6 0 3-16,-2 3-6 0,2 3 0 0,3 3-1 15,0 3 0-15,0 3 1 0,2 2-1 0,-1 4 1 16,-1 1 0-16,0 4-1 0,1 3-1 0,-1 7 0 16,0 1-6-16,-2-2 2 0,-2 5-2 15,-3 1 0-15,-4 6 3 0,-2-1-2 0,-7 4-2 16,-4-1 0-16,-3-2-4 0,0-3 4 0,-5-5 2 16,0-7 3-16,-1-5 6 0,2-3 3 0,-3-5 2 15,-1-4-2-15,-2-1-1 0,1-2-3 16,0-5-4-16,2-4-3 0,2-3-7 0,5-3 0 15,-1-5-8-15,7-4-15 0,0-4-26 0,2-1-98 16,1-6-249-16,5-2-499 0,1 0-589 0</inkml:trace>
  <inkml:trace contextRef="#ctx0" brushRef="#br0" timeOffset="134752.829">2711 7960 91 0,'-1'-2'469'0,"-1"-3"-190"0,0 0-56 16,0 0-46-16,1 0-22 0,0 0-23 0,1-1-29 16,0 1-29-16,1 1-19 0,-1-5-7 15,1 6-3-15,0-2-1 0,0 0-1 0,0 2 1 16,0-4-2-16,-1 3 1 0,0-1 1 0,2 2 1 15,-1-2 3-15,-1 0 4 0,0 0 0 0,0 0 2 16,0 3-3-16,0-1-3 0,-1-3-6 16,1 3 0-16,0 1-1 0,-2 0 2 0,2 2-1 15,0-1-4-15,0 1-4 0,0 0-8 0,0 1-9 16,0-1-11-16,-2 0-11 0,1 2-6 16,1 2 2-16,-2 6 7 0,1 3 5 0,-1 7 0 0,-4 2 0 15,4 5-2-15,-3-1 1 0,2 4 1 16,1-5-1-16,0 3-1 0,0-2-1 0,4 0-1 15,-2 3 1-15,1-6-2 0,0 2 1 0,0-4 0 16,1 0 0-16,0-5-2 0,2-1 1 16,-1-3 0-16,1 1 1 0,3-5 4 0,-5 1-2 15,2-3-1-15,0-4 0 0,-1 2 1 0,1-3 4 16,-1 0 2-16,1 0 2 0,0-1-2 0,0-1 4 16,3-3 1-16,-2 0-1 0,3 0 0 15,0-3-4-15,0-1-3 0,0-3 0 0,1-2 1 16,0 2-1-16,1-3 0 0,1-3-2 0,-2-1-5 15,0 0 2-15,0-5 3 0,-1 0-1 0,-2-1 4 16,3-1-3-16,-3-1 1 0,-1 3-1 16,1 1-1-16,-3 2 0 0,-2 1-1 0,1 4 1 15,-2-1 1-15,0 4 2 0,-2 0 1 0,1 4 0 16,-1 3 0-16,-1 1-1 0,2 1-1 0,0 0-2 16,-1 0 0-16,2 3-3 0,0 0-5 15,0 0-10-15,2 0-4 0,-1 3-4 0,0 1-9 16,1 1-44-16,0 1-259 0,0 2-339 0,0 2-554 15</inkml:trace>
  <inkml:trace contextRef="#ctx0" brushRef="#br0" timeOffset="135283.2959">3149 7877 1 0,'5'-3'0'15,"-3"-4"0"-15,2 1 99 0,-1 2 193 0,-1 0 22 16,-2 1 14-16,0-1-3 0,0 3-42 0,0 1-44 16,0 0-48-16,0 0-38 0,0 1-35 15,-1 2-27-15,-2-3-23 0,2 1-20 0,-1 0-16 16,-2 0-12-16,3 1 2 0,-5 2-4 0,1-1-1 15,-3 3-2-15,-2 2-8 0,3-1-1 0,-3 1-4 16,1 0 0-16,2 0-2 0,0-1 3 0,2 2-2 16,0 0-2-16,3-2 1 0,0 1 0 15,0-2 3-15,1-1 1 0,1 1 0 0,0 0-5 16,1-1-1-16,2 1 1 0,0 0-2 16,2 1 5-16,0-3 0 0,1 0 1 0,1 1-2 0,0 0 1 15,3-1-2-15,-2 2 0 0,1 0 4 0,-2 1-6 16,1-2-2-16,2 1 1 0,-1 0-5 15,0-1 4-15,-2 1-1 0,2-2-1 0,-1 1-2 16,-1 1 3-16,-2-1-1 0,0-1 1 0,1 2 5 16,-2-3-3-16,-3 4 0 0,-1-3 1 15,0-2-1-15,0 1 5 0,0 2 1 0,-4-1 4 16,1 1 0-16,-2-1 1 0,0 3 4 16,-3-1 0-16,-1 0 0 0,-1 0-7 0,-1 1 1 0,1-3-3 15,-3 3-1-15,2-3 4 0,-2 1-3 16,2 0-1-16,-2 1-2 0,1-3 0 0,1 1 0 15,1-1 0-15,0 1 0 0,4-2-8 0,1 0-4 16,0-1-10-16,4-1-17 0,0-1-175 0,1-1-387 16,1-2-638-16</inkml:trace>
  <inkml:trace contextRef="#ctx0" brushRef="#br0" timeOffset="135938.8956">3457 7943 1 0,'-1'-1'0'0,"0"-2"66"0,0 0 198 0,1 2-25 16,1 1-61-16,0-1-66 0,0 1-50 15,0 0-35-15,0 0-31 0,1 1-3 0,-2 2 14 16,0 1 23-16,0 1 26 0,0 1 5 0,0 2-7 16,0 3-13-16,0 3-11 0,0 1-5 0,0-1-6 15,-2 4-1-15,2 0-4 0,0 0 0 16,0 2-1-16,-1 0-1 0,-1 2 0 0,1 0-2 16,0-4-4-16,0-1-1 0,0 1 2 15,1 0 1-15,-1-6 1 0,1 1 1 0,-2-1-3 0,2-3 2 16,-1-2-1-16,1-2 2 0,0-3 7 15,-1-1 5-15,1 1 8 0,0-4 15 0,1 1 22 16,-1 0 40-16,0-4-13 0,-1 1-13 0,0-5-23 16,1-3-44-16,-1-1 6 0,1-2-3 0,-1 0-3 15,1-2-5-15,1-2-2 0,-2-1-1 16,3-3-1-16,-1-1-1 0,1-3-1 0,0 1-1 16,1-2-4-16,0 3 2 0,3-2-6 0,0 5-2 15,1-2-2-15,1 4 0 0,-1 2 4 0,-1 3 4 16,2 1 4-16,1 5 3 0,0 0 4 15,-1 1 1-15,1 1 3 0,0 1 0 0,1 1-2 16,-1 0 2-16,-1 1 0 0,2 0-2 0,2-1 2 16,0 2-3-16,0 0-1 0,-2 2-2 0,0-1-3 15,2 1 2-15,-2 2-4 0,-3 1 5 0,1-1-1 16,2 4 0-16,-6 0 4 0,3 1 0 16,-4 2 3-16,3 3 5 0,-3-3-4 0,-2 3 1 15,-2 2-2-15,-2 1 5 0,0 1 2 16,-2 2 0-16,-3-2 4 0,-3 3-10 0,1-4-1 0,-2 2 0 15,-6-2-6-15,5 2-1 0,-6-3 0 16,1 0-3-16,0 1-1 0,2-4-2 16,1-1-1-16,3-3-2 0,1-1-1 0,3-3-3 0,4-1-9 15,0-1-17-15,2 0-72 0,0 0-367 16,0-1-384-16,1 1-66 0</inkml:trace>
  <inkml:trace contextRef="#ctx0" brushRef="#br0" timeOffset="136487.5399">4052 8267 1 0,'1'-2'0'0,"-1"1"380"0,0 0 36 0,0-1-35 16,0 2-56-16,0-2-93 0,0 2-56 15,1 0-42-15,-1 0-36 0,0 0-29 0,0 2-18 16,0-2-15-16,0 0-10 0,0 0-12 0,-1 2-12 16,1-2-6-16,1 2 3 0,2 2 6 0,-2 1 11 15,1 4 10-15,0 1 0 0,-1 4 2 16,-4 3-1-16,1-2-2 0,-2 2-5 0,-1 1-3 0,-6 0-4 16,1 0-6-16,-5 3-8 0,1-1-17 15,0-1-41-15,-1 1-248 0,-3 0-651 0,2-4-244 16</inkml:trace>
  <inkml:trace contextRef="#ctx0" brushRef="#br0" timeOffset="144234.8875">4768 7964 1 0,'0'-3'0'15,"1"1"0"-15,1-3 0 0,-2 2 0 16,1-2 0-16,-1-1 53 0,1 2 160 0,0-1 2 15,-1 1 16-15,0-1 5 0,0 1-14 0,0-2-32 16,0 2-46-16,-1 0-43 0,0 2-25 0,1-2-14 16,-1 0-9-16,1 0-7 0,0 3-6 15,0-2-4-15,0 0-5 0,0 1-1 0,0 1-1 16,0 0-4-16,0 1-2 0,0 0-8 0,0 0-3 16,0 0-5-16,-2 0-7 0,2 0-6 0,2 2 4 15,-4 3 4-15,1 3 11 0,-2 5 11 0,-1 6-3 16,-3 1-1-16,3 1-2 0,-1 4-7 15,1-3-1-15,0 2-4 0,-1 1-2 0,4-2 0 16,-2 1-1-16,-1-2-1 0,3 0 0 0,-2-1 0 16,-1-2 0-16,3-3 1 0,-1-1 1 0,0-4-2 15,1-1 1-15,-2-2 1 0,1 1 0 16,2-3 0-16,-1-1-1 0,0-2-3 0,1-3-3 16,-1 1-7-16,1-1-10 0,0 0-23 0,0 1-37 15,0-2-142-15,-1 1-217 0,-2-1-382 16,-1 0 206-16</inkml:trace>
  <inkml:trace contextRef="#ctx0" brushRef="#br0" timeOffset="144486.0451">4494 8013 1 0,'0'-6'0'16,"0"-2"27"-16,2-2 230 0,-1 0-69 0,2 1-43 15,4-3-14-15,3 0 5 0,0-1-5 0,1-1 7 16,6-1 5-16,0-1-15 0,2 2-21 0,3-2-20 16,5 0-18-16,-6 2-13 0,8-2-16 0,-2 3-9 15,-1 2-9-15,2 0-8 0,-3 3-2 0,-4 0-9 16,1 3-3-16,-1 1-4 0,-2 2-8 16,0 2-5-16,-2 1-15 0,-2 1-31 0,0 5-167 15,-4 0-181-15,-3 4-79 0,-1 3-116 0,-3 3 606 16</inkml:trace>
  <inkml:trace contextRef="#ctx0" brushRef="#br0" timeOffset="144690.0802">4582 8398 1 0,'1'0'0'0,"-1"0"230"16,1-1 287-16,1-3-36 0,1 3-120 0,1-4-112 0,3-1-122 15,2-4-84-15,1 0-26 0,3 0-4 16,2-4-1-16,2 1-2 0,3-2-1 0,-1 1-3 16,3 2-4-16,3-1-2 0,-4-1-11 0,3 3-26 15,-2-1-284-15,-1 3-404 0,1-2-258 16</inkml:trace>
  <inkml:trace contextRef="#ctx0" brushRef="#br0" timeOffset="145604.055">5047 8088 1 0,'-1'-2'0'0,"-3"-1"275"0,1 0 123 0,1-2 17 15,2 2-52-15,0 1-71 0,1-1-92 16,0 1-85-16,0 0-47 0,1 0-29 0,2 2-18 16,-3-2-6-16,2 2-3 0,2 2 2 0,-3-1 4 15,1 1 1-15,2 1 2 0,-1 1-1 0,0 4 1 16,-1-1 1-16,0 2 0 0,-1 5 0 15,2-2-3-15,-4 2-2 0,0 2-5 0,-3 0-2 0,2-2 0 16,-1 0-1-16,2 0 0 0,-2-2-2 16,1-3-3-16,-2-3-2 0,2 0 2 15,1-1-2-15,0-3-3 0,0-2-1 0,1 0-1 0,2-1 5 16,-2-1 7-16,1-2 3 0,4 0 2 0,0-5-6 16,5-1-8-16,-2-6-4 0,0 1-2 15,1 1-1-15,-1-3 3 0,2-1-2 0,-1 0-3 16,1 3-1-16,2-5-2 0,-2 3 1 0,-1 4 3 15,2 2 3-15,-4 2 1 0,-2 7-1 16,0 1-3-16,-4 2-1 0,1 1 0 0,-1 4 6 16,-1 0 5-16,2 4 6 0,-3-1 4 0,6 5-1 15,-1-1 1-15,-3 2-2 0,3-3-1 0,-1 0 0 16,4-3-1-16,-1 2 1 0,1-5 0 16,2 2 1-16,-1-4 1 0,2-1 2 0,0-3-2 15,2 0 2-15,0-4-2 0,0-3-3 0,4-2 1 16,0-3-5-16,0 1-3 0,1-4 1 0,0-1-4 15,3-1 1-15,-6-1-1 0,3-1-1 16,0-5 1-16,-5 4-1 0,0-5-3 0,1 0-4 16,-4-3-3-16,-3-2-1 0,1 0 4 0,-1 1 1 15,-2 1 2-15,-1 3 4 0,-2 2 0 0,-2 3 6 16,0 5 0-16,-2 3 6 0,-2 3 3 0,-1 4 1 16,-2 3 6-16,-1 2 5 0,2 2 3 0,-3-1 6 15,0 4 3-15,-2 3-6 0,2 2-3 16,0-1-4-16,2 6-4 0,-1 0-2 0,0 1-1 15,1 4-1-15,3 0-2 0,-3-1-1 0,4 4 0 16,3 0-3-16,-1-1-2 0,1 1-3 16,1 1 0-16,1-3 0 0,2 2 0 0,1-1-1 15,-2 0-3-15,4-2 0 0,-2 1 0 0,2-1 0 16,2-3 0-16,-1-2-2 0,0 0 1 16,-1-3-2-16,2 1-1 0,0-4 1 0,0-4 2 15,3 2 0-15,-3-5 2 0,1-1 2 0,0-1 0 16,0-3 0-16,0-4-3 0,2 0-4 0,0-1-3 15,-1-5-4-15,3 1 1 0,-4-1-3 16,2-1 1-16,-2-3-2 0,0-3 1 0,1 1 7 16,1-2 3-16,0-2 5 0,-2 5 1 0,1-3-4 15,-2 4 0-15,-2 1-1 0,-3-2 1 0,0 6 2 16,-4 1 1-16,0 3 0 0,0 2-3 16,-3 3 1-16,1 2-2 0,1 2 2 0,-1 2 4 15,-4 0 0-15,2 5 3 0,-1 0-1 0,-1 3 1 16,2 3 0-16,1 1 1 0,1-1 2 0,2-2 0 15,-2 5-1-15,2-4 0 0,0-1-1 0,2 2-2 16,-2-2-1-16,1-1 0 0,2 0-3 0,2-3 2 16,-1 2-4-16,2-2 2 0,-2-2-2 15,3-1-2-15,-2 0 1 0,1-3 0 0,3 1-2 16,1-3-1-16,-4-1-5 0,2-3-4 16,0 1-13-16,1-6-30 0,1 1-71 0,0-1-46 15,1-4-142-15,6 0-281 0,-3-1-275 0,-1-2 133 16</inkml:trace>
  <inkml:trace contextRef="#ctx0" brushRef="#br0" timeOffset="145852.0606">5545 7831 1 0,'-10'0'0'15,"-3"-3"0"-15,-3 0 231 0,5-2 105 16,5 4 13-16,1-3-20 0,4 1-36 0,2-1-57 16,1 0-89-16,4 1-60 0,1-2-33 0,2 1-20 15,4-4-7-15,0 2-5 0,3 0-6 0,3-2-4 16,0 1-6-16,2 1-5 0,1 0-7 0,3 0-10 16,-2 0-58-16,0 4-295 0,4 0-453 15,-3 3-71-15</inkml:trace>
  <inkml:trace contextRef="#ctx0" brushRef="#br0" timeOffset="146244.2708">5902 8012 1 0,'-2'-1'0'0,"2"-3"300"0,-1-2 24 15,2 0-51-15,4 0-68 0,2-1-42 0,4 0-42 16,1 2-31-16,2-2-26 0,0 1-13 16,-1 1-11-16,2 1-14 0,-1 1-5 0,-1 1-6 15,0 1-2-15,-2 2-4 0,-2 2-1 0,2 0 1 16,-3 2-1-16,-2 1 11 0,2 5 2 0,-2-3 0 16,-4 3 7-16,1 1-3 0,0 0 0 0,-1 0 2 15,-1 4-3-15,-2-2-3 0,-2-1 2 16,1-1-2-16,-1 0-3 0,-1-1 6 0,1-4 2 15,-2 1 5-15,1-3 6 0,0-1 4 0,3-1 3 16,-1-1 12-16,-1-2 11 0,3 0 14 0,0 0 20 16,-1-2-15-16,1-3-15 0,0-2-20 15,0-2-27-15,2-5-3 0,1 0-6 0,-1-1-3 16,3-3-6-16,2-2-2 0,0 3-1 0,0-2-10 16,2 0-1-16,2-2-5 0,1 3-13 0,1 0-18 15,0 4-43-15,0 1-136 0,3 6-208 16,-3-1-113-16,4 5-90 0,1 1-163 0,1 1 797 15</inkml:trace>
  <inkml:trace contextRef="#ctx0" brushRef="#br0" timeOffset="146671.6209">6323 7993 1 0,'-4'-4'0'15,"1"-3"0"-15,2 2 0 0,0-3 0 0,2 0 0 16,0 1 107-16,0 0 136 0,3 0-32 0,0 2-44 16,2-2-41-16,-1 5-27 0,-2 0-6 15,2-1-9-15,-2 2-2 0,1 1-9 0,1 0-11 16,-3 2-10-16,2 1-4 0,1 0-5 0,-1 3-2 16,1 0-3-16,-1 0-5 0,1 0-4 0,1 0-3 15,-1 2-4-15,-2 0-4 0,2 0-4 16,-2 3-1-16,2 0-2 0,-2 0-1 0,-1 1-2 15,0 3-3-15,-1-1 0 0,1-3 3 16,1 2 2-16,-3-3 0 0,-2 3 1 0,1-2-1 16,-3-3 2-16,3-1 7 0,-1 0 3 0,-1-1 8 0,-1-1 10 15,3-3 10-15,0 0 13 0,0-2 16 16,0 0 21-16,1 0 14 0,0-1-10 0,0-2-22 16,0-4-27-16,0-2-24 0,0 0-7 0,1-3-4 15,0-2-6-15,1 0-4 0,4-2-6 0,-3-1 0 16,7-3 1-16,-1 4-5 0,-2-3 1 15,7 2-8-15,-4 0-4 0,0 3-4 0,0 2-16 16,1 3-17-16,-1 3-35 0,0 2-29 0,1 2-63 16,2 2-188-16,2 1-205 0,-2 4-235 0,4 0 324 15</inkml:trace>
  <inkml:trace contextRef="#ctx0" brushRef="#br0" timeOffset="148492.66">6676 8135 244 0,'-2'3'353'0,"0"-2"-146"0,0 2-4 0,2-3 38 0,0 0 26 16,1-3-12-16,0 2-42 0,2-2-62 15,3 0-59-15,2-2-41 0,-1-3-30 0,7-1-18 16,-2-1 2-16,1-1 3 0,2 1-3 0,-2-2 1 16,1-4-2-16,3 0-8 0,-3-1-8 0,2 0-16 15,-5-1-14-15,-1 2-4 0,0 1 2 0,-3-1 12 16,-3 5 10-16,-3-1 1 0,-1 6-1 15,-2 2 1-15,-2 0 1 0,-2 2 5 0,-1 2 9 16,1 1 3-16,-3 4 6 0,-3 0 12 0,-1 1 8 16,-2 5 8-16,-2-1 15 0,0 4 5 0,2-2 4 15,2 1 2-15,1-2-2 0,3 1-3 0,0 3-5 16,-1-3-7-16,3 2-6 0,5-1-7 16,0 1-2-16,2 0-3 0,0-4-2 0,1 4-5 15,0-3-1-15,2-1-2 0,3-3 1 16,-1 1 0-16,3 0 0 0,0-1-2 0,2-3 0 15,0 0 2-15,1-2-2 0,-2 1-3 0,4-3-2 16,2-2-6-16,-1-1-4 0,3-2-4 0,0-2-3 16,1-4-9-16,2 1-30 0,0-2-46 15,-2-2-91-15,5-3-71 0,-3 2-74 0,0-2-45 16,1-2 8-16,-1-1 27 0,-3-1 91 0,-2-6 95 16,1 0 88-16,-5-4 60 0,0 3 20 0,-3-1 7 15,-2 1 9-15,-2 0 19 0,-2 3 45 0,-2 3 113 16,-2 2 95-16,-4 4 39 0,2 5 1 0,-4 1-68 15,1 2-68-15,-2 2-33 0,2 4-32 16,0 1-36-16,-2 0-23 0,4 1-19 0,-2 1-13 16,0 1-11-16,3 3-10 0,-3 2-6 0,2 2-4 15,-1-1-3-15,3 6 0 0,-3-2-4 0,3 5 0 16,0 1-1-16,-1 0-2 0,3 0-1 16,0 3-3-16,2 1-1 0,0-1 0 0,1 4 0 15,2-4-4-15,0 4-2 0,2-3-1 0,-2 0-5 16,5 0 3-16,0-1-3 0,0-1-3 0,3-4 1 15,-2-3-7-15,1-2-5 0,5-2-2 16,-5-1-2-16,0-2 0 0,1-4-1 0,0-1-11 16,0-1-41-16,0-4-126 0,0-3-93 0,1-3-91 15,0 0 24-15,4-4 133 0,-1-1 109 16,1-3 112-16,4 0 29 0,-4-2 6 0,2-3 4 16,-4 2 7-16,2-4 8 0,-6 3 18 0,-1 0 18 15,-2 3 25-15,-6 1 28 0,0 7 18 0,-2 2 45 16,-1 3 0-16,0 4-18 0,-1 0-25 0,-5 2-61 15,3 2-25-15,-4 1-12 0,-1 3-2 16,-3 0 3-16,-1 1-2 0,3 3-3 0,-3 2-11 16,1-1-9-16,4 3-4 0,0-1-3 15,1-3-3-15,0 2-1 0,4 0-3 0,1 0-6 0,1-4-2 16,2 0-2-16,0-2-1 0,1 1 5 16,2-4-6-16,1 1-1 0,1 0 2 0,-1-1 0 15,2-3 4-15,2 0 2 0,1-3-5 0,3 0-4 16,-2-2-2-16,3-2-5 0,3-2-10 0,-7 0-9 15,4-3-14-15,-1 0-4 0,-3-1 3 16,0 2 10-16,-3 3 12 0,0 0 9 16,-4 2 7-16,3 4 3 0,-6 1-1 0,0-1-7 0,-1 4-12 15,0-1-7-15,-3 0 6 0,2 4 10 0,1 3 15 16,-5 2 12-16,3 6 1 0,1 2 0 16,-3-3-1-16,3 4-4 0,0-2 2 0,2-2-3 15,0 0 1-15,1 0 1 0,1-2-4 0,3-2-3 16,-2 0 0-16,5-6 0 0,-2 1 2 0,2-3-1 15,0 0-1-15,2-3-2 0,2-1-1 0,0-3 4 16,5-3-1-16,2-2-3 0,3-3-14 16,4-5-31-16,-2 2-40 0,-2-2-57 0,2-2-37 15,-2 1 4-15,-4-3 25 0,-1-3 44 0,-1 0 44 16,-2-5 11-16,-3-1 7 0,0 0 13 0,-5 0 9 16,-3 0 10-16,-2 2 15 0,-2 2 22 15,-2 3 41-15,-5 4 62 0,-1 4 44 0,-2 6 18 16,0-1-12-16,-3 5-37 0,1 2-35 0,1 3-22 15,0 2-16-15,0 2-12 0,0 3-5 16,-1 0-5-16,5 1-9 0,-2 2-7 0,3 1-5 16,2 0-2-16,1 2-1 0,2 0-5 0,1-1-1 15,1 4-5-15,0 1-2 0,1-2-3 0,1 3 0 16,0-1-1-16,0 0-5 0,1 3 0 16,0-2-2-16,1 1-3 0,3 1 2 0,2 0 0 15,-1 0 0-15,1 1-3 0,3-4-5 0,-1 0-3 16,0-1-4-16,2-5 0 0,0 2-5 0,-1-2-6 15,1-1-4-15,-2-3-11 0,0-2-1 16,-1-1-3-16,-2-3 6 0,2 1 8 0,-3-4-8 16,-2 1 13-16,3-3 5 0,3-1 11 0,-2-2 19 15,2-7 0-15,-1 3-1 0,0-4-3 0,-2-1 3 16,-2 2-2-16,1-2 0 0,-1 0 0 16,-3 2 0-16,-2 1 6 0,-1 4 4 0,-1 4 6 15,-1-1 0-15,-2 2-1 0,1 1-3 0,0 3-4 16,-2 0-1-16,3 0-1 0,-2 3-2 0,-2 1 0 15,-1 1-1-15,3 1 0 0,-4 1 0 0,6 3 3 16,-2 2-5-16,0-2 1 0,2 0-1 16,1 0-3-16,0-1 2 0,1 0-3 0,0 0 1 15,1 1-3-15,0-2 0 0,1-2 2 0,2 1-2 16,0-1 0-16,3 1-4 0,0-1-6 0,1-3-6 16,1 1-5-16,1-2-8 0,1 0-9 15,4-4-3-15,-1 0-6 0,6-2-4 0,0-1-8 16,8-5-74-16,-1 3-56 0,2-1-52 0,1-2-49 15,0 0 37-15,-4-2 43 0,-2 2 53 16,-1-2 68-16,3 1 44 0,-6-3 28 0,-5 1 25 16,0 3 27-16,-7 0 51 0,-3 2 76 0,-4 1 88 15,-2 2 35-15,-3 1-19 0,-2-1-59 0,2 2-83 16,-4 0-43-16,0 3-16 0,-1 0-4 16,-3 3-3-16,2 0-5 0,0 2-9 0,-1 1-4 15,1 1-10-15,-1 4-4 0,1-1-1 0,1 3-4 16,1 1 0-16,3 0-7 0,1 0-4 0,2-3-6 15,0 6 0-15,0-3-1 0,2-2-1 16,2-1 0-16,-2 1-2 0,2-2 2 0,0-1-1 16,2-2 1-16,0-2-3 0,5 0-1 0,-2-2 0 15,3-2-3-15,0-1 1 0,0-1 0 0,4-5-2 16,-2 0-2-16,6-2-6 0,-7-3-9 0,6-4-7 16,-4 1-5-16,-2-1-7 0,1 0-2 15,-2-3 1-15,-1-3 1 0,0 1 7 0,-3-5 9 16,-2 0 6-16,-2-1 9 0,-1-2 1 0,1 0 5 15,-2 1 4-15,-2 2 4 0,1 3 4 0,-2 2 4 16,-1 9 5-16,-2-3 4 0,-3 6 10 16,3 2 8-16,-2 3 5 0,0 3 2 0,-1 2-4 15,0 3-4-15,-2 2-6 0,3 4-3 0,1 2-10 16,0 3-7-16,1 0-4 0,4 1-8 16,0 2 1-16,0 0-1 0,4 2-5 0,0 0-4 15,-1 0-8-15,3 0-11 0,1 0-12 0,2 2-25 16,-1-2-135-16,1-1-451 0,-2-2-813 0</inkml:trace>
  <inkml:trace contextRef="#ctx0" brushRef="#br0" timeOffset="148688.5582">7738 7767 900 0,'-6'-11'911'15,"2"-3"-772"-15,0-4-42 0,7 7-16 0,2 1-20 16,5 2-14-16,4-2-14 0,4 3-15 16,3 0-9-16,2 1-11 0,3 4-13 0,1-1-15 15,5 4-14-15,4-1-37 0,3 2-355 0,3-1-725 16</inkml:trace>
  <inkml:trace contextRef="#ctx0" brushRef="#br0" timeOffset="149960.7484">8549 7902 1 0,'-2'-3'0'0,"-2"-1"25"15,2-2 367-15,1-1-39 0,0 2-38 0,0-2-25 16,1 2-32-16,-2 0-45 0,2 1-42 0,0 0-38 16,-2-2-31-16,2 3-14 0,-1 0-18 0,1 3-5 15,0 0-3-15,0-1-12 0,-1 2-15 0,1-1-17 16,0 0-20-16,0 0-10 0,0 5 2 15,-1 2 2-15,1 1 8 0,-1 4 2 0,1 2-1 16,-1 1-1-16,-1-1-3 0,1 2 2 0,-1 1-2 16,0-2 3-16,1-1 2 0,1 1-4 15,-1 0 3-15,0-3-1 0,-1-2-1 0,2 3 2 16,0-7 0-16,2 0-1 0,-1-1-2 0,0-3 2 16,-1-1 1-16,2-1 4 0,-1 0 10 0,4-1 2 15,-3-2 0-15,6-4-3 0,-2 1-5 16,2-3-3-16,2-2-2 0,-1 0-1 0,1-2-3 15,-2-2 0-15,2 3-2 0,-1-3-1 0,-3 3-1 16,1-1-1-16,2 1 1 0,0 1 2 0,-5 2 2 16,3 2 0-16,-5 5-1 0,-1 1-3 15,2-1-7-15,-3 5-3 0,1-2 0 0,-1 6 2 16,1 0 9-16,1 3 4 0,-1 3 1 0,0 2-1 16,3-3 0-16,-1 2-3 0,1-3 2 0,2 3 2 15,-1-3-2-15,3-1 3 0,0-2-2 16,1 0 1-16,2-3 2 0,2-1-1 0,-1-1 1 15,6-3 2-15,-2-3-1 0,2-2-3 0,0-2-1 16,2 1-4-16,-4-2-3 0,3-3-2 0,-2 0-4 16,0-3-3-16,-4 2 0 0,-3-3-2 15,-1 3 3-15,-4-4 3 0,1 1 3 0,-5-1 4 16,-1 1 3-16,0 0 2 0,-1 2 5 0,-2 0 5 16,-1 3 5-16,0 0 5 0,0 5 3 0,-2 0-1 15,-3 4 1-15,-1 1-1 0,1 3 0 0,1 1 3 16,-2 3-1-16,3 3-1 0,-2 2-4 15,1 2-3-15,-1 2-2 0,4 2-5 0,0-2-1 16,3 2-2-16,-1 1-3 0,3-4-2 0,0 2 1 16,0 0-3-16,3-2 0 0,-3 1 3 15,4-3-2-15,2-2 3 0,-2-1 1 0,4-3-1 16,0 1-1-16,2-2 0 0,1-3-1 0,-1-1 1 16,2-1 0-16,1-2-6 0,2-3-1 0,1-1-7 15,-1-1-14-15,4 1 2 0,-1-3-5 0,4-1-16 16,-2-3-53-16,1-3-35 0,-2 1-18 15,2-1-10-15,-4-3 28 0,1-3 15 0,-4 1 13 0,-1-2 31 16,-2 0 38-16,-1-1 22 0,-1 1 9 16,-5 3 7-16,-1 2 9 0,-3 2 14 0,-5 5 19 15,2 1 29-15,-5 2 33 0,2 1 17 0,-1 2 7 16,0 3-12-16,-3 1-26 0,5 1-16 16,-3 3-15-16,1 2-10 0,1 1-9 0,-3-1-7 15,3 3-7-15,1 0-9 0,0 0-1 16,1 1-9-16,2 0 0 0,-2-1 0 0,4 2-4 15,0 0 1-15,2-3 0 0,1 3-1 0,0-2-3 16,-1 1 1-16,4-2-2 0,-3-1-4 0,2 2 1 16,0-1-5-16,5-1 2 0,-2 0-5 0,0-1 0 15,-2-1 3-15,2 1-5 0,0-1 1 16,-2 3-5-16,0-3 1 0,1 0-2 0,-3 2 0 16,0-2-1-16,1 2-5 0,-4-2 3 0,1 2 4 15,-2-2 1-15,-2 2 4 0,0 0 4 0,-2 0 2 16,0 0 2-16,-2-2 7 0,-1 1-2 0,0 1-1 15,-2-1 1-15,3 1-5 0,-4 2 3 0,3-3 0 16,-1 1 0-16,3 0 1 0,-3-3-1 16,3 1 1-16,2-1-3 0,0-2 3 0,-1-1-4 15,3 2 0-15,0-2-3 0,1 0-8 0,0-1 1 16,0-1-1-16,0 0-3 0,0-2-148 16,2 1-263-16,2-3-396 0,0-3-377 0</inkml:trace>
  <inkml:trace contextRef="#ctx0" brushRef="#br0" timeOffset="150409.1863">9442 7819 1 0,'0'-2'383'16,"1"-3"-38"-16,0-1-46 0,-1 2-12 0,0 0-45 15,0 1-18-15,-1 0-12 0,1 0-19 0,-1 0-32 16,-1 1-42-16,0 0-33 0,-1 2-33 15,3 0-18-15,-1 0-14 0,-1 2-8 0,0-2-2 0,-2 1-1 16,1 2-2-16,-4-1-1 0,3 1 4 16,-4 1 0-16,4 1 4 0,-2-1 4 0,2 2-2 15,-2 0 0-15,2 1 0 0,-3 0 1 0,4-3-1 16,-2 3 0-16,4 0 0 0,-1 2-8 16,1-4 2-16,0 2-1 0,1 1-3 0,1-2 2 15,-1 1-2-15,2 0-3 0,-1 1 2 0,1-1-4 16,3 0 0-16,-2 1-2 0,4-1 0 0,-3 3-4 15,3-4 2-15,-3 1-1 0,4 0-1 16,1 1 0-16,-2-2-2 0,-2 0 1 0,2 1-2 16,-4-1 3-16,3-2-2 0,-3 1 0 0,-2 1-1 15,-1-1-2-15,0 2 0 0,-3 0 2 0,-4 0 4 16,4 1 7-16,-4-3 4 0,-1 0 1 16,3 0 2-16,-4-2 2 0,0 1 1 0,0-3 2 15,-4 2-3-15,4-1-4 0,0-1 0 0,-2 2-1 16,3-2-3-16,3-2 1 0,0 1-2 15,3 0-3-15,-1 0-3 0,1-3-2 0,2 2-6 16,0 1-13-16,1 0-23 0,2 1-108 0,-1-1-216 16,1 0-423-16,2 0-689 0</inkml:trace>
  <inkml:trace contextRef="#ctx0" brushRef="#br0" timeOffset="150651.5165">9663 8062 659 0,'0'0'619'0,"0"1"-342"0,-1-1-66 0,1 1-16 15,-2-1-13-15,2 1-12 0,0-1-17 0,0 2-5 16,3 1-13-16,-1 1-23 0,1 3-20 0,-1-2-28 16,1 2-16-16,-2 1-12 0,1 2-8 15,0 3-7-15,-2 2-11 0,0 2-2 0,-2 1-4 16,0-3-4-16,-2 3-4 0,0 0-7 0,-2 2-17 15,-4 3-8-15,0-2-15 0,-3-2-161 16,0-2-377-16,1-3-689 0</inkml:trace>
  <inkml:trace contextRef="#ctx0" brushRef="#br0" timeOffset="161132.4333">10299 7729 1 0,'0'-2'0'0,"0"-1"0"0,2 0 0 16,0 0 0-16,-1-2 0 0,-1 1 0 15,1 2 0-15,0-1 77 0,-1 1 91 16,1-2 26-16,-1 1 8 0,0-2-5 0,-1 1-22 0,1 1-38 16,1-1-26-16,-1 1-19 0,0 1-11 15,0-2-4-15,-1 3-9 0,1-1-7 0,0 2-8 16,-1 0-10-16,1 0-13 0,0 0-13 0,-1 1-5 15,0 5-5-15,-3-1 1 0,2 6 6 0,-1 3-4 16,-2 6 3-16,-1 2 2 0,-2 4 1 16,-2 4 2-16,1 2-1 0,0-1-5 0,0 3-1 15,2-4-2-15,-1 2-3 0,1-1 1 0,-1-4 0 16,6-1-4-16,-2-4 2 0,0-1-1 0,3-2-5 16,0-5 4-16,-1-3-1 0,1-1 1 15,-1-4 4-15,2-1 11 0,0-4 20 0,0-1 25 16,2-1 28-16,-2-2 25 0,1 1-11 0,0-4-18 15,1-4-27-15,1-3-38 0,3-5-7 16,1-2-7-16,-3 0-5 0,2-5 0 0,-1 1-4 16,4-3 1-16,1 0 0 0,-2-4-2 0,2 0 0 15,-1-2 1-15,1 1 0 0,-1-4-1 0,1-1 1 16,0 3-3-16,0 0 2 0,2 2 0 16,-1 1-1-16,1 0 3 0,-1 3 2 0,-2 5-2 15,-2 6 0-15,0 5-1 0,-1 3-4 0,-3 6-4 16,-1 1 0-16,0 3-1 0,0 2 3 15,1 0 6-15,0 5 4 0,1 3 2 0,0 1 3 0,1 4-1 16,0 0 2-16,-1 3-1 0,1 0-2 16,-1 1-1-16,3 0 1 0,-1-1-3 0,-1 2-1 15,1 0 1-15,-2 0-2 0,0 1 1 0,1 2 2 16,-4 0-3-16,5 1-1 0,-4 0 0 16,0 2-4-16,1-2 2 0,-3 2-3 0,-2-4-2 15,1 0-10-15,0 0-9 0,-1-4-10 0,-2 1-20 16,1-5-23-16,2 1-64 0,-3-3-239 0,-1-1-212 15,-1-1-273-15,-2-4 453 0</inkml:trace>
  <inkml:trace contextRef="#ctx0" brushRef="#br0" timeOffset="161557.0639">10298 7954 1 0,'-1'0'0'16,"2"0"125"-16,-1 0 284 0,3 0-25 0,0-1-64 15,-3 2-64-15,3-1-56 0,-1 0-40 0,5 2-26 16,1-4-23-16,4 1-15 0,0 0-22 0,2 0-17 16,4-4-14-16,0 1-16 0,1-2-10 15,1-1-8-15,0 2-3 0,0-4-2 0,0 1-4 16,-1 0-3-16,0-2-5 0,-1 1-9 0,-2-2-15 16,2 0-64-16,-4-2-52 0,3 1-24 0,-4-2-20 15,-1 1 43-15,-1-1 37 0,0 0 26 16,-2 1 35-16,-2-1 23 0,-1-1 19 0,-2 3 10 15,0-4 8-15,1 4 7 0,-2-1 11 16,-1 5 20-16,-1 0 19 0,-1 4 26 0,0 0 19 16,0 3 14-16,-1 1 5 0,-1 0-20 0,0 0-27 15,1 2-26-15,0 2-13 0,-3 0 0 0,1 6 8 16,1 1 5-16,-1 3-7 0,-1 2-4 0,1 0-7 16,0 2-5-16,1 1 0 0,0-1-6 15,1 0-3-15,-1 0-3 0,1 1 1 0,1 0-7 16,-1 2-2-16,2-2-3 0,-1 3-6 0,0-1 1 15,0-1-4-15,0 1 0 0,1-1-4 16,2-1-3-16,-2 0-5 0,2-2-6 0,0-5-4 16,2-1-9-16,0 0-19 0,-2-2-27 0,3-4-69 15,-1-2-353-15,0-3-390 0,0-3-137 0</inkml:trace>
  <inkml:trace contextRef="#ctx0" brushRef="#br0" timeOffset="161833.4596">10896 7619 1 0,'-1'-2'350'0,"-1"0"110"15,-2 1-47-15,1-2-59 0,3 3-71 0,-1 0-59 16,1 0-49-16,0 2-50 0,1-2-25 0,-1 0-18 16,0 1-14-16,0 0-19 0,0 0-7 15,0 2-1-15,0 0-1 0,2 3 5 0,-2 2-1 16,1 0-10-16,-1 4-4 0,2 1-6 0,0 1-5 15,-1 4 0-15,-1-1-1 0,0 0-4 0,0 4 1 16,-2 2-3-16,1 1-3 0,-1 0 0 0,1 2-4 16,-2 2-4-16,0 0 0 0,1-1-3 15,0 0-4-15,0-4-4 0,1 2-3 0,0-4-9 16,1 1-5-16,-2-5-9 0,3 0-20 0,-1-3-144 16,0 0-455-16,0-4-756 0</inkml:trace>
  <inkml:trace contextRef="#ctx0" brushRef="#br0" timeOffset="162886.8614">11511 7646 1 0,'1'-3'0'0,"0"-4"0"0,2 0 136 15,-3 0 217-15,3 4 4 0,-3-2-30 0,0 1-41 16,1 0-47-16,-1 1-38 0,1 1-32 0,-2 2-23 16,1 1-31-16,-1-1-25 0,1 1-23 0,0-1-26 15,-2 3-15-15,1-2-2 0,-2 3-1 16,1 4 6-16,-2 0 2 0,-2 1-8 0,0 5-3 16,0 0-2-16,-1 0-4 0,-1 1-2 0,2-2 0 15,-3 3-1-15,2-3-1 0,-1 3 2 0,-2-1-1 16,2 0-3-16,0-3 1 0,-1-1-2 15,1 2-1-15,-1-3 0 0,2-1-1 0,0 0 0 16,2 0-1-16,1-4 2 0,-1 1 0 0,1-1 0 16,-1-4 0-16,3 2 0 0,0-3 1 15,1 0-1-15,1 3 0 0,0-3-1 0,0 2 1 16,1-2 2-16,-1 0 1 0,0-2 1 0,0 4 0 16,0-2-3-16,0 0 2 0,1 0 1 0,-1-2 4 15,0 2 2-15,0 0 2 0,1 0 1 16,0 0 0-16,0-3 4 0,4 3 0 0,-1-2-4 0,4 1-3 15,1 0-6-15,2-3-3 0,2 1-3 16,2-1 0-16,0-2-2 0,2 2-1 0,-1-2 1 16,1 1-2-16,-1 1 1 0,2-3-1 15,0 2 0-15,-3 2-1 0,4-1-2 0,-7 1 0 0,2 0-1 16,-2 1 1-16,-3 1-2 0,0 1 0 16,-2 0-2-16,0 1 1 0,-5 0 1 0,3 0-1 15,-5 1 1-15,1-1-3 0,-1 0 1 0,0 0 0 16,0-1 1-16,0 1 3 0,-1 1 0 15,1-1-1-15,0 0 1 0,0 1 0 0,-2-1 2 16,2 1 0-16,-2-1 0 0,2 1-1 0,0-2 1 16,0 1 1-16,0-1 0 0,0-1 1 0,0 1-1 15,0 0 0-15,-1 0-1 0,1 0 2 16,0 0 2-16,0 0 1 0,0 0 1 0,0 1-2 16,0-1-1-16,0 0 0 0,0 0 0 0,0-1 2 15,0 1-5-15,1 0-1 0,-1 0-3 16,0 0-2-16,0 0-3 0,0 1 3 0,2 0 1 15,-2 4 3-15,2-3 3 0,-2 4 1 0,1-1 0 16,1 5 1-16,-2-2-3 0,1 1 1 0,1 3-1 16,-2-2-2-16,2 2 1 0,-2-1-1 15,0 1-1-15,-2 0 0 0,1 1 1 0,0-3 1 0,0 1 1 16,-5 4 4-16,2-4-6 0,0 0 1 16,-2 1 1-16,-3 0-2 0,0-2 5 0,0-2-1 15,-2 2 2-15,-1-4-2 0,2 3 3 0,-6-4 1 16,1-1 1-16,-4 0 3 0,4-3-3 0,-2-1 0 15,1-1 0-15,2-3-1 0,0 0 2 16,0 0-1-16,-1-4-2 0,4 4-2 0,0-3 3 16,3-2 1-16,1 3 1 0,2-3 3 0,1 2-5 15,1 1 0-15,0 0-2 0,2 3 1 16,1 0-1-16,0 0-2 0,0 3-2 0,0-2-8 16,1 2-3-16,0 0 0 0,1 2 2 0,1 0 4 15,2-1-1-15,1 2-4 0,1-1-10 0,-1 1-12 16,4 0-29-16,1 0-146 0,-1 0-311 15,0-1-621-15,1 1 39 0</inkml:trace>
  <inkml:trace contextRef="#ctx0" brushRef="#br0" timeOffset="163215.6867">11567 7732 1 0,'-5'-1'0'0,"3"-1"333"15,-1 0 55-15,0-1-38 0,2 1-39 0,1 1-39 16,-1-1-60-16,2 0-58 0,0-2-43 16,0 0-21-16,4 1-18 0,2 1-12 0,-3-3-11 15,5-1-9-15,-1 2 1 0,5-3-3 0,-1 1 4 16,2-1-3-16,0 1-2 0,1-1-3 15,1 0-8-15,2-1-5 0,-2 0-5 0,1 2-6 16,0-1-5-16,1 0 0 0,-2 1-2 0,0-2 0 16,-2 5 5-16,-2-2-6 0,-2 2-1 15,-2-1-1-15,-3 3-2 0,-2 0-2 0,-2 1-8 16,-1 0-12-16,0 1-12 0,-1 1-4 0,-1 2-8 0,1 0-27 16,-1 2-161-16,-1 1-406 0,-3 1-686 15</inkml:trace>
  <inkml:trace contextRef="#ctx0" brushRef="#br0" timeOffset="164314.8902">12301 7819 1 0,'0'-5'0'0,"-1"-2"17"0,-2 1 282 0,3-3-16 16,0-1-43-16,-1 2-36 0,1-1-36 15,0-2-32-15,-1 3-22 0,1-2-19 0,-1 4-16 16,0 0-7-16,0 1-3 0,-2-1-2 0,0 2-3 15,-1 1-14-15,-1 1-13 0,-1 2-12 16,-3 2-12-16,-1 0 1 0,-2 4 2 0,-2 2 6 16,-2-1 5-16,-2 7 4 0,-2-3 10 0,2 7 3 15,-3-2 5-15,3 0 1 0,5 4-5 0,0-4-2 16,2 5-6-16,5 0-6 0,0-2-8 16,4-5-5-16,1 0-5 0,2-1 2 0,3-3 3 15,-1-4 5-15,3 2 5 0,0-3 5 0,2-2 0 16,1-2-1-16,4 1-4 0,-1-2-7 0,2-3-4 15,3-2-4-15,0-3-4 0,2 0-3 0,-2-3 0 16,2 0-1-16,-2 0-1 0,0-2-3 0,-2 0-3 16,-1-2-1-16,-3-1 0 0,0 2 1 15,-2-1 1-15,0 0 2 0,-3 3 0 16,0 4 2-16,-5 1 2 0,0 1 1 0,-1 3-1 0,0 2-2 16,-1 2-4-16,1-1-1 0,-1 3 4 0,-2 3 2 15,-2 3 3-15,1 2 5 16,-3 3-4-16,2 4 2 0,0-2-1 0,3 4-1 0,2-4 1 15,0-1-2-15,0-2-3 0,0-2 2 16,2 0-1-16,0-3-1 0,4-1-1 0,-2 1 1 16,2-5 0-16,4-1 2 0,-5-1 3 0,4-2-1 15,2-2-2-15,-1-3-3 0,3-1-7 0,1-2-11 16,-1-1-11-16,4-3-11 0,-5-1-4 0,3-2 4 16,-2 0 6-16,-2-1 11 0,2 0 8 0,-4 0 6 15,1 2 3-15,-1 0 3 0,-3 0 3 16,-1 6 1-16,-2 3 6 0,-1 1 5 0,-2 1 4 15,0 3 2-15,0 2-2 0,-1 0-8 0,0 2 0 16,0 2 0-16,-1 1 2 0,0 2 4 0,1 4-2 16,-1-3-4-16,1 5-2 0,1-3-2 0,0 2-2 15,1-4-1-15,-1 0-1 0,3 0 2 16,-1-3-1-16,1 1 0 0,2-3 0 16,-1 0-1-16,3-1 1 0,0-2 0 0,0-1 0 15,2-1-2-15,2-2-3 0,1-1-2 0,0 0-4 16,1-3-3-16,-1 1-4 0,1 0-1 0,-3-4-1 15,5 1 2-15,-4 0 4 0,-1-1 2 0,0 0 6 16,-3 1 1-16,0 1 1 0,-1 0 3 0,-4-1-1 16,-1 5 3-16,0-2 2 0,0 0 1 15,-2 0 2-15,1 3 5 0,-2 0 4 0,1 1 1 16,0 1 2-16,1 0-4 0,-3-1-4 0,1 2-3 16,0 0-4-16,-1 0-3 0,0 2 0 0,-2 1-2 15,3-1 0-15,-5 4 1 0,4 3 2 16,1-1 1-16,-3-1 0 0,2 4-1 0,2-2-1 15,-3 2-1-15,3 0 0 0,1 1-1 0,0-1-1 16,0 0-1-16,0 1-3 0,3-1-1 0,-1 1-3 16,1-3-5-16,0 0-8 0,2 2-11 15,4-2-10-15,1 0-11 0,3-3-28 0,5-1-220 16,2 0-554-16,-3-3-786 0</inkml:trace>
  <inkml:trace contextRef="#ctx0" brushRef="#br0" timeOffset="165301.4976">13086 7770 1 0,'1'-3'470'0,"-1"0"-191"0,1-3 18 0,3 5 0 0,-3 1-39 16,0 0-43-16,-1 0-74 0,0 1-44 0,2 0-31 15,0 4-9-15,3 0 12 0,-1 1-6 0,0 2-3 16,0 1-6-16,-2 2-7 0,0 0-5 15,0 2-6-15,0 0 0 0,-2 3-7 0,0-5-4 16,-2 4-3-16,2-3-7 0,-1 1-6 0,0-2-1 16,0-2-2-16,0 0-2 0,1-3 4 15,0 0-3-15,0-2 0 0,0-4 4 0,1 0 1 16,0 0 9-16,0 0 6 0,2-4-1 0,-1-1-6 16,1-2-5-16,5-1-9 0,0-3-1 0,1-2 0 15,-1-2-5-15,6-2-1 0,-1 1 0 0,3-4-1 16,0 3 1-16,0 0 1 0,-3 0-3 15,0 6-3-15,-3-3-1 0,-2 8-2 0,-5 1 0 16,4 2 6-16,-5 2-5 0,0 2 0 0,0 3-1 16,-2 2 2-16,0-1 5 0,0 6 6 0,0-1 3 15,-2 3-2-15,1 0 0 0,1 0 0 16,-1 2-2-16,1-4 1 0,1 3 1 16,2-4 0-16,2 2 2 0,1-3 0 0,2 1-2 0,0-5 2 15,2 1-2-15,4-2-6 0,0-2 3 16,2-2-4-16,5-2-6 0,-3-2-2 0,5-1-15 15,-2-4-19-15,0 0-39 0,-3-1-84 0,0-4-36 16,-2 1-8-16,2-2 38 0,-6 2 81 0,3-4 42 16,-2 4 22-16,-4-3 8 0,-5 1 9 0,0 2 20 15,-5 2 27-15,0 4 44 0,-2 2 42 16,-2 4 16-16,0-1-6 0,3 2-26 0,-6 2-34 16,3 0-10-16,-1 4-2 0,-4 3-6 0,2-1-2 15,1 1-11-15,0 4-8 0,0-4-2 16,5 1-8-16,0 1-4 0,2 2-4 0,2-3-2 15,0 1-1-15,5-2 1 0,0 1-2 0,-2-4-1 16,4 0 3-16,0-1-2 0,1 1-2 0,1-3-1 16,0-1-1-16,1-1-4 0,1-2-3 0,-1-2-4 15,1 0-12-15,-2-4-10 0,-2 1-24 16,-3 0-28-16,-1-3-10 0,-2 1-9 0,-3 1 12 16,-1-3 20-16,-2 1 15 0,-2-4 22 0,-1 4 16 15,-2-4 14-15,-2 1 8 0,2-2 5 0,-1-2 4 16,2 0 1-16,0-1 3 0,2-1-2 15,3-2-4-15,3 0 0 0,1-4-1 0,2 2-1 16,6-2 2-16,-4 1 0 0,4 3-2 0,3 3 5 16,0 1-1-16,-1 3-3 0,2 5 1 0,2 0-3 15,-2 4 1-15,1-1 0 0,2 3 0 16,-4 3 1-16,-1 2 0 0,0 4 2 0,-3 1-7 16,0 0 6-16,0 3 2 0,-2 3 1 0,-3 4 3 15,-1 2-1-15,2 1 0 0,-3 0-2 0,-1-2 0 16,1 2-7-16,3 0-4 0,-3 0-3 15,5 3-7-15,-5-3 3 0,2 1 0 0,3-1-3 16,-3-1-2-16,1-1-1 0,-4 2-2 0,1 0-6 16,-2-3 9-16,0 0-1 0,-1-4 3 0,0-2 8 15,1-5-3-15,-2-2 5 0,-1-4 10 0,2 0 13 16,0-1 18-16,-1-1 8 0,1-1 3 16,-5-3-1-16,4-2-5 0,0-3-4 0,1-1-2 15,-1-1-8-15,3-3-9 0,0-2-9 0,1-1-7 16,6-2-4-16,-3 0-8 0,3 2 0 0,1-1-5 15,2 3-5-15,3 0 1 0,1 5-10 16,-3 0-6-16,5 4-8 0,-2 3-13 0,2 1-15 16,3 3-72-16,0 0-121 0,1 4-229 0,1-2-411 15,-1 3-325-15</inkml:trace>
  <inkml:trace contextRef="#ctx0" brushRef="#br0" timeOffset="165569.2627">14374 7681 1 0,'1'0'368'0,"1"-2"59"0,2 1-73 0,-2 0-72 15,0 0-33-15,1 1-22 0,2-1-29 0,-1-2-27 16,4 3-33-16,1-1-38 0,-1 0-24 0,1-1-21 15,2 1-20-15,-1-1-8 0,-1 2-14 16,0-1-8-16,0 0-2 0,0-1-4 0,2 0-4 16,-3 1-3-16,1-1-7 0,-1 2-16 0,-1 0-15 15,2 2-48-15,-3-1-231 0,-4 0-278 0,0 3-255 16,-3 0 116-16</inkml:trace>
  <inkml:trace contextRef="#ctx0" brushRef="#br0" timeOffset="165719.8366">14341 7838 1 0,'-7'4'397'0,"3"-1"132"0,-4-1-128 0,5 1-95 16,1-2-46-16,4-1-28 0,1 0-11 0,-1 0-21 15,4-1-39-15,-2 0-44 0,6-1-44 0,4-1-33 16,3-1-23-16,2 0-12 0,0-3-9 16,2 4-10-16,-1-5-17 0,1 4-86 0,1-3-428 0,0 3-825 15</inkml:trace>
  <inkml:trace contextRef="#ctx0" brushRef="#br0" timeOffset="166784.8711">14830 7685 1 0,'1'0'0'15,"0"0"133"-15,1-1 97 0,0 0-72 16,2-1-47-16,-2 0-31 0,0 1-17 0,0-1-17 16,2 1-12-16,-2-2-8 0,0 2-10 0,2 0 1 15,2 0-2-15,-1 0 2 0,-1 0 10 0,0-1 9 16,2 1 11-16,-1-2 6 0,0 1 6 0,-2 1-2 16,2 0 4-16,-1 0 1 0,1-1 0 0,-1 1-1 15,1 0-6-15,0-1-2 0,-3 2-6 16,2-1-4-16,-2 1-3 0,0-2-6 0,0 2-3 15,2-1-5-15,0 0-3 0,-1 1 1 0,4-2-4 16,-5 0 3-16,3 0 1 0,-1-1 2 16,-1 3 5-16,1-3 4 0,-1 1 6 0,0 0 5 15,3-2 3-15,-3 3-3 0,2-2 1 0,-3-1 0 16,-1 1 1-16,1 0 3 0,2 0 2 0,-2-1 1 16,0 1-2-16,-2 1 1 0,1-1-6 15,0-1-5-15,0 1-5 0,-1-2-9 0,0 0-2 16,0 2-5-16,0-2-1 0,0 1-3 0,0 0 0 15,0 2 1-15,0-2-1 0,0 3 1 0,0 1-3 16,0 0-3-16,-1 0-3 0,1 0-5 16,0 0-4-16,0 0-3 0,-1 0-1 0,1 0 0 0,0 0 0 15,0 0 0-15,-1 0 0 0,1 0 1 16,0 0 3-16,0 0 0 0,0 1 2 0,1-1-1 16,-1 0-1-16,0 0 0 0,0-1 2 0,-1 1 0 15,1 0 1-15,1 0 1 0,-1 0 0 16,0 0 5-16,1 0 3 0,-1 0 0 0,1 0 3 15,-1 0-2-15,0 0 2 0,3 0-4 16,-3 0 2-16,1 0-3 0,-1 0-5 0,0 0 1 0,0-2-4 16,0 4 2-16,0-2-3 0,-1 0-3 15,1 0-8-15,0 0-3 0,-3 5 1 0,2 1 5 16,0 3 9-16,0 3-1 0,0 1 1 0,-1 2-1 16,0 1-3-16,-1-1 4 0,1 3 0 15,2-4 0-15,0 2 3 0,0-4-4 0,0 5 1 16,1-5-2-16,0-1 0 0,2 0-4 0,-1 0-3 15,1-3-4-15,-2-2-7 0,5-1 3 0,-1-1-4 16,3-3-9-16,0-1-100 0,4-1-270 0,-1-5-466 16,4-1-679-16</inkml:trace>
  <inkml:trace contextRef="#ctx0" brushRef="#br0" timeOffset="166978.4558">15048 7295 1502 0,'-6'-6'453'0,"-3"0"-297"0,-1-2-57 16,2 5-25-16,3 2 0 0,0 0 9 0,4 1 0 16,-1 0-16-16,2 1-28 0,0 2-22 15,1 3-14-15,0 0 1 0,0 8-2 0,1 0-4 16,4 1-2-16,-2 3-9 0,4 3-17 0,0 1-40 16,-2 3-266-16,2-1-757 0</inkml:trace>
  <inkml:trace contextRef="#ctx0" brushRef="#br0" timeOffset="167406.2196">15100 7676 1827 0,'0'-7'162'16,"-1"-2"-51"-16,1-1-9 0,1 0-11 15,2 2-1-15,1 1 6 0,1 1-3 0,-1 0-9 16,2 0-20-16,-1 3-25 0,0-2-20 0,2 4-17 15,-1 0-4-15,-2 0 3 0,3 1-3 0,-3 0 7 16,2 1-7-16,-1 0-4 0,-1 0-2 0,0 4-2 16,0 1 0-16,-1 3 3 0,-1 0 2 0,0-1 0 15,3 5 6-15,-3-3-1 0,1 1 4 16,1 0-1-16,-3-1-5 0,2 0 2 0,-1-2-3 16,-1 0 3-16,2-3 2 0,-2-2 2 0,0 0 4 15,1-2 2-15,-1-1 7 0,1-1 3 16,1 0-1-16,3-2-2 0,2-2-7 0,1-2-2 15,1-1-3-15,2 0 2 0,-1-3-2 0,-2 0 0 16,2 1 1-16,-2-2-4 0,-3 1 3 0,0 3 1 16,1 2 1-16,-5 0 1 0,1 2 0 0,-3 3-2 15,2 0-4-15,-2 2-10 0,-2 0-8 16,2 2-3-16,-1 1 3 0,1 2 8 0,-1 2 9 16,1 3 2-16,0-1 1 0,0 1 0 15,2 1-1-15,2-1 1 0,-1 0-2 0,3 0 0 16,1-1-2-16,3-2-4 0,0 1-2 0,1-4-1 0,3 0-2 15,-1-3-7-15,-1 0-13 0,3-4-36 16,-1-1-164-16,1-2-229 0,1-5-245 0,2 1-242 16,1-3 542-16</inkml:trace>
  <inkml:trace contextRef="#ctx0" brushRef="#br0" timeOffset="167885.2563">15626 7488 99 0,'-1'-17'664'0,"0"-7"-73"15,-3-2-110-15,-1 5-105 0,1 7-93 0,-1 2-81 16,0 2-71-16,-1 3-47 0,3 4-31 15,0 2-20-15,0 2-14 0,1 1-10 0,-1 3-7 16,-2 2-2-16,1 4 1 0,-2 3 0 0,3 3 0 16,1 3 1-16,1 1 0 0,0 4 2 0,3 1 1 15,-2 3-1-15,0-1 1 0,0 2-2 16,0-3 1-16,0 0-1 0,-1 0 1 0,0 4 0 16,-2-3 0-16,0 2-2 0,2 1-1 0,-2-1 1 15,0 1-2-15,1 0 0 0,1-1-6 0,-3 3-3 16,-4-3-2-16,-1 2-4 0,-1-7 4 0,0-4-1 15,3-7 0-15,3-4 1 0,-1-2 4 16,2-5 13-16,2-2 15 0,0-4 5 0,2 0 0 16,-1-6-5-16,1-3-12 0,1-4-4 0,3-5 1 15,-2-2-5-15,3-2 0 0,-1-3-1 16,4-6 0-16,0 2 1 0,2-6-1 0,0-1 1 16,3 0 1-16,0 0 0 0,-2 0 1 0,-1 3 1 15,4 7 0-15,-6 0 1 0,1 4-1 0,-2 6 0 16,0 1-3-16,-1 7-1 0,-1 2-4 15,2 3-5-15,-3 3-2 0,1 1-2 0,2 3 4 16,3 2 4-16,-1 1 5 0,0 5 1 0,1-3-1 16,0 5 0-16,-1 0-2 0,4 0 2 0,-2 2-1 15,0 2-1-15,-1-2-4 0,-1 2 1 0,0 1-3 16,-6-1 0-16,1 0 1 0,-5 1 0 0,-5-3 4 16,1 0 4-16,-7-1 3 0,-1 2 4 15,-5-3-2-15,0 1-4 0,-1-3-7 16,-1 0-10-16,-1-3-26 0,2-1-63 0,3-1-122 15,0 1-249-15,4-4-648 0,2-2 53 0</inkml:trace>
  <inkml:trace contextRef="#ctx0" brushRef="#br0" timeOffset="168155.4817">15990 7774 2386 0,'-2'-2'242'0,"1"-5"-152"0,1 1-46 0,0 3-21 15,2-1-7-15,0 3-1 0,3-3 3 0,0 2 1 16,0 1 0-16,1 1-1 0,3 1-4 16,-1 3-6-16,1 0-4 0,-3 3-6 0,1 5-2 15,-2-1 2-15,1 7 5 0,-6-1 3 0,0 4 6 16,-6 3-1-16,0 1-1 0,-3 0-5 0,-1 1-4 15,-5-1-10-15,0 0-11 0,0 1-25 16,-5-1-55-16,2 0-122 0,-4-1-477 0,-5 3-120 16,-5-3-222-16</inkml:trace>
  <inkml:trace contextRef="#ctx0" brushRef="#br0" timeOffset="170061.5467">16537 7490 1 0,'-1'-1'562'0,"0"0"-213"16,-3-2-73-16,3 3-86 0,0 1-89 15,1 3-55-15,0 1-21 0,0 7-4 16,-2 5 6-16,-3 4-7 0,1 4-8 0,2 2-4 0,-1 0-6 16,-1 2-1-16,2-1-1 0,-1-1 1 15,-1 3-1-15,1-1 0 0,-4 0 1 0,4-3-2 16,-2-2 0-16,1-1 0 0,0-4 2 0,-2-4 1 15,4-3 0-15,-1-5 8 0,-2-1 8 0,3-5 38 16,1 1 55-16,0-4 30 0,-1 1 5 16,0-5-33-16,0-2-51 0,2-8-38 0,-3-2-16 15,3-8-5-15,3 1-4 0,1-2-1 0,2-1 0 16,4-4 1-16,0-1-5 0,2 2-5 0,5-2 1 16,0-1-2-16,0 0 6 0,3 0 7 15,-2 1 5-15,1 5 1 0,-3 3 3 0,-1 4 5 0,0 6-2 16,-1 1 6-16,-2 2-3 0,1 5 3 15,-3-2-1-15,-1 6-1 0,1 1-1 0,-1-1-5 16,-3 3-4-16,0 0-6 0,1 1-1 16,-1 1 1-16,-2 0 0 0,0 0 3 0,2 5-2 15,-3-4-2-15,1 3 0 0,-1-1-3 0,0 4 2 16,-3-1-1-16,0 0-1 0,0 4 1 0,-3-2 2 16,-1 3 0-16,-2 2 0 0,0-1 2 0,0 2-3 15,-1 4 1-15,-2-3 1 0,-1 3 0 16,0-2 1-16,-1 0-2 0,1-1-2 0,1-1-4 15,-3-1 4-15,3 0-1 0,-1-1 3 0,1-3 4 16,3-1-4-16,-1-1 0 0,3-4 0 16,0 3-2-16,0-6 4 0,-1 1 2 0,4-3 3 15,1 0 2-15,1 0 3 0,-1 0-1 0,4-1-11 16,-3-3-10-16,0 1-17 0,2-3-12 0,-1 2-5 16,1-1-2-16,0-1 4 0,-1 3-1 0,3-1-3 15,-1 1-16-15,-2 3-3 0,3 0 5 16,-2 1 7-16,3-1 18 0,-1 2 7 0,2 1-1 15,1 0 1-15,4 3 8 0,0 0 8 0,2-2 13 16,4 2 8-16,0-1-3 0,4 0 0 0,-1 0-1 16,3-1-2-16,-1-1 3 0,5 1-3 15,-1-2-1-15,-2-2 0 0,2 0-1 0,0-2 1 16,-1 0 0-16,0 0 1 0,-4-2-2 0,-4 1 2 16,-1-2 3-16,-5 0 4 0,-2-1 13 0,-1-1 18 15,-5 0 17-15,-3-1 15 0,0 1 11 0,-1-2 6 16,-2-1 3-16,0 1 3 0,-1-1-5 15,-1 0-6-15,-1 3-10 0,-1-1-13 0,1 0-7 16,-1 2-12-16,2 3-8 0,-3 0-8 0,2 1-5 16,-1 2-5-16,0 2-5 0,-1 0-1 15,-3 5-4-15,-1 0 1 0,-3 3 1 0,0 2-1 16,1 1 1-16,-1 2-1 0,2 1-2 0,3 0-2 16,-1 2 1-16,2-3-1 0,5 0-1 0,-1-2 0 15,1 2-3-15,3-4 2 0,2-1 1 16,-1-2 0-16,3 0 0 0,-2-1-3 0,2-1 0 15,2-2 1-15,4 0 2 0,1-2 1 0,-1-2-3 16,7-3 0-16,-1-1-5 0,0-3 0 0,1-1 0 16,-2-2-1-16,0-1 1 0,-1-1-2 15,-2-1 1-15,1-2 0 0,-3-1 3 0,-4 4 2 16,1-4 2-16,0 4 2 0,-4 0 1 0,-2 2 4 16,0 1 2-16,0 4 6 0,-1 1-1 0,0 2 0 15,-1 2-4-15,1 0-9 0,-1 0-11 0,0 4-2 16,0-2 1-16,0 5 6 0,-4 1 8 15,3 2-1-15,-1 1 0 0,-1 0 1 0,3 1-1 16,1-2 1-16,0 1-1 0,1 0 1 0,3-3 1 16,-1 2 0-16,1-5-2 0,1 1 1 0,-1-1-3 15,1 2 2-15,1-6 0 0,1 2 0 16,2-3-1-16,-1-1-1 0,2-1-3 0,2-3-2 16,-1-1-4-16,2-1-6 0,2 1-5 0,-2-5-1 15,0 3 1-15,-2-3 4 0,-1 1 4 16,3-1 4-16,-3-1 3 0,-3 2 2 0,1-1 0 15,-3 0 2-15,2 0 4 0,-6 1 1 0,4 2 4 16,-4 2 4-16,-1 5 2 0,1-1 3 0,-1 1 1 16,0 1-4-16,-1 1-7 0,1-1-11 15,-1 0-6-15,1 3-1 0,-1-1 7 0,1 3 4 16,-2 3 4-16,0 2-1 0,1-2-1 0,1 2 0 16,0-2 0-16,1 1-1 0,1-2 1 0,1 1 0 15,-2-2-1-15,1 2-1 0,-1-5 2 16,3 2-2-16,0 1-1 0,-2-2 0 0,-2-1-1 0,5-1 2 15,-3-1-1-15,1-1 1 0,2-1 0 16,0 1 0-16,2-2-2 0,-3-2-4 0,4-2-3 16,-1 0-9-16,-2 1-5 0,5-1-5 0,-1-1-2 15,-2 0 6-15,0 2 3 0,0-3 6 16,0 1 2-16,0 0 2 0,-1-2 3 0,1 4 2 16,-2 1 4-16,-1 0-3 0,-3 3-5 0,0 1-7 15,-1 2-3-15,0 2 4 0,0 0 2 0,0 6 8 16,0 1 1-16,-1 3 0 0,0-2 1 15,-3 5 0-15,2 0 1 0,0 1 0 0,1-2 0 16,1 3-1-16,2-2 0 0,0 0-1 0,2-3-3 16,0 0-6-16,1-3-11 0,-1 0-22 15,2-4-87-15,0-3-143 0,1-2-306 0,1-3-479 0,-1-3 266 16</inkml:trace>
  <inkml:trace contextRef="#ctx0" brushRef="#br0" timeOffset="170323.979">17746 7456 13 0,'-1'-11'749'0,"0"2"-224"0,-1-3-85 0,-1 6-95 0,2 3-88 15,1 2-59-15,0 0-64 0,-1 1-50 0,1 1-47 16,0-1-28-16,1 2-5 0,-1 3 3 16,0 2 9-16,0 3 5 0,0 3 2 0,0-1 1 15,0 7 2-15,1-1 2 0,3 4-2 0,-2 0-4 16,-1 2-5-16,-1-2-3 0,0 1-4 15,-1 0-3-15,1 0 0 0,-1 1-6 0,1-1-3 16,0 2-4-16,-2-2-3 0,1 1-6 0,-1-1-7 16,1-2-11-16,0 0-16 0,-1-3-18 15,-1-4-53-15,2-1-81 0,1-5-63 0,1-2-40 16,2-4-171-16,0-2-173 0,4-2-180 0</inkml:trace>
  <inkml:trace contextRef="#ctx0" brushRef="#br0" timeOffset="170571.1173">17933 7599 1 0,'-2'-2'455'0,"-2"-3"-109"0,-2 1-108 0,1 0-82 0,-4 3-31 15,3 2-5-15,-2 3 4 0,-2-2-1 0,-4 3-19 16,3-1-21-16,-2 3-20 0,-2 0-19 16,3 1-8-16,-1-1-3 0,2 3 3 0,-4-1 7 15,9 0 7-15,-1 0 2 0,0-2-2 0,4 4-3 16,-2-3-5-16,2 2 2 0,3-3 2 0,0 2 1 15,3-1 5-15,0 2-5 0,2 0-4 16,3 1-1-16,1 3-2 0,3-3-5 0,0 3-5 16,6-2-8-16,-1 3-11 0,2-1-4 0,-3 0-5 15,3 0-5-15,-2-1-8 0,2 0-12 16,-4-2-18-16,-3 0-27 0,1-3-379 0,-2 0-685 16</inkml:trace>
  <inkml:trace contextRef="#ctx0" brushRef="#br0" timeOffset="171403.3735">18348 7820 942 0,'0'-1'660'0,"2"1"-385"15,-2 0-76-15,1-1-37 0,-1 1-35 0,0 1-31 16,-1-1-30-16,2 0-26 0,0 6-15 0,1 0-6 16,2 3-4-16,-2 3 0 0,0 2-3 15,0 5-3-15,-1-2-2 0,-1 2-1 0,-1 3-2 16,-2 1-1-16,-1 0-3 0,-1 0-2 0,-3 0-6 15,-2 0-5-15,-1-1-12 0,0-1-27 0,-5-1-68 16,1-3-262-16,-1-5-519 0,-4 2-277 16</inkml:trace>
  <inkml:trace contextRef="#ctx0" brushRef="#br0" timeOffset="172027.2585">18804 7629 1 0,'5'-4'0'16,"4"1"0"-16,1 0 220 0,-3 1 187 0,-4 2-50 15,-2 2-74-15,0 0-77 0,1 1-51 0,0 3-21 16,1 2-12-16,-1 5-11 0,1 1-9 0,-1 6-11 16,1 1-11-16,-3 2-12 0,1 2-10 15,-1 3-12-15,1-1-6 0,-1 2-10 0,1 2-6 16,-1-2-5-16,4 0-5 0,-7 0-4 0,3-2-3 16,-1-2-5-16,-1 0-1 0,1-1-1 15,-3-5-1-15,2 0-2 0,0-3-1 0,1-3 1 16,0-6-1-16,-1-3 6 0,1-1 7 0,-1-2 12 15,1-1 17-15,-1-3 8 0,0 0-3 0,-1-4-7 16,-4-3-13-16,-1-4-12 16,5-3-1-16,-6-2-3 0,2-2-4 0,4-3 1 0,0-1-2 15,0-2-4-15,4-2-1 0,3-5-3 0,-2-1-1 16,5-3-3-16,2-2 1 0,3 0-4 0,0 1-1 16,-1 0 2-16,5 2 3 0,-3 3 5 15,2 0 1-15,1 8 2 0,-2 2 1 0,1 1 0 16,0 7-1-16,1 3 1 0,-2 3 1 0,3 6 1 15,-3-2 2-15,2 4 0 0,-2 2 0 0,2 2-1 16,-1 3-1-16,1 0-2 0,-2 4 0 0,3 1-2 16,-5 3 0-16,4 3 0 0,-2 3 1 15,4 1 1-15,-2 2 2 0,-1 0 0 0,-2-1-3 16,0 2 1-16,-6-2-1 0,-3 4 0 0,-3-1 1 16,-4 1 1-16,-5-1 0 0,-5-2 1 15,-1 1 1-15,-7-1-1 0,1-2 1 0,-2-3-3 16,3-2-5-16,-5-1-5 0,6-5-15 0,-3-2-26 15,5-4-44-15,1-1-48 0,4-4-62 0,1-1-141 16,5-4-321-16,-1-1-489 0</inkml:trace>
  <inkml:trace contextRef="#ctx0" brushRef="#br0" timeOffset="172987.0953">19344 7647 1296 0,'1'0'248'0,"-2"-1"-44"0,1 1-1 0,0 0-6 16,1 0-14-16,1 0-27 0,1 0-41 0,1 0-37 15,5 1-21-15,-2 1-15 0,3-1-14 16,1 2-8-16,0 0-6 0,-1 2-4 0,2-1-6 16,0 0 2-16,-1 2-6 0,1 1 0 0,0 0-2 15,1 0-5-15,0 3 2 0,-4-1-4 16,-1 4-1-16,-2-2 0 0,-2 3 3 0,-1-2 4 15,-6 1 1-15,-1-2 7 0,1 2-3 0,-6-4 2 16,1 2 0-16,0-2 1 0,-2-4 4 16,0 2 5-16,0-5 2 0,1 0 0 0,-1 0 2 15,2-4 0-15,2 0 1 0,0 0 7 0,3-3-2 16,0-1 0-16,1-1-3 0,2-3-7 0,2-1-6 16,1 2-3-16,0-5-2 0,2 3-3 15,2-3-1-15,3-2-2 0,1 3-3 0,0-2 1 16,6 1-5-16,0 2-6 0,3 0-3 0,-1 3-2 0,2 3 1 15,-1 3 3-15,-1-2 4 0,1 5 2 16,0-1 4-16,-1 1 4 0,-2 0 2 0,1-1 3 16,-1 1-2-16,-3 0 0 0,2-2 2 0,-6 1 2 15,-4-1 0-15,0 1 3 0,-3-1 2 16,-2 0-3-16,2-1 5 0,-3 0 1 0,2-1 0 16,-4 2 5-16,0-1-1 0,1-1 4 0,-1 1 1 15,1 1 2-15,-1 1-1 0,-1-2-3 0,1 3-4 16,-1 0-8-16,1 0-4 0,-2 2-4 15,1 0 0-15,-1 3 1 0,-1 0 1 0,0 2 0 16,-1 2-1-16,1 1 4 0,2 3-5 0,0-3 1 16,-1 2 0-16,2-1-5 0,1-1 6 15,1 0-1-15,3 0 1 0,-2-2 2 0,3 1 0 16,1 0 1-16,2-2-4 0,1 2 5 0,1-4-3 16,2 0-2-16,2-1-2 0,1-2-5 0,0-1-4 15,3-1-5-15,1-1-2 0,-3-1-8 16,5-2-3-16,-1-1-5 0,1 0-5 0,1-4 7 15,0 0 1-15,-2-2 1 0,-1 1-1 0,-5-2-12 16,-2-2-5-16,1-2-3 0,-4-2 3 0,0-2 7 16,-3-1 10-16,-1 1 11 0,-3-1 13 15,-1-2 15-15,-1-3 7 0,1 1 9 0,-5 1 7 16,1 1 1-16,0 1 9 0,1 1 5 0,-1 3 1 16,0 3 5-16,-1 1-4 0,3 1-3 0,-3 5-4 15,2-1 0-15,3 3-10 0,-1 4-3 0,0-2-2 16,1 3-6-16,-3 1-4 0,6 0-9 0,-3 0-12 15,0 1-11-15,0 3 5 0,0-1 2 16,0 4 8-16,-3 2 9 0,2 4-4 0,1 2-1 16,-1 2 0-16,-1 4 0 0,2-2 0 0,0 6 2 15,0 1 0-15,3 4-2 0,-2 0 2 16,2 1-1-16,-1 4-1 0,-2-3 4 0,4 4-5 16,-2 1 0-16,1 2-1 0,2 1-4 0,-3 5 7 15,1-1-1-15,1 1 1 0,3-3-2 0,-5 0-5 16,2 0-2-16,-1-5-3 0,-3-4 1 15,-2 2-9-15,-3-3 0 0,-5-3 3 0,-2-2 0 0,2-6 9 16,-5-4 4-16,3-8 4 0,-2-2 4 16,3-3 6-16,-3-4 5 0,2-2 3 0,2-4 4 15,-1-4-2-15,3-2-3 0,-2-3-5 16,6-5-5-16,0-1-9 0,2-4-5 0,2 2-9 16,2-9-16-16,4 3-35 0,3-5-56 0,3-4-94 15,5-2-248-15,3-4-487 0,1 1-476 0</inkml:trace>
  <inkml:trace contextRef="#ctx0" brushRef="#br0" timeOffset="173542.088">20149 7686 366 0,'-3'0'483'0,"-4"-1"-207"0,-1 1-33 0,2 0-18 15,2 1-5-15,2 1-23 0,2-1-34 0,0 0-18 16,1-1-9-16,1 2-20 0,3-1-14 0,-1 2-16 15,2-1-26-15,1-1-15 0,0 1-10 16,3-4-9-16,-1 0-8 0,1 0-4 0,1 0-6 16,1-2-3-16,0-1 0 0,2-2-2 0,-3-2 2 15,-1 1-2-15,-1-2 0 0,-5-1-5 0,3 0 0 16,-3-1 0-16,0 0-1 0,-3-1 3 16,-1 3 2-16,0 0 1 0,-1 1 3 0,-3 1 1 15,0 3-2-15,-3 0-2 0,2 0-1 0,-3 5-1 16,-3 4 1-16,1 0 4 0,-6 2-1 0,3 2 4 15,-1 7-1-15,0-2 0 0,2 1-1 16,0 2-1-16,3-2-3 0,1 3 3 0,2 0-2 16,1-1 0-16,5 0 3 0,1-2 1 0,0 1 1 15,4-3 2-15,-1 2-3 0,2-2 0 0,3 0-1 16,-2-2-2-16,3-2 1 0,1 0-1 16,5-3-2-16,-1 1-3 0,3-2-2 0,-1-3-5 15,2-1-4-15,-1-2-2 0,-2-2-6 0,3-2-1 16,-4 0-2-16,2-3-4 0,0 0 1 15,-3-1 1-15,2-1 4 0,-5-1 2 0,3-3 8 16,-3 1 3-16,0 0 5 0,-3-1 6 0,-2 4 3 16,-1-4 9-16,0 2 7 0,-1 3 12 0,-2 2 10 15,-1-1 8-15,1 3 6 0,-1 2 1 0,-1 2-2 16,1 0-7-16,-1 2-13 0,0 1-14 16,1-1-16-16,-1 1-12 0,1 0-1 0,0 2 0 15,1 0 2-15,2 2 4 0,1 0-3 0,0 2-1 16,-1 0 0-16,2 1-1 0,-2 2-3 0,1-3-2 15,0 4-7-15,1-3-8 0,0 1-13 0,0 0-19 16,0 1-30-16,1-1-31 0,-2-1-38 16,3-1-87-16,0 0-144 0,-1-3-300 0,-2 0-389 15</inkml:trace>
  <inkml:trace contextRef="#ctx0" brushRef="#br0" timeOffset="174272.0473">20597 7684 348 0,'0'-5'571'0,"-2"-3"-152"0,2 2-72 0,0 4-49 15,0-1-64-15,0 3-34 0,2-2-28 16,-1 2-43-16,1-2-39 0,3 2-34 0,-1 0-29 16,2 0-15-16,4-2-3 0,-2 4-1 0,4-2-1 15,-2 0-1-15,1 0-2 0,-1-2 1 16,3 0-1-16,-3 1-1 0,0-1-3 0,4-1-2 0,-5 1-3 16,2-1 1-16,-3-2-1 0,-1 0 1 0,1-1-1 15,-5 1 1-15,2-1 2 0,-2-2 5 16,-2-1 4-16,-1 1 1 0,-2-2 1 0,-3 5-1 15,1-2-1-15,-3-2 4 0,2 4 4 0,-3 1 3 16,6 2 1-16,-6 0-3 0,5 2-4 16,-3 1-5-16,1 2-1 0,-2 1-3 0,-1 1 0 15,1 5-1-15,2-2-1 0,-1 1 1 0,2 2 1 16,-1 0 0-16,2 2 1 0,1 0 1 0,2-2 0 16,1 3 2-16,1-4 3 0,1 1-2 15,1-1 0-15,0-1-1 0,2 1-3 0,-2-3 2 16,2 2-1-16,1-3-2 0,1 0-3 0,0-2 1 15,1 1-2-15,0-1-2 0,1-4-1 16,-1 1-5-16,1-2-4 0,-3-4-3 0,-1 1-4 16,3 0 2-16,1-2 1 0,-2 1 1 0,-3-1 6 15,2-2 1-15,0 1 3 0,0-4 2 0,0 1 6 16,0-1 0-16,-1 2 1 0,1-3 3 0,-2 1 0 16,0-1 6-16,-1 4 4 0,2-3 2 15,-2 5 0-15,1-1 5 0,-3 1 2 0,1 1 3 16,-2 2 5-16,0 3-10 0,1-1-11 0,-2 2-16 15,0-1-9-15,1 2 0 0,-1 3 2 0,1 1 6 16,0 0 3-16,0-1 1 0,1 3 3 16,-1-1 0-16,2-1 3 0,1 3-4 0,-2-2 1 15,3-1 0-15,-2-2-1 0,0 3 1 16,1-2-2-16,-1-2 0 0,0 0-5 0,1 0 5 0,-1-1 4 16,0-2 0-16,1 0 7 0,-1 0-4 0,-1-1-2 15,3-2 0-15,-1 0-4 0,0-1-2 16,2 0-2-16,1-3 0 0,-3 2-1 15,2-3 7-15,-3 2 1 0,5-2 4 0,-4 0 2 0,3-2-3 16,-2 3 2-16,1-3-1 0,2 0 4 16,-3 3 3-16,2 1 5 0,-4 2 8 0,2 1-4 15,-3 2 0-15,-2-1-10 0,1 2-14 0,-1 2-6 16,0 0-7-16,1 4 4 0,1 0 4 16,3 1 0-16,-4 2 5 0,2 1 0 0,2-3 0 0,-2 2-1 15,0-2-1-15,1 2-2 0,-1-2-2 16,-1-1-3-16,3 0-14 0,-3 0-15 0,2-1-23 15,2-3-22-15,-3 1-31 0,2 0-42 0,-1-2-102 16,5 1-227-16,2-4-425 0,-2 1-311 0</inkml:trace>
  <inkml:trace contextRef="#ctx0" brushRef="#br0" timeOffset="174809.0057">21304 7494 81 0,'-1'-4'753'0,"-3"-1"-377"0,0-1-105 0,-1 3-53 15,2 2-47-15,0-2-21 0,-1 3-9 0,1 0-14 16,1 3-21-16,-3-1-32 0,1 0-22 0,-3 3-15 16,1 2-8-16,-1 1-1 0,3 1-9 15,-4 0-1-15,1 5-3 0,2-1-6 0,0 0 1 16,0 0-2-16,1 0-1 0,1-1 2 0,0-1 3 16,2-3 0-16,-1 2 2 0,1-3 3 15,2 1 1-15,1 0 4 0,0-1 0 0,3 2 0 16,0-3-5-16,4 0 0 0,0 0-1 0,2-1-5 15,0-1 1-15,2-2-7 0,0-1-3 0,2 1-1 16,0-4-1-16,-1 1-1 0,3-2-3 16,-1-1-5-16,0-2-7 0,3 1-4 0,-3-4-6 15,0 3 1-15,-1-4 6 0,-2 1 5 0,1-2 7 16,-4-1 4-16,1-1 0 0,-1 0-1 16,0-3 2-16,0-2 0 0,-5 1 1 0,3 1 5 15,-3 1 4-15,-1 2 2 0,-2 2 9 0,-1 4 4 16,-1-1 5-16,-1 2 0 0,0 3-4 0,0-1-5 15,-1 3-10-15,-3-1-2 0,3 0-5 0,-1 1 0 16,-2 1 1-16,2 0 0 0,-4 1 1 0,4 1-2 16,-3 0-2-16,1 0 0 0,-2 3 2 15,1 0 2-15,0 3 3 0,-2 0 2 0,5 0-2 16,-4 1 3-16,4 1-1 0,-3 3 0 0,3-1 2 16,2 1-1-16,-1-3 1 0,2 3 0 0,0-3 1 15,1 1 2-15,0-1-1 0,0-4 0 0,3 4-4 16,1-4 0-16,-1 2 0 0,3-2-3 15,-3 0 1-15,4-1-6 0,1 2-3 0,0-3-8 16,1 0-8-16,0-2-10 0,-1-1-10 16,0-1-6-16,2-1-13 0,0-1-23 0,0-2-32 15,1 0-64-15,0-3-99 0,1 1-185 0,0-2-363 16,-3 1-214-16</inkml:trace>
  <inkml:trace contextRef="#ctx0" brushRef="#br0" timeOffset="175148.2904">21803 7672 1980 0,'1'0'420'0,"-1"2"-194"0,2-2-44 0,0 0-22 16,1 0-12-16,-1 0-7 0,-1 0-16 0,0-2-26 15,1 1-33-15,-1 0-27 0,-1 0-19 0,0 0-16 16,0 0-13-16,0 1-17 0,0 0-58 15,-1-2-92-15,0 4-294 0,-1-1-746 0,-2 1-412 16</inkml:trace>
  <inkml:trace contextRef="#ctx0" brushRef="#br0" timeOffset="179325.0242">6044 8508 1 0,'0'0'0'0,"0"0"0"16,0-1 0-16,0 1 0 0,2-1 0 0,-2 1 110 15,1 0 62-15,-1 0-37 0,0 0-35 0,0 0-26 16,0 1-14-16,0-2-14 0,-1 1-9 0,1 0-6 16,0 0-2-16,0 1-1 0,0 0 2 15,0-1-1-15,0 0-4 0,0 0-2 0,0 0-6 16,0 0-2-16,-2 0-4 0,2 0-5 0,2 0-6 0,-2 0-4 16,0 3 8-16,1-2 23 0,1-1 21 15,0 2 23-15,1-1 17 0,3 1 3 0,-2-2 5 16,4 0-5-16,1 0-13 0,2-3-17 0,1 0-10 15,5-2-6-15,2 0-2 0,3 1-5 16,4-3-10-16,3 0-7 0,2-1-9 0,0 1-2 16,4-2-2-16,-3 2-2 0,0 0 0 0,2-1-4 15,-1 0-2-15,2 0 0 0,1-2-1 0,-2 3 1 16,-1 2 0-16,-4-2 2 0,1 0-3 0,-1 1 1 16,-4-1 0-16,1 2 1 0,-4-1-1 15,-2 1 3-15,-2 3-2 0,-4 0-1 0,-4-1 2 16,-2 1-4-16,-4 1 2 0,-1 2-1 0,-3-1 4 15,-3 0 8-15,1 2 17 0,-1-2 5 16,0 3-2-16,-3-2-8 0,-2 0-13 0,0 1-8 16,0 1-2-16,-1 1-2 0,1 0-5 15,-2-1-2-15,2 2-5 0,3-1-15 0,-2 0-20 0,-2-2-29 16,1 3-111-16,2-2-325 0,-2 2-306 16,-3 0 487-16</inkml:trace>
  <inkml:trace contextRef="#ctx0" brushRef="#br0" timeOffset="179761.8414">6217 8713 1 0,'1'1'0'15,"-1"-2"0"-15,1 1 0 0,2-1 0 0,-2 1 0 16,0-1 38-16,-1 1 107 0,3 0-17 0,0-1-12 15,2 1-7-15,3-2-16 0,2 1-14 0,0-2-9 16,1 0-8-16,2-3-5 0,6-1-6 16,-2-1-5-16,6 0-9 0,-2-1-11 0,0-1-6 15,5 1-8-15,-3 0-4 0,3 0-1 0,0-2-2 16,1 2-1-16,-1 0 0 0,0 0-1 0,-2 1 1 16,-2 0 3-16,-1 1 3 0,-2 0 2 15,0 1 4-15,-3 1 0 0,-2 1-2 0,-5 3-2 16,-1-1-6-16,-6 1-10 0,-1 2-17 0,-2-1-16 15,1 3-21-15,-5-2-11 0,0 4-29 0,-3 2-668 16</inkml:trace>
  <inkml:trace contextRef="#ctx0" brushRef="#br0" timeOffset="186263.2332">21835 7677 1 0,'1'-1'0'0,"0"0"0"0,0-3 0 0,0 3 0 16,-1-1 0-16,3 1 0 0,-2-1 117 0,0 1 13 16,-1 0 2-16,0 1-4 0,1-2-3 15,-1 2-4-15,1 2-7 0,-1-2-5 0,0 0-5 16,0 0-3-16,0 0-2 0,0 0 7 0,1 0 6 15,-1 0 3-15,1-2-2 0,-1 2-10 0,0 0-17 16,2 0-18-16,-2 0-16 0,3 0-14 16,-2 0-11-16,-1 2-5 0,1 0-8 0,-1 0 1 15,1 2 3-15,0 2-3 0,0 2 2 0,-1 4-2 16,0 2-4-16,-2 3 1 0,1 4 3 0,-6 0 0 16,3 1 1-16,-3 3-3 0,-1 0-6 15,2-1 1-15,-4 4-3 0,-1-3 0 0,-4 4-12 16,0 0-5-16,-6 0-7 0,0-2-27 0,0-4-88 15,0-3-340-15,2-1-428 0,0-1 173 0</inkml:trace>
  <inkml:trace contextRef="#ctx0" brushRef="#br0" timeOffset="187723.1792">22523 7262 1 0,'1'-3'0'0,"1"0"0"0,1-1 0 15,2-2 0-15,-3 1 216 0,-2 2-17 0,2-1-32 16,-1-1-22-16,1-2-27 0,-2 2-15 0,2-3-7 16,-2 2-9-16,0 0-2 0,-2-1-3 0,0 2 3 15,0-3 2-15,1 2 1 0,-1 1 0 16,-5 2-8-16,5-2-6 0,-4 4-11 0,2-2-11 15,-3 5-2-15,0 0-1 0,-3 1 4 0,-1 3 7 16,-5 1 10-16,-3 3 4 0,0 2 0 16,-4 3-6-16,3 5-12 0,-1 1-12 0,-1 4-7 0,3-1-5 15,-1 3-6-15,0 2-5 0,7 2-1 16,-5-1-4-16,6 0-2 0,-1 0-3 16,4 1-4-16,2 0-1 0,0-1-2 0,5-4-1 15,1-3 2-15,3-2-1 0,3 0-1 0,-1 0-2 16,7-2-1-16,-3-3 0 0,3-2 0 0,3 0 1 15,0-2-2-15,-1-2-2 0,6-3-1 0,-1-3-2 16,-1-3-4-16,2-2-8 0,4-3-19 0,-3-1-41 16,5-4-57-16,-1-2-66 0,0-2-50 0,-4 1-16 15,-1-4-1-15,-2-1-6 0,2-2-14 16,-4 0 29-16,2-2 61 0,-2-1 81 0,-1 2 89 16,-3-1 43-16,1 2 39 0,-4 1 51 0,-1 2 49 15,-4 3 48-15,-2 4 23 0,-1 4 3 16,0 1-4-16,-1 2-37 0,1 2-41 0,-2 1-44 15,-4 1-30-15,4 5-3 0,-7 2 7 0,-1 3 4 16,1 6-8-16,0 0-9 0,3 0-17 16,-3-1-11-16,2 1-8 0,1-2-8 0,2-3-1 15,2 1-5-15,2 1 0 0,0-2-3 0,0-2-2 16,3 1 1-16,0-2-2 0,2-2 0 0,2 1-1 16,-2-3-2-16,4-1 1 0,0-4-2 15,1 1-1-15,2-1-2 0,1-2-3 0,0-1-7 16,0-2-7-16,4 0-12 0,-4-3-15 0,3 0-11 15,-3-1-7-15,-2-2 3 0,2-1 12 16,-3-2 17-16,-2 2 14 0,1-1 8 0,-1 1 7 0,-5 0 1 16,1 1 3-16,0 1 4 0,-3 5 3 0,0-1 8 15,-1 3 0-15,-1 1-1 0,1 2-4 16,-1-1-2-16,-1 4 2 0,-4 1 6 0,0 5 4 16,-2 1-3-16,-1 3 0 0,1 3-4 0,1-4-4 15,2 4 1-15,-3-4-7 0,6 0 0 0,0 0 0 16,0-4 0-16,2 1 0 0,2 0-1 15,-1-2 2-15,2-1-4 0,1-3 3 0,2 0 1 16,0-1-2-16,-1-2 1 0,3-1-4 0,2-1-7 16,0-2-11-16,1-2-15 0,1-3-27 15,3 0-16-15,0 0-23 0,1-6-81 0,1 3-95 16,-1-2-98-16,2-1-114 0,-3-1-15 0,4-1 78 16,-3-2 422-16,0-1 0 0,2 2 0 0,-6-1 0 15,-2-1 0-15,0 1 0 0,-2 0 0 16,-6 6 0-16,1-1 0 0,-1 4 202 0,-5 3 208 15,1 0-39-15,1 3-87 0,-1 1-83 0,-3 1-60 16,4-1-46-16,0 2-28 0,0 2-6 0,-2-1-7 16,-1 2-1-16,2 1 0 0,1 1-5 0,-1 2-2 15,1-1-4-15,1 0-4 0,1 2-7 0,1 0-6 16,-1 0-8-16,2 1-5 0,1-1-5 16,-1 0-4-16,-1 1 0 0,1-2-1 0,2 4 0 15,-4-1-1-15,0 1-1 0,2 0 1 0,-1 1 2 16,0 1 5-16,1 2-4 0,2 0 0 15,-1-2-5-15,-2 3-5 0,-1-3 3 0,-1-2-2 16,-2 4-1-16,1-5 0 0,-3 3-1 0,-2-6 2 16,2 0 1-16,-1 0 4 0,2-3-3 0,-5-1 2 15,4-2 4-15,-2 0-1 0,4-1 5 16,-4-2 0-16,3-1-3 0,1-3-9 0,0-2-14 16,-1 1-43-16,3-6-140 0,3 2-207 0,0-4-251 15,1 1-248-15</inkml:trace>
  <inkml:trace contextRef="#ctx0" brushRef="#br0" timeOffset="188959.8346">23327 7432 1 0,'0'-2'0'0,"0"0"352"0,0-2 84 0,0 4-51 16,-1 0-83-16,1 0-81 0,-2 0-67 16,2 1-38-16,-2 2-16 0,-1 4-7 0,2 0 6 15,-4 2-15-15,1 3-15 0,2 3-11 0,-1 0-14 16,3 3-6-16,-3 4-8 0,1 1-7 15,0 2-4-15,1 0-6 0,-2-2-4 0,2 0-5 16,-2-1 0-16,2 1-4 0,0-2 3 0,-1 1-4 16,1 1-2-16,1-3 0 0,-1 0-4 15,-2-3 2-15,2-1-1 0,-2-1 1 0,0-2-2 0,0-5 0 16,1-1 1-16,-1-4 0 0,1 0 9 16,0-3 10-16,0 0 9 0,1-5 2 15,0-1-4-15,-1-1-5 0,0-4-7 0,1-1-1 0,-1-4-1 16,4-1-3-16,-1 1 0 0,1-4-2 15,0 1 2-15,3-2 1 0,-1 1 0 0,0 0 1 16,2 2-2-16,1 4 0 0,-2-2-2 0,1 5 0 16,-1 2-3-16,3 2-7 0,-3 1-4 0,5 2-4 15,1 3 6-15,0 0 5 0,2 2 4 16,4 0 4-16,-2 3-2 0,5-2 1 0,0 2-2 16,-2 0 0-16,0 0-4 0,-2-1 0 0,2 1 0 15,-1-3-2-15,-2 3 5 0,-3-1 0 0,2-2 2 16,-1-1 0-16,-4 0 2 0,-1-1 3 0,-3-2 1 15,0-1 1-15,-2 0-1 0,-1 2-2 16,0-3 2-16,2 1 1 0,-3-1 2 0,-1 2 3 16,-1-2 2-16,1 3 0 0,-4 0 1 0,3 1-1 15,0 0-3-15,0 2-2 0,1-1-9 0,-1 1-1 16,-1 1 0-16,-3 0 1 0,0 6 8 16,-1 1-2-16,-2 2 1 0,3 3 0 0,-3 1-1 15,3 1-1-15,1 1-1 0,0 0 3 0,2 0-2 16,-1 0 0-16,2-3-1 0,1 2 0 15,4-5 1-15,-3 2-1 0,1-3 0 0,1-1-1 16,1-2 0-16,-1 0 0 0,0-1 2 0,3-3 1 16,-3-1-1-16,4 0 2 0,-3-2 0 0,1-2-1 15,0-1-1-15,2-2-4 0,1-1-5 0,0-1-3 16,-2-2-1-16,2-2 3 0,-2 1-1 16,3-2 3-16,-1 0 0 0,0-2 0 0,-1 0 1 0,2 0 1 15,0 1 1-15,1-1 1 0,0 0 0 16,1 0 0-16,-1 2 1 0,3 1 2 0,-5 2 1 15,-1 2 3-15,-2 2-2 0,-1 2 1 0,-2 0 2 16,2 2-2-16,1 1 1 0,-4 0-4 16,0 0-1-16,4 1-1 0,-1 3 0 0,0-1 0 15,2 3 1-15,-4 0-2 0,4 1 0 0,-3 3 1 16,-1-2-1-16,4 1 2 0,-4 2 1 16,1-1-3-16,1-1 1 0,-3 2-2 0,0-2 0 15,-1 1 0-15,0 1-1 0,-1-2 2 0,0 2-3 16,-1-3 2-16,0-1-1 0,0 1 1 0,0-2-1 15,2 0-1-15,0-3-1 0,0-2-1 16,0 2 3-16,0-3 2 0,0 0 5 0,0 0 4 16,0 0 6-16,0-2-1 0,0 0-5 0,1-1-2 15,2-2-8-15,2-2 0 0,-2-1-1 0,3 1 1 16,-2-3 0-16,3-1-1 0,-3 0 1 16,5-1-1-16,-2 1 2 0,-1 1-1 0,0 2 0 15,0-3 2-15,-1 3-1 0,2 1-2 0,0 1 1 16,-2 3 0-16,-3 1 0 0,3 0 0 15,-2 2-3-15,-1 0-3 0,0 2 0 0,2 1 1 16,-1 1 1-16,2 0 2 0,-2 3-1 0,1 0 1 16,-1 0 2-16,-1 1 0 0,1 0 2 0,-2-1 2 15,-1 1 3-15,2-2 0 0,-2 2 3 0,2 0 2 16,-1-1 3-16,0 1 2 0,0-1 2 0,0-2-1 16,0 0 1-16,0 0-1 0,-1-1-3 15,0 0-2-15,0 0-2 0,2-2-3 0,-2-1-2 16,2 1-1-16,-2-1-2 0,0 0-1 0,1 0 0 15,-1 1-2-15,1-1-2 0,0 0 2 16,-1 0-2-16,1 2-1 0,-1-2 2 0,1-1-2 16,-1 1 2-16,0-1 0 0,0 0 2 0,0 1 4 15,-1-2 3-15,1 0 4 0,0 1 6 0,1-4-4 16,0 3-3-16,-1-3-5 0,4-1-4 16,-1 0-1-16,3-1 1 0,-1 1-1 0,-1-2 0 15,2 1-1-15,0 1-2 0,0-2 0 0,-1 3-1 16,0-1 2-16,1 2-4 0,-3 1 2 0,-1 0-4 15,0 1-3-15,1 2 0 0,-1-1-3 0,0 4 2 16,-1-1 2-16,0 2 1 0,-1 1 1 0,0 3 3 16,0-2-1-16,0 1 1 0,-1 0 1 15,0-1 0-15,-2 2-1 0,2 0-2 0,-2 1-4 16,1-2-12-16,0 2-22 0,0-3-53 0,-3 2-175 16,1-1-649-16,-3-2-765 0</inkml:trace>
  <inkml:trace contextRef="#ctx0" brushRef="#br0" timeOffset="190766.8056">24186 7677 1 0,'2'-2'0'16,"0"-3"67"-16,0 0 270 0,-1 1-23 0,2 2-33 16,0-1-34-16,-1 1-27 0,-1 1-42 0,0 1-44 15,0 0-39-15,-1 0-30 0,2 1-15 0,0 5 2 16,-1-1 14-16,0 6 2 0,-1 2-5 16,0 4-12-16,0-2-15 0,-2 3-15 0,-2 0-9 15,3-1-6-15,0 1-4 0,-1-3-2 0,1 2-4 16,-1-3-5-16,2 0-8 0,0-1-9 15,0-4-13-15,2-1-16 0,-1 0-47 0,0-4-465 16,0-2-626-16</inkml:trace>
  <inkml:trace contextRef="#ctx0" brushRef="#br0" timeOffset="190936.4537">24308 7502 1 0,'-6'-1'0'0,"-3"-1"310"0,4 0-31 15,-4 2-34-15,3 4-31 0,5 2-37 0,-3 2-44 16,-1 1-40-16,4 3-24 0,0 2-24 16,2-2-11-16,1 4-10 0,4 1-10 0,1-4-11 15,-1 3-17-15,4-1-60 0,6-1-591 0,-4 1-222 16</inkml:trace>
  <inkml:trace contextRef="#ctx0" brushRef="#br0" timeOffset="191298.5028">24548 7667 252 0,'-3'-2'487'0,"-3"-3"-110"15,-1-2-41-15,0 4-43 0,0 0-63 0,0 2-50 16,1-1-44-16,-3 1-42 0,2 1-31 16,-1 1-21-16,-1 1-18 0,0 1-8 0,2 0-7 15,0 3-5-15,0-1-3 0,1 0-5 0,3-1 3 16,0 2-5-16,2 2 6 0,1-3 6 0,0 1 0 15,2 1 5-15,1 0-3 0,-1-3-4 0,1 2 2 16,1 1-3-16,0-2 2 0,3 2 0 16,0 0-5-16,-1 2 1 0,3-1-2 0,-2 2 1 15,1-3 1-15,-2 2-3 0,1 0-5 0,-1 1-1 16,-3 0-3-16,1-1-1 0,-4-1 0 0,0 2 1 16,-1-2 2-16,-2 2 0 0,-2-3 9 15,0-3 1-15,-2 4 3 0,-2-5 8 0,0 3-5 16,-4-4 2-16,-1-1-2 0,-1 0-2 0,1-2 1 15,1-1-1-15,2-2-1 0,-1 0-3 16,6-2 2-16,-1 1-2 0,5 0-7 0,2-3-16 16,1 1-58-16,5-1-388 0,0-2-535 0,3 3 11 15</inkml:trace>
  <inkml:trace contextRef="#ctx0" brushRef="#br0" timeOffset="192215.1267">24887 7744 1 0,'-4'-4'120'0,"0"-1"226"16,-2-1 25-16,-1-2 7 0,3 1-36 15,-2 2-70-15,0 0-70 0,-1-1-55 0,1 4-47 16,1-2-33-16,2 2-19 0,1 1-20 16,-2 0-15-16,3 1-8 0,-2 0-11 0,1 2 0 0,0 0 0 15,-4 2 2-15,-2 4 6 0,2 2 1 16,-1 3 1-16,0-1 2 0,-1 6-1 0,1-3-2 15,0-1-1-15,2 2-3 0,0-4-5 0,4 1 9 16,1-1-2-16,0-2 2 0,0-2 3 16,3 1-1-16,1-3 3 0,0-1 5 0,3 0-1 15,0-1-1-15,1-1-2 0,0-3-3 0,3 0-2 16,5-3-1-16,-3-1-7 0,4-1-6 0,-1-1-5 16,-4-1-4-16,2-1-2 0,0-2 0 15,-4 0 5-15,-1 2 1 0,1-2 4 0,-6 1 5 16,2 3 1-16,-4 0 6 0,-1 1 1 0,-1 2-2 15,0 2-8-15,0 2-9 0,-1-1 2 0,0 3 6 16,-3 2 10-16,0 2 12 0,-3 1-1 0,2 4-1 16,0-2-2-16,1 3-1 0,3-1 1 15,1 0 0-15,1-2 1 0,0 1 2 16,4-2 1-16,0-1 3 0,5 0-2 0,-2-3 0 0,2-2-5 16,2 1-4-16,2-2-2 0,-1-2-10 15,1-4-17-15,0-1-47 0,2-2-202 0,0-1-156 16,-1-2-81-16,0-1-38 0,-1-1 147 0,-4-2 166 15,-1 0 235-15,-1-3 0 0,-1 0 0 0,-1 0 0 16,-1-4 0-16,0-1 0 0,2-2 0 0,-2 0 0 16,1-2 56-16,-2 2 138 0,0 2 75 15,-1 0 60-15,-2 4 3 0,-1 0-15 0,-1 1-43 16,-2 4-55-16,1 1-43 0,0 5-41 0,0 3-43 16,1 0-33-16,0 3-31 0,1 1-30 0,-1 1-11 15,0 3-2-15,-2 2 4 0,0 3 13 16,0 5 2-16,-1-2-2 0,1 3-1 0,2 3 3 15,-1-3-1-15,0 4 2 0,1 1-3 16,-3-2-2-16,2 3 0 0,0-3-1 0,0 3-4 0,-1-2-3 16,2 2-6-16,0 0-11 0,1-1-17 15,-1 1-22-15,0-1-42 0,1-2-55 0,-1-2-110 16,0-2-191-16,1 0-56 0,-3-6 8 16,0-2 235-16,1-2 275 0,1 0 0 0,0-4 0 0,-3-2 0 15,4-2 0-15,-1 1 0 0,0-4 0 16,2-1 0-16,0-2 0 0,1 0 0 0,1-4 0 15,0 3 108-15,3-3 8 0,-2-2 1 0,3 1 10 16,-2 0 19-16,2 0 25 0,2 1 1 0,-1 0-1 16,-1 4-23-16,1-1-34 0,0 4-32 15,-1 2-29-15,-1-1-21 0,0 4-19 0,1 1 1 16,-1 0-6-16,1 1-3 0,-1 1 4 0,0 1-6 16,2-1 2-16,-1 1 1 0,-3 1-2 0,4-1 1 15,-2-1-1-15,0 0 0 0,0 0 0 16,-1 2-4-16,0 0 5 0,-1-1 4 0,1 3 11 15,-1 1 16-15,-2 1 6 0,-1 0 11 0,2 3 6 16,-2-1-4-16,-1 2-3 0,1-2-11 16,-1 4-10-16,0-2-9 0,0 0-9 0,-1-1-6 0,1-1-1 15,-1 0-4-15,0-2-1 0,-1-2-4 16,1-2-4-16,1-2-2 0,0-1-1 16,1 0-1-16,1-2-71 0,0-2-433 0,1-2-326 15,2-2 224-15</inkml:trace>
  <inkml:trace contextRef="#ctx0" brushRef="#br0" timeOffset="192374.932">25410 7640 1 0,'7'-15'0'0,"3"-3"288"16,-2-4 153-16,-5 8-38 0,-3 4-67 0,-1 5-103 15,1 2-105-15,-1 2-71 0,0 3-41 16,-2 1-16-16,1 3-4 0,-1 5 7 0,-3-1-2 16,2 4-2-16,1-2-4 0,0 3-13 0,1 0-16 15,1 1-21-15,0-2-21 0,0 1-41 16,3-1-102-16,-2-1-515 0,2 0 91 0</inkml:trace>
  <inkml:trace contextRef="#ctx0" brushRef="#br0" timeOffset="192892.5292">25557 7774 1 0,'-1'-4'212'0,"-2"-2"336"0,1-1-79 0,-1 1-81 15,-2 1-97-15,4 2-90 0,-1 2-62 0,-1-1-54 16,1 1-34-16,-1 1-24 0,0 0-13 15,1 1-7-15,0 2-4 0,-2 0 2 0,0 3 0 16,-2 1 2-16,3 0 1 0,1 4 1 0,-3-3-1 16,4 2-1-16,-1-2 0 0,2-2-1 0,0 3 2 15,0-2 1-15,1-3 0 0,1 1 0 16,-1 0 2-16,4-1 4 0,-3-2 5 0,1 2 5 16,3-3-3-16,-2-1-1 0,2 0-4 0,1-1-7 15,0-3-4-15,6 1-3 0,-5-3-3 0,4 2 0 16,1-3 0-16,-2-3 0 0,-1 3 0 15,1-2 2-15,-1-1-2 0,1 1 3 0,-3-1 2 16,1 1 2-16,0 1 1 0,2 0 3 0,-5 1 4 16,0 1 2-16,-1 2 6 0,-1 0 6 15,2 2 6-15,-5 1 5 0,1 1-3 0,-1 0-7 16,3 3-9-16,-3 0-9 0,1 2-5 0,1 2-1 16,-2 3-2-16,2-1 0 0,-2 3 1 0,2-1-2 15,-2 0 2-15,0 0-1 0,3-1-1 0,-3-1 1 16,1 2-2-16,2-2 1 0,0 1-2 0,0-3 1 15,1 0 0-15,-2-3-1 0,-1-2 7 16,4 0-1-16,0-2 0 0,1 0-3 0,2-2-5 16,1-1-4-16,-2-1-3 0,1-4 0 0,0 2-1 15,1-3 5-15,-1 0 1 0,-1 0 2 0,1-2 3 16,1 2 0-16,-1 2 0 0,0-1 2 16,-1 0 1-16,0 4 2 0,-2-3 1 0,-1 2 0 15,-1 5-7-15,-2 0-5 0,0 0-5 0,-2 4-5 16,1 2-1-16,0 0-3 0,-1 2-3 15,0 4-7-15,-2-1-13 0,-2 3-46 0,-1-1-265 16,-2 1-778-16,0 0-210 0</inkml:trace>
  <inkml:trace contextRef="#ctx0" brushRef="#br0" timeOffset="195592.131">1789 8910 1 0,'0'0'0'0,"0"-2"0"16,-1-2 0-16,1 1 0 0,-1-1 0 0,1 1 0 15,-2 1 0-15,2-2 0 0,0 2 0 0,-1 1 0 16,1-2 0-16,0 2 0 0,-1-1 0 0,1-1 0 15,0 1 0-15,0 0 0 0,0-1 0 0,-2 3 0 16,2-2 0-16,0 2 0 0,0-2 0 16,0 1 0-16,-1 0 0 0,1 1 0 0,-1-1 0 15,1 1 0-15,-1-1 0 0,0 0 0 0,-1 1 0 16,2-2 0-16,-1 2 0 0,1 0 0 0,0-1 0 16,-1 1 0-16,1 0 0 0,0 0 0 15,-1 0 0-15,-2 0 0 0,2 1 0 0,-1-1 0 16,0 0 0-16,-2 2 0 0,1-2 0 0,-2 1 0 15,1 0 0-15,-1 1 0 0,0-1 0 0,0 1 0 16,1 2 0-16,1-1 0 0,-2 0 0 16,1 1 0-16,-1 0 0 0,-1 0 0 0,1 1 0 15,0 1 0-15,-1 0 0 0,0-2 0 0,-1 1 0 16,0 2 0-16,2-1 0 0,-2-1 0 16,0 2 0-16,1 1 0 0,0 0 0 0,-2-2 0 15,3 3 0-15,-1-1 1 0,1-1 10 0,-1 2-2 16,2 0 0-16,-1 2-3 0,2-4 1 0,-3 2 3 15,4 4 5-15,0-3 5 0,-2 3 0 16,2-3 2-16,1 1-5 0,0-2-1 0,2 1 4 16,0-2-2-16,3-1 3 0,-1 3 3 0,-1-2-2 15,4 3 2-15,-3-4 4 0,-1 2 4 0,4-1 0 16,-3-4 8-16,3 2 1 0,-1-1 2 16,2 0 7-16,0-1 4 0,-2-2 5 0,4 0 5 0,-1-1 0 15,0-1-3-15,0-1-5 0,1-1-7 16,0 0-8-16,-1-2-8 0,1-1-9 15,2 0-6-15,-2 2-3 0,-3-3-4 0,6 2-1 16,-5-1-2-16,2-1 1 0,-1 1-2 0,-3 0 0 16,-1-1 2-16,-1 3-4 0,-2-2 0 0,-1 1-2 15,0 1-8-15,-1 0-2 0,-1-2-8 0,-1 4-3 16,-2-2 1-16,-3 3 5 0,2 0 7 16,-3 1 4-16,-2 2 4 0,2 0-1 0,-2 2 1 15,-4-2 1-15,3 3 2 0,0 1 3 0,-6 2 2 16,8 0 1-16,-4 1 2 0,-1-2 6 0,5 0-4 15,-1 3 1-15,1-4-4 0,0 2-3 16,6-1 1-16,-3-2-1 0,5 0 0 0,-4 0 0 16,4 1-3-16,1-1-2 0,-1 1-2 0,-1-3 0 0,3-1-3 15,0 1-1-15,3 0 1 16,-1-1-5-16,-1-1-2 0,1 2-5 0,3-3-13 0,-3 1-37 16,2 0-189-16,1-1-181 0,-3 1-62 15</inkml:trace>
  <inkml:trace contextRef="#ctx0" brushRef="#br0" timeOffset="196213.1714">1875 8734 1 0,'-1'-2'0'15,"0"-1"0"-15,-1 1 37 0,0 0 269 0,2-1-11 16,2 2-35-16,-2-1-39 0,2 1-42 16,-2-2-44-16,1 1-35 0,0 1-29 0,3-1-16 0,0-1-9 15,-2 2-4-15,5 1-2 0,-2 0 1 16,4 0-3-16,0 0-3 0,2 2-4 0,-1 2-2 15,1 3-2-15,4 1 5 0,-5 0 8 0,3 6 4 16,-1 1 7-16,2 2 1 0,0 8 0 16,1 0 1-16,0 2 0 0,-1 5-3 0,0 2-2 15,-1 5-3-15,-3 8-4 0,0 1 2 0,-8 4 5 16,-2-2 0-16,-4 0 0 0,-6 4-4 0,-3-4-6 16,-6 1 3-16,-4-5 9 0,-1-2 6 15,-6-3 9-15,-4-4-2 0,0-2-2 0,-4-2-6 16,3-2-8-16,0-3-9 0,-1-3-10 0,5-3-10 15,2-3-9-15,6-5-1 0,6-3-2 0,5-5 2 16,4-2 4-16,5-3-5 0,2-2 0 0,1 0-3 16,0-2-8-16,0 1-7 0,1-3-14 15,0-2-20-15,3 0-18 0,2 0-27 0,4 0-45 16,0-4-40-16,0 2-70 0,5-3-80 0,1 2-101 16,1-1-183-16,-2 3-173 0,2-2 316 15</inkml:trace>
  <inkml:trace contextRef="#ctx0" brushRef="#br0" timeOffset="287190.1034">4640 5654 1 0,'0'0'0'0,"0"0"0"0,-1 0 0 0,1-1 0 15,-2 1 0-15,2 0 0 0,-3 0 99 16,2 0-13-16,-1-1-16 0,0-1-3 0,-1 1-6 15,-1 0 3-15,1 1 12 0,3 0 16 0,-4-1 25 16,3 1 13-16,-1-1-1 0,0 0-19 16,1 1-30-16,0-2-29 0,-5 2-15 0,5 0-5 15,0 0 0-15,0 0-1 0,0 0-7 0,1 2-4 16,-2-2-6-16,2 1-5 0,-3-1-2 0,2 1-2 16,1-1 1-16,-1 1 3 0,1-1 7 15,0 0 8-15,0 0 6 0,0 0 8 0,1 0 10 16,-1 0 10-16,0 0 8 0,1 0 4 0,0-1-9 15,3 0-15-15,-4 1-9 0,2 0 5 0,3 0 12 16,3-1 10-16,4-1-1 0,4 0-12 16,3-5-15-16,3 2-11 0,2-1-4 0,3-2-3 15,1 0-6-15,-5 1-2 0,4 0-1 0,-4 0-4 16,-1 0 1-16,-1 1 0 0,0-2-2 16,-2 3-4-16,-2 0 3 0,-2 0-1 0,0 5-1 15,-4-3 5-15,-4 2-5 0,-2 1 0 0,-3 0 2 16,0 0 1-16,-1 0 10 0,-2 0 7 15,1 1 6-15,0-1 1 0,-2 0 4 0,2 0 5 16,-1 0 11-16,1 0 7 0,-1 1-1 0,1-1-4 16,0 0-9-16,0 0-10 0,-1 0-5 0,1 0-6 15,0 0-6-15,0 0-4 0,0 0-3 16,0 0-4-16,-1 0 1 0,1 0-2 0,0 0 1 16,0 0-1-16,0 0 0 0,0 2 1 0,0-2 1 15,0 0 1-15,0 0 0 0,0-2-2 0,0 2 1 16,-1 0 1-16,1 0-1 0,-2 0 3 0,1 0-2 15,0 0-1-15,-2 0-2 0,1 2 0 16,-3-2 0-16,4 0-2 0,0 0 3 0,0 0-3 16,0 0 1-16,0 0 2 0,-1 0-3 0,-2 0 2 15,1 0-1-15,1 0-2 0,-2 2 2 0,3-1 2 16,0-1-2-16,0 0 0 0,0 0 0 0,1 0-4 16,-1 1 5-16,0-1 0 0,1 0 0 15,0 0 0-15,0 0-2 0,0 0 3 0,-4 0-3 16,4 0-1-16,0 1 2 0,0-1-1 0,0 0 0 15,0-1 0-15,0 2 0 0,0-1 1 16,0 0 2-16,-1 0-3 0,1-1 1 0,0 2-3 16,0-1-2-16,0 0-5 0,0 2-6 0,-1 0-1 15,0 2-11-15,-2 1-110 0,-2 5-220 16,1-3-352-16,-2 3-619 0</inkml:trace>
  <inkml:trace contextRef="#ctx0" brushRef="#br0" timeOffset="288535.7432">4662 5589 1 0,'-1'-3'0'0,"-1"1"0"15,-1-3 0-15,0 1 0 0,2 0 97 16,0 1 8-16,0 1-15 0,1 0 9 0,-1-1 6 0,1 2 3 16,0 0-2-16,0 0-9 0,0 0-16 15,0-1-16-15,0 1-9 0,1-1-2 0,-1 0 11 16,-1 2 17-16,1-1 19 0,0 1 11 0,0-2 3 16,0 2-2-16,0 0-8 0,0 0-12 15,0-1-15-15,0 1-17 0,0 0-18 0,0 0-14 16,0 0-8-16,0 0-10 0,0 0-5 0,-2 0-1 15,2 1-4-15,0-1 0 0,-1 0-1 0,1 0 0 16,-1 0 1-16,-1 2 5 0,2-2 3 16,-1 0-1-16,0 1 4 0,0 1-4 0,-2 1 0 15,-4 2-1-15,3 0-5 0,-2 1-3 0,-1 0 2 16,3-1 1-16,-3 1-2 0,3 3 3 0,-3-3-1 16,4 1-1-16,-4 0 2 0,1 1 0 15,0-1 1-15,0 1-2 0,2 0-1 0,-1 0 0 16,0 0 0-16,1-2 1 0,-1-1 1 0,0 0 1 15,2 1-1-15,0-3 1 0,-1 1 0 16,2-2 0-16,0 2 0 0,-1-1 0 0,0-1 1 0,2 1-1 16,0 1 1-16,-2-1-1 0,2-1 1 15,-1-1 0-15,1 2-1 0,-2-1 2 0,2 2 1 16,-1-1-3-16,1 0 1 0,0 0-1 0,1 0-2 16,-1-1 0-16,1 0 2 0,-1-1-2 0,2 2 0 15,-1-2 0-15,0 1-1 0,0-1 3 0,2 1-1 16,-2 0 2-16,1 0-2 0,2 1 3 15,0-1-1-15,-2-1-1 0,2 0 5 16,1 1-3-16,1-2 1 0,-1 1 2 0,1-1-3 0,0 0 3 16,1-1-1-16,1 1-3 0,-2 0 0 15,2 0-2-15,-3 0 0 0,3 0 0 0,-2 0-2 16,1 0-1-16,0 0 0 0,-1 0-1 16,-1 0 2-16,1 0-1 0,0 1 1 0,0-1 2 15,0 1-1-15,0-1-2 0,-1 1 0 0,2-1-2 16,-3 0 2-16,4 2 2 0,-5-2-2 0,1 0 1 15,1 0 0-15,-2 0 1 0,0-2-1 0,2 2 5 16,-2 0-1-16,0-1-1 0,0 1 1 0,-1-1-6 16,5 1 3-16,-5-1-1 0,1 1 0 15,-1 0 1-15,2-2-1 0,-1 2-1 0,-1-1 1 16,0 1 2-16,0 0-3 0,-1-1-2 0,0 2 2 16,0-1-3-16,0 0 5 0,0 0 1 15,0 0 3-15,0 0 2 0,0 1 2 0,0-1 6 16,0 0 2-16,0 0 4 0,0-1 5 0,0 1 10 15,0-1-3-15,-1-3-5 0,0-1-9 16,0 0-16-16,-2-3-2 0,0 1-2 0,1-3 1 16,1 3 1-16,-2-5-1 0,-2 3 2 0,3-3-2 15,-1 1 0-15,-1-3 0 0,1 2-1 0,2-2 3 16,-2-1 0-16,-1 2-1 0,2 1 0 0,-1 0 0 16,-2-2-2-16,3-1 3 0,0 4 0 15,-2 3 2-15,1 0 0 0,1 2 1 0,1 0 1 16,-1 0-1-16,2 0-1 0,-2 2-1 0,2 1 0 15,0 0 0-15,-1 2 0 0,1-1 2 0,0 1-1 16,0 1-1-16,0-1 0 0,0-1 0 16,0-1 1-16,0 2-1 0,0 0 0 0,0-2 0 15,0 2-6-15,0 0 6 0,0 1-1 0,0-2 0 16,0 0 2-16,0 1 1 0,0 0-3 0,0 0 3 16,0 0 0-16,0 1-1 0,0 0 2 15,0 0 0-15,0 0-2 0,0 0 0 0,0 0-1 16,0 0-2-16,0 0 3 0,0 0-3 0,0 0 0 15,0 0-1-15,-1 0 0 0,1 0 1 16,0 0-1-16,0 0 0 0,0 1-3 0,0-1 2 16,0 0 0-16,0 0 0 0,0 0 2 0,0 0 0 15,0 0-1-15,0 0-2 0,0 0 2 0,0 0-2 16,0 0-1-16,0 1-1 0,0-1-4 16,-1 0 3-16,1 0-1 0,0 0 0 0,0 0-3 15,0 0 3-15,0 0-1 0,0 1 1 0,0-1 5 16,0 0-3-16,0 1 4 0,0 1 0 0,0 0 0 15,0-2 2-15,0 2-1 0,0 1-4 0,1 1 0 16,-1-1-5-16,1-1-8 0,-1 3-22 0,3-1-151 16,-1 1-551-16,-1 2-837 0</inkml:trace>
  <inkml:trace contextRef="#ctx0" brushRef="#br0" timeOffset="295150.9763">2799 8954 1 0,'0'0'0'0,"-1"0"0"0,0 0 0 0,1 0 0 0,-1 0 0 16,0 0 0-16,1 0 0 0,-1-1 0 16,0 1 0-16,0 1 0 0,-2-1 0 0,3 0 0 15,-1 0 0-15,-1 0 0 0,0 0 0 0,2 0 0 16,-1 0 0-16,1 0 0 0,0 0 0 16,0 0 15-16,-1 0 51 0,0 2-2 0,1-2 3 15,0 0 3-15,0 0 6 0,0 0 3 0,-2 0-1 16,2 0-2-16,0 0-6 0,0 0-6 0,0 0-3 15,0 0 0-15,0 0-1 0,0 0 1 16,0 1-5-16,0-1-8 0,2 0-5 0,-2 0-8 16,0-1-9-16,0 2-9 0,1-1-9 0,-1 0-1 15,1 1 21-15,2-1 35 0,0 3 17 0,5-2 11 16,0 0-10-16,3 0-20 0,1-2-4 16,3 0-7-16,1-1-4 0,2-1-9 0,2-1-5 15,1-1-6-15,-1-1-4 0,3-1 2 0,2 0-7 16,1 1-4-16,-3-2-4 0,-3 4-5 15,1-3 1-15,-4 3 0 0,1-3 1 0,-5 4-2 16,1 0 0-16,-6 0 1 0,0 2-2 0,1 0 4 16,-7 1-3-16,2 0-3 0,-4 0 6 0,0 0 1 15,0 0 10-15,0 0 5 0,0 1 5 16,0 0 1-16,0-1 1 0,-2 2 2 0,2-2-3 16,-2 0 0-16,2 0-7 0,0 0-5 0,0 0-4 15,0 1-4-15,0-1-2 0,0 0-2 0,-1 0-4 16,1 0-4-16,0 0-4 0,0 0-5 0,0 0-11 15,0 0-2-15,0 2 2 0,-1 2-15 16,-1 1-95-16,0 2-414 0,-4-1-279 0,2 0 163 16</inkml:trace>
  <inkml:trace contextRef="#ctx0" brushRef="#br0" timeOffset="295567.7981">3000 9003 1 0,'0'0'0'0,"0"-1"0"0,-2 1 113 0,1-1 129 15,1 2-15-15,-1-1-23 0,1 0-19 16,0 0-35-16,0 1-39 0,-1-1-40 0,1 1-33 16,-1 1-15-16,-1 2-2 0,0 3 8 0,-2 1 16 15,0 6 10-15,0 0 1 0,1 2 0 0,-1 0-1 16,2 2-2-16,0 1 0 0,0-3-4 16,1 3-10-16,-1 1-12 0,2 2-6 0,0-2-5 15,2 1 3-15,-1-1-3 0,0-2 0 0,0 1-7 16,0 1-2-16,0-1 4 0,1-2 2 0,0-1-3 15,0-1-4-15,-1 1-5 0,0 1-1 0,0-2 1 16,2-5 2-16,-2-2 1 0,2-2-2 0,-2-1-3 16,0 1-2-16,0-4-4 0,-1 1-3 15,1 3-14-15,0-3-19 0,1-1-25 0,2 0-77 16,-2-1-414-16,0-1-483 0</inkml:trace>
  <inkml:trace contextRef="#ctx0" brushRef="#br0" timeOffset="297152.5621">3137 9270 1 0,'-3'0'130'0,"1"0"179"15,-2 0 61-15,3 0 25 0,-2-1-37 0,3 0-110 16,0 1-85-16,0-1-56 0,3 1-37 0,-3-1-20 15,1 1-9-15,0-1-7 0,-1 1-4 0,1 0-9 16,0-1-12-16,0 1 0 0,1-1 1 16,2-2 5-16,2 0 2 0,2 1-8 0,2 2-9 15,-4 1-4-15,1 1-1 0,2 3-1 0,1-1 1 16,0 3-3-16,-2 0 0 0,1 2 1 0,0 0-1 16,-3 3 1-16,4-1 1 0,-3 0 2 15,0 1-1-15,-3 1-2 0,1-2-1 0,-2 1-1 16,-2-1-2-16,0 0 0 0,-2-2 1 0,-1-1 3 15,-3 1 6-15,4-3 6 0,-2 1 3 16,-3-3 2-16,1 1-2 0,-2 0 0 0,2-3-1 0,1 0 5 16,1-1 10-16,-1-1 9 0,2-1 7 15,1-2 2-15,-2-1-1 0,0 0-4 16,-1-2-6-16,4 0-4 0,-2-3-10 0,1-2-9 16,2 0-4-16,0 0-6 0,0 4-2 0,6-1-5 0,-1 0-7 15,2 2-3-15,2 0-4 0,7 1-4 16,1-1-1-16,0 3 0 0,3 0 0 0,1 0 2 15,1 1 4-15,3 0-8 0,1 1-17 0,-1-2-32 16,2 2-33-16,0 0-25 0,0 0-85 16,0 2-3-16,-3 1 41 0,0 1 35 0,-1-2 103 15,-6-4 33-15,2 0-4 0,-6-1 0 0,0 0 11 16,-3 0 17-16,-5 0 41 0,-1 2 32 0,-3 0 40 16,-1 2 52-16,-2-4-17 0,0-1-16 15,0-1-22-15,-1 0-36 0,-2-2-1 0,0 1-1 16,-1 0-8-16,0-2-11 0,-2 2-8 0,1 1-4 15,-2 1-6-15,2 0-5 0,0 3-2 16,1 0-1-16,1 1-4 0,-2 2-5 0,1 0-8 0,-2 2-8 16,1 1-6-16,0 3-1 0,-3 2-2 15,-2 3 0-15,2-1 1 0,-1 1-1 0,1-1 2 16,0 2 1-16,1-1-3 0,3 1 2 0,1-1-2 16,0 3-2-16,2-1 3 0,0-4-4 0,1 1-3 15,2 0 0-15,2-1-1 0,-1-1-1 0,2-3 5 16,1-1 0-16,0-1 0 0,2-1 1 15,1-2-2-15,-1-1 1 0,3-1 2 0,2-3-2 16,2-3-2-16,-1-2-3 0,0-5-9 0,2 2 0 16,-1-3 2-16,0-1 1 0,2-1 4 15,-2-1 3-15,-2 2 0 0,2-2 4 0,-6 4 1 16,3-1 2-16,-7 4 2 0,-1 0 0 0,1 5 3 16,-3 4 2-16,-1 2-2 0,0 0-8 15,-1 1-8-15,1 0-8 0,0 2 5 0,-4 1 12 16,3 3 10-16,-1 4 8 0,-1 3-1 0,2-2-6 15,-3 3-2-15,3-2-2 0,1 1 0 0,1 0 0 16,0-1-3-16,2 1 0 0,0-5 0 16,1 1-1-16,4-1 2 0,-1-2-1 0,2 2 2 15,0-5-1-15,6-1 4 0,0-3-1 0,1 0-1 16,3-3-3-16,0-5-6 0,4 0-7 16,-1 1-2-16,0-3 2 0,2 2-2 0,2-1 3 0,0-6 1 15,0-3-4-15,1 3 3 0,-4-1 1 16,1-1 0-16,-3 3 2 0,-3 1 1 0,-5 0 3 15,-1 1 2-15,-5 4 2 0,0 1 6 0,-4 4 4 16,-3 1 0-16,0 1-4 0,-3 1-3 0,-2 0-8 16,-1 1 1-16,-1 0 3 0,-2 0-1 15,0 3 2-15,-3 2 3 0,-3 3 1 0,1 2 1 16,-2 1-1-16,0-2-1 0,2 1-1 0,2 2 1 16,0 1-2-16,4-2-1 0,-1-1-2 0,1 0-3 15,5 3 1-15,0 0 0 0,1-3-1 16,2 2 1-16,1-3 0 0,2 2-1 0,1-4 2 15,1-2 4-15,1 1-2 0,1-2 1 0,0-1 0 16,3-3-3-16,1-1 3 0,0-3-1 16,4 0 2-16,0-3-6 0,-2-1-2 0,5-2-3 15,-2-5-5-15,-1 0-3 0,3-1-10 0,-1-2-6 16,-1-2-1-16,0 0 1 0,0 0 5 0,-1-4-5 16,0 2-13-16,-3-4-11 0,-2 1-13 0,0-4 5 15,-4 5 13-15,-2-1 17 0,-2 3 19 16,-4 2 12-16,0 6 12 0,-3 0 10 0,1 6 16 15,-3 1 21-15,1 2 16 0,-2 2-4 0,2 2-12 16,-3 2-22-16,3 2-13 0,-3 1-2 0,2 3 1 16,-3 3 2-16,2-2-1 0,3 4-4 0,-1-1-4 15,2 1-2-15,0-1-2 0,0 2-3 16,4 2 0-16,-2-3-1 0,0 4-2 0,2-2 2 16,4 1-4-16,-4 2-1 0,1-2 0 0,3 1-2 15,0-2 1-15,0 3 0 0,1-1 2 0,-1 1-7 16,3-3 4-16,2 1-1 0,2-1-1 15,-1-3 3-15,3 2-4 0,0-4-1 0,1 2-5 16,-1-2-1-16,3 0 0 0,-4-1-4 0,1-4-6 16,2-4-4-16,-4-1-1 0,2-3-1 15,-1-1 1-15,3-4-4 0,0-2-7 0,1 0 1 16,-2-3 4-16,-2 0 10 0,2-4 10 0,-4 1 9 16,-1 3 4-16,-1-3 7 0,-4 0 6 0,1 6 2 15,-5-1 14-15,0 5 19 0,-1 1 14 0,-3 3 9 16,2 0-15-16,-1-1-20 0,-3 1-18 0,3 0-10 15,1 2 3-15,-2 0-1 0,2 1 1 16,0 0-4-16,0 1-5 0,0 0-1 16,0 0-6-16,-2 0-1 0,3 1-2 0,-2 0 0 0,2 1-1 15,0 0 6-15,-1 3 5 0,1 2 2 0,-1 0 8 16,1 2-3-16,-2-1 0 0,3 0-1 16,-1 0 0-16,1 0 0 0,1 0-1 0,2 1 0 15,-2-3-2-15,2-2-1 0,0 1-2 0,2-1-1 16,-1-1 2-16,3 1 1 0,1-1-1 15,2-2 0-15,0 1-6 0,2-3-7 0,1-1-15 16,2-4-67-16,3 0-270 0,-1-1-939 0</inkml:trace>
  <inkml:trace contextRef="#ctx0" brushRef="#br0" timeOffset="298002.0498">5381 9092 444 0,'-1'-4'267'16,"-1"3"-91"-16,-3-2-34 0,4 2 3 0,1 1-7 15,-1 0-20-15,1 0-20 0,0 0-13 16,0 0-17-16,0 1-13 0,-1 0-10 0,1 1-4 16,-3-2-3-16,-2 3 0 0,0 1 4 0,-5 2 2 15,-3 4 4-15,0-2 7 0,0 4 1 16,-3 0 0-16,-1 2-3 0,4 2-14 0,-4-1-7 16,3 2-12-16,0 0-6 0,1-2 0 0,3 4 3 15,0-2-1-15,-1 1 1 0,3 3 1 0,0-4-4 16,3 0 1-16,2-1 1 0,1 1-3 15,2-5 3-15,2 2 0 0,1-1-1 0,2-2 2 16,3-4 0-16,-1 0-3 0,2 0 1 0,1-3-3 16,1 1 0-16,0-3 0 0,3-1-1 0,-2-2 0 15,2-2-3-15,-1-1 1 0,4-2-3 16,-2-2-3-16,1 0-5 0,0-5-3 0,-4-1-7 0,5-1 1 16,-7 0-4-16,-3-1-9 0,-2-4-16 15,-3 3-29-15,-2-4-19 0,-2 0-1 0,-1 2 13 16,-5-3 29-16,-1 6 25 0,-1 0 21 0,-3 3 15 15,-2 4 16-15,1 1 12 0,-2-3 10 0,2 6 15 16,3 0 3-16,-2 1 2 0,3 0-9 16,4 0-12-16,1 1-11 0,2 2-7 0,3 0-9 15,1 0-9-15,0 0-14 0,5 1 4 0,0-4-1 16,8-1 3-16,5-1 7 0,4-4-11 16,6 0 0-16,1-3-3 0,1-1-2 0,1 1-1 15,3-1-1-15,2-1-1 0,0 1 3 0,-3-1 1 16,-3 1-2-16,-3 0 3 0,-1 1 0 0,-4 2 0 15,-6 2 4-15,-4 4-1 0,-6 1 5 16,-2 2 3-16,-4 2 3 0,-2 1 5 0,0 0 9 16,-6 1 3-16,2 2 1 0,-3 4 1 0,-2 1-6 15,-1 3 6-15,-2 1 4 0,5 3-1 16,-5-3-3-16,7 6-7 0,-2 1-6 0,0 1-8 16,4 2 0-16,0 0-4 0,0-1-2 0,2 4-1 15,-2 3-4-15,2 2 2 0,1 2-1 0,0 2 0 16,0 5 1-16,0 3-3 0,0 7-3 15,0 1-1-15,-3-1 0 0,3 0 1 0,2-4-1 16,1 1 0-16,-4 3-4 0,0-1 3 0,-1-7 4 16,-1-9 1-16,-1-3 2 0,0-2-3 0,-1-5 2 15,-3-2 3-15,0-6 4 0,5-7 3 0,-3-2 2 16,4-2 3-16,-3-3-3 0,3-2 5 0,-3-2-2 16,2-4-4-16,-2-5-5 0,3-1-10 15,2-5-13-15,1-2-31 0,3-6-42 0,5-8-39 16,1-5-63-16,2-5-107 0,0-3-319 0,8-3-302 15,-6 0-85-15</inkml:trace>
  <inkml:trace contextRef="#ctx0" brushRef="#br0" timeOffset="298274.2352">5840 9125 937 0,'-7'-6'469'0,"0"-2"-142"15,-3-2-88-15,1 3-42 0,0 3-34 16,1 1-16-16,2 0-22 0,0 1-23 0,0 2-26 15,2 0-18-15,3 1-20 0,-1 3-13 0,-2 1-6 16,3 6-3-16,0 2 4 0,0 4 3 16,1 3-1-16,1 2-4 0,0 2-5 0,0-1-2 15,1 5-3-15,1 0-1 0,-3 5 0 0,0 0-1 16,0 5 2-16,-1 2-3 0,-3-2 5 0,3 1 0 16,-2 2-2-16,2-3 0 0,-3-1-7 15,3-2-3-15,0-5-2 0,0-2 1 0,0-4-4 16,0-2-4-16,1-5-4 0,0-1-7 0,-2-6-3 15,-1 0-3-15,2-6-9 0,0-3-81 0,0-2-94 16,-2-4-422-16,-3-5-394 0,-2 1 52 16</inkml:trace>
  <inkml:trace contextRef="#ctx0" brushRef="#br0" timeOffset="298526.7255">5455 9405 1151 0,'-7'0'426'0,"-2"0"-152"0,-3-1-42 15,6 1-5-15,5 0-24 0,2-1-35 0,0 1-47 16,1-3-37-16,6-2-26 0,3 0-18 16,7-2-3-16,7-1-1 0,2-1-1 0,5-1 2 15,3-1-5-15,0 3-4 0,2 0-6 0,1 0-8 16,0 1-6-16,1-1-7 0,0 1 2 16,-6 1-2-16,-2 2 0 0,-2-3-1 0,-6 3-1 0,-3 2 1 15,-5 0 1-15,-4 0 2 16,-7 2-2-16,-3 0 0 0,-2 2-1 0,0-1-1 0,-2 0 1 15,-3 1-6-15,-1-1-9 0,0 3-24 0,-5 2-74 16,1 0-158-16,-1 2-532 0,1 1-898 16</inkml:trace>
  <inkml:trace contextRef="#ctx0" brushRef="#br0" timeOffset="299273.4992">6620 9210 1074 0,'-5'-7'350'0,"0"-6"-132"15,-5 0-38-15,3 3-8 0,2 1 4 0,-2 3-8 16,4-1-16-16,-4 1-20 0,5 3-28 16,0-1-26-16,-1 3-26 0,3 0-14 0,-2 2-16 15,2-1-18-15,0 1-5 0,0 2-6 0,0 2 3 16,-1 8 4-16,0-1 5 0,0 6-1 16,-1 3-2-16,0 1 0 0,4 2-4 0,-4 4 4 0,2-3 0 15,-2 2 0-15,1-1 3 0,0-2-3 16,0-1-1-16,1 0 2 0,-1-5 0 0,0-2 0 15,0 0 0-15,1-6 0 0,-4-1 0 0,3-4 4 16,1-2 3-16,0-1 6 0,0-2 5 16,0-1 7-16,0 0 11 0,1-2 2 0,3-1-3 0,-2-4-12 15,0-4-14-15,4-4-11 0,-2-5-2 16,4 0 2-16,1-3-1 0,0 5-3 0,-2 0 1 16,1 1-4-16,1 5 2 0,0 2-1 0,-3 3-1 15,0 3-3-15,3 2-3 0,1 0-1 16,0 3 1-16,3 3 3 0,-2-1-1 0,3 4 2 15,0 0-2-15,-1 2-1 0,-1 0 1 0,2 2 0 16,-2-1 1-16,-1 4-1 0,0-1-5 16,1-1-1-16,-3-1-3 0,-3 3 0 0,-2-2 0 15,-1 1 1-15,-2-1 2 0,-4-1 4 0,-3 0 5 16,-1-1 3-16,-4 2 4 0,-6 1-3 0,2-5-1 16,-7 2 0-16,-1 0-1 0,-3-2 2 0,4-2 2 15,-4-1-1-15,3-3 0 0,2-1 1 0,1-5 2 16,1 1 1-16,2-1-1 0,4-2-9 15,3-2-21-15,2-1-64 0,5-1-126 0,3 0-168 16,1-1-283-16,7-2-494 0</inkml:trace>
  <inkml:trace contextRef="#ctx0" brushRef="#br0" timeOffset="299552.7525">6970 9029 1164 0,'-1'-7'445'0,"1"0"-146"0,0-2-65 0,-2 3-12 16,2 3-30-16,0 1-22 0,0 1-40 15,-1 1-29-15,1 0-37 0,0 1-28 0,0 1-12 16,0 4-6-16,0 5 3 0,0 2 3 0,0 8-2 16,-1 2 1-16,-1 3-3 0,-3 1-2 0,2 1-4 15,-2-1-5-15,1 1-4 0,1 3-1 16,-2 2-1-16,2-1-1 0,1 2 0 0,-1-2-1 0,0 0-3 15,2-1 0-15,0-3 0 0,0-2-4 16,1-4-1-16,1 1-6 0,0-4-7 0,-1-2-10 16,0-2-18-16,1-3-53 0,0-5-151 0,1-1-233 15,1-3-371-15,0-5-530 0</inkml:trace>
  <inkml:trace contextRef="#ctx0" brushRef="#br0" timeOffset="300074.7081">7157 9200 808 0,'-1'-1'700'15,"-3"-1"-446"-15,2 0-105 0,2 1-15 16,0 1-12-16,1 0-18 0,0 0-20 0,0 0-19 16,1 1-6-16,2 3-4 0,0-2-3 0,2 3-2 15,-1-3-15-15,2 4-11 0,0 1-2 0,-1-1-3 16,1 3-1-16,-1 0-4 0,-1 3-2 0,0 0-3 15,1 0-3-15,-1 1 1 0,-1 3-4 0,-1-2-2 16,1-1-2-16,-2 3 0 0,0-2 0 16,3-1 2-16,-3-3 1 0,-1 0-3 15,2-3 2-15,0-1 0 0,0-2-1 0,-2-1 4 16,0-3 0-16,0 0 4 0,1-2 2 0,2 1 2 16,-1-4-1-16,2-3-2 0,1-4-3 0,2 1-3 15,-1-4-2-15,-2-1-1 0,3 3 0 16,0-2 2-16,-2 1-2 0,1 3-2 0,0 3 0 15,-4 1-1-15,1 4 0 0,1 3-2 0,-3 0-1 16,-1 0-3-16,1 4 1 0,1 3 3 0,-1 0 1 16,0 4 3-16,4 1 0 0,-3 1 1 0,4 0-2 15,-3 1 1-15,2 0 1 0,-2-3 0 16,0-2 2-16,0 2-3 0,1-4 3 0,1-1-1 16,-2 0 2-16,1-2 4 0,-2-4 1 0,2 0 2 15,-1-2 2-15,-1-4 2 0,4 1-2 0,0-4-3 16,-1-4-3-16,1 1-2 0,1-3-1 15,-3-4 3-15,1 3 2 0,-1-2 1 0,3-3 0 16,-2-1 2-16,-2-1 1 0,0 1 6 0,2 2 3 0,-4-2 2 16,3 2 1-16,-2 3-6 15,-2 3-4-15,0 4-4 0,3 3-4 0,-4 5-7 0,0-1-14 16,0 3-28-16,1 3-33 0,0 0-266 16,1 3-1145-16</inkml:trace>
  <inkml:trace contextRef="#ctx0" brushRef="#br0" timeOffset="301032.3247">8255 9185 1 0,'4'-4'0'0,"1"-1"0"0,1-4 0 0,0 2 0 15,-2 1 268-15,0 2 128 0,-2-4 4 16,-1 2-49-16,-1-1-75 0,-1 0-66 0,-2 2-65 15,-1-2-35-15,-1 3-29 0,-3-3-15 16,1 2-14-16,-2 3-11 0,2 0-8 0,-4 2-11 16,-2 2-4-16,2 1-2 0,-3 3-4 0,-1 0 3 15,1 2-1-15,2 1 0 0,-3 3 0 0,3 4 1 16,0-1-3-16,2 2-5 0,2 3 4 16,6-2-9-16,-1 0 1 0,2 0 1 0,2-2-4 15,-1-2 7-15,1-3 1 0,1 1-1 0,1-3-1 16,5-3 0-16,4-1 1 0,1-1 2 15,0-4 2-15,4-3-2 0,-2-4-1 0,6 1-4 0,-1-3-1 16,1-4-2-16,-2 1 0 0,1-2 2 16,-6 1-2-16,0-1 3 0,-4 0-1 0,-2 2 0 15,-3 0 3-15,-3 1-1 0,-1 3 2 0,-1 0 6 16,0 4 4-16,-2 0 4 0,1 1 2 0,0 3-1 16,-1 1-7-16,-2 2 2 0,1 2-6 15,-4 1 2-15,2 6 0 0,-1 1-3 0,1 4 0 16,0 2-4-16,3 1 1 0,1-1-4 0,1 1-1 15,1 1 0-15,1-5-4 0,3 1 3 16,2-2-1-16,2-4 2 0,3-2 0 0,0 0-1 16,0-4 0-16,4-3-1 0,-1-3 2 0,3-5-3 15,1-2 1-15,2-3-3 0,3-3-6 0,-3-3-1 16,0-2-8-16,0-1-4 0,-2-2-3 0,0 1 0 16,-3-3 4-16,-4 0 5 0,-2-3 5 15,-2-2 1-15,-2 1 7 0,-1-3 3 0,-3-4 0 16,-2 1 6-16,1-4 0 0,-2 3 5 15,0 4 5-15,-3 4 9 0,1 4 12 0,-4 5 8 0,3 7 9 16,-3 1 3-16,2 8-3 0,0-1-5 16,1 3-13-16,-2 1-10 0,2 2-11 0,-1 5-4 15,1 4-3-15,-3 4-1 0,2 1-1 0,-1 2-1 16,3 1-1-16,2 3-1 0,1 1 0 0,0 1-1 16,2 0-2-16,1 3 2 0,3-3 0 0,-3 1-1 15,4-1-3-15,-2 0 1 0,1 1-2 16,2-2-1-16,-2 2 2 0,2 2-9 0,-2-3 0 15,3-1-6-15,-1-2-11 0,-1-1-9 0,2-3-21 16,-2-3-63-16,1 1-124 0,-1-5-186 16,-1-2-388-16,-1-3-500 0</inkml:trace>
  <inkml:trace contextRef="#ctx0" brushRef="#br0" timeOffset="301314.8628">8795 8967 618 0,'-1'-7'537'0,"-2"1"-110"0,-1-3-143 16,2 3-30-16,2 4-30 0,-1-2-37 0,0 2-33 15,0 2-35-15,0 0-30 0,-1 0-23 0,2 0-24 16,-2 1-20-16,2 0-17 0,2 3-4 0,-2 1 1 16,2 6 8-16,0 0 8 0,-1 6 0 0,0 1 4 15,0 4-3-15,2 1-2 0,-2 2-4 16,0-1-5-16,2-1-1 0,-2 1-7 0,-1-1 1 15,1 2 1-15,-1-3-4 0,1 0 1 0,3 2-2 16,-2-2-5-16,0-2-2 0,1 0-3 0,2-3-9 16,-3-2-8-16,0-2-11 0,1 0-26 15,-1-5-163-15,-2-3-235 0,0-4-284 0,-2-1-143 16,1-1 260-16</inkml:trace>
  <inkml:trace contextRef="#ctx0" brushRef="#br0" timeOffset="302029.3149">8617 9160 368 0,'-10'-6'510'0,"-1"-1"-104"16,-4 0-77-16,4 3-53 0,5 0-40 16,1 2-33-16,5-1-38 0,0 2-47 0,2 0-41 15,-2 1-26-15,5-1-17 0,0-1-12 0,7 2-2 0,2-3-12 16,2 2-3-16,3 0-3 16,4 0-1-16,1 0 1 0,2 0-3 0,-1 1 0 0,-1 0-5 15,4 0-2-15,-6 0 1 0,1-1-4 16,-2-2 1-16,-1 3 3 0,5 0-3 0,-6-3 4 15,3 1 5-15,-4-2 0 0,-4 0 2 16,0 2 0-16,-6 1-1 0,-2 0 1 0,-2 1 5 0,0 0-1 16,-3 0 3-16,0 1 3 0,0 1 0 15,0 2 4-15,2 1 3 0,-1-2 0 0,4 3 0 16,-3 2-5-16,1 1-3 0,1 2-3 0,1 0 0 16,0-1-2-16,0 4-1 0,1-2-1 15,2 3-2-15,-1-4 1 0,1 3 1 0,2-1 0 16,0-3-3-16,-2 4 1 0,0-2-5 0,-3 0-2 15,-2-2 2-15,1 2-2 0,-3-3 2 0,-1-2 1 16,-1 1 1-16,0-5 2 0,-1 1 3 16,0-2 6-16,0-2 2 0,-2 1 6 0,1-2-2 15,-1 0 2-15,0-1-1 0,-1-2-3 0,3-2-1 16,-2-1-4-16,1-3-3 0,2-4-2 0,2 2-1 16,2-3-2-16,0-4-3 0,2 1-3 0,1-1-5 15,2 2-6-15,0-3-2 0,2 3-2 0,1 3 0 16,-1 0 0-16,1 4 2 0,-2 3 4 15,-1 3 5-15,0 2 2 0,-4-1 5 0,2 3-2 16,-1 3 1-16,-2-2 1 0,-1 1 4 0,3 3 1 16,-2 0 1-16,3 2 1 0,-1 2-1 15,-1 0 1-15,3-2 2 0,-4 3 1 0,2 0-1 16,1 1 0-16,-3 0-2 0,0-1-3 0,2 1 3 16,-3-2-3-16,1 3-2 0,-1-2 1 0,-1 3-3 15,-1-3 0-15,-1-3-1 0,0 1 0 16,0-3-6-16,-1 0-5 0,0-2-11 0,0-1-23 15,0-2-32-15,0-1-44 0,1 0-109 0,-1-3-184 16,-2-2-208-16,2-4-176 0,0-2 300 0,1-3 502 16,1-3 0-16,-1 2 0 0,3-3 0 15,-1-5 0-15,0 1 0 0,0-3 0 0,-1-4 0 16,3-2 0-16,-1-1 0 0,0-1 0 0,1 4 0 16,-2 3 487-16,-1 5 4 0,-2 4-77 0,0 2-86 15,-3 4-108-15,2 1-63 0,0 7-47 16,1 1-39-16,0 3-32 0,1 3-32 0,-1-3-9 15,1 3-4-15,0 2-1 0,0 3 2 0,0 3-20 16,2 0-64-16,2 0-299 0,1 1-352 0,-1-1-322 16</inkml:trace>
  <inkml:trace contextRef="#ctx0" brushRef="#br0" timeOffset="302553.9526">9574 8945 2018 0,'-5'-3'226'0,"3"-2"-91"0,-7-3-31 16,6 5-22-16,-1 1-2 0,0 0-2 0,2 2-6 16,0 0-19-16,0 0-21 0,2 3-13 15,-2 1-9-15,2 2 3 0,-1 4 1 0,1 2-4 16,0 1-1-16,1 0-3 0,4 4 2 0,-4 1 1 16,1 3-2-16,-1 0-4 0,-1-3-1 0,3 3-2 15,-3-2 0-15,0 1 3 0,0 2-4 0,-4-5-1 16,4 3-2-16,-1-3-3 0,0-1 3 15,1 0 0-15,-3-1 1 0,0-2-3 0,1-4 1 16,0 1 1-16,-5-4 0 0,5 0 6 0,-1-1 0 16,0-5 4-16,0 0 3 0,3 0 2 15,-1-5 0-15,1 0-3 0,0-1-3 0,1-1-5 0,0-5-4 16,3 0-3-16,0-2 0 0,4-3 1 16,-1 2-6-16,0 1-4 0,3-2-4 0,-1 4-3 15,-1 0 6-15,0 6 0 0,-3 1 3 0,6 0 1 16,-2 3 3-16,0 2 2 0,0 1 3 15,1 0 3-15,-2 4-3 0,0-1 1 0,3 0 1 16,-1 3-2-16,0 1 4 0,0-1-2 0,-2 1 1 16,0 3-1-16,2-2 1 0,-4 2 1 0,-2-2 1 15,2 4 2-15,-4-4-3 0,0 4 0 16,-1-3-3-16,-2 0 1 0,-2-1 4 0,-3 2 1 16,1-1 4-16,-2 0 3 0,-5-2 1 0,1-1 5 15,-5-1 0-15,1 1 1 0,-4-2-5 16,0-2-2-16,-1 0-1 0,1-3-3 0,4-1 3 15,1-2-2-15,2-2-1 0,1-3-4 0,1 3 0 16,2-4-3-16,2 1-6 0,1-2-20 0,3-2-37 16,2 1-74-16,2-2-107 0,3 3-217 0,1-3-253 15,2-1-374-15</inkml:trace>
  <inkml:trace contextRef="#ctx0" brushRef="#br0" timeOffset="303864.5537">9890 9089 1589 0,'-2'-2'539'0,"0"-1"-331"0,-1 0-90 0,2 0-32 16,-3 3-25-16,0-1-5 0,2 0 8 0,-3 0 4 15,0 1 4-15,2 0-8 0,-1 0-13 0,1 3-9 16,-1 2-11-16,1 2-8 0,0-1-6 16,2 5-5-16,-3-1-7 0,4 4 1 0,0 1-2 15,4 1-2-15,-3-1 1 0,2 2-4 0,0 0 0 16,1 1-1-16,2-2 1 0,-2-1-2 0,2-4-2 15,2 1-2-15,-2-5-2 0,-1 1 1 16,0-3 1-16,1-2 2 0,0-1 0 0,0 0-1 16,0-4 0-16,-1 0-1 0,2-1-1 0,0-5-5 15,2 3-2-15,0-6 0 0,-1 0 1 16,3-1 8-16,-5 0 5 0,0-1 3 0,0 3 1 16,-1-4-2-16,0 2 1 0,-1 0 0 0,1 3 3 15,-1-3-1-15,-2 3 2 0,2 0 1 0,-2 4 1 16,0 3 1-16,-2 1-1 0,2 1-7 0,-2 1-3 15,1 1-1-15,3 3 1 0,-2 3 3 0,0-2 3 16,0 4-3-16,3 1-1 0,-1 0-2 16,1 3-2-16,1-3 5 0,-1 1-2 0,0 1 2 15,3-3-4-15,-1 0 1 0,3 0 0 0,-1-2-1 16,0-1 1-16,-2-2-2 0,3-2-2 16,3-1-1-16,-2-2-2 0,1-1-6 0,0-1-7 15,1-3-17-15,-2-4-29 0,4-2-30 0,-3 0-20 16,0-3 4-16,-1-2 27 0,-1 0 36 0,-4 1 29 15,-2-2 15-15,2-1 5 0,-2-2 4 16,-1-2 2-16,-1-2 1 0,-1-3 1 0,0-2 3 16,0-5 4-16,1 2 7 0,-1 2 12 0,-1 2 13 15,0 3 17-15,0 5 12 0,-2 7 7 16,-3 1-3-16,2 7-10 0,1 0-13 0,1 3-18 16,-1 3-14-16,0 1-11 0,-2 3-4 0,1 3-2 15,-3 5 1-15,1-2 0 0,-1 7-3 0,1 2 1 16,0-3-2-16,3 4 0 0,-1 1-3 0,3 0 0 15,-1 2-1-15,0 0 1 0,0-1 0 0,2 1 1 16,0-1-1-16,0-4-3 0,2 3 0 0,-1-4 0 16,3 2-2-16,0-1-1 0,1-2-2 15,1 0-4-15,0-2-1 0,1-3-2 0,0-2 0 16,0 1-4-16,1-4-13 0,-2 1-9 16,-2 0-1-16,1-1-4 0,0-3-33 0,8-4-32 15,-3-4-71-15,9-3-36 0,3-3-69 0,2-1-59 16,-2 0-13-16,1-3-21 0,-2-2 106 0,-1-2 102 15,-1 3 87-15,-3-2 68 0,-3-1 21 16,-3 3 24-16,-4 1 63 0,0-1 79 0,-5 2 72 16,-1 2 37-16,-2 1 7 0,-1-1-23 0,-5 4-49 15,1-2-34-15,-2 6-41 0,-1-2-38 0,0 2-14 16,0 1-13-16,2 1-16 0,0 1-14 16,1 0-8-16,1 1-10 0,0 1-6 0,1 0-5 15,0 1-5-15,1 2-2 0,-1 2-2 0,2 1 3 16,-2 0-1-16,1 3-1 0,1 0-1 0,1 4-8 15,1 0 2-15,2-2 0 0,2 4 1 16,1 0 2-16,-3-1-2 0,-2-1-2 0,3 1-1 16,-1-1 2-16,-1-1 0 0,2-1 0 0,1-3-1 15,0 2-2-15,-1-3 0 0,5-2 1 0,-2 0-2 16,-1-2 1-16,1-1 1 0,2-3 1 0,0-1 1 16,1-1 0-16,1-2-2 0,2-3-7 0,0-2-9 15,1 0-6-15,2-5-10 0,0-1-4 16,0 2-2-16,3-6-3 0,-3 1 4 0,2-4 4 15,-1 2 5-15,0-3 11 0,3 2 5 0,2-2 8 16,6 2 7-16,-2 4 3 0,-2 3 6 16,-3 0 3-16,-9 7 7 0,-5 2 5 0,-1 1 12 15,-3 1 5-15,-2 2 3 0,0 0 0 0,-1 0-6 16,0 1-3-16,-1 0-1 0,-1 0-6 16,-2 1-6-16,-2 1-5 0,-3 1-7 0,-1-1-2 15,2 4 1-15,-1-1 1 0,0-3-1 0,0 1 3 16,1 2-3-16,1 1-3 0,-2-4 1 0,3 1-2 15,1 1 3-15,1-2 0 0,1 1-1 16,3-3-2-16,0 0-1 0,1 0 1 0,-2-1 0 0,4 0 2 16,-2 0-1-16,0 0-3 0,1 0-3 15,-1 0-4-15,1 0 1 0,-1 1 4 0,2 3 2 16,-2-1 1-16,4 2 0 0,-1 2-1 0,2-2-2 16,-1 1 0-16,4 0-1 0,-2 1-2 0,1-1-1 15,-2 0 2-15,1 3 0 0,1-2 0 16,1-1 1-16,-2 3-4 0,0-2 2 0,-1 0 0 15,1 3 0-15,-1-4 0 0,0 2-1 0,-2-1 0 16,1-2-2-16,-2 1 2 0,-1 1 1 16,-2 0 1-16,0-3 3 0,-4 2-3 0,2 0 2 15,-4 2 3-15,2-3 1 0,-2-1 3 0,1 0 0 16,0 0-1-16,-2-2-1 0,-1 1 0 0,3-2-3 16,-1 0 0-16,-1-1-2 0,-3-2-9 15,2-2-8-15,0-1-45 0,-2-2-159 0,1-1-290 16,0-4-425-16,1 1-257 0</inkml:trace>
  <inkml:trace contextRef="#ctx0" brushRef="#br0" timeOffset="304373.4098">9953 9002 1 0,'-6'1'0'16,"1"-1"0"-16,-3 1 0 0,1-1 172 0,4 0 154 16,1 0 52-16,-2 0 12 0,3-1-20 0,1 0-78 15,0 0-67-15,1 0-47 0,3-2-49 0,-2 2-43 16,4-1-37-16,-1-2-27 0,6 1-5 15,-1-1-1-15,7 0-4 0,0 0 2 0,3 0-6 16,2 1 1-16,0-1 1 0,3 2-4 0,3 0 0 16,2-1-3-16,3 2-3 0,0-1 0 15,5 1-2-15,-2-1 2 0,2 0 0 0,-1 0 2 16,-1 0-2-16,0 0 1 0,-1 1 0 16,-7-2-3-16,-4 1 3 0,-4 0-1 0,-5 1 1 0,-5 0 0 15,-6 0 6-15,-3 1 1 0,-2 0 3 16,-2 0 2-16,-3 0-14 0,-5 0-29 0,-2 2-249 15,-7 3-1225-15</inkml:trace>
  <inkml:trace contextRef="#ctx0" brushRef="#br0" timeOffset="306035.6002">11423 9243 1 0,'0'-3'0'0,"-2"1"0"0,-1 0 12 0,1-1 209 16,1 1 9-16,-1 1 4 0,1 1-5 16,1-3-23-16,0 2-31 0,0 0-27 0,0 0-14 15,-1 1-4-15,1-2-3 0,-2 2-9 0,2-1-9 16,0-1-14-16,-1 1-13 0,2 0-8 15,-1-1-11-15,0 1-11 0,2 0-8 0,-1-1-10 16,2 2-6-16,0 0-6 0,2-1-4 0,1-1-6 16,4 0-3-16,3 1-5 0,3-1-2 0,1-1 2 15,4 0-3-15,3-2 0 0,1 2-2 0,3-1 1 16,0 2 0-16,0-2-1 0,2 2 0 16,0 0-4-16,-4-2 1 0,0 1 0 0,-6 0 1 15,-2 2 1-15,-3 0-4 0,-3 0 0 0,-4 0-7 16,-6 0-7-16,-2 1 2 0,-2 1-1 15,0-1 12-15,-4 0 4 0,-2 1 2 0,3-1-4 16,-4 1-26-16,-1-1-94 0,-1 1-187 16,-1 0-286-16,-1-1-440 0</inkml:trace>
  <inkml:trace contextRef="#ctx0" brushRef="#br0" timeOffset="306507.0942">12248 8850 343 0,'3'-3'277'0,"-2"-2"-44"0,2 1-41 0,0 0-20 16,0 2-15-16,3-2-14 0,1 3-15 0,0 0-24 15,-2 1-23-15,3 1-16 0,-1 4-16 16,3-2-9-16,0 5-5 0,-2 2-8 0,3 0-1 16,-2 4-3-16,0 1-3 0,0 1 1 0,-3 1-3 15,-1 1-1-15,-1 2-2 0,-1-1 0 16,-1 1 0-16,-1 0 3 0,-1 0 3 0,2 0-3 0,-2-5 1 16,2 0-4-16,-1-2-3 0,3-4-2 15,-3-1-3-15,0 0-1 0,1-3 1 0,1-2 6 16,-2-1 11-16,-1-2 23 0,1 0 34 0,-1-1 9 15,2-3-7-15,1-4-20 0,4-2-32 0,1-4-15 16,3-2-1-16,-1-2-3 0,1-3-4 16,-1-3 2-16,1 1-2 0,0-2-2 0,-1 2 2 15,2-2-6-15,-1 0 0 0,0-2 3 0,-1 2-2 16,-5 2-1-16,5 5 2 0,-3 3-3 16,-3 2-2-16,-2 6 3 0,1 2-2 0,-3 2-3 15,0 3-6-15,0 2-12 0,1-1-4 0,-1 1 1 16,0 1 1-16,2 3-2 0,2 1-16 15,-1 2-220-15,-1 0-496 0,-1 3-706 0</inkml:trace>
  <inkml:trace contextRef="#ctx0" brushRef="#br0" timeOffset="306804.0803">12850 8838 1502 0,'-6'-3'342'0,"3"1"-131"0,2 1-47 16,-2-2-26-16,3 3-34 0,3 0-41 0,-3 3-34 15,0-1-16-15,0 2-1 0,1 2 4 0,2 4 2 16,-1 0-6-16,2 3-3 0,-2 0-2 0,0 4-1 16,-1 0 2-16,0 1 1 0,-1 1-3 15,-1 1 1-15,0 2-2 0,-1-1-1 0,0-1 2 16,-3 0-2-16,1-3-1 0,-1-2 1 0,1 3 0 15,-3-5-4-15,4-2 0 0,-1 2-2 16,-1-4-6-16,1-1-5 0,0-1-5 0,1-4-12 16,2-2-11-16,0 1-23 0,1-4-111 0,0 2-252 15,1-4-399-15,-1-3-275 0</inkml:trace>
  <inkml:trace contextRef="#ctx0" brushRef="#br0" timeOffset="307029.4814">12781 8829 1 0,'-2'-5'168'0,"-2"-2"367"16,2 0-63-16,1-2-88 0,1 3-107 15,2 0-104-15,3-1-59 0,-1 0-24 0,4 1-12 16,1-2-10-16,2 1-4 0,1 0-8 16,2-1-7-16,0 1-6 0,0 1-15 0,0 2-10 15,0 2-8-15,-2 1-8 0,0 2 0 0,-1-1-3 16,1 4-1-16,-4 0-5 0,-1 2-6 0,1 2-7 15,1-1-16-15,-5 0-32 0,0 6-171 16,-1-2-164-16,-3 2-159 0,-3 1-214 0,-1 0 272 0</inkml:trace>
  <inkml:trace contextRef="#ctx0" brushRef="#br0" timeOffset="307262.9513">12722 9219 1 0,'2'3'0'0,"2"2"0"16,1-1 96-16,1-2 291 0,1 0-8 15,1-5-31-15,6 1-81 0,-3-2-85 0,4 0-41 16,2-1-39-16,-2-1-18 0,3 1-14 16,1-1-7-16,-1-2-7 0,2 3-11 0,-1-1-12 0,-3 2-12 15,0 1-4-15,-6-2-9 0,0 4-3 16,-2 0-7-16,-5 1-9 0,-1-2-15 0,-2 2-54 15,-1 0-333-15,0-1-518 0,-4 1 90 0</inkml:trace>
  <inkml:trace contextRef="#ctx0" brushRef="#br0" timeOffset="339926.3896">1394 10374 1 0,'0'1'0'0,"-1"-1"0"0,-1 0 0 16,-1 0 0-16,3 0 0 0,-1 0 0 15,0 0 0-15,1 0 0 0,-1 0 0 0,1 0 0 16,0 0 86-16,-3 0-3 0,3 0 3 0,-3 0-16 15,2 0-4-15,1 0 2 0,1 1 0 0,-2-1-4 16,1 2-3-16,0-2-7 0,1 0-7 0,-3 0-4 16,3 0-9-16,-2 0-7 0,1 0-4 15,-1 0-3-15,1 0 1 0,-3 2 11 0,2 0-11 16,-3 1 11-16,3-1-10 0,1-2 0 0,-1 1 2 16,1 0 2-16,1 2 2 0,-1-2 1 0,0 2 5 15,1-3 5-15,2 1 4 0,-2 2 1 16,2-3 3-16,-1 2-11 0,0-1 10 0,2 0-12 15,-2 0-5-15,2-1 9 0,3 0-11 0,2 0 8 16,-2-1 0-16,3 1-1 0,3-4-6 0,-1 0-3 16,0 1-4-16,5-2-5 0,-4 2-1 15,3-4-5-15,-2 1 2 0,3 0-6 0,-5 0 0 16,2 1 3-16,-1 1-5 0,-4 1 3 0,2-1-1 16,-2 0-2-16,-3 3-1 0,0-1 1 0,-3 1 0 15,0 0 0-15,0 0 0 0,-2 1-3 16,0 0 2-16,-1 0 0 0,0 0 2 0,0 0 1 15,0 0-2-15,0 0 1 0,0 0-3 0,-1 0 1 16,1 1 0-16,0-1-2 0,0 0 3 16,0 0-1-16,-1 0 0 0,1 0 0 0,0 0-2 15,0 1 0-15,0-1-2 0,0 1 12 0,-2 2 7 16,1 0 6-16,0 2 2 0,1 1-7 0,-3 3-4 16,1-1-3-16,0 2-2 0,-1 1-1 0,2 1-2 15,-1 2 1-15,-1 2-4 0,0 0 0 16,0 2-1-16,0-1-1 0,1 1 0 0,-2 2 2 15,1 1-1-15,-1 0 1 0,0 1 1 0,3-1-2 16,0-1 1-16,-2-1 3 0,-2 1-4 0,3-1 1 16,-1-2-1-16,-1-1-2 0,1 4 0 15,-3-4 1-15,4-1 0 0,0 0-1 0,1-1 3 16,0-1-1-16,-3-2-1 0,2-1 3 0,1 1-3 16,1-3-2-16,-2-2 2 0,2 0 0 15,-2-2 1-15,1-2 1 0,1 1 2 0,-2-1-4 16,1-1 0-16,1-1 1 0,-1 0 2 0,1 0 2 15,0 0-1-15,0 0-1 0,0-1-3 0,1 1 1 16,-1 0-1-16,0-1-4 0,0 1-5 16,-1 0-20-16,1-1-46 0,0-2-121 0,-1 1-189 0,0-1-188 15,1-4-215-15,0 1 622 0</inkml:trace>
  <inkml:trace contextRef="#ctx0" brushRef="#br0" timeOffset="340353.5425">1457 10669 1 0,'-1'1'0'0,"0"0"0"0,-1-1 0 0,-1 0 0 16,2 0 0-16,0 0 141 0,0 0 93 0,1 0 9 16,0 0 4-16,0 0-25 0,0 0-18 15,1-1-31-15,-1 1-28 0,2 0-35 0,-2-1-31 16,2 1-21-16,-1-1-10 0,3 0-7 0,0-3-7 16,3-1-7-16,4-2-8 0,-1 3-3 15,1-2-2-15,3 1-3 0,0-3 0 0,-3 1-3 0,6-1-2 16,-4 3 2-16,1-2-4 0,-2 2-1 0,0 0 0 15,-1 0-2-15,-1-1 0 0,1 4 0 16,-1-2-1-16,-4 1 1 0,-1 1-2 0,0 1-3 16,-4 0-1-16,0 1-1 0,-1 1-3 15,0 0 2-15,0-1-3 0,0 1-1 0,0-1-2 16,-1 0-5-16,1 0-5 0,0 0-2 0,1 0 5 16,1 0-7-16,0 1-17 0,2 1-66 0,-2-1-431 15,3-1-342-15,-3-1 527 0</inkml:trace>
  <inkml:trace contextRef="#ctx0" brushRef="#br0" timeOffset="341154.5857">1830 10228 1 0,'0'0'0'0,"-1"0"0"0,1 0 0 0,-2 0 0 16,2 0 0-16,0 0 0 0,-2 0 0 0,2 0 12 15,0 0 127-15,0 0 3 0,0 0 3 16,0 0 1-16,0 0-3 0,0 0-4 0,0 0-11 16,0 0-9-16,0 0-15 0,0 0-19 0,0 0-16 15,2 0-13-15,0-2-10 0,-2 2-16 0,0 0-9 16,0 0-8-16,1 0-8 0,-1 0 10 16,1 2 4-16,2-2 3 0,-1 0 4 0,3 0-9 15,-2 1-2-15,2 1-3 0,-1-2-2 16,1 4 0-16,-1-2-2 0,0 1-1 0,3 1-3 15,-1 1 4-15,-1-2-4 0,1 3 3 0,-1 2-1 16,1 0-1-16,-2 1 1 0,2 2-3 0,-2 0 2 16,2 2-2-16,-1 0 1 0,0 2-3 0,-2-1 1 15,2 1-1-15,-2 2-2 0,0-1 4 16,2 2-2-16,-3 0 0 0,0 3-2 0,-1 2 1 16,1 1 0-16,-2 3 0 0,0-1-1 0,-2 0 0 15,1-1 1-15,-1 0 0 0,-4-2 3 0,2 3 0 16,-3-3 0-16,2 3 2 0,-4-1 0 15,1 2 5-15,-1-4 2 0,-4 0 1 0,1-2 8 16,-1-3 3-16,1-1 2 0,1 0 5 0,-2-4-3 16,2-1-1-16,1-3-2 0,-2 0-5 15,3-2 3-15,0-2 1 0,3-2 2 0,-1 0 4 16,-1-1-1-16,2-1 3 0,1-1 3 0,1 0 3 16,-3 0 0-16,3-1-1 0,0-1-4 0,0 2-2 15,1-2-1-15,0 2-4 0,1-1-3 0,0 0-4 16,0 0-6-16,2 0-2 0,-1 0-3 15,1-3-3-15,0 2-3 0,1-1-12 0,0-1-21 16,2-1-32-16,1-2-79 0,4-1-249 0,1 0-396 16,3-1-321-16</inkml:trace>
  <inkml:trace contextRef="#ctx0" brushRef="#br0" timeOffset="365600.198">2736 10340 1 0,'0'-1'0'0,"0"-2"0"0,0-3 0 15,1 4 0-15,-1-2 0 0,1 3 0 0,-1-2 34 16,0 0 76-16,0 0-6 0,1 1 3 16,1-2 1-16,-2 2 2 0,0 1 3 0,0-1-4 15,0-1 0-15,-2 1-5 0,1 0-10 0,1 0-7 16,0 0-8-16,0-2-3 0,0 1-6 16,0-1-6-16,1 1-8 0,1-1-8 0,-2 1-3 15,0-1-4-15,0-2-1 0,0 3-2 0,1-2-1 16,0 2-1-16,0-1-1 0,-1 0 1 0,0 1-1 15,0 0 0-15,0 1 2 0,-1 1 0 16,1 1 2-16,-1 0-2 0,1 0-7 0,0 0-9 16,0 1-14-16,-1-1-7 0,-1 2 4 0,1 2 9 15,0 2 7-15,-1 4 6 0,0 2-4 16,-2 1-7-16,0 3 2 0,0 2-2 0,0 2-4 16,1 2-1-16,0 0-1 0,0 3-3 0,1 0 2 15,1 1 0-15,-1 2-2 0,1 1-2 16,1 3 0-16,1-1-2 0,2-2 1 0,-1 3 1 15,3-10 0-15,-1 1 2 0,3-1 1 0,1-3 3 16,-2-2 2-16,2-1 2 0,3 0-3 0,-2-3 0 16,1 1-1-16,0-2 1 0,1-5 4 0,-2-1 2 15,-1-1 6-15,2-3 3 0,-1-1 3 0,1-1 4 16,-2-3-4-16,1 0 1 0,1-4-8 16,5 0-5-16,-4-4-4 0,0-3-5 0,5 1-1 15,-6-5-2-15,3-2-1 0,-1-2 0 0,0 0 1 16,-2-5 0-16,-3 0 1 0,0-6 4 0,-3 2-6 15,0-2-1-15,0-3-1 0,-3 6-2 16,-1 0 2-16,-1 5 4 0,-3 2-3 0,2 6-4 16,-3 3 4-16,1 4-1 0,1 3 0 0,-1 3 2 15,1 3-8-15,2 1-9 0,-1 0 0 0,1 3-4 16,-1 2 2-16,-2 4 0 0,4 3-7 16,-1 2-11-16,1 2-19 0,1 0-22 0,4 1-56 15,0-2-373-15,2-1-245 0,0 1-376 0</inkml:trace>
  <inkml:trace contextRef="#ctx0" brushRef="#br0" timeOffset="366181.5758">3259 10299 1 0,'-3'-2'0'0,"-3"-1"51"0,-2-1 334 16,4 2-12-16,1 2-43 0,-1 0-58 0,1 0-83 15,0 2-56-15,1 1-35 0,-1 1-21 16,0 2-8-16,0 3-5 0,-1 0-6 0,2 5-9 16,-1-1-7-16,1 2-9 0,2 2-4 0,0-1-4 15,0 5-6-15,2-2-2 0,-2 2-6 0,2 1-2 16,-2 0-4-16,1 2-4 0,-1-1-1 16,1-1-6-16,-1 0 1 0,1-2-1 0,-1-1-1 15,0-1-6-15,0-2-8 0,0-1-5 0,0-1-12 16,-1-1-13-16,-3-2-11 0,1 1-9 0,2-4-43 15,-2 0-360-15,-1-5-70 0,2-5-38 16,-1-1 263-16,-2-3 319 0,2-2 0 0,0 0 0 16,-2-3 0-16,1 1 0 0,-2-4 0 0,2 0 0 15,-2-1 0-15,2 1 0 0,-1 1 0 0,4 0 0 16,-2 2 0-16,3 0 0 0,-1 1 171 0,3 2-6 16,1-3-61-16,3 2-48 0,2 1-28 0,1 2-12 15,2-3-6-15,2 3-4 0,-1 3 0 16,4 0-3-16,-2-1 1 0,1 2 1 15,2 0-3-15,-1 0 1 0,0 1-1 0,1 1 0 0,-4-1 0 16,-1 0-2-16,-1 1 0 0,-3 0-2 16,0 1 2-16,1-1 1 0,-6 0 2 0,3 0 1 15,-4 0 5-15,0 1 6 0,0 2 11 0,0-2 17 16,0 2 28-16,-1 2 35 0,1-1 41 0,-1 7 21 16,2-2 1-16,1-1-9 0,-2 3-30 15,-1 0-17-15,0-2-15 0,2 1-16 16,0 0-15-16,-2-1-6 0,-1-1-15 0,0 3-15 0,0-5-9 15,-1 2-9-15,1-1-5 0,0-1 0 16,-3-3-2-16,3 2-6 0,3-2-5 0,-3 0-8 16,0-3-8-16,1 0-11 0,-1 0-15 0,1-1-29 15,-1-3-212-15,1-2-333 0,0-1-400 0</inkml:trace>
  <inkml:trace contextRef="#ctx0" brushRef="#br0" timeOffset="366329.9598">3459 10301 1 0,'-2'4'0'16,"-2"3"0"-16,-2 0 0 0,2 0 0 0,0 3 0 15,2-2 0-15,2 5 0 0,0-2 0 0,0 0 0 16,2 0 0-16,4 1 0 0,-2-2 0 0,4-1 0 16</inkml:trace>
  <inkml:trace contextRef="#ctx0" brushRef="#br0" timeOffset="366808.6998">3706 10318 1 0,'-8'-1'140'0,"-2"-1"294"0,-2-2 11 15,3 1-8-15,4 1-63 0,-1 0-83 0,2 1-87 16,0-1-59-16,3 1-49 0,1 1-38 0,0 0-29 15,1 1-27-15,2-1-12 0,-3 3 1 0,1 0 6 16,1 3 10-16,-1 4 4 0,1 3 1 0,-2 0-5 16,5 4 0-16,-5 2-3 0,3-2 1 15,-2 2 0-15,-1 0-1 0,0 2 1 0,0 1-3 16,1-2 0-16,-1 3-1 0,3-1-1 0,-2-2-1 16,2-1 0-16,-1-5-3 0,1-2 2 15,4-1-1-15,-3 0-1 0,3-5-1 0,-1 0-1 16,-1 0-1-16,3-3-5 0,-1-1-5 0,1-2 2 15,0-2 0-15,4-4 3 0,-1-2-2 0,3-3-8 16,0-4-13-16,1-1-11 0,-3-1-21 16,2-3-43-16,-2-2-41 0,-1 0 1 0,-3 2 22 15,3 0 53-15,-4 5 54 0,-3 5 17 0,1 0 8 16,-3 8 3-16,-2 2-8 0,0 1-1 0,0 0 9 16,-1 4 12-16,1 1 21 0,-1 1 12 0,1 4 5 15,-2 2 0-15,2 1 1 0,0-2 0 16,0 5-6-16,0 0-1 0,0-5-4 0,0 4-3 15,0-4-6-15,3-1-7 0,-3-1-7 0,1-4-7 16,1 2-3-16,3-1-6 0,-5 0-2 0,4-3-5 16,-1-1-5-16,2-1-2 0,-2 0-10 15,0-4-25-15,4 0-277 0,0-3-660 0,-2-2-126 16</inkml:trace>
  <inkml:trace contextRef="#ctx0" brushRef="#br0" timeOffset="366975.8008">3949 10258 1 0,'-8'4'246'0,"0"1"25"0,-3 2-69 15,4 2-78-15,4 2-49 0,0-1-28 0,3 1-20 16,0 0-9-16,3 2-7 0,1-1-2 0,2 0-11 16,3 0-27-16,0 1-423 0,0-5-95 0</inkml:trace>
  <inkml:trace contextRef="#ctx0" brushRef="#br0" timeOffset="367620.5785">4108 10281 350 0,'-7'-2'526'0,"-1"1"-71"0,2-2-64 0,-1 3-76 15,1 0-99-15,2 1-79 0,1 1-63 0,2 0-39 16,-1 1-17-16,2 4-6 0,0 3 0 15,2 3-1-15,-1 2-2 0,3 0-2 0,-1 3-3 16,3 1 2-16,-3 0-5 0,2-1 1 0,-2 2 1 16,-2 0-4-16,1 2 3 0,0 0 0 0,-1 0-2 15,0-1 1-15,1-3-2 0,0 0 1 16,0-2-2-16,4-4 1 0,-1 3-4 0,-1-2-2 16,0-3 0-16,1-2-4 0,-2-5 1 0,2 0 2 15,0-3 3-15,-1-2 4 0,3-1-5 16,2-5-8-16,-1 0-14 0,3-6-20 0,1 0-44 15,-2-3-47-15,-1-1-13 0,2-3 15 0,-4 0 37 16,3-1 46-16,-3 6 21 0,-3-1 8 0,0 5 17 16,-1 6 13-16,-2 2 4 0,-1 5-2 15,-1 2 0-15,0 0 6 0,0 4 16 0,1 1 11 16,-1 3 9-16,1 2 0 0,0 2-7 0,0 1-4 16,1 0-5-16,0 2-3 0,1-3-4 0,0-2-4 15,1-1-2-15,2-2-3 0,-2 0-2 16,3-1-2-16,0-4 1 0,-1 1-2 0,4 0-1 15,-2-5-5-15,3-1-2 0,0-1-1 0,-2-4-2 16,2-1-4-16,2 1-7 0,1-7-7 0,-1 2-16 16,2-4-29-16,-2 3-42 0,1-4-58 0,-1 1-21 15,-2 0 21-15,3 0 42 0,-6 5 58 16,-1 2 37-16,-3 4 9 0,-1 3-11 0,-2 1 19 16,-1 2 45-16,0 3 54 0,-1 3 55 0,1 5 23 15,-2 0-14-15,0 2-27 0,2 0-23 0,1 0-19 16,0 3-12-16,0-1-9 0,0 3-10 15,1 2-14-15,-1 3-11 0,1 4-7 0,0-1-7 16,3 3-1-16,-4 3-9 0,1 5-6 0,-1 3 0 16,0 3-4-16,2-4 1 0,-2-1-2 15,-1 0-4-15,0-6 4 0,-2-4 0 0,2-4 5 16,-2-5 4-16,-1-3 0 0,-3-2 2 0,0-3 2 16,1-4 1-16,0-2 0 0,0-4 4 0,0-4-1 15,-1-2-7-15,-1-6-11 0,0-5-20 16,-5-5-26-16,1-6-108 0,-3-2-391 0,0-2-583 15</inkml:trace>
  <inkml:trace contextRef="#ctx0" brushRef="#br0" timeOffset="367890.4717">4258 10392 402 0,'-4'-3'857'0,"-1"2"-331"0,-1-2-125 15,3-1-109-15,3-1-90 0,1 0-72 0,3-3-50 16,1-1-19-16,4-1-11 0,5-3-15 0,2 0-1 16,3-1-12-16,3-2-7 0,2 1-7 0,-1-1-4 15,2 1-3-15,-1 2 0 0,-4 1-2 16,0 2-3-16,-4 4 2 0,-1-1-3 0,-5 5-6 16,-2 0-2-16,-4 2-11 0,-2 3 0 0,-2 2 3 15,0 0 5-15,0 2 11 0,-3 3 4 0,-2 3 0 16,-2 1-4-16,-3 1-6 0,-1 3-10 15,-1-2-21-15,2-1-49 0,1-2-162 0,1 0-399 16,0-1-971-16</inkml:trace>
  <inkml:trace contextRef="#ctx0" brushRef="#br0" timeOffset="374292.1977">17129 8346 1 0,'-1'-1'0'16,"-1"1"0"-16,0 0 0 0,1-1 0 0,-2 1 0 16,2-1 0-16,1 0 75 0,-1-1 152 0,0 2-24 15,0-1-20-15,0 1-3 0,0-1 0 16,0 1 2-16,-2 0-4 0,2-1-16 0,1 1-21 16,0 0-21-16,0 0-16 0,1 0-14 0,-1 0-9 15,3 0 1-15,-1 0 6 0,1 0-6 0,5-1-10 16,4-3-19-16,4-1-19 0,7 2-8 0,3-2-5 15,3-1-7-15,6-3-5 0,3 1-1 16,0 1-1-16,6-4 1 0,-1 3 2 16,-1-3-3-16,0 2 1 0,-1-1-1 0,-2 3-2 0,-3 0 2 15,-7 2-3-15,-4 0 2 0,-4 0 0 16,-6 3 1-16,-2 1 4 0,-5-1 2 0,-3 2 6 0,-4-2 5 16,-1 2 7-16,-1 0 13 0,-2 0 2 15,2 2-2-15,-2-2-10 0,2 0-13 0,-1 2-9 16,-3-2-7-16,0 0-3 0,-3 1-5 0,1 1-3 15,1 1-3-15,1-1-4 0,-3 3-8 16,0-1-4-16,0 1-8 0,-1 1-14 0,-1 1-31 16,2-1-210-16,0-1-316 0,0 4-562 0</inkml:trace>
  <inkml:trace contextRef="#ctx0" brushRef="#br0" timeOffset="374691.4992">17181 8571 1 0,'3'0'0'0,"-1"0"130"0,0-2 122 0,5 0-33 0,2-1-6 16,1-1-21-16,2-2-28 0,2 2-35 16,3-1-33-16,0 0-29 0,-1-4-20 0,5 4-15 15,-3 1-4-15,0 0-6 0,0-2-2 0,-4 2 1 16,0 0-4-16,-4 1 0 0,0 1-1 15,-1 0 2-15,0 1 2 0,-6 0 5 0,3-1 4 16,-4 1 6-16,-1-1 14 0,-1 1 9 0,0 0-1 0,0 0-11 16,-1-1-20-16,1 1-23 0,-1 0-24 15,0 1-39-15,-1-1-302 0,0 0-692 0</inkml:trace>
  <inkml:trace contextRef="#ctx0" brushRef="#br0" timeOffset="375403.3927">15429 8325 1 0,'2'-1'0'0,"1"-1"0"0,3 0 140 16,1-2 54-16,0 2-61 0,2-4 2 0,0 1 8 16,2-1-1-16,2 1-9 0,4-2-13 0,-1 3-10 15,0-2-8-15,1-1-11 0,1-2-10 0,-3 3-13 16,4 0-16-16,-2 1-12 0,-1-1-11 0,1 1-9 16,-3-1-6-16,1 2-3 0,-4-2-6 0,-1 4-1 15,-3-1-2-15,-1 2-6 0,-4-2-10 16,2 3-17-16,-4 2-27 0,0-1-37 0,-2 0-38 15,0 3-22-15,0-2-28 0,-1 4 7 0,-4 1-19 16,-1 0-282-16,-2 2 229 0</inkml:trace>
  <inkml:trace contextRef="#ctx0" brushRef="#br0" timeOffset="375686.4018">15472 8459 1 0,'3'-1'251'0,"5"-1"1"15,4-2-45-15,3 1-3 0,-1-4-10 16,6 2-12-16,-3-2-22 0,5-1-27 0,-2 1-28 16,1 0-24-16,0 0-16 0,4-1-15 15,-8 3-7-15,3-1-2 0,-4 0-4 0,-1 0-5 16,-4 3-5-16,-2 0-5 0,-3 2-5 0,-3 1-4 15,-3 0-3-15,0 0-5 0,0 0 0 0,-2 1-3 16,1-1-6-16,1 0-1 0,-2 1-1 0,0 1-1 16,-1 1-4-16,0 2-12 0,-2-2-23 15,1 2-42-15,-2 0-427 0,1-1-623 0</inkml:trace>
  <inkml:trace contextRef="#ctx0" brushRef="#br0" timeOffset="376955.1824">5055 10699 1 0,'-2'-2'0'0,"1"-2"0"16,-1 1 0-16,0 0 58 0,2 0 182 0,-2 0-26 15,2 2-28-15,0 0-11 0,0 0-2 16,0-1 3-16,0 2 7 0,0 0-9 0,0-1-16 16,0 1-17-16,0 0-20 0,0-2-17 0,0 2-23 15,0 0-24-15,0 0-24 0,-1 2-24 0,1-2-18 16,0 0-8-16,0 3 2 0,0 2 6 0,0 3 11 15,-2 4 6-15,1 0-1 0,-1 5 4 16,-2 4-2-16,-2 0-3 0,1 2 4 0,-5 2-5 16,2-1 4-16,-3 1-4 0,0 0 0 0,-3-1-3 15,0-2-8-15,1-2-4 0,0-1-10 0,1-2-18 16,0-1-37-16,2-2-95 0,0-1-675 16,0-5-303-16</inkml:trace>
  <inkml:trace contextRef="#ctx0" brushRef="#br0" timeOffset="377396.5907">5799 10325 1 0,'-2'-5'35'0,"-2"-1"284"15,0-2-14-15,-1 3 27 0,3 1-7 0,0 1-32 16,1 1-59-16,1 0-69 0,-1 1-54 16,1 1-45-16,0 0-42 0,-1 1-33 0,1 2-6 15,0 1 1-15,0 4 11 0,0 5 12 0,-1 2 1 16,-2 0-1-16,3 4-2 0,-1 1-1 16,1 1-1-16,-2 4 1 0,1-2 1 0,-1 2-3 15,-2-1-2-15,1-1-2 0,0 0-2 0,2 0 2 16,-2-1-5-16,0-6 0 0,0 2-6 0,-2-5-4 15,1 1-6-15,2-3-12 0,-3-1-12 16,0-1-39-16,-1-2-347 0,2-1-637 0</inkml:trace>
  <inkml:trace contextRef="#ctx0" brushRef="#br0" timeOffset="377661.3335">5615 10447 1 0,'-1'-4'0'16,"1"1"0"-16,0-4 143 0,0 0 46 0,1 0-23 15,7-1-20-15,-3-2-12 0,2-2-14 0,4-1-21 16,3-1-13-16,0-1-4 0,3 1-4 0,-1-2-7 16,3-2-10-16,0 4-13 0,-1 0-18 15,1 0-11-15,-1 1-7 0,2 2-4 0,-1 1-4 16,0 1-4-16,-6 2-2 0,-2 1-9 0,2 3-11 15,-1 2-24-15,-6 1-36 0,0 3-45 16,-3 2-73-16,4 3-64 0,-7 2-93 0,-6 1-28 16</inkml:trace>
  <inkml:trace contextRef="#ctx0" brushRef="#br0" timeOffset="377879.8973">5577 10751 1 0,'1'0'0'16,"-1"0"0"-16,1-1 0 0,3 1 238 0,-2-1 100 15,2-1 4-15,4 1-32 0,0-6-75 0,1 5-65 16,2-3-51-16,0-1-41 0,2-1-26 0,3 0-17 16,-3-1-14-16,7 1-8 0,-1-1-6 0,1-2-5 15,0-1-3-15,5 1-7 0,0-2-13 16,-2 1-18-16,0-2-40 0,-3 2-202 0,-2 0-321 15,-4 3-268-15</inkml:trace>
  <inkml:trace contextRef="#ctx0" brushRef="#br0" timeOffset="378862.0969">5951 10522 1 0,'-1'0'0'0,"-3"1"0"0,1 0 0 16,0-1 0-16,3 0 103 0,0 1 22 0,0 0-20 15,0 1-14-15,0 1-7 0,1 3-6 16,-1 0-8-16,2 1-3 0,-1 1-6 0,1 3-7 15,2 1 2-15,-2 3 2 0,1 0-1 16,2-1 2-16,-4 2-8 0,1-1-6 0,0-2-6 16,-1 2-8-16,3-2-2 0,-2-3-10 0,0-2 0 0,0 0-1 15,2-3-2-15,-3-3 2 0,0-1 1 16,1 0 14-16,-1-2 32 0,3 0 12 0,-1-4-2 16,1-3-15-16,3-1-34 0,2-3-14 0,2-4-4 15,-1-2-1-15,1 0 1 0,3-4-4 16,-3-1 0-16,-3-1-1 0,5-1-3 0,-2 3 5 15,-4 1-2-15,3 3 0 0,-2 5-1 0,-1 8-2 16,-3 1-9-16,-1 4 7 0,-2 2 13 0,-1 4 15 16,1 1 24-16,-1 7 6 0,0-2 1 15,0 8-5-15,0 0-1 0,0 3-5 0,1-1-7 16,2 0-4-16,-1 0-3 0,1-5-6 0,0-3-2 16,4-1-4-16,-2 0-7 0,2-2-1 0,2-3-3 15,-2 1-1-15,2-3-2 0,3-3 0 16,1-3 2-16,2 0-5 0,0-3 1 0,0-4-4 15,-2-3-13-15,2-1-22 0,2-2-31 16,-2-5-35-16,3 2-64 0,2-4-198 0,-6-3-90 16,3 2-65-16,-2-1 9 0,1-1 382 0,-5 4 127 15,0 2 0-15,-1 5 0 0,-2-1 0 0,-3 6 0 16,-2 3 0-16,-3 3 0 0,-1 1 0 0,-2 2 0 16,-1 1 25-16,2 2 183 0,-6 3 16 0,3 2 2 15,0-1-4-15,-1 6-26 0,2-4-30 16,1 2-49-16,0-3-35 0,3 4-23 0,0-2-13 15,3-2-11-15,-1 0-6 0,-1-1-9 0,2-2-7 16,3 0 0-16,-4-1-3 0,5-2 3 16,-4-1 0-16,5-3 2 0,-4-1 7 0,4-1-5 15,1-4-1-15,-1-1-17 0,3-3-32 0,1-2-73 16,-2-2-167-16,2-5-38 0,5-3-1 16,-4 0 9-16,1-1 124 0,1-2 5 0,-3 0 79 0,-2-1 95 15,-1-3 0-15,1 2 0 0,-5 1 0 16,1 1 0-16,-2 3 0 0,-1 2 0 0,-3 4 0 15,-4 3 81-15,1 5 241 0,-1 3 45 0,-1 2-3 16,0 3-64-16,-2 0-81 0,0 4-50 0,3 3-20 16,-4 1-11-16,1 3-17 0,2 3-15 15,-3 3-28-15,1 2-17 0,4-1-15 0,2 2-9 16,0 0-7-16,2 1-4 0,2 0 1 0,0 1-8 16,1 0-6-16,0 3-3 0,1 0-6 0,-1 5 0 15,3 2-1-15,-3 0 0 0,1 4-4 0,-2-2 2 16,0 2-2-16,1 5-5 0,-3-4 2 15,2 4-7-15,-3 0 1 0,0-3-4 0,0-3-2 16,-2-1 2-16,0-5-1 0,-2-2 5 0,-1-4 2 16,2-3 6-16,-2-6 4 0,0-6 6 0,-3-3 4 15,3-3 5-15,-1-2 3 0,-1-4-5 16,3-4-3-16,-4-4-6 0,5-6-3 0,-3-1-1 16,5-6-1-16,0-3-2 0,0-3 0 0,3-3-2 15,1-3-1-15,3-4 2 0,5-1 0 16,1 1-1-16,0 0 3 0,2 5 1 0,1 6-2 15,-2 5 6-15,0 5-10 0,1 6 1 0,-5 5 2 16,0 2-2-16,2 4 4 0,-1 3-4 0,0 3-1 16,0 0-2-16,-1 4 5 0,1 1 3 15,1 0 0-15,-5 3 0 0,2-2-2 0,-1 6 1 16,-6 0 1-16,0 0 2 0,-2 2 1 0,-1 0-4 16,-6 3-3-16,-2-1-3 0,-2-1-12 0,1 0-4 15,-3 1-15-15,2-4-22 0,-1-3-46 16,2-1-302-16,2-4-326 0,2-3-484 0</inkml:trace>
  <inkml:trace contextRef="#ctx0" brushRef="#br0" timeOffset="380321.1839">6905 10504 1 0,'-2'1'0'15,"1"-2"320"-15,-3 0-15 0,1 2-33 0,2 0-39 16,-4 2-38-16,1 2-28 0,-3 1-26 15,2 1-15-15,-2 2-17 0,2 2-15 0,-1-1-12 16,-1 7-13-16,3-3-8 0,-1 0-12 0,0 0-9 16,2 0-7-16,-2-2-3 0,3 0-6 15,1-3-3-15,1-1-3 0,1 0-2 0,0 0 1 0,1-3 0 16,2-2 0-16,-2 2 0 0,-1-2-3 16,3-2 3-16,0 0 0 0,-2-1 7 0,3-2-1 15,1-1-3-15,1-3-4 0,2-1-9 0,-1-3-1 16,5-1-2-16,-2 0-3 0,1-2 2 0,-1-3-3 15,1 2 1-15,-1-1-1 0,0-2 3 16,1 2-3-16,0 0 0 0,-3 5 1 0,-1 0-1 16,0 4 3-16,-2 0 2 0,-3 2 1 0,-2 2 0 15,1 1-1-15,-2 2-2 0,2 1 0 0,0 2 4 16,1 1 0-16,0 1 2 0,0 1-1 16,2 2-1-16,0 2 1 0,-1 2-1 0,-2 0-1 15,3 0-1-15,-3 0-1 0,0-1-1 0,0 1 0 16,1-4 2-16,0 1-2 0,-1-1-2 15,-1-1-1-15,-1-1-2 0,1-3 0 0,0 0 1 16,-1-2 0-16,1-2 2 0,-1 0 7 0,0 0 4 16,2-2-1-16,0-3-7 0,-1-3-12 0,5-2-11 15,0-4-5-15,2 1 0 0,-1-5-5 16,0-1-1-16,0-3-1 0,3-3 0 0,1 0 0 16,0-3 1-16,7 1 2 0,-5-2 2 0,2 1 8 15,-2 3 7-15,1 1 5 0,-5 4 4 0,1 5 2 16,-3 2 4-16,0 5 7 0,-4 4 7 15,-3 1 9-15,0 4 2 0,-1 1-4 0,0-1 0 16,-2 2-4-16,-2 3 2 0,2 2 8 0,-4 4 1 16,1 1 3-16,3 2-1 0,-1 3-4 0,-2-4-5 15,5 4-3-15,1-1-2 0,0-5-4 0,0 5 0 16,0 0-5-16,0 1-3 0,1-2-3 16,3 4 1-16,-4-2-1 0,3 0-1 0,-2 1-2 15,1-2-4-15,-1 0 0 0,-1 1-3 0,1-5 0 16,-1 2-3-16,0-3-7 0,0-2-2 0,0-1-2 15,-1-1 1-15,0-3 0 0,1-2-1 16,0-1 6-16,0-2 3 0,-1-1 5 0,1-2 2 16,-1 0-7-16,0-2-2 0,1-4-3 0,-1-2 0 15,1-1 4-15,0-2 6 0,0-1 0 0,1-1 4 16,1 0-1-16,-1-2-2 0,0 2 1 16,4 0-2-16,-2 6 2 0,5-1-3 0,-2 3 0 15,1 2 0-15,3-1-2 0,2 0 5 0,4 0 3 16,-3 2 0-16,4 2 0 0,-4-2 2 15,3 3 0-15,-1-1 2 0,-1 0 0 0,2-1-2 16,0 1-1-16,-2-1-1 0,-1 2 0 0,-2-1 2 0,-1 2-1 16,-2-1 2-16,-3 1 2 0,-2-1 1 15,-2 1 5-15,-1 1 5 0,0 1 4 16,-1-1 0-16,0 0-2 0,-1-1-6 0,-1 1-5 16,1 0-1-16,1-1-5 0,-4 1-1 0,0 1-1 15,-1 2 0-15,2 1 1 0,-5 3 4 0,1 0 2 16,1 1-2-16,-1 2 2 0,0 2 0 0,-2 4 0 15,2 0 1-15,2-2-1 0,-1 3-4 0,4 0 1 16,-2-3-1-16,3 2 2 0,2-5 0 16,1-3-1-16,0-1-2 0,3-3-1 0,-2 2 0 15,0-5 1-15,1-1 5 0,3 0 2 0,-1-1-1 16,2-4-4-16,4-1-3 0,-2-2-2 16,2-3-1-16,1-1 1 0,-1-3-1 0,0 1-1 15,0-2 1-15,-3-1 0 0,-1 4 1 0,1 0 2 16,-4-3 1-16,1 4-2 0,-3 2 2 15,-1 3 1-15,0 1 2 0,-1 2-1 0,0 2-2 16,-1 2-2-16,1 0-6 0,0 2 1 0,-1 3 3 16,-1 1 0-16,-3 1 7 0,3 5 3 0,-1 2-1 15,-3 2 1-15,5-1 1 0,0 1-3 16,0-2 1-16,0 0 3 0,1-1-3 0,1-1 2 0,0-3-1 16,0-1-3-16,1-1 3 0,4-3-2 15,-4 1 1-15,1-2 1 0,2 1-1 0,-2-3 2 16,4-2-2-16,-2-3-1 0,4 1-3 0,0-4-3 15,1 0-3-15,1-3-3 0,-2 1-2 0,2-2-2 16,-2 0 0-16,1-1 4 0,0 0 0 16,1-1 6-16,0 3-1 0,-2 0 1 0,0 5 0 15,-4 1-1-15,-1 2 1 0,-2 1-3 0,-2 1-2 16,0 0-1-16,0 1 1 0,0 2 3 0,0 0 4 16,0 1 4-16,0 4-1 0,0-1 2 15,-1 0-2-15,2 3 0 0,-1-1 1 0,0 0-3 16,2 0 1-16,0-1-1 0,0-1 0 0,-1-1 0 15,1-2 0-15,-1 0 1 0,2-2-2 16,0 0 3-16,0 1-2 0,-1-2 0 0,1-1 1 16,2 0-2-16,2-4-2 0,-2 2-1 0,3 0-2 15,-2-3-3-15,3 0-1 0,-1 1 1 0,3-4 2 16,-2 0 2-16,1 0 0 0,0-1 1 16,0 2-2-16,-3 2 0 0,-3-1 1 0,1 4 0 15,-4 1 0-15,2 2 1 0,-3-1-4 0,0 0-4 16,-3 1-2-16,2 4 4 0,1-1 3 0,-4 3 7 15,2 2 0-15,-2 3-1 0,1-3 0 0,2 2-4 16,0-2 1-16,1 1-1 0,2-3-3 16,-1-1-4-16,2 1-9 0,-1-3-13 0,1-1-34 15,1 0-196-15,3-3-17 0,3-3-109 0,4-1-160 16,2-3-33-16,4-2-51 0</inkml:trace>
  <inkml:trace contextRef="#ctx0" brushRef="#br0" timeOffset="380890.8503">8096 10428 1 0,'-4'-4'486'0,"-5"-1"30"16,0 1-50-16,-2 2-80 0,0 3-114 0,0 0-69 16,0 3-57-16,-1 1-39 0,2 0-25 15,1 2-23-15,-2 1-11 0,3 3-8 0,0 1-9 16,0-1 1-16,3 3-6 0,-1-4-4 16,3 3-4-16,-3 0-3 0,4 1-2 0,0-1-3 15,1 0 1-15,1-2-6 0,1-1 0 0,1 0-2 16,-1-1-1-16,4-4 2 0,-2 3-2 0,0-4 3 15,3 3-3-15,-3-3 1 0,4-1-1 0,-3-1 0 16,4-1-1-16,4-1-6 0,0-1 3 16,2-3-3-16,0-2-1 0,2-2 3 0,0 1-5 15,-2-1-2-15,0 0-2 0,1-1 3 0,1-3 1 16,1 1 3-16,4-2 5 0,-1 0-6 0,-1-1 2 16,0 2 2-16,-3 1-2 0,2 2 3 0,-5-1 1 15,3 0 2-15,-6 3-2 0,0 0 4 16,-6 2-2-16,-2 2 1 0,2 0 5 0,-4 3-2 15,0-1 4-15,-1 1 1 0,-2-1-3 16,2 1 2-16,0-1-2 0,0 0-1 0,-1 0-1 16,-4 1 2-16,4-2-1 0,-1 0 0 0,-2 2 2 15,3-2-5-15,-1 2 3 0,-1-1 0 0,1-1-2 16,1 0 1-16,-1 0-1 0,-1 0-1 0,4 0-1 16,-2 2 0-16,1-1-3 0,-2 2-2 15,-1-1 2-15,2 1-4 0,-2 2 3 0,-1-1 0 16,0 2-1-16,-1-1 3 0,1 2 0 0,0 2 1 15,-2 0-1-15,3 1 1 0,-3 3-1 16,4 1 0-16,-2-2 2 0,1 4-1 0,2 0 1 0,0 2 0 16,2-1 1-16,0-2 1 0,2-1 2 15,1-2 3-15,2-1-2 0,-1-2 6 0,3 2-2 16,-1-1 1-16,2-2 2 0,2 0-5 16,3-4 1-16,0-1-2 0,1 1-2 0,-1-4-2 0,2 0-2 15,-5 1-2-15,2-4-3 0,0-1 2 0,-1 0-4 16,7 0-4-16,-6-1-3 0,5 3-14 15,-5-3-11-15,-2 3-19 0,0 1-219 0,-2-1-510 16,-4 1-897-16</inkml:trace>
  <inkml:trace contextRef="#ctx0" brushRef="#br0" timeOffset="381743.2267">8950 10355 1 0,'0'-11'0'0,"0"1"394"0,0-5 77 0,0 6-89 16,-1 2-46-16,1 1-56 0,-1 3-60 0,1-1-48 16,-2 3-43-16,1-1-34 0,-1 2-23 0,1 0-23 15,0 0-19-15,1 0-15 0,-2 1-10 0,1 1-4 16,-1 4 2-16,-1-1 1 0,-1 7 1 15,2 0 0-15,-1 3-1 0,-1 3 1 0,2 2-1 16,1-1 1-16,-2 3-2 0,0 1-2 0,0-2 1 16,2 2 0-16,-1-2-1 0,2 0-1 15,2-1 1-15,0-4-1 0,3-1 0 0,1-2 1 16,2-5-1-16,0 0-2 0,4-4 0 16,-4 0-3-16,1-4 7 0,4-3 2 0,1 0 3 0,1-3 0 15,2-2-6-15,-1 0-2 0,0-4-2 0,-1-2-1 16,-1 0-2-16,-2-3 0 0,1 3-1 15,-3-1 1-15,-3 1 3 0,-2 2 1 0,1 0 3 16,-4 3 0-16,-1 3 3 0,-1 4 0 0,0 1-3 16,-1 1-3-16,1 1-2 0,-2 1 2 15,1 4 5-15,-4 2 10 0,2 3 3 0,-1 2 3 16,-1 1 0-16,4 1-3 0,-1-1-1 0,1 0 0 16,-1-2-2-16,4 1 2 0,0-3-2 15,-1-2-2-15,1-2-2 0,3 0 1 0,-2-5 1 0,0 2 0 16,2-1 2-16,-1-2 1 0,3-1 0 0,-3-2 1 15,5-1-2-15,1-2-2 0,0-2-5 16,6-2-2-16,-6-1 0 0,0-2-3 16,1 0 4-16,-5-1-2 0,-1 0 1 0,-2 3 0 15,-1 0-2-15,-2-1 3 0,-1 1-2 0,-2 2 0 0,0 2-4 16,-3 0-3-16,-4 4-4 0,-1 1 1 16,-1 0 1-16,-7 2-1 0,-1 1-2 0,1 1-7 15,-1-1-14-15,-2 2-20 0,2-1-63 0,-5 0-260 16,1 1-329-16,-1-2-577 0</inkml:trace>
  <inkml:trace contextRef="#ctx0" brushRef="#br0" timeOffset="381894.8019">8757 10365 375 0,'-3'-5'526'0,"-1"0"-109"0,-2-1-61 0,6 1-58 16,1 1-65-16,4 0-54 0,-1 1-46 0,6-4-34 0,1 2-33 15,4-1-23-15,2-3-20 0,3 3-11 16,3 0-7-16,2 0-5 0,4 1-5 15,4 1-1-15,5-1-14 0,4-1-31 0,2 3-411 0,5-2-911 16</inkml:trace>
  <inkml:trace contextRef="#ctx0" brushRef="#br0" timeOffset="382293.6715">9785 10253 1628 0,'-3'-3'258'0,"0"-1"-58"15,-3-2-8-15,3 1-19 0,1 3-19 16,-1 0-24-16,2-1-42 0,-1 1-29 0,1 0-23 16,1 1-14-16,-1 1-13 0,1 0-5 0,0 0-6 15,0 0-5-15,-1 0 3 0,0 1-3 16,-3 3 4-16,-1-1 2 0,-5 6-1 0,1 1 5 16,-6 0-1-16,3 1 1 0,2 1-2 0,-3 1-1 15,2-3 0-15,4 3 2 0,1-1 2 0,-1 0-5 16,4 2-2-16,1-4-5 0,2 2-2 15,2-3 3-15,2 2 0 0,2-2 1 0,0 0-2 16,2 2 1-16,5-4 2 0,0 0 2 0,1 2 0 16,6-2-4-16,-1 0 0 0,0 1-5 15,-2-2-1-15,-2-2 2 0,-3 5-5 0,-4-5-3 16,-5 0-7-16,1-1-3 0,-6 1 7 0,-1 1 9 16,-4 0 11-16,-7 1 5 0,1 0 0 0,-5 0-1 15,-6 1-3-15,1-1 3 0,-4-3 0 0,-2 1-1 16,4 1 1-16,-1-4 0 0,5-1 2 15,3 0 1-15,5-3 3 0,0-1-4 0,6-1-2 0,0 3-3 16,4-4-14-16,2 1-21 0,3-3-109 16,4-2-286-16,3 0-338 0,5 1-505 15</inkml:trace>
  <inkml:trace contextRef="#ctx0" brushRef="#br0" timeOffset="383198.8732">10068 10297 1 0,'-3'-1'493'0,"-1"-5"-35"0,-1-1-83 0,-5 3-72 16,2 0-52-16,-4 1-30 0,-2 2-33 0,0 1-31 16,-4 1-30-16,0 2-23 0,2 0-25 0,-1 1-17 15,0 1-12-15,2 1-15 0,1-1-6 0,4 5-9 16,3-1-7-16,0 2-2 0,0 0-6 16,4 0 1-16,1 2-2 0,-3 0-2 0,5-2-1 15,0 2-1-15,1-2 0 0,4 1-1 0,-2-2 2 16,2-1-4-16,0-1 3 0,3 0 0 0,2-3 0 15,1-3 2-15,2 1-4 0,1-6 1 0,2 1-2 16,0-1-1-16,-1-4 0 0,2-2-2 16,0 0-2-16,-1 2-2 0,0-6 3 0,-2 3 1 15,0-1 4-15,-7 0 1 0,2 1 1 0,-5 0 2 16,0 4 0-16,-1-3 3 0,-3 5 1 16,2 0-1-16,-4 4 2 0,2 0-1 0,-1 0 0 15,-1 0-3-15,1 2 0 0,0 0 0 0,-1 3-1 16,-1 4 5-16,0 1-1 0,0 2-1 0,2-3 0 15,2 2-3-15,0-1 2 0,1 0-2 16,2 0 2-16,3 0 1 0,1-2-2 0,2-2 0 16,1 0-1-16,3-4 0 0,-1-1-1 0,4-2 1 15,0-3-3-15,4-3-3 0,0-4-5 16,2 2-3-16,3-4-1 0,-4-1-4 0,1-2-2 16,-2-1-3-16,2-3-1 0,-5 2 4 0,0-3 5 15,-2-1 6-15,-1-1 3 0,-1-2 1 0,-6 0 0 16,-1-2 0-16,-5 3 4 0,1 0 0 15,-2 1 4-15,-1 2 0 0,-2 5 5 0,-1 0 4 16,-1 6 4-16,-2 1 5 0,1 5-2 0,-3 3-1 16,-2 1 0-16,3 0 0 0,-2 4 2 0,0 3 2 15,-2 3 0-15,0 1-2 0,1 5-2 0,3 1-2 16,0 1-1-16,3 1-3 0,-1 2-5 0,3-1-4 16,2 2-3-16,1 2-1 0,0-3 1 15,4 2-2-15,-2 0-1 0,0-1-6 0,2 1-5 16,0-3-5-16,3 2-6 0,-1-3-7 0,1 0-6 15,1-3-10-15,-1-1-13 0,-1 0-39 0,-1-6-105 16,0 0-211-16,-4 1-30 0,0-4 28 0,-2-1 89 16,-2-3 59-16,1-5-21 0,0-4 22 15,-1-1 67-15,-2-5 201 0,2-2 0 0,-1 1 46 16,0-3 60-16,-1-2 51 0,1 1 55 16,-1 0 61-16,1-2 56 0,1 2 8 0,1 4-22 15,1 1-60-15,0 3-81 0,2 3-67 0,0 0-48 16,4 4-31-16,-1-1-13 0,5 2-9 15,2 1-3-15,1-2-1 0,1 5 0 0,2-1 2 16,-1 1-2-16,2 0 0 0,0 1-3 0,1-2 0 16,1 1 1-16,-5 1 0 0,2-2-1 0,-4 0 2 15,0 1-2-15,-1 0 0 0,-4 1 3 0,1-1 2 16,-4-1 1-16,-1 0 2 0,0-1 3 0,-3 0 4 16,0 0 7-16,0 0 10 0,0 3 15 0,0 1 13 15,0 2 7-15,0 4 3 0,0-1-9 16,0 3-11-16,-1 1-9 0,1 3-11 0,0-6-6 15,0 3-5-15,0-2-9 0,0 3-5 0,1-5-4 16,-1 2-5-16,1-2-1 0,0-2-3 16,0 0-3-16,-1-3-4 0,0-3-8 0,2-1-4 15,1 0-7-15,0-1-25 0,3-4-222 0,0-5-208 16,6-1-206-16,-2-5-161 0,0 2 381 16,-1-3 476-16</inkml:trace>
  <inkml:trace contextRef="#ctx0" brushRef="#br0" timeOffset="383309.5536">10758 10137 1 0,'-2'-8'0'0,"0"-4"347"0,-3 0 34 0,0 4-90 16,2 5-101-16,1 2-94 0,-2 4-65 0,0 1-25 16,1 4-5-16,-1 2-7 0,2 1-19 15,2 3-52-15,0 1-106 0,1 1-833 0</inkml:trace>
  <inkml:trace contextRef="#ctx0" brushRef="#br0" timeOffset="383966.7555">11016 10266 1 0,'2'-8'0'0,"0"2"0"0,2-4 106 16,-2 1 190-16,-1 4-23 0,0-3-33 15,0 0-39-15,-1 3-35 0,-1 2-22 0,1-2-16 16,0 3-6-16,0-1-11 0,0 1-7 0,-1 0-13 16,0 2-11-16,1 0-12 0,-1 0-14 0,1 0-7 15,-1 0-4-15,1 0-8 0,-2 0-3 16,2 0-7-16,-3 0-6 0,2 0-2 0,-1 0-4 16,-2 2-2-16,0 0 0 0,0 1-3 0,-2-2-2 15,-2 1 3-15,3 2-2 0,-3-2 1 16,-1 4 4-16,0 1 2 0,-3 0 2 0,3-2-1 15,0 4 5-15,2 0 0 0,-4-2 1 0,3 3-1 16,3-2-4-16,-1 0 0 0,0 2-1 0,1-4 1 16,2 3-2-16,-2-3-4 0,4 2-3 0,0-1 1 15,1-1-2-15,1 0 0 0,3 1-1 16,-2 0 0-16,3-3 0 0,1 0 0 0,2 1 0 16,1 0-2-16,-2-2-1 0,6 1-4 0,-3-1-2 15,0 1-1-15,0-1 1 0,-1 1-2 0,-3-1 1 16,0 3 1-16,-5-4-8 0,1 4 5 15,-2-1-2-15,0 0 2 0,-3 3 7 16,-1-2 0-16,-2 0 2 0,-4 5 1 0,-1-2 3 0,-1 2-2 16,0-3 3-16,-6 0-1 0,3 1-4 0,-4-1 4 15,2-1-3-15,2-1-2 0,-1-1-3 16,5-3-1-16,1 0-2 0,0-2-4 0,3-2-4 16,4 0-22-16,1-3-53 0,2-4-278 0,3 3-399 15,3-4-641-15</inkml:trace>
  <inkml:trace contextRef="#ctx0" brushRef="#br0" timeOffset="384992.5466">11235 10140 564 0,'-7'-4'541'0,"-1"-3"-221"0,-2-1-47 0,-1 1-34 15,3 4-20-15,1-1 0 0,2 1-15 16,1-1-40-16,2 3-44 0,-1 0-43 0,2 2-30 15,0 0-21-15,0 3-14 0,-1 0-3 0,-3 2 3 16,4 5-1-16,-1 2-1 0,2 5 0 0,0 0-5 16,1 0 0-16,1 7 0 0,-1-2-2 15,0 3 1-15,3 0 1 0,-3 1 1 0,-1 1-2 16,0 1 1-16,1 2-5 0,-2-2-1 0,-1 4-3 16,-3 1-6-16,1 2 0 0,-2-4-4 0,2-2-2 15,0-5 0-15,2-4-1 0,-1-3-3 0,0 0 3 16,-2-2 4-16,-1-7-2 0,3 0 0 15,1-5-2-15,0-4-2 0,-2-3 3 0,2-3 3 16,0-2-1-16,-2-5 2 0,0-2 3 0,2-1 6 16,1-3 2-16,0-4 5 0,0 1-1 0,0-5-2 15,2-1 0-15,0-6-3 0,2 0 2 16,4 0-1-16,-2 2 3 0,1 4 0 0,1 4 2 16,-1 5 0-16,0 3-2 0,-1 3 0 0,1 4-7 0,-1 3-5 15,3 2-2-15,3 2 0 16,-2-1 5-16,3 3 4 0,2 3 3 0,-2-1-1 0,2-1 1 15,-1 3 1-15,0-1-2 0,-1-1 4 16,0 0-2-16,0-1 0 0,-3 1 1 0,0-1-2 16,-1 0 2-16,-1-1-2 0,0 2 2 0,0-2-2 15,-2-2 3-15,1 2 0 0,-1-1-1 16,0 0 3-16,0-1-4 0,1 2 0 0,2-1 2 16,-1 1-4-16,-1-2 0 0,1 1 0 0,-3 1 0 15,3 0 0-15,-1-1 2 0,-3 1 0 0,0 0-2 16,1 0 4-16,0-2 0 0,0 2-1 0,0-2 2 15,-1 0-3-15,0 0 0 0,4-1 0 16,-2-2 0-16,1-1 1 0,1 1-2 0,1-2 2 16,-3 0-4-16,3-2 6 0,0-1-3 0,-1 2 3 15,-1 3 0-15,0-1-4 0,-4 1 3 16,1 1-1-16,-2 4 0 0,-1 0-2 0,0 2-4 0,0 0 2 16,1 6 3-16,-1 3 11 0,3 4 4 15,-3 5 2-15,0 1-2 0,-4 0-5 0,2 2-3 16,0 0-2-16,0-2 0 0,0 3-1 15,1-4 2-15,0 4-2 0,1 1-4 0,0-3 1 16,1 3-4-16,0-3 0 0,1-1-3 0,-2-1-6 16,2-5 1-16,-1-1-1 0,0-4 2 15,0-2-1-15,-1-3 3 0,1 0 4 0,-1-5 4 16,0 0 9-16,1-2 0 0,-1-2-3 0,1-2-4 16,2-1-8-16,0-4 0 0,2 0-2 15,-1 0 1-15,0-5 0 0,1-1 0 0,0 4 0 0,-1-2 0 16,2-2 3-16,-1 6-3 0,-1-1 2 0,2 3 1 15,-2 3-3-15,1-3 2 0,-2 5 1 16,1-2-1-16,0 1-1 0,0-2 1 0,2 4-1 16,-4-2 1-16,4 1 2 0,-2-2 1 0,0 1 0 15,1 0 1-15,-2 2 1 0,1 1-1 0,-1-2 0 16,0-1 3-16,0 1-1 0,-2 2 2 16,1-1 1-16,-1-1-2 0,0 1 1 0,1-2 0 15,1 3 0-15,-3 0 0 0,2 2 1 0,-2 0-2 16,0 0 1-16,0 0 2 0,0 2-4 0,0-2-4 15,-2 1 1-15,2 0 0 0,0 4 1 16,0 0 5-16,2 4 2 0,0 3-1 0,-2 3 1 16,0 5 1-16,-6-1 0 0,4 6 1 0,-1 0 0 15,-4 2 0-15,1-1-1 0,0 0-1 0,-5 0-1 16,1 5-2-16,-4 6-1 0,-1 3-4 16,-4 4-1-16,4 1-4 0,0-6-5 0,1 3-8 15,-3 0-10-15,-2 3-14 0,4-4-70 0,-4-8-159 16,3-3-281-16,3-6-401 0,-5-2-37 0</inkml:trace>
  <inkml:trace contextRef="#ctx0" brushRef="#br0" timeOffset="385717.5659">10203 10849 223 0,'-6'0'404'0,"2"0"-103"0,-2 0-11 16,5 0-8-16,2 0-23 0,-1 0-42 16,4 0-50-16,2-2-47 0,3 2-28 0,7-1-22 15,0-1-14-15,9-1-14 0,0-3-13 0,4-1-5 16,2 1-6-16,1 0-8 0,2 1-2 0,0-2-6 15,0 0-4-15,-2 1 0 0,-3 0-4 0,1 0-4 16,-5 3-9-16,-4 1-11 0,-4 1-11 16,-5 1-16-16,-5 1-28 0,-1 0-111 0,-6 2-78 15,-4 0-13-15,-2 6 0 0,-9 0 72 0,-3 3 22 16,-6 0-41-16,-3 3-26 0,-5 1 11 0,-2-1 83 16,0 0 166-16,-2 0 0 0,2 0 0 0,1-1 0 15,2-1 0-15,5 0 0 0,0 1 0 16,2-3 0-16,4 1 0 0,4-4 12 0,1 0 159 15,6 0 43-15,4-2 29 0,3-1 47 0,3-3 18 16,1 0-17-16,2 1-25 0,5-1-62 16,4-4-48-16,3-1-30 0,6-2-23 0,3-1-28 15,2-3-21-15,4 0-18 0,0-2-10 0,3-1-9 16,2-2-8-16,2-1-7 0,-1 4-10 16,1-1-10-16,1 0-21 0,-1 2-37 0,-2-1-193 15,2 3-818-15</inkml:trace>
  <inkml:trace contextRef="#ctx0" brushRef="#br0" timeOffset="387963.0674">12185 10240 1 0,'-2'-5'0'15,"1"-2"0"-15,1-3 162 0,1-1 63 0,2 3-52 16,1-4-38-16,1 5-27 0,2-4-9 0,1 2-2 15,2 1 1-15,0-1 4 0,0-1-10 16,1 5-15-16,-2-2-12 0,-1 3-8 0,2-1-4 16,-1 1-6-16,0 3-5 0,-1 1-6 0,0 1 0 15,-2 3-4-15,0 3 6 0,1 3 7 16,-3 5-2-16,-2 2-1 0,-1 4-5 0,-1 2-12 0,-1 3-3 16,-3 3-5-16,0 0-3 0,0 0-2 15,-2-4-1-15,1 0-4 0,-1-3-1 0,3-1 1 16,-2-4-2-16,0-5 1 0,3-2 0 0,1-3 0 15,0-2 6-15,1-4 9 0,0-1 17 0,0-1 11 16,0-4 1-16,1-1-12 0,1-5-13 16,1-1-10-16,4-8-8 0,-3 0 2 0,4-2-2 15,1-2-2-15,-2 0-1 0,4-1 3 0,-4 0-3 16,1-1-3-16,4 2 4 0,-4 0-2 0,1 5 1 16,3 4 11-16,-2 4 0 0,-2 1 3 15,-1 3 5-15,2 5-3 0,-2 1 1 0,-1 2-1 16,2 0 4-16,-1 4 2 0,-2 1 2 0,5 3 2 15,0 1-4-15,1 3-4 0,-3-2-5 16,1 5-4-16,-1 3-3 0,-2-4-1 0,0 6-1 16,-1-4 0-16,0 2-1 0,-1-1-4 0,3-3 2 15,-5 2-6-15,3-1-2 0,-2 2-5 0,-1-2-10 16,0-1-9-16,-1-1-23 0,-1-2-52 16,0 1-260-16,0-4-295 0,1-2-254 0,1-2 293 0</inkml:trace>
  <inkml:trace contextRef="#ctx0" brushRef="#br0" timeOffset="388365.5535">12744 10240 1 0,'-10'3'153'0,"-3"1"232"0,1 4-77 0,0-2-69 16,3 1-49-16,2-1-40 0,4 0-36 15,-1 0-22-15,4 0-10 0,0-2 5 0,3 0 12 16,0 1 2-16,2 0-4 0,3-4-7 0,0 0-13 15,3-1-7-15,-1-1-8 0,2-2-13 0,3-2-14 16,-4-1-10-16,5-2-10 0,-3 0-6 16,1-1 0-16,2-3-6 0,-3 2-1 0,0-4 1 15,-1 4-1-15,-2-3-1 0,-3 3-1 0,-1-3-1 16,-4 2-1-16,1 3 3 0,-2-2-1 16,-2 2-2-16,-2 1 0 0,1 1-2 0,-4 3 0 15,-1-2 3-15,1 5 1 0,-6 1-1 0,3 3 2 16,-2 2 2-16,-4 0 2 0,2 2 1 0,0 2 2 15,0 2 0-15,0-1 2 0,3 4 5 0,0-1 0 16,-1 0 6-16,2 2-4 0,5-3-1 16,-1 0-3-16,3-1-1 0,1-2 0 0,2 1 0 15,2-1 4-15,1 0-4 0,1-3 3 0,4 0-1 16,1-2 0-16,1-2 0 0,4 0-5 16,-1-2-3-16,4-1-8 0,2-4-5 0,1 2-3 0,7-6-6 15,0 2-4-15,2-3-14 0,2-3-42 16,0 2-225-16,-1-1-331 0,-4-2-519 0</inkml:trace>
  <inkml:trace contextRef="#ctx0" brushRef="#br0" timeOffset="388739.4736">13105 10199 1 0,'-11'5'52'0,"1"-2"353"0,-5 2-62 0,8 1-48 16,-1-1-41-16,2 0-39 0,3-2-43 0,2-1-33 15,1 4-26-15,0-5-13 0,1 2-2 16,1 0-2-16,1-2-4 0,2 1-11 0,4-1-13 15,-4-1-15-15,5-3-12 0,1 2-10 16,4-5-11-16,-2-1-8 0,3 2-5 0,-2-4-2 0,3 1-5 16,-3 0 0-16,3-5-4 0,-2 5-2 15,0-1-1-15,-4-1-4 0,-1 2-4 0,-1-3 0 16,-3 0-1-16,-3 2 3 0,-1 0 3 0,-2 2 3 16,-1 2-5-16,-2 1 4 0,-1 2 1 15,0 1 0-15,-4 1 7 0,-1 1-1 0,0 5 4 16,-4-1 3-16,2 5 3 0,-2 0 5 0,-2 1 2 15,3 2 2-15,2 1 1 0,0 1 0 0,-2-2 1 16,4 3 0-16,1-1-1 0,3-1-1 0,-1-2-2 16,4 0-3-16,1-2 0 0,2-2 0 15,3 0-1-15,-2 0 2 0,4-2-3 0,1 1 0 16,3-4-2-16,0-1-4 0,2 1-2 0,4-2-7 16,2-2-9-16,1-3-6 0,3 0-14 0,5-5-29 15,-1 2-149-15,5-5-244 0,1 4-229 16,-1-4-277-16,-1 1 549 0</inkml:trace>
  <inkml:trace contextRef="#ctx0" brushRef="#br0" timeOffset="389167.6861">13626 10129 52 0,'-3'-3'624'0,"1"1"-125"0,-6-2-148 0,-2-1-105 15,-2 4-63-15,-1 0-36 0,-3 2-23 0,0 3-19 16,0-1-13-16,-3 2-14 0,3 1-12 16,1 1-10-16,-2 0-9 0,4-1-9 0,-4 0-7 15,5 2-5-15,0 1-8 0,2-1-6 0,2-1-3 16,0 4-3-16,2-2 0 0,2-1-2 15,1 2 0-15,1-3-3 0,1 4-1 16,-1-1 0-16,4-1-2 0,-1-1 4 0,2 0 1 16,0-1-1-16,2-2 2 0,3-1 3 0,2-1 3 15,0-2 3-15,1-1 1 0,4-3-4 0,3 1-4 16,1-6-3-16,2-1-3 0,-2-2-5 0,1 0-3 16,-4-2-6-16,3-2-4 0,-2 3 0 15,-1-5-1-15,-3 0 0 0,-4 2 1 0,-5-1 0 16,4-4 3-16,-7 3 5 0,0-5 6 0,-1 2 4 15,-1 0 3-15,-1 3 1 0,-3-1 5 0,1 3 5 16,-1 2 5-16,1 2 6 0,-1 2 8 0,1 2 2 16,3 4 4-16,0 1-1 0,0 1-6 15,0 2-12-15,-1 1-11 0,0 1-6 0,1 4-3 16,-2 1 7-16,1 3 2 0,0 1 0 0,2 2 1 16,2 0-6-16,-1 3 2 0,1-2-1 15,5 2-1-15,-4-1-2 0,2 3 0 0,0-4-2 16,3 1-2-16,-3-2 2 0,2 1-4 0,2-2-5 0,-1 4-2 15,-1-2-10-15,1-4-8 0,1 3-11 16,1-4-17-16,0-2-29 0,-1-1-152 0,-1-2-98 16,0-2-223-16,2-3-238 0,1-4-85 0</inkml:trace>
  <inkml:trace contextRef="#ctx0" brushRef="#br0" timeOffset="389434.3607">13870 10094 1 0,'1'-12'402'0,"-1"-7"188"0,0-1-112 0,-1 2-101 16,-1 8-86-16,0 1-44 0,-2 4-70 15,-1 3-51-15,4 0-41 0,-4 2-33 0,1-2-16 16,2 2-14-16,-5 2-12 0,4 0-5 0,-4 4-2 16,2 0 2-16,-2 1 2 0,-1 3 2 15,4 0-3-15,-2 1-2 0,2 0 0 0,0-2 1 16,3 3 1-16,0-3 1 0,1 1-1 0,1 2-1 16,1-3 1-16,3-1 3 0,-2 1-3 0,4-1 2 15,3-1-2-15,-3 1-5 0,5-2 2 16,2 2-2-16,1-2 0 0,-1 0 2 0,3 3-5 15,-2-4 0-15,2 2 0 0,-2-3 1 0,0 4 1 16,-1-2-2-16,-2-1-7 0,-5 0-8 0,-2 1 1 16,-5 1-2-16,-5-3 2 0,-2 4-4 15,-6-1-22-15,-6 0-106 0,-3 0-212 0,-5 3-459 16,-2-4-716-16</inkml:trace>
  <inkml:trace contextRef="#ctx0" brushRef="#br0" timeOffset="390466.9686">8715 10796 1 0,'0'1'0'0,"-1"-2"0"16,1-2 24-16,0 2 359 0,-1 0-59 0,0-1-41 16,1 0-35-16,-1-1-36 0,1 0-27 15,0 0-32-15,1 1-14 0,-1-1-7 0,1-1-2 16,0 0-2-16,-1 0-13 0,1 1-14 0,0 1-16 15,1-1-9-15,1 0-8 0,-2 0-4 16,1 2-10-16,-2-1-9 0,0 2-8 0,1 0-16 16,-1 2-8-16,1-1-5 0,1 5-5 0,0 4 5 15,1 3 5-15,-1 10 0 0,-4 3 0 16,-5 7 1-16,2 2-5 0,-7 3-5 0,-3 0-7 16,0 0-17-16,-4-1-20 0,-1-1-67 0,-3 1-385 15,-2-3-1061-15</inkml:trace>
  <inkml:trace contextRef="#ctx0" brushRef="#br0" timeOffset="391548.3732">7233 11199 1 0,'0'0'0'0,"1"-1"0"0,-1 0 0 16,1-2 269-16,3 1 7 0,-3-2-82 15,2 1-46-15,4-3-18 0,2-2 3 0,1 2 16 16,2-4 4-16,5 1-6 0,3-2-13 16,-2-1-18-16,6 0-20 0,-1-3-12 0,4 2-17 15,3-3-14-15,1 1-12 0,0 2-13 0,0-2-9 16,2-2-9-16,-4 6-4 0,0 0-2 0,-6 1 0 16,1 2 0-16,-1-1-1 0,-1 4 1 0,-8 1-4 15,-2 1-2-15,-2 0-8 0,-6 3-9 16,-3 0-13-16,-2 0-6 0,-1 1 11 0,-3 1 6 15,-4 1 13-15,-3 3 2 0,0 1-11 0,-8 3-6 16,2 1-14-16,-3 0-11 0,2 1-17 0,-1 2-35 16,6-4-68-16,-4 2-174 0,1-3-262 0,3 1-101 15</inkml:trace>
  <inkml:trace contextRef="#ctx0" brushRef="#br0" timeOffset="391809.7077">7330 11285 1 0,'-5'2'0'0,"2"-1"0"0,1 0 0 16,1-1 0-16,2 0 333 0,0-1 144 0,0 0-46 16,0-1-118-16,5-1-107 0,-2-1-59 0,5-1-34 15,2-3-6-15,0-1 1 0,6-3-4 0,-2-1-17 16,2 1-17-16,5 0-19 0,-2-2-17 15,3 3-9-15,-4-2-12 0,3 2-3 0,0 1-4 16,-4-1-3-16,1 3-1 0,-1-1-3 0,-5 3-2 16,3 2-6-16,-6 1-14 0,-5 0-23 15,1 5-69-15,-5 0-309 0,-1 4-603 0,-4 3 35 0</inkml:trace>
  <inkml:trace contextRef="#ctx0" brushRef="#br0" timeOffset="395629.1476">3706 11144 1 0,'-1'-1'0'0,"-3"0"0"16,3-1 0-16,0 1 0 0,0-1 87 0,0 2 128 15,0 0-25-15,1-1-33 0,-1 2-24 16,1-2-15-16,-2 1-14 0,1 0-2 0,1 0 4 16,0 0 3-16,0 0 3 0,0 0 1 0,0 0-5 15,0 0-10-15,0 0-3 0,0 0-10 0,-1 1-5 16,1-1-8-16,0 0-12 0,0-1-9 15,0 2-11-15,0-2-5 0,1 1-5 0,-1 0-4 16,1-1-7-16,2 0-7 0,-1 0 12 0,1-1 0 16,4-1-1-16,2-2 3 0,1 0-19 0,0-2-3 15,3 0 2-15,-2 1-3 0,4-1-1 16,-5-1 0-16,2 1-4 0,0 0 1 16,-2 3-1-16,3-3-2 0,-1 1-2 0,0 0-3 0,-3 2-7 15,2-3-9-15,-1 2-6 0,-4 1-16 16,-1 2-30-16,0 1-133 0,-3-2-182 0,1 3-173 15,-3 3-161-15,-2 0 361 0</inkml:trace>
  <inkml:trace contextRef="#ctx0" brushRef="#br0" timeOffset="395902.1836">3683 11360 1 0,'3'-1'0'0,"0"-2"0"0,3 2 0 16,-1-3 0-16,3 1 30 0,2-3 230 15,1-3-39-15,0 2-46 0,5-2-52 0,-2-4-42 16,2 2-27-16,3-4-19 0,-3-1-13 15,7 1-10-15,-3-1-16 0,3 2-42 0,-2 0-478 16,1 0 85-16</inkml:trace>
  <inkml:trace contextRef="#ctx0" brushRef="#br0" timeOffset="409927.8482">1305 11776 1 0,'0'0'0'15,"0"-1"0"-15,0 1 0 0,0-1 0 0,0 1 0 16,0-1 0-16,1 1 0 0,-1 0 0 0,0-1 0 16,1 1 0-16,-1 0 0 0,0 1 0 0,0-1 0 15,0 0 0-15,0 0 0 0,0 0 0 16,0 0 0-16,0 1 0 0,0-1 0 0,3 1 0 16,-3-1 0-16,0 1 0 0,1-1 0 0,1 2 0 15,-2-2 0-15,0 0 0 0,0 0 0 0,0-2 0 16,0 2 0-16,0 0 75 0,0 0 79 15,0 0-23-15,1 0-26 0,-1 0-20 0,0 0-12 16,0 2-9-16,0-2-7 0,0 0-7 16,0 0-8-16,0 0-6 0,0 0-8 0,0 0-8 0,0 0-8 15,0 0-5-15,0 0 11 0,0 1 10 0,0-1 9 16,0 3 7-16,1-3-5 0,-1 3-2 16,1-3 2-16,-1 2 1 0,1 1-1 0,-1-3 2 15,0 3 0-15,0-2 1 0,0 1 7 0,0 0 3 16,0-1 4-16,0 0 2 0,-1 0-2 15,1 2-1-15,-1-2-2 0,0 0-4 0,1 0-2 16,-1 2-3-16,-1-2-4 0,-2 0-3 0,3 1-4 16,0-2-5-16,0 1-3 0,-2 1-5 15,1 0-4-15,-2-1-1 0,2 0-1 0,-3 0 1 16,2 0-3-16,1 1-3 0,-5-1-1 0,3-1-3 16,-2 0 2-16,4 0 0 0,-3 0-1 0,0 0-2 15,0 0 2-15,0 0 1 0,-1 0 0 16,1-1 6-16,-1-2-3 0,3 2 0 0,-1-1 1 15,-2-3-1-15,3 2 1 0,-2-1 1 0,3 0 0 16,-2 0-1-16,0-2-1 0,2 2-3 0,-2-3 2 16,4 4 1-16,-2-3-1 0,-1 0 2 15,1 0-2-15,2-1 0 0,0 1 0 0,0 0 0 16,0 1-1-16,0-2-3 0,0 3 1 0,1-3 0 16,0 2 0-16,2 2 3 0,-1-2-4 15,1-1 0-15,-2 2 1 0,3-1-2 0,-1 3 2 16,1-3-1-16,1 1-1 0,-1-1 0 0,2 1 0 15,-1 0-1-15,0-1 3 0,1 2-1 0,2-3 0 16,-2 1-1-16,0 1 0 0,1 1 0 16,-3-2 0-16,4 1 2 0,0 0-2 0,-4 1-1 0,4 0 0 15,-1 2-2-15,-4-2 2 0,5 2-1 16,-1 0-1-16,-2 0 0 0,2 1-1 0,-3-1 1 16,4 1 0-16,-5 1 0 0,4-1-1 0,1 1-2 15,3 1 0-15,-5-1-14 0,0 3 1 0,-2-2-1 16,1 1-3-16,-2-1 15 0,4 0 1 15,-3 3 5-15,3 0 0 0,-1 0-1 0,-3 0-2 16,2 2-1-16,0-2 5 0,-1-1 1 0,2 1 3 16,-3 0 1-16,2 1-5 0,-2-1-1 15,-1-3-1-15,0 1 0 0,3 2 2 0,-3 0 0 16,0-2-2-16,-1 2-2 0,2-3 3 0,-3 1 0 16,1 0 1-16,-1-1 3 0,0 2-3 0,0 0-1 15,0 1 1-15,0-3 1 0,-1 3-1 16,1-3 0-16,-2 5-1 0,0-3-4 0,1 0 5 15,0 1 0-15,0-2 1 0,-2-1 3 0,2 3-3 16,-2-1-1-16,2 0-1 0,-1-4 2 0,0 3-2 16,-3 2 2-16,4-3-2 0,-2 2-3 0,-3-2 3 15,4 1 0-15,-1 1 0 0,-3 1 2 16,2-1-3-16,-2-1-1 0,2 2 0 0,-2-1 1 16,-3 0-1-16,5 1 13 0,-3 3-1 0,5-7-5 15,0 2 5-15,-4 1-14 0,3 0 1 0,-5 1 3 16,2 1-3-16,0-3-1 0,-2 3 1 15,0 1 3-15,3-3-3 0,-3 1 1 0,1 0-1 16,-1 0-4-16,2-1 5 0,-2 2-1 0,2-1 1 16,0 0 0-16,-3 0-3 0,1-2 1 0,3 3 1 15,-1-1 2-15,1-1-2 0,-2 2 0 16,3 1-1-16,-2-3-1 0,1 1 2 0,1 1 1 16,1-2 0-16,-2 2-1 0,1-3 1 0,1 1-1 15,-1-2 1-15,2 3-1 0,0 0 0 16,0-2 1-16,0 0-1 0,-1 0 0 0,2-1 2 15,-1 0-1-15,1 0 0 0,1-1-1 0,-1 2 1 0,1 0-2 16,0 0 3-16,0 0 4 16,0-2-4-16,0 3 1 0,0-1 0 0,1 1-3 0,0-1 5 15,1 1-1-15,0-1 1 0,1 1 1 16,-1 0-1-16,1-2 1 0,1 1 3 0,0 2 0 16,1-2-2-16,1 0 1 0,-2 2-1 0,3-3 1 15,0 2 2-15,1 0 0 0,-1 0 1 0,0-2 2 16,0-1 0-16,4 0-2 0,-4-1 0 0,2 0 1 15,-1 0-3-15,3 0 3 0,-2-4 0 16,1 4 0-16,-1-3 1 0,10-2-1 0,-5-2-14 16,-5 0-3-16,-2 0-1 0,-1 2 0 0,2-2 11 15,1 0 3-15,-3 0-3 0,-1-2-1 16,3 2 0-16,-5-1-2 0,4 2 4 0,-5-1 0 16,3-1 0-16,-3 2-1 0,0 0 0 0,-2-2-1 15,1 0 1-15,-2 0 1 0,-1-1-4 0,1 0-1 16,-2 2-1-16,0-1 0 0,1-1 2 15,-5 2 3-15,5-3 0 0,-3 2-2 0,-1 3 2 16,2-2-1-16,-1 1 1 0,-2 1 2 0,3 2-3 16,-5-3-1-16,5 2 12 0,-2 2 0 0,3 1-1 15,-1 0 0-15,1-1-14 0,-5 1-1 16,3 1-1-16,-4 0 0 0,1 0 1 0,-1 1 0 16,0 1-1-16,1 0-1 0,-2 0-1 0,1 2 2 15,1 1 0-15,0-2 1 0,-2 1 0 0,2-1-3 16,5-1 3-16,-2 2-3 0,1-2 0 0,3 1 2 15,-2 0-5-15,1 0-1 0,-1-1-3 16,2-1-1-16,1 1-3 0,0 0-2 0,1 0-7 16,2-1-8-16,-1 2-4 0,2-2-17 0,-2 3-85 15,5-3-351-15,-2-1-476 0,2 0-116 0</inkml:trace>
  <inkml:trace contextRef="#ctx0" brushRef="#br0" timeOffset="410940.0328">1618 11549 1 0,'0'0'0'0,"0"-1"0"0,-3-1 0 16,3 0 0-16,0 2 0 0,0-2 0 15,0 1 0-15,0-1 3 0,0 2 147 0,0-1-18 16,-1 1-11-16,-1 0 0 0,2-1 4 0,-1 1 1 16,1-1 10-16,0 1 4 0,-1 0 3 15,1 0-4-15,0-1-15 0,0 1-16 0,0-2-16 16,0 2-13-16,0 0-5 0,0 0-10 0,0-1-6 15,0 1-11-15,1 0-8 0,-1 0-5 16,0 0-7-16,0 0-6 0,0 0-9 0,0 0-4 16,1 0-6-16,-1 0-4 0,2 1 2 0,-2-2-3 15,1 1 9-15,-1 1 4 0,3-1 4 0,-1 3 2 16,-1-2-7-16,3 0-1 0,0 2-4 16,-2 0 0-16,2-1 1 0,1-1 0 0,2 1 3 15,-3 1-4-15,2-1-2 0,-2 1 0 0,2 1 0 0,-2 0 0 16,5 1 2-16,-5-2-2 0,3 0 0 15,-3 3 2-15,2-2-2 0,1 4 2 0,-1-2-3 16,2 0 0-16,-1 2 0 0,-4 2-2 0,4 1 2 16,-3 0-2-16,3 2 3 0,-4-2 1 15,2 3-1-15,-1 1 0 0,2 0-1 0,-2 1-2 16,1-2-3-16,-4 3 3 0,2-2-2 0,-3 2 1 16,0 0 2-16,-2-1-2 0,-3 5-4 0,1 1 3 15,-2 0 1-15,2 1 2 0,-2-5 4 16,3-1 0-16,-2 0-2 0,-2 0 0 0,0 2 2 15,-1-2-1-15,1 0 0 0,-3 3 0 0,2-4 2 16,0-2 0-16,-2 1 1 0,0-4 2 16,1 1 0-16,3-3 2 0,-1 0 1 0,-1-1 2 15,2-1 0-15,-1 2 2 0,0-2 4 0,1-1-1 16,0-1 5-16,-2-1 3 0,3 1 0 16,-1-2 2-16,0-1-1 0,0 2-1 0,3 1 0 0,-3-4-3 15,2 1-3-15,-1-2-5 0,2 1 0 0,0-1-2 16,0 0 1-16,1 0 2 0,1-1-3 15,0 1 0-15,0 0-2 0,0-1-3 0,1 0-2 16,-1-2-4-16,1 2-5 0,0-2-5 0,0 1-5 16,0 0-13-16,1 1-8 0,-1-1-15 15,1 1-19-15,2-1-43 0,1 1-247 0,1 0-380 16,1-1-551-16</inkml:trace>
  <inkml:trace contextRef="#ctx0" brushRef="#br0" timeOffset="416405.1282">2513 11644 1 0,'-1'0'0'0,"-2"2"0"16,2 0 0-16,-3 2 0 0,3 4 65 0,0-1 21 15,0 1-10-15,0 3-12 0,1-1-2 16,-2 4 0-16,2-3 3 0,2 3 3 0,-2 2 1 15,1-1-6-15,0 1-3 0,0-1-3 0,-1 0 1 16,0-1 4-16,1 3 8 0,-1-3 13 0,0 4 12 16,0 0 5-16,0 1-7 0,0 1-7 15,1-2-21-15,1 3-13 0,-1-2-4 0,2 1-6 16,-2-2 0-16,-1 1-1 0,0-4-4 0,2 1-7 16,-2-5-5-16,0-2-1 0,0 1-3 15,-2-2-3-15,2 1-1 0,0-5-4 0,-1 3-1 16,1-3-3-16,0-2-3 0,-3 0-2 0,2 0-4 15,1-1-9-15,-2-1-10 0,2 1-16 0,-1-1-22 16,1 1-47-16,-1-2-99 0,-1 0-311 0,0 0-495 16</inkml:trace>
  <inkml:trace contextRef="#ctx0" brushRef="#br0" timeOffset="417059.6829">2372 11658 1 0,'1'-4'0'0,"-1"1"0"0,-1-1 0 16,1 0 0-16,1 0 0 0,2 0 112 0,2-2 36 15,-1-1-12-15,3 1 0 0,1-1 1 0,0-1-2 16,6 0 0-16,-2-1 0 0,6 1 2 0,-5-1-5 16,9-1-8-16,-5 4-14 0,8-1-19 0,-5 0-16 15,2 1-16-15,-3 4-14 0,1-1-13 0,-4 2-8 16,3 1-6-16,-5 3-7 0,3 0-6 0,-6 3-4 15,0 3-3-15,-1 0 1 0,-1 1 1 16,-1 3 4-16,0 2 5 0,-4-2 3 16,-2 2 1-16,1 1 4 0,-2 0-1 0,-2-1-1 0,0 2 4 15,-2 1-3-15,0-2-3 0,-1 1 2 16,-3 0-1-16,1-3 2 0,-4 4 0 0,0-3-4 16,-3 0-4-16,0 0-2 0,-3 1-1 0,3-1-6 15,-6-4 2-15,5 0-4 0,-3 0 0 0,3-4 5 16,0 2 3-16,0-5 1 0,1-1 1 15,1 0-1-15,6-2 0 0,-1-1 3 0,-2 0 1 16,6-1 3-16,-3 1 1 0,4-1 4 0,0-1 1 16,-1 1 4-16,2 1-1 0,1-1-5 0,1 1-5 15,0 0-7-15,1 0-9 0,-1 0 4 16,1 0 7-16,1 1 3 0,1 0 13 0,-1 1 0 16,7 0-3-16,-2-1 0 0,1 2-1 15,2-2-4-15,-1 5 0 0,2-4-2 0,-1 3-2 16,-2-2 0-16,2 1 0 0,1-1-3 0,1 3-5 15,-1-1 2-15,2 0-4 0,-4-1 1 0,4 3 0 16,-2-1-4-16,-1-1-2 0,1 1-5 0,-1-1-6 16,2 1-7-16,-3-1-14 0,3-2-34 0,0-1-70 15,-2-1-404-15,-1-1-456 0,2 0 278 0</inkml:trace>
  <inkml:trace contextRef="#ctx0" brushRef="#br0" timeOffset="418081.3904">2842 11912 1 0,'-3'0'0'0,"1"0"0"0,-1 0 244 16,2 2 101-16,1-2-75 0,0 0-58 0,1 0-44 16,0-2-43-16,1 2-30 0,0 0-18 0,1 0-10 15,0-1-2-15,2 1 0 0,1 0-15 16,1-1-11-16,0 0-7 0,2-3-2 0,1 2-6 15,-1-1-3-15,0 1-4 0,1-2-3 0,-4 1-3 16,1-1-2-16,1 0-3 0,0-1-1 0,-2 0-3 16,3 1-2-16,-2-1 0 0,0-1-3 0,-2 0-5 15,-3 1 2-15,3 1 0 0,-4 1 3 0,0-2 5 16,-2 0 1-16,-1 1-4 0,-2 3-4 16,3-2 4-16,-2 2 4 0,0 0 8 0,-2 1 2 15,-1 0-3-15,1 1-4 0,-2 3-2 0,1-1 3 16,-1 2 1-16,-1 2 3 0,4-3 0 0,-3 3 4 15,-2 0 2-15,5 0 6 0,-3 0 5 16,3 0 1-16,-2 2 6 0,3-1 0 0,-3 1-4 16,3 0-1-16,1-2-5 0,0 1-7 0,2 0 1 15,0 1-4-15,2-1 1 0,0-3-1 16,1 1 0-16,3 0 2 0,-2 1 0 0,4-3 0 16,-2 1 3-16,3-1-6 0,0-1 1 0,-1 2-2 15,3-3-5-15,1-1 1 0,-2 0-5 0,7-2 1 16,-4 0-2-16,3 1-3 0,-3-3-1 15,3-1-1-15,-3 1 1 0,1 0-1 0,-3-2 0 16,-1 1-1-16,3-2 0 0,-4 0 3 0,0-1-1 16,-3 1 0-16,4-2 1 0,-2-2-3 0,-1 0 2 15,-2 4-2-15,2-3 3 0,-3-1 0 0,1 2 0 16,0-2 2-16,-2 0 0 0,0 2 1 16,-1-2 1-16,-1 1 1 0,-1-1 1 0,0 2 0 15,-1 1 0-15,-1 1-1 0,0 0 2 0,0 1-3 16,0 0-3-16,-3 2 0 0,3 0-2 0,-1 2 2 15,2 1 1-15,-3 0-2 0,2 2-2 0,-3 3-1 16,0 0 0-16,-2 1 5 0,0 3 0 16,0 0 1-16,-1 2 0 0,3-1 0 0,-1-1-1 15,2 2 0-15,0-2 0 0,1 0 1 0,2-2-2 16,-2 2-1-16,3-2 0 0,3-2-3 16,-1 2 3-16,-1-3-2 0,2 0 1 0,-1 0 2 15,2-3 3-15,-1 0 5 0,0-1 3 0,2-1 1 16,0-2 0-16,5-4-5 0,-3 2-2 15,2-1-3-15,-1-3-1 0,1 0-4 0,1 2 0 16,-2-2 0-16,-1 1 0 0,-3 2 2 0,3 0 1 16,-3-2 0-16,-1 4 1 0,1 0 0 0,-3 3-4 15,-1 1-4-15,0 0-5 0,0 1-9 0,0-1 8 16,0 4 4-16,0 0 9 0,-1 4 10 0,1-1-4 16,0 1 0-16,0 3-2 0,1-3-1 0,-1 4-1 15,2 1 1-15,1 1-2 0,-2 0 0 16,3 3 1-16,-3-1-1 0,1 3 2 0,-1 3-2 15,1-2 1-15,-1 3-1 0,2 7-2 0,-3 1 4 16,4 1 0-16,-1 1-1 0,1-1-1 16,0 0 0-16,-2 4-2 0,1-2 0 0,0-3 0 15,-1 0-5-15,-1-3 5 0,-1-2 2 0,1-2 0 16,-1-5 8-16,0-2-3 0,-2-3 2 16,0-1 5-16,-3-5 3 0,2 1 5 0,-3-2 6 15,2-5 6-15,-2-1 5 0,2-2 3 0,-3-2 0 16,-4-3-6-16,1-5-1 0,2 1-7 0,-3-3-6 15,1-6-2-15,1 0-10 0,1-3-2 16,3-1-4-16,1-4-3 0,0-1-3 0,2 2-1 16,1-3-1-16,2 4-5 0,1 2-2 0,2 3-6 15,0 3-8-15,1-1-10 0,2 1-25 16,2 5-52-16,4-1-180 0,-2 3-308 0,4 1-198 0,3 3-175 16,1-1 803-16</inkml:trace>
  <inkml:trace contextRef="#ctx0" brushRef="#br0" timeOffset="418565.7846">3467 11994 1 0,'-3'-4'0'16,"-2"1"277"-16,1-2 39 0,1 1-32 0,2 2-25 15,1-1-37-15,1 2-53 0,-1 0-53 0,1-1-48 16,1 1-21-16,-2 1-12 0,1 0 4 0,-1-1 2 16,0 1 3-16,0 1 5 0,0-1 1 15,1 0-4-15,-1 0 2 0,1 0 3 0,3 0-1 16,-2 1 2-16,3-1-1 0,1 2-11 16,1 0-7-16,0 1-7 0,2-1-9 0,1 2-2 15,0 0-6-15,1 1-2 0,2 5-2 0,-3-1-3 16,3 2-4-16,-2 1-5 0,3 1-5 15,-4 0-10-15,0 0-4 0,1-3-4 0,-3 2-9 0,-1-1-12 16,-1 1-10-16,-2-1 6 0,-3-2 10 0,-1-2 21 16,-1 0 15-16,-1 2 8 0,-2-5 7 15,-2-1 1-15,0 1 8 0,-1 0 2 0,0-4 2 16,0 0 10-16,1-2 2 0,-3-2 7 16,0 0 7-16,2-4-1 0,0-1 3 0,-1 1-6 15,2-4 2-15,1 1-3 0,0-2-2 0,3 0 1 16,1 1-10-16,1 2-4 0,0-4-4 0,1 2-4 15,2-1-4-15,3 4 0 0,2-2-6 0,-2 3-5 16,4 0-3-16,0 1-1 0,4 2-1 16,-1-3-2-16,3 2 0 0,0 0-4 0,-1 2-5 15,2 0-10-15,-2-1-25 0,-2 0-39 0,5 3-161 16,-4 1-583-16,1 1-597 0</inkml:trace>
  <inkml:trace contextRef="#ctx0" brushRef="#br0" timeOffset="419382.317">3960 11956 507 0,'-12'5'590'16,"-3"1"-157"-16,-2 1-78 0,2-1-75 16,5-1-77-16,2-2-47 0,3-1-46 0,-1-1-34 15,4 1-19-15,2-2-18 0,0 0-9 0,1 0-2 16,0-2-1-16,2 1 1 0,1-2-3 0,1-2-5 15,0 1-9-15,4-5-2 0,1 4-3 0,-2-4-1 16,1-2 0-16,1 2-1 0,1-3-5 0,2 3-2 16,-3-6 0-16,0 3-4 0,1-1 5 15,-1 1 2-15,-3 2-2 0,-2-1 4 0,-1 2-4 16,0 0-1-16,-4 3-1 0,-3 0-6 0,1 1 1 16,-1 3 0-16,0 1 0 0,-3 1 2 0,-1 2 1 15,-3 0 2-15,-1 3 0 0,0 4 6 16,-4-1-1-16,2 4 1 0,-1-1 0 0,2 1 0 15,1-1 0-15,1 1 1 0,1-1 1 0,-1 2-1 16,1-3 1-16,3 3 1 0,1 0-3 0,2-1 3 16,1-3-3-16,2 2-1 0,2-1 0 0,0 2-2 15,1-4 2-15,3 0 1 0,-1 1 3 16,4-1-2-16,0 0 4 0,0-2 0 0,1-3 0 16,1 0 3-16,4-1-6 0,0-2-3 15,4 0 0-15,-2-2-4 0,5-2-1 0,-1 0-2 0,1-6-2 16,-2 2-3-16,1-5-4 0,-4 3-2 15,0-1-3-15,0-1 1 0,-1-3-3 0,-1 3 0 16,-2-3 0-16,-1 0 3 0,0 2 6 0,-1-1 6 16,-5 1 6-16,0-1 1 0,-3 0 5 15,1 1 1-15,-4-1 0 0,0 3 5 0,-3 2-1 16,0 2 1-16,0 1 1 0,-1 2 0 0,1 0-1 16,0 1-2-16,-2 3-3 0,-1 0-6 0,1 1 3 15,-2 3-1-15,2-1 1 0,-2 2 4 16,0 0-2-16,1 1 3 0,-1 1-1 0,1-1 1 15,1 1-3-15,-1 2-1 0,1-4 1 0,2 0-3 16,1 0-1-16,0 1 0 0,1 0-1 0,2-3 1 16,-1 2 0-16,2 0-1 0,1-1-4 15,-1 1 2-15,3-2-2 0,0 0 0 0,1 1 1 16,0 1-2-16,1-2 1 0,0 1-2 0,3 0 0 16,-3 1 0-16,1-1-2 0,2 1-3 15,-3 0-3-15,-1 1-3 0,0-1-1 0,0 1 0 16,-1 2 2-16,1-4 5 0,0 2 6 0,1 1 5 15,1 0 2-15,-2-1 0 0,0 0-2 0,-5 4 0 16,0 0 2-16,-2 1 2 0,-1-1 2 0,-4 2 1 16,0-4 2-16,-4 1 0 0,0-1 0 0,-1-1-1 15,-1-1 0-15,2-1 3 0,-2 1-1 16,1-3 2-16,1 0-2 0,-1-1 0 0,3-2 0 16,0 0-3-16,3-2 0 0,-1-1-5 0,2-2-5 15,1 2-9-15,2-5-14 0,1 0-18 16,4-1-25-16,0-3-46 0,6 0-106 0,0-2-123 15,5-3-129-15,3 0-223 0,3 2-245 0</inkml:trace>
  <inkml:trace contextRef="#ctx0" brushRef="#br0" timeOffset="420117.8826">4548 11769 1 0,'0'-3'270'0,"0"2"264"0,-4-3-72 0,-2 2-81 15,0 1-72-15,-2 0-99 0,1-1-74 16,-3 4-40-16,-1 0-20 0,-2 1-7 0,-1 0-5 0,2 3-4 15,-2-4-4-15,4 3-7 0,1 0-7 16,0-1-8-16,-1 5-7 0,3-4-10 0,2 0-6 16,-2 3-2-16,3-1-5 0,-1 0 1 0,3 0-2 15,-1 1 1-15,2-4 0 0,2 3-1 16,0-1 1-16,2 1-4 0,2-2 0 0,0 1 0 16,2 1 0-16,-2-3 3 0,2 1-1 0,1 0-1 15,1 0 0-15,0-2 1 0,0 1 1 0,5-1-3 16,-2-2-1-16,2 1-3 0,3 0-2 15,-4 0 2-15,2-1-1 0,0 0 2 0,-4 4-1 16,1-1 0-16,-3-1-2 0,1 2-2 16,-4-3-3-16,-4 4-7 0,1 0 2 0,-4 0 1 15,0 0 5-15,-4 3 8 0,0-2 4 0,-5 1 2 16,0 5-1-16,-1-2 0 0,-2 0-1 0,-2-3 1 16,1 0 3-16,3-2-2 0,-2-2 3 0,3 0-1 15,4-2 3-15,2 0 2 0,2-1 4 16,1-2 4-16,-1 1 1 0,4-2-10 0,-2-1-11 15,1-2-9-15,3-2-8 0,0-2 1 0,3-2 2 16,7-1-3-16,2-2-4 0,0 3-12 0,5-2-16 16,-1 0-21-16,2 2-25 0,1-1-4 0,-3 4 4 15,0-1 21-15,-4-1 32 0,3 0 18 0,-2 2 17 16,-4 3 8-16,1 1 4 0,-7 1 4 16,-1 2 3-16,-3 1 5 0,-3 0 4 0,-1 1 3 15,0 0 2-15,1 1-2 0,-1-1 15 0,1 2 12 16,-3 2 10-16,0-2 0 0,2 4-19 15,0-1-10-15,0 1-6 0,1-1 0 0,-1 2 6 16,1 0 4-16,0 2 1 0,0 0-2 0,0-1-5 16,1 1-12-16,0 0-5 0,0 1-6 0,1 2-5 15,2 0 3-15,-2-2-4 0,1 0-2 16,2-4-5-16,-3-3-8 0,1-2-9 0,3 0-9 16,-4-4 0-16,3 1-17 0,-1 0-45 0,2-5-102 15,0-1-164-15,2-6-140 0,-1-1-68 0,-3-2 25 16,1-1 126-16,-2 0 343 0,-3-2 75 0,0-2 0 15,-2-1 0-15,0-2 0 0,-1 0 0 16,0-3 0-16,-1 0 0 0,-1 0 40 0,-2 1 272 16,0 3 120-16,1 7 40 0,1 1-22 0,0 7-92 15,-2 2-121-15,2-1-80 0,1 7-61 0,0 0-37 16,3 3-28-16,-4 0-19 0,1 3-8 0,2 1-3 16,0 2-3-16,2 2-7 0,2 3-12 15,1-1-27-15,4 0-45 0,-1-1-115 0,2 0-314 16,2 2-667-16</inkml:trace>
  <inkml:trace contextRef="#ctx0" brushRef="#br0" timeOffset="421049.4527">4981 11843 407 0,'-1'-4'648'0,"0"-3"-285"0,0-2-78 0,1 1-52 0,1 2-63 15,1-2-48-15,-1 1-42 0,2 3-31 16,0-1-20-16,-1 3-10 0,-1 2-4 0,0-1 0 16,-1 1 1-16,0 1-1 0,-1-1 3 0,1 0-2 15,-1 2 0-15,0 2 5 0,0 0 1 0,0 2 1 16,-1 2-3-16,-1 2-1 0,1-1-7 16,1 4-2-16,-1-3 1 0,0 3-9 0,2-2 4 15,0 1-2-15,0-1-1 0,0 0 7 0,2-3-6 16,0 2 0-16,1-1 0 0,3-1-1 15,-2 1 0-15,2-3 2 0,0-2-1 0,0 0-2 16,1-2 7-16,1-2 3 0,-2 0 5 0,3-1 0 16,-2-1-4-16,2-3-2 0,0-3-7 0,2 1-1 15,-1-1-4-15,-3 0-1 0,3 1-2 0,-2 0-4 16,-1-1 4-16,0 0-2 0,-5 1 2 16,2 1-3-16,-2-1-3 0,-2 0 0 0,0 2 2 15,-3-1 8-15,0-1 2 0,2 1 1 16,-5 0-1-16,3-2-4 0,-4 1 5 0,1 1 2 0,0 1 0 15,0-1 5-15,1 1-2 0,1-1 3 0,0 2 3 16,1 1 8-16,-1-2 4 0,3 4 13 16,0-1 7-16,0 1-5 0,1 1 4 0,1 0-8 15,-1 0-5-15,0-2-1 0,1 2-14 0,0-1-11 16,3 2-6-16,-3-1 0 0,2 0-2 16,3 2 2-16,1-2-3 0,3 3-3 0,2-2 4 15,-1 5 0-15,0-2 2 0,-1 1 1 0,1 1-3 16,0-1-3-16,0 2-1 0,4-1 0 0,-5 1-4 15,2 1 1-15,0-1 1 0,-2 0-2 0,-1-1 4 16,-1 1 0-16,-1 0-7 0,-2 4 2 16,-1-2 3-16,0 2 2 0,-1-2 9 0,-2-3 3 15,0 0-4-15,-2 2 1 0,1-1-1 0,-1-1-4 16,1 3 4-16,-3-6-1 0,2 0 0 0,-1 1 0 16,1-2 0-16,-1 1-1 0,1-1 3 15,1-2 8-15,0 0 2 0,0-2 7 0,0 0-2 16,0 1-7-16,-1-2-4 0,-1-2-5 0,1 0-1 15,0-6-1-15,1 4-1 0,0-2-2 0,1-2 0 16,0 3-1-16,2-5-4 0,-1 2 0 16,3-2-3-16,-1 1-2 0,1-2 0 0,1 2-3 15,1 0 0-15,-2 4 0 0,1-2 2 0,2 4 3 16,-3 0 4-16,0 1 5 0,1 3-2 0,-1-1 3 16,-1 3-2-16,1 0-1 0,0 0 3 15,-1 1 1-15,1 1 0 0,-2 0 2 0,2 3 2 16,-1-3 1-16,4 2 3 0,-5-2 3 0,1-1-2 15,2 2 0-15,0-1-1 0,-2-1-3 0,4 2 1 16,-4 1-1-16,2-3-3 0,-1 1-2 16,1 1 0-16,2 0-2 0,-4 2 1 0,2 1 3 15,-2 0-4-15,3 3-2 0,-5 3 0 0,5 0 1 16,-5 1 2-16,-1-5 5 0,1 4-4 16,1-4 0-16,0 0 2 0,-2 2-1 0,-1-2 0 15,0 3 1-15,0 0-2 0,0 1 1 0,0-3 0 16,0-1 2-16,-2-2-1 0,2 0 2 0,-3-1-1 15,2-2 0-15,1 0-2 0,-1 0-1 0,1-1-3 16,-1-1-3-16,1-1-10 0,-1 0-7 16,1 0-15-16,1 0-15 0,-1-1-72 0,-1-4-195 15,1 2-463-15,-1-1-832 0</inkml:trace>
  <inkml:trace contextRef="#ctx0" brushRef="#br0" timeOffset="422214.6476">6125 11614 1 0,'-1'-3'0'0,"-4"-1"233"0,2-2 101 15,-1 2-65-15,-1 0-44 0,2 1-42 0,1 0-31 16,-5 2-31-16,4 0-25 0,2-1-15 0,-2 1-17 16,1 1-14-16,-1-2-11 0,0 2-10 0,-1 2-3 15,0-1-2-15,-1 2 3 0,1 2 6 0,-4 1 2 16,2 2 11-16,-2 2 9 0,0 1 11 16,-1 4 9-16,0 2 0 0,0-2-6 0,0 5-7 15,1 4-6-15,-1 3-3 0,3 2-7 0,1 2-4 16,0-2-6-16,1 3-7 0,1-3 5 15,0 3-1-15,2-1-2 0,1-2 1 0,2-1-4 16,3-2-2-16,0-2-2 0,1-5-2 0,3-1-3 16,2-3-1-16,-1-3-1 0,0 0-2 15,2-2 2-15,1 0-3 0,-2-4-3 0,4-1-3 16,-2-3-3-16,0 0-8 0,1-4-13 0,0 0-25 16,-2-2-113-16,3-2-508 0,-1-4-1007 0</inkml:trace>
  <inkml:trace contextRef="#ctx0" brushRef="#br0" timeOffset="422900.9587">6624 11690 1 0,'-2'-1'479'0,"0"-2"-26"0,-4 2-77 0,3 0-60 0,2 1-68 15,0 0-75-15,0 0-65 0,1 2-39 16,-3 2-22-16,1 2-8 0,1 3 4 0,1 1-5 16,1 5-5-16,4 2 1 0,-2 1-6 0,-2 0 0 15,1 4-2-15,3-4-5 0,-3 3-1 16,0 0-5-16,-1-1-3 0,4-2-5 0,-4 0-2 16,-1-2-1-16,2 3-2 0,-3-3 4 0,2-3-4 15,-2-2 3-15,0 0 1 0,1-2-2 0,0-3 4 16,0-2-1-16,0-4 4 0,-1 0 2 0,1 0 8 15,-3 0 1-15,2-3-8 0,-1 1 0 16,0-5-14-16,-3-3-5 0,1 0 2 0,1-2-4 16,-5-2 1-16,4-1 1 0,-3-2-5 0,2-2 1 15,2 0 0-15,1-3 0 0,-4-2-1 0,4-2 3 16,1-1-2-16,0-1 1 0,1 1 4 16,2-2 0-16,0 6 1 0,4 1 1 0,-2 4 0 15,3 1 0-15,2-1 2 0,2 6-1 0,-2-1 0 16,1 3 1-16,1 1-1 0,0 1 4 0,3 4 1 15,2-2 0-15,-2 2 1 0,3 2-3 16,1 0-1-16,-4 2-3 0,3 1 2 0,-2 0-1 16,1 4-1-16,-2-2 3 0,2 4-3 0,-6 0-2 15,1 1 2-15,-2 4 2 0,-4-2 4 0,0 3 3 16,-3-1 4-16,-2 4 0 0,0-3 3 0,-2 1 1 16,-3 2 1-16,-2-1 1 0,-3 2-3 15,-3-1-2-15,-3 3-3 0,-1-3-3 0,-1-1-1 16,-2 1-5-16,3-3-1 0,-2 0-7 0,1-2-5 15,3 1-9-15,-1-2-14 0,5-2-21 16,1-3-52-16,1 0-129 0,1 1-360 0,4-2-731 16</inkml:trace>
  <inkml:trace contextRef="#ctx0" brushRef="#br0" timeOffset="424245.4813">7077 11882 1 0,'2'-2'0'0,"3"-4"0"0,-2 0 32 0,0 0 232 16,1 2-17-16,-2-5-11 0,0 4-12 0,3 0-6 15,-2-2-21-15,-1 1-21 0,-1 1-12 16,0-2-9-16,-1 2-3 0,2-3-12 15,-4 3-13-15,1 0-22 0,1-1-14 0,-2 3-14 16,0-3-17-16,-1 4-12 0,-1 0-14 0,3 1-6 0,-1-2-4 16,-1 3-4-16,-2-1-3 0,0 2-4 15,1-1-3-15,-2 0-3 0,0 1-1 0,-2 1-1 16,5 0-2-16,-5 1-1 0,1 1-3 16,1-1 1-16,-1 5 1 0,-1-3 0 0,4 0 1 15,-6 6-1-15,1-3 1 0,-1 1 0 0,1 5 0 16,-1-5 2-16,1 4-1 0,1-3 0 0,4 3-2 15,-3-2 1-15,3 2 0 0,1-3 0 0,1 1 2 16,1-2-2-16,2-1 1 0,-1-1-1 16,2-2 1-16,-1-1 2 0,1 2-2 0,-1-2 1 15,2-1-1-15,1 0 0 0,0-2 2 0,0 1 1 16,1-1-1-16,-1 1 1 0,3-2 1 16,-2-1-1-16,2 0-1 0,2-3 1 0,-1 2-4 15,3 0 0-15,-1-3-1 0,-1-1-3 0,1 1 3 16,1 0-1-16,-2-1-1 0,0 1 0 0,2-1-1 15,-2 0 0-15,0-2 0 0,-3 2 4 16,3 0 0-16,-3 2 1 0,-1-2 0 0,1-1-2 16,0 1 3-16,-3 1 2 0,0 1-2 0,-2-2-1 15,2 2 1-15,-2-2-1 0,2 2 1 0,-2-1 4 16,0-1-4-16,0-1 1 0,-1 4-2 0,0-2 1 16,0-1 1-16,0 4-1 0,0 0 0 0,0 2-4 15,0-1 2-15,0-1-1 0,0 1 0 16,2 0 2-16,-2 0-4 0,0 0 1 0,1 1 0 15,-1-2-2-15,1 2 4 0,-1-2-2 0,2 1 1 16,-2 1-3-16,1 0 2 0,-1-2 0 0,1 0 1 16,0 1 4-16,-1-1-4 0,1 1-1 15,-1 0 0-15,0 0 0 0,0 0 1 0,0 1 2 16,0-2 0-16,0 4-3 0,0-2 3 0,0 0 0 16,0 0 0-16,0-2 4 0,0 4-4 15,0-2-2-15,0 0-2 0,0 0 0 0,0 0 1 0,0 0 1 16,-1 0-1-16,1 1-1 0,0-1 3 15,-1 0-1-15,1 0 2 0,0 0 2 16,-1 0-3-16,1 0 0 0,0 1 0 0,-1-2 0 16,1 2-3-16,0-1-1 0,-2 1 2 0,0 0-4 15,-1 2 6-15,0 1 1 0,0-1-2 0,0-1 4 16,1 0-5-16,0 0 0 0,-1 1-1 16,-1-3 0-16,4 2 3 0,-2-1 1 0,1 0-1 0,-1 1-2 15,1-2 3-15,1 0 1 0,0 0 1 16,0 0 4-16,0 0-4 0,0 0-1 0,0 0 1 15,0-2 2-15,0 2-2 0,0 0 1 0,0 0-1 16,0 0-5-16,1 0 4 0,-1 0 1 16,0 0 1-16,0 0 1 0,0 0-3 0,2 0-1 15,-2 0-2-15,0 0-1 0,0 0 0 0,0 0-1 16,0 0-2-16,0 0-4 0,0 2-1 0,0-2-3 16,0 2 4-16,0-1 6 0,1 3-1 0,1-2 3 15,-2 3-2-15,4 0-2 0,-3 2 1 16,2-1 1-16,-1-1-1 0,-1 2-3 0,3 2 5 15,-1-1 1-15,0-1 0 0,0 3 2 0,0-3-3 16,0 2-1-16,1 0 1 0,-2-2 1 16,2 1-1-16,-2-2-1 0,4-1 0 0,-3 0-6 15,0 0 6-15,1-2-1 0,-1-1 3 0,2 1 2 16,-1-2-2-16,-2-1 2 0,1 0 0 0,2 0 3 16,0-2-4-16,2-1-2 0,1 1-7 0,-1-4-11 15,0 0-3-15,2 1-18 0,1-4-61 0,-2-1-167 16,1-1-397-16,-1 2-731 0</inkml:trace>
  <inkml:trace contextRef="#ctx0" brushRef="#br0" timeOffset="425087.5785">7355 11785 1 0,'1'0'0'0,"-2"0"0"0,0-2 112 15,1 2 148-15,-1-1-36 0,1 1-50 0,0 0-43 16,0-2-25-16,0 0-11 0,1 2-6 0,-1-3-5 16,0 2-4-16,1 1-4 0,-1-2 1 15,0 1 2-15,0-1-2 0,0 1-2 0,0 0-1 16,0 0-5-16,1-1-2 0,-1 0-4 0,0 2-5 16,2-1-7-16,-2 0-6 0,1-1-6 0,-2 1-6 15,3 1-5-15,-2-2-6 0,1 2-8 16,-1 0-12-16,0 0-7 0,0 2-1 0,1 0 5 0,-1 0 7 15,0 1 7-15,1 0 2 0,-1 2-2 16,0-2 0-16,1 4-1 0,-1-2-2 0,1 2-1 16,-1-1-1-16,1 1-1 0,3 0 1 15,-3 1-2-15,1-1 1 0,0 3-5 0,5-3-1 16,-4 1 0-16,3 2 0 0,-4-1 0 0,2 0-1 16,0-2-1-16,-2 2-4 0,-2-1 1 0,0 1 2 15,1-2 0-15,-1 3 5 0,-1-3-2 16,1-2 1-16,0 2 2 0,-1-1-2 0,0-3 2 15,-3 1 4-15,2-1 2 0,1 1 1 0,0-2 5 16,0-2-1-16,-4 1 2 0,3 0-2 0,0-1 2 16,-4 0 0-16,3 0 2 0,1-1 2 0,2 0 0 15,-1-1-1-15,1-4-2 0,-1 1-4 0,1 1-3 16,-1-4-3-16,1 1-3 0,1-2-1 16,0-2-3-16,0 0-1 0,2-1-1 0,5 2 1 15,0-2-4-15,-3 2 1 0,2 1 0 0,3-2-2 16,-1 2 4-16,1 0-2 0,0 2 1 15,-2 1 0-15,0 0-2 0,3 2 0 0,-5-1-1 16,1 3 3-16,-4 0-1 0,2-1 2 0,-2 2-2 16,-2 1-3-16,-1 0-3 0,0 0-3 0,0 1-6 15,0-1-4-15,0 0 0 0,-1 3-4 16,1-2-6-16,0 2-18 0,0 1-51 0,0-1-96 16,0 1-238-16,0-1-380 0,-2 0-89 0</inkml:trace>
  <inkml:trace contextRef="#ctx0" brushRef="#br0" timeOffset="425562.4183">7618 11612 1 0,'1'-2'0'0,"-1"-2"0"16,0-1 0-16,-1 1 136 0,1 1 93 0,1 1-34 15,-1 0-32-15,0 1-14 0,0-1 11 16,0 1 16-16,0 1 25 0,0 0 10 0,-1 0-9 0,1 0-29 16,0 0-48-16,-1 1-45 0,1 1-41 15,-1-1-21-15,1 2-5 0,0 2 2 0,0 1 9 16,0 5-2-16,0 0-4 0,1 2-2 0,0 3-3 15,1-3 0-15,3 4 0 0,-3 3 1 0,1-3-1 16,1 4-3-16,-1-3-4 0,0 3 2 16,1-3-2-16,0 1 0 0,0 3 0 0,0-5-2 15,-2-1-1-15,0 1 3 0,1-3-2 0,-2 0-2 16,2-1 3-16,-2-4-2 0,0 1 0 16,-1-2 3-16,0-2-4 0,0 0 1 0,0-4 2 15,0-2-2-15,0 0 3 0,1 0 1 0,-1 0 3 16,0 0 3-16,0 0 6 0,0-1-1 0,-1 0-5 15,1-4-6-15,-1 1-12 0,0 0-6 16,-1 0-5-16,1-3-8 0,0 0-10 0,1 2-16 16,-2-2-24-16,1-1-27 0,-1 3-42 0,2 0-75 15,0-1-131-15,-1-2-210 0,1 3-291 0,0-1 669 16</inkml:trace>
  <inkml:trace contextRef="#ctx0" brushRef="#br0" timeOffset="425952.435">7607 11725 1 0,'-1'0'0'16,"-1"0"387"-16,0-2 15 0,-1 2-9 0,2-1-31 15,0 1-52-15,1 0-61 0,0 0-79 0,0 0-48 16,1 0-35-16,0 0-19 0,2 0-6 16,1-1-12-16,2 1-2 0,1-1-12 0,7 0-9 0,-4-1 0 15,2 0-5-15,0 1 0 0,-1-2-1 16,3 1-3-16,2-1-2 0,-4 1-4 15,3-1-3-15,-2 2-3 0,-2-1-3 0,-1 0-1 16,-1-1 0-16,-2 2-2 0,-3 0 0 0,0 1-1 16,-1-1-3-16,-2 1-6 0,-1 0-11 0,0 0-25 15,-1 0-17-15,1 1-17 0,-1 1-35 0,-3 3-91 16,2 0-318-16,-2 1-792 0</inkml:trace>
  <inkml:trace contextRef="#ctx0" brushRef="#br0" timeOffset="427556.6614">7966 11614 1 0,'-2'-5'0'0,"0"-3"69"0,-2 0 250 0,1 0-52 16,0-1-47-16,3 2-27 0,-2-5-7 0,1 6 13 16,0-3 5-16,0-1 1 0,-2 4-20 15,2 1-27-15,0 0-24 0,0 0-27 0,0 3-18 16,0 1-11-16,0 0-10 0,1-1-12 0,0 2-19 16,-1 0-15-16,1 2-17 0,0 0-7 0,-2 1 2 15,2 4 0-15,-1 3 6 0,1 4 0 16,-1 0-1-16,1 7-2 0,0 2-2 0,1 2 0 0,0 3-4 15,1-2 3-15,0 0-1 0,1 1 2 16,0-1 1-16,1 0-1 0,-1 0 0 0,2-5-4 16,-2 0-4-16,2-2-2 0,0-3-7 0,-1-1-3 15,2-4-6-15,-3-3-7 0,3 0-9 16,3-4-9-16,-4-3-3 0,1-1-3 0,1-2-10 16,1-3-31-16,1-2-63 0,2 0-106 0,0-4-108 15,-2-3-66-15,1 0 8 0,-1 0 91 16,1-3 120-16,-6 3 116 0,1-2 96 0,-3 2 9 15,-2 4 1-15,2-2 42 0,-2 3 23 0,0 1 27 16,-1 1 33-16,1 1 43 0,-1 2 39 0,1 4 17 16,0 0-8-16,0 0-33 0,0 0-48 15,0 0-43-15,-1 0-35 0,1 3 1 0,0 2 13 16,0 2 13-16,-1 2 16 0,2 2-13 0,-1 0-13 16,0-1-11-16,1 2-9 0,-1-3-3 15,1-1-8-15,3 0-2 0,0-1-6 0,1-3-3 0,2 3-2 16,0-4-1-16,-3-2-3 0,4-1-1 0,2-1-5 15,-1-4-5-15,0 0-6 0,-2-2-3 16,5-1-3-16,-2-2-2 0,2 1-3 0,-3-2 2 16,-3-1-2-16,2 1 2 0,2 3 3 15,-6-3-1-15,-1 4 4 0,-1 0 0 0,-1 3 1 0,-1-1 1 16,0 2-1-16,0 1-6 0,0 2-6 16,0 2-3-16,-1-1 1 0,1 2 6 0,-1 5 6 15,0 3 3-15,1 4 0 0,0 3-2 16,0 0-1-16,1 1-1 0,0 4 2 0,0 0-2 15,2 0 1-15,0 2-2 0,1 3-2 0,-2 0 3 16,4 3 1-16,-3-1-2 0,2 0 0 0,0-3-3 16,-3 2-1-16,3-1 0 0,-4-1 2 0,0-2-2 15,-1 2-2-15,-1-9 0 0,0 1 1 16,-1-4 4-16,-1-5 3 0,0-2 5 0,-3 0 7 16,1-2 8-16,-4-4 4 0,2-1 6 0,1-3 2 15,-2-3-5-15,-1-3-5 0,-1-3-10 0,0-3-6 16,2-3-4-16,-3-3-2 0,3-5-1 15,3 2-5-15,-3-4 1 0,7 3-2 0,0 0-1 16,1 1 5-16,1 1-7 0,2 2-3 0,2 3-9 16,-2 1-11-16,4 0-11 0,-2 5-19 0,3 0-42 15,3 3-230-15,0 2-618 0,4 1-521 0</inkml:trace>
  <inkml:trace contextRef="#ctx0" brushRef="#br0" timeOffset="429408.7678">8908 11661 1 0,'0'-3'0'16,"0"-2"0"-16,-1-2 0 0,1 3 0 0,-1 0 0 16,0 1 77-16,0 0 50 0,-2 1-7 0,0-2-9 15,2 2-8-15,0-1-12 0,-1 1-14 16,-3 1-10-16,3-1-13 0,-1 0-6 0,-1 2-4 15,0-2-1-15,1 4 2 0,-3-2-3 0,3 1 2 16,-4 0-2-16,0 2 3 0,3 3 6 16,-4 1 5-16,4 0 5 0,-3 1 3 0,-5 2 4 15,4 0 0-15,-1 2-4 0,0 2-6 0,-4 2-13 16,3-2-12-16,0 2-5 0,1 3-7 0,2-1-4 16,-3 3 0-16,3-3-4 0,3 2-5 0,0-3-3 15,3-1-6-15,1-1 1 0,0-4 1 16,1-1 2-16,3 0 2 0,-1-3 1 0,1 1 1 15,3-2 4-15,2 0 2 0,0-1 0 0,0-2 2 16,2 2-2-16,1-5 0 0,2-3 0 0,1 0-3 16,1-3-1-16,0 0-5 0,-1-1 0 15,2-2-1-15,2-1-7 0,-1-1-5 0,0 0-6 16,-1-2-5-16,-1 3-3 0,-2-3 1 0,-4 2-2 16,1 0 4-16,-1 2 4 0,-3 2 4 15,-3-1 8-15,0 2 5 0,0 2 3 16,-3-1 6-16,-1 1 2 0,0-1 5 0,0 5 4 0,0-3 3 15,0 3-2-15,0 0-9 0,-1 0-9 0,0 1-4 16,-1 1 1-16,1 1 8 0,0 3 7 16,-2-1 1-16,2 2-1 0,-1 2 1 0,2 0-1 15,-1 2 2-15,2 1 3 0,-1-2 0 0,1 2 3 16,0 0 3-16,3-3-2 0,-3 2 0 0,3 0-5 16,1-4-3-16,-1 2-2 0,2-2-1 15,-1-3 3-15,2 1-2 0,-3 0 0 0,2-3-1 0,1-1 0 16,-2-2 2-16,2 0-1 0,-2-3 0 15,2 0-5-15,-1-1-1 0,2-1-2 0,-1-3-4 16,0 2 0-16,-1-2-2 0,0-1-1 0,-3-1 3 16,-1 1 1-16,-2 2 2 0,0-4 1 15,-1 1 1-15,-2 3-2 0,-1-3 2 0,-1 3 1 16,-2-1 1-16,1 1 1 0,-3 2 6 0,2 0 4 16,-1 0 1-16,1 1 3 0,-1 3-7 0,-2 1-6 15,3 2-5-15,-2-1-5 0,3 3-1 16,-3 0-2-16,2 1-3 0,3-1-5 0,-1 1-4 15,4-1-8-15,-1 1-9 0,2-3-5 0,0 2-14 16,0 1-23-16,2 2-43 0,0-2-91 16,5-3-507-16,-1 3-550 0</inkml:trace>
  <inkml:trace contextRef="#ctx0" brushRef="#br0" timeOffset="429805.9839">9231 11751 207 0,'-8'-3'608'0,"1"2"-135"0,-2-2-80 0,4-2-68 15,3 2-82-15,-1 0-71 0,3 0-47 16,-1 1-38-16,2 0-27 0,-1 1-21 0,3 1-17 16,-2-2-15-16,0 2-4 0,1-1-4 0,2 1-1 15,0 1-2-15,1 2-3 0,-1 0 0 16,2 1-3-16,-2 5 1 0,2-3 2 0,-1 4 0 15,1-1 4-15,-1 0 0 0,0 2 1 0,0-1 0 16,-1-1 0-16,1 2-1 0,0-2 1 0,-1 0-1 16,-1-1-2-16,4-2 3 0,-5 3 0 15,2-5 2-15,-1 1 0 0,0-1 1 0,-2-2 0 16,2-1 3-16,-1 1 3 0,-1-2 1 0,0-2 4 16,0 2 4-16,0-2-3 0,1-3 0 15,5 0-7-15,-4-3-1 0,3-2 0 0,-3 2-3 0,3-2 4 16,-3-2-4-16,4-1 0 0,-3 1-1 15,3-2-2-15,-4 0-1 0,3 1 0 0,-2 1 0 16,2 2-7-16,-4-1 5 0,0 5-5 0,-1 1-3 16,3 2-6-16,-3 1-21 0,0 0-41 0,1 2-94 15,3 0-241-15,-2 1-352 0,0 2-483 0</inkml:trace>
  <inkml:trace contextRef="#ctx0" brushRef="#br0" timeOffset="430450.9613">9486 11834 483 0,'-1'0'485'0,"-1"-1"-146"0,-1 0-40 16,1 1-41-16,1 0-59 0,2 0-67 0,-1 0-64 15,2 0-39-15,0 0-9 0,0 0-3 0,0-3 9 16,4 2 7-16,1-1-12 0,0 1-3 15,1-2-3-15,-1 1-6 0,0-1-3 0,2 0-2 16,-1-4-8-16,-1 3 2 0,-1-3-2 0,3 1-4 16,-5-1-2-16,0 2-5 0,-1-1-6 0,-2-1-5 15,-1 0 0-15,-1 0-1 0,1 0 3 0,-2 2 11 16,1 1 3-16,-3-2 8 0,1 3 2 16,-4 0-2-16,0 1 0 0,0 2-1 0,1 0 3 15,-2 2-1-15,-1 1 4 0,-1 1-1 0,3 3 1 16,-4 0 3-16,6 1-2 0,-2 0 3 0,0 3-1 15,1-2 2-15,0 3 2 0,2-1 5 16,-1 1 2-16,3-1-2 0,0 4 3 0,1-2-2 16,1-1 2-16,1 1 0 0,1-3-5 0,0 1 2 15,3-4-3-15,-1 0 5 0,5-1 1 16,0 0 2-16,-2 0 5 0,2-4-5 0,2-1 4 16,2 0-4-16,-1-2-4 0,3-1-3 0,-3-1-8 15,1-1-2-15,-1-2-4 0,0 0 2 16,1-2-1-16,0 0-1 0,0-2-2 0,-3-2-3 0,4 1-1 15,-3-3-4-15,-2-1-4 0,2 0-2 0,-3 0-5 16,0-2 4-16,2 2 4 0,-3-1 7 16,-2 1 4-16,2 0 4 0,-1 2 2 15,-2 4 3-15,-1 2 8 0,-2 1 8 0,-1 4 9 0,0 2 5 16,-1 0-1-16,1 0-8 0,0 1-13 16,0-1-10-16,0 1-5 0,0 4 2 0,1-2 6 15,3 2 3-15,-3 0 3 0,1 3-3 0,0-4 0 16,3 5-1-16,-2 0-1 0,1-2-1 0,0 3 0 15,0-1-1-15,-3 0-2 0,4 2 0 16,-2 0-3-16,-1 1 0 0,2-3 2 0,0 5-3 16,0-4 0-16,-2 0-4 0,3 2-4 0,-1-4-5 15,0 1-9-15,-1-3-13 0,1 0-26 0,0 0-41 16,0-2-80-16,-1-2-195 0,2-1-448 16,0-1-362-16</inkml:trace>
  <inkml:trace contextRef="#ctx0" brushRef="#br0" timeOffset="431390.987">9960 11782 155 0,'-4'4'552'0,"-2"1"-117"16,2 1-97-16,-1-2-78 0,3 1-70 16,1 1-61-16,2-4-37 0,0 1-19 0,3 1-11 15,0 0-3-15,1-3-5 0,1 1-8 0,3-1-6 16,0-1-11-16,-2 0-4 0,1-1-8 0,-1-2-5 15,-1-2-4-15,3 2-4 0,2-4-1 16,-1-2 0-16,1 1-1 0,3-2 1 0,-5 2-5 16,-3 2-4-16,0 1-5 0,-4 1-2 0,-2-2-2 15,-1 0 3-15,1 2 4 0,-1-2 4 0,0 1 4 16,-3 1 2-16,3 1 2 0,-1-2 3 16,-2 3-1-16,0 0 1 0,2-1 0 0,-2 3 0 15,-2 0 3-15,2 0-1 0,0 0 1 0,2 0-1 16,-2 3 0-16,1-1-1 0,0 0-1 0,-2 2 4 15,0 0 0-15,1 2 2 0,0 2 0 0,1 0-1 16,0-4-1-16,1 5-3 0,-1-2 0 16,3 1 0-16,-1 2-4 0,0-2-2 0,1 0-1 15,0 1 0-15,1-2-1 0,0 4 1 0,2-6-3 16,-1 4-1-16,2-2 2 0,1-1-1 16,0-1 0-16,0-2-1 0,1 1-2 0,0-3-4 15,2-1-3-15,7-3 3 0,0-1 1 16,10-1-3-16,-1-4-17 0,6 2-58 0,0-2-86 15,-2-4-103-15,2 3-83 0,-2-2-56 0,-4 2-35 0,-1-2 5 16,-1 0 12-16,-2 0 432 0,-1 2 0 0,0-2 0 16,-4 2 0-16,-1 2 0 0,-4 0 0 15,-4 1 0-15,-2 2 0 0,-3 1 301 0,-3-1 107 16,-2 3-32-16,0-2-55 0,-2 0-39 0,1 1-42 16,-3 0-50-16,1 2-42 0,2 0-30 15,-1 0-29-15,1 1-26 0,-3-1-13 0,6 2-12 16,-5-1-7-16,5 0-10 0,0 0-7 0,-1 0-5 15,0 1-4-15,1 0-1 0,-3 2-2 16,0-1 0-16,-1 3 1 0,1-1 0 0,-4 0 1 16,0 3-1-16,3 0-1 0,-3 0 0 0,0 0 0 15,-3 2 2-15,0 0-1 0,-1 3 1 0,3-4 0 16,2 2-1-16,-1 1 5 0,0-2 1 16,2 3 2-16,0-1-3 0,5-1 0 0,0 1-2 15,1-2 0-15,2-1 2 0,2 0-1 0,2 0 4 16,2-2-1-16,0-3 0 0,3 1 3 0,1-3-1 15,4-1 1-15,-1 0-2 0,0-4-3 0,4 0-5 16,-1-4-2-16,0-2 0 0,3-2-7 16,-1-1-4-16,0 0-7 0,0-4-8 0,-4 4-7 15,0-4-8-15,-3 1-5 0,-2-1-3 0,-2-2 3 16,-5 0 4-16,2-1 12 0,-5 0 8 0,-1-1 8 16,-4 1 8-16,3-1 5 0,-4 1 4 15,0 0 7-15,0 4 6 0,-2 4 8 0,4 0 5 16,-3 1 8-16,1 6 6 0,0-1 7 0,3 2 2 15,-1 1-1-15,1 3-6 0,2 0-9 0,0 0-7 16,0 1-2-16,-1 4 0 0,-1 1 0 16,1 0-1-16,1 1-1 0,0 3-5 0,1-1-1 15,2 0-1-15,-2 4-4 0,3 0-2 0,2 0-4 16,-3 0 1-16,2 2-1 0,0 1-2 0,-1 1-2 16,3 2-4-16,-3-4 0 0,4 3-2 15,-3 1 1-15,4-2 0 0,-1 3-5 0,0-4-5 16,1 0-5-16,-1 0-12 0,1-2-15 0,0-2-25 15,0-1-44-15,-2 2-53 0,1-8-105 16,0 4-546-16,1-3-463 0</inkml:trace>
  <inkml:trace contextRef="#ctx0" brushRef="#br0" timeOffset="432491.6617">10838 11381 1 0,'-1'-2'0'0,"-2"-1"107"0,-3 0 279 16,4 1-46-16,0 0-43 0,1 1-48 0,0 0-43 16,0-1-44-16,1 1-40 0,0 1-24 0,0 0-18 15,1 0-12-15,-1-2-15 0,1 4-13 0,0-2-4 16,2 1-6-16,2 2 0 0,0 0-6 0,1 2-4 15,0 3-4-15,2 0 0 0,-1 3 1 16,-1 1-3-16,0 2 0 0,4 3-4 0,-3 1-3 16,0 1 0-16,-1 2 0 0,2 1-3 15,0 1-1-15,-1 1 1 0,0 2-6 0,-1 1 0 0,-2 0 0 16,2 2 0-16,-4-1 3 0,0 3 2 16,-3-3 2-16,-4 7 0 0,-3-2 3 0,-5-1 1 15,0 2 0-15,1-4 4 0,-3-4 0 0,1 0 1 16,-3-3 5-16,1-5 3 0,1-2 9 15,-1-3 5-15,2-2 7 0,0-4 5 0,2-2 2 16,0-1-3-16,2-1-4 0,0-2-3 0,1-2-6 16,1-2 1-16,0 3-2 0,2-5-3 15,-3 1-1-15,3 3-4 0,1-2-5 0,0 0-1 16,3 1-4-16,0-1-6 0,-2 2-3 0,3 0-1 16,0-3-1-16,1 3-2 0,-1 1 0 0,2-1-6 15,-1-1-10-15,2 0-12 0,2 1-20 0,0-3-37 16,1 1-80-16,2-1-265 0,1-1-816 15</inkml:trace>
  <inkml:trace contextRef="#ctx0" brushRef="#br0" timeOffset="433582.7677">4208 12496 1 0,'-1'-2'162'0,"-4"0"257"0,5 0-62 0,-3 1-39 0,3-1-39 16,-1 2-45-16,1-1-50 0,-1 1-52 15,2-1-21-15,-1 0-19 0,1 0-20 0,2 0-17 16,0-2-16-16,2 0-9 0,0-2 1 15,0 2 0-15,3-1-3 0,0 0-3 0,1 1-1 0,-1-3-5 16,2 1-2-16,1 0-6 0,-2 2-6 0,2-2 1 16,0 1-6-16,-1-1 0 0,1 3-4 15,2-3-5-15,-3 3-13 0,2-1-19 0,-1 2-21 16,1 0-57-16,-5 0-102 0,3 1-244 0,-2-2-347 16,-1 2-114-16</inkml:trace>
  <inkml:trace contextRef="#ctx0" brushRef="#br0" timeOffset="433802.0326">4278 12609 1 0,'-1'2'0'0,"0"-1"121"0,0-1 286 0,0 2-42 15,1-2-26-15,1-2-40 0,0 2-48 0,2 0-53 16,1-1-53-16,2-3-40 0,3 1-22 0,-1-1-22 15,0 0-18-15,2-1-12 0,2-1-11 16,-1 1-13-16,-2 0-7 0,4-1-10 0,-1 1-16 16,-1 1-35-16,-2 1-86 0,0 0-557 0,-2 3-811 15</inkml:trace>
  <inkml:trace contextRef="#ctx0" brushRef="#br0" timeOffset="437119.5997">12226 11625 1 0,'0'0'0'15,"0"0"0"-15,0 0 0 0,0 0 0 16,0 0 0-16,0 1 0 0,0-1 0 0,0 0 0 16,-1 0 0-16,1 0 0 0,-1 0 0 0,1 0 0 15,-1 0 0-15,1 0 0 0,0 0 0 0,0-1 0 16,-1-1 0-16,0 1 0 0,1 0 0 16,-1-2 0-16,-2 2 0 0,2-1 0 0,0 1 0 15,0-1 0-15,0 0 0 0,0-1 0 0,1 2 33 16,-2-1 45-16,2 1-1 0,0-2 1 15,-1 1 2-15,1-2 6 0,-3 2 10 0,2 0 6 16,1-1 8-16,-1 1 2 0,0-3-3 0,1 1-1 16,-1-1-4-16,1 1-1 0,-1-2 2 15,0-1-1-15,0 1-8 0,1 1-12 0,-3 0-9 16,3-1-4-16,-1 0-6 0,0 3 1 0,1-1-3 0,0 2-3 16,-1 0 0-16,1-1-6 0,-1 1-4 15,1 0-7-15,0 2-6 0,-1 0-5 0,1-1-7 16,0 1-7-16,0 0-17 0,-1 1-8 0,1 5-2 15,0-1 0-15,-4 4 14 0,1 6 0 0,2 1-1 16,-2 7-4-16,-1-1 1 0,2 4 0 16,2-3 1-16,0 2 1 0,1-2-2 0,1-1 0 15,1 1 1-15,3-4 3 0,-1-2-2 0,-2-3 2 16,4-1-1-16,0-3-3 0,1-3 6 16,0 1 2-16,0-5 5 0,1 0 5 0,2-3 0 15,-1-3 1-15,0-1-1 0,4-3-3 0,1-4-1 16,-2-3-2-16,3 0-4 0,-1-2-3 0,0-2 0 15,0-3-1-15,-2 0-1 0,-3-3 1 16,1 1-3-16,-3 0-3 0,-2-3 1 0,0 1 1 16,-1-1 1-16,-4 5 4 0,0 2 1 0,-2 3 0 15,0 5 5-15,-3 4 0 0,1 1 2 16,0 2-1-16,-1 3-6 0,1 2-6 0,-2 2-4 16,1-1 0-16,-3 6-3 0,1-2 3 0,2 6-3 15,1 0-6-15,0 1-1 0,2-2-7 0,2 2-6 16,3-2-5-16,1 0-10 0,1-3-7 0,3-1-10 15,0-1-17-15,2-4-28 0,1-1-35 0,2-1-66 16,2-3-98-16,0-2-68 0,2 0-20 0,-4-2 29 16,4 0 101-16,-7-2 107 0,2 0 107 15,-2 0 46-15,0 1 0 0,-4 0 25 0,0 1 66 16,-4 0 59-16,-1 2 70 0,0 2 61 0,-2 0 31 16,0-1-3-16,-2 1-35 0,0 2-47 15,0-1-48-15,1 2-44 0,-2 0-31 0,-1 0-31 16,2 1-19-16,-3 0-17 0,0 3-12 0,0 1-4 15,-1 2-8-15,0 0-2 0,2 3-1 16,-3-2-6-16,4 0 0 0,2 1-1 0,1-1-2 16,0-2-2-16,2 1 1 0,0-2 0 0,5 0-4 15,-3 0 5-15,2-1 0 0,0 0-1 0,0 0 2 16,3 1-3-16,-1-2-2 0,-2 3 3 16,2 0 0-16,1 0-4 0,0 0 1 0,-4 1-3 15,2 0-3-15,1 2 4 0,-6-1-1 0,0 4 0 16,-2 1 2-16,0-1-2 0,0 1-1 0,-2 0 2 15,-1 0 3-15,-4-1-2 0,0 0 3 0,2-1 1 16,-3-2 1-16,2-3-1 0,0 0 3 16,2-1-1-16,3-4 1 0,0-1 2 0,2-1 1 15,0-2-8-15,2-2-20 0,-2-2-32 0,2-2-15 16,4-3-10-16,-2-3 0 0,2 1 10 0,1-2-6 16,2 0-9-16,-4 3 0 0,2-1 8 0,0 2 17 15,1 4 21-15,0 2 18 0,-5 1 8 16,3 2 9-16,-2 1 7 0,1 2 5 0,-5 0 9 15,3 0 9-15,-1 2 6 0,-1 0 6 0,2 2 2 16,0-2 3-16,-3 4 3 0,3-1 5 16,0 1 0-16,0 0-4 0,1-1-6 0,-1 2-7 15,0 2-6-15,1-3-6 0,-3 4-3 0,2-3-5 16,1 3-5-16,-4-2-5 0,2 2-4 16,-1 0-1-16,-1-2-9 0,1 0-7 0,-2 2-18 15,0-3-31-15,0 0-52 0,0-1-102 0,-2-4-186 16,2 0-111-16,0-2-233 0,-1-3 600 0</inkml:trace>
  <inkml:trace contextRef="#ctx0" brushRef="#br0" timeOffset="437231.9493">12768 11426 1 0,'-2'0'0'0,"0"3"0"0,1-1 0 15,0 4 0-15,1 3 0 0,-1 2 0 16</inkml:trace>
  <inkml:trace contextRef="#ctx0" brushRef="#br0" timeOffset="437957.25">12938 11648 1442 0,'-3'-1'411'16,"0"-3"-269"-16,-1 0 6 0,2 3 17 0,2 0-5 0,1 0-43 16,-1 1-69-16,4 0-37 0,-3 1-20 15,3 0 1-15,2 2 12 0,-1 0-2 0,2 0 0 16,-2 2-2-16,0 1 2 0,-1 0-2 16,1 2 2-16,-2 0 2 0,3 3-1 0,-3 1 5 0,-1-3-2 15,2 4 3-15,-2 0 0 0,-1-4 0 16,2 2-1-16,-2 0-3 0,2 0-1 0,-1-1-2 15,-1-3-2-15,0 0-2 0,2-2-2 0,2-2-2 16,-4-1-1-16,1-2 5 0,0-2 3 16,3-1 1-16,-1-2-2 0,2-2-6 0,-2-3-3 15,4-1-5-15,-3 1 3 0,0-2-2 0,-1 0 0 16,1-1 2-16,0 1 0 0,0 0 3 0,-2 4 2 16,3-2 3-16,-2 5 0 0,2 2-3 0,-3 2 0 15,0 1-5-15,0 2 1 0,0 1 2 16,-2 1 3-16,3 1 6 0,0 2 3 0,-3-1-1 15,5 3 2-15,1-2 5 0,4 0 3 0,4-2 1 16,1 0 0-16,5-2-5 0,0-2-3 0,5-1-3 16,-2-4-3-16,1 1-3 0,1-4-3 0,3-1-1 15,0-2-4-15,0 0 0 0,-2-3-6 16,-1 2-5-16,-4 1-3 0,-4-1-2 0,-2 2 6 16,-8 0 12-16,-1 4 7 0,-6 1 13 0,-5-3 8 15,-1 4 7-15,-1 0 4 0,-4 2 4 0,2 1 2 16,-3 0 6-16,-2 4 9 0,1 2 2 15,-2 0 3-15,2 1-5 0,2 0-7 0,0 1-7 16,2-1-7-16,0 3-6 0,4-1-4 0,1 2-3 16,0 1-5-16,1 2-3 0,0 0-2 0,2 3-5 15,2 1 2-15,-2 3-1 0,1 0-1 16,0 3 0-16,-1 1-2 0,1 3 0 0,2 3-3 16,-2 3 3-16,0 1-1 0,-1 2-1 0,0 0-1 15,0-1-3-15,1-2-1 0,0-1-3 16,-1-5 1-16,0 0-2 0,-2 0-3 0,-4 0 4 15,-2-1 3-15,-3-5 10 0,0-6 7 0,-2-5 3 16,-1-2 3-16,-5-4 1 0,2-1 2 0,-3-5 2 16,2-5 2-16,2-5-2 0,-5-4-1 15,7-4-6-15,0-3-8 0,5-3-2 0,5-2-12 16,1-2-12-16,7-3-32 0,1-1-72 0,6-2-171 16,7 1-630-16,2-2-756 0</inkml:trace>
  <inkml:trace contextRef="#ctx0" brushRef="#br0" timeOffset="438957.5299">14162 11649 1 0,'-6'2'374'0,"-4"-2"-93"16,0-2-34-16,5 2 40 0,3 0 28 0,-1-1 5 16,2 0-33-16,2 1-80 0,-1-1-70 0,4-2-62 15,-2 3-36-15,2-4-22 0,5 1-11 0,1-1 1 16,3-2-2-16,2-2 3 0,1 1-1 0,-1 0-1 15,3-3 1-15,1 1-1 0,-1-3-1 16,-3 1-1-16,1-2 5 0,1 2-3 0,-6-3 2 16,2 1 0-16,-2 0-4 0,-4 2 3 0,-1 0-1 15,-2-1 1-15,-1 1-2 0,-3 0-2 0,-2 2-1 16,-2 2 2-16,0-1 5 0,-2 1-1 16,-1 3-1-16,0 0-3 0,-3 0-5 0,0 2 2 15,0 2-1-15,-4 1 1 0,3 3 0 0,-3-2-1 16,4 1 1-16,0 1-1 0,-1 0 2 15,2 4-2-15,0-1-1 0,-1 1 2 0,0 1-4 16,1 3 3-16,3 0-2 0,-2-2 1 0,1 3 0 16,4 2 2-16,1 0 1 0,-2 4 0 0,3-1 6 15,2 1-5-15,2 2 1 0,0-1 2 0,-1 1-2 16,6-3 2-16,-3 0 1 0,3 1 1 0,0-5-2 16,1 1 0-16,1-2 0 0,1-1-1 15,-1-3 3-15,2-2 1 0,4-3 4 0,-2-2 0 16,3-3 0-16,3-2-3 0,1-2-6 0,1-4-3 15,1-2-7-15,0-1-4 0,1-1-7 16,-3-3-7-16,-1-2-6 0,-2 4-8 0,-4-2-6 16,1 3-10-16,-2 1-17 0,-7-1-22 0,0 2-30 15,2 2-23-15,-6 2-8 0,-2 2 7 0,-1 2 8 16,0 0-11-16,-5 0-29 0,4 2-70 16,1 1-113-16,-1 0-154 0,-1 1 181 0</inkml:trace>
  <inkml:trace contextRef="#ctx0" brushRef="#br0" timeOffset="439232.3893">14551 11460 66 0,'-3'-3'502'0,"1"1"-47"16,-3-2-31-16,3 2-33 0,1 2-60 0,1 0-92 15,-1 1-78-15,1-1-73 0,1 0-38 0,0 3-18 16,1-1-4-16,4 3 4 0,2 3-3 0,-3-1-3 15,4-1-7-15,1 5-3 0,1-2-2 0,-1 4-4 16,0-4 1-16,3 4-5 0,-1-3 0 16,-1 0-2-16,-3 2-3 0,1-1 0 0,0-1-2 15,2-1 1-15,-4-1-2 0,1 0-3 0,-2-3-3 16,0 1-6-16,2-3-7 0,-3 1-23 0,1-4-28 16,-1 0-38-16,1 0-85 0,1-2-134 15,-1-3-219-15,2-3-238 0,-1 1-20 0,-3-2 806 16</inkml:trace>
  <inkml:trace contextRef="#ctx0" brushRef="#br0" timeOffset="439412.5311">14784 11448 1 0,'-4'-5'619'0,"-4"-1"-112"0,-3 0-109 0,-1 3-68 15,2 4-63-15,-1 0-60 0,-4 4-46 0,4 1-41 16,-2 2-27-16,1 2-19 0,0 2-11 0,-1 0-14 16,2 2-10-16,0-1-9 0,4 2-8 0,1 1-5 15,-1-1-7-15,4 2-3 0,-3 1-3 16,3 1-4-16,1-1 0 0,-4-2-1 0,4-1-2 15,-1 1-1-15,-2 0-7 0,3-1-6 0,-2 1-13 16,-1-2-29-16,3-1-50 0,1 0-106 0,-3-3-242 16,2 3-589-16,1-6-19 0</inkml:trace>
  <inkml:trace contextRef="#ctx0" brushRef="#br0" timeOffset="439788.8214">15068 11380 35 0,'1'-4'455'16,"1"0"-21"-16,-1-1-25 0,-4 0-51 0,2 2-62 15,-1 1-70-15,-1 0-65 0,1 0-59 0,-1 0-34 16,0 1-21-16,-3 1-9 0,-1 3-4 16,0 0-2-16,-3 2-3 0,1 2 1 0,-2 1-4 15,1 2 4-15,0 1-3 0,-2 3-1 0,3 0 1 16,-1 2-1-16,0-2-4 0,1 4-1 16,1 1-4-16,1-3-3 0,1 1-1 0,3 0 0 0,-1-3 0 15,3 1-1-15,0-1-3 0,2-2-2 16,4-2-4-16,-3-1-1 0,4 0-1 0,5-4-5 15,-1 1-5-15,3-3-12 0,0 1-17 0,6-4-25 16,1 0-61-16,2-2-134 0,4-2-251 16,-2-1-388-16,1-2-242 0</inkml:trace>
  <inkml:trace contextRef="#ctx0" brushRef="#br0" timeOffset="440390.7312">15237 11490 634 0,'-7'1'541'0,"-2"-1"-167"0,0 1-59 16,2 1-59-16,1 1-51 0,2-2-39 0,0 3-46 15,3 2-34-15,0-2-22 0,1 1-14 0,1 0-8 16,0-1-2-16,3-1-3 0,0 1-1 0,2 0-2 16,0-2-3-16,1 1-4 0,2-3-6 15,2 0-8-15,-1 0-8 0,3-4-7 0,2 1-4 16,-2-2-3-16,4-1-1 0,-4-1-7 0,4 0-6 16,-3-1-4-16,-3 0-2 0,-2 1 4 0,0-1 5 15,-6 0 3-15,2 1 6 0,-4 0 7 16,-2-2 2-16,-4 3 5 0,3 0 5 0,-1-1-3 15,-4 2 0-15,-1 2-2 0,2 0 1 0,-3 2 1 16,-1 1 1-16,-4 1 1 0,3 3 0 0,0-1 3 16,-1 3 1-16,3 1 3 0,-1 1 2 15,-1 0-2-15,2 2 0 0,0 1-5 0,2 0 1 16,0-1-5-16,-1 3-1 0,5-1-4 0,-1 0-2 16,1-1 0-16,3 1 0 0,0 0 1 15,2-1 2-15,2 0-4 0,-1-1-2 0,2 0 0 16,0-5 0-16,3 3 0 0,-2-2 2 0,2 0-4 15,3-2-6-15,-1 0-5 0,-1-1-9 0,3-2-10 16,3-1-8-16,-3-1-19 0,6-2-7 0,-5-2-17 16,4 0-27-16,-2-2-33 0,2-2-39 15,1 2-31-15,-3-6-25 0,3 1 8 0,-3-2 30 16,-1-2 45-16,-5-1 64 0,1-3 53 0,1 0 34 16,-2-2 23-16,-2-1 10 0,1 0 12 0,3-2 19 15,-6 0 34-15,0 1 47 0,0 1 59 0,-1 4 53 16,-4 1 20-16,-3 4-6 0,1 1-36 15,-2 4-47-15,0-1-36 0,0 4-29 0,2 1-21 16,-1 2-18-16,-2 1-21 0,4 4-21 0,0 1-14 16,0 1-9-16,-2 1-2 0,-1 5 6 0,1 3-2 15,-1-1 0-15,-2 4-1 0,2 3-3 16,-1-1 0-16,3 3-2 0,2-2-2 0,0 1-4 16,-1 2 2-16,1 1 0 0,0-3 0 0,1 2 3 15,-1-1-5-15,2 1-2 0,2 0-1 16,0 0-2-16,0-1-6 0,1-1-16 0,-2-1-37 15,2-5-63-15,-3 1-115 0,-1-2-466 0,-1-1-998 16</inkml:trace>
  <inkml:trace contextRef="#ctx0" brushRef="#br0" timeOffset="441322.6856">16452 11265 293 0,'-3'-11'771'0,"-1"0"-302"15,-2-2-95-15,4 8-88 0,-1 1-74 16,-2 4-81-16,4 0-63 0,-1 5-45 0,-1 2-17 16,-3 9 1-16,1 4 3 0,-2 5-2 0,-1 3 1 15,5 1 0-15,-2 1-1 0,2 1 0 16,0 0-3-16,-1-1-5 0,2-2 1 0,1 3-1 16,1-7 1-16,-2 0 2 0,1-1-1 0,0-5-1 15,0-2 0-15,1-2 1 0,-3-5 1 0,3-1-1 16,0-5 4-16,0-2 8 0,0-1 10 0,0-1 4 15,0-3-3-15,3-4-9 0,-2-3-12 16,0-5-5-16,0-2 2 0,2-4-1 0,-1-1 0 16,2-2 2-16,0-2-2 0,1 0 1 15,-1-4-2-15,2-4 0 0,1-2 0 0,0 0 0 16,1-4 1-16,2-3 1 0,-4 2 3 16,4 4 0-16,-3 3 3 0,1 8 4 0,-4 7 0 0,2 8 4 15,-4 3 1-15,-1 6-1 0,-1 2-8 0,1 1-3 16,3 2-3-16,-1 4 0 0,4 1 7 15,-1 6 4-15,2 2 0 0,1 5 1 0,0 1-4 16,0 4-1-16,-2 2-2 0,1 0-2 0,1 1-1 16,-1 0-3-16,0 1-4 0,-1-1-4 0,2 1-6 15,-1-1-15-15,0 3-27 0,-4 0-69 16,4-1-135-16,-5 3-298 0,2-4-461 0,-4 2 92 16</inkml:trace>
  <inkml:trace contextRef="#ctx0" brushRef="#br0" timeOffset="442698.0703">16453 11479 1353 0,'-4'-8'586'15,"-2"-3"-316"-15,1-2-54 0,3 7-30 0,2 2-30 16,0 0-28-16,2 1-37 0,0 1-44 16,4-1-29-16,3 0-12 0,1 0-4 0,0 2-1 15,3 0-1-15,5 1 3 0,-2-3-3 0,2-1-1 16,4 1-2-16,3-1-5 0,-3-1 1 0,4 3-1 15,0-5 2-15,-2 3 1 0,0-2 0 16,-2 0 0-16,-2 0-2 0,-3 3 0 0,-1-1 1 16,-1 1-1-16,-4 1 0 0,-1 1-3 0,-6 2-3 15,2 1 0-15,-2 1 2 0,-3 1 6 16,0 1 8-16,3 4 7 0,-3-1 3 0,-1 4 3 16,1 1 1-16,-2 2 0 0,1 1 1 0,0 1-1 15,0 0-3-15,0-1-3 0,1 0-2 0,0-1-5 16,0-1 0-16,3-3-1 0,1 2-2 0,-3-4 1 15,5-1-2-15,-4-1 1 0,0-3 0 0,1-2 1 16,-1-1 3-16,2-2-2 0,-1-1-2 16,6-3-7-16,-1-3-6 0,3-3-1 0,4 1 0 15,-1-2 2-15,4-5-2 0,2 3-3 0,-3-1-2 16,4 2-1-16,-3 0 4 0,3-1 2 0,-5 4 4 16,-2 4 2-16,-2 1 1 0,-5 2 3 15,0 3-6-15,-5 0-3 0,-2 3 2 0,0 0 4 16,-1 1 9-16,0 4 8 0,0 3 0 0,0-1 1 15,0 2-1-15,1-3-3 0,2 1 2 16,-2 2 0-16,4-5 0 0,1 2 2 0,1-3 4 16,1 0 9-16,6-5 1 0,2 2 2 0,7-3-8 15,0-3-10-15,4 1-9 0,2-3-8 16,1-4-3-16,-4 0-7 0,3 2-5 0,-2-4-6 16,-6 2-3-16,-2-2 0 0,-7 1 4 0,-3 1 3 15,-4-3 6-15,-1 1 10 0,-8 1 10 0,4 2 8 16,-6-1 6-16,-1 2 1 0,-1 1-1 0,-3 3 1 15,-2 0 1-15,-3 3 3 0,1 1 5 16,-3 1 4-16,3 5 5 0,-2-2-1 0,1 4 0 16,2 0-6-16,-2 0-3 0,5 2-4 0,2 0-7 15,4 2-3-15,-1-2-6 0,3 2-4 0,1-2-1 16,2 1 0-16,1-1 0 0,1-1 0 16,4-4 1-16,-1 1-2 0,1-3 3 0,4 0-4 15,0-3-3-15,4-1-7 0,2-3-9 0,5 0-7 16,0-5-6-16,4 0-10 0,0-2-7 0,1-1-3 15,-6-1-1-15,0 3 7 0,-1-2 16 0,-4-1 13 16,-3 3 13-16,-3-2 12 0,-3 1 5 16,-5 4 6-16,-1 0 5 0,-1 1 5 0,0 3 3 15,-1 0 3-15,0 1 5 0,0 1-2 0,-1 1-2 16,-1 1-7-16,-2 2-10 0,2 1-3 16,-2 3-3-16,0 0-1 0,2 3-1 0,0 0-2 15,2 2-3-15,0-3 0 0,4 0-2 0,-1 2-2 16,2-4 3-16,0 3-1 0,5-4 2 0,-1-3 0 15,0 2-3-15,4-4-6 0,-2-1-8 0,6-1-5 16,-2-2-14-16,6-4-10 0,0 0-17 16,4-3-26-16,-3-1-30 0,-1-1-18 0,-3-2-1 15,-3 2 10-15,-2-4 27 0,-3 0 33 0,-3-1 25 16,-1-2 28-16,-3-2 21 0,-1 0 15 16,-1-2 10-16,-3-4 8 0,1 0 14 0,1-2 13 15,0-2 26-15,-1 2 14 0,1 2 8 0,0 5-4 16,-2 5-11-16,0 5-10 0,2 3-12 0,0 4-12 15,1 2-19-15,0 2-24 0,0 1-14 0,-1 3-13 16,1 2-3-16,-1 2 1 0,2 3 5 16,-2 2-2-16,1 3 0 0,1 2 1 0,0 0-4 15,1 5 2-15,1-3 1 0,0-1 0 0,3-1 3 16,-1 0-1-16,2 2-1 0,0-1-2 0,1-2 2 16,-3 2-3-16,2 0 0 0,0 0 1 0,0-1-7 15,0-1 3-15,0 1-4 0,2-3-3 16,1-1-3-16,-1-2-6 0,1-3-8 0,0-2-12 15,2-2-11-15,-2-2-11 0,3-3-1 0,4-2 4 16,-2-2 0-16,2-5-3 0,1 2-3 0,-1-5-1 16,1-1 11-16,-5-2 16 0,-2-1 19 15,3-1 12-15,-6-3 12 0,-1 1 3 0,-2-1 5 16,-1 1 6-16,-1 5 5 0,-2 2 13 16,-2 2 8-16,-1 3 9 0,2 4 2 0,-2 2-1 15,0-1-6-15,0 2-10 0,0 2-6 0,-1 0-11 16,-2 5-6-16,2-1-1 0,1 4-6 0,2-1 3 15,-1 2-3-15,1 1 0 0,1-1-2 0,2 0 0 16,-1 1-1-16,4-1-3 0,1-2 4 0,2 1-3 16,-2-2-2-16,0-1-1 0,2-3-8 15,1 1-3-15,1-4-5 0,0 0-6 0,1-2-3 16,1-1 0-16,4-2-2 0,-5-2 4 0,0 2 6 16,0-1 2-16,-4 2 4 0,-3 1-6 15,-2 2-9-15,-2 3 6 0,0 0 7 0,-1 4 15 16,1 1 16-16,-4 6 5 0,-2 4 6 0,-3 5 2 15,0 1 5-15,-2 4-2 0,1-1-5 0,-1 3-5 16,1-2-10-16,3 1-4 0,1 2-4 0,-2-1-4 16,3 0-2-16,1 1-8 0,-3-2-8 0,1 1-14 15,-2-2-21-15,2 2-46 0,-3-3-94 16,-3 0-558-16,-1 1-44 0,-1-4-163 0,3-8 787 16</inkml:trace>
  <inkml:trace contextRef="#ctx0" brushRef="#br0" timeOffset="443228.4305">18270 11384 1487 0,'2'-9'418'0,"1"-4"-111"0,-2-1-100 16,-1 3-58-16,-2 4-15 0,-2 2-19 0,2-2-17 16,-1 4-20-16,-2-1-19 0,3 1-17 0,0 2-17 15,1-1-9-15,-1 1-7 0,0 1-4 16,2 0-5-16,-1 0-3 0,0 0-8 0,1 1-4 15,0 1 2-15,-3 0 0 0,2 3 5 0,-2-1 4 16,1 3-1-16,1-2 0 0,-2 2 0 0,3 3 1 16,0-2 1-16,0 1 1 0,2 2 0 15,0-2 1-15,1 3 1 0,0 0-1 0,3 1 0 16,0-1 0-16,1 3-2 0,-2 1 0 0,4-2-2 16,-1 0-1-16,2 1-2 0,-1 0-1 15,2-1-4-15,-2-2-1 0,-1 1-1 0,-3-1-3 16,2 0 0-16,-5-4-1 0,-2 0-1 0,0 0 5 15,-2-3 2-15,-5-3 4 0,2 1 5 0,-3-1 0 16,1-2 5-16,-5 0 2 0,2 0 2 16,0-5 1-16,2 0-1 0,0-2-3 0,2-3-5 15,1 0-7-15,4-5-10 0,2 1-8 0,4-3-15 16,0-2-18-16,5-2-18 0,1 1-25 0,3-3-16 16,0 1-16-16,1 4 0 0,5-1 21 15,-2 7 31-15,0 0 41 0,-2 4 29 0,-3 3 24 0,-2 1 15 16,-2 3 18-16,-3 2 17 0,-3 1 7 15,-2 1 4-15,5 1-6 0,-3-1-9 0,3 2-4 16,-1 3 0-16,0-1 2 0,-2 2-1 0,-1 0 3 16,1 2-3-16,-1-1-4 0,1 2-5 15,-2-1-12-15,0 4-9 0,1-4-9 0,-2 3-6 16,0-1-6-16,0 2-4 0,-2 1-4 0,0-3-6 16,-1 2-9-16,0-1-29 0,-2-4-66 15,-1 1-91-15,0-2-143 0,0-3-261 0,1-2-448 16</inkml:trace>
  <inkml:trace contextRef="#ctx0" brushRef="#br0" timeOffset="443639.2032">18550 11136 1576 0,'-6'1'255'0,"-1"3"-166"15,-1 3-51-15,2 0-24 0,3-1-6 0,0 6-3 16,2-3-4-16,0 5-6 0,3 1-5 15,3-3-4-15,2 5-12 0,2-6-24 0,2 2-37 16,3-4-44-16,-2-2-34 0,2-1-34 0,2-1-28 16,-1-2 16-16,1-1 22 0,2-2 52 0,-5 0 75 15,3 0 62-15,-3 0 51 0,1-2 43 16,-3 1 38-16,-6 0 32 0,-1 1 67 0,-3-1 56 16,-1 1 26-16,-1 0-4 0,-1 0-64 0,0 0-74 15,1 1-62-15,-4 0-48 0,0 0-21 0,-4 2-12 16,2 2-2-16,0 1-1 0,-2 0 1 0,1 1-2 15,0 0-4-15,3 0-3 0,-1 1-5 16,4 2-3-16,-3-2-1 0,1-2-2 0,1 3-2 16,3-4-3-16,0 2-3 0,0 1-2 15,0-2 1-15,0 0 1 0,3 1 4 0,-1-1-1 0,3-2-1 16,-2 3 0-16,0-1 0 0,1-1 0 16,-1 2-2-16,-1-1-1 0,0 2-3 0,1-1-2 15,-3 1 1-15,-3 2-2 0,1-1-3 0,-3 0-4 16,-3 1-10-16,-2-1-20 0,-5 2-47 0,-1-1-107 15,-3 2-189-15,-5-1-369 0,0 2-544 16</inkml:trace>
  <inkml:trace contextRef="#ctx0" brushRef="#br0" timeOffset="444183.2909">19180 11182 826 0,'0'0'910'0,"-1"-1"-556"0,0 0-89 0,0 0-23 16,2 0-36-16,-1 1-41 0,2-2-39 0,0 1-39 15,1-2-26-15,1 0-23 0,5 0-16 0,7-5-7 16,4 4-6-16,2-3 2 0,5 0-4 16,0 1-4-16,2 1-4 0,-1 2-2 0,2-2-4 15,0 2-2-15,-1-1-2 0,-2 1-16 0,-1 0-20 16,-2 2-25-16,-4 0-30 0,-5 0-25 15,-5 2-27-15,-5 0-26 0,-4 3-38 0,-4 0 20 0,-5 1 34 16,-6 1 52-16,-7 2 70 0,-3-1 19 16,-3 1 17-16,-2 0 12 0,0-1 13 0,2 1 24 15,1-1 21-15,-1 0 19 0,6 1 11 16,2-1 6-16,3 0-1 0,2 2-7 0,6-1-8 16,0 3-12-16,3 0-10 0,2 0-9 0,2 0-8 0,1 3-4 15,1 1-3-15,1 2 0 0,2-1-1 16,2 3-4-16,-2 1-4 0,2-1-6 0,0 3-5 15,-2 0-10-15,0 0-2 0,3 2-4 0,-3-1-6 16,0 1 0-16,-2 1-5 0,0-3-11 16,0-2-23-16,1 1-43 0,-1-3-66 0,0-3-108 15,0-1-140-15,3-3-207 0,-3 0-417 0</inkml:trace>
  <inkml:trace contextRef="#ctx0" brushRef="#br0" timeOffset="444842.6239">19608 11409 1781 0,'-5'-1'251'0,"0"-2"-71"0,-2 1-30 0,1 1-12 15,3 2-12-15,-1 0-20 0,-1 0-21 16,0 4-26-16,0 3-21 0,0 0-10 0,1 3-11 16,-1-1-5-16,3 4-2 0,-2 0 1 15,4 1 0-15,-3-3-1 0,6 2-4 0,-1-2-6 16,2-1 3-16,2 1-1 0,0-3 4 0,1-1 3 15,0 0-2-15,2-4 0 0,-1 1-1 0,-1-3 0 16,3-2-1-16,0 2-2 0,2-4-6 16,-2 0-10-16,-2-3 2 0,1 0-1 0,-4-3 3 15,2 1 4-15,-6-1-13 0,-1-3-3 0,0 0-3 16,-4-2 3-16,-3-2 9 0,0 2 6 0,-2 0 4 16,-3 1 1-16,-1-2 5 0,0 5 0 15,-2 0 5-15,2 1 5 0,0 2-1 0,5 3 1 16,0 0-3-16,4 2-2 0,-2 1-5 15,4 0-2-15,2 0-6 0,0 0-11 0,2 0-5 16,2 1 5-16,0 1 6 0,2-1 11 0,4 1 7 16,6 0-6-16,3 1-3 0,3 0-2 0,3-2-7 15,4 1-5-15,-1-1-8 0,1-2-10 0,-1 2 1 16,-3-2 1-16,2-1 5 0,-5 0 9 0,-1 0 6 16,-5 2 7-16,-3-1 6 0,-4-1 6 15,-6 1 7-15,0 1 2 0,-2 0 4 0,-4 0 5 16,2 1 4-16,-1 1 2 0,1-1 1 0,-1 1-5 15,0 2-3-15,-1 3-1 0,1-1-5 0,-5 2-1 16,3 3-8-16,-3-2-2 0,5-2-4 16,-2 4-6-16,1 0 3 0,1-1-2 0,2 1 2 15,0 1 0-15,1-2-4 0,3 1 3 16,0-3-1-16,0 2 2 0,2-2 2 0,0 0 0 0,0-2 1 16,1 0 1-16,0-1 3 0,0-2 1 15,5-2 4-15,-2-1-2 0,1-1-1 0,0-1 0 16,3-3-5-16,-3 0 3 0,-1 0-3 0,-3-1 0 15,1-2 2-15,-2-2-2 0,-1 1 1 0,-4-1 2 16,2 0-3-16,-3-4 0 0,-3 0-3 16,1 0-4-16,-2 1-1 0,-3 1-2 0,-3-2-4 15,-1 1-5-15,-3 3-4 0,-3 1-6 0,0 1-1 16,1 0-4-16,1 4-8 0,2-1-23 0,4 3-43 16,0 2-93-16,4 0-188 0,1 1-332 15,1 0-498-15</inkml:trace>
  <inkml:trace contextRef="#ctx0" brushRef="#br0" timeOffset="445111.2848">20102 11182 1954 0,'-2'-9'421'0,"-1"-6"-221"16,-3 3-26-16,5 1-6 0,1 2-6 0,3 3-15 15,0 0-29-15,-2 3-36 0,0 2-36 16,0 1-29-16,0 2-14 0,1 0-9 0,3 5 0 15,-1 1 5-15,2 3 2 0,-1 3 2 0,2 1 0 16,0 3 0-16,-4 0-2 0,2 3 2 0,-2 2 1 16,-1-1-1-16,-1 0 1 0,-1-1-1 15,-1 0 0-15,-1 3-2 0,-1-2 0 0,-2 2 1 16,3 0-1-16,-5 0-1 0,4-1-3 0,-3-1-3 16,2 2-10-16,-2-3-20 0,4-2-34 15,0-1-37-15,-1-2-35 0,2-3-52 0,0-3-117 16,0 0-398-16,0-3-937 0</inkml:trace>
  <inkml:trace contextRef="#ctx0" brushRef="#br0" timeOffset="445938.4362">20986 11293 1239 0,'-3'-5'326'0,"0"0"-62"0,1 3-28 0,0 0-19 16,2 2-37-16,0 1-66 0,0-1-73 15,0 3-40-15,2 2-14 0,-2 8 8 0,1 1 12 16,0 4 0-16,-1 5 1 0,4 2-4 0,-2 3 2 16,-2 1-1-16,0 1-3 0,0-2-3 0,0 0 0 15,3 1-3-15,-2-3 0 0,0-2 3 16,1-2-5-16,0-3 4 0,2-4 0 0,-3-2 0 15,-1 0 2-15,-1-6 0 0,-1-1 8 0,-1-5 15 16,2-1 19-16,-1-2 1 0,0-4-7 0,-7-6-13 16,1-2-18-16,-2-7-1 0,-1 1 0 0,0-4 2 15,1-1 1-15,-1-2 2 0,2 0 3 16,-1-4-3-16,4 2 1 0,1-2-3 0,4-3-2 16,1 0-1-16,1-4-5 0,3-4 0 15,3-3-3-15,3-1 1 0,-1-5 1 0,4 4 3 0,3 3 5 16,-2 6 3-16,3 5 6 0,-1 4 4 15,-2 10 4-15,-1 4 4 0,-3 4-3 0,-1 6-3 16,2 2-7-16,-3 3-6 0,2 1-4 0,-3 2-3 16,6 2-2-16,-2 5-1 0,1 1 2 0,0 4-1 15,0 2-1-15,3 3 0 0,-5-1-3 16,2 3-2-16,-5 2 0 0,0 1 0 0,-2 4 0 16,-5 0 1-16,-5 0 0 0,0 4-1 0,-4-2 3 15,-3-1 0-15,-4-3 1 0,-2-2 2 0,-2-3-3 16,-2-3 2-16,-3 1 0 0,-4-2-1 15,-1-2-1-15,0-2-1 0,3 0-3 0,2-2-7 16,4-5-1-16,3-1-14 0,4-1-13 0,3 0-24 16,4-4-24-16,5 0-21 0,2-1-33 15,2-1-102-15,1-3-164 0,3-1-237 0,7-2-202 16,3 1 592-16</inkml:trace>
  <inkml:trace contextRef="#ctx0" brushRef="#br0" timeOffset="446359.5525">21357 11333 1 0,'5'-5'179'0,"0"1"308"0,3-4-66 0,-5 0-44 16,1 2-38-16,-4 0-52 0,0-1-59 0,-3 3-55 15,1 1-47-15,-3 0-38 0,0 0-36 0,0 1-17 16,-1 2-11-16,-4 2-5 0,-1 1-4 16,-5 0 0-16,2 3 0 0,-4 2-2 0,5 3 3 15,-5-1-5-15,6 1-1 0,-1 1-3 0,1 1 0 16,6-2-3-16,0 1 0 0,1-3 0 0,2 2-1 15,1-3 1-15,2 0 1 0,1 1 0 16,2-2 5-16,2-3 0 0,-1 2 2 0,3-3 1 16,1-1-3-16,4-1-3 0,-2-1-2 0,3-1-2 15,4-1-8-15,-2-1 2 0,1 0-4 16,0-3-1-16,-3 0 6 0,-2-1-1 0,0-1 3 16,-3 2 2-16,-3-2 0 0,0-1 2 0,-1 2-1 15,-1 0 4-15,-2 0-1 0,0 3 3 16,-2-1 3-16,0 3 4 0,-2 0 9 0,1 1-2 15,1 2-6-15,0-1-10 0,0 2-6 0,-1 1-5 16,-2 2 4-16,1 2 4 0,0 1-4 0,-4 1 4 16,5 0-1-16,-3 1-1 0,5 1 2 15,0-3 1-15,6 2-1 0,-3-2 0 0,-1 0-3 0,3-1-6 16,-2 1-4-16,5-2-8 0,1-4-15 16,2 2-18-16,2-4-35 0,4 0-57 0,1 0-77 15,0-4-125-15,3 1-160 0,1-2-148 0,-1 0-136 16,0-4 459-16</inkml:trace>
  <inkml:trace contextRef="#ctx0" brushRef="#br0" timeOffset="446590.8145">21652 11344 1 0,'4'-9'608'16,"1"-4"-9"-16,-1-5-99 0,0 5-97 0,-2 2-81 15,-2 2-83-15,-2 2-65 0,0 3-46 0,-1-1-42 16,1 1-30-16,0 3-25 0,-2 1-19 16,0 4-11-16,-2-1 0 0,0 4 1 0,-3-2-1 15,1 6 3-15,1 0-4 0,2 2 2 0,0-1-1 16,0 1 2-16,1-1 3 0,1 3-2 15,2 0 1-15,1-3-2 0,1 1 3 0,0-1-3 16,2 1-1-16,1-2 2 0,0 1-9 0,1-3 2 16,0 2-2-16,1-4-5 0,0 0-2 15,-2-1-9-15,5-1-12 0,1-1-8 0,0-3 2 16,2 1-13-16,7-1-29 0,1-4-63 0,1 0-86 0,-1-3-269 16,1-1-374-16,-2-2-285 0</inkml:trace>
  <inkml:trace contextRef="#ctx0" brushRef="#br0" timeOffset="446856.6093">21869 11030 1 0,'-2'-12'575'15,"-1"-3"-135"-15,1-4-99 0,-1 7-44 0,3 2-22 16,-1 3-20-16,1 3-36 0,0 0-34 16,0 3-55-16,0-1-46 0,1 4-44 0,-1-2-30 15,0 3-11-15,2 1-1 0,-1 1 11 0,0 5 11 16,1 2 4-16,1 1 6 0,0 4 2 0,-1 1 1 15,0 1-2-15,0 1 0 0,0 4-6 16,1-3-4-16,-3 1-3 0,1 1-9 0,0 1-3 16,0 2-5-16,1 0 0 0,-1-2-3 0,3-2-2 15,-2 0-4-15,0-1-7 0,0-6-11 0,0 5-14 16,0-4-15-16,0-3-23 0,-1 2-26 16,0-4-21-16,-1-4-42 0,1 0-18 0,1-2-53 0,3-1-113 15,0-3-198-15,3-1-394 0</inkml:trace>
  <inkml:trace contextRef="#ctx0" brushRef="#br0" timeOffset="447178.6788">22149 11191 24 0,'-1'-5'487'0,"-4"-1"-150"0,-2 1-84 0,0 2-39 16,-1 0-29-16,3 3-26 0,-4 0-28 15,-3 0-36-15,3 3-28 0,-1-1-18 0,-1 0-12 16,-2 3-4-16,1-3-4 0,-1 4-3 0,2 1-2 15,-4-4-6-15,5 5-1 0,0 0-1 16,4 0-4-16,-2 2 4 0,1-1 4 0,3-1 8 16,1 2 5-16,-1-5 6 0,2 3-2 0,0 0-4 15,1 0-2-15,1-1 0 0,0 0 2 0,1 0 5 16,1 0 4-16,0 1 1 0,2-3 0 0,0 1 2 16,1 2-5-16,1 1-3 0,4-1-2 15,-1 0-7-15,-2 1-3 0,3-2-7 0,3 4-3 16,-3-3-4-16,1 4-3 0,-1-4-3 0,0 4-3 15,0-5 0-15,-2 1-2 0,-2 2 0 0,1-4 2 16,3-1-6-16,-2-1-3 0,1 1-7 0,-4-1-19 16,4-2-36-16,-2 1-67 15,1-2-145-15,-2 1-304 0,3-2-643 0</inkml:trace>
  <inkml:trace contextRef="#ctx0" brushRef="#br0" timeOffset="447340.3834">22339 11487 2383 0,'0'2'229'0,"0"-2"-80"0,-1 0 11 16,1 0 9-16,0 0-11 0,-2-2-27 0,2 2-39 15,0 0-37-15,0-1-25 0,0 1-11 0,0 0-11 16,0-1-8-16,0 1-21 0,0 0-58 0,0 0-125 16,0 0-496-16,-1 0-1105 0</inkml:trace>
  <inkml:trace contextRef="#ctx0" brushRef="#br0" timeOffset="449982.5649">1313 13016 1 0,'1'-1'0'0,"1"-2"0"15,0 0 0-15,1-1 0 0,1 0 0 16,-1-2 0-16,1 2 142 0,-1 0 10 0,-1 1-4 16,2-2-2-16,-2 2-8 0,0-1-3 0,0 2-4 15,-1-2-8-15,1 2-8 0,-1 0-19 0,0 1-16 16,0-2-14-16,-1 1-8 0,1 1-7 16,0-1-8-16,0 0-9 0,-1 1-7 0,1-2-5 15,-1 2-2-15,1-2-1 0,1 1 0 0,-2 0 1 16,0-1-1-16,-2 1 0 0,2-2 1 0,-1 3-5 15,-1 0-2-15,-1-2-4 0,1 1-5 0,-3-2 4 16,3 3-1-16,-4-1 0 0,1 0 2 16,-2 0-5-16,-1 0 1 0,1 1-2 0,-1 0-1 15,0 0-1-15,-1 1-1 0,-2 0-2 0,2 1-1 16,0 0 1-16,2 1 2 0,-4 2-3 16,2 0 2-16,1 2 1 0,-2 1 0 0,1 1 2 15,-1 2 0-15,1 1 2 0,0-1-1 0,0 3 2 16,2-3 1-16,-1 4 2 0,1 0 1 0,2-2 2 15,0 1 2-15,3 2-2 0,-2 0 6 16,0-1-1-16,4 0-2 0,0 2 4 0,4-5-3 16,-2 1 0-16,1-2 6 0,-1-2 2 0,3 0 7 15,0-1 4-15,2-4 1 0,2 0-1 0,0-2 1 16,0-3-5-16,4-2-6 0,0-1-4 16,2-2-8-16,-1-4-5 0,4 0-4 0,-4-3-2 15,4 0-2-15,-2-1-1 0,-1 1-2 0,1 0-3 16,8-12 2-16,-5 8-16 0,-8 1 1 0,-6 8 1 15,-1 1 3-15,-2 2 18 0,-1 2-1 0,-1 2 1 16,-1-2 0-16,1 2 0 0,-1 0 2 0,0 2-2 16,1-2 14-16,-1 2-15 0,0 0 15 15,1 0-15-15,0 0 0 0,-2 0 0 16,1 2 2-16,0-4 15 0,-1 4-10 0,1-2 13 0,1 1-13 16,-1-1-2-16,1 2 2 0,-1-1 1 0,1 2 0 15,0-2 2-15,-1 0-1 0,-1 0 1 16,1 3 1-16,0 0 4 0,0-2 0 0,0 4 0 15,0 1 0-15,0-1-3 0,0 1 1 0,0 2-2 16,-2-1 1-16,2 2 0 0,1 0-2 16,-1 1 2-16,1 2 1 0,-1 0 1 0,1-1 2 15,0 3 0-15,0 1-3 0,-2-1-4 0,2 3 0 16,-1 1-1-16,1-2 0 0,-1 1 8 16,0 2-2-16,-1-1 5 0,0 0 1 0,1-2-2 0,1-1-3 15,-2 2-2-15,0-1-2 16,-2-3-1-16,3 0 3 0,0-2-2 0,0-2-1 0,0-2 2 15,0 1-7-15,0-4-1 0,-3 1 2 0,4-2 1 16,-1 0-1-16,0-1 2 0,1-2-2 16,0-1-5-16,0 1 6 0,0-1-1 0,0 0-1 15,0 0 2-15,0 0-3 0,0-1-2 0,0 1 0 16,1 0 0-16,-1-1-3 0,0 1-1 16,0 0-5-16,1-1-7 0,-1-1 0 0,4 2-8 15,-4-1-21-15,1-2-56 0,0 0-175 0,0 0-393 16,0-1-782-16</inkml:trace>
  <inkml:trace contextRef="#ctx0" brushRef="#br0" timeOffset="450714.533">1638 12807 1 0,'0'1'88'16,"0"-1"181"-16,0 0-48 0,-1-1-28 0,1 1-24 15,1-2-18-15,-1 2-23 0,0 0-28 0,1-1-16 16,0 0-31-16,3 0-15 0,-1-1-8 0,1 0-12 16,2 1 3-16,-3 1-2 0,0 0 0 0,1 0 0 15,0 0 2-15,0 3 3 0,1-2 2 16,-1 1 7-16,2 0-1 0,1 2-3 16,1 1 6-16,0-3-6 0,0 5-2 0,0-1 1 0,0 4-9 15,1-2-4-15,-2 2 1 0,2 2-3 16,-1-2 0-16,2 4 0 0,-2-3-7 0,-1 3-1 15,1 1-1-15,-2 2-4 0,0 0 3 0,2 4-2 16,-6 2-1-16,2 0-3 0,1 1 2 0,-5 0 1 16,2-1-1-16,0 2 2 0,-4-2-4 0,0 1 0 15,-2-1 2-15,1 0-1 0,-3-1 4 16,0 1 4-16,0-4 2 0,0 2 2 0,-4 1 2 16,0-4 2-16,-3 2 6 0,2-6 9 0,-4 2 7 15,1 0 9-15,1-1 5 0,-3-1 4 16,3 0 2-16,-3-3 2 0,4 0-1 0,-3-2-1 15,4 1 0-15,0-2-7 0,2-2 0 0,0 0-3 16,1-4-6-16,1 1-2 0,0-1-7 0,3 0-4 16,0-1-4-16,2-1-4 0,-1 0-4 0,2-1-4 15,1-1-3-15,0 2-3 0,0-2-5 16,0 1-8-16,1 0-21 0,-1-1-34 0,1-1-51 16,2 1-106-16,0-4-311 0,0-1-763 15</inkml:trace>
  <inkml:trace contextRef="#ctx0" brushRef="#br0" timeOffset="455323.9418">2438 13014 1 0,'1'0'0'0,"-1"0"0"16,0 0 0-16,-1 0 56 0,1 0 0 0,0 0-29 15,0 1-10-15,1 1 34 16,-1 3 61-16,1 1 66 0,-1 1 54 0,0 1 9 0,1 5-21 16,-1 1-31-16,1 0-41 0,0 2-28 0,-1 2-24 15,3-4-11-15,1 1-6 0,-3 2-2 16,1-1-3-16,-1-1-9 0,-1 2-5 0,1-1-10 15,2-1-9-15,-2-1-4 0,-1 0-7 0,0-2-6 16,0-2-4-16,1 0-3 0,-1-2-5 0,1-1-4 16,-1-2 2-16,-1 0-6 0,1 0 1 15,-1-1-5-15,0 0-9 0,0 3-17 16,-2-2-21-16,1-3-50 0,0 2-92 0,-2-3-275 0,1-1-548 16</inkml:trace>
  <inkml:trace contextRef="#ctx0" brushRef="#br0" timeOffset="455821.0641">2153 13091 1 0,'-1'-5'0'0,"1"-4"0"0,0-3 0 15,3 4 0-15,1-1 101 0,0 0 211 0,0 2-35 16,3 0-49-16,-2-2-32 0,3 3-38 0,2 0-13 16,3-3-16-16,-2 3-18 0,5 0-16 15,0 0-23-15,2 0-18 0,1 1-13 0,0 1-11 16,2 1-6-16,-2 1-8 0,4 1-3 0,-3 1-3 16,0 1-3-16,0 3-1 0,1 0-2 0,-3 2 1 15,3-1 0-15,-1 4 2 0,2-3 4 16,-1 5 0-16,0-1 0 0,-2 2-2 0,-2 1 2 15,-3 3-4-15,0 1 6 0,-2-2 1 0,-3 2-1 16,2 4 5-16,-6-4-2 0,3 0 4 16,-6 3 2-16,-1-1 5 0,-2-1 3 0,0 1 0 15,-5 1 7-15,-2-1-7 0,-3 0 2 0,-3 1-5 16,-2-1-4-16,-2-2-4 0,-3-2-2 0,-2 2 1 16,-3-3-6-16,-3 0 3 0,0 2-3 15,-2-3-1-15,0-2 7 0,1 0 2 0,2-4 9 16,0-1 11-16,2-3 5 0,5-1 3 0,2-1-7 0,3-1-6 15,1-1-11-15,3-1-3 0,4 0-1 16,3-2-7-16,1 1-1 0,1 0-7 0,2 0-8 16,1-1-6-16,0 2-10 0,1 0-11 0,2-3-8 15,4 0-11-15,2-3-24 0,4 0-66 16,4-2-288-16,2 1-619 0,0 1-54 0</inkml:trace>
  <inkml:trace contextRef="#ctx0" brushRef="#br0" timeOffset="456467.9891">2893 13151 1 0,'-3'0'369'0,"-1"-3"-19"0,-1 2-7 0,2 0-34 16,0 0-61-16,-2 0-39 0,3-2-28 15,-1 3-33-15,1 0-22 0,-1-1-20 0,2 1-23 0,0 0-14 16,-1 0-17-16,1 0-18 0,0 1-15 15,-2 1-8-15,2 2-3 0,-4 3 2 0,2 1 3 16,-1 1 1-16,1 4 0 0,-2-2-2 0,4 2-4 16,0 1 0-16,1 2 0 0,1 0 1 0,0-2 3 15,1 2-3-15,2 0-1 0,-1-5 0 16,3 1 1-16,0-1 0 0,0 0 1 0,-2-4 0 16,4 0-4-16,-2-1 3 0,0-3 2 0,2 0 1 15,1-2-3-15,0-1 2 0,2-3 0 0,-2 0-1 16,3-5 0-16,3 1-3 0,-3-5-5 0,4 1-2 15,-2-3-5-15,2 1-2 0,-1-1-2 16,-1-1-2-16,-2 0-3 0,1-1-2 0,-5 0 0 16,1 2-2-16,-4-1 5 0,0-1 2 0,0 4 2 15,-5-2 5-15,0 4 1 0,-5-2 3 0,4 4 1 16,-4 2 3-16,1-2 1 0,1 5 2 16,0-1 1-16,-1 3-1 0,3 1 5 0,-2 0-6 15,2 0-1-15,-1 1-1 0,-1 1-4 0,1 2 2 16,-1 3 1-16,2 0 2 0,0 0 1 15,0 4 2-15,-1-1 1 0,2 1-2 0,0-1 3 16,0 2-1-16,2-3-1 0,0 3-1 0,0-1-3 16,1 2 0-16,-2-3-1 0,4-1 0 0,-1 1 0 15,-2 0-2-15,3-2-3 0,0-1-6 16,2-3-6-16,3 1-11 0,-4 1-24 0,1-4-51 16,3 1-286-16,4-3-660 0,-1-2-273 0</inkml:trace>
  <inkml:trace contextRef="#ctx0" brushRef="#br0" timeOffset="458533.9806">2474 11419 1 0,'0'2'0'0,"2"-4"0"15,0 2 0-15,-2-1 0 0,2 1 0 16,-2 1 0-16,0-1 0 0,0-1 0 0,0 1 6 16,0 0 111-16,0 0 5 0,0 0-9 0,0 0-12 15,0 0-21-15,-2 0-31 0,0 1-28 16,0 1-1-16,1 1 4 0,-1 3 28 0,1 1 27 16,-5 3 7-16,4 3 4 0,-6 3-11 0,0 2-7 15,-1 3-14-15,1 3-2 0,-1 2-4 0,-1 2-10 16,1 2-6-16,0 1-11 0,-1 1-4 15,0-1 1-15,0 5-1 0,-1-2-1 0,2 4-3 16,-3-1-4-16,2 0-2 0,0 0 2 0,1 0-6 16,0 0 1-16,1-1-3 0,1-2-1 15,0-4 5-15,-2-4 1 0,5-2 9 0,-3-6 9 16,3-2 9-16,-1-2 10 0,3-4 4 0,-1 1 0 16,-2-5-6-16,3-2-6 0,2-2-3 0,-1-2 1 15,1 1 11-15,0-1 9 0,0 0 3 0,0-1 3 16,1 1-7-16,-1 0-6 0,0 0-5 15,0-1-16-15,0-1-24 0,0 0-19 0,1-2-20 16,0-4-24-16,4 2-32 0,-3-2-101 0,0 0-488 16,-2 0-619-16</inkml:trace>
  <inkml:trace contextRef="#ctx0" brushRef="#br0" timeOffset="459751.39">2014 11611 1 0,'0'-2'0'0,"-3"-4"0"15,0 0 0-15,1 0 0 0,-2 0 91 16,2 3 88-16,-1-3-17 0,2 3-16 0,-4 0-16 16,1 1-28-16,0-1-18 0,-2 3-16 15,2 0-15-15,-3 3-14 0,4-2-15 0,-3 3 6 16,-1 3 9-16,-1 4 11 0,-2-1 18 0,0 4 5 16,1-1-3-16,0 3-5 0,-2 0-3 0,2-1-9 15,1 1-4-15,2-2-6 0,0-2-13 0,1 1-5 16,1 0-3-16,2 1-2 0,1 0 3 15,-2 0 0-15,0 4 1 0,1-1-2 0,1 3 2 16,0-1 2-16,0 2 0 0,1 0 3 16,0-1-1-16,2 0-2 0,-1-1-3 0,5-1-1 0,-2-3-1 15,4 2-6-15,-1-4-2 0,-1-1-3 0,3 1 2 16,-2-6 4-16,4-1 4 0,-2-2 3 16,-1-3 4-16,2-2-2 0,1-3 0 0,1-3-3 15,0-3-11-15,1-2-3 0,3-5-7 0,-3 3-5 16,4-2-1-16,-3-1-3 0,-4-1-2 15,5 1 1-15,-4-1-1 0,-2 0-2 0,-2 0 5 16,0 3 2-16,-2-1 1 0,-4 3 2 0,-1 3-5 16,-3 2-2-16,1 2-3 0,-1 2-7 15,-2 3-7-15,2 2-2 0,-5 1 4 0,5 6 10 16,-5 0 12-16,0 3 7 0,-2 2 7 0,2 3 1 16,2-1 4-16,-1 3 1 0,3-1 3 0,1 1 1 15,1-2-2-15,2 1 2 0,0-1 1 16,2-4-3-16,-1 1-1 0,1-3-1 0,1-1-4 15,1-2 3-15,-1-1 1 0,0-3 0 0,2 2 4 16,0-5 3-16,0 0 5 0,0-5-1 0,4 0-4 16,-3 0-7-16,0-4-7 0,3 1-4 15,-1-2-3-15,-2-1-2 0,1 2-3 0,-2-3-2 0,-1 1-1 16,-3-1 0-16,1 3 0 0,2-4 0 16,-4 4 2-16,1 0-4 0,-1-1 2 0,1 1 0 15,-1 0-1-15,0 1 5 0,-1 0-1 0,2 0 1 16,-1 1 0-16,1 3-2 0,0 1 0 0,-1 0-6 15,2 2-1-15,2 1-2 0,-2 0 0 16,0 1 6-16,6 2-1 0,-5-1 3 0,2 1 0 16,-1 1 0-16,2 4 1 0,-1-1 1 0,4-1 2 15,-1 2-2-15,-2 1 0 0,-1-1-2 16,2 2 1-16,-3-2 1 0,1 1 0 0,-2 0 0 16,-1-2-1-16,0 1-1 0,2 1 2 0,-4-3 2 15,2-2 1-15,-4 0 2 0,2-1 3 16,0-1 5-16,-3-2 7 0,3 0 10 0,0-2 3 15,0-1-4-15,0-1-10 0,3-3-8 0,-4 0-8 16,3-5-1-16,-1 2 1 0,1-2-1 0,0 0 1 16,3-3-3-16,-1 3 0 0,1 1-1 0,-1-3 0 15,1 1-1-15,-1 3-1 0,-1 1 1 16,5 3-1-16,-5-2 1 0,2 3 1 0,-3 2 0 0,1 0 0 16,0 2 0-16,-1 0-3 0,0 0-1 15,0 0-3-15,3 1-5 0,-2 0-4 0,0 0-8 16,1 0-22-16,0 1-41 0,-2 0-104 0,3 0-362 15,-2 3-482-15</inkml:trace>
  <inkml:trace contextRef="#ctx0" brushRef="#br0" timeOffset="463974.3064">3291 13178 1 0,'0'0'0'0,"-2"-1"0"0,0 0 0 16,1-2 0-16,0 1 158 0,1-1 34 0,-1 0-40 15,1 0-32-15,0 2-21 0,-1-3-5 0,1 2 4 16,-1 1 1-16,1-1-2 0,-1 0 7 0,1-1 3 15,0 0 2-15,0-1-3 0,0 3-7 0,0-1-12 16,0-2-11-16,0 1-8 0,0 2-13 0,-2 0-7 16,4-2-6-16,-2 1-6 0,0 0-4 15,0-1-3-15,1 0-3 0,1-1-3 0,0 1-2 16,1 2-7-16,-1-1-4 0,1 1-3 0,0 1-6 16,3 1 1-16,0 2-2 0,-1 0-2 0,2 4 1 15,-2-1-1-15,2 0-1 0,-1 4 1 16,0 0 0-16,0 1 3 0,-1 1 4 0,1 5 1 15,0-2-1-15,-1 1-6 0,-2 0-1 0,1-1 0 16,-2-1 0-16,-1-1 3 0,-1 0 2 16,0-2 1-16,-1-2 3 0,1 0 2 0,-2-2-1 15,2-2-1-15,-2-1 0 0,1-3 4 0,0 0 6 16,1-1 10-16,0 0 9 0,0-1 5 16,0 0-12-16,-1-2-10 0,1-1-9 0,-1-1-10 15,0-5 3-15,-2 4 3 0,1-3-2 0,2 1-2 16,-2-1-1-16,4 1-1 0,-2-2-1 0,2 2 1 15,1-3-2-15,0-1-1 0,2 3-1 16,-1-1-4-16,1 3 0 0,2 0 3 0,-2 3 1 16,2 0 0-16,-1 3 1 0,0 0-1 0,0 0-1 15,0 2 3-15,0-1-2 0,2 2 0 16,-1 1 4-16,-2 1-2 0,6 3 1 0,-3-2 2 0,-1 5-3 16,0-3 1-16,0 1-1 0,0-1 2 0,-3 2 0 15,3-2 0-15,-4 2 0 0,0-1-2 16,2 0 2-16,-3-1 0 0,-1-1 2 0,-1-1 1 15,0-1 0-15,0 0 0 0,0-3 3 0,0 2 3 16,0-2 6-16,0-1 9 0,0 0 7 0,0-1 9 16,0-2-11-16,0-1-12 0,0-1-8 15,-1-2-13-15,1-3 5 0,1 1 2 16,-1 0-1-16,3-1-1 0,-2-1-2 0,2 1-1 0,1-4-2 16,0 3-1-16,2-1 1 0,0 3-1 15,0 1-1-15,1 0 2 0,-1 2 1 0,2 2 3 16,-1 0 1-16,2 1 1 0,-2 0-1 0,-1 3 1 15,2 0-1-15,0 0-2 0,1 0 4 16,-2 0-3-16,1 3 1 0,-2 0 2 0,2 0-2 16,0 2-5-16,-1-1 1 0,-1 3-1 0,-2 0-1 15,3 2 7-15,0 0-2 0,-1 1-2 0,1 0-3 16,-2 2-2-16,-2-3-4 0,-1 2-4 16,-1 0-10-16,0-2-28 0,2 3-64 0,-3-1-60 15,0 0-266-15,0 0-498 0,0-4 186 0</inkml:trace>
  <inkml:trace contextRef="#ctx0" brushRef="#br0" timeOffset="465044.0097">3780 13191 1 0,'-1'-1'450'0,"-2"-2"-3"0,1 0-117 15,-1-2-89-15,6 2-77 0,-1-2-63 0,0 0-41 16,1 1-13-16,2 0-6 0,-2 0 0 16,2 2-6-16,0 0-3 0,1 2 0 0,-2 0-6 15,1 0 2-15,-1-2-4 0,1 5 1 0,0-1 1 16,2 2 2-16,0 1 5 0,-2 2 1 16,2 1 6-16,-2 2 1 0,2 0 0 0,-3 4-1 0,1-3-8 15,-2 1-4-15,2 0-9 0,-4 0-3 0,2 1-5 16,-2-1-3-16,0-2 1 0,-1 0-3 15,1-1 0-15,-1 1-3 0,-1-4-2 0,1-1 0 16,-1-3-1-16,1 1 5 0,0-3 2 0,0 0 8 16,0-1 8-16,0-1 0 0,0 1-7 15,0-5-9-15,0 0-7 0,-1-4-6 0,2 1 2 16,0-3 3-16,0 1-2 0,1-1 0 0,0-1 0 16,2 2 0-16,-3 0-1 0,3 1 1 0,-2 1-4 15,1 1-2-15,2 2 3 0,-2 2-2 16,3 3 2-16,-4 1 3 0,3-2-4 0,0 4 2 15,-1-1-1-15,2 0 1 0,-1 3 2 0,2 1-2 16,1 1 4-16,-3 0-3 0,2 0 2 0,-2 2 0 16,0 0-1-16,1-1 3 0,-2 4 0 15,-1-4 3-15,3 3 0 0,-2-3 2 0,0 1-3 16,-1 0 1-16,1-3 1 0,1 3-9 0,0-1 4 16,-1 0-3-16,-2-2-1 0,0-5 4 0,3 2-4 15,1-2 0-15,-1-2 5 0,-1 0-2 0,1-3-6 16,-1-2-7-16,-1-1-12 0,1 0-15 15,-1-3-9-15,3 1-15 0,0-1-12 16,-2 3-1-16,0-2 3 0,0-1 16 0,-1 1 18 0,-1-1 16 16,0 5 13-16,2-1 7 0,-2 2 6 0,-1 1 0 15,0 1 3-15,-1 3-6 0,0 0-11 16,1 0 2-16,0 3-1 0,2 1 7 16,-2 1 19-16,2 2 12 0,0-3 7 0,0 3 4 15,0 0-4-15,-1 2-10 0,0-3-1 0,3 1-4 16,-3-1-1-16,1-3 1 0,1 2-2 0,-3-2 1 15,2 0 0-15,2 0 0 0,-2-1-7 0,2-1 1 16,0 0-1-16,-2-1-5 0,2-1 5 0,-1 0-8 16,2 1-4-16,-4 0-4 0,3 1-7 15,-1-1 2-15,0 0-3 0,2 0 3 0,-3 0-2 16,1-1 1-16,-1 1 1 0,0-2 3 0,1 0 5 16,-2 0 3-16,0 0 2 0,3-1-2 0,-1-1-2 15,-1 2-2-15,2-4-5 0,-2 2-1 16,0-1-4-16,1-1 3 0,1 1 1 0,-2 1 0 15,-1-3 2-15,1 2-4 0,1 2 0 0,-2-1-2 16,1 2-4-16,-1-2-3 0,1 2 0 16,2 0 1-16,-4 2 1 0,0 0 5 0,4 0 3 0,-3 0 2 15,0 0 2-15,0 2-2 0,1-2 0 16,-1 3 0-16,1-1 1 0,1 1 0 0,-1-2-1 16,0-1-3-16,-2 0-4 0,3 0 7 0,-2 0 4 15,2-1 4-15,-1-3 2 0,0 0-7 16,0 1-13-16,0-2-11 0,1 1-13 0,-1-1-8 15,2-2 3-15,-2 3 13 0,0 0 17 0,-3 1 19 16,1 1 13-16,-1 2 5 0,0-1 1 0,0 2-20 16,0-1-5-16,0 4 30 0,2 1 20 0,-2 3 33 15,2 1 19-15,0 2-11 0,2 4-14 16,-1 5 3-16,0-1 10 0,1 4-14 0,0 0 1 16,2 1-21-16,-3 2-10 0,1 1 2 0,-1 2 1 15,1-1-7-15,-2 3-12 0,1 2-10 16,0 0-7-16,0-2 1 0,-2 1-5 0,0-1-4 15,0 0 1-15,1-3 1 0,0-2-1 0,0-2-3 16,-1 1-2-16,0-3-4 0,-1-3-7 0,0-4-8 16,-1-6-40-16,1-2-96 0,-1-3-271 0,-1-3-681 15</inkml:trace>
  <inkml:trace contextRef="#ctx0" brushRef="#br0" timeOffset="465660.9721">4823 13285 1 0,'-5'-2'0'0,"0"-3"7"15,-1-1 255-15,4 0 23 0,1 1 4 0,0 2-32 0,0-2-56 16,1 0-47-16,1 1-41 0,-1 4-29 16,1-1-19-16,0-1-15 0,0 2-10 0,0-1-16 15,0 1-21-15,-1 1-21 0,1 1 12 0,2-1 10 16,0 6 18-16,1-1 19 0,4 2-9 16,-1 3-4-16,0-1-2 0,-2 4-1 0,3 0-1 15,-2 0 4-15,1 1-2 0,0-3-1 0,-2 1-2 16,1-1-8-16,1 1-2 0,-2-4-2 0,0 1 0 15,-1-4-3-15,-2 1 1 0,4-2 0 16,-5-2 1-16,-1-1 12 0,1-2 18 0,0 0 22 16,-1 0 20-16,1-1 13 0,-1-1-19 0,1-5-23 15,0-3-20-15,0-2-25 0,2 0 2 16,-2-2-2-16,1-5-4 0,4 4 0 0,-3-6-1 16,0 0 0-16,3 2-3 0,-2-4 1 0,2 3-2 15,-2-1-3-15,1 3 0 0,-2 7-6 16,3-1-7-16,-3 6-8 0,-1 1-5 0,2 5-3 15,-1 0-4-15,1 3-4 0,2 4-13 0,0 3-28 16,1 1-40-16,2 3-9 0,4 0-12 0,3 1-94 16,2-2-488-16,-1 0-283 0</inkml:trace>
  <inkml:trace contextRef="#ctx0" brushRef="#br0" timeOffset="466450.2776">5320 13245 1 0,'0'-6'0'15,"-1"-3"0"-15,-3-3 220 0,-1 2 137 16,0 2-13-16,0 0-34 0,-5 2-56 0,1 2-58 16,-2 2-54-16,3-1-42 0,-4 3-24 0,1 1-18 15,-1 3-6-15,-2 0-7 0,2 1-2 0,-2 4-3 16,3-2-1-16,-1 4-2 0,0 3 6 16,1-2 1-16,0 3 5 0,-2-2 9 0,3 1-1 15,-1 0-4-15,6-2-8 0,0 2-13 0,1-2-11 16,1 0-2-16,2-3-4 0,2 3-2 15,1-4 0-15,2 2-6 0,-1-4 0 0,2-1 1 16,1-3 2-16,2-1 2 0,1 1 4 0,1-2-5 16,1-3-1-16,0 1 1 0,3-5-5 0,1-1 1 15,-1 0-3-15,0-3-5 0,3 0-4 0,-5 1 1 16,3-2 2-16,-2 1 0 0,-4 1 6 16,-1-1-4-16,2 3 1 0,-6-1 1 0,2 2 1 15,-4 2 2-15,0 1 3 0,-1 1 1 16,-1 2-2-16,0 1 4 0,0 0-2 0,-1 0-1 15,1 0 1-15,-1 1-13 0,1-1-5 0,0 3 2 0,1-2-2 16,1 6 9-16,1 0 4 0,-1 3-2 16,3-2-1-16,1 2 2 0,2 0-1 0,-4-1 2 15,3-2 3-15,2 2-5 0,-3-2 1 0,2 1-1 16,1-3-1-16,0-2-1 0,-3 1-1 16,1-2-1-16,1 0-5 0,2-2 3 0,-2-2-1 15,-4 1-1-15,3-1 3 0,1-2-6 0,-3-2-4 16,3-2-8-16,-2-1-16 0,0-3-23 0,3 1-34 15,-4-2-39-15,1 1-39 0,2-2-4 16,0 2 28-16,-3-1 47 0,1 0 59 0,-4 3 36 16,1 4 19-16,-1-2 13 0,-1 5 13 0,-1 0 9 15,0 3-3-15,0 0-17 0,0 3-19 16,2-3 5-16,-1 7 9 0,0-2 16 0,3 4 14 16,1 0-7-16,-3 2-7 0,1 1-5 0,-1-1 0 15,2 2-2-15,0-2-1 0,1 1-1 0,-3-1-11 16,4 0-3-16,-2-3-6 0,0 1-1 0,2-2 2 15,-3-2-2-15,2 0-2 0,0-2-1 0,2-3 0 16,-2 0-1-16,1-2-3 0,-1-1-6 16,2-3-12-16,1 0-10 0,-2-3-18 0,1-1-16 15,0-1-26-15,-2 0-33 0,2-1-41 0,-2 1-73 16,0-1-24-16,-1 0 18 0,1 1 55 16,-2 0 97-16,-1 1 64 0,3 2 39 0,-5 3 24 15,1 1 26-15,-1 3 21 0,0 1 2 0,-1 1-6 16,1 1 12-16,0 2 12 0,0 1 20 0,0 4 2 15,0 1-26-15,0-1-28 0,2 2-20 16,0 1-16-16,0 1-8 0,2-3-8 0,0 3-11 16,1-4-2-16,-2 2-4 0,0-1-1 0,3-3-6 15,-2 1-7-15,1-2-14 0,-3 1-54 0,0 0-13 16,-1-1-99-16,2-2-484 0,-2-3-523 0</inkml:trace>
  <inkml:trace contextRef="#ctx0" brushRef="#br0" timeOffset="466623.8182">5814 12975 1396 0,'-6'1'364'0,"-5"0"-101"16,1 0-59-16,2 0-52 0,6 2-43 0,-4 0-47 16,4 0-33-16,2 3-12 0,0 2-8 15,2 0-8-15,4-1-5 0,-3 4-9 0,3-2-19 16,0 2-48-16,0 0-125 0,4 1-395 0,-4 1-667 15</inkml:trace>
  <inkml:trace contextRef="#ctx0" brushRef="#br0" timeOffset="468257.1651">6116 13102 1 0,'-4'-5'197'0,"-3"-1"105"0,-2-5-85 0,5 6-33 0,0-1 6 16,0 1-30-16,3-1-35 0,-1 4-32 15,0 1-65-15,0 1-13 0,1 0-10 0,-1 1-2 16,-1 1 7-16,-3 4 12 0,-2 0 30 16,2 2 34-16,-2 1 18 0,-1 2 16 0,0 1-4 15,-1 0-10-15,2 0-15 0,2 0-15 0,-1 3-13 16,-1-1-17-16,2 0-7 0,1-2-13 0,2 1-10 15,2-2-6-15,2-1-4 0,0-2 0 0,2 0-1 16,1-5-1-16,1 0-5 0,2-1 5 16,0-2 2-16,-2-1 0 0,4-3-1 0,3-2-18 15,0-2-9-15,2-2-19 0,6-2-34 0,-5-5-35 16,3 2-32-16,0 0-31 0,-6 1-13 0,3 3 29 16,-8 0 46-16,0 3 56 0,-2 2 65 15,-2 0 36-15,-1 2 16 0,-2 3 16 0,0 1 0 16,-2 2 0-16,-1 2 11 0,-2 2 14 0,0 1 13 15,0 3 1-15,-3 1-18 0,0 1-20 0,4 3-23 16,-2 0-14-16,3-1-8 0,2 1-12 16,1-2-4-16,0 0-5 0,0 0-3 0,2-2-3 0,3-2-4 15,-1-2 1-15,4 2-3 0,2-7 5 16,-1 1 2-16,1-3 2 0,3-1-2 0,1-4-7 16,2-3-5-16,2 0-9 0,0-2-12 0,2-1-13 15,-1-3-13-15,-2 2-10 0,1-2-5 16,-2-1 5-16,-2-2 13 0,-1 0 15 0,-3-1 16 15,-5 1 10-15,0-1 1 0,-3-2-2 0,-3-1 1 16,0 0 3-16,-2 0 8 0,-3 3 15 0,-2-1 13 16,-1 3 13-16,-4 1 15 0,4 4 5 15,-3-1 9-15,1 4 4 0,2 3 5 0,-1 1-3 16,2 3-7-16,3 0-18 0,0 2-15 0,1 3-14 16,0 0-10-16,-1 1-1 0,2 6-2 0,0-2-4 15,2 4-1-15,1 1-4 0,3-1 1 16,0 2-3-16,3 2 0 0,-2-1-1 0,2 0-3 15,1 1 3-15,0 1 0 0,2-2 0 0,0 1-1 16,-2-2 0-16,3-2-2 0,0 1 0 0,-1 1 2 16,4-4-5-16,-1 0 1 0,-1-1-6 15,2-3-3-15,-1 0 2 0,3-4 1 0,-2-1 2 16,0-2-3-16,2-4 1 0,-1 1-4 16,-1-3-1-16,0-2 0 0,-1-1-8 0,-1-2-5 15,-1 0-10-15,0-2-8 0,-4 2 1 0,0-2 2 0,-3 0 9 16,-2 1 10-16,-3 0 8 0,-1-1 5 15,-3 1 5-15,0 2 6 0,-3 0 3 0,1 3 3 16,-2 1 2-16,-2 3 1 0,2-1 4 0,0 3 2 16,-1 1 2-16,-1 0 1 0,2 1 1 0,-1 1 3 15,-2 1 2-15,8 2 0 0,-2-3-1 16,4 2-5-16,0 0-7 0,0-1-6 0,3 0-2 16,0 2-1-16,3 0 0 0,0-1 1 0,2 1 0 15,1 0 1-15,3-1 1 0,1-1 0 16,2-2-3-16,0-1-6 0,6 0-7 0,-3-2-6 15,2 1-8-15,1-3-6 0,0-2-3 0,-1-1-4 16,-1 1 1-16,4-2 1 0,-7-3 2 0,2 3 7 16,-2 0 8-16,-4-2 11 0,0 2 9 0,-3 1 7 15,2-2 5-15,-3 2 6 0,-1 0 10 16,-2-1 10-16,-1 3 2 0,-2 0 1 0,0 1 1 16,-1 0 0-16,-1 0 2 0,0 1 2 0,1 2-4 15,-1-1-5-15,2 2-5 0,-1 2-7 16,1-2-6-16,0 1-5 0,0 3-2 0,-1 1-2 15,0 2 1-15,-2 0-1 0,2 3-5 0,1 0 0 16,1 1-3-16,0 3-2 0,0 1 1 0,1-2-1 16,0 2-1-16,0 2-1 0,3-4 3 0,-1 3 0 15,-1-1 0-15,2-1 2 0,-2 0-6 16,3-1 2-16,0-1-2 0,-1-2 2 0,4 1-2 16,-1-1 0-16,0 0-1 0,2-5-1 0,-1-1 1 15,1-1 0-15,0-2 1 0,0 1 1 0,1-5 1 16,-3 1-1-16,5-3-1 0,2 0 0 15,-2-5-4-15,5 1 0 0,-3 0-4 0,4-4-2 16,-4-1 2-16,5 0 0 0,-1 0 5 0,0-1 0 16,-3 0 0-16,0 0 4 0,-2 1-3 15,-3 0 4-15,-1 3 1 0,-4 1 2 0,-2 4 2 16,-2 1 4-16,-2 2 1 0,-2 1 0 0,-2 1-1 16,0 0-3-16,-1 0-2 0,-2 2 2 0,-1 1-2 15,1 1 2-15,-1 2 3 0,1 2-1 16,0-3 1-16,-1 1-4 0,6 3 1 0,-3-2-3 15,2 0-1-15,0 5 1 0,0-3-1 0,3 1 2 16,-1 2 0-16,-1 0-1 0,2-2-2 0,0 0-1 16,2 2 1-16,0-1-2 0,3 0 4 0,-2-1-4 15,-1-1 1-15,5 0 1 0,-2-2-1 16,-1 0 0-16,3-3 1 0,-4 4 2 0,6-3-4 16,-3-3 5-16,2-1-1 0,2 0 0 0,0-2 4 15,3-2-4-15,1-2-4 0,0-1 0 0,2-1-3 16,0 0-1-16,-3-2-1 0,0 0-1 15,2 0-2-15,-3-1 2 0,1 0 2 0,1 0-3 16,-3-2 6-16,-2 2-2 0,0-1 3 0,1-2 4 16,-2 3 1-16,-1 2 2 0,-2 1 0 0,-1 2 4 15,-2 1 1-15,0 3 3 0,-1 1 3 16,0-1 2-16,-1 4 0 0,1-2-6 0,-1 1-7 16,1-1-9-16,-1 0-10 0,1 2 2 0,0 1 0 15,0 1 7-15,0 3 4 0,0 0 1 16,1-1-1-16,-1 1-1 0,1-2 1 0,0 3-1 15,3-1 2-15,-3-1-1 0,1 1 2 0,1-1 2 0,2-3-2 16,-2 3 2-16,1-1-5 0,-1-1 2 16,2 0-1-16,1 1-4 0,-3 0 6 0,4 2-5 15,-4-1 2-15,4 1 3 0,0-4 1 0,-3 3-2 16,0-1-1-16,1-1 0 0,-1 0-6 16,1 2 4-16,-3 1-8 0,1 1-2 0,-2-1 2 15,-1 4-6-15,-3-5 1 0,0 0-22 0,-5 3-36 16,-2-2-73-16,-5 2-112 0,-2 1-210 0,-6 0-502 15,0 0-236-15</inkml:trace>
  <inkml:trace contextRef="#ctx0" brushRef="#br0" timeOffset="470259.0769">8044 13098 1 0,'0'-3'0'16,"0"-6"0"-16,-1-1 4 0,1 0 203 0,0 2-28 15,0 0-20-15,0-1-14 0,1 0-13 0,-1 2-10 16,0 0-4-16,0-1 9 0,0 2 8 16,-1-1 14-16,1 0 2 0,-2 2-10 0,-3-2-9 15,2 4-15-15,0-3-9 0,-5 2-12 0,5 1-9 16,-3 0-15-16,-1 0-17 0,3 1-15 0,-4 1-18 15,3-1-3-15,-3 4-7 0,-1-1-2 0,1 1 0 16,-4 3 0-16,3-1 0 0,-1 2 2 0,-1 1 4 16,0 0-5-16,1 5 1 0,0 0-2 15,1 1-4-15,-1-1 7 0,0 5 0 0,1 3 5 16,2-1 0-16,-6 2-4 0,7 1-1 16,-2-1-2-16,1 1 3 0,5 2 0 0,-2-6-1 15,3 4-3-15,2-1-3 0,3-2-2 0,-1-1 1 16,4-4 0-16,3 1-1 0,1-3-1 0,1-5-2 15,2 0 0-15,2-2 1 0,2-3 1 0,1-2 2 16,3-2-3-16,2-3-1 0,3-2 2 16,1-1-2-16,2-8 1 0,-1 1-3 0,0 0-6 15,0-5-2-15,-2 2-3 0,4-2 0 0,-2 0-1 16,-2 1 0-16,-5 2 2 0,-1 0 2 0,-6 0 4 16,-3 3 2-16,-5-1 3 0,1 1-3 0,-7 3 2 15,-1 3 2-15,-2 3 2 0,-7-1 5 16,4 4-1-16,-4 0 2 0,0 4 1 0,-3 1 1 15,-2 1 4-15,2 0 3 0,-2 5 4 16,1-1 2-16,0 3 1 0,3 0 0 0,-1 0-5 0,3-1 0 16,4 4-7-16,-1 0 0 0,2-2-4 15,2 1-4-15,1 1 1 0,2 0-2 0,1-5 1 16,2 1 2-16,-1 2-1 0,4-4 2 0,2 0 1 16,-1-4 2-16,1 1 0 0,5-2 1 15,0 0-4-15,0-1-3 0,4-3-1 0,0-3-1 16,2 0 0-16,-2-1-2 0,4-5-4 0,-2 4-1 15,4-3-3-15,-6-3 0 0,2 3-3 0,-2-4-2 16,-3 2-4-16,0 0-3 0,-5 1 4 16,-2 0-1-16,-4 2 1 0,0 1 3 0,-6-2-3 15,-4 2 0-15,0 0 3 0,-4-1 1 0,-3 2 4 16,-4 3 3-16,-6-1 1 0,1 3 1 0,-5 1 3 16,1 1 1-16,2 2 2 0,-2-1 2 15,6 0-1-15,-1 2 1 0,6-1 1 0,-2 0 1 16,6 1-2-16,3-3 0 0,0 1-3 0,4 1-7 15,0-1 1-15,2-1 0 0,1 1 0 0,3-1 3 16,0 1 0-16,3 2 2 0,1-1 0 16,3-2 0-16,4 2-1 0,-1-3 0 0,2 1-4 0,4 0-3 15,0-1 1-15,1 2-2 0,-1-1-2 16,3-1 1-16,-1-3-5 0,2 1 1 0,4 0-1 16,-5-5 2-16,2 3 0 0,0-1-1 15,-1 0 1-15,-1 1-3 0,-1-2 7 0,2 0 3 16,-2-1 3-16,-1-3 5 0,-1 5-4 0,-3-4 2 15,-4 2 1-15,-1 3 3 0,-2-1 2 0,-2 1 5 16,-6 3 5-16,0 0 5 0,-2 0 1 0,0-1-4 16,0 2-5-16,-4-1-9 0,3 1-3 15,-6 0-1-15,3 0-3 0,-4 1 4 0,1 3-3 16,-2 0 1-16,1 2-2 0,1 1-1 0,-4 0 1 16,4 1 0-16,-1 1-1 0,1 2 1 15,-3 0-1-15,3-1-1 0,0 3 3 0,-1-3 1 16,3 6-3-16,0-2 0 0,2 1-2 0,0 0-4 15,2-2 6-15,2 0-1 0,0-2 2 0,2 2 1 16,2-3-1-16,0-1 0 0,2 0 1 16,3-3 3-16,-1 0-4 0,3 1 0 0,2-5-2 15,-1-2-3-15,0 0 5 0,4-1-1 0,-2-4-1 16,2-2 0-16,-1-1-4 0,3-1-4 0,-4-3 1 16,3 1-2-16,-5-5-3 0,4 1-2 0,-6 1-2 15,-4-4-6-15,-1 0 4 0,-1 1 2 0,-3-1 5 16,-2-1 7-16,1 0 3 0,-5-3 1 15,-1 0 5-15,1-1 5 0,-3 1 0 0,-3 1 3 16,2 1 4-16,1 2 1 0,-1 2 10 0,-1 1 5 16,4 7 8-16,-1-1 5 0,-1 2 5 0,4 4 3 15,-3-1-1-15,6 2 0 0,-1 2-14 16,1 0-15-16,1 1-11 0,0 1-9 0,0 2 2 16,1 2 4-16,2 1 0 0,-1 3-2 0,3 0-3 15,-1 2 0-15,0 0 0 16,1 1 4-16,2 1-5 0,-1 1 0 0,3 1 0 0,-1 0-3 15,0 1 4-15,1 1 0 0,3-1-1 0,-3 0-2 16,0-1 0-16,1-2-2 0,1 0 3 0,1-2 1 16,1 2-3-16,3-3 1 0,-2-1-3 0,0-2-4 15,2-1 2-15,-4-1-1 0,3-4-2 16,-2-1-2-16,-1-2-3 0,0-4-3 0,1-1-5 16,-1-1-5-16,-1-2-7 0,1-2-6 15,-1 1-1-15,-3-4 4 0,-2 1 9 0,-1 2 8 16,-2-2 9-16,-3 1 2 0,-3 0 6 0,1-1 3 15,-4 4 4-15,4 0 10 0,-3 2-5 0,1 2 2 16,3 4 3-16,-3 1 1 0,0 0 5 0,2 1 3 16,-2 3 1-16,2 1-3 0,-2 1 3 0,1 1-4 15,1 4-1-15,1-1 0 0,2 1-8 16,-1 1-2-16,1-1-3 0,1 0-5 0,0 1 1 16,2-3-1-16,-1 3-2 0,0-4-3 0,0 2 0 15,1-3-6-15,0 2-7 0,-2-5-14 0,2 4-33 16,0-4-35-16,-2-3-43 0,4 0-62 15,0-1-121-15,0-2-298 0,3-4-421 0,-3-4 214 16</inkml:trace>
  <inkml:trace contextRef="#ctx0" brushRef="#br0" timeOffset="470407.9896">9141 13033 1 0,'-1'-14'349'0,"-4"-4"188"0,-1-5-94 16,1 3-59-16,1 9-64 0,3-2-75 0,-2 7-67 15,-1 0-51-15,2 3-47 0,2 2-38 16,0 1-33-16,0 3-18 0,0 0-6 0,0 2 1 0,1 2 4 15,0 4-5-15,1-1-20 0,2-1-30 16,-2 2-74-16,0 0-150 0,4 2-297 0,-2-3-423 16,2 4 481-16</inkml:trace>
  <inkml:trace contextRef="#ctx0" brushRef="#br0" timeOffset="471258.2193">9273 13118 388 0,'0'-3'353'0,"-2"-4"-51"0,0-1 10 0,1-1-2 15,2 4-17-15,1-1-57 0,-1 3-60 16,0 1-47-16,-1-1-36 0,0 2-20 0,0 1-19 16,0 0-13-16,0 1-14 0,0 2-4 0,4-1-3 15,-3 3 2-15,3-1-5 0,-4 2-6 16,5 2-3-16,-3-1-5 0,1 1 1 0,-2-2 0 15,0 2 0-15,3-4-2 0,-2 2 0 0,0 0-1 0,-1 1 0 16,3-2 1-16,-2-3-2 0,-1 1 2 16,1 1-1-16,-1-4 2 0,1 2 7 0,2-2 3 15,-2-2 4-15,2 2 0 0,0-4-3 16,1-1-7-16,1 0-3 0,3-3-3 0,-3-2-3 16,5 4-2-16,-2-4 0 0,2 3 0 0,-2-1 0 15,-3 3 1-15,4 0 0 0,-4 1 0 16,1 1 1-16,-4 1-3 0,1 2-3 0,-1 2 2 15,-1 1-2-15,0 0 5 0,1 2 3 0,0-1 1 16,-1 5 3-16,2-1 0 0,-2-1-2 0,2 2-1 16,-1 1-1-16,1-1-2 0,-2-1 2 0,5 0 0 15,-2 1 0-15,2-3 0 0,0-3 1 0,1 1 0 16,0-2 4-16,2-2 0 0,-1-2-1 16,6-3-5-16,-2 1-4 0,4-5-4 0,-2 0 2 15,4 0 3-15,1-2 1 0,0 1 2 0,2-1-1 16,0 0-3-16,-2-1 4 0,0 2-1 0,-1-3 1 15,-1 1 4-15,-2 1-2 0,-3 3-1 16,-3 3 4-16,-4 3 2 0,-5 1-1 0,-1 1 6 16,0 0-1-16,0 1 2 0,-5 1 3 15,-1 0 0-15,-3 2 1 0,-2 2-1 0,-5 2 0 0,2-2-1 16,-2 3-4-16,0-2 3 0,2-1-6 16,0-2-4-16,2-1-1 0,5-1-4 0,3 0 4 15,2-2 2-15,2 0 0 0,1 0 3 16,0 0-1-16,0-2-3 0,2 0-3 0,1 1-2 15,2-3-3-15,1 2 1 0,1 0-1 0,-2 2-1 16,-2 2 0-16,-1 0 1 0,0 2 0 0,1-1 2 16,-3 3 2-16,2 1 1 0,-3 4 2 0,0 1 1 15,-1 1-1-15,-1 2 0 0,-1 3 1 0,1-2 1 16,-2 0 0-16,3 4 2 0,0-4 1 16,0 4-2-16,1 3 1 0,2 0-2 0,-1 2-2 15,-1 7-1-15,0 3-3 0,1 6 1 0,7-3-1 16,1-1 2-16,4-1-2 0,1 0-2 0,-1-2 0 15,0 0-3-15,-2-6 4 0,-1-4-1 16,-1-2-3-16,-8 0 4 0,-1-3 0 0,-5-2 7 16,0-6 9-16,-1-1 14 0,-2-3 24 0,-4-4 21 15,1-1 13-15,-1-4 1 0,0-2-8 16,0-2-13-16,1-6-13 0,-1-2-15 0,-2-3-13 0,5-3-11 16,0-2-5-16,3 0-3 0,-1-4-3 15,6-3-3-15,2-1-5 0,7-2-7 0,2 1-8 16,2-1-12-16,7 2-17 0,0 1-30 15,3 3-54-15,-2 5-96 0,4 4-383 0,-5-1-1151 16</inkml:trace>
  <inkml:trace contextRef="#ctx0" brushRef="#br0" timeOffset="472377.6942">10576 13287 56 0,'0'0'664'0,"-1"-2"-343"15,-1-1-113-15,0 0-27 0,1 1-20 16,-1 1-33-16,1-2-40 0,0 2-31 0,0 0-21 15,1-2-15-15,-2 3-7 0,0-3-2 0,-2 0-1 16,0-1 6-16,-2-1 5 0,0-1 4 0,-3 0 8 16,-1-2 9-16,-3 2 9 0,2-6 8 15,0 2 8-15,-4-2-6 0,5-2-6 0,-1-1-13 16,1-1-15-16,3-2-6 0,1-1-8 0,-2-1-3 16,4-4-3-16,-1 0-5 0,4-3-3 15,1 0 0-15,0 0 0 0,1 1 0 0,2 4-2 16,0-1 1-16,3 4-3 0,1 4 0 0,1 0 1 15,-2 5 0-15,1 0 0 0,2 4 4 0,-1 4 0 16,2-2-1-16,-4 3 3 0,2-1-5 0,-2 4-1 16,-2 0-3-16,1 1 1 0,-2-2 1 15,1 4 2-15,0 1 4 0,-4 3-4 0,1-2 3 16,-2 2 1-16,-2 4-1 0,-2 0 4 0,0 1-3 16,-2 3-1-16,-2 0 1 0,-3 0-3 15,0 3 1-15,-4 3 0 0,-1 0-1 0,2-1-2 16,-3 1 2-16,-1 1 1 0,4-4 0 0,-1 1 7 15,3-4-4-15,0 0 2 0,3-4 4 0,3 2 0 16,-2-5 6-16,1-2 4 0,6-1 7 16,-2-1 4-16,3-2 7 0,1-1 8 0,0 0 5 15,2-2 14-15,1 0 7 0,1 1 5 0,3 2-2 16,3-1-13-16,-1-1-13 0,2 2-14 0,1-1-8 16,3 0-9-16,3-3-7 0,-1 1-3 0,8-1-6 15,-2-1-1-15,1 0-8 0,2-1-12 0,-3-1-20 16,5-1-18-16,0 0-26 0,1-4-148 15,5-2-565-15,1 3-883 0</inkml:trace>
  <inkml:trace contextRef="#ctx0" brushRef="#br0" timeOffset="473609.3915">11090 13053 1 0,'0'-3'0'0,"0"-4"0"0,0-4 0 0,0 4 23 15,-1 0 252-15,1 3-8 0,-1-3 0 0,1 2 2 16,-1 0-10-16,0 2-23 0,-1-1-25 0,1 2-38 16,1-1-30-16,0 1-30 0,-2 1-22 15,2-2-12-15,0 2-10 0,0 1-5 0,-1 0-9 16,1 0-7-16,0-1-9 0,0 1-9 0,0-1-5 16,0 1-6-16,0 0-3 0,0-1-3 0,1 1-3 15,-1-2-1-15,0 2-3 0,0-1-1 0,0 0-1 16,2 1-2-16,-2-1 1 0,0-2-2 15,0 2 2-15,1 1-3 0,-1-1 0 0,0 0 1 16,0 1 0-16,0-2 0 0,0 2-2 0,0 2-2 16,-1-2-4-16,1 1 0 0,0 0 2 0,0 4 5 15,0 1 5-15,0 2 3 0,-3 4 2 16,2 1 0-16,-1 4 0 0,0-1 1 0,0 2-2 16,-1-2-1-16,2 3-1 0,2-4-3 15,-1 2 1-15,3-6 0 0,-3 1-1 0,3-1-1 0,1-2 0 16,-1-1-1-16,-1-3 2 0,3 0 2 15,0-3 2-15,1 2 2 0,1-4 1 0,0-2 0 16,1-1-2-16,7-3 1 0,-3 0-4 0,0 0-2 16,6-4-2-16,-4 1-2 0,0-3 1 15,0 3 1-15,1 0-2 0,-2-2 1 0,3-1-2 16,-5 1 0-16,0-2 0 0,-2-1-1 0,0 2 0 16,-3 1-2-16,-1 0 3 0,-1 2 0 0,-3-1 1 15,-1 3 2-15,0 0 0 0,-2 2 1 0,-1 0 0 16,2 3 1-16,-2-1 0 0,0 2 1 15,1 1 2-15,0 1-2 0,-3 1 1 0,1-1-2 16,-1 1 1-16,1 2 0 0,0 1 0 0,0 2 0 16,1 1-1-16,0 1 1 0,3 0-2 0,-1 2 0 15,2-2 1-15,-1 2-2 0,3 1-2 0,-1-2 1 16,1 2-1-16,1-2 3 0,0 0-3 16,-1 1-1-16,1-1 0 0,1-2-3 0,0 3 3 15,0-4 0-15,2 5 0 0,1-5-1 0,-2-2 2 16,2-2 1-16,3 1-1 0,-2-4 4 0,1 0-4 15,5-3 2-15,-3 0 0 0,8-4-2 16,-2-2 1-16,4-2 1 0,-1-1-3 0,-1 0-3 16,0 0-2-16,-3-1-3 0,-3 0-1 0,-1 0-1 15,-1-2-7-15,-3 2-1 0,-2-1 1 16,-2 2 3-16,-4 0 6 0,-1-2 4 0,-3 2 3 16,1 4 1-16,-4-2 1 0,2 5 2 0,-2-1 5 15,1 2 1-15,-3 2 0 0,1 1 1 0,1 1-2 16,0 0 4-16,0 1 0 0,1 1 2 15,1 0-2-15,1 3-3 0,1 0 1 0,1-3-4 16,0 4 2-16,1-1-1 0,1 1-2 0,1 0 0 16,2 1-3-16,-1-1 0 0,3 1 0 0,0 0-1 15,1-3-1-15,0 1-3 0,2 3 2 0,1-1-3 16,1 1 1-16,2 1-1 0,-2-1-1 16,1 1 0-16,1 2 2 0,1-1 2 0,1 1 3 15,3-3 1-15,-3 2-1 0,2-1-4 0,-2 1 0 16,-4-1-3-16,-5 0 0 0,0 1 3 0,-4-3-3 15,-2 0 3-15,-3 1 2 0,-3-3 1 16,2 3 4-16,-4-1 3 0,-2-1-1 0,-3 0-3 16,-1-2 2-16,0 0-2 0,-2-3-1 0,3-1 4 15,0-1-5-15,-1-4-1 0,4 1-2 0,3-3-4 16,0-3-9-16,4 1-13 0,1-4-18 16,4 2-24-16,1-6-30 0,4 5-48 0,1-5-63 15,6 0-71-15,-1 1-139 0,6-4-167 0,2 4-173 16,3 0 389-16</inkml:trace>
  <inkml:trace contextRef="#ctx0" brushRef="#br0" timeOffset="473774.6184">11906 12962 1 0,'0'0'0'0,"0"4"640"0,0 0-33 15,-2 1-83-15,-2-1-163 0,2 4-125 0,-1 0-70 16,-1 0-38-16,3 1-33 0,-3 0-21 0,3-2-16 16,1 2-12-16,-2 0-9 0,2-2-12 0,2 2-10 15,-2 0-8-15,3-1-9 0,-1 0-2 16,1 0-7-16,-1-3-6 0,2 0-12 0,-2 0-38 15,3-3-89-15,-2 1-136 0,0-2-255 16,0-1-481-16,-1 0 162 0</inkml:trace>
  <inkml:trace contextRef="#ctx0" brushRef="#br0" timeOffset="473937.6687">11938 12819 1117 0,'-6'0'211'0,"2"1"-115"15,-2 2-66-15,1 3-15 0,5 1 6 0,0 2 6 16,3 0-1-16,3-1-13 0,0 4-16 16,5-1-19-16,3 4-31 0,2-3-34 0,2 1-55 15,1-2-79-15,1 3-110 0,-1-2-152 0,0 1 270 16</inkml:trace>
  <inkml:trace contextRef="#ctx0" brushRef="#br0" timeOffset="474354.9445">12136 13111 1 0,'-5'0'583'0,"-2"-1"-93"0,1 1-80 0,0-2-60 16,3-2-80-16,-2 0-75 0,3-1-58 0,0-3-41 16,2 1-24-16,0-2-16 0,2-1-9 15,0-1-17-15,3 1-11 0,0 0-8 0,2 3-6 16,1 2-6-16,-2 1-3 0,0 0-5 0,3 1-2 16,-3 1 5-16,1 2 1 0,3 2 1 15,0 1 0-15,-1 1-2 0,-1-1-1 0,-1 2 2 16,1 1 6-16,-2 0-3 0,0 0 2 0,-1 0 1 15,0-1-5-15,-1 2 7 0,2-1-1 0,1-3 1 16,-3 0 3-16,2 0-2 0,-2-1 2 16,3 1 0-16,0-3 3 0,-1-2-6 0,1-2-1 15,3 2-7-15,0-3-6 0,-1-1 1 0,4 0-2 16,-3-1 0-16,0 0 0 0,1 1 2 16,-1-2 1-16,-2 2 4 0,-4 2 7 0,-1-1 1 15,-1-1 4-15,-2 4 4 0,0 0 0 0,0 0 7 16,0 1 1-16,0 1 3 0,-1-1 2 0,1 1-1 15,0 0-2-15,0 1-4 0,0-1-8 16,0 1-12-16,0 1-3 0,1 1 0 0,1 2 2 16,-1 3 10-16,0 4-2 0,0 0 0 0,0 4-3 15,1 1 0-15,-2 3-4 0,-2 2 1 0,0 2 0 16,-2-1-4-16,-1 4-3 0,-1 0-9 0,-2 1-12 16,-4 0-23-16,2 0-48 0,-2 0-116 15,-2-1-205-15,0 0-368 0,0 0-404 0</inkml:trace>
  <inkml:trace contextRef="#ctx0" brushRef="#br0" timeOffset="474736.5749">12914 12777 1 0,'8'-6'228'0,"-3"-3"76"0,1 1 14 0,-1 4 12 0,-1 0-24 15,0 4-44-15,2 0-62 0,-4 2-45 16,2 3-33-16,-1 2-18 0,0 6-13 0,0 4-19 15,-1 3-17-15,0 0-16 0,-2 6-9 0,0-2-12 16,-2 4-6-16,2-3-3 0,-2 3-6 0,0 0-1 16,0-1-2-16,1-2-6 0,-2 1-5 15,-1-2-9-15,3-1-11 0,0-4-16 0,-5-2-22 16,2-5-29-16,2 1-54 0,-2-5-60 0,0-1-82 16,2-4-92-16,-5 0-84 0,3-4-120 15,-5-2 316-15,0-4 274 0</inkml:trace>
  <inkml:trace contextRef="#ctx0" brushRef="#br0" timeOffset="475719.0714">12830 13057 1 0,'-7'-12'0'0,"4"-4"0"0,-3-1 381 0,3 5-35 0,2 2-49 16,1 3-38-16,0 1-51 0,2 2-53 15,2 1-49-15,5-1-45 0,6 2-27 0,-2-1-8 16,5-1-9-16,3 2-8 0,7 1-5 0,-5 0-2 16,6-1-3-16,0-1 1 0,-4 0-3 0,3-2-1 15,-1 0 4-15,-3 0 1 0,-1 0 1 0,-2-1 4 16,-2 1 0-16,-6-2 3 0,2 0 8 15,-4 2 5-15,-3-5 9 0,-5 5 9 0,-1-2 7 16,-1-1 3-16,-3 1-2 0,-1 0-6 0,-6 1-4 16,-3-2-1-16,-3 1 3 0,0 0 7 15,-5 5 6-15,1-2-2 0,-2 1-7 0,0 1-5 16,-1 1-4-16,1 0 6 0,3 2 10 0,3-1 4 16,5 1-5-16,4 1-11 0,0-1-13 15,4 5-11-15,1 1-4 0,0 4-1 0,-1 0-2 16,4 1-1-16,0 1-2 0,5 3-2 0,-1 3 2 15,3 0-2-15,-1 0 0 0,0 0-1 0,-1 1-2 16,2 2-1-16,-2-2-1 0,0 1 0 16,-2-2-1-16,0-1 1 0,0-1-2 0,0-2-2 15,0 0 2-15,-2-1-2 0,-2-4 2 0,2 1-2 16,-3-5 0-16,1-3-1 0,0-1-1 0,0 0 3 16,0-2 2-16,0-2 8 0,2 0 1 0,1 0-1 15,3-4-5-15,3-5-4 0,1 3-2 0,3-5-2 16,-2 0 2-16,2 2-2 0,-1-3 4 15,0 4 3-15,3-1-2 0,-6 3 3 0,-1 2-1 16,1 3 1-16,-4 0 3 0,0 1-2 0,0 2 3 16,-2 0-3-16,-2 1 1 0,1 2-1 15,1-2 2-15,-3 4 3 0,1 3 2 0,1 0 0 16,2 0-1-16,0 2-3 0,0 0 0 0,2 1-1 16,-3-3 0-16,4 2-2 0,-2-2 1 0,6 1-2 15,0-4-1-15,-1 4 1 0,0-5-4 16,1-1 3-16,2-1-2 0,-3-2 0 0,3-1-1 15,-3-1 0-15,0-2-2 0,2-1-3 0,-1-5 1 16,0 2-9-16,-3-3-4 0,2 1-2 0,-4-1-3 16,-2-2 8-16,-4 0 5 0,0 3 6 15,-1-2 7-15,-2 0 4 0,0 1 3 0,-2 4 2 16,1 0 2-16,0 1 0 0,-3 3 3 0,1 3 3 16,0-1 1-16,1 1 4 0,-1 2 1 0,0 1 0 15,-1 2-2-15,2 2-2 0,-3 1-5 0,4 2-2 16,0-1-2-16,3 3-5 0,0 0 1 0,2-2 0 15,1 0-5-15,3 2 4 0,-1-5-2 16,3 2-1-16,-1-1 0 0,2-1 3 0,0-3-1 16,1-1 0-16,-1-2 4 0,0-1-6 0,1 0 0 15,1 0-2-15,1-4-5 0,-3 1 1 16,2-1-2-16,2-2 2 0,-3-1-2 0,2 1 4 16,-5 1 1-16,2-4 2 0,-3 2 6 0,-3 1-2 15,1 2 4-15,0 0 4 0,-4 0 0 0,0 2 4 16,0 2 3-16,0 0 0 0,0 0-1 15,0 0-3-15,0 1-7 0,0 0-10 0,0 1 4 16,0 0-1-16,0 2 6 0,1 2 7 0,1 1-2 16,0 1-1-16,3 0-2 0,-2-1 0 0,4 2-5 15,-3-2 2-15,3-3 0 0,0 1-1 16,-2 1 5-16,2-3-2 0,3-1-1 0,-3 1-1 16,-1-2-1-16,3-1-1 0,1-1-2 0,-1-2 2 15,0 0-6-15,1-2 2 0,0-3-2 0,1 2-2 16,0-1 3-16,-1-3-3 0,0 3 2 0,0-2 0 15,-2 2 2-15,-2-1 1 0,-1 2 0 16,0 0 4-16,2 1-2 0,-3 1 3 0,1 0 4 16,-2 2 0-16,-2-1 4 0,0 3-4 0,-1 0-5 15,0 0-5-15,0 0-8 0,0 4 0 0,1-1-3 16,0 3 2-16,2 1-6 0,-2 2-3 16,-1 1-22-16,2 0-51 0,0-2-111 0,-1 6-459 15,1-3-1074-15</inkml:trace>
  <inkml:trace contextRef="#ctx0" brushRef="#br0" timeOffset="476126.8927">14509 12990 1173 0,'-1'-3'581'0,"1"-5"-380"0,-1 1-32 16,1 2-2-16,0 3 4 0,0-1-2 0,0 0-11 15,0 2-37-15,-1 1-41 0,1 0-36 16,-1 1-29-16,1 2-8 0,0 1-1 0,0 2 7 16,0 2 5-16,1 3 1 0,-1 2 0 0,1 1-7 15,-1 1 0-15,2 0-5 0,-1 1-3 16,3-2 0-16,-2-2-3 0,0 1-2 0,2-1-1 16,-1 0-3-16,-1-4-6 0,-2 3-6 0,2-3-15 15,1-1-27-15,-1 1-48 0,-1-4-80 0,-1-1-148 16,1-2-180-16,0 0-243 0,-1-3-379 15</inkml:trace>
  <inkml:trace contextRef="#ctx0" brushRef="#br0" timeOffset="476262.8557">14498 12902 1 0,'-3'-15'244'0,"-6"-3"265"0,3-1-61 16,-1 2-79-16,0 6-73 0,5 4-89 15,-2 4-70-15,1 1-53 0,2 2-52 0,1 1-34 16,0 2-13-16,0 3-3 0,0 4 1 0,0 1-9 15,1 4-37-15,3 0-84 0,1-2-271 0,5 6-676 16</inkml:trace>
  <inkml:trace contextRef="#ctx0" brushRef="#br0" timeOffset="476621.0722">14651 13037 280 0,'-1'-2'658'0,"-1"0"-346"0,0-1-32 0,-1 3-25 0,3 0-53 16,0 0-76-16,0 0-65 0,3 3-38 0,-3 1-15 15,2 2 1-15,-1 4 10 0,2-1-5 16,1 0-5-16,0 0-3 0,2 1-4 0,-2 0-2 16,2-3 0-16,-2 1 0 0,2-1 0 0,-2-2-2 15,-1-2 2-15,1 1-2 0,-1-1 5 0,-2-2 7 16,0 0 7-16,1-2 9 0,2 1 0 15,-1-3-4-15,2 0-10 0,1-1-9 0,3-5-7 16,1 0-9-16,-1 1 1 0,0-1-2 0,3 0 3 16,-2-2 5-16,0 0 3 0,1 4 6 0,-1-2 3 15,-3 2 7-15,-2 2 9 0,3 1 12 0,-6 1 20 16,-1 3 13-16,2 0 3 0,-3 2-10 0,1-1-10 16,-1 3-16-16,1 2-6 0,1 1-6 15,-2 5-10-15,1-2-7 0,0 0-8 0,-1 2-10 16,4-2-33-16,-3 1-101 0,1 1-390 0,-1-1-1079 15</inkml:trace>
  <inkml:trace contextRef="#ctx0" brushRef="#br0" timeOffset="478193.0082">15820 12782 262 0,'-2'-3'444'0,"-1"-3"-203"16,-3 0-42-16,4 6-8 0,2-1-11 0,-2 2-28 15,2-1-48-15,-1 2-54 0,0 7-29 0,0 2-4 16,-1 5-4-16,1 5-7 0,0 3-3 0,2 0-1 16,0 3 2-16,2 0-1 0,-1 0 1 15,-1-3 0-15,0 4-4 0,0-5 3 0,-1-2 2 16,0-2 1-16,-1-2 2 0,1-3 0 0,-2-3 9 15,-1-1 6-15,-2-5 14 0,0-2 14 0,-1-1 4 16,-2-2 3-16,0-2-5 0,0-1-7 16,-5-3-12-16,5-5-9 0,-2-2-8 0,-2-2-9 0,2-5-1 15,3 1-1-15,0-3-2 0,-2-2 2 16,6 2 0-16,0-3-3 0,-2 0 1 0,5-3-2 16,0-3-2-16,1 2 1 0,4-3-2 0,-3-2-1 15,3-1 4-15,2-1 1 0,2-3 3 16,2 6 3-16,-1 3 3 0,1 4 8 0,0 5 8 15,2 2 5-15,0 3-3 0,2 4-8 0,2 1-7 16,-2 7-4-16,3-1 0 0,1 0 1 0,1 3-2 16,-1 2-2-16,0 2-2 0,1 2 0 15,-3 0-1-15,2 0 1 0,0 5-2 0,-1 1-2 16,-3 0-4-16,1 5-1 0,-3-2 0 0,-1 4 0 16,-4 3 1-16,0-2-1 0,-2 4 0 15,-4-1-1-15,-2 2 2 0,-4 1 3 0,-1-3-1 16,-4 2 2-16,-4-3 0 0,-1-3 0 15,-6 0 4-15,3-3 0 0,-7-2-1 0,3 1-1 0,1-3-2 16,-1-2 0-16,1-2 1 0,4-3 3 16,0-1-4-16,3 0 1 0,5-1-1 0,-1-1-1 15,5 0 4-15,0-1 0 0,2 1 0 0,2 0 1 16,0-2-5-16,0 2-3 0,0 0-5 0,1 0-1 16,0 0-2-16,2 2 3 0,2-1 3 0,-1 3 1 15,3 1 4-15,-1-1 2 0,2 1 2 16,2 0 0-16,3 4-1 0,0-1 0 0,-1 0-2 15,3 1-2-15,-2 0 0 0,0-1 0 0,6 1-2 16,-4-3-1-16,2 5 1 0,1-4-3 0,1 0 0 16,0 2-1-16,1-5-2 0,0 3 1 0,-1-2 1 15,0-1 4-15,-1-1-2 0,-2-3 0 16,-1-1 0-16,-2-1-6 0,-1-2 5 0,0-1 0 16,-2 0 1-16,-3-1 2 0,-1-1 0 0,3-1 4 15,-5 0 2-15,1-1 5 0,-2 1-1 16,1-3 1-16,-2 2 2 0,-2 0-3 0,-2 0 4 15,0 2 1-15,-2 0 4 0,2-1 0 0,-1 3 1 16,-2 2 1-16,3 0-2 0,-2 2 5 16,-1 0-7-16,0 1-2 0,0 1-2 0,0 0-5 15,0 3 1-15,0 0 0 0,-1 2-2 0,1 4-2 16,0-1-1-16,2 2 0 0,1 0-1 0,0 1 5 16,2 0-6-16,0-3 0 0,3 4-2 0,0-3-2 15,1 0 6-15,3-1 0 0,0-2 0 0,0-2 2 16,1 1 1-16,1-3 0 0,3 2-1 15,1-5-1-15,3 0-7 0,3-3-7 0,-1-1-5 16,4-1-8-16,-3 1 4 0,3-5 2 0,-1 0 5 16,0-2 3-16,-1 1 7 0,0-1 1 0,-7 1 3 15,2-2 7-15,-3-1-4 0,-4 3 3 16,-1 1 1-16,-3 0 1 0,-3 3 5 0,-2 1 0 16,0-1-1-16,-2 4-4 0,-1 2 0 0,-1-2 1 15,-1 1 1-15,-1 2 4 0,0 1-2 0,0 0 0 16,-1 5-2-16,2-2-2 0,0 3 0 15,3 2-1-15,-3-1-2 0,4-2-3 0,0 6 0 16,1-1-1-16,1 2 0 0,0 0 4 0,3-1-6 16,-2 5 0-16,2 0 0 0,1 3-1 15,-1 1 1-15,1 0 1 0,0 2-1 0,0-1-2 16,0 2 4-16,0 2-2 0,-2 0 1 0,4 0 1 16,-2 1-2-16,-1 0 0 0,0 1-1 0,-1 2 1 15,-2 0 0-15,-1 0 0 0,-1-1 0 16,-5-3-2-16,-1 0 2 0,-2-4 2 0,-2-2 2 0,-4-3 2 15,2-3 2-15,-5-2 3 0,4-4 3 0,0-1 1 16,-1-5 0-16,1-3-1 0,4-2-6 16,-4-5-6-16,5-2-6 0,2-1-11 0,1-7-16 15,4 0-33-15,2-3-60 0,5-4-128 0,4-2-293 16,1-5-710-16</inkml:trace>
  <inkml:trace contextRef="#ctx0" brushRef="#br0" timeOffset="479414.3316">16691 12933 743 0,'-2'-3'435'16,"-2"1"-66"-16,1-1-37 0,2 1-42 0,1 1-54 15,0 0-51-15,1-2-51 0,0 2-38 0,2-2-26 16,2 1-9-16,0 0-7 0,2 1-2 0,1-1-5 15,0 0-8-15,-3 2-9 0,4 2-8 16,1 0-8-16,0 1-7 0,-1 2-2 0,2 0-4 16,-3 2-4-16,2 1 2 0,0 2 0 0,-2-3 0 15,0 1 1-15,-3 3-1 0,3 1-2 0,-4-3-2 16,2 4 3-16,-5-5-3 0,0 4 1 0,-2-5 1 16,0 0-1-16,-3 2 6 0,1-3 3 15,-3-1 2-15,-1-2 3 0,1-2 1 0,0 0 0 16,-3-1 1-16,3-1 3 0,-2 1 0 0,4-3 1 15,-2-1-2-15,4 0 1 0,0-2-3 16,1-2-3-16,2 1-2 0,1-2-4 0,3 0-2 16,-1-1-2-16,4-1 0 0,0 2-1 0,4-3-5 15,-2 3-1-15,4 1-2 0,1 2-2 16,0-1 0-16,2 1 2 0,2-1 2 0,2 4 1 16,1-3 3-16,4 1-1 0,1 3 1 0,-1-3 2 15,1 0 0-15,0 1-1 0,-4 0 0 0,2-1 1 16,-5-2 3-16,-2 2 2 0,-2-2 0 15,-5-3 0-15,4 3 1 0,-6 0 0 0,-4-1 4 16,-2 2 2-16,-1 0-1 0,-4 1 1 0,0 2-3 16,-2-1-2-16,-2 2 3 0,1 0 0 15,-5 2 1-15,2-1-3 0,0 1-1 0,-4 1-1 16,1 1-1-16,0 0 0 0,0 3-2 0,1 0 0 16,0 1-2-16,2-1-1 0,1 5 1 0,0-3 0 15,2 1 1-15,-2 5 0 0,2 0 0 16,-1 1-1-16,3 0 1 0,-1-1 3 0,0 3-3 0,3-5 0 15,0 3-1-15,1-1 0 0,0-2 1 16,2 0 1-16,-1-1 1 0,3-4-1 0,1 1 0 16,-1-2 0-16,4 0 1 0,1-2 1 0,-2-1 0 15,3 0-2-15,3-2-1 0,-2-2-2 0,6 0-2 16,0-2 0-16,-1-3-3 0,2 0 0 16,-1-1 0-16,-2 0-1 0,3-5 3 0,0 3 1 15,-2-3-1-15,2 1 2 0,0-4 0 0,1 2 1 16,1 1 1-16,-4-3 2 0,0 0 1 15,-3 4-1-15,-3-1 3 0,-4 7-1 0,-1-1 2 16,-4 3 1-16,-1 1-1 0,0 1-2 0,-2 1-2 16,1 0-3-16,-2 1 0 0,-1 0 1 0,-1 1 0 15,0 0 0-15,-1 2 2 0,2-1-3 16,-1 2 3-16,0-2 0 0,4 0-3 0,-1 2 0 16,0-1-1-16,1 2 1 0,1-3 0 0,-1 4 1 15,2-2 0-15,0 1 1 0,-1-1 0 16,3 2-2-16,-2 1 2 0,4 0 0 0,1-1-2 0,-3 2 1 15,2-2-3-15,0 0 2 0,0 5-2 0,1-3 0 16,-1 0 0-16,-3 0-3 0,3 0 2 16,-1 2-3-16,-3-3 0 0,1 4-2 0,-1-3-5 15,-1 1-7-15,-3 2-6 0,2-2-4 0,-5 1-4 16,1-2 3-16,-4-2 1 0,5-1 3 16,-2-1 7-16,2-2 3 0,2-2 10 0,1 0 8 15,1-1 5-15,0 0-3 0,2-4-5 0,-2 1-7 16,5-4-7-16,0-2 2 0,2 1-4 0,1-3-5 15,1 2 1-15,-1-1-5 0,3-1 3 16,-1 0 3-16,1 1 2 0,1 0 7 0,1 1 4 16,1-1 6-16,-3 2 4 0,2 2 2 0,-2 1 1 15,-2 1 3-15,4 1 5 0,-5 1 2 0,0 0 9 16,-1 1 3-16,0-2 2 0,-1 3-1 16,0-1 0-16,-1-1-1 0,1 2-3 0,-2 0-2 15,0 0-5-15,0 2-7 0,-1 1-2 0,-2 1-5 16,2 0-1-16,-2 1 0 0,-1 1 3 0,-1 0 1 15,-2 4 2-15,-1-2 3 0,-3 2-2 16,0 3 2-16,-6-1-1 0,3 0-2 0,0 2 1 0,-2-2-1 16,-2-1 0-16,2 2 0 0,-1-4-1 15,2 1 0-15,2-3-2 0,5 0 0 0,-3-4-3 16,5 2 0-16,1 1 0 0,0-5-1 0,-1 1 0 16,2-1-1-16,0 0-1 0,2 0-3 15,-2-1 0-15,1 1-3 0,0 0-2 0,-1 0-2 16,2-2-10-16,1-1-8 0,3-1-15 0,0 1-22 15,4-1-30-15,-2 0-59 0,1-3-95 0,1 1-129 16,5-1-118-16,-4 0-136 0,1-2-91 16,5 0 597-16,-2 0 129 0,8-1 0 0</inkml:trace>
  <inkml:trace contextRef="#ctx0" brushRef="#br0" timeOffset="479693.3713">17803 12917 1 0,'15'-1'20'0,"-3"0"341"0,6-2-82 0,-7 3-34 15,-7 2-6-15,-1-2-1 0,-3 0-13 0,-1 0-7 16,-2 1-20-16,1-1-23 0,0 1-22 15,-3 1-25-15,1 2-21 0,-1-2-20 0,0 2-18 16,2-2-15-16,-1 3-11 0,2-1-8 0,0 2-7 16,0-1-4-16,0-2-7 0,1 3 1 15,1 0-5-15,0 1-4 0,1 3 1 0,1-3-7 16,-2 4 1-16,0 0 2 0,0-1-3 0,0-1 4 16,0 2-1-16,0 1-1 0,-1-1-1 15,0-2 2-15,-1 0-4 0,0-1 0 0,0 2 0 16,-3-3-3-16,1 2 1 0,0-4-1 0,1-1-1 15,0 1 2-15,-1-3-1 0,1 1 0 0,0 0 0 16,-3-2 2-16,2-2-6 0,-2-2-3 16,2 0-9-16,0 0-14 0,0-3-14 0,2 1-24 15,1-4-40-15,2 0-64 0,2-1-113 0,0-1-173 16,3-1-352-16,2 2-213 0</inkml:trace>
  <inkml:trace contextRef="#ctx0" brushRef="#br0" timeOffset="479921.98">17958 12794 1 0,'6'-6'266'16,"-1"-4"44"-16,2-3 28 0,1 3 17 0,-2 2 30 16,3 1-38-16,2-1-48 0,0-1-66 0,1 3-76 15,-2 1-33-15,-5 1-25 0,0 2-22 16,-1-1-22-16,-2 1-16 0,1 2-23 0,-1 0-18 15,-2 2-16-15,2 2-6 0,0 1-3 16,0 4-6-16,-1 0-6 0,-1 2-33 0,-1 2-79 16,-2 1-124-16,0 2-194 0,-3 3-293 0,-1-1-369 15</inkml:trace>
  <inkml:trace contextRef="#ctx0" brushRef="#br0" timeOffset="480580.2609">18110 12951 564 0,'3'-4'428'0,"-2"-3"-184"0,3-3-2 16,-1 5 0-16,3-1 3 0,-4 1-21 15,2-1-37-15,-3 3-34 0,0 1-47 0,-1 2-33 16,-1-1-25-16,0 2-21 0,-1-1-12 0,0 1-9 16,1 0-1-16,-2 2 2 0,-4 3 0 15,-1-1 5-15,1 4-6 0,-2 0 1 0,2 2 0 0,0 2-2 16,1-4 3-16,2 1 2 0,1 1 2 15,0 1 0-15,-1-4 1 0,4 2 0 0,0-1-2 16,4-2 2-16,-1-1-3 0,-1 1 2 0,1-3 3 16,2 0 2-16,-1-3 0 0,2 1 0 0,1-2-3 15,0-2-4-15,2 1-3 0,-1-2-2 16,2-2-3-16,-3 1-1 0,-1-2-1 0,2 0-2 16,-3 1 0-16,1-2 0 0,-2-1 1 15,-3 1 0-15,1-3 2 0,-1 2-2 0,1 1 4 16,1-3 2-16,-1 4 0 0,0-3 3 0,0 2 0 15,2-1-1-15,-2 1 1 0,4 1 1 0,-1 1-2 16,-1 2 2-16,1-1 0 0,2 1-6 16,-1 1 0-16,1 1-2 0,1 2-2 0,-3-1 3 15,0 2-3-15,1 0 0 0,-1 1-1 0,0 2 0 16,0 0 0-16,0 1-1 0,-1 0 1 0,-2 0 0 16,2 1 2-16,-1 0 0 0,-2-1 2 0,-1 0 0 15,1 3 2-15,0-3-1 0,0 0 0 0,-1 3 2 16,1-3-2-16,-1 0 0 0,0-3 2 15,0 3-4-15,0-2 2 0,2-2 1 0,-2 0 1 16,2-4 6-16,-2 4 0 0,1-2 6 0,0 0 2 16,0 1 2-16,2-4-2 0,2 2-4 0,0-3-4 15,5-3-6-15,-2 1-3 0,1 2-1 16,2-3-3-16,-1-1 4 0,-2 2-1 0,2 3 0 16,-2-2 0-16,-3 2 2 0,0 0 1 0,0 1 3 15,-3 0 5-15,2 0-1 0,-2 2 1 0,-1-1-3 16,0 1-5-16,0-1-4 0,0 2-6 15,0-1-1-15,2 3-1 0,-2 0 1 0,1 1-1 16,-1 0-1-16,1 0-2 0,-1-1-9 0,1 1-12 16,1 1-12-16,-1 2-16 0,2-2-11 15,2-1-12-15,-1 0-12 0,-2-1-11 0,2 2-23 16,1-2-51-16,1-2-90 0,1 0-177 0,-1-3-317 16,1 2-260-16</inkml:trace>
  <inkml:trace contextRef="#ctx0" brushRef="#br0" timeOffset="480720.2363">18590 13016 330 0,'1'0'756'0,"-1"0"-213"16,-1 0-152-16,1 0-116 0,0 0-70 0,-1 0-46 16,-1 1-31-16,0-1-31 0,0 0-35 0,0 0-29 15,2 1-20-15,-2-1-12 0,-2 1-16 0,0 4-44 16,-2-4-141-16,-2 3-455 0,-2 0-1008 16</inkml:trace>
  <inkml:trace contextRef="#ctx0" brushRef="#br0" timeOffset="534221.0642">8500 3391 1 0,'1'0'0'0,"1"0"0"16,2 0 0-16,-1 0 0 0,4 1 0 15,-3-1 0-15,4 0 0 0,2 0 0 0,2 0 0 16,-1 0 0-16,6-1 87 0,0-1 48 0,2 0-5 16,0-1-3-16,4-3 0 0,0 3-6 0,1-2-4 15,0 1-13-15,2-5-17 0,-3 5-12 0,1-4-11 16,-1 2-4-16,-6 1 0 0,3 1-1 15,-3-2-4-15,1 2 1 0,-5 1-2 0,0 0-1 0,-6 1-2 16,1-1-1-16,-2 2 0 0,-3 0 5 16,-1 1 14-16,-2 0 23 0,0 0 25 0,0 0 11 15,-4 0-10-15,3 1-26 0,0 0-31 0,-2-1-26 16,2 2-11-16,0-2-12 0,0-2-4 16,0 2-5-16,0 0-10 0,-1-1-16 0,-3 0-29 15,3-1-42-15,-1-2-48 0,-1 3-49 0,-1 0-25 16,-1-2-10-16,-2 2-10 0,3-1 14 0,-2 0 21 15,0 0 46-15,1-1 71 0,-2 1 53 16,-2-4 48-16,0 3 19 0,2 0 12 0,2 0 24 16,-1 0 13-16,-3 0 20 0,5 1 12 0,-1-2-6 15,2 2 0-15,0 0-6 0,0-1 4 16,2 1 3-16,-1 0 4 0,2 2-3 0,0-1-13 16,2 0-11-16,0 1-19 0,2-1-11 0,2-1-8 15,-3 1-8-15,4-1-9 0,-1-2-14 0,4 1-4 16,7-1-9-16,-4 0 0 0,7 0-1 0,-2 2-1 15,0-1 2-15,3 2 1 0,-3-1 1 0,1 2-1 16,-4 2 1-16,-1-1-1 0,1 3-1 16,-6-1 2-16,0 2-1 0,-2 3 3 0,-3 3 10 15,1 0 1-15,-6 4 7 0,0 2 0 0,-4 4-8 16,-5-2-6-16,-3 6-2 0,-6 0-3 0,1 2-3 16,-3 0-5-16,-6 1-21 0,0 1-60 15,1-2-404-15,-2-4-904 0</inkml:trace>
  <inkml:trace contextRef="#ctx0" brushRef="#br0" timeOffset="537373.9573">12501 3826 1 0,'1'-2'0'0,"-2"-3"0"0,0-1 0 15,1-1 0-15,0 2 87 0,0 0 123 16,0 1-7-16,0 0-11 0,0 0-6 0,0 0-13 15,0 0-16-15,0 0-16 0,1-1-20 0,-1 1-14 16,0-1 1-16,1 0-7 0,-1 2-4 16,0 1-3-16,0-2-11 0,0 1-3 0,0 0-4 15,0 2-5-15,0 0-6 0,0 1-9 16,-1 0-16-16,1 1-18 0,0 0-18 0,-1 0 1 0,0 6 6 16,-3 3 9-16,-2 3 13 0,-3 6-5 0,-1 9 2 15,-4 2-3-15,1 6-4 0,-4 2 0 16,-1 4-6-16,3-2-2 0,-2 0 0 0,-2 3-1 15,5-3 2-15,-6 4 1 0,5-4-4 0,0 0-1 16,0-5 0-16,2-2-2 0,3-2 3 16,-4-4 1-16,7-2 1 0,-2 0 0 0,2-6 3 15,-1-1 1-15,0-3 1 0,5-3-1 0,-2-3-4 16,2-1-3-16,2-2-1 0,-2 0-4 16,3-5 1-16,-1-1 0 0,1 0 0 0,1 0-3 0,1-1-1 15,-1 1-5-15,-1-1-4 0,1-3-20 16,2-2-57-16,0-2-139 0,5-5-338 0,5 0-603 15</inkml:trace>
  <inkml:trace contextRef="#ctx0" brushRef="#br0" timeOffset="537659.3235">12930 3949 299 0,'-5'1'507'0,"0"1"-245"15,-4-1-52-15,3 4-10 0,2 1-18 0,-1 4-35 16,1 0-29-16,-1 1-23 0,1 1-20 0,3 4-12 16,0-1-15-16,0 4-16 0,-2 1-12 0,0 1-5 15,0 1-5-15,1 1-3 0,-4 0-1 0,4-1-7 16,-5-1-2-16,3 0-3 0,-1-3-7 15,0 0-8-15,-2-2-14 0,-2-2-15 0,4 1-28 16,-3-2-41-16,1-2-116 0,-2-2-209 16,3-3-368-16,-5-1 334 0</inkml:trace>
  <inkml:trace contextRef="#ctx0" brushRef="#br0" timeOffset="538053.1591">12521 4021 672 0,'-4'-3'334'16,"1"-3"-40"-16,-1 0-14 0,4 2-30 15,0 1-63-15,4-1-58 0,-3-2-50 0,5 2-27 16,0 0-5-16,6 0-5 0,1-1-5 0,6-3-7 16,5 0-13-16,-1 0-1 0,2 0-8 0,0 2 3 15,1-1-3-15,0-1-3 0,0 3-1 16,-3 1-4-16,-3 1-1 0,1 3-2 0,0 2-1 15,-2 1-2-15,0 3-1 0,-5 0 0 0,3 4-1 16,-6-2 3-16,1 3 2 0,0 3-1 16,-3 0 3-16,2 4-1 0,-4-1 3 0,0 1 9 15,-1 4 8-15,-3 0 2 0,1 2 4 0,-4-1-5 16,-2 2-4-16,-2 0 3 0,0 2 0 16,-3-5 2-16,0 0 3 0,-5 1 1 0,-1 0-2 15,0 1 4-15,-9-1 3 0,3-1 1 0,-5-4 2 0,2-2-2 16,-1-1-6-16,-3-2-3 0,2 0-4 15,-3-5 0-15,4 0-2 0,1-2-3 0,1-3-2 16,2-2-4-16,5-1-3 0,3-1-7 0,1-2-8 16,3-2-21-16,0-1-71 0,3 0-169 0,-2-3-375 15,4 0-785-15</inkml:trace>
  <inkml:trace contextRef="#ctx0" brushRef="#br0" timeOffset="538813.0625">12944 4295 2392 0,'-1'-1'117'16,"1"0"-60"-16,1-1-19 0,2-2-12 0,3 1-10 15,2 0-4-15,-1-4 2 0,5-1 1 0,4 1-3 16,1 0-3-16,2-3-2 0,3 0-3 15,2 1-1-15,-2-3-1 0,3 1-2 0,-3-1-2 16,1-1-1-16,-3 1 1 0,1-5 2 0,-4 5 1 16,1-2 0-16,-7 3 0 0,-2 1 1 15,-3 2 2-15,-2 1 0 0,-4 3 0 0,-3 2 3 16,-2-3 0-16,0 4-1 0,-2 1 0 0,-2 0-5 16,-1 5 1-16,-7-1 2 0,3 3 3 0,-8 1 1 15,-1 1 4-15,2 2 2 0,2-1 0 0,0 4 3 16,4-2 0-16,-2 4 0 0,5-2 1 15,1 2-4-15,2 0-2 0,0 0-2 0,3 0-3 16,3-3-3-16,1 2-1 0,1-5 0 0,2 0 2 16,1 1 1-16,1 0-1 0,1-2 2 15,1-2 0-15,1 0 2 0,1 0 0 0,2-1 0 16,1 2 0-16,4-5-3 0,-2 1 0 0,3-2-3 16,3-2-1-16,-2 0-3 0,3-2-2 0,0-3-1 15,0-1-3-15,1-2 0 0,-1-1-4 16,-2 0-3-16,2 0 0 0,1-3-2 0,-1 1 3 15,-1-3 1-15,0 3 1 0,-5-2 3 0,0-1 3 0,-2 2 2 16,-5-3 3-16,-1 3 3 16,0-1 1-16,-5 3 1 0,2 2-1 0,-4 1-2 15,2 1 3-15,-2 3 2 0,-1-1-1 0,1 2 5 16,-1 1-3-16,-1 0-3 0,1 2 1 0,-2-2-2 16,1 4 0-16,0-1 0 0,0 1 0 15,-2 0-1-15,4 0 0 0,-1 0-3 0,1 1-3 0,-1-1 1 16,3 2 1-16,0 1-1 0,0 0 1 0,4-1 2 15,-2 0-2-15,1 3 3 0,2-2 1 16,1 1-1-16,-1 0 0 0,3-3-2 0,-1 4-3 16,1-1 0-16,0-1 0 0,1-1 1 0,0 3-2 15,-1-2 2-15,0 0-5 0,2 2 0 16,-4 1-2-16,0-2-5 0,-1 2 1 0,-1 0 1 16,-1-1 2-16,-3 2 4 0,2-2 2 0,-2 3 3 15,-2-3 1-15,-1-1 5 0,-1 2 0 0,-1-3 2 16,-2 0-1-16,2 1-1 0,-6-2 2 15,3-2-1-15,-1 0 0 0,2-1 0 0,1-1 0 16,0-2 0-16,3-1 0 0,-1 1 3 0,4-4-9 16,-3-1-8-16,3-1-12 0,0-3-24 0,2-1-28 15,2-1-53-15,0-4-147 0,3 1-253 16,4 0-373-16,-3-2-103 0</inkml:trace>
  <inkml:trace contextRef="#ctx0" brushRef="#br0" timeOffset="538991.6589">13601 4206 1 0,'-3'8'470'16,"1"2"144"-16,0 1-138 0,0 2-104 0,1-1-86 16,-4-2-67-16,3 2-58 0,0-2-39 0,1 0-31 15,1-1-17-15,-3-1-20 0,3 0-11 0,3-1-10 16,-3 0-11-16,1-4-7 0,0 1-6 16,2-3-8-16,-1 2-14 0,2-2-10 0,-2-1-19 15,5-1-33-15,-3-3-144 0,5-1-397 0,-1-3-597 16</inkml:trace>
  <inkml:trace contextRef="#ctx0" brushRef="#br0" timeOffset="539116.2198">13709 4016 453 0,'-1'-4'730'0,"-3"-1"-315"0,2 1-200 0,-2 3-135 16,1 2-49-16,2 0-26 0,-5 4-13 0,4 0-6 16,1 5 1-16,0 0-9 0,2 2-19 15,2-1-32-15,3 4-93 0,2-2-181 0,-1 2-235 16,2-1-80-16,0-2 662 0</inkml:trace>
  <inkml:trace contextRef="#ctx0" brushRef="#br0" timeOffset="539783.5017">13888 4193 14 0,'0'0'864'0,"0"-2"-236"0,-1-2-229 16,1-2-159-16,0 1-41 0,-2-1-27 0,1-1-32 16,1-1-34-16,-2 1-13 0,1 0-11 15,0 1-10-15,-1-2-10 0,-1 6-19 0,-2 0-12 16,2 0-13-16,0 2-10 0,-2 2-5 0,-2 0-1 15,2 0-2-15,-2 5 0 0,0 1 3 16,0 0 0-16,0 3 2 0,-1-1 4 0,4 3-4 16,1 1-1-16,2-1-2 0,-1 3-4 0,2-4 0 15,2 3 0-15,-1-1-1 0,0-1-3 16,2 0 2-16,0 2 0 0,4 0 1 0,-2 0 5 16,-2 1-2-16,4 3 0 0,-2 3-1 0,3 0 0 15,-2 5-4-15,0 4 1 0,1-2 2 0,-3 1-5 16,0-2 3-16,-1 0-9 0,-4-2-2 0,-4 1 6 15,0-5-1-15,-4 0 6 0,0-6 2 0,-2 0 1 16,1-5 3-16,-2-2 4 0,-2-1 5 16,1-4 0-16,1 0 4 0,2-3 5 0,1-2 5 15,0-3 7-15,6 0-2 0,-5-5-2 0,5-1-5 16,-2-5-6-16,5-3-3 0,4-4-5 16,1-3-2-16,2-6-5 0,3-3-2 0,1-2-1 15,4-1-3-15,1-1 2 0,3 0-2 0,0 1 2 16,1 6-1-16,-1 3 0 0,-1 7 1 0,0 3-2 15,-4 4-2-15,1 8-1 0,-4 1-3 16,-1 1 1-16,0 3 2 0,0 1 3 0,-3 4-2 16,-2-1 2-16,3 4-1 0,1 1 3 0,-1 2 2 15,-2-1 2-15,3 5 4 0,-1-3-3 0,-1 1 1 16,-2 1 0-16,2-1-1 0,2-3 1 16,-5 4-1-16,2-3 0 0,-2-1-1 0,0 1 1 15,2-3-1-15,-4-1 0 0,1-2 0 0,0-3 2 16,-2-1 3-16,-1 0 2 0,0 0 2 15,1-3 2-15,3-1-3 0,2-6-5 0,4 1-7 0,-2-2-3 16,1-3-3-16,1-1 1 0,-2 0 0 0,1-2 1 16,-2 1 2-16,2-3 0 0,3 4 3 15,-4 0 3-15,0 2-1 0,-1 3 5 0,-3 4 0 16,-1 2 4-16,-2 3-2 0,0 1-5 0,0 1-4 16,0 1 1-16,4 3 2 0,-1 1 5 15,1 2 3-15,1 4 1 0,-2-1-3 0,0 2 0 16,-2 1-1-16,1 0-4 0,0-1 1 0,-2-2-1 15,2 1-3-15,0-2-2 0,0 0-5 0,-1-1-18 16,-1-1-50-16,3-1-97 0,-4-1-403 16,0-1-1197-16</inkml:trace>
  <inkml:trace contextRef="#ctx0" brushRef="#br0" timeOffset="542633.3305">1121 14573 1 0,'-1'-2'0'0,"0"1"0"0,1-1 0 0,-1-1 0 16,-2 0 0-16,2 0 0 0,0 0 0 15,0-3 0-15,1 1 0 0,-1 1 19 0,1-1 83 16,-1-1 2-16,-1 0-5 0,1 1-8 0,1-1 3 16,-2-2 5-16,1 3 11 0,1-1 6 15,0-1 1-15,-2 0-1 0,2 1-4 0,0 2-7 16,0 0-9-16,0 0-9 0,0 1-10 15,0 1-11-15,0 0-14 0,-1 2-21 0,1 0-22 0,0 0 4 16,0 3 15-16,0 3 25 0,0 1 22 16,1 4-2-16,-1 4-11 0,0 4-17 0,2 4-19 15,-1 3-8-15,1 3-7 0,-1 1-3 0,1 3 5 16,-1 0-6-16,0 1-1 0,0 0 0 16,-1-3-4-16,1 1 2 0,0-1-2 0,2-4-3 15,-3-1 0-15,0-2 0 0,0-5-4 0,0 1-4 16,-1-5-6-16,1-1-21 0,0 0-21 0,-2-5-42 15,2-3-51-15,2 0-316 0,-1-2-510 0</inkml:trace>
  <inkml:trace contextRef="#ctx0" brushRef="#br0" timeOffset="543112.5008">1456 14572 1 0,'0'-1'0'0,"-4"0"16"0,2-1 243 0,1 0-52 16,0 0-51-16,0 1-32 0,1 0-20 0,-1 0-11 16,-1 1-6-16,1 0-7 0,0 0-16 0,-2 1-18 15,0 1-10-15,-4 0-10 0,1 3 3 0,0 5 10 16,-2-3 17-16,1 7 7 0,1-8 11 15,1 2 8-15,-2 2-8 0,0 2 4 0,-4 1-6 16,1 5-9-16,0-3-7 0,-1 3-9 0,0 1-7 16,2 1-3-16,0-3-8 0,4 1-2 15,-1-3-2-15,4-1-3 0,1-3 3 0,1-2 4 16,2-1 3-16,1-3 4 0,2-2 5 0,-1-1-2 16,4-2-1-16,0-3-3 0,2-1-8 0,0-1-4 15,11-13-5-15,0-4-17 0,-2 0-4 16,-4-1 0-16,0 3-3 0,-1 1 9 0,-4 1 4 15,1 1-4-15,-3 1 1 0,-5 3 3 0,0 3-5 16,-3 1 6-16,-3 1-2 0,0 3 2 0,-5-1-3 16,1 2-1-16,-2 1 0 0,-3 0-2 15,-1 2 6-15,0 3 9 0,6-1 0 0,-4 3-1 16,1-1-9-16,1 1-11 0,-4-1-1 0,2 2-1 16,1-1 2-16,-2 1 0 0,2 0-12 15,2-2-26-15,1 1-37 0,4-2-47 0,3 0-77 0,0 0-324 16,4-2-559-16</inkml:trace>
  <inkml:trace contextRef="#ctx0" brushRef="#br0" timeOffset="543501.4194">1596 14381 1 0,'-2'-2'0'0,"0"-3"216"0,0-1 117 0,1 3-18 15,1 1-43-15,0-1-55 0,0 1-47 16,1 1-47-16,-1 1-36 0,0 0-26 0,0-1-16 16,0 1-11-16,4 0 4 0,-2 0 4 0,1 0 4 15,2 1 7-15,0 0-4 0,1 2-2 16,2 1-5-16,-1-1-3 0,0 3-4 0,1 0-2 15,0 2 4-15,2 2-5 0,0 2 4 0,0 3 2 16,-1 3-2-16,1 3 6 0,0 2-6 0,-3 3-2 16,-2 2-5-16,0 3-8 0,0 4 1 0,-1 1-2 15,0 0 0-15,-4 3-2 0,-3 2-2 16,-3 2-4-16,-1 2-2 0,-1 5 0 0,-5-1-3 16,-4 0 1-16,-2 0-4 0,-3-4-1 0,-3-5-3 15,1-4-3-15,-4-4-3 0,6-7-9 16,0-4-10-16,1-9-32 0,3-3-128 0,3-9-447 15,-4-5-905-15</inkml:trace>
  <inkml:trace contextRef="#ctx0" brushRef="#br0" timeOffset="544845.19">2488 14474 1 0,'-6'-1'0'0,"0"1"0"0,-1-1 309 0,2 1-33 15,0 1-39-15,3 0-47 0,-3 0-42 16,2 0-31-16,-3 0-20 0,2 4-14 0,-1 2-11 16,2-2-12-16,-1 3-11 0,0 4-6 0,1-3-5 15,0 4-8-15,2 3-1 0,0 1-7 0,-2 2-1 16,1 1-1-16,-1-1 1 0,-1-1-2 15,0 1-3-15,2-2-1 0,-2-1 0 0,2-2 1 16,0-2 5-16,-1-1 4 0,-1-1 3 0,3-4 2 16,0-1 1-16,0-1 4 0,1-4 11 0,0 0 13 15,0 0 8-15,0 0 6 0,0 0 1 0,0 0 1 16,0-1-8-16,0-3-20 0,-1-3-17 0,0 1-21 16,-3-4-5-16,3-1 0 0,-1-1-1 15,1-2-1-15,0-1-2 0,0-3 0 0,0-3-3 16,2-1-1-16,-1-6 0 0,2 3-1 15,0-4 4-15,0 6 0 0,3-2 1 0,-3 3 1 16,1 4 1-16,3 4 2 0,-3 1-2 0,1 3-2 16,-1 4 0-16,1-1-3 0,1 4-1 0,-2-1 0 15,1 1 0-15,-2 3 0 0,2-1 2 0,1 1 2 16,-1 1 2-16,3 0 4 0,-1 4-1 16,2-3 3-16,0 3-1 0,0-2-1 0,2 3 1 15,1 0 0-15,-4 1 0 0,5 4 0 0,-1-1-1 16,1 1-1-16,-2 2 1 0,2-2 1 15,0 4-3-15,0 1 3 0,-3-2-3 0,-1 2 1 16,-3 0 0-16,2-2-2 0,-2 2 1 0,-1-2 0 16,-2-1 2-16,2-1 0 0,-3-1-2 0,1-2 1 15,0-2-3-15,-2-2-1 0,1-1-4 0,-1-2 3 16,1-2 4-16,-1 0 4 0,0 0 7 0,2-1 3 16,-2 0 2-16,2-3-1 0,2-3-6 15,-1-4-4-15,4-3-7 0,0-1-1 0,0-5-2 16,1 2 1-16,1-1 0 0,-1-3-1 0,1 0 0 15,1-1-3-15,-1 0 1 0,0 1-2 0,2 0 1 16,-1 3 1-16,0 1-2 0,1 2 3 16,0 3 2-16,-1 3-2 0,-1 1 2 0,-3 2 0 15,-1 1-1-15,0 3-3 0,-2 1 0 0,1 1-1 16,0 1 0-16,1 3 4 0,0-1-3 16,-1 4 2-16,0-2 2 0,1 3 4 0,2 3 2 15,-1-2 3-15,-2 1 1 0,1 3-1 0,-1 2 4 16,0 1-1-16,-1 0 0 0,-1 2 1 0,1-2-5 15,-1 3-2-15,1 1-4 0,-1 0 2 16,0-1-1-16,-1 1 0 0,-1 1-1 0,0 1-6 16,0-2 2-16,2 2-2 0,-2-2-1 0,0-3 0 15,1-2-6-15,-1-2-3 0,0-1-7 0,0-1-10 16,0-2-17-16,0 0-27 0,1-2-36 0,0 0-68 16,1-3-74-16,0-1-136 0,1 0-173 15,-1-1-148-15,-1-1 180 0</inkml:trace>
  <inkml:trace contextRef="#ctx0" brushRef="#br0" timeOffset="545410.9108">3149 14301 517 0,'-1'-3'239'16,"0"-1"-25"-16,-2 0 36 0,3 1-7 16,0 0-21-16,-1 2-35 0,1 0-27 0,0-1-22 15,0 2-22-15,0 0-25 0,0 0-28 0,-2 2-17 16,2-2-21-16,0 1-10 0,1 2 11 0,-1 4 16 15,2 1 15-15,1 3 8 0,-3 6-8 0,1-1-11 16,0 3-6-16,-1 3-6 0,-1 1 0 16,0 1-6-16,-2 1-2 0,1-1-3 0,0 2-5 15,-3-3 0-15,3 3-3 0,0-1 0 0,0 0-4 16,-3-2-5-16,4 2-1 0,1-1-5 16,-1-1 0-16,0-2 5 0,0-4-2 0,0-3 1 0,0 0-3 15,1-4-1-15,-2-2-1 0,2-3 0 16,0-1-2-16,0-1-5 0,0-3-4 0,0 0-7 15,0 0-8-15,2-1-4 0,-2-1-3 0,1 0-17 16,-1-2-64-16,1-2-109 0,0-5-137 16,1 1-194-16,4-2-217 0,-3 0-118 0</inkml:trace>
  <inkml:trace contextRef="#ctx0" brushRef="#br0" timeOffset="545865.7187">3262 14477 1 0,'0'2'144'0,"0"-4"209"0,-1 2-34 16,0 2-42-16,1-2-51 0,0 2-51 0,-1-2-45 16,1 1-34-16,-1-1-30 0,-1 1-26 15,1 0-20-15,-1 2 18 0,-3 0-1 0,-1 4 3 16,-2 3 2-16,-2-1-29 0,-1 2-2 0,1-1-2 15,0 1-1-15,0 2 1 0,0-5 0 0,0 2 2 16,-2 0 4-16,2 1-2 0,0-2 0 0,1-2 0 16,1 2 1-16,4-5-3 0,2 0 6 15,-2-1 1-15,1-1 3 0,1 3 4 0,0-4 0 16,2 0 0-16,-1 2-2 0,2-3 3 0,1 0 4 16,-1 2 8-16,1 0 1 0,0 0 1 0,2 0-4 15,1 0-3-15,2-1-2 0,2 1-6 16,0-1-1-16,-1 0-7 0,0-1-4 0,2 2 0 15,0 1-5-15,0-3 1 0,1 3-1 0,-1-2-5 16,4 3 1-16,-4-1-2 0,1 2 1 0,0 2-1 16,-3-1 2-16,2-2 0 0,-1 5-2 15,0-3 0-15,-2 1-1 0,-1-1-1 0,-2 2 0 16,4-2-4-16,-3-1-1 0,-1-1-2 0,0 2-8 16,-2-1-7-16,0-4-18 0,-1 0-28 0,1 0-42 15,0-1-25-15,1-1-77 0,4-1-145 16,2-4-205-16,1-5-228 0,2 1 394 0</inkml:trace>
  <inkml:trace contextRef="#ctx0" brushRef="#br0" timeOffset="546265.1447">3525 14379 104 0,'-6'-4'678'0,"-1"2"-419"0,-2-2-10 16,3 3 31-16,1-3 26 0,4 1-25 0,-2 2-59 15,1-1-54-15,1 1-52 0,1 0-31 16,0 0-24-16,1 1-23 0,-1 0-14 0,0 0-13 16,0 0-6-16,0 1-9 0,0-1-8 0,0 1 5 15,1 1 6-15,0 3 12 0,2 2 8 16,-1 2 0-16,1 4-3 0,-1-1-2 0,0 5 2 16,1 3 0-16,-2-1 0 0,1 2-4 0,-2-2-4 15,-1 3 2-15,2-1-2 0,-2 1 0 16,1 0-4-16,0 0-2 0,0-1-2 0,0-2 0 15,1 2 2-15,0-1-2 0,1 0 0 0,-1-1 0 16,3-2 0-16,-1 1 2 0,-1-5-1 0,1-5 1 16,0 0 2-16,1-1-1 0,-2-3 1 15,2-1 0-15,-1-3 2 0,1 1 1 0,1-1 2 16,0-1-1-16,3-1-3 0,-2-3 0 0,1-1-5 16,0 0-2-16,4-1-4 0,1-3-6 15,-2 0-6-15,2-2-7 0,0 1-6 0,1-1-2 0,1 1 0 16,-4-4-12-16,1 3-12 0,-1-4-43 15,-2 4-131-15,2-1-113 0,-3-2-227 0,-1 1-340 16,0 2 227-16</inkml:trace>
  <inkml:trace contextRef="#ctx0" brushRef="#br0" timeOffset="547401.7894">3366 14657 150 0,'1'0'569'0,"-1"-1"-458"15,1 0-92-15,1 0 8 0,-1 1 38 0,-1 0 44 0,3-2 72 16,1 0 24-16,-1 0 1 0,4-2-16 16,3 0-54-16,-1 0-17 0,0-2-9 0,2-1-18 15,3-1-23-15,-1 1-17 0,2-1-19 16,4-4-2-16,1 5-3 0,3-4-3 0,4 2 0 0,0-2-8 15,2 1-3-15,2 1-6 0,-2-2-5 16,-1 6-3-16,-2-1-2 0,2 1 1 16,-2 1-4-16,-1 0 1 0,-4 1-2 0,1 0-2 0,-4 1 2 15,-2 1-3-15,0 1 0 0,-5 0 0 16,-3 1 0-16,-3 0-2 0,1-1 2 0,-4 1 4 16,-1 2 4-16,-1-3 10 0,-1 1 11 0,1-1 8 15,-1 0 9-15,1 0 0 0,0-1 4 0,0 1 0 16,1-2 2-16,-1 1-2 0,0 1-4 0,1-1-2 15,-1 0-7-15,0-1-17 0,1-3-8 16,-1-3-6-16,1 1-5 0,0 2 11 0,-1-3-1 16,-1 3-1-16,0 1 1 0,-1 0-3 0,0 0 1 15,-4 0 3-15,4 1 1 0,-1 2 4 16,-1 0 0-16,2-1 0 0,-1 2-3 0,-1 0-2 16,1 0-1-16,0 0-2 0,-3 1 2 0,2 1-3 15,-1 2 2-15,-1 0 2 0,1 2-5 16,0 0 5-16,-4-1-3 0,2 4 1 0,-1-1 2 15,1 2-2-15,0-1 2 0,-2 2-3 0,1-1 4 16,1 0-5-16,-1 2 0 0,5-1 0 0,-2 2-4 16,1-1 3-16,0 2 0 0,2-1 1 0,-1-1 0 15,2-1 0-15,2-3-1 0,0 2 1 16,3-2 2-16,-1-4-3 0,0 4 2 0,4-3 0 0,-4-1-4 16,3 0 6-16,1-2 0 0,-1-1 2 15,2-2 3-15,1 1-4 0,1-2-1 0,2-1-3 16,2-4 0-16,-1 3-5 0,3-4 1 0,-2 2-2 15,-3-2-5-15,5 0 0 0,-4-1-5 16,2 0-5-16,0-3-10 0,-2 1-6 0,0 2-9 16,-1-2-10-16,-1 0 3 0,-3 2 0 0,-2-1 13 15,-1 5 18-15,-3-5 9 0,-1 5 9 0,-1-1 1 16,-3 1-5-16,1-1-2 0,-1 3 7 16,0-1 11-16,0 1 11 0,1 0 12 0,-2 1-1 15,3 2-1-15,0 0-1 0,0 0-2 0,2 0-2 16,-3 0-2-16,3 0-3 0,0 1-7 15,0-1-5-15,0 0-10 0,0 1 0 0,0 3 10 16,0-1 0-16,-1 1 7 0,0 2-2 0,1 2-9 16,0-3 1-16,0 2-1 0,1 2 4 0,0 1 1 15,2 2 2-15,-1 1-1 0,0 4-3 0,0-1 1 16,3 4-5-16,-4-2 2 0,2 3 0 16,0 5-4-16,0 5-1 0,-1 1-2 0,1 5 1 15,0-4 2-15,3 2-1 0,2 0-1 0,-2 4 1 16,-1 1 3-16,-1-5 0 0,-1 1 2 0,-1-4-3 15,-2 2-2-15,-2-3 2 0,-1-3-1 0,1-6 6 16,-2-3 1-16,-1 0 1 16,-5-3 3-16,2-2 1 0,0 4 0 0,-2-3 6 0,-6-2 5 15,2-1 2-15,0-2 4 0,-1-5 5 0,2-4 3 16,-2-2 5-16,-2-7 2 0,3 1-6 16,-3-3-7-16,3-6-7 0,0-1-4 0,-2-5-7 15,5-3-4-15,1-4-2 0,4-1-3 0,1-3 5 16,5 1 4-16,2 0 2 0,2 3-2 0,5 2-4 15,2 0-4-15,4 2-2 0,1 6-2 16,1 1 0-16,2 0 0 0,-5 4 2 0,6 5-2 16,-4 0 1-16,1 1 1 0,-2 2 0 0,0 2 0 15,-1 1 1-15,-1 2-2 0,-4 1-1 16,1 1 2-16,0 2-2 0,-4 1 0 0,-2-3 1 0,-3 4-1 16,0-1 4-16,2-3-2 0,-3 3 4 15,0 0-1-15,0-1-4 0,0-1-2 0,0 2-4 16,0-2 0-16,0 0-8 0,0 0-5 0,-3 1-13 15,2 1-21-15,0-1-25 0,-2 1-37 16,-2 0-68-16,0-1-212 0,-1 3-416 0,2-2-810 16</inkml:trace>
  <inkml:trace contextRef="#ctx0" brushRef="#br0" timeOffset="552259.0298">4620 14613 639 0,'0'0'474'0,"-1"1"-143"16,1-1-72-16,-1 0-49 0,1 0-43 0,0-1-36 16,0-1-38-16,0 2-30 0,-2 0-18 0,2 0-10 15,2 0-7-15,-2-1-1 0,1 1-1 16,-1 0-2-16,0 0-3 0,0 0 0 0,0 0-2 16,0 0-1-16,0-1 3 0,0 1-3 0,0 0 3 15,0 0 1-15,0 0 2 0,0 0 2 0,0 0 1 16,0 0-2-16,0 1-2 0,0-1-1 15,0 0-4-15,0 0 1 0,0-1-1 0,0 1-3 16,1 0-3-16,-1-1-3 0,2 1 0 0,-1-1-1 16,0-1-3-16,0 2-3 0,2-1 1 0,3-2 14 15,3-2 3-15,1-2 3 0,6 1-2 0,-1 0-17 16,1 0-3-16,1-1 1 0,1 4-2 16,1-2 2-16,-1 0 1 0,2 2-2 0,-3-1-1 15,-1 1 1-15,0-1-1 0,-3 3 2 0,0-3 1 16,-1 3-3-16,1-1 0 0,-3 0-1 0,-3 1 1 15,2 1 0-15,-3 0 0 0,-2 0 2 16,-1 0-3-16,0 0 6 0,-1 0-2 0,0 0 3 16,0 0 3-16,-2 0-6 0,0 0 0 0,0 0-1 15,0 0-1-15,2 0 0 0,-2 0 0 0,0 0-2 16,0 0-2-16,0 0 0 0,2 0-1 16,-2 0-3-16,0-1-2 0,0 1-10 0,-2 0-7 15,2 0-8-15,0-1-8 0,0 1-19 0,-2 1-84 16,1-1-60-16,-2 0-88 0,2 0-147 0,0 0-21 15,-2-1-60-15,-4-3-316 0</inkml:trace>
  <inkml:trace contextRef="#ctx0" brushRef="#br0" timeOffset="552784.0077">4801 14413 1 0,'-3'1'0'0,"0"-1"150"0,0 0 208 0,-2 0-46 15,3-1-41-15,1 1-42 0,1 0-38 0,-1 0-34 16,1 1-28-16,1-1-17 0,-1 0-17 0,0 0-3 16,1-1-8-16,0 1-14 0,0 1-16 15,3-1-23-15,-3 0-17 0,-1 0-13 0,2 0-7 16,0 0 21-16,1 0 8 0,1 0 10 0,4 1 2 15,-4 0-18-15,4-1-8 0,1 0-3 16,-2 3 1-16,2-3-2 0,0 2 3 0,2 0-2 16,-1 2-1-16,1-2-4 0,-1 2-3 0,0-1 3 15,1-2 0-15,-2 3 0 0,0-2 3 0,-1 2-6 16,0-3 2-16,-1 3-2 0,-1 1-1 16,2-1-1-16,-3 0 1 0,0 1-2 0,0 0-2 15,-1 1 4-15,-1-3-1 0,0 3 3 0,1-1 3 16,-4 0-3-16,4-1 2 0,-3 1 3 0,0 0 4 15,-1-1 4-15,0 2 5 0,-1 0 4 16,0 0-3-16,-1 0 8 0,0 2 2 0,-2-1 2 16,-1-1 7-16,0 3 0 0,0-2 1 0,-2 1 0 15,-1 0-2-15,1-1-7 0,-2 0-4 0,4 0-5 16,-2 0-4-16,-1-1 0 0,3-2-2 0,0 1-1 16,1-2-3-16,-2 1-5 0,6-2-2 15,-5-1-2-15,2 3 1 0,0-2-2 0,2-1 0 16,-1 0-4-16,1-1-2 0,1 0-5 0,1 0-7 15,-1 0-11-15,0 0-20 0,2-1-27 0,-2 1-36 16,1 0-58-16,-1 0-58 0,1 1 10 16,1-1-156-16,1 0-616 0</inkml:trace>
  <inkml:trace contextRef="#ctx0" brushRef="#br0" timeOffset="571992.4939">3657 15108 1 0,'-1'1'0'0,"0"-2"0"0,0 1 0 0,-2-1 7 15,2 0 228-15,-1 1-25 0,1-1-30 0,0 1-26 16,0-1-24-16,1 1-20 0,-1 0-14 15,-1 0-8-15,2 0-6 0,-1 0-3 0,1 0-8 16,-1 0-10-16,1-2-11 0,0 2-9 0,-1 0-4 16,1 0 0-16,-1 0-1 0,1 0-3 15,-1 2-5-15,0-2-6 0,0 0-1 0,-2 1 3 16,3-1 7-16,0 0 10 0,-1 0 7 0,1 0 1 16,0-1-1-16,1 2-2 0,-1-2-3 0,3 1 0 15,-3 0 3-15,1-2 3 0,0 2 3 0,0 0 2 16,0-1 4-16,1-2-14 0,3 0-5 15,3-3-11-15,-1-1-14 0,3-1 4 0,1-1-8 16,-2 1-2-16,3-3-3 0,0 1-1 0,0 0-4 16,0-1 0-16,2 2 1 0,-4 1-3 15,3-1-1-15,-2 6-1 0,-2-3-7 0,0 1 0 16,0 1-7-16,-3 2-5 0,1-1-12 0,-1 2-16 16,-2 1-20-16,-1-2-24 0,1 4-37 15,-3-1-38-15,2 2-39 0,-2 1-28 0,-1 0-32 16,-1 5-62-16,-2-2-72 0,0 4-132 0,-2 0 534 15</inkml:trace>
  <inkml:trace contextRef="#ctx0" brushRef="#br0" timeOffset="572248.1409">3662 15242 1 0,'2'0'0'0,"-2"0"0"0,0 0 0 0,0-1 0 16,1 1 0-16,-1 0 275 0,0-2 2 0,1 2 10 16,-1-1-6-16,1-1-37 0,2 0-50 0,1-4-47 15,1 1-56-15,2-2-21 0,-1 2-6 16,2-2-15-16,1-3-6 0,2 0-11 0,0-1-11 16,2-1-5-16,1 1-9 0,2-2-2 0,-2 3-8 15,2-2-7-15,-1 3-14 0,1 0-31 16,-2 1-76-16,0 1-247 0,-3 4-530 0,-2 1 314 15</inkml:trace>
  <inkml:trace contextRef="#ctx0" brushRef="#br0" timeOffset="584267.535">5700 14450 1 0,'-3'0'0'0,"2"1"0"16,-1-1 0-16,0 1 0 0,0 2 0 15,1-2 0-15,-1 1 0 0,0 1 0 0,-3 1 0 16</inkml:trace>
  <inkml:trace contextRef="#ctx0" brushRef="#br0" timeOffset="585349.0268">5797 14381 1 0,'-2'-6'0'0,"-1"0"0"0,0-3 0 15,1 5 103-15,-1 0 179 0,0 2-26 0,2 0-39 16,0 2-54-16,0 0-63 0,1 0-60 0,0 0-45 16,-1 2-3-16,1-2 12 0,0 3 25 15,-1 3 36-15,-3 3 11 0,2-2 5 0,0 5-3 16,-1-1-11-16,0 1-13 0,1 0-10 0,0 2 0 0,1-2-2 15,1 3 0-15,1-1-4 0,-1 2-5 16,1-1-3-16,1-3-7 0,2 2 0 0,-2 0-1 16,4-4 3-16,1 1 4 0,0-4 5 0,2 1 3 15,1-2 2-15,0-1 7 0,1-3 9 16,0-2 7-16,-1 0 5 0,0-4-7 0,4-2-9 16,-4-2-10-16,1-2-10 0,4-2-10 15,-4-1-6-15,4-2-5 0,1 1-3 0,-5-4-2 16,2 1 3-16,-3 0-1 0,2-2-1 0,-4-2-4 15,-1 1 2-15,0-1-2 0,-3 0 4 0,-2 4 2 16,-1 0-1-16,-1 2 3 0,-1 4-1 0,0 0 4 16,0 3 1-16,-3 2 1 0,1 4-5 0,0-1-8 15,1 3-10-15,-1 0-7 0,1 2-5 16,-2 4-4-16,3 2-2 0,-5 2-11 0,3 4-35 16,0 1-75-16,1-1-156 0,2-2-395 0,2 4-650 15</inkml:trace>
  <inkml:trace contextRef="#ctx0" brushRef="#br0" timeOffset="585836.3197">6274 14336 824 0,'-9'0'119'16,"-1"0"-107"-16,-3 0 2 0,-1 0 40 15,6-2 76-15,1 1 69 0,-1 0 22 0,4-1-24 16,0 2-71-16,2 0-68 0,2 0-38 0,0 0-14 16,1 0-4-16,-1 0 2 0,0 0 1 0,0 0-2 15,1 0 3-15,0 0 3 0,2 0 2 16,-1 2 4-16,2-2-2 0,-1 0-2 0,1 1-4 16,0 0 3-16,0 1-4 0,0 2-2 0,2-3 3 15,1 3-8-15,1 2 0 0,0 2 1 16,-3 3-2-16,3 5 0 0,-1-2-1 0,-3 2-2 0,1 4-2 15,-4-1 4-15,-1-2 0 0,-4 1 3 16,-1 1 2-16,-1-2-1 0,1-3 0 0,-3-1 1 16,4-3 4-16,-1-2-3 0,2-2 1 0,1-4 1 15,1 0 7-15,1-2 11 0,1-2 1 16,0 0-8-16,1-5-11 0,0-4-16 0,5-3-5 16,0-2 5-16,6-4 0 0,-1 0-3 0,1-3 0 15,1 0 0-15,0 0-2 0,3-1 7 0,2 1 2 16,-6 1 4-16,6 5 6 0,-4 3 0 0,0 1 1 15,-3 6 0-15,-1 2 0 0,-2 4-3 16,-1 2 1-16,-3 2 1 0,1 4-1 0,-4 1 11 16,6 6 2-16,-6 1 0 0,-2 1 0 0,0 2-5 15,0 3-2-15,-1-2-4 0,0 1-5 16,-2 0-7-16,1-2-8 0,0-1-17 0,4 0-44 0,2-2-98 16,-1-2-262-16,-2 1-578 0</inkml:trace>
  <inkml:trace contextRef="#ctx0" brushRef="#br0" timeOffset="586734.8976">6861 14364 635 0,'-8'2'60'15,"-2"0"-19"-15,0-2 67 0,-3 2 92 0,0-2 72 16,1 1 12-16,-1 2-55 0,-4-1-85 0,4 2-72 15,-3 0-33-15,1 1-15 0,0 0 1 16,1-1 5-16,2 1 11 0,-3 1 6 0,5 1 3 16,-1 2 0-16,1 2-12 0,1 0-9 0,-2 1 0 15,0 0-4-15,2 4 5 0,0-2 5 0,2-1-9 16,1 0-3-16,2-1-6 0,3 0-7 16,-2 1 1-16,6-2-3 0,0-2-1 0,0-3-3 15,3 1-2-15,0-3 3 0,2-4 4 0,1 0 9 16,5-3-3-16,-1-5 1 0,1-1-6 0,4-4-7 15,2-3-1-15,4-3-5 0,2-1-6 0,-1-2-7 16,3-3-9-16,-1 1-6 0,0-2-1 16,0-1-1-16,-3-2-9 0,-1-2-10 0,-1-1-8 15,-3-2-5-15,-5 1 13 0,-1-2 18 0,-6 9 16 16,-3 0 15-16,-2 5 11 0,-5 5 8 16,0 3 9-16,-4 6 11 0,-4 3 7 0,2 4 10 15,0 0 10-15,0 4 7 0,-3 2 3 0,2 2-4 16,1 4-8-16,0-2-12 0,-1 4-9 15,2 0-9-15,0 4-6 0,5 1-4 0,-1-1-10 0,3 4-1 16,0-2-5-16,2 2-4 0,3 2 5 16,-2-5-2-16,3 3 1 0,1-3-1 0,2 2-1 15,1 0-2-15,-2-1 1 0,2-1 0 16,1-3-1-16,1 3-2 0,0-4-4 0,0 1-1 16,1-5-2-16,2-1-2 0,-3 1-1 0,1-3-2 15,1 0 3-15,-3-4-1 0,2-3 1 0,0-3-4 16,0-4-8-16,0-3-7 0,3-2-13 0,-1-3-17 15,2 0-13-15,-2-2-10 0,-1-4-2 16,1 0 12-16,-3-2 14 0,-1 0 17 0,-1-2 17 16,-2 2 11-16,-2 0 9 0,-3 4 7 0,0 3 5 15,-2 5 9-15,-2 3 8 0,1 3 5 0,-1 3-2 16,0 1-4-16,-3 2 1 0,2 2 6 16,-5 2 9-16,2 2 7 0,1-1-4 0,-2 3-5 15,3 2-7-15,-2 1-6 0,3-2-4 0,1-2-1 16,0 1-4-16,0 0 0 0,2 1-2 0,3-2-3 15,-1 0-2-15,1-1 0 0,2-1-3 0,-1 1-1 16,3 0 0-16,-4-4-1 0,6 1-1 0,1-2 3 16,-2-3-4-16,1 3-4 0,0-3 0 15,1-3-3-15,-1 0-5 0,2-2-10 0,1-1-11 16,-2-3-17-16,1 0-14 0,-3 1-16 0,4-3-12 16,-2 1 1-16,-2-3 5 15,0 2 18-15,0 0 20 0,0 1 18 0,-3 0 18 0,0 1 11 16,-2 4 10-16,-2 1 5 0,0 2-1 0,-1 2-2 15,0 3-1-15,-1-2 6 0,1 4 12 16,-1 2 15-16,0 4 8 0,1-2 0 0,-2 2-8 16,2 0-9-16,0 2-10 0,0-3-6 0,2 0-3 15,0 0-6-15,0-2-4 0,2 0-4 0,-2 0-2 16,0-3-5-16,4 1-5 0,-2-2-6 16,4-3-13-16,0-1-5 0,3-1-23 0,2-4-22 15,7-1-46-15,-2-2-121 0,4-4-160 0,0 2-266 16,5-4-261-16</inkml:trace>
  <inkml:trace contextRef="#ctx0" brushRef="#br0" timeOffset="587021.0235">7725 14228 1 0,'-7'1'551'15,"-2"-1"-22"-15,-2 1-100 0,1 3-69 0,-3 2-66 16,2 1-62-16,-3 1-57 0,3 2-53 0,-1 0-37 16,1-2-27-16,1 3-19 0,4-4-13 0,-1 1-6 15,0 1-9-15,4-1-3 0,0-1-4 16,2 1-3-16,1-2-4 0,3-1 0 0,-1 2 1 15,1-3-1-15,3 1 4 0,-1-2-1 0,1 1-1 16,-1 0 1-16,2 0-2 0,3-1 0 0,0-1-1 16,-1 1-3-16,2 0-1 0,-1 0 4 15,1 1 2-15,2 0-2 0,1 1-1 0,-1 0-12 16,-3-2-13-16,-3 4-16 0,-5 4-16 0,-3-3 7 16,-4 5 4-16,-1-1 4 0,-5 0 6 15,-2-3-4-15,-1 2 4 0,-5-3 9 0,-1-1 7 16,3 1-3-16,-1-3-5 0,1-3-1 0,-1-1-5 15,7-2-14-15,0-3-44 0,2-3-119 0,7 0-188 16,2-3-292-16,1-4-136 0</inkml:trace>
  <inkml:trace contextRef="#ctx0" brushRef="#br0" timeOffset="588289.4192">7939 14147 602 0,'-4'0'709'16,"0"3"-464"-16,-5 0-84 0,5 2 21 0,-3 1 32 15,4-2-6-15,-4 5-26 0,-1 1-33 0,4 0-40 16,-4 1-25-16,7 1-21 0,0 4-16 0,1-4-11 16,1 1-7-16,0 2-5 0,5 0-3 15,-2-1-4-15,2 2-9 0,0 0-2 0,1-1-6 16,-2 2-4-16,1 1-3 0,5-4-6 0,-6 5-6 16,-1 1-8-16,-3-2-14 0,0-1-24 15,0-4-11-15,-1-1-3 0,0-5 7 0,0-3 19 16,-1 1 4-16,0-2 8 0,1-1 11 0,-1 0 6 15,1-5-27-15,1-2-43 0,-1-2-27 16,1-3-15-16,4-1 21 0,-2-3 25 0,1-2-2 0,3 0-22 16,4-2-22-16,3 3-15 0,2 0-33 15,3-1-54-15,3 2-73 0,1-1-59 0,2 6 78 16,-3-1 292-16,2 1 0 0,2 2 0 0,1-3 0 16,-1 4 0-16,2 2 0 0,-6-2 0 0,-1 2 0 15,-1 0 0-15,-9 1 0 0,-3 1 0 16,-1 1 86-16,-5 1 124 0,-3 0 39 0,-4 0 3 15,-1 0-25-15,-4 1-73 0,-5 1-3 0,0 2 21 16,-5 2 10-16,0 1-3 0,-6 1-10 0,4 0-17 16,-2 3-16-16,3 1-21 0,5-2-19 15,-1-1-24-15,4 3-21 0,5-4-13 0,-2 4-13 16,3-2-8-16,2-2-7 0,2 2-6 0,4-3-5 16,1 1-3-16,3-2 3 0,4-1-2 0,-2 0 3 15,1-3 4-15,2-1-4 0,1-2 4 16,2-2-2-16,4-2-1 0,-1 0-3 0,2-5-5 15,2 0-3-15,-1 0-6 0,2-1 3 0,4-4-3 16,-5 1 2-16,2 1 7 0,-5 4-3 0,-4-2 10 16,-4 4 6-16,-2 1 5 0,-3 3 9 15,-3-1 7-15,-1 3 7 0,-1 1 3 0,0 0 1 16,-2 1-6-16,-1 3-2 0,-1 0 1 16,-2 3 1-16,-1 3 1 0,0 1-2 0,4 0-1 15,0 0-5-15,-1 0-3 0,5 1-5 0,0-3-5 0,0 1 1 16,1-3-5-16,4-1-2 0,-2 2 1 15,0-1-7-15,3-2 2 0,0-1 0 0,0-1 1 16,1-1-1-16,-2-2-2 0,4-2-2 0,-1-2-6 16,0 0-2-16,2 0-12 0,-2-6-4 15,0 3-8-15,2-2-6 0,0 2 0 0,-2-3 1 16,-1 3 6-16,-3-3 7 0,3 2 13 0,-4 1 10 16,1 3 6-16,-2-1 9 0,-1 3 0 0,-1 2 6 15,0 0-1-15,0 0-4 0,-1 1-5 16,1-1-6-16,0 1 1 0,-2 2 2 0,2 2 7 15,0 1 1-15,0 1-1 0,-1-1 2 0,2 2-7 16,1-2 1-16,0 1-3 0,0 0-1 0,4 0-1 16,-1-3-2-16,2 1 0 0,1 0-3 15,0 0 2-15,0-2-3 0,2 0-4 0,-3-2 0 16,3-1-10-16,3 0-4 0,-3-3-10 0,0 0-15 16,2-2-1-16,2-2 5 0,1 3 8 0,0-5 13 15,0 0 10-15,0 0 0 0,2 0 3 0,-2-2 6 16,-1 4-1-16,-3 1 5 0,-3-1 5 15,-1 3 2-15,-3 1 8 0,-3 3 7 0,-2 0 8 16,0 0-2-16,1 0 3 0,-2 1-7 0,1 1-6 16,-2-1 8-16,0 6-3 0,-1-1 4 15,-1 2-2-15,-3 3-7 0,5-2-5 0,-1 0-4 16,0 3-4-16,3-3-2 0,2 1-3 0,2 0-3 16,1-4-2-16,-1 1 0 0,5 0 0 0,-1-3 0 15,1 1-2-15,-1-1-3 0,3-1-2 0,4-2 4 16,1-1 2-16,2-3-2 0,4-4 6 15,-1 2-5-15,0-4-3 0,1-1 6 0,0 2-10 16,-3-1-2-16,2 0-6 0,-4 4-4 0,-5 2 2 16,-3-1-2-16,-7 3 1 0,0 1-2 15,-2 1 9-15,-2 3 9 0,-6-2 11 0,-3 4 13 16,-3 0-4-16,-5 5 1 0,4-2-1 0,-1 1-1 16,-1-1 1-16,4-2 0 0,1-1 0 0,2-3-6 15,4 1 2-15,1-1-4 0,4-1-1 16,1-4 4-16,2 1-3 0,-1 0-6 0,5-2-17 0,0-2-29 15,2-4-27-15,6-3-25 0,0 0-29 16,4-4-34-16,1-1-31 0,1 0-58 16,1-4-44-16,-4-1-19 0,0 1-5 0,-1-4 56 0,-1 0 76 15,-5-2 85-15,1-1 85 0,-1 1 71 0,-1 3 75 16,-4 10 82-16,-1 0 92 0,-2 7 59 16,-1 3 10-16,0 2-65 0,-1 4-95 0,0-1-75 15,0 5-45-15,0 7-7 0,-2 1-4 0,2 4-14 16,0 3-20-16,0 3-17 0,2-1-7 0,0 2-11 15,1-2-6-15,2-3-4 0,0 1-12 16,3-1-18-16,3 3-46 0,1 0-66 0,4-1-580 16,8 6-940-16</inkml:trace>
  <inkml:trace contextRef="#ctx0" brushRef="#br0" timeOffset="590276.6979">9890 14187 1085 0,'-8'-7'134'0,"-1"-4"-98"0,-7 0 7 16,1-1 67-16,0 4 83 0,-2 0 56 16,-2 0 10-16,-1 2-53 0,1 3-75 0,1 3-55 15,1 1-24-15,0 1-9 0,0 2 1 0,4 1 6 16,2 0 2-16,0 5-2 0,2 2-5 15,2 4-8-15,-2 2-9 0,1 2-8 0,2 2-3 16,2-2-5-16,1 1-1 0,3-2-1 0,1-2-2 16,1-1-1-16,2 0-2 0,1-3 0 0,3 0-1 15,0-3 0-15,1 0 2 0,1-3-1 0,6-1-1 16,-2 0-2-16,3-4-3 0,2-1-4 16,3-3-4-16,2-4-4 0,2 2-7 0,-1-3-7 15,1-4-9-15,2 2-8 0,-3-2-12 16,3-2-5-16,-3-2-2 0,2 0 5 0,-3 0 17 0,-5-2 15 15,-3 2 17-15,-5-2 11 0,-2 2 7 0,0 0 8 16,-4 2 9-16,-4 3 16 0,-1 4 13 16,-1 4 5-16,-2 1-4 0,1 2-9 0,-3 2-8 15,-1 2 0-15,-1 3 1 0,1 3 1 0,-3 3-2 16,2 1-5-16,1 0-9 0,2 0-5 16,2-1-6-16,0-1-3 0,2-1-1 0,2 2-6 15,1-1-1-15,1-5-2 0,2 2 0 0,3-6 3 16,0 3-3-16,1-4 0 0,2 0-3 0,2 0-7 15,1-6-4-15,0 0-14 0,2-2-15 16,-2-2-16-16,6-1-22 0,-3-1-14 0,-1 1-17 16,-1-5-11-16,0 1-12 0,-3 1 10 0,-3 1 28 15,-4 1 31-15,-2-2 41 0,-3 0 24 0,2 1 11 16,-6 3 12-16,3-3 19 0,-3 2 20 16,1 1 19-16,-3 1 13 0,4 5-4 0,-2 2-12 15,-4 3-13-15,1 3-11 0,-1 1-4 0,0 1-8 16,-2 2-9-16,6 0-11 0,1 1-10 0,1-1-5 15,1 0-5-15,1-3-2 0,1 0-1 16,0 1-1-16,5-4-2 0,-2 1 0 0,4-2 1 16,4-3 1-16,-1-1-1 0,2-1-9 0,4-4-12 15,0-1-12-15,2-2-19 0,1-4-13 0,2 4-26 16,-2-6-43-16,2 5-22 0,-3-2-5 0,-2 1 32 16,-5 2 54-16,-3 0 53 0,-3 3 34 15,-4 1 30-15,-1 0 21 0,-2 3 15 0,0 0 10 16,-2 2-4-16,-1 2 4 0,-1 1 6 0,0 2-3 15,-2 2-6-15,1-2-15 0,0 5-21 16,1 0-15-16,4-3-7 0,0 4-10 0,0-3-3 16,3 2-3-16,1 0-5 0,0 2-3 0,1-4-1 15,0 2-5-15,1-1 2 0,1-2 1 0,3 3-1 16,-1-2 0-16,1 0-2 0,-1-1-6 0,0-1-5 16,-4 0-6-16,0-2-4 0,-4 1 0 0,1-2 2 15,-2-1 1-15,-2-1 5 0,1 1 2 16,-2 0 5-16,-3-3 3 0,3 0 4 0,-6 0 5 15,0 0 2-15,1-3 5 0,1-1-3 16,1-1 1-16,-1-2-4 0,3-3-5 0,1 1-7 0,2-6-10 16,3 1-13-16,2-3-21 0,6-3-31 15,0-1-37-15,3-2-45 0,3-2-73 16,-2-3-47-16,6 2-28 0,-2-6 8 0,0 6 87 0,2 0 97 16,-4 8 94-16,-1 1 80 0,-3 6 58 0,-2 6 52 15,-3-1 61-15,1 3 16 0,-6 1-17 16,1 3-21-16,-3 1-25 0,0 3 2 0,0 2 6 15,-1 1-17-15,0 3-38 0,0 0-33 16,0 1-25-16,0 2-16 0,1 1-10 0,1-1-9 16,0 0-3-16,0 2-10 0,2 1-7 0,2 0-6 15,1-2-8-15,1 1 2 0,0 2-2 0,0-5-2 16,1 4-1-16,-1-2-4 0,0-3-3 16,-2 2-8-16,1-2-6 0,-3 1-23 0,1-3-22 0,-2-2-19 15,-2-1-11-15,0-3 15 0,0-2 29 16,1-2 34-16,-1-1 22 0,2-2-48 0,-2 1 19 15,1-2-8-15,2-1-40 0,0-6 12 0,6-3-35 16,-1-2-9-16,3-2 18 0,1-1 24 16,2-2 5-16,2 4 5 0,3 1 14 0,-1-4 13 0,4 8 7 15,-3 1 7-15,-1 4 19 0,-4 1 8 16,-4 3 11-16,1 5 14 0,-5 1 4 0,-3 3 17 16,-2 1 16-16,-1-1 12 0,0 3 15 15,0-3-2-15,-2 4-10 0,-1 1-13 0,0-1-14 16,-3 0-16-16,2-2-4 0,1 2-11 0,0-2-6 15,2-1-4-15,0-1-5 0,2 0-1 0,1-3-1 16,0 1 4-16,5-3 1 0,-1 0 3 0,2-1-2 16,0-1-10-16,2-1-8 0,2-2-13 15,1-3-16-15,-1 0-4 0,-1-1-8 0,-3 2-6 16,-2-4 6-16,1 2 9 0,-5 0 12 0,0 1 14 16,0 0 13-16,-1 0 1 0,0-1 6 0,-1 1 4 15,0 1 3-15,-1 2 11 0,0 0 8 16,1 1 9-16,-3 2 2 0,2 1-1 0,1 0-12 15,-1 1-10-15,1 2-1 0,0 1-9 0,-1 2 4 16,1 2-3-16,0 0-10 0,1 2 0 0,4-3-2 16,-3 0-1-16,2 1-1 0,1-1-1 0,-1-1-1 15,4 0 0-15,-3 0 3 0,0-2-6 16,0-1 0-16,1 0 1 0,1-2-1 0,-2-1 2 16,2-1 1-16,-1-2-4 0,0 0-5 15,2-2-2-15,-1 0-3 0,0-2 2 0,2 2 2 16,0-3-1-16,-1 1 1 0,-1 1 2 0,-1 0 2 15,0 1 3-15,1 0 3 0,-3 0-1 16,1 1 1-16,-1 1 1 0,-3 2-3 0,0 1-2 0,0 1 2 16,1 2-1-16,-1 0 4 0,0 1 3 15,2 6-2-15,-1-5 1 0,0 2-2 0,2 0-5 16,-1-1 0-16,0-1 1 0,2 0-2 0,-2 0 3 16,2 0 2-16,-1-3-4 0,2 1 1 0,0-1 0 15,2-3-1-15,-1 1 1 0,3-1-3 16,-3-3-3-16,3-1-6 0,1-1-2 0,-3 3-4 15,0-2 1-15,-1-1 4 0,2 3-2 0,-4-3 6 16,2 1 3-16,-2 3 6 0,-2-2 1 0,-1 3 3 16,0-2 0-16,-2 2 0 0,2 0 2 15,-2 1-4-15,0 1-2 0,2-1 2 0,-1 2-2 16,0 0 3-16,1 3 5 0,1-1-4 0,0 1-1 16,0 1 0-16,-1 0-3 0,3-3-3 0,-2 2 2 15,2 1-2-15,-1-1 0 0,-1 0 3 16,2-3-4-16,-2 1 0 0,2-1 0 0,-1-2-2 15,2 0-2-15,2-2-2 0,-1 2-6 0,1-4-12 16,1 0-50-16,0 2 1 0,-4 0 2 16,1-1-1-16,-1-2 36 0,2 2-4 0,2-2-2 0,-3 0 9 15,-1 3 16-15,0-3 6 0,-2 1 5 16,2 1 4-16,0 1 4 0,-4-1 1 0,1 1 1 16,-1 1 2-16,2-1-4 0,-1 2-1 0,-2-1-2 15,0 2 1-15,1 1 0 0,2-2-2 0,-1 1 0 16,2 0-5-16,-3 2-2 0,1-1-8 15,2 2-23-15,-3-3-42 0,2 2-45 0,-2 1-120 16,1-2-187-16,1 2-449 0,-2-1 273 0</inkml:trace>
  <inkml:trace contextRef="#ctx0" brushRef="#br0" timeOffset="590501.33">10834 14114 1790 0,'-2'-5'1007'0,"2"1"-961"0,5-3-40 15,5 6-23-15,5-1 8 0,1-3 0 0,7 1-22 16,1-2-122-16,5 3-624 0,5-1-863 15</inkml:trace>
  <inkml:trace contextRef="#ctx0" brushRef="#br0" timeOffset="591690.8236">11506 14333 1 0,'-1'0'296'16,"-2"0"97"-16,1-1-21 0,1 1-39 15,1 0-42-15,0-2-49 0,0 0-68 0,1 0-51 16,0-4-40-16,4 1-23 0,1 1-18 0,1-6-15 16,3 3-4-16,2-1-11 0,0-3-5 0,4 1-4 15,-4-2-4-15,4 2-1 0,-4 0-1 0,0-1 1 16,-1 2-2-16,-2 1 2 0,-6 1 3 16,0 2 0-16,-2 1 4 0,-1 1-2 0,-1 0 0 0,1 3-3 15,-4 0-2-15,2 1-3 0,-2 1 2 16,-4-1 0-16,0 7 2 0,0-2 4 0,0 1 0 15,2 3-1-15,-3-1 4 0,4-3-4 0,2 3-2 16,1-4 2-16,2 1-5 0,-2 2 3 0,4-3 0 16,0 0 1-16,-1 0 2 0,1-2 1 15,3 2 1-15,-3-2 1 0,3-2 5 16,0 0-1-16,2-2 5 0,1-1-2 0,3 0 0 16,0-3-1-16,1 0-5 0,2 1-2 0,0-1-5 15,0 0 0-15,0 5-2 0,0-2 1 0,-2 2 2 16,-2 2-3-16,0-1 4 0,-4 2-3 0,-1 1 1 15,0-1 2-15,-1 0-1 0,-2-1 2 16,-1 2-3-16,0-1 1 0,0 0-1 0,0-2-4 16,1 0 1-16,-2 1-5 0,1 1-5 0,1-2-8 15,2 2-17-15,-1-2-42 0,2-1-99 0,2 0-197 16,2 0-406-16,0-2-304 0</inkml:trace>
  <inkml:trace contextRef="#ctx0" brushRef="#br0" timeOffset="592163.4076">12410 14130 544 0,'-6'2'448'0,"-4"0"-94"0,-1 1-50 15,2-1-38-15,4-2-39 0,0 0-44 16,4 0-39-16,0 0-40 0,2 0-35 0,0 1-27 15,-1-2-19-15,2 1-8 0,0 1 3 0,2 2-1 16,-1-1 4-16,5 1-3 0,1 1-5 16,0-3-2-16,0 5-2 0,3 0-2 0,0 0-2 15,-2 3-2-15,0 2-1 0,4-1 0 0,-4 3 1 16,1-1-3-16,-3 2 2 0,0-3 0 0,1 2-2 16,-3-2 2-16,-3 1-2 0,-1-2 1 0,-2-1-1 15,-2 0 0-15,0-1 1 0,-2 1 1 16,1-5 1-16,-2 1 2 0,1-3 2 0,3-1 4 15,-2-1 2-15,6-3-2 0,-3-1-6 16,1 0-5-16,-1-6-6 0,4 1 1 0,-1-4 5 0,2 0-1 16,1-2 2-16,1 0-1 0,0-3-1 0,2-3 0 15,1 0 1-15,0 0 2 0,-1 4 0 16,3 4-1-16,-3 3 0 0,-2 3 0 0,2 3 1 16,-2 1-1-16,1 2 0 0,-2 4-2 15,-1-1 0-15,5 1 2 0,-5 3 0 0,3 1 3 16,1 4-2-16,-1 3-1 0,-2 0-1 0,-1 4-3 15,-1 1 1-15,1-2-2 0,-2-3-5 0,3 1-8 16,-3-3-23-16,0 1-48 0,1 0-97 0,-3-3-159 16,1 0-257-16,0 3-492 0</inkml:trace>
  <inkml:trace contextRef="#ctx0" brushRef="#br0" timeOffset="593184.4947">12861 14168 525 0,'-5'3'460'0,"-2"1"-119"16,-2 1-35-16,3 2-33 0,1-3-57 0,0 3-59 15,5-3-54-15,1 1-35 0,3 3-21 16,-1-3-8-16,4 0-4 0,-2-2 0 0,1-1 3 16,5 0-8-16,-1-4-3 0,0 2-11 0,5-1-9 15,0-2-6-15,1-2-7 0,1-3-8 0,-2-2-10 16,0 0-21-16,-2 1-20 0,-2 0-26 15,-2-1-17-15,-1 0 5 0,-5 0 11 0,-2-2 26 16,-1 2 25-16,-2 1 14 0,1 1 18 0,-2-2 15 16,-5 4 7-16,2 2 13 0,0 0 4 0,-2 2 1 15,1 4 12-15,0-1 7 0,-1 2 12 16,-2 3 8-16,-1 4 3 0,2 0-4 0,-1 3-7 16,-1-1-8-16,3 4-15 0,5 0-9 0,2-2-12 15,1 3-5-15,1-1-2 0,3-4-1 16,2 0 0-16,4-2 0 0,0-2-2 0,1-1-2 15,1-2-1-15,1 0-3 0,0-3-5 0,4 0 0 16,2-4-3-16,1-1-5 0,7-2-6 0,-2 0-27 16,2-5-32-16,3 3-24 0,1-1-14 15,-1-4 7-15,-3-1 24 0,0-3 28 0,-5 4 23 16,-1 0 19-16,-2-1 12 0,-3 3 3 0,-5-2 9 16,-3 5 12-16,-5 0 12 0,-4-2 14 15,-3 2 9-15,-2 1 6 0,-1 0 4 0,-2 1 4 0,-1 2-5 16,-2 0-1-16,1 3-3 0,-1 1-4 15,1 2 2-15,0 0-4 0,-4 2-5 0,3 3-4 16,-1-2-9-16,1 3-5 0,2-2-4 16,-3 2-4-16,6 0-5 0,-1-1-3 0,4 3-5 0,0-1-4 15,1 2-1-15,1 1-1 0,-1 1-1 16,3 0-6-16,3-1 1 0,-1-3-3 0,1 2 0 16,1-2 6-16,1-3-6 0,3 1 1 0,1-1-1 15,3 0-5-15,-2-2 1 0,6-1-3 0,-1-3-8 16,5 0-11-16,-2-1-13 0,3-4-13 15,1 1-9-15,0-3-3 0,2-1-9 0,1-2-1 16,-1 0 8-16,2 2 8 0,-3-7 23 0,3 3 15 16,-3-3 9-16,-1 3 9 0,-1-4 5 15,-1 4 3-15,-1 1 4 0,-4 1 4 0,-2 4 2 16,-5 1 5-16,-4 1 11 0,0 2 8 0,-3 1 10 16,-1-1 10-16,0 2 0 0,-1-1-3 0,0 1-2 15,-2 1-13-15,-2-1-9 0,0 3-3 0,-5-1-9 16,0 2-3-16,0-1-1 0,-2 3-3 15,2 1 3-15,0-1 1 0,0 4-4 0,1-4-3 16,3 1-2-16,1 0-5 0,0 0 2 0,1-1 0 16,3 1-5-16,1 1 0 0,0-3-2 0,6 2-2 15,-2-2 2-15,-1 0-1 0,3-2 0 0,-2 1-3 16,4-1 2-16,2-3-1 0,1 0-1 16,1-2 1-16,3-1-8 0,2-3-8 0,-1-1-5 15,5-1-9-15,-4-4-3 0,1 0-6 0,-2-4-7 16,-2 3-4-16,1-5 0 0,-3-2 5 15,-3 2 9-15,-2-3 14 0,-3-2 4 0,0-1 11 16,-1 0 9-16,-3-2 5 0,-4 2 14 0,1-1 10 16,1 4 15-16,-3 1 16 0,1 2 12 0,1 5 7 15,-1 5 1-15,1 2-4 0,-2 2-14 16,3 1-13-16,0 4-17 0,0 0-10 0,-2 3-3 16,0 2-2-16,0 2-1 0,0 4-3 0,1 5-1 15,3-2-3-15,0 1-2 0,1 1 1 0,2 2-5 16,3-4 1-16,-2 3-3 0,2 0-1 15,-2-2 0-15,3 1-4 0,1-2-9 0,-3 0-13 16,2-4-20-16,3 5-22 0,-3-6-32 0,0-1-33 16,1-4-46-16,2 0-81 0,1 0-78 0,0-4-78 15,5-3-97-15,3-4-252 0,-2-1 447 0</inkml:trace>
  <inkml:trace contextRef="#ctx0" brushRef="#br0" timeOffset="593453.8472">14054 14078 525 0,'-5'-1'526'0,"-1"1"-138"15,-3 1-78-15,-2 3-35 0,4 0-43 16,-3 1-50-16,-3 2-50 0,2 1-43 0,2 0-27 16,-1 1-20-16,4-2-11 0,0 3-7 0,2 0-6 15,4 0-1-15,0 0-3 0,1-3-5 0,0 3-3 16,3-2-4-16,0 2-1 0,1-1 2 16,2-3-1-16,2 1-1 0,0-1-1 15,-1 0 0-15,1-1-1 0,1 1-1 0,-1-1 1 0,2 1-4 16,2 1-2-16,-2-1-3 0,2 0-3 0,-3 2-1 15,0-2-2-15,-6-2-4 0,1 1-3 16,-3-1 2-16,-2 1 2 0,-1-1 8 0,-2 5 2 16,-2-4 0-16,-1 1 2 0,-3 1-1 0,-5 1 0 15,2 0-3-15,-1-1-7 0,-2-2-15 0,4 1-29 16,1-2-46-16,0-1-75 0,4-3-104 16,1 0-244-16,2 0-522 0</inkml:trace>
  <inkml:trace contextRef="#ctx0" brushRef="#br0" timeOffset="593643.3186">14349 14340 204 0,'2'3'779'0,"-1"2"-216"0,0 2-122 0,0-2-103 16,-1 1-91-16,0 3-71 0,-2 2-44 15,-3-1-41-15,1 2-31 0,-5 5-25 0,-1 0-16 16,-3 2-15-16,-3-1-10 0,4 1-11 0,-4-2-25 15,4-1-78-15,0-3-223 0,-1 0-794 16,0 3-286-16</inkml:trace>
  <inkml:trace contextRef="#ctx0" brushRef="#br0" timeOffset="595683.5347">15320 14301 1 0,'1'-5'0'0,"1"-2"94"0,1-2 193 16,0 2-64-16,-2 0-53 0,0 0-37 16,0 0-34-16,0 0-18 0,-1 1-16 0,0-1-4 15,-1-2-3-15,-1 2-1 0,-1-1 2 16,-5 0-2-16,0 1-5 0,-2 1-4 0,-1-1-10 15,0 6-9-15,-3 1-5 0,-2 1-3 0,-1 5-1 16,-1 1 0-16,-2 3 7 0,1 7 0 0,-3-3 4 16,1 3 2-16,2 1 1 0,-1-3 1 0,4 3 0 15,4-1-1-15,2 0-4 0,3-1-2 0,4 1-9 16,1-4 1-16,2-1-7 0,3-3 0 16,0-4 11-16,2 1 13 0,3-4 15 0,2 0 8 15,3-4-2-15,4-4-13 0,4-2-13 0,2-3-11 16,2-3-8-16,4-4-5 0,-1-1-2 15,0-2 0-15,0-3 0 0,-1-2 1 0,-3-1 1 16,0-3-4-16,-5-2 1 0,1 0-1 0,-6 2 2 16,5-5 2-16,-9 4 0 0,1 0 4 0,-6 3 4 15,-2 1 13-15,-3 7 19 0,-2 1 15 16,-2 8 8-16,1 4-7 0,-6 2-14 0,5 4-13 16,-4 2-6-16,-3 4 1 0,1 4-1 0,-5 2 2 15,1 6-2-15,1 1-3 0,-1 5-3 16,1 1-4-16,3-2-3 0,0 2-3 0,3-2-2 15,3 0-3-15,-2 2-2 0,5-3-1 0,1 2-4 16,1-5-1-16,5 2-1 0,-2-1-3 0,3-4-4 16,3 1-13-16,0-2-20 0,3-2-39 0,2-1-50 15,-1-3-67-15,5-1-139 0,2-3-307 0,-1-3-536 16</inkml:trace>
  <inkml:trace contextRef="#ctx0" brushRef="#br0" timeOffset="596203.9512">15614 14202 476 0,'-6'0'899'0,"-1"1"-419"0,-5 1-131 16,4 1-100-16,4 0-68 0,1-2-45 0,3-1-30 15,0 0-24-15,0-3-22 0,1 3-11 0,0-1-9 16,2 0-9-16,1-4-5 0,4 1-7 16,3-2-6-16,-1 0-6 0,2-3-4 0,2 1-3 15,-1-3-2-15,1 1 0 0,-5-1-1 0,1 1-2 16,-4 2 0-16,0-3 1 0,-4 4 0 15,-2-1 4-15,0 2 0 0,-2 2-1 0,-1 3-2 16,-2-2-1-16,1 4-2 0,-4 2 3 0,-2 1 5 16,-2 7 0-16,-2 2 5 0,-2 1-1 0,3 5 2 15,-1 1 0-15,3-2-1 0,4 3 0 16,1 2-2-16,3-5-1 0,2-1-1 0,1-3 0 0,1-5 2 16,2 1-1-16,3-3 2 0,0-1 1 15,3-2 2-15,2-2 2 0,3-2 2 0,0-4 0 16,5 1-7-16,1-5-3 0,4-3-6 0,-4-3-4 15,3-2-6-15,1 0-11 0,-2-4-4 16,-3-1-6-16,1 1 3 0,-1-3 8 0,-3-1 7 16,-1 3 6-16,0-2 6 0,-6 2 4 15,1-4 2-15,-3 3 2 0,-3 1 4 0,2 4 3 16,-4 3 5-16,0 4 7 0,-2 3 9 0,0 3 6 16,0 3-1-16,-1 2-11 0,0 2-11 0,0 1-9 15,-4 2-4-15,2 5 4 0,0 3 4 0,-1 5-4 16,1 0 0-16,-1 1-3 0,3 4-2 15,-1-5 2-15,2 2-1 0,3 1 0 0,-1 1-1 16,2-1 0-16,2-2-3 0,-3 1-1 0,6-3 0 16,-2-1-10-16,0-2-15 0,0-2-27 0,0-2-33 15,1 0-33-15,0-4-38 0,-2-1-56 0,1-1-107 16,-1-3-133-16,0-3-184 0,3-4-250 0,-3-2 511 16</inkml:trace>
  <inkml:trace contextRef="#ctx0" brushRef="#br0" timeOffset="596357.574">16081 14151 31 0,'1'-7'792'15,"1"-4"-202"-15,0 4-151 0,-1 2-115 0,-1 5-107 16,0 0-83-16,0 1-68 0,0 2-36 16,0 1-7-16,3 6 7 0,-3 2 5 0,1 5-1 15,1-2-8-15,-1 0-4 0,0 1-10 0,2-2-6 16,0-2-2-16,-2-1-6 0,1 1 1 0,2-4-6 16,0 1-11-16,-1-1-20 0,2-2-34 15,-2 0-69-15,1-5-115 0,-1-1-256 0,0 0-590 16</inkml:trace>
  <inkml:trace contextRef="#ctx0" brushRef="#br0" timeOffset="596503.1993">16148 14036 1 0,'-3'-7'12'0,"2"-3"310"0,-1 4-147 0,0 2-123 0,1 3-88 16,-1 5-35-16,0-1-28 0,0 3-35 15,1 7-87-15,-4-1 221 0</inkml:trace>
  <inkml:trace contextRef="#ctx0" brushRef="#br0" timeOffset="597263.0018">16231 14259 968 0,'-6'-2'601'15,"5"-7"-259"-15,-3 3-52 0,0 0-53 0,2-1-57 16,2 0-48-16,2 1-42 0,-1 2-37 0,4-1-22 15,-3 0-16-15,1 3-11 0,2 0-6 0,-2 2-1 16,3 0-2-16,-3 4 2 0,3 1 2 16,-3 0-3-16,3 2 1 0,-2-1 1 0,2 5-1 15,-1-3 5-15,2 3 0 0,-3-1-2 0,1 2 0 16,-2-2 0-16,3 1-2 0,-3-2 3 0,0 3 2 16,2-4-3-16,-2-3 1 0,0 0 0 15,1 0 1-15,-2-3 5 0,1-1 6 0,-1 1 5 16,-1-5 1-16,2 1 5 0,0-1-5 0,2-4-5 15,1 0 0-15,0-5-9 0,0 0-1 0,1 0-1 16,2-1-6-16,2-2 3 0,-2 0-3 16,5-1-3-16,-2 0-3 0,6-3-1 0,-2 0-3 15,0 7 0-15,0 0-2 0,-2 5-7 0,-3 2-9 16,-1 5-10-16,-1 3-4 0,0 2-2 0,-1 1 5 16,-4 6 8-16,3-2 7 0,-4 3 10 0,3-2 4 15,-2 3 7-15,-1-3 1 0,2 0 3 16,3-3 2-16,-4-1 1 0,1-1 5 0,-1-2 0 15,-1-1 3-15,2-2 4 0,-2-1 6 0,3-1 7 16,-3-2 0-16,0 2-3 0,4-4-7 16,-1 0-7-16,-2-3-3 0,2 2 0 0,-3-3 4 15,0 1-2-15,-3-3 1 0,0 1 0 0,-1 1-1 16,-1-3 3-16,-1 5 2 0,-2 1 0 0,2 0 2 16,-3 0-4-16,3 4-2 0,-4 0-2 15,4 2-5-15,-4 3-2 0,4 0-1 0,-3 6 1 16,1-4 0-16,-2 6 4 0,-4 2-1 0,7 1-1 15,-1 0 0-15,2 0-4 0,0-2 0 0,1 5 0 16,2-4 2-16,4-1 0 0,-2 0 1 0,3-3-2 16,1 2 0-16,4-3 4 0,-3 0 1 15,4-5 1-15,2 1 2 0,1-2-4 0,1 0-2 16,-2-4-2-16,5 1-3 0,-1-2-5 16,0-2-5-16,2-1-7 0,1-2-6 0,-2 0 0 15,-2-1 1-15,2 1 3 0,-3-2 5 0,-1 2 3 16,-3-3 6-16,-2 3 7 0,-3 1 9 0,-1-2 3 15,-2 1 6-15,-2 2 3 0,-1-2 3 0,0 4 8 16,-1-1 4-16,-1 3 6 0,2-1 6 0,-1 3-2 16,1 0-6-16,0 0-10 0,0 1-15 15,1 1-13-15,1 0-2 0,-1 1-1 0,2 1 3 16,0 1 6-16,-2 3-1 0,4-2 1 0,-2 0 0 16,4 2-2-16,-2-2-2 0,-1 3 2 0,1-1 0 15,2-1-4-15,-1 0 1 0,1 0-2 16,0-2-7-16,-3 2-1 0,4-1-9 0,-1 1-22 15,2-3-52-15,0-2-150 0,-2 0-492 0,0 0-943 16</inkml:trace>
  <inkml:trace contextRef="#ctx0" brushRef="#br0" timeOffset="598742.9592">17339 14146 1 0,'2'-3'151'0,"-1"-4"252"16,3-1-12-16,-1 1-32 0,-1 0-39 0,0 1-37 15,3 0-41-15,-2 1-49 0,-1-1-34 16,3 1-33-16,-3 2-19 0,-1 2-17 0,0-1-21 15,0 2-16-15,-1 0-20 0,0 3-10 0,3 0-7 16,-1 3 0-16,1 0 2 0,3 4 1 0,-3 3-1 16,0 3 0-16,2 0-1 0,-1 2-4 15,1 1-1-15,0-2-3 0,1 2 0 0,-1-6-3 16,4 1 1-16,0-1-2 0,3-2-2 0,-3 1-2 16,0-3-1-16,0-1 0 0,-1-1 1 15,-1-2 2-15,0-3 2 0,1-1 1 0,-3-3 3 16,0-3 0-16,2 0-1 0,-1-2 0 0,2 0-6 0,-3-5-1 15,-1 0-3-15,1-1 0 16,-1 0 2-16,-1-2 0 0,1-1-1 0,1-3-2 0,0 0-1 16,1 1-2-16,0-4-2 0,0 5 1 0,2-1-4 15,0 3-1-15,-1 6-4 0,1 1-7 16,-6 4-18-16,6 3-21 0,-4 1-32 0,3 4-25 16,0 1-18-16,1 2-33 0,-1 4-31 0,1 0-32 15,0 3-42-15,2-1-15 0,-3 2 0 16,3 0 26-16,-1-3 41 0,0 1 6 0,6-2 8 15,-2-3 4-15,-1-2 89 0,3 1 116 0,-1-3 0 16,-3-2 0-16,3 2 0 0,-3-5 0 0,-2-3 79 16,1 3 70-16,-3-4 12 0,1 1-5 15,-1-2 3-15,-1-2 5 0,-2 0 8 0,-1-1 10 16,-2-2 3-16,-1 2-5 0,-1-3-11 0,-2 3-13 16,-1-1-11-16,-2 1-14 0,1-2-17 0,-3 3-14 15,1 0-19-15,-2 1-15 0,1 3-9 16,0 0-16-16,1 4-9 0,-2 1-8 0,0 2-8 15,0 1 8-15,-1 5 2 0,-1 1 3 0,1 3 1 16,-1-1-4-16,2 5-6 0,1 1-8 0,4 0-4 16,-1-1-4-16,4 3-1 0,0-4-2 0,2-4-1 15,3 1-1-15,0-1-3 0,2-5 1 0,0 0-1 16,3 1 3-16,0-5-2 0,2 0-6 16,1-2-7-16,-1-2-20 0,3-2-17 0,0-1-17 15,-2-3-13-15,3-1 3 0,-4 2 5 0,-1-4 17 16,0 2 18-16,-4 0 20 0,-2-2 17 15,-1 2 11-15,-2-1 10 0,0 0 9 0,-1 0 10 16,0-1 12-16,0 5 14 0,0-2 9 0,0 0 5 16,0 4-7-16,0 2-18 0,0 1-20 0,-1 1-20 15,1 2-11-15,-1 0-1 0,0 5 2 16,0-1 6-16,0 4 0 0,1-1-2 0,1-1-3 16,0 2-3-16,1-3 1 0,3 2 0 0,-2-3 1 15,4-1 1-15,-1-1-2 0,2 0 3 0,1-3-2 16,3-1-4-16,0-2-8 0,2-1-20 15,1-2-22-15,0-2-24 0,-2 0-19 0,2-1-12 16,-1-3 1-16,-2 0 15 0,-1 0 30 0,-2-2 29 16,-2-3 21-16,1 2 17 0,-3-4 1 0,-3-5 4 15,0 3 6-15,-1-2 5 0,-1-4 4 0,0 0 1 16,0-5 7-16,4-1 7 0,-2-1 13 16,0 4 30-16,-1 1 14 0,0 4 11 0,-2 6-1 15,0 1-14-15,0 5-13 0,-1 5-16 0,1 3-18 16,0 3-25-16,-2 2-18 0,3 1-10 0,-2 3-1 15,-1 4 3-15,-2 6 7 0,1 3 2 16,-1 1-2-16,2 2 1 0,2 3-4 0,1-2-1 16,2 4 1-16,0-3-3 0,2 0 4 0,-1-1-1 15,3-1-1-15,-2 1 1 0,2-1-2 16,0 0 0-16,2-2-3 0,1-5-4 0,-1 3-5 16,1-5-6-16,2-3-2 0,-1-3-12 0,0-2-5 15,0-1-7-15,0-3-6 0,-1-2-11 0,1-1-17 16,-4-4-9-16,4 2-15 0,-1-4-9 15,0-1 9-15,-3-1 11 0,-3-5 23 0,1 3 30 16,0-6 22-16,1 1 14 0,0-1 9 0,-4 1 15 16,1 1 8-16,-2 2 17 0,1 3 17 0,-2 2 10 15,1 2 11-15,-1 3-1 0,0 2-11 0,1 2-18 16,-1 0-25-16,1 1-23 0,0 0-7 16,-3 4 5-16,6 1 5 0,-3 1 8 0,0 4-1 15,0 0-2-15,1 0 0 0,1 2-2 0,0-2-1 16,3 3-7-16,-1 0 4 0,0-2-3 0,1 0-2 15,0-1 2-15,2-2-5 0,0-2 1 16,-1 2-3-16,1-6 3 0,1 4-7 0,1-3-1 16,1-3-3-16,1 0-7 0,-2-2 2 0,2-2-5 15,1 0-3-15,-1-3 4 0,1 1-4 16,2-2 4-16,-6 0 4 0,0 0 4 0,0-2 7 16,-3-4 5-16,0 4 6 0,-2-5-2 0,0 2 8 15,-2-1 1-15,1 0 2 0,-2-2 7 0,0 2-1 16,-2 2 6-16,1 1 5 0,1 1 7 15,0 3 4-15,0 3-1 0,-3 2-6 0,3 1-18 16,0 1-10-16,-1 0-12 0,1 3-3 0,0 1 6 16,-1 3 4-16,1 2 3 0,1 0-1 0,3 3 0 15,-1-2-3-15,1 1-2 0,0-2 2 0,2 2-4 16,1-1 2-16,-2 1 0 0,3-5-4 0,2 4 3 16,-3-6-9-16,2 3-9 0,-1-5-20 0,6 2-32 15,-3-2-52-15,5-2-85 0,-1-1-98 16,3-1-240-16,-2-3-367 0,3 0 194 15</inkml:trace>
  <inkml:trace contextRef="#ctx0" brushRef="#br0" timeOffset="599110.3354">18739 14071 269 0,'-3'-3'402'16,"-1"1"-93"-16,-3-4-61 0,2 5-29 16,2 1-25-16,1 0-25 0,2 1-42 0,-2 0-33 0,2 2-20 15,-1 1 1-15,2-1 7 0,1 1-8 16,-2-1-9-16,3 2-13 0,2 1-5 0,1-3-5 15,1 1-5-15,1-2-8 0,2 1-12 0,1-2-5 16,3-1-10-16,0-1-7 0,0-2-7 16,1 1-13-16,-2-2-5 0,0-1-6 0,0 1 1 15,-1-1 1-15,-1 0 1 0,-2 0 5 16,-4-3-3-16,-1 1 10 0,-2 1 8 0,-1-3 5 0,-2 1 14 16,0 1 7-16,-2-1 3 0,-4 1 13 15,1 2 12-15,-1 0 5 0,1 2 6 0,0 0-2 16,-1 3-8-16,-1 3 2 0,-1 0-1 0,0 4 5 15,-2 0 6-15,0 2-2 0,-3 3-2 0,3 3-9 16,2-2-4-16,4 3-7 0,-1-1-5 0,3-1 0 16,3 2-7-16,0-2 4 0,3-2-1 15,3 1 0-15,-1-4 0 0,2 3-5 0,3-5 0 16,-1-1-7-16,4-1-4 0,2-4-10 0,-1 0-16 16,4-2-20-16,-1 0-25 0,3-2-19 15,-2-2-30-15,5 0-51 0,-3-2-96 0,0-2-233 16,-4 3-456-16,-4-1-62 0</inkml:trace>
  <inkml:trace contextRef="#ctx0" brushRef="#br0" timeOffset="600262.1572">16395 14679 1 0,'-2'0'213'0,"-2"0"41"0,0-1-26 0,0 1 12 0,0 0 5 16,1 1-10-16,0-1-15 0,-2 0-27 15,4 3-27-15,0-3-22 0,0 0-29 0,1 1-19 16,0-1-23-16,1 0-20 0,0 0-7 0,0 0-10 16,5 0-3-16,-1 1-1 0,4-1-5 0,3 0-5 15,5-1-6-15,2 0-7 0,2-4-6 16,2 1-2-16,0 0-5 0,5-1-2 0,-2-1-7 16,-2 0-12-16,1 1-18 0,-4 2-22 0,-1 0-28 15,-4 1-28-15,-2 0-27 0,-3 1-24 16,-5-2-51-16,0 3-75 0,-3 3-130 0,-3-1-92 15,-1 3-9-15,-3-3 517 0,-3 5 12 0</inkml:trace>
  <inkml:trace contextRef="#ctx0" brushRef="#br0" timeOffset="600455.17">16489 14794 1 0,'-3'4'0'0,"0"3"23"0,-2-3 248 0,2 1-19 16,2-1-17-16,0-3 0 0,0 0 10 15,1 0 7-15,1-1-8 0,0 0-23 0,0-1-37 16,2 1-38-16,1-1-28 0,4-2-28 0,5-1-25 16,2-1-20-16,6-4-17 0,0 3-13 0,4-2-12 15,0 0-8-15,2-2-14 0,-2 3-21 16,2 0-42-16,-3 0-165 0,0 3-512 0,-4 2-761 16</inkml:trace>
  <inkml:trace contextRef="#ctx0" brushRef="#br0" timeOffset="601459.0227">19606 13801 22 0,'2'-3'396'0,"-1"2"-55"0,-1-2-22 0,2 0-19 15,-1 1-23-15,-1 1-31 0,0 1-51 0,0 1-51 16,0 1-40-16,0-2-28 0,0 2-19 16,0-2-10-16,0 0-9 0,0 0-8 0,0 0-9 15,0 2-4-15,0 0 0 0,2 3-5 0,-1 2 4 16,0 6 1-16,1 4 2 0,-2-1 3 0,-2 7 1 15,0 2-1-15,-2 4-3 0,2 0 1 0,-3 0-3 16,-2 2-3-16,1-2-2 0,2-2-4 16,3-2-3-16,-1 0 0 0,2 1-2 0,1-5-2 15,1-2 1-15,2 0-2 0,2-6 0 0,-1-2-1 16,3-2 2-16,-1-2 1 0,0-4 1 16,0 0 1-16,4-3-1 0,1-3-2 0,0 2-5 15,3-5-9-15,-1-1-11 0,2-1-9 0,-2-2-10 16,0 0-1-16,-1-3 4 0,-1-1 5 15,-1-1 11-15,-2 1 11 0,-3-3 7 0,0 5 10 16,1 0 7-16,-6 4 6 0,0 2 9 0,-1 1 11 16,0 1 10-16,-1 4 9 0,0-1 3 0,1 1-5 15,-1 0-13-15,-3 1-11 0,3-1-12 0,1 0-9 16,-1 4-1-16,-1 1-2 0,1 2 0 16,1 0 0-16,0 0 0 0,0 2 1 0,0-2 2 15,4 1 1-15,1 0-2 0,-2 0 2 0,4-3-1 16,-3 0 1-16,4 2 3 0,-3-5-4 0,2 0 0 15,0 0-1-15,-1-2-1 0,2 0 1 0,-1-3 0 16,-4 0-3-16,4-1-2 0,-4-3-1 16,2 2-5-16,-2-1-1 0,-1-1-4 0,-2-1-6 15,-1-1-6-15,0 1-11 0,-4-2-17 16,1 0-28-16,-1 0-45 0,-2 0-72 0,-2-3-108 0,-2 4-150 16,-1-3-294-16,-6 0-309 0</inkml:trace>
  <inkml:trace contextRef="#ctx0" brushRef="#br0" timeOffset="601621.5869">19369 13905 82 0,'-4'-4'871'0,"-2"1"-260"0,-1 0-130 0,5-2-101 15,2 1-110-15,2-2-85 0,3 2-71 0,3-2-38 16,2 1-30-16,3 1-20 0,5-4-9 0,2 3-8 16,1 4-3-16,4-1-6 0,0 1-6 15,2 1-8-15,1 0-17 0,-1 0-18 0,5 3-49 16,2 0-110-16,2 0-225 0,3 2-567 0,-1 0-334 15</inkml:trace>
  <inkml:trace contextRef="#ctx0" brushRef="#br0" timeOffset="602231.9233">20483 13841 1 0,'-2'-3'0'0,"0"-5"192"0,1 0 211 0,0 1-39 16,0 0-38-16,1 1-39 0,0-1-36 0,0 2-42 16,0 0-38-16,0-1-31 0,1 2-23 15,-1 0-18-15,1 2-19 0,-1 1-15 0,0 1-18 16,0-3-13-16,-1 3-14 0,1-1-12 16,0 2-6-16,1 2-11 0,-1-3-7 0,0 1-9 15,0-1-1-15,0 2 7 0,1-1 7 0,-1 3 11 16,0-1 2-16,2 3 1 0,-2-1 0 0,2-1-4 15,-2 2 2-15,0-2 0 0,1 1 2 0,-1 2 0 16,1-1 0-16,0-1-2 0,0 5 0 0,-1-2 3 16,0 0-1-16,0 8 2 0,1 1 2 15,-1 0-1-15,0 5 4 0,-1 1-5 0,1 0 2 16,-1 2-4-16,0-3 0 0,0 1-2 0,1 1-2 16,-1-3 2-16,1 1-6 0,0-3 5 0,0-1-2 15,0 1-2-15,0-4 5 0,-1-5-2 16,0-1 0-16,1-4 2 0,-2-3 2 0,2 0 4 15,0-2 7-15,0 0 10 0,2-1-4 0,-2 0 2 16,1-2-10-16,1-4-8 0,0 2 0 16,0-3-2-16,2 1 1 0,-4-2-2 0,2 3 0 15,0 0-2-15,-1 0-3 0,0 3 0 0,0 1-7 16,2 0 1-16,-2 0-5 0,0 1-5 0,0 0-7 16,0 0-19-16,1-1-30 0,1 0-58 15,-1 0-85-15,1 1-124 0,0 0-172 0,2-1-238 16,-1-1 105-16</inkml:trace>
  <inkml:trace contextRef="#ctx0" brushRef="#br0" timeOffset="602630.0556">20545 14053 1 0,'-1'-3'4'0,"-5"-4"448"16,3-2-53-16,2 2-44 0,2 1-44 16,0-2-44-16,6 1-45 0,-4-1-57 0,4 0-44 0,0 1-31 15,1 0-31-15,0 3-20 0,2-3-12 0,1 3-8 16,-2 1-7-16,-1 2 0 0,3-1-8 15,-7 5-4-15,2 0-3 0,-4 2 1 0,-1 5 10 16,2 0 6-16,-1 2 2 0,0 2 3 0,-2 0-4 16,0 3-2-16,0-1-1 0,-1 0-1 15,2 0 0-15,-1 0-2 0,0-2-1 0,2-1-6 16,1-1 4-16,2 1-1 0,-2-4 1 0,3-2 2 16,-2-2 3-16,3 1 2 0,0-5 0 15,-1-1-2-15,4-3-9 0,5-1-8 0,-2-5-8 16,1 1-10-16,3-3 3 0,-4-1 1 0,0-1 3 15,1 1 8-15,-1-1 1 0,-3 0 5 0,1-3 1 16,-1 7 5-16,-3-3 3 0,-2 4 5 0,0 3 8 16,-3 2 1-16,-1 1 4 0,-1 2-3 15,-1 2-10-15,1 0 0 0,-1 0 0 0,1 4 5 16,-1 1 5-16,0 4 0 0,0-2-7 0,-1 4-4 16,0-1-3-16,2 4-6 0,-1-3 2 15,1 0-5-15,1 0-1 0,-1-2-3 0,2 1-13 16,0-4-25-16,0-1-47 0,1-1-76 0,0-3-158 15,6-2-275-15,-3-2-665 0</inkml:trace>
  <inkml:trace contextRef="#ctx0" brushRef="#br0" timeOffset="603130.8921">20934 13921 711 0,'-2'-10'693'0,"-5"0"-298"0,3-1-128 15,1 7-76-15,-1 1-54 0,0 2-44 0,1 1-38 16,0 2-27-16,0 1-22 0,0 3-6 15,-1 1 0-15,2 3-4 0,1 1 4 0,2 0-4 16,0 1 1-16,3 1-5 0,-1 0 1 0,1 1 1 16,2 0-6-16,-2-1 2 0,1 1-10 15,-1-3-3-15,3 3-7 0,-5-3-5 0,1-1 0 16,1-2-2-16,-3 3 8 0,0-4 5 0,1 1 6 16,-1-4 7-16,0 0 2 0,0-2 8 0,2 1 3 15,-3-3 11-15,0 0 16 0,-3-2 17 0,6 1 5 16,-3-1-7-16,1-2-9 0,2 2-14 15,2-7 2-15,-1 7 5 0,0-4 0 0,1 0 2 16,3-1 0-16,-4 3-1 0,4-1 0 16,0 2-4-16,-5 1-3 0,0 0-3 0,0 0-6 0,-1 2-9 15,-1 0-4-15,-1 2-4 0,1 1-2 16,1-1 3-16,4 0-1 0,-4 3 3 0,1-1-1 16,2 2 1-16,-3 0 2 0,0-3-2 0,3 1 3 15,-3-2 0-15,-1 2 0 0,1 0 3 0,0-2 0 16,1-1 3-16,0 1 0 0,3-4 1 15,-1 1-2-15,3 0-5 0,1-3 0 0,-2 2-4 16,2-2 3-16,1-1-2 0,-1 2 0 0,0-2 0 16,0-1-2-16,1 3 1 0,-2-1 1 15,-2-1 2-15,0 2 1 0,-3 1-4 0,-1 0-4 16,-1 2-10-16,1 2-2 0,-2 0 3 0,1 1 4 16,1 2 9-16,-2 2 1 0,2 1 1 0,0 1-2 15,1-1 2-15,0 0-2 0,1-1-5 16,2 0-6-16,-2-2-11 0,4-1-22 0,-1 0-49 15,-2-3-111-15,2-1-234 0,0-1-632 0</inkml:trace>
  <inkml:trace contextRef="#ctx0" brushRef="#br0" timeOffset="603401.4622">21425 13783 1094 0,'-2'-6'403'16,"1"-3"-71"-16,-3-2-48 0,3 6-37 0,1 3-43 15,0 0-47-15,0 4-59 0,0-1-49 0,-1 1-25 16,0 3-11-16,1 7 4 0,-5 1 0 16,3 2-4-16,1 5 3 0,-2 2-2 0,-1-1 5 15,4 4 0-15,-1 0-2 0,1 3-5 16,0 3-4-16,-1-1-3 0,1 2-1 0,1 2-2 16,-1 0 0-16,0 4-4 0,1-1-2 0,-2-1-2 15,0-3-4-15,0-6-2 0,-4 2-9 0,1-7-6 16,1-1-12-16,-2-4-11 0,2-6-12 0,0 0-17 15,0-5-23-15,2-3-68 0,0-1-49 16,0-2 15-16,1-2-244 0,1-3-593 0</inkml:trace>
  <inkml:trace contextRef="#ctx0" brushRef="#br0" timeOffset="604410.3023">21539 13986 348 0,'0'-7'450'0,"0"0"-69"0,2-1-52 0,-1 3-17 15,1 3-35-15,-1 0-44 0,1 1-50 0,-2 0-65 16,1 2-49-16,0 0-28 0,0 2-21 16,3 3-5-16,1 2 4 0,0 2-3 0,0 3 1 15,1-2 0-15,0 1-6 0,-2 0-1 16,1 4-3-16,-2-2 0 0,1-1 0 0,-1 4-1 16,-1-1 0-16,-1 0-4 0,1-1-1 0,1 1-1 15,-3-4 1-15,0-1 2 0,0-3-3 0,0-1 0 16,0-1 0-16,0-6-2 0,0 1 4 15,0-1 5-15,0 0 4 0,1 0 1 0,1-1 0 0,2-4-4 16,1-1-5-16,2-4 2 0,-1 0-4 16,2 2 1-16,-1-5-1 0,1 1 0 0,0 2 0 15,1-1 0-15,0 0-1 0,1 3-3 0,1 1 1 16,-1-1 0-16,0 5 2 0,-1-1 1 16,-6 4-4-16,2 0-3 0,-4 0 0 0,0 2 0 15,0 1 2-15,0 4 4 0,1 0 0 0,-1 1-2 16,3 2 4-16,-2 1-2 0,-1-2 1 0,1-1 1 15,3 0-1-15,-3-1-2 0,0 1 1 16,1-3 0-16,2 0 0 0,-3 0 2 0,4-3-1 16,-4 2-2-16,0-4 3 0,4 0 0 0,-3-1 0 15,4-3 0-15,-2-2-6 0,4 2 0 0,1-2-2 16,0-2 2-16,-1 0 1 0,0-1 2 16,1 3 0-16,-1-3-1 0,-2 2 4 0,0 2 0 15,-1-2 3-15,-3 3 3 0,1-1-5 0,1 3-2 16,-1-1-1-16,-1 3-3 0,-1 0-1 0,-1 0-2 15,-1 0-1-15,1 1-1 0,0 1 4 16,-1 0 4-16,3 2 2 0,1-1 2 0,-1 0-3 16,1 1 0-16,2-1 1 0,4-2 0 0,-1 2 0 15,2-1 0-15,1 0-2 0,3 1-6 0,-4-2 4 16,2-1-2-16,-2-1 1 0,-1-2 4 0,-4 1-4 16,0-1-3-16,1-1 1 0,-4-5 0 15,1 3 4-15,0 0 3 0,-3-2 1 0,-2 1 1 16,1 2 3-16,-4-2 0 0,0 0 2 0,1 2 1 15,-3 1-6-15,0 1-2 0,-1 2-2 16,-1 0 2-16,-1 2-2 0,0 1 3 0,0 3-2 16,0 1 2-16,0 2-2 0,-1 1 0 0,1 0 1 15,2 3-3-15,1-1-1 0,1 0 0 0,3-2 1 16,1 0 2-16,2 2 2 0,2-2 1 0,-1 0 0 16,2-3 1-16,3 3-2 0,-1-1 0 15,3-3-1-15,2-1-3 0,-1 0-6 0,3-1-8 16,0-3-5-16,1 0-21 0,-2-3-18 0,0 0-21 15,2-2-20-15,-2 0-8 0,1 2 9 16,-1-3 20-16,0-1 25 0,1 1 28 0,-5 0 20 16,-2-2 13-16,0 1 18 0,-2 1 14 0,1 0 12 15,-2-1 11-15,-1 1 5 0,3 1 4 0,-3 1 12 16,-1-3-3-16,0 6-9 0,0 0-12 16,-1 0-26-16,0 1-19 0,1 1-12 0,-1 1-5 15,3 2-2-15,-1 1 5 0,1 2 1 0,0-1-2 16,1 3 4-16,-1 0-1 0,4-1 2 0,-3 4 2 15,5-2-3-15,-2-1 0 0,3 1 0 16,0 1 1-16,3-4-2 0,-3 1 2 0,5-1-1 16,-2-2-2-16,-1-1 2 0,3 0-1 0,-2-1 1 15,2 1 3-15,0-3-1 0,-2-2 3 0,-1 0 2 16,-2-2 4-16,0 0 0 0,-2-3 1 0,1 0-3 16,2 0-3-16,-2 0 3 0,-3 0 1 15,1 1 4-15,1-2 2 0,-3 3-3 0,3-3-4 16,-2 3-5-16,-2 1-5 0,4 0-8 0,-5 1-4 15,4 2-7-15,-5 0-9 0,4 1-9 0,-2 1-25 16,-3 2-59-16,0 1-98 0,-1-1-215 0,-1 2-629 16,-2-1-132-16</inkml:trace>
  <inkml:trace contextRef="#ctx0" brushRef="#br0" timeOffset="607032.8554">17746 14594 1 0,'0'-1'0'0,"0"1"0"0,-1 0 0 16,0 0 138-16,1 1 38 0,-2-1-22 15,2 0-12-15,-1 0-8 0,1 0-7 0,0 1-10 0,0-1-4 16,0 0-10-16,0 0-6 0,0 0-3 16,0 0-13-16,0 0-7 0,0 2-7 15,0-4-8-15,0 2-3 0,0 2-4 0,0-4 0 0,0 4-2 16,0-2 2-16,0 0 0 0,0 0-3 15,0 0 7-15,0 0-2 0,0-2 5 0,0 2-1 16,1 0-4-16,1 0-9 0,-1-1-1 0,2 0-3 16,7-2-13-16,1 1-2 0,4-2-15 0,5-1-6 15,3-2 1-15,5 0-2 0,3-3 3 16,4 0 0-16,3-1 0 0,5 3 0 0,-2-2-3 16,2 2 0-16,1 1-4 0,-2-1 3 0,-2-2-1 15,0 4-2-15,-2 0 3 0,-2 0-2 0,0 2 0 16,-4 0 1-16,-3 0-2 0,-4 2 2 0,-5 1-2 15,-5-1 4-15,-3 2 0 0,-5-1 4 0,-4 2 5 16,-1-1 7-16,-2 0 12 0,-2 0 6 16,1 0 4-16,1 0-2 0,-1 0-5 0,1 0-3 15,-1 0-5-15,1 0-2 0,0 2-7 0,0-2-4 16,0 0-5-16,0 0-6 0,0-2 1 16,0 2-6-16,0 0 2 0,0 0-4 0,0 0 0 15,0 0-3-15,0 0-2 0,0 0-3 0,0 0-9 16,0 0-7-16,0 0-17 0,0 0-12 0,0 2-10 15,-4 0-22-15,-1 3-26 0,0-1-58 16,-1 0-67-16,1 2-72 0,-2-1-85 0,5 1-101 16,-5 0-149-16,4 0 426 0</inkml:trace>
  <inkml:trace contextRef="#ctx0" brushRef="#br0" timeOffset="607536.0031">18351 14527 1 0,'0'-1'0'0,"-1"-1"0"0,-1-1 275 0,2 1 67 15,0 1-33-15,0-1-32 0,0 1-33 0,0 1-29 16,0 0-30-16,0 0-29 0,0-1-18 0,0 1-22 16,0 0-18-16,0 1-24 0,0-1-17 15,0 0-18-15,0 0-16 0,0 1-10 0,0-1-15 16,2 2 3-16,-1 0 1 0,1 1 2 0,0-1 7 15,3 2-4-15,-2-1-1 0,3 1-1 0,-3 3 1 16,1-2-3-16,1 0 2 0,-1 0 0 16,1 5-5-16,-1-3 5 0,4 1-1 0,-1 2 1 15,-1-1 1-15,2 5-1 0,-1-3-1 0,2 2 1 16,-3-2-4-16,0 1 0 0,-1-3-1 16,0 3 2-16,3-4-1 0,-3 1 3 0,2-2-1 15,-1 1-1-15,-2-4 3 0,0 3-3 0,0-3 2 16,-1 1-1-16,-1-1-1 0,2 1-1 0,-3-3 2 15,0 1 0-15,2-1-1 0,-2 0 1 16,2-1 0-16,-2 1-1 0,0-4 4 0,0 4-1 16,1-2 0-16,-2 0-2 0,3 2 1 0,-1-2-2 15,-1 0 2-15,0 0 1 0,0 0-2 16,0 0-1-16,-1 0 0 0,0 0-1 0,0-2 1 16,0 2-1-16,0 0 1 0,0 0-1 0,0 1-1 15,0-1 0-15,0-1-1 0,0 1-1 0,0 1-2 16,0-1-4-16,0 0-6 0,0 0-6 0,0-3-8 15,0 3-17-15,0 0-27 0,0 0-62 0,0 2-89 16,0-4-118-16,0 4-97 0,-2-2-98 0,1 1-124 16,-2 0 443-16</inkml:trace>
  <inkml:trace contextRef="#ctx0" brushRef="#br0" timeOffset="608124.4206">18421 14793 1 0,'0'1'0'0,"0"-2"0"16,0 1 253-16,0-1 0 0,0 0-61 16,1-1-52-16,-1 0-38 0,0 1-18 0,0-1 1 0,0 0 1 15,0 1-6-15,0-1 0 0,0 2 1 16,-1-1 3-16,1 0 1 0,0 1-3 0,-2-1-13 15,2 1-18-15,0 0-19 0,0 1-15 16,0-1-15-16,2 1-10 0,-2-1-8 0,0 0-2 16,0 1 6-16,1 2 10 0,1-1 9 0,0 1 5 15,2 2 2-15,-1 0-4 0,0-4 1 0,3 5-2 16,-2-1-5-16,1 0 5 0,-2 1-3 0,2-1 3 16,0 0 4-16,0 1-4 0,1-2 6 15,0-1-3-15,1-1 3 0,0 1 2 0,0 0-1 16,-1 0 1-16,0 1 0 0,0-3 2 0,2 0 2 15,-2-1 2-15,2 0 0 0,-2-1 2 0,2-3-5 16,-1 1 2-16,0-1-3 0,0 0-3 16,-1 0 1-16,1 1-4 0,-1-4 0 0,-1 1-3 15,2 0-1-15,-2 1 1 0,2-1-3 0,-3 0 2 16,1 0 0-16,-2 0 0 0,2-1 4 16,-2 0 1-16,-1 0 2 0,2-2 5 0,0 4 6 15,-4-3 12-15,1 0 15 0,-2 0 11 0,1-1 2 16,-1 1 4-16,-3-1-6 0,1 0-4 0,1 1-5 15,0 2-6-15,-1-2-7 0,0 1-7 0,0 3-5 16,1 0-4-16,-1-2-1 0,1 4-3 16,0 0-3-16,0-1-3 0,0 3-4 0,-1-1 1 15,3-2 1-15,0 3-7 0,0 0-1 0,0 0-3 16,0 0-6-16,0 0 1 0,0 0-2 0,0 0-4 16,0 2-2-16,0-4-4 0,0 2-3 0,0 0-5 15,0-1-9-15,0 2-16 0,0 2-23 16,0-2-52-16,0 2-99 0,-2 4-141 0,0-3-265 15,0 3-607-15</inkml:trace>
  <inkml:trace contextRef="#ctx0" brushRef="#br0" timeOffset="611109.9187">17629 15007 1 0,'-2'-3'0'0,"1"-3"178"16,-1-3 92-16,1 4-33 0,0 0-27 0,-1 0-18 16,1 1-13-16,1 2-20 0,-3 0-23 15,3 2-29-15,-1 0-36 0,1 2-32 0,-1-1-22 16,0 4-8-16,-2 1 2 0,-1 2 3 0,-2 2 2 15,1 3-3-15,1 2-5 0,1 0-1 0,-1 2-2 16,1-1 0-16,1 1 1 0,-3-1-2 0,3 0 2 16,1 4 1-16,-1-3-1 0,-1 0 3 15,2 0 0-15,0-1-5 0,0-1 0 0,0-3-1 16,1 2-1-16,-1-3 2 0,1-1 0 0,0-3 2 16,0 0-1-16,-1-2 2 0,1-2 3 0,0-2 10 15,0-1 13-15,0 0 14 0,1-1 22 16,-1 1 18-16,1-1 6 0,-1-4-7 0,1-1-16 15,0-1-22-15,0-2-17 0,0-1-6 16,2-1-9-16,1-1-9 0,0-2-3 0,2-1-9 0,1 1-1 16,1 3-5-16,0-2 0 0,1 5-4 15,2 0-1-15,0 1 3 0,-1 1-2 0,0 2 5 16,3-1 1-16,-2 2 4 0,-2 0 4 0,4 1 0 16,-4 1 3-16,0 1-3 0,-1 1 0 15,1-1 1-15,4 1 0 0,-3-1 1 0,0 1-3 16,0 2 1-16,1 0-5 0,-5 2-3 0,-1-2 6 15,0 3 2-15,-2 1 5 0,1 2 3 0,-2-1-1 16,-4 0 0-16,-1 2 1 0,-2 1 4 16,-3 3 1-16,-2-3 3 0,-5 3-1 0,0 0 1 0,-3-4 1 15,-1 2-4-15,1-3 2 0,-3 0-7 16,-1 0-2-16,2-4 0 0,0-3 0 0,4-1 3 16,3-2-2-16,3-1-2 0,2 1-7 0,3-5-17 15,1-2-38-15,4 2-101 0,0-1-211 0,4-1-435 16,2 0-435-16</inkml:trace>
  <inkml:trace contextRef="#ctx0" brushRef="#br0" timeOffset="612495.4194">17920 15158 173 0,'0'2'247'0,"-3"0"-50"0,-2 1 51 0,3 0 25 15,-3 0-7-15,1 0-30 0,3-1-51 0,1 1-47 16,-1-2-33-16,1 0-17 0,1 0-6 16,-1-1-6-16,1-1 8 0,4 1 1 0,0-2-3 15,1-3-14-15,2 2-20 0,1-3-17 0,2 0-15 16,0-3-6-16,1 0-4 0,0-1-3 0,-1-1-1 16,1 3-4-16,-3-3-2 0,-1 0-4 0,-2 1-1 15,-1-1 2-15,-1 3 1 0,-2 1 3 0,-2 1 4 16,-2 3 3-16,-3 0-2 0,1-1-3 15,-1 2-2-15,0 2-5 0,-3 1 2 0,-2 4 1 16,2 0 3-16,-4 0 5 0,1 3-2 0,1 1 5 16,0 2-2-16,-1 0-1 0,2 2 3 0,1 1 0 15,1 1-2-15,1 0-1 0,0-1 0 16,5 3-2-16,-1-3 1 0,3 1 1 0,1-4-1 16,-1 2 1-16,8-3-2 0,-7 0 1 0,3-1 2 15,-1-2 1-15,3-3 4 0,-2-1 1 0,3-1 3 16,-1 0 3-16,0-4 5 0,0-1-1 15,3-1-6-15,2-4-3 0,1-2-8 0,0-1-5 16,-1-1-2-16,4-1-3 0,-1 1-4 0,0-3-1 16,0 2-2-16,-1 0 3 0,-4 1 1 15,0 0 7-15,-2 1-1 0,0 4 2 0,-4 1 0 16,-1 3 2-16,0 2 2 0,-3 1 0 0,0 0-6 16,0 1-11-16,0-1-3 0,1 1 1 15,-1 2 8-15,4 2 11 0,0 1 0 0,1 4-1 16,-2-2-1-16,1 4 0 0,-1-3-1 0,0 2 2 15,1-1-1-15,-1 3 1 0,0-3 0 0,0-1-3 16,2 1 2-16,-2-2-1 0,1 0 1 0,0-2 0 16,0 1-2-16,-2-3 1 0,2-2 3 0,0 0 4 15,-2-2 2-15,3-3-2 0,1 1-4 16,1-4-10-16,2-1-9 0,-2-5-11 0,2 3-13 16,-2-2-11-16,1 0-9 0,2-1-7 0,-2 0 8 15,-3 0 16-15,1 4 20 0,-2 1 21 0,1 2 16 16,-4 0 11-16,0 3 5 0,-1 2 1 15,0-1-7-15,0 2-10 0,0-1-13 0,-1 1-6 16,1 4 5-16,0 1 2 0,0 0 7 0,1 0 2 16,0 5-4-16,1-4-2 0,-1 2 0 0,3-1-1 15,-2 0-1-15,1-2-1 0,2 0 0 16,-2 0-2-16,4-2 2 0,-3-1 2 0,2-3 2 16,-2 2 0-16,4-2-2 0,0-2-5 0,1-1-8 15,-1-2-5-15,1-1-12 0,5-1-9 0,-4 1-7 16,2-4-4-16,-1 1 2 0,-2 0 1 0,0 0 2 15,-1 2 0-15,-1 1 10 0,-1-2 8 16,-2 2 14-16,-2 0 12 0,0 2 6 0,-2-2 7 16,0 2 6-16,-2 3-2 0,1 1 5 15,0-1-1-15,0 2-2 0,0-1-1 0,-1 1-4 16,1 1-1-16,-2 1 4 0,-1 2 5 0,1-1 2 16,0 2 1-16,-1 0-2 0,0 2-7 0,2-2 1 15,1 1-2-15,1 2-6 0,-2-1 0 16,4-1-3-16,-1 0-5 0,-1 0 1 0,5-4 3 15,-3 2-6-15,2-2 3 0,1-1-1 0,1-1-4 16,4-1 9-16,3-4 2 0,5 2-2 0,4-5 1 16,2 0-8-16,-1-2-3 0,0 0-7 0,2 0-4 15,-2-1-13-15,-2 0-13 0,0-2-19 16,-4 2-15-16,-1-2 1 0,-4 2 9 0,-5 0 19 16,-5-1 20-16,-1-2 14 0,-1 2 10 0,-2-1 13 15,-1-1 13-15,0-1 16 0,-1 3 19 0,-1 2 14 16,1 0 12-16,1 4 11 0,-3 0-6 15,3 1-7-15,0 0-17 0,1 4-20 0,1 0-18 16,0 0-18-16,0 1-6 0,0 4-7 0,-3 0 0 0,1 2 3 16,-1 2 0-16,2 2 4 0,2-1 1 15,-2 4-1-15,1-1-2 0,2 2 2 0,-1 3-1 16,2-2 1-16,-2 1 2 0,2 1-2 16,-1 3-2-16,0 0-1 0,-1 2-3 0,2-2 2 15,0 1 0-15,-1 2-2 0,-1-2-2 0,2 1 2 16,-2-3-3-16,1 1 1 0,1-2 1 0,-1-2-3 15,-1-1 0-15,2-1 0 0,-1-5-1 16,0-1-1-16,-1-3 2 0,0-4-2 0,0-1 3 16,2-2 8-16,-2 1 1 0,0-3-1 0,5-4-4 15,0-3-13-15,3-5-8 0,1-4-6 0,0-1-2 16,6-3-7-16,-2 0-1 0,1-4-6 16,3 0-3-16,0 1 6 0,-4 1 6 0,3 6 14 15,-5 0 11-15,-1 7 3 0,-1 4 5 0,-3 3 2 16,-2 2 0-16,-2 2 1 0,-2 1-2 0,0 1-5 15,0-1-5-15,0 1 7 0,0 1 5 16,0 3 10-16,1 1 8 0,0 2 0 0,-1 0 3 16,1 2 0-16,-1 0 0 0,2 1 1 0,0 0-2 15,-1-1-3-15,1-1-5 0,-2 1-2 16,2-1-5-16,-1-3-3 0,0 2-1 0,3-2-4 16,-2-1-1-16,-2-1-3 0,1-2-4 0,0-1-6 15,0 1-9-15,-1-4-16 0,1 1-32 0,2-3-102 16,0-2-275-16,0-2-418 0,2-1-281 15</inkml:trace>
  <inkml:trace contextRef="#ctx0" brushRef="#br0" timeOffset="612927.1152">19000 15033 1 0,'1'-2'0'16,"-1"0"0"-16,0 0 0 0,0 2 110 0,-1 0-42 16,1 0-53-16,0 1-24 0,0 0 0 15,0 2 15-15,1-1 12 0,1 3 2 0,0-1-4 16,0-3-7-16,0 2-5 0,2-2-10 0,-1 2-10 15,3-2 2-15,0-1 5 0,2 0 0 0,1-1 6 16,2 0-6-16,-3-1-2 0,-2 1 4 16,0-1 8-16,-1 1 12 0,-2 1 20 0,-1-1 28 15,-1 1 41-15,-1-1 58 0,0 1 54 16,0 0 35-16,0 0-7 0,-1 1-52 0,1-1-75 16,0 1-55-16,0 1-22 0,0 3 9 0,1 2 22 15,0 1 10-15,0 2 1 0,1 2-7 0,-2 1-11 16,2-1-8-16,-2 3-10 0,1 0-7 0,-1 0-4 15,0-2-7-15,0 4-5 0,0-1-5 0,0-4-4 16,0 1-3-16,0-3-4 0,0 1-3 0,1-2 2 16,-1-2 0-16,1-2 3 0,0-2 4 15,-1-1 0-15,1-1 10 0,1-2 12 0,-1 1 8 16,0-2-2-16,2-2-7 0,3-4-14 0,-2-3-8 16,2 2-1-16,-2-5-1 0,2 2 3 15,-2 0 1-15,3-2 3 0,-2 4 0 0,1-1 3 16,-1 5 7-16,1 0-2 0,-1-2 2 0,3 2-2 15,-2 0-6-15,3 5-1 0,-5-4-9 0,3 0-2 16,-2 2-6-16,0 2-5 0,-1 0-5 16,2 1-5-16,1 1-7 0,-1 0-19 0,1 2-30 15,-2 0-101-15,1 0-275 0,0-1-687 0</inkml:trace>
  <inkml:trace contextRef="#ctx0" brushRef="#br0" timeOffset="613691.5309">19496 15118 217 0,'-3'-5'463'0,"0"1"-192"0,0-3-57 0,-1 5-28 15,1-1-35-15,-3 1-37 0,1 2-20 0,0-1-31 16,0 1-13-16,-1 1-6 0,0 0 5 0,0 0 10 16,0 3 14-16,-3-3 10 0,3 4 2 15,-1-1-11-15,3-1-15 0,1 2-20 0,-2 1-14 16,1 0-9-16,3-3-7 0,0 1-5 0,1 1-2 15,0 0-2-15,1 1 0 0,-1-1-2 0,3-1-2 16,-1 1 3-16,0 2-3 0,1-3 3 0,0 3 3 16,1 0-1-16,-1 0 2 0,1-2-3 0,-1 2-2 15,0-1-1-15,-3 1-1 0,1-1 0 16,2-3-1-16,-2 5 3 0,-1-2-1 0,0-2 2 16,0 1 1-16,-1 0 3 0,-1-1 2 0,1-1 2 15,-2 0 5-15,-1 1 0 0,-3 0 2 0,0-1 1 16,-1 1-4-16,-2-3 1 0,0 0-1 15,1 0 0-15,-1 0 1 0,-2-1 0 0,3-1-2 16,0 1-5-16,-1-1 2 0,3-1-6 0,-1-1-4 16,1 1-4-16,3 0-12 0,0 1-9 15,2-2-27-15,0 2-42 0,2 0-91 0,0 0-217 16,1 0-528-16,1 0 95 0</inkml:trace>
  <inkml:trace contextRef="#ctx0" brushRef="#br0" timeOffset="614214.4525">19835 14951 1 0,'1'-3'242'0,"-1"-1"50"0,0 0 5 16,0 1 28-16,0-1-8 0,1 2-16 15,1-2-48-15,0 0-66 0,-2 1-55 0,-2 3-52 16,2 1-33-16,-1-1-25 0,1 4-17 0,-1-2-6 16,0 2 4-16,0 2 10 0,-2 3 11 0,0 3 16 15,-1 5 3-15,-2 1 2 0,1 3 2 16,-2 1-1-16,-1 1 2 0,2 1-1 0,1 0 3 16,-3 1-9-16,0 1 6 0,1-3-5 15,-3 4-4-15,3-6 0 0,0 4-11 0,-2-3-3 16,0 1-9-16,1-2-4 0,3-3-3 0,-3 1-2 15,3-3 1-15,0-3-3 0,2 1 0 0,1-4 0 16,-2-1-3-16,1-1 3 0,2-3-3 0,-2-1 0 16,3-1-2-16,-1-2-1 0,2 0-2 0,-1-1-1 15,0-1 1-15,3 1-6 0,-3-1 1 0,1 0-12 16,-1 0-28-16,4-4-57 0,1 2-132 16,-1-3-241-16,5-1-470 0,0 4-402 0</inkml:trace>
  <inkml:trace contextRef="#ctx0" brushRef="#br0" timeOffset="615334.493">20261 15157 317 0,'-6'-2'595'0,"2"-4"-472"16,-4-1-31-16,2 1 19 0,-1 2 36 0,0 0 28 16,-1-2 12-16,1 3-16 0,2-1-40 0,1 1-29 15,2-1-22-15,-2 3-18 0,2 0-10 0,0 0-9 16,-3 1-9-16,3-3 1 0,-2 3-8 16,3 0-2-16,-5 3-6 0,-1-2-3 0,1 2 0 15,-4 2-2-15,0 0 6 0,0 3-3 0,-2 1 9 16,-2-2 4-16,0 4 3 0,2-3 7 0,2 5-7 15,-1 0-2-15,-1 3-7 0,4 0-3 16,-2-2-5-16,3 3-3 0,1 0-3 0,1-5-5 16,4 2-1-16,0-3-3 0,1 0-1 0,1-2 0 15,2 0-1-15,4 0 3 0,-1-3 0 0,2 1 0 16,3-2 3-16,4-3-1 0,-2-1-2 16,4-1-5-16,3-1-6 0,1-1-9 0,-1-3-11 15,3-2-9-15,0 1-14 0,-3-3-6 0,1 2-5 16,-1-1-1-16,0 0 8 0,-1-3 8 15,2 0 16-15,-5 1 12 0,0-1 13 0,-5-1 8 16,-2 4 4-16,-4-1 10 0,-1 3 5 0,-2 5 10 16,-2 0 8-16,-1 2 6 0,0-1-2 0,0 1-4 15,0-1-6-15,-1 1-6 0,-2 1 3 0,0 5 1 16,-2-1 1-16,0 0-2 0,0 4-7 16,1-2-7-16,0 1-8 0,4 2-3 0,1-2-2 15,1 0 1-15,0-1 3 0,4 2-1 0,-1-3-1 16,2-1-2-16,-1 0 3 0,2-2 3 0,0 0 1 15,0-1 0-15,3-1-4 0,-1-1-4 16,1-2-3-16,1-1-1 0,3-1-4 0,-2-1-2 16,0-1-5-16,5-1-9 0,-5-1-5 0,5-1-7 15,-4 1-7-15,-2 1-1 0,-1 0-3 0,-1-4 2 16,-3 3 12-16,-3-3 5 0,-2 0 11 16,-1-1 6-16,-1 0 5 0,-2-3 7 0,-3 6 4 15,-1-5 5-15,-1 5 0 0,1-1 3 0,-3 1-1 16,-1 3 1-16,-2 1 2 0,3 0 1 15,0 3 5-15,-3 0 0 0,3 1 4 0,2 2-1 16,1-1 0-16,-2 2-4 0,1-1-5 0,3 1-7 0,1 1-6 16,1 1-5-16,2-2-3 0,0 2-1 15,1-1-2-15,2 1 0 0,-1-2 3 0,3 2 4 16,2-2 4-16,-2-2 3 0,4 2-1 16,1-2-3-16,3 0-6 0,1-1-6 0,1 0-5 15,-1-2-6-15,3-1-9 0,-2 0-11 0,4 0-9 16,-3-3-5-16,1 1-1 0,-1-1 5 0,4 0 8 15,-5-1 11-15,1 2 12 0,-3 0 11 0,0 0 8 16,-3 0 7-16,-1 2 3 0,-3 0 3 16,-3 2 5-16,-2-1 3 0,1 1 5 0,-2-1 3 15,1 2-1-15,0 0-4 0,0 1-8 0,0 0-6 16,0 0-4-16,-1 0-4 0,0 1-2 16,-2-1-2-16,0 3-2 0,1 1-1 0,1-1 2 15,1 1 3-15,-2 2 0 0,2 1 3 0,0-1-4 16,0 1 1-16,0 1 1 0,-1-1 0 0,1-1 2 15,0 2-2-15,-1-1 1 0,1-2-3 16,1 3 1-16,2-4 0 0,0 1-4 0,1 2-1 16,0-1 0-16,-1-1-4 0,3 1 3 0,-2-3 1 15,4-1 0-15,0 4 2 0,3-5-2 16,-1 3-2-16,0 0 2 0,2-3 3 0,-2 0-1 16,-4 1-2-16,2 1-3 0,0-2-10 0,-4 2 0 15,1-2-5-15,-5 1 1 0,0 0 3 0,0-2 6 16,0 1 8-16,-3 1 10 0,0-2 11 0,-1 3 5 15,-2 0 4-15,1 2 1 0,-5-3-7 0,0 1-1 16,-2 0-4-16,0 0-2 0,2 0-2 0,-1-2-2 16,4 0-3-16,1-2 4 0,2-2 3 15,3 1 1-15,-1-1-10 0,2-3-22 0,3-1-50 16,-1-2-66-16,2-5-100 0,3 2-107 0,3-4-138 16,3 0-197-16,1 1 122 0</inkml:trace>
  <inkml:trace contextRef="#ctx0" brushRef="#br0" timeOffset="615699.3457">20879 15083 17 0,'2'-1'482'0,"-2"0"-49"16,2-1-63-16,-2 0-57 0,0 1-49 15,1 1-65-15,-1 0-68 0,0 1-52 0,1 1-38 16,2 0-19-16,-1 0 2 0,2 3-3 0,2 2 1 16,-1 0-4-16,-1 3-4 0,1 0 0 15,0 2-2-15,0-1 1 0,1 2-2 0,-2-1-2 16,0 2-5-16,-2 1 1 0,-1-2-2 0,2 1-3 15,-2-2 1-15,0 1-7 0,-1 1-3 0,-1-4 2 16,0-1-1-16,0 0 2 0,0-2-1 16,0-2-1-16,1-1-1 0,-1-2 1 0,1 0 7 15,0-2 8-15,1 0 18 0,-1 0 14 0,1-2-2 16,1-1-7-16,0-3-13 0,2 0-13 16,4-3-3-16,-2-3 3 0,1 2-1 0,2-5 1 15,-3 3 3-15,3 1-7 0,-1 3-1 0,1 1-3 16,0 0-8-16,-3 3 0 0,1-1-5 0,2 3-5 15,-1-1-6-15,-1 1-9 0,-1 1-13 0,2 1-18 16,-3 0-24-16,3 1-27 0,-3 1-8 16,-1 0 4-16,-1-1 22 0,2 1 29 0,-3-1 23 15,1 1 13-15,3-2 5 0,-3 1-15 0,3-2-45 16,-2-1-93-16,3 0-187 0,-2 0-309 0,3-3 423 16</inkml:trace>
  <inkml:trace contextRef="#ctx0" brushRef="#br0" timeOffset="616064.7727">21264 15136 1 0,'2'0'498'0,"-1"-3"-54"0,2 1-50 16,0-2-46-16,-1 2-39 0,-1-3-62 0,-1 4-55 15,0-2-49-15,0 2-39 0,0 1-30 16,0 0-27-16,-1 1-16 0,0-1-14 0,-2 2-8 15,-1-1-4-15,1 1-1 0,-5 4 2 0,2 0 1 16,-4-1 4-16,1 4-5 0,0-2 1 0,1-1-2 16,2 3-2-16,0-2 2 0,1 0-1 15,3 3-1-15,1-4-2 0,1 0-1 0,1-1 0 16,1 1 2-16,2-2 5 0,1 1-6 16,1-2 2-16,-2 2 1 0,3-1-3 0,-2 1 3 15,3-3 0-15,0 3-1 0,-2-2-3 0,-1 1 1 16,2 1 0-16,-3-3-1 0,0 1 0 0,0 0-2 15,-2 0-1-15,-2 1 2 0,0 0 1 0,0 0 3 16,-1-1 2-16,-3 0-1 0,-1 2-2 0,-5-1-2 16,2 1-6-16,-6-1-7 0,0-2-24 15,-1 1-55-15,-3-1-119 0,0-1-273 0,-3-1-774 16</inkml:trace>
  <inkml:trace contextRef="#ctx0" brushRef="#br0" timeOffset="617170.8669">18122 15488 1 0,'0'-4'0'16,"0"-3"0"-16,0-2 167 0,0 0 127 0,-1 1-21 15,1 1-24-15,0 0-19 0,0 1-14 0,0 1-14 16,0-5-13-16,0 6-12 0,0-1-17 0,0-2-17 15,0 1-13-15,-1 2-15 0,1 1-17 16,0 0-8-16,0 0-13 0,0-1-10 0,1 3-8 16,-1 0-11-16,0 1-13 0,0 0-17 0,0 0-13 15,0 1-17-15,-1 0 1 0,1 5 1 16,1 1 3-16,-1 7 11 0,2-2-2 0,-2 8 1 16,0 0 0-16,0 2 0 0,-1 0-1 0,-1 1-2 15,1-1 3-15,-1-1-4 0,1 1 0 0,-2-1 0 16,2-3-6-16,-1 4 1 0,1-5-4 15,-1 0-5-15,1-5-6 0,-1 0-11 0,2-4-27 16,-1 0-38-16,0-3-46 0,-1-2-67 0,1-2-68 16,0 0-60-16,1-1-55 0,-1-1-165 15,-2 0-243-15,-1-3 750 0</inkml:trace>
  <inkml:trace contextRef="#ctx0" brushRef="#br0" timeOffset="617474.59">18010 15662 1 0,'0'0'0'0,"-1"0"203"15,1 0 72-15,-1 0-22 0,2 1-42 16,-1-1-10-16,1 3-2 0,-1 3-6 0,1-1 2 16,-1 2-28-16,2-2-37 0,1 1-26 0,-1 3-15 15,1-2-21-15,-1 0-17 0,4 2-14 0,0-3-15 16,0 4-5-16,-2-2-7 0,0 1-1 0,2 1-1 16,-2 0 0-16,4-1-2 0,-3 0-2 0,1-1 1 15,-1 1-1-15,-1-2 0 0,0-2 0 16,2 2-2-16,-3-5 6 0,0 0 6 0,-2-2 11 15,1-1 20-15,-1 0 19 0,0-1 8 16,1-1-5-16,1-1-10 0,4-1-24 0,0-5-13 16,1-3-7-16,1-2-10 0,6 0 0 0,-3-2-3 15,1-1 0-15,2 4-3 0,-3 0-3 0,1 1-3 16,-2 6-10-16,-1 0-7 0,0 4-24 16,-3-1-29-16,0 2-65 0,-1 7-155 0,0-2-239 15,-1 3-426-15,-2 1 198 0</inkml:trace>
  <inkml:trace contextRef="#ctx0" brushRef="#br0" timeOffset="618045.77">17626 16050 338 0,'0'-2'636'0,"-2"-3"-296"15,-2-2-36-15,3 4-20 0,1 0-43 0,0 2-42 16,0 1-46-16,0 0-57 0,0 0-40 0,0 0-40 15,0 0-32-15,0 0-20 0,1 4 1 0,2 4 12 16,-2 1 16-16,1 4 15 0,-2-1-1 0,3 6-4 16,-2-1-1-16,3-1-3 0,-3 2 1 15,-1 1-1-15,1-4 2 0,0 0-1 0,-1 2-5 16,0-3 0-16,0-2-2 0,0-2 2 0,2-2 1 16,-2-3-2-16,1 1-2 0,-1-3-4 15,0-2-1-15,0-1-2 0,0 0 0 0,0-1 3 16,0 2 0-16,0-3-3 0,0-2-18 0,-1-1-34 15,-1-3-27-15,2-2-20 0,-1-1-14 16,0-5-6-16,1 2 1 0,-1-5 11 0,1 1 22 16,0-3 38-16,0-1 26 0,1 0 16 0,0-3 16 15,0 1 3-15,2-5 11 0,0 4 11 0,1-2 12 16,1 4 19-16,0 5 14 0,2-1 7 16,-3 6-1-16,3 3-12 0,-1 1-20 0,-1 3-14 15,3-1-10-15,-1 4-4 0,0-2-3 0,1 3-3 16,-1 2-6-16,2 0-3 0,-3 2 1 0,6 0 2 15,2 1 0-15,1-1 2 0,3 3-3 16,2-4-2-16,-1 1-3 0,1-1-6 0,3 1-11 16,-4-1-30-16,3 1-72 0,-7-1-179 0,2 3-366 15,-3 0-8-15</inkml:trace>
  <inkml:trace contextRef="#ctx0" brushRef="#br0" timeOffset="619685.342">17727 16115 289 0,'0'0'279'0,"0"1"-143"15,0 0-6-15,-1 0 63 0,1 0 43 16,1-1 12-16,-1 0-19 0,1-1-55 0,0 1-50 0,4 0-25 16,-2 1-20-16,3 0-22 0,2 2-15 15,3-3-10-15,-1 2-5 0,1 2-2 0,3-2-8 16,0 0-5-16,0-1-3 0,1-1-4 0,2 2 1 15,1-2-1-15,1 0-1 0,3 0-7 0,-2-2 1 16,4-1-2-16,-3-2 2 0,4-1 0 16,-3 1-6-16,1 0-5 0,0-3-2 0,1 1-1 0,-5 2 1 15,-2-1 2-15,-3-1 1 0,-4 3 2 16,-3 1 8-16,-2 0 7 0,-3-1 8 0,-1 3 6 16,-2-2-4-16,0 1 3 0,-1-1 1 0,0-1-1 15,-2 3 3-15,-2-1-4 0,-1 2-6 16,-1 0-4-16,-1 0-1 0,-3 1 1 0,-2 0 1 15,1 2 2-15,0 2-4 0,-2 0-2 0,2 1 0 16,3-2 0-16,-3 1 1 0,3 4-1 0,0-2-2 16,2 1-5-16,-3-2 3 0,4 2 1 15,0-1 0-15,1 2 2 0,1-3-3 0,1 5-2 16,3-2-1-16,0-1 2 0,1 2-2 0,1-4 1 16,3 1-1-16,2 1-2 0,0-2 5 15,2-2 5-15,1 0 3 0,4-1 1 0,1-3-8 16,2 2-7-16,2-4-8 0,1 1-8 0,4-1-11 15,-1-2-10-15,-1 0-12 0,2 1-14 0,-3-6 2 16,2 3 6-16,-1 0 12 0,-4 0 21 16,1-2 10-16,-4 1 5 0,1 1 8 0,-4-3 3 0,-2 1 7 15,-2 4 7-15,-3-3 6 0,0 2 12 16,-3-1 6-16,-2 1 11 0,-3-1 9 0,2 1 3 16,-1 0-1-16,0 2-10 0,0 1-5 0,-2-2-7 15,0 1-9-15,1 3-4 0,-3 2-6 0,-1 1-3 16,1 0 5-16,1 1 1 0,-2 2 1 15,2 2-1-15,-2 0-6 0,3 1-5 0,0 1-2 16,1 0-2-16,1 0-3 0,2 1-1 16,-1-1-4-16,2 1-6 0,3-2 4 0,-1 0-2 15,1 0 0-15,1-1 2 0,1-2-6 0,1 0 2 16,-2-4 3-16,1-1 2 0,0 1 6 0,3-2-2 16,1-2-7-16,2 0-10 0,-2-3-12 0,4 0-8 15,1-2-11-15,-4-1 0 0,4 1 0 16,-4-3 5-16,0 4 15 0,-3 0 14 0,-2 3 12 15,-1-2 15-15,-3 4 10 0,-1-1 3 0,-1 2 6 16,1 0 1-16,-1 1-5 0,1-1 2 16,-1 1-9-16,1 0-7 0,0 1-1 0,0-1 4 15,-2 3 5-15,2-1 6 0,0 3-2 0,0 1-9 16,0 1-6-16,2 0-6 0,0 1-2 0,1-2 1 16,0 0-6-16,2 1-1 0,2-3 3 0,-3-3-1 15,4 1 2-15,-1-1-1 0,0-2-9 16,3 0-34-16,-3-1 6 0,0-2-5 0,2 1-29 15,-1-7-24-15,4-1-41 0,3-2-43 0,-2-1-27 16,0-2 7-16,-1 0 13 0,-3-1 41 0,-1-4 60 16,-1 0 51-16,-2-1 36 0,0-1 22 15,-1-1 16-15,-1-1 25 0,0 0 25 0,-1 3 48 16,-1 1 56-16,-1 4 33 0,-1 1 7 0,-1 2-20 16,2 4-39-16,0 2-38 0,-2 2-20 0,1 3-18 15,0 1-14-15,0 1-16 0,1 0-22 16,0 0-21-16,-1 1-16 0,1 0-5 0,-1 1-6 15,1 3 1-15,-1 0 0 0,1 3-4 0,-2 3 4 16,2-1 1-16,2 3 0 0,-2-1 1 0,1 2-4 16,0 0 0-16,0 1 4 0,0 1 2 0,0 1-1 15,2-3-1-15,-1 2-5 0,2-3-3 16,-1 0 2-16,1 0 0 0,0-2 0 0,2-1-2 16,-1-1 0-16,4 0-5 0,-2 0-2 0,0-4-5 15,3-1-14-15,3-3-7 0,-4-1-10 16,2-1-8-16,1-3 1 0,-2-1-7 0,1-4-1 15,-1 0-3-15,-1-1 3 0,0 0 12 0,-1-2 13 16,-1 2 20-16,-1-3 14 0,-1 4 8 16,-2-1 7-16,0 2 11 0,-1 1 13 0,0 2 12 15,-2 4 8-15,0-1-3 0,0 2-8 0,-2 2-9 16,2-2-11-16,-1 2-1 0,1 3 1 0,-1-1 3 16,-1 3 5-16,1 3-4 0,1-4-4 0,-2 6-4 15,2-2-7-15,2-2-4 0,-2 2 2 0,1-3-7 16,1 0 4-16,3-2-1 0,-2 1-2 15,1-3 2-15,-1-1-4 0,1 3 3 0,1-4-4 16,-1-2 1-16,4 1-3 0,-2-5-7 0,0 2-4 16,4 1-9-16,1-5-4 0,-3 3-1 15,0-5 1-15,1 1 3 0,1 1 1 0,-2-2 6 0,-1 2 6 16,-2-1 5-16,2-1 4 0,-1 1 2 16,-1 2 2-16,-2-1 4 0,-1 4 7 0,1-1 8 15,-2 2 3-15,-1 1-1 0,0-1-1 16,0 2-4-16,0 2-3 0,0-1-4 0,0 0-8 15,1-1-6-15,0 2 0 0,1 2 0 0,3-1 4 16,-2 6 2-16,0-5-5 0,2 3 1 0,-1-2-2 16,1 2-2-16,-2-1 2 0,1-1-1 0,3 1-2 15,0-2-4-15,-2 1 0 0,5-4-4 0,0 1-3 16,0 0-5-16,-1-4-11 0,4 1-3 16,-1-1-7-16,0-2 0 0,-2 0 3 0,1-1 7 15,-1 1 9-15,-2-1 11 0,0-1 10 0,-2-1 4 16,2 4 4-16,-4-1 5 0,0 0-2 15,-2 2 9-15,-1 1 3 0,0-2 3 0,0 3 6 16,1-1-4-16,-2 2 0 0,0-2-7 0,0 2-5 16,1-1-7-16,0 1-2 0,2 2-1 0,-1-1-5 15,3 2 0-15,-1-3-4 0,1 2 4 16,0 0-1-16,0 1 2 0,0-2-3 0,0-1-2 16,2-1-1-16,1-2-5 0,0-2-8 0,0 3-6 15,3-4-10-15,-1 2-5 0,3-3-1 16,-2-1 2-16,-3 1 4 0,1 0 11 0,0 0 6 15,-1 0 7-15,-2 2 9 0,-3 0 1 0,-1 4 4 16,-2-2 1-16,1 1-2 0,-1 1-2 0,-1 0-3 16,1 1-8-16,0-1-15 0,0 0-35 0,-1 0-80 15,1-1-124-15,-1 1-171 0,-1-1-400 16,-2 0-134-16</inkml:trace>
  <inkml:trace contextRef="#ctx0" brushRef="#br0" timeOffset="619897.9248">18834 15945 1178 0,'3'-1'524'0,"0"-4"-352"0,4 4-91 16,1 0-48-16,8 1-17 0,1 1-3 15,3-1-8-15,0 0-5 0,2 3-11 0,0 1-14 16,5 1-24-16,-5 0-44 0,2 1-87 0,-1-4-130 15,-3 3-201-15,0 0-265 0,-3-2 710 16</inkml:trace>
  <inkml:trace contextRef="#ctx0" brushRef="#br0" timeOffset="620420.3544">19339 16006 1 0,'0'1'0'0,"-1"1"0"15,-1 1 189-15,-2-2 230 0,2 2 10 0,-1-1-52 16,2 2-63-16,-4 1-60 0,2-1-55 0,0 3-43 15,-2-1-39-15,3-1-27 0,1 1-26 0,0-2-17 16,0 1-16-16,0 0-12 0,1-2-3 16,0-2-5-16,1 1 1 0,0-2 0 0,0 0 2 15,2 0 2-15,1 0-1 0,1-2 0 0,3 1-9 16,0-2-6-16,-1-1-7 0,0-2-5 16,4 4 1-16,-2-5 1 0,0 4 6 0,2-2 3 15,0-1 1-15,-2 0 2 0,-2 3-2 0,-2 2 4 16,-2 0 1-16,-1-1 5 0,-2 2-1 0,0 0-2 15,-2 0 1-15,1 0-7 0,-2 2 3 16,0-1 1-16,1 0 3 0,-5 2 4 0,2 3 1 16,-1-1 7-16,-2 2-2 0,1-1 4 0,2 2-3 15,-2 0-6-15,3 3 0 0,-1-2-7 0,2 1-2 16,-1 0-4-16,1-2 1 0,2 3-4 16,1-4 0-16,0 2 2 0,4 1-5 0,-1-6 1 15,-1 4-3-15,4-3-3 0,-4-2 2 0,3-1-6 16,1 0 1-16,1-1-6 0,-1-1-11 0,4-1-13 15,-1-2-12-15,2-1-7 0,-1-1-10 0,4 1 10 16,-2-1 2-16,-1-1 13 0,4 2 29 16,-1-4 12-16,-3 2 14 0,5 1 10 0,-3-2-6 15,-2 3 0-15,-2 2 4 0,-2-1 3 0,-3 2 2 16,-1 0 9-16,-3 0 1 0,0 1 1 0,0 1 0 16,0-1-6-16,-2 1-6 0,1 0-7 15,1 1 1-15,0-1 4 0,0 1 7 0,-1 4 6 16,1 1-4-16,-2 0-7 0,1 3-10 0,1-3-6 15,-2 1 1-15,0 1-6 0,0-2-1 16,1 1-7-16,-3 1-6 0,0-1-16 0,0 1-83 16,-4 2-44-16,0-2-156 0,-1 2-817 0</inkml:trace>
  <inkml:trace contextRef="#ctx0" brushRef="#br0" timeOffset="620877.2198">19914 15791 977 0,'1'-2'373'0,"1"0"-26"16,0-4-21-16,-2 4-41 0,0-1-54 0,0 2-49 15,0 0-54-15,0 2-45 0,-1 1-40 0,1 1-14 16,0 4-3-16,0-1 5 0,0 8 9 16,-2 2 2-16,1 4-6 0,0 2-9 0,0 2-4 0,-1 1-10 15,0 6 0-15,1-2 0 0,0 1-10 16,1 2 4-16,-1 0-7 0,0-1 0 0,0-3 1 16,0 2-2-16,0-1-3 0,-1 1-5 0,-1-2-1 15,0-2-10-15,2-2-14 0,-5 5-52 16,3-1-21-16,-5-2-63 0,5-3-184 0,-3-3-387 15,3-7-715-15</inkml:trace>
  <inkml:trace contextRef="#ctx0" brushRef="#br0" timeOffset="621864.7439">20484 15996 842 0,'-1'-5'627'0,"1"2"-351"0,-1-4-54 15,-2 5-42-15,2 0-44 0,0 4-48 0,1-1-43 16,-1 1-23-16,0 4 0 0,0 1 0 0,-2 3 11 16,0 7-2-16,-2 0-10 0,4 3-5 15,-1 0-9-15,2 2-2 0,0-4-2 0,-2 4-1 16,2-4-2-16,-1 1-2 0,1-2 1 0,-1-1-3 15,1-4 3-15,0 1 1 0,-1-4-3 0,1-2 2 16,0-2-1-16,0-1 2 0,-1-4 9 0,1 0 9 16,0 0 8-16,0-2 1 0,-1-1-11 15,1-3-18-15,-1-1-18 0,0-5-8 0,0-1 3 16,-2-3 10-16,2-3 12 0,0-1 5 0,1-2 2 16,2-2-2-16,2-2-1 0,0 0-4 15,3-3 0-15,4-3-4 0,-1 1 3 0,4 2 3 16,2 0 0-16,-2 9 5 0,2 1 0 0,-1 5 2 15,1 6-3-15,-4-2 4 0,5 7-1 0,-6 0-2 16,2 2 8-16,-1 1-6 0,-1 2 0 0,-5 2-2 16,4 2-8-16,-1-1 2 0,1 4-2 15,-4 2 5-15,-1-2 1 0,1 3 3 0,-3 1-1 16,-2 4-1-16,-1 0 7 0,-2-1-5 0,-4 2 4 16,0 1-3-16,-2-1-6 0,-6 2 0 0,4-5 0 15,-3-1 2-15,1-1 1 0,-5-1-4 16,4-3-3-16,-3 0-3 0,3-5-1 0,4 0 1 15,2-1-5-15,3-2-2 0,3 1-9 0,2-3-20 16,2-1-37-16,3-4-64 0,2-2-48 0,2-1-22 16,3 0 10-16,3 0 47 0,-3-2 40 15,2 3 35-15,-1 0 22 0,-2 1 20 0,4 4 21 16,-2-1 23-16,-4 1 23 0,4 2 17 0,-4-1 13 16,-3 4 8-16,1 1 2 0,-3-2 3 0,1 3 5 15,-1-3 10-15,0 2 15 0,-1 0 5 0,2 3-5 16,-3 0-11-16,0 1-16 0,1 1-13 15,-2-3-5-15,1 4-9 0,-2-1-11 0,0 2-10 16,2-1-7-16,-2 1-6 0,1 0-3 0,-1-1-4 16,0 0-6-16,0-1 0 0,1-2-1 15,0 1 2-15,-2-4 1 0,1-1-3 0,1 0 0 16,-2-2 2-16,0-1 3 0,0 0 3 0,2-1-5 16,3-1-13-16,1-2-19 0,2-5-11 0,4 2-10 15,-3-1 0-15,1-2-5 0,2 0-9 0,-1-1-6 16,2 5 4-16,-1-3 17 0,-2 3 24 15,0 1 22-15,-5 2 15 0,2 2 11 16,-3 0 10-16,0 2 15 0,-3 0 9 0,-1 0 8 0,0 0 9 16,0 2 9-16,0 3 7 0,1-4 1 15,0 4-11-15,0 1-18 0,-1 0-17 0,1 1-17 16,-1-1-8-16,0 0-7 0,0 2-2 0,-1-1-2 16,1-1-6-16,0 1-8 0,1-3-10 0,-1 1-21 15,1-3-40-15,3 1-73 0,-2-2-129 0,1 0-218 16,3-2-523-16,-2-2 356 0</inkml:trace>
  <inkml:trace contextRef="#ctx0" brushRef="#br0" timeOffset="622014.3429">21052 15931 335 0,'-1'0'309'16,"-3"-1"-164"-16,2 1-88 0,-2 1-36 0,4 1-17 15,-2 1 0-15,0 3-4 0,1-1-14 0,1 2-26 16,1 0-73-16,2 0-296 0,-2 2 111 15</inkml:trace>
  <inkml:trace contextRef="#ctx0" brushRef="#br0" timeOffset="622957.059">21369 16052 561 0,'-5'-3'343'0,"-9"-1"-75"0,1 0-25 0,0 1-22 0,3-1-31 16,-3 3-14-16,1-2-30 0,3 3-34 16,5 1-32-16,-2 1-28 0,3-1-21 0,2 2-10 15,-3 1-5-15,1 0-4 0,0 2 1 16,0 0-2-16,-2 1-1 0,2 2-2 0,-2 0-2 0,2 0-4 16,0 2-6-16,0-1 3 0,0 0 0 15,1-1 1-15,2-3 2 0,0 4 0 0,0-3-2 16,2-2 3-16,1 3 0 0,2-3 3 0,-1 2 2 15,2-2-2-15,3 1 9 0,-2-1-6 16,4-1 4-16,-3-2-2 0,5-1-3 0,-1 1 0 16,0-2-5-16,6 0 0 0,-4-2-4 0,2 1-3 15,-1-3-3-15,2 0-9 0,2 1-7 0,-1-4 0 16,0 1 1-16,-2-1 7 0,2 0 7 16,-4-1 3-16,2 1 2 0,-4-4 4 0,1 1 2 15,0 0 2-15,0-2 1 0,-2 1 2 0,0-2 0 16,-2 0 5-16,0-1 6 0,-3-2 6 15,2 0 5-15,-3 0 4 0,-1 0-1 0,-1 1 3 16,1 2 4-16,-2 5-3 0,-4 2-1 0,0 2-10 16,-1 3-9-16,1 0-6 0,-2 1-4 15,-1 1-3-15,-2 0 2 0,2 4-2 0,-3 0-1 0,1 2-1 16,2-1 1-16,-3 3 1 0,1 2-1 16,2-1-1-16,-2 2-3 0,2-2 1 0,0 2 4 15,1-1 2-15,3-1 4 0,-2 0 1 0,2 1-3 16,1-2-1-16,0 2 2 0,0-2 1 0,3 1 4 15,-1 1 0-15,0-3-1 0,2 1 3 0,1 0 6 16,0-3-1-16,0 1 1 0,3-2-3 16,-1 0-6-16,1-1-1 0,0-2 0 0,3-1-5 15,-1 0-2-15,1-1-5 0,2-1-6 0,0 0 2 16,0-1-3-16,-1 2 1 0,-2-3 0 16,2 3-1-16,-4 0 2 0,0 0 3 15,-5 0 3-15,2 2-1 0,-4-2 4 0,-1 0-2 0,0 0 2 16,0 0 2-16,0 0 1 0,0 0 4 0,-1 0-4 15,2 1 4-15,-4-1-7 0,1-1-2 16,4 2 4-16,-4-2-6 0,4 2 3 0,-2-1-3 16,-2-1-4-16,2 1 6 0,4 0-4 0,-4 0 1 15,0 0-3-15,1 0-4 0,-1 0 2 0,0 0 2 16,0 0 3-16,-1 0 2 0,1 0-1 16,1 1-3-16,-2-2 1 0,1 1 3 0,0 0-1 0,0 0 1 15,0-2-4-15,0 2-1 0,0 0 0 16,0 0 1-16,0 2 1 0,0-2 0 0,0 0 0 15,1 1 0-15,-2-2-1 0,1 1 4 0,0 0 1 16,0 0 2-16,0 0-1 0,0-2-2 16,0 2 1-16,0 0 3 0,0 2 2 0,0-2 0 15,0 0-2-15,0 0-3 0,-4 0-2 0,4 0 2 16,4 0-1-16,-4 0 0 0,0-2-2 0,0 4 0 16,0-2-2-16,0 0 2 0,0 0 2 15,0 0-4-15,0 0 3 0,0 0-3 0,0 0 1 16,0 0 3-16,0 0 0 0,0 0-1 0,0 0 1 15,0 0-3-15,-4 0 1 0,4 0 1 16,0 0 1-16,2 1-3 0,-2-1-2 0,0 0-3 16,0 0-2-16,-2-1-6 0,2 1-4 0,0 0-5 15,0-2-13-15,0 2-13 0,0 0-23 16,0 0-47-16,0 0-62 0,0 2-125 0,0-2-233 0,-1 0-481 16,-1-2 262-16</inkml:trace>
  <inkml:trace contextRef="#ctx0" brushRef="#br0" timeOffset="624317.0807">18830 16507 1 0,'-2'0'0'0,"0"1"0"0,-3 0 0 0,0-1 0 16,5 3 0-16,-2-3 0 0,1 0 0 0,1 0 69 15,0 0 139-15,1 0-9 0,-1 0-19 0,0 0-18 16,-1 0-19-16,2 0-11 0,-2 0-16 16,1 0-24-16,0 0-22 0,0 0-21 0,0 0-19 15,0 0-7-15,0 0 2 0,0 1 9 0,0 0 8 0,0 0 10 16,1 1 9-16,-1-1 0 0,0 0 11 16,2 0 3-16,-2 1 1 0,1-1-3 0,3 0-15 15,-3 0-9-15,3-1-12 0,-3 0-3 16,1 2-3-16,0-2 3 0,0 0 0 15,2 0 2-15,-3-2 2 0,4 1-7 0,0-1-3 0,1 2-9 16,4-2-6-16,-2 0-3 0,2 1-4 0,1-2 0 16,2 2-4-16,-1 0 0 0,4-2-1 15,-2 1-3-15,1-1 6 0,-1 1 0 0,3 0 5 16,0 1-3-16,2-1-1 0,1 0 1 0,0 1 1 16,1 0 4-16,-1 0-1 0,2 1-3 0,1-1-1 15,-1-2-6-15,3 2 4 0,-4-2-2 0,5 0 1 16,3 1 3-16,-4 1-3 0,5-2 3 15,-2 2 0-15,0 0 3 0,1-2-5 0,1 0 2 16,-2 2-2-16,2-4-2 0,0 3 4 16,0-1-5-16,-3 1 2 0,4 0-1 0,-3 1 1 15,-2-1-3-15,2 0 2 0,0 1 1 0,0 1-6 16,1-1 8-16,2 0-4 0,-1 0-1 0,-2-1 4 16,0-1-2-16,1 2 2 0,-1 0-1 15,1-1-1-15,2 1-2 0,1-1 3 0,0 0 2 16,-2-1-4-16,1 2 6 0,-1-1-3 0,-1-2 0 15,2 3 5-15,0-5-2 0,-1 2 2 0,2 4 0 16,-2-2 5-16,0 1-1 0,-3 0 0 16,0-1 4-16,0 2-9 0,0 0 5 0,-1 0-4 0,1 0-4 15,1 0 3-15,-3 0-4 0,2 2 1 16,-4-2-1-16,1 0 3 0,-1-2 0 0,-1 2 3 16,-2 0 5-16,0 0-5 0,-1 0 6 0,-1 2 2 15,-4-4 2-15,-2 1 9 0,0 1 3 0,-3-1 3 16,-4 1 1-16,-3 0 0 0,-1 0-7 15,-1 0-3-15,-1-1-4 0,1 2-11 0,-1-1-5 16,1 0-9-16,-1-1-10 0,-1 1-5 0,1 0-13 16,-2 1-13-16,-3 0-27 0,-3 2-35 15,1 0-60-15,-1 2-91 0,-1 1-133 0,-3-1-225 16,1-1-404-16,3 1 537 0</inkml:trace>
  <inkml:trace contextRef="#ctx0" brushRef="#br0" timeOffset="624852.8435">19813 16615 1 0,'-1'0'0'0,"-6"0"0"16,3 0 0-16,0 0 36 0,3 0 278 15,1 0-3-15,0 0-25 0,0 0-24 0,1 2-31 16,0-2-38-16,0 0-31 0,1 0-19 0,-1 0-13 16,1 1-15-16,1-1-11 0,3-1-26 0,4-1-14 15,-4 1-7-15,7 0-5 0,3 0 0 0,-1 0-7 16,4-2-3-16,0 2-7 0,0 0 0 16,2 0 0-16,5 1-5 0,-2 0 2 0,4 0-4 15,1 0 0-15,2 0 1 0,0 0-1 0,0 2-3 16,0-1-7-16,-1 0-1 0,2 1-6 0,-2 0-2 15,-3 0 1-15,-1 1-6 0,-2-1 1 16,-6 0 1-16,-3-4 1 0,1 2 2 0,-5 0 2 16,-4 0 0-16,-2 0-1 0,-2 0 4 15,-3 0 0-15,0-2-1 0,-1 4 2 0,-2-2-9 16,3 0-5-16,-1 0-12 0,-2 0-20 0,0-3-28 16,-2 1-45-16,-4 2-63 0,-1-1-110 0,-5 1-184 15,-1-2-387-15,-4-1-367 0</inkml:trace>
  <inkml:trace contextRef="#ctx0" brushRef="#br0" timeOffset="626505.4124">10767 14883 1 0,'0'0'75'0,"0"-1"287"0,0 2-83 15,0-1-44-15,0 0-13 0,0 1-7 0,0-1-12 16,3 0-29-16,-2 0-35 0,0 0-38 16,0 0-25-16,1-1-4 0,0 0 8 0,1-2 9 15,3 1-1-15,3-2-8 0,1 0-18 0,1 1-16 16,3-2-6-16,-2 1-7 0,4-3-5 0,-3 3-8 15,1-2-5-15,3 2-5 0,0-2-3 0,-2-3 1 16,3 3-5-16,-1-1 0 0,2-3-4 0,-1 4-1 16,1 0-1-16,-4-3-1 0,2 1 0 15,-4 2-4-15,0 0 1 0,-5 0 0 0,1 0 1 16,0 2 3-16,-3 2 1 0,-4-1-3 0,-1 3-4 16,0 0-7-16,-2 0-8 0,1 0-23 0,-1 1-19 15,0 1-8-15,-3 0-12 0,1 2-9 16,-1 3-29-16,-5 0-60 0,1 2-73 0,0 0-79 15,1 3-106-15,-1-3-148 0,-1 4 227 0</inkml:trace>
  <inkml:trace contextRef="#ctx0" brushRef="#br0" timeOffset="626968.3264">10824 15086 1 0,'2'0'0'15,"-2"1"0"-15,0-1 54 0,0 0 236 16,1 0 6-16,2-1-27 0,0-1-36 0,2 0-40 16,2-1-49-16,2-2-35 0,1 1-29 0,0-1-19 15,2 0-8-15,2-1-9 0,-1-2-8 16,2 1-5-16,-1 2-2 0,1-3-4 0,-3 3-1 15,4-1-3-15,-2-1-5 0,0 4 3 0,0-2-1 16,-2 0 1-16,0 2 1 0,-2-1 0 16,-1-1 5-16,0 2 3 0,-3-2 5 0,0 1 3 15,0 2 2-15,-2-1-1 0,3 0-4 0,-5 1 1 0,0 1-3 16,-2 1-3-16,0 0 2 0,0 0-5 16,0 0-2-16,0 0 0 0,0 0-1 15,0 0-5-15,0 1-2 0,0-1-6 0,-1 2-5 0,1-2 1 16,0 0-4-16,0 0-1 0,-1 0 0 15,1 0 0-15,0 3 3 0,-2-1 5 16,1 1 1-16,-2 0-1 0,-1 0-1 0,3 0-5 0,0 0-5 16,0-2-1-16,0 1-2 0,-1 0-4 0,1 1-5 15,-1-2-10-15,2 0-14 0,0 0-19 0,0-1-29 16,0 1-47-16,0 1-76 0,0-1-126 16,0 1-189-16,2 0-361 0,-1 1 586 0</inkml:trace>
  <inkml:trace contextRef="#ctx0" brushRef="#br0" timeOffset="648715.3469">13137 4840 1 0,'-1'1'0'0,"-2"-2"0"0,0 1 0 0,1-1 0 0,1-1 0 16,-1 2 0-16,1-1 231 0,-2 1-11 15,2-2-41-15,-2 2-25 0,1-2-16 0,2 2-8 16,0 2-6-16,0-2-9 0,0-2-14 16,-1 2-16-16,1 0-13 0,0 0-9 0,0 0-3 0,-1 0 2 15,1 2 1-15,-2-2 0 0,2 0-2 0,-1-2-8 16,0 4-8-16,0-2-7 0,1 0-7 15,0 0-7-15,0 0-9 0,1 0-15 0,-1 0-11 16,1 0-9-16,0-2-5 0,1 2-3 0,-1 0 25 16,2 0 11-16,3 2 10 0,0 0 11 15,4-2-12-15,-1-2-5 0,4 2 3 0,3-2 6 16,-3 1-6-16,6 0 5 0,-2-3 1 0,4 1 0 16,0 0 3-16,2-4-4 0,2 3-5 15,-1 0-3-15,3-1-2 0,-5 2-1 0,2-1-1 16,-4-2-2-16,-2 3-2 0,0 1 1 0,-6 0-1 15,1 0-1-15,-3 1-1 0,-3-1-1 0,-4 2-2 16,-1 0 1-16,-2 0 4 0,0 0 2 0,-1 2 3 16,1-2 2-16,-1 1-4 0,0-1-2 15,1 0-7-15,-2 0-9 0,2 0-12 0,0 1-16 16,0-1-32-16,-1 1-68 0,1-1-77 0,0 0-20 16,-1 1-18-16,-2 3-69 0,-3 2-143 15,4 1-155-15</inkml:trace>
  <inkml:trace contextRef="#ctx0" brushRef="#br0" timeOffset="649087.1603">13088 5003 605 0,'-3'0'418'0,"2"0"-428"0,-3 0-62 0,3-1-13 15,2 1-6-15,0 0 30 0,1 0 35 0,-1 0 25 16,-1 0 22-16,1 0 45 0,2 1 28 0,2-1 25 16,1 0 20-16,2 0-33 0,1 0-16 15,5-1-15-15,1-1-10 0,0 0-6 0,5-3-11 16,-1 3-3-16,2-3-2 0,-1 1 2 0,5 0-3 16,-2-1 5-16,6-2-3 0,-4 2 3 0,2 0 7 15,-3 2 7-15,1-1 9 0,-8 1-1 16,2 0-6-16,-5 2-8 0,-3 0-6 0,-4 0-4 0,0 0 3 15,-5 1 6-15,-1 0 9 0,-1 0 12 16,0 0 11-16,-1 0 6 0,1 0-7 0,-1 0-14 16,0 0-20-16,1 1-24 0,-2-1-12 15,2 0-11-15,0 0-8 0,0 0-4 0,0 0-12 16,0 0-14-16,0 0-23 0,0 0-54 0,0-1-97 16,0 1-138-16,2-2-460 0,-1 1-608 0</inkml:trace>
  <inkml:trace contextRef="#ctx0" brushRef="#br0" timeOffset="652328.6028">14445 4259 1 0,'1'0'0'15,"-1"0"0"-15,1 0 0 0,0-2 140 0,3 1 0 16,-2-1-22-16,1 1-19 0,4-3-7 0,-3 4-9 15,3-4-4-15,1 1-1 0,-3 0 0 0,4 0 5 16,-1 1 7-16,0-1 12 0,3 1 7 16,-3-3-4-16,2 2-2 0,2-1-13 0,-1 1-10 15,-1 0-6-15,1-2-19 0,1-1-7 0,2 1-13 16,0-1-12-16,-1 1-3 0,4 0-8 16,-4 0-3-16,2 1-3 0,0-2-1 0,-4 2 1 15,-1-1-3-15,1 0 5 0,0 1-6 16,1 1-3-16,-1 0 2 0,3-2-4 0,-5 1 3 15,0 2 1-15,-2-1-2 0,1 1 0 0,-2-1 3 16,-3 2 2-16,-2 0 1 0,1 1 3 0,-2-1 2 16,3 1 0-16,-3 0 1 0,0 0-1 0,0 0-3 15,0 1-6-15,-3-1-6 0,3-1-11 16,0 1-7-16,-1 1-8 0,1-1-9 0,0 0-8 16,-1 0-18-16,1 0-31 0,-2 0-36 0,-4 1-28 15,2 0-17-15,-4-1 0 0,0 2 4 16,3-4-6-16,-3 1-10 0,0 0-8 0,-1 0 4 0,0 0 67 15,2 0 127-15,0-1 0 0,-4 2 0 16,4-1 0-16,-2-3 0 0,4 2 0 0,-2 0 0 16,-1-1 0-16,3 0 0 0,-4-1 0 15,0 1 0-15,3-2 0 0,0 2 0 0,-2-1 0 0,4 1 0 16,-2 0 90-16,0 0 52 0,2 1 6 0,0-3 3 16,0 4 0-16,2 0-9 0,0 0-5 15,2-1-3-15,-2 0 3 0,1 1-3 0,0 0 4 16,1 0 1-16,0 1-8 0,-3 0-4 15,6-1-13-15,-3 1-10 0,0 0-15 0,1 0-10 16,-1 0-11-16,1-1-11 0,1 1-5 0,0-2-11 16,3 0-5-16,1 0-3 0,3 2-2 0,1-1 0 15,4-4-2-15,1 3-6 0,1-1-4 16,1 0-3-16,0 2-4 0,1-1-2 0,-3 0-4 16,3 1-2-16,-2 1-2 0,-1 0-2 0,-4 1-2 15,0 1-2-15,-3 1 0 0,2 0-1 0,-3 1 0 16,-2 3 6-16,1 1 4 0,-3 0 5 0,-2 4 3 15,2 1 2-15,-4 3 2 0,-1 0 0 0,0 2 1 16,-1-2-1-16,-2 1-2 0,2 0-1 16,-4 1-3-16,3 0-1 0,-4-4-1 0,1 4-2 15,2-4-3-15,-3 1-1 0,-1-3-6 0,-1 0-8 16,0 1-20-16,0-2-64 0,1 1-123 16,-1-1-244-16,3-2-715 0</inkml:trace>
  <inkml:trace contextRef="#ctx0" brushRef="#br0" timeOffset="654138.1914">15357 3981 566 0,'2'-9'575'0,"0"-2"-125"0,0-5-95 0,-1 5-70 15,-1 0-51-15,2 5-50 0,-2 0-34 16,0 2-32-16,0 3-22 0,0 2-34 0,-2 2-38 16,1-2-19-16,1 6-11 0,0 4 14 15,-1 6 19-15,0 8 2 0,1 3 3 0,-3 3-11 16,1 0-5-16,2 2-5 0,-2 2-1 0,1-3-5 15,1 1-1-15,0-3-3 0,1 1-2 0,2-2 3 16,-2-5-3-16,1-1 2 0,-1-2-1 16,1-3 0-16,-1-4 0 0,-1-3 1 0,0-6 2 15,0-2 8-15,-1-3 9 0,1 0 14 0,0-3 1 16,-1-1-7-16,0-6-8 0,-1-6-14 0,0-6-3 16,1-5-3-16,1-4 2 0,1 1 0 15,0-5-1-15,2 1-1 0,2-4-3 0,0-3-1 16,3 0-5-16,4-4 1 0,0-2 0 0,5-5 0 0,-3 0 3 15,3 6 1-15,-4 1 2 0,3 9 4 16,-6 9 3-16,-1 7-3 0,1 6 0 0,-5 3-2 16,1 8-10-16,-3 0 2 0,-2 6 0 0,4-1 1 15,-1 4 5-15,4 5 1 0,1 2 0 16,-4 1 0-16,3 6 1 0,-1 2-3 0,-3 1 0 16,1 4 1-16,-1 0-4 0,-3 6 1 15,0-3-3-15,-1 3-7 0,-1-3-11 0,-2 0-26 0,-3-1-37 16,-3 0-39-16,-1-2-41 0,-1 0-42 15,-2-3-55-15,2 0-84 0,-7-4-131 0,6-2-216 16,0-4-142-16</inkml:trace>
  <inkml:trace contextRef="#ctx0" brushRef="#br0" timeOffset="655083.3296">15515 4102 65 0,'1'-3'586'0,"1"-2"-160"16,-1 0-69-16,2 1-70 0,-1 1-45 0,4 0-81 15,-2 2-55-15,6 0-32 0,-1 1-29 0,2 1-17 16,5 0-13-16,-3 2-7 0,0 2-5 16,3 0 0-16,-1 2 0 0,-1 1-1 15,1 3 5-15,1-2 4 0,1 5 6 0,2-1-1 0,-2 2-2 16,-1 3-4-16,-3-3-6 0,-2 2-2 16,-4 0-2-16,-3 1 1 0,-4-4 1 0,-6-1 6 15,0-2 11-15,-3-1 9 0,-5-5 3 0,-1 1-2 16,0-3-6-16,-1 0-6 0,4-3 0 15,-1-5-1-15,1 0 1 0,7-2 0 16,-3-4-3-16,7 0-6 0,1-5-4 0,4-2-5 0,2-1-6 16,4-1-4-16,0-5-12 0,5 5-8 0,5-5-11 15,2 0-12-15,3 0-10 0,3 2-1 16,2 4 6-16,3 3 11 0,-4 1 17 0,-5 6 12 16,-3 3 6-16,-2 2 7 0,-4 3 3 0,-3 5-1 15,-3-3 0-15,-4 4 2 0,0 1 5 0,-3 2 12 16,1 0 18-16,-6 3 21 0,0 0 18 15,-3 1 11-15,-2 2 0 0,3 0-9 0,-4 1-10 16,-1 1-9-16,2-1-9 0,0-1-9 16,4-1-7-16,-1 1-7 0,4-2-6 0,1 0-6 15,3 0 0-15,3-4-1 0,1 4 0 0,2-4 2 0,4-1-2 16,-1 0-5-16,7-5-1 0,1-1-8 16,1-3-6-16,4 0-9 0,-1-4-11 0,-2-3-9 15,0 3-6-15,-1-6 1 0,-4 2 7 16,-4-4 10-16,-5-1 8 0,-5 1 5 0,-1-4-2 0,-5 1 0 15,-1-1 5-15,-4 3 4 0,-4-4 9 16,-5 4 6-16,-2 0 4 0,-3 3 6 0,3 0 4 16,-4 1 5-16,2 2 5 0,2 2 3 0,3 2 1 15,2 0-1-15,4 2-2 0,6 0-7 16,-1 2-7-16,5 1-13 0,3 0-15 0,0-1-4 16,0 1 0-16,9 0 3 0,4 0 4 0,5 0-5 15,9-1-6-15,4 1-9 0,1-1-11 0,3 1-15 16,-2 0-13-16,-3 0-5 0,1 2 10 0,-2-1 15 15,-2 2 16-15,-8-1 17 0,1 1 8 16,-7 1 1-16,-4-1 2 0,-4 4 4 0,-5-1 5 16,-3 1 17-16,-4 0 17 0,-3 4 11 0,-2-4 6 15,-5 5-1-15,-1-1-9 0,-4 5-7 0,4-1-9 16,-3-2-10-16,3-1-5 0,4 0-6 0,1-2-5 16,5 0-3-16,-1-2-5 0,5-1-3 15,2-3 2-15,2 1 3 0,1-3 6 0,4 0 5 16,-2-1 1-16,3-2-5 0,5-1-5 15,0-2-9-15,4-1-10 0,1-4-11 0,-4-1-14 0,4 1-7 16,-3-3-2-16,-2-3-3 0,-3 1 1 16,3-5-1-16,-4 1-2 0,-2-4 4 0,-1-2 13 15,2-2 15-15,-1-3 16 0,-3-2 15 0,0 0 10 16,-1 2 15-16,2-1 21 0,-4 6 22 16,1 3 13-16,-3 6 7 0,1 2-3 0,0 3-5 15,-1 2 4-15,2 2-4 0,-2 4-10 0,0 2-19 16,0-1-24-16,0 2-22 0,0 0-15 15,0-1-7-15,0 3 0 0,1 3 3 0,0 3 5 16,3 3 1-16,-2 5 1 0,1 3 0 0,1 2-1 16,-3 7 2-16,-1 0-5 0,0 2-2 0,0 0-4 15,-3-1-12-15,0 2-24 0,1 0-27 0,1 3-28 16,2-2-43-16,1 3-77 0,0-1-191 0,4-1-287 16,2 0-461-16</inkml:trace>
  <inkml:trace contextRef="#ctx0" brushRef="#br0" timeOffset="655324.9093">16981 3819 2470 0,'-5'-2'220'16,"1"-2"-111"-16,-1 0-48 0,3 4-29 15,-1 2-7-15,1 4 0 0,-3 3-1 0,-3 4 4 16,3 9-1-16,-1-2-6 0,3 4-4 0,-3 2-3 15,0-1-4-15,0 4-4 0,-3-2-1 16,2 4-5-16,-3 3 1 0,0 0 0 0,-3 3-4 16,1 2-2-16,-1-1-17 0,1 3-11 0,1-4-17 0,2-3-37 15,4-1-143-15,2-5-30 16,1-3-88-16,5-3-148 0,-1-4-229 0,4-5-111 16</inkml:trace>
  <inkml:trace contextRef="#ctx0" brushRef="#br0" timeOffset="655670.3445">17275 3940 1467 0,'-7'-6'448'0,"-3"-1"-222"0,-2 0-87 16,-4 4-44-16,2 0-19 0,-3 5-10 0,-3 1-12 16,1 1-5-16,-3 2-6 0,3 0-10 15,-1 2-8-15,6 1-9 0,-4 2-4 0,7 0-8 16,3 0-3-16,0-1-3 0,5 2-1 0,2-1 4 15,2 2-1-15,-1-2 1 0,5 3-1 0,1-3-3 16,3 4-1-16,0-2 1 0,3 0-1 16,1 3-1-16,1 0-3 0,1 1-5 0,2 1-8 15,-2-1-6-15,1-1-10 0,-3 0-8 0,-1-3-3 16,-1-1-2-16,-5 0 3 0,-2-4 5 16,-3-1 12-16,-5-1 14 0,0-2 19 0,-8 0 12 15,1-2 3-15,-7 0 3 0,-3 2-6 0,-5-4-3 16,2-3-4-16,-3 1-3 0,6-1 1 15,0-2-2-15,1-1-1 0,8-4-2 0,1 1-12 0,5-2-38 16,5 1-80-16,4-1-124 0,1-3-156 0,7 2-180 16,1-3-152-16,3 2 464 0,4 2 277 15</inkml:trace>
  <inkml:trace contextRef="#ctx0" brushRef="#br0" timeOffset="656697.6216">17314 4121 1 0,'13'-2'0'16,"-1"-3"0"-16,5-1 0 0,-5 0 0 0,-2 0 371 15,-2-2 14-15,-1 1-7 0,-3 1-39 0,-2-3-52 16,1 2-38-16,-4 0-56 0,-1-2-37 0,-1 1-32 16,-1 4-31-16,-1-3-17 0,-1 2-17 15,0 3-14-15,1-1-13 0,-2 3-8 0,1 0-7 16,-3 4-5-16,3 1-1 0,-3 2 1 0,-2 0 1 16,1 2 1-16,2 4-3 0,-1 1-1 0,1 1-1 15,3 3 0-15,2-1-3 0,1-1-1 16,3 1 0-16,0 0-1 0,5-2 3 0,-3-1 3 15,4-2-4-15,2-1-1 0,-2 0 1 16,4-2-2-16,2-2 2 0,-3 0-1 0,4-3-5 16,0 1-4-16,0-3-9 0,2-1-5 0,1-3-7 15,-4-1-4-15,4-3-4 0,-3-2-4 0,1 1 0 16,0-4 7-16,-4-1 10 0,3-1 14 0,-2-2 11 16,-1-1 5-16,-1 2 4 0,-2-1 5 15,-3 0 10-15,4 1 5 0,-6 1 7 0,2 2 11 16,-4 2 12-16,0 4 14 0,0 2 6 0,-1 2-8 15,0 1-23-15,-1 0-27 0,1 1-25 0,0 0-15 16,0 1 3-16,1 2 5 0,0 2 6 16,3 2 7-16,-1 0-4 0,0 3-1 0,1 0-1 15,2 0 1-15,1-2 0 0,0 1-3 0,-1-1 0 16,4-1-3-16,-3-1-3 0,3 0-1 0,0-2-7 16,-2-1-12-16,-1-1-9 0,1-1-10 15,3-2-4-15,0 0-1 0,-1-3 3 0,1-1 1 16,2-2-1-16,1-1 9 0,-1 1-3 0,4-3 6 15,-4 0 14-15,0-2 5 0,-1 1 18 0,-4 2 10 16,-1-4 6-16,-2 4 6 0,1-2 3 16,-2 2 3-16,-1 1 5 0,0 1 7 0,-3 4 6 15,0 0-1-15,0 2-8 0,-1 0-17 0,1 0-21 16,0 1-22-16,-2 1 0 0,2 0 5 0,-1 4 8 16,2 4 13-16,-1-2-3 0,0 0-2 0,3 3-2 15,0-1 1-15,1 0-1 0,-1-1 0 16,1-1-3-16,3-1-3 0,-1 0 1 0,-2-2-3 15,1-1-2-15,0-1-4 0,2 1-8 0,-1-3-14 16,0 0 5-16,0-1 6 0,-2-2 8 0,2-4 18 16,0 1 1-16,0-1 0 0,-2 0 4 15,2-3-2-15,1-1 1 0,0 2 0 0,1 0 1 16,1-2 3-16,-2 0 2 0,0 1 5 0,0-3 4 16,-2 1 1-16,0 3 3 0,2-2 6 0,-3 6 4 15,1 0 5-15,-4 2-3 0,-1 1-11 16,0 2-18-16,-1 0-23 0,1 1-3 0,0 1 6 15,1 3 8-15,0 3 16 0,0 2-1 0,0 1-1 16,1-2-4-16,1 1 1 0,0-1-1 0,0-2-1 16,2 3 0-16,-2-4 1 0,2-1-2 15,0 1 3-15,-2-2-1 0,1-3-1 0,0 0 3 16,1 1 0-16,-2-3 2 0,3-1 0 0,1-1-4 16,1-2-8-16,2-2-6 0,1-2-9 0,1-1-8 15,0-2-2-15,3 2-9 0,-3-4-2 16,2 4-6-16,-1-4-21 0,0 3-10 0,1-3-5 0,-4 2 3 15,1 0 26-15,-3 1 23 0,1 1 15 16,-3 2 7-16,-1 0 4 0,-2 3-6 16,2 1-5-16,-4 3-9 0,0 0-13 0,-1 0-10 0,0 1 5 15,0 0 9-15,0 1 14 0,0 3 17 16,0 0 3-16,0-2 2 0,0 2 3 0,0-2 0 16,0 1 5-16,0-1 2 0,1 0 2 0,0-2 6 15,-1 3 2-15,1-1 3 0,-1-1 1 16,2 2 2-16,-2-1 2 0,2 1 5 0,-1 2 10 15,0 2 6-15,-1-2-1 0,1 3-5 0,-1-1-14 16,0 3-12-16,0-2-8 0,0-1-3 0,0 2-7 16,1-2-2-16,-1 2-8 0,0-1-14 15,0-1-23-15,0-2-51 0,0 0-152 0,1-1-344 16,-1-3-522-16</inkml:trace>
  <inkml:trace contextRef="#ctx0" brushRef="#br0" timeOffset="656855.4836">18343 3832 1152 0,'-6'-1'420'0,"3"-4"-190"15,-1 0-86-15,0 4-71 0,3 1-72 0,2 3-27 16,-1 0-5-16,0 2 10 0,0 3 24 16,1 3-7-16,3 2-19 0,1-1-41 0,3 2-71 15,1-2-103-15,0 0-155 0,1 1-215 0,-1-2 129 16</inkml:trace>
  <inkml:trace contextRef="#ctx0" brushRef="#br0" timeOffset="657270.73">18546 3998 591 0,'2'-4'462'0,"-1"-1"-119"16,0-3-55-16,-1 4-22 0,0-1-30 0,-1 0-28 16,-2 2-32-16,2 0-46 0,-1 0-38 0,1 3-36 15,-1-1-24-15,-1 2-17 0,0 2-13 0,-2 0-4 16,-2 2 3-16,-2 3 0 0,2 1-2 0,3-1 2 15,-2 2-4-15,1 2 0 0,1-2 2 0,2 2-1 16,1-1-1-16,1-1 0 0,1-2-1 16,1 2-1-16,3-5 3 0,0 2 0 0,2-1 2 15,1 1 3-15,3-6-5 0,3 2-7 16,1-2-14-16,3-1-31 0,1 0-26 0,1-4-30 16,-3-3-26-16,2 2-10 0,1-1 5 15,0-1 22-15,-1-2 43 0,-2 3 24 0,3-2 10 0,-5-1 11 16,-2-2 5-16,-5 2 27 0,-6-1 42 0,-1-1 31 15,-1 2 31-15,-2 1 18 0,0 0 12 16,-2 1 1-16,0 3-15 0,-2 1-14 0,2 1-23 16,-3 2-19-16,0 0-13 0,0 3-12 0,1-1-11 15,0 3-10-15,-2 0-6 0,2 4-4 16,1-1 2-16,3 0 2 0,-1 2 2 0,3 1 3 16,3-2-5-16,-2 0-1 0,4 2-2 0,-2-2-4 15,2-3 0-15,2 3-1 0,1-3-3 0,2-2-2 16,0 0-2-16,4-1-8 0,-2-3-15 0,-1 4-27 15,0-4-73-15,2 0-128 0,-4-3-270 16,3 2-724-16</inkml:trace>
  <inkml:trace contextRef="#ctx0" brushRef="#br0" timeOffset="658949.5998">19427 3930 1 0,'-5'2'0'0,"-4"0"0"16,1-1 0-16,1 3 0 0,2 0 0 0,0-1 0 15,2 3 0-15,-2-2 0 0,2 1 0 0,1 2 0 16,0-1 0-16,0 0 0 0,-1 1 0 16,1 1 57-16,1-1 73 0,-2 3 11 0,-1-1-4 15,0 1-10-15,-2 0-6 0,3-2-3 0,-3 4-13 16,2-4-11-16,-1 3-7 0,3-4-11 0,-2 0-1 16,4 4-1-16,-4-4-8 0,2-1-8 0,1 3-9 15,1-2-10-15,0-2-6 0,0 2 1 16,1-1 8-16,0-2 10 0,3 0 9 0,-3-3 12 15,3 1 11-15,0-1 10 0,0 1-3 0,2 0-9 16,0-2-17-16,1 0-18 0,1-2-11 16,0-1-8-16,0 1-9 0,3 0-8 0,0-2-3 15,0-2-4-15,1-1-1 0,1 0 0 0,-1-2-1 16,0 1 0-16,1-1 0 0,-2-1 3 16,0-2 2-16,-3-2 1 0,5 1 1 0,-6-2 0 15,1 1 1-15,-1 1 4 0,-1 0 3 0,0 3 4 16,-3-1 6-16,0 4 10 0,-2 1 15 0,-1 1 10 15,0 2 2-15,0 2-5 0,-1 1-15 0,1 0-14 16,0 0-8-16,-2 0-8 0,2 1-4 0,-1 0-5 16,1-1-6-16,0 0-5 0,-1 2-1 15,1-1-2-15,0 0 4 0,0 2 8 0,0-1 1 16,0 3 3-16,0-1-1 0,0 3-4 0,1-1 0 16,2-1-2-16,-1 1-1 0,1 2-2 0,0-1 2 15,3 1 0-15,2-2-1 0,-3 0 1 16,3-1-3-16,0 1-3 0,2-1-1 0,-1-1 1 15,-2-2-2-15,7-2 0 0,-5 0-3 0,1 0-5 16,2-2 0-16,-1-2-3 0,-1-1-6 0,2-1 0 16,1 1-7-16,0-2 2 0,-5 0 6 15,1 0 8-15,-3-1 10 0,3 0 7 0,-4 2 3 16,-1-1 1-16,1-2 7 0,-1 5 9 0,-3 1 8 16,-1 2 10-16,0 0-1 0,0 2-5 0,0-1-9 15,0 0-13-15,0 1-8 0,-1-1-12 16,1 2-1-16,0 1 9 0,0 1 6 0,0 4 9 15,0-1 0-15,0-2-4 0,1 4-6 0,-1-2-2 16,0 3 0-16,1-2-1 0,-1 0-1 16,1 1-1-16,0 0-4 0,1-1-7 0,0 1-5 15,-1 1-16-15,2-2-36 0,-3 1-69 0,0-1-142 16,0 1-222-16,1 0-557 0,-1-4 290 0</inkml:trace>
  <inkml:trace contextRef="#ctx0" brushRef="#br0" timeOffset="659434.66">20254 3988 1830 0,'-1'-3'501'16,"0"0"-197"-16,1 2-123 0,-2 1-80 0,2 0-60 15,0 3-28-15,2 1-9 0,0 3 2 16,2 2 15-16,1 6-1 0,0 3-3 0,0 1-2 15,0 3-4-15,-1 3 3 0,-2 2-5 0,-1 0 1 16,-2 1 1-16,0 5-8 0,-3-1-2 0,-1 3-2 16,-1-4-2-16,-3-2 0 0,0 0 2 15,-3-1-14-15,2-6 1 0,-3 1 1 0,2-6-1 16,4-6 11-16,-3-2 0 0,1-2 2 0,-1-2 1 16,2-3 3-16,1-2 1 0,2-3 0 0,0-3-4 15,3-3-6-15,0-4-9 0,2-2-8 0,2-5 0 16,0-2 3-16,2-2 7 0,-1-2 4 15,5-3 1-15,-4-3-6 0,5-4-12 0,0-3-16 16,2-4-11-16,5-3-6 0,1-1-1 0,2-1 7 16,3 1 9-16,1 4 14 0,-2 2 16 0,-4 6 19 15,-2 6 13-15,-4 10 9 0,-2 6 8 0,0 4 0 16,-3 4 4-16,-1 2-1 0,-1 5-4 16,2 0-1-16,-3 2-4 0,3 4-1 0,-2 0 0 15,2 4-4-15,-2-1-2 0,0 5-2 16,0-2-1-16,-3 3-2 0,0 0 1 0,-1 1-3 15,-1-1-3-15,0 2-2 0,-4 0-6 0,0 1-2 16,-2 1-2-16,-2-1-5 0,2 0-3 0,-5 1-9 16,0-4-14-16,1 0-26 0,1-1-39 15,0-2-51-15,1 0-103 0,3-1-222 0,0-6-579 16,3 1 133-16</inkml:trace>
  <inkml:trace contextRef="#ctx0" brushRef="#br0" timeOffset="659988.3462">20508 4062 1486 0,'-1'-1'393'16,"-2"-1"-159"-16,2-1-24 0,-1 1-7 0,-1 2-20 15,3 0-42-15,0 0-42 0,3 0-27 16,-2 0-16-16,0 0-6 0,-1-1-7 0,3 0-11 16,4-3-12-16,1-1-13 0,3 0-9 0,1-3-2 15,-1 2-1-15,3-4-3 0,-3 0-2 0,-1 1-2 16,0-1-6-16,-4 0 0 0,2-2 9 0,-5 1-2 15,0 1 8-15,1 2 9 0,-4 3-1 16,0 1 7-16,0 2 1 0,0 0-1 0,-1 2-6 16,1 0-4-16,-3 2-5 0,-2 0 0 0,2 3 5 15,-5 2 3-15,-1 4 6 0,-2 2-1 16,2 3 2-16,3 0 3 0,0-2 1 0,-2 4-1 16,6-3-4-16,2 0-1 0,-1-2-2 0,2 3 2 15,-1-5 0-15,7 1-1 0,-3-2-1 0,2 0-2 16,0 0-2-16,2-2 0 0,3 0 1 0,-1-4-3 15,0 1-4-15,1-3-2 16,1 0-5-16,0-4-4 0,-1 0-1 0,3-3-4 0,0 0-4 16,-2-4 3-16,2 3 5 0,-3-2 6 15,-1-2 10-15,1 2 4 0,-1-4 0 0,-2 1 2 0,1-4 0 16,0 4 1-16,0-5 3 0,1 4 4 16,-1 1 4-16,-1 1 6 0,0 2 6 0,-2 3 7 15,0 4 3-15,-2-3 0 0,2 3-4 0,-3 0-6 16,3 1-11-16,-3 1-4 0,5 1-2 0,0 2-1 15,-4-1 1-15,4 1 2 0,0 2-3 16,-3 1-1-16,2 0-1 0,-1 0-1 0,-2-1-2 16,0 0 1-16,3 0-4 0,-5 2-1 0,4-4 0 15,-3 3-3-15,0-5 1 0,2 3-1 0,0-1-1 16,0-1 0-16,-3-2 0 0,3 0-5 0,0 0-12 16,-1-1-18-16,2 0-33 0,3 0-51 15,0-1-78-15,1 1-191 0,-1-2-631 0,0-1-746 16</inkml:trace>
  <inkml:trace contextRef="#ctx0" brushRef="#br0" timeOffset="662173.3995">21614 3775 1 0,'-2'-2'586'16,"0"-3"-131"-16,-3-1-97 0,0 3-64 0,-1 2-40 15,0 0-47-15,-4 0-43 0,-5 2-34 0,3 3-26 16,-3 1-20-16,-2 3-15 0,-1 2-7 0,-1 4-9 15,4 4-13-15,0 0-8 0,-1 5-8 16,0 1-4-16,0 1-2 0,0 0-4 0,5-1-4 16,0-1-1-16,1-1-2 0,4-1 1 0,2 0-1 15,3-1 1-15,1 0-5 0,2-2-1 0,4-1-2 16,0 0-2-16,2-5 1 0,3 3-5 16,4-3 0-16,0-4-3 0,5-1-12 0,-2-2-14 15,3 0-17-15,-2-5-20 0,1-2-11 16,-2-2-3-16,2-1 4 0,-3-2 16 0,2 0 23 0,-7-3 23 15,-1-1 16-15,2-2 13 0,-4-2 2 0,-1 2 8 16,0-3 8-16,-3 0 6 0,0 1 14 0,-1 1 14 16,1 4 12-16,-4 1 11 0,0 1 3 15,0 2 0-15,-1 1-6 0,0 4-11 0,0 0-19 16,0 1-23-16,0 1-22 0,-1-1-19 0,1 1-15 16,0 3 8-16,-1 0 7 0,1 3 11 15,-1 0 11-15,2 2-4 0,-1 2-2 0,1-1-2 16,1 3 0-16,4-3 0 0,-4-3-1 0,0 1 2 15,3-1-1-15,-2-2 0 0,0 0-2 16,4 0-2-16,2 0-3 0,-1-2-10 0,-2-1-15 0,7-1-15 16,0-1-11-16,-2-1-1 0,2-3 5 15,3-3 6-15,-3 0 13 0,4-1 5 0,-1-1 5 16,-1-2 6-16,-3 0 5 0,1-3 6 16,-4 0 8-16,0 2 10 0,-2 0 7 0,-2-1 7 15,1 6 10-15,-4 1 8 0,-2 2 8 0,1 2 0 16,-2 2-6-16,1 0-13 0,-1 0-16 0,1 0-15 15,-1 1-6-15,-2 3 6 0,-1 0 1 16,1 0 7-16,-2 6-1 0,2-2-2 0,2 0-1 0,0 1-1 16,1-2 1-16,1 0-4 0,1 1 2 15,1-3 1-15,1 0 2 0,0 2 1 0,3-3 0 16,-2-1-2-16,4-1-4 0,-1 0-2 0,2-2-9 16,3-2-7-16,-2-1-10 0,2-1-9 0,1 0 1 15,-3-3 3-15,2 0 7 0,2-1 12 16,-3-2 5-16,-2 3 5 0,0-2 5 0,0-2 1 15,0 1 1-15,-2 1 3 0,-3 0 3 0,2 2 1 16,-4 2 7-16,1 0 1 0,0 2 1 16,-4 0 0-16,1 2-10 0,-1 1-10 0,0 1-16 15,0 2 2-15,3-1 1 0,-1 3 6 0,1 1 10 16,1 2-5-16,1 2 3 0,1 0-1 16,0 5-2-16,0-2 4 0,-2-1-1 0,2 0 1 15,-3 2 0-15,1-1 2 0,1-1-3 0,-2-1-1 16,-3 1-1-16,0 2-5 0,-1-5 3 0,-1 2-2 15,-4-2-1-15,2-2 1 0,-2-1-4 16,2 0-5-16,-1-2-14 0,2-1-21 0,2-2-22 0,0-1-1 16,1 0 18-16,1-1-29 0,0-2-61 0,3-3-70 15,3-3-60-15,3-2-10 16,0-2 58-16,1-1 62 0,2-4 50 0,0 2 61 0,-3-4 32 16,3-2 17-16,0-2 10 0,2-3 2 0,-1 1 8 15,2-5 11-15,-3 5 32 0,0-7 51 16,-2 6 60-16,-1 4 62 0,-4 4 34 0,-2 8 6 15,1 0-33-15,-3 6-48 0,-2 3-59 0,1 2-53 16,-1 1-40-16,-1 0-32 0,1 2-1 0,0 3 4 16,-1 4 4-16,1 3 10 0,0 5-11 15,0 1-3-15,1 2-4 0,0-1 0 0,1-1-3 16,1 0-3-16,0-1 2 0,-2 1 0 16,-1-2 1-16,1-2 0 0,-1 2-2 0,1-3-3 15,-1 1 1-15,0-1 1 0,0 0-5 0,0-3-1 16,2 0-4-16,0-5-4 0,-1 4 3 0,2-5-1 15,-2-2-2-15,3 0 2 0,-2-1 0 0,2-1 0 16,3-2-1-16,2 0-5 0,2-3-17 16,1-1-13-16,1-3-8 0,5-2-3 0,-5 3 13 0,5-5 14 15,-1-1 9-15,-4-2 1 0,5 2 0 16,-5-2 3-16,-3 1 5 0,1 1 18 0,-3 5 14 16,-5 0 14-16,-2 1 15 0,0 5 9 0,-1 0 7 15,-1 2-11-15,1 0-18 0,-1 0-18 0,0 2-8 16,-1 0 1-16,-4 5 3 0,1 0 5 15,-5 0-6-15,3 1-3 0,4 0-1 0,-2 1-5 16,3-1 6-16,1 1-4 0,0-4-1 0,1 2 1 16,0-2-4-16,1 0-1 0,0-1 0 15,0-1 1-15,3-2-1 0,-2 2 2 0,0-3 1 16,2 0-6-16,2-3-2 0,4 0-7 0,-1-1-7 16,-1-3-4-16,2 2-2 0,-2-3 3 0,2-1 5 15,-1 2 11-15,-1-2 3 0,0-2 4 16,1-1 2-16,-3 3 0 0,3-3 6 0,-2 3 3 15,-2-2 5-15,1 2 5 0,-2 4 3 0,3-1 6 16,-7 2 6-16,1 3 6 0,-1 1-4 0,0 0-12 16,1 1-18-16,-1 0-20 0,0 1-1 15,0 2 3-15,1-1 6 0,1 2 9 0,0 2-1 16,1 2-2-16,-1-1 0 0,2-1 1 0,0 1-1 16,-2-1 0-16,3 0-2 0,-1 1-2 0,-1-2 2 15,3 0 0-15,-3-2 1 0,1-4 1 0,1 4 1 16,0-2 0-16,-1-2 0 0,1 1 2 15,0-1-4-15,1-1-1 0,0-1-1 0,3-1-4 16,-2 0 0-16,-1 0 1 0,1-3-2 0,1 0 3 16,-4 0 0-16,3 0 3 0,-4 3 2 0,4-3 3 15,-4-1 1-15,3 4-1 0,-3-2 1 16,-1 4 1-16,2-1 1 0,-3-1-1 0,-1 3 0 16,0-1-6-16,0 1-9 0,2 0-12 0,-2 3 5 15,0 0 4-15,2 2 6 0,2-1 12 16,-3 5-5-16,1-4-2 0,-1 1 1 0,1-1 0 15,2 4-2-15,-1-5 3 0,-1 1-1 0,0 0-1 16,3-2 1-16,-2 0 1 0,-1 0-2 0,4-3 2 16,-2 2-3-16,4 0 0 0,-1 0-2 0,2-2-1 15,1-2-4-15,1 0 0 0,-1 0-1 16,-3-1 0-16,1-1 1 0,0 0-1 0,0 0 2 16,0-1 4-16,1 0 2 0,-1 3 3 0,0-3 2 15,0 2 1-15,-3 2 1 0,-1-4 0 16,-1 4-1-16,0 0-5 0,-2 0-4 0,2 1-4 15,-1 1-2-15,0 1 1 0,-1 0 3 0,3 1 2 16,-1 1 1-16,3 3 1 0,-1 1 1 16,2-2-1-16,-1 1-1 0,4-1-1 0,-1 0-2 0,1-1-2 15,1 0-4-15,-1-1-10 0,0 0-11 16,2-2-19-16,-2-2-18 0,0 0-14 0,0-1-15 16,0-3-4-16,0 1-4 0,-2-1 14 0,1-2 27 15,-1 2 28-15,-4-3 27 0,-1 0 17 0,3 0 12 16,-4 1 14-16,0-2 16 0,-2 2 16 15,0-1 10-15,-1 2 7 0,0 1-3 0,-2-2-7 16,-2 4-12-16,2 0-18 0,0 2-10 0,-4 0-7 16,0 1-1-16,1 2-3 0,-1 1-1 15,-2 3-5-15,1-1-4 0,2 2 0 0,-1 4 1 16,5-4-2-16,1 3 1 0,-1-2-2 0,1 1-2 16,2 1 0-16,1 0-3 0,0-2-1 0,1-1 0 15,2 1-3-15,0-2-1 0,3-2-2 0,1 1-5 16,-1-1-8-16,3-1-11 0,1-1-14 15,-1 0-16-15,1-2-12 0,5-1-20 0,-4 2-3 16,3-4 10-16,-2-1 18 0,-4 1 35 0,2-4 25 16,-4 0 17-16,1-2 11 0,-1 1 8 0,1 0 12 15,-4 0 9-15,1 0 11 0,-1-2 5 16,1 2 0-16,-1-3-2 0,0 4-5 0,-2 0-1 16,1 1 4-16,-1 3-3 0,-2 0-13 0,1 2-18 15,-1 2-19-15,2 0-10 0,-1 2-1 0,2 3 2 16,4 0-1-16,-2 3 0 0,0 3-1 15,0-2 0-15,4 1 0 0,-3-2-2 0,2 3-5 16,-1-4-6-16,0 4-6 0,0-5-9 0,-2 0-18 16,2-2-43-16,-1 4-82 0,-1-6-204 0,1 3-498 15,-1-4-591-15</inkml:trace>
  <inkml:trace contextRef="#ctx0" brushRef="#br0" timeOffset="662374.7111">22871 3792 1266 0,'-5'-7'770'0,"-1"1"-475"0,4 1-65 16,2 0-47-16,2 2-56 0,6 1-37 0,0-1-20 16,3 0-11-16,7 1-9 0,3-1-17 15,3 5-18-15,4-2-12 0,0 2-19 0,7 2-32 16,-2 1-56-16,5 2-113 0,-3 0-281 0,3 0-765 15</inkml:trace>
  <inkml:trace contextRef="#ctx0" brushRef="#br0" timeOffset="663103.4078">23634 3913 949 0,'4'0'545'15,"-4"-3"-229"-15,0 0-76 0,1 3-71 16,0 0-74-16,1 0-57 0,1 3-32 0,3 1-8 16,-2 2 6-16,4 4 4 0,0 0 1 0,0 2 2 15,-3 3-3-15,1 3 0 0,-3 0-1 16,3 3-3-16,-4-3-3 0,-1 0 0 0,-1 1 1 0,0-2 1 15,0-1 4-15,-2-4-3 0,-3 1-1 0,4-2-1 16,0 0-1-16,-1-3 2 0,0-2 1 16,1-2-2-16,1-3 4 0,-3 0 8 0,3-1 11 15,3 0 15-15,-3-1 14 0,2 0-13 0,1-5-12 16,3 2-13-16,-1-4-17 0,3-5 8 0,1 4 1 16,0-4-1-16,1 1-1 0,-1-1 3 15,4-1 1-15,-2-3-1 0,2 2 1 0,2-1 0 16,-3 2 7-16,1-2 11 0,-3 7 15 0,0 0 18 15,-2 4 15-15,-5 1 2 0,-1 3-15 16,0 1-23-16,-2 0-35 0,0 2-8 0,0 4-2 16,1 1 0-16,0 3 13 0,2 6-7 0,-3-1 0 15,5 4 1-15,0 0 1 0,5 2-3 16,-2-1-2-16,-1 0-6 0,-1 0-6 0,3 0-16 16,-1 0-31-16,0 0-46 0,1-3-78 0,0 0-159 15,0-3-404-15,1 0-847 0</inkml:trace>
  <inkml:trace contextRef="#ctx0" brushRef="#br0" timeOffset="664306.1843">23949 4035 486 0,'3'-3'502'0,"-2"-3"-98"16,3-1-114-16,-1 2-95 0,5 5-84 15,-1-1-31-15,2 2-1 0,-1 2 4 0,7 0-5 16,-3 1-11-16,2-1-18 0,3 2-16 0,0 1-14 15,3-2-8-15,-1 2-5 0,-3-2-3 0,3 0 0 16,1-1-5-16,0 0-1 0,-3 1-2 16,0-3-4-16,-4-1 1 0,-4-1 1 0,-2-1 2 15,-2 0 0-15,1-3-4 0,-4-2-6 0,-1 0 1 16,-2-2 8-16,1 0 13 0,-3-4 11 0,-1 3 4 16,1-1 0-16,-1 0 2 0,0-1 4 15,-1 3 5-15,0 2 4 0,-1 1 2 0,1 1-6 16,-1 2-7-16,-3 3-11 0,3 0-9 0,-2 0-6 15,0 4-1-15,-1 2 2 0,-1 2 2 0,-1 2-1 16,2 4 0-16,3-1-2 0,-1 1 2 16,2 3 7-16,1-3 4 0,3 1 1 0,2 0-3 0,-1-1-4 15,5-1-1-15,-1-3 1 0,4 2 0 16,-4-4 4-16,6 4-2 0,1-3-1 16,4 0-3-16,-2-2-5 0,4-2-11 0,-1-1-11 0,0 0-15 15,2-3-21-15,-2 1-24 0,5-4-33 16,-2 0-19-16,2 1-11 0,-1-3 18 15,-1-2 40-15,1 0 36 0,-4-1 40 0,-1-1 16 0,-4-3 12 16,0 0 8-16,-2-1 7 0,-1-2 12 16,0-2 10-16,-3-1 8 0,1 1 8 0,-2 1 9 15,0-1 8-15,-2 5 12 0,-1-1 4 0,0 5-10 16,-2 1-15-16,1 1-23 0,-1 4-23 0,1 0-16 16,0 1-24-16,-1 1-10 0,-3 4 0 15,2 0 3-15,-2 4 15 0,-3 2 6 0,-1-2 3 16,5 5 2-16,-1 0 1 0,1-3 0 0,1 3-1 15,1 1 1-15,0-3-2 0,1-1-5 0,2 1 0 16,0-2-5-16,5 0-4 0,-3-1 4 16,5 0 1-16,4 0 2 0,4 0-3 0,3 0-13 15,1-1-18-15,5-2-19 0,0-3-25 0,2-1-27 16,-1-2-27-16,-2-3-31 0,-1 2-4 0,-1-4 15 16,-6-2 29-16,0 0 47 0,-6-1 34 0,4-3 26 15,-2 0 13-15,-1-4 8 0,-1 1 5 16,-2 0 7-16,2-3 16 0,-1 1 19 0,-5 2 19 15,-1 1 15-15,-3 2 6 0,-1 1-7 0,0 2-10 16,-1 1-19-16,-1 3-21 0,0 1-17 0,-3 0-15 16,3 2-12-16,-3 2-4 0,-1 2 3 15,-5 0 1-15,0 2 4 0,0 2 3 0,1 3 0 16,-1 0 5-16,3-1 1 0,0 3 5 0,1 0 0 16,3-1-1-16,0 0-1 0,1-1-2 15,2-2 1-15,2-1-1 0,-1-1 1 0,1 0 3 16,3-3 3-16,1 3 1 0,2-4-4 0,4 0-10 15,1-2-15-15,1-2-14 0,2-1-18 0,1-4-8 16,-1 1-2-16,-2-1 3 0,2-4 14 16,-4 0 13-16,-2-3 12 0,1-1 15 0,-1 1 9 0,-4-1 9 15,2-7 8-15,1 2 5 0,-3-1 6 16,1-4 8-16,0 5 10 0,2-6 15 0,-3 6 12 16,-1 1 10-16,-1 0 6 0,0 7 0 0,-2 2 2 15,0 2-7-15,-1 5-14 0,0 1-25 0,-1 2-32 16,1 0-33-16,0 3-11 0,-1-1 0 15,-1 5 8-15,0 3 13 0,-1 3 1 0,1 6-1 16,-1 0 0-16,1 0-2 0,1 2-1 0,-1-1-6 16,2-1-11-16,2 2-6 0,1-1-9 15,3-2-8-15,1 3-20 0,0-3-19 0,5 3-17 16,-1-3-11-16,1-3 5 0,3-3 11 0,1-1 9 16,1-4 10-16,1-2 5 0,-2-5-9 0,2 0-6 15,-2-4-2-15,0-1 12 0,-2-5 29 16,-2 1 32-16,-2-2 28 0,-3-2 21 0,-4-1 15 15,2-2 11-15,-4 1 5 0,-2 0 5 0,0-1 1 16,-4 2-1-16,5 1-4 0,-6 1-7 0,1-1-2 16,-3 3-7-16,2 0-5 0,-2 6-3 15,1 0-8-15,3 3-7 0,-2-1-9 0,3 2-8 0,-1 2-5 16,0 0 0-16,-1 2 4 0,1 2 6 16,0 2 3-16,0-1 3 0,2 3-1 0,2 1 0 15,-1-1-3-15,1 2-6 0,1-2-2 16,1 4-5-16,-1-3 0 0,3 2-3 0,-1 1-5 0,-3 2-5 15,3 1-7-15,-1 0-8 0,-2 1-12 16,-3-2-10-16,-2 1-21 0,-3 1-23 0,-4-1-18 16,-2-3-34-16,-4 1-59 0,-2 1-104 15,-2-4-147-15,-1 2-284 0,-5-5-127 0</inkml:trace>
  <inkml:trace contextRef="#ctx0" brushRef="#br0" timeOffset="664699.7752">23428 4463 1895 0,'8'-3'146'0,"3"0"-63"15,10-2-18-15,3-2 18 0,7 4 22 0,2-3 23 16,2-1 4-16,4 1-13 0,1-1-20 15,-1 1-25-15,-1 0-15 0,0 0-16 0,0 0-12 16,-3 3-9-16,-2 0-12 0,-5 1-10 0,1-1-8 16,-9 1-11-16,-2 2-12 0,-6 0-21 0,-1 2-35 15,-6-1-84-15,-1 2-139 0,-4 1-141 0,-4 2-149 16,-2-1-275-16,-8 4 386 0</inkml:trace>
  <inkml:trace contextRef="#ctx0" brushRef="#br0" timeOffset="664953.8646">23546 4527 1 0,'1'1'0'0,"1"0"688"0,1 2 13 15,2 1-163-15,1-1-141 0,5-1-111 0,7-2-78 16,2 0-52-16,1 0-37 0,7-2-30 0,2 1-22 16,1-1-19-16,1 1-13 0,4 1-8 15,0 0-9-15,1-3-5 0,-1 1-5 0,2 1-5 16,-6-1-1-16,-1 0 0 0,2 1-5 0,-6 0 2 15,0-3-1-15,-4 4-1 0,-7-1 4 16,-3-3 1-16,-6 4 1 0,-5 0-1 0,-1-1-4 16,-3 1-5-16,1-1-9 0,-3 1-6 0,3 0-8 15,1-1-10-15,-3 1-18 0,-4 0-31 16,-3 1-52-16,-1 1-96 0,2 3-195 0,-2 0-582 16,0 0-302-16</inkml:trace>
  <inkml:trace contextRef="#ctx0" brushRef="#br0" timeOffset="667520.0256">23008 4580 1 0,'0'-1'0'0,"0"-1"0"0,0 0 148 0,0 1 98 16,0 0 42-16,0-1 12 0,0 2-10 16,0-2-37-16,0 1-59 0,0 1-40 0,0 0-26 15,0 0-10-15,1 1 0 0,-1-1-5 0,0 0-12 16,1 0-14-16,-1 0-19 0,0 0-14 15,-1 2-15-15,1-2-12 0,0 0-11 0,-1 2-12 16,1-2-14-16,0 1 0 0,0 2 8 0,1 4 7 16,-1 2 12-16,0 5 1 0,0-1-5 0,0 3-5 15,2 0-2-15,-2-2-1 0,1 4-3 16,-1-2 0-16,0 0 0 0,1 0-3 0,-1 1 1 16,0-5 0-16,0 4-1 0,0 0 4 0,0 1-3 15,0-2 2-15,-1 0 0 0,-1 0-2 0,0-3 1 16,-2 3 0-16,1-2-1 0,0 2 2 15,-2-2 0-15,1-4-2 0,-1 4 1 0,2-3-1 16,-1-2-3-16,-1-1 2 0,4-1-2 0,-4-2 1 16,3-2 3-16,0 2-2 0,0-1 2 15,-5 2-2-15,4-2 2 0,-2 2 1 0,0-2 0 0,-3 2 6 16,-2 1-4-16,1-1 0 0,-1-1 1 16,-2 0 1-16,-3 1-3 0,0-2 2 0,-2 2-2 15,1 0-5-15,-3 0 3 0,-1-3 0 0,-4 1 1 16,-2 0 1-16,1-1-1 0,-4-1-1 0,1 0 2 15,-2 1-2-15,0-2 1 0,-1 1 0 16,1-1 0-16,-3 1-2 0,1-2 2 0,-1-2 2 16,2 2 1-16,1 0 5 0,2 0-3 0,1 0 1 15,2-2 1-15,0 3-2 0,6-1 4 16,3-1 0-16,-2 1 1 0,7 1 0 0,-1-1 2 16,1 1 1-16,4-2-3 0,0 1 2 0,5 1-5 15,2-1-3-15,0 1-2 0,0 0-4 0,0 0-3 16,0 0-7-16,1-1-7 0,-1 1-11 15,1 1-10-15,0-1-24 0,0 0-63 0,0-1-137 16,2 1-388-16,-2-1-865 0</inkml:trace>
  <inkml:trace contextRef="#ctx0" brushRef="#br0" timeOffset="667884.4583">22197 4781 61 0,'1'-6'193'0,"-2"-1"-32"0,1-2 10 0,-1 2 38 15,1 2 38-15,-2 0 11 0,2 0-12 0,0 2-45 16,0 1-42-16,0 0-45 0,0 2-47 16,0 0-22-16,0 0-13 0,0 0-5 0,0 0-1 15,0 1-8-15,-1 0-5 0,-2 1 1 0,-1 5 8 16,-5 0 12-16,-5 4 6 0,-1 2-1 15,-3 2-5-15,0 0-7 0,1 3-8 0,2-3 1 16,-1 5-4-16,2-3 4 0,-2 2 3 0,-1 1 0 16,1-1 0-16,3-1 0 0,-3 1-2 0,4-5-4 15,3 3 0-15,0-4-2 0,3-1 1 16,5-1 3-16,0-3-1 0,0-1-1 0,2 1 0 16,0-2-1-16,0-1 0 0,3-2 4 0,5 2 0 0,-2-2-1 15,6 0-1-15,6 1-6 0,3-1-12 16,5 0-15-16,-3 0-23 0,5 4-50 0,0-1-76 15,-3 4-139-15,1 2-246 0,0-1-510 0</inkml:trace>
  <inkml:trace contextRef="#ctx0" brushRef="#br0" timeOffset="668259.1095">22173 5367 1293 0,'-1'0'629'16,"0"0"-468"-16,0 0-89 0,0 0-17 0,1 1-5 15,0 2 19-15,0 3 42 0,-2 2 6 0,-1 4 2 16,0 2-26-16,2 4-59 0,1 0-22 0,0-1-5 16,0-1-3-16,0 0 2 0,0 1-4 15,0 2-3-15,-2-1-4 0,1 0-9 0,0-1-15 16,-3-2-37-16,2-2-66 0,0 1-154 0,-1-5-329 15,0 1-600-15</inkml:trace>
  <inkml:trace contextRef="#ctx0" brushRef="#br0" timeOffset="668477.9224">22008 5324 884 0,'-1'-4'713'0,"0"-3"-468"15,-4 0-58-15,5 3-21 0,0 1 7 0,3 0-10 16,1-1-44-16,4-2-33 0,3 2-33 0,8-3-18 16,-3 2-5-16,8 2-7 0,-1-1-7 15,3 1-6-15,2 2-12 0,-1-3-4 0,2 4-7 16,-1 2-11-16,-4 1-16 0,2 0-44 0,-3 1-70 16,-5 0-99-16,-2 1-134 0,-1 1-155 0,-3 4-295 15,-4-2 277-15</inkml:trace>
  <inkml:trace contextRef="#ctx0" brushRef="#br0" timeOffset="668982.252">22084 5623 1 0,'0'2'0'16,"2"-2"0"-16,-1 1 127 0,0-1 352 0,6-1-62 15,-1-1-101-15,3 0-114 0,3-3-71 0,2-1-34 16,-1 2-23-16,5-2-14 0,-4-2-13 0,5 0-11 16,-7 2-12-16,6-4-8 0,-4 2-4 0,3 2-6 15,-3-1-4-15,3 0 1 0,0 3-4 16,-1 0 2-16,-1 1 6 0,-2 2-1 0,-2 0 11 16,-2 1 14-16,1 0 11 0,-4 1 11 0,-2-1 2 15,-2 4-4-15,3-2-6 0,-2-1 0 16,-3 3 1-16,3-1 2 0,-2 0 4 0,0 0-4 15,1-1-3-15,-2 5-8 0,1-4-6 0,-1 2-11 16,1 0-6-16,0 2-7 0,1-3-7 0,0 3 0 16,1-4-3-16,0 0 2 0,0 1 2 15,3 0-2-15,0-3 0 0,1 0-5 0,2-2-3 16,1-2-7-16,3 1-10 0,0-2-6 0,0-1-8 16,-1 1 3-16,2-3 4 0,1 0 8 15,-2 0 12-15,0-2 6 0,-2 2 7 0,0-2 7 16,-5-1 3-16,2 5 4 0,-4 1 8 0,1 2 6 15,-4 1-4-15,-1 1-2 0,-1 0-13 0,-1 1-10 16,2 1 9-16,-1 2 5 0,-1 0 6 0,1 7 2 16,0-2-8-16,-1 1-6 0,2 2-3 0,1-2-4 15,2-1-5-15,-1 2 2 0,2-5 0 16,-1 1 0-16,5-2-1 0,0 0-10 0,2-2-25 16,2-2-63-16,0-2-135 0,6-2-195 0,0-4-237 15,3 0-359-15</inkml:trace>
  <inkml:trace contextRef="#ctx0" brushRef="#br0" timeOffset="669420.6371">22878 5357 314 0,'-2'-13'689'0,"-2"-2"-149"0,1-1-115 0,-3 6-99 15,2 6-93-15,2 3-78 0,-3 0-61 16,2 2-46-16,-2 1-23 0,0 5-8 0,-3 4-8 16,2 2 4-16,-1 6-4 0,-1 1-3 0,4 2 1 15,-3 3-5-15,4 1 0 0,0 1-1 16,0-1 1-16,2 3-2 0,1 0 1 0,0 1-2 15,0-2-2-15,0 1 4 0,0 1-2 0,0-2 1 16,-1-5 1-16,1 4-2 0,-1-4-2 0,-4 2-1 16,3-4 1-16,-1 0-2 0,-5-3-4 0,4-2-3 15,-3-1-1-15,-1-3 2 0,0-5 6 16,4-1-1-16,-4-2-13 0,5-1 6 0,-2-2 6 16,3-2 1-16,1-3 13 0,0-4-10 15,1-1-10-15,0-8-3 0,2 0-6 0,5-6 1 16,2-1-1-16,3-2-1 0,-1-3-4 0,7-2-1 0,-5 1 3 15,4-1 6-15,-1 1 10 16,-1 1 10-16,-4 8 7 0,0 3 11 0,-1 6 6 0,-6 8 11 16,0-1 0-16,-3 3-5 0,0 2-10 0,-1 0-17 15,0 0-15-15,0 2 4 0,0 4 7 16,1-4 5-16,0 5 8 0,0 1-8 0,0 1-7 16,-1 1 4-16,0 0-2 0,0 2 0 0,0 0 4 15,-2 1-4-15,-1 0 2 0,0 0-1 16,-3 1-1-16,-1-1-4 0,1 0-2 0,-2-2-4 15,0-2-8-15,-1 0-8 0,4 0-13 0,-3-4-22 16,-1-1-30-16,5-3-49 0,-3 1-37 0,3-2-42 16,2-2-133-16,5-1-211 0,0-4-376 15</inkml:trace>
  <inkml:trace contextRef="#ctx0" brushRef="#br0" timeOffset="670244.0907">23050 5513 1032 0,'-2'0'472'0,"0"-1"-124"15,0 1-109-15,2 0-89 0,-1 0-58 16,1 0-36-16,0 1-19 0,0-1-3 0,0 2 19 16,0 0 10-16,0 1 0 0,0 0-2 0,0 1-24 15,0 3-11-15,1-1-7 0,0 0-2 0,0 0-2 16,3 1-3-16,-1 2 0 0,-2 1-3 16,1 0 0-16,3-1-1 0,-2 0-3 0,0 0-1 15,2-1-2-15,-2 1-2 0,2-1-2 0,-1 2 0 16,-2-4 0-16,4 0-3 0,-4-3 0 15,3 2-4-15,0-2 0 0,1 1 1 0,-1-1-2 16,2-2 2-16,1 2-1 0,-1-3-2 0,4-2-3 16,1 0-3-16,1-1-9 0,0 0-8 15,2-3-9-15,-1 1-9 0,-1-1-5 0,1-1 1 16,-2-2 7-16,0 0 11 0,0 0 14 0,-2-2 11 16,-1 1 10-16,1 0 4 0,-3-2 2 0,-2-1 2 15,1 1 3-15,-1 0 4 0,0 1 5 16,-2 2 3-16,-1-1 5 0,1 2 2 0,-1 0 1 15,0 3 3-15,-1-1-1 0,1 1 2 0,-1 2 0 16,1 0 0-16,-2 1-1 0,0 2-8 0,0 0-8 16,0 1-17-16,1 0-3 0,0 2 0 0,1 1 4 15,-1 5 9-15,-1 0-1 0,1 4-1 16,1 1-3-16,1 2-2 0,-2-1-1 0,2 0-3 16,-2 0 2-16,0-1 0 0,2-3-1 0,-1 2-1 15,2-3 3-15,-2 1-3 0,3-3-1 0,0-1-2 16,2-3-3-16,-3 1 0 0,3-2 1 0,-2-2-1 15,1-2 0-15,4-2-8 0,-1-3-8 16,1 0-6-16,1-4-3 0,0 0 7 0,3-2 7 16,-2-2 8-16,-1 1 6 0,2-3 4 0,-2-1 1 15,-1 0 3-15,4-2 2 0,-1-1 2 16,-1-2-1-16,4-1 0 0,0 0 2 0,-1 0 5 16,0 2 7-16,-5 0 14 0,0 4 8 0,-4 4 11 15,-4 1 5-15,1 3-1 0,-3 5-1 16,0 2-4-16,-2 1-9 0,2 1-12 0,-1 0-17 15,1 0-15-15,-1 1-9 0,0 1 3 0,-1 2 3 16,-2 4 5-16,1 2 5 0,-2 2-2 0,2-1-1 16,-2 3 0-16,0-1 0 0,-2 2-2 0,2-1 0 15,0-2 1-15,4 2-3 0,-2 1 2 16,1-3-1-16,1 2 0 0,1-3 1 0,0 4-3 16,0-4-1-16,1 1-2 0,0-2-2 0,0 1-5 15,0 0-5-15,0 1-7 0,1-4-11 0,0 0-12 16,-1-1-19-16,1-1-15 0,-1 1-14 0,0-4-9 15,0 0-14-15,0-2-1 0,-1 0 25 16,0-1 32-16,0-1 51 0,0 0 22 0,1 0 0 16,2-4-5-16,0-2-7 0,0-1 10 0,2 1 13 15,0-3 9-15,0-1 3 0,5-1 1 0,0-1-6 16,3 1-7-16,3-2-8 0,1 0-7 16,2-1-4-16,2 2-6 0,-5 0-9 0,1 0-13 15,0 3-17-15,-2 0-26 0,-2 4-73 0,-1 2-176 16,-5 0-447-16,-2 1-139 0</inkml:trace>
  <inkml:trace contextRef="#ctx0" brushRef="#br0" timeOffset="671609.8697">21407 5032 1 0,'0'0'0'0,"0"0"77"0,-1 0 322 0,1-2-60 15,0 1-94-15,0-1-84 0,0 0-52 0,0 0-21 16,0 1 6-16,0 0 3 0,1 0-8 0,-1 1 1 16,0-2 4-16,0 2 3 0,1 0-2 15,-1 0-7-15,0 0-13 0,0 0-18 0,0 0-15 16,0 0-14-16,0 0-7 0,0 0-3 0,-1 0-4 16,1 0 3-16,0 0 2 0,0 0 1 15,-1 2 2-15,-3-2-1 0,2 0-1 0,-1 1-5 16,-4-1-2-16,-1 0-8 0,-2 1-1 0,-1 0-2 15,0 1-2-15,1 0 3 0,-4-1 1 16,-1 0-1-16,-1 0-1 0,-4 1-1 0,0 0 0 16,-3-1 0-16,-2 0 3 0,-4 0-3 0,-1 1 1 15,-4-2 0-15,-3 2-3 0,1-2 4 0,-5 0 0 16,-6 1-1-16,2-2 4 0,-5 1 0 16,3-1-1-16,-5 1 1 0,-2-1-3 0,-5 2-2 15,-2 0 0-15,-1 0 1 0,-1-1-3 0,2 0 4 16,2-1-1-16,-2 1-1 0,2 0 1 0,0-1-1 15,-1 1 0-15,4 0 1 0,0-1 2 0,3 1 0 16,3 0 1-16,0 1 0 0,6-1-2 0,0 0-2 16,4-1 3-16,5-1-1 0,6 0 2 15,4 1-1-15,4 1-1 0,4-4 1 0,5 1 2 16,7 1-5-16,1 1-2 0,4 0-10 0,1 0-23 16,2-1-26-16,1-1-34 0,4-1-40 0,1-2-37 15,4 1-55-15,0-2-85 0,2 1-138 16,3 3-250-16,-1-4 190 0</inkml:trace>
  <inkml:trace contextRef="#ctx0" brushRef="#br0" timeOffset="672078.7701">19965 4805 633 0,'1'0'123'0,"1"-2"-97"0,-3 1-13 16,1 1 19-16,0 0 41 0,0 0 44 0,-2 0 38 16,2 0 12-16,-2 0-42 0,-2 0-48 0,-1 1-42 15,-1 1-33-15,-2-1 10 0,2 3 6 16,-3-2 9-16,-1-1 8 0,0 2 5 0,4 1 5 16,-3-1 7-16,0-1 5 0,0 2 7 0,-1-3 8 15,-2 1 3-15,-5 1 0 0,4 1-7 16,-5-1-8-16,1 4-16 0,0-3-11 0,0 2-13 15,0 1-10-15,-3 0-5 0,3-1-3 0,-3 2-1 16,2 0-1-16,0 0 1 0,-1-1-1 0,3 1 0 16,-2-1 4-16,0 0-3 0,3 2 1 0,-3-3-2 15,6 2-2-15,-4 0 4 0,5-1 1 16,1-2-1-16,0-1 2 0,1 3-2 0,1 0 0 16,4-1 1-16,-2 2 1 0,1 1 2 0,1-1 4 15,2 2 5-15,1 1 4 0,2 1 3 16,0 1 1-16,4 1-2 0,0-1 0 0,2 1-2 15,2 2 0-15,4-1 2 0,3-1-1 0,2 3-4 16,2-4-2-16,3 0-7 0,-1 1-1 0,-1-4-1 16,4 2 0-16,-1-4-2 0,0-2-1 0,3 0-4 15,-4-2-5-15,1 0-8 0,-1-4-13 16,-5 0-30-16,-1-2-68 0,-3 1-138 0,-7 0-245 16,-1-1-646-16</inkml:trace>
  <inkml:trace contextRef="#ctx0" brushRef="#br0" timeOffset="674056.254">19001 5075 1 0,'1'1'45'0,"-2"-2"22"0,0 1-46 15,0 0-12-15,-1 0 0 0,-1 0-3 0,-2 0-4 16,-2 0 5-16,-1 1 12 0,0 0 3 15,1 0 6-15,-4 2 14 0,1-2 10 0,-2 2 23 16,-2-1 17-16,0 2 7 0,-2 0 7 0,-2-2-13 16,-1 0-17-16,-2 1-18 0,-2-2-18 15,-2 1-16-15,-1 2-9 0,1-2-3 0,-4 0-7 16,1 2 5-16,-2-1 0 0,0 0 0 0,-3-1 1 16,-4 0-4-16,-1 0-2 0,0 0 0 0,0-1 6 15,-4 1 0-15,1 0 7 0,-3-1 13 0,-2 3 15 16,-1-3 24-16,2 0 17 0,-6 3 14 0,1-3-3 15,-2 1-5-15,-2 2-19 0,0-3-19 16,-1 1-2-16,0-2-8 0,-4-1 1 0,7-1-3 16,-2 1-15-16,-4 0-7 0,4 1-7 0,-4 0-3 15,1 1 2-15,-2-1-3 0,1 0-1 0,2-3-4 16,3 1-1-16,-1 2-2 0,3-3 0 16,2 5 1-16,4-2 3 0,0-3 8 0,3 2 0 15,1 1 2-15,-3 0-3 0,3 1-3 0,1 2 3 16,0 0 2-16,0 3 3 0,-1 1-4 15,0 3-5-15,0-1-3 0,2 0-5 0,0 0 2 16,0 1-1-16,5-3-2 0,0 0 3 0,1 0 3 16,1-1 2-16,5-2 8 0,0-1 2 0,2 1-2 15,0-2 1-15,-2-2 2 0,4 2 2 0,-4-2 5 16,5 0 0-16,-2-2 0 0,1 0-5 16,-1 1-3-16,2-1-5 0,-1 4-8 0,-3 0 4 15,2-1-5-15,-4 1 1 0,-2 0 0 0,-1 2-3 16,1-2 0-16,-1 1 0 0,1-1-1 0,-1 0-2 15,-2 1 6-15,2 0 1 0,0-3 8 0,2 0 4 16,-2 0-1-16,2-2-1 0,3 2 3 16,2 0 3-16,-2 2 7 0,2-1 4 15,1 1-4-15,1 0-4 0,-1 2 0 0,5-2 0 0,1 0 1 16,1 1 3-16,3-1-1 0,1-1-2 0,1 0-4 16,2-1-6-16,0 2-2 0,-1-2-3 15,2 0-2-15,-1 1-2 0,-2 0 0 0,0 0-2 16,1 0 1-16,-3 0-1 0,0 1-1 0,-5-1 1 15,0-1-1-15,-3 0 0 0,-1 0-1 16,0 0-1-16,1-1-1 0,-2-1 0 0,2 1 3 16,0-1 1-16,1 0-1 0,-2-3 2 0,3 0-2 15,-3 1-2-15,-1 2-1 0,0-1 0 16,0 2 2-16,0 0-1 0,-1-2 0 0,1 0 0 0,-1 3-2 16,1 0 1-16,-1 2 0 0,-2 1 4 0,4-1-3 15,-4 1 2-15,4 1 1 0,-3-1-2 16,2 1 2-16,3 0-1 0,-3 0 2 0,3-3-1 15,-2 1 1-15,-2 1-2 0,0-2-2 0,0 0 2 16,0-2-2-16,0 2 0 0,2 0 1 0,-3-1-2 16,1 0 1-16,1 1 1 0,-2-3-1 15,1 1 0-15,-1 1 5 0,4 0 1 0,0 0 1 16,0 0 2-16,2 1-1 0,1-1 2 16,2 0 0-16,0 0 0 0,4-1-3 0,-2 1-3 15,2 0 0-15,-1 0 0 0,2 0 2 0,0 0-1 16,1 0 0-16,4 0 1 0,-1 0 0 0,4 0 1 15,-1 0 2-15,1 0 0 0,3 0 0 0,-1-1 0 16,1 1-4-16,1-1-1 0,-1 1-2 16,0 0-1-16,0 1-1 0,0-1 0 0,0 0-1 15,0-1 0-15,0 1-1 0,0 1 0 0,0-1 0 16,0 0-1-16,0 0 2 0,0-1-3 0,0 1 2 16,0 1 0-16,0-1 1 0,0 0 0 15,-1 0-1-15,1 0 0 0,0 0 1 0,0 0 0 16,0 0-1-16,0 0 0 0,0 0 0 0,0 0 0 15,0 0 1-15,0 0 3 0,0 0 0 0,0-1 1 16,0 1 1-16,0 0 0 0,0 0-2 0,-1-2-3 16,-3 0-1-16,2 0-1 0,-1-4 2 15,2 0-1-15,-3 3 0 0,0-4-1 0,1-1-1 16,-4-3 1-16,2-2-2 0,-2 0 1 16,-1-1 0-16,2 1 2 0,1-4-2 0,-5-1 0 15,6-2 0-15,-3 0-1 0,-1-2 1 0,5 3-1 16,-4-3 0-16,4-1-1 0,-1 0 3 0,-1 2 0 15,0 0-2-15,1 1 3 0,2-1-6 0,-3 2 1 16,-1 1 3-16,2 2-2 0,1 1 4 16,1 4 2-16,0 1 0 0,1 3 2 0,-3-1-2 15,3 3-1-15,-1 2 1 0,2 1 0 0,-1-1 0 16,0-1 0-16,1 0-2 0,-3 1-2 0,3 1 2 16,0-1 0-16,-2-1 0 0,2-1 2 15,-1-1-1-15,1 3 0 0,0-1 1 0,0 2-1 16,0-2-1-16,0 3 2 0,0-1-1 0,0-3-1 15,0 3 1-15,-1 1-1 0,1-1 0 0,0 0 2 16,0 1-2-16,0 0-1 0,0-1-2 16,0 0 2-16,0 1-1 0,0-2 0 0,0 2 2 15,0-2-4-15,0 3 4 0,0 0 0 0,0 0 0 16,0-2 2-16,0 2-2 0,0-1-2 0,0 1 0 16,0 1-2-16,0-1-3 0,-1 2-1 0,1-2-4 15,0 0-5-15,0 0 0 0,0 2-3 16,-1-2-1-16,1 1 5 0,0 3 3 0,0-1 0 15,0-1-7-15,0 4-18 0,0-2-21 0,-1 2-24 16,1-2-17-16,0-1-42 0,0 2-68 0,-1-1-76 16,-3 2-88-16,3-1-25 0,-1-3-100 15,1-1-183-15,-1 1 347 0</inkml:trace>
  <inkml:trace contextRef="#ctx0" brushRef="#br0" timeOffset="674883.1593">13651 4800 1 0,'-4'-1'0'0,"0"-3"0"0,-4-3 0 15,5 4 0-15,-2-1 144 0,3 0 32 16,0 0-21-16,1-1-5 0,-1 1 0 0,0 4 10 16,2-1 11-16,-1 1-2 0,1 0-21 15,0 0-45-15,-1 1-52 0,1-1-24 0,0 6 3 0,-1-1 18 16,0 6 29-16,1 3 9 0,-1-1-4 16,-1 6-10-16,-1-1-14 0,1 2-16 0,-1-2-5 15,0 2-1-15,-2-1-1 0,2-3 2 0,2 2-3 16,-3-3-3-16,1-4-5 0,1 1-2 15,-2-4 2-15,3-1 0 0,-1-5 7 0,2 2 14 16,0-4 14-16,0-2 16 0,0 2 10 0,0-2-4 16,0 0-21-16,-1-5-20 0,-1 0-20 15,1-7-14-15,0-2 1 0,2 0-1 0,2-6-1 16,-1 0-1-16,0-2-2 0,3 0-1 0,0-1-2 16,1-1 0-16,1 0-1 0,0 0 1 0,2 2-1 15,-1 1 1-15,1 2 2 0,0-1 0 16,0 5 1-16,2-1 0 0,-3 1 1 0,2 2-1 15,-4 4 3-15,5 1 0 0,-2 1 1 0,0 0 2 16,1 2 0-16,0 1 1 0,-2 1 0 16,1-1-1-16,-2 2-4 0,-2 1-1 0,3 1-2 15,-3 1-4-15,1 1 1 0,-4 2 0 0,3 1-2 16,-1 0 4-16,0 4-2 0,1 1 1 0,-1 0 1 16,2 5 1-16,0-4 1 0,0 5-1 15,-1 0 0-15,2 0 0 0,0 3-2 0,-1-5 0 16,2 2 0-16,-1 1 1 0,3-4 0 0,-1 0-1 15,-2-2-1-15,3 2 0 0,-1-4 0 0,0-1 0 16,-1 0 0-16,1-1-1 0,-1 0 1 0,-3-1 0 16,1 0 0-16,-2-1 0 0,1 0 0 0,-1 1 0 15,-2-2-1-15,0 0 0 0,-2 0 0 16,1-1-1-16,-1-1 1 0,0 1-1 0,0-1 0 16,0 1 3-16,0-1 1 0,0-1 3 0,0 1 1 15,0 0 2-15,0 0 2 0,0 0 1 0,-1 0 2 16,1 0 0-16,0 0-2 0,-2 0-3 15,0 1-4-15,-7-1-3 0,2 1-3 0,-3 0 0 16,-1 2 1-16,-1-1-1 0,-1 4 0 0,-4-4 0 16,2 2 1-16,-5 0 0 0,1 0 2 15,-1 3 0-15,-1-1 1 0,-1-1 0 0,2 0 0 16,-1-1-1-16,1 2 3 0,2-3 0 0,0 2 0 16,5-3 0-16,-2 1 0 0,5-2 1 15,-1 1 1-15,4-1 1 0,1 2-2 0,0-3 3 0,2 0-3 16,1 0 1-16,0 0 0 0,1 0 1 15,2 0 0-15,0 0 3 0,0-3 1 0,2 3-2 16,0 0 0-16,-2 0-1 0,0 3-1 0,0-3 2 16,0 0-1-16,0 0 1 0,0-3 2 0,0 3-2 15,0 0-2-15,0 0-1 0,1 0-2 0,-1 0-2 16,0 0-1-16,1 0-3 0,-1 0-2 16,0 0 0-16,1-1-3 0,-1 1 0 0,1 0 2 15,0 0-2-15,0 0-1 0,1 0-4 0,1-1-16 16,0 1-32-16,0 0-43 0,2-1-76 15,0 1-134-15,3 0-303 0,0 1-745 0</inkml:trace>
  <inkml:trace contextRef="#ctx0" brushRef="#br0" timeOffset="676417.4606">13126 3196 1 0,'0'-4'0'0,"-1"-3"95"0,1-1 208 16,-1 2-38-16,1 4-24 0,0 0-34 0,0 1-48 16,0 1-53-16,-1 1-51 0,1 1-44 0,-2-2-17 15,1 2 4-15,1 4 14 0,0 4 20 16,-1 3 11-16,1 3-2 0,-2 2-7 0,2 3-4 0,-1 1-2 16,0 1-3-16,1 4-2 0,0-3-4 15,0 5-4-15,0-3-2 0,0-1-5 0,1-1-2 16,0-2-2-16,-1-3 0 0,1-2 1 0,-1-2-1 15,0-5 1-15,0-2 0 0,-1-4 13 0,1-1 18 16,0-3 34-16,0-2 23 0,0-1-11 0,-1-4-20 16,0-6-36-16,-5-4-24 0,4-5-2 15,1-4 2-15,0 1 2 0,-1-2-2 16,2-4-1-16,-1 1-3 0,-1-1-1 0,2-3-5 16,-1-2-5-16,2-6-2 0,2-1-1 0,0-3 5 15,4-3 5-15,-4-2 6 0,4 3 6 0,0 5 5 16,3 5 11-16,-2 8 21 0,-1 6 24 0,-2 8 11 15,0 4-2-15,-1 6-16 0,-1 3-29 0,0 3-17 16,0-2-10-16,1 4-3 0,2 0 2 16,2 3 5-16,1 3 1 0,-3 2 3 0,3 3 3 15,1 1-2-15,0 2-1 0,0 3 0 0,0 0-2 16,-1 2-1-16,1 4-1 0,-2-2-2 16,1 3-1-16,-3 0 0 0,0 1-1 0,-4-1-4 0,-2 2 0 15,-2 0 0-15,-5 1 0 0,-4-3 0 16,-6 2-2-16,0-5-7 0,-2 0-9 0,-3-5-7 15,-3 0-14-15,2-1-11 0,1-6-14 16,1-3-14-16,2 0-11 0,2-6-24 0,5-2-47 0,1-4-86 16,3-3-153-16,3-2-266 0,0 0-36 15</inkml:trace>
  <inkml:trace contextRef="#ctx0" brushRef="#br0" timeOffset="677524.9486">13265 3186 1 0,'4'2'0'0,"0"1"1"0,6 2 300 0,0-1-56 16,-1 0-58-16,1 1-49 0,4 0-29 0,-2 2-11 15,-2 0-15-15,4 0-18 0,-4 1-10 16,1 2-13-16,-2-3-8 0,0 2-6 0,-2 0-5 15,-4-2-1-15,1 1 1 0,0-1 3 0,-3 0 3 16,-1-1 8-16,-4 0 6 0,2 0 7 16,-3-3 2-16,-3 3-6 0,-3-1-8 0,1 0-10 15,-1-3-8-15,-1 0-4 0,2-1-2 0,2-1 0 16,1-1-3-16,2-1-1 0,0-1-3 0,1-2-9 16,1-2-6-16,3-1-17 0,1-2-16 0,4-2-7 15,2-4-4-15,1 2 0 0,0-3 7 16,7 0-1-16,-4 0 1 0,4 0 7 0,1 0 9 15,2 2 12-15,-2 3 9 0,2 1 7 0,-1 3 2 16,4 0 4-16,-5 2 5 0,2 4 3 16,-1-1 6-16,0 1 6 0,1 2 1 0,-3 0 0 15,1 1-5-15,-3 0-6 0,-5 1-3 0,-1 2-5 16,-2 0 0-16,-3 2 2 0,0 0 7 0,-2-1 8 16,-1 4 7-16,0 3 7 0,-3 0-2 0,1 5 2 15,0-1-3-15,-3 0-9 0,3-2-2 16,1 3-6-16,0-4-1 0,0 0-1 0,2 0-4 15,2-2-6-15,0-2 0 0,0-1-4 0,3-2 1 16,-1 1 3-16,2-3 3 0,0-3 12 0,1-1 10 16,-1-1 8-16,1-1 2 0,1-4-8 15,1 0-10-15,3-2-12 0,-4-3-4 0,2 1-3 16,-3-3-4-16,1 2-1 0,-3-1-6 16,-2 0-3-16,-3-3-2 0,0 2 1 0,-1-1 6 15,-4-3 5-15,0 0 7 0,-5 1-1 0,1-1 3 16,0 3-1-16,-5 4-1 0,1 2 5 0,0 2-2 15,-1 4 1-15,-2 2-1 0,3 4-3 0,-4 0 0 16,3 2-2-16,2-1 1 0,-2 3-6 0,5-1 0 16,4 0-6-16,3-2-6 0,2 2-3 0,0-1-4 15,2 1 3-15,2-1 3 0,4-1 8 16,2 1 2-16,3 1 1 0,1-4-3 16,3-2-3-16,0 0-5 0,3-1-14 0,1-1-12 0,-1-2-19 15,3 0-12-15,3-3 9 0,-1-3 16 16,3-2 18-16,2-1 19 0,1 0 6 0,0-1-2 15,0 1 4-15,-3-1 0 0,0 2 2 0,-7-1 1 16,0 3 1-16,-4 0 3 0,-5 3 10 0,-6 3 22 16,-4 0 16-16,-2 2 0 0,-3 0-5 15,0 0-17-15,-4 0-14 0,0 2 1 0,-5-1 6 16,2 4 2-16,-4 2 4 0,1 1 0 0,-3 1-1 16,1-1-3-16,-3 6-4 0,1-3-2 15,2 3-4-15,-2 0-2 0,4 2-7 0,4 1-4 16,0 0-4-16,5-1-5 0,-2 0-2 0,5-2-2 15,1-2-2-15,2-4 2 0,4 1 1 0,-4-1 1 16,6-3 2-16,-4 0 3 0,3-3 0 0,2 0 11 16,-4-2 5-16,6-2 0 0,2-2 2 0,0-4-12 15,1-2-11-15,1-3-9 0,-3 0-8 16,3-4-9-16,-2 1 1 0,0-3 5 0,0 1 2 16,-3 1 9-16,1-2-1 0,-3-1-1 0,-2-1 7 15,-2-2 4-15,-1 2 7 0,-4-2 5 0,0 1 2 16,-2-2 3-16,0 2 7 0,-2 2 16 15,-1 1 11-15,1 6 16 0,-1 3 7 0,1 2 9 16,-1 2 4-16,2 6-3 0,1-1-11 0,0 1-25 16,1 2-21-16,-1 2-16 0,-2 4-5 15,2 2 1-15,-1 3 3 0,-1 2 2 0,2 4 1 16,-1 0 0-16,2 3-1 0,2 0-1 0,0 1 1 16,1 1 0-16,3 0 1 0,-2-1-2 15,1 1-3-15,1-3 0 0,0 3-2 0,2-2-1 16,0-1-2-16,2 1-2 0,1-2-6 0,2-2-12 0,0-1-16 15,0-4-34-15,4-2-52 0,-2-1-87 16,0-2-215-16,2-1-537 0,-2-4-10 0</inkml:trace>
  <inkml:trace contextRef="#ctx0" brushRef="#br0" timeOffset="677695.7957">14349 3042 794 0,'-5'4'577'0,"-5"0"-283"15,0 2-61-15,1 0-43 0,5 1-42 16,-4-2-43-16,6-1-31 0,-1 1-28 0,3 0-18 16,0 1-12-16,0-2-8 0,3 1-6 0,-1-1-8 15,-1 2-11-15,6-2-29 0,-4 2-82 16,0-3-202-16,1 2-706 0</inkml:trace>
  <inkml:trace contextRef="#ctx0" brushRef="#br0" timeOffset="678320.1437">14298 3020 1 0,'2'-2'335'0,"-1"1"-36"0,1-3-17 0,2 2-30 16,-3 1-42-16,2 1-40 0,-2 0-51 0,0 1-37 15,0-1-15-15,1 3-8 0,1 0-2 16,0 5-5-16,-1-1-2 0,-2 3-1 0,0 5-3 16,0-1-6-16,0 1-7 0,-2 0-6 0,1 1-5 15,-2-2-3-15,2 1-1 0,-1 1-5 0,2-4-1 16,0 0-3-16,3-3-4 0,0 0 2 0,0-2 0 16,0 0-3-16,2-1 3 0,0-2 1 15,1-1 2-15,-1 0 7 0,1-5 4 0,3 2-5 16,1-4-5-16,1-1-12 0,5-4-16 0,0 1-12 15,3-3-14-15,-5-2-15 0,3 1-12 0,-3-2-11 16,-5 1-19-16,1-4-13 0,-2 2-7 16,-4 0 13-16,2-3 39 0,-6 2 38 0,0 0 33 15,-1 2 24-15,-2 0 19 0,-2 3 17 0,3 4 20 16,-4 0 16-16,3 2 7 0,1 1 7 16,-4 2-7-16,4 2-14 0,1 0-17 0,0 0-25 15,1 2-19-15,-4 1-9 0,2 3-2 0,-1 1 1 16,2 2 1-16,-3 2-4 0,1 1-3 15,3 4-4-15,1-3 4 0,0 0-9 0,3 1-1 16,-2-2-2-16,1 0-4 0,1-1 3 0,-1-2-1 16,0 2-1-16,4-4-5 0,-4 2-4 0,4-2-12 15,-3-2-16-15,4-1-36 0,0-1-77 0,1-3-126 16,1 0-192-16,3-1-273 0,-3-3-131 0</inkml:trace>
  <inkml:trace contextRef="#ctx0" brushRef="#br0" timeOffset="678862.6814">14694 2982 194 0,'-1'-1'523'0,"-2"0"-168"16,-1 1-161-16,-2 2-82 0,3 3-33 0,-5 1-11 15,5 2-3-15,-4 2-12 0,6-1-9 0,-3 3-6 16,1-1-5-16,1 3-2 0,2-1-2 0,-2-3-3 16,2 4-6-16,0-4-3 0,1-2-4 0,0 3-5 15,0-6 1-15,2 2-3 0,0 1 0 16,0-5 2-16,-1 1 7 0,5-2 4 0,1 1 7 15,-1-3 5-15,0-3-18 0,3 0-18 16,0-2-29-16,2-4-59 0,-1 1-71 0,3 1-84 16,-3-3-89-16,1-1-87 0,-1 1-63 0,-1-1 245 15,-1-1 242-15,-1-4 0 0,-3 2 0 0,-3-2 0 16,1 1 0-16,-3-1 0 0,0-3 0 16,-2-1 0-16,0 2 0 0,0-1 0 0,-1 1 0 15,0-1 0-15,0 2 0 0,-1 4 349 0,-1 2 68 16,2 4-38-16,1 2-68 0,1-1-50 0,0 6-52 15,1-1-72-15,-2 2-73 0,2 2-66 0,-1-1-16 16,1 3 5-16,0 1 18 0,-1 5 30 16,2 1-5-16,0 1-6 0,2 1-4 15,-1 2-2-15,1 1-5 0,1-3 0 0,1 5-5 0,-3-1-3 16,0-1-2-16,3 0-3 0,-3 1-1 0,0-2 0 16,-1 1-5-16,3-2-6 0,-2 0-4 15,-1 1-5-15,3-2-3 0,-1-1-4 0,-2-3-1 16,1 0 2-16,-1-6 8 0,-1-2 18 0,0-2 26 15,0 0 22-15,1-5-2 0,0 0-11 0,2-4-22 16,2-3-17-16,3-2 4 0,-2 1 3 16,3-5-4-16,-1 2 1 0,1-1-3 0,0 0 2 15,0 2 1-15,0 1-3 0,-5 1 1 0,6 2-4 16,-2 5-3-16,-4-1-2 0,3 3-1 16,-1 0-1-16,-1 3-5 0,2 0-6 0,1 1-13 15,-3 0-28-15,4 2-73 0,-2 0-161 0,-3 2-524 16,1 1 66-16</inkml:trace>
  <inkml:trace contextRef="#ctx0" brushRef="#br0" timeOffset="679037.0639">15105 2970 771 0,'-3'-1'241'0,"-1"-1"-167"0,0-1-91 16,2 2-110-16,2 1-280 0,0 0-127 0</inkml:trace>
  <inkml:trace contextRef="#ctx0" brushRef="#br0" timeOffset="679411.0018">14191 3403 1 0,'-10'2'159'0,"3"-1"256"0,-1 1-40 15,4-1-15-15,3-1-34 0,1 0-58 0,1 0-74 16,-1-1-67-16,1 1-38 0,4-2-24 0,-1-2-6 16,8 0-7-16,1-1-13 0,4 0-7 0,2-3-4 15,1 1-4-15,0 1-6 0,1-5-6 16,4 4-5-16,0 1-6 0,-1-3-5 0,2 3-8 15,-4-1-13-15,0 2-26 0,-4 2-61 0,0 2-103 16,-6 1-151-16,-1 1-223 0,-4 2-343 0,-2-1 588 16</inkml:trace>
  <inkml:trace contextRef="#ctx0" brushRef="#br0" timeOffset="679593.6637">14287 3503 1 0,'-2'5'301'0,"-1"0"117"0,-2-2-109 16,4-1-80-16,1-2-55 0,1 0-2 0,4 0 20 16,-1 0 0-16,6 0-12 0,8-2-51 15,3-5-69-15,7-1-65 0,3-4-141 0,0 0-584 16,5-2-745-16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2-06T06:08:50.3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2424 1801 658 0,'-1'-2'397'0,"-2"-5"-181"16,-4 3 25-16,6 1 17 0,-1-1-19 0,1 3-72 15,1 1-75-15,0 0-65 0,1 1-49 16,0-1-20-16,0 4 1 0,-1 0 16 0,4 5 23 16,3 5 16-16,-1 0 8 0,-2 1 0 0,3 6-2 15,-3 0-3-15,4 3 0 0,-6 1 1 0,4 0-3 0,-2 3 3 16,-3 3-10-16,1 2 1 0,-2-1 2 0,-2 0-7 15,1-3 8-15,-2 2-3 0,0-6 0 16,-1 2 2-16,3-6 1 0,-3-2-1 0,-1-4-2 16,4-5 7-16,-3-2 1 0,2-5 13 0,1-1 18 15,-1-2 18-15,1 0 24 0,1-1-1 0,-1-3-17 16,-2-1-24 0,0-2-28-16,0-6-13 0,-1-3-4 0,1-5 0 15,4-5-7-15,4-2-3 0,-1-4 0 0,2-6-4 16,1-3 8-16,3-4-1 0,1-4-1 15,2-1 1-15,5-3-3 0,-1 1 1 0,4 3-4 0,1 4 1 16,-2 8-5-16,2 5 1 0,-2 8 3 16,3 6 1-16,-8 6 0 0,2 3 0 0,-2 5-1 15,-1 3-1-15,-1 2 4 0,0 2 1 0,0 3 2 0,-2 3 6 16,1 4-1-16,-2 3 4 0,0 3 5 0,1 1 4 16,-2 1 3-16,-5 4 2 0,-1 2 2 15,-3 2-6-15,-4 3 4 0,-1-3 1 0,-4 5-7 0,-3-1 5 16,0 1-6-16,-5-1 1 0,-1 0-4 15,0 1-5-15,-3-5 2 0,-2-2-6 0,2 0-3 16,-2-7-13-16,4-1-28 0,-1-3-49 0,6-5-87 0,0 2-194 0,8-5-493 16,1-2-534-16</inkml:trace>
  <inkml:trace contextRef="#ctx0" brushRef="#br0" timeOffset="300.7331">3154 1718 2111 0,'-4'-3'464'0,"2"0"-356"0,-2-1 11 0,4 2 13 16,0 2-2-16,0 0-36 0,0-1-47 15,0 1-34-15,0 1-28 0,0-1-20 0,0 3 5 0,2 2 17 16,-1 4 23-16,0 3 20 0,1 8 1 0,0 2-11 15,-2 2-6-15,-2 3-5 0,0 4-2 16,-2 1 3-16,0 4-3 0,-1 0-7 0,0 3 2 16,-2 0-4-16,2-2 3 0,-2 5 3 0,3 0-4 15,-2-5-7-15,2-3-17 0,0-2-23 16,2-4-27-16,1-6-33 16,1 1-61-16,1-4-139 0,1-1-346 0,3-4-537 15</inkml:trace>
  <inkml:trace contextRef="#ctx0" brushRef="#br0" timeOffset="1539.0207">3319 2157 2390 0,'-3'0'449'0,"0"0"-442"0,-3 0-14 15,6 0 13-15,2 0 3 0,-1 0-4 0,2-1-11 16,-1 1 3-16,0 0 11 0,7 1 10 0,2-1 13 15,5-2-7-15,2-2-10 0,3-3-7 0,2 0-11 16,0 0-14-16,2-3-14 0,-1 2-20 0,1-2-22 0,-3 2-22 16,-3-3-20-16,-1 1 0 0,-5 0 27 0,-5-1 33 15,-2 1 35-15,-4-2 21 0,-2-1 8 0,-4 2 10 16,0 3 5-16,-5-1 14 0,-3 1 8 16,-3 3 12-16,1 2 17 0,-8 3 8 0,4 0 6 15,-4 2-10-15,1 3-2 0,0 2 1 0,2 1 1 16,0 2 4-1,4 1-9-15,-3 3-17 0,6 2-19 0,0 2-13 16,-1 5-10-16,3-1-6 0,5 1-4 0,-1 1-3 16,4 0-4-16,2-2-1 0,6 1-1 0,-2-3-3 15,6 2-4-15,6-6-3 0,-4-1 0 16,1-1-8-16,6-1-10 0,-1-1-19 0,1-4-28 16,1-3-17-16,3 0-38 0,-3-1-15 0,5-4-22 15,0-1-74-15,-1-4-2 0,7-3 46 0,-1-2-75 16,2-1-94-16,0-4 80 0,-2 0-44 0,0-1 104 0,0-2 211 15,-6-1-17-15,2 4 39 0,-8-6 40 0,-1 3 76 16,-1-2 50-16,-6 2 108 0,-4 1 133 16,-1 4-21-16,-10 3 7 0,-1 0-56 0,-2 7-121 15,-2-1-44-15,-4 2-43 0,1 2-41 0,-2 2-14 16,-2 4-10-16,-1-1-9 16,0 5-3-16,1 2-11 0,0 4-10 15,2 2-9-15,3-1-10 0,1 2-7 0,2 1-5 16,2-2 0-16,4 2-1 0,1 4 3 0,2-5-2 15,2 0-5-15,2-2-2 0,2-4-5 16,0 1-5-16,1-4-10 0,2-2-14 0,1-2-10 16,0-3-9-16,-1-2-9 0,1-3-24 0,1-3-4 15,0-4-1-15,2 0-17 0,-1-4 7 0,0-3 4 0,1 0 16 16,-2-2 38-16,-1-1 34 0,-3 2 16 0,0-1 8 16,1 1 14-16,-4 2 28 0,0 3 48 0,-2 2 24 15,-1 2 5-15,-1 2 12 0,-1 3-17 16,-1 1-17-16,2 2-15 0,-4 1-38 0,4 0-37 15,-1 1-17-15,1 0-6 0,0 3 2 0,0 1 5 16,0 1 4-16,0 1 0 16,1 1-2-16,0 1-2 0,3-2-1 0,0 0 1 15,3 2-6-15,3-3-9 0,-1-1-8 16,2 1-8-16,2-3-17 0,-2-2-32 0,7-2-26 16,-2-4-20-16,0-2-24 0,1 0-27 0,-3-3-24 15,0-4-23-15,1 2-10 0,-2-5 29 16,1 1 56-16,1 0 60 0,-2-5 59 0,4 2 53 15,-4-1 28-15,-1 1 27 0,-1 4 54 0,-4-3 41 0,-1 3 35 0,-4 5 18 16,-1 2-10-16,-1 4-22 0,-1-1-46 16,0 4-48-16,-2 1-52 0,3 3-40 0,-1-4-22 15,1 3 0-15,-2 2 13 0,2 3 11 0,-1 3 11 16,-1 3-6-16,2 1-9 0,0 0-7 16,1-1 2-16,3 1-1 0,0 1 1 0,0-2 4 15,1 2-7-15,0-1 2 0,3-1-1 0,0 0-3 0,1 1 2 0,-1 3 1 16,0-2 0-16,2 2-2 0,-3-4 2 15,0 1-2-15,-5 3-5 0,-1-3 1 0,-2 1-10 16,-4-3-3-16,-1-2 6 0,-3-2 6 0,-2-1 11 16,1 0 4-16,-3-3 0 0,-1-2-2 15,4-1 3-15,-1-2 4 0,3-2 2 0,1-1 1 16,3-4-5-16,3-2-9 16,2 0-14-16,3-3-19 0,3-5-24 0,2-3-19 15,3-2-15-15,4 0-25 0,3 3 9 16,0-1-5-16,4 3-16 0,3 2 10 0,-2 2-20 15,4 0 1-15,-8 5 9 0,6-1 25 0,-1 1 45 16,1 1 16-16,2-1-2 0,-5 2-5 0,-4 0 2 16,-4 0 22-16,-4 0 54 0,-2 0 32 15,-2 2 15-15,0 0 17 0,-3-1 18 0,-1 1 25 0,-3 1 37 0,0-2 10 16,-4 2-12-16,1 1-36 0,-3-1-46 0,0-2-25 16,-1 2-10-16,-2 0-4 0,1 1-1 15,-1 1 1-15,0 1 3 0,3 0 1 0,0 3-5 16,-1-1-14-16,5 1-12 0,-2 4-14 0,2-1-5 15,-2 5 3-15,0 0 0 0,-1 4 1 16,4 0-6-16,-1 1-6 16,2 2 0-16,2 1 0 0,-1-2 4 0,5 1-2 15,-1 1-4-15,3-3-12 0,3-1-20 0,-1 2-16 16,6-2-25-16,2-4-98 0,2 1-196 0,0-5-615 16,1 0-471-16</inkml:trace>
  <inkml:trace contextRef="#ctx0" brushRef="#br0" timeOffset="2368.6639">5639 1914 1218 0,'-1'-5'223'0,"-2"-1"-18"16,-2 2-4-16,3-1 3 0,0 3-33 0,1 2-48 16,1 0-56-16,0 0-50 0,0 2-37 0,1-2-35 15,-1 1 4-15,2 5 27 0,-2 6 20 0,1 3 28 16,0 8 4-16,-1 6-23 0,0 4 1 16,0 3-2-16,0 2-2 0,-1 2 7 0,-2 2 0 15,3 1 1-15,0-2-3 16,2-1-2-16,3-3-3 0,2-5-13 15,2-3 5-15,2-6 4 0,2-4-1 0,0-4 12 16,-1-3-3-16,-2-6 5 0,-1-3 12 0,0-2 22 16,0-4 13-16,-2 0 1 0,3-7-10 0,3-5-20 15,2-6-13-15,0-4-8 0,2-3 1 16,-2-5 5-16,-1 0-1 0,1-4-2 0,-2-4-4 16,0-4-5-16,4-5-3 0,-5-1 5 0,6 2-1 0,-6 4-1 0,-2 9 1 15,0 12-4-15,-9 8 5 0,0 9-10 16,-2 3-16-16,0 2-36 0,1 4-73 0,-1 0 6 15,-1 7 16-15,-1 3-21 0,-1 8-57 0,3 3-250 16,1 0-459-16,5 1 251 0</inkml:trace>
  <inkml:trace contextRef="#ctx0" brushRef="#br0" timeOffset="2691.8842">6235 2135 181 0,'-1'-8'805'16,"-4"0"-294"-16,0-6-101 0,-4 7-81 0,-2-2-90 15,1 1-68-15,0 3-43 0,-1 0-29 0,0 4-30 16,2 0-18 0,-1 1-15-16,3 1-16 0,-1 0-12 0,3 4-12 15,0 0-11-15,2 3-2 0,0 2 6 0,1 1 2 16,2 4 9-16,1 2 0 0,2-2-1 16,0 1-2-16,2 2-3 0,-1-2-3 0,2 0-4 15,-1-2 0-15,1 0 1 0,-1 1 0 0,0-1 4 16,-1-1 0-16,0-1-3 0,-2 0 1 0,-1-1 2 15,-1 4 3-15,0-6 0 0,-2 5 3 0,-3 0-2 0,1 0-5 16,-3-3 0-16,-1 2-6 0,-2-4-3 0,-1 3 2 16,-1-3-5-16,-1-2 8 0,-2 0 3 0,1-2 3 15,1 1 10-15,4-3 2 0,2-2-3 0,6-1-15 16,4-2-42-16,0-2-99 0,1-3-97 16,4-1-71-16,3-5-116 0,0 0-153 0,8 0-166 15,1-3 576 1</inkml:trace>
  <inkml:trace contextRef="#ctx0" brushRef="#br0" timeOffset="2908.0227">6516 2189 128 0,'-4'-6'669'0,"1"-3"-162"16,-4 2-80-16,-1 2-98 0,0 0-87 16,-5 1-62-16,-2 2-42 0,4 2-30 0,-3 2-24 0,-1 2-15 15,4 4-12-15,1-1-16 0,0 2-11 0,1 4-8 0,5 2-5 16,-1 0 0-16,3 4-3 0,3 1-5 0,0 0-7 15,4 1-1-15,-2-1-4 0,6 0-2 0,0-2-5 16,1 1-11-16,1-4-24 0,1 1-41 0,1-4-22 16,0 1-15-16,1-5-67 0,6 0-236 15,-4-1-609-15,7-3-3 0</inkml:trace>
  <inkml:trace contextRef="#ctx0" brushRef="#br0" timeOffset="3856.7179">1381 1919 1 0,'-4'-4'0'0,"2"-1"358"0,-1 0 13 15,-2 0-6 1,4-1-57-16,1 1-76 0,0 1-41 0,0 0-30 15,-1 0-24-15,1 1-18 0,0-2-11 0,0 3-10 16,0 0-20-16,0 2-16 0,-1 0-23 0,1 0-24 16,0 0-17-16,0 3-23 0,-1 0-14 0,1 1 15 15,0 2 13-15,0 2 17 0,1 8 13 16,-2 4-5-16,1 3-12 0,-1 2 4 0,0 1 10 16,-3 1-12-16,5-1 17 0,-2-11-18 0,2 6-1 0,-2 14-3 15,2-2-18-15,2-2-6 0,-2-9-36 0,2-1-28 16,-1-6-72-16,5-3-111 0,-4 1-140 0,3-7-244 15,-2-1-282-15</inkml:trace>
  <inkml:trace contextRef="#ctx0" brushRef="#br0" timeOffset="4141.182">1744 1771 957 0,'2'2'478'0,"-1"-2"-368"0,0 0-49 16,0 0-29-16,0 0-41 0,-1 0-48 0,2 2 84 15,2 1 43-15,2 4 41 0,5 0 42 0,-1 3-83 16,0 2-32-16,5 2-6 0,-3 2-8 0,3 2-1 16,0 4 4-16,-1 6-4 0,0 2 0 0,-1 6-4 15,-1 7 1-15,-2 4-4 0,-3 6 0 0,-1 8 0 16,-6 3-6-16,-4 4 3 0,-5 4 2 15,-3 1-2-15,-11-5 0 0,-4 1-3 0,-7-3-6 0,-8-3-8 16,-2-3-11-16,-3-6-36 0,-1-5-64 0,2-7-93 16,4-5-138-16,1-6-166 0,2-4-213 0,-1-4 344 15</inkml:trace>
  <inkml:trace contextRef="#ctx0" brushRef="#br0" timeOffset="4773.3198">2937 894 64 0,'-3'-2'195'0,"-1"2"-105"16,-1-1 20-16,0-1 95 0,-1-1 63 0,-3 2 40 16,4 0-15-16,2 0-97 0,1 1-66 0,1 0-55 0,1-2-26 15,2 2-13-15,0 0-7 0,0-1 30 16,2 1 14-16,0 0 11 0,5-1-1 0,-1 1-25 16,1-1-21-16,3 0-9 0,3 0-5 0,4-2-10 15,2 1 4-15,0-2-9 0,6 1 1 0,1-1 4 16,1 1-8-16,3-3 2 0,1 0-10 0,0 0 0 15,1-1-7-15,0-1-8 0,0 2-10 0,-3 0-18 0,0-1-10 16,-3 1-13-16,-6 1 3 0,-3 1 15 16,-5 1 8-16,-6-1 19 0,0 2 12 0,-6 1 0 15,-4 1 7-15,-4 3 5 0,0 0 0 0,-2 0 3 16,-2 0 11-16,-2 0-5 0,0 3 2 0,-3 0 5 16,5 2-4-16,0-2 6 0,-1 4 5 0,2-2-2 15,2 1-1 1,3 1 2-16,-1 1-3 0,0 3 1 0,5-3 2 15,-1 3-1-15,0 1-1 0,1 1-1 0,-2 4-3 16,2-1 0-16,-1 3 0 0,-1 2-3 16,-1 3-2-16,2 0-7 0,-3 3-5 0,3 4-28 15,-5 25-50-15,4-10-100 0,2-8-196 0,2-16-270 16,2 1-407-16</inkml:trace>
  <inkml:trace contextRef="#ctx0" brushRef="#br0" timeOffset="5127.0012">3595 1065 86 0,'-4'0'643'0,"0"0"-416"0,1 0 26 0,-2 0-2 16,2 2-59-16,-2-1-94 0,2 0-62 0,1 0-7 15,2 2 12-15,0-2 8 0,1 5 11 0,1 1-12 16,0-2-13-16,3 2-7 0,-1 4-5 15,2-1-7-15,0 3-7 0,2-2-1 0,0 3-2 16,1-4 3-16,2 3-3 0,0 0-14 0,11 5 1 16,-5-6 2-16,1-6 7 0,-7-5 15 0,-2-1 9 0,0-1 2 15,-3-1 7-15,-2 1 14 0,0-3-7 0,0 1 3 16,-1-4-10-16,-2 1-7 0,-1 0 4 0,0-3 1 16,-3-1 6-16,-2-1-7 0,-1 0-10 15,-2-2-5-15,-2 5-13 0,-2-4 1 0,-1 2-6 16,-1 2-2-16,2 0-6 0,-4 3-7 0,3 1 0 15,2 4-9-15,-4 0-9 0,5 2-35 0,2 0-58 0,-2 2-86 16,6 2-123-16,1 0-225 0,0-2-415 0</inkml:trace>
  <inkml:trace contextRef="#ctx0" brushRef="#br0" timeOffset="5396.1231">4257 818 694 0,'-4'0'448'0,"1"0"-78"0,-2 0-36 16,3 0-69-16,-2-1-120 0,-1 1-105 0,4 0-34 16,1 1-3-16,1 0 17 0,3 4 24 0,-1 0-11 0,1 4-8 15,0-2-4-15,1 6 1 0,0-1-2 0,-1 3 3 16,0 2-5-16,-1 0 0 0,1 4 4 0,-4 1-4 15,0 1 0-15,-1 1-6 0,-4 1-7 0,1 0-15 16,1 1-23-16,1-1-57 0,-4 20-43 16,-3-6-52-16,4-10-167 0,-2-8-390 0,2-7-336 15</inkml:trace>
  <inkml:trace contextRef="#ctx0" brushRef="#br0" timeOffset="5774.666">4066 824 492 0,'1'-1'527'0,"0"-3"-82"0,1 1-134 0,0-1-139 16,2-3-88-16,4 2-36 0,0-1-10 0,1-1-5 15,-6-36 3-15,12 38-2 0,-1-3-5 0,5 1-1 16,-2 2-10-16,2 2-2 0,2 2 4 15,0 1 2-15,2 1 3 0,3 2-2 0,-1 5-6 0,2-1-9 16,-1 3 2 0,2 3-2-16,-2 2-2 0,2 5 1 0,-4 0-2 15,1 5-5-15,-5 0 1 0,1 4-1 0,-9-8-2 16,1 2-6-16,-4 4-3 0,-4 1 2 0,-3 2 4 16,-3-1 10-16,-1 0 6 0,-7 5-9 0,-10 19 3 15,-3-8 6-15,-5-9 5 0,3-13 16 16,-3-1-1-16,-2-1-4 0,-6-3-4 0,0 1-7 15,-4-2-1-15,-5-1-1 0,2-3-4 0,4 1 0 16,4-6 0-16,5-1 1 0,6-3 4 0,5-2-2 16,7-2-9-16,4-4-25 0,4-3-62 0,0 0-123 15,5-6-241-15,1-2-363 0,5-2-331 16</inkml:trace>
  <inkml:trace contextRef="#ctx0" brushRef="#br0" timeOffset="6228.7457">4878 933 416 0,'-2'-1'403'15,"0"-1"-54"-15,1-1-49 0,-2-1-43 0,-1 1-71 16,1 0-67-16,2 2-40 0,-3 0-28 0,3 0-26 15,0 1-4-15,0 1-6 0,-1 0-9 0,-4 1 14 16,3 1-13-16,-2 3 9 0,0-1 6 0,-2 3-6 16,2 1 13-16,-4 2-4 0,0 1 7 0,1 0-4 0,-1 4-1 15,3-1-4-15,-1 3-5 0,1-2 6 0,0 3-7 16,-1 0 5-16,5-1-4 0,0 0-1 0,2 4-16 16,1 9-4-16,3-5 0 0,3-8-8 15,1-7 10-15,-1 0-2 0,6-2-2 0,-2-2 5 16,2-2 3-16,4 1 2 0,-1-4 8 0,3-3 0 15,2-2-1 1,4-6-1-16,-4 2-7 0,1-5-3 16,-1-1 2-16,-12 6 11 0,2-4 1 0,0 0 0 15,1-3 0-15,-3-1-9 0,0-6 1 0,-1 0-1 16,-3-5 3-16,-3-1-2 0,-3-2 4 0,0-1 11 16,-4 1 13-16,-4 2 15 0,0 1 6 0,-3 6-8 15,0 2-16-15,-3 5-14 0,1 2-9 0,-1 4-12 16,0 3-1-16,4 4-14 0,-3 1-10 0,3 3-24 0,5 1-56 15,-1-1-81-15,5 6-156 0,2-3-395 0,3 3-670 16</inkml:trace>
  <inkml:trace contextRef="#ctx0" brushRef="#br0" timeOffset="7515.0932">6602 2196 1 0,'0'-1'402'0,"1"1"10"0,-1 0-85 0,1-1-63 15,-1 1-60-15,1-1-44 0,-1 1-30 0,3 0-23 16,-3-2-13-16,0 1-14 0,0 1-8 0,0-1-10 15,0 2-6-15,0-1-5 0,-3 1-9 0,2 1-5 16,0-2-11-16,0 1-7 0,0-1-4 0,0 0-5 16,1 1-3-16,-2-1-6 0,1 1-13 15,-2-1-8-15,2 2-8 16,0-2-4-16,-1 3 22 0,-4 1 13 16,1 3 9-16,-6 1 8 0,-2 0-15 0,0 0-2 15,2-1 1-15,-2 1 0 0,-3 0-1 0,3-2 2 16,0 0-1-16,0 1-1 0,6-3 0 0,-3 2-2 15,2-3-1-15,3 0 1 0,0 1 0 0,4-3-3 16,0 1-3-16,0-2-7 0,2-2-24 0,0 1-40 16,0-2-60-16,1 2-101 0,3-2-257 0,-1-1-439 0,6-3 316 15</inkml:trace>
  <inkml:trace contextRef="#ctx0" brushRef="#br0" timeOffset="8100.7162">7308 2023 1 0,'-1'7'468'0,"-3"-1"-339"0,-1 4-39 15,-1 2-13-15,-1 3 7 0,1-1 0 16,4 4-3-16,-1-1-3 0,1 5-12 0,0-1-11 16,1-1-15-1,0 2-8-15,0-2-8 0,-2 2-4 0,2 0 0 16,-3-3 0-16,-1 1 2 0,0-3 0 0,-1-1 3 15,2-4 8-15,-3-2 9 0,2-3 7 0,-3 1 6 16,-1-1-3-16,-1-1 2 0,3-3 8 0,0-1 8 16,0-4 3-16,0-1-6 0,4-5-16 15,-4 0-22-15,4-6-11 0,0 0-9 0,2-5-5 16,-2-2-3-16,6-3-2 0,-2-4-4 0,2-2-3 0,2-3-4 16,2-5 4-16,3-5-3 0,3-1 2 15,1 1 4-15,2 1-1 0,2 2 9 0,2 3 6 16,-1 8 6-16,1 4 4 0,1 5-3 0,-1 2 2 15,0 5-4-15,0 3-1 0,0 5 2 0,-1 1 0 16,0 1-1-16,-4 3-3 0,4 1 0 0,-5 1-4 16,3 3 1-16,0 1 3 0,-4 3 0 0,0 3 4 0,-2 1 5 15,-2-2 8-15,-1 4 6 0,-4 2 6 16,0 0-1-16,-5 2-8 0,-3 4-2 0,-3-5-2 0,-3 5-8 16,-7 4 0-16,-3-4-7 0,-1 2-8 0,-6-1 4 15,2 0-4-15,-3-5-9 0,0 0-19 16,0 0-35-16,4-4-51 0,4-3-71 0,1 0-120 15,6-4-165 1,3 4-324-16,6-7 146 0</inkml:trace>
  <inkml:trace contextRef="#ctx0" brushRef="#br0" timeOffset="8996.3459">7539 2057 2395 0,'4'1'-7'0,"-3"-1"-11"16,0 0 37-16,1 1 24 0,0-2 1 0,1 2 15 16,0 0-9-16,6 1-11 0,0 1 7 0,4 1-19 15,1 1-9-15,0-2-5 0,1 4-4 0,-2-1-4 16,0 2-1-16,-1 0 2 0,-2 0 2 16,0 4-2-16,-3 1-1 15,-3 4-3-15,-2-1-6 0,-3 0 2 0,-2 1-6 16,-3 1 1-16,-4 1 3 0,1 2 1 15,-5-3 4-15,1-4 3 0,0 1 4 0,-2-2 0 0,1-3 2 16,-2-2 0-16,3 0-3 0,3-2 2 0,1-2 1 16,4-1 0-16,4-2 4 0,1-2-1 0,4-2-2 15,-2 0-26-15,0-5-30 0,8-3-31 16,0-6-40-16,7 0-59 0,-2-1-69 0,11-3-25 0,4-2-61 16,6-1-74-16,8-2-49 0,1 2-36 15,-1 2 246-15,3 4 243 0,-6 3 0 0,1 5 0 16,-2-3 0-16,-5 5 0 0,-6 0 0 0,-1 0 0 15,-6 3 0-15,-5 1 0 0,-7 3 0 0,-7-1 438 16,-5 2 132-16,1 2-42 0,-3-2-119 16,-1 1-139-16,-2-1-129 0,-1 1-67 0,-6 2-22 0,0 1-15 0,-2 5 7 15,0 0 4-15,-2 1-2 0,-2 3-8 0,3-3-6 16,-1 6-7-16,3-1-2 0,2 1-2 16,3-2-1-16,3 0-8 0,4 0-10 0,1 0-1 15,2-2-1-15,1-1-2 0,1-2 1 0,0 0-6 16,3-2-10-16,0-3-4 0,3-2 0 0,2-1-6 15,0-1 0 1,3-2-6-16,-2-2-8 0,4 1-3 16,-1-4-9-16,-2-2-6 0,0-2 5 0,0-1 2 0,-1 1 13 15,0-1 16-15,0 0 8 0,-1-2 8 16,-1 3 8-16,-4-1 10 0,-1 4 17 0,-3 1 31 16,-1 5 19-16,-3 1 0 0,1 3-15 0,1-1-34 15,-1 2-28-15,1 1 14 0,-1 2 16 0,-2 3 7 16,-1 3 11-16,-2-1-17 0,3 4-16 0,-1-1 0 0,2-1-3 15,1 1-3-15,-1-2-2 0,2 3-4 0,1-1 0 16,1-3-2-16,2 1 2 0,2-3-4 0,2-2-1 16,0 0 1-16,5-1-4 0,0-3 0 15,3-1 1-15,4-4-10 0,3 0-17 0,7-4-46 16,2-1-52-16,0-1-17 0,0 1-35 0,2-3-100 16,0-2-122-1,0-1-58-15,-1-6 39 0,2 3 90 0,-3-2 84 16,-4-1 94-16,-7 1 153 0,-4 1 0 0,-12 2 47 15,0 2 436-15,-9 6 79 0,3 1-40 0,-7 0-153 16,0 5-158-16,-2 1-53 0,1 2-19 16,-3 6-19-16,-1-2-13 0,2 4-16 0,-3 4-23 15,4 0-21-15,2-1-17 0,-1 3-16 0,2 0-8 16,2 1-4-16,2-2-2 0,2 4-2 0,3-2 2 0,0-1 2 16,5 1 0-16,-1-4 0 0,3 0-2 0,0-3-4 15,1-2-4-15,1-1-6 0,2-1-9 0,-2-5-18 16,2 1-33-16,5-4-18 0,-2-2-3 15,5-1-36-15,1-3-92 0,3-3-169 0,1-2-129 16,5-4-96-16,0 0-86 0,0-3 661 0</inkml:trace>
  <inkml:trace contextRef="#ctx0" brushRef="#br0" timeOffset="9381.9935">8874 2002 624 0,'-1'-6'832'0,"-1"-1"-250"0,-2-4-207 15,0 9-147-15,0 1-98 0,2 2-60 0,0 0-50 16,0 0-24-16,0 3-2 0,-2 4 2 15,0 0 8-15,-3 3 1 0,3 2-3 0,-1 1-7 16,3 0 1-16,1 1 4 0,1 3 0 0,0 1 4 0,1-4 1 0,0 4-1 16,1 0-3-16,0-2-1 0,-1 1-5 15,0-3-5-15,-2 3-4 0,1-4-7 0,-3-2-3 16,1 2 3-16,0-4 2 0,-1 2 7 0,1-4 3 16,-2-2 3-16,4 0 1 0,-1-2 1 15,1-3-1-15,0 1 1 0,1-4 1 0,1 2-1 16,0-1 3-16,1-2 13 0,3-1-7 0,2-2-12 0,6-3-28 0,3-3-45 15,-2 0-28-15,2-3 0 0,2-2 3 16,0 1 6-16,2-1 9 0,1-1 3 0,-2 2 17 16,-1 4 33-16,0-1 24 0,-7 7 19 0,-2 1 15 15,-1 3 11-15,-7 2 10 0,-2 1 24 16,0 2 34-16,-2 3 21 0,2 0 18 0,-1 5-11 16,-1 0-28-1,-1 1-23-15,-1 2-20 0,3 0-12 0,-2 1-10 0,2-2-9 16,-2 1-7-16,2 3-6 0,0-4-4 15,1 0 0-15,0 1-1 0,1-2-4 0,-1-2-6 16,1 0-4-16,1 0-14 0,-2-3-42 0,1-2-71 16,1-3-109-16,-2-2-267 0,2 0-549 0,-1-1 160 15</inkml:trace>
  <inkml:trace contextRef="#ctx0" brushRef="#br0" timeOffset="9544.4322">9277 1973 1 0,'-4'2'0'0,"-2"1"0"0,1 1 0 16,1 5 0-16,3-4 0 15,1 1 0-15,2 4 0 0,2-2 0 0,2 2 0 16,1-1 0-16,0 1 0 0,2 0 0 0</inkml:trace>
  <inkml:trace contextRef="#ctx0" brushRef="#br0" timeOffset="9920.7787">9384 2110 549 0,'-2'-1'760'0,"-1"2"-270"0,-2-1-156 16,3 0-116-16,-2 2-52 0,0-1-39 0,0 0-35 16,-1 4-27-16,-2 2-24 0,-1 0-10 0,2 2-6 15,0 1-6-15,2 2-3 0,0-1-6 16,-2 2-2-16,5 0-4 0,-3 0 0 0,3-1-1 16,1 0-1-16,1-2 0 0,3 1 1 0,-2-1 1 15,3-2 0-15,0-2-2 0,3 0 0 16,-1-1-3-16,7-1-2 0,-3-1-8 0,8-3-21 0,-1 0-31 0,3-3-35 15,1-1-36-15,0-2-35 0,5-2-42 0,-3 0-16 16,0 0 47-16,-1-4 54 0,-4 2-13 16,4-5-7-16,-1 1-2 0,-1-1 8 0,-4-2 99 15,-6 2 94-15,-4 0 64 0,-3 0 62 0,-6 6 59 16,-3-2 20-16,-3 5-25 0,1 0-46 0,-3 0-55 16,-2 4-41-1,-1 1-17-15,-3 4 2 0,2 1 0 0,-1 0-9 16,4 2-15-16,1 3-20 0,1 1-8 0,3 1-7 15,-1 3-3-15,0-3-3 0,1 3-5 16,1 1-4-16,5-1-1 0,-1 0 0 0,2 0-1 16,-1-2 2-16,4 3 0 0,1-3-2 0,-2 0-2 15,3-3-6-15,-3-1-19 0,3 0-31 0,-3-1-57 16,5 0-75-16,0-3-154 0,1-1-483 0,1 1-410 0</inkml:trace>
  <inkml:trace contextRef="#ctx0" brushRef="#br0" timeOffset="10321.8217">10450 1854 1197 0,'-6'-6'573'16,"-4"-4"-489"-16,-1-1-1 0,-2 4 28 0,1-1 30 15,1 2 4-15,-1 0-20 0,1 4-31 0,-1-1-24 16,3 3-15-16,-4 1-12 0,2 1-8 0,1 1-11 0,-3 4-5 16,2 0-5-16,0 4-3 0,-1 2 0 0,-2 1-1 15,1 2-2-15,4 3 1 0,1-1-5 0,-2 2 0 16,7-2 2-16,0-2-5 0,1 4 0 16,0-1 1-16,2-1-5 0,2 2 3 0,2-2 3 15,-1-2-4-15,7 2 2 0,-1-1-1 0,1-2-5 16,2 1-1-16,-1-1-7 15,-1-1-5-15,2-2-7 0,-2-1-4 16,0 2-7-16,-2-3 3 0,-3-1 6 0,-2-3 0 16,-3 0 9-16,-1 0 2 0,-2 0 4 0,-4 0 13 15,-4-1 7-15,-1-1 1 0,-3 3 1 16,-5-2 0-16,-2 1 2 0,-6-2 3 0,1 0 1 16,-1-2-3-16,1-1-4 0,3 0-1 0,3-1-4 15,9 1-4-15,1-2-10 0,7 1-21 0,4 0-101 0,4-1-228 16,2-1-612-16,5-5-252 0</inkml:trace>
  <inkml:trace contextRef="#ctx0" brushRef="#br0" timeOffset="11123.6864">10436 2178 1450 0,'-2'0'786'0,"-1"0"-719"15,2-1-23-15,0 1 5 0,1 0-2 0,1 0-9 16,-1 0 4-16,2-1 1 0,4 1 2 0,2-1-10 15,3 0-11-15,1-3-11 0,1 1-16 16,2-1-15-16,0-2-20 0,1 0-21 0,-3-3-22 16,-1 2-11-16,-2-3 1 15,0-1 10-15,-3-1 7 0,-3 0 12 0,-2-1 8 16,-2 3 11-16,-2 0 21 0,-2 4 17 16,-4 0 12-16,-1 2 13 0,-1 1 6 0,-2 3 13 15,-1 0 16-15,0 1 20 0,0 2 10 0,2 3 2 16,-2-1-10-16,3 5-19 0,-3 1-9 15,4 2-12-15,-1 2-8 0,1-2-4 0,1 3-8 16,3 1-2-16,2 0-4 0,2 0 2 0,2 0-4 0,4 2-1 0,0-5 0 16,5 2-7-16,-2-1 5 0,4-3-4 15,-1-1 1-15,4-3 1 0,0 0-10 0,-3-5-6 16,6 2-12-16,-3-5-13 0,5 0-21 0,-1-5-25 16,2 2-31-16,-1-3-27 0,0-1-4 0,-2-2 13 15,1-1 26-15,-3-3 31 0,-2-1 23 16,-2-1 8-16,-1-1 2 15,-2-2 3-15,-1-3 1 0,-2 0 10 0,0-4 12 16,1 0 5-16,-1-4 11 0,2 0 8 0,-1-1 15 16,6 1 31-16,-5 4 35 0,0 6 49 15,-4 3 38-15,-1 1 27 0,-3 7-8 0,-1 2-30 16,-1 4-48-16,1 3-53 0,1-1-39 0,1 1-34 16,-3 2-1-16,1 1 3 0,-1 3 14 15,0 3 10-15,-1 3-4 0,3 3-2 0,-3-2-13 0,3 5 3 0,-1 0-3 16,2 0-2-16,-1 3 8 0,1-4-1 0,1 2 0 15,-2 1 0-15,0-2-1 0,0-1 1 16,0 1-1-16,0-2 5 0,0-3-6 0,2 2-1 16,-2-1-5-16,0-3-10 0,1 1-6 0,0-2-29 15,-1 0-10-15,0-1-8 16,0-4-29-16,0 0-13 0,0-5-18 0,0 0 0 0,-1-1 35 0,1 0 59 0,0-1 43 16,0 0 13-16,0-2 0 0,1-2-22 0,2-2-13 15,0-2 7-15,1-3 3 0,-2 1 5 16,3-2 2-16,0-2 3 0,2 0 1 0,-2-3 10 15,1 2 6-15,3-2 1 0,-1 3 3 0,2 0-7 16,1 2-7-16,2 4-1 0,-1-2-3 16,3 4 0-16,-1 0-3 15,4 2 3-15,-2 1 4 0,0 2 8 0,3 1 8 16,-4 0-5-16,3 0-5 0,-5 1-6 0,-3 1-1 16,1 0 2-16,-1 0 4 0,-2-1 8 0,-5 2 2 15,2 0 5-15,-3-1-3 0,-3 0-4 0,1-1-6 0,-2 1-10 16,-1-1-5-16,2 0-4 0,0 0 4 15,0 2 5-15,-1 0-2 0,0-1-22 0,-2 4-67 16,1-2-125-16,-1 3-476 0,0-2-906 0</inkml:trace>
  <inkml:trace contextRef="#ctx0" brushRef="#br0" timeOffset="13491.0385">11944 2156 1 0,'3'-1'0'0,"-2"-4"0"0,1 1 0 0,0 0 0 0,2 3 0 16,-2-1 0-16,0 0 0 0,0 1 62 15,3-2 9-15,-3 2 10 0,-1 0 8 0,1 0 6 0,-1-1-4 16,0 1-2-16,2 0-6 0,-3 0-4 0,0 1-4 15,0 0-17-15,0-2-18 0,0 2-18 0,1 0-11 16,-1 0-4-16,0-1-1 0,1 1 5 16,-1 0 3-16,0 0 11 0,0 0 14 0,0 1 17 0,0-1 27 15,-1 0 10-15,1 0 7 0,0-1 5 16,0 1-5 0,0 0-2-16,-1 0-7 0,1 0-13 0,0 0-13 15,0 0-11-15,0 0-4 0,0 0-9 0,0 1-10 0,0-1-10 16,0 0-10-16,0 0-5 0,0 0-6 0,0 0 0 15,0 0-1-15,0 0-2 0,0 0 0 0,0 0 0 16,0 0 2-16,0 0 0 0,0 0 5 16,0 0-2-16,0 0 0 0,0 0 0 0,0 0-2 15,0 0 1-15,0 0 2 0,0 0-1 0,0 0-3 16,0 0 2-16,0 0-1 0,0 2 1 0,0-2 5 16,0-2-2-16,0 2-1 0,0 0 1 0,0 0-1 15,0 0 3-15,0 0-1 0,0 0 0 0,0 0 0 16,0 0 3-16,1-1 2 0,-1 1 2 0,0 0 4 15,0 0-2-15,0 0 2 0,0-1 4 16,0 1 2-16,0 0 9 0,0-1-9 0,0 0-11 0,-1-3-8 16,1-1-11-16,0-1 8 0,-3 1 3 0,1 2 3 15,0-4-2-15,-1 1-1 0,-2 0-1 0,1 0-2 16,-1 2 0-16,-1 1-1 0,0-1-3 0,-2 2-5 16,1 1 1-16,0 2 1 0,-2 0 0 0,-3 0 6 15,2 3 1-15,-1 1 1 0,-4 0 2 16,3 3 2-16,-2 1 0 15,0 1 2-15,0 1-1 0,1 0-1 0,2 5 2 16,0 1 4-16,3-2 2 0,4 1 2 0,-1-1-4 16,3 0-1-16,1-1-3 0,1-2 0 15,0 0 0-15,1-2-1 0,1 0-1 16,1-5-1-16,-1 2 0 0,2-3 6 0,4 0 4 0,1-3 6 16,3-1-1-16,0-1-4 0,6-3-4 0,0 0-10 15,1-3-6-15,1 0-9 0,-1-4-5 0,2-1-7 0,-3 0-1 16,0 0-2-16,-4-4 1 0,-1 1 8 15,1 0 4-15,-5 1 8 0,1-1 9 0,-5 3 4 16,2 1 6-16,-5 3 13 0,0 3 17 0,-2 2 15 16,0 1 7-16,-2 2-7 0,1 2-23 15,0-1-27-15,1 0-12 0,0 4 4 0,-1 2 8 0,-4 5 14 16,2 2-3 0,0 1-7-16,3-1-2 0,0 0-6 0,0 0 4 15,1 0-1-15,1-4-1 0,1 2 2 0,3-2-2 16,-1-1 0-16,0-1 1 0,0-2 1 0,1-3 3 15,2 1 1-15,-4-3-1 0,3-2-7 16,2-1-13-16,2-1-25 0,0-4-32 0,2-2-28 16,4-2-19-16,-2 0-6 0,0 0 4 0,-1-1 4 15,-1-1 12-15,0-3 15 0,-3 2 24 0,1 0 28 0,-2 1 24 16,1 2 27-16,-4 3 31 0,-4 5 21 0,0 1 16 16,-4 3-9-16,1 1-32 0,0 1 13 0,0 3 6 15,0 3 13-15,-3 3 19 0,4-1-20 0,-3 2-16 16,0 0-7-16,0 2-8 0,2-1-9 15,-2-3-10-15,3 3-7 0,0-3-3 0,1 2-3 16,2-3-1 0,-2 0-2-16,3-2-3 0,1-2 0 0,2 1-1 15,-1-2 0-15,1-3-4 0,-1-2-7 0,3-1-21 16,2-2-32-16,-1-4-35 0,1 3-29 0,3-4-16 16,0-1-9-16,-2 0-3 0,-1-1 2 0,4-2 23 15,-4 2 39-15,-1-2 43 0,0 3 40 16,-1-1 23-16,-1 0 16 0,-4 1 24 0,4 2 29 15,-7 1 20-15,0 4 12 0,0 0-7 0,-1 2-26 0,0 1-31 16,0-1-29-16,-1 1-27 0,1 0-8 0,1 0 0 16,0 3 4-16,4 2 9 0,-2 3 2 0,2-3 1 15,4 2 2-15,4 0 5 0,-1-2 1 0,8 3-2 16,1 0-3-16,1-3-4 0,3 0-1 16,-1-1-2-16,3 0-4 0,-3-2-2 0,5-2-4 15,1-1-2-15,-3-1-5 0,1-2-6 0,0 1-17 0,-5-2-21 16,-5 1-3-16,-8-1 8 0,-6-2 21 0,0 3 33 15,-4-3 18-15,-4 1 15 0,2 1 19 0,-2 0 11 16,-3 1 6-16,-1 1 3 0,-2 1-7 0,1 1-6 16,-1 0-7-16,4 1-9 0,-3 0-9 15,0 2-11-15,0 2-12 0,1 2-4 0,2 3-4 16,-2 0 1-16,0 0-1 16,5 0-3-16,-2 2 1 0,3-2-2 0,1-2 1 15,1 4-2-15,2-6-5 0,2-1-5 16,-1 3-10-16,3-6-19 0,1 1-9 0,1-2-38 15,4-2-56-15,4-2-38 0,-3-2-57 0,5-2 27 16,3-2 66-16,2-3-9 0,6 2-179 0,0-3-270 16,-6 1-30-16</inkml:trace>
  <inkml:trace contextRef="#ctx0" brushRef="#br0" timeOffset="13675.9868">13052 1990 741 0,'0'-2'768'0,"-4"-2"-307"15,1 0-224-15,-3 4-126 0,4 1-40 0,-1 3-5 16,-3 2 6-16,-2 4 2 0,-3 2-16 0,3 2-16 15,-1 3-12-15,0 2-11 0,2 3-6 16,2 2-3-16,0-3-3 16,1 5-2-16,1-6-2 0,1 2 0 0,-1 0-1 15,2-4-2-15,1 2-5 0,0 0-26 0,-1-2-70 16,0-4-91-16,-3 4-153 0,3 0-483 16,1 0-315-16</inkml:trace>
  <inkml:trace contextRef="#ctx0" brushRef="#br0" timeOffset="14029.975">13734 2141 1 0,'-4'-2'0'0,"-1"1"97"15,-6 0 197-15,1 1 36 0,0 1 14 0,-3-1-23 16,1 3-51 0,-1-2-69-16,2 6-62 0,1-1-46 0,-1 2-25 15,2 1-18-15,2 1-17 0,2 1-7 0,-5 1-6 16,3 1-6-16,3 0 2 0,0-2-3 15,4 2-5-15,3-3-1 0,-1 1-3 0,3-4-5 16,0 1 2-16,0-1-2 0,3-3-2 0,0-1-8 16,1-1-18-16,2 0-18 0,1-4-59 0,6-1-122 15,0 0-181-15,3-3-227 0,-1-1-182 0,1-1 758 0</inkml:trace>
  <inkml:trace contextRef="#ctx0" brushRef="#br0" timeOffset="14246.2801">13939 1963 371 0,'0'-6'767'0,"0"-3"-165"0,-1-1-220 0,-3 7-197 16,1 1-92-16,1 4-51 16,0-1-10-16,-3 4-6 0,1 0 5 15,-4 6 6-15,-2-3-20 0,1 7-10 0,2 0-3 16,1 3-2-16,-1 1 4 0,3 2 4 0,1-1-4 16,0 3 1-16,1-3 3 0,1 0-3 15,-1-1-1-15,1-1-4 0,1-1-6 0,0-1-8 16,1-3-9-16,1-1-20 0,0 1-24 0,3-4-9 15,1 2-31-15,3 0-33 0,0-4-69 0,3-1-127 0,-1 0-150 16,3-2-196-16,0-4 194 0</inkml:trace>
  <inkml:trace contextRef="#ctx0" brushRef="#br0" timeOffset="14531.4139">14039 2183 658 0,'-1'0'610'15,"-3"-1"-406"-15,2 1-146 16,0 2 5-16,1 2 21 0,-6 2 17 15,3 5 30-15,-4-1-44 0,5 5-31 0,-3-3-21 16,4 5-8-16,2-1 0 0,0-4 7 0,2 3 14 16,4-3 9-16,-2 4 5 0,5-3-9 15,0-4-10-15,-1 3-9 0,-2-4-8 0,2-2-3 0,3-1 0 16,-3-2-3-16,2-3-2 0,1-1 0 0,0-4-7 16,-2-2-3-16,2-1 0 0,-2-4-3 0,0 4 6 15,-4-4 2-15,-2-1 1 0,-3-1 3 0,0-2 3 16,-4 2 7-16,0-5 0 0,-4-1 6 0,1 1-8 15,-6-1-5-15,1 2-1 0,-6 2-6 0,4-3 1 16,-5 5-2-16,3 4-4 0,3 1-5 16,1 6-5-16,3 0-11 0,-1 4-9 0,2 2-8 15,-1 4-28-15,-2 1-62 0,2 0-166 0,4 4-506 0,-2 0-792 0</inkml:trace>
  <inkml:trace contextRef="#ctx0" brushRef="#br0" timeOffset="15997.0676">15422 1864 356 0,'0'-9'326'0,"-3"-4"-49"0,-1 1-36 0,-1-3-5 15,-1 3-33-15,3 0-43 0,-2 1-34 0,0 4-28 16,-2 1-28-16,1 2-18 0,-3 1-15 0,1 2-17 15,-3 2-4-15,0-1-2 0,-4 4 7 0,-1 0 3 0,-3 3 7 16,-1 3 12-16,-2 0-1 0,0 4 5 0,-1 4-6 16,0-1-9-16,0 3-6 0,2 4-6 0,1 2-1 15,1 2-5-15,1 3-1 0,3 2-1 16,2 0-5-16,1 3 2 0,8-1-4 0,2-3 0 0,3-1-4 16,7-3 1-16,4-4-1 0,1-1-1 0,3-4-1 31,2 2 3-31,2-2 1 0,3 0-1 0,0-4-2 15,1 1-9-15,4-2-2 0,1-5 4 0,4-3 6 16,4-7 6-16,4-6-2 0,-1 1-10 0,1-7-17 16,1-1-15-16,-3 2-8 0,1-7-10 15,-4 1-3-15,-1-3 0 0,-5-3-10 0,-5-1-4 16,-2-3 7-16,-4-1 18 0,-4-3 29 0,-4 8 34 16,-7 2 28-16,-3 7 18 0,-4 6 8 0,-5 2-5 0,-3 6-10 15,0 2-11-15,-4 2 0 0,-2 4 6 0,-3 4 6 16,-2 6-3-16,3-3-8 0,-3 5-13 0,3 3-8 15,1 2-8-15,3 0-4 0,3-1-3 16,4-1-1-16,2 1-1 0,1-1-1 0,3-3 1 16,2 1-3-16,3-5 1 0,1-3 2 0,2 2 0 15,0-4 1-15,2-4 3 0,-2 1 0 0,-1-6 6 0,5-1 8 16,0-1-1-16,0-1 0 0,1-7-8 0,3 1-9 16,2-7-8-16,-6 1-5 0,6 0-3 0,-4-1-4 15,-2-4-7-15,0 2-5 0,-4-2-2 16,1-2 1-16,0-1 9 0,-4 1 7 0,0 0 7 15,1 1 8-15,-3 0 6 0,1 4 4 0,-1 4 9 16,0 1 7-16,0 4 6 16,-1 5 2-16,2 0-2 0,-2 2-11 15,0 1-11-15,0 0-9 0,1 0-10 0,-1 0-10 16,1 0-1-16,0 2 19 0,1 1 9 0,3 2 9 16,0 2 4-16,1 0-17 0,0 1-1 0,1 0 2 15,-2 3 1-15,2 0 5 0,2 0-4 16,-1 1-2-16,0-2-1 0,-2 2-1 0,1-2-1 15,-3-3 0-15,1 2-1 0,0-2-3 0,0 0 1 0,-1-1 1 16,1-2 1-16,1-1 1 0,-1-1 0 0,-1-2 0 16,2 2-1-16,4-6-1 0,1 1-7 0,1-2-12 15,3-1-13-15,2-1-19 0,-1-3 0 0,4 0-2 16,-2 0 0-16,6 0 1 0,-5-5-8 0,3 2 1 16,-4-4 14-16,-2 1 18 0,2 1 17 15,-7 2 12-15,2 2 9 16,-6 6 13-16,-3-1 23 0,-2 4 21 15,-4-1 14-15,1 4 5 0,0-1-21 0,-1-1-28 16,1 1-28-16,0 1-26 0,1 0 2 0,-1 2 13 16,-2 1 10-16,1 5 9 0,0 1-2 0,1 2-8 15,2-3-2-15,1 1 2 0,2 2-3 0,-1 2-1 16,-1-2-2-16,1 3 0 0,2 2 0 16,-3 1-1-16,1 0 1 0,-1 5-3 0,-2-1 2 0,-4 4 0 0,3-1 1 15,-4 1 5-15,-2-2-5 0,-2 1-1 16,-2 1-2-16,-1-2-5 0,-4 0-6 0,0-3-18 15,-1 0-23-15,0-2-34 0,-3 0-22 0,5-6-21 16,-1 0-25-16,6-4-48 0,-1-3-139 0,1-4-331 16,5-1-388-16</inkml:trace>
  <inkml:trace contextRef="#ctx0" brushRef="#br0" timeOffset="16213.2994">16391 1833 1853 0,'-6'0'264'0,"-2"-2"-50"0,-2 1-28 0,7-1-45 0,0 2-61 15,0 2-45-15,2-2-30 0,1 3-7 0,-1 1 0 16,1 1 6-16,0 5 0 0,1-3-4 0,0 3-11 16,5 3-35-16,-3 1-69 0,6 0-96 0,-2 2-149 15,-1 2-244-15,3-3-218 0,4 0 210 16,-1 2 612-16</inkml:trace>
  <inkml:trace contextRef="#ctx0" brushRef="#br0" timeOffset="16679.8093">16623 2095 127 0,'-3'-3'807'0,"-5"-2"-365"0,0 0-71 16,2 0-72-16,0 2-87 0,0 0-74 16,-3 3-40-16,2-1-24 0,-2 2-20 0,-1 1-14 15,2 3-12-15,-4 1-13 0,3 4-3 0,-1-1-3 16,1 2-1-16,2 2 1 0,-1-2-2 0,3 7-1 31,0-3-1-31,5-1-4 0,-1 0 1 0,1 0-1 16,1-2 0-16,-1-5 1 0,5 2 0 15,-1-4 0-15,4 1 0 0,-2 0 1 0,2-2-1 0,1-3-2 16,4-1-10-16,1-1-15 0,0-2-26 16,1-4-29-16,1 0-32 0,-2 0-27 0,3-1-11 15,-4-3-19-15,-2-2-25 0,1 1-15 0,-3-4 4 16,0 2 29-16,1-1 58 0,-3-2 56 0,2 0 37 0,2 3 24 15,-3-4 16-15,2 3 14 0,2 4 26 0,-3 0 32 16,-2 6 31-16,-3 1 27 0,-2 3-1 16,2 1-23-16,-4 1-24 0,0 1-8 0,0 1-10 15,2 1 2-15,-1 2-1 0,1 2-22 0,-1 0-9 16,5 4-7-16,-3-4-7 0,-1 2-3 0,4 1-3 16,-3-4-1-16,4 7 0 0,-3-6-4 0,2 4-3 0,-2-2-6 15,2 1-4-15,-3-1-4 0,3 0-1 0,-2 1 3 16,0-3-2-16,-2 3 0 0,-1-1-1 0,0 0-1 15,-1-2 0-15,0 3 0 0,-1-1-1 0,0-2-1 16,0 1-1-16,1-3-2 0,-3-1 0 16,2 1 2-16,1-3 0 0,0-1-2 0,0-1-2 15,0 1-3-15,0-2-5 16,1 0-4-16,2-2-12 0,-3 2-15 16,1-1-65-16,1-1-211 0,0 0-436 0,4-5-571 15</inkml:trace>
  <inkml:trace contextRef="#ctx0" brushRef="#br0" timeOffset="16864.3147">17048 1899 1512 0,'-3'2'148'0,"-1"0"-94"0,0 3 4 0,-2 1-6 0,2 1-18 15,0 2-13-15,1 2-8 0,1 1 6 16,2 3-2-16,0-2-16 0,0 4-54 0,2-3-209 15,0 2-545 1,3-2 1-16</inkml:trace>
  <inkml:trace contextRef="#ctx0" brushRef="#br0" timeOffset="17681.6217">17091 2153 1226 0,'0'-5'641'0,"-2"-6"-326"15,2 4-59 1,0-2-44-16,2 3-54 0,-2 1-43 0,1 2-21 0,-1 1-28 0,1 2-20 16,-1 1-20-16,2 2-26 0,-1-3-31 0,1 1 3 15,1 3 7-15,3 3 9 0,2 3 18 0,-3 1-8 16,2 3-3-16,-2 1 2 0,1-2 2 16,5 2 2-16,-4 1-1 0,-1-3 0 0,0 1 0 0,1-1 0 0,-3 1 1 15,-2-3-1-15,4 0 0 0,-3-4 1 16,2 0 0-16,-3-3 5 0,0-1-5 0,0-1 3 15,0-1 2-15,1-1 0 0,0-3 2 0,1 1-9 16,6-2-16-16,5-1-16 0,1-3-10 0,1 0 1 16,2-2 11-16,1-1 9 0,1-3 7 15,-2 2-2-15,3-2-4 16,-1-1 0-16,-1-1 5 0,-4 0 8 0,-1 3 8 16,-1 2 5-16,-5 2 3 0,-4 6 6 15,-3-1 0-15,-2 4 0 0,0 0-10 0,0 1-15 16,-1 0-15-16,1 2 5 0,-1 4 9 0,-2 0 9 15,1 3 15-15,0 1-8 0,2 1 0 0,2 2 1 16,0-2 0-16,1 0 1 0,1 0-2 16,3-1 1-16,-2 1 0 0,1-5 0 0,2 1 0 0,-1-2 0 0,0 0-4 15,5-2-5-15,-3-3-19 0,3 0-32 16,2-2-52-16,-1-3-67 0,-1 1-70 0,5-4-36 16,-3-1 3-16,1-2 41 0,-2-3 74 0,1-1 62 15,-3 2 48-15,0-6 16 0,1-2-14 0,-2 0-21 16,1-3-21-16,-1-4 9 0,-1-1 32 15,-1-1 40-15,3-1 52 16,3 0 45-16,-3 1 36 0,3 2 55 16,-4 8 88-16,-4 3 56 0,-3 5 3 0,-3 6-33 0,-1 2-96 15,-1 2-82-15,2 1-50 0,0 1-39 16,0-1-31-16,0 1-12 0,-1 2 14 0,-3 5 12 16,0 0 16-16,0 7-2 0,-2-1-7 0,2 3-1 15,-1 2-8-15,2 0-3 0,0 2 0 0,1-3-2 16,0 4 6-16,0 0-1 0,-2-1 0 0,2-1-2 0,0 0 0 15,0-1-2-15,2 0 1 0,0-3-1 0,0 1 0 16,0-1 1-16,2-3-3 0,-2 1-1 0,1-2 0 16,0-4-3-16,0-1-1 0,0-3-2 15,-1 1 1-15,0-4 6 0,0-1 11 0,-1 0 15 16,1-1 15-16,0-3 11 0,0 2-14 0,1-2-12 16,3-5-13-1,0-2-10-15,2 0 11 0,-1-2-2 0,5 0 0 16,0-3-5-16,5-3 1 0,-1 0 2 0,2-1 0 15,3 5 5-15,-2 1 3 0,1 3 5 0,-1 2 6 16,-1 1-6-16,-1 3 1 0,-5-1-10 16,1 5-6-16,-5 1-5 0,-2-1-6 0,0 1-3 15,-3 0-4-15,0 0-5 0,-2 1-4 0,1 0 3 16,-1 4 3-16,1-3 0 0,-4 3-17 0,3 1-38 0,-2 1-46 16,-4 1-80-16,-2-4-212 0,2 3-578 0,0 0-350 15</inkml:trace>
  <inkml:trace contextRef="#ctx0" brushRef="#br0" timeOffset="20017.1505">1245 4005 42 0,'-1'-1'457'0,"1"0"-59"0,-1 0-62 16,0 1-56-16,-1-2-40 15,1 1-43-15,0 0-37 0,-1-1-32 0,2 1-34 16,0 1-24-16,0-1-15 0,0 0-13 15,2 0-12-15,-2 1-6 0,0-1-6 0,1-1 8 16,2 1 1-16,-1-1-3 0,0-2-2 0,5 2-10 16,-3 0-4-16,4-3-2 0,-1-1 1 0,3 2-2 15,-1-2-2-15,4-1-1 0,8-4-14 16,2 1-3-16,2 1 0 0,-10 5 0 0,6-1 7 0,-3 3-13 0,1 2-34 16,-6 2-22-16,-3 1-17 0,-2 2 4 15,-1 2 26-15,-3 1 27 0,0 1 18 0,-1 4 4 16,-3 3 8-16,-2 0 0 0,-3 1 4 0,-4 3 9 15,-2-2 2-15,-2 2 0 0,-4-1 0 0,1 1 0 16,-2 1 0-16,-1-1 1 0,10-11 15 0,-2 2 0 16,-1 1 2-1,1 0-1-15,-3 3-14 0,2-3 1 0,0 2 0 16,-1 1-2-16,-1-2 1 0,6-1-5 0,0-3-2 16,3-2-1-16,1 1-3 0,2-2-1 15,2-2 1-15,0-1 2 0,1-1 10 0,0-1 15 16,2 0 19-16,1-1 14 0,-1-2 7 0,2 0-5 15,2-1-12-15,4-3-10 0,9-6-13 16,2-3-19-16,1 0-4 0,0 0-4 0,-4 4 0 0,4-3 9 0,-2 6-2 16,1-2-2-16,-2 6 0 0,1-3-2 0,-4 3-1 15,2 3 1-15,-5 0-1 0,-2 1-1 16,0 1-1-16,-5 1 0 0,-2 1-2 0,1 0 1 16,-2 2 2-16,-3-2 5 0,0 3 4 0,0-1 3 15,-1-1 0-15,0 1-1 0,0 1-1 0,-1 0-2 16,1-2-2-16,0 0-1 0,0 0-4 0,1 2-1 0,1-3-5 15,-2 1-8-15,0-3-11 0,0-1-15 0,0 0-26 16,1 1-26-16,-1-1-19 0,-1-1-21 16,1 1-300-16,0-6-701 0</inkml:trace>
  <inkml:trace contextRef="#ctx0" brushRef="#br0" timeOffset="20471.5062">1722 3571 1 0,'-2'-1'0'15,"-1"-1"374"-15,-2 1 102 0,4 0-65 16,0-1-43-16,-1 2-76 0,1 0-75 0,1 2-57 0,0-2-53 16,0 0-37-16,1 0-19 15,-1 1-21-15,2-1-13 0,-2 0-9 16,1 1-13-16,-1-1 6 0,1 1 15 0,5 1 10 16,-2 2 9-16,6 3-5 0,1-1-14 0,-3 1-6 15,2-1-2-15,2 4-1 0,-1 1 0 16,0 3-3-16,1 3 0 0,0 0 0 0,-2 5-1 15,2 4 2-15,0 2-2 0,-3 3-1 0,1 5-3 16,-2 1-4-16,-3 2-2 0,0 3-6 0,-3-4-2 0,-3 5 0 16,-2 2 2-16,-4 1 6 0,-1-1 5 0,-3-2 8 15,-3-2 4-15,-3-2 1 0,-2-2 2 0,-2-3 2 16,-1-1 8-16,-1-3 2 0,-1-3 3 16,0-3-2-16,2-4-9 0,4-3-1 0,0-4-3 15,6 0-5-15,5-8-2 0,2-1-4 0,3-3-8 16,3-3-11-16,0 0-22 15,2-1-97-15,-2-5-304 0,2-3-622 16,4-7-136-16</inkml:trace>
  <inkml:trace contextRef="#ctx0" brushRef="#br0" timeOffset="21536.0093">2866 3739 811 0,'-1'-7'500'0,"-1"-2"-91"0,-1-3-66 0,2 4-83 16,-1 1-69-16,1 6-43 0,0-2-32 0,-1 2-30 0,2 2-33 16,0-1-32-16,0 1-29 0,0 1-23 0,0-1 0 15,2 4 9-15,-1 6 12 0,1 4 18 16,0 4 2-16,-1 2-3 0,1 2-4 0,2 3 1 16,-4-3-1-16,0 6 2 0,1-2 1 0,-2 1 0 15,0-5-2-15,-1 3 1 0,-1-4-1 0,2-3 0 16,0 2 0-1,-1-5-5-15,-1 0-1 0,2-3-5 0,1-1-12 16,0-4-19-16,0-2-26 0,0 1-21 0,0-5-21 16,0 1-13-16,0-3-14 0,0 0-13 0,0 0-8 15,0 0-8-15,-2-1-58 0,1-1-59 0,-3 2-57 16,-2-1-100-16,4 0-104 0,-2-3 479 16</inkml:trace>
  <inkml:trace contextRef="#ctx0" brushRef="#br0" timeOffset="22607.4511">2860 3590 1 0,'4'-6'0'0,"-2"-1"50"16,1-1 287-16,2 0-42 0,-2 1-34 15,4 1-37-15,-3 1-29 0,3-2-31 0,1-1-18 16,-2 3-14-1,3 0-4-15,-1 3-12 0,-1 0-13 0,-1 1-19 16,2 1-18-16,-1 3-9 0,-1-1-3 0,3 3-2 16,1 2-4-16,0 1-6 0,-1 2 0 0,3 1-4 15,0 4-4-15,-2-1-5 0,1 2-8 0,3 4-2 16,-3 1-4-16,-3 3-3 0,0 3-1 16,4 2-1-16,-4 3-3 0,0 0 0 0,-1 5 0 15,-2 0-3-15,4-1 1 0,-5 4-1 0,0-2-5 0,1-5-1 16,-4 2-15-16,0-5-23 0,-2-2-33 0,-2 0-53 15,0-4-33-15,-1 0-46 0,-2-4-124 16,-1-2-240-16,2-1-402 0</inkml:trace>
  <inkml:trace contextRef="#ctx0" brushRef="#br0" timeOffset="22843.836">2893 3912 665 0,'2'1'620'0,"-4"0"-366"16,2 2-24-16,2-3-3 0,-2 0-11 15,2 0-58-15,-1-1-67 0,1-1 9 0,7 1-7 0,1-2 0 0,6-2-1 16,1-2-44-16,6-1-17 0,-2-3-11 0,4-1-6 0,1-3-9 16,0 1-6-16,3 0-10 0,2-1-11 15,-2-3-15-15,4 2-41 0,5-1-82 0,-3-2-192 16,0 4-319-16,-5-2-464 0</inkml:trace>
  <inkml:trace contextRef="#ctx0" brushRef="#br0" timeOffset="23309.4314">3394 3528 852 0,'-4'-4'598'16,"0"1"-165"-16,-2-2-108 0,-1 3-74 0,2 1-51 16,2 1-54-16,1 0-48 0,1 1-43 0,1 1-41 15,0-1-18-15,0 4 2 0,0 4 7 0,0 5 10 16,-1 7 2-1,2-2-8-15,1 7-3 0,-1-1 0 0,0 2 3 16,1 5-4-16,0-2 2 0,-1 6-2 0,-1-1 0 16,0 7 0-16,-1 1 1 0,-2 3 1 0,2-2-3 15,-1 2 1-15,-1 1-1 0,-2 3 0 16,1 3-4-16,-1-2-2 0,-2 0-3 0,1 1-4 16,-1-7-1-16,4-7-1 0,-2-4 0 0,1-9 3 15,1-6 3-15,0-6 4 0,1-4-1 0,1-4 4 0,0-3 6 16,1-2 10-16,0-1 11 0,0-3-16 0,0-3-16 15,-1-6-13-15,1-5-14 0,0-7 11 0,1-4 7 16,1-4 1-16,4-4 2 0,0-2 0 16,2-7 1-16,5-4-2 0,-1-2-6 0,1-2 0 15,5 6 3-15,-3 3 2 0,3 10 4 0,1 5 1 16,-2 9-2 0,-2 6-1-16,-2 4-1 0,0 6 0 0,-2 2 0 15,0 1 2-15,1 2 1 0,-2 2 1 0,2 3 3 16,-1 0 2-16,-2 5 3 0,0-2 2 0,0 1 1 15,-1 2 2-15,0 0 1 0,-3 2 1 16,0 0 2-16,-2 0 0 0,1 1 1 0,-3 1 2 16,-4 2-2-16,-1 1-1 0,-4-2-2 0,-2 3-1 15,-5-1-3-15,1 0-2 0,-4 1-4 0,0-2-8 0,-3-1-10 16,-1-2-16-16,4-1-19 0,-3-4-27 0,7-2-30 16,-2-3-50-16,6-3-110 0,2-6-297 0,3-2-554 15</inkml:trace>
  <inkml:trace contextRef="#ctx0" brushRef="#br0" timeOffset="23958.019">3756 3531 1058 0,'-4'-1'569'0,"-1"-2"-224"0,1-1-60 15,-1 3-59-15,2 1-57 0,1 0-59 0,2 0-52 0,2 1-48 0,-1 4-5 16,0 1 1-16,0 5 9 0,-1 5 17 15,0 7-10-15,2-1-8 0,-1 3-1 0,4 7-3 16,-3-2-1-16,0 7 0 0,-1-1-1 0,0 4 1 16,-1 3 1-16,-3 0 1 0,-2 4-3 15,1-4 2-15,-1 2-2 0,1 1-1 0,-2 0-1 16,-1 2-6-16,-2-4-4 16,2-2-5-16,1-5-1 0,2-4 1 0,-1-4 4 15,1-8 3-15,3-3 0 0,-3-5 2 16,1-4-2-16,2-5 9 0,-1-3 12 0,1-1 8 15,1-2-7-15,0-5-15 0,1-6-16 0,-1-6-9 16,2-5 4-16,3-6 5 0,1-2 3 16,2-5 4-16,0-4 0 0,3-5 2 0,2-4-2 15,1-3-7-15,1-1-4 0,3 2-2 0,3 4 0 0,1 9 3 0,0 5 3 16,-5 10 0-16,-3 9 0 0,-1 4-2 16,-2 6 1-16,1 2 3 0,0 1 3 0,-2 2 3 15,2 3-1-15,-2 1 4 0,2 1 2 0,0 4 3 16,0 2 4-16,3-1 0 0,-5 3 1 0,-4 1 2 15,1 1 1-15,-2 1 1 0,-2-2 1 16,-3 2-1-16,-2 1 0 16,-1-1-2-16,-5 0-3 0,0 0 0 0,-2 1-3 15,-4-1 1-15,-1 3-3 0,-2-3 4 0,-1 1-2 16,-6 0-4-16,2 1-5 0,-4-4-15 16,3 0-16-16,-2 0-20 0,0-3-28 0,5-4-34 15,2 1-52-15,5-6-94 0,4-2-215 0,4-3-508 16,5-4 162-16</inkml:trace>
  <inkml:trace contextRef="#ctx0" brushRef="#br0" timeOffset="24697.8688">4214 3644 1223 0,'0'-5'468'0,"-1"-3"-44"0,-3 0-67 0,2 2-80 16,0 2-72-16,-3 0-45 0,2 1-29 0,2 1-31 15,1-1-21-15,0 2-17 0,0 1-18 16,0 0-12-16,0 0-11 0,0 0-13 0,0 1-9 16,0-1-6-16,0 3-7 0,0-1-1 0,0 1 5 15,2 4 4-15,-1 4 5 0,2 4 4 0,-2 4-3 16,-1 1 0 0,0 0 1-16,-1 7 1 0,-3 0-2 0,1 2 0 15,1 0 0-15,-3 2-5 0,1-2 5 0,0-1 0 16,2 0 0-16,1-5 2 0,1-1-4 15,2-2-3-15,3-4-3 0,-1 0-5 0,3-3-10 16,0-2-13-16,0-1-10 0,0-6-15 0,1 3 1 16,-2-5 3-16,3-3 0 0,0-3 1 0,1-2-12 15,3-2-14-15,1-4-13 0,3 0-2 0,-2-6 10 0,-1 2 22 16,-1-1 24-16,-3-4 21 0,-1 1 18 0,-1-2 9 16,-2-1 6-16,1 7 19 0,-5 0 24 0,-1 7 28 15,-1 6 9-15,-1 2-13 0,0 3-35 16,0 0-28-16,1 4-2 0,-4 5 7 0,0 4 25 15,-1 4 1-15,-1 4-7 0,-2-1-7 0,5 1-14 16,-1-1-2-16,3-2-3 16,1 1-3-16,2-2-3 0,1-4-4 15,-1 1-1-15,4 0-6 0,-2-5 4 0,1-4 2 16,1-1 0-16,1-3 5 0,-3 0-4 0,4-4-1 16,1-3-9-16,2-2-18 0,5-2-17 15,-2-4-19-15,3-2-16 0,0-2-11 0,-1-1-11 16,-1-1-23-16,-2-3-14 0,2 1-16 0,-1 0-12 15,-4-1 35-15,3 3 41 0,-4 2 55 0,-3 3 57 0,-3 4 49 16,-2 8 27-16,-2 1 12 0,0 0-10 0,0 1-39 16,1 1-14-16,-2 3 13 0,1 4 2 0,-3 3 12 15,1 2-7-15,0 3-25 0,-2 1-5 16,1 2-6-16,2 0-8 0,-1 2-9 0,1 2-1 16,0 1-4-16,2-1-1 0,-1 5-2 0,-1 3-3 15,2 5-2-15,-1 2 0 16,-3 7 0-16,0 2 1 0,0 6 1 15,-3 1-1-15,-2 3 0 0,1 0 0 0,-2-1-1 16,-1-4 0-16,-2-9 1 0,0-2 0 0,-1-8 4 16,0-4 4-16,-1-2 12 0,0-7 16 0,-1-3 14 15,1-4 6-15,0-5-2 0,2-3-8 0,3-6-7 16,2-2-6-16,0-3-11 0,1-8-13 16,3-3-19-16,0-7-22 0,2-6-32 0,4-5-44 0,2-8-85 15,5-2-157-15,6-4-731 0,3 0-690 0</inkml:trace>
  <inkml:trace contextRef="#ctx0" brushRef="#br0" timeOffset="26401.9635">5773 3699 606 0,'-2'-12'560'0,"-3"-2"-194"0,-3-6-135 16,0 5-64-16,0 4-26 0,2 0-5 0,-4 1-25 16,2 2-30-16,-1 0-19 0,2 6-25 0,2 1-15 15,-2 2-13-15,-3 1-9 0,1 6-2 16,-1 1 2-16,-1 2 6 0,-3 3 3 0,2 5-1 15,-3 3 3-15,1 3 1 0,-1 2 2 0,2 4 0 0,-1 0 0 16,3 7-2-16,1-2 0 0,-1-1-1 0,3 3 0 16,1-5-3-16,4 0-4 0,3-2-3 0,0-5-2 15,4 1 0-15,2-5 2 0,4-5 2 0,1 1-2 16,-1-3 0-16,2-3-1 0,6-4-2 0,-4 0 2 16,7-4 3-16,-1-1 3 0,6-6-2 15,-1-4-2-15,3 0-9 16,1-5-7-16,-1-1-6 0,0-5-6 0,-1-1-2 15,-3 1 4-15,0-4 7 0,-5 2 12 16,-2-1 10-16,-1 1 2 0,-4 2 5 0,-2 0 6 16,-3 4 10-16,-6 2 21 0,-1 4 17 0,-1 2 13 15,-3 3 2-15,-1 2-11 0,0 1-22 0,0 0-21 16,-1 3-14-16,0 2-11 0,-3 4-2 16,1 4 2-16,-3 1 1 0,1 6 1 0,2-2 0 0,-1 6-2 15,4-1 0-15,-1-2-1 0,2 3-1 0,0-3 2 16,3-1 0-16,1 1-2 0,1-2-1 0,3-3-1 15,-1-4-2-15,4-1 2 0,-3 0 0 0,4-4 0 16,1-2 4-16,-3-3 3 0,3 1 4 16,5-6 3-16,-3-1 2 0,2-2-5 0,3-3-6 15,-2-3-4-15,-2 0-7 16,0-2 0-16,1-2 0 0,-6 0-2 0,-1 1-3 16,0-4-2-16,-1 1 0 0,-3 1 3 0,-2-3 5 15,-2 3 2-15,-1-1 2 0,-5 0 2 16,3 2 4-16,-1 2 3 0,-3 3 2 0,1 2-1 15,-5 3 0-15,3 1-2 0,-2 2 0 16,-3 1 1-16,1 2 1 0,3 4-3 0,-1 0-1 0,0 2-3 16,2 1-2-16,1 3 2 0,1-2 0 0,2 0-1 0,2 2-1 15,4-2-1-15,-5 3-1 0,4-3 1 0,2 0 4 16,0 0-5-16,3-1 0 0,-3-3 2 0,3 0-3 16,2 2 3-16,3-3 2 0,-3-2 0 15,3-1-1-15,5-1 0 0,-2-2-6 0,2-3-5 16,4 0-4-16,1-2-8 0,-4-4-1 15,5 2-1-15,-4-3 1 0,2 0 10 0,-4 1 5 0,-1-1 7 0,1-2 3 16,-1 1 3-16,-4 3 2 0,2 2 2 0,-4 1 10 16,-1 3 10-16,-4 3 8 0,-1 1 4 0,-2 2-5 15,1 0-10-15,-1 1-14 0,1 1 0 16,0 1 7-16,1 3 7 0,0 2 7 0,2 3-5 16,-2 1-4-16,1 3-10 0,0-4-3 0,3 2-2 15,-2 0-7 1,0 1 3-16,4-1 0 0,-3-3-1 0,1 2 3 15,0-2-2-15,1-1 1 0,-2-2-1 0,3-3-1 16,-1-2-2-16,0 1 0 0,0-3 2 0,-1-1-1 16,1-1 3-16,1-3-1 0,-1-1-6 0,3-1-6 15,-1-3-4-15,1 0-4 0,-4-3 1 16,1 1 5-16,2 1-3 0,-2-1 3 0,1 1 4 16,-4 2 0-16,3-2 6 0,-3 6 2 0,2-1-1 0,-5 3-1 15,1 0 1-15,-1 2-2 0,0 0-1 0,0 2 0 16,0-2-10-16,1 0-4 0,-1 0-5 0,0 3 9 15,1 1 10-15,2 0 7 0,1 4 7 16,-2 1-9-16,-1 1-1 0,2 2 0 0,1 0 0 16,-2 6 4-16,-1 2 0 0,0 2-3 0,0 3 2 15,0 5 1-15,0 5 1 16,-1 0 0-16,3 7-1 0,-3 3-4 0,1 4 1 16,0 5 1-16,0 4 1 0,-1 2 2 15,-1-1-2-15,-3 0-2 0,-1-2-4 0,-4-3 1 16,-3-6 0-16,-2-4 5 0,-1-6 4 0,-3-6 2 15,-1-5 5-15,-1-4 1 0,-3-5 1 16,4-3-2-16,3-4-1 0,-4-4-3 0,4-3 0 16,3-5-3-16,2-8-11 0,0-4-17 0,3-7-35 0,2-5-48 0,2-7-65 15,3-3-132-15,2-10-410 0,3-3-732 16</inkml:trace>
  <inkml:trace contextRef="#ctx0" brushRef="#br0" timeOffset="26586.6398">6405 3792 1796 0,'-4'-2'299'0,"0"-4"-104"0,-2-1-36 0,2 2-30 16,4 1-42-16,2 2-43 0,2 0-40 0,-1 1-21 16,0 0 1-16,0 0-1 0,2 1-6 15,3 0-32 1,2 1-123-16,1 3-244 0,-2-2-375 0,3 4-384 0</inkml:trace>
  <inkml:trace contextRef="#ctx0" brushRef="#br0" timeOffset="27171.8545">6703 4039 1275 0,'-8'-2'422'0,"1"-1"-100"15,-8-2-64-15,5-1-71 0,2 2-68 0,2-1-36 16,-2 3-26-16,-1 0-11 0,7 1-15 16,-4 1-14-16,3 0-10 0,-3 3-7 0,2 2-1 15,-3 2 2-15,2 3 3 16,-4 1 6-16,0 1 4 0,1 5 2 0,2 0 0 16,0 3-3-16,4-2-2 0,-2 1-2 0,7-3-2 15,-1-2-2-15,0 1-2 0,5-3-3 16,-2-3 2-16,4-4 2 0,-2 0-2 0,3-4 5 15,1 1-2-15,0-4-3 0,0-2-1 0,7-3-12 16,0-4-12-16,-3 0-18 0,4-4-24 16,-2 1-18-16,1-3-8 0,-3-2 6 0,2 1 19 0,-4-2 22 0,-2-1 21 15,-1 3 13-15,-1-2 10 0,1-1 9 0,-4 5 9 16,-1-2 18-16,-1 5 22 0,0 3 31 16,-2 4 25-16,-2 5 6 0,0-1-8 0,-2 2-25 15,2 3-31-15,0-3-23 0,0 2-12 0,0 0 2 16,2 4 1-16,-1 1 5 0,0 3-1 15,2 2-6-15,2-2-7 16,-1 1-3-16,2-1-5 0,-3 3-3 0,3-2-1 16,0-1 0-16,3 0 0 0,-2-2 1 0,0 3 0 15,-1-5-2-15,2 0-1 0,-1 1-1 0,2-5-4 16,-1 0-1-16,2-1-8 0,0-1-6 16,3 2-9-16,0-2-9 0,-3 0-10 0,-3 0-1 15,2 0 4-15,-4 2 10 0,-1 0 12 0,-1 3 8 16,-1-3 5-16,-2 5 4 0,0-1 2 0,-2 2 4 0,1 1 1 15,-2-1 4-15,1 0 1 0,0 0 3 0,-3 0 1 16,1 1 0-16,-3-1 0 0,4-1-2 0,0-2-2 16,-2 1-3-16,3-3-3 0,2-2-1 15,-1 1-6-15,1-2-1 0,0 0-15 0,0-1-31 16,0 0-72-16,1-2-125 0,0-3-346 0,1 0-524 16,4-5 202-16</inkml:trace>
  <inkml:trace contextRef="#ctx0" brushRef="#br0" timeOffset="27372.4004">7221 3661 1671 0,'-4'2'221'0,"-4"5"-71"16,0 3-24-16,-1 1-29 0,1 4-39 16,3 1-29-16,0 3-14 0,2 2-6 0,2-1-2 15,2 4-2-15,4 1 0 0,-2-1-8 0,2 0-17 16,0-3-47-16,-1-1-97 0,-1 1-188 15,-1 0-78-15,0-2-197 0,4-1-102 0,2-3 729 16</inkml:trace>
  <inkml:trace contextRef="#ctx0" brushRef="#br0" timeOffset="28073.8704">7333 4048 824 0,'1'-13'502'0,"3"-5"-64"0,0-4-59 0,0 1-83 16,1 5-70-16,-3 3-50 0,1-1-36 0,3 3-35 15,-3 3-25 1,3 2-20-16,-5 5-19 0,1 1-19 0,-1 0-25 16,1 1-5-16,2 2-3 0,-2 1 3 0,1 4 8 15,3 1 0-15,-3 3 1 0,3-1 1 0,-2 4 0 16,3-2-1-16,-5 4 0 0,3-2-1 16,-1 3 0-16,-2-3 2 0,2 2 1 0,0-2 0 15,-3-1-1-15,1-1 0 0,4-4 0 0,-4 2 0 16,-1-5 2-16,1 0-1 0,2-3-1 0,-3-2 0 0,1 1 0 0,0-4 1 15,2-2-5-15,2-1-9 0,2-2-9 16,2-4-12-16,0 3-3 0,2-4 1 0,-2-1 6 16,0-2 6-16,0 3 6 0,1-3 5 0,-2 3 2 15,1 2 5-15,-6 3 2 0,0 3 0 16,-2 3-1-16,-2 1-6 0,0 1-3 0,0 3 5 16,0 0 6-16,0 3 3 0,2 6 5 0,0-2-1 0,2 4-6 0,0-3 3 15,2 3-2-15,-3 1-1 0,4-3 2 16,-1 1 0-16,0-1 1 0,3-2 0 0,-1-4-1 15,-2 0-1-15,2-2 0 0,1-3-3 0,-1-2-10 16,2-1-25-16,2-3-40 0,-2-4-39 16,2 0-44-16,2-5-20 0,-1-2 7 0,1 0 21 15,-2-3 43-15,-2 0 40 16,0 0 32-16,-1-1 22 0,0-3 9 0,-2 0 8 16,-1-3 3-16,2 1 2 0,2-4 4 15,0-3 8-15,0 2 18 0,0 3 33 0,1 0 21 16,5 6 38-16,-7 7 12 0,0 4-13 0,-5 5-19 15,-3 3-47-15,-1 2-43 0,0 3-16 0,0 0-2 16,0 5 1-16,0 3 11 0,0 3-3 0,0 1-2 16,0 1-3-16,0 3-1 0,-1 1-1 0,-1-2-2 0,0-2 1 15,-1 4 0-15,2-3 0 0,-2 2-1 16,1-3 0-16,-2 1 0 0,2 0 1 0,-5-1 0 16,5 0-2-16,-5-4-2 0,3 1-1 0,-3-1-1 15,4-3 0-15,0-1 0 0,-2-1 1 0,3-2 0 16,2-1 2-16,0-3 2 0,0-1 8 15,0-1 12-15,0 0 15 16,0-1 14-16,0-4-4 0,2-2-12 0,4-6-12 16,-1 1-14-16,5-5-1 0,0-4 0 0,4 3 0 15,0-3-2-15,4-2-2 0,0-1 3 16,1-1-4-16,-2 6-1 0,2 3 1 0,-6 2-5 16,-2 5 1-16,-3 1-3 0,-1 6-11 0,-5-1-25 15,-1 2-55-15,0 2-119 0,-1 2-356 16,3 0-805-16</inkml:trace>
  <inkml:trace contextRef="#ctx0" brushRef="#br0" timeOffset="28499.009">8747 3937 1357 0,'-3'-2'420'0,"0"1"-107"0,-1 1-100 0,1 0-81 0,1 3-50 16,-2 2-25-16,0 2-9 0,1 1-5 0,0 6-13 15,-1-1-9-15,4 1-7 0,1 0-4 0,2 1-3 16,-2 3-3-16,0-1-4 0,1-1-8 15,-1-1-11-15,-1 1-27 16,1-1-54-16,-1-2-91 0,0 2-155 0,0-5-331 16,1-2-257-16,4-3 505 0</inkml:trace>
  <inkml:trace contextRef="#ctx0" brushRef="#br0" timeOffset="28690.2936">8855 3573 1569 0,'-9'-5'284'0,"0"-1"-68"16,-1-1-61-16,0 6-29 0,8 2-49 0,-1 1-45 15,1 4-20-15,0 1-11 0,2 4 2 0,0 0-1 16,3 3-5-16,1 1-20 0,0 2-56 0,3 2-126 16,-1 0-285-16,2 1-430 15,0 0 164-15</inkml:trace>
  <inkml:trace contextRef="#ctx0" brushRef="#br0" timeOffset="29075.1571">8904 4002 529 0,'-1'-3'609'0,"0"0"-154"0,-2-1-163 0,3-3-88 16,0 0-32-16,2 1-45 0,0-4-36 0,2 0-28 15,-2-2-22-15,4-1-7 0,-1 0 1 0,2 0-2 0,-1 0-1 16,0 2-2-16,3-2-8 0,-1 1-5 15,-1 1-6-15,-1 2-6 0,4 1-5 0,-2 4 0 16,-1 2-5-16,-1 2 1 0,3 2 2 0,-1 4-2 16,-2 3 4-16,-1 0 2 0,3 6 0 0,-3-3 1 15,3 3 1-15,-2-2 0 0,-2-1-1 0,2 3 2 16,-2-2 0-16,2 0 3 0,-3-1 3 0,-1-1 1 16,-1-2 1-16,3 1 0 0,-2-2 1 0,1-3 0 15,-1 1 2-15,1-2 0 0,-1-3 2 16,0-1 8-16,-1 1 9 0,4-2 5 0,-1-1-1 15,2-3-11 1,-1-1-11-16,4 0-8 0,2-1-6 0,-3-3-2 16,3 5-1-16,-1-1 0 0,-1-1-2 0,-5 2 0 15,1 3-3-15,-4 2-7 0,-1 0-7 0,0 0 0 16,0 2 3-16,0 3 7 0,0 0 8 0,-1 1-3 16,0 0-11-16,1 1-27 0,-1-3-43 15,1 2-88-15,-2-1-304 0,4 1-902 0</inkml:trace>
  <inkml:trace contextRef="#ctx0" brushRef="#br0" timeOffset="29976.6641">9953 3671 1279 0,'-2'-7'354'0,"0"1"-91"0,0-1-57 0,-1 0-22 0,0 6-44 16,2 0-46-16,0 0-43 0,0 2-37 16,1 0-14-16,-3 5-6 0,-1 2 4 0,1 3 9 15,-1 6 2-15,1 4 3 0,0 3 1 0,1 3 0 16,0 3-5-16,4 0-3 0,-2-1-3 0,2-1 0 0,1-2 2 16,2-2 0-16,-1-3 5 0,6-4 0 0,-2 0 3 15,0-2 0-15,0-6 5 0,2 0 1 0,0-2 4 16,-1-1 6-16,0-4 1 0,0-2 6 15,2-2 3-15,-1-2-4 0,3-3-6 0,-2-3-8 16,4-2-9-16,-1-3-5 0,2-3 0 0,-1 1-1 16,-2 0 1-16,-2-4 0 15,2-2-3-15,-6-2 4 0,-1-5-1 16,-3 0 3-16,1 1-1 0,-2-2-2 0,-1 0-1 16,0 1 1-16,-1 3-1 0,0 4 1 0,-1 9-2 15,0 6-5-15,-1 4-11 0,1 4-3 0,0 2-5 16,-3 3 0-16,0 5 7 0,-2 2-8 0,-1 6-25 15,2 2-57-15,1 1-105 0,4 1-251 0,1-1-484 16,4 1-267-16</inkml:trace>
  <inkml:trace contextRef="#ctx0" brushRef="#br0" timeOffset="30323.9384">10238 3885 1 0,'-1'-3'606'0,"-2"0"-28"0,-1-3-97 15,2 1-110-15,4 3-126 0,0-1-84 0,0-2-49 16,1 2-34-16,3-3-28 0,-1 2-15 0,2 2-7 16,1 1-5-16,2 0-10 0,-4 1-4 0,2 1-5 15,-1 1-5-15,0 5 0 0,4 0 0 16,-5 1-1-16,4 4 1 0,0-1 3 0,-1 0-4 16,-1 3 0-1,-3 1 0-15,0-2-3 0,-2 1 4 0,-1 1 2 16,-2-1 1-16,0 0 2 0,0-1-2 0,-2 0 1 15,0 2 0-15,-4-5 1 0,2 2 2 0,-2-5 0 16,1-1 3-16,2 0 3 0,0-3 9 0,2-3 13 16,1 0 14-16,1-5-3 0,0 0-9 15,3-3-13-15,-1-3-15 0,4-2 1 0,1-4-2 16,0-2 0-16,2 0-3 0,3-5-4 0,-1 1-6 0,3-4-9 16,6-1-7-16,8-2-13 0,2 1-15 0,1 4-28 15,2 8-67-15,-7 8-178 0,2 5-501 0,0 2-688 16</inkml:trace>
  <inkml:trace contextRef="#ctx0" brushRef="#br0" timeOffset="31041.388">11499 3737 1285 0,'-6'-12'327'15,"-1"-3"-23"-15,-3-3-27 0,-1 6-85 0,2 1-64 16,2 5-36-16,-3 2-28 0,2 2-12 0,-3 2-6 16,2 1-5-16,-3 0-2 0,-1 4-2 0,-2 5-4 15,1 0-7-15,-2 5-5 0,2 0-5 16,0 3-6-16,4 5-2 0,0-1 0 0,0 5-1 0,1 0 0 0,3 3 0 15,-1-3-2-15,1-1-2 0,0-2-2 16,3 0-1-16,2-4 0 0,2 0 0 0,2-3 0 16,5 1 0-16,2-3 2 0,1-1-2 0,5-1-2 15,2-3-9-15,5 0-21 0,4-2-26 0,3-2-32 16,3-5-38-16,0-1-38 0,2-1-26 16,1-5-28-16,-2-2-49 15,4 1-35-15,-5-5-9 0,-1 0 31 0,0 0 96 16,-6-4 108-16,-3 0 82 0,-5-3 63 0,-4 1 53 15,1-2 52-15,-5-1 71 0,-5 4 67 16,-2 0 30-16,-5 1 2 0,-1 8-49 0,-1 0-75 16,-3 1-65-16,-2 3-54 0,0 3-29 0,1 2-13 15,2 2-11-15,-1 2-6 0,-3 4-6 0,0 1-8 16,0 5-5-16,-2 3-7 0,2-4-6 0,4 4-2 0,2-1-5 16,2 0-1-16,2-2 0 0,3 4-1 0,3-3 0 15,0-2 3-15,3-1-2 0,3 0-1 16,1-3 2-16,1-2-1 0,-1 2-4 0,2-5-9 15,1-2-16-15,1-1-20 0,-2-2-14 0,3-4-9 16,-2-1-8-16,1 0 3 0,-4-4 8 16,0-2 10-16,-5 1 17 15,1-1 14-15,-7-3 7 0,-2 0 4 0,-2-2 3 16,-4-4 3-16,-3 2 5 0,-2-2 6 0,-1-3 6 16,-1 1 6-16,-5 0 9 0,3 1 11 15,-5 2 13-15,2 2 19 0,3 1 17 0,0 7 9 16,4-1-10-16,4 7-18 0,-2 0-29 0,4 1-22 15,0 4-17-15,1 1-6 0,2 2-2 0,-1 2 1 16,2 3 3-16,-1 3 1 0,4 1-5 0,-1 1-6 0,4 2-18 16,5-6-17-16,2 4-14 0,1 0-25 0,3-1-24 15,3-2-41-15,-2-1-53 0,5-1-73 16,-5-2-127-16,4-3-115 0,-4-2-107 0,2-1 62 16,1-4 572-16,-4-1 0 0</inkml:trace>
  <inkml:trace contextRef="#ctx0" brushRef="#br0" timeOffset="31558.3086">11977 3959 1 0,'2'-13'0'16,"6"-1"537"-16,-4 0 183 0,2 5-205 0,-4-1-148 0,1 2-95 15,0 2-60-15,0-1-39 0,0 0-31 0,0 2-22 16,1 0-22-16,-1 2-25 0,4 0-23 0,-4 1-16 16,3 2-15-16,-4 0-11 0,2 2-5 15,0 2-6-15,-2 1-1 0,3 3 0 0,0 1 1 16,0 1 1-16,-1 3 1 0,0-1 2 0,2 3-3 16,-5-1 2-16,4 0-2 15,-2 1-2-15,-1-2 1 0,2 0 0 16,-3-4-2-16,4 1 1 0,-4 0-2 0,1-5-4 15,1 3-1-15,1-2-4 0,0-2-2 0,-2-1 3 16,1-3 3-16,1 0 4 0,3-1 3 16,-4-1-3-16,4-4-5 0,0-1-7 0,2-2-3 15,0-2-1-15,-1-1 5 0,1 3 5 0,0-5 3 16,0-2 5-16,1 4 4 0,-2-5 1 0,0 1 3 0,-1 2 0 16,-1-3 3-16,2 6 2 0,-2 1 4 0,-2 3 7 15,-3 2 0-15,0 3-3 0,-1 2-11 0,0 2-19 16,0-2-10-16,0 4 0 0,2 0 7 15,-1 2 11-15,0 6 8 0,1-2-2 0,0 1 2 16,2 2 0-16,0-2 1 0,-2-1 0 0,1-1-2 16,1 0 2-16,-1-1 0 15,3-2-1-15,-4-1 0 0,1-2 0 16,1-1-1-16,0 0 0 0,-1-2-5 0,2-2-11 16,-2-1-19-16,3-1-24 0,-1-3-27 0,4 2-9 15,-2-2-3-15,-2-3 17 0,0 2 26 0,0 0 25 16,0-3 19-16,0 5 12 0,0-1 11 15,-3-1 11-15,0 5 12 0,-2 1 8 0,1 1-7 16,-1 1-11-16,-1 1-22 0,1-1-28 0,0 2 5 0,0 2 3 16,1 3 10-16,3 3 19 0,-1 0-5 0,4 1-2 15,-2-2-1-15,2 3 1 0,3-3-3 0,-1-1-3 16,-1-1-7-16,0-2-16 0,0-3-31 0,1 1-72 16,0-3-87-16,-3-1-190 0,-2-3-277 15,5-1-293-15</inkml:trace>
  <inkml:trace contextRef="#ctx0" brushRef="#br0" timeOffset="32043.9723">12606 3634 1 0,'7'-22'321'0,"3"-6"332"0,-1-2-86 15,-4 10-105-15,-4 9-126 0,-2 5-98 0,1 3-90 16,-1 2-74-16,-2 4-35 0,1 0-24 0,-2 5-1 16,-2 3 13-1,-5 5 3-15,3 4-5 0,-2 4-3 0,1 2-3 16,-1 2-3-16,4 4 0 0,-1-3 2 15,2 7 2-15,-1-3 9 0,2 5 1 0,3 1-2 16,-4 0-4-16,0 0-13 0,0 1-4 0,-1 2-1 16,-2 3 1-16,3 5-3 0,-1-1 2 0,-2-1-2 15,3 0-1-15,0-2 5 0,3-3-6 16,2 0 1-16,0-3-5 0,1-3-6 0,0-6-4 0,-1-3-7 0,-1-3 0 16,0-5-2-16,-4-3 4 0,4-8 4 15,-2-4 13-15,2-4 20 0,-3-2 10 0,2-4 2 16,-1-3-9-16,-2-7-18 0,1-4-9 0,2-5-2 15,-2-2-5-15,3-5-5 0,1-3-11 0,4-3-19 16,-3-6-23-16,9-4-18 0,1-7-40 0,8-3-14 16,2-5 3-1,5 1 9-15,3 2 42 0,0 11 36 0,0 7 29 16,-4 9 17-16,-4 14 6 0,-7 4-2 16,-4 9-14-16,-1 1-4 0,-3 4-1 0,3 4 7 15,2 1 9-15,5 2 9 0,-1 5 1 0,5-3 2 16,-3 5-2-16,-2-1-2 0,-1 3 3 0,-5-2 2 15,-3 0 0-15,-2 3 6 0,-3-2 1 0,-4-3 7 16,-1 4 4-16,-4-1 5 0,-5 0 1 0,1-1-3 0,-7 0 0 16,-1-1-10-16,-3-2-1 0,-4 0-5 0,-1-2-8 15,2-1-2-15,-2-2-21 0,3-1-67 16,2-3-116-16,2 3-177 0,7-3-366 0,5 1-353 16</inkml:trace>
  <inkml:trace contextRef="#ctx0" brushRef="#br0" timeOffset="33030.7739">12992 3939 1711 0,'0'-5'308'0,"-1"-4"-101"15,-3 1-3-15,2 3-6 0,0-2-43 0,-1 1-33 0,1 2-30 16,1 1-38-16,0 2-17 0,0 1-16 0,1 0-13 15,0 0-7-15,0 1-18 0,1 0-5 0,-2 2 0 16,0 2 4-16,-2 6 11 0,-3-2 4 16,0 4 1-16,1 2-2 0,-1 0 4 0,0 1 2 15,5 3-2-15,-3-6 0 0,2 2-2 0,0 3-1 16,1-6 1-16,2 2 0 0,3-3-3 0,-1 0-1 0,-2-2-3 16,3-2-3-16,2-2 4 0,-2-3 1 0,0 0 2 15,2-2 5-15,1-2-6 0,-1 0-1 0,2-1-8 16,2-5-3-16,-1 0 4 0,1 0 5 15,-3-2 7-15,0-1 2 0,1 0 4 0,-1 1 4 16,-2-1 1-16,2-3 6 0,-3 3 3 0,1 0 7 16,0-2 10-1,2 2 9-15,-3 0 12 0,1 3 12 0,-2-1 1 16,-2 5-3-16,1 2-13 0,0 1-19 0,-2 2-19 16,0-2-17-16,0 2-17 0,0 1-1 0,0 2 3 15,1 7 9-15,1-2 9 0,-1 5 0 16,4-2 1-16,0 1-4 0,4-1 5 0,-1 1 0 0,1-2 1 15,1-2 1-15,-4 0-1 0,2-2 0 16,-2-2-3-16,-2-1 2 0,-1-1-2 0,1-2 5 0,-3-1 0 0,0-1 1 16,2-2-1-16,2-1-4 0,-1-3-3 15,5-4-1-15,-1 1-1 0,0-1 1 0,-2 0 0 16,3 0 0-16,2-3 0 0,0 0 3 0,0-2 1 16,0 2-1-16,3 0 0 0,-3-5 0 0,-1 3 2 15,0 0 1-15,1-2 3 0,-2 4 3 16,-4 2 1-16,0 3 3 15,-3 4-2-15,0 2-4 0,-2 3-5 0,-2 1-9 16,2-1-10-16,0 2-9 0,2 1 7 16,-2 4 5-16,0 3 9 0,1 5 10 0,1-1-6 15,2 1 2-15,1 1-2 0,0-2 0 0,-1 2 0 16,1-3 0-16,1 1-1 0,0-2-2 0,-1-3-2 16,3-2-5-16,-2 1-5 0,-1-4-5 15,2 0-3-15,-1-1-5 0,0-2-5 0,2-1-6 0,1-1-2 0,-3-1 2 16,1-2 8-16,1 0 11 0,0 0 8 0,-3-2 8 15,2 0 6-15,-4 1 1 0,3 0 4 16,-4 0-1-16,-1 0 3 0,2 2 4 0,-3 2 3 16,0 0-4-16,0 0-5 0,0 1-14 0,-2 0-10 15,2 0-12-15,0 1-9 0,2 1 14 0,-2 0 5 16,1 4 12-16,3 0 7 0,-2 0-8 0,2-1-2 0,3 1 0 16,1-1-3-16,2-3-7 0,0 0-14 15,1-2-19-15,1 0-24 0,-1-1-21 0,3 0-32 16,-2-1-44-16,-2-3-13 0,3-1 21 0,-3-1 46 15,1 0 63-15,-2-2 44 0,-1-1 12 0,-2 0 7 16,-2-1 17-16,0 1 36 0,2 2 38 0,-5 0 46 16,0-2 37-1,2 2 4-15,-3 2 0 0,1-1-14 0,0 4-25 16,-1 1-36-16,0 1-41 0,-1 2-45 0,1-2-41 0,-1 2-9 16,0 5 0-16,-2 2 7 0,-4 4 18 0,2 6 4 15,-3 3 0-15,-2 4-2 0,0 5 1 16,-1 4-1-16,-1 3 0 0,-6 6 3 0,-8 2 0 15,0 8-3-15,-4 3 0 0,-1 7-2 0,2 2-3 16,2 3 7-16,3 4 1 0,-3-3-4 0,3 2-5 16,-1 0-30-16,2-5-64 0,3-2-104 0,-2-4-195 15,4-6-463-15,0-7-616 0</inkml:trace>
  <inkml:trace contextRef="#ctx0" brushRef="#br0" timeOffset="35219.5833">14566 3953 1 0,'3'-5'73'0,"0"-3"331"15,2-2-76-15,-2 0-53 0,2 3-38 16,-3-3-44-16,1 0-48 16,0 3-40-16,0-2-29 0,0-1-17 0,-2 0-6 15,0-1 3-15,0 1 7 0,-2 4 6 16,0 0 0-16,-1 1-13 0,-3 3-20 0,0-1-16 15,-4 2-10-15,-1 1-2 0,-3 1 4 0,-5 3 1 16,-2 1 1-16,-1 2 1 0,-6-1 1 0,2 8 1 16,-4 0 4-16,-1 2-1 0,1 4-1 15,3-2 1-15,1 4-4 0,4 1 0 0,8 0-4 0,1 0-6 0,7-2-2 16,4-3-7-16,4-3-3 0,4 1 6 0,6-3 2 16,3-3 5-16,2-3 6 0,4 0-7 15,2-4-6-15,4-3-13 0,-1-3-26 0,-2-4-35 16,3-2-50-16,-2-4-50 0,0 0-9 0,1-2 24 15,-2-3 40-15,1 0 58 0,-2-3 35 16,-3-3 17-16,0-2 24 16,0-2 18-16,-4-5 21 0,-4-1 25 0,2-3 28 15,-1-3 25-15,-3 2 20 0,2 2 15 0,-1 3 0 16,-8 4-4-16,-1 3-10 0,-2 7-10 16,-4 4-12-16,0 2-15 0,-2 6-22 0,1 2-28 15,-4 2-22-15,5 3-21 0,1 0-16 0,-4 3-3 16,0 1-1-16,-2 4 4 0,-1 3 4 0,-1 2 3 15,1 0-2-15,-2 3-2 0,3 4 0 0,-1-1-5 0,-1 2 3 16,2 1 0-16,4 0 0 0,-4 3 2 0,0-1-3 16,2 2 0-16,-1 0-2 0,2-2 0 0,0 0-3 15,1-2 0-15,-1-2-1 0,2 1-2 16,3-2-3-16,0 1-8 0,3-3-16 0,3-1-29 16,2 1-45-16,2-1-54 0,3-4-56 0,-1 0-75 15,4-2-174-15,1 2 22 0,2-4 92 0,9-2 53 0,3-3-218 16,8-4-155-16</inkml:trace>
  <inkml:trace contextRef="#ctx0" brushRef="#br0" timeOffset="36368.8351">15085 3923 333 0,'1'-13'883'0,"0"-5"-228"15,-2-3-203-15,-1 3-155 0,-5 6-82 0,-1 1-50 16,3 2-41-16,-3 4-33 16,-2 2-26-16,2 1-23 0,1 1-13 15,0 1-11-15,-1 2-7 0,-3 0-2 0,1 4-5 16,0 3 0-16,0-3-2 0,-2 5 1 0,3 1-3 15,-1 1 0-15,3-2-2 0,1 2 0 16,-1-3 1-16,2 4-1 0,1-3 1 0,1 2-3 16,2-1 2-16,1-3-1 0,0-2-5 0,2 1-2 15,1-2-5-15,1-2-4 0,3-1-3 0,1-1-10 0,1-1-6 16,4-1-12-16,3-2-12 0,-1 0-8 0,2-3-5 16,2-2 2-16,-1-3 9 0,-1 2 10 0,0-3 13 15,-3 1 17-15,-1 0 15 0,-2 1 16 16,-6 2 13-16,1-1 14 0,-4 3 21 0,-2 3 19 15,0 1 9-15,0 1-7 0,-1 1-18 0,0-1-18 16,0 1-21-16,0 2-6 16,-3 0 11-16,2 4 7 0,-1 0 14 15,-4 4 0-15,-2 0-12 0,5 3-8 0,-3-2-9 16,5 1-3-16,-1 0-3 0,1-2 1 0,4 1-4 16,2-2-2-16,-1 1-1 0,5-3-4 0,2 0 4 15,0-2-2-15,0-4-4 0,4-1-13 16,2-2-16-16,2-1-24 0,1-4-26 0,-1 0-18 15,4-4-20-15,1-1-16 0,2-3-15 0,2 3-8 0,-3-6 17 16,2-1 31-16,-5-1 45 0,0-3 39 0,-4-3 22 16,2-2 12-16,-3-5 9 0,3-3 11 0,-1-1 12 0,2 2 23 15,-6 1 29 1,1 2 24-16,-3 3 27 0,-5 4 14 0,-3 6-2 16,-3 5-13-16,-3 5-24 0,0 3-32 0,-4 3-29 15,4 1-15-15,-2 1-18 0,1 2-7 0,-2 3-2 0,-3 2-7 0,-3 3 3 16,-1 1-1-16,-3 8-3 0,5-1-3 0,-2 3 1 15,2 3-3-15,1-1 0 0,4 0 5 0,-1 2-7 16,2 0 2-16,0 1-2 0,3 0-1 0,0-1 2 16,-3-1-5-16,-1-6-3 0,3 1-13 15,-3-2-12-15,2-1-16 0,2-3-10 0,-2 2-7 16,1-5-9-16,-1 0-3 16,1-2-4-16,2-1 1 0,-2-3 10 0,1-3 20 15,0 0 24-15,1-2 26 0,0 0 26 16,0-1-2-16,1-4-6 0,2 1-2 0,-1-4-14 15,3-2 7-15,0 0 4 0,4-3-3 0,0-3 7 16,0 1-2-16,1-1 2 0,2-2-1 16,1 1-3-16,3 4-5 0,3-1-10 0,-5 2-2 15,6 7-6-15,-2 1 1 0,0 3-2 0,-4 3-5 0,2 2-1 0,-3 0-1 16,0 1 1-16,-2 4-6 0,-1-1 1 16,3 1 4-16,-2 0 1 0,-2-3 13 0,3 1-1 15,1 0 3-15,0 0 4 0,2-1-2 0,0-1 3 16,-1 0 1-16,-1-2-2 0,-1-1 2 0,-2-1 1 15,-2-1 3-15,-3-1-1 0,3-2 4 16,-3 1-2-16,0-3 1 16,4 0-1-16,-5 0-1 0,3-1 0 0,-4-1 0 15,4-3 1-15,-2 2-1 0,1 0 3 16,1 1 1-16,-4-2 2 0,4 1 3 0,1 0-2 16,-2 0 4-16,-1 4 5 0,-2 0 7 0,-2 1 11 15,-2 1 1-15,0 0-2 0,0 1-9 0,-4 1-13 16,2-1-8-16,-4 2-11 0,2 0 0 15,-2 2-1-15,-3 0 2 0,-3 3 4 0,-4 4 0 0,-1-1 1 0,-1 5 0 16,-1 0-1-16,1 3-1 0,2 3 1 0,-2 1-1 16,3 0-2-16,2 1 2 0,2-2-3 15,1-1 0-15,5 0-1 0,1-1 0 0,0-5-1 16,3 1 0-16,3-3 1 0,0 0-2 0,5-2 0 16,0-2-3-16,-1 1-16 0,5-2-1 15,-2-1-10-15,4-3-25 16,1-2-16-16,1-3-18 0,3-1-9 0,1-4 12 15,2 2 20-15,-2-4 16 0,0 0 20 0,-2-2 16 16,-1 0 11-16,0-2 9 0,-3-3 4 16,0 4 11-16,-1-1 14 0,-4 4 20 0,-1-1 34 15,-4 7 26-15,-2 1 4 0,-1 2-13 0,-1 2-32 16,1 0-35-16,1 1-24 0,0 1-2 16,-3 3 4-16,1 2 9 0,1 4 10 0,-4-1-1 0,1 3-4 0,-1-2-6 15,0 2-4-15,3-2-8 0,0 1-3 0,-2-2-3 16,3 0-2-16,1-3 1 0,1-1-2 15,3 1 1-15,-2-3-1 0,-1 0-5 0,5-1-15 16,-1-3-33-16,3-2-59 0,2-1-93 0,-1-2-165 16,1-1-789-16,3-3-599 0</inkml:trace>
  <inkml:trace contextRef="#ctx0" brushRef="#br0" timeOffset="37456.0891">16683 3585 830 0,'7'-12'501'0,"0"-4"-74"16,1-2-87-16,-3 2-72 16,-1 7-50-16,-1 0-57 0,0 0-46 0,1 2-20 15,2-1-14-15,-2 0-10 0,2 2-2 16,-6 3-13-16,0 2-12 0,0 2-14 0,0-1-17 16,0 2-17-16,0-1-18 0,0 2 1 0,-1 4-1 15,-1 4 11-15,-1 2 16 0,-1 8 0 16,-5 3 4-16,0 5-1 0,-4 1 2 0,2 1-4 15,-1 1 0-15,-2 0-3 0,4-1-3 0,-1 2 1 0,4-2 1 0,2 0-2 16,1-1 0-16,2-2-3 0,5-5-5 16,2-3 1-16,4-2 1 0,2-2-1 0,3-3 3 15,2-1-1-15,-1-4-3 0,3-2-2 0,1-3-7 16,5-3-12-16,-2-1-15 0,3-6-12 16,0 1-6-16,1-2 4 0,-1-2 18 0,-2-2 14 15,0-2 12-15,-7-1 12 16,4-1 0-16,-6-3 7 0,-2-3 5 0,-3 0 5 15,-2 2 12-15,-5 0 7 0,-2 5 7 16,-2 6 6-16,-4 2 0 0,2 1-6 0,-4 3-11 16,-2 0-8-16,0 4-14 0,1 2 1 0,-3 2 0 15,3 2-1-15,-1 1 4 0,0 5-7 16,4-1-2-16,1 3 0 0,0 2 0 0,1-3-1 16,2-2-2-16,1 1-2 0,2-3-4 0,0-1 6 0,1 0 2 0,3-4 4 15,-1 0 4-15,5 0-2 0,2-2-4 16,-1 1-6-16,5-3-5 0,0-2-12 0,-1-3-6 15,2 1-4-15,-4-1-2 0,2-2 9 0,0-1 10 16,-2-3 8-16,-3 1 8 0,0-2 1 0,-2-2 1 16,-1-2 2-16,-1-3 4 0,-5 3 0 15,0-2-1-15,0 0 2 16,-3 1-6-16,0 2 5 0,-3 3 0 0,0 0-5 16,-3 1-4-16,3 4-6 0,-5 3-5 0,-2-1-2 15,2 2-4-15,-4 1-23 0,0 1-34 16,-1 0-55-16,2 0-79 0,-2 0-125 0,5 1-328 15,0-1-515-15</inkml:trace>
  <inkml:trace contextRef="#ctx0" brushRef="#br0" timeOffset="37756.9368">16682 3553 409 0,'-13'-7'533'0,"-6"0"-99"15,-4 0-68-15,4-2-28 0,5 5-26 0,6 2-84 16,2 1-46-16,5 1-20 0,1 0-40 0,1 0-44 15,0 1-35-15,4 1-23 0,-3 0-5 0,1-1 22 0,6 0 12 16,1 3 15-16,9-1 6 0,3-1-19 0,2 0-12 16,4-2-10-16,3 0-10 0,2 0-8 0,3-2-3 15,0 1-5-15,-1 0 3 0,0-1-2 16,-2-3 0-16,-1 3-1 0,-1-1-2 0,-4 1 2 16,-6 0-1-16,-1-1 4 0,-6 0-4 0,-7 1 2 15,-4-1 1 1,-3 3-2-16,-1-1 2 0,-1 1-3 0,0 0-3 15,2 0-3-15,-3-1-6 0,2 2-9 0,1-1-31 16,0 1-2-16,-4 4-45 0,-2 0-65 0,-1 0-81 16,2 5-293-16,3 0-896 0</inkml:trace>
  <inkml:trace contextRef="#ctx0" brushRef="#br0" timeOffset="40563.1252">18214 3845 1 0,'0'-2'161'0,"1"0"-3"0,2-2-58 16,-2-1 5-16,2 3-8 0,-1-3-30 0,0 0-25 15,2 3-14-15,-1-3-3 0,-1 2 1 0,-1-1 0 16,3-4 12-16,-3 5 23 0,1-3 27 0,-2-1 23 16,0-1 24-16,-2 2 7 0,-1 1-8 0,-1-5-9 0,0 3-26 15,-2 0-22-15,-3 0-20 0,1 3-14 0,-1 1-9 16,-1 2-11-16,-3 0-5 0,3 0-6 0,-2 2-4 16,1 0-1-16,-2 2 1 0,0-1 0 15,1 0 1-15,-2 3-2 0,3-2 0 0,0 1-1 16,-1 1 1-16,-1-1 2 0,1 2 1 0,-2 0 1 15,0-1 0 1,2 2-2-16,-1 1 1 0,1-3-3 0,2 2-3 16,2 2 5-16,0-2-1 0,-1 1 3 15,5 2 2-15,-2-3-3 0,3 5 2 0,-1 0 2 16,1-1 5-16,0 1-1 0,3-1 2 0,0 0-2 16,3 1-3-16,0-3 3 0,1 1-4 0,3-1 4 15,1-3 4-15,6 1 4 0,-3-2 6 0,6-1 0 16,0-3 0-16,3-1-3 0,3-3-5 0,0-1-5 0,2-3-8 15,1-2-2-15,-2-2-2 0,1 0-3 16,0-4 2-16,-3-4-3 0,-1 1-4 0,-1-4-1 0,-2-2 0 16,0-3 1-16,-4 0 4 0,2-3 0 15,-3-2-1-15,-1-3 4 0,3-2-1 0,-4 2 2 16,-1-2 9-16,0 3 6 0,-3 2 8 0,1 6 17 16,-6 1 11-16,0 7 6 0,-2 3 4 0,-2 6-3 0,0 4-8 15,-1 3-13-15,2 2-14 0,0 1-23 0,0 0-9 16,-3 4 5-16,-2 4 5 0,-2 3 11 0,-2 5 5 15,0-1-13-15,1 3-1 0,0 0-3 0,3 0-4 16,1 4 7-16,2-4-1 0,0 5 2 16,-1-3 0-16,2-1-1 0,0 3-1 0,-2-5-2 15,3 0-1 1,2 1-3-16,4-4 0 0,-3 3 1 0,3-2-2 16,0-1 1-16,2-1 2 0,3-2-3 0,-3 1 2 15,6-2-3-15,0-1-2 0,0-2-2 0,5-1-3 16,-2-3-4-16,4 0-3 0,-3-4-2 0,6-4-3 15,-2 0 1-15,-3-4-1 0,2 0 1 16,0-5 2-16,-1 1 2 0,-1-1 3 0,-1-2 3 16,-2-1 3-16,-2-3 3 0,3-1 3 0,-3-2 1 0,3 0 1 15,-5-1 4-15,1 0 3 0,-5 6 7 0,-2-1 5 16,-1 7 8-16,-3-1 8 0,-1 6 2 0,-2 2 3 16,-1 1-3-16,0 1-9 0,1 0-9 0,0 2-8 15,0 0-8-15,0 0-6 0,-1 2-1 16,2-2-4-16,-1 2-1 0,-1-2-1 0,0 4 2 15,1-2 1-15,-2 3 0 16,0 0 2-16,-2 4-1 0,3-1 0 16,-3 2 0-16,1-1 0 0,0 4 2 0,0-1 1 15,1 3-1-15,0-2-1 0,0 2 0 0,1 1-1 16,1-2 0-16,2 1 2 0,0 0 1 0,2 0-1 16,1-1 0-16,1-4-2 0,2 4 0 15,-1-5-4-15,3 3 0 0,3-3-4 0,1 3-4 16,1-5-2-16,1-1-3 0,1 0 0 0,2-2 1 0,3-1-3 15,-2-6-6-15,3-1-4 0,-3-2 0 0,3-5-8 16,0 1-7-16,-2-2-2 0,-1-4 1 0,-5 4 14 16,2-4 16-16,-3-2 13 0,0-3 0 0,-1 2 1 15,-2-6 2-15,0 2 0 0,-3 0 7 0,-1 0 5 16,-1 5 9-16,-3 5 12 0,-2 2 7 16,-3 5 2-16,1 2-11 15,0 3-13-15,-2 2-13 0,-1 3-5 16,-2-1 1-16,-2 4 4 0,2 2 2 0,1-1 0 15,2 2 1-15,0-2-2 0,3 4 0 0,2 0-1 16,0 0-2-16,2 0 1 0,2 1-1 0,0-2 0 16,2 2 1-16,1-1 0 0,1-4-1 0,-1 1 2 15,1 1-1-15,2-1 0 0,-1 0 0 16,0 2-2-16,0-3 1 0,0 3 0 0,1-1-2 0,-3 2 1 0,1-2-2 16,-3 0-1-16,-1 1 1 0,-2-3 0 0,-1 5 0 15,-2-3 0-15,-1 0 2 0,-2-1 0 16,-3 1 5-16,-1-3 1 0,0 2 1 0,-2 1-1 15,-3-4-3-15,0-1 0 0,2 2 0 0,0-3 1 16,1-2-2-16,2 2-6 0,2-4-9 0,2 1-9 16,3-1-4-16,1 0 2 0,0-1 5 0,0 1-19 0,1-2-38 15,-1-2-30-15,3-1-29 0,0-5-27 0,0 3-57 16,2-5-236-16,1 0-497 0,4 0-153 16</inkml:trace>
  <inkml:trace contextRef="#ctx0" brushRef="#br0" timeOffset="40763.6002">19268 3651 2104 0,'0'-2'337'0,"-1"-3"-45"16,0 3-56-16,1 1-48 0,-1 2-43 16,1-1-46-16,0 0-35 0,0 1-23 0,0-1-17 15,1 1-18-15,-1 0-15 0,1 2-2 0,0 0-1 16,0 4 7-16,1-2 6 0,-2 5 0 0,2 1-3 0,-1-2-3 15,-1 1-9-15,0-3-23 0,0 1-43 0,0-1-51 16,0 0-48-16,0 0-52 0,1 0-96 0,-1-3-292 16,1-1-508-16</inkml:trace>
  <inkml:trace contextRef="#ctx0" brushRef="#br0" timeOffset="40901.5843">19344 3501 1 0,'0'12'0'0,"0"3"0"0</inkml:trace>
  <inkml:trace contextRef="#ctx0" brushRef="#br0" timeOffset="41603.1274">19528 3731 1521 0,'-4'-7'614'15,"2"-1"-285"-15,-1-5-61 0,-1 0-49 0,2 5-46 16,0 1-40-16,-1-1-32 0,2 4-29 0,-2 2-20 16,2 2-18-16,0 0-17 0,1 2-21 0,0-1-8 15,-1 2 1-15,-1 5 2 0,-1 1 9 16,-2 5 2-16,1-1-4 0,0 3 0 0,3 0-2 15,0 3 2-15,2-1 2 16,0 0-2-16,0 4 0 0,2-1 0 16,-3 2 1-16,3-2 1 0,-2 1 1 0,0 2-1 15,0 1-3-15,-2 1 1 0,-1 4-1 0,-1 4-4 16,-2 1 1-16,-1 2-2 0,-2 5-2 0,1-2 0 16,2 2-4-16,-5 0-1 0,2-5 1 15,-2 1 1-15,-1-5 2 0,0-2 2 0,-4-2-1 16,0-8 2-16,-2-2 4 0,-1-4 1 0,4-3 5 0,-2-6 4 15,3 1 3-15,0-5 3 0,3-4 5 0,3-2-1 16,0-3-1-16,6-3-9 0,2-4-10 0,5-3-8 16,2-5-6-16,3-2-6 0,3-6-8 0,3-1-16 15,2-6-15-15,3-5-16 0,5-3-14 16,5-5-13-16,8-3-1 0,4-5-1 0,7 4 5 16,-2 2 27-16,1 9 20 15,-4 8 24-15,-9 9 24 0,-8 7 10 0,-9 4 8 16,-4 6 7-16,-7 4 20 0,-4 0 14 15,-2 5 7-15,-3 0-2 0,0 4-21 0,-1-3-20 16,-1 1 17-16,2 4 17 0,0 4 8 0,0 3 15 16,0-1-21-16,2 2-9 0,-1 0 2 15,3 1-7-15,-1 0-5 0,-2 0-9 0,2-2-7 16,-2 3-7-16,2 0-2 0,-2-4-2 0,-1 1-4 0,4-2 4 0,-1 0 0 16,0-3 2-16,1-1 2 0,-2 0 1 15,3-3-1-15,-2-2 6 0,0-1 1 0,1-2-2 16,2-1-2-16,2-3-6 0,3-2-8 0,1-2 0 15,2 0-1-15,-2-2-1 0,1-1 4 0,1 0-3 16,0-2 3-16,-1 0 1 0,1-2-1 16,0 1 2-16,-2 2 0 15,-2 2 1-15,0 1 3 0,-2 4 10 16,-2 2 16-16,-4 4 8 0,-2 0 0 0,0 2-10 0,1 0-12 16,1 3-4-16,0 2 0 0,3 1 1 15,-4 2-5-15,2 1-5 0,2 0-3 0,-3 3-1 16,2-3 2-16,1-2-2 0,-2 0-2 0,4 0-14 15,-5 0-41-15,1-3-77 0,0 4-124 16,-3-2-444-16,2-5-1072 0</inkml:trace>
  <inkml:trace contextRef="#ctx0" brushRef="#br0" timeOffset="42753.2877">20997 3719 1092 0,'0'-1'434'0,"0"-3"-76"16,0 1-101-16,0 2-72 0,0 2-60 0,0-1-69 15,2 1-65-15,-2 3-5 0,1 1 0 0,0 6 12 16,2 7 28-16,-1 5-10 0,0 2-6 0,0 7-1 0,-1 2 0 16,-1 0-3-16,0 3 2 0,-1 0-1 15,-3 0-2-15,0 0-1 0,-1 3 1 0,-2 1 0 16,-3 1 1-16,-1 0 1 0,-3 2-7 0,1-1 0 15,3-4-5-15,0-1-2 0,1-5 0 0,0-3-2 16,4-5 3-16,-3-3 2 0,2-4 2 16,1-5-1-16,0-4-2 15,2-3 5-15,0-2 12 0,3-4 22 0,-2-1 23 16,-1-4-12-16,2-3-9 0,-1-6-21 0,-1 0-25 16,1-8 6-16,0-1-5 0,1-8-1 15,4-1-2-15,0-4-1 0,2-2-1 0,4-4 1 16,1-5-4-16,4-4-3 0,1-3-1 0,4-2 1 15,4-1 3-15,2-1 5 0,2-3 9 16,2 3 4-16,-3 4 6 0,-1 8 4 0,-1 7-1 0,-2 9 1 0,-5 8 5 16,1 4 4-16,-1 11 8 0,0-3 6 15,-3 5 2-15,-2 2-1 0,5 1 0 0,-5 3-7 16,2 2-4-16,1 2-7 0,-2 3-2 0,2 0 1 16,-2 4 5-16,4 2 1 0,-4 1-1 0,1-1-1 15,-3 4-6-15,-2 0-2 0,-4-1 2 16,-5 5-2-16,-4-1 1 15,-6 2 1-15,-4 4-2 0,-3-2-1 0,-5 1-4 16,-2-2-12-16,-4 2-12 0,-3-6-23 16,1-1-33-16,-1-1-45 0,3-2-73 0,3-4-139 15,0-1-333-15,5 0-515 0</inkml:trace>
  <inkml:trace contextRef="#ctx0" brushRef="#br0" timeOffset="43855.8886">21408 3659 1465 0,'4'-2'384'0,"0"-3"-184"15,3-1 2-15,-2 3-25 0,3 2-39 16,3 1-37-16,1 0-26 0,-2 1-19 0,3 1-20 0,1 5-10 0,-1-1-11 16,-3 3-6-16,1 1-3 0,-2 1-1 0,2 4-2 15,-6-1 0-15,1-1 0 0,1 3 0 0,-4 1 1 16,-2 1 0-16,-2 0 0 0,0 3 0 15,-4-3-2-15,0 3 1 0,-1-1-1 0,-3-3 2 16,0 0 0-16,-3-3 1 0,1-3-2 0,-1 0 0 16,1-4 0-1,-1-1-2-15,6-4 1 0,2 1-2 0,2-1 0 16,2-2 1-16,0-2 9 0,2-1-7 0,1 0-10 16,2-5-7-16,2-4-9 0,4 2-3 0,-1-5-4 15,3-2-18-15,0 0-18 0,5-2 4 16,5-3 5-16,5 1 10 0,6-1-19 0,6 4-32 15,2-1-17-15,-2 2 6 0,-1 2 39 0,-4 7 35 16,-1 0 26-16,-10 6 13 0,-4 1 0 0,-7 1 15 0,-7 0 8 16,-5 1 8-16,-2-1 3 0,-3 2 38 0,-1 2 30 15,-3 1 16-15,-1 4 14 0,-5 2-29 0,0 0-25 16,-1 2-11-16,0 1-10 0,2-1-11 16,1 4-10-16,1 0-9 0,5-1-10 0,0 2-1 0,3-1-6 15,0-3-3-15,3 3 3 0,3-5-7 16,-1 1 1-16,3-4-1 15,2 1-4-15,1-1-1 0,3 0-7 16,0-5-19-16,4 0-35 0,2-1-32 0,2-1-7 16,2-1 9-16,4-2 16 0,1-1 4 0,3 0-24 15,-4-3-19-15,1 1 5 0,-6-4 27 0,1-2 36 16,-1 0 30-16,-3-1 14 0,-4-5 7 0,-3-2 5 16,-6-1 10-16,1-3 15 0,-4-1 21 15,-3 2 33-15,-2 1 16 0,-1 6 4 0,-4-1-4 0,-1 6-24 0,-2 0-16 16,-3 1-15-16,0 5-15 0,-3-1-11 0,3 3-5 15,-4 1-5-15,1 1-5 0,-2 2-3 16,2 0-4-16,5 2-2 0,3 2-2 0,-1-1-2 16,3 1 2-16,3-1-2 0,1 1 5 0,3-1 1 15,0-2-3-15,2 4-5 0,2-2-9 16,3-1-6-16,-2 0-12 0,6 0-20 0,1-1-30 0,4-3-36 0,5 3-39 16,1-4-51-16,-1 0-105 0,7 0-170 0,-2 0-17 15,7-2 54-15,5 1 126 0,3 0 177 0,4-1 42 16,-1-1 14-16,1-1 23 0,-2-1 63 15,-3-1 0-15,-6-2 0 0,-2 1 87 0,-3-2 77 16,-11 1 144-16,-3 0 147 0,-8 2 72 0,-3 1-10 16,-4 0-118-1,-5 3-144-15,4-2-101 0,-6 1-53 0,0 1-28 16,-4 0-21-16,1 2-15 0,-5 1-6 0,-1 3-2 16,-5 0-1-16,-1 5-5 0,0-2-5 0,4 4-7 15,0-1-4-15,6 1-1 0,0 3-2 16,1 2 0-16,5-2-2 0,2-1 1 0,2 4-3 15,3-4 0-15,0-1 0 0,2-2-2 0,3 0 0 16,-1-2 1-16,5 2-4 0,3-3-7 0,0-3-11 0,5 0-22 16,1-4-27-16,2 1-24 0,3-2-23 0,4-1-9 15,-4-3 10-15,4-3 21 0,-4 0 26 0,-1-3 28 16,-3-2 19-16,-1-2 10 0,-7-4 4 16,1-3 2-16,-3-3 3 0,-2-1 5 0,-2-1 6 15,1-3 3-15,-2-2 8 0,-3-2 0 0,1-1 6 16,1-1 14-1,0-1 8-15,-2 1 18 0,1 7 24 0,-2 6 10 16,-1 8 16-16,0 7 0 0,0 4-18 0,-1 2-25 16,2 0-22-16,-1 4-23 0,1-2-15 0,-2 2-18 15,2 0 7-15,-2 3 2 0,-1 8 9 16,-5 2 14-16,2 3-13 0,0 3 1 0,-2 3-4 16,5 1-2-16,-4 2 3 0,4 1-3 0,0 0-1 15,0-2-2-15,2 2 0 0,1-3-1 0,-1 0 1 0,2-1-1 16,-1-1-2-16,1 1-22 0,2-1-43 0,-2 2-79 15,0-5-105-15,0 2-286 0,1 0-745 0</inkml:trace>
  <inkml:trace contextRef="#ctx0" brushRef="#br0" timeOffset="44325.2442">22861 3711 1002 0,'2'-7'398'0,"3"-5"-116"0,-2 0-57 15,4 0-45-15,-1 6-42 0,0-4-34 0,0 4-23 0,0 2-10 16,-1 0-2-16,-2 2-2 0,-2 0-8 0,0 2-13 16,-1 0-17-16,0 0-20 0,-1 2-19 0,1 1 14 0,0 3 13 15,-1 5 10-15,-1 1 11 0,-2 4-12 0,1 3-8 16,-1-3-3-16,-2 4 0 0,4-1-4 0,-1-1 0 15,-1 1-1-15,3-2-3 0,2 1 1 0,3-2-2 16,-2 1-1-16,1-2 0 0,5-2-3 0,-4 0-4 16,4-3-10-16,1-1-12 0,0-3-16 15,1-3-14-15,1 0-28 0,1-4-28 0,1 1-39 16,1-2-48-16,0-5-38 0,3 0-22 0,-2 1 14 16,-1-5 58-16,1 1 68 0,-3-1 65 15,-2 0 48-15,1-3 25 0,-2 1 28 0,0 1 42 16,-3-2 57-16,-2 3 58 15,1 2 36-15,-1 1 9 0,-3 4-25 16,0 1-53-16,-1 3-55 0,-1 0-52 0,1 1-44 16,-1-1-20-16,0 3-3 0,-2 3 3 0,-1 1 8 15,2 4-1-15,-2-1-2 0,-1 2-1 0,4 0-2 16,-2 1 0-16,2 0-5 0,5 2 1 16,-2-3 0-16,5-1-4 0,1 1-12 0,4-4-27 15,0-1-42-15,1-2-73 0,6-1-123 0,-1-1-297 0,4-3-461 0,3 0 377 16</inkml:trace>
  <inkml:trace contextRef="#ctx0" brushRef="#br0" timeOffset="44904.573">23538 3730 945 0,'-3'-8'601'16,"-1"-1"-173"-16,-1-3-136 16,0 6-101-16,-4 2-57 0,0 4-32 0,-2 1-19 15,-1 3-16-15,-2 4-15 0,-2 1-11 0,3 0-12 16,1 5-10-16,-1 2-8 0,3 3-4 15,4-2-6-15,-1 4-1 0,4 0 2 0,3-1 2 16,1-1 3-16,1 0-3 0,4-4 1 0,-2 0 1 16,4-3 0-16,1-3-1 0,5-2-13 15,-2 2-20-15,6-5-36 0,2 0-37 0,1-3-16 0,2-1-31 0,5-1-68 16,-3-4-133-16,2 0-143 0,1-2-61 16,-1-2 35-16,-4-2 157 0,-2-1 275 0,-4-6 86 15,-2 2 0-15,-1-2 0 0,0-5 95 0,-5 2 115 16,0-5 60-16,-1 0 10 0,1-3-9 0,-1 2-37 15,-2-6-52-15,-1 5-18 0,1 1 4 16,-2 4 18-16,0 2 10 0,-2 6-1 0,-3 6-14 0,0 1-30 0,-2 6-33 16,1-1-47-16,2-1-36 0,-5 4-23 0,1 0-13 15,1 0-4-15,-4 5-4 0,2-1 2 0,-1 5-1 16,-1-1 5-16,1 4 2 0,2 1 1 16,0 3 0-16,3 1 2 0,-1 0-2 0,1 1 2 15,0 0 5-15,0 0-2 0,-1 0 1 0,1 0-2 16,1-3-4-1,-1 3 4-15,0-3-1 0,0-2 0 0,-1 3 0 16,-1-2-1-16,0-2 0 0,1 1 0 0,1-1 3 16,-1 1-4-16,1-2 0 0,-1-1-1 0,1-2-4 15,1 0 3-15,-1-5 0 0,1 0 2 16,0-2 4-16,0-1 8 0,1 0 13 0,-1-1 21 16,1-1 8-16,2-1-5 0,5-3-11 0,1-2-19 15,3 1-12-15,-1-5-1 0,5 1-1 0,1-4-4 0,-2-1 0 16,8-2-1-16,1-1-2 0,-2-1 3 0,5 4 1 15,-5-1-3-15,-1 4-1 0,-9 3-1 0,-2 7-7 16,-2-1-4-16,-7 4-16 0,-1 0-34 16,-1 1-24-16,-2 3-5 0,-4 0-34 0,-2 6-75 15,-2 1-197-15,-2 3-571 0,-3-3-358 0</inkml:trace>
  <inkml:trace contextRef="#ctx0" brushRef="#br0" timeOffset="45775.7141">24655 3292 993 0,'-3'-3'556'0,"0"1"-335"0,2 1-78 0,-1 0-79 16,-1 3-28-16,0 0 3 16,1 4 4-16,-6 5 6 0,1 0-9 0,-4 7-8 15,2 2-10-15,-1 3-2 0,-2 2 6 0,-1 6-2 16,-1 2 5-16,-1 5 8 0,-2 2 5 16,-1 3 0-16,-4 0-1 0,-3 4-11 0,-2 3-6 15,-2 2-1-15,-2 0-4 0,1-2-3 0,-1 2-1 16,5-5-6-16,5-3 0 0,1-5-1 15,5-1 0-15,1-3 2 0,1-3 3 0,2-2 1 0,3-4 1 0,4-3-1 16,-2-5-3-16,3-2 0 0,1-4-5 0,-1-1 1 16,2-7-3-16,0 1-2 0,-1-3-5 15,4-4-14-15,-2 2-26 0,1-3-111 0,2 1-189 16,-1-1-533-16,4-5-454 0</inkml:trace>
  <inkml:trace contextRef="#ctx0" brushRef="#br0" timeOffset="46646.671">25075 3651 1 0,'1'-8'502'0,"3"-4"-32"0,1 0-46 0,-4 4-78 15,3 1-74-15,-1 1-60 0,0 3-53 0,0-1-32 16,0 3-34-16,-2 0-28 16,-1 2-27-16,0 0-34 0,0 4 2 15,1 2 4-15,0 6 9 0,-1 2 17 0,-2 11-14 16,-1-2-7-16,-1 7-4 0,-2-2-1 0,1 1-1 16,-2 0-2-16,-2 1 0 0,2-1-3 15,0-2-2-15,-2-2 1 0,3-3 0 0,1-4-2 16,-1 0 2-16,2-4-3 0,0-3-1 0,1-3-1 15,-1-1 1-15,2-2-1 0,0-3 5 0,1-3 8 0,0 0 12 16,1-3-6-16,1-3-12 0,0-3-17 0,3-1-16 16,0-5 1-16,3-3 7 0,3-3 6 0,-1 0 5 15,3-3 4-15,0-2 2 0,1-3 1 16,2 0-2-16,1-5 1 0,2 1 2 0,2-3-1 16,2-3 6-16,-1 1-1 0,2 4 8 0,-4 3 6 15,-1 8 11-15,-6 9 17 0,-2 5 6 0,-8 6 0 0,2 3-14 16,-4 2-28-16,0-1-16 0,1 3 12 0,-1 5 10 15,2 1 13-15,0 7 8 0,0 3-15 0,1-1-3 16,-1 2-2-16,0 2-1 0,1-1-1 16,2-2-4-16,-2 0 0 0,0-2-3 0,2 0 1 15,-4-3 2-15,2 0-4 0,-1-4 2 0,1 2-3 16,-3-4-1-16,1 0 0 16,-1-1-1-16,0-3 1 0,1-3-4 15,0 0 6-15,-1 1 1 0,0-3 2 0,-1-3 7 16,2 2 2-16,-2 0-3 0,3 0-6 0,4-2-8 15,1-3-10-15,3-1-4 0,0-1-2 0,4-3-6 16,-1 1 0-16,0-1 2 0,1-5 0 16,0 1 4-16,-1-3 1 0,6-2 1 0,-5-3 4 15,5 2 5-15,-1-1 1 0,2 3 2 0,-3 5 1 0,-3 2 1 0,-3 4 10 16,-1 2 8-16,-5 5 7 0,-3 1 1 16,-1 0-14-16,-1 1-20 0,0 4 13 0,1 3 8 15,-1 5 8-15,0 4 13 0,0 1-17 0,-1 3-9 16,0-1 1-16,-1 2-4 0,2-2-1 15,-4 1-1-15,4 1 0 0,-2-2-2 0,-1 4 0 16,-3-3-1-16,5 1-15 16,-5-1-29-16,3-1-46 0,-2 1-60 0,2-2-93 15,-3 0-193-15,0 2-369 0,4-1-762 16</inkml:trace>
  <inkml:trace contextRef="#ctx0" brushRef="#br0" timeOffset="47263.6722">25918 3767 1857 0,'-1'-4'223'0,"-2"-1"-39"0,0-4-22 16,2 4-23-16,1 2-35 0,0-1-36 0,-2 2-23 15,1 2-25 1,0-1-15-16,0 2-13 0,0-1-9 0,-2 2 3 15,-3 0 3-15,-3 3 5 0,-3 1 5 16,0 2 0-16,-3 1 2 0,1 3 1 0,1 0 0 16,0 3-4-16,3 2 0 0,1-3 2 0,5 2-1 15,-1 0 6-15,0-1-1 0,4-4-1 0,1-1 1 16,1-1 0-16,2-2 4 0,1-2 6 0,-1 0 8 0,2-2 2 16,3 0-1-16,1-3-3 0,1 0-9 0,2-2-2 15,3-2-5-15,0-1-2 0,0 0-3 0,1-2-2 16,0-1 1-16,-2-2-1 0,-1 2 3 15,0-5 0-15,-1 2-2 0,-2-1 2 0,-1 2 0 16,1 0 6-16,-3 3 4 0,-3 1 8 0,-1 3 8 16,-3 0 6-16,3 3-1 0,-3 0-6 0,-3 1-15 15,3 1-17-15,0 0 3 0,0 3 6 0,-1 2 4 0,1 0 14 16,1 4-7-16,-1-2-2 0,0 0 0 0,4 0-2 16,-2 1 1-16,1-3-1 0,0-1 4 15,2 0-2-15,-3-3 1 0,3 2 1 0,1-1-1 16,-1-4 1-16,4 1-3 0,-2-2-3 0,4-2-9 15,4-3-7-15,1 2-10 0,1-1-10 0,1-3 2 16,0 2-1 0,2-4 6-16,-4 2 10 0,4-1 4 0,-4-3 6 15,2 2 5-15,-2-1 2 0,-2-1 6 0,0 4 9 16,-6-1 11-16,-3 4 12 0,-4 3 4 0,-1 1-7 16,0 1-12-16,-1 0-21 0,1 1-23 15,-1 1 2-15,0 3 0 0,-1 4 6 0,-1 1 15 16,0 2-2-16,1-1-1 0,2 1 1 0,0 1 0 15,0-1-4-15,1-1-1 0,3-3-9 0,-3 3-21 0,2-5-26 16,0 1-34-16,1-3-35 0,1-4-56 0,1 4-73 16,5-3-206-16,2-1-432 0,1 0-286 0</inkml:trace>
  <inkml:trace contextRef="#ctx0" brushRef="#br0" timeOffset="47580.1275">26609 3663 1252 0,'0'-2'532'0,"-1"-4"-131"0,-2-1-107 0,1 3-98 16,1 3-76-16,0 0-56 0,-1 2-40 0,2-1-20 15,2 1-11-15,-2-1-2 0,0 0-6 0,1 1 6 16,-1 2 11-16,0-1 5 0,0 0 4 16,1 1-1-16,-1-2-5 0,0 0 0 0,0 1 1 0,0-2 2 15,0 0-3-15,0 2 1 0,0-4-2 0,0 4 1 16,1 0 3-16,0 2-1 0,-1 3 2 0,1 0-5 15,0 4-2-15,-1 1-2 0,-1 2 0 0,0 2 0 16,-1-4 0-16,0 4 1 0,-4-4 0 0,2 3 1 16,-2 1 0-16,1-2-1 0,-1-1-1 15,3 1 0-15,-2 1 0 0,1-2 0 0,-2 1-3 0,2-3-3 16,-1-3-3-16,1 2-3 0,1-6-2 0,-1 2-4 16,1-2-8-16,0 0-9 0,2-2-20 0,1 1-45 15,0-1-81-15,0-1-147 0,0 2-268 0,2-1-468 16</inkml:trace>
  <inkml:trace contextRef="#ctx0" brushRef="#br0" timeOffset="48581.8632">26794 3738 92 0,'2'-1'322'0,"-1"-2"33"0,1-2 31 0,-1 1-39 15,-1 1-85-15,0 0-73 0,-2 1-57 0,0-2-52 16,-1 1-35-16,-4-1-16 0,-2 1-10 0,-1-1-3 16,-3 3 0-16,-1-1 5 0,1 2 6 0,-2 3 4 15,3-1 1 1,1 3-7-16,1 2-7 0,3-1-7 0,2 2-5 15,0 2-1-15,1 1 3 0,0 0 1 16,4-2-2-16,3 3 1 0,0-4-1 0,2 0 2 16,2 2 1-16,2 0 0 0,0-1-3 0,3-2-3 15,0-2-5-15,4 3-8 0,-2-5-13 0,2 1-10 16,4 1-18-16,-2-3-25 0,3 1-69 0,1-1-63 0,-1 1-101 16,0-3-72-16,2 0-51 0,-7-3 8 0,3 0 95 15,-3-3 194-15,-3-1 134 0,-2-3 0 16,1 2 0-16,-2-5 0 0,-2 0 0 0,4-2 183 15,-4 0 112-15,-1 2 65 0,-1-2 29 0,-1 3-11 16,-1 0-42-16,-1 4-36 0,-3 1-42 0,-4 5-50 16,2 1-67-16,0 1-69 0,2-1-53 15,0 2-34-15,-1 1 12 16,-3 3 12-16,-1 2 11 0,-5 3 15 0,-2 3-17 16,1 2-10-16,4-3-1 0,0 2-3 0,3-1 2 15,3 1-1-15,-2-3-2 0,1 1 2 0,4-5-4 16,1 4 0-16,-1-2 1 0,7-1 2 15,-4 0-2-15,5-1-9 0,6-1-18 0,-5-3-33 16,9-2-35-16,-2-1-44 0,1-1-64 0,5-3-84 16,0-2-50-16,-2-1-20 0,1-3 21 0,-9-1 66 0,0-1 77 15,-1 0 72-15,-1-5 66 0,0-2 56 0,0 1 33 16,-1-1 35-16,-1-3 41 0,0-1 39 16,5 0 72-16,-6-3 14 0,1 2-7 0,1 2 21 15,-4 2-28-15,-2 5-6 0,-3 2 1 0,-2 2-49 16,-1 3-51-16,-1 3-30 0,-1-1-21 0,0 3-9 15,0-1-8-15,2 1-13 0,-2 3-23 0,3-1-19 0,-1 2-14 16,1-1 2-16,-3 4 4 0,0 1 10 0,-4 3 8 16,2 1-2-16,-3-1-2 0,3 6-1 15,0 0 0-15,-3 3-2 0,5 4-1 0,-2 0 4 16,3-1 0-16,1 1 2 0,-1-1 3 0,1-1-5 16,-3 0-2-16,3-1 0 0,-1-4-2 0,0-1-2 15,2 3-4 1,0-6-3-16,-4 3-7 0,4-6-1 0,-1 0-2 15,1-1-4-15,3-1 5 0,-3-4 3 0,0-1 10 16,2 0 18-16,-2-1 17 0,0 1 13 0,0 0-13 16,3-5-17-16,4 1-20 0,-1-3-8 0,7 0 5 15,-1-2-2-15,0-3-12 0,1 0-33 0,2 0-27 16,5-1-14-16,0 0-8 0,3 0 8 16,2 0 5-16,-1 3 11 0,-5 1 19 0,-2 7 23 0,-3 0 21 15,-4 2 12-15,-5 2 2 0,-3-1-3 0,-2 0 11 16,-1 3 12-1,0-1 17-15,-1 3 9 0,0 1 5 0,-2 0 1 16,2 1-2-16,-3 3 2 0,4-4-2 0,-3 3-5 16,1-2-1-16,1-1-6 0,1 4-6 0,-1 0-4 15,0 0-5-15,1-4-2 0,1 0-3 16,0 1-4-16,0-2-4 0,0 0-1 0,1 0-5 16,-1-3-2-16,1-1-5 0,-1-1-9 0,1 1-12 15,1-2-12-15,-2 0-20 0,1-2-105 0,0 1-290 16,3-1-444-16,1-4-62 0</inkml:trace>
  <inkml:trace contextRef="#ctx0" brushRef="#br0" timeOffset="48920.3544">27730 3639 41 0,'-1'-2'593'0,"0"1"-237"0,0 0-107 16,-1 0-81-16,-1 3-59 0,1 1-20 0,1 3 3 15,-5 2 10-15,2 1-17 0,3 3-25 0,-3-1-13 16,3 3-9-16,2 0-8 0,2-2-14 0,-2 2-11 15,0-2-6-15,0-1-10 0,1-2-3 0,3-4-1 16,-3 3-1-16,0-3 4 0,2-2 1 0,0 1 2 16,3-1 2-16,-2 1-3 0,3-3-10 0,-2-2-8 15,5-3-6-15,-4 1-1 0,1-1 2 0,1 1 7 16,1 1 5-16,0-3 8 0,-2-1 10 0,-2 1 10 16,1-2 10-16,1 2 6 0,-1-2 13 0,-2 1 16 15,3 2 17 1,-5-1 17-16,1 3 25 0,0-1 18 15,-4 2 2-15,0 0-5 0,0 1-31 0,-1 0-40 16,1 0-31-16,-2 1-28 0,2 0-10 0,2 3 3 16,-2 1 8-16,1 0 8 0,0 4-2 0,-1-2-5 15,1-1-6-15,2 0-12 0,-2 1-24 0,0-1-43 16,3-1-78-16,-3 2-168 0,3 1-480 0,0-1-412 16</inkml:trace>
  <inkml:trace contextRef="#ctx0" brushRef="#br0" timeOffset="49853.179">28346 3593 1194 0,'1'-1'379'0,"0"1"-241"0,-1-1-12 15,0 1-30-15,2 1-18 0,-2 2 9 0,0 3 1 16,1 2-4-16,-1 5-5 0,0 1-32 0,-1 5-23 16,-2 1-5-16,-1 1-2 0,-1 1 1 0,-3-1-3 15,1 1 3-15,-4-2-5 0,2-1-4 0,-1 2 1 16,-1-1-7-16,2 1 2 0,-2-2-2 0,-3-1-2 16,3 2-2-16,1-4 1 0,-1-1-2 0,4-2 2 15,2-2-2-15,-1-4 0 0,4 0 0 0,0-2 0 16,0-3 4-16,0-2 11 0,2 0 15 0,0-1 6 15,0 0 14-15,2-1-18 0,3-4-25 0,0-2-10 0,2-5-17 16,6-2 0-16,1 0-2 0,-1-5-13 16,4-1-15-16,-2 0-12 0,2-3-15 0,4-3-12 15,1-1-35-15,4 1-40 0,1-5-61 0,1-3 1 16,-1 0 41 0,-2 3 61-16,-1-1 96 0,-1 4 57 0,-2 4 57 15,-3 7 49-15,-8 4 35 0,-4 2 10 0,-4 5-19 16,0 4-20-16,-2 1-3 0,0 1-17 0,0-2-19 15,0 3-27-15,0 3-47 0,0-2-12 0,0 3 0 16,0 1 10-16,0 2 10 0,-2 4 0 0,1 0-6 16,0 3-7-16,-2 0-3 0,2 2-3 15,-1 2-4-15,-5-2-6 0,3 1 2 0,-2 0-2 16,2 1 0-16,-3-1 0 0,-3-2-2 0,3 1-2 16,3 0 0-16,-3-3-1 0,4-1-1 0,-2 1 3 0,3-3-2 15,2-2 0-15,0 2 1 0,2-6-1 16,2 0 3-16,-2-3 4 0,2-1 0 0,3 0-1 15,1 0-7-15,4 0-8 0,2-3-8 0,1 0-9 16,2-2-8-16,0 1-12 0,4-4-8 0,-4 1 0 16,5-6 0-16,-5 2 7 0,3-3 5 0,0-1 4 15,-1 0 9 1,2-2 7-16,-3-1 10 0,0 3 11 0,0-2 13 16,-5 3 11-16,-4 6 15 0,-1 2 15 0,-7 1 6 15,0 3 1-15,-1 2-12 0,-1 0-22 0,1 0-14 16,-1 3-4-16,-5 3 0 0,1 2 8 15,0 2 0-15,0 3-3 0,-2 6-1 0,1 0-4 0,-1 0-1 16,0 4-5-16,2-5 0 0,-2 1 0 16,3-1-1-16,-2 1 4 0,4-2-2 0,1-3 0 0,-1 2-2 15,3-3-2-15,-1-1-4 0,1 0-5 0,1-4-11 16,1 1-18-16,3-1-17 0,2-1-18 0,-2-1-7 16,3-2-8-16,1-1-7 0,-1-2-7 0,1-2-10 15,0-2 3-15,0-1 12 0,0 1 20 0,0-3 27 16,-3-1 25-16,0 1 17 0,0-2 16 15,3 1 10 1,-2-4 5-16,-3 2 5 0,2-2 3 0,2 2 5 16,-5-1 10-16,3 4 19 0,-4 1 22 0,2 2 8 15,-5 3-7-15,0 0-20 0,-1 0-36 0,1 0-29 16,-4 1-4-16,3 1 2 0,-1 3 6 0,1 2 10 16,-5 2-5-16,3 0-5 0,2 2-5 0,-5-2-3 15,4 1 0-15,1-3-2 0,-1 1-5 16,-2-1-4-16,3 1-11 0,0-2-21 0,1-2-57 0,1 2-162 0,0-2-301 15,5 1-650-15</inkml:trace>
  <inkml:trace contextRef="#ctx0" brushRef="#br0" timeOffset="50071.4255">29053 3634 966 0,'-3'-3'488'0,"-3"-1"-131"0,0-4-65 0,1 6-57 0,4 1-62 16,1 1-51-16,0 1-36 0,0 0-26 0,1-1-11 16,-1 1-6-16,2-2-6 0,0 1-15 0,-1 1 1 15,0 3-3 1,2 0-3-16,1-1 1 0,0 1-14 16,-1 1-8-16,2 0-6 0,-3 1-9 0,1 1-16 0,-1-2-43 15,2 4-101-15,0 2-236 0,2 2-551 16,-1-4-339-16</inkml:trace>
  <inkml:trace contextRef="#ctx0" brushRef="#br0" timeOffset="50385.8626">29286 3774 522 0,'6'0'577'16,"-2"0"-107"-16,6 1-93 0,-4 0-111 0,-2 2-100 16,2-2-64-16,-2 3-47 0,3-1-24 0,-2 1-16 15,3 4 2-15,0 4-4 0,2-2-4 0,2 5 0 16,-2-1-6-16,2 0-2 0,0 3-3 16,-5-2-4-16,1-1-2 0,-1 0 0 0,-3-3 1 15,-1 2-1-15,3-4 6 0,1 1-3 0,-3-2-3 16,5-2-1-16,-7 0-3 0,4-4 5 0,-4 0 2 0,-1-1-7 15,3-1-16-15,0-1-29 0,1-1-41 0,1 0-67 16,-2-1-95-16,1-1-162 0,-1 1-139 0,2-2-100 16,0-1 380-16,1-4 281 0</inkml:trace>
  <inkml:trace contextRef="#ctx0" brushRef="#br0" timeOffset="50585.9677">29578 3758 1 0,'-2'-8'251'0,"-2"-1"293"0,0-4-72 0,-3 4-83 16,4 3-89-16,-3 2-62 0,1-1-52 0,1 2-49 15,1 3-35-15,-1 0-29 0,-3 0-19 0,0 3-9 16,-2 0-10-16,0 6-8 0,-2-1-2 0,-4 3-5 16,2 3-3-16,0 3 1 0,-3-2-9 0,4 0 0 15,-3 6-3-15,-1-6-3 16,1 3-1-16,0-2-3 0,-1 2 1 16,5-3-2-16,-2 3-1 0,3-1-6 0,1 1-10 15,-1-2-24-15,3 1-41 0,2-3-107 16,1 0-197-16,2 2-212 0,2-3-507 0</inkml:trace>
  <inkml:trace contextRef="#ctx0" brushRef="#br0" timeOffset="50755.3579">29650 4067 2038 0,'0'0'425'0,"-1"-1"-219"0,-1-1-10 16,2 2-1-16,0-1-46 0,0 0-60 0,-1 1-46 15,1 0-28-15,0 0-14 16,0 0-8-16,0 0-8 0,1 1-31 0,-1-1-84 16,0 0-374-16,0 1-1090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954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682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528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0853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069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377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431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5898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8867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387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219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1F22D-144C-4BB3-8212-68FFC3750BE8}" type="datetimeFigureOut">
              <a:rPr lang="en-IN" smtClean="0"/>
              <a:t>06-02-2022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368FB-B8B7-4FC1-8954-A7D272FDE6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762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40560" y="596520"/>
              <a:ext cx="8992080" cy="5387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3720" y="584280"/>
                <a:ext cx="9011880" cy="541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921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4960" y="257400"/>
              <a:ext cx="10229400" cy="1562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3800" y="246600"/>
                <a:ext cx="10253520" cy="158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720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3</cp:revision>
  <dcterms:created xsi:type="dcterms:W3CDTF">2022-02-06T02:35:57Z</dcterms:created>
  <dcterms:modified xsi:type="dcterms:W3CDTF">2022-02-06T06:10:00Z</dcterms:modified>
</cp:coreProperties>
</file>