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335"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415</TotalTime>
  <Words>1889</Words>
  <Application>Microsoft Office PowerPoint</Application>
  <PresentationFormat>On-screen Show (4:3)</PresentationFormat>
  <Paragraphs>157</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2022-04-09T08:55:35Z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