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
  </p:notesMasterIdLst>
  <p:handoutMasterIdLst>
    <p:handoutMasterId r:id="rId9"/>
  </p:handoutMasterIdLst>
  <p:sldIdLst>
    <p:sldId id="256" r:id="rId2"/>
    <p:sldId id="257" r:id="rId3"/>
    <p:sldId id="258" r:id="rId4"/>
    <p:sldId id="259" r:id="rId5"/>
    <p:sldId id="260" r:id="rId6"/>
    <p:sldId id="261" r:id="rId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Situational Based Questions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Questions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 The company you work for has recently acquired a key competitor in its technology market. The company is struggling with incompatible cultures and the loss of key talent from both entities. Which of the following strategies should you recommend?</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Revise the company handbook to guide behaviours of the new, blended organization.</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Develop new compensation strategies that address the reasons key talent is leaving.</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Craft a communication strategy that addresses the needs of both workforces.</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Research best practices from other organizations that have managed similar challenges with success</a:t>
            </a:r>
            <a:endParaRPr lang="en-MY" sz="1600"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96FE-BC89-4276-8CC0-5379104FF52D}"/>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57CA0D2A-0FCB-430E-9FB6-40C71AF23A89}"/>
              </a:ext>
            </a:extLst>
          </p:cNvPr>
          <p:cNvSpPr>
            <a:spLocks noGrp="1"/>
          </p:cNvSpPr>
          <p:nvPr>
            <p:ph idx="1"/>
          </p:nvPr>
        </p:nvSpPr>
        <p:spPr>
          <a:xfrm>
            <a:off x="539552" y="1456184"/>
            <a:ext cx="8604448" cy="5141168"/>
          </a:xfrm>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Ask the software vendor to prepare a report that compares the current and proposed system features for each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Have the executive team hold off on the system implementation until you can conduct change management training for all staff.</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Factor employee training and support resources into the overall cost of system implementation.</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Make sure the software development team uses employee representatives to customize the usability of each module</a:t>
            </a:r>
            <a:endParaRPr lang="en-MY" sz="1800" dirty="0">
              <a:cs typeface="Arial" panose="020B0604020202020204" pitchFamily="34" charset="0"/>
            </a:endParaRPr>
          </a:p>
        </p:txBody>
      </p:sp>
    </p:spTree>
    <p:extLst>
      <p:ext uri="{BB962C8B-B14F-4D97-AF65-F5344CB8AC3E}">
        <p14:creationId xmlns:p14="http://schemas.microsoft.com/office/powerpoint/2010/main" val="211862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0901E-8601-40A9-98B3-D5B2ED1DEE2D}"/>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69E19E36-BC44-47EB-8252-C7D119568BD4}"/>
              </a:ext>
            </a:extLst>
          </p:cNvPr>
          <p:cNvSpPr>
            <a:spLocks noGrp="1"/>
          </p:cNvSpPr>
          <p:nvPr>
            <p:ph idx="1"/>
          </p:nvPr>
        </p:nvSpPr>
        <p:spPr>
          <a:xfrm>
            <a:off x="683568" y="1600200"/>
            <a:ext cx="8050088" cy="4530725"/>
          </a:xfrm>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there are compelling legal reasons why HR must remain independent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studies have found no significant bottom-line improvement to having HR report to finance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better option would be to have compensation and benefits report to finance, but the functions of people should remain a direct line to the CEO</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direct line from HR to finance would serve only short-term outcomes</a:t>
            </a:r>
            <a:endParaRPr lang="en-MY" sz="1800" dirty="0">
              <a:effectLst/>
              <a:ea typeface="Calibri" panose="020F0502020204030204" pitchFamily="34" charset="0"/>
              <a:cs typeface="Times New Roman" panose="02020603050405020304" pitchFamily="18" charset="0"/>
            </a:endParaRPr>
          </a:p>
          <a:p>
            <a:pPr marL="0" indent="0">
              <a:buNone/>
            </a:pPr>
            <a:endParaRPr lang="en-MY" sz="1800" dirty="0">
              <a:cs typeface="Arial" panose="020B0604020202020204" pitchFamily="34" charset="0"/>
            </a:endParaRPr>
          </a:p>
        </p:txBody>
      </p:sp>
    </p:spTree>
    <p:extLst>
      <p:ext uri="{BB962C8B-B14F-4D97-AF65-F5344CB8AC3E}">
        <p14:creationId xmlns:p14="http://schemas.microsoft.com/office/powerpoint/2010/main" val="2368672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1B07E-D2CD-42CF-B47A-DB470EA828E2}"/>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0C35EBF-3748-4EC2-9692-2C3416958B6F}"/>
              </a:ext>
            </a:extLst>
          </p:cNvPr>
          <p:cNvSpPr>
            <a:spLocks noGrp="1"/>
          </p:cNvSpPr>
          <p:nvPr>
            <p:ph idx="1"/>
          </p:nvPr>
        </p:nvSpPr>
        <p:spPr>
          <a:xfrm>
            <a:off x="914400" y="1600200"/>
            <a:ext cx="7978080" cy="4979987"/>
          </a:xfrm>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Interviewing all PMs to assess their conduct and asking them to justify/explain any personal trading rules violations</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Conducting a deep dive into the trades that resulted in net profits above the threshold set by the compliance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Working with IT to build an algorithm to search for employees who skipped compliance training and any flagged transactions</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Tasking local institution managers with flagging suspected individuals and providing documentation of wrongdoing</a:t>
            </a:r>
            <a:endParaRPr lang="en-MY" sz="1800" dirty="0">
              <a:cs typeface="Arial" panose="020B0604020202020204" pitchFamily="34" charset="0"/>
            </a:endParaRPr>
          </a:p>
        </p:txBody>
      </p:sp>
    </p:spTree>
    <p:extLst>
      <p:ext uri="{BB962C8B-B14F-4D97-AF65-F5344CB8AC3E}">
        <p14:creationId xmlns:p14="http://schemas.microsoft.com/office/powerpoint/2010/main" val="653675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72AE9-52E8-4722-843D-87CE714F7A66}"/>
              </a:ext>
            </a:extLst>
          </p:cNvPr>
          <p:cNvSpPr>
            <a:spLocks noGrp="1"/>
          </p:cNvSpPr>
          <p:nvPr>
            <p:ph type="title"/>
          </p:nvPr>
        </p:nvSpPr>
        <p:spPr/>
        <p:txBody>
          <a:bodyPr/>
          <a:lstStyle/>
          <a:p>
            <a:r>
              <a:rPr lang="en-MY" dirty="0"/>
              <a:t>ANSWERS</a:t>
            </a:r>
          </a:p>
        </p:txBody>
      </p:sp>
      <p:sp>
        <p:nvSpPr>
          <p:cNvPr id="3" name="Content Placeholder 2">
            <a:extLst>
              <a:ext uri="{FF2B5EF4-FFF2-40B4-BE49-F238E27FC236}">
                <a16:creationId xmlns:a16="http://schemas.microsoft.com/office/drawing/2014/main" id="{19210F60-37AD-4045-889E-1A11C5B826EA}"/>
              </a:ext>
            </a:extLst>
          </p:cNvPr>
          <p:cNvSpPr>
            <a:spLocks noGrp="1"/>
          </p:cNvSpPr>
          <p:nvPr>
            <p:ph idx="1"/>
          </p:nvPr>
        </p:nvSpPr>
        <p:spPr/>
        <p:txBody>
          <a:bodyPr/>
          <a:lstStyle/>
          <a:p>
            <a:r>
              <a:rPr lang="en-MY" dirty="0"/>
              <a:t>1 – C</a:t>
            </a:r>
          </a:p>
          <a:p>
            <a:r>
              <a:rPr lang="en-MY" dirty="0"/>
              <a:t>2 – C</a:t>
            </a:r>
          </a:p>
          <a:p>
            <a:r>
              <a:rPr lang="en-MY" dirty="0"/>
              <a:t>3 – C</a:t>
            </a:r>
          </a:p>
          <a:p>
            <a:r>
              <a:rPr lang="en-MY" dirty="0"/>
              <a:t>4 - C</a:t>
            </a:r>
          </a:p>
        </p:txBody>
      </p:sp>
    </p:spTree>
    <p:extLst>
      <p:ext uri="{BB962C8B-B14F-4D97-AF65-F5344CB8AC3E}">
        <p14:creationId xmlns:p14="http://schemas.microsoft.com/office/powerpoint/2010/main" val="4057829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48</TotalTime>
  <Words>572</Words>
  <Application>Microsoft Office PowerPoint</Application>
  <PresentationFormat>On-screen Show (4:3)</PresentationFormat>
  <Paragraphs>31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Times New Roman</vt:lpstr>
      <vt:lpstr>Wingdings</vt:lpstr>
      <vt:lpstr>Office Theme</vt:lpstr>
      <vt:lpstr>Situational Based Questions</vt:lpstr>
      <vt:lpstr>Questions #1</vt:lpstr>
      <vt:lpstr>Question # 2</vt:lpstr>
      <vt:lpstr>Question # 3</vt:lpstr>
      <vt:lpstr>Question # 4</vt:lpstr>
      <vt:lpstr>ANSWERS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cp:revision>
  <cp:lastPrinted>1601-01-01T00:00:00Z</cp:lastPrinted>
  <dcterms:created xsi:type="dcterms:W3CDTF">2020-07-09T15:12:46Z</dcterms:created>
  <dcterms:modified xsi:type="dcterms:W3CDTF">2020-08-10T13:38:07Z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