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334" r:id="rId3"/>
    <p:sldId id="333" r:id="rId4"/>
    <p:sldId id="261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321" r:id="rId13"/>
    <p:sldId id="270" r:id="rId14"/>
    <p:sldId id="258" r:id="rId15"/>
    <p:sldId id="260" r:id="rId16"/>
    <p:sldId id="259" r:id="rId17"/>
    <p:sldId id="324" r:id="rId18"/>
    <p:sldId id="298" r:id="rId19"/>
    <p:sldId id="297" r:id="rId20"/>
    <p:sldId id="323" r:id="rId21"/>
    <p:sldId id="257" r:id="rId22"/>
    <p:sldId id="325" r:id="rId23"/>
    <p:sldId id="263" r:id="rId24"/>
    <p:sldId id="326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7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21.35925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7T09:36:43.3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5595 5536 515 0,'0'0'0'0,"0"0"54"0,-12-21 1 0,12 21 33 0,-4-5 0 0,4 5-1 0,-9-7 1 0,2 11-39 0,0-4 0 0,7 0-9 0,-9 3 1 0,9-3-23 0,0 0 0 0,0 0-8 0,0 0 1 15,0 0-7-15,0 0 0 16,16-7-3-16,-5 2 0 16,7 0 1-16,-1 3 0 15,-3 4 4-15,4 8 0 16,0 11 5-16,4 7 1 15,-4-1 4-15,0 3 1 16,1-1-2-16,8-3 1 0,4-7-2 16,10-7 0-16,1-7-4 15,6-5 1-15,1-8-3 16,2-4 0-16,-1 3-2 16,8 0 1-16,9 2-2 15,-3 6 0-15,-4 9 0 16,-6 1 0-16,-1 3-1 15,-7 0 1-15,3-1 0 16,6-4 0-16,3-7 0 16,6-6 0-16,3-1-3 0,-4-5 1 15,-4 0-1 1,-1 0 0-16,2 0-2 0,3 2 1 16,8 3-1-16,-8 3 1 15,-13 4-1-15,-3 2 1 16,-3 3-1-16,2-1 0 15,2-3 0-15,1 3 0 16,8-8 0-16,1-1 0 16,4-3 0-16,-2-5 0 15,-7 1 0-15,-4 4 0 16,6-4-1-16,-1-1 1 16,1 5-1-16,3-1 0 15,0 6 0-15,-3-3 0 16,-9 5-1-1,0-1 0-15,1-5 0 0,-1 2 0 16,5 5 0-16,6-4 1 16,3-1-1-16,-6 2 1 0,-1-2-1 15,-10 1 1-15,-3 1 0 16,-1 3 0-16,-5 3 0 16,-1 6 0-16,4-1 0 15,-2 5 0-15,3-7 0 16,-5 3 0-16,6-7 1 15,-2-2 0-15,3-2 0 16,1-7 0-16,-2-1 0 16,3-2 0-16,2 0 0 0,2 1 0 15,-2 3 0-15,2 4 0 16,-5 1 0-16,-1 6 0 16,-5 6 1-16,-3 5 1 15,-4 1 1-15,-1 3 0 16,-4 1 1-16,0 2 1 15,-2-4 0-15,7-9 1 16,4-13-6-16,8-12 1 16,10-11-4-16,10-10 0 15,-60 38-1090-15</inkml:trace>
  <inkml:trace contextRef="#ctx0" brushRef="#br0" timeOffset="5049.06">30125 4622 1019 0,'0'0'0'0,"0"0"16"0,0 0 1 0,0 0 7 0,0 0 0 15,0 0-10-15,0 0 1 0,-24-7-5 16,13 4 0 0,1-2-7-16,-5-4 0 0,-4-3 1 15,-2 0 0-15,3 3 1 16,-1 1 1-16,-8-1 2 16,-3 5 1-16,-5 1 3 15,-5 0 1-15,-12 3 1 16,-4 0 1-16,0-2-2 15,1-5 1-15,0 3 8 16,1 4 1-16,-1 0 5 0,0-1 1 16,0-3-12-16,3-4 0 15,2 1-8 1,3 5 1-16,1-2-5 0,3 4 1 16,6 4-4-16,-2 1 1 15,-8 4-1-15,-4 3 0 16,-2 0-1-16,-5-3 1 15,-2 3 0-15,-2 3 0 16,2-3-1-16,2 6 0 16,1-3-1-16,-1-3 0 15,-4-1 0-15,2-1 0 16,6-1 0-16,4 0 0 16,6 4 0-16,4 3 0 15,1 0-5-15,2 4 1 16,37-20-1082-16</inkml:trace>
  <inkml:trace contextRef="#ctx0" brushRef="#br0" timeOffset="6699">27959 4837 907 0,'-5'9'0'16,"-9"8"9"-16,0 2 1 0,3 0 20 16,2 0 0-16,1-5 8 15,-3 1 1-15,2 3-11 16,0 1 1-16,-3 2-6 16,0-4 1-16,-1 2-8 15,1 2 1-15,0 5-3 16,-2-2 0-16,-1 2-6 15,7 3 1-15,-1 4-1 16,4 3 0-16,3 4-1 16,0-2 1-16,2-12-2 15,2 2 0-15,1-4-1 0,1 2 0 16,1-2-1-16,2 1 1 16,-2 4-2-16,-3-5 1 15,-4-3 1-15,1 3 0 16,-1 9 1-16,0-2 1 15,0-8 0-15,1 3 1 16,-5 7-2-16,5-4 1 16,2-5-1-16,5-6 1 15,-3 1 0-15,1 1 0 16,1 1-2-16,2 0 1 16,0 0 1-16,0-1 0 15,4 1 2-15,3 0 0 16,4 0 1-16,-1-4 1 15,3 2 1-15,2-2 1 16,7 1 13-16,1 2 1 16,-4-1-2-16,-1 2 0 15,1 3-4-15,3 2 0 0,-1 2 5 16,-2-2 1-16,-3-10-11 16,0 4 1-16,4 3-8 15,3-1 0-15,3-4-4 16,2-1 1-16,1 2-4 15,-3 2 0-15,-1-4-1 16,1 0 0-16,4 2-1 16,0-1 0-16,-3 3 0 0,1-4 0 15,4 2 0-15,3-2 0 16,4-1 0-16,2-2 0 16,3 5 0-16,4-2 0 15,1-8 0-15,-1-4 0 16,-2 2 0-16,0 1 0 15,3 1 0-15,4 0 0 16,5-2-2-16,4-2 1 16,3-5 0-16,1 0 0 15,-4 0 0-15,1 0 1 16,6-2-1-16,2-1 0 16,-3 3 0-16,0 0 1 15,-1 3 0-15,3-3 0 16,6-3 0-16,0-6 0 15,-4 0 2-15,-3 1 0 16,-2 4 1-16,-1-3 1 16,-1-1 0-16,-1-1 1 0,-1 2-1 15,1 2 1-15,-1 0 3 16,4 1 1-16,6-1 1 16,-3 2 1-16,-4-1 1 15,-3 1 1-15,1-1-1 16,-1 2 0-16,1 2 1 15,1 0 0-15,4-3-3 16,-2-2 1-16,-5-2-6 16,-2 2 1-16,2 1-1 15,-2-1 1-15,-4 2-3 16,-5-6 0-16,-3 5-1 0,-2-3 0 16,0 2-1-16,-2 0 0 15,0 2-1-15,-3-3 1 16,-4 3-1-16,0 0 0 15,0-3 0-15,-5-4 0 16,-7-4 0-16,-6 2 0 16,-1-5 0-16,-2 1 0 15,-6 4 0-15,-1-5 0 16,0-8 0-16,-2 5 1 16,-1-5-1-16,1 0 1 15,0-8-1-15,0-4 1 16,2-1 0-16,0-5 0 15,-2 0 0-15,-2 1 1 16,-5 6 0-16,-2 3 1 16,1-5 1-16,-4 2 0 15,-2-4 0-15,-4-2 1 0,0-5-2 16,1-3 1-16,-1-3-3 16,1 1 1-16,-1 2-1 15,1-4 0-15,-2 4-1 16,-1-4 0-16,1-3 0 15,0 0 0-15,-1 7 0 16,-2 3 0-16,-7 7 0 16,-2 2 0-16,-4 5 0 15,-4 4 1-15,-3 1 0 16,-4 4 1-16,-2 7 1 0,-1-4 1 16,-2-7-2-16,-2 2 1 15,1-3-2 1,-1-2 1-16,2 5-1 0,1-2 1 15,-1 5-2-15,-1 3 1 16,-1-1-1-16,-4 9 0 16,-4 1 0-16,-4 6 0 15,-2-3 0-15,-2 1 0 16,4-2 0-16,2 0 0 16,-1 1 0-16,1-1 0 15,-1 6 0-15,-3-1 1 16,-3-1-1-16,-4-4 0 15,-3 2 0-15,-3 2 0 16,-1 2 0-16,-2-3 0 16,-3 3 0-16,-5 0 0 15,-8-1 0-15,-7 2 0 16,-8 2 0-16,-12 0 0 16,-9 0 0-16,-12 0 0 0,-8 0-1 15,-16 2 1-15,-17 0-1 16,-15-6 1-16,-14-8-1 15,-24-9 0-15,227 21-1498 16</inkml:trace>
  <inkml:trace contextRef="#ctx0" brushRef="#br0" timeOffset="24796.76">12495 7635 739 0,'0'0'0'0,"0"0"41"0,0 0 1 0,0 0 64 0,0 0 0 16,0 0-33-16,0 0 0 15,0 0-30-15,0 0 1 16,0 0-16-16,0 0 0 15,0 0-8-15,0 0 0 16,0 0-2-16,0 0 0 16,18 12 0-16,-7-8 1 15,6 1 17-15,4 4 0 16,-3-1-6-16,1 8 1 16,-4-1-10-16,-1 4 1 0,-2 2-10 15,-7-5 0-15,1-8-3 16,1-1 1-16,-4 2-2 15,4-4 1-15,0-1 0 16,7-8 1-16,9-8 6 16,13-10 1-16,4-18 2 15,11-7 1-15,18-13 1 16,12-6 1-16,13-5-4 16,5-4 1-16,-4 13-13 15,4 8 0-15,-99 54-1398 0</inkml:trace>
  <inkml:trace contextRef="#ctx0" brushRef="#br0" timeOffset="28978.63">31445 7149 1209 0,'0'0'0'0,"0"0"32"0,5-21 1 15,-5 21 32-15,2-8 1 0,-6-1-8 16,-1-7 0-16,-5-4-32 16,-5-1 1-16,-2-3-11 15,-6 3 1-15,-5 0-8 16,-6-5 1-16,-5 2 1 16,-3 3 1-16,-4 2 2 15,0 2 0-15,-1-4-1 16,-1 0 0-16,0 0-1 15,1 2 1-15,-1 9-2 16,-1-2 0-16,-4 0-5 16,-7 0 0-16,-11 3-3 0,-5 4 1 15,-3 1-2-15,-7 1 1 16,-10-1-1-16,-4 4 0 16,-2 4-1-16,-3-1 0 15,3 1 0-15,2 1 0 16,-1 4 0-16,6-2 1 15,8 3-1-15,-3 2 1 16,-7 0-1-16,-3 4 1 16,1 1-1-16,-1 0 0 15,-6 2 0-15,0 2 0 16,0 2-1-16,4 1 1 16,5 4-1-16,5 4 0 15,6 1 0-15,8 4 0 16,11-3 0-16,9-1 0 15,7-3 0-15,5 1 0 16,7 0-1-16,4 0 1 0,5 2-1 16,3 2 0-16,1 3 0 15,-1 5 0-15,-3 7 0 16,-1 0 0-16,-1 2 0 16,2-2 0-16,3-3 0 15,3 2 0-15,-1-3 0 16,0 6 0-16,2 2 0 15,0 1 1-15,-1 6 0 16,-1-1 0-16,0 3 0 16,2 4 1-16,2 4-1 15,2 2 1-15,1 1 1 16,4-3 0-16,7-7 0 0,2-3 1 16,6-4-1-1,5 0 1-15,4-3 0 0,4 3 1 16,8-4-1-16,-1-2 0 15,0-6 0-15,2-4 1 16,5 1-1-16,0-1 1 16,-3-1-1-16,0 1 0 15,3 1-1-15,4 0 1 16,1-8-1-16,6-3 0 16,5-1-1-16,7-10 1 15,6-4-1-15,3-6 0 16,5-3 10-16,0-1 1 15,-1-5-2-15,1 1 0 16,7 3-1-16,4 2 1 16,0 0-4-16,-2 2 1 15,0-1-4-15,4 4 1 0,6 9 0 16,-1-3 1-16,-3-3 0 16,-1 1 0-16,4 1-3 15,5-7 0-15,6-3-1 16,-3-2 0-16,-6-1 1 15,1-1 1-15,8-6 2 16,-2-1 0-16,-6-1 2 16,2-2 1-16,4-3 2 15,3-2 0-15,4-7 0 16,-2-2 1-16,-3-1-3 0,-3 1 1 16,1 5-1-16,-2-8 0 15,-4-5-2-15,-4-4 1 16,-5-4-1-16,-1-4 1 15,-2-9-2-15,-5-4 1 16,-2 0-2 0,-4-8 1-16,-3-4-1 0,-1-8 0 15,-3-4-1-15,0 0 1 16,-1 7-2-16,-4-3 1 16,-1-8-1-16,-6-1 1 15,-7-3-1-15,-4-1 0 16,-3 4 0-16,-7-3 0 15,-5 3 0-15,-8 0 0 16,-4 0-1-16,-10 1 0 16,-8 3-1-16,-11-3 1 0,-11-1 0 15,-11 5 0-15,-12 4 1 16,-8 1 0-16,-9-1 3 16,-6-2 0-16,-1 1 0 15,-7 3 1-15,-9 4-1 16,-3 6 0-16,-3 6-1 15,-13 10 0-15,-20 8-5 16,-39 22 0-16,-45 28-31 16,220-12-1583-16</inkml:trace>
  <inkml:trace contextRef="#ctx0" brushRef="#br0" timeOffset="33295.12">5410 10887 683 0,'0'0'0'0,"0"0"24"0,23 0 1 0,-18-5 16 0,4 0 0 15,5-2 0-15,-2 1 0 16,-3 5 8-16,0-4 1 16,2 1-24-16,-3-3 1 15,1 4-4-15,-9 3 0 16,9 0-1-16,0 1 1 15,5 1-1-15,4 5 0 0,5 2 0 16,8-2 1-16,6-2 0 16,7-5 1-1,1 0-5-15,6-5 0 0,2-2-7 16,1-2 0-16,-3-1-5 16,2 1 1-16,2 0-1 15,3 4 0-15,9 2 4 16,6 1 0-16,-5 0-1 15,1 1 1-15,-4-1-2 16,4 2 0-16,7 0-2 0,2 0 1 16,-1 0-2-16,-1-2 0 15,-4-7-2-15,4-3 1 16,11 4-1-16,-4 1 0 16,1 2 0-16,-3-4 0 15,-3 2-1-15,7 2 1 16,10 0 0-16,-5 1 0 15,-12 2-1-15,-1 2 1 16,3 2 0-16,-3 3 0 16,8 2 0-16,-2 0 0 15,-7-3-3-15,5-6 1 16,5-5-1-16,4-3 0 16,-5-3-1-16,1-2 0 15,-5-6 0-15,6 4 0 16,6 6 0-16,-5 6 1 15,-6-2-1-15,-3 6 1 0,-1 2 0 16,-1 6 1-16,4 5-1 16,-1-3 1-16,-12 0-1 15,-1-2 1-15,2 0 1 16,0-2 1-16,10-4 0 16,-1-2 1-16,-11-6 1 15,-3-2 1-15,-4-6 5 16,1 2 0-16,3 8-2 15,-6-3 1-15,2-1 2 0,-2 5 1 16,-12 6 0-16,-7 5 1 16,-11 0 0-16,-7 3 0 15,2 6-2 1,-5 1 1-16,-8-1 8 0,-4 5 1 16,-3 8-8-16,1 1 0 15,-4-30-1362-15</inkml:trace>
  <inkml:trace contextRef="#ctx0" brushRef="#br0" timeOffset="40110.9">28884 10818 1209 0,'0'0'0'0,"0"0"35"0,0 0 1 0,0 0 41 0,0 0 0 16,0 0-30-16,0 0 1 15,0 0-44-15,0 0 1 16,0 0 0-16,0 0 0 16,0 0 1-16,0 0 1 15,0 0 1-15,0 0 0 16,-4 24 4-16,2-3 1 16,1-1-1-16,-1 1 1 15,2-3 0-15,2-5 1 16,1-2 0-16,1-4 0 15,-4-7-1-15,3 8 0 16,-3-8 0-16,11 6 1 16,1-10-2-16,8-6 0 0,6-9 1 15,6-6 0-15,3-2 2 16,6-1 1 0,6-1 6-16,8-1 1 0,8 4 3 15,3 4 1-15,1-6 5 16,-4-1 0-16,-6-1-8 15,-1-1 1-15,2 3-13 16,-7 1 0-16,-14-6-5 16,-21-9 0-16,-16 42-1556 15</inkml:trace>
  <inkml:trace contextRef="#ctx0" brushRef="#br0" timeOffset="43610.18">10012 12687 55 0,'0'0'0'0,"0"0"10"0,0 0 1 0,0 20 38 15,3-13 1-15,3 0 83 16,-6 4 1-16,5-3-34 16,4 4 0-16,0-6-34 15,-1-3 1-15,3 1-13 16,7-1 1-16,12-3 2 16,3-9 0-16,11-10-6 15,6-7 1-15,13-3-5 16,4-4 0-16,2-7-3 15,7-1 0-15,1-9-14 16,13-2 0-16,9-4-10 0,-9-8 0 16,-90 64-1058-16</inkml:trace>
  <inkml:trace contextRef="#ctx0" brushRef="#br0" timeOffset="45727.8">29575 12735 1399 0,'0'0'0'0,"0"0"40"0,-18-7 1 0,11 7 22 0,-5-1 1 16,-7-6-17-16,-6 1 1 16,-7 3-35-16,-5-1 0 15,-5 1-7-15,-4 1 0 16,-5 2-3-16,-6 2 0 16,-4 1 0-16,-3 3 1 15,-1 2-1-15,-6 3 1 16,-4 1 0-16,-1 2 0 15,5 1-1-15,2-1 1 16,2 5 0-16,-3-3 0 0,-4 1-1 16,-2-5 1-1,2-1-2-15,0 2 1 0,1 5-1 16,3-3 0-16,-3-3-1 16,1-1 0-16,5 1 0 15,7 3 0-15,9 1-1 16,3 1 1-16,6 2-1 15,7 0 0-15,8-1 0 16,6-3 0-16,2 1-1 16,3 1 1-16,5 0-1 0,2 2 1 15,2 4-1-15,4-1 1 16,6-1-1-16,4 2 1 16,8 3-2-16,7-2 0 15,10-2 0-15,5-3 0 16,4-1 1-16,3 1 0 15,4 3 0-15,6 4 1 16,11 2 0-16,3 1 0 16,-3 1 0-16,-2-3 1 15,4 3 0-15,6-1 0 16,6 1 1-16,4-4 0 16,5-6 0-16,7-6 1 15,8-7-3-15,4-5 0 16,6-2-1-16,4-2 1 15,3 0-1-15,3-3 0 16,-1-2-1-16,1 0 1 16,8 2-1-16,1 0 0 0,-3-2 1 15,3-3 1-15,7-2 0 16,10-2 0-16,-1 0 0 16,-4-5 1-16,-3 3 0 15,-1 3 1-15,-1-1 0 16,-7 3 1-16,-8 4-1 15,-13 2 1-15,-3 2-2 16,-6-2 0-16,-10-1 0 16,-11 3 0-16,-7-2 0 15,-9-6 0-15,-10-4 3 0,-9-6 0 16,-7-7 6-16,-11-3 1 16,-11 0 6-16,-10-4 1 15,-12-8-1-15,-14 2 0 16,-15 2 0-16,-6 3 0 15,-12 0-4-15,-6 1 0 16,-5 7-2-16,-8 1 1 16,-6 6-4-16,-10 0 1 15,-10-1-2-15,-9 1 0 16,-8 5 1-16,-10-3 0 16,-10 0-2-16,-14 4 1 15,-27-3-2-15,-20 10 1 16,-22 8-2-16,-23 12 1 15,-25 12 0-15,-31 19 0 16,-38 18 0-16,-29 20 0 16,363-81-1574-16</inkml:trace>
  <inkml:trace contextRef="#ctx0" brushRef="#br0" timeOffset="51442.84">19443 14154 884 0,'0'0'0'0,"0"0"38"0,0 0 0 0,0 0 46 0,0 0 0 0,0 0-17 15,0 0 1-15,0 0 52 16,0 0 0-16,0 0-87 16,0 0 0-16,0 0-17 15,0 0 1-15,0 0-9 0,7 19 0 16,-5-7-4-16,2 7 0 16,-1 4-2-16,1-2 0 15,1-4-2 1,4-1 1-16,3-1-1 0,-3-1 0 15,2-7 0-15,4-7 0 16,10-4 0-16,5-8 0 16,4-12 0-16,4-10 0 15,8-11 0-15,5-6 1 16,6-8 0-16,-2 1 1 16,-6-1 5-16,-1 2 1 15,-4 1 8-15,0 13 0 16,-2 17 4-16,-21-3 1 15,-21 29-1314-15</inkml:trace>
  <inkml:trace contextRef="#ctx0" brushRef="#br0" timeOffset="58559.07">30210 15179 1310 0,'0'0'0'0,"0"0"38"0,0 0 1 0,-5-28 31 0,0 16 1 15,-3 2-22-15,1 1 1 16,2 2-28-16,-2-3 1 16,-3 1-11-16,-3 0 0 15,-1 1-4-15,-4 2 0 16,-3 3-1-16,-3 3 1 15,-1 2 3-15,-3-1 1 16,-6 3 1-16,-3-2 1 16,-3-2 0-16,-5-2 1 0,-8-7 6 15,-5-1 1-15,-3 1 1 16,-3 4 0-16,-3 2-11 16,-7 3 0-16,-11 5 1 15,-5 3 1-15,2 3-1 16,2 3 1-16,6-1-8 15,3 0 1-15,1-3-4 16,5-5 0-16,8 0-1 16,5-1 0-16,5-1-2 15,5 1 1-15,6-1-1 0,-4 1 1 16,-5-3-1-16,-2-1 0 16,2 0 0-16,1 2 0 15,3 2 0-15,3 1 0 16,3 2 0-16,-1 1 0 15,-2 3 0-15,1-1 0 16,6-1 0-16,2-2 1 16,-2-2 0-16,2 2 0 15,6 0 0-15,3 0 0 16,-2 0 2-16,-1 1 0 16,5 3 2-16,-1 1 0 15,-7 5 2-15,2 2 1 16,4 0 0-16,-2 4 0 15,-4 3 0-15,-2 1 1 16,3 1-1-16,2-2 1 16,10-7-1-16,3-2 1 0,0 2-4 15,2 2 1-15,4-2-1 16,2-3 1-16,3-1-2 16,3 3 0-16,4 1-1 15,2 3 0-15,3 4-3 16,2 0 1-16,-1-4-1 15,1 1 0-15,5 5 0 16,0 1 1-16,-1-3 0 16,1-2 0-16,7 6 0 15,2 1 1-15,2-2 0 16,-2-3 0-16,-4-5-1 16,2 0 0-16,9 0-1 0,2-1 1 15,0 1-1-15,-1 0 1 16,3-2-1-16,5-2 1 15,3 0-1-15,2-1 0 16,-1-4 0-16,-1 0 1 16,0 2-1-16,-1-2 1 15,-2-3 0-15,3-2 0 16,6-2 0-16,3-3 1 16,2-4 0-16,1 0 0 15,1 2 3-15,-2 2 0 16,-2-2 4-16,-2 0 0 15,1 0 1-15,1 0 0 16,4 0 8-16,-1 2 0 16,-3-1 0-16,-1 3 0 15,-1-1-12-15,1 1 1 0,-3-1-6 16,3-1 1-16,4-2-2 16,1 0 0-16,-2 2 0 15,0-4 0-15,0-3-1 16,-2 0 1-16,-2 3-1 15,2 0 0-15,4 0-2 16,2-1 0-16,-1-2-2 16,0-2 0-16,1 2-2 15,-2-1 0-15,-1 0-3 16,3-3 1-16,3-5 1 16,1 2 0-16,3 3 1 0,-2 2 0 15,-2 0 0-15,-2 2 0 16,-3 0-1-16,-1 3 0 15,3 4 1-15,1 3 0 16,0 2 2-16,-1 0 1 16,-3 0 0-16,-1-2 0 15,-2-3 1-15,4-2 0 16,5-2 0-16,3-1 1 16,3-2 0-16,-1-4 0 15,-2-3 0-15,-1 1 0 16,-2 3 2-16,0 4 0 15,-2 4-1-15,-1 2 1 16,-3-2 0-16,-2 0 0 16,-7 2 0-16,0 1 0 15,-3 1 0-15,-3-3 1 0,-6-1-1 16,1 0 0 0,1 2 0-16,0-4 1 15,-6-1-1-15,-1-2 0 0,2-4 0 16,0-1 1-16,-4-2-1 15,-3-2 0-15,-2-2 0 16,-3-1 0 0,0-2 0-16,-3 0 0 0,-2 0 0 15,-6 0 0-15,-4-5 0 16,-1-2 0-16,0 1 0 0,-4 1 1 16,-5-2-1-16,0 0 1 15,0 0 0-15,-2 0 0 16,-1-3 0-16,-3-2 0 15,-4 0 0-15,-3 3 0 16,3 4 0-16,-5-1 0 16,-6-1-1-16,-2 2 1 15,0 3-1-15,0 2 1 16,-2 2-1-16,1 0 1 16,-3-2-1-16,-1-2 1 15,1-3 0-15,3 1 0 16,-3 3 2-16,-3-1 1 15,-2 2 3-15,-3 0 0 16,-6 0 2-16,1-2 1 16,1 0 0-16,2 2 0 15,-2 4 0-15,-2 2 0 16,-1 6-1-16,-2 1 1 16,-4-1-4-16,-1-5 1 0,1 3-2 15,2 4 0-15,0-1-3 16,-2 5 0-16,-1 4-1 15,-4-1 0-15,-5-6-1 16,-4-1 1-16,-2-2-1 16,-3 4 1-16,0 6 1 15,-7-1 0-15,-12-4 0 16,-12 6 1-16,-4 8-1 16,-14 4 1-16,-15-3 0 15,-21 6 0-15,-35 9-1 16,-32-19 1-16,226-9-1737 15</inkml:trace>
  <inkml:trace contextRef="#ctx0" brushRef="#br0" timeOffset="63209.91">17787 17726 1135 0,'0'0'81'0,"0"0"1"0,0 0-14 0,-9-19 0 16,9 19-44-16,0 0 0 0,-9-7-2 15,9 7 1 1,-8-3-10-16,8 3 1 0,-6 3-5 16,1 4 1-16,1 3 0 15,4 8 1-15,0 6-3 16,0 2 0-16,4-2-2 15,1-3 1-15,-3-4 1 16,5-3 0-16,7-5 0 16,-1-2 0-16,2-2-3 15,8-3 1-15,11-4-2 16,5-7 1-16,5-6-3 0,2-10 1 16,7-11 7-16,-4-12 0 15,-5-11 8-15,0-5 1 16,4-2 6-16,6-3 0 15,10-2-17-15,5-5 1 16,-69 76-1362-16</inkml:trace>
  <inkml:trace contextRef="#ctx0" brushRef="#br0" timeOffset="70707.38">30852 17989 1225 0,'0'0'73'0,"0"0"1"0,0 0-1 0,0 0 1 0,0 0-36 0,0 0 0 0,0 0-15 16,18-8 1-16,-18 8-6 16,9 0 0-16,-1 0-6 15,5 0 1-15,4 0-6 16,8-2 1-16,10-5-3 16,4-2 1-16,2 1-2 15,3 1 1-15,4 1-2 16,1 1 1-16,0 0-1 0,2 2 0 15,4 3-1-15,3 3 1 16,6 2-1-16,-1 0 0 16,-1-5 1-16,-4-1 1 15,0-3 4-15,-1-1 0 16,-2-5 1-16,-1-2 0 16,-1-2 7-16,0-2 1 15,2 1-1-15,-1 1 0 16,-4 2-4-16,-4 5 1 15,-4 5-2-15,-3 7 0 16,-2 9-3-16,0 5 1 16,2 5-1-16,0 0 0 15,-6 1-3-15,-3-1 1 16,-2 0-2-16,-7-1 0 16,-5-6 0-16,-5-5 1 15,-2-3-2-15,-9-9 1 16,9 7-3-16,-9-7 1 0,0 0-2 15,-15-6 0-15,15 6-1488 16</inkml:trace>
  <inkml:trace contextRef="#ctx0" brushRef="#br0" timeOffset="76255.86">26950 5981 839 0,'0'0'0'16,"0"0"45"-16,0 0 0 0,18 3 30 0,-18-3 1 15,7 0 0-15,-7 0 0 16,9 5-64-16,-2 1 1 16,0 1-2-16,-7-7 1 15,11 8-1-15,-11-8 0 16,7 12 4-16,-4-6 0 16,3 4 5-16,1-1 1 0,-2 3-1 15,0 0 0-15,0 0-1 16,1-2 1-16,-1-3 1 15,0 2 0-15,1-4 0 16,-6-5 1-16,8 10-2 16,-8-10 0-16,18 0 3 15,-4-3 1-15,-3 0 2 16,3-3 1-16,11-14-1 16,8-5 0-16,8-4-1 15,6-7 1-15,13-2-4 0,13-6 1 16,11 3-5-16,4-1 1 15,-1-3-8 1,-6 2 1-16,-5 3-5 0,-20 11 0 16,-26 13-3-16,-30 16 0 15,-31 31-1-15,-21 11 0 16,52-42-1438-16</inkml:trace>
  <inkml:trace contextRef="#ctx0" brushRef="#br0" timeOffset="77806.81">26555 8729 974 0,'0'0'0'0,"0"0"11"0,0 0 1 0,0 0 39 0,0 0 0 15,0 0-1-15,0 0 0 16,0 0-13-16,0 0 0 16,0 0-14-16,18-16 1 15,-18 16-6-15,0 0 0 16,0 0-2-16,7 0 1 15,-7 0-4-15,0 0 1 0,12 11-2 16,1 6 1-16,4 16 0 16,3 5 0-16,-8 4 0 15,-1-4 1-15,-1-6-2 16,-1-4 0-16,-2-7-1 16,-2-5 1-16,3-6-3 15,-8-10 0-15,10 7 1 16,-10-7 0-16,12 0-1 15,6-9 1-15,10-15-1 0,11-9 0 16,12-12 9-16,15-9 0 16,16-4 10-16,10-5 0 15,5-1 3-15,-2 9 0 16,-5 10 5-16,-17 7 0 16,-33 15-12-16,-40 18 0 15,-44 12-3-15,-37 10 0 16,81-17-1470-16</inkml:trace>
  <inkml:trace contextRef="#ctx0" brushRef="#br0" timeOffset="79922.46">26760 13358 1422 0,'0'0'0'0,"0"0"59"0,0 0 1 0,0 0 35 0,0 0 1 16,0 0-21 0,0 0 1-16,0 0-39 0,0 0 0 15,0 0-18-15,0 0 1 16,0 0-5-16,0 0 0 15,0 0-3-15,0 0 1 16,0 0-6-16,0 0 1 16,0 0-2-16,19 11 0 15,-13 8-2-15,2 1 1 16,1-4-2-16,-2-2 0 16,2-2-2-16,5-2 1 15,9 1-1-15,4 1 1 16,3-10-1-16,0-2 1 15,-4-2 0-15,4-7 0 16,9-5 0-16,3-6 0 16,1-12-1-16,1-6 1 15,7-10-1-15,5-6 0 0,10-10 6 16,8 0 1-16,9-2 6 16,3 4 0-16,-1 7-3 15,-8 1 0-15,-77 54-1646 16</inkml:trace>
  <inkml:trace contextRef="#ctx0" brushRef="#br0" timeOffset="88171.52">27635 16446 1142 0,'0'0'0'0,"0"0"19"0,-18-9 1 0,18 9 0 0,-10-9 0 15,1 1-2-15,-2-1 0 16,2 4 1-16,-1 1 1 16,-3 4-6-16,3 0 1 0,-4-1 2 15,3-3 1-15,11 4 11 16,-10-2 1-16,10 2 7 15,-11 6 0-15,11-6 6 16,-9 20 1-16,9 10-5 16,-2 8 1-16,1 3 0 15,-3 11 0-15,1 12-4 16,1 18 1-16,4 23-16 16,1 25 1-16,2 24-7 15,-1 21 0-15,-2 24-8 16,-6-2 1-16,-5-15-7 0,-3-32 0 15,-2-30-1-15,-2-23 0 16,-2-21 0-16,3-14 0 16,0-13 1-16,5-17 1 15,5-13 1-15,-1-8 1 16,6-11 0-16,-9 3 1 16,9-3-4-16,0-15 1 15,0 15-1445-15</inkml:trace>
  <inkml:trace contextRef="#ctx0" brushRef="#br0" timeOffset="88572">27614 16487 1187 0,'0'0'0'0,"0"0"8"0,0 0 1 0,0 7-3 0,0-7 0 0,0 0 49 0,0 0 1 16,0 0 4-16,0 0 1 15,-4 7-1-15,2 2 0 16,-1 3 2-16,-2 7 0 16,-1 7-11-16,1 1 1 15,0-1-13-15,-1 4 1 16,1 10-13-16,2 5 1 15,3-45-1475-15</inkml:trace>
  <inkml:trace contextRef="#ctx0" brushRef="#br0" timeOffset="88738.26">27585 17034 1511 0,'4'26'0'16,"3"43"51"-16,2 33 0 15,-2 23 33-15,0 13 0 16,0 9-28-16,-3-1 1 16,-3-6-31-16,-2-12 1 15,-5-16-8-15,-1-16 1 0,0-25-5 16,0-20 1-16,2-19 1 15,0-13 0-15,-1-9 0 16,-3-10 0-16,-5-12-3 16,-12-24 1-16,26 36-1601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21.35925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7T09:38:42.7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10978 6249 1276 0,'0'0'0'0,"0"0"33"0,0 0 1 0,-12 17 35 16,7-5 0-16,0 4-24 0,1-2 1 15,2-7-25-15,2-7 0 16,0 0-10-16,0 8 0 16,0-8-4-16,6 7 1 15,-6-7-4-15,8 9 1 16,3-4 0-16,1 0 1 15,-3 2 0-15,2 5 0 16,1 1 3-16,6 4 1 16,-1 7 4-16,1 0 1 15,1-1-1-15,1 1 1 16,-3 4-2-16,-1-6 1 16,-2-3-7-16,-5-1 1 15,0-3-6-15,-4-1 1 16,6-4 1-16,10-1 0 15,11-9 1-15,3-16 1 16,7-22 3-16,11-15 0 16,11-25 4-16,19-9 0 0,19-6 0 15,2-4 0-15,-10 7 1 16,-3 10 0-16,-1 20 0 16,-14 23 1-16,-16 32-7 15,-33 31 0-15,-27-26-1485 16</inkml:trace>
  <inkml:trace contextRef="#ctx0" brushRef="#br0" timeOffset="14064.46">9777 7564 963 0,'0'0'0'0,"0"0"33"0,0 0 1 16,0 0 404-16,0 0 1 16,0 0-434-16,0 0 0 15,0 0-5-15,0 0 1 16,0 0-2-16,0 0 0 16,-12 19-8-16,12-19 1 0,0 0-9 15,0 0 0-15,3-5-2 16,6 0 1-16,4 1-5 15,2 4 0-15,3-3-1 16,0 6 0-16,-1 1 10 16,1 5 1-16,0 3 4 15,1 5 1-15,-5 7 5 16,2-3 0-16,-2 0 1 16,0 0 0-16,-5-1 1 15,-4-4 1-15,1-7 0 0,-6-9 0 16,12 12 1-16,-7-7 1 15,2 0 2-15,0-3 0 16,-7-2 2-16,13 0 1 16,-4 0 3-16,8-9 1 15,15-15 1-15,9-9 1 16,4-10-1-16,14-9 0 16,13-14 1-16,4-3 1 15,-4-9-4-15,0 7 1 16,1 9-2-16,1 8 1 15,2 9-1-15,-9 12 0 16,-21 16-1-16,-20 20 1 16,-26-3-1416-16</inkml:trace>
  <inkml:trace contextRef="#ctx0" brushRef="#br0" timeOffset="20297.86">10998 9053 100 0,'0'0'0'0,"0"0"8"0,0-23 1 0,2 11 108 0,3 0 1 0,-3 3 56 16,-2 1 0-16,0-3-27 15,0 11 0-15,-2-9-69 16,2 9 0-16,0 0-17 15,0 0 0-15,0 0-11 0,0 0 0 16,0 0-13-16,0 0 1 16,0 0-7-16,0 0 1 15,0 0-7-15,9 4 1 16,-9-4-8-16,10 16 0 16,-3 4-4-16,-1 10 1 15,-3 4-3-15,-1 6 0 16,-2-4-1-16,-2 1 0 15,2-3 0-15,2-9 1 16,1-12 0-16,3-2 1 16,-6-11-1-16,9 5 0 15,1-12-1-15,15-14 0 16,7-20-1-16,10-9 0 16,11-6 1-16,2-4 1 15,3-10 0-15,-4 0 1 16,-4-5-2-16,-1 4 1 15,2 14-12-15,6 9 0 16,3 10-5-16,-2 1 1 0,-58 37-1382 16</inkml:trace>
  <inkml:trace contextRef="#ctx0" brushRef="#br0" timeOffset="25280.31">11303 10278 1388 0,'0'0'0'0,"0"0"15"0,0 0 0 0,0 0 27 16,0 0 0-16,0 0-16 0,0 0 0 15,18-9-20-15,-18 9 0 16,0 0-3-16,0 0 0 16,0 0-1-16,0 0 1 15,0 0-1-15,5 12 0 16,-5 0 1-16,5 0 0 16,8 6 0-16,-5 1 1 15,1 0-1-15,0 0 1 16,2-4 0-16,-3-1 0 15,1-3-1-15,0-3 1 16,-4-2-1-16,2-3 0 16,0-1 4-16,6-7 0 15,13-14 2-15,8-13 0 16,10-13 7-16,5-17 1 16,9-16 3-16,-1-3 0 15,1 1-6-15,-1 6 0 0,-3 8-5 16,-8 6 0-16,-46 60-1339 15</inkml:trace>
  <inkml:trace contextRef="#ctx0" brushRef="#br0" timeOffset="29198.67">9693 11455 851 0,'0'0'0'0,"0"0"63"0,0 0 1 0,0 0 72 16,0 0 1-16,0 0-48 0,0 0 0 16,0 0-34-16,0 0 1 15,0 0-19-15,0 0 0 16,0 0-9-16,0 0 0 15,0 0-8-15,0 0 1 16,0 0-5-16,15 26 1 16,-9-9-5-16,3 5 0 15,-1 3-3-15,10 4 0 16,5 6-4-16,2-1 1 16,-1-1 0-16,-4-5 1 15,-6-9-1-15,2-4 1 16,3 1-2-16,1-7 1 15,-5-4 4-15,-4-5 0 16,7-2-1-16,-1-10 0 16,6-9 0-16,-3-10 0 15,4-4-2-15,-1-11 1 16,2-13-1-16,8-9 0 0,13-6 1 16,9 0 1-16,8-4-1 15,4 7 1-15,-7-4-2 16,-1 3 0-16,-6 13-1 15,-4 14 0-15,-7 15-4 16,-5 22 0-16,-12 13-2 16,-16 7 0-16,-9-12-1488 15</inkml:trace>
  <inkml:trace contextRef="#ctx0" brushRef="#br0" timeOffset="38345.1">10675 13054 1119 0,'0'0'0'0,"0"0"42"0,0 0 1 0,0 0 28 16,0 0 1-16,0 0-20 16,0 0 1-16,0 0-28 15,0 0 1-15,0 0-9 16,-12-23 0-16,10 16-4 15,2 7 1-15,-4-7-4 16,4 7 0-16,0 0 1 0,0 0 0 16,0-7-1-1,0 7 0-15,0 7-1 0,0 2 1 16,0 3-1-16,0 0 1 16,0-5-4-16,0-7 0 15,0 12 0-15,9-5 0 16,0-2-4-16,0 2 0 15,1 2 0-15,3 1 1 16,4 1 2-16,3 1 1 16,-1 3 0-16,-1 1 1 15,-2-6 0-15,-2-3 1 16,-4-3 0-16,3-3 0 16,4-2-3-16,1-11 1 15,5-13-1-15,0-9 1 16,0-13-1-16,-2-8 1 15,7-6-1-15,-1-1 0 0,-1-4 4 16,-1 5 0-16,1 8 5 16,1 4 1-1,10 6 1-15,7 3 1 0,2 0-2 16,3-3 0-16,-49 43-1444 16</inkml:trace>
  <inkml:trace contextRef="#ctx0" brushRef="#br0" timeOffset="45460.79">9728 14549 1131 0,'0'0'0'0,"0"0"40"0,0 0 0 0,0 0 47 0,0 0 0 16,0 0-13-16,0 0 0 15,0 0-46-15,0 0 0 16,0 0-9-16,0 0 1 16,-18 8-9-16,18-8 0 0,-5 2 1 15,5-2 1-15,0 0-2 16,0 0 1-16,0 0 0 16,-5-10 1-16,10 1-5 15,4 1 1-15,5 2-3 16,3 6 1-16,6 7-3 15,4 5 0-15,-1 4 0 16,-3 1 0-16,0 2 1 16,-3-1 1-16,-5-8 0 0,0-3 0 15,-1-4-1-15,-2 1 1 16,7-2-3-16,-1-8 0 16,0-11 0-16,5-11 0 15,3-13 0-15,6-9 1 16,5-7-2-16,7-2 0 15,11 0 3-15,8 2 1 16,1 1 3-16,-1 6 1 16,-13 9-3-16,-6 11 0 15,-4 15-2-15,-3 6 0 16,-37 9-1415-16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21.35925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7T09:46:46.7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20170 6311 884 0,'0'0'0'16,"0"0"12"-16,23-5 0 0,-14 5 24 0,-9 0 1 16,9 5 20-16,-9-5 0 15,3 9-22-15,-3-9 0 16,4 7-17-16,-4-7 1 15,12 12-3-15,-3-7 1 16,0-1-9-16,5 1 1 16,5 7 1-16,2 0 0 15,-3-3-1-15,-4 6 1 0,4 11 1 16,-1 2 0-16,1 1-1 16,0-4 1-16,1-3-3 15,-3-6 1-15,2-9 1 16,8-14 0-16,15-11 6 15,12-11 1-15,19-14 7 16,14-13 0-16,18-22 9 16,16-17 1-16,21-15 0 15,13-15 1-15,1-3-1 16,-10 14 1-16,-18 31-7 0,-21 29 0 16,-27 37-18-16,-19 17 0 15,-60 0-1310-15</inkml:trace>
  <inkml:trace contextRef="#ctx0" brushRef="#br0" timeOffset="14231.84">18126 10928 705 0,'0'0'0'0,"0"0"7"0,0 0 0 0,0 0 1 0,0 0 0 16,0 0 14-16,0 0 0 15,0 0 8-15,0 0 0 16,0 0-6-16,0 0 0 16,0 0 1-16,-18 13 0 15,18-13 13-15,0 0 0 16,0 0 11-16,-9 0 0 15,9 0-2-15,0 0 0 16,0 0-5-16,0 5 0 16,9 2-11-16,-4 3 1 15,2 4-11-15,2 5 0 16,4 3-3-16,2 1 1 16,-2-1-2-16,-1 1 0 15,1 3-3-15,-1 0 0 16,-3-5 2-16,-1-2 1 0,1 0-3 15,0-7 1-15,-2 0 1 16,-2-3 1-16,3-1-2 16,-8-8 0-16,8 4 2 15,1-6 0-15,5-5 0 16,7-9 0-16,9-13-1 16,11-9 1-16,8-10 6 15,8-11 0-15,3-7 3 16,3-3 1-16,8-9 2 0,6 0 0 15,5 0 1-15,-7 4 1 16,-6 6-7-16,-11 8 0 16,-8 13-3-16,-10 9 0 15,-3 12-4-15,-12 12 0 16,-9 5-14-16,-12-8 0 16,-4 17-1554-16</inkml:trace>
  <inkml:trace contextRef="#ctx0" brushRef="#br0" timeOffset="34295.54">19147 12756 974 0,'0'0'0'0,"0"0"50"0,0 0 0 0,0 0 49 0,0 0 0 15,0 0-22-15,0 0 0 16,0 0-35-16,0 0 0 16,0 0-12-16,-18-16 0 15,18 4-11-15,0 4 1 0,0 1-5 16,0 7 0-16,0-7 1 16,0 7 1-16,0 0-1 15,0 0 0-15,0-7 0 16,0 7 1-16,0 0-3 15,0 0 0-15,0 0-3 16,0 0 0-16,0 0-3 16,13 7 1-16,-8-2-1 15,4 5 0-15,5 8-1 0,2 6 1 16,0 4 1-16,-4 3 0 16,-1 2 1-1,-1-1 1-15,1 1 1 0,-2-3 0 16,-1-8-2-16,1-4 0 15,2-3-4-15,1-3 1 16,-7-5-1-16,10-7 1 16,11-8-2-16,9-15 0 15,8-15 4-15,6-19 0 16,7-26 2-16,13-12 0 16,16-9 2-16,7-5 0 15,-2 0 7-15,-2 1 1 16,-4 15-11-16,1 13 1 15,-7 18-9-15,-9 10 1 16,-69 52-1569-16</inkml:trace>
  <inkml:trace contextRef="#ctx0" brushRef="#br0" timeOffset="54576.6">26838 15234 895 0,'0'0'0'0,"0"0"20"0,-18-5 0 0,18 5 56 15,-9-4 0-15,9 4 1 0,0 0 0 16,-3-5-17-1,3 5 0-15,0 0-23 16,0 0 0-16,0 0-6 0,0 0 1 16,0 0-4-16,0 0 0 15,0 0-3-15,10 0 1 16,15 2 4-16,12 3 0 16,7 2 4-16,4 0 0 15,5-2-1-15,3-1 1 16,4-4-4-16,5 0 1 15,6 0-6-15,8 0 1 16,9 0-6-16,4 0 0 16,3 0-2-16,8 0 1 15,8 1-4-15,5 1 0 16,2-2 0-16,6 2 0 16,8 1-2-16,0 3 0 15,1-1-1-15,-1-4 0 0,4-2-2 16,3-3 1-16,6-4-1 15,1-3 0-15,-1-3-1 16,1-1 1-16,6-2-1 16,0 1 0-16,-2 4 1 15,-4-2 1-15,-5-5 0 16,-3 0 1-16,-4 3-1 16,-7 2 0-16,-11 2-1 15,-5 5 1-15,4 2-1 16,-2 4 0-16,-6-1 6 15,-3 4 1-15,-1 6 2 0,-6-1 1 16,-4-3-1 0,-6 1 1-16,-10 5-4 0,-3-1 1 15,-5-4 1 1,-9 0 0-16,-9-1-3 0,-10-4 1 16,-15 0-3-16,-8 0 1 15,-6-2-2-15,-3 0 0 16,-9 2-1-16,9-3 0 15,-9 3-3-15,0 0 1 16,7-11-5-16,-18-3 1 16,-19-13-3-16,-12-11 0 15,42 38-1951-15</inkml:trace>
  <inkml:trace contextRef="#ctx0" brushRef="#br0" timeOffset="58859.77">12861 15144 996 0,'0'0'0'0,"0"0"29"0,0 0 1 0,0 0 29 16,0 0 1-16,0 0-7 15,0 0 1-15,0 0-28 0,-23-10 1 16,14 8-9-16,-9 2 1 15,-5 2-8-15,-3-1 0 16,-4 3-2-16,0-2 1 16,0-1 5-16,-6 3 1 15,-4-2 2-15,-1-2 0 16,4-2 5-16,2 0 0 16,2 2-1-16,-6 0 0 15,5-2-2-15,1-1 1 16,1-1-4-16,-5 3 0 15,-9 1 1-15,-3 3 0 16,-6 4-1-16,0 2 1 16,6 1-1-16,5 2 0 15,1 0-2-15,1-3 0 16,0-7-4-16,-4-6 0 16,-7-3-6-16,-2 0 0 15,55 7-1364-15</inkml:trace>
  <inkml:trace contextRef="#ctx0" brushRef="#br0" timeOffset="61392.26">11492 15167 1321 0,'-9'1'0'0,"-16"6"45"15,-7 2 1-15,-1 3 44 16,-2 4 1-16,-9 3-27 16,-2 3 0-16,0-1-33 15,0-2 1-15,11 2-11 16,3-1 0-16,9 0-5 16,0-3 0-16,-2 0-3 15,2 2 1-15,1-2-3 16,2 3 1-16,-1 4-6 0,7 0 1 15,0-5-4-15,0 0 0 16,-4 7-1-16,0 0 0 16,4-5-1-16,0 1 1 15,-2 4 0-15,2 0 0 16,9-3 0-16,-4-1 1 16,0 4 0-16,0 4 0 15,4-3-1-15,2-1 0 16,6-5-1-16,-3 0 1 15,0 1-1-15,0 2 1 16,9 6 0-16,2-4 0 16,3-5 1-16,-2-1 0 15,0 3-1-15,-1 1 0 16,10 0-2-16,-7-1 1 16,0-6 0-16,-1 0 0 0,4 4 0 15,3 0 1 1,-3-7 0-16,1 0 1 0,5 1-2 15,0 2 1-15,3-1-1 16,-1 0 0-16,5 3 0 16,2-4 0-16,3-4 0 15,4-1 0-15,3 4-1 16,-3-2 1-16,-7-3-1 16,-2-2 1-16,-4 1-1 15,2 3 1-15,1-3-1 16,1-3 0-16,5-1 0 0,5-2 0 15,1-4-1-15,1 2 1 16,6 7-2-16,3 0 0 16,-5-2-2-16,-2-2 0 15,-2-1-1-15,1-2 0 16,3 0-1-16,3 2 0 16,6 0 1-16,5-2 0 15,3-2 0-15,-1 0 1 16,-7 0 0-16,-1 1 1 15,1 1 2-15,7 1 1 16,5 5-1-16,1-3 1 16,-1-3 0-16,-7 0 0 15,-1 2 0-15,2-2 1 16,8-2 0-16,5-1 1 16,6-1-2-16,-8-3 1 15,-5-5 0-15,-2-2 0 0,8 0-1 16,6 4 0-16,2 3 0 15,-7 5 0-15,-9 4 0 16,-1 2 0-16,5-3-1 16,5 3 1-16,10 4-1 15,-4 1 1-15,-11-4-1 16,-2 0 1-16,-2 1-1 16,6-1 0-16,4 3 0 15,-2-1 0-15,-8-1 0 16,-7-1 0-16,0 2 0 15,1 1 0-15,6 3 0 16,2 1 0-16,0 2-1 0,-9 1 1 16,-3 1 0-1,-4-1 1-15,2-1-1 0,-2-2 1 16,11-3-1-16,-2-4 1 16,3-1 0-16,-1-6 0 15,-11-7 0-15,6-3 0 16,1-2 0-16,7-3 0 15,11 0 0-15,-2 3 0 16,-2 0 0-16,-3 2 0 16,0 0 0-16,3 3 0 15,6 6 0-15,1 1 0 16,-1 0 0-16,-9 2 0 16,-6 5 0-16,4-1 0 15,5-4 0-15,1 0 0 0,4 2 0 16,-1-1 0-1,-9-1 0-15,2 0 0 0,9 0 0 16,1 4 0 0,2 3 0-16,-9 0 0 0,-5 0 0 15,-1 1 0-15,4 3 0 16,3 1 0-16,1 0-1 16,-4-5 1-16,-5-6 0 15,-1-2 0-15,3-4-1 16,9-2 1-16,1 0-1 15,1 2 1-15,-7-2-1 16,1 0 1-16,4 0-1 0,3 3 1 16,2 4-1-16,-1 0 1 15,-13-1 0-15,2-3 0 16,1-1 0-16,2-4 0 16,2-3 0-16,-1-3 0 15,-10-6 0-15,-6 0 0 16,-6 0 0-16,-2 1 0 15,1-1 0-15,-3 0 0 16,-4 0 0-16,-5 4 0 16,-2 1 1-16,-10 4 0 15,-8 0 1-15,-6 0 0 16,-3-2 2-16,-5-7 1 16,-6-10-1-16,-4-3 1 15,-2-3 0-15,-10-3 0 16,-3-3-1-16,-4 2 1 0,0 1 0 15,1 5 0-15,-1 4-1 16,0 3 0-16,2 6-2 16,-5 1 0-16,0 2-1 15,-2 4 1-15,-4 2-1 16,-3 3 0-16,0 0 0 16,-7-2 1-16,-2-4 0 15,-8-3 0-15,-4-2 0 16,-2 0 0-16,7 2 1 15,-2 4 0-15,-3-1 1 16,-6 2 1-16,-12 1-2 0,1 2 1 16,1-1 1-16,1 5 0 15,3 2 0-15,-8-2 1 16,-8-2-1-16,-8-1 0 16,8 0-1-16,-1-1 1 15,-8 3-2-15,-2-3 1 16,0-1-1-16,0 0 0 15,2 0-1-15,-4 1 0 16,-7 1-2-16,2 1 0 16,9 4 0-16,-4 2 0 15,-9 1-1-15,3 2 1 16,6 2-1-16,0 1 0 16,-12 2-1-16,2 1 1 15,4-3 0-15,1 1 0 16,-3 1-1-16,1 0 0 15,7-3-1-15,0-1 1 16,-1 3 0-16,1-1 1 16,0-1 0-16,4-2 1 15,14 2 0-15,-7 1 0 0,-9 1 0 16,3 1 0-16,11 0 0 16,2-1 0-16,4-6 0 15,-3-2 0-15,-4 1 0 16,4-8 1-16,13 1-1 15,4-2 1-15,1 0-1 16,2 0 1-16,-9-2-1 0,2 4 1 16,4 3-1-16,4 0 1 15,10 0 0-15,3 3 0 16,2 6 0-16,-2 5 1 16,-3 2 0-16,-4-1 1 15,-2-1-1-15,2 0 1 16,6 0 0-16,-1-2 0 15,6-5 2-15,-4 0 0 16,-2-5-1-16,-3 2 1 16,-2-1 0-16,-2 1 0 15,4-3-1-15,4 0 1 16,4-1 0-16,5 0 0 16,2 0 0-16,3 2 1 15,-6 5 1-15,0-4 0 16,-1 1 0-16,-5-1 1 15,0-1 1-15,-5-2 1 0,4 2-4 16,6 0 1-16,4-2-2 16,-2-4 1-16,-1 1-2 15,-5 0 0-15,0-1-2 16,-4 3 1-16,-1-1-1 16,-1 2 0-16,1 5-1 15,1 2 0-15,6 2 0 16,1 1 0-16,-4 1 0 15,-5 1 0-15,-5 0-1 16,-3 2 1-16,-4 2-1 16,4 0 1-16,7-3-1 15,5 3 0-15,0 1 0 0,2 1 0 16,-5-1 0-16,-4 2 0 16,2 0 0-16,-2 4 0 15,7 3 0-15,6 4 0 16,40-23-1677-16</inkml:trace>
  <inkml:trace contextRef="#ctx0" brushRef="#br0" timeOffset="66441.21">19697 15726 1086 0,'0'0'0'0,"0"0"26"0,0 0 1 0,0 0 31 16,0 0 1-16,0 0-2 16,20 5 1-16,-20-5-20 15,12 2 1-15,-7-1-16 16,8 3 1-16,1 3-4 16,5 5 0-16,2 3-8 15,-1 6 1-15,-3 3-3 16,1 1 1-16,2-1-2 15,-1 3 1-15,-3 8-1 0,-4 0 0 16,-1-8 1-16,-2-6 0 16,-1-7 1-1,-1-7 1-15,-1 0-1 0,-6-7 0 16,5 8-1-16,2-8 1 16,5-3 2-16,10-16 1 15,6-26 2-15,5-12 0 16,13-14 0-16,5-7 1 15,11-5 0-15,3-5 0 16,-3-2-6-16,-2 7 0 16,-2 13-4-16,-23 8 0 15,-35 62-1407-15</inkml:trace>
  <inkml:trace contextRef="#ctx0" brushRef="#br0" timeOffset="78140.39">26816 13954 627 0,'0'0'0'0,"0"0"55"0,0 0 0 0,0 0 47 15,0 0 1-15,0 0-9 0,0 0 0 16,0 0-40-16,0 0 0 16,0 0-18-16,0 0 1 15,0 0-7-15,0 0 1 16,0 0-4-16,2-18 0 16,-2 18-4-16,0 0 0 15,0 0-2-15,0 0 0 16,0 0-2-16,11 7 0 15,-4-2-1-15,0 4 0 16,2 5-1-16,1 1 0 16,-1 1-3-16,0 1 1 15,3 1-4-15,2-1 0 16,0 2-1-16,-3-7 0 16,-2-3 1-16,1-2 0 15,3-2 1-15,-1 0 0 16,-1-2 7-16,-1-3 0 15,-1-5 5-15,2 0 0 0,-1-2 9 16,3-2 0-16,3-3 10 16,3-8 0-16,4-12 6 15,2-4 1-15,6-9-7 16,6-9 1-16,6-10-6 16,3-10 1-16,8-4-30 15,-1 5 0-15,-11 9-2 16,-12-12 0-16,-30 76-1711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21.35925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7T09:49:24.8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16482 5593 772 0,'0'0'0'0,"0"0"26"0,0 0 1 0,-21 16 18 0,21-16 1 16,-9-4 5-16,9 4 0 0,-11-15-16 16,2 1 0-16,1-2-13 15,-1-1 0-15,-5 0-3 16,-2 5 1-16,0 5 4 16,-11 1 1-16,-10 6 4 15,-5 6 1-15,-9 6-2 16,-4 3 1-16,1-1-4 15,-5 2 0-15,1-4-10 16,3 2 1-16,-8 1-3 0,-1-6 0 16,3-6-7-16,1-3 1 15,2-3 0-15,3-1 0 16,5-1 0-16,1-3 0 16,-9 1-1-16,-2 5 0 15,-7-1 3-15,-2-1 0 16,2 4 2-16,4 7 0 15,-3-2 3-15,-4 7 0 16,-10 0-1-16,3 4 1 16,-1 1-2-16,11 4 1 15,7 0-4-15,2 3 1 16,0 5-3-16,0-3 1 16,3 2-2-16,7-2 0 15,6 5-2-15,1 7 1 16,4 4-1-16,2-1 0 15,3 4-1-15,0 9 0 0,6 7-2 16,-2-3 1-16,1-4-2 16,4-7 1-16,2-2-1 15,7-2 0-15,2-1 0 16,6-1 0-16,6 2 0 16,8 2 0-16,7 0-1 15,8-3 1-15,7-6-1 16,4-3 1-16,-1-9-1 15,1 1 1-15,1 1-1 16,7 1 1-16,6-1 0 16,7-2 0-16,3-6 0 0,2-1 0 15,7 2 0-15,2-2 0 16,1 4 0-16,6-4 0 16,11-1 0-16,-1 1 1 15,-5 4-1-15,2 0 1 16,-2-2-1-16,7-2 1 15,8 0-1-15,-1-4 1 16,-10-12 9-16,1-4 1 16,9-1 20-16,-3-8 0 15,-2-5 15-15,-4-7 0 16,-3-6 8-16,4 3 1 16,1 1-37-16,-7 1 0 15,-14 1-12-15,-5 0 1 16,-6 2-2-16,-6-3 0 15,-6 5-2-15,-4-8 0 0,-1 2-1 16,-5-5 1-16,-4 1-1 16,-6-3 1-16,-1-8-1 15,-2-4 0-15,1 2 1 16,-3-2 1-16,-1 5-1 16,-4 5 0-16,-4 8 1 15,-1 2 0-15,2 3-2 16,-1 1 1-16,-8-1-2 15,-2-1 1-15,-2-1-1 16,-5-6 0-16,-5-6-1 0,0-2 1 16,-3-7 1-16,-2 0 0 15,-6 3 1-15,-4 6 1 16,-4 2 1-16,-5-6 0 16,-1-2 1-16,-3 4 0 15,-6 2 3-15,0-1 0 16,-2 3 4-16,-6 3 0 15,-10 5 3-15,-15 5 0 16,-23 5 1-16,-22 16 0 16,-29 19-10-16,-43 25 0 15,-49 28-5-15,-62 6 1 16,307-78-1688-16</inkml:trace>
  <inkml:trace contextRef="#ctx0" brushRef="#br0" timeOffset="85773.68">19480 5709 727 0,'0'0'0'0,"0"0"41"0,0 0 0 16,0 0 27-16,0 0 1 16,0 0-13-16,0 0 0 15,0 0-15-15,0 0 0 16,0 0-17-16,0 0 1 0,0 0-2 15,-30-24 0-15,11 12 2 16,-4 3 0-16,2 4-1 16,2 1 1-16,-11 3-1 15,1-1 1-15,6-3-5 16,-3-4 0-16,-4-3-6 16,2 0 1-16,8 3-6 15,-3 2 0-15,-1-1-3 16,-5-3 1-16,1 1-4 15,-2 1 0-15,-3 1-3 16,-3 2 1-16,5 5-1 16,-6-1 0-16,-2-5-1 0,-2 2 1 15,-1 5 0-15,3-4 0 16,11 3 1-16,-4-1 1 16,-7 0 1-16,-3 2 1 15,-2 0-2-15,-2 0 1 16,-3 0-2-16,-4 2 0 15,-2 5-1-15,-1 2 1 16,3 3-1-16,2 1 0 16,-1 1 0-16,-4 0 0 15,-2-2-1-15,-2 0 1 16,7 1-1-16,3 4 1 16,5-5 0-16,4-3 0 15,0 3 0-15,1 0 1 16,-1 3-1-16,1-1 1 15,-1-2 0-15,1 0 0 0,1 2 0 16,7-2 0-16,7-3 0 16,1 1 0-16,1-1 0 15,2 3 0-15,1-3 0 16,1 3 0-16,-2 4 1 16,-1 1 0-16,3 0 0 15,3-1 1-15,-1-2 1 16,-3 1 0-16,1-1 1 15,-2 5 0-15,-1-5 0 16,-4 1 0-16,-2 3 0 0,0 1 1 16,6-7-1-16,5 2 1 15,-3 5-2-15,3-2 0 16,3-1 0-16,3 1 0 16,6 0 3-16,-1 8 0 15,1-1 0-15,-2-2 1 16,5-3-1-16,2-5 0 15,-3-2 0-15,-3 4 0 16,-2 5-2-16,2-1 1 16,3-2-1-16,1-3 0 15,-1 1 0-15,-1-2 0 16,0 6-1-16,3 5 0 16,2-8-1-16,1 7 1 15,0 6-1-15,3 1 0 16,4-9-1-16,3 2 0 15,6 6-1-15,5 1 0 16,3-2 0-16,8-8 0 0,10 0-1 16,2-5 1-16,3 1 11 15,1-5 0-15,-6 0 13 16,3 0 0-16,5 6-8 16,4-3 0-16,8 6-9 15,1 0 1-15,4-1 6 16,-2-2 1-16,3-3-14 15,4 3 1-15,9-3-3 16,2 6 0-16,0 0-2 16,-1 1 1-16,4 2-5 15,2 1 0-15,7-1-5 0,-1 0 0 16,-5-7 1-16,5 1 0 16,8 1 3-16,-6-7 0 15,-2-3 2-15,2-4 1 16,12-2 1-16,-3-8 1 15,-1-5 0-15,-2-3 1 16,4 0 0-16,-1-5 0 16,-9-1 1-16,-1-7 0 15,-6 2 0-15,-3-5 1 16,-6 1 0-16,-8 0 1 16,-6 2 1-16,-8-7 1 15,-8-3 2-15,-12 2 0 16,-3-5 4-16,-5 0 0 15,-7-3 3-15,-6-8 1 16,-10-4 3-16,0 1 0 16,-9 1-3-16,-6 5 0 0,-6-1-4 15,-9 1 1-15,-4 2-3 16,-1 3 0-16,-6-3-1 16,-7 0 1-16,-3-5-1 15,-2 0 1-15,-2 5-3 16,-5-4 0-16,-2-4-1 15,-7 3 0-15,0-4 4 16,-5 4 0-16,-8 5-1 16,-6 0 0-16,-11 3 6 0,-11 11 1 15,-8 10-6-15,-20 13 1 16,129 8-1563-16</inkml:trace>
  <inkml:trace contextRef="#ctx0" brushRef="#br0" timeOffset="85805.4">18583 5704 1511 0,'-85'22'0'0,"-143"44"5"0,-84 24 0 0,312-90-1146 0</inkml:trace>
  <inkml:trace contextRef="#ctx0" brushRef="#br0" timeOffset="96821.24">2454 6929 761 0,'0'0'0'0,"0"0"132"0,0 0 1 0,0 0-80 16,0 0 0-16,0 0-11 15,0 0 1-15,0 0-27 16,0 0 1-16,0 0-9 15,0 0 1-15,0 0-4 0,0 0 0 16,0 0-1-16,0 0 1 16,0 0 0-16,0 0 0 15,31 14 0-15,-10-7 0 16,11 2 1-16,0-1 0 16,-4 4-1-16,2 0 0 15,7 2 3-15,0-2 0 16,-5-3 2-16,3-2 0 15,6 2 0-15,3-6 0 16,2-10-2-16,9 2 1 16,8-4-2-16,4 6 0 15,5-6 4-15,-3 4 0 16,-2 5-2-16,0 5 0 16,6 4 3-16,-1-4 1 15,9 2-3-15,0-4 0 16,-9-1-5-16,6 2 1 0,3-1-2 15,6-3 0-15,-3-3-1 16,3-6 1-16,-3 0-2 16,5-1 1-16,4 1 0 15,1 4 0-15,-12 2 0 16,0 6 1-16,-1 6 0 16,3 3 1-16,3-3-1 15,-4 3 0-15,-4 3 0 16,-1-1 1-16,8-4 0 0,4-1 0 15,-3 0-1 1,1-8 1-16,-2-2-1 16,4-3 0-16,11 8-1 15,1-4 1-15,-7-4-1 0,4 4 0 16,7 5 1-16,-4 6 0 16,-10-8 1-16,1 3 0 15,8-3 0-15,1 2 1 16,2-5 0-16,0 0 0 15,0 0-1-15,0-5 1 16,4-11-6-16,-4-1 1 16,0-5-1-16,0 4 1 15,4 10 0-15,-4-1 0 16,-4 6 1-16,-1 1 0 16,5 2-1-16,-5 5 0 15,-9 4 0-15,0 3 0 16,5-5-1-16,1 0 1 15,-7 0-1-15,1-4 1 16,2-6-1-16,7-4 1 0,5 5-1 16,-3-5 1-16,-4-3-1 15,3-1 1-15,8 3 0 16,-2 2 1-16,-4 3-1 16,-2 3 0-16,13 3 2 15,-5 1 0-15,-16 6 2 16,1 2 0-16,1-1 2 15,1-3 1-15,-5 1 0 16,-9 0 0-16,-3-6 0 0,-3-3 1 16,8-3-2-16,2-3 0 15,-7-4 0-15,-1 0 0 16,-1 3-1-16,5 0 0 16,2 2-2-16,-2-1 0 15,-5 0-2-15,0 0 0 16,-4 3-1-16,4-2 1 15,7 6-1-15,-5 6 0 16,-8-5-1-16,-3 0 1 16,2-2-1-16,-2 0 1 15,5 2-1-15,1 1 1 16,-8 2-1-16,-3-1 1 16,-4-4 0-16,-4-4 0 15,6 8 0-15,4-1 0 16,-1-3 1-16,-4 0 0 15,-3 2 0-15,-1 1 0 16,-6 1 0-16,1-4 0 0,-5 7 1 16,0 0 1-16,0 0 1 15,1-4 1-15,-2 6 0 16,-7-1 0-16,-14-4-3 16,-9-3 1-16,1 1 2 15,-3 3 0-15,-7-5 1 16,-19-7 1-16,14 7-1425 15</inkml:trace>
  <inkml:trace contextRef="#ctx0" brushRef="#br0" timeOffset="111902.26">12811 8464 974 0,'0'0'0'0,"0"0"26"0,25 9 0 0,-9-1 32 0,3 1 0 15,8 3-19-15,4 0 1 16,6 0-22-16,7-3 1 16,2-4-8-16,4 2 1 15,3 2-4-15,5 0 0 16,7 6-1-16,11-1 0 16,7 2-1-16,7-4 0 15,3 3-1-15,8 3 0 16,15-6 1-16,2 0 0 15,4-2-1-15,7-3 1 16,12-7 0-16,5 0 0 16,15-3 0-16,1-3 0 15,2-1 2-15,7 2 0 16,6-3-1-16,3 4 0 16,5-3 6-16,-3 6 0 0,1-5 3 15,-7 1 1 1,3-4 0-16,-1-1 1 0,-5 0-3 15,-1-1 1-15,1 1-3 16,0 1 1-16,-2 4-2 16,-7 2 0-16,-7 3 0 15,-12-4 1-15,-4 1-2 16,-2 4 1-16,-3 8-1 16,-7 0 0-16,-9-8-1 15,-5 3 0-15,1 3 4 16,-7-5 1-16,-13-4 7 15,-10-7 0-15,-5-1 25 0,-5 1 0 16,-5 4-4-16,-10-4 1 16,-17-1-1-16,-7-2 1 15,-14 1-11-15,-5 8 1 16,-18 3-24-16,-21 7 0 16,21-7-1588-16</inkml:trace>
  <inkml:trace contextRef="#ctx0" brushRef="#br0" timeOffset="119085.96">28616 7170 1097 0,'0'0'0'0,"0"0"2"0,0 0 0 0,0 0 14 0,0 0 1 15,0 0 25-15,0 0 1 16,0 0 218-16,0 0 0 16,0 0-237-16,0 0 0 15,-22-5-6-15,7-2 1 0,-7 3-6 16,-6-1 0-1,-5-4-10-15,1 1 1 0,7-1-4 16,0-1 1-16,-4-4-2 16,2 2 1-16,9 3-1 15,3 2 0-15,-5-2 1 16,-3 1 0-16,-1 3 0 16,-1 1 0-16,5 1 0 15,-1-1 0-15,-5-1 0 16,1-2 0-16,4 2-1 15,-2 1 0-15,-5-1 0 0,-4-2 0 16,0 2 0-16,-3-2 0 16,-6 5-1-16,-3-1 1 15,-5 3-1-15,-2 0 1 16,-2-3 0-16,-2-3 0 16,-1 1 0-16,-1 2 0 15,-1-4-1-15,0 2 1 16,0-1 0-16,3 5 0 15,4 1-1-15,0 3 1 16,-2 2-1-16,-4 6 0 16,-6-3 1-16,-4 4 0 15,-2-3 3-15,2-2 1 16,3 2-1-16,-1 1 0 16,-7 0 10-16,-2 1 0 15,1-1-7-15,6 1 0 16,9-1 6-16,-3-5 1 15,-10 4-7-15,-5-1 0 0,-1-1-5 16,1-1 1-16,5 2-1 16,-1 3 0-16,-8 1-2 15,-1-2 0-15,0-3-1 16,4 0 0-16,4 3-2 16,3 2 1-16,-3-3-1 15,-3-2 0-15,1 2 0 16,1-2 1-16,3 6-1 0,4 0 0 15,2-1 1-15,-4-4 1 16,-5 4-1-16,2 1 1 16,4-3 0-16,3 4 1 15,2 3 0-15,-4-3 0 16,-4-2 1-16,1 4 0 16,3 1-1-16,5 7 1 15,7-5 0-15,4 4 1 16,2 4-1-16,3-2 1 15,2 4-1-15,-2-8 0 16,9-7 0-16,7-2 0 16,7-2 0-16,5 1 0 15,2-1-1-15,6-1 1 16,10-9-1-16,-6 12 1 16,6-2-1-16,0 2 1 15,4 4-1-15,3 5 1 16,4-1 0-16,3 5 0 15,2-5 0-15,5 1 1 0,-2 7-1 16,6 3 1-16,0 0-1 16,1-2 1-16,6 1 0 15,1-6 0-15,3 0 0 16,-1-3 0-16,0-4 0 16,2-1 0-16,7-2 0 15,7 1 1-15,11-1 0 16,2 2 0-16,3-8 0 15,-2 1 1-15,0-2 1 0,4 2 1 16,7-4-1-16,3 2 1 16,2-2 0-1,2-2 0-15,2 1 0 0,5 1 1 16,9 0 0-16,1-3 0 16,1-4 3-16,3 2 1 15,7 7 0-15,-2-3 0 16,-6-4 1-16,1 0 1 15,7 5-2-15,-4 2 0 16,-1-4-3-16,4 2 0 16,4 4-2-16,-1 0 1 15,-5-2-2-15,-2 1 1 16,3 1-1-16,0 3 0 16,-6 4-1-16,-1 1 1 15,2-5-1-15,2 2 1 16,-2 2 0-16,-2 1 1 0,0 0 0 15,1 2 1-15,1-3 0 16,-2 1 0-16,-7-5-1 16,1-3 1-16,2-1 0 15,1-4 0-15,-4-8 4 16,1-1 1-16,1 2 5 16,0-2 1-16,-4-2 1 15,1-2 0-15,-3 0 0 16,1 1 1-16,0-4-1 15,-4 0 0-15,-7 3-1 0,-3 2 1 16,-2 2-1-16,-6-6 1 16,-5-1-9-16,-3-2 0 15,-4-6 0-15,-3-1 1 16,-7-3 0-16,-2-2 1 16,-2-2-6-16,-4-1 0 15,-3-1-3-15,-3-3 1 16,-2 0-2-16,-4 1 1 15,-7 2-1-15,-3-1 1 16,-4-4-1-16,-5 2 0 16,-6 9 0-16,-3-3 0 15,-5 1 0-15,-6-4 0 16,-6-1 0-16,-5 2 0 16,1-3 0-16,-4 0 1 15,-3-3 0-15,-5 0 1 16,-6 2 0-16,-3-5 0 15,-2 2-1-15,-4-4 0 0,-5 2-1 16,-5 2 1-16,-7 3-1 16,-4 0 1-16,-5 0-1 15,-4 2 1-15,-7 3-1 16,-8 1 1-16,-13-4 0 16,-9-2 0-16,-12-4-1 15,-14 8 1-15,-19-1 0 16,-33 6 0-16,-27 12-1 15,-38 16 1-15,-40 20-3 0,-44 26 1 16,342-50-1735-16</inkml:trace>
  <inkml:trace contextRef="#ctx0" brushRef="#br0" timeOffset="198327.17">17836 7274 839 0,'0'0'0'0,"0"0"5"0,0 0 0 0,0 0 6 0,0 0 0 0,0 0 2 0,0 0 1 16,0 0 2-16,0 0 1 16,0 0-6-16,0 0 0 15,0 0-4-15,0 0 0 16,-7-18 4-16,25 13 1 16,17-4 2-16,16-1 0 15,15 0 5-15,6-4 1 16,7-9 4-16,11-10 0 15,16-5-6-15,5-1 1 16,4-3 5-16,5 2 0 16,9 2-5-16,-1 0 1 15,-2 2 3-15,-3-1 0 16,2 8 0-16,-6 3 1 16,-17-2 7-16,-7 4 1 15,-5 3 0-15,-7-1 1 16,-11-2-3-16,-10-1 0 15,-13-4-17-15,-8 5 0 0,-41 24-1165 16</inkml:trace>
  <inkml:trace contextRef="#ctx0" brushRef="#br0" timeOffset="198792.16">17870 7301 1175 0,'25'-7'0'0,"31"-7"11"0,15-3 0 0,5 2 23 0,6-3 0 16,3 3-3-16,10-4 0 15,9-4-7-15,4-5 1 16,7-6 14-16,10-11 0 15,5-9 1-15,10 1 1 0,10-6-5 16,1 2 0-16,-4-4-5 16,-11 6 1-16,-9 6-9 15,-25 8 1-15,-24 11 6 16,-27 10 0-16,-25 9-16 16,-35-3 1-16,9 14-1370 15</inkml:trace>
  <inkml:trace contextRef="#ctx0" brushRef="#br0" timeOffset="1898.12">20523 5841 851 0,'0'0'0'0,"0"0"10"0,0 0 1 0,0 0 32 0,0 0 1 0,0 0 10 16,0 0 1-16,0 0-12 16,0 0 1-16,0 0-14 15,0 0 0-15,19-9-6 16,-10 6 1-16,9-3-6 16,1-4 0-16,6-7 2 15,8-1 1-15,11-2 7 16,1-5 1-16,6-1 4 15,0-1 1-15,9-6-1 0,7-4 1 16,9 3-9 0,7 1 0-16,5-7-4 0,2-1 1 15,0-6-6-15,1-5 1 16,13-7-2-16,1 2 1 16,-7 2-1-16,1 3 0 15,5 5 2-15,-3-1 0 16,-10 1-3-16,-4-2 1 15,-10 8-3-15,-1 1 1 16,-2 5-5-16,-7-1 0 16,-12 7-5-16,-14 3 1 15,-15 7-4-15,-6 5 0 16,-8 3-1-16,-3 6 0 16,-9 5-1397-16</inkml:trace>
  <inkml:trace contextRef="#ctx0" brushRef="#br0" timeOffset="2911.45">20722 5453 974 0,'0'0'0'0,"0"0"3"0,5 0 1 0,-5 0 3 16,0 0 1-16,0 0 14 16,0 0 1-16,0 0-2 15,-8 3 1-15,2-1-2 16,-2 2 0-16,-1-1 7 15,-2 1 0-15,2-3 2 16,2-1 0-16,0 0-1 16,0 0 0-16,7 0 1 0,0 0 1 15,-5 0-5-15,5 0 0 16,0 0-3-16,-9 16 0 16,4-1-2-16,-2 6 0 15,0 2-6-15,-4 8 1 16,-3 7-5-16,-2 0 1 15,-2 5 5-15,1-1 1 16,-1-4 4-16,-3-2 0 16,-2-3 2-16,0 0 0 15,-2-4-12-15,4-4 1 16,0-3-5-16,3-1 0 16,3-2 0-16,2-7 1 15,8 0-3-15,0-7 0 16,5-5-1-16,0 7 0 15,0-7-2-15,-2 9 1 0,2-9-1 16,16-4 0-16,8-4-1 16,8-1 0-1,-2-1-1-15,-3 1 1 0,1 0-1 16,4-3 0-16,3 4 0 16,0 3 0-16,-1-2 0 15,3 3 0-15,7 2-1 16,0 2 1-16,-4 0 0 15,-2 0 0-15,-3 0 0 16,0 0 0-16,2 0 0 16,4-3 1-16,1-1 0 0,0 4 1 15,-1 0-2-15,-9 4 0 16,-32-4-1306-16</inkml:trace>
  <inkml:trace contextRef="#ctx0" brushRef="#br0" timeOffset="17596.62">12614 9703 828 0,'0'0'0'0,"0"0"24"0,0 0 0 16,0 0 42-16,17-17 1 16,-17 17 1-16,0 0 0 0,0 0-19 15,0-7 0-15,0 7-17 16,0 0 0-16,0 0-4 15,0-5 0-15,0 5-5 16,0 0 1-16,0 0-2 16,-5-9 1-16,5 9-3 15,0 0 1-15,0 0-2 16,0 0 1-16,0 0-2 16,0 0 0-16,0 0-1 0,0 0 0 15,0 0 0-15,0 0 0 16,0 0-3-16,9-2 1 15,-4 2-2-15,4 0 0 16,1 0-3-16,3 0 0 16,4 0-4-16,-2 0 1 15,-3-1-2-15,-5-3 0 16,5 1-2-16,6 1 0 16,0 2 1-16,-1-3 0 15,-3 3 0-15,0 0 1 16,6 0-1-16,5 3 0 15,-3-3 0-15,-2 0 1 16,3 0 0-16,7 0 0 16,2-3-1-16,-1-3 1 15,-8 5-1-15,4-1 0 16,6 2-1-16,-1 0 1 16,-6 0-1-16,-1 2 0 0,3 5-1 15,-1-2 1-15,-4 3-1 16,1 3 0-16,10-8 0 15,3-1 0-15,4-2-1 16,-1 0 0-16,1 3 0 16,-4-3 0-16,1-6 0 15,0 0 0-15,-7 3 0 16,-2 1 0-16,2 0 1 16,3 1 0-16,-1 1-1 15,3 1 1-15,-3 5-1 0,2 1 1 16,1 1-1-16,-5 3 1 15,1 1 0-15,3-4 0 16,2-4 0-16,4-1 0 16,-6-1 0-16,-3 1 0 15,-4-3 1-15,8 2 0 16,4 0-1-16,1 3 0 16,-1 2 0-16,1 3 0 15,-1-3-1-15,1-1 1 16,1 0 0-16,-3 3 0 15,-12-7 1-15,1 0 0 16,7-1 0-16,4 3 1 16,0-1-1-16,1-1 1 15,1-4-1-15,5 1 0 16,3 1-1-16,-3 0 1 16,0-2-1-16,-4 2 1 15,-8-4-1-15,-3 4 0 0,5 4 0 16,1-1 0-16,2 2-1 15,-1 1 0-15,1 1 0 16,2-7 0-16,1-4-1 16,-1 1 0-16,-6 1 0 15,0 2 0-15,-3 0-1 16,-4 0 0-16,2 0 0 16,-2 0 1-16,1 0 0 0,1 0 0 15,-4-4 0-15,2 1 0 16,0 1 1-16,4 1 0 15,3-5 2-15,-3 1 0 16,-7 5 2-16,-2-5 1 16,0 0 1-16,-6 0 0 15,-2 1-1-15,-5 2 0 16,-1 2 2-16,-2-3 0 16,-7 3 3-16,7 3 0 15,-7-3 0-15,0 0 0 16,7 2 1-16,-7-2 1 15,0 0-2-15,0 0 1 16,0 0 0-16,0-10 1 16,0 10-1594-16</inkml:trace>
  <inkml:trace contextRef="#ctx0" brushRef="#br0" timeOffset="24595.61">12861 9662 1142 0,'0'0'0'0,"0"0"44"0,-18 5 0 0,11-3 52 0,0-1 0 0,0 3-5 16,0-1 0-16,0-1-62 16,1-2 0-16,-3 0-1 15,-5 0 0-15,-1 0-14 16,-1-3 1-16,-2-6-7 16,-3 0 1-16,1 1-1 15,-3 1 1-15,-3 0-1 16,-4 0 0-16,-3-7 0 0,-6 0 0 15,0 0-3-15,0 2 1 16,2-7-4-16,5 0 1 16,6 0-2-16,3-2 1 15,4-8-2-15,3-1 1 16,5 6-1-16,2-5 0 16,2-9 0-16,0 1 0 15,0 1 0-15,2 7 0 16,1-4 0-16,8 5 0 15,1 4 0-15,4 1 1 16,3-1-1-16,6-5 1 16,1-4-1-16,8 3 1 15,4 3 0-15,1 1 0 16,5 2 0-16,7-4 0 16,2 2 0-16,9-7 0 15,7-3 0-15,-4-2 1 16,-3 1-1-16,-1 3 1 0,8 1-1 15,3 2 1-15,4 5 0 16,2-6 1-16,-10-2-1 16,1 1 1-16,0 5-1 15,-2 2 0-15,5-7 1 16,4 1 0-16,-2 2 0 16,-4 2 0-16,-8 6-1 15,3 1 1-15,0 2-1 16,-1 4 1-16,-1 4-2 15,-1 1 1-15,0 3-2 0,-2 0 1 16,-8-5-1-16,-2 3 1 16,4-3-1-16,-1 5 0 15,0 5 0-15,4-1 0 16,-1 1 0-16,0 4 0 16,-6 3 0-16,-3 2 0 15,-4-3 0-15,-1-1 0 16,0 7 0-16,2 6 0 15,4-2 0-15,-1 1 0 16,1 1 0-16,-6-2 0 16,2 5 0-16,0 3 0 15,0 3 0-15,-2-1 1 16,-5 0-1-16,-1-3 1 16,1 3 0-16,0-1 0 15,-4-3 0-15,4 3 1 16,7 3-1-16,-2-2 1 0,-3 0-1 15,2 2 0-15,5-2-1 16,-6 1 1-16,1-3-1 16,-3 9 1-16,1 2 0 15,-4 5 0-15,-1-5 0 16,-8 2 0-16,2 5 0 16,-3-8 0-16,-2-4 0 15,0 2 0-15,3-1-1 16,0-1 1-16,1-1-1 15,-1-2 1-15,1-3-1 0,1 1 0 16,-7 4 0-16,4 3 0 16,-4-1 0-16,0 7 0 15,-5-1-1-15,-2-2 1 16,-2-9 0-16,0-3 0 16,-1 0 0-16,-1 1 0 15,-1 1 0-15,2-3 0 16,-4-2 0-16,0-3 0 15,-6 1 0-15,5-1 0 16,2 3 0-16,-1-6 0 16,-3 0 0-16,-6 0 0 15,2 2 0-15,0-2 0 16,-5 2 0-16,-3-2 0 16,-2-2 1-16,-6 1 0 15,-9-1 0-15,-7 1 1 16,-3-1 0-16,-13 11 1 0,-22 10 0 15,-20 12 1-15,-27 11-4 16,-26 3 0-16,150-57-1449 16</inkml:trace>
  <inkml:trace contextRef="#ctx0" brushRef="#br0" timeOffset="32777.92">14363 10354 537 0,'0'0'0'0,"0"0"64"0,-17 5 0 0,17-5 36 0,-9 4 0 16,9-4-34-16,-14 5 0 16,14-5-21-16,-13 3 1 15,5 1-20-15,-1 1 0 16,9-5-5-16,-9 9 0 15,9-9-5-15,-5 8 1 16,5-8-4-16,0 0 1 16,0 0-2-16,0 0 0 15,17 7 2-15,-3-10 1 16,13-6-2-16,5 0 0 16,8-1 2-16,1-2 1 15,-1-2 2-15,6-7 0 16,0 0-2-16,7-8 0 15,2-2 16-15,8-4 1 16,15-10 1-16,-1-1 0 16,-3 1-10-16,4 1 0 15,3 1 0-15,9 0 0 0,0 0-4 16,-2-1 1-16,-8 1-2 16,-4 3 0-16,-2 4 1 15,-6 1 0-15,-2-3-1 16,-8 7 0-16,-10 7-5 15,-10 5 0-15,-13 5-2 16,-2 4 1-16,-4-1-4 16,-5 4 1-16,-14 7-3 15,8-3 0-15,-8 3-5 16,0 0 0-16,0 0-3 0,-20 21 0 16,20-21-1420-16</inkml:trace>
  <inkml:trace contextRef="#ctx0" brushRef="#br0" timeOffset="33310.95">14490 10506 873 0,'0'0'0'0,"9"0"-4"0,2-2 1 0,6-3-31 16,1-3 0-16,5 1 15 15,-2 2 1-15,7-4 16 16,1 0 0-16,2 2 9 0,5-1 0 16,-1 1 35-16,5 2 1 15,6-4 20-15,4-1 1 16,4-10 12-16,8-7 1 15,7-10-7-15,9-6 0 16,24-9-7-16,4-10 0 16,-2-12-18-16,0-1 0 15,7 8-17-15,-3 1 0 16,-13 4-10-16,-9 6 0 16,-13 18-8-16,-15 23 1 15,-30 34-5-15,-25 10 1 16,-3-29-1221-16</inkml:trace>
  <inkml:trace contextRef="#ctx0" brushRef="#br0" timeOffset="39859.9">19577 8803 1175 0,'0'0'0'0,"0"0"31"0,0 0 0 0,0 0 44 0,-14-17 0 15,14 17-25-15,-14-12 1 16,4 0-24-16,-3 1 0 16,-1 1-13-16,-2-2 1 15,-5-4-4-15,-5 1 1 16,-4 1-4-16,-2 0 1 16,4 7-3-16,-2-1 1 15,-4-5-1-15,-5 5 1 16,2-1-1-16,0 2 1 15,6 4-1-15,-6 1 1 16,-2 2 0-16,-2-3 0 16,1 3 1-16,-5 3 1 15,-4-1-2-15,-4 5 1 16,0 1-1-16,-5-1 1 0,0 2-1 16,-2 1 1-1,-7 4-2-15,-4 3 0 0,-3-4-3 16,2 4 0-16,-4 4 0 15,0 3 1-15,-1 2-3 16,1 3 1-16,3 2-2 16,8-1 0-16,2 3 1 15,4-4 0-15,5 2 1 16,-1 0 1-16,6-1 1 0,3-3 1 16,5 1 1-16,6 2 0 15,3 2 0-15,2 0 1 16,6 0-2-16,6 1 1 15,2 2-2-15,5 0 0 16,3-3-2-16,2 1 0 16,3 4-1-16,6 1 0 15,4 0-1-15,4-2 1 16,3-3-1-16,9 0 1 16,2 3-1-16,8-1 0 15,8 1 0-15,5-3 0 16,5 2 0-16,3-4 0 15,3-10-1-15,6-1 1 16,4-4-1-16,9-2 1 16,11 1-1-16,4-6 0 15,3-4 0-15,10-1 1 16,9 1-1-16,3 2 1 16,1-7-1-16,-1 3 1 0,9-1-1 15,4 1 1 1,2 1-1-16,3 1 1 0,0-1-1 15,7-1 0-15,9 6-1 16,0-6 0-16,-6-1-1 16,3-2 0-16,4 0 0 15,6 2 1-15,9-1-1 16,0-2 0-16,-2-6 5 16,0-2 1-16,4-1 1 0,1-1 1 15,2-6 2 1,7 1 0-16,6-3 14 15,-6 2 0-15,-5 0 13 0,0-2 0 16,1-2-14-16,1-2 1 16,0-1-10-16,-6-2 1 15,0-5-5-15,-8 2 0 16,-10-1-4-16,-10 3 1 16,-6-3-2-16,-12 1 1 15,-3 1-2-15,-14 2 1 16,-7-5-1-16,-6 0 1 15,-12 0-1-15,-8 1 1 16,-10 3-1-16,-12-3 1 16,-10-4-1-16,-11 1 1 15,-13-4 0-15,-10 4 1 16,-8 4-1-16,-17 0 1 0,-15-11-2 16,-12 2 1-1,-7 0-1-15,-7 3 1 0,-2 7-2 16,-6 1 1-16,-9-3-1 15,-4 1 1-15,-1 5-1 16,-3-1 0-16,-5-1 0 16,-8 4 0-16,-12-1 0 15,-6 4 0-15,-3 2 0 16,-14 5 0-16,-9-2 0 0,-15 2 0 16,-9-2 0-16,-12 0 1 15,-3 0 0-15,-3 2 1 16,-2 2-1-16,-4 0 0 15,-5-3 0-15,-12 1 0 16,-4 4 0-16,-2 4 1 16,-8 4-1-16,-10 4 0 15,-1 4 0-15,0 10 0 16,-4 2 0-16,-6 10 0 16,-1 6 1-16,-7 2 1 15,-1 6-1-15,-4 6 1 16,-7 7-2-16,5-4 1 15,9-6-1-15,4 2 0 16,13 4-4-16,3 11 0 16,227-64-1565-16</inkml:trace>
  <inkml:trace contextRef="#ctx0" brushRef="#br0" timeOffset="45542.5">3858 10845 705 0,'0'0'0'0,"0"0"43"0,-6-17 0 16,3 10 34-16,3 7 1 15,-9-12 16-15,4 5 0 16,5 7-39-16,-9-10 1 0,9 10-15 16,-12-7 0-16,12 7-16 15,-9-5 1-15,9 5-7 16,0 0 0-1,0-11-6-15,3 4 1 0,10 0-5 16,11-1 1-16,15-3-3 16,7 6 0-16,7 2 0 15,-2 4 0-15,2 5-7 16,-2 1 0-16,-2-2-1 16,4 3 0-16,2 8-1 0,9 1 1 15,4 1 0-15,5-1 0 16,-6-2-3-16,-4-2 0 15,4-6 2-15,2-2 1 16,10-5 0-16,-1 0 1 16,-2 0 0-16,-2-4 0 15,2 4 0-15,0 4 0 16,5 4 0-16,-2 4 1 16,1 6-1-16,-8 1 1 15,-72-19-1106-15</inkml:trace>
  <inkml:trace contextRef="#ctx0" brushRef="#br0" timeOffset="46214.34">7216 10977 1119 0,'0'0'0'0,"0"-16"21"0,0 4 0 0,0 0 7 0,0 3 0 16,0 3 6-16,0 0 0 16,0-2-13-16,0-3 1 15,0 11-4-15,5-8 0 16,-5 8-3-16,0 0 0 15,11-6-4-15,1 3 1 16,11 0-4-16,9-3 1 16,7-2-2-16,7-1 0 15,12-3-2-15,7-2 1 16,14 2-2-16,8 0 0 16,-4 0-1-16,5 5 1 15,4 7-1-15,7 3 0 0,-6 3-1 16,2 2 0-16,0 6-1 15,-3 3 1 1,5 4-3-16,-5-7 1 0,-11-7-4 16,0-4 0-16,6-3-5 15,3-1 0-15,-4-1-2 16,-1-3 0-16,-2-6 0 16,1 3 0-16,1 4 7 15,1 4 0-15,-12 7 3 16,-3 2 0-16,-11 3 0 0,-4 14 1 15,-4 14-3-15,-12-8 1 16,-40-32-1048-16</inkml:trace>
  <inkml:trace contextRef="#ctx0" brushRef="#br0" timeOffset="52092.03">5149 13538 582 0,'0'0'0'0,"0"0"10"0,0 0 1 0,0 0 13 0,0 0 1 15,0 0-25-15,0 0 0 16,0 0-489-16</inkml:trace>
  <inkml:trace contextRef="#ctx0" brushRef="#br0" timeOffset="53075.26">5163 13559 470 0,'0'0'0'15,"0"0"0"-15,0 0 0 16,21 26 3-16,-10-9 0 16,1 13 5-16,2-1 1 15,0-1 4-15,-1-4 1 0,6 2 15 16,4-4 0-16,3-3 1 15,3-5 0-15,9-2-11 16,-1-1 1-16,-5-3 5 16,-2-2 0-16,-2-1-1 15,-1 0 0-15,6 2-5 16,6-2 1-16,2 0-6 16,-1 4 1-16,6 0-6 15,4-2 0-15,1-6-3 16,2 1 1-16,-8-2-4 0,0-3 0 15,0-4-2-15,5-2 0 16,8 2 17-16,6 5 0 16,3-1 22-16,-4 6 0 15,-5-1-7-15,-3 0 0 16,3-2 7-16,2 2 1 16,7 3-4-16,5-4 0 15,1-6-5-15,-4-5 0 16,-6-4-3-16,4-2 0 15,9-3-7-15,2-1 0 16,6-3-5-16,-3 2 1 16,-7 2-4-16,2 4 0 15,2 1 0-15,3 2 0 16,4 1-3-16,-8 4 0 16,-4 1-1-16,3 0 0 15,10-1-2-15,-1-3 0 16,-4-2-2-16,-4 2 0 15,-1 1 0-15,4 2 0 16,10 0-2-16,-6-3 0 0,-11 8-2 16,-1 2 1-16,0 0-1 15,4 3 1-15,5 3 0 16,-3 1 0-16,-11 3 0 16,0 2 0-16,2-2 0 15,-1-1 1-15,12 0-1 16,-6-8 1-16,-4-2-1 15,-1-3 0-15,-5 1 3 0,3 1 1 16,5-1-1-16,2 3 0 16,0 0 2-16,-5 1 0 15,-5 1 2-15,-5 2 0 16,3 4 0-16,5 1 0 16,6-1 5-16,-5 1 0 15,-9 0-5-15,-5-1 1 16,1 1-1-16,3-2 0 15,6 0-1-15,3 2 0 16,0-1-8-16,-4 3 0 16,-12-1 0-16,2 2 0 15,-3 0-1-15,8 2 0 16,5 2-1-16,3-4 1 16,-5 2-2-16,-2-2 0 15,-5-7 0-15,-4 2 0 16,4 2 2-16,-1 1 0 0,4 2 0 15,-1 2 0-15,1-2 0 16,-5-5 1-16,-9-4 2 16,-1-1 0-16,-1 0 1 15,-1 1 1-15,1 1 0 16,1-4 1-16,-1 3-1 16,-6 1 0-16,-3-1 0 15,-6-1 1-15,-3-2-2 16,-3 0 1-16,-6 2-3 15,-2-1 0-15,-12-1-1378 0</inkml:trace>
  <inkml:trace contextRef="#ctx0" brushRef="#br0" timeOffset="92721.01">9072 14313 1119 0,'0'0'0'0,"0"0"49"0,0 0 1 15,0 0 40-15,0 0 0 0,0 0-10 16,0 0 0-16,0 0-48 16,-18-15 0-16,9 11-6 15,-3-2 1-15,-2-7-12 16,-6 0 1-16,3 2-8 16,-1 1 0-16,4-1-3 15,2 3 1-15,-11-6-3 16,2 2 0-16,5 5-1 15,-2 3 0-15,-5 3 0 0,-3 2 0 16,3 6 0-16,2 2 1 16,-2-4 0-16,-6 4 0 15,3 5 2-15,-4 0 0 16,-4-2-2 0,-6 0 1-16,-1 2-2 0,1-1 1 15,3 1-1-15,1 2 0 16,-2-1-1-16,4 3 1 15,2 1-2-15,1 0 1 16,31-19-1342-16</inkml:trace>
  <inkml:trace contextRef="#ctx0" brushRef="#br0" timeOffset="94437.14">8147 14466 1243 0,'-8'3'0'15,"-15"8"26"-15,-13 2 0 16,-1 1 30-16,-3 2 1 16,4 3-14-16,8 0 0 15,-2 0-13-15,6 0 1 16,-3 3-10-16,-3-1 0 0,5-2-7 15,-1 0 1-15,3 2-4 16,0 2 0-16,-7-1-2 16,5-1 1-16,8-4-3 15,4-1 0-15,-4 3-1 16,-1 2 0-16,2-1-1 16,4 3 0-16,0-1-2 15,5 1 0-15,0 1-1 16,5 2 1-16,2 3-1 15,2-1 0-15,1-2-1 0,1-3 1 16,6-4-1-16,8 1 1 16,8 5-2-16,-1-1 1 15,0-7-1-15,-1-5 0 16,6-3 0-16,2-4 0 16,0-3 0-16,-4-2 0 15,7-2 0-15,1-1 0 16,6-3 0-16,6 1 0 15,3 5 0-15,2 2 0 16,-2 0 0-16,-2-2 0 16,-5-2 0-16,2 0 0 15,3 1 0-15,6 2 0 16,0 4 0-16,7 2 1 16,6 4 0-16,-4-1 1 15,-6-3 1-15,-3 0 0 16,7 3 1-16,6 2 0 15,8 2 2-15,-4 2 1 0,-6-1 0 16,-1 1 0-16,-1-2-2 16,4-2 0-16,10-2 1 15,1 4 1-15,-1-2-3 16,-9 2 1-16,1 0-5 16,3 2 0-16,8-1 0 15,0 1 0-15,-4-1-9 16,-1-1 0-16,-7-3-5 15,7-1 0-15,5-1 1 16,0-6 1-16,-7-8 9 16,-1-4 0-16,-3 1 3 0,8-1 0 15,8-1 2-15,-1-3 0 16,-11 3 5-16,-3 1 1 16,1 1 5-16,5-3 0 15,10-3-3-15,-2 1 0 16,-13 1-2-16,-3-2 0 15,3 0-2-15,7 0 1 16,8 0-1-16,-6 2 0 16,-14 3 0-16,-7 4 0 15,2 2 0-15,1 3 1 16,1 1-2-16,-1 3 1 16,-5 5 1-16,-3-1 0 15,-6 6-1-15,-6 3 1 16,-1 2-2-16,0-1 1 15,-5-4-1-15,2-8 1 0,2-9-1 16,-1-4 1-16,3-5 0 16,-3 0 0-16,-4 3-1 15,-5-3 1-15,-2 2-2 16,1-1 1-16,1-1-1 16,5 0 0-16,1 5-2 15,3 4 1-15,1 1-1 16,-1 0 0-16,4-1-1 15,-5-2 1-15,-9-4 0 16,-2-7 0-16,4-10 0 16,-2-5 1-16,-10-2-1 0,-3-1 1 15,1-1-1-15,0 1 1 16,-8-5 0-16,2 3 0 16,-3 8-1-16,0 4 1 15,0 3 0-15,-4 6 0 16,-5 6 0-16,0 9 0 15,2-8 0-15,-2 8 1 16,0-9 1-16,-2-3 0 16,-1-7 0-16,1-5 0 15,-2-6 0-15,4-1 1 16,-5 0 0-16,2 5 0 16,1 7 0-16,0 0 0 15,0 0 0-15,-3 1 1 16,1 6 0-16,-4 2 0 15,-6-4 1-15,-4 0 1 16,0 7-1-16,-5-3 1 16,-12-7 0-16,-6-2 0 0,-4 1-2 15,-8 3 0 1,2-1 0-16,-4 1 0 0,-2-3-1 16,3 3 0-16,-6 3-2 15,-2-2 0-15,-3-4-1 16,-8 5 0-16,1 4 0 15,0 4 1-15,-8 1-3 16,-1 3 1-16,-7-3-2 16,-2 2 0-16,0 2-1 0,-5 2 1 15,-4 0-2 1,-5-2 0-16,2 0-7 0,1 2 0 16,-3-1 3-1,0 1 1-15,-4-4 4 0,1 1 0 16,3 2 1-16,0 1 0 15,-9-4 0-15,3 1 0 16,12-1 0-16,-6 0 1 16,-9 0 0-16,2 1 0 15,10-1 1-15,1 2 0 16,-12-4 1-16,5 3 0 16,6 2 0-16,1-1 0 15,-4-3 1-15,-2 1 0 16,9 4-1-16,-2 1 1 15,-3 1 0-15,1-4 0 16,1 5-2-16,6 2 1 16,4 3-1-16,0 1 0 15,-1-3 0-15,1 1 0 16,17 3-1-16,3 4 1 0,4-1-2 16,3 3 0-16,5-1 0 15,0-3 1-15,12-4-1 16,0-13 0-16,46 3-1687 15</inkml:trace>
  <inkml:trace contextRef="#ctx0" brushRef="#br0" timeOffset="100719.46">14533 14237 963 0,'0'0'0'15,"0"0"81"-15,0 0 0 0,0 0 48 0,-14-15 1 16,3 8-40-16,-1 2 0 16,-8 1-43-16,1 2 0 0,-1 1-17 15,-1-1 0-15,-3 2-9 16,-5 0 1-16,8 0-4 16,-2-5 1-16,-3 0-6 15,-4-2 0-15,5 0-3 16,7 2 0-16,-1 3-1 15,1 2 0-15,-8 2-2 0,-2 3 0 16,3 2 0 0,-1 3 0-16,-6 6-2 0,-2 3 1 15,-4 3-2-15,0 2 1 16,5-8-1-16,7-2 0 16,-1-2-2-16,4 0 1 15,0 2-1-15,6-2 1 16,2-3 0-16,3-1 0 15,-2 4 1-15,-4 2 0 16,4 0-2-16,5 2 1 16,1 3-1-16,-5 3 1 15,3-3-2-15,1 4 1 16,-3 3-2-16,1 0 1 16,2-4-1-16,2-3 0 15,0 2 0-15,0-2 1 16,5-7-1-16,-1 0 1 15,-1 4-1-15,2-6 1 16,-1 1-1-16,3-1 1 0,3 4-1 16,-1 0 0-16,2-2 0 15,-1 2 0 1,-1 3 0-16,1 0 0 0,1-1 0 16,1-2 0-16,-1-2 0 15,5 5 0-15,5 9-1 16,-4 2 1-16,-1-4-1 15,0 0 0-15,3 4-2 16,2-2 1-16,1-7-1 0,2 0 1 16,4 3 0-16,4-1 0 15,1-4 0-15,3-1 1 16,6 1-1-16,4 1 1 16,3-5 0-16,-1 0 1 15,-13-1 0-15,2 0 0 16,5-2 0-16,2-1 0 15,0 1 0-15,2-1 1 16,7-4-1-16,5 0 0 16,7 4 0-16,1 1 0 15,-1 1-1-15,-4 1 1 16,-2 3-1-16,4 1 0 16,7 1-1-16,5-3 1 15,11-2 0-15,0-3 0 16,-10 0 0-16,2-6 0 15,6-5-7-15,4-1 0 16,4-2-4-16,0-1 1 16,-6 3 3-16,2 1 0 0,0-3 2 15,4 3 1-15,-4 4 2 16,-3 3 0-16,-4-3 2 16,2 0 0-16,7-2 1 15,0 0 0-15,-6 1 0 16,-5 1 0-16,-3 3-1 15,2-1 1-15,3-4-2 16,3 2 1-16,-2 1-4 16,-3 0 1-16,-7 1 1 15,6-1 0-15,5-1-4 0,3-2 0 16,0 0 6 0,-3 0 0-16,-5-2 1 0,-1-1 0 15,3-1 0-15,1 1 0 16,0-2 1-16,-5 0 0 15,-10 6 0-15,0 5 1 16,2-3-2-16,-2 0 1 16,1 6-1-16,-2-4 1 15,-7-3-1-15,-2-4 1 16,-3-3-1-16,-3-2 0 16,-5-1 0-16,1-5 0 15,-7 3 0-15,-4 0 1 16,0-2 4-16,-3-1 1 15,-9 3 4-15,0 1 1 16,-7-3-3-16,-1-3 1 16,1-6 0-16,-3-5 0 0,-6-9-2 15,-9-1 0-15,0-2 0 16,-2-4 0-16,1-4 0 16,-3 1 0-16,1 1 1 15,-4 8 1-15,2 8-1 16,-2 1 1-16,0 1-1 15,-1 2 1-15,-6-1 1 16,0 1 0-16,3 2 1 16,-3-4 1-16,-3-9 2 0,-2-3 1 15,-2 0-2-15,-2 2 1 16,-7-4-3-16,-3 5 0 16,-2 2-3-16,-4 4 1 15,4 5-3-15,4 5 1 16,-1 3-2-16,0 4 0 15,1 5-1-15,-10-3 0 16,-4-1 0-16,-4 1 1 16,-4-1-1-16,0 1 0 15,0-2 1 1,-1 2 1-16,-8-1-3 0,-1 2 1 16,-6-3-1-16,1 0 0 15,4 4-1-15,-2 1 1 16,-3 1-1-16,-3 1 1 15,-2-2-1-15,4 4 0 16,4 5-1-16,0 3 0 16,-6-2 0-16,-8-3 0 15,6-1 0-15,2 2 0 0,4 6 1 16,-4 2 0-16,-8-2 1 16,3 0 1-16,3 1 0 15,2 4 1-15,1 8-1 16,-2-5 1-16,-7 1-1 15,1-3 0-15,0 1-1 16,2 2 1-16,-3-6-2 16,-2 1 1-16,-6-4-1 15,0 0 1-15,3-2 0 0,1-4 1 16,-6-1 1-16,4 0 1 16,8 4 0-16,-3-2 1 15,0-2 0 1,4 3 0-16,-1 4-3 0,12 2 0 15,4-1-3-15,-3-2 1 16,74-6-1748-16</inkml:trace>
  <inkml:trace contextRef="#ctx0" brushRef="#br0" timeOffset="103668.45">17799 14203 1119 0,'0'0'0'0,"0"0"49"0,-26 7 1 0,19-4 22 0,-2 2 0 16,-7 6-29-16,0-1 0 16,6-1-15-16,-3-2 1 15,5-7-16-15,1 0 0 16,7 0-1-16,0 0 0 16,-9 0 0-16,9 0 1 15,-7 0 6-15,7 0 0 16,0 0 5-16,0 0 0 15,0 0 0-15,3-11 1 16,17-8 3-16,10-12 0 16,7-10-6-16,7-11 0 15,14-9-5-15,14-13 1 16,16-13-4-16,6-10 1 16,-4-17-3-16,5-11 1 15,27-17 1-15,1-3 1 16,3-4 6-16,-5 0 1 0,3 2-4 15,-3 7 1-15,-8 9 4 16,-9 9 0-16,-7 8 3 16,-14 19 0-16,-14 17-1 15,-12 11 1-15,-13 10-12 16,-11 13 1-16,-12 18-9 16,-7 13 0-16,-8 11-6 15,-10 21 1-15,4-19-1654 16</inkml:trace>
  <inkml:trace contextRef="#ctx0" brushRef="#br0" timeOffset="104718.63">17644 13967 403 0,'0'0'0'0,"-7"4"116"0,7-4 1 0,0 0 40 0,-7 2 0 16,7-2-138-16,-5-7 0 15,5 7-12-15,-9-11 0 16,9 11-5-16,-14-8 0 16,7-1 0-16,0 0 0 15,0 4 8-15,7 5 1 16,-9-7 16-16,9 7 1 15,-2-5 11-15,2 5 0 0,0 0 13 16,0 0 1-16,-7-9-2 16,7 9 1-16,7 0-5 15,0 0 0-15,2-1-13 16,0-1 1-16,-2-2-5 16,-7 4 0-16,9 4-8 15,-9-4 1-15,7 3-4 16,-6 6 1-16,-1 3-2 15,-3 7 0-15,-1 5-3 16,-1 2 1-16,0 2-1 0,1 0 0 16,3-1 0-16,-1-4 0 15,2-8 0-15,2-6 1 16,3 1-3-16,4 4 1 16,5-3-4-16,-2-1 1 15,2-8-3-15,0-2 0 16,-3 0-2-16,1 2 1 15,1 1-2-15,1-1 0 16,0-2 0-16,-2 0 0 16,2 3 1-16,0-3 1 15,4 0 3-15,7 0 0 16,10 0 4-16,4-3 0 16,3-1 1-16,2 1 1 15,-3 1 4-15,-4-1 0 16,-9 1-13-16,-5 9 0 15,-4 14-5-15,-12 13 1 16,-7-34-1567-16</inkml:trace>
  <inkml:trace contextRef="#ctx0" brushRef="#br0" timeOffset="132481.32">19987 14300 1142 0,'0'0'0'0,"0"0"11"0,0 0 1 0,0 0 35 0,0 0 0 15,0 0 12-15,0 0 0 16,-11-18-20-16,2 11 1 15,0 2-10-15,-3-2 0 16,-6-1-3-16,-5-4 1 16,-5 3-7-16,-5-2 0 15,-1-1 2-15,2-3 0 16,-3-1-2-16,2-3 0 16,-3 5-4-16,1 0 1 15,2 4-1-15,-1 1 0 0,-3 3-3 16,-4 4 0-16,-3 5 11 15,-1 6 1-15,-5 6 2 16,1 5 1-16,-2 0 1 16,3 1 1-16,7 0-7 15,8-2 0-15,5-5-5 16,1-2 0-16,-8 0-7 16,0-2 0-16,1-4-5 15,2-5 0-15,1-2-3 16,1-3 0-16,5 1-1 0,0 1 0 15,1 2-1-15,-1 2 0 16,2 5 0 0,4-2 0-16,-4 3 0 0,-2 4 0 15,-3 2-1-15,5-2 1 16,5-5 1-16,4-1 0 16,2-3-1-16,-4 0 0 15,-5 3-1-15,1-1 1 16,8-2-2-16,3-3 1 15,4 0-1-15,5 0 1 16,-14 4-1-16,5 1 1 16,-4 4-1-16,1 4 1 15,2 3-1-15,-6 3 0 16,0 4 0-16,0-1 0 16,0-1 0-16,2 1 0 15,0 4 0-15,2-1 0 16,4-6 0-16,3-2 0 0,2 0 0 15,1-5 0-15,2 0-1 16,0 0 1-16,0 6-1 16,0-3 1-16,5 3-1 15,4 2 0-15,3-1 0 16,-1 4 0-16,5 1 0 16,-2 0 1-16,-5-5-1 15,1 1 0-15,3 0 0 16,1-1 0-16,-5-5 0 0,5 0 0 15,7 2 0 1,4-1 0-16,1-1 0 0,0 0 0 16,-1 0 0-16,2 0 0 15,3-1 0-15,1 3 1 16,3 0-1-16,1-1 1 16,0 2-1-16,1 4 1 15,1 2-1-15,0-3 1 16,0-1-1-16,0-1 1 15,-4-1-2-15,3 0 1 16,-3-1-2-16,1-2 0 16,-3-2-1-16,3 0 0 15,7 2 1-15,4-2 0 16,3-3 0-16,1 1 0 16,3 2 2-16,-5 0 0 15,-5 0 0-15,-1 2 1 16,0 0 0-16,5-2 0 15,8-7 0-15,4 1 0 0,2 0 0 16,-1 0 0-16,-5-5 0 16,-4-1 0-16,-3-1 0 15,-3-3 1-15,6 1-1 16,4-1 0-16,5-1-1 16,1 0 1-16,-6 1-2 15,1 1 0-15,0 0-1 16,3-1 1-16,5-1-2 15,6-4 0-15,2 2-3 16,1 0 1-16,-3 0 1 0,1 2 1 16,-70 5-1528-1</inkml:trace>
  <inkml:trace contextRef="#ctx0" brushRef="#br0" timeOffset="133698.28">21235 15310 1411 0,'16'-3'0'0,"28"-6"35"0,9-5 0 0,7-3 31 0,6 0 1 15,6 1-22-15,-2 4 1 16,-4 2-21-16,-5 1 0 15,1 0-8-15,0 2 0 16,3 4-1-16,4 3 0 16,2 5-4-16,-4 4 0 15,-6-1-2-15,1 6 1 16,-4 2 0-16,2 1 1 16,2-1-3-16,1-2 0 15,1-2-1-15,-8-4 1 16,-3-2 1-16,-2-3 0 15,1-5-1-15,-3-1 1 0,0-2-1 16,1-4 1-16,-3-1-1 16,-1 1 0-16,-2-1-2 15,-3 1 1-15,-4 2-1 16,-3 3 1-16,-1 4-2 16,2 4 0-16,1 1 0 15,1 0 0-15,-11 1 0 16,4-3 1-16,5-1-2 15,-1-2 1-15,-6-4-1 0,-7-1 1 16,2-2 0-16,0-3 0 16,4-6 0-16,1 1 1 15,-7 3-1-15,0-2 1 16,4-4-1-16,0-1 0 16,-4 2 0-16,0-2 0 15,2-4-1-15,-2-2 0 16,-5-7-1-16,-6-1 1 15,-1-1 0-15,-2 3 1 16,-1 7 1-16,-1-4 1 16,4-9 1-16,-1 3 1 15,1 8-1-15,0 3 1 16,-2 4-2-16,0 4 0 16,-1 4 0-16,-1 4 0 15,-5 7-1-15,9-8 1 16,-9 8-2-16,3-7 1 15,-3 7-1-15,-5-9 1 16,-11-3-1-16,-9-9 1 0,-6-6-4 16,-5-4 1-16,-1-6 0 15,0 1 0-15,0-2 0 16,0 5 0-16,0 2-1 16,4 1 1-16,4 3-1 15,1 2 0-15,-4 5-1 16,-3 2 0-16,-2 5-1 15,0 2 1-15,2 4 0 0,-2 4 0 16,-4-1 0 0,-8 1 0-16,-2-1 0 0,-9-1 0 15,-11-7-2-15,-3 0 1 16,0 0-1-16,-2 0 1 16,2 0-1-16,-2 1 1 15,-10 1-1-15,1 1 0 16,6 6 0-16,3 4 0 15,2 8 0-15,-6 3 0 16,-8-1 0-16,2 2 0 16,3 5 0-16,-2-3 0 15,-8 3 0-15,-6-3 0 16,0-4 0-16,2-1 0 16,7 0 0-16,0-1 0 15,-5-2-1-15,3 0 1 16,8 1-1-16,2 1 0 15,5 0 0-15,3-2 0 16,3-2 0-16,6 2 1 16,5 3-1-16,5 2 1 15,2-1-1-15,2-3 0 0,-4-2 0 16,-1-3 0-16,-2-5 0 16,3-3 0-16,6-5 0 15,3-2 0-15,5-1 0 16,6 1 0-16,5 2-1 15,4 0 1-15,1 1 0 16,-3 2 1-16,-8 0 0 16,3 0 0-16,-1 0 0 0,4-7 0 15,-3-1 0-15,-1-1 0 16,-1 2 0-16,2 1 0 16,-3-1 0-16,-4-2 0 15,-1-5 0-15,-8 8 1 16,-15 13 0-16,-5 19 0 15,69-19-1771-15</inkml:trace>
  <inkml:trace contextRef="#ctx0" brushRef="#br0" timeOffset="136964.04">23093 13981 2206 0,'0'0'0'0,"0"0"12"0,0 0 1 0,0 0 11 0,0 0 1 16,0 0-6-16,0 0 1 16,0 0-19-16,0 0 0 15,0 0-1-15,0 0 0 16,0 0-2-16,0 0 0 15,10-24-1-15,20-11 1 16,11-13-2-16,10-11 0 16,16-14 0-16,14-8 0 15,11-5 1-15,5-4 0 16,7-7 2-16,0 0 0 16,6 2 0-16,-6 6 1 15,-11 11 0-15,-12 13 0 0,-12 14-4 16,-14 19 1-16,-22 14-6 15,-26 10 0-15,-7 8-1688 16</inkml:trace>
  <inkml:trace contextRef="#ctx0" brushRef="#br0" timeOffset="137334.59">22950 13940 929 0,'0'0'0'0,"9"-7"54"0,-9 7 1 0,0 0-54 0,9-9 0 0,-9 9-781 16</inkml:trace>
  <inkml:trace contextRef="#ctx0" brushRef="#br0" timeOffset="137864.69">22916 13808 1030 0,'0'0'0'0,"-5"-12"10"15,3 3 0-15,2 9 50 16,-1-8 1-16,1 8 38 15,3-7 0-15,-1-2-29 0,1 0 1 16,-3 9-11-16,6-8 1 16,-6 8-17-16,7-2 0 15,-7 2-14-15,0 0 0 16,7 0-9-16,-7 0 1 16,0 0-3-16,0 0 0 15,0 0 0-15,0 0 1 16,0 0-2-16,0 0 1 15,0 0 1-15,5 9 0 16,-3-1-5-16,5 11 0 16,7 14-2-16,2 2 0 15,-2-4 0-15,-5 2 0 16,0 2-3-16,0-1 0 16,-4-6-2-16,0-6 0 15,-5-4-2-15,-2-4 1 0,-3-2-2 16,3-4 0-16,2-8-1 15,-1 11 0-15,1-11 0 16,0 0 1-16,0 0-1 16,-9 1 1-16,9-1 0 15,-2-7 1-15,5 1 0 16,5-1 0-16,4-2 0 16,4-1 0-16,3 1-2 15,6 2 1-15,-2 2-2 16,3 0 1-16,1-1-3 0,1-4 1 15,5-6-2-15,3-4 1 16,2-10-2-16,7-13 1 16,-45 43-1648-16</inkml:trace>
  <inkml:trace contextRef="#ctx0" brushRef="#br0" timeOffset="144696.71">26548 14272 1052 0,'0'0'0'0,"0"0"55"0,0 0 1 0,0 0 56 15,0 0 0-15,0 0-22 0,0 0 1 16,0 0-52-16,0 0 0 16,0 0-11-16,0 0 1 15,0 0-8-15,0 0 0 16,0 0-3-16,0 0 0 16,0 0 1-16,0 0 0 15,0 0-1-15,0-17 1 16,-1 8 1-16,-3 2 0 15,4 7-3-15,-9-9 0 16,0 1-1-16,-3-4 1 16,-2 3-1-16,-4 0 0 15,-6 1 0-15,-3 4 0 16,6 1 0-16,-2 3 0 16,-5-2 0-16,0-3 0 15,1 0 0-15,-5 1 0 16,-1 6-4-16,-2-2 0 0,1-5-3 15,1 0 1-15,-4 5-3 16,-1 1 0-16,5-1-3 16,1 4 1-16,-5 6-1 15,4 4 1-15,1-2-1 16,-2-2 0-16,-4 1 0 16,-3 1 0-16,-1 0-1 15,1 0 1-15,1-3 0 16,4-2 0-16,10 1 0 15,-1 1 0-15,-4 5-2 16,1 1 1-16,7-1-1 0,2 4 0 16,-2 6-1-1,-2 0 0-15,-2-1 0 0,3-4 1 16,-1 7 0-16,0 1 1 16,1-1 0-16,-3 0 1 15,1 4 0-15,1-1 1 16,4 2-3-16,5-10 1 15,5-7-2-15,4-2 1 16,2 0-1-16,0 2 0 16,-2 0-1-16,1 0 1 15,5-1-1-15,2 1 1 16,3 0-1-16,3 2 0 16,4 4 0-16,1-1 0 15,0-5 0-15,1 2 0 16,4 8 0-16,1 4 0 0,0-2 0 15,-4 3 0-15,3 7 0 16,4 1 0-16,4-3 0 16,-2-1 0-1,-4 0 0-15,1 2 0 0,3-2 0 16,3-4 0-16,4-3 0 16,6-2 0-16,4 1 0 15,4-1 0-15,2 0-1 16,3 0 1-16,10-5-2 15,-5-1 0-15,-1-1-2 16,4-5 0-16,4 2-1 0,8-2 0 16,7-5-1-16,2-4 0 15,-1 3-2-15,-1-5 1 16,5-2-3-16,6-3 1 16,3 2-1-16,0 2 1 15,-4 0-1-15,4 0 1 16,5 0 2-16,2 0 1 15,-3-1 2-15,1-3 0 16,4 2 1-16,1 4 0 16,4 3 1-16,-1-3 0 15,-4-7 0-15,3-2 1 16,4 2-2-16,-1 1 1 16,-2-1 0-16,-1 2 1 15,4 3-1-15,-2 1 1 16,-7 1-1-16,2 2 1 15,5-1 0-15,-2 0 1 16,-5 3 0-16,-2-3 0 0,2-5 0 16,0-3 0-16,0-5 0 15,-1-6 0 1,-5-1 0-16,-2-4 0 0,-3-1 0 16,-3-1 1-16,-4 2-1 15,1 2 1-15,-1 0-1 16,0 0 0-16,-79 19-1598 15</inkml:trace>
  <inkml:trace contextRef="#ctx0" brushRef="#br0" timeOffset="145347.49">30443 15200 1455 0,'12'-4'0'0,"22"-8"38"0,8-4 0 0,2 1 28 0,0-1 1 16,-1-5-18-16,-3-3 0 0,-1-2-9 0,-5-3 1 16,-6-2-1-16,-4 0 1 15,-2 8-7-15,-1-1 0 16,0 3-3-16,-3 2 0 15,-6 5-8-15,-3 2 1 16,-2 0-8-16,-2 3 0 16,-1 2-5-16,-4-5 1 15,-6-12-1-15,-2-5 1 16,-7 1-3-16,-4 0 0 16,-4-1-3-16,-5-2 0 15,-4-1 1-15,-3 5 0 16,-4 1 1-16,-3 2 1 15,-2-1 1-15,-8 5 0 0,-2 4 0 16,-4 4 0-16,-1-2-3 16,-2-1 0-16,-5-3-3 15,-2-1 1-15,-6-5 1 16,-1 0 1-16,1-1-3 16,-2 3 1-16,-5 1-2 15,0 0 0-15,-2 2 3 16,0 4 1-16,2-1 3 15,-2 1 0-15,-7 1 4 16,-3 2 0-16,1 0 0 16,0 0 0-16,-5 1 0 0,0 4 1 15,-1 4-8-15,1-2 0 16,3-4-6-16,-1 2 1 16,-6 7-2-16,1 3 0 15,1-3-1-15,-3 0 1 16,-8 6-2-16,3 1 0 15,4-6-2-15,-2-1 1 16,-6-1 0-16,-1-6 1 16,5-2 1-16,-4-5 1 15,-6-5 0-15,-1 2 0 16,2-2-1-16,-4 5 1 16,-7 5 0-16,0 9 0 15,3 9 2-15,-1 10 0 16,-7 10 3-16,-6 9 0 15,-3 4 3-15,5 8 0 16,11 7-5-16,-4-12 0 16,129-45-1866-16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21.35925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7T09:59:09.2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11407 6798 492 0,'0'0'0'0,"0"0"4"0,2-21 1 0,-2 21 16 16,7-12 1-16,-7 12 10 15,0-9 0-15,0 9 15 16,0 0 0-16,0-7-20 16,0 7 1-16,0 0-7 15,0 0 1-15,0 0-4 16,0 0 1-16,9-3-2 15,-9 3 0-15,17 7-3 0,6-4 1 16,9-3 3-16,9 0 1 16,8 0-1-16,6 2 1 15,8 1-1-15,4 1 0 16,-2-8-1-16,2 4 1 16,6 4-8-16,6 1 0 15,8 2-4-15,1 2 0 16,0-4-3-16,2 3 1 15,7 3 2-15,5 1 1 16,-1-3 3-16,6-4 0 16,12-2 6-16,1-3 0 15,-2-8-1-15,-2-1 1 16,13 2 0-16,-4 2 0 16,-7-2 0-16,4 2 0 15,9 1-1-15,-1 8 1 16,-6 4-4-16,4-1 0 0,1 2 0 15,9 3 1-15,1 2-2 16,4-2 1-16,-4-5 0 16,1-2 1-16,8-5-3 15,0-3 0-15,4-3-1 16,-1 3 0-16,-1 3-2 16,7-4 1-16,7 1-1 15,2 3 0-15,2 7-1 16,-3 0 0-16,-4-2-1 0,1-1 0 15,4-4-2-15,2 1 0 16,-3 3 0-16,5-8 1 16,-1 3-2-16,-5-8 0 15,-5-2-1-15,-2-1 0 16,0 0 5-16,-2 2 0 16,-1 1-3-16,-10 2 1 15,-10-1 4-15,-7 8 0 16,-9 8 6-16,-10-1 0 15,-9 2 1-15,-9 3 1 16,-2 5 0-16,-5 1 1 16,-13-3-3-16,-8-6 1 15,-12-1-4-15,-15-4 0 16,-35-4-1255-16</inkml:trace>
  <inkml:trace contextRef="#ctx0" brushRef="#br0" timeOffset="2966.4">23013 6756 481 0,'0'0'0'0,"0"0"33"0,0 0 0 0,0-21 67 0,0 21 0 16,-3-7-18-16,3 7 0 15,0 0-30-15,-2-8 1 16,2 8-20-16,0 0 1 15,9 7-9-15,5-2 1 16,16 4-9-16,7-4 0 16,7-5-3-16,4 0 0 15,8 0-1-15,4 1 1 0,13 1-2 16,2 2 0-16,5-4-5 16,1 3 0-16,2 2-1 15,3 4 1-15,8 0 0 16,3 1 1-16,5-1 1 15,6-1 0-15,10 4 7 16,4-3 0-16,1-4 16 16,4-1 0-16,7-1 18 15,7 4 1-15,6 3 4 16,-6-1 1-16,-9-2-10 0,-5 2 1 16,-4 3-10-1,-10-5 1-15,-14 0-6 0,-7 3 0 16,-16-1-7-16,-15 3 1 15,-23 0-7-15,-24-9 1 16,-14-3-1473-16</inkml:trace>
  <inkml:trace contextRef="#ctx0" brushRef="#br0" timeOffset="6515.38">9678 7614 313 0,'0'0'0'0,"0"0"10"0,0 0 1 0,0 0 42 16,0 0 1-16,0 0 43 0,0 0 0 16,0 0-19-16,0 30 1 15,-1-6-19-15,-1 2 1 16,2 3-14-16,2 3 1 16,3-3-14-16,0-3 0 15,4-14-2-15,9-8 0 16,17-13-4-16,21-15 1 15,24-21-3-15,10-18 1 16,10-28 4-16,10-11 0 16,20-2 0-16,4-4 1 15,-12 5-29-15,-13 21 0 16,-15 25 4-16,-24 19 0 16,-70 38-1054-16</inkml:trace>
  <inkml:trace contextRef="#ctx0" brushRef="#br0" timeOffset="19497.39">22132 8258 1332 0,'0'0'0'0,"0"0"40"0,0 0 0 0,-36 9 40 0,10-7 1 16,-4-2-16-16,-4 1 0 15,-3 5-28-15,-3-3 0 16,3-3-17-16,-4-3 0 16,0-3-7-16,-6-1 1 15,-8 2-6-15,-8-3 0 16,-10-1-1-16,-2 2 0 16,-1 4 0-16,-5 3 0 15,-11 3 0-15,-3 0 0 16,-1 8-1-16,-2 8 0 15,-1 7 0-15,-2 10 0 16,4 4-2-16,7 3 0 16,9-3-1-16,2-2 1 0,1-8-2 15,6 2 0-15,1 5 0 16,10 1 0-16,11 2-1 16,11 1 1-16,8 4 0 15,8 7 1-15,9 5 0 16,5-1 1-16,9-5-1 15,5 0 0-15,13 1 1 16,8 1 0-16,9 8 0 16,8-2 1-16,10-4-3 15,10-3 0-15,9-2-1 0,4-3 0 16,4-4-1-16,4-1 1 16,15-6-1-16,9 2 0 15,6-3 0-15,10-1 0 16,13-1 0-16,8-2 0 15,12-1 0-15,2-4 0 16,1-4 0-16,10-1 0 16,2-2 1-16,12-2 0 15,3-8 1-15,5-4 0 16,7-7 2-16,10-10 1 16,2-5 0-16,-10-7 1 15,-5-4 1-15,-7-3 1 16,-4-9 1-16,-8 2 1 15,-10 5 1-15,-13 2 1 16,-8 0 6-16,-17 3 1 16,-23-1 5-16,-13 1 0 0,-7-5-4 15,-6-1 0-15,-11 1-5 16,-13-12 0-16,-15-9-4 16,-18-3 0-16,-18-2 2 15,-16 2 0-15,-15 0 2 16,-20 7 1-16,-21 0-7 15,-12-1 0-15,-10 3-4 16,-16-6 0-16,-17 1-3 16,-5-1 1-16,0 2 0 15,-7 2 1-15,-9 0-2 16,-11-11 0-16,-11-3-2 0,-8-5 1 16,-11 1 1-16,-6 11 0 15,-11 12-1-15,-11 12 1 16,-7 13 0-16,-19 16 1 15,-18 23-1-15,-20 35 1 16,-21 41 1-16,-29 37 1 16,-36 34-5-16,2 27 0 15,360-193-1787-15</inkml:trace>
  <inkml:trace contextRef="#ctx0" brushRef="#br0" timeOffset="33513.41">20953 9807 918 0,'0'0'0'0,"0"0"19"0,0 0 0 0,13 19 39 0,1-10 1 0,10-1-17 0,17-4 1 0,12-4-16 0,14-7 1 16,14-10-1-16,13-13 0 15,11-11-15-15,14-8 1 16,15-4 3-16,10 2 0 16,19 3-1-16,9 1 1 15,14 2 16-15,1 0 0 16,-9 4 15-16,-7 1 0 0,-9 2 2 15,-8 8 1-15,-17 13-13 16,-17 10 1-16,-28 11-6 16,-15 9 0-16,-17 12-14 15,-19 2 1-15,-22-6-15 16,-22 2 1-16,3-23-1353 16</inkml:trace>
  <inkml:trace contextRef="#ctx0" brushRef="#br0" timeOffset="33929.12">20884 10278 1310 0,'0'0'0'16,"6"3"0"-16,8 1 1 15,9-9-1-15,19-2 0 16,25-7 4-16,18-12 1 16,17-14 2-16,11-8 1 15,12-6 11-15,8-3 0 16,2 3 28-16,12 4 1 0,13 3 0 15,-1-1 1-15,7-15-32 16,-7-1 0-16,-8-3 7 16,-3 5 0-16,-1 8-18 15,-11 9 1-15,-11 5-7 16,-14 9 1-16,-12 7-2 16,-20 7 1-16,-26 4-4 15,-25 22 1-15,-28-9-1237 0</inkml:trace>
  <inkml:trace contextRef="#ctx0" brushRef="#br0" timeOffset="47893.48">6144 9689 783 0,'0'0'0'0,"0"0"13"0,-11 26 1 0,-1-19-9 0,-6 0 1 16,-1 4-17-16,-4-3 1 16,23-8-590-16</inkml:trace>
  <inkml:trace contextRef="#ctx0" brushRef="#br0" timeOffset="49327.52">5939 9689 459 0,'-9'-5'0'16,"-14"-9"3"-16,-8-3 0 15,-10 1-2-15,-5 4 1 16,6 4 11-16,-5 3 0 16,1 5 34-16,2 3 1 0,-2 2 33 15,-2 4 1 1,-9 3-18-16,-12 0 1 0,-1-2-21 16,-5 1 1-16,6-6-13 15,4 0 1-15,-1-3-13 16,-8 0 1-16,-9 1-7 15,5 4 0-15,7 3-4 16,7 6 0-16,2 3 2 16,2 7 0-16,-9 2-4 15,4 3 0-15,4-2 4 16,5-1 1-16,8 1 4 0,5 3 1 16,6-1 7-16,7 0 0 15,5 0-6-15,2 2 0 16,3 3-7-16,4-3 1 15,9-7-6-15,1 5 1 16,4 14-6-16,5 0 1 16,11-7-3-16,0-3 1 15,5-1 0-15,2 1 0 16,6-2 0-16,6-4 1 16,5 1-1-16,10-3 0 15,8 3 0-15,2-2 0 16,7-8-1-16,-4-2 1 15,-1-1-1-15,2-1 0 16,8 1 0-16,0 2 0 16,9-2 3-16,1 2 1 15,-10 0 5-15,6 0 1 0,6 4 5 16,4-1 0-16,1-1 2 16,-3-5 0-1,0 1 0-15,8-7 1 0,6 2-7 16,-1-1 1-16,-9-6 1 15,9 0 1-15,14 2-1 16,-4-2 1-16,-10-3 0 16,2-2 1-16,15-2 0 15,-3 4 0-15,-4 5-2 16,1 0 1-16,15-2-4 16,-7 2 1-16,-10 0-2 0,5 3 1 15,14 2-3-15,-2 1 1 16,-12-1-2-16,0-7 0 15,8-2-1 1,1 1 0-16,-9 3-2 0,0 0 0 16,10 0-1-16,-3-7 0 15,-7-6-1-15,2 3 0 16,6-4-1-16,1 2 1 16,-9-7-1-16,0 0 0 15,3-2 0-15,-6-2 1 16,-8 1-1-16,2-1 0 15,5-1 0-15,-10 1 0 16,-12 1 1-16,-5 1 0 16,1 2 1-16,-3-1 1 15,-4 0 1-15,-6-5 0 16,-6-1 1-16,-8 0 0 16,-8 4 0-16,-2-4 1 0,-6 1 0 15,-5 1 0 1,-6-5-1-16,-6-4 1 0,-2-9 1 15,-5-1 0-15,-9-4 4 16,-11 5 1-16,-5 2 1 16,-5 0 1-16,-5-3 1 15,-6 0 0-15,-3 1-2 16,-9-3 1-16,-2 2 13 16,-2 3 1-16,-1 0 11 0,-2 0 1 15,-11-7-8-15,-8 2 1 16,-9 4-15-16,-4 4 0 15,0 2-10-15,-2 4 0 16,-5 3-6-16,-5-3 1 16,-7-2-3-16,0 4 1 15,3 6-1-15,-5 1 0 16,-12-3 0-16,-10 3 0 16,12 6 0-16,-10 0 0 15,-10 3-1-15,-5-3 1 16,2-1-1-16,-1 1 0 15,4 0 0-15,-2-1 0 16,-8-4 0-16,3 2 1 16,10 1-1-16,-5 5 1 15,-8 2 0-15,1 2 0 16,5 2 0-16,1 2 0 0,3 2 0 16,2-3 0-1,-6-2 0-15,8-3 0 0,10-1 0 16,-4-4 1-16,-8-5-1 15,5 1 0-15,13-1 0 16,-1 2 0-16,-1 3 0 16,1 2 0-16,4 2 0 15,9 5 0-15,5 7 0 16,-5 7 0-16,-4 3 0 16,0 11 1-16,13 8 0 15,-1 4 1-15,-8 0 0 0,1-1 0 16,8 5-1-16,-4-15 1 15,90-29-1644-15</inkml:trace>
  <inkml:trace contextRef="#ctx0" brushRef="#br0" timeOffset="65775.47">19041 10603 571 0,'0'0'0'0,"0"0"35"0,0 0 0 0,0 0 34 0,-12 17 1 0,12-17-11 16,0 9 0-16,0-9-21 15,0 0 0-15,0 0-13 16,0 0 1-16,0 0-7 16,0 0 0-16,0 0 0 15,0 0 1-15,0 0 12 16,0 0 1-16,0 0 7 0,0 0 0 16,0 0-2-16,9 5 0 15,-2-5-4-15,0-1 0 16,3-8-2-16,6-5 1 15,4-2-1-15,4-4 0 16,5-8-1-16,2 2 1 16,10 0-6-16,1-2 1 15,8 1-4-15,4-3 0 16,8-4-3-16,-4-1 1 16,-1 0-3-16,3-1 1 15,8-2-5-15,1-3 0 16,4-4 1-16,-3-2 1 15,-1 7-3-15,-4 0 1 16,4-1 0-16,5 1 0 16,5 2-1-16,-1-4 0 15,-9-8 0-15,-2-4 1 16,2 1-2-16,-1 6 0 0,-2 4-4 16,-6 8 0-16,-11 7 1 15,-12 9 0-15,-14 9 1 16,-11 5 0-1,-12 5 0-15,7 0 0 0,-7 0 0 16,0 0 0-16,0 0-2 16,0 0 0-16,0 0-2 15,-3 5 1-15,3-5-4 16,0 0 0-16,0-9-3 16,5-8 1-16,-5 17-1562 0</inkml:trace>
  <inkml:trace contextRef="#ctx0" brushRef="#br0" timeOffset="66758.39">20643 9343 1231 0,'0'0'0'0,"0"0"-19"0,-7 2 1 0,7-2 19 0,-14 7 1 0,1 2 8 15,1-2 1-15,-2 3 2 16,0-1 1-16,0-3 12 16,1-4 1-16,3 3 0 15,1 1 1-15,2-3-6 0,7-3 1 16,-11 5-1-16,11-5 1 15,-9 4 1-15,9-4 1 16,0 0-3-16,0 0 1 16,0 0-3-16,0 0 1 15,14-4 2-15,4-1 1 16,0 2 2-16,5 3 0 16,3-4-3-16,1 2 1 15,-8 1-5-15,4 1 1 16,9 0-4-16,-1 0 0 15,-4-2-6-15,-4-2 0 16,-4 4-3-16,-1 0 0 16,-2 0-2-16,-2 2 1 15,-4 2-2-15,3-3 1 16,-4-1-3-16,-1 2 1 0,0 2-1 16,-8-4 0-16,7 1 0 15,-7-1 1-15,8 2 0 16,-8-2 0-1,6 0 0-15,-6 0 0 0,0 0 1 16,0 0 1-16,7 0 1 16,-7 0 1-16,0 0 0 15,9 2 1-15,-9-2 0 16,0 0 0-16,7 0 1 16,-7 0 1-16,0 0-5 0,0 0 1 15,7 3-2 1,-7-3 0-16,0 0-2 0,0 0 1 15,7 4-1-15,-7-4 0 16,0 0 1-16,0 0 0 16,-2 8 3-16,2-8 0 15,0 0 1-15,-5 9 0 16,5-9 1-16,-4 12 0 16,-1 0-3-16,1 2 1 15,1 7-3-15,-3 3 1 16,1 5-2-16,-2 8 1 15,5 11-1-15,2 4 0 16,-3 0 0-16,-1-2 0 16,-3-1-1-16,2-8 0 15,7-16 0-15,-8-36 0 16,6 11-1545-16</inkml:trace>
  <inkml:trace contextRef="#ctx0" brushRef="#br0" timeOffset="109418.61">7971 12299 951 0,'0'0'0'0,"0"0"27"0,0 0 1 0,0 0 31 0,-18 19 1 16,4 2-27-16,0 1 1 16,5-6-2-16,6-4 1 15,-2 0-8-15,5-3 0 16,0-9-4-16,-6 10 1 16,6-3-5-16,6 0 1 15,-6-7-2-15,8 10 1 16,6-1-1-16,9 3 0 0,7 4 0 15,7 5 0 1,0 1 20-16,8 2 0 0,-5-1-11 16,2-2 1-16,3-9-8 15,4-4 1-15,6-6-6 16,6-4 1-16,17-8-6 16,3-4 0-16,-3-3-2 15,3-6 0-15,0 3-2 16,5 2 1-16,13 4-2 15,-5 2 1-15,-8-5 1 0,4 1 0 16,11 3 0-16,-3-1 1 16,-11 0 0-1,3-7 0-15,0-3 0 0,1-6 1 16,5-2-1-16,-3-1 0 16,-3 2-2-16,5 3 0 15,6 2-1-15,-2 3 0 16,-9-1-1-16,0 9 1 15,3 9-1-15,2 5 0 16,1-1 0-16,-5 2 0 16,3 2-1-16,1 1 1 15,4 1-1-15,-4-4 0 16,-8-4-1-16,1 1 1 16,7 1-1-16,-3 2 1 15,-8 2-1-15,-6 5 0 16,-6 5 0-16,1 5 0 15,2 7 1-15,-8 6 0 0,-7 3 2 16,-5-1 0 0,-11 3 5-16,-10-6 0 0,-4-8 4 15,-2-10 1-15,2-10-2 16,3-9 0-16,3-11-4 16,-1-9 1-16,-9-10-5 15,-15-12 0-15,-11 50-1426 16</inkml:trace>
  <inkml:trace contextRef="#ctx0" brushRef="#br0" timeOffset="114068.36">14434 12147 1063 0,'0'0'0'0,"0"0"14"0,0 0 1 16,0 0 24-16,0 0 0 16,0 0-11-16,0 19 0 0,0-11-12 15,0 1 1-15,0-9-5 16,0 0 1-16,0 0-4 15,3 5 0-15,-3-5-2 16,15 7 0-16,0-5 0 16,5-2 0-16,-1-2 0 15,4 2 0-15,4 0 0 16,3 5 0-16,-4 1-1 16,4 1 0-16,5 1 1 15,2-1 1-15,4-5-1 0,3-2 1 16,4-2 0-16,3-1 0 15,-5-4 8-15,0 0 1 16,1 0 7-16,-1 2 0 16,5 1 2-16,6-1 0 15,6 5-2-15,1 5 0 16,-6-5-3-16,0 0 1 16,-2-5-3-16,3 3 1 15,4 2-6-15,8 0 0 16,1 0-2-16,0-1 0 15,-8-6-1-15,-1-2 0 16,6 0-3-16,11 2 1 16,2 2-3-16,3-3 1 15,-7-8-3-15,-1 6 0 16,4 4-2-16,4 5 1 16,2 1-2-16,-6 3 1 15,-5 1-2-15,-4 3 1 0,5 5-1 16,3 3 1-16,-3-1-1 15,-10 0 1-15,-3-5-1 16,-6-4 0-16,4-2 0 16,3-8 0-16,-5-2 1 15,-3-3 0-15,-6-4 2 16,-5-3 0-16,-8-8 1 16,-4 1 1-16,-6-2 0 15,-3-1 1-15,-2-3-1 0,-6 2 0 16,-6 6 1-16,-2-2 1 15,-2-9 0-15,-5 0 0 16,-4 5 2-16,-2-1 0 16,-4-6 3-16,-1 2 0 15,-4 0 1-15,3 1 1 16,-6 0-1-16,0 1 0 16,-2-2-3-16,-3-3 0 15,-3 0-2-15,-3 1 0 16,-5-1-1-16,-5 3 1 15,-7 5-1-15,-5 6 1 16,-2 3-2-16,-2 5 0 16,-2-2 3-16,-1 2 0 15,-1 2-2-15,-6 0 1 16,-8-3-3-16,-3-1 1 16,0 6-2-16,0-3 1 15,-4 0-1-15,2-1 1 16,-8 0-1-16,1 2 1 0,2 0-1 15,0 3 0-15,-4-1 1 16,-3 3 0-16,0 0-1 16,1 5 0-16,6 7-2 15,-2 0 1-15,-5 2-1 16,1 2 0-16,6 3-2 16,4 2 0-16,3 5-3 15,-4 2 1-15,-5-4-23 16,2 2 1-16,9 4-29 0,5 1 0 15,5-3 36-15,2 3 1 16,2 0 12-16,-2 6 0 16,-2 6 3-16,2 2 1 15,7 3 0-15,4-1 0 16,6-2 1-16,3-1 1 16,-1-3 1-16,2-3 1 15,1-3-1-15,2-4 1 16,-1-1-1-16,2-1 1 15,3 3-1-15,2-3 0 16,7-3 0-16,4 0 1 16,3 2 1-16,5-2 0 15,-1-3 1-15,2 1 0 16,-3 2-1-16,3 2 1 16,1-9-4-16,5 0 1 15,3 2-3-15,-1 1 0 16,0-6 0-16,2 0 0 0,2 1 0 15,1 4 0-15,3-2 0 16,6-2 0-16,0 1 0 16,11-4 0-16,14 1 0 15,9-1 0-15,9-5 0 16,7-2 0-16,-3-4 0 16,5-1 0-16,-1-3-3 15,3 1 1-15,8 3-11 16,5 3 1-16,-79 1-1480 15</inkml:trace>
  <inkml:trace contextRef="#ctx0" brushRef="#br0" timeOffset="118701.03">25892 11164 1187 0,'0'0'0'0,"0"0"15"0,0 0 0 0,0 0 2 16,0 0 0-16,0 0-33 0,-25 0 1 15,25 0-900-15</inkml:trace>
  <inkml:trace contextRef="#ctx0" brushRef="#br0" timeOffset="118768.4">25744 11102 907 0,'-5'-4'0'15,"-13"-5"12"-15,-1-3 1 16,-4 0-11-16,-6 5 0 16,29 7-704-16</inkml:trace>
  <inkml:trace contextRef="#ctx0" brushRef="#br0" timeOffset="119651.76">25476 11032 671 0,'-11'4'0'16,"-19"-1"0"-16,-14 6 0 15,-9-6 16-15,-7 3 1 16,-7-5-6-16,0 1 0 16,2-4 13-16,0 4 1 15,-1 3 22-15,-2 2 0 16,-8 0-5-16,0 3 1 16,4 3 1-16,3 2 0 15,4 4-5-15,-6 0 0 0,-5-8 3 16,-1 2 0-16,10 5-1 15,0 2 0-15,7 3-15 16,1-1 1-16,-6-1-5 16,2-5 1-16,1 1-8 15,4 0 1-15,3 1-5 16,6 1 0-16,8-4-1 16,6 8 0-16,3 5-1 15,2 3 0-15,7 2 1 16,4-1 0-16,-4 0 3 0,5-3 0 15,4-3-1-15,7 2 1 16,3 6-1 0,6 1 0-16,5-2-3 0,6-2 1 15,6-2-3-15,0 2 0 16,-1 2-1-16,3 0 0 16,7-3-1-16,1-4 1 15,-1-4-1-15,2 1 0 16,7 1 2-16,3 0 1 15,6 2 1-15,7 2 1 16,5-4 1-16,2 2 1 16,0-2 1-16,2-3 0 15,5-4-1-15,4 1 0 16,5-5-1-16,1 5 0 16,3-3-1-16,2 4 1 15,5 2-3-15,3 2 0 16,3 1-2-16,3 2 1 0,-7-6-4 15,1 1 1-15,9 0-3 16,-5-4 1-16,-8-5-1 16,1-3 1-1,4 0-2-15,5-4 1 0,1-5-1 16,0 0 1-16,-4 2-1 16,2-2 0-16,8 0 0 15,1-2 0-15,-2-5 0 16,-1 2 0-16,4 7 0 15,-1 1 1-15,-5-3 0 0,2 0 0 16,3 2 1-16,-4-1 0 16,-4-4 0-16,-3-6 0 15,1 1 0-15,-1 1 0 16,2 0 0-16,-1-2 1 16,-6-5 1-1,0 1 0-15,2 0 2 0,-2 3 0 16,-5 0 1-16,-3-2 0 15,-1-4 0-15,2-5 1 16,7-1 1-16,-3 4 0 16,-7 5 0-16,-3 0 0 15,1-4 1-15,-2 2 1 16,-3 2-7-16,-4 5 0 16,-67 8-1477-16</inkml:trace>
  <inkml:trace contextRef="#ctx0" brushRef="#br0" timeOffset="120134.24">29124 12174 1388 0,'10'-5'0'0,"18"-12"31"0,4-6 0 0,-5-6 57 0,-6 0 0 0,-5 1-16 16,-8-5 0-16,-6-3-36 16,-5-1 1-16,-4 6-10 15,-6-2 0-15,-6 0-7 16,-4 1 0-16,-2 4-2 16,-1 2 0-16,-4 2-3 15,-2 0 0-15,-1 3-2 16,-4-2 0-16,-4-1-3 15,-3 0 0-15,-4-2-4 0,-5 0 1 16,-5 3-2 0,-4-3 0-16,-5 0-2 0,-7-1 0 15,-5-1 1-15,-6 2 0 16,-7 0 0-16,-3 4 1 16,0-4 0-16,-4 0 1 15,-5-4-3-15,-3 4 0 16,-1 6 0-16,-3-1 0 15,-6-3-2-15,-1 5 0 16,2 8 0-16,-1 1 1 16,-3-4-1-16,-1-3 0 15,-3 5-1-15,1-7 1 16,-2-6-1-16,1-1 1 16,-1 2-1-16,1 2 1 15,4 3 0-15,-5 5 0 16,-7 10 0-16,-2 6 0 15,2 10 0-15,-4 9 0 0,-5 10 0 16,-1 2 0-16,1-2 0 16,7 0 0-16,14-5-1 15,2-3 1-15,2-10-1 16,6 0 1-16,110-13-1606 16</inkml:trace>
  <inkml:trace contextRef="#ctx0" brushRef="#br0" timeOffset="124584.6">11471 11233 974 0,'0'0'0'0,"0"0"37"0,0 0 0 0,0 0 24 0,0 0 1 16,0 0-8-16,0 0 1 15,0 0-38-15,0 0 1 16,0 0-6-16,0 0 1 15,0 0-5-15,0 0 1 16,0 0-1027-16</inkml:trace>
  <inkml:trace contextRef="#ctx0" brushRef="#br0" timeOffset="124733.46">11499 11275 1019 0,'0'0'0'15,"0"0"13"-15,24 32 0 16,-9-14 19-16,-7-4 1 16,7-4-7-16,2-7 1 15,10-6-7-15,10-13 0 0,12-13-3 16,6-23 1-16,8-22-4 15,4-15 1-15,11-13 50 16,7-2 0-16,10 9 20 16,-12 0 0-16,-83 95-1261 15</inkml:trace>
  <inkml:trace contextRef="#ctx0" brushRef="#br0" timeOffset="128001.29">14667 13000 996 0,'0'0'0'0,"0"0"48"0,0 0 1 0,0 0 44 15,0 0 1-15,0 0-15 16,0 0 1-16,0 0-47 16,0 0 0-16,0 0-11 15,0 0 1-15,0 0-6 0,23 35 0 16,-11-8-5 0,0 6 0-16,-1-5-6 0,0-2 0 15,1-11-3-15,-3-3 1 16,5-5-2-16,9-8 0 15,12-18-2-15,7-13 1 16,2-9 5-16,6-11 0 16,-4-10 8-16,5-7 0 15,11-6-3-15,6 11 1 16,-68 64-1284-16</inkml:trace>
  <inkml:trace contextRef="#ctx0" brushRef="#br0" timeOffset="131716.1">6468 14002 1310 0,'0'0'0'0,"-17"-33"70"0,1 4 1 0,3 1 27 0,-4 2 0 16,-12 0-22-16,-6 7 0 15,-14 9-38-15,-2 4 0 16,-2 6-14-16,-5 4 1 16,3 1-7-16,-5-1 1 15,-7-4-5-15,-9-2 1 0,-7-7-4 16,-2 1 0-16,8 1-1 15,-4 0 0-15,-9-5-1 16,0-4 0-16,5 2-2 16,7 5 0-16,1 6-1 15,-4 3 0-15,-15-3-1 16,1 6 0-16,11 2-2 16,-1 6 0-16,-2 1-1 15,-4 2 1-15,1-2-2 16,9-4 1-16,14 10-2 15,7-1 1-15,-2 0-1 0,4 1 0 16,3-1 0-16,6 4 0 16,12 5 0-16,14 5 0 15,9 7-1-15,6 7 1 16,12 8-1-16,7 6 0 16,6 2-1-16,13-2 1 15,11 0-2-15,5 5 1 16,3-2-3-16,2 4 1 15,2 1-1-15,14-1 0 16,16-6-7-16,11-2 1 16,-3 0 0-16,13 5 1 15,13 6-1-15,4-3 1 16,3-11-2-16,14 0 1 16,17 1 0-16,11-3 0 15,5-6 2-15,-4-4 1 16,-5 1-1-16,6-3 1 15,3-3 0-15,7-3 0 0,6-2 2 16,1-4 1-16,-3-1 0 16,1-7 1-16,2-9 1 15,-7-9 1-15,-1-10 0 16,1-7 0-16,-2-6 0 16,6-6 1-16,-2-5 0 15,-7-4 0-15,-7-5 0 16,-13-1 0-16,-14-4 1 15,-6 0 0-15,1 1 0 16,-13-1 0-16,-15-5 0 0,-3-5 0 16,-3-2 0-16,-10-4 1 15,-18-5 0-15,-8-1 1 16,-6-4 0-16,-14-3 0 16,-7-6 2-16,-5 2 0 15,-9 5 0-15,-11 2 1 16,-6 2-1-16,-15 3 1 15,-5 8 1-15,-13 4 0 16,-8 0 0-16,-7 8 1 16,-13 6 1-16,-10 0 1 15,-18 7 1-15,-7 2 0 16,-5 2 2-16,-10 1 0 16,-16 0 1-16,-6 6 0 15,2 4-1-15,-11 3 1 16,-14-3 0-16,-12 1 0 15,-22 2-1-15,2 2 0 16,-6 3-1-16,-1 1 0 0,2 1 1 16,-2-1 0-16,8-6 1 15,1 2 0 1,-9 8 0-16,-7 5 1 0,-7 7 0 16,4 7 1-16,-4 9-2 15,4 6 0-15,1 7-1 16,8 11 0-16,10 7-7 15,9 11 1-15,8 12-4 16,5 6 0-16,158-83-1719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21.35925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7T10:02:11.9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11569 5675 1108 0,'0'0'0'0,"0"0"25"0,0 0 0 0,0 0 15 0,0 0 1 16,0 0-18-16,0 0 1 15,0 0-13 1,0 0 1-16,0 0-8 0,0 0 1 16,-17-13-1-16,3 5 0 15,1-3 0-15,3 3 0 16,-3-1 3-16,-1 0 0 16,2 1 5-16,1-3 1 15,2 3 5-15,1-3 1 16,-5 1 7-16,-1 1 1 15,-5 4 8-15,-11 2 0 16,-7 3 6-16,-2 0 0 16,0 0-3-16,-3 3 1 15,-4-3-9-15,0 0 1 16,2 2-8-16,3 1 0 16,8 1-3-16,-2-3 0 0,-2-2-4 15,-2 1 0-15,5 0-3 16,-1 0 1-16,0 3-2 15,-2 2 0-15,1-1-1 16,5-2 0-16,-1 1-4 16,0 1 0-16,4 1-3 15,1 2 1-15,5 1-2 16,-5 1 1-16,-1 3-2 16,1-3 0-16,4-2-1 15,1 5 0-15,-5 7-1 16,-3 3 1-16,5-4-1 0,2 2 0 15,-1 8 0-15,-1 1 1 16,-1-3-1-16,4-1 0 16,3 2 0-16,5 3 0 15,-2-1 0-15,2 4 0 16,3 0 0-16,-1 0 0 16,3-4 0-16,4-1 0 15,-4 10 0-15,4-5 0 16,1-12 0-16,8-6 0 15,1 6 0-15,0 0 0 16,4-7 0-16,4 1 0 16,1-3 0-16,3 0 0 15,10 6 0-15,1 2 0 16,-7-2 0-16,4 1 1 16,7 2 0-16,-2-4 0 15,-6-2 2-15,6-2 0 16,6 4 1-16,-5-5 0 0,-8 0 0 15,5 0 0-15,8 0 0 16,4-1 0-16,3-3 0 16,1 3 0-16,5-3 1 15,0 1 1-15,1 7 0 16,-1-6 1-16,-8-3 0 16,-1 2 0-16,1-4-1 15,5 2 0-15,0-2 3 16,3 2 0-16,4-4 0 0,-4 2 0 15,3 1-2-15,-7-3 1 16,1 1-2-16,-3-4 1 16,-3 3-2-16,3-1 0 15,2 1-1-15,5 2 0 16,4 2-1-16,-1 0 1 16,-1-2-1-16,-5-1 0 15,-1 1-1-15,-2-1 1 16,-2 4-1-16,4-4 0 15,11-1-1-15,-1-1 1 16,6-4-1-16,0-1 0 16,-2-9 0-16,0-1 1 15,1 1-1-15,-1 4 1 16,7-4-1-16,0-1 1 16,-3 0-2-16,-9-1 1 15,-3 3 0-15,-4 1 1 16,1 0-1-16,1-6 1 15,-3-1 0-15,-1 1 0 0,-5-1 1 16,-1-2 0-16,-4 2 5 16,-3-1 1-1,-3-1 5-15,-2-2 1 0,-1-1 2 16,-4 1 0 0,0 6-4-16,-4-1 1 0,-3 7-5 15,-2 1 0-15,0-4-4 16,0-1 1-16,-7 5-2 15,-1 1 0-15,-6 7-1 16,9-14 0-16,-8-2-1 0,1-1 0 16,0-4-1-16,1 1 1 15,-3-13-1-15,0 0 1 16,-3 5-1-16,-2 6 0 16,-1-3 0-16,-1 8 0 15,-2-4 0-15,-1 1 0 16,-8-5 0-16,-1 1 0 15,3 7 0-15,2 1 0 16,-7-1-1-16,1 1 1 16,-3-1-1-16,0 2 1 15,-3-6-1-15,-6-3 1 16,-3-1-1-16,-2 3 0 16,0 1 0-16,-2 0 0 15,-2 1 0-15,4 0 0 16,-3 3 0-16,3 0 1 15,-4 5-1-15,1 0 0 0,-4 3 0 16,-2-3 0-16,-4 3 0 16,-3 2 1-16,2-1-1 15,-2 2 1-15,2 3-1 16,-4-4 0-16,6 2 1 16,-6-2 1-16,-6-3 0 15,-12-1 0-15,-4 1 4 16,-11-1 0-16,-13 1 4 15,-17 7 1-15,-22 3-8 0,-13 12 1 16,-50 14-4-16,-49 24 1 16,-51 31-3-16,-19 6 0 15,322-87-1819-15</inkml:trace>
  <inkml:trace contextRef="#ctx0" brushRef="#br0" timeOffset="10816.52">14046 7274 907 0,'0'0'0'0,"0"0"28"0,0 0 0 0,0 0 29 0,0 0 1 0,0 0-2 16,0 0 0-16,0 0-13 15,0 0 0-15,0 0-18 0,0 0 1 16,0 0-2-16,0 0 0 15,0 0-3-15,0 0 0 16,17-2 0-16,-2 4 1 16,0 1-3-16,5 0 1 15,5 1-12-15,3 1 0 16,-2 2 0-16,6 0 1 16,5 0-2-16,0 0 1 15,9 1-1-15,3-2 1 16,4-1 4-16,-2-2 1 15,-1 1 0-15,-3-1 1 16,5 1 1-16,0 1 0 16,3 4 0-16,3-4 1 15,6 2-2-15,-6 0 0 16,-7 1-4-16,2 1 1 16,-3-6-3-16,4 3 1 15,4 2-4-15,2-4 0 16,0-4 0-16,-1 0 0 0,-3-4 0 15,0 4 1-15,1-5-1 16,1 2 1-16,6-6-1 16,-1 2 0-16,1 2-2 15,-8-4 1-15,1 2-2 16,-1 2 1-16,4 2-1 16,2-3 0-16,-1 5 0 15,-1-1 1-15,2-3-1 16,-4 1 0-16,-3 1 0 0,-2-2 0 15,3 1 0 1,1 4 1-16,-3-3 0 0,-2 3 1 16,-5 5-2-16,-1 2 1 15,0-2-1-15,-5 4 0 16,-1 3 0-16,-3 0 0 16,4-2-1-16,3 1 1 15,5 4-1-15,2 1 1 16,2-6-1-16,-2 1 1 15,-1-3-1-15,-1-3 0 16,1-5 0-16,1 0 0 16,5 0 0-16,-1-1 1 15,3-3-1-15,-3-3 1 16,-4 6-1-16,4-6 1 16,3-2-1-16,4-3 1 15,5-2-2-15,0-2 1 16,-4 4-1-16,-1 4 1 15,-4 1-1-15,-2 2 0 0,-1 1 0 16,0 2 0-16,3-1 1 16,-3 3 1-16,-1 2 1 15,-2 5 1-15,-5-4 10 16,3-1 0-16,-6 8 12 16,2-1 0-16,-1-4 5 15,-4-2 0-15,-7 1-19 16,-5-4 1-16,-2 2-6 15,-9-1 0-15,-4 1-4 0,-5-4 0 16,-1-1-1-16,1-1 0 16,0 4-1-1,-2-5 1-15,0 2-1 0,0-1 0 16,2 1 0-16,2 1 1 16,3-1 0-16,-4 3 1 15,-3 3 0-15,-17 6 0 16,10-9-1574-16</inkml:trace>
  <inkml:trace contextRef="#ctx0" brushRef="#br0" timeOffset="12799.15">18942 7391 951 0,'0'0'0'0,"0"0"30"0,0 0 0 0,0 0 24 0,0 0 1 0,0 0-8 0,0 0 0 16,29 0-18-16,-12-2 0 16,10-3-11-16,1 0 1 15,-2 2-5-15,3 3 1 16,6 0-1-16,5 0 0 16,6 0 0-16,5-6 0 15,6 5-1-15,1-1 0 16,-1 2 2-16,-3-3 1 15,3 3 1-15,-3 0 1 16,6 0-5-16,6-6 1 16,1 5 0-16,1 1 0 15,-4 0-2-15,-1 0 1 0,-8 0-2 16,3 1 1-16,6 5-2 16,-1-1 1-16,-3 2 0 15,-1 0 1-15,-3-1-3 16,0 1 0-16,3-3 3 15,2-4 0-15,5 2-3 16,-1-1 1-16,0 1 1 0,0-4 0 16,-3-1 1-16,-2-4 0 15,0 5-3 1,0 2 1-16,0 5 1 0,-4-1 0 16,-4-2-1-16,-7 1 0 15,-6 2 1-15,-2 2 1 16,-3 0-1-16,-1-2 0 15,-1-8-1-15,0-1 0 16,0-1-2-16,-2 0 0 16,-2 2 4-16,0-3 1 15,2 5-3-15,-7-1 1 16,-5 2-6-16,-10 0 0 16,3 3-3-16,-2 4 0 15,-9-7-1459-15</inkml:trace>
  <inkml:trace contextRef="#ctx0" brushRef="#br0" timeOffset="14732.31">23691 6452 1086 0,'0'0'0'0,"0"0"4"0,0 0 1 0,-20-6 7 0,15 3 1 0,-7 3-12 15,-1-4 1-15,-2-1-1 16,-1-5 1-16,0 1-3 16,0 1 1-16,2-1 0 15,-2-5 0-15,-5 0 2 16,-6 4 1-16,-6-1 3 0,-2 6 1 16,3 0 5-16,0 5 0 15,-2-3 9-15,4 3 0 16,4 0 7-16,0 3 0 15,4-3 0-15,-1 0 0 16,-3 0-1-16,0 2 1 16,4 1-7-16,-4 1 1 15,-6-3 18-15,2 3 1 16,9-1-9-16,2 1 0 16,-4 1-10-16,0-2 1 15,3-1-14-15,-3 2 0 16,4 3-3-16,1-2 0 15,3 2-1-15,-3-2 0 16,-2 0-1-16,-2 5 0 16,-3-1-2-16,2 3 1 15,4-3-1-15,-3 0 0 0,-2 3 0 16,-5 1 0-16,8 3 1 16,0 1 0-16,-5 4 1 15,1 2 0-15,-2-6-1 16,8-5 1-16,5 2-1 15,2 1 1-15,-6 3 0 16,4-3 0-16,7-3 0 16,2 1 1-16,-1-1-2 15,-1 2 0-15,2-4-1 16,1-1 1-16,3-1-1 0,-1 4 0 16,0-3 0-1,0 3 0-15,-1 5-1 0,-1 2 1 16,-1-1-1-16,-2 3 1 15,0-1-1-15,0 1 0 16,0 0-1-16,1-4 1 16,5-1-1-16,1-1 1 15,1 4 0-15,5 4 0 16,-1-1 0-16,4 3 0 16,1-1 0-16,1 0 1 15,1 0 0-15,4-1 0 16,2-4 3-16,-2-7 0 15,0 2 1-15,-4 1 0 16,2-4-1-16,2-1 1 16,5 2-3-16,2 2 0 15,0-2 1-15,0 0 0 16,2 4 0-16,3-6 0 16,-7 1 1-16,4 1 0 15,6 5 23-15,5 4 1 0,-3-4 4 16,3 4 1-16,-3 3 2 15,4 0 0 1,5-3-22-16,3 0 0 0,0 0-10 16,-1-2 1-16,-1-6-5 15,1-6 1-15,5 4-1 16,1 1 0-16,6 0-1 16,4 0 1-16,4-3-4 0,-1-2 0 15,-1-6 0-15,3 1 1 16,4 3-2-1,7 1 1-15,5-6 1 0,-2-2 0 16,-3-2 0-16,0 1 1 16,3-1 1-16,4-1 0 15,2-3 0-15,-4-8 1 16,-7-1-1-16,-3-2 1 16,-1 1 0-16,1 1 0 15,-1 0-1-15,-4 1 1 16,-8-5-1-16,-5 1 1 15,-4 1-1-15,-1 1 0 16,-1 1 0-16,-1 1 1 16,-5 1 0-16,-2-2 0 15,-6-4 2-15,-5 3 0 16,-8 3 5-16,-4 1 1 0,-2-2 3 16,-4 1 1-16,-4 1 0 15,-1-2 1-15,-2-4-3 16,-3-6 0-16,-3-11-4 15,-4 1 1-15,-4 1-2 16,-1-1 0-16,0 3-2 16,-1 0 0-16,1 4-3 15,-2 0 0-15,3 1-1 16,-1-2 1-16,-6 1-2 16,-5-2 1-16,-1 5-1 15,-5-4 0-15,1 3 0 16,-2-3 1-16,-2-3 1 0,-3 1 0 15,-2 2 2-15,-2 2 0 16,-3 3 4-16,-6 4 0 16,-6 0-1-16,-10 4 1 15,-8 1-3-15,-8 7 1 16,-6 3 0-16,-9 0 0 16,-13 3-1-16,-8-2 1 15,-6 5-2-15,-14-4 0 16,-23-4-1-16,-29-1 0 15,-26 5 0-15,-38 8 0 16,-35 6-1-16,-40 11 0 16,327-21-1629-16</inkml:trace>
  <inkml:trace contextRef="#ctx0" brushRef="#br0" timeOffset="33729.92">10753 7268 1243 0,'0'0'0'0,"0"0"21"0,0 0 1 0,0 0 43 0,0 0 0 0,0 0-21 15,0 0 1-15,0 0-30 0,0 0 0 16,0 0-6-1,0 0 0-15,0 0 0 0,0 0 0 16,0 0 1-16,0 0 0 16,0 0 1-16,0 0 0 15,0 0 2-15,0 0 0 16,0 0-1-16,19 4 0 16,-3-4-3-16,2 2 1 15,10-1-1-15,0-1 0 16,-5-1-2-16,-2-1 0 15,2-2-1-15,4 4 0 16,4 0-2-16,1 4 1 16,5-2 0-16,2 1 0 15,1 2 0-15,-3 6 0 16,8-3-1-16,2-3 1 16,3-1-2-16,-3-4 0 15,-1-5-1-15,3 1 0 16,6-4-1-16,3-3 1 0,6 9-1 15,-1-4 0-15,-1-3 0 16,-2 0 0-16,-7 2 0 16,2 6 0-16,-1 1 0 15,5 1 1-15,-1 6 1 16,2 2 1-16,-7 0-1 16,-2-3 1-16,-7-2 0 15,2-4 1-15,3 0-1 16,1 2 0-16,4-4-1 15,1-2 1-15,0-1-1 16,-1-2 0-16,-1 2-1 0,-3 2 1 16,-1-1 0-16,0 4 0 15,-1 0 0-15,5 4 0 16,0 1-1-16,1 2 0 16,-4 1-1-16,-4 1 1 15,-6-2-1-15,3-5 0 16,4-4 0-16,3-1 1 15,-3-1-1-15,3 4 1 16,3-5-1-16,-8 1 1 16,0 1 1-16,-8 3 0 15,-2 3 0-15,-2 3 1 16,1-3 1-16,-2 2 1 16,1 6-1-16,6 1 1 15,2 0-2-15,-4-2 1 16,3-3-2-16,-3-3 0 15,2-4-2-15,-2-2 0 16,-2 0-1-16,-1-1 0 0,5-1 0 16,3 3 0-16,2-1 0 15,-3 4 0-15,3 3 0 16,-2 3 0-16,-3 8 0 16,-2 0 0-16,-5 4 0 15,-1-1 0-15,-4-5 0 16,-2-3 1-16,8-4-1 15,9-18 1-15,11-20-1 0,-2-26 1 16,-51 57-1441-16</inkml:trace>
  <inkml:trace contextRef="#ctx0" brushRef="#br0" timeOffset="37878.26">25716 6735 1164 0,'0'0'0'0,"0"0"42"0,0 0 1 0,0 0 57 0,0 0 0 0,0 0-3 0,0 0 0 16,0 0-55-16,0 0 1 15,0 0-15-15,0 0 1 16,0 0-9-16,5 18 1 15,-5-18-7-15,-7 12 0 16,7-12-4-16,-7 8 0 16,7-8-3-16,-5 13 1 15,3-5-2-15,2 4 0 16,3 4-3-16,4-6 1 0,4 2-2 16,3-3 0-1,6-7 0-15,8-6 1 16,9-13-1-16,2-6 0 0,-1-8 3 15,7-5 1 1,9-12 3-16,6-6 1 0,12-8-7 16,3-1 0-16,-3 1 3 15,-7-12 0-15,-65 74-1483 16</inkml:trace>
  <inkml:trace contextRef="#ctx0" brushRef="#br0" timeOffset="48145.35">10626 8127 1310 0,'0'0'0'0,"0"0"10"0,0 0 1 0,0 0 17 0,0 0 0 0,0 0-4 0,19 12 1 15,-7-4-15-15,11 5 0 16,9-5-4-16,5-4 1 15,7-4-3-15,-3 0 0 16,-1-7 1-16,1-2 0 16,-4-5 0-16,2 2 1 15,1 4 0-15,6 1 0 16,0 1-1-16,7 5 0 16,2 4 0-16,3 4 1 15,-9-5 1-15,-1 0 0 16,0 3 3-16,-3-2 1 15,5 6-1-15,4-6 1 16,5 2 1-16,-1-5 0 16,-3 0-2-16,-1-5 0 0,-1-2-1 15,2 2 1-15,0 2-3 16,3 3 1-16,2 3-3 16,1 1 0-16,-6 3-1 15,0 3 1-15,-9-1-1 16,3-1 0-16,4-1-2 15,2 2 1-15,5-4-1 16,1-2 0-16,3-3-1 16,-4-8 1-16,2-3-1 15,3 1 1-15,5 1-1 16,3 6 1-16,3-4-1 16,-4 2 0-16,-7 0 0 0,0 1 0 15,4 6 0-15,0 5 0 16,3 1 0-16,-1 1 1 15,-6-2-1-15,-3 2 1 16,1-4-1-16,10 2 1 16,3-7 0-16,1 0 0 15,-8-9 0-15,1 2 0 16,-1-7 0-16,4 4 1 16,-1 5-1-16,0-2 0 15,-1 2 0-15,-2 1 0 16,-8 4 3-16,1 4 1 15,3 3-2-15,1 3 1 16,-3 2 1-16,-1 0 0 16,-8-8 3-16,5-1 1 15,-6-1-2-15,3-2 0 0,6-2 0 16,-2-1 1-16,2-1 2 16,-4-1 1-16,-4-5-4 15,1-1 0-15,-6 3-3 16,3 4 0-16,1-3 2 15,-4 6 1-15,2 1-1 16,-2 1 1-16,1 3-1 16,-3-4 0-16,-1 0-3 15,-5 0 1-15,-1 0-2 0,1 0 1 16,0 3-1-16,-1-3 0 16,6 2-1-16,-2-2 1 15,4-2-3-15,-1-1 1 16,-4-2-1-16,-3 1 0 15,1 1-1-15,3 3 1 16,-2-4-1-16,2 8 0 16,-3-1 0-16,1 1 0 15,1-4 1-15,-5 0 0 16,-4 0 0-16,-4-2 1 16,-2 2 1-16,0 3 0 15,-5 1 0-15,4-4 1 16,5 5 0-16,-1 2 1 15,1-5-1-15,0-1 1 16,3 4 0-16,6-5 0 16,-3 0 0-16,1-5 1 15,2 2 0-15,-4-4 0 16,2 5 0-16,-1-1 1 16,3-2-1-16,1 3 0 0,4 4-2 15,0 3 1-15,-2-2-2 16,2 2 1-16,-4 1-2 15,-1 0 1-15,-6-2-2 16,0 5 1-16,6-1-1 16,0 1 0-16,1 1 0 15,4-1 0-15,5-4 0 16,0 0 0-16,-1 2 0 16,-6-2 0-16,1-1 0 15,0-1 0-15,2-6 0 0,3 3 1 16,3-4 0-1,-2 1 1-15,2-2-1 0,-4-4 1 16,-3-3-1-16,-2-2 1 16,-2-1-1-16,2-1 1 15,-3 4-1-15,-1 3 0 16,-4 4 0-16,-3-2 0 16,3 2 0-16,-1 0 0 15,2 1 0-15,-7 1 1 16,-2-1 0-16,-5 3 0 15,0-3 0-15,-4 1 1 16,-3-1-1-16,-2 3 1 16,-3-3-1-16,0 1 0 15,-4 1-1-15,-7 2 1 16,0 0-1-16,0 0 0 0,0 0-1561 16</inkml:trace>
  <inkml:trace contextRef="#ctx0" brushRef="#br0" timeOffset="56826.23">7195 8383 1175 0,'0'0'0'0,"0"0"25"0,0 0 1 0,0 0-5 0,0 0 0 15,0 0 110-15,0 0 1 16,0 0-88-16,3 17 0 15,-11-6-17-15,-6-3 0 16,1 1-5-16,3-7 0 16,3-1-8-16,1-2 0 15,-6-1-1-15,-2-7 0 16,0-10-6-16,0-3 0 16,1-3-2-16,3 1 1 15,1 9-2-15,0 2 0 16,0 3 0-16,-3 0 1 15,1-1 0-15,-6 3 0 0,2 1 0 16,-2 2 1-16,3 1 1 16,-4-5 0-16,4-1-1 15,-4 0 1-15,1-2 1 16,-1-1 0-16,-1 1 0 16,-8 0 0-16,-3-3-1 15,2 1 0-15,0 7-2 16,1 5 1-16,-11-1 2 15,-5 3 1-15,3 3-1 0,-4 2 1 16,1 2 1-16,-4 2 0 16,4-6 0-16,-4 3 0 15,-5-6 0-15,-6 0 0 16,4 3-1-16,4 2 1 16,1-1 4-16,3-3 0 15,0 6 3-15,-2-1 0 16,3 0-4-16,-5 3 1 15,1-4-2-15,-2 4 1 16,-2 5-4-16,3 3 1 16,10-5-4-16,3 2 0 15,-4 2-2-15,4-4 1 16,-3 0-3-16,-1-3 0 16,-3 3-1-16,2-4 0 15,1 4-1-15,0 1 1 16,6 0-1-16,0 3 0 0,7 1 0 15,-4 2 0-15,0 4 0 16,0-1 0-16,2 4 0 16,2-2 0-16,-7 1 0 15,3 4 0-15,9-5 0 16,2-1 1-16,7-2-1 16,3 1 1-16,3 4-1 15,2-2 0-15,6-3-2 16,2 0 1-16,7 1-4 15,8-1 0-15,3-2-5 0,6-3 1 16,4 4-4-16,2 3 1 16,0 1 0-16,0 0 0 15,-6-8 0-15,2 1 1 16,4-3-5-16,5 2 0 16,11-1-3-16,3-3 1 15,7-3 0-15,0 0 0 16,0-9 4-16,-6 0 0 15,0-5 3-15,0 3 1 16,6 4 4-16,5 3 1 16,4-2 3-16,0-1 0 15,-1 0 0-15,1-4 0 16,-4 0 1-16,8-5 1 16,10-1 0-16,-2-5 0 15,1-4 0-15,-8-4 0 16,-3 1 0-16,1 2 0 15,4 4 0-15,2 1 0 0,-7-3 0 16,-5 2 0-16,-8 2 0 16,-5 0 0-16,-1 3 0 15,2-3 0-15,0-3 0 16,-7-3 0-16,0-8 0 16,-10-1 0-16,-7-6 1 15,-7 3 0-15,2-2 1 16,-9-5 0-16,-5-1 1 15,-4-2 1-15,-1 2 0 0,-8-3 1 16,-6-1-1-16,-6-3 0 16,-3 4-1-16,-4 3 1 15,-9 6 2-15,-7 3 0 16,-7 1 1-16,-5 2 0 16,-2-1 1-16,-7 8 1 15,2 5-2-15,-9 9 1 16,-18 8 2-16,-10 14 1 15,95-17-1535-15</inkml:trace>
  <inkml:trace contextRef="#ctx0" brushRef="#br0" timeOffset="61626.65">8373 6187 1321 0,'0'0'0'0,"0"0"33"0,0 0 0 0,0 0 54 0,0 0 1 15,0 0 1-15,0 0 0 16,0 0-64-16,9 17 0 16,-9-17-11-16,5 16 0 15,-1 1-8-15,-4 9 1 16,-4 14-4-16,3 8 1 16,1 11-3-16,0 12 0 15,1 15-1-15,5 13 0 0,1 14 0 16,-2 13 0-16,0 16-2 15,4 14 0-15,3 13-3 16,-3 13 0-16,-7 12-8 16,2 8 1-16,-4 1-17 15,-4 10 0-15,2 3-2 16,-1 9 1-16,-1 0 0 16,4 0 1-16,7 1 3 15,2 6 1-15,2 9 5 16,1 1 1-16,2-3-1 15,-2 5 0-15,8 3 3 0,-6 10 1 16,-2-1 2-16,-3 10 0 16,-7 1 3-16,-4-2 0 15,-7-2 1-15,-3-7 1 16,-2-11 1-16,1-4 1 16,3 0-1-16,5-11 1 15,1-7 4-15,4-3 0 16,4-2 2-16,1-4 1 15,4-3 0-15,-6 1 1 16,3-1 4-16,2 3 0 16,1 4 6-16,-4-1 1 15,-13-10 4-15,-1-4 1 16,-5-8 0-16,0-8 1 16,-9-14 2-16,2-13 0 15,-2-24 1-15,1-20 0 16,3-19-1-16,-4-17 0 15,5-20 1-15,6-16 0 0,5-22-2 16,3-8 1-16,-1-7-6 16,5-7 1-1,9-16-4-15,-2-13 0 0,-7 29-1294 16</inkml:trace>
  <inkml:trace contextRef="#ctx0" brushRef="#br0" timeOffset="62477.38">8860 6159 1175 0,'0'0'0'0,"2"36"21"0,1-3 0 0,-3 12 26 0,-5 9 1 0,1 8-6 0,-1 13 0 16,0 11-22-16,3 15 0 16,0 9-9-1,-3 13 0-15,2 14-3 0,-1 15 0 16,2 18-2-16,2 24 0 16,0 20-2-16,0 15 1 15,0 9-1-15,9 17 0 16,0 13-2-16,5 9 1 15,4 12-1-15,5 5 0 16,3 16 0-16,2 1 0 16,-1 1 0-16,-4 8 0 15,3 12 0-15,-6-3 0 16,-6-10-2-16,-2-3 0 16,2-8 0-16,-2 2 0 15,-3 2 0-15,-2 1 0 16,-3 2 0-16,-1 7 1 15,-3 10 3-15,-8-3 0 0,-7-2 8 16,-6 0 0 0,-2 3 9-16,-5-18 1 0,-7-27 2 15,0-28 1-15,-6-24-5 16,6-27 1-16,10-29-4 16,2-25 0-16,0-24-1 15,6-22 1-15,1-20-4 16,5-17 1-16,-1-13-2 15,6-16 1-15,1-20-9 0,2-9 1 16,3-11-1369-16</inkml:trace>
  <inkml:trace contextRef="#ctx0" brushRef="#br0" timeOffset="67525.88">14991 9006 1097 0,'0'0'0'0,"-17"0"41"0,-1 0 0 0,4 0 37 0,-4 0 0 15,-13 5-27-15,-5 2 0 16,1 5-26-16,3 0 0 16,6-1-12-16,6-1 1 15,1-1-4-15,7-6 1 0,6-1-3 16,6-2 0-1,-9 0 0-15,9 0 1 0,0 0 3 16,0 0 0-16,0 0 1 16,9 0 1-16,2 0 6 15,7 0 1-15,1 0 1 16,6 2 1-16,-2-1 3 16,8 3 0-16,3-1 0 15,5-3 0-15,1-3-5 16,1-6 0-16,5 2-4 0,7 2 0 15,3-4-7-15,11 6 1 16,9-4-3-16,-4 2 0 16,-5-4-2-16,0 2 0 15,2 4-2-15,3 1 1 16,4 2 1-16,-2 0 0 16,-5-7-1-16,2 2 1 15,-4-4 2-15,0 1 0 16,7-1 0-16,2 5 1 15,-4-3 1-15,-3 2 1 16,-6 2-1-16,-1 6 0 16,1 6 0-16,1 7 0 15,-2-3 3-15,-6 3 0 16,-6-4-3-16,-3-3 0 16,-3 3 0-16,4-4 0 15,-2-1-4-15,0-5 1 0,1-4-2 16,-1-1 0-16,-2-1-2 15,2-4 0-15,-5-1-1 16,-1 1 1-16,-6 4-1 16,1 1 0-16,4 1 1 15,1 4 1-15,-3 5 0 16,-1 5 0-16,1 7 1 16,-6 1 0-16,-6-1 0 15,0-1 1-15,1 1 0 16,-1-2 0-16,-9-5 0 0,-6-3 1 15,-2-7-2-15,2-4 1 16,2-7-1-16,3-6 0 16,-1-3 1-16,-6 1 0 15,-4 1-1-15,-29-4 1 16,25 20-1708-16</inkml:trace>
  <inkml:trace contextRef="#ctx0" brushRef="#br0" timeOffset="77991.22">14676 8333 1187 0,'0'0'0'0,"0"0"21"0,0 0 1 0,0 0 33 16,0 0 1-16,0 0-10 15,0 0 0-15,0 0-14 16,0 0 1-16,-7-18-15 16,-2 11 0-16,-2-1-2 15,-1 3 1-15,1 1 2 16,-5-3 1-16,0 2 17 16,-5 2 0-16,-2-4 24 0,-3 5 0 15,-9-2-11 1,1 4 0-16,11 0-10 15,-3 0 1-15,-11 0-7 0,-9 0 0 16,2 0-21-16,3 0 1 16,9 0-8-16,2 4 1 15,-3-4-5-15,1 3 1 16,-1 3-2-16,1-3 0 16,-5 0-1-16,0 6 1 15,-2-4-1-15,2 2 1 16,-4 2-1-16,4 1 1 15,0 1-1-15,4-3 1 16,-1 4 0-16,-3 1 0 16,-3 4 1-16,-1-5 0 15,2 0 0-15,-1 2 0 16,-1 5 0-16,4 2 1 0,9-4-1 16,1-1 1-16,1 1 0 15,-2 0 0-15,12-5 0 16,5-1 0-16,-3 1-1 15,2 2 1-15,1-2-2 16,8 0 1-16,-1-3-1 16,4 3 0-16,0-4-1 15,4 4 1-15,5 6-1 16,5 2 0-16,5-2 0 16,11-3 0-16,4 4 0 0,6 0 0 15,8 0 0-15,1-1 0 16,-1 1 1-16,3 2 0 15,4-8 2-15,1 3 0 16,8-4 1-16,6 4 0 16,8-2 0-16,1-2 0 15,-1-7 0-15,-2 2 1 16,6 5 0-16,8 2 0 16,2-2-1-16,2-2 1 15,-4-1-1-15,-4 5 0 16,4 5-2-16,0 0 0 15,-4-5-2-15,1-1 1 16,1-4-1-16,4 0 0 16,1-6 0-16,2-3 0 15,1-3-1-15,-5-2 1 16,5-1 0-16,1 3 0 16,-7-4 0-16,1 4 0 15,5 4 0-15,1 4 0 0,-4-1 0 16,-3-1 0-16,0 4 0 15,-2 0 0-15,-1-2 0 16,-6-3 0-16,-4-2 0 16,3-3 0-16,3-9 0 15,-2-6 0-15,3-2 0 16,-4-3 0-16,-8-3 0 16,-1 0 0-16,-8 4 1 0,-3 3 0 15,2 0 5 1,-9 1 0-16,-6 6 3 15,-6 0 0-15,-6 5 3 0,-5 5 0 16,-5-1 1-16,-2 3 1 16,-2 3-5-16,-2-1 1 15,-3-2-2-15,0 0 1 16,2-2-1-16,-2-1 0 16,0-6 0-16,-2-3 0 15,-4 0-2-15,1 0 1 16,-6 3 1-16,-1-3 0 15,-3 3-1-15,-1-4 0 16,-1-6 0-16,-6 1 0 16,0 3-2-16,-6-1 1 15,-6-10 0-15,-4-3 0 16,-2-4 0-16,-3 0 0 16,-2 0 0-16,-4 0 1 15,-3 4-2-15,-5-4 1 16,-7 0-1-16,-8 0 0 15,-6 4-2-15,-4-1 0 0,-2 6-1 16,-2 3 1-16,-3 6-1 16,-2-1 1-16,-10 4-1 15,-2 3 1-15,-2 4-2 16,-5 5 1-16,-9-3-1 16,-4 3 1-16,-1 3-1 0,-8-1 1 15,-6 5-1 1,-4-2 1-16,1 5 0 0,-1 3 0 15,-8-1 1-15,-1 2 0 16,-2 1-1-16,6-3 1 16,5 2 0-16,-9 2 1 15,-7-4-3-15,4 2 0 16,10-2-1-16,0 0 0 16,6-4 0-16,5 5 1 15,5-1-1-15,0 0 1 16,0 0 0-16,9 0 1 15,14-2 1-15,2 4 0 16,5 0 2-16,2 2 0 16,10-6-4-16,10-6 1 15,61-4-1928-15</inkml:trace>
  <inkml:trace contextRef="#ctx0" brushRef="#br0" timeOffset="91338.75">18703 9101 1310 0,'0'0'0'0,"0"0"24"0,0 0 1 0,0 0 35 0,0 0 0 16,0 0-1-16,0 0 1 15,0 0-25-15,0 0 0 0,-18-9-14 16,18 9 1-1,0 0-1-15,0 0 0 0,-7-8 0 16,7 8 1-16,0 0-3 16,0 0 1-16,0 0-4 15,0 0 1-15,0 0-1 16,0 0 0-16,0 0-2 16,12 0 0-16,-1 0 0 15,6-4 0-15,5 1-2 16,0-1 1-16,-6 3-2 0,2-3 1 15,0 4-2 1,3 4 1-16,7 3 0 0,-3-1 1 16,-6 1 13-16,-1-3 0 15,5-2-8-15,3 4 1 16,-1-2-7-16,0 1 1 16,3-8-6-16,2 1 0 15,-2 2-4-15,-2 0 1 16,11 0-2-16,-1 0 0 15,3 2-1-15,-1 1 1 16,3 2-1-16,0 2 0 16,-1-3 1-16,2-1 0 15,1-3 0-15,-1 0 1 16,0 0-1-16,3-2 1 16,2-3-1-16,3-3 1 15,4-5-1-15,3 5 1 16,-1-4-2-16,-1 0 1 15,-1-1-1-15,1 5 0 0,3 3 0 16,-3 1 0-16,3 4 0 16,0 2 1-16,-3 0-1 15,-5-2 0-15,-1 0 0 16,-1 0 0-16,1-2 0 16,4 0 0-16,7-1 0 15,0 3 0-15,-6-7 0 16,-1 0 1-16,-1 0 0 0,-1 2 0 15,0 1 0-15,2 4 1 16,3 0-1 0,1 2 1-16,1 5-1 0,0-2 1 15,-3 2-1-15,-1 2 0 16,-1 3 0-16,0 3 0 16,2-1-1-16,3-2 1 15,4-3-1-15,0 0 1 16,-4 1-1-16,-2 0 1 15,2 1 0-15,4-1 0 16,2 1 0-16,-3-1 1 16,1-1-1-16,0-2 1 15,-4-1-1-15,0 3 1 16,2-4-1-16,7-1 0 16,0-8 1-16,4 3 1 15,-1 2-1-15,-1-1 1 16,2-3-3-16,1-2 1 15,2-2-1-15,2-2 1 0,0 0-1 16,-2 4 0-16,0-3-2 16,0 1 1-16,2 1-1 15,-2 3 1-15,-3-2 0 16,-8 1 1-16,-1 1 0 16,-2-1 0-16,-4 1 0 15,-3 1 0-15,-2 2 1 16,-3 0 0-16,-9 4 2 15,-6-1 1-15,-6-3 2 16,-10 0 0-16,-2 2 2 16,-5 1 1-16,-10-3 9 0,9 0 0 15,-9 0 3-15,0 0 1 16,0 0-1-16,7 0 0 16,-7 0-1-16,0 0 0 15,0 0-2-15,0 0 1 16,0 0-6-16,0 0 1 15,3-12-5-15,-3 4 0 16,0 8-1892-16</inkml:trace>
  <inkml:trace contextRef="#ctx0" brushRef="#br0" timeOffset="95804.95">24890 9143 1299 0,'0'0'0'0,"0"0"26"0,0 0 1 0,0 0 31 0,0 0 0 16,0 0-11-16,0 17 1 15,0-17-26-15,0 0 0 16,0 0-8-16,-7 2 0 16,7-2-5-16,0 0 1 15,0 0 0-15,0 0 0 16,0 0-1-16,0 0 1 16,-7 5 1-16,7-5 0 15,0 0 1-15,0 0 0 0,-3 7 1 16,3-7 0-16,0 0 1 15,7 5 0-15,1-3 0 16,5 1 1-16,3 4-2 16,7-4 1-16,0 3 0 15,8-6 0-15,8 0-2 16,5 0 1-16,4-6-4 16,5 3 1-16,3 3-3 15,2 0 1-15,1 3 0 16,1 3 1-16,3-1-1 15,2-2 1-15,6-3-4 0,-1 0 0 16,1 4 1-16,-2-4 0 16,-4 3 2-16,0-1 1 15,-1-4-2-15,3-1 1 16,5-2 3-16,-1-2 0 16,-10-2 0-16,3-1 0 15,3 1 1-15,2-1 0 16,1-3 1-16,-3 3 0 15,-5 1-3-15,-5 4 1 16,-5 0-1-16,-2 3 0 16,-3 6 0-16,-2 1 1 15,-5 2 1-15,-3 0 0 16,-2 1-1-16,-5 1 0 16,-3 0 0-16,-2-6 0 15,-1-3-1-15,3 4 0 0,1 3-2 16,-2-2 0-1,-8-7-2-15,-2 0 1 0,2 1-2 16,-3-1 0-16,-2-3-1 16,-6 3 0-16,-7 2 0 15,0 0 1-15,7-2 0 16,-7 2 0-16,0 0-1 16,0 0 1-16,-25-12-1 15,-8-9 0-15,33 21-1768 16</inkml:trace>
  <inkml:trace contextRef="#ctx0" brushRef="#br0" timeOffset="141282.14">18949 8362 1276 0,'0'0'0'0,"0"0"30"0,-10 16 1 0,10-16 23 0,0 8 1 15,0-8-13-15,0 0 1 16,18-3-14-16,4-6 1 15,7-12-12-15,2-8 0 16,5-4-7-16,4-3 0 16,10-2 4-16,1 5 0 15,7 3 11-15,4 8 0 16,-6 8-9-16,1 2 1 16,-57 12-1342-16</inkml:trace>
  <inkml:trace contextRef="#ctx0" brushRef="#br0" timeOffset="141915.71">24926 8243 268 0,'0'0'0'0,"0"0"36"0,5 26 0 0,-3-19 83 15,-2-7 1-15,8 3 23 0,7-15 0 16,9-12-38-16,8-14 1 16,9-11-28-16,1-6 1 15,11-2-24-15,5-9 1 16,2 0-15-16,0 6 0 16,-5 13-8-16,-17-12 0 15,-38 59-1152-15</inkml:trace>
  <inkml:trace contextRef="#ctx0" brushRef="#br0" timeOffset="146797.9">27219 7322 1164 0,'0'0'0'0,"0"0"36"0,0 0 0 0,0 0 44 0,0 0 0 16,0 0-24-16,0 0 0 16,0 0-30-16,0 0 1 15,0 0-9-15,0 0 1 16,0 0-7-16,-18 12 1 16,2-3-3-16,-7 12 1 15,-2 11-2-15,-3 10 1 0,-5 15-3 16,-6 2 1-1,-5 3-1-15,-4 0 1 0,-3 3 0 16,-4 0 1-16,1 6 0 16,-8-5 0-16,-3-11 0 15,-1-6 0-15,8-11-3 16,9-7 0-16,15-14-2 16,11-5 0-16,11-6-4 15,1-3 0-15,11-3-1325 16</inkml:trace>
  <inkml:trace contextRef="#ctx0" brushRef="#br0" timeOffset="147264.99">26294 7912 1209 0,'0'0'0'16,"6"14"1"-16,-1 5 1 15,2 10 0-15,-4 1 0 16,-4-9 22-16,-1-6 0 16,4-3 6-16,1 0 1 15,1-6 5-15,-2 1 0 16,-1 1 4-16,1-3 1 15,0 4-1-15,0 3 1 0,-4 7-7 16,-2 2 1-16,-1 0-5 16,-4 8 1-16,-1 4 2 15,-1 0 0-15,4-9-6 16,3-7 0-16,3-10-6 16,1-7 1-16,0 9-3 15,0-9 0-15,0 0-4 16,0 0 1-16,10-2-1 15,6-6 1-15,7-1-1 16,7 5 0-16,7 6 2 16,4 7 1-16,5 1-3 0,6 9 1 15,17 2-5-15,-2-17 1 16,-67-4-1566-16</inkml:trace>
  <inkml:trace contextRef="#ctx0" brushRef="#br0" timeOffset="156496.65">5777 9760 627 0,'0'0'0'0,"0"0"-5"0,0 0 0 0,0 0-24 0,0 0 1 15,0 0-392-15</inkml:trace>
  <inkml:trace contextRef="#ctx0" brushRef="#br0" timeOffset="157445.89">5510 9918 1187 0,'0'0'0'0,"0"0"3"16,0 0 1-16,-19 7-5 15,19-7 1-15,0 0 1 16,-9 0 1-16,0-2 3 15,1-3 0-15,-7-2 5 16,3 5 0-16,3-1 8 16,9 3 1-16,0 0 3 15,0 0 0-15,-5-4 1 16,5 4 1-16,0 0 0 0,0 0 0 16,-4-5 7-1,4 5 1-15,0 0-3 0,0 0 1 16,0 0-2-16,0 0 1 15,0 0-3-15,0 0 1 16,9 0-4-16,0 0 0 16,9 2-2-1,-1 1 0-15,6 1-2 0,0 4 0 16,12 8-5-16,-1 1 0 16,1-1-1-16,6-4 1 15,3-2-2-15,11 1 1 16,3-6-2-16,-2 0 0 15,-3-3-3-15,2-6 1 16,7-3 4-16,1 1 0 16,6 0-1-16,-2 5 1 15,-4-5-10-15,-4 5 0 16,-13 1-1-16,-6 3 0 0,-8 2-1 16,-9 1 0-1,-2-1 0-15,-7-2 0 16,-3-1 1-16,1 1 0 15,-7-3 1-15,4 0 1 0,3-7 1 16,3-3 1-16,-7-2 2 16,1 0 0-16,0-4 0 15,0 6 1-15,-7 3-2 16,-2-2 1-16,-2 1-1 16,-5 4 1-16,-4-3-1 15,-12 4 1-15,-9 3-2 0,-3 3 0 16,-2 4 0-16,-2-3 1 15,2 1 0-15,-3-2 1 16,-6-10 1-16,-4-1 1 16,1-1-2-16,0 4 0 15,-1 1 0-15,1 4 0 16,7 0-1-16,1 4 0 16,-7 3-1-16,-3 3 1 15,-3 2-3-15,-8 0 1 16,2 6 1-16,2-4 0 15,8-2 11-15,4-5 1 16,2-6 8-16,2-2 1 16,-2-5-2-16,-2-1 1 15,2-1-3-15,-2-1 1 16,5 6-6-16,6 3 1 16,3 8-11-16,-3 11 1 0,-2 11-7 15,0 15 0-15,-7 21-2 16,0-8 1-1,44-58-1822-15</inkml:trace>
  <inkml:trace contextRef="#ctx0" brushRef="#br0" timeOffset="162229.76">16903 10022 929 0,'0'0'0'0,"0"0"40"0,23 7 1 0,-10-7 62 16,6 0 1-16,11-4 7 16,2 1 1-16,-6-1-46 0,6 2 1 15,3 2-24-15,2 4 1 16,-8-2-12-16,-1-2 0 15,2 3-10-15,1 1 1 16,-31-4-1350-16</inkml:trace>
  <inkml:trace contextRef="#ctx0" brushRef="#br0" timeOffset="163329.6">17411 10037 1388 0,'13'0'0'15,"20"0"46"-15,8 4 1 16,6 1 42-16,1 0 0 16,-2 2-36-16,-2-4 1 15,2 6-28-15,-4-7 1 16,6-4-9-16,1 2 0 15,2-3-5-15,2-1 1 16,2-1-2-16,-2-2 0 16,-6 2 0-16,-2 0 1 15,-3-2 0-15,2-2 1 16,4 0 2-16,1 3 0 16,0 2 0-16,-1 2 1 15,1-3-1-15,-3 3 1 0,-5 1-3 16,-2 1 1-16,-2-5-2 15,2 5 0-15,-6 5-5 16,2-2 0-16,6 2-2 16,-1-5 1-16,-4 0-2 15,1 0 0-15,5 2-1 16,-1 0 0-16,-10-2-1 16,-1 0 1-16,6 0-2 15,1 0 1-15,3 0 0 0,-4 2 0 16,-3-1 1-16,4 1 0 15,5-4-1-15,-1 1 1 16,-4-1-4-16,0 0 1 16,-2-3-1-16,-1 0 0 15,-1 1-1-15,1 1 1 16,1-1 0-16,0 3 0 16,3 1 0-16,2 1 0 15,-3 1 0-15,2 0 0 16,0 5 0-16,0-4 1 15,1 2-1-15,1-5 1 16,-8 0 0-16,6 0 1 16,2 2 0-16,3 0 0 15,-2-2 1-15,2-2 0 16,4-3 1-16,-1 1 0 16,-3 4 0-16,-3 4 1 15,-2 1 1-15,0 0 1 0,1 0-1 16,1 1 0-16,-1 1 0 15,3-4 0-15,1 2-1 16,-4-3 1-16,-3-4-1 16,2-1 1-16,0-2-1 15,-4 1 0-15,-5-1-1 16,2 1 0-16,7 1-1 16,0 1 1-16,-6 1-2 15,2 1 0-15,4 1-1 0,2 4 1 16,-1-3 1-16,-4 0 0 15,-5-4 0-15,1 0 1 16,5-4-1-16,-2 0 1 16,3-2-1-16,-5 1 0 15,6 2 0-15,-2-4 0 16,-7 2 0-16,-2 2 0 16,-1 5 0-16,-3 3 0 15,1 2-1-15,-2-1 1 16,-7-2 0-16,0 1 0 15,1 2 0-15,-1 1 1 16,0-1 0-16,-4-4 1 16,-1 6-1-16,-2-1 0 15,-4 0 1-15,-5-6 1 16,11 0 0-16,-11 0 1 16,7 2 1-16,-7-2 0 15,8 0 0-15,-8 0 1 0,0 0-1 16,6 2 1-16,-6-2 1 15,12 5 0-15,-1-1-2 16,1-1 1-16,-3 2-2 16,1 0 0-16,3 2 1 15,-4-5 0-15,1-2-2 16,-1 0 1-16,0 0 0 16,0-2 0-16,1-3 1 15,-1-2 0-15,-2 0-2 16,-7 7 0-16,-9-12-1 15,-14-7 0-15,23 19-1955 16</inkml:trace>
  <inkml:trace contextRef="#ctx0" brushRef="#br0" timeOffset="172496.97">10739 10818 1086 0,'0'0'0'0,"0"0"24"0,0 0 0 0,0 0 27 16,0 0 1-16,0 0-12 15,0 0 1-15,0 0-16 16,0 0 0-16,0 0-10 16,0 0 1-16,0 0-2 15,0 0 1-15,0 0 3 0,0 0 1 16,0 0 1-16,0-18 1 16,0 18 1-16,0 0 0 15,0 0-2-15,-4-6 1 16,4 6-4-16,0 0 0 15,0 0-4-15,0 0 0 16,9 3-5-16,5 0 0 16,12-3-2-16,3 0 0 15,2 0 0-15,-1 2 0 16,-3-4-2-16,-1 2 1 16,4 0-1-16,2 2 0 15,2 0-1-15,-3-2 1 16,10 2-1-16,-4 1 0 15,-2 1-1-15,2-3 1 16,7-4-3-16,-3-2 0 16,-4-1-1-16,-5-4 1 0,-4 0-1 15,2-1 0-15,-4 4-3 16,-3 2 0-16,2 0 1 16,0 5 0-16,-2 3 2 15,0 4 1-15,-4 2 0 16,2 3 0-16,2 2 0 15,3 2 1-15,-1-1 2 16,2-1 0-16,-4-2 1 16,-2-7 1-16,-2 0-3 15,2 2 0-15,6 2-1 16,-4 0 0-16,-6-2-1 0,-1-2 0 16,5 2 0-16,6-2 1 15,-4 2 4-15,3-2 0 16,6-2 8-16,0 1 1 15,5 1 10-15,-2 0 0 16,6-1-5-16,-4-1 1 16,-2-3-9-16,-2 2 0 15,3-4-5-15,-5-1 1 16,-2 1-4-16,4 2 1 16,8 2-2-16,-1 1 1 15,3-3-1-15,-3 2 0 16,-3 0 0-16,2 1 0 15,-5 2 3-15,1-5 0 16,2 0 2-16,2-5 1 16,-4 2 0-16,2-1 1 15,7-1 3-15,2-2 0 16,0 0 3-16,-2 2 1 0,2 3 0 16,-2 1 0-16,-3-3-4 15,-3 2 1-15,1-3-3 16,-2 2 0-16,7-1-5 15,2 1 0-15,-5-2-3 16,3-2 1-16,5 1-2 16,1 5 0-16,-50 1-1577 15</inkml:trace>
  <inkml:trace contextRef="#ctx0" brushRef="#br0" timeOffset="174162.17">13723 10875 1444 0,'9'0'0'0,"14"5"47"0,9 2 0 0,5-2 3 0,7 0 0 0,0 2-26 0,2-3 1 0,0-8-3 0,-6-1 0 15,1-2-3-15,-1 2 0 16,-3-4 1-16,4 2 0 16,3 2 2-16,2 2 1 15,-6 3-3-15,3 0 1 16,-1 0-2-16,-1 3 1 16,-4 2-4-16,-6 2 0 15,5 2-2-15,-5-6 0 16,6 3-2-16,1-5 0 15,-5 3-4-15,4-1 0 16,0 1-2-16,4-1 0 16,-3-1-3-16,0-2 1 15,-12 0 0-15,2 3 0 0,-1-1 0 16,4 2 0-16,-6-1-1 16,5 0 1-16,4-3-1 15,4 0 1-15,-1-3-1 16,2 0 0-16,-2-1-1 15,-1 2 1-15,-5 2-2 16,1-3 1-16,3 1-2 16,-1-1 0-16,-8-2 0 15,-3 1 0-15,-2 4-3 16,2 0 1-16,-3-2 0 0,1 1 1 16,7 1 0-1,-1-4 1-15,-4 2 0 0,-4 1 1 16,6-1 1-16,-1 2 0 15,-3 3 0-15,-5-1 1 16,6-2 0-16,0 4 1 16,1-3-2-16,-5 1 1 15,-4-2-1-15,0 0 0 16,4 2 0-16,0 0 0 16,-6-1-1-16,-3 3 1 15,1-4-1-15,3 1 0 16,1 1 1-16,0-2 0 15,0-2 0-15,2 1 1 16,3-3 0-16,2 4 1 16,-6 0-1-16,2-1 0 15,6-3 1-15,4 1 0 16,-5 3-1-16,1-4 1 16,-3 2-2-16,1 1 0 15,7-1-1-15,-1 2 1 0,-6-4-2 16,2 1 0-16,5-2 0 15,0 0 0-15,-3 3 0 16,-2-2 0-16,3-1 0 16,6 0 0-16,5 2 0 15,-5-1 0-15,0 1 0 16,3 1 0-16,0 2 0 0,2-4 1 16,-10 1-1-16,1 1 1 15,4-5-1 1,-1 2 1-16,-2-2 0 0,1 4 0 15,7 1 1-15,1-1 0 16,-1 1 1-16,-3 0 1 16,5 0 1-16,1 2 1 15,-8-3 1-15,3 1 1 16,2 1-4-16,-1-3 1 16,-10-1-2-16,2 1 0 15,-1 4-2-15,-1 2 1 16,-6-2-1-16,-1-2 1 15,4 1 0-15,0-5 0 16,-5 5 0-16,3-3 0 16,0 3 0-16,2-5 0 15,0 3 0-15,-6 1 1 0,3 0 3 16,1 2 1 0,2 0-1-16,0 0 0 0,0 2-2 15,-4 0 1-15,4 0-1 16,2-1 0-1,-2 5-2-15,-4-6 0 0,2 0 0 16,2 1 1-16,4 3-1 16,4-1 0-1,-4 1 0-15,3-1 0 0,3 2 0 16,4 1 0-16,-1-3 1 16,1 0 0-16,-2 1-1 0,2 1 0 15,-2-5 0-15,2 2 0 16,-8 1 0-16,2 1 0 15,12 1-1-15,1 0 0 16,-4 0 0-16,1-1 0 16,1-4-1-16,4 0 1 15,0-2 0-15,0-3 0 16,0-4 0-16,1 1 1 16,-3 1-1-16,4 1 1 15,5 6 0-15,-4-3 1 16,1 3-1-16,-1-2 0 15,1-5 0-15,-5-1 0 16,-2-1-1-16,-1 2 0 16,2 0 2-16,4 2 0 15,-4 3 1-15,2 1 0 16,-4-1 1-16,-1-2 0 16,-6 3 8-16,-3-3 0 0,-4 1 8 15,-2-4 1 1,-3 2 13-16,-2 1 0 0,-3 1-13 15,-2 1 1-15,0-2-7 16,-7 3 1-16,-1-1-7 16,0 0 0-16,-8 2-3 15,10 0 0-15,-10 0-4 16,11 0 1-16,-4 0-2 16,0 0 1-16,0 0-1 0,0 0 1 31,0 0-2-31,0 2 1 0,0 0-1 0,2-1 0 15,-4 3 0 1,-5-4 0-16,13 2 0 0,-6-1 1 16,-7-1-1-16,8 6 1 15,-8-6-1-15,-1 12 0 16,-13 8-1-16,-8-28 1 16,22 8-1999-16</inkml:trace>
  <inkml:trace contextRef="#ctx0" brushRef="#br0" timeOffset="209757.56">10892 10854 1142 0,'0'0'0'0,"0"0"44"0,0 0 0 0,0 0 38 16,0 0 0 0,0 0-5-16,-18-3 0 15,13 3-28-15,-7-2 0 0,-2-5-18 16,-8-2 0-16,5-6-6 15,1-1 0-15,-5 2-1 16,1-3 0-16,-1 1-1 16,4 1 0-16,-1 1 0 15,-1-3 1-15,-4 1-3 16,0 1 1-16,5 2-3 0,-3 1 1 16,-2-2-2-16,0-6 1 15,4-11-6-15,-3-1 1 16,3 3 3-16,-2 3 1 15,3 4-5-15,2-3 1 16,4 6-7-16,-2 0 1 16,0 4-4-16,5-4 1 15,5 5-2-15,4 2 0 16,0 0-1-16,0-2 0 16,6 2-1-16,6-4 0 15,-3 2-1-15,1 0 1 16,3 0-1-16,4 2 0 15,1 0 0-15,0-2 0 16,5-3 0-16,0 2 0 16,-8 6 0-16,10 0 0 15,7-1 0-15,5-4 0 16,0-2 0-16,4 1 0 0,3 3 0 16,5 1 0-16,2 1-1 15,2-2 1-15,-9-2-2 16,4-3 1-16,5 5-1 15,5-4 0-15,5 2-1 16,1-1 1-16,3-4 0 16,-4 0 0-16,-4 3-2 15,1 4 1-15,7-4 0 16,5 4 1-16,4 3 1 16,-4-1 0-16,-7-5-1 15,-1-4 0-15,1 5 2 16,0-2 1-16,11 4 0 0,0 0 0 15,-3 0 9-15,-6-2 1 16,3 0 10-16,4 7 0 16,6 4-11-16,-1 1 0 15,-5-2-6-15,-2-6 1 16,1 1-4-16,6 4 1 16,2 2-2-16,0 3 0 15,-3 3 0-15,-6 1 0 16,-1 1-1-16,6 5 1 15,5 4-2-15,-1-2 1 16,-13 0-1-16,-1 2 0 16,-1 2 0-16,4-4 1 15,4 2-1-15,0-4 1 16,-5-1 0-16,-2-6 0 16,-3 2 0-16,-1-1 0 15,4 5 0-15,2-1 0 16,0-4-1-16,-4-1 1 0,-5-1 0 15,0 1 0-15,2 1-1 16,1 4 1-16,8-4 0 16,-1-2 1-16,-4-4-1 15,-3-2 0-15,2 1 0 16,6 3 1-16,5 3 0 16,2-3 0-16,-6 2 0 15,-5-2 0-15,-2 0 0 16,-1 4 0-16,1 4 0 0,4 3 0 15,3-1 0-15,0-1 0 16,-10-4 0-16,3 0 1 16,6-8-1-16,-1-1 1 15,1-1-1-15,-2-7 0 16,-4-5 0-16,-1-3 0 16,-1 0 0-16,2 2 1 15,6 6-1-15,-4-2 1 16,2-1 0-16,-6-1 1 15,-5 4-1-15,-1 7 0 16,-1 2 0-16,2 6 1 16,2 6-1-16,-1-1 1 15,-6-2-2-15,-6-1 1 16,-3 0-1-16,-1-3 0 16,-3-4 0-16,1-2 0 0,-1 1-1 15,-1 3 1-15,2 2-2 16,-4-2 1-16,2-4 0 15,-6 1 0-15,-6-2 0 16,-6 6 0-16,7 3 0 16,0-1 0-16,-5 2 0 15,-2 4 1-15,6 3-2 16,1 4 1-16,-2-2-2 16,3 1 0-16,6-3-2 15,5 0 1-15,1-1 1 16,1 1 1-16,-1 0 1 15,-2-3 1-15,1-6 0 0,1-3 0 16,1 0 0-16,4 4 0 16,2 1 0-16,1 2 1 15,0-4-1-15,-3 2 1 16,0 1 0-16,-2 0 0 16,0-2 0-16,2-1 0 15,2-1 0-15,1 3 0 16,1 6 0-16,-1-3 0 15,4 4 0-15,-2-3 0 16,2 0-1-16,0-4 1 16,0-2-1-16,3-1 0 15,-1-4-1-15,3-1 0 16,6-2-4-16,-6 0 0 16,-3-4 1-16,-6 5 0 15,-3 4 1-15,0-3 0 16,-2-2 2-16,-4 1 1 0,-4 1 0 15,-3 3 1-15,2 0 1 16,-1 3 0-16,-6-3 2 16,0 4 0-16,-3-1 1 15,0 2 1-15,-9-3-1 16,1 5 0-16,6 2-1 16,0 1 1-16,-5-1-3 15,-2 1 1-15,1 6-1 16,-3-4 0-16,-3-5 1 0,-2 3 1 15,-2 6 2-15,-2-4 1 16,-1 0-1-16,-3-3 0 16,-1-1-1-16,0-8 1 15,0 12 0-15,-1-3 0 16,-1 5 0-16,0 1 0 16,-1 5-1-16,-3-1 0 15,-2 1 0-15,-1 6 1 16,-2 5 0-16,2 1 0 15,4-10 0-15,0-3 0 16,-2-7 0-16,-2 2 1 16,0 2-1-16,0-4 0 15,2 0-2-15,0-2 0 16,-2-1-3-16,0 1 1 16,-3 2-1-16,3-3 0 15,9-9-1-15,-9 7 1 0,9-7-1 16,-7 7 1-16,-1 2 0 15,-1 1 1-15,3-5 0 16,6-5 1-16,-7 12-1 16,2-5 1-16,5-7-1 15,-10 11 1-15,4-5-1 16,1 1 0-16,5-7 0 16,-11 13 0-16,-1-5 0 15,1 3 0-15,3-3-1 16,-1 1 1-16,4 1 0 15,-3 2 0-15,-2 4 0 16,-11 3 1-16,-11 0-1 0,-23 7 1 16,-35 10-1-16,90-36-1799 15</inkml:trace>
  <inkml:trace contextRef="#ctx0" brushRef="#br0" timeOffset="-207058.31">10739 11683 615 0,'0'0'0'0,"0"0"241"0,0 0 1 16,0 0-186-16,0 0 1 15,0 0-19-15,0 0 0 16,0 0-13-16,0 0 1 15,0 0-11-15,0 0 1 16,0 0-6-16,0 0 1 16,0 0-2-16,19-3 1 15,-19 3 0-15,0 0 1 16,9 0 0-16,-2 1 1 16,7 1-3-16,0 0 1 15,4-2-1-15,-1-2 0 16,3-1-3-16,-3-1 0 15,-3 1-1-15,1-1 0 16,2 2-1-16,4-1 0 0,-5 1 3 16,0 2 1-16,-2 2 0 15,0 1 0-15,4 3 0 16,-4 1 1-16,0-4 1 16,2 0 1-16,4-1-1 15,-3 2 0-15,1-4 1 16,1 0 1-16,13-4 2 15,0 1 0-15,-8-1-3 0,5 3 1 16,2-6 2-16,1 1 1 16,-5 0 0-16,-5 4 0 15,-2-3-2-15,3 3 1 16,7 0-5-16,2 0 0 16,-1 1-7-16,-1-3 1 15,4 8-3-15,-2-4 0 16,-32 0-1344-16</inkml:trace>
  <inkml:trace contextRef="#ctx0" brushRef="#br0" timeOffset="-205425.4">11740 11655 1254 0,'6'0'0'0,"17"0"24"0,0 0 1 0,3 0-17 0,-3 0 1 15,-2 0-9-15,7 0 0 16,4 0 0-16,0 4 1 16,3-1-1-16,-3 2 0 15,3 2 0-15,4 2 1 16,2 3 10-16,-1 5 0 15,-1-4 20-15,-4 0 0 0,2-1 11 16,4-3 1-16,-1 0-5 16,6-2 0-16,4-7-8 15,4 0 1-15,5 0-6 16,-5 1 0-16,-1 1 9 16,-3 2 0-16,-3 1 6 15,3 0 0-15,4 2-16 16,3 2 0-16,3-4-7 15,0 2 0-15,-4-6-2 16,-1 1 1-16,-4-4-8 16,5 1 0-16,1 1-2 0,5-5 0 15,1-1-3-15,-1 1 0 16,-8 3-1-16,-2 2 0 16,-3 2-1-16,4 3 0 15,-2 2-1-15,4 2 0 16,3-2 0-16,0-2 0 15,0 0-1-15,-3 0 1 16,-2 1-1-16,2-6 1 16,-1-6-1-16,5 1 0 15,4-2-3-15,1 0 1 16,-6 2 0-16,-2 2 0 16,1-4-7-16,-3 3 0 15,1 3-1-15,3 1 1 16,2 0 4-16,2 0 1 15,-7 0 1-15,-3 0 1 16,-2 0 2-16,1-7 0 0,7-2 1 16,0 0 0-16,1 2 0 15,1 1 0-15,-7-3 0 16,-4-2 1-16,-1-1 0 16,-1 2 0-16,3 3 0 15,1-2 1-15,-2 3-1 16,0 0 1-16,3 1 0 15,-3 2 0-15,-5-8 0 16,-2 1 0-16,-1 0 0 16,1-1 0-16,1 1 0 15,-1 3 1-15,2 7-1 0,4 2 1 16,1-2 0-16,-3 3 0 16,-4 0 3-16,-3 3 0 15,-2-3 2-15,-3-1 0 16,4 1 0-16,5 1 1 15,1-9 0-15,2 1 0 16,1 2-1-16,-4 1 1 16,1-8-2-16,-4-1 0 15,-4-4-1-15,1-2 0 16,3 2-1-16,1 2 0 16,-4 2-3-16,2 1 0 15,1-1-2-15,3 6 1 16,2 4-1-16,-2 4 0 15,-6-2 0-15,-4-2 0 16,-1 1 0-16,0 4 1 16,0-5 0-16,-1 0 0 15,3 2-1-15,-2 2 1 0,-1-1-1 16,5-3 0-16,-3 0-1 16,2 4 1-16,1-3-1 15,-3-4 1-15,-8-2 0 16,-4-1 0-16,0-2 0 15,2 4 0-15,0 1 0 16,-2 3 0-16,2-2 0 16,-3 0 0-16,1 1 0 15,4 1 1-15,4 1 2 16,1 6 0-16,-1-3 2 0,-3 4 1 16,11 5-3-16,-2-1 1 15,-3-4-3-15,-4-6 1 16,8 2-2-16,-5 1 1 15,-8-2-1-15,4-3 0 16,1 0 0-16,7 2 0 16,-3-2 0-16,0-2 0 15,-2-1 0-15,3 1 0 16,4 2 0-16,2 0 0 16,2 0 0-16,-9-3 0 15,-4 6 0-15,-2 2 0 16,2 2 0-16,2 2 0 15,2-2 0-15,-4 5 0 16,4 3-1-16,0-1 1 16,-2-2-1-16,2-1 0 0,3-1-1 15,-2 1 0 1,-6-3 1-16,-1 1 0 0,3 1 0 16,-1-1 1-16,-7-4 0 15,-3-2 0-15,-4-3 0 16,0 0 0-16,2 0 0 15,-2 0 0-15,-7 0 0 16,2-1 0-16,7-6 0 16,-2 0 0-16,-6 2 0 15,1 0 0-15,-3-2 1 0,1-2 0 16,0 0 1-16,0 2 0 16,-7 7 2-16,14-8 0 15,-9 4 1-15,-5 4 0 16,11-1 1-1,-11 1 0-15,10 0 0 0,-10 0 1 16,9 1 2-16,-9-1 1 16,0 0 0-16,9 0 0 15,-9 0 1-15,0 0 1 16,7 0-1-16,-7 0 0 16,0 0-1-16,0 0 1 15,7 0-2-15,-7 0 1 16,0 0-2-16,0 0 0 15,0 0-1710-15</inkml:trace>
  <inkml:trace contextRef="#ctx0" brushRef="#br0" timeOffset="-203725.62">19643 11676 1209 0,'0'0'0'0,"0"0"38"0,0 0 1 0,0 0 59 0,0 0 0 0,16-7-28 0,-1 7 1 15,-2 2-45-15,3-2 0 16,5-2-8-16,5 0 1 16,2-4-9-16,4 0 1 15,-7 3-1-15,3-1 1 16,9-1 0-16,-2 0 0 16,6-2-1-16,1 4 1 15,4 1-3-15,7 2 1 16,4 2-2-16,8 3 0 15,7 3-2-15,-3-1 1 16,2-5-2-16,3 0 1 16,10 1-1-16,1 1 0 15,3-4-1-15,0 0 0 16,2 0 0-16,4-4 1 16,5 1-1-16,-2-2 0 0,-4-4 0 15,4 0 1-15,4 8 1 16,-3 1 1-16,-8 0-1 15,0 3 0-15,-5 4 0 16,0 3 1-16,-2 6-1 16,-6 1 0-16,-12-1-2 15,-1-1 0-15,1-4-2 16,-3 1 0-16,0 0 2 16,-1-2 1-16,-4-6-3 0,-1-2 1 15,-3 1-1-15,-3 2 0 16,-3 2 1-1,1 2 0-15,1-4 0 0,2 2 1 16,-5 2 1-16,0 3 1 16,0-4 0-16,0-1 1 15,0-8-1-15,1-5 0 16,4-1-1-16,6 1 1 16,5 0-1-16,-2-1 0 15,-7 0-4-15,-2 2 0 16,-2 4-8-16,-3-1 0 15,-5-5-8-15,-4 2 0 16,-7 5 2-16,-4 0 1 16,-1 0 2-16,-6 0 0 15,-5 0 10-15,-7 0 0 16,-7 0 5-16,7 0 0 16,-7 0 18-16,7 0 0 15,-7 0 15-15,0 0 1 0,7 0 1 16,-7 0 0-1,0 0-2-15,0 0 0 0,7 0-8 16,-7 0 0-16,0 0-5 16,0 0 1-16,8 0-6 15,-8 0 0-15,0 0-6 16,0 0 1-16,0 0-1778 16</inkml:trace>
  <inkml:trace contextRef="#ctx0" brushRef="#br0" timeOffset="-200259.43">6837 10833 1500 0,'0'0'0'0,"0"0"43"0,0 0 1 0,0 0 38 0,-7 16 0 15,1-11-27-15,-2-1 1 16,8-4-39-16,-11-2 0 15,4 0-7-15,2-7 0 16,-4-3-3-16,-2-3 0 16,3-1-2-16,-1 2 0 15,-4 6 1-15,-1 1 1 16,-9 2-2-16,0 5 1 16,-7 0-2-16,-3 5 1 15,-2 3 0-15,-1 1 0 16,8-2 0-16,-2-4 1 15,2-6 0-15,0 0 0 16,-2-3 1-16,-6-1 1 16,-1-1 1-16,-9-1 1 0,1 2-1 15,-5 2 1-15,6 3-1 16,0 2 1-16,2 5-3 16,-2 2 1-16,1 4-1 15,-6 1 1-15,-4 3 1 16,-2-2 0-16,2 0 1 15,6 3 1-15,-1-4-1 16,6-3 0-16,1-1 0 16,-3 3 0-16,4-1-2 0,-6 2 0 15,-4 4-2-15,-3-1 1 16,2 3-1-16,2 1 1 16,3 3-3-16,7 2 0 15,6 2-1-15,3 2 1 16,1 2-1-16,3-1 0 15,-2 0 4-15,1-3 1 16,4-3-2-16,6-8 0 16,8 1-2-16,0 0 1 15,4 1-3-15,1 2 0 16,4-5-1-16,0-2 0 16,4 0-1-16,5 5 0 15,5 6 0-15,0-2 0 16,4-6 0-16,-1 2 0 15,3 1-1-15,1 2 1 16,5 5-1-16,-3-5 0 16,-3-4 0-16,2 1 0 0,8 4-2 15,-1-5 1-15,1-2-1 16,1-2 0-16,10 2-2 16,5-1 0-16,-4-2 1 15,2-3 0-15,-3-2 1 16,-6-1 1-16,2-9 0 15,-2 4 1-15,8 4 0 16,4-1 1-16,5 2-1 16,0-1 1-16,3 5 0 15,0-6 0-15,-1 0 0 0,1-4 0 16,2-4 0-16,3-4 0 16,3 5 0-1,4-1 0-15,0-3 0 0,-7-5 0 16,-7 0 0-16,-2-5 0 15,-1 1 0-15,-6 0 0 16,2-6 0-16,-1-3 1 16,1 0-1-16,-2 2 1 15,-8-7 0-15,-10 2 0 16,-3 4 1-16,-5 3 1 16,-4-2 0-16,0-2 1 15,4-6-1-15,-4 3 1 16,-2 3 1-16,-5 4 0 15,2-3 1-15,-2 3 0 16,-7-2 0-16,-4-1 1 16,-4-6-2-16,-3-2 1 0,-7 0-2 15,-5 2 1-15,-3 0 2 16,-9 3 1-16,-8 4 1 16,-1 3 1-16,-9 2 1 15,2 2 0-15,-7 3-2 16,3 4 1-16,-3 3-1 15,-2 5 0-15,-10 4-1 16,-8 8 1-16,-3 11-9 16,-18 9 0-16,99-30-1827 15</inkml:trace>
  <inkml:trace contextRef="#ctx0" brushRef="#br0" timeOffset="-190610.66">14942 11461 895 0,'0'0'0'0,"0"0"20"0,0 0 0 0,0 0 22 0,0 0 0 15,0 0 40-15,0 0 0 16,0 0-29-16,0 0 1 16,0 0-17-16,0 0 1 15,0 0-11-15,0 0 1 16,0 0-6-16,0 0 1 15,0 18-6-15,0-11 0 16,2 1-5-16,-2 1 1 16,0-9-4-16,0 10 1 15,3 1-3-15,2 1 0 16,1-2-2-16,1-1 1 16,-4 0-2-16,3 1 1 15,-1 0-2-15,-2-1 1 16,-3-9 0-16,6 9 0 15,-6-9-1-15,0 0 1 0,3 7 0 16,-3-7 0-16,0 0-1 16,0 0 1-16,2 7 1 15,-2-7 0-15,0 0 3 16,0 0 1-16,4 6 3 16,-4-6 1-16,0 0-3 15,0 0 1-15,3 7-3 16,-3-7 1-16,11-3-4 0,1-9 1 15,13-18 2 1,6-9 0-16,5-5 8 0,8-1 1 16,2 0 5-16,7-1 1 15,7 6 2-15,-2 2 0 16,-58 38-1420-16</inkml:trace>
  <inkml:trace contextRef="#ctx0" brushRef="#br0" timeOffset="-186644.56">23783 10838 1209 0,'0'0'0'0,"0"0"42"0,14-17 0 16,-14 17 69-16,0 0 1 15,0 0-35-15,0-10 1 16,0 10-49-16,3-7 0 16,-3 7-11-16,-2-9 0 15,1 2-8-15,-3-1 0 16,-1-3 0-16,-4 1 0 0,-5 1 2 16,0 1 1-16,-2 1 4 15,-2-5 1-15,2 3 0 16,-3-3 0-16,-6-6 0 15,-1 6 0-15,3 2 2 16,0 0 0-16,-9-3 5 16,-7 1 1-16,-1 4 2 15,-2 3 1-15,-3 1-4 16,1 2 0-16,-2 1-9 16,4-3 0-16,2 1-5 0,1-1 1 31,0-1-4-31,-2 0 0 0,-1-4-4 0,-2 2 0 15,0 2-2-15,2-2 0 16,-1 5-1-16,1 1 0 16,-1 1-1-16,1 5 1 15,2 5-1-15,-1 6 1 16,-1-2-1-16,-4 1 1 16,-2 1-1-16,-1 1 1 15,1 0-1-15,8 2 1 16,1 1-1-16,4-3 1 15,6-3-1-15,5 0 1 16,1-1-1-16,3 5 1 16,1-1-1-16,7 2 0 15,-3-2 0-15,5-5 0 16,1 1-1-16,2-3 1 0,3-1-1 16,3 3 0-16,-1 7-1 15,2 1 1 1,2 1-2-16,3 9 1 0,-3 8-2 15,0-4 0-15,-1-8 1 16,1-1 0 0,-4 0 1-16,4 3 0 0,7-7 1 15,3 0 0-15,1-6 0 16,-8 3 1-16,2 2-1 16,3 3 1-16,8-1 0 15,2 3 0-15,-1 1 0 0,-1 3 0 16,-1 7 0-16,1-3 1 15,-1-3-1-15,1-6 1 16,0-3 0-16,5-1 0 16,8 3 0-16,5-4 1 15,-1-5 3-15,0-2 1 16,1 0-5-16,-1 0 0 16,0 4-1-16,0-4 0 15,2-4-1-15,-3 5 0 16,5-1 0-16,1 2 0 15,4 1 0-15,4-3 0 16,1-5 1-16,1-2 0 16,-3-5 0-16,3-5 1 15,1-2 0-15,-2-5 1 16,6-5 4-16,0-1 0 16,-1 1 3-16,-1 0 1 15,-5 0 1-15,-7-2 1 0,-4-2-1 16,-6 0 1-16,-6 7-1 15,-2-1 0-15,3 1 2 16,1-4 1-16,-10 5-2 16,-1-1 1-16,2-5-2 15,0 0 1-15,-2-4-3 16,-2 1 0-16,-4 3 1 16,-1-4 0-16,-2-6 1 15,-2-4 0-15,-3-2 0 0,-2 1 0 16,-5 1-1-16,0 0 1 15,-8 2-2-15,1 0 1 16,-2-8 1 0,0 0 0-16,0-3-1 0,-1 1 1 15,-2-1-1-15,3 1 0 16,-2-1-2-16,2 0 0 16,0 3-1-16,-1-1 1 15,3 5-3-15,-2 4 0 16,-5 5 0-16,-17 9 0 15,-18 8 0-15,-27 23 1 16,-29 29-5-16,-24 16 1 16,134-59-1980-16</inkml:trace>
  <inkml:trace contextRef="#ctx0" brushRef="#br0" timeOffset="-158347.81">5285 12534 716 0,'0'0'0'0,"0"0"7"0,0 0 0 0,0 0 15 0,0 0 0 16,0 0 14-16,0 0 1 15,0 0 10-15,0 0 1 16,0-20-18-16,0 20 0 15,-4-9 3-15,4 9 1 16,0 0 1-16,0 0 1 16,-2-7 1-16,2 7 0 15,0 0 5-15,0 0 0 16,0 0-1-16,0 0 0 16,-9 0-6-16,9 0 0 15,0 0-4-15,0 0 0 16,0 0-3-16,0 0 0 15,0 0-7-15,0 0 1 16,0 0 1-16,0 0 1 16,0 0 0-16,0 0 0 15,0 0-3-15,0 0 1 16,0 0-2-16,0 0 0 0,0 0-2 16,0 0 1-16,0 0-2 15,11-2 1-15,5-1-3 16,7 1 0-16,5 4-2 15,7 0 0-15,6-1-7 16,-9 5 0-16,-6 0-3 16,-3 3 1-16,5 0-3 15,2-4 0-15,-1-3-1 16,-3-4 1-16,11-1 0 16,4-1 1-16,-1 1 0 0,1-1 0 15,3-8 1-15,2 2 0 16,-6-1 0-16,-4 3 0 15,1 2-1-15,-6 3 1 16,-4 1-1-16,5 6 1 16,5 4-1-16,-2 4 0 15,-9-1 0-15,3-1 1 16,2 6 0-16,1-2 0 16,-9-4-1-16,3-1 0 15,1-6-2-15,1-1 0 16,-7-4 0-16,-1-1 0 15,-3-3-1-15,-4 0 0 16,1-1-2-16,-5 5 0 16,-1-3 1-16,-1 1 0 15,1 1 1-15,-8 3 1 16,8-4 0-16,-8 4 0 16,0 0 0-16,0 0 0 0,9 7 0 15,-9-7 1 1,-3 9-1-16,3-9 1 0,-4 9-1 15,4-9 1-15,-5 0 0 16,5 0 0-16,-9 1 1 16,0-2 0-16,4-3 1 15,-7-1 1-15,-3-4-2 16,1 2 0-16,0 4 0 16,-7 1 0-16,-11-5 0 0,-1-1 0 15,-1-1 0-15,6 4 1 16,5 1 0-16,0-3 0 15,-7-7 0-15,2-5 0 16,5 6-2-16,0-6 1 16,2-2-2-16,2 0 1 15,4 7-1-15,3 2 0 16,-6 2 0-16,-1 6 0 16,-2 4-1-16,-2 7 1 15,-9 7-2-15,-8 2 1 16,-1-3-2-16,4 1 1 15,5-2-2-15,6-1 1 16,3-6 0-16,-4 0 1 16,4 0 0-16,1-1 1 15,9-4 0-15,-1 0 0 16,2 0 1-16,-2 2 0 16,0 1 0-16,1 2 0 0,4 0-1 15,2 2 1-15,-9 4-1 16,2 1 0-16,4-2 0 15,-3-3 1-15,5 0-2 16,-7-5 0-16,-6-1 0 16,2-1 1-16,5 0 0 15,1 0 1-15,-1-3-1 16,-3-6 1-16,6 6 0 16,-1 1 0-16,-1 0 0 15,-1 1 0-15,4-1 0 16,-6 4 0-16,-4 6 0 0,3 4 1 15,-3 2 1-15,8-2 0 16,3-3 0-16,4-2 1 16,5-7-2-16,0 0 1 15,-9 9-1-15,9-9 0 16,0 0-1501-16</inkml:trace>
  <inkml:trace contextRef="#ctx0" brushRef="#br0" timeOffset="-146649.22">10680 12431 1175 0,'0'0'0'0,"0"0"40"0,0 0 0 0,0 0 57 15,0 0 1-15,0 0-58 16,0 0 1-16,0 0-29 16,0 0 1-16,-21 15-9 15,14-8 0-15,0-2-3 16,7-5 1-16,-9 11-2 15,9-11 1-15,0 0-1 16,-5 7 0-16,5-7 0 16,0 0 0-16,0 0-1 0,0 0 1 15,5 0 0-15,-5 0 0 16,9 0 0-16,0 0 1 16,3 0 3-16,-3 0 1 15,0 0 1-15,-4 1 1 16,4 1 0-16,5 3 1 15,4-1 2-15,5 3 0 16,-2-2 1-16,4-3 0 16,5-2-2-16,-2-2 1 15,0-2-3-15,2 1 1 16,-2-1-2-16,2 3 0 16,-7 2-3-16,0 3 1 15,12-1-3-15,2 3 1 16,4 0-2-16,-4 3 0 15,-2-4 0-15,2 2 0 16,4 2 0-16,-2-4 0 0,-11 0 0 16,2-1 1-16,7-1 0 15,-2 1 0-15,4-3 1 16,2 1 0-16,-1 3 0 16,1 2 0-16,3 0 0 15,0 0 0-15,2 2 0 16,-9 1 1-16,-2 1 0 15,-3-1 0-15,5 0 0 16,2 1 1-16,7-1 17 16,-2-1 0-16,7-6 15 15,0-5 1-15,5-1 4 0,-6-4 0 16,-4 4 5-16,-2-3 0 16,2-2-6-16,3-1 1 15,0 2-33-15,6 2 0 16,1 3-8-16,1 2 1 15,-8 2-1-15,-3 1 0 16,0 1-1-16,0-1 0 16,2 1-3-16,-3-1 0 15,7 4-1-15,0-5 0 16,7-4-2-16,-8 2 0 16,-2-3-1-16,-1-1 0 15,-1 1-2-15,3 1 1 16,3 0-4-16,1 2 0 15,5 4-1-15,-1-1 0 16,-9 1 2-16,1-1 1 16,-3 2 2-16,3 2 0 0,4 2 2 15,3-4 0-15,1 2 1 16,-2-2 1-16,-3-1-8 16,-3-4 0-16,-4-4-13 15,3-1 1-15,0-2 2 16,6 2 1-16,0-4 0 15,3 1 1-15,0-4 3 16,-3-1 0-16,-6 5 12 16,-3 1 1-16,-2 3 3 0,2 3 1 15,5 1 0-15,0 1 1 16,-3 1 0 0,-4 3 0-16,-2-3 0 0,-3-2 1 15,-4-2 0-15,-3-6 0 16,-4-3 1-16,-1-1 1 15,1-2-1-15,2 6 0 16,2 1-1-16,-6 5 1 16,-3 4-1-16,0 1 0 15,0 1 0-15,2 1 0 16,5 2 0-16,-2 1 0 16,-5 1 0-16,-4-2 0 15,1-4 0-15,-3-3 0 16,3-1 2-16,3-1 1 15,-2 0 5-15,2 1 1 16,-4-5 20-16,2 5 0 16,-3-1-9-16,5 5 1 0,9 8-9 15,3 4 0-15,-3-1-8 16,-6 5 1-16,4-5-4 16,2 0 1-16,-2-2 0 15,0-3 0-15,2-4 0 16,-2-9 1-16,-6 1 0 15,-1-4 1-15,9-7-2 16,0-1 0-16,0 1-1 16,-1 2 0-16,1 0-1 15,0 3 0-15,0 2-1 0,-2 3 1 16,-2 3-1-16,-2 2 0 16,6 5 0-16,-4-1 0 15,-1-2 0-15,-4 1 1 16,5 1-1-16,2-2 1 15,-4-6-1-15,-1 0 1 16,0-1 2-16,1 2 0 16,4-5 3-16,0 2 0 15,-7 3 12-15,0 1 0 16,0 1-9-16,0 1 0 16,1 5-5-16,5-1 0 15,-6-2-3-15,0-1 1 16,-2 2-2-16,2-3 0 15,3-2 0-15,2-5 0 16,4-4-1-16,0 0 1 16,0-1-5-16,-2 3 1 15,1 2-7-15,3 3 0 16,3 1-12-16,-4 2 1 0,-6 4 14 16,1 1 0-1,-2-2 6-15,3 2 0 0,-3 1 2 16,-3-3 0-16,-3 1 0 15,2-4 1-15,5 1-1 16,-1-1 1-16,-3-1 0 16,-2-6 0-16,2 0 0 15,-3 0 1-15,3 3-1 16,1 1 1-16,5-1 0 16,-6 3 1-16,0-5 1 0,-2 3 1 15,-4 0 0-15,3-1 1 16,-1 1 0-16,2 1 1 15,0-3-1-15,-1 1 1 16,-3-1-3-16,-2-2 1 16,-1 2 0-16,0 1 0 15,2 1-3-15,-2 0 1 16,-5-1-2-16,-1 2 0 16,3 1-1-16,1 1 0 15,-3 3 0-15,2 1 0 16,1-1 0-16,-1 2 0 15,5 4 0-15,-1 0 0 16,1-4 0-16,-2 0 0 16,4-3 0-16,5 1 0 15,-9-1 0-15,4-2 0 16,8 0 0-16,-3 2 0 0,-9-1 0 16,4 3 0-16,5 3 0 15,0-2 0 1,-4 2 0-16,2 1 0 0,6 5 1 15,5-5 0-15,1 4-1 16,2 0 1-16,-1-10-1 16,3 0 0-16,0-2 0 15,3 2 0-15,3 1-1 16,-4 2 0-16,-4 2-1 0,-2-2 0 16,3 4-1-16,-1 1 0 15,2-1-3-15,4-4 0 16,-1-1-4-16,-1-4 0 15,0-4-1-15,0-1 1 16,-1-7-1-16,1 2 1 16,-2-1 0-16,-1-1 0 15,-5-3 2-15,-3 1 0 16,2 3 3-16,-5 4 0 16,0 6 1-16,-2-1 0 15,-6 2 1-15,-1 2 1 16,4 5-1-16,-1-4 1 15,-1 2-1-15,-1 0 0 16,3 2 0-16,6-5 0 16,1-2-2-16,3-2 1 15,-4-1-3-15,1-1 1 16,1 1-4-16,4-1 0 16,1 1-1-16,-1 1 1 0,1 2 1 15,6 4 0-15,2-1 0 16,-4 4 1-16,3 4 2 15,1 1 1-15,-2-5 0 16,1-4 1-16,3-5 0 16,1-3 1-16,2-4 1 15,-2-3 0-15,5-3 1 16,2-1 0-16,0 6 0 16,-3-2 1-16,-4 1 0 15,-2 3 0-15,-1 1 0 16,0 3 0-16,-6 3 1 0,2 1 0 15,3 3 1-15,1 0 1 16,0 1 1-16,-4-2 1 16,1-2 2-16,-1 0 0 15,-3-2 2-15,-2-2 1 16,-2-1-1-16,0-3 1 16,-2-1-2-16,-2 2 0 15,10 2 1-15,-1-2 1 16,-2-2-1-16,3 1 0 15,3 2 0-15,1 5 0 16,1 4-3-16,-4 1 0 16,-4-3-3-16,1-1 0 15,-2 0-2-15,1 0 1 16,4-1 0-16,4-3 0 0,-1 1 2 16,1-1 0-1,-4-1 0-15,3 0 1 0,4 3 3 16,1 0 0-16,-3-1 1 15,-9 1 0-15,-4 0 1 16,-1 4 1-16,5 5-1 16,1 3 1-16,-2-1-1 15,-1 3 0-15,6 4-2 16,2-2 0-16,-3-2-3 16,-1-4 1-16,2-4-2 15,0-2 0-15,-4-1-2 0,1 1 1 16,-1-2 1-16,3-2 1 15,1 1 3-15,0 2 0 16,-2 3 0-16,-3-2 1 16,3-2-4-16,2 0 0 15,-2 1-2-15,2-1 0 16,-3-3-2-16,-1-1 1 16,-1 1-1-16,0 3 1 15,-4-4 0-15,2 4 0 16,0 0 2-16,-2 0 0 15,-3 0 2-15,0 0 0 16,5-1 1-16,0-3 0 16,-6 1 2-16,1-2 0 15,3-4 0-15,1 2 1 16,-5 0-3-16,-1 4 1 16,0 1 1-16,-5 2 0 15,-2 0 0-15,1 0 0 0,4 0-1 16,2 0 1-16,-3 2 1 15,-4-1 0-15,-2 3 0 16,-2 1 0-16,0-3 1 16,1 1 0-16,-1 1 3 15,-1-1 0-15,-2-3-1 16,-1 0 1-16,1 4-2 16,-2-3 1-16,-7-1-2 15,11 0 0-15,-11 0-1 16,12 4 0-16,-5-2-1 15,0-1 1-15,0 1-1 0,2 0 1 16,9-1-1-16,1 3 0 16,1-4-1-16,-3 2 1 15,-1-1-2-15,-2 1 0 16,-3 0 1-16,-1-2 1 16,-1 0-2-16,0 0 0 15,0 0 0-15,-2 2 0 16,0-1 0-16,2 1 0 15,3-2 3-15,4-2 1 16,5 1-1-16,2 1 1 16,2 0-1-16,-2 1 0 15,-4 1-5-15,-5 0 1 16,2-2-4-16,-4 0 1 16,-4 0-1-16,-8 0 0 15,7 0-1-15,-7 0 1 0,0 0-2 16,0 0 1-1,7 3-1-15,-7-3 0 16,-2-8 0-16,-7-29 0 0,9 37-2006 16</inkml:trace>
  <inkml:trace contextRef="#ctx0" brushRef="#br0" timeOffset="-131701.05">23996 12133 974 0,'0'0'0'0,"0"0"31"0,0 0 0 0,0 0 45 0,0 0 1 16,0 0 5-16,0 0 0 15,0 0-22-15,0 0 1 16,0 0-25-16,0 0 1 15,0 0-9-15,0 0 1 16,0 0-3-16,-5-17 0 16,5 17-4-16,0 0 0 15,0 0-2-15,0 0 0 16,0 0-6-16,0 7 1 16,0-7-6-16,0 6 1 15,0-6-5-15,1 7 1 16,-1-7-3-16,7 11 0 15,-7-11-1-15,9 3 1 16,2-6-1-16,15-13 1 16,17-13 3-16,11-11 1 0,13-12 3 15,11-8 1-15,5-8 7 16,0 1 1-16,-7 6 0 16,-20 13 1-16,-56 48-1464 15</inkml:trace>
  <inkml:trace contextRef="#ctx0" brushRef="#br0" timeOffset="-118986.16">10612 13400 963 0,'0'0'0'0,"0"0"30"0,0 0 1 0,0 0 53 0,0 0 0 16,0 0-32-16,0 0 1 16,0 0-18-16,0 0 0 15,0 0-11-15,0 0 0 16,0 0-8-16,0 0 0 15,0 0-2-15,0 0 1 16,0 0 3-16,0 0 1 0,0 0 1 16,0 0 1-16,0 0-2 15,0 0 1-15,0 0-1 16,0 0 0-16,0 0-1 16,0 0 0-16,0 0-1 15,0 0 0-15,0 0 0 16,15 8 0-16,-15-8-3 15,7 0 1-15,-7 0-2 16,15 2 0-16,-3-4-2 16,2-1 1-16,-3 1 2 15,1 2 0-15,-3 0 0 0,1 0 1 16,3 0-4-16,-3 2 1 16,6 0-2-16,2-1 1 15,1 1-1-15,2-2 0 16,2 0-3-16,0 0 1 15,-7-3-2-15,2-3 1 16,3 1-2-16,2-3 0 16,-4 4-1-16,2 2 0 15,-6 1-2-15,6 1 1 16,3 1-1-16,6 3 0 16,-3-1-1-16,-2-1 1 15,6 0-1-15,3 1 1 16,-1-1-1-16,-1-2 1 15,3 0-1-15,-3 0 0 16,-5-2 0-16,-5 2 1 0,5-3-1 16,-1 1 1-1,-3 0-1-15,6 1 1 0,6 1 0 16,-3 5 0-16,-4 0 0 16,2 4 1-16,7 3 0 15,3 2 1-15,-3-2-1 16,-1-2 1-16,-5-1-3 15,-2-2 1-15,1 0-2 16,-2 0 1-16,4-2-1 16,3-4 1-16,2-2-1 15,4-1 1-15,3 0 1 0,-4 1 0 16,6-1 0-16,-5 2 1 16,-1 3 2-16,-4 1 0 15,-5-1 2-15,5 1 0 16,1-1 0-16,3 1 1 15,2-4-4-15,3 0 1 16,-1 0-3-16,-4 0 1 16,6 0-2-16,-4 0 1 15,3-9-2-15,-5 2 1 16,-8 4-1-16,3 1 1 16,6 2-1-16,-1 2 0 15,1 3 0-15,1 2 0 16,2 1 0-16,-3 1 0 15,1 1 0-15,-1-4 0 16,-2 0 0-16,-6-2 0 16,6-1-1-16,1-3 1 0,3 0-1 15,4 0 0-15,8-1-1 16,-6-3 1-16,1 2-1 16,-4-1 1-16,0 6-1 15,-1-3 0-15,3 2 0 16,7 0 1-16,-2 3 0 15,3 0 0-15,2-1 0 16,-3-1 0-16,-9-1 0 16,-4 1 1-16,-1-1-1 15,1-4 1-15,4-3 0 16,0-2 0-16,1 0 0 16,3 2 0-16,-1 0 0 0,-1-4 1 15,-4-3-1-15,0 0 1 16,2 2 0-16,0 3 1 15,0-4-1-15,1 6 0 16,4 5-1-16,-1 4 1 16,-3 1-1-16,-1 2 1 15,-9-5-1-15,-1-2 0 16,-3-2 0-16,6-2 0 16,1-1 0-16,5-2 0 15,0 0 0-15,1 4 0 16,-5-1 0-16,1 1 0 15,-1-1 0-15,-2 3 1 16,-6 1 0-16,2 5 0 16,2-3 0-16,2 3 1 15,2 2-1-15,1 3 0 16,2 2-1-16,0-3 1 0,-1-6-1 16,1-3 0-16,-4-1 0 15,-4-1 0-15,1 0-1 16,-9-1 1-16,-2-2-2 15,3 3 1-15,9 2 0 16,-1 0 0-16,-5 0 0 16,-2 0 1-16,-2 3 0 15,2 1 0-15,-1-1 0 16,-3 1 0-16,-1-1 1 0,1-3 0 16,1-3 2-16,-1-3 0 15,-3 0 5-15,0-5 0 16,3-3-3-16,3 4 1 15,-6 1-3-15,-1 4 1 16,5-2-3-16,-1 0 1 16,1 4-2-16,-4 1 1 15,5 2 1-15,2 2 0 16,-7-1-2-16,2-1 1 16,1-3-1-16,1 3 1 15,-5-3-1-15,0 1 0 16,1-3 0-16,-6-1 0 15,3 3 1-15,1 1 0 16,2 2 0-16,0 0 0 16,-2 0-1-16,2 4 1 15,5-1-1-15,-2 1 1 16,-3-1-1-16,4-1 1 0,5-2-1 16,-1 0 0-16,1-2 0 15,-6-1 0-15,-1-3 0 16,-2 1 0-16,-2-3 0 15,0 2 0-15,1 1-1 16,2 3 1-16,10-1-1 16,-2 3 1-16,-6 3 0 15,2-1 0-15,8-2 0 16,-1 0 0-16,-3 2 0 0,-1-2 0 16,5-4 2-16,-5 1 0 15,-6-2 4-15,1-2 1 16,4 0 10-16,-1 4 1 15,-1 3-6-15,-2 3 0 16,4 2-4-16,-3 2 0 16,-2 3-4-16,-1-1 0 15,4 3-3-15,-5-5 0 16,-1 0-1-16,2 0 0 16,8-4-1-16,-2 3 1 15,-12-3-2-15,-3-1 0 16,8 1 0-16,-1 1 0 15,-5-4 0-15,3 2 0 16,4-1 0-16,1 4 0 16,0 2-1-16,-1-1 1 15,3-3-1-15,-4 0 0 16,3 3 0-16,-5-5 0 0,-1 1-3 16,-1-2 1-16,-1-2-8 15,-1 1 1-15,1-3 3 16,-4 4 1-16,-3 0 3 15,-1 0 1-15,1-2 2 16,1-1 0-16,2 0 1 16,1 1 1-16,-5 0 0 15,-1 0 0-15,-2 2 0 16,2 0 1-16,0 0-1 0,-2 2 1 16,0 0-1-16,2 0 1 15,-1-2-1-15,3 0 1 16,5 0 0-16,0-2 0 15,-4-2 0-15,2 1 0 16,2-6 0-16,0 4 0 16,-2 2-1-16,-2 3 1 15,1 0 0-15,1 1 0 16,2 1 0-16,1 0 1 16,1 1 5-16,0-1 0 15,1-2-3-15,6 0 0 16,-2 0-2-16,1-2 0 15,1-3-2-15,-2-2 1 16,-4 0-1-16,3 2 0 16,-5-5-1-16,6-1 1 15,-3 3 0-15,1 2 0 16,2 3 0-16,-6 1 0 16,3 2 0-16,1 0 0 0,7 2 0 15,0-4 0-15,-1-3 0 16,3 0 1-16,5 1 0 15,-1 1 0-15,-8-2 0 16,-5-4 1-16,4 0-1 16,1 4 1-16,1 2-1 15,-8 1 1-15,-1 2-1 16,1 2 0-16,8 0-1 0,-3-2 1 16,-2 0-1-1,0 1 0-15,7 1-1 0,-1 0 1 16,-2-1-11-16,3-4 0 15,6-6 5-15,-3-1 1 16,-8 1 3-16,-1-1 0 16,2-2 1-16,-2 1 1 15,-5 8 0-15,-8 1 0 16,-1 2 0-16,0 0 1 16,0 0 0-16,-1 2 1 15,1 0-2-15,2-2 0 16,-1 0 0-16,1 1 0 15,1 1 1-15,2 2 0 16,-1-1 1-16,-3-1 0 16,-1-2 3-16,0 2 0 15,0 1 7-15,0 0 1 16,-2 1 0-16,-7-4 1 16,10 2-1-16,-10-2 0 15,13 3-5-15,-6-1 1 0,-7-2-1 16,10 0 0-16,-10 0 2 15,11 3 1-15,-4 1 4 16,-7-4 1-16,9 1-5 16,-9-1 0-16,0 0-1 15,-34-15 1-15,34 15-1808 16</inkml:trace>
  <inkml:trace contextRef="#ctx0" brushRef="#br0" timeOffset="-116036.64">5241 13351 1131 0,'0'0'0'0,"0"0"19"0,3-26 0 0,2 14 35 16,2-3 1-16,2-10 0 15,2 1 1-15,-8 7-15 16,3 5 0-16,-6 7-19 16,0 5 1-16,3-11 3 0,-3 11 1 15,0 0-2-15,0 0 1 16,-3 11-1-16,-10 2 0 16,3 6-3-16,1 2 1 15,0-3-5-15,0-5 0 16,9-6-1-16,0-7 0 15,0 0-1-15,-5 7 1 16,5-7-3-16,0 0 0 16,0 0-5-16,-5 9 1 15,5-9-6-15,0 0 1 16,7 3-4-16,-7-3 0 16,12 7 0-16,0 4 1 15,11 4 2-15,4-1 0 16,-4-5 2-16,8-4 0 15,10-3 2-15,1-4 1 0,-1-2 0 16,-2-3 0 0,1-10 0-16,6 2 0 15,0 3-4-15,7 3 0 0,2-3-2 16,5 3 0-16,1 2-1 16,-1 2 0-16,-7 5 0 15,-3 2 1-15,-1 5-2 16,6 5 1-16,3 3-2 15,-2 3 1-15,1-3-1 16,-10-4 0-16,-2-5-1 16,-8-6 1-16,1 0-2 0,-4-5 0 15,-9 2 2-15,-1-1 0 16,6-6 0-16,-2 3 0 16,-13 5 1-16,-3 2 0 15,-12 0 1-15,9 0 1 16,-9 0 1-16,0 0 1 15,0 0 2-15,-9 7 0 16,-14 5 0-16,-7 0 1 16,-4 4-1-16,-4-2 0 15,-3-5 0-15,-1-4 0 16,-13-4 1-16,-7 1 0 16,-13 2 2-16,-3 1 0 15,0 4-2-15,-6 1 1 16,-8 4-1-16,-7 7 1 15,4 8-4-15,-16-3 1 16,111-26-1604-16</inkml:trace>
  <inkml:trace contextRef="#ctx0" brushRef="#br0" timeOffset="-94856">10689 14279 302 0,'0'0'0'0,"0"0"61"0,0 0 1 0,0 0 92 0,0 0 0 0,-23-9-38 16,14 11 1-16,-5 1 1 15,2-3 0-15,7 0-48 16,5 0 0-16,0 0-15 16,-9 2 1-16,9-2-8 15,-5 4 0-15,5-4-14 16,-9 7 0-16,9-7-2 16,0 0 1-16,0 0-7 15,-4 5 1-15,4-5-7 0,0 0 0 16,0 0-6-16,0 0 1 15,0 0-5-15,0 0 1 16,0 0-5-16,0 0 1 16,9 7-3-16,-4-6 0 15,8 3-2-15,4 1 0 16,-1 2 0-16,2 0 0 16,-2 1 0-16,7 1 0 15,8 0 0-15,-2-2 1 16,-8-7-1-16,-2-2 1 15,13 0-2-15,-2 2 1 16,-7-1-1-16,-4-3 1 16,8 1-2-16,-1-1 1 15,-3 1 0-15,-4-1 1 16,4 1-1-16,7 3 1 0,2 3 0 16,3 1 0-16,2 1 0 15,-1 2 0-15,4 0 0 16,-3-2 1-16,-8-2 2 15,1-3 1-15,1-1 1 16,5-1 1-16,-3-3 0 16,-1 1 1-16,3-1-2 15,2 0 0-15,7 1-1 16,6 4 0-16,-1 0-2 16,-3 2 0-16,-6 2-3 0,-4-1 1 15,1 1-2-15,-2-1 1 16,2 4-1-16,7-4 0 15,4-1 0-15,1-2 0 16,6 2 0-16,1 1 1 16,-4 1-1-16,-3-3 1 15,-3-2-1-15,1 1 1 16,3 3-1 0,1-1 1-16,4-2-1 0,1 2 1 15,0 3-1-15,-3 0 0 16,-8 0 0-16,2-1 0 15,6-4 0-15,2-2 0 16,8-5 0-16,4-2 0 16,0 2 0-16,-3-1 0 15,-10-4 0-15,-1 0 0 16,2 1 0-16,5 4 0 0,7 4 0 16,-3 1 0-1,-10 0 0-15,-1 2 0 0,-3 4 0 16,1-1 0-16,3 1 0 15,5-1 0-15,2 2 0 16,-1-1 0-16,-5-6 0 16,-2-1 0-16,-9-4 0 15,2-2 0-15,0 0 0 16,0 4 0-16,7-5 0 16,-2 3 1-16,2 4 0 15,-4 3 0-15,-8-6 2 0,-4 5 0 16,0 2 5-16,3 5 0 15,1-5 3-15,-2 1 0 16,1-2 2-16,2 2 0 16,3 1-1-16,-5-3 1 15,2-7-5-15,-3-1 0 16,-3-1-3-16,1 2 1 16,-2-2-2-16,4 1 0 15,3-1-2-15,0 4 0 16,2 0-1-16,-1 3 0 15,6 0-1-15,1 0 1 16,-1 2-1-16,-5 0 0 16,-5 0 0-16,0 0 0 15,-2-1 0-15,1-4 0 16,0-2 0-16,-1 1 0 0,10 3 0 16,1 0 0-16,-6-3 0 15,-5-2 0-15,-10-4 0 16,-3 1 1-16,-1 4 0 15,0 0 0-15,0 0 1 16,2 2 0-16,0 2 0 16,-1 1 0-16,1 2 0 15,1 3 1-15,3 3-1 16,4-1 1-16,-1-2-2 16,-4-3 1-16,0 6-1 15,-1-1 0-15,-1 0-1 0,1 0 0 16,-1 0-1-16,1 2 1 15,1-3-2-15,-3 1 0 16,4 4 0-16,7-1 0 16,-1-1 1-16,4-2 0 15,1 0 0-15,1 2 1 16,0-1-1-16,-3-1 0 16,-1 0 0-16,-1-2 1 15,-3-3 0-15,4 2 0 16,6 2 0-16,2-1 0 15,5 2 0-15,-1 2 0 16,1 0 0-16,-1 0 1 16,-1 2-1-16,-4-1 1 15,-2-1-1-15,-1-2 1 16,-1 1 0-16,4 1 0 16,6-1 0-16,3 1 1 0,1 0-1 15,-4-1 0-15,-4-3 0 16,-6-1 0-16,-5-1 0 15,2 3 0-15,8-4 0 16,0 0 0-16,1-7 0 16,4 0 0-16,3-2 0 15,-4 1 0-15,-7 3-1 16,-3-2 1-16,-2-4-1 16,-3 1 1-16,-1 3-1 15,4 5 1-15,-2 6-3 16,4 1 1-16,0 2-7 15,-4 0 0-15,-3 0-10 0,-4 0 1 16,-7 1 6-16,2 1 1 16,6-2 4-16,-3-4 1 15,-8-1 2-15,1 1 0 16,2 1 3-16,0-1 0 16,-1-1 0-16,-1-2 1 15,-1 2 1-15,1 0 0 16,4-1 2-16,2 3 0 15,1-1 1-15,3-1 1 16,-1-2 0-16,-2 2 0 16,-3 1-1-16,0-1 1 15,5-2 0-15,-1 0 0 16,-10 2 1-16,5-2 0 16,2 0 0-16,1 0 1 15,-2 0 5-15,0 0 0 16,9-2-4-16,1-2 1 0,-5 1-4 15,2-1 0-15,6-1-2 16,-1-3 0-16,-3-3 0 16,-1 3 1-16,-2-1-1 15,1 0 0-15,-4-3-1 16,2 0 1-16,-10 2-1 16,0 1 0-16,-1 0 0 15,-1 2 1-15,0 2-2 16,-2 2 1-16,0-1-1 15,-1 3 1-15,1-5-1 0,-6 3 1 16,3 0 0-16,-2-1 0 16,0-1 0-16,0-2 0 15,1 2 1-15,2 1 1 16,-1 1 1-16,0-1 0 16,3 1 4-16,3 1 0 15,1 0-1-15,0 1 0 16,3-1-4-16,4 2 0 15,-1 0-1-15,-3 2 0 16,-3-1 0-16,0 1 0 16,1-2-1-16,4 2 0 15,0 0 1-15,-2 1 0 16,-5 1-2-16,2-3 1 16,1-1 0-16,0 0 0 15,-8 4-2-15,1-4 1 16,-3-4-2-16,2 1 1 0,-2-1-1 15,-2 3 0-15,-7 1 0 16,10-2 0-16,-10 2 0 16,0 0 0-16,4 14 0 15,-20 3 0-15,16-17-1795 16</inkml:trace>
  <inkml:trace contextRef="#ctx0" brushRef="#br0" timeOffset="-87157.01">10680 15179 918 0,'0'0'0'0,"0"0"19"0,0 0 0 0,0 0 19 16,0 0 0 0,0 0 9-16,0 0 0 0,0 0-3 15,0 0 1-15,0 0-15 16,-23-12 0-16,15 8 0 16,-5 4 0-16,4 0 0 15,2 0 1-15,7 0-3 16,0 0 0-16,-7 0 7 15,7 0 0-15,0 0 2 0,0 0 1 16,-5 0-6-16,5 0 1 16,0 0-3-16,0 0 0 15,9 0-8-15,-9 0 1 16,5 0-3-16,4-2 0 16,0-1 5-16,3 1 0 15,2 4-7-15,4 1 0 16,-2 3-5-16,1-5 1 15,5 5-4-15,-3 0 0 16,-1 0-1-16,-1-5 0 16,4-1-6-16,2 0 1 15,-9 2-2-15,4-2 1 16,-4 0-1-16,-3 0 0 16,1 0-1-16,-1-2 1 15,-1-1 0-15,1-1 0 16,1 3 0-16,2-1 1 15,0 2 1-15,-3 0 1 16,1 0 0-16,1 2 1 16,-3-1-4-16,3 1 0 0,-3 2-1 15,6 1 0-15,4 4-1 16,1-3 1-16,-2-2-1 16,-1-1 1-16,1-1 0 15,6-2 1-15,3-2 0 16,4 1 0-16,-6-1 1 15,-3-2 1-15,-3 1 0 16,1 1 0-16,-4 1 0 16,-1 1 0-16,5 1-1 0,-3 1 1 15,-4 1 0-15,0-1 0 16,7-2-2-16,2 0 1 16,4 2 0-16,-4-2 0 15,1-2-1-15,1-1 1 16,0-1 0-16,0 3 0 15,-1 1 1-15,-1 0 1 16,-2 0-4-16,1 1 1 16,0 4 1-16,1 1 0 15,-5 2-1-15,-4-4 0 16,0-1-1-16,0-1 1 16,8-2-1-16,-3 0 1 15,-5 2-1-15,0-2 1 16,4-2-1-16,3-2 0 15,-3 3-1-15,-1 2 1 16,3 1-1-16,1 2 1 16,-5-1-1-16,1 1 0 0,4 1 0 15,2 2 0-15,-3 0 0 16,1 0 1-16,-3-1-1 16,5 1 1-16,-4-1 0 15,2-5 0-15,2-1 0 16,-5 0 0-16,-1 2-1 15,-1 0 1-15,-16-2-1594 16</inkml:trace>
  <inkml:trace contextRef="#ctx0" brushRef="#br0" timeOffset="-85057.19">12388 15289 1500 0,'0'0'0'0,"21"7"10"0,-3 0 0 0,5-1 24 0,5-3 0 0,7 0-4 0,-3 1 0 16,-4-2-6-16,4-2 0 15,7-2 6-15,-2-2 0 16,-9 1 1-16,-2 0 1 15,3-3-2-15,2 1 0 16,3 2-10-16,-6 1 1 16,4 0-5-16,3 0 1 15,0 2-5-15,4 2 0 16,0 0-4-16,-4 0 1 16,-3-1-2-16,-4-1 0 15,-1-3-2-15,-1-1 1 16,2-1-2-16,-1-2 0 15,-4 0 0-15,1 1 1 16,10-1-5-16,-2 1 0 16,-6 1-1-16,2 3 1 15,-1 2-5-15,1 2 1 16,-2 0 2-16,-1 0 1 0,9 3 1 16,-6 0 0-16,-10-1 1 15,-1-3 0-15,1 3 2 16,1-3 1-16,2-2 0 15,2-3 0-15,0-1-1 16,0-2 1-16,4 0-2 16,-3 4 1-16,6-1-1 15,-3 3 0-15,-4 1-1 0,-6 3 1 16,6 0 0-16,-3 1 0 16,1 1 0-16,-4-1 0 15,-2-4 0-15,-1 1 0 16,3 3-1-16,1-2 1 15,-4-2-1-15,-3 1 1 16,-3 3-1-16,1-3 1 16,0-1-1-16,3 4 1 15,-1-2-1-15,3 1 1 16,2 2-1-16,-2 2 1 16,0 0-1-16,7 0 0 15,-3-2 1-15,5-3 0 16,2-4 1-16,-1 1 1 15,-4 1 1-15,-6 0 1 16,7 0-2-16,2 0 0 16,-9-2-2-16,4-2 0 15,1 3-1-15,2 1 0 0,2 0-1 16,-5 0 1-16,-6 0-1 16,2 0 0-16,2-2 0 15,5-2 0-15,1 1 0 16,-1-1 0-16,-4-1 0 15,5-2 0-15,4 0 0 16,-1 2 0-16,-1 0 0 16,5 2 0-16,2-1 0 15,-1 1 0-15,-1-1 0 16,-5 1 1-16,10-2 0 0,-2-2 0 16,-8 1-1-16,-1 1 0 15,-2 0 0 1,0-2 0-16,-3 2-1 0,2 2 0 15,-1-3 1-15,2 1 0 16,-7 2 0-16,0 1 0 16,2-3 0-16,0 0 1 15,0 1 1-15,0 4 1 16,0 0 3-16,1 0 0 16,3 0-2-16,-3 0 0 15,1 0-2-15,-2 0 0 16,5 0-1-16,0 0 1 15,-5 0-1-15,0 0 0 16,7-3 0-16,-4-4 0 16,1 0 0-16,-4 2 1 0,-2-1-1 15,-2 3 1-15,2-1 0 16,-3 1 0-16,3 0-1 16,2-1 0-1,-2 1 0-15,-2 1 0 0,4 0-1 16,2 0 0-16,3-1 0 15,-4 0 0-15,1 1 0 16,2 0 0-16,-1 0 0 16,2 1 1-16,-3-3 0 15,-1 1 0-15,3 1 0 16,6 2 1-16,6 2 0 0,0 1 1 16,-15 1 0-16,-1-3 0 15,4-2-1-15,-1-1 1 16,-1 2-1-16,-1 0 1 15,-3 0-1-15,4 0 0 16,1-2-1-16,3-1 0 16,1 1 0-16,0 2 0 15,3 3 0-15,2 1 0 16,-1-1-1-16,-1 3 1 16,-1-1-1-16,5 2 1 15,3 1-1-15,-1 1 1 16,-2-6-1-16,-3-6 1 15,4-7-1-15,-3-4 1 16,-1 2 0-16,-1 1 1 16,-1 1 4-16,5-1 1 15,4 1 2-15,-1 3 1 0,-8 5 3 16,5 2 1-16,3 2-6 16,1 0 1-16,-2 1-4 15,-6-1 1-15,4 3-2 16,0 0 0-16,-4-3-2 15,-1-2 1-15,0 0-3 16,0-2 1-16,-3-4-1 16,0-3 0-16,1-2 0 15,3 3 0-15,-1 3 0 16,-1 3 0-16,-1 2 0 16,-1 3 0-16,-1 3 0 0,2 0 0 15,3 3 0-15,-3 2 0 16,-7-3 0-1,-2-3 0-15,-2 1 0 0,2 0 0 16,-3 0 0-16,1-3 1 16,6-1 1-16,-4 0 0 15,-2-1-1-15,1 3 1 16,4 1-2-16,5 2 1 16,-1 2-1-16,3 4 1 15,5 6-1-15,-3 0 0 16,-5-6 0-16,-3-3 0 15,1 2 0-15,3 0 0 16,-8-5-1-16,0-5 1 16,3-2 0-16,3 0 0 15,-3 0 0-15,1-4 1 16,3-3 0-16,-1-1 1 16,-6 1-1-16,0 2 1 0,2-2-1 15,0-2 1 1,-4 2 2-16,0 4 0 0,2-1 0 15,-3 1 1-15,1-1-1 16,-1 3 1-16,-2 1-1 16,0-4 0-16,-1 4-1 15,-1 0 1-15,-7 0-1 16,11 0 0-16,-11 0 0 16,12 0 1-16,-12 0 1 15,9 0 0-15,-9 0 0 0,14-5 1 16,-8 3 4-16,-6 2 1 15,12 0 0-15,-12 0 0 16,11 0-3-16,-3 0 0 16,-1 0-2-16,-7 0 1 15,9 4-4-15,-9-4 0 16,7 1-2-16,-7-1 1 16,7 2-2-16,-7-2 1 15,7 4-1-15,-7-4 0 16,0 0-1877-16</inkml:trace>
  <inkml:trace contextRef="#ctx0" brushRef="#br0" timeOffset="-80907.23">6278 14341 1164 0,'0'0'0'0,"0"0"33"0,0 0 0 0,0 0 44 0,-18-9 0 15,18 9 41-15,-9-6 0 16,0 6-82-16,1 0 1 15,-1-4-9-15,-2-1 1 16,-6 0-10-16,-1 1 0 0,7 1-8 16,-5-1 0-16,-3-1-5 15,-2-2 1-15,10 6-2 16,2 1 0-16,-8 0-2 16,-3 3 0-16,-1 2 2 15,2 2 0-15,1 0 6 16,-8 0 0-16,-6 0 2 15,0-2 1-15,1 0-1 16,1-1 1-16,-4-6 0 0,-1-2 1 16,3 1-1-16,0 1 1 15,0 2-2-15,1 2 1 16,8 0-1 0,0 1 1-16,-2 2-2 0,0 2 1 15,4 2-5-15,-5 1 0 16,-6 4-5-16,-1 0 1 15,6-4-2-15,1 3 0 16,-3-3-1-16,3 2 0 16,5-5 1-16,5-2 0 15,-2 0 0-15,4 1 0 16,7-5-1-16,2 1 1 16,-7 3 0-16,1 2 1 15,-3 0 0-15,5 0 0 16,2 0 0-16,5 3 1 15,-1 2-1-15,-3 4 1 16,3 5-2-16,1 1 1 0,-1-3-2 16,3-1 1-16,0-3-1 15,0 2 1-15,0 4-1 16,0 0 1-16,0-2-1 16,0 0 0-1,0 2 0-15,3 0 0 0,-1-2 0 16,5 0 1-16,0 3-1 15,5-1 0-15,-3-4 0 16,5 1 0-16,0 1-1 16,4 0 0-16,0 0 1 15,3-4 1-15,3-1-2 0,6 0 1 16,2 1-1-16,0 1 1 16,0-6-1-16,-1-3 1 15,-4-1-1-15,1 0 0 16,7 5 0-16,2 1 0 15,1-2 0-15,2-3 0 16,4 0-1-16,6 2 1 16,-1 0-2-16,0-1 0 15,-3 1 1-15,-5-2 0 16,-1-6 1-16,1 1 0 16,3 2 0-16,7-3 0 15,2-1 0-15,4 2 0 16,-1 3 0-16,-1-1 0 15,-6-8 0-15,-3-1 0 16,3-2 0-16,6 2 0 16,3 3 0-16,2 2 0 0,2 0-1 15,-7 0 1-15,-4 0-2 16,-4 2 1-16,-4 0-2 16,1 1 1-16,0 1-1 15,-2-1 1-15,2 2-1 16,-3 1 1-16,5-1 0 15,-6-2 0-15,-4-3 1 16,-5 0 0-16,1-2 0 16,0-4 1-16,-6-5 0 0,-3-3 0 15,5-3 0-15,-1-2 1 16,-8 2 0-16,-3-1 0 16,0-8 0-16,-4-1 0 15,-3-4 3-15,-9-1 0 16,0 1 3-16,-5 0 1 15,-2-4 2-15,-2-1 1 16,2 0 1-16,-2 3 1 16,6 7 5-16,-1 3 0 15,-5-1-2-15,0 0 0 16,2 5-4-16,0 2 1 16,-3 5-4-16,-4-2 1 15,-4-5-4-15,0-2 0 16,4 2-1-16,-7 2 1 15,-2-2-1-15,-5 1 1 16,-2-3 0-16,-2 2 0 16,-3 0-1-16,-2-1 0 15,0-5-1-15,2 3 1 16,-6 1-1-16,4 2 0 0,-2 5 0 16,6 2 0-16,6 2-1 15,-5 3 1 1,-5 2 0-16,-3-4 0 0,-4 2-1 15,-2 2 1-15,-2 0-1 16,2 1 0-16,1 2 0 16,0 2 1-16,3 4-1 0,-2-1 1 15,-2 3-1 1,-7 1 0-16,-7 1-1 16,-7 1 1-16,-5-2-1 0,0-2 0 15,-1 2 0-15,-4-4 0 16,-13-4-1-16,-4 2 1 15,4 11-2-15,-10 2 0 16,100-14-1842-16</inkml:trace>
  <inkml:trace contextRef="#ctx0" brushRef="#br0" timeOffset="-69957.18">10779 15989 884 0,'0'0'0'0,"0"0"13"0,0 0 1 0,0 0 11 0,0 0 1 16,0 0-7-16,0 0 0 16,0 0-9-16,0 0 0 15,0 0-3-15,0 0 0 16,0 0-2-16,-3-18 0 16,3 18-1-16,0 0 0 15,0-7 4-15,0 7 0 0,0 0 9 16,0 0 1-16,0 0 16 15,0 0 0-15,0 0 5 16,0 0 1-16,0 0 1 16,8-1 0-16,-8 1-3 15,9 1 0-15,0-1-11 16,2 0 1-16,1 2-5 16,-3 3 0-16,1-1-5 15,3 1 0-15,1 0-4 16,0 0 1-16,-2 1-1 15,1-3 1-15,3-1-2 16,1 1 0-16,4 1 2 0,2-3 0 16,0-2-5-16,4-1 0 15,4 4-4-15,5-1 1 16,1-2-2-16,3-3 0 16,4 1-2-16,2 1 0 15,-5 0-1-15,-4-1 1 16,-5-4-1-16,-1 0 0 15,-1 4-1-15,4 1 0 16,5 2 1-16,-2 0 0 16,3 0 1-16,4 0 1 15,2 0 0-15,0 0 1 16,-2-2 0-16,-7 0 1 16,-1-3 0-16,-3 5 0 15,6 5 0-15,1-3 1 16,1 0 0-16,7 0 0 15,3 6 1-15,0 4 1 16,-5-1-2-16,-2-3 1 0,-7-2-1 16,0-3 1-16,2-3-2 15,-2-3 0-15,7 1-3 16,-2-2 0-16,6-1-2 16,1-2 0-16,2 2-1 15,-1 2 0-15,-6-1 0 0,-7 2 0 16,-9 4-1-16,4 3 1 15,8 2 0-15,5 2 0 16,-5 0 0-16,1-1 0 16,1 1 0-16,6-1 0 15,-8 1 0-15,1-4 0 16,-8-3 0-16,1-2 0 16,-2 0-1-16,1 2 1 15,6 1 0-15,3 1 0 16,2-1 0-16,2 1 1 15,0 1 1-15,-5 2 0 16,-6 0 1-16,0 0 0 16,2 1 0-16,4 1 1 15,-6-2-1-15,0-4 0 16,11-1 2-16,2 0 1 16,-1-2 0-16,-1-4 1 15,0-1 0-15,-2-2 0 16,-7 0 0-16,2 2 1 0,-7 0-1 15,1 1 1-15,6 1-2 16,-2 3 1-16,4 3-1 16,-1 3 1-16,4 1-2 15,2-2 1-15,-5-2-3 16,-8-1 1-16,1 0-1 16,3-2 0-16,-2-4-1 15,2-1 0-15,-1 0-1 16,-3 1 1-16,8 1-2 15,-1 1 1-15,-5 0-1 16,1 1 1-16,1-1 0 0,-2-2 0 16,-3 1 1-16,-6-2 0 15,6-4 1-15,2 1 0 16,-3 2-1-16,-1 3 0 16,-1-1 0-16,6 3 0 15,0-1-1-15,2 2 1 16,-3 0-1-16,-1 2 1 15,4 3-1-15,-3-2 0 16,-8-3-1-16,-1 2 1 16,-2 2-1-16,0-3 1 15,0-2 0-15,0-3 0 16,3 1 1-16,0-1 0 16,3-1 1-16,-3-2 0 15,9 0 1-15,-1 2 0 16,-2 1-1-16,-1 1 1 15,5-7 1-15,-5 3 0 16,-4 3 2-16,-4 2 0 0,5-1-1 16,2 1 1-16,-11 4-3 15,8 0 1-15,3-4-1 16,3-3 1-16,-1-4 0 16,0-1 0-16,7-2-1 15,3 0 0-15,-1 1-1 16,-6 1 0-16,-3-1 0 15,-4 3 0-15,4 1-1 0,3 5 1 16,-3 2 1-16,3 4 0 16,0-1 1-16,2 0 0 15,-1 3 1-15,1-1 0 16,-2 0 0-16,2-3 0 16,-12-4-1-1,-1-3 1-15,1 0-2 0,0-4 1 16,-2 4-1-16,-6-2 0 15,6 0 2-15,0 4 1 16,0-1-3-16,4 1 1 16,-5-1-1-16,0 4 0 15,6 4-2-15,4 1 1 16,-1 0-1-16,1 2 0 16,2 0-2-16,-1-2 1 15,-1-2-1-15,-6 3 0 16,3 2 0-16,-3 3 0 15,2-3 0-15,4-1 0 16,0-2-1-16,3 2 1 0,2 2-1 16,4 1 0-16,3 3 0 15,-2-3 0-15,6-3 0 16,-2-5 0-16,-6-8 0 16,-5-2 0-16,2-1 0 15,4-1 0-15,0-1 0 16,3-1 0-16,2 4-1 15,1 1 1-15,4 5-1 16,-3 0 1-16,-9 2-1 16,-2 4 0-16,2 4 0 0,1 4 0 15,1-1 2-15,-1-1 0 16,3 2 1-16,2 0 1 16,3-3 3-16,0-2 0 15,-6-2-1-15,-1-1 1 16,-3-1-2-16,1 1 1 15,0-1-2-15,2 0 0 16,3 1-1-16,0 1 1 16,-2 2-2-16,0-3 1 15,1-6-1-15,-3-2 1 16,-3-3-1-16,-1-3 0 16,-1-2 0-16,-3 0 0 15,1 1 0-15,-1 1 0 16,0 0 0-16,-2 1 0 15,0 0 0-15,1 2 0 16,8 6 0-16,0-1 0 0,-11 2 0 16,1 2 0-16,0 3 0 15,1 0 0-15,-1-1 0 16,-5-3 0-16,6 3 0 16,0-3 0-16,-1-4-1 15,-3 0 1-15,11-1-1 16,-5 2 1-16,-4 2 0 15,2-3 0-15,2 3 0 16,0 0 0-16,-8 0 0 0,1 0 0 16,-2 0 0-16,3-2 0 15,3-3 0-15,1 0 0 16,-4 3 0-16,2 0 0 16,0 1 0-16,1-3 0 15,-5 1 0-15,1-1 0 16,5-1 0-16,-5-2 0 15,-6 2 0-15,1 0 1 16,2-2-1-16,0 0 1 16,-5 7 0-16,-1 0 1 15,2-4-1-15,-2-1 1 16,0 0 0-16,-1 2 0 16,1 1 5-16,2 0 0 15,0 0 0-15,-1-1 0 16,1-2 1-16,-4-2 0 15,-2 2 0-15,2 1 0 16,4-1 0-16,1-2 0 16,-1 0 0-16,0 2 0 0,5 0-2 15,-4 1 1 1,0 3-2-16,1 1 1 0,3 1-4 16,0 1 0-16,-4 1 0 15,2 1 0-15,-3-1-1 16,5 1 1-16,-4 1-2 15,2 0 1-15,-3-3-1 16,-2-4 1-16,-2-1-1 16,2-1 0-16,9-1 1 0,-1-2 0 15,-6 2 0-15,-2 2 1 16,5-1 1-16,2 2 0 16,-2 1 0-16,-3-1 1 15,-4 2 0-15,2 0 0 16,5 0-1-16,-2 0 1 15,-5 0-1-15,-3 2 1 16,-2-1-1-16,1 1 1 16,3 2 0-16,1-1 0 15,-7 0 0-15,2 1 0 16,0-1-1-16,-2 1 1 16,1-1-1-16,-2 1 0 15,1-1-1-15,0 1 0 16,0-1-1-16,-7-3 0 15,10 2 0-15,-10-2 0 16,11 2 0-16,-11-2 0 16,11 3 0-16,-11-3 1 15,14 4-1-15,-9-4 1 0,-5 0 1 16,9-4 0-16,-9 4 3 16,-11-9 0-16,11 9-1898 15</inkml:trace>
  <inkml:trace contextRef="#ctx0" brushRef="#br0" timeOffset="-60125.98">21504 15400 1142 0,'0'0'0'0,"0"0"26"0,0 0 1 0,0 19 37 0,0-3 1 16,1-2-5-16,6 1 1 16,-1-1-27-16,1-3 0 15,-2-6-11-15,9-5 0 16,13-9-5-16,8-13 0 15,7-17-4-15,2-11 1 16,2-10-3-16,4-6 1 16,6-8-4-16,-5-8 1 15,-51 82-1261-15</inkml:trace>
  <inkml:trace contextRef="#ctx0" brushRef="#br0" timeOffset="-53808.3">7004 16300 1343 0,'0'0'0'0,"0"0"151"0,0 0 0 0,0 0-72 0,0 0 1 0,0 0-39 15,-5-21 0-15,5 11-31 16,0 0 0-16,0 3-7 15,0 7 1-15,0-9-3 0,0 9 0 16,0 0-1-16,-7-5 1 16,-2 3-1-16,-5 2 1 15,-4 0 0-15,-1 0 0 16,-4 0 6-16,0-2 0 16,2-5 6-16,-7-5 0 15,1-5-3-15,-4-4 0 16,-1-3-2-16,0-2 1 15,6-2-7-15,3 2 1 16,0 4 4-16,0 3 1 16,5 5-2-16,-3 2 1 15,2 0-3-15,-4 1 1 16,2 3-1-16,1 1 0 16,-1 0 2-16,-5 0 1 15,-3-3 4-15,-8-1 1 16,-3 4-2-16,-4 2 0 15,-2-2-3-15,0 4 1 0,2 4 9 16,7 5 0-16,-2 1-7 16,2 0 1-16,-4-1-6 15,-3 5 1-15,-5 4-4 16,-2 1 1-16,-4-2-3 16,0 0 1-16,-3 3-1 15,5 2 0-15,7 2 0 16,0-4 0-16,-1-3-1 15,-4-4 1-15,-2-4-1 0,-2-1 1 16,4 2-1-16,3 1 0 16,6-3-3-16,7 2 1 15,3 0-3-15,6 0 0 16,6 0 3-16,-1 2 0 16,7 3 0-16,0-3 0 15,0 1 0-15,5 0 1 16,5 1-1-16,1 9 0 15,10 12 0-15,2-1 0 16,1-5-2-16,-1 1 1 16,3 6-1-16,2-2 0 15,-5-6 1-15,5-1 1 16,9 4 1-16,-1-1 1 16,0-1 0-16,1 0 1 15,9 2-1-15,3-4 1 16,6-3-1-16,5 0 1 0,3-1-1 15,-3 3 1 1,-2 1-1-16,-3-3 1 0,-4-7-1 16,3 0 0-16,6 3 0 15,0 0 1-15,7-1 0 16,5-2 0-16,0-1 0 16,-3 0 0-16,-9-5 0 15,-5-1 0-15,-4 0 0 16,7 2 0-16,5 1 0 15,0 1 1-15,6-1 1 0,-4 0 0 16,2-1 1-16,-3-6 1 16,-10-4 2-16,-3-5 0 15,4-4 1-15,3-4 0 16,5-5-2-16,1-5 0 16,1-4-2-16,-2-3 1 15,-8-7-2-15,-6 2 0 16,-7 3 0-16,2 5 1 15,-10 7 0-15,-3 1 1 16,1-1 0-16,-8 5 0 16,3 6-1-16,-8 1 0 15,0-1-1-15,2-1 1 16,-1 3 0-16,-3-1 0 16,-1-1-1-16,2-2 1 15,-4 0-1-15,0 1 1 16,0 3-1-16,-6-5 0 15,3-4 0-15,-10-5 0 0,-2-4 0 16,-7 1 1-16,3 5-1 16,-2-5 0-16,-2-6 6 15,-5-3 1-15,-2-3 4 16,-2 3 0-16,-3 4 2 16,-2 3 0-16,1-3 1 15,12 1 1-15,6 1-3 16,4 6 0-16,14 22-1782 15</inkml:trace>
  <inkml:trace contextRef="#ctx0" brushRef="#br0" timeOffset="-47761.59">10892 16826 1119 0,'0'0'0'0,"0"0"53"0,0 0 0 0,0 0 26 0,0 0 0 15,0 0-34-15,0 0 0 16,0 0-27-16,0 0 0 16,0 0-8-16,0 0 1 15,0 0-4-15,0 0 0 16,0 0-3-16,0 0 0 16,0 0-2-16,0 0 1 15,0 0-1-15,0 0 0 16,0 0-1-16,0 0 0 0,0 0-1 15,0 0 1-15,23-17-1 16,-12 10 1-16,4 2-1 16,5 0 0-16,1-1 0 15,2 0 0-15,2-5 0 16,1 2 0-16,4 1 0 16,4-1 0-16,6 1-1 15,8-3 1-15,1-1 0 16,1-2 0-16,-5 0-1 0,-4 0 1 15,1 1-1-15,2 1 1 16,8 3-1 0,6 0 1-16,9 1 0 0,0 1 0 15,-13 3-1-15,-1 2 1 16,2-1 0-16,0 1 0 16,8 2 0-16,4 2 0 15,6-2 0-15,-1 2 0 16,-14 1 0-16,2 1 0 15,7-1 0-15,5-1 1 16,6-4 0-16,-2-1 0 16,-4-1 0-16,-3 2 0 15,3 1 0-15,6 2 0 16,7 5 0-16,-1-5 0 16,-11-4 0-16,-6-1 0 15,5 1 0-15,6 1 0 16,8 1 0-16,-5-1 0 0,-9-2 0 15,-3 1 0-15,4-1-1 16,6 1 1-16,2-1-1 16,-3 3 1-16,-10 2-1 15,0 1 1-15,0 0-1 16,5 0 1-16,1 3-1 16,0-3 0-16,-7-8-1 15,-4-4 1-15,-1-2-1 16,3 2 1-16,8 1-2 15,2 2 1-15,-6-2 1 0,-5-1 0 16,-8-2 1-16,1 5 0 16,4 5 8-16,3 6 0 15,8 3 10-15,-3 1 1 16,-11 1 6-16,-5 3 0 16,-2 4 9-16,2-1 1 15,0-1-9-15,4 2 0 16,1-1-9-16,0 2 1 15,-9 1-4-15,-3-3 1 16,-2-1-4-16,-5 3 1 16,3 6-2-16,4-1 0 15,4 3-4-15,4-3 0 16,1-3-3-16,0-2 1 16,-6-3-2-16,-3-3 1 15,-4-8-2-15,1-5 0 16,1 1-1-16,3 1 0 15,6 5 0-15,2 0 0 0,1-1-1 16,-4-1 1-16,-8 2-1 16,-2 4 1-16,-3 1-1 15,7 1 0-15,3-1 0 16,8-1 0-16,3-2 0 16,-1 0 0-16,-6-1 0 15,0-2 1-15,-3-9 1 16,3 0 1-16,5 3-2 15,2 0 1-15,9 0-1 0,-2 4 1 16,-11 3 1 0,-1 0 0-16,-4 1 4 0,5-1 0 15,8 0-3-15,1 0 1 16,2-3-3-16,-3-2 0 16,-8-2 3-16,1-3 0 15,2-4 1-15,7 1 0 16,6 1-4-16,-3 2 1 15,-2 3-1-15,-7 0 1 16,-5-1-2-16,-3 3 0 16,1 3-1-16,2 4 1 15,5 2-1-15,2-1 0 16,-8-1-1-16,-2 0 1 16,-5 0-2-16,-3 0 0 15,4-2-1-15,5 0 0 16,2 1-5-16,-3-1 1 0,1 0-3 15,-3-2 0-15,-6-3 2 16,0 2 1 0,-3 2 3-16,1-1 0 15,2 2 4-15,5 1 0 0,1-1 2 16,-3-2 1-16,1-1 6 16,-2 1 1-16,-2 1 5 15,-3 1 1-15,-1 2 1 16,4-2 0-16,2-1-10 15,2-3 0-15,5 1-5 16,-2 2 1-16,-4-1-3 16,-1 0 1-16,-2 1-1 0,-1-1 0 15,-3 1-1-15,1-2 1 16,3-4-1-16,5-2 0 16,1-1-1-16,1-2 0 15,-2 0-1-15,-5 2 1 16,-3 0-1-16,-6 1 1 15,2 3-1-15,0 1 0 16,2 0 2-16,2 0 0 16,-3 0 1-16,1 0 0 15,2-2 0-15,-1-3 0 16,-3-2 0-16,-3 0 0 16,-6 0 0-16,0 0 0 15,4-3 0-15,3-4 0 16,1 0-1-16,-1 2 1 15,2 3 0-15,5 1 0 0,2 1 0 16,2 2 0-16,-3-1 0 16,-5 1 1-16,-6-2 1 15,-4 0 0-15,2 0 1 16,2 2 1-16,0-2 4 16,-4 2 0-16,0 3 2 15,6 1 1-15,12-1 1 16,0 4 1-16,1 1-1 15,-1 1 0 1,-2-6-3-16,-2 0 1 0,-8 2-3 16,1 2 1-16,4 0-2 0,7 1 0 15,0 6-1-15,1 3 0 16,-1 0-1-16,0 0 0 16,-5 0-1-16,-10-3 0 15,-6-4-1-15,0-2 1 16,7-4-1-16,-2 1 1 15,-11 3 0-15,-7-1 1 16,8-2 1-16,-3 2 1 16,6-1 0-16,-5 1 1 15,-2 2 0-15,-2 1 0 16,0 3-1-16,-2 1 0 16,1 1 3-16,-3 1 0 15,-1-1 0-15,0-1 0 16,2-4 0-16,1-2 1 15,4-3-4-15,1-1 1 16,15-4-3-16,-16-16 0 16,-16 21-1783-16</inkml:trace>
  <inkml:trace contextRef="#ctx0" brushRef="#br0" timeOffset="-42246.3">28552 9281 1399 0,'0'0'0'0,"-18"-12"51"0,4 3 0 0,6 6 19 0,-1-4 1 0,-4 2-27 16,3-1 0-16,3 1-34 15,0 0 0-15,0 0-4 16,1-7 1-16,6 0-4 15,4 0 1-15,5 3 0 16,5 0 1-16,3 6 0 0,6 6 0 16,7 9 0-16,0 9 1 15,-1 12 2-15,-5 9 1 16,-4 1-3-16,-5 10 1 16,-6 8-2-16,-7 7 1 15,-7 4-2-15,-13 6 1 16,-10-4-2-16,-9-4 1 15,-9-6-3-15,-5-11 0 16,-2-13 2-16,-2-10 0 16,6-8 2-16,8-6 0 15,11-9 2-15,7-7 1 16,9-4 13-16,5-10 1 16,6-5-3-16,10-5 1 15,12-5-5-15,10-1 1 16,4 6 10-16,4 7 1 15,2 1-14-15,-6 4 1 0,-10 3-6 16,-3 6 1 0,-3 3-5-16,-2 2 0 0,-8 3-3 15,-2 3 1-15,2 5-2 16,0 2 1-16,-3 2-1 16,1-1 0-16,7 1 0 15,4-1 0-15,3-2-3 16,6-2 1-16,5 0 0 15,7-3 0-15,9-9 1 0,3-6 0 16,3-1 0-16,-1-8 0 16,-4-4 1-16,-3-4 1 15,-1-3 4-15,-4-5 0 16,-6 0 7-16,-6 2 0 16,-6 1 3-16,-5 0 1 15,-6 2 2-15,-3 0 1 16,-5 11-1-16,-2 3 1 15,-2 3-3-15,1 0 0 16,1 9-3-16,0 0 1 16,-8 6-4-16,0 18 1 15,-1 17-6-15,4 8 1 16,5 6-2-16,3 6 0 16,6 6-2-16,5-1 0 15,5-7-1-15,3-11 0 16,-1-18 0-16,7-15 0 15,16-15 1-15,5-19 0 0,3-19 3 16,-1-15 1-16,-2-11 3 16,-1-9 1-16,-2-5 2 15,-8 0 1-15,-9 4 1 16,-15 6 0-16,-16 15-1 16,-14 11 0-16,-12 13-1 15,-13 15 0-15,-10 15-3 16,-5 17 0-16,-6 8-3 15,-2 14 0-15,-1 13-4 16,2 9 1-16,5 6-3 0,1 1 0 16,8-3-4-16,12-19 0 15,37-47-1879 1</inkml:trace>
  <inkml:trace contextRef="#ctx0" brushRef="#br0" timeOffset="-40778.97">28496 10783 1231 0,'0'0'0'0,"0"0"34"0,-22-15 0 0,14 6 33 0,-5 5 1 16,-8-4-9-16,2 3 0 15,6-1-15-15,3 1 1 16,1 0-20-16,2 2 1 16,7 3-2-16,-11-7 1 15,11 7 6-15,0 0 1 16,-5-7-1-16,12 5 1 15,14-1-2-15,20 1 0 16,14-3-2-16,12 1 0 16,12-1-2-16,14-2 0 15,19 0-1-15,7-5 1 0,12-11-8 16,3-4 0-16,5-4-5 16,8-1 0-16,5 0-4 15,-11 2 1-15,-18 6-6 16,-19 12 1-16,-23 15-3 15,-22 1 0-15,-59-4-1637 16</inkml:trace>
  <inkml:trace contextRef="#ctx0" brushRef="#br0" timeOffset="-39912.9">28178 10681 1175 0,'0'0'0'0,"-5"-24"95"0,1 6 1 0,3 6 45 16,1 5 1-16,0 7-48 15,-2-10 1-15,2 10-52 16,-2-9 1-16,2 9-16 16,0 0 0-16,0 0-8 15,0 9 0-15,2 3-7 16,1 11 1-16,1 13-6 0,-4 9 1 16,0 12-3-16,0 9 0 15,2 15-1-15,1 13 0 16,2 6-2-16,2 11 0 15,4 8 0-15,0 8 0 16,-3 2 1-16,3 8 1 16,5 14 0-16,2 8 1 15,-1 3 0-15,-1 10 0 16,2 8-4-16,1 7 1 16,-1 5 1-16,-2 14 1 15,-4 13 1-15,-1 10 0 16,-3-4 3-16,1-5 1 15,2-6 3-15,3-8 1 16,2-14-1-16,3-12 1 16,6-8 0-16,1-13 0 15,1-16-3-15,-3-9 0 16,3-11-3-16,-2-9 1 0,-2-5 0 16,-6-4 1-1,-3-1-1-15,-1-5 1 0,-3-14-1 16,-3-11 0-1,-1-10-2-15,-5-12 1 0,-1-14-1 16,0-8 0-16,0-11-1 16,0-7 0-16,0-4 0 15,0-8 0-15,0 7-1 16,0-7 0-16,0 0-1 16,-1-8 1-16,1 8-3 0,-16-4 1 15,0 6-3-15,-12 7 0 16,-11 11-3-16,2 3 1 15,37-23-1817-15</inkml:trace>
  <inkml:trace contextRef="#ctx0" brushRef="#br0" timeOffset="-39496">28552 16369 1399 0,'0'0'0'0,"14"0"10"0,0 0 0 0,0 0 12 0,4 0 0 16,5 0 20-16,2 4 1 0,-2 3-11 15,0 1 1-15,3 3 1 16,4-1 1-16,2 1 5 16,5-6 1-16,10-5 21 15,6-4 0-15,6-3-6 16,6-5 1-16,9-3-7 16,9-10 0-16,14-9-1 15,9-6 0-15,5-2-8 16,3-1 1-16,-1 0-14 0,-2 3 1 15,-5 4-14-15,-9 8 1 16,-9 11-16-16,-13 12 0 16,-21 12-12-16,-19 6 0 15,-35-13-1747-15</inkml:trace>
  <inkml:trace contextRef="#ctx0" brushRef="#br0" timeOffset="-38678.96">29907 10312 1377 0,'0'0'0'0,"0"0"56"0,0 0 1 0,0 0 59 0,0 0 1 0,0 0-32 0,0 0 0 15,0 0-44 1,0 0 0-16,0 0-17 0,0 0 1 16,0 0-5-16,0 0 0 15,0 0-4-15,12 26 0 16,-5 9-5-16,2 10 1 16,3 12-3-16,1 9 0 15,-1 12-2-15,2 5 0 16,-14-83-1621-16</inkml:trace>
  <inkml:trace contextRef="#ctx0" brushRef="#br0" timeOffset="-38111.9">30055 11205 1545 0,'3'33'0'16,"10"54"43"-16,3 29 1 16,1 15 34-16,1 11 1 15,0 17-9-15,-1 2 0 16,1-3-24-16,1-6 0 16,2-10-9-16,1-4 1 15,-3 3-6-15,4-8 1 0,3-10-4 16,1-2 1-16,-2 2-8 15,1 1 0-15,4-1-5 16,0 0 1-16,-4 3-6 16,-3-4 1-16,-1-7-2 15,-3 1 0-15,-1-3-3 16,-8-1 1-16,-6-4-1 16,-3-8 0-16,1-10-1 15,-2-5 1-15,-5-7-2 16,1-9 1-16,4-10 3 0,0-4 1 15,-1-3 3-15,2 0 0 16,5 2 1-16,-3-2 1 16,-5-1-5-16,-1 7 0 15,-2 6-3-15,-2 7 1 16,-4 10-4-16,-1 4 0 16,-1 0 0-16,-1-4 0 15,2-10-1-15,1-9 0 16,2-8 1-16,4-13 1 15,2-11 1-15,3-8 1 16,0-8 3-16,-2-5 0 16,2-9 0-16,3 12 0 15,-1-4-2-15,-2 1 1 16,-2 2 0-16,1 1 1 16,-3 3-1-16,1 3 0 15,-1-3 1-15,0-1 0 0,1-5 1 16,1-3 0-1,2-6 1-15,0 7 1 0,0-7-2 16,-2 7 1-16,2-7-4 16,0 0 1-16,-10-7-5 15,-25-27 0-15,35 34-2114 16</inkml:trace>
  <inkml:trace contextRef="#ctx0" brushRef="#br0" timeOffset="-35696.54">27085 13947 1590 0,'0'0'0'0,"0"0"56"16,-6-23 1-16,10 13 12 0,-1 1 0 0,1 4-11 0,-1-4 1 16,3 1-33-16,1-3 0 15,2 1-11-15,-1 1 1 16,1 4-4-16,0 3 1 16,0-3 3-16,1 0 1 15,4-4-1-15,4-1 1 16,2-2 4-16,8-6 0 15,7-4-1-15,9-2 1 16,9 1-4-16,11-3 0 0,13-2-3 16,13-3 1-16,16-7-4 15,9 0 0-15,19 0-1 16,14-2 0-16,21-3-1 16,23-5 0-16,13-3-1 15,10-4 1-15,7-6 17 16,8-6 1-16,3-4-2 15,-1 2 1-15,7 1-2 16,-12 3 0-16,-12 2-2 16,-21 11 0-16,-19 7-9 15,-22 12 1-15,-17 11-4 16,-19 6 0-16,-20 8-3 16,-14 4 0-16,-16 6-13 0,-20 3 1 15,-47-5-1946-15</inkml:trace>
  <inkml:trace contextRef="#ctx0" brushRef="#br0" timeOffset="-33612.89">26755 11551 1467 0,'0'0'0'0,"0"0"63"0,0 0 0 0,-9-20 36 0,9 20 1 0,-4-11-36 0,4 11 1 16,0 0-23-1,-1-7 0-15,1 7-23 0,-4-7 1 16,4 7 1-16,-7 0 1 16,7 0-1-16,-9 13 1 15,-1 11 0-15,-1 14 0 16,2 7-2-16,2 9 1 16,2 8-4-16,0 16 0 15,-3 12-8-15,0 8 1 16,-1-1-3-16,-2 2 0 15,-3 8-1-15,-3-8 1 16,-1-14-3-16,0-9 0 16,2-7 1-16,2-7 1 15,2-8 0-15,-2-13 0 16,14-41-1751-16</inkml:trace>
  <inkml:trace contextRef="#ctx0" brushRef="#br0" timeOffset="-32613.08">27106 12029 1343 0,'0'0'0'0,"-7"14"57"0,3-2 1 0,4-3 43 0,-2 3 1 0,-6 5-57 0,2 0 1 16,4-3-29-16,4-2 0 15,0 2-6-15,0 0 1 0,1-4-2 16,4-1 1-16,4 3 0 15,1 4 1-15,2-1-1 16,2 1 0-16,4 0 1 16,-1-4 1-16,-1-4 2 15,-1-2 0-15,3-5 0 16,3-2 1-16,1-5 0 16,3-2 0-16,1-10 0 15,0-1 0-15,-7-3-2 0,1-6 0 16,1-5 6-16,-2-5 1 15,-4 2-1 1,-3 3 0-16,-5-2-3 0,-2 8 0 16,-5 2 0-16,0 8 0 15,-2 5-3-15,-4 0 0 16,-1 3 0-16,-4-1 1 16,0 1-1-16,-1 1 1 15,-1-3 0-15,1 1 0 16,-1-1 0-16,0 1 1 15,-1-2-3-15,-2-4 1 16,2-1 0-16,3 3 0 16,2 6-2-16,0 1 1 15,-2 1-3-15,-2 3 0 16,1-1-4-16,1 3 1 16,9 1-2-16,-12 1 0 15,1 3-1-15,0-2 0 0,4 1-2 16,7-3 0-16,-10 7-1 15,3-3 0-15,0 1 0 16,0-4 0-16,7-1-1 16,-11 11 1-16,11-11-1 15,-11 12 0-15,6-7 0 16,0 6 0-16,0 6-1 16,1 12 1-16,2 6-1 15,-3 5 1-15,-4-2-1 16,-3 2 1-16,-6 1-1 15,-5-5 1-15,-7-4-1 0,2-8 1 16,9-9-2-16,1-6 0 16,0-4-3-16,8-13 1 15,10 8-1850-15</inkml:trace>
  <inkml:trace contextRef="#ctx0" brushRef="#br0" timeOffset="-30696.53">27106 14930 1679 0,'0'0'0'0,"0"0"80"0,0 0 0 0,-11-19 50 0,11 19 0 15,0 0-57-15,0 0 1 0,-7 1-39 16,7-1 1-16,-14 14-18 16,3 0 1-16,1 7-3 15,1 12 0-15,5 8-5 16,6 8 1-16,7 6-4 15,3 7 1-15,1 11-1 16,-3 0 0-16,1 6-3 16,-1-1 1-16,-1-2-4 15,-5-5 1-15,-6-10-3 16,-3-13 1-16,-1-13-1 0,-1-11 0 16,0-10-3-16,-10-18 0 15,17 4-1837-15</inkml:trace>
  <inkml:trace contextRef="#ctx0" brushRef="#br0" timeOffset="-29797.07">27508 15269 1612 0,'0'0'0'0,"-7"-12"10"0,3 3 0 0,4 9 16 0,-1-7 1 0,1 7 15 0,0 0 1 0,0 0-18 0,-9 0 0 16,9 0-4-16,-2 7 0 15,2 5-2-15,0 7 1 16,2 7 0-16,3 7 1 15,2 5 0-15,2 2 1 16,1 0 0-16,-1-6 1 16,-2-11-5-16,0-6 1 15,0-5-4-15,0-1 1 16,-3-5-1-16,-4-6 1 16,16 4-1-16,0-8 0 15,5-6 0-15,0-4 0 16,-3-3 0-16,-4 1 1 15,-2 3 2-15,-1-3 0 16,-2 2-3-16,-2 0 1 16,0-1-1-16,-2-6 1 15,0-7 1-15,-1 1 1 0,-2 4-3 16,-1-3 1-16,-1-9-3 16,-1 3 1-16,-3 4-4 15,2 5 0-15,2 6-1 16,-1 2 1-16,-1 1-2 15,0 0 1-15,2 0-1 16,-2-2 1-16,0-3-1 16,-1 2 1-16,-1 7-1 15,1-1 0-15,-1 1-3 16,1 1 1-16,-1 2-2 0,4 7 1 16,-9-8 0-16,2 4 0 15,-3 8-1 1,-1-3 0-16,2 3 0 0,1 1 1 15,-5 2-1-15,-1 3 0 16,2 2-1-16,-1 2 1 16,-1 0-2-16,2-2 0 15,3-3-1-15,0 1 1 16,-3 4-1-16,-4 3 0 16,0 3-1-16,0 4 1 15,1 3-1-15,2 6 0 16,4 4 0-16,2-8 0 15,7-29-1942-15</inkml:trace>
  <inkml:trace contextRef="#ctx0" brushRef="#br0" timeOffset="-23348.06">25553 14320 1489 0,'0'0'0'0,"16"-19"40"0,4 0 0 0,6-1 46 0,6 1 1 16,3 1-30-16,2 1 0 16,0-2-19-16,-1 2 1 15,-3 3-17-15,2 0 1 16,6-2-6-16,3-1 1 15,2 0-4-15,5-2 0 16,6-4 0-16,1 2 0 16,-2 6-2-16,-1-1 1 0,0 2-2 15,3-3 1-15,2 5-3 16,3 2 0-16,1 3-2 16,-6 1 0-16,-2 5 0 15,-3-6 0-15,-2-2-1 16,2 1 1-16,2 1-2 15,1 0 1-15,1 0-1 16,-2-2 0-16,-4-5 1 16,-5-3 0-16,-6 0 2 15,-3-1 0-15,-3 3 0 0,-4 1 1 16,-6 2-1-16,-1 1 1 16,2 3-2-16,-2 1 0 15,-5 2 0 1,-4 3 0-16,-4-2-1 0,-1 3 0 15,0-1 0-15,-2 0 0 16,-7 2-2-16,9 2 0 16,-9-2-2-16,0 0 1 15,-4 14-2-15,-20 7 1 16,24-21-1748-16</inkml:trace>
  <inkml:trace contextRef="#ctx0" brushRef="#br0" timeOffset="-16516.04">9664 10492 1377 0,'0'0'0'0,"0"0"49"0,0 0 0 16,0 0 52-16,0 0 0 0,-17-13-29 0,13 2 0 16,2-3-36-16,-3 0 1 15,3 4-16-15,1 1 1 16,-3 1-4-16,2-1 1 16,-1 2-2-16,3 7 0 15,-4-10-3-15,4 10 1 16,-2-7-1-16,2 7 1 15,0 0-2-15,0 0 0 16,0-7-2-16,0 7 1 16,0 0-2-16,0 0 1 15,0 0-3-15,2 7 1 16,5 5-1-16,0 11 0 0,2 9-2 16,-2 8 1-16,2-5-3 15,0-2 1-15,-4-6-3 16,0-2 1-16,1-3-1 15,1-1 0-15,3-2-1 16,3-4 0-16,1-4 0 16,0-4 0-16,-2-4-1 15,2-1 1-15,6-4 0 16,5-1 0-16,6-6 4 16,10-6 0-16,5-8 8 15,8-12 0-15,5-11 6 0,9-8 1 16,17-3-2-16,5-2 1 15,9-7-3-15,-9 6 0 16,-13 17-7-16,-18 11 0 16,-59 32-1786-16</inkml:trace>
  <inkml:trace contextRef="#ctx0" brushRef="#br0" timeOffset="-13749.18">9580 16439 1444 0,'0'0'0'0,"0"0"47"0,0 0 0 0,0 0 35 0,0 0 0 16,0 0-16-16,12-18 1 16,-12 18-75-16,0 0 0 15,0 0-1357-15</inkml:trace>
  <inkml:trace contextRef="#ctx0" brushRef="#br0" timeOffset="-13516.11">9601 16418 1287 0,'0'0'0'16,"0"0"47"-16,5 8 0 15,-5-8 33-15,12 13 1 16,-1 2-31-16,7 6 0 15,3 1-19-15,2 1 0 16,9-1-6-16,-6-1 0 0,-3-5-4 16,0-6 1-16,3-3-5 15,3-5 1-15,-1-6 3 16,2-6 0-16,2-9 1 16,-1-9 0-16,5-6-4 15,-8-6 1-15,0-5-4 16,2-2 1-16,5 0 5 15,6 2 1-15,5 4-13 16,-6 1 0-16,-40 40-1545 16</inkml:trace>
  <inkml:trace contextRef="#ctx0" brushRef="#br0" timeOffset="15563.07">24559 14147 1433 0,'0'0'0'0,"0"0"81"0,0 0 0 0,0 0 54 0,0 0 1 16,0 0-59-16,0 0 0 15,0 0-38-15,0 0 0 16,0 0-17-16,0 35 1 15,15-4-8-15,14 4 0 16,11-2-3-16,10-4 0 16,11-1-3-16,-1-4 0 0,0-5-1 15,-3-5 1-15,-8-7-3 16,-8-2 1-16,-9-2-1 16,-13-1 1-16,-5 2-6 15,-14-4 1-15,0 0-1698 16</inkml:trace>
  <inkml:trace contextRef="#ctx0" brushRef="#br0" timeOffset="15813.07">24948 14085 1635 0,'0'0'0'16,"0"10"180"-16,0-10 0 15,0 9 32-15,-8 8 0 16,-17 27-93-16,-9 13 0 16,-10 10-94-16,-7 11 1 15,-5 12-1-15,-4 7 1 16,0 9-6-16,2 11 0 16,8 17-17-16,-6 14 0 15,-10 5-3-15,-1-8 1 16,67-145-2106-16</inkml:trace>
  <inkml:trace contextRef="#ctx0" brushRef="#br0" timeOffset="19663.02">29159 16065 1668 0,'0'0'0'0,"0"0"74"0,0 0 1 0,7-19 57 15,-7 19 1-15,0-7-47 0,0 7 1 16,-2-9-48-16,0 4 1 16,-1-4-15-16,3 9 1 15,-9-8-7-15,-2 4 0 16,-1 1-6-16,-6 1 1 16,-4 0 0-16,-7 2 1 15,-2 2 0-15,-5 1 0 16,-4 1-5-16,-4-1 0 15,-9-1-4-15,-4 0 1 16,1 3-3-16,1 5 0 16,2 6-3-16,2 7 1 15,3 4-1-15,4 4 0 16,0 2-1-16,2 4 0 16,3 2-1-16,7 5 1 15,6 1-2-15,6 0 1 16,10-4-2-16,5-8 0 15,3-12 0-15,7-2 0 0,6 2-1 16,3-2 1-16,3-7 1 16,8 0 0-16,9 2 0 15,3-2 0-15,0 0 0 16,-2 5 0-16,0 4 0 16,1 3 1-16,-1 0-1 15,2 2 1-15,5-1 0 16,4-6 1-16,5-5-1 15,6-9 1-15,6-7 0 0,4-8 0 16,0-8 0-16,6-4 0 16,9-2 1-16,7-1 0 15,1 1 2-15,0 2 0 16,1-1 2-16,3 4 0 16,5 5 2-16,-2 2 1 15,-6 2 7-15,1 3 0 16,3 0 3-16,1-5 1 15,-6-7 0-15,-4-4 1 16,-3-3-9-16,-2-1 0 16,-3-8-6-16,-10 0 1 15,-9 1-4-15,-12-1 0 16,-8 4 0-16,-9 5 0 16,-11 5 0-16,-3 4 1 15,-3 0 1-15,-5 1 0 0,-4 2 1 16,-2 2 0-1,-2 0 0-15,-2-2 1 0,-2-1-1 16,-3-1 0-16,-3 0-1 16,-3 3 1-16,-1-1-3 15,-3 0 0-15,-4-2-1 16,-2-1 0-16,1 0-1 16,0-1 0-16,-7 1 0 15,-4 2 1-15,-4 1-1 16,-4 2 1-16,2 1 0 15,-1 1 1-15,-4-2-1 16,-4 0 1-16,-3 1-1 0,-2 1 0 16,-3 1 0-16,-3 4 0 15,-4 0-1-15,-2 3 1 16,-2 7-1-16,0 4 1 16,-2 1-1-16,-2 9 0 15,-6 9 0-15,-1 7 0 16,0 1 0-16,-1 4 0 15,-4-2 0-15,-3-5 0 16,-8-4 0-16,2-5 1 16,8-5 0-16,-8-5 1 15,-14-5-2-15,-5-2 1 16,-7 0-1-16,-13 1 1 16,131-8-2080-16</inkml:trace>
  <inkml:trace contextRef="#ctx0" brushRef="#br0" timeOffset="25462.83">25067 13850 1433 0,'0'0'0'0,"0"0"36"0,0 0 1 0,0 0 36 0,0 0 0 0,0 0 15 0,0 0 1 16,0 0-46-16,0 0 1 16,0 0-13-16,0 0 0 15,0 0-8-15,0 0 0 16,0 0-5-16,0 0 0 16,0 0-4-16,0 0 0 15,0 0-4-15,0 0 1 16,30 29-2-16,-16-6 1 15,-5-3-3-15,-2-4 1 16,0-6-2-16,-7-10 0 16,5 9 2-16,-5-9 1 15,0 0 3-15,5 9 0 16,-5-9 3-16,9-9 1 16,9-10 2-16,13-19 1 15,14-23 6-15,6-17 1 16,7-19 0-16,2-8 0 15,5-8 0-15,-15-1 0 0,-50 114-1841 16</inkml:trace>
  <inkml:trace contextRef="#ctx0" brushRef="#br0" timeOffset="31494.12">22308 16079 1254 0,'0'0'0'0,"0"0"22"0,0 0 0 16,0 0 53-16,0 0 0 16,0 0 71-16,0 0 0 15,0 0-107-15,0 0 0 16,0 0-12-16,0 0 0 15,0 0-5-15,0 0 1 16,0 0-5-16,0 0 1 0,3 20-4 16,-1-9 1-16,3-1-5 15,4 2 1-15,4-1-5 16,-1 1 1-16,-3-4-3 16,1 1 1-16,6 5-3 15,2-5 1-15,-6-4 0 16,-3 0 1-16,-2 2 1 15,-7-7 0-15,11 7-1 16,-11-7 1-16,12 3-2 0,-12-3 0 16,9 4 0-16,-9-4 0 15,0 0 3-15,5 0 0 16,4-5 0-16,9-11 1 16,10-13 8-16,7-11 1 15,2-10 5-15,2-11 1 16,-4-10-2-16,4-2 1 15,7 4-1-15,2 5 0 16,-3 9-8-16,-11 11 1 16,-34 44-1745-16</inkml:trace>
  <inkml:trace contextRef="#ctx0" brushRef="#br0" timeOffset="45375.67">11882 16314 1478 0,'0'0'0'0,"0"0"89"0,-29 5 1 0,21-5 35 15,-7 2 0-15,-6 3-53 16,-5-1 0 0,-6-8-39-16,-1-5 1 0,3-8-15 15,-2-5 1-15,4-4-6 16,-4 0 1-16,5 3-5 15,4 6 1-15,6-4 0 16,-1 4 0-16,-1 1-1 16,1 4 0-16,6 4 1 15,-6 4 1-15,-1 6 0 0,-4 3 1 16,0 5 0-16,2 2 1 16,-11 4-2-16,0 0 1 15,4-6-2-15,-2-3 1 16,-2-4-3-16,-3-1 0 15,8 0-2-15,3 1 0 16,-3 1-2-16,-1-1 1 16,3 1-2-16,6 3 1 15,-4 5-1-15,0 5 0 16,0 6 2-16,2 2 0 16,-5 7 2-16,-1 1 1 15,2 1 1-15,3-1 1 16,-5-5-6-16,9-6 0 15,6-8-3-15,3-5 0 16,2-2-2-16,7-7 1 16,-12 12-1-16,7-4 0 0,-2 4 0 15,5 2 0-15,-4 0-1 16,3 0 1-16,-1 2-2 16,3 4 1-16,-3 10-1 15,4 3 1-15,4 3-2 16,1 2 1-16,4 0-1 15,0-2 0-15,-1-4-1 16,1-5 1-16,5-1-1 16,0-1 1-16,6-3 0 15,5-1 0-15,6-2-1 16,3-2 1-16,-2 0-1 0,-2 1 0 16,-2-1 0-1,7 0 0-15,6-1-1 0,8-4 1 16,6-2 0-16,5 1 0 15,1-1-1-15,-2-1 1 16,-8-6-1-16,2-4 0 16,5-5-1-16,7-1 1 15,11 1-1-15,0 0 0 16,-11 1 1-16,0 2 0 16,1 1 0-16,4 2 1 15,4 0 0-15,2 2 1 16,-5-1 1-16,-3 3 0 15,-4-1 0-15,-1-3 0 16,8-3 0-16,1-4 1 16,6-2-1-16,-6-1 1 15,-8 0 0-15,-1 1 0 0,4 2 0 16,7 2 0 0,6 0 0-16,-8-1 0 0,-8 3 0 15,-1-1 0-15,-1 1 0 16,7 1 0-16,-1 1-1 15,-1-3 1-15,-8-3 0 16,-10-5 0-16,-3-5 0 16,-2-2 0-16,-3-2 0 15,-4 0 0-15,-4 0 0 16,-3 1 0-16,-9 1-1 0,0-4 1 16,4-10-1-16,-2 0 0 15,-9 9 1 1,-5 0 0-16,-6-6 1 0,3 1 0 15,-4 3 0-15,-1 5 0 16,-1 2 1-16,-1-1 0 16,-1-5 0-16,-5 3 1 15,-4 4 1-15,-8 3 1 16,-2-2 1-16,-2-1 0 16,0 3 1-16,0-1 0 15,-4 1-1-15,4-4 0 16,-3-2-1-16,3-3 1 15,0-2 0-15,2 1 0 16,3 5-1-16,-1 2 0 16,-4 3 1-16,-4 3 1 15,-8-1 0-15,-2 3 0 16,-3 1 1-16,-6 1 0 0,2-3 0 16,0 1 0-16,1 0 0 15,3-1 0-15,1-1 0 16,0 0 1-16,-5 2-2 15,-7-1 1-15,-6-4-2 16,-3 3 1-16,2 3-2 16,3 4 1-16,6 1-1 15,-4 3 1-15,-2 1-1 16,-5 0 0-16,-7 0 0 16,-1 1 1-16,1 1-1 0,5 3 0 15,4 2-1-15,-4 4 1 16,-5 1-1-16,-5 1 1 15,-1 5-1-15,6 3 1 16,4 1-2-16,1-1 0 16,-3-2 0-16,-2 0 1 15,-9 2-2-15,7-2 1 16,6-5 0-16,6-6 0 16,10-4 0-16,-6-1 1 15,-7 2-2-15,-2 2 1 16,4-2 0-16,7 1 0 15,3 2 0-15,9 3 0 16,7 1 0-16,6 5 0 16,-4 11-1-16,5 3 0 15,25-31-1939-15</inkml:trace>
  <inkml:trace contextRef="#ctx0" brushRef="#br0" timeOffset="125865.82">26774 13471 1478 0,'0'0'0'0,"0"0"33"0,0 0 0 0,0 0 30 0,0 0 0 16,0 0-19-16,-3-21 1 16,1 14-19-16,-4 0 1 15,-2 4-15-15,-5 1 1 16,-4 0 0-16,-8 2 1 16,-9 2-1-16,-6 3 1 15,-6 4-2-15,-3 5 1 16,-1 3-3-16,1 2 0 15,-1 0-1-15,1 0 1 16,-2 0-3-16,-4 2 0 16,-6 0-2-16,-3-1 0 15,1 3-2-15,3 4 0 16,5 1 1-16,-2 7 0 0,-3 1 2 16,-1-1 1-16,-3-2-1 15,2 0 0-15,6 5 1 16,5 0 0-16,5-4 0 15,2 1 0-15,2 1 1 16,1 4 1-16,2 2-2 16,2-8 1-16,2-6-2 15,3-2 0-15,6 5-1 16,5-2 0-16,5-10 2 16,0 4 1-16,3 6 1 0,5-1 1 15,4-5 1 1,4-1 1-16,2 6-1 0,0-4 0 15,1-7-2-15,2 1 0 16,4 4-2-16,2 1 0 16,3-6-1-16,4-2 0 15,3 3-4-15,7-3 0 16,2-1 0-16,2-3 1 16,-1 2 4-16,-2-1 1 15,-5-5 4-15,5-3 0 16,6-4 2-16,2 0 1 15,3 0-2-15,5-2 1 16,4-5-2-16,6-1 1 16,5-3-4-16,0-1 1 15,0-4-3-15,1-1 1 16,-2 0-4-16,4 0 1 0,9-2 1 16,1-4 0-16,-5-3-2 15,1 0 0-15,0 4-2 16,5-1 1-16,7-5 0 15,2-1 1-15,-3-2 1 16,1 1 0-16,2 5 1 16,7-5 0-16,8 2 1 15,-2-1 0-15,-8-4 1 16,3-2 1-16,14-1-1 16,-1 2 1-16,-7 2 1 15,5 5 0-15,9-1-2 0,-3 0 1 16,-10-1-1-16,1-1 1 15,4 5-4-15,-1 2 1 16,-3 4-3-16,-4 2 1 16,-3-1-3-16,1-1 1 15,6-3-1-15,-4 1 0 16,-8 4-1-16,1-2 1 16,7-6-1-16,-2-4 0 15,-3 1 0-15,-1 2 0 16,-5 4 0-16,3 1 0 15,3 2 0-15,-2 4 0 16,-5-3-1-16,-2 3 1 16,0 1-2-16,0 0 1 15,0 0-1-15,-1-3 0 16,-3-6 0-16,1-1 1 16,3-2-1-16,2-2 1 0,-4 1 0 15,-5 1 1-15,-5-4-1 16,0 1 1-16,0 3-1 15,-2 2 1-15,-4 0-1 16,-3-2 1-16,-5-2-1 16,-4-2 1-16,-1-2-1 15,-3 0 1-15,3 7 0 16,-1-3 0-16,0-3 2 16,1-2 0-16,-1 7 2 0,-3 0 0 15,-5-4 1-15,-4 4 1 16,-4 6 0-16,-6 2 1 15,-6 8-3-15,-5 5 1 16,-6-2-3-16,-3 3 0 16,-7 4-1-16,7-5 1 15,-3 0-2-15,-2-7 1 16,-2-2-1-16,-4-1 1 16,-3-4 0-16,-4-2 0 15,-1-3 0-15,-2-1 0 16,0 3 0-16,0 4 0 15,1 5 0-15,3 2 0 16,-4-1-1-16,-9 3 1 16,-11-3 0-16,-5-3 0 15,-1 3 0-15,-1 0 0 16,2-1 0-16,-3 1 0 0,-7-1 0 16,-2-3 0-1,1 2-1-15,-6 2 1 16,-11 3-1-16,-7 1 0 0,-6 4 0 15,-3 6 0-15,-1 5-1 16,-8 5 1-16,-10 5-1 16,-4 6 0-16,-2 3-2 15,-8-2 0-15,-13 0-1 16,-5 0 1-16,-5 6-2 16,-4 3 0-16,-5 5-3 15,-8 3 1-15,-8-4-3 0,0 6 1 16,0 9-2-16,4-2 0 15,6-5-2-15,-4-2 1 16,-10 1 1-16,-1-3 1 16,1-3 3-16,8-2 0 15,6-3-1-15,1-5 1 16,1 0 4-16,0-1 0 16,-1 1 0-16,1 2 1 15,7-1-11-15,1 9 0 16,-4 11-16-16,-4 11 0 15,-3 11-3-15,-9 24 1 16,-4 25-9-16,4-1 0 16,164-119-1634-16</inkml:trace>
  <inkml:trace contextRef="#ctx0" brushRef="#br0" timeOffset="212541.78">7303 16833 1399 0,'0'0'0'0,"0"0"32"0,0 0 0 16,0 0-5-16,0 0 0 15,0 0-8-15,-18-9 1 16,13 3-6-16,5 6 1 16,-16-6-3-16,2 8 0 0,-9 3-1 15,0 2 1-15,3-2 6 16,3 1 1-16,-1 1 9 15,-3-2 1-15,7-2 2 16,0-3 0-16,-4-2 1 16,-1-4 1-16,-3-5-1 15,0-4 1-15,-1-8-4 16,1 2 1-16,7 6-3 16,-1 3 1-16,-4 1-9 15,-1 3 0-15,-2-1-4 0,0 4 1 16,-5 5-2-16,-4 3 1 15,1 2-2-15,-1-1 0 16,-9-4-2-16,-3 0 1 16,4 0-2-16,8 2 1 15,5-4-1-15,-1-3 0 16,-7-4-1-16,3 0 1 16,9 4-3-16,0 3 1 15,-12 1-3-15,-2-1 0 16,-4 2-2-16,1 3 0 15,4 3-1-15,5-3 1 16,3-3-2-16,1 0 0 16,-5 0-1-16,6-3 1 15,6-4-1-15,3 0 1 16,-10 2 0-16,4-2 0 16,2-2 1-16,2 4 0 15,-2 5 0-15,-4 5 1 16,-1 0 0-16,-1 4 1 0,-1 6-1 15,-2 4 1-15,7 2-2 16,-4 2 0-16,-1-1-1 16,2-3 1-16,6-7-1 15,3-1 1-15,-4-3-1 16,1 3 1-16,3 3-1 16,-5-2 0-16,6-5 0 15,-1-2 0-15,-4 4-1 0,1 1 0 16,-3 0-2-16,0 2 1 15,2 1-2 1,-2-1 0-16,0-4-1 0,2 1 1 16,2 1 2-16,1 1 0 15,4-1 1-15,2 0 0 16,-2 1 0-16,-1 1 0 16,-2 2 0-16,-1 1 1 15,-1 3 1-15,6-4 0 16,5-4 2-16,2 4 0 15,-2 7 1-15,-1-1 1 16,0-2-1-16,0-5 0 16,7-2-1-16,-1 1 1 15,-2 4-2-15,1-1 1 16,0-1-1-16,3-2 0 16,-3 0-1-16,4 2 1 0,0 3-2 15,0 4 1-15,0 0-1 16,4 1 0-16,1 1-1 15,4 1 0-15,-4 2 0 16,4-3 0-16,-4-4 0 16,2-2 0-16,-1-3 0 15,-3 0 0-15,-1-1 0 16,1 1 0-16,3-2 0 16,6 0 0-16,-1 2 0 15,1-2 0-15,-1-3 0 16,1 0 0-16,7 3 0 0,2 2 0 15,2 1 0-15,4 3 0 16,1-1 0-16,2 2 0 16,-7 0 0-16,0-2 0 15,-5-3 0-15,-1-3 0 16,3-3-1-16,-3-1 1 16,6 0-1-16,-2-2 1 15,8-1-2-15,2-3 1 16,5 1-1-16,1 3 1 15,3 4 0-15,4 0 0 16,-3 1 0-16,-1 0 0 16,1-1 1-16,-8-2 0 15,-3 0 1-15,2 0 0 16,2 0 2-16,5-2 1 16,1-3-2-16,2-2 0 15,3 0-1-15,0 3 1 16,5 2-2-16,-4 2 1 0,-2 0-1 15,-4 0 0-15,-3 2 0 16,2 1 0-16,7-1-1 16,0-2 1-16,-2-2-1 15,2 0 0-15,3-1 0 16,-5-4 0-16,-1-2 0 16,-3-2 1-16,-4-1-1 15,-3 0 1-15,6 3-1 16,7 0 1-16,-2-1 0 15,5 1 0-15,1 4 0 0,1 0 0 16,-2-1 2-16,-8 1 1 16,-4 0 9-16,-2 0 0 15,0-4 10-15,-1-3 1 16,1-4-6-16,0-3 0 16,2-4-6-16,-1-1 1 15,1-4-9-15,-6-3 1 16,1-2-4-16,-5 2 1 15,-1 1-1-15,-6 3 0 16,1-3-1-16,-7-1 0 16,0-2 0-16,-5 2 0 15,0 1-1-15,-1 1 1 16,-4-4 0-16,1-5 1 16,4-2-1-16,-4 0 0 15,-1 0 0-15,1 0 0 0,-1 0-1 16,-3 4 1-16,3 5 0 15,-2-2 0 1,-2-6 0-16,-2 0 0 0,-3 4 0 16,-4 0 1-16,-4-1-1 15,-1-2 1-15,0-2-1 16,2 2 1-16,1 5 1 16,-1-2 0-16,-9-3-1 15,-2 3 1-15,3 4-1 16,-9 1 1-16,-9 3-1 15,-2 2 1-15,-2 4-1 0,-3 2 1 16,1 0 0-16,-1 0 0 16,-1 0 0-16,-9 3 1 15,-9 4 0-15,-3 2 0 16,-8-4 0-16,-3 2 1 16,2 5 0-16,-1 3 0 15,-10 2 1-15,-3 6 0 16,0 2 0-16,0 1 1 15,-5 2-1-15,-7-1 1 16,1-4-2-16,6-8 0 16,5-6-2-16,0-9 0 15,-5-9-1-15,1-2 1 16,13 3-2-16,7 11 0 16,2 11-21-16,-13 19 1 15,85-21-1854-15</inkml:trace>
  <inkml:trace contextRef="#ctx0" brushRef="#br0" timeOffset="-203626.7">25631 16875 1343 0,'0'0'0'0,"0"0"37"0,0 0 1 0,0 0 24 0,0-18 1 0,0 18-6 15,-3-10 1-15,3 1-9 16,0 2 0-16,0 7-24 15,-6-7 0-15,-1 2-3 16,-2-3 0-16,-1-1 2 0,-1 0 0 16,-1 2 2-16,-4 1 0 15,-2-1-1-15,-1-2 1 16,-4-3-1-16,2 0 1 16,3 3-8-16,2 2 1 15,-1 4-6-15,-4 1 0 16,-8 0 1-16,-1 4 1 15,0 3-2-15,-3 4 0 16,-2 3-1-16,-2 0 0 16,1-2-3-16,6-3 1 15,6-3-3-15,1-1 0 16,0 4-1-16,-2 0 0 16,2 0-1-16,4 0 1 15,1-2-1-15,2-1 0 16,-3-4-1-16,-1 1 0 15,1 6-1-15,1 0 1 0,4-2-2 16,0-1 0-16,-5-1-1 16,-1 1 1-16,3-3-1 15,1-1 1-15,-2 0 0 16,-1 4 0-16,-2 3 0 16,-1 0 1-16,3-2 0 15,0 0 0-15,-3 4 2 16,3 1 0-16,1 1 1 15,-1 1 0-15,-2 3 0 16,0 1 1-16,1-2 1 0,1-2 1 16,-1 2-1-16,1 1 1 15,0 1-4-15,1-2 0 16,2-4-1-16,-3 2 0 16,-4 7-1-16,0 0 0 15,5-3-1-15,4-2 1 16,0-1-1-16,0 3 0 15,0 1 0-15,1-1 0 16,5-6-1-16,-1 1 1 16,0 1-1-16,0 2 0 15,4-2-1-15,1-2 1 16,3-1 0-16,-5-1 0 16,3 3-1-16,-1 1 1 15,2 0-1-15,1 2 1 16,-1 1-1-16,0 3 1 15,2-3-1-15,2-1 1 16,0 2-1-16,-1 3 1 0,1 3-1 16,2-1 1-16,-3-4-1 15,3-1 1-15,1 1 1 16,4 2 0-16,2 2 1 16,-1-2 0-16,-1-3-1 15,3-2 0-15,4-2 0 16,2 3 1-16,0 6-2 15,1-2 1-15,4-2-1 16,0 1 1-16,-4 1-1 0,2 0 0 16,4 0 0-16,-2 0 0 15,-4-4 0-15,-1-1 0 16,2-2-1-16,4 0 1 16,3 4 0-16,3 0 0 15,0-3 0-15,0 0 0 16,7-1 1-16,-2-2 0 15,4-5 0-15,0 0 0 16,-8 2-1-16,5 0 1 16,1 0-1-16,-2 0 0 15,-3 0-1-15,1 0 1 16,8 0-1-16,3 0 1 16,0 0-1-16,0-2 0 15,-2-3 0-15,-1-1 0 16,-6 3 0-16,0-1 0 15,4-1 0-15,4-2 0 16,-1 0 0-16,2 0 0 0,4 0 0 16,-1 0 0-16,-1 0 0 15,0 0 0-15,0-2 0 16,-2-3 0-16,0-2 0 16,0 2 1-16,0 2-1 15,0-3 1-15,0-2-1 16,-1-1 0-16,-3 0 0 15,-3 1 0-15,-3-1 0 16,-2-1 1-16,-2-2 0 16,-2-2 0-16,0 0 0 0,-1-2 1 15,3-4 0-15,1-1 0 16,1 7 0-16,-2 0 1 16,2-1 1-16,0-3 0 15,-1 1 0-15,-2 1 0 16,-5 2 1-16,-1-3 1 15,-3-7 0 1,-5 1 1-16,-4 10 1 0,-4 0 0 16,-2 1 2-16,1 0 0 15,-3 0 1-15,-1-3 1 16,-2-4 3-16,-2-1 0 16,0 3 2-16,-1-4 1 15,-1-6 0-15,3-1 0 16,-1 6-1-16,0-3 1 15,-3-6-3-15,-1 2 0 16,3 5-5-16,-1-1 0 16,-3-2-4-16,0 1 0 0,4 7-3 15,3 0 1-15,-6 0-2 16,-2-2 1-16,-5-3-2 16,-1-1 1-16,0 1-1 15,0-2 0-15,-4-2 1 16,-1-1 0-16,-2 0 0 15,0 3 0-15,-1 3 1 16,0 4 0-16,-1 0-1 16,-2 0 0-16,0 0-1 15,-1-2 0-15,-4-1 0 16,-2 3 0-16,-3 3 0 16,-6 1 1-16,-5-3-1 0,-5-1 0 15,-5 2 1-15,-6 5 0 16,-2 3 0-16,-8 2 1 15,-9 2 0-15,-11 5 0 16,-12 9-1-16,-21 13 0 16,125-22-2139-16</inkml:trace>
  <inkml:trace contextRef="#ctx0" brushRef="#br0" timeOffset="-195495">25603 16266 1243 0,'0'0'0'0,"0"0"19"16,0 0 1-16,0 0 31 0,0 0 0 0,0 0 132 16,0 0 1-16,0 0-156 15,0 0 1-15,0 0-15 0,0 0 0 16,0 0-2-16,0 0 0 15,0 0-3-15,0 0 0 16,12 20-2-16,-1 1 0 16,1 5 0-16,2-3 0 15,-3-11-3-15,3-4 1 16,11 3-4-16,-2-4 1 16,-8-7-2-16,0 0 0 15,0 0 0-15,-2 0 0 16,1-4 2-16,0-1 1 15,-7 0 6-15,5-7 0 16,6-18 11-16,3-8 1 16,4-7 6-16,1-10 0 15,-26 55-1554-15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21.35925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7T10:13:51.6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21553 15580 1422 0,'0'0'0'0,"0"0"36"0,0 0 0 0,0 0 27 0,0 0 1 16,0 0-20-16,0 0 1 16,0 0-37-16,0 0 1 15,0 0-4-15,0 0 1 0,0 0-2 16,0 0 0-16,0 0 3 15,0 0 0-15,0-17 6 16,0 17 0-16,-9-7 6 16,-3 4 0-16,1-1 3 15,-6-1 0-15,-1-5-1 16,4-1 0-16,0 4-4 16,1 0 1-16,-1-3-2 15,0 0 1-15,0 3-3 16,2 1 0-16,-4 1-2 0,0 0 1 15,0 0 2-15,0 0 0 16,-7-4-4-16,-1 0 1 16,-5 1-6-16,1-1 1 15,-4 0-3-15,6 1 0 16,-2-1-3-16,3 2 1 16,0 4-1-16,-1-1 1 15,-2 1-1-15,3-1 0 16,7 3 0-16,-1-1 0 15,-8 0 0-15,-1 0 0 16,4 1 2-16,1 1 0 16,0 3 2-16,-2-1 0 15,-2-4 1-15,-1-1 0 16,5-1-1-16,2 1 1 16,0-1-1-16,2 1 0 15,1-1-1-15,4 3 0 16,-6 1-1-16,1 1 1 0,-2-1-2 15,0 2 1-15,1 3-2 16,1 0 1-16,-2 1-1 16,1-3 0-16,3-1-1 15,-3 0 0-15,-3-1 0 16,0 1 0-16,2-2 0 16,-3 0 0-16,-6 0 0 15,1 5 0-15,3-3 0 16,1 3 1-16,-8 2-1 15,1 2 0-15,5-1 0 0,5 1 0 16,-1 0 0-16,-2 1 0 16,2 0 0-16,2 1 0 15,0-1 0-15,1 1 0 16,-3 1 0-16,-1 2 0 16,-5 3 0-16,3 0 1 15,7-3 0-15,-1 2 1 16,-6 3-1-16,1 1 1 15,7-2-1-15,6-3 1 16,0 1-2-16,1 1 1 16,4 0-1-16,2-1 0 15,-4-4 0-15,4 0 0 16,3 4-1-16,0-1 1 16,-1 1-1-16,1 1 1 15,4 4-1-15,1 2 1 0,1-1-1 16,1 1 1-16,0 8-1 15,4-4 1-15,0 1 0 16,0-2 0-16,-6-3 0 16,6-3 0-16,3 1 0 15,1 0 0-15,-1-2 0 16,0-2 0-16,10 4 0 16,-3-2 0-16,-3-7 0 15,-4-3 0-15,1-4 0 16,1 2 1-16,3 3-1 15,3 1 1-15,-3-3 1 0,1 3 0 16,5 2 0-16,0 0 0 16,-2-5 0-16,2 1 0 15,5 0 1-15,4-1 1 16,0 1 1-16,1-4 0 16,2-3 8-16,-1 1 1 15,-2 6-5-15,-4 0 0 16,-3-3-3-16,-1 0 1 15,3 1-3-15,1 1 0 16,-5 1-1-16,3-2 1 16,6-4-1-16,0-1 0 15,8 1 0-15,1 1 1 16,0-2-1-16,-1-2 1 16,2 0 0-16,3 1 0 15,-5-2-1-15,-3-1 1 16,-2 0-1-16,1 2 0 0,4 4 3 15,-3-3 1 1,-1-2 3-16,-1-3 1 0,4 1 3 16,0 1 1-16,-8 0-4 15,-6-1 0-15,-4-2-3 16,-1-2 1-16,-3-2-3 16,1-3 1-16,-2-4-2 15,0 1 0-15,-1-1-1 16,1-3 0-16,0-3 1 15,-2 1 1-15,0 5-1 16,1-1 0-16,-1-2 1 0,0-2 1 16,2 0 0-16,0 4 0 15,-6 2 1-15,-1-1 1 16,-2-1 0-16,-2 1 0 16,1 4-3-16,-3-2 0 15,1-3-2-15,-1-2 0 16,-3-2-1-16,0-3 0 15,-3-4 0-15,-1 4 1 16,1 10-1-16,-1 4 0 16,0-2 0-16,1-2 1 15,1 0 0-15,-5 2 0 16,0-2-1-16,0 0 1 16,0 0 0-16,0-1 1 15,-2-4-1-15,0-2 0 16,0 2-2-16,2 3 1 0,4 1-1 15,-6 1 0 1,-5 0-1-16,0 2 1 16,2 0-1-16,-3 1 1 0,-2 1 0 15,-13 1 0-15,-6 1 0 16,-11 4 0-16,-22 9 0 16,-10 1 1-16,79-6-2002 15</inkml:trace>
  <inkml:trace contextRef="#ctx0" brushRef="#br0" timeOffset="6665.52">7019 7364 1287 0,'0'0'0'0,"0"0"8"0,0 0 1 0,0 0 35 0,0 0 0 16,0 0 7-16,-6 25 0 16,3-14-29-16,-3-2 0 15,6-9-9-15,-8 3 0 16,-1-5-4-16,0 1 0 15,0-5-2-15,0 5 1 16,0-1 0-16,1 2 1 16,-1-4 5-16,4-1 0 15,5 5-1-15,-11 2 1 16,2 1-2-16,0-3 1 16,-3 4-5-16,-2 5 1 15,0-1-3-15,1 4 1 16,3-3-3-16,1 3 0 15,0-3-2-15,-8 3 0 0,-1 0 0 16,-5 2 1-16,0 1-1 16,-3 4 0-16,3 2 1 15,0 5 1-15,2 0 4 16,3 2 0-16,2-2-2 16,-5-2 0-16,-2 4-1 15,4 1 1-15,6-5-2 16,1-3 1-16,-2 3-1 15,0-1 0-15,1-1-3 16,3 4 1-16,-8 7 0 0,4 3 0 16,-4 3-1-1,-3-1 0-15,5-2-1 0,-5-3 1 16,-5 0 2-16,1 0 0 16,-2-6 4-16,6 1 0 15,2 3 2-15,5-1 1 16,1-3 4-16,3 3 0 15,1 6-6-15,0 4 1 16,2 0-7-16,2-4 0 16,0 2-2-16,-1 4 1 15,3 3-1-15,-1 0 0 16,3 0 0-16,1 0 0 16,0-2 0-16,0-3 0 15,5-2 0-15,0-5 0 16,0-8 0-16,2 3 0 0,4 2 0 15,1 1 0-15,-3-2 0 16,2-3 1-16,1-2-1 16,6 1 1-16,-4 4-1 15,0-1 0-15,7 1 0 16,-3 1 0-16,1-3 1 16,1 1 0-16,-5-4 1 15,0-1 0-15,-1-1 1 16,3 6 0-16,1-2-1 15,0-2 1-15,-3-7 1 16,3-1 1-16,-2-7 1 16,3-1 1-16,3 1 1 15,0 0 1-15,1-3 1 0,0-2 1 16,-5-1-1-16,8-1 1 16,6-4-10-16,-4 1 1 15,-5 1 2-15,-5 1 1 16,5 5-3-16,0-3 0 15,-2-1 1-15,-3-1 0 16,-4 1 1-16,3 2 0 16,-2-4-2-16,2-6 1 15,3 0 1-15,2-7 1 16,5-4 2-16,-1-4 0 16,1-1 1-16,-4-1 0 15,-4 4 0-15,4 2 1 16,4 0-1-16,-6 1 1 15,-2 4-1-15,-1-2 1 0,1-7-1 16,2-1 1-16,-3 3-1 16,0-2 0-16,1-7 2 15,-1 1 0-15,-1 4-1 16,-3 2 1-16,4-3-1 16,0-5 1-16,1-2 0 15,2 5 1-15,-7 0-9 16,1 2 0-16,-1-1 2 15,-2-4 1-15,2 1 2 16,-2-1 1-16,4-4 1 16,0-5 1-16,-2 1 2 0,0-1 0 15,4 4-4 1,0 3 1-16,-4-2-1 0,-2 0 0 16,-1 3-2-16,-2 3 1 15,3-1-2-15,-7 2 0 16,0-3-1-16,-5-1 0 15,-5-3 0-15,0 1 1 16,-4 2 0-16,6-1 0 16,-3-4-1-16,3 2 1 15,-8 1 0-15,2-1 0 16,2 0-1-16,2 3 0 16,0 1 0-16,-2 1 1 15,0 2-1-15,0 2 0 16,1 2 1-16,-3 1 1 15,-5 0-1-15,2 0 0 16,-2-1 0-16,1-2 1 16,3-1-1-16,1-1 0 15,-5 2-1-15,0 3 0 0,2 1-2 16,-1 1 1-16,6-2-1 16,-2 0 0-16,0 4-1 15,-3 1 1-15,2 2 1 16,-3-1 0-16,8 6 0 15,-7-3 0-15,-8-9-1 16,-1-3 1-16,3 3 0 16,1 4 1-16,-6 0 0 15,-5 1 0-15,-4-5-1 0,-3 2 1 16,1 0 0-16,-5 4 0 16,2 4 0-16,-3 4 1 15,-5 4 0-15,-6 12 0 16,-19 15 1-16,-17 26 0 15,87-50-1943-15</inkml:trace>
  <inkml:trace contextRef="#ctx0" brushRef="#br0" timeOffset="78179">22879 14680 1299 0,'0'0'0'0,"0"0"37"0,0 0 1 0,0 0 31 16,0 0 0-16,0 0-16 15,0 0 0-15,0 0-34 16,0 0 1-16,0 0-9 0,0 0 1 15,0 0-4-15,20 9 0 16,-20-9-2-16,9 12 0 16,3-3 1-16,9-1 0 15,11 1 3-15,7-2 1 16,3-4 9-16,2-3 0 16,2-3 8-16,3 0 0 15,4-1-12-15,7 4 1 16,7 2-8-16,2 0 1 15,-4-2-7-15,-1 0 0 16,-2 1 1-16,3 4 1 16,4-3-5-16,1 0 1 15,-1-2 4-15,-7 0 0 16,-6 2 9-16,-3-2 0 16,0-4 2-16,-4 2 1 15,-1 2-5-15,-2-3 1 16,0 1-10-16,-9-1 1 0,-13-2-13 15,-2 1 0-15,-22 4-1485 16</inkml:trace>
  <inkml:trace contextRef="#ctx0" brushRef="#br0" timeOffset="78956.89">24142 14480 1310 0,'0'0'0'0,"-8"3"24"0,0-1 1 0,8-2 14 0,-8 0 1 15,8 0-6-15,-9 2 0 16,2-2-14-16,7 0 0 15,-9-2 3-15,9 2 0 16,-2-7 8-16,2 7 0 16,-3-7 2-16,3 7 0 15,0 0 3-15,0 0 1 16,-6-9-5-16,6 9 0 16,11-5 2-16,1 7 1 15,11 3-7-15,7 4 1 16,4 1-8-16,1-1 1 0,4-4-3 15,1-2 1-15,3 1 0 16,-8 1 0 0,-9 0-2-16,1-1 1 0,5-4-1 15,-1 1 0-15,-8 3-3 16,-3 1 1-16,1 0-5 16,0 2 1-16,-3 0-3 15,-4-2 0-15,-2-1-2 16,1-1 0-16,-6 2-3 15,0 2 0-15,-7-7-1 0,7 11 1 16,-2-3-1-16,0 3 1 16,-3-3-2-16,-2-1 0 15,0-7 0-15,-2 14 1 16,1-7-1-16,-3 3 1 16,-1-1-2-16,-1 0 1 15,1 3-1-15,0 0 0 16,0 0-1-16,-6 2 1 15,0 3-1-15,1 2 0 16,-6-1 0-16,0-3 0 16,0 1 0-16,-3 1 0 15,-4-1 0-15,0-3 0 16,-5 1 2-16,-4 2 0 16,-7 1 4-16,-5 6 0 15,-2 6 1-15,0 4 1 16,-5 3-3-16,4 4 0 15,6 3-2-15,4 1 0 0,5-8-3 16,7-5 1-16,10-3-1 16,-8-23 1-16,23-5-1768 15</inkml:trace>
  <inkml:trace contextRef="#ctx0" brushRef="#br0" timeOffset="82076.78">7273 9717 638 0,'0'0'0'0,"0"0"38"0,0 0 1 0,0 0 45 0,-2 19 1 15,-4-2-27-15,3 1 0 16,-2 1-18-16,5 2 1 16,-4 6-12-16,1 8 0 15,1 5-10-15,-2 5 0 16,8 8-4-16,1 15 0 16,-1 15-4-16,-4 10 0 15,1 6-2-15,3 5 1 16,-4 7 0-16,-4-2 1 15,4-14 0-15,4-5 1 16,-2-4 1-16,1-3 0 16,1-3 1-16,-4-4 0 15,0-5 0-15,0 3 1 16,2 8 0-16,5 3 0 0,-2 5 0 16,-2 1 1-16,-1 3-1 15,2-4 1-15,1 3 0 16,0-8 0-16,-1-18 2 15,-4-13 0-15,0-21-1 16,0-12 1 0,-4-9-8-16,3-5 0 0,1-7-1203 15</inkml:trace>
  <inkml:trace contextRef="#ctx0" brushRef="#br0" timeOffset="82923.33">7019 11718 951 0,'0'0'0'0,"0"0"-17"0,0 0 0 0,-4 7 18 0,4-7 1 16,0 0 19-16,-5 8 1 16,5-8 15-16,0 0 0 0,0 0 7 15,0 0 1-15,-11 7-1 16,11-7 1-16,0 0 4 15,0 0 1-15,-3 7-5 16,3-7 1-16,0 0-6 16,0 0 0-16,8 2-7 15,-8-2 1-15,9 5-7 16,-3-5 0-16,2 3-7 16,1 6 1-16,0 1-5 0,0 8 1 15,0 1 0-15,-4 2 1 16,0 1 1-1,4 4 0-15,-5 7 4 0,-3 0 0 16,6 0-2-16,2 1 1 16,5 1-2-16,0-2 0 15,-1-4-3-15,3 1 0 16,5-1 1-16,2-5 0 16,-6-3-5-16,1-7 1 15,0 5-2-15,1-4 0 16,-1 1-3-16,-4-4 1 15,-5-1-3-15,3-3 0 16,-3-1-3-16,1 2 1 16,-1-4-2-16,-4-2 1 15,3-1-1-15,-1 0 0 16,-7-2-1-16,12 7 1 16,-3-5-2-16,-9-2 1 0,9 0-1 15,-9 0 0-15,0 0 0 16,8 3 1-16,-8-3 0 15,0 0 0-15,0-7 1 16,0 7 0-16,0 0-1 16,0-14 0-16,-3 4-2 15,3-6 1-15,3-8-1 16,3-7 0-16,3-2 0 16,3-3 0-16,4-6 0 15,1-6 0-15,5-8 0 16,-5-8 0-16,3-12 0 15,-12-14 0-15,-8 90-1565 0</inkml:trace>
  <inkml:trace contextRef="#ctx0" brushRef="#br0" timeOffset="118568.15">8846 12292 873 0,'0'0'0'0,"0"0"24"0,23 0 0 0,-23 0 9 16,5 0 0-16,-5 0-22 16,0 0 0-16,9 0-2 15,-9 0 0-15,0 0-2 16,0 0 0-16,0 0-2 16,0 0 1-16,0 0-1 0,0 0 0 15,-12-2 5-15,6-1 0 16,-3 0 8-16,-5 1 0 15,0 2 6-15,0 2 0 16,2-2 4-16,-2 1 1 16,-2 4-4-16,0-3 0 15,-2 0 2-15,4-2 0 16,-2-2-4-16,0 0 1 16,-1-6 1-16,-10-4 1 15,-1-6-10-15,2 3 1 16,8 4-5-16,-3 1 0 15,-2-2-6-15,0 0 0 16,4 3 0-16,-8 2 1 16,-1 0-1-16,1 2 1 15,1 0 2-15,3 1 1 16,0 1 3-16,0 1 1 16,-3-5 0-16,-1-1 1 15,-1-3 9-15,-7 1 1 0,-2 0 0 16,-4 3 1-16,1 0-1 15,1 5 1-15,11-2-1 16,-1 8 1-16,-1-1-1 16,-1 4 0-16,8 4-5 15,0-1 0-15,0 4-4 16,-4 3 1-16,1-1-12 16,3 1 0-16,-3-1 1 15,-1-4 1-15,-1-2 0 16,-4-1 1-16,0 0-1 0,6 1 1 15,8-7-3-15,4 3 1 16,-5-1-2-16,1 2 1 16,9-6-2-16,0 3 0 15,1 1 0-15,-5 5 0 16,3-3 0-16,-3 7 1 16,-1 7-2-16,-3 5 1 15,6 0-2-15,-1 3 1 16,-6 4-1-16,4 0 0 15,-4 0 0-15,4 0 0 16,2 1-1-16,1-4 1 16,6-9-1-16,-4 1 1 15,6 8-1-15,-3 1 0 16,6-2 0-16,2-1 0 16,2 1 0-16,1-1 0 15,2-2 0-15,2-2 0 16,5 0 0-16,0 1 0 0,4-3 0 15,5-3 0-15,8 2-1 16,5-2 1-16,1 3 0 16,7-1 0-16,2-4 0 15,-1-1 0-15,5-4-1 16,-1 0 1-16,-3-5-1 16,0 0 0-16,3-3-1 15,6-4 0-15,10-2-1 16,-1-2 1-16,-1-3-4 15,-4-3 1-15,-5-2-1 16,-3-2 1-16,6-1-3 0,3-1 1 16,3 2 0-16,-1-1 1 15,-2-6 0-15,-11-2 1 16,-5-1 1-16,-7-2 1 16,-1-3 0-16,-4 1 0 15,-8 4 1-15,-1-2 1 16,-2-7 0-16,-7-2 0 15,-5 8 0-15,-5-5 1 16,-4 0 0-16,-6-5 1 16,-1-1 1-16,-1 2 1 15,-3 1 3-15,-1 1 1 16,1-1 6-16,-5 4 0 16,2-2 6-16,0 0 0 15,0 5 3-15,0 2 0 0,1 6-6 16,-4-1 1-16,-3 4-5 15,-3 1 1 1,-1-3-4-16,-4 2 1 0,-8-1-3 16,-1-2 0-16,-3 1-2 15,-4 5 1-15,1 2 0 16,-1-1 1-16,7 7 0 16,-4 4 0-16,3 2 0 15,-5 2 0-15,-6 1 0 16,0 4 1-16,-10 7-2 15,1 7 1-15,2 6-2 0,3 6 1 16,53-33-1688-16</inkml:trace>
  <inkml:trace contextRef="#ctx0" brushRef="#br0" timeOffset="138948.88">10174 5787 873 0,'0'0'0'0,"0"0"31"0,0 0 1 0,0 0 54 0,0 0 0 15,0 0-10-15,0 0 0 16,9 17-8-16,-4-10 0 16,6 2-35-16,5-4 1 0,1 2 4 15,6-4 0-15,2 6 0 16,5 3 0-16,-4 2 3 16,3 2 0-16,-3 4-3 15,1 5 1-15,-3-5-9 16,6 6 0-16,2 6-7 15,1 2 0-15,6 2-5 16,2 6 0-16,3 0-4 16,7 3 0-16,9-7-2 15,5 1 1-15,4 3-2 16,3-1 0-16,6 10 1 0,7 6 0 16,14 9-1-16,-1-4 0 15,5-5-5-15,8-3 0 16,5-1 1-16,11 1 0 15,4 0 0-15,10 4 0 16,0 3 0-16,7 1 0 16,9 2 0-16,5 2 1 15,1 0-3-15,6 6 0 16,0 8 0-16,4 3 1 16,11 4-2-16,6 3 1 15,4 5-3-15,7 3 0 16,4 5-1-16,1 0 1 15,6 5 0-15,12-1 0 16,2 2 0-16,3-3 1 16,2-4 1-16,4 3 0 15,6 4 0-15,8 0 0 0,5-3-1 16,2 1 1-16,8 6-2 16,3-4 1-16,3-2-3 15,6 7 1-15,-7 6-1 16,-3-4 0-16,-2-6-3 15,-2-1 1-15,0 2-4 16,-4 0 1-16,-15-11-7 16,2 2 1-16,2 2 8 15,-1-2 0-15,1-7 2 16,-9-1 1-16,-5-2 0 0,-4-6 1 16,-3-8 2-16,-8-2 0 15,-1-1 2-15,-5-3 0 16,-7 1 5-16,-11-4 0 15,-7-5 2-15,-6 0 1 16,-3 5 1-16,-14-1 0 16,-8-1-1-16,-10 1 0 15,-3-2-3-15,-5-7 0 16,-10-8-1-16,-4 0 1 16,-10-12-2-16,-4-1 1 15,-8-3-2-15,-3-2 0 16,-9-4 0-16,-2-3 0 15,-10 0 0-15,-10-3 0 16,-8 3 0-16,-7 0 0 16,-5-6-1-16,-4 0 0 15,-3-7-5-15,-6-1 0 16,-12-3-1-16,-4 0 1 16,-5-1-1-16,-1-1 0 0,-1-5 0 15,-12-2 1-15,7 0 1 16,-7 0 1-16,0 0 3 15,0 0 1-15,9 0 1 16,-9 0 1-16,0 0-3 16,0 0 0-16,7 0-2 15,-7 0 0-15,0 0-2 16,0 0 1-16,0 0-1 16,0 0 0-16,0 0-1 15,0 0 0-15,0 0-1 0,0 0 1 16,0 0-1-16,0 0 1 15,0 0-1-15,-9 0 0 16,-26-2-1-16,-18-13 0 16,53 15-1833-16</inkml:trace>
  <inkml:trace contextRef="#ctx0" brushRef="#br0" timeOffset="140648.35">11578 5379 1086 0,'0'0'0'0,"23"3"21"0,0-1 1 0,-5 1 38 0,-1 1 0 0,-6 1 18 15,-2 2 1-15,0 5-17 16,-4 0 0-16,-7 5-21 16,-5 9 0-16,-4 7-7 15,3 4 1-15,-1-1-6 16,5-3 1-16,2 5-3 16,2 3 0-16,6 4-2 15,13-3 1-15,16-6-4 16,6 2 1-16,0 0-3 0,-1 6 1 15,4-3-5-15,7 9 1 16,6 7-5-16,6 9 1 16,10 2-4-16,-1 4 1 15,-3-1-3-15,-2 4 0 16,7 8-2-16,7 0 1 16,9 2-2-16,3-2 1 15,-3-5-2-15,6-2 1 16,10 9-1-1,1 1 0-15,-5-6 0 0,3 3 1 16,16 10-1-16,-6-1 0 16,-4 7-1-16,-2-1 1 15,8 1-2-15,-4 5 1 16,-13 6-1-16,4-1 1 16,7-5-1-16,2-2 0 0,-2 1 0 15,2-7 0-15,9-6 0 16,0-3 0-16,-6-6 0 15,2 2 1-15,8-3-1 16,-5-2 1-16,-8-7 0 16,0 3 1-16,11 8-1 15,-5 1 1-15,-11 0-1 16,3 1 0-16,11-4-1 16,-2-2 0-16,-6 2 0 15,6-6 1-15,7-7 2 0,4-4 0 16,1-1 2-16,2-3 1 15,2 5 4-15,5 3 0 16,4-1 4-16,-6-4 0 16,-7-3-1-16,3 2 0 15,2 5 0-15,4-4 1 16,2-1-2-16,2-3 1 16,-1-7-1-16,8-3 1 15,5-1-2-15,7-6 1 16,7-4-4-16,6 1 1 15,-3 1-3-15,-1 3 1 16,0 0-2-16,2 3 0 16,6 0-1-16,3-2 0 15,-1 2-1-15,4-2 0 16,7-3 0-16,0-4 0 16,0-5 0-16,-3-5 1 0,-3-7-1 15,3-1 0-15,-191-18-1810 16</inkml:trace>
  <inkml:trace contextRef="#ctx0" brushRef="#br0" timeOffset="141098.5">22804 11468 1713 0,'51'6'0'0,"88"7"47"0,32 6 0 0,7 2 47 0,8 0 0 0,2-2-34 15,-1-2 1-15,-2-3-29 16,1 2 0-16,2-8-6 16,1-1 0-16,0-1-4 15,1-6 0-15,1-4-2 16,-1-1 0-16,1-2-4 15,-2 2 1-15,-4 1-3 0,-4-1 0 16,-1-4 0-16,-5-1 0 16,0 0 0-16,-1-1 0 15,1-1-1-15,0 0 0 16,-1 2-1-16,-3-9 0 16,-1-6-2-16,-5-1 1 15,-1 1-3-15,-1 0 1 16,-3-6 0-16,-5 2 1 15,-10 3-1-15,-11 2 1 16,-14 1-1-16,-4 7 0 16,-1 4-1-16,-9 0 1 15,-11 4-2-15,-10 1 0 16,-7 1 0-16,-8 6 0 16,-8 0-1-16,-8 2 0 15,-6 2-1-15,-13-3 0 16,-13-1-1-16,-8 0 0 0,-4 2-1 15,-3-2 1-15,-7 0-1 16,7-2 0-16,-7 2-2 16,-16-15 0-16,-17-1-1 15,-13-17 0-15,46 33-2001 16</inkml:trace>
  <inkml:trace contextRef="#ctx0" brushRef="#br0" timeOffset="171327.29">9664 5399 425 0,'0'0'0'0,"-5"30"5"0,-7 1 0 16,-1 7 39-16,-1-2 0 0,0 8 72 15,0 4 1-15,2 9-15 16,1 9 0-16,-3-2-36 16,-2 5 0-16,-2 4-22 15,-1 10 1-15,-4 12-4 16,-5 9 0-16,-2 8-2 16,-2 11 0-16,0 12-3 15,-5 14 0-15,6 14-10 16,-5 8 0-16,1 2-6 15,-2 11 0-15,2 6-2 0,-2 11 1 16,-4 5-4-16,-5 0 0 16,2 8-2-16,4 1 0 15,11-1-2-15,5 1 1 16,8-4-5-16,3 0 1 16,3 0-1-16,6 2 0 15,1 0-2-15,1 0 1 16,2-7-3-16,-3-4 1 15,6-3-1-15,2-1 0 16,4-5-1-16,2-4 1 16,5 5-1-16,3 1 0 15,-1-1 0-15,8 0 1 16,6-5-2-16,1-1 1 16,6-1-1-16,-5 0 1 15,-3 2-1-15,5-2 0 16,4-11 0-16,10-6 0 15,8-8 0-15,9-13 0 16,5-10 0-16,1-8 0 0,-8-6 0 16,5-14 0-16,6-8 0 15,11-14 0-15,3-10-1 16,-2-9 1-16,-7-10 0 16,7-8 1-16,9-9 1 15,0-12 0-15,-10-13 1 16,-1-11 1-16,4-9 0 15,2-10 1-15,5-9 0 16,-11-8 0-16,-10-9 2 0,2-7 0 16,3-9 1-16,0-7 1 15,0-4 1-15,-9-10 0 16,-6-8 0 0,-3-5 0-16,4-2-1 0,4-14 1 15,-2-12 4-15,-6-7 1 16,-10-8-4-16,-4-13 0 15,-8-13-3-15,5-13 1 16,3-12-1-16,6-8 0 16,3-7-1-16,-3-6 1 15,-6-10-2-15,-3-3 0 16,-11-7-2-16,-3-2 1 16,2-4-2-16,-3-10 1 15,-1-5 0-15,2 0 0 16,-2 2 2-16,0-2 1 15,-4 0 2-15,1-2 0 0,-4 6 3 16,0-2 1-16,-2 5-7 16,-7 1 0-16,-3 3-4 15,-1 4 0-15,1-1 0 16,-2 7 0 0,-4 1-1-16,-5 15 1 0,-4 6-1 15,-6 5 0-15,-8 2 0 16,-5 13 1-16,0 8 0 15,-7 12 0-15,-1 8 1 16,-3 8 0-16,-10 5 0 16,3 3 1-16,4 6-1 0,-3 3 1 15,-1 12 0-15,-5 5 0 16,-12-5 4-16,-4 9 0 16,-1 11 4-16,3 6 0 15,5 9-4-15,2 5 1 16,-7 3-1-16,-5 11 1 15,-9 12 0-15,-7 8 0 16,1 13 3-16,1 6 0 16,0 13 3-16,-9 3 1 15,-11 4-2-15,2 6 0 16,9 1-2-16,-11 1 1 16,-14 3-4-16,2 4 0 15,10 8-2-15,-6 9 0 16,-12 16-2-16,7 17 0 15,7 25-1-15,-2 36 0 16,-6 48-1-16,4 71 0 0,10 75-1 16,-9 48 1-16,108-365-1831 15</inkml:trace>
  <inkml:trace contextRef="#ctx0" brushRef="#br0" timeOffset="178010.48">10405 13704 1523 0,'0'0'0'0,"18"-31"-3"0,1 9 0 0,-19 22-1135 0</inkml:trace>
  <inkml:trace contextRef="#ctx0" brushRef="#br0" timeOffset="181459.81">30344 10693 1545 0,'0'0'0'0,"0"0"14"0,-7-21 1 0,7 21 35 0,-18-10 0 15,-4 1 6-15,-10-3 1 16,-9-7-31-16,-3-3 1 16,-2-4-19-16,0 0 1 15,-3 0-1-15,-4-2 0 16,-3 0 0-16,-6-4 1 15,-5-7-1-15,-7 5 0 16,-7 3 3-16,-8 3 1 16,-8 4 3-16,-8 1 0 15,-6 1 3-15,-11 3 0 16,-10 5-4-16,-10 5 0 16,-13 4-2-16,-12 9 1 15,-13 4-5-15,-9 4 0 0,-14 4-2 16,-12 3 0-16,-4 3-1 15,-3 4 0-15,-6 7-3 16,1-3 0-16,-1 1-2 16,1 3 1-16,1 3-1 15,2 4 0-15,2 4 0 16,1 0 0-16,1 2 0 16,-1-2 0-16,3 0 0 15,2-3 0-15,12 1 0 16,3 0 0-16,8-7 0 0,6 4 0 15,9 2 0 1,4 3 0-16,11 0 0 0,1-2 0 16,-2-5-1-16,5 4 1 15,9 8-1-15,7 7 1 16,9-2-1-16,4 9 1 16,5 7-1-16,8 7 1 15,10 0 0-15,4 5 0 16,6 7 0-16,6-2 1 15,6-5 0-15,9-3 0 16,13 0 1-16,8 4 0 16,2 5-1-16,5-3 1 15,4-6-1-15,5-2 0 16,8-2 0-16,8 0 0 16,9 2 0-16,8-2 0 15,10-7-1-15,10-3 1 16,9-2-1-16,9 0 0 0,8-7 0 15,3-3 0-15,6-7 0 16,6-8 0-16,8-1 0 16,11-5 1-16,13-5 0 15,3-2 0-15,5-9 1 16,4-1 1-16,15-2 0 16,8-1 1-16,3 3-1 15,6 0 1-15,6 3 0 0,12 3 0 16,11 6 0-16,1 1 1 15,1-1 1-15,4 1 1 16,1-4 1-16,4-1 1 16,9 4 0-16,4-3 0 15,1-5-2-15,7-3 1 16,6-3-2-16,3 0 0 16,0 1-1-16,2-1 0 15,3 5-1-15,2 2 0 16,2 1 1-16,5 4 1 15,2 4-1-15,-1 1 0 16,-3 2-2-16,2-2 1 16,2-2-2-16,2-5 1 15,1-3-1-15,1-10 0 16,-2-6 0-16,-3-3 0 16,1-4 0-16,-1 0 1 15,-3 2 0-15,0-3 0 0,-1-8 0 16,-5-1 0-16,-8-5-1 15,-3-1 1-15,-8-1-2 16,-6-5 1-16,-9 0-1 16,-11-2 0-16,-7-2-1 15,-3-3 1-15,-4-3 0 16,-14-4 1-16,-12-6 2 16,-7-2 0-16,-6-5 2 15,-12 1 0-15,-9-7 4 16,-7 2 1-16,-7-1 1 0,-5-1 1 15,-5-2-3 1,-6-3 1-16,-7-4 0 0,-7 1 1 16,-3 0-2-16,-6 0 1 15,-5-3-1-15,-3 1 0 16,-3 1-3-16,-4-2 0 16,-6-1-2-16,-5-5 1 15,-6-6-3-15,-6 2 0 16,-8 2-2-16,-7-3 0 15,-6-4 0-15,-5-4 0 16,-1 0 0-16,-1 1 1 16,-5-4-2-16,-2 3 1 15,-3 3-1-15,-3 2 0 16,-5 1 0-16,-4 1 0 16,-2 2-1-16,-3 4 1 15,-6 5 0-15,-5 1 0 16,-6-3-1-16,-7 2 1 0,-7 2 0 15,-9 1 0 1,-6 5 0-16,-7 1 0 0,-7 4 0 16,-9-2 1-16,-12 2-1 15,-13-1 1-15,-10-2 0 16,-15 6 1-16,-20 4-1 16,-25 9 1-16,-29 7 0 15,-28 13 0-15,-20 16 0 16,-38 13 0-16,-43 19 0 15,-41 22 1-15,-43 24-3 0,-46 21 0 16,-44 25-1-16,-37-18 0 16,591-102-1886-16</inkml:trace>
  <inkml:trace contextRef="#ctx0" brushRef="#br0" timeOffset="186975.31">7886 13900 839 0,'0'0'0'0,"0"0"30"0,0 0 0 0,0 0 52 15,0 0 1-15,0 0-21 16,0 0 1-16,0 0-44 15,0 0 1-15,0 0-6 16,0 0 0-16,0 0-7 0,0 0 1 16,0 0-2-16,0 0 1 15,27 24-1-15,-18-14 1 16,-1 3 2-16,3 0 1 16,1 3 14-16,1 1 0 15,-4 1 4-15,-1 1 1 16,3 1-3-16,1-1 1 15,-3-1-6-15,2-4 1 16,-2-4-9-16,-1 0 0 16,10 2-1-16,1-1 1 15,4-8-4-15,2-10 1 16,-25 7-1201-16</inkml:trace>
  <inkml:trace contextRef="#ctx0" brushRef="#br0" timeOffset="187075.8">8232 14050 1299 0,'5'-7'0'15,"9"-10"40"-15,8-7 1 16,-3-5 23-16,2-1 0 0,7 2-35 15,4 4 0-15,3 5-18 16,-10-5 1 0,-25 24-1204-16</inkml:trace>
  <inkml:trace contextRef="#ctx0" brushRef="#br0" timeOffset="-617.95">20876 15345 1063 0,'0'0'0'0,"0"0"52"0,-23-16 1 0,14 9 57 0,0-1 1 16,-3-4-31-16,-8-1 1 15,-6 3-35-15,-6 5 0 16,0 1-22-16,1 4 1 16,-8 4-5-16,-2-2 0 15,2 5-11-15,-1 3 0 0,-4 2-6 16,-2 2 0-16,-3 3-2 16,-4 2 0-16,-7 2-1 15,-2 0 0-15,4 0 0 16,1 3 0-16,3 5 0 15,-1 6 0-15,2 3 0 16,0 3 0-16,5 3 0 16,6-1 1-16,9 2 1 15,6 2 1-15,13 3 2 16,7 4 1-16,14 6 0 0,11 2 1 16,19 2 0-16,7-3 1 15,10-7-3 1,10-6 0-16,3-6-1 0,11-11 0 15,12-14-1-15,5-12 1 16,2-12 0-16,3-10 0 16,10-11-1-16,-3-6 1 15,-3-6 1-15,-5-5 0 16,-5 0-5-16,-11 5 1 16,-13 9 1-16,-36-5 1 15,-34 36-1397-15</inkml:trace>
  <inkml:trace contextRef="#ctx0" brushRef="#br0" timeOffset="2132.23">12432 13337 1332 0,'-18'-6'0'0,"-28"-14"37"0,-24-5 0 0,-17-8 36 15,-8-2 1-15,-4-1 183 16,-8-2 1-16,-13 5-238 16,-2 3 1-16,6 3-6 15,-15 2 1-15,-13 3-7 16,-10 3 0-16,4 5-5 0,2 9 0 15,0 10-2-15,-7 9 0 16,-8 5-2-16,-2 10 1 16,6 9 0-16,9 4 0 15,10 10 0-15,-1 7 1 16,-7 6 0-16,5 3 1 16,13 1 0-16,6 0 1 15,6 8 1-15,11 0 0 16,11 3-4-16,6 1 1 15,0 2-2-15,13 4 1 16,19 5-1-16,8 1 0 16,10 1 0-16,17-3 0 15,9-1-1-15,15-3 1 16,15-4-3-16,12-4 1 16,13-6-1-16,17-4 0 15,20-5-2-15,6-1 1 0,-2-3-3 16,13-4 0-16,18-3-1 15,8-3 1-15,-2-3-4 16,13 0 0-16,21 1 0 16,13 3 0-16,16-1 2 15,12-2 0-15,7-3 0 16,9-5 1-16,2-7 1 16,5-4 0-16,12-3-1 0,2-5 0 15,2-2-3-15,0 0 0 16,-1-3-2-16,8 4 0 15,4 3 5-15,-1-1 1 16,6 1-1-16,-4 3 1 16,2 2 5-16,2 3 0 15,1 0 2-15,6-3 0 16,-2-2 1-16,10-6 1 16,-1-2 2-16,-2-6 1 15,0-5 1-15,2-6 0 16,-3-6-1-16,-3-3 1 15,-3-5 0-15,0 0 0 16,-2-1-1-16,4 3 0 16,2 1 0-16,-3-2 1 15,-1-2-2-15,4 0 1 16,6-1 0-16,-1-4 0 16,2 1-1-16,-2 1 0 0,-4-4 0 15,0 2 1-15,-3 5 0 16,0 2 0-16,-2 0-1 15,0 5 1-15,3 4 0 16,1 3 0-16,-4 3 0 16,-2 2 1-16,0 2-1 15,-5 0 0-15,0 0-2 16,-2 2 0-16,-3-1-1 16,-2 1 0-16,-2-4-3 15,-7-3 1-15,-7-2-1 16,-2 2 1-16,1 1-1 0,-8 2 1 15,-2 4 0-15,-3-2 0 16,-3-2 0-16,-3 2 0 16,-5 0 1-16,1 3 0 15,-6-3 0-15,0-2 1 16,0-3 0-16,2-4 1 16,-4-3 0-16,-2-3 1 15,-1-4-2-15,-4-4 1 16,-5-1-1-16,-2-2 0 15,-1-2 0-15,-8 0 0 16,2 4-1-16,2-4 1 16,2-3 0-16,-2-2 0 15,-4 2 0-15,-7 1 0 16,-5 1-1-16,-2 3 0 16,-3 3-1-16,-2 0 1 15,-5-1-1-15,-8-4 1 16,-8-5-1-16,-4-5 1 0,-3-5 0 15,-6-4 0-15,-6-1 2 16,-4-4 1-16,-2-6-1 16,-2-1 1-16,-3-1 1 15,-6-4 1-15,-3-4-1 16,-2 1 1-16,-1 4 2 16,-4 1 0-16,-9-2 2 15,-5-2 0-15,-8 7 0 16,-8 3 0-16,-7 3 3 0,-5-1 1 15,-8 2 0-15,-5 2 1 16,-5 1-5-16,-1-1 0 16,-1-4-1-16,-4 1 1 15,-3-5-3-15,-3 8 0 16,-4 2-4-16,-5 4 1 16,-7 4-2-16,-6 4 0 15,-3 1-2-15,-11 4 0 16,-14 1-1-16,-8 1 1 15,-10-1-3-15,-6 4 1 16,-10 6-3-16,-8 2 0 16,-7 3 0-16,-5 1 0 15,-4 0 0-15,-9 0 0 16,-9 3 1-16,-5 1 0 16,-3 6-3-16,-11 4 1 15,-11 2-3-15,-12 5 1 0,-9 3-10 16,-10 4 0-16,-8 1 3 15,-10 3 0-15,-3 0 1 16,-10 0 0-16,-1-3-2 16,-3 1 0-16,-10-1 0 15,-1-1 0-15,-2-2-7 16,2-7 1-16,1-7 2 16,2-3 1-16,1 0 0 15,-3-6 1-15,1-8 4 16,-3-2 1-16,-4 4 4 15,-2 1 1-15,1 1 2 16,1-1 1-16,-13-1 3 0,-4-2 0 16,-3-1 1-16,-3 3 1 15,-4 1 0-15,-4-1 0 16,-1-2 4-16,-9 0 0 16,-4 1 0-16,2 3 0 15,2-1 0-15,0-1 0 16,-2-6-1-16,-5 2 1 15,-2 6-3-15,-7 1 1 16,-2 0-2-16,1 2 1 16,2-1 0-16,1 3 1 15,5-1 0-15,-3-1 1 16,-4 0 3-16,0-5 0 16,2-1 1-16,5-1 0 15,9 4 5-15,1 1 1 16,6 1 1-16,4-2 1 15,-1 1 2-15,1 3 1 0,-1 4-8 16,2-1 0-16,6-8-4 16,-2 0 1-16,3 2-3 15,9 1 0-15,5-3-3 16,3-5 1-16,6-2-1 16,2 1 0-16,3-2-1 15,4-1 1-15,7-3-1 16,6 4 1-16,5 2-1 15,-3 1 1-15,7 0 0 0,-1 2 0 16,2 1 0-16,5-1 0 16,4 0 0-16,1-5 1 15,12 1 3-15,9-1 0 16,10 3 5-16,-1 4 0 16,-4-2 5-16,-1 3 0 15,2 2-2-15,0 7 0 16,2 5 0-16,-2 6 1 15,-2-3-2-15,-9 4 0 16,-12 2-3-16,-5 2 1 16,0-1-4-16,2 1 0 15,1 1-6-15,0 6 1 16,-1 10-3-16,-8 13 1 16,-6 15-30-16,-8 0 0 15,205-61-1685-15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21.35925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7T10:17:37.9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10252 15013 1668 0,'0'0'0'0,"0"0"51"0,0 0 0 0,0 0 49 0,0 0 0 0,0 0-26 16,0 0 0-16,0 0-50 15,0 0 0-15,0 0-10 16,0 0 1-16,0 0-4 16,0 0 1-16,-6-21-5 0,-2 14 0 15,-5-2 1 1,-1-3 0-16,-3-5 0 0,-1 1 0 15,7 4 0-15,2 4 0 16,1-3-2-16,-6 2 1 16,1 4-5-16,-1 2 1 15,-5 1-3-15,-2 0 1 16,-2 2-1-16,-4 0 1 16,-1-3-1-16,-4-4 0 15,-3-3 0-15,0-1 0 16,6 1 0-16,-2-2 0 15,-1-4 0-15,2 2 0 16,5 6 0-16,1 1 0 16,-1 5 0-16,2 2 0 15,-2 2 0-15,2 3 0 16,-1 5 0-16,-3 2 0 16,-5 6-1-16,2 1 1 15,2-4-1-15,-2-1 0 0,5 0-1 16,3 0 1-16,-1-2-1 15,1 0 1-15,-1 4-1 16,6-1 1-16,3-1 0 16,0 0 0-16,-4 7 0 15,0-4 1-15,10-5 0 16,2 4 0-16,3 8 0 16,-3 2 0-16,8-4 0 15,2-1 0-15,1 2 0 16,4-3 0-16,5 6 0 0,2 2 0 15,1-4-1 1,6 0 1-16,2 4-2 0,5 2 0 16,-3 1-1-16,1 2 0 15,0 1 0-15,2 3 0 16,-4-5-1-16,3 0 1 16,-3-3-2-16,1-5 1 15,-5-6 0-15,5-5 0 16,5 1-1-16,5-3 1 15,0-8 0-15,7-1 0 16,2-2 0-16,3 0 1 16,1 2 1-16,-6-2 1 15,-6-2 0-15,1-2 1 16,-5 1 0-16,5-1 0 16,-2-1 0-16,1-2 1 15,1 0 0-15,-4 0 0 16,-3-1 1-16,-2-4 0 0,-5-4 0 15,-2-3 0-15,-7-5 3 16,-6 0 1-16,-4 3 3 16,-8-3 0-16,-3-13 2 15,-8-1 1-15,-4 2 3 16,-6 0 1-16,-9-6 2 16,-5-1 1-16,2 0-1 15,-1 4 0-15,5 5-2 16,2 3 0-16,6 5-3 0,0 3 1 15,0 4-2-15,6 5 0 16,-1 6-4-16,-5 9 0 16,-12 13-6-16,-20 16 0 15,55-30-1867-15</inkml:trace>
  <inkml:trace contextRef="#ctx0" brushRef="#br0" timeOffset="3398.14">5967 15096 795 0,'0'0'0'0,"0"0"20"0,0 0 0 0,0 0 52 0,0 0 0 15,0 0-6-15,0 0 1 16,0 0-11-16,0 0 1 16,-19 17-25-16,19-17 1 15,-13 10-2-15,13-10 0 16,-1 11-1-16,1-11 1 15,0 0-1-15,-9 5 1 16,9-5-3-16,0 0 1 16,0 0-5-16,0 0 1 15,9 7-4-15,5-9 1 16,12-5-5-16,3-7 1 0,-1-3-4 16,2-2 1-1,7 2-3-15,3-2 1 0,4-4-4 16,2 1 1-16,9-4-1 15,-2 5 0-15,-13 2 2 16,-6 2 1-16,-2 1 1 16,-2 4 0-16,-7 3 1 15,0 6 0-15,-9 5-5 16,-5 1 1-16,-9-3-1394 0</inkml:trace>
  <inkml:trace contextRef="#ctx0" brushRef="#br0" timeOffset="3914.55">6025 15393 1556 0,'0'0'0'0,"-8"0"-13"0,8 0 1 0,0 0-38 0,-6 0 1 0,6 0 59 16,0 0 1-16,0 0 26 15,0 0 1-15,0 0 16 16,0 0 1-16,0 0-4 16,0 0 0-16,0 0-15 0,11-12 0 15,14-7-9-15,6-10 0 16,6-6-5-1,13-5 1-15,8-8-4 0,7-7 1 16,1-11-2-16,-3-2 1 16,1 6 0-16,-1 8 1 15,-3 11-6-15,-2 15 1 16,-8 23 1-16,-38 14 1 16,-12-9-1583-16</inkml:trace>
  <inkml:trace contextRef="#ctx0" brushRef="#br0" timeOffset="8630.07">13376 15144 671 0,'0'0'0'0,"0"0"8"0,0 0 1 0,0 0 8 0,0 0 0 16,0 0 22-16,0 0 1 15,17-10 14-15,-17 10 0 16,9-9-18-16,0 2 0 16,5 2 2-16,2-7 0 15,10-9 13-15,6-5 1 16,2-2-2-16,-3-1 0 16,-1-4 0-16,2 0 0 15,3 2-10-15,2 2 0 16,2-2-10-16,4 1 1 15,-1 4 4-15,-3 2 1 16,-1 5-2-16,-9 5 0 16,-8 9-9-16,-12 5 1 15,-2 3-14-15,-13 9 0 0,6-12-1299 16</inkml:trace>
  <inkml:trace contextRef="#ctx0" brushRef="#br0" timeOffset="8996.95">13425 15400 1310 0,'0'0'0'0,"2"7"5"0,-2-7 0 0,7 7 37 0,-7-7 1 16,14-17 5-16,0-4 0 16,4-12-9-16,5-5 1 15,7-3 2-15,1-3 1 16,1-1-8-16,-2 0 0 15,0 2-7-15,2 0 1 16,3 5 3-16,6 0 0 16,8 3-21-16,6 0 1 15,-55 35-1422-15</inkml:trace>
  <inkml:trace contextRef="#ctx0" brushRef="#br0" timeOffset="17163.03">1473 9717 895 0,'0'0'0'0,"0"0"38"0,0 0 1 15,0 0-3-15,0 0 1 16,0-22-12-16,0 13 0 16,0-3-14-16,0 0 1 0,0 5-5 15,0 7 0-15,0 0-4 16,-4-5 0-16,4 5-1 15,-5-9 0-15,5 9-1 16,-4-7 1-16,4 7 2 16,-8-5 0-16,8 5 6 15,0 0 0-15,-6-4 8 16,6 4 1-16,0 0 6 16,0 0 0-16,-8 0 1 0,8 0 0 15,0 0 0 1,-6 9 0-16,1-2-4 0,-2 5 1 15,-2 0-3-15,4 5 1 16,-4 4-4-16,-2-2 0 16,-4 4 1-16,0 1 0 15,-4-3-5-15,1 0 1 16,-5-2-2-16,2 0 0 16,2 3-3-16,5 4 1 15,-4-2-3-15,0-3 0 16,1 0-2-16,3 0 1 15,1 1-2-15,-1 2 1 16,5-5 2-16,1-1 0 16,-1 2 3-16,-2 5 1 15,-1 1 1-15,3 1 1 16,0 1-1-16,0 0 1 16,4-2 0-16,0 0 1 15,-4-2-2-15,0 5 0 0,0-3-3 16,1-2 1-16,2-6-3 15,1 1 1-15,-2 2-1 16,2 3 0-16,-4-3 0 16,4 3 0-16,1 14-1 15,-1-4 0-15,1-2-1 16,2-5 0-16,-1 1-2 16,-1 0 0-16,4-1-1 15,0 3 1-15,0-6-1 16,-1 2 0-16,-3 3 0 0,1-1 1 15,6-4 0-15,1 2 0 16,1 7 0-16,4 2 0 16,0-2-1-16,-1-2 0 15,1-2-1-15,-4 1 0 16,1-3 0-16,-3-1 1 16,6-2-2-16,2 2 1 15,1 6-1-15,-3-6 1 16,1 1-1-16,3-3 1 15,-4 6-1-15,1-2 0 16,3-6 0-16,-5 2 0 16,6 4 0-16,1 0 0 15,-3-8 0-15,-1-1 0 16,6 6 0-16,4-1 0 16,8 2 0-16,-7-2 0 15,1-7 0-15,2 1 1 0,-2 1-1 16,5-5 1-16,-7-4-1 15,-1-1 0-15,1-1 0 16,2-2 0-16,0 0 0 16,0-6 0-16,3-6 0 15,2-5 0-15,8-3 0 16,-3 0 0-16,3-5 0 16,-1-1 0-16,5-6 0 15,-3-4 0-15,-1-8 3 16,-5-3 0-16,-8-4 4 15,-5-2 1-15,0-2 2 0,-1 1 1 16,-6-6 0-16,-2 1 0 16,-4-8 7-16,2-1 0 15,-2-4-4-15,1-1 1 16,-3 1-6-16,-1-3 1 16,1-1-4-16,1 1 0 15,1-2-3-15,-5 2 1 16,4 5-2-16,-4 5 1 15,5-3-2-15,-1 1 1 16,-3 1 0-16,-1 4 0 16,-5 3 0-16,-4 8 0 15,4 7 0-15,-4 1 0 16,-5 3 3-16,2 1 0 16,-2 2 2-16,-1 1 0 0,-2 1 0 15,-10-2 1-15,-4 5 0 16,-6 0 1-1,-8-4 2-15,0 3 1 0,1 2 1 16,6 8 0-16,7 7 1 16,-5 10 0-16,-1 14 0 15,-7 18 1-15,-5 24-12 16,-15 22 0-16,-17 29-3 16,-10 14 0-16,91-121-1684 15</inkml:trace>
  <inkml:trace contextRef="#ctx0" brushRef="#br0" timeOffset="26978.65">3288 8603 559 0,'0'0'0'0,"0"0"2"0,0 0 0 0,0 0-1 0,0 0 0 16,0 0-7-16,0 0 1 16,0 0-411-16</inkml:trace>
  <inkml:trace contextRef="#ctx0" brushRef="#br0" timeOffset="27994.26">3279 8596 683 0,'0'0'0'0,"0"0"0"16,0 0 1-16,0 0 0 15,0 0 1-15,0 0 36 16,0 0 1-16,0 0 31 15,-5 17 1-15,1-8-3 16,4-9 1-16,-5 8-3 16,5-8 1-16,0 0-14 15,0 0 0-15,0 0-7 16,0 0 1-16,0 0-7 16,0 0 0-16,0 0-4 15,0 0 1-15,0 0-6 0,-9 5 0 16,9-5 0-16,0 0 0 15,-9 11-10-15,6-2 0 16,3-9-4-16,-11 8 0 16,11-8-3-16,-9 0 0 15,9 0-2-15,0 0 0 16,-8 4 0-16,8-4 1 16,-7 1-2-16,7-1 1 15,-11 0-3-15,2 0 0 16,-3 0-1-16,-2 4 1 15,-4-1-1-15,-1 2 0 16,5 2 0-16,1-5 0 16,4 0 0-16,1 0 0 15,2 1 1-15,-3-3 1 16,1 0-1-16,-3 0 1 16,-1 0-1-16,3 0 1 0,-4 0-1 15,3 0 0-15,-4-5 1 16,-4 1 1-16,1 4-1 15,2 0 0-15,3 0-2 16,-2 2 0-16,0 2 0 16,1-1 0-16,3-3 8 15,1 0 0-15,0 0-5 16,0 0 1-16,-5 0-3 16,2-5 1-16,3 1-1 15,0 1 0-15,-1-2-6 0,-3 1 1 16,-1-1-2-16,0 5 1 15,-7 2-1-15,2 1 0 16,5-3-1-16,-2 0 1 16,5 0 1-16,-3 0 0 15,-4 0 0-15,6 0 0 16,1 0 1-16,-1 0 1 16,-2 0-2-16,0 0 0 15,5 0 1-15,-3 0 0 16,1-5-2-16,-7 2 1 15,4 3-1-15,-2-4 1 16,8 4 0-16,1 4 1 16,-6-4-1-16,-1 1 0 15,0-1-1-15,2 0 0 16,3 0 0-16,0 0 1 16,4 0 1-16,-4 0 0 15,-3 0-1-15,3 0 1 0,3 0-3 16,6 0 0-16,-10 0 0 15,1 0 0-15,-3 0 0 16,3 0 1-16,-2 0 0 16,-1 0 0-16,3 0 2 15,4 2 0-15,5-2 1 16,-13 0 0-16,8 0 1 16,-4 0 0-16,9 0-1 15,-8 0 1-15,8 0-2 0,-9-3 1 16,9 3-2-16,0 0 0 15,-11-4-1-15,-7 8 0 16,-13 1-1-16,31-5-1744 16</inkml:trace>
  <inkml:trace contextRef="#ctx0" brushRef="#br0" timeOffset="80070.53">13630 14258 1500 0,'0'0'0'0,"-27"4"24"0,2-4 0 16,-1-6 26-16,-6-2 0 16,0-4-12-16,-3-2 1 15,0-2-20-15,1 1 0 16,-1 1 7-16,3 5 1 16,4 4 1-16,-2 3 1 15,-3-1-1-15,-3 6 1 0,-2 9-7 16,-1 4 1-16,-5 3-5 15,0 2 0-15,1 1-6 16,4 4 1-16,4 2-2 16,3 1 0-16,4 2-1 15,5 2 0-15,2 0-3 16,5 7 1-16,4 8 2 16,7 6 1-16,5 7 1 15,0 3 0-15,1 1-1 16,8-1 1-16,9-5-3 0,3-3 1 15,4-4-7-15,5-4 0 16,1-3-3 0,6-5 0-16,8-6 0 0,-1-8 0 15,5-7-1-15,2-5 0 16,2-14-1-16,4-7 1 16,6-6 1-16,4-7 0 15,5 0 1-15,4-3 0 16,-3-1 3-16,-6-5 1 15,1-1 4-15,-6 1 0 16,0 1 1-16,-4-1 0 16,-2-6 0-16,-4-5 0 15,-8-1 1-15,-4-6 1 16,-8-5-2-16,-5 0 1 16,-8 0-1-16,-10 2 0 15,-6 3-3-15,-6 6 0 16,-6 4-3-16,-12 5 1 0,-9 0-3 15,-11 1 1-15,-15 0-1 16,-11 5 1-16,-7 5 0 16,-2 4 0-16,12 3-1 15,10-1 1-15,-1-4-3 16,6-2 1-16,-4 0-1 16,5 4 0-16,6 5-1 15,-1 15 1-15,-6 20-2 16,-9 13 0-16,58-36-1764 15</inkml:trace>
  <inkml:trace contextRef="#ctx0" brushRef="#br0" timeOffset="82290.39">6595 14410 705 0,'0'0'0'0,"0"0"53"0,0 0 0 0,0 0 62 0,0 0 1 15,0 0 2-15,0 0 1 16,0 0-52-16,0 0 0 16,4-17-17-16,-4 10 1 15,0-2-9-15,0-1 0 16,-4-2-9-16,2-4 1 15,-1-4-5-15,-2-1 1 16,1 5-1-16,2 2 1 16,-5 1 6-16,2-5 0 15,-4 8 2-15,0 0 0 16,-1-1-2-16,1 1 0 16,0 3-7-16,0 2 0 15,-3-2-5-15,1-2 1 16,-6-3-4-16,-1 0 1 15,6 3-3-15,1 2 0 16,-6 0-3-16,-3 0 0 16,-5 1-1-16,2 0 1 0,4 3-3 15,-4 3 1-15,-9 2-5 16,2 1 0-16,11 1-4 16,1-1 1-16,-5 0-1 15,1 3 1-15,-3 2-3 16,5 1 1-16,3-4-2 15,3 0 1-15,0 1-1 16,-8 2 0-16,3 3-1 16,1-1 1-16,4-1 1 0,2 1 0 15,-8 0 3 1,3 2 0-16,-1 1 0 0,-3-1 0 16,-4-2-3-16,2-1 1 15,2 1-2-15,4 2 0 16,-1 2-2-16,-1 2 1 15,-4 3-1-15,1 0 0 16,3-2 0-16,1-1 0 16,1 1 0-16,-3 2 0 15,3 0-1-15,3 2 1 16,1 1-2-16,-1 2 0 16,0 1-2-16,5-1 0 15,0 0 1-15,2 2 0 16,0 4-1-16,0 1 1 15,2 2-2-15,1-1 1 16,4 1 1-16,4 0 0 16,1 4 0-16,8 1 1 0,1 1 0 15,3 1 0-15,3 0-1 16,6 2 1-16,4-1-1 16,-2-1 0-1,8-4-1-15,1-3 0 0,7-2-2 16,2-7 0-16,0-1-2 15,-6-7 1-15,4-8 0 16,6-3 0-16,10-5 1 16,1-3 0-16,3-6 0 15,1-6 0-15,-3-8 1 0,-7-3 0 16,-10-8 1-16,-1-3 1 16,-8 1 1-16,-3-6 0 15,-3-1 1-15,-10 0 1 16,-8 1 0-16,-7 1 0 15,-10-4 1-15,-4-4 0 16,-12 1 4-16,-4-2 1 16,-1-4 4-16,-6 0 1 15,-3 1 2-15,3 1 1 16,4 7 1-16,1 3 0 16,4 4-2-16,1 5 1 15,4 11-2-15,6 6 1 16,3 8-4-16,-2 3 1 15,-5 5-4-15,-3 0 0 16,-8 5-3-16,1 3 1 16,-2 4-3-16,-4 2 1 0,4-2-1 15,1-3 0-15,10-5-1 16,-1-4 0-16,7-2-1 16,-1-12 1-16,12 14-1809 15</inkml:trace>
  <inkml:trace contextRef="#ctx0" brushRef="#br0" timeOffset="107917.34">18484 11325 1175 0,'0'0'0'0,"0"0"34"0,23-19 0 0,-11 5 23 0,2-3 1 15,2-6-21-15,0 1 0 16,-2-6-21-16,-2 2 0 16,1-2-8-16,-4-5 0 15,-2-3 1-15,-6 1 1 16,-1 8 0-16,-3-4 1 15,-2-6 14-15,-2-1 0 16,1 10 7-16,-3 3 0 16,4-3 5-16,-2-2 0 15,5-2-4-15,-5-7 0 16,-2 0-3-16,-1-1 0 16,1 0-5-16,4 4 0 0,1-1-6 15,1 4 1-15,1 1 0 16,-5 2 0-16,0 4 0 15,-7 2 1-15,1-7-2 16,-1 1 1-16,0 6 1 16,-2-2 0-16,-3-3-6 15,-2-4 1-15,1-3-3 16,1 1 0-16,-2 2-2 16,0 0 1-16,1 0 0 15,6 4 0-15,-4 5 1 0,2 3 0 16,2 4 9-16,4 3 0 15,-3 2-3-15,5 3 1 16,1 4-11-16,0-2 1 16,1 2-4-16,-3 0 0 15,9 5-4-15,-8-4 1 16,8 4-2-16,0 0 0 16,-6-7-1-16,6 7 1 15,-9 2-1-15,9-2 0 16,-7 5 0-16,7-5 0 15,-15 12 0-15,-3 0 0 16,-1 4 0-16,-1 1 0 16,4-3-1-16,-1 2 1 15,-6 6-1-15,-4 6 0 16,4 3 0-16,0 2 0 16,-3 1-1-16,3-1 1 15,2-5-1-15,5-2 1 0,4-5-1 16,-3-1 0-16,7 1-2 15,-1 0 1-15,2-2-2 16,0 0 1 0,1 2-2-16,3 1 1 0,-1 1-3 15,1-1 1-15,1 4-2 16,-1-1 0-16,6 4-1 16,-3 4 1-16,0 0-1 15,-5 1 1-15,3-3 1 16,2-3 1-16,0-2 1 0,-2-2 0 15,2-1 1-15,0-2 0 16,0-2 1-16,0 1 0 16,0 1 0-16,0 0 1 15,2-5 1-15,2 1 0 16,-1 4 0-16,-1 5 1 16,1 1-1-16,3 1 0 15,-1-6 0-15,-2 3 0 16,3 8-1-16,1-6 1 15,2-8-1-15,-4-5 1 16,4-4 0-16,0 1 1 16,1 1 0-16,4 2 0 15,2-2 0-15,-5 0 0 16,3 4 0-16,2-1 0 16,-4 4-1-16,0-3 0 15,-3 3 0-15,0 2 0 0,-2 1 0 16,0-5 0-16,0-1-1 15,2-2 1-15,0 1 0 16,0-2 0-16,1-5 0 16,-1-1 1-16,0 2 0 15,3-1 0-15,6-4 0 16,1 3 0-16,-6 0 0 16,-3 1 0-16,3 3 0 15,1-4 0-15,-6-6 0 16,1 3 0-16,5 3-1 0,-3 0 1 15,-2-4-1 1,0-3 1-16,3-2 0 0,-1 1 0 16,1-4-1-16,0 1 0 15,2-8 1-15,4 0 1 16,-4 0 0-16,0 3 0 16,-5 0 2-16,2 1 1 15,1 1 0-15,2 0 1 16,0 0-2-16,-1 0 1 15,-1 0-1-15,4 0 1 16,3 0-1-16,1 0 0 16,-3 0-1-16,-3 1 1 15,-5-3 0-15,0-1 0 16,0-1 0-16,0-1 0 16,-4-7 0-16,0-9 0 15,-5 28-1601-15</inkml:trace>
  <inkml:trace contextRef="#ctx0" brushRef="#br0" timeOffset="135250.76">22322 14210 1511 0,'-28'3'0'0,"28"-3"-1134"0</inkml:trace>
  <inkml:trace contextRef="#ctx0" brushRef="#br0" timeOffset="145513.21">8692 7599 996 0,'0'0'0'0,"0"0"29"0,0 0 1 0,0 0 18 0,0 0 1 15,0 0 13-15,-12 17 0 16,12-10-44-16,0 2 0 16,5 3-7-16,2 3 0 15,2 4-6-15,2 6 0 16,1 4-3-16,-5-1 1 16,0-7-1-16,2-2 1 15,5-2 1-15,0-5 0 16,8-12 11-16,9-10 1 15,10-16 16-15,8-11 1 16,11-8 12-16,7-10 1 16,-2-19 0-16,8-4 0 15,11-5-20-15,10 5 1 0,-94 78-1298 16</inkml:trace>
  <inkml:trace contextRef="#ctx0" brushRef="#br0" timeOffset="160994.14">15706 6604 1198 0,'0'0'0'0,"0"0"19"0,0 0 1 0,0 0 14 0,12 21 0 16,-12-9 5-16,2 0 1 15,1-4-21-15,6-2 1 16,9-6-6-16,10-2 0 16,9-2-4-16,12-4 1 15,13-4-2-15,16 0 1 16,17-4 3-16,16 2 1 16,14 6 2-16,13 1 1 15,15 1 0-15,17 3 0 16,22-2-2-16,11-2 1 15,5-9-3-15,9 2 1 16,-5 2-4-16,-2 0 0 0,-4 0 4 16,-7 0 1-16,-10-2 2 15,-16 4 0-15,-18 5 2 16,-14 5 1-16,-19 0 4 16,-22 0 0-16,-20 3-4 15,-18-3 0-15,-20 2-4 16,-16-4 1-16,-10-1-5 15,-7-3 0-15,-5-6-11 16,-4 0 0-16,-6 0-14 16,-4-5 0-16,10 17-1402 0</inkml:trace>
  <inkml:trace contextRef="#ctx0" brushRef="#br0" timeOffset="161481.28">19013 6187 1052 0,'-9'0'0'15,"-16"-9"-1"-15,-6-3 1 16,-1-4-4-16,5-1 0 16,10 5 19-16,6 3 1 15,6 1 33-15,5 1 0 16,0 7 25-16,21-5 1 16,18 10 2-16,5 7 0 15,7 5-16-15,-1 11 1 16,-1 5-18-16,6 8 1 15,-1 1 0-15,5 3 0 16,-7 0-7-16,-4 5 1 0,-7-8-19 16,-6-6 1-16,-3 2-9 15,-4 0 1-15,-3-2-6 16,-6-8 0-16,-8-11-1 16,-3-1 0-16,3-4 0 15,-2-2 0-15,-9-10-1 16,9 4 0-16,-9-4-1 15,12 3 1-15,-12-3 2 16,9 0 0-16,-9 0 2 16,0 0 0-16,-7-5 2 15,-16 2 0-15,-20-1 3 16,-15 9 1-16,-21 6 9 0,-15 6 0 16,-11 7-1-16,-12 9 0 15,-15 0-6-15,-6 5 0 16,-1 0-6-16,-4 6 0 15,0 2-9-15,4-8 1 16,7-7-3-16,15-20 0 16,117-11-1662-16</inkml:trace>
  <inkml:trace contextRef="#ctx0" brushRef="#br0" timeOffset="162060.03">16424 6201 1254 0,'0'0'0'0,"-7"-9"47"0,1 4 1 0,6 5 1 16,-5 0 0-16,5 0-16 16,-14 0 1-16,1 3-21 15,5-1 1-15,-1-2-6 16,0 0 0-16,0 0 11 0,2 3 0 16,7-3 7-16,-7 9 1 15,0 12 3-15,-4 12 1 16,3 7-2-16,-1 6 1 15,-2 3-8 1,-3 4 1-16,-7 6-5 0,-6-2 0 16,-4-7-5-16,-3-5 0 15,-5-15-5-15,6-6 0 16,1-12 0-16,9-3 1 16,9-6-1-16,4-1 1 15,2-2-1-15,8 0 0 16,-8 0 0-16,8 0 0 15,8 4 2-15,8 1 0 16,20 5-2-16,8 7 0 16,10 2-2-16,5 7 1 15,4-1-3-15,1 4 1 0,3-5-3 16,7-3 0-16,10-4-2 16,-1-8 1-16,0-2-1 15,-5-4 0-15,-78-3-1515 16</inkml:trace>
  <inkml:trace contextRef="#ctx0" brushRef="#br0" timeOffset="163427.07">28058 9482 1579 0,'0'0'0'0,"0"0"48"0,-3 34 1 0,-4-4 22 0,-4 8 1 0,-5 9-34 15,-1 6 1-15,-3 6-31 16,1 2 0-16,3-1-7 16,2 1 1-16,0 6-2 0,1 4 0 15,8-2 0-15,3-3 0 16,6-9 0-1,3-1 0-15,7-4 0 0,4-2 0 16,1-5 0-16,2-7 0 16,2-2 1-16,0-13 1 15,0-13 0-15,0-10 1 16,0-7 2-16,3-10 1 16,9-21-4-16,4-7 1 15,-39 45-1458-15</inkml:trace>
  <inkml:trace contextRef="#ctx0" brushRef="#br0" timeOffset="163749.13">28418 9828 1780 0,'9'3'0'0,"14"6"-2"15,0 8 1-15,-7 11-10 16,-11 8 0-16,-9-1 20 16,-3-4 1-16,0-8-2 15,0-8 1-15,0-10 0 0,0-6 0 16,2-8-2-16,3-10 0 15,4-11-5-15,8-6 0 16,12 3-2-16,6 7 1 16,2 0-1-16,-2 11 0 15,-28 15-1371-15</inkml:trace>
  <inkml:trace contextRef="#ctx0" brushRef="#br0" timeOffset="164227.1">28030 9932 1422 0,'0'0'0'0,"0"0"4"0,7 10 0 0,-2-5-4 0,2 4 0 16,-7-9-1073-16</inkml:trace>
  <inkml:trace contextRef="#ctx0" brushRef="#br0" timeOffset="164327.06">28150 9966 907 0,'10'-3'0'15,"20"-9"18"-15,11-6 1 16,5-1 42-16,-2 2 0 16,-5-2 0-16,-7 5 1 0,-11 2-2 15,-9 5 1-15,-12 7-8 16,0-10 1-1,0 10-1117-15</inkml:trace>
  <inkml:trace contextRef="#ctx0" brushRef="#br0" timeOffset="164643.66">28129 9426 1545 0,'0'0'0'15,"5"9"37"-15,0-4 0 16,4 6 20-16,7-1 1 16,9-3-3-16,6-7 1 15,10-12-28-15,7-4 1 16,8-6-8-16,2-6 1 15,2-1-7-15,-3-4 0 16,-4 0-2-16,-2 5 0 16,2 6 30-16,-4 10 0 15,-5 5-19-15,-10 7 1 16,-34 0-1627-16</inkml:trace>
  <inkml:trace contextRef="#ctx0" brushRef="#br0" timeOffset="165060.13">27981 10451 1444 0,'0'0'0'0,"17"-17"61"0,1 1 1 0,5-1 13 0,5-4 0 16,9-7-73-16,7 2 1 16,6-1-3-16,2 2 1 15,7 3-1-15,-1 3 1 16,-3 5-1-16,-6 5 0 16,-7 6 0-16,-5 6 0 15,-1 6 0-15,-5 7 0 16,-31-16-1293-16</inkml:trace>
  <inkml:trace contextRef="#ctx0" brushRef="#br0" timeOffset="165426.88">28933 9475 1187 0,'0'0'0'16,"0"7"11"-16,0-7 1 16,5 12 12-16,6-2 0 15,12 8 50-15,14-3 0 16,14 4-7-16,11 2 1 15,12 3 29-15,5 7 1 16,6 11-43-16,-7-1 1 16,-11 4-22-16,-7 6 0 15,-6-1-8-15,-8 2 1 16,-11-2 7-16,-10-12 0 16,-11-17-29-16,-1-11 1 15,1-8-6-15,0-20 0 16,-14 18-1536-16</inkml:trace>
  <inkml:trace contextRef="#ctx0" brushRef="#br0" timeOffset="165743.31">29787 9122 1623 0,'-9'15'0'0,"-9"15"27"16,-10 16 0-16,-11 19 7 0,-7 11 1 16,-6 10-19-16,-7 16 0 15,-4 18 4-15,-6 13 1 16,-7 14 3-16,-1 4 0 16,2 3 52-16,14-9 0 15,13-15-29-15,13-25 1 16,7-27-25-16,8-15 1 15,10-29-15-15,6-13 0 16,8-11-7-16,10-30 1 16,-14 20-1641-16</inkml:trace>
  <inkml:trace contextRef="#ctx0" brushRef="#br0" timeOffset="166395.23">30274 9053 1567 0,'0'0'0'0,"0"20"27"15,-4 8 0-15,-5 14 58 16,-5 9 0-16,-5 13-17 0,-1 9 1 16,4 3-41-16,4 18 0 15,3 15-11-15,2 12 1 16,2 9-6-16,1 10 0 16,3 19-6-16,-3 12 0 15,-3 11-2-15,-3 0 0 16,-5 0-1-16,0-15 1 15,0-18-2-15,1-15 1 16,-5-13 0-16,0-24 0 16,-1-26 1-16,2-23 1 15,6-26 3-15,0-28 0 16,-4-34 6-16,4-28 0 16,8-34 2-16,8-22 0 15,10-25-2-15,9-17 1 16,8-9-14-16,3 0 1 15,1 11-3-15,0 13 0 16,-1 16-9-16,-4 16 0 0,-4 18-6 16,-1 11 1-16,2 12 10 15,1 4 0-15,-2 3 4 16,2 14 0-16,6 15 1 16,3 15 0-16,4 11 2 15,1 14 0-15,4 15 4 16,-2 19 0-16,-5 26 3 15,-15 18 0-15,-20 19 2 16,-24 16 0-16,-27 20 0 16,-20-1 0-16,-16-12-1 0,-21-20 1 15,-20-30-6 1,-15-53 0-16,139-15-1687 0</inkml:trace>
  <inkml:trace contextRef="#ctx0" brushRef="#br0" timeOffset="181808.14">5438 12576 1153 0,'0'0'0'0,"0"0"29"0,-12 22 1 0,10-11 27 16,-2 4 0-16,-1 10-8 16,-4-1 1-16,4-7-31 15,2-5 1-15,3-3-5 16,0-9 1-16,0 9-4 16,0-9 1-16,0 0-2 15,8 0 0-15,6-21-1 0,8-12 0 16,1-14-1-16,-1-6 1 15,1-15-1-15,0-10 1 16,-2-10 2-16,2-5 0 16,0-4-4-16,0-2 1 15,-2-3-1-15,-5 1 0 16,0 6 0-16,-2 5 0 16,-5 9-1-16,-4 10 1 15,-5 16 0-15,4 15 0 16,-2 19 1-16,5 12 1 15,-2 9-4-15,9 9 1 16,7 19-2-16,2 13 1 16,5 18-2-16,-1 10 0 15,-1 6 0-15,3 3 1 16,-6-6-1-16,-2-2 0 16,-2-6 0-16,-7-16 1 0,-3-22-1 15,2-12 0-15,-2-7 1 16,5-11 1-16,12-8-1 15,1-15 0-15,4-17 0 16,1-8 0-16,5-7 0 16,4-6 1-16,-1 2 0 15,-1 3 0-15,2 13 0 16,-9 6 1-16,-8 11-2 16,-8 9 1-16,-5 9-1 15,-2 12 0-15,-1 11 0 16,-2 13 0-16,-3 17 0 0,-8 11 1 15,-4 7-2-15,0 7 1 16,0 5 2-16,4 0 1 16,-2-2 0-16,2 0 0 15,-1-5 0-15,6-5 1 16,6-5-2-16,6 1 0 16,2 6 0-16,6-1 0 15,1-4-4-15,2-1 0 16,-23-55-1495-16</inkml:trace>
  <inkml:trace contextRef="#ctx0" brushRef="#br0" timeOffset="182390.83">6694 12398 918 0,'0'0'0'0,"9"1"13"0,-4-1 0 0,4-1 17 0,7-11 1 0,8-7-7 16,-1-2 1-1,-7 4-6-15,0 3 1 0,5 2 6 0,-3-1 0 16,0-6 11-16,-4 6 0 16,-5-1 3-16,1 0 0 15,2-7 7-15,3 2 1 16,-10 5 4-16,-2 2 0 16,-3-2-8-16,-5-1 0 15,-4-4-5-15,-3 1 0 16,-2 4 0-16,-4 6 0 15,-5-3-1-15,0 6 1 16,-5 5-3-16,7 4 1 16,2 1-11-16,6 9 1 15,4 12-7-15,6 8 0 16,10 8-6-16,7 10 0 16,9 7-2-16,3 5 0 15,1-4-5-15,-4-10 1 16,0-12-4-16,0-12 1 0,0-13-3 15,3-17 0-15,11-13-1 16,7-14 1 0,2-13-2-16,0-13 1 0,2-17-1 15,-3-6 0-15,-4 2-4 16,0 0 0-16,-41 78-1542 16</inkml:trace>
  <inkml:trace contextRef="#ctx0" brushRef="#br0" timeOffset="183007.72">7465 11863 1343 0,'0'0'0'0,"0"7"1"0,0-7 1 0,0 0 46 0,0 0 1 16,-9 3 23-16,9-3 0 16,-9-8-21-16,4 1 1 15,-2 3-5-15,7 4 1 16,-9-7-1-16,9 7 1 15,-16 7-14-15,4 12 1 16,-2 14-10-16,1 12 1 16,4 12-7-16,4 6 1 15,5 8-10-15,0 3 0 16,9 14-6-16,2-1 1 16,1-15-3-16,2-18 1 15,-2-23-2-15,-1-12 1 16,1-10 0-16,1-14 0 0,10-21 2 15,-4-14 1-15,-1-24 1 16,-4-12 1-16,-2-14 3 16,-3-5 1-16,-4-2 0 15,-5 0 0-15,-9 0 0 16,-5 3 0-16,-3 11-3 16,-6 6 1-16,-4 9-1 15,-1 7 0-15,5 11-2 16,-2 11 1-16,10 9-1 15,-3 13 1-15,6 5-2 0,1 5 1 16,11 7 0-16,-9-5 0 16,9 5-1-16,0 13 0 15,0 20 0-15,5 11 0 16,8 9-3-16,3 11 1 16,5 9-2-16,2 10 0 15,12 12-1-15,6 4 1 16,1-1-1-16,6-11 0 15,-3-18 0-15,-4-17 0 16,0-22 0-16,-1-18 0 16,-3-14 0-16,-2-15 0 15,6-20 0-15,0-15 0 16,-41 52-1708-16</inkml:trace>
  <inkml:trace contextRef="#ctx0" brushRef="#br0" timeOffset="183190.67">7985 11745 2060 0,'0'0'0'0,"0"0"9"0,0 0 1 0,0 0-1570 16</inkml:trace>
  <inkml:trace contextRef="#ctx0" brushRef="#br0" timeOffset="186540.94">11515 12195 1355 0,'0'0'0'0,"0"0"47"0,-13 28 1 0,8-14 27 0,2 3 0 15,-3 6-27-15,-1-4 1 16,2-9-27-16,3-3 0 16,2-7-14-16,0 0 1 15,-12 5-3-15,3-12 1 16,0-20-2-16,6-13 0 16,10-9 0-16,1-13 0 15,7-9 0-15,4-9 1 16,2-8 1-16,2-4 0 15,4 2 0-15,-1-3 1 16,-1 0 0-16,-4 4 0 16,-4 13 0-16,-8 10 0 15,-3 14 3-15,-6 14 0 16,-4 18 1-16,4 4 1 16,0 6 1-16,4 3 0 15,-4 7-1-15,10 3 0 0,8 9-3 16,3 13 0-16,5 9-5 15,-1 11 1-15,-4 5-4 16,2 13 0-16,0 11-1 16,4 2 0-16,-10-5-1 15,1-9 1-15,-4-11-1 16,0-15 1-16,-3-15 3 16,-1-16 1-16,4-9 1 0,4-11 0 15,10-20 1 1,4-11 1-16,3-12-2 0,-1-9 1 15,1-14-2-15,-5-1 1 16,2 10-3-16,-4 6 1 16,-10 12-1-16,-4 14 1 15,-5 18-1-15,-6 11 0 16,-3 11 0-16,0 0 0 16,2 7-1-16,-2 14 1 15,-2 17-1-15,0 14 0 16,1 9-1-16,-5 11 0 15,3 15 0-15,-6-1 0 16,4-8 0-16,-4-3 0 16,2-4 0-16,2-2 0 15,3 2 1-15,-2-4 0 16,4-9 0-16,-5-7 0 0,1-4-2 16,3-11 0-16,1-36-1586 15</inkml:trace>
  <inkml:trace contextRef="#ctx0" brushRef="#br0" timeOffset="187089.71">12451 11906 1411 0,'0'0'0'0,"7"9"-6"0,0 0 0 0,0 3 18 0,-3-4 0 16,1 4 30-16,4 1 1 16,-4-5 1-16,-5-8 0 15,6 9-7-15,-6-9 0 16,7 0-11-16,0-4 1 15,5-1-5-15,2-9 1 16,7-10-2-16,2-7 1 16,-5-2 0-16,-4 7 0 15,-5 9-6-15,-4 5 1 16,0 3-2-16,-1 0 1 16,0-1 1-16,-4 1 1 15,-4 1-3-15,-5 1 0 0,-8 0 0 16,-3 2 1-16,-5 3-3 15,4 2 1-15,5 0-2 16,2 3 0-16,6 6-1 16,2 3 0-16,3 9-4 15,6 10 0-15,11 9-3 16,9 1 1-16,13-2-3 16,1-7 1-16,-2-2-1 15,-3-6 0-15,-4-10-1 16,2-12 0-16,-5-11 0 0,1-17 0 15,4-19-1-15,-4-12 1 16,-26 57-1595-16</inkml:trace>
  <inkml:trace contextRef="#ctx0" brushRef="#br0" timeOffset="187740.39">13236 11441 1478 0,'0'0'0'0,"0"7"1"0,0-7 1 0,0 0 0 0,0 0 0 16,0 0 49-16,0 0 0 15,-9-4-5-15,9 4 1 16,-8-15-4-16,2 4 1 0,1 1-11 15,-4 1 0-15,2 2-12 16,0 6 1-16,0-3-4 16,-2 8 0-16,-1 1-2 15,-3 12 1-15,-1 16-3 16,0 7 0-16,9 5-8 16,3 3 1-16,0 4-4 15,2 5 0-15,9 4-2 16,0-1 0-16,5-3-1 0,-3-8 0 15,1-16 0-15,-3-12 0 16,0-9 0-16,-1-18 0 16,6-13 0-16,-1-15 0 15,-3-15 1-15,-1-13 0 16,0-11 1-16,-5-6 0 16,1-8 5-16,-9 2 0 15,-1 1 6-15,-7 1 0 16,-2 5 6-16,-1 5 1 15,-4 6 2-15,-2 3 0 16,-2 17-1-16,2 17 0 16,5 11-4-16,0 14 1 15,0 12-5-15,4 21 0 16,7 25-5-16,6 18 0 16,13 14-3-16,8 12 0 15,9 16-2-15,5-3 0 16,4-9-3-16,11-20 1 15,13-27-1-15,15-28 0 0,13-30-1 16,7-25 1-16,1-27-5 16,-12-32 0-16,-88 88-1681 15</inkml:trace>
  <inkml:trace contextRef="#ctx0" brushRef="#br0" timeOffset="192639.52">1644 9509 1209 0,'0'0'0'0,"-21"-8"30"0,7-1 0 15,5 2 14-15,0 2 1 0,4-2-11 16,-8 2 0-16,-4-4-27 15,1 4 1-15,0 0-4 16,5 3 0-16,-1 4-3 16,-6 3 0-16,-5 5-2 15,-3 6 1-15,1 1 0 16,-5 8 0-16,-3 2 0 16,-2 6 0-16,-2 5 0 0,1 0 0 15,10 7 1 1,-2 0 1-16,1-3 8 0,4 3 1 15,6-2 12-15,2 2 0 16,3 0 4-16,7 5 0 16,5 14-11-16,-4 5 1 15,3 8-7-15,-3 4 0 16,4 5-4-16,0 10 0 16,0 7-4-16,0 5 1 15,0-8-2-15,0 6 1 16,0 3 0-16,-4 5 0 15,3-3 0-15,6-6 1 16,4-4 0-16,5-8 0 16,9-12 0-16,9-10 0 15,12-10-1-15,7-13 1 16,14-6-1-16,-5-7 1 16,-5-8-2-16,-1-13 1 0,3-7-1 15,-1-7 0-15,11-12 0 16,2-9 0-1,-2-15 0-15,-9-13 0 0,-8-11 0 16,-1-15 1-16,1-15 1 16,-1-8 1-16,6-10 4 15,-4-8 1-15,-2-10 4 16,-5-2 0-16,-8 2 2 16,-14-1 0-16,-7-8 5 15,-5 2 0-15,-1 5-1 0,-5 9 1 16,-13 3-3-16,-5 8 0 15,-8 5-1-15,-11 9 1 16,-15 11-5-16,-8 9 0 16,-6 11 4-16,-5 13 1 15,2 10 1-15,-11 11 1 16,-23 8-5-16,0 14 0 16,8 14 0-16,-5 11 1 15,-6 8-1-15,2 17 1 16,4 14 0-16,6 22 0 15,13 20-4-15,6 14 1 16,4 22-3-16,16 22 0 16,19 16-6-16,18 9 0 15,11 12-3-15,3-6 0 16,0-188-1630-16</inkml:trace>
  <inkml:trace contextRef="#ctx0" brushRef="#br0" timeOffset="-210426.63">8255 13393 638 0,'0'0'0'0,"0"0"142"0,0 0 0 0,0 0 15 16,0 0 0-16,0 0-31 16,0 0 0-16,0 0-65 15,0 0 0-15,0 0-24 0,0 0 0 16,0 0-10-16,28 24 1 16,2 0-10-16,7 2 0 15,4 0-4-15,8-3 0 16,1-6-4-16,-5-1 1 15,0-4-5-15,-14-4 1 16,-8-6-2-16,-9-5 0 16,0-4-2-16,4-12 0 15,3-18-1-15,9-18 1 16,9-25 2-16,19-13 1 16,23-11 6-16,9-12 1 15,11-14 8-15,15 2 1 16,25 7-2-16,-1-4 0 15,-140 125-1503-15</inkml:trace>
  <inkml:trace contextRef="#ctx0" brushRef="#br0" timeOffset="-197644.89">21313 12091 1567 0,'0'0'0'0,"0"0"44"0,0 0 1 0,0 0 36 16,0 0 0-16,0 0-30 16,0 28 1-16,0-11-30 15,0 2 0-15,-2 4-11 16,1 5 1-16,-3 11-6 16,4 13 1-16,5 19-3 0,2 9 1 15,2 10-3-15,0 10 1 16,3 21-1-16,1 9 0 15,-4 9 0-15,-6-4 1 16,-6-6 0-16,-8-13 0 16,-5-19 1-16,-5-12 0 15,-4-14 6-15,-3-17 0 16,-2-25 6-16,-2-15 0 16,0-18 3-16,10-15 1 15,7-17-4-15,14-9 0 16,13-3-6-16,9-1 0 15,7 6-5-15,6 3 0 16,3 6-3-16,4 6 0 16,3 9-1-16,2 8 0 15,-4 10-1-15,4 8 0 16,0 6 0-16,-6 3 0 16,-6-9-1-16,-4-2 0 0,-2-3 0 15,-9-4 0-15,-1-3 1 16,1-5 0-16,6-8 0 15,0-9 0-15,3-6 0 16,-3-11 1-16,-25 44-1647 16</inkml:trace>
  <inkml:trace contextRef="#ctx0" brushRef="#br0" timeOffset="-197078.73">22371 12832 1343 0,'0'0'0'0,"0"0"29"0,-7 0 0 0,7 0 33 0,-12 7 0 16,-6 9-16-16,-5 6 1 15,-1 6-10-15,1 5 0 16,0 0 1-16,3 3 1 16,6 4-3-16,7 1 0 15,6 4-9-15,4 4 0 0,6-3-7 16,5-1 1-16,5-13-3 15,3-10 1-15,-1-10-6 16,3-8 1-16,10-10-3 16,1-9 1-16,-3-18-2 15,-6-14 0-15,1-12-1 16,-4-5 1-16,0-1 4 16,-6-5 0-16,-11 3 7 15,-8 3 1-15,-10 5 2 0,-8 11 0 16,-8 15 0-16,-6 19 1 15,-4 14-3-15,-1 21 1 16,4 17-9-16,5 12 0 16,1 5-6-16,5 4 1 15,6-2-4-15,9-5 1 16,11-9-7-16,7-10 1 16,5-12-8-16,11-16 0 15,-25-5-1728-15</inkml:trace>
  <inkml:trace contextRef="#ctx0" brushRef="#br0" timeOffset="-196411.73">22872 12652 1668 0,'0'0'0'0,"0"7"35"0,-3 0 0 0,-6 2 7 0,-7 11 0 0,-2 18-1 15,-3 7 0-15,7 0-25 16,4-1 1-16,4-4 0 16,5-1 0-16,4-6-3 15,2-5 1-15,2-9 0 16,8-4 0-16,7 1-3 0,3-4 0 15,2-7-3-15,3-12 0 16,5-5-5 0,2-2 1-16,-11-5 1 0,1-1 1 15,-2-3 2-15,-3-1 1 16,-4 0 1-16,-4 1 1 16,-1 2 3-16,-3 1 1 15,-1-1 4-15,-2 2 0 16,-2 7 4-16,-1 5 1 15,-4 7-2-15,0 0 0 16,9-5-4-16,0 8 0 16,1 4-7-16,2 7 0 15,3 3-2-15,0 6 0 16,3-3 0-16,1-2 1 16,4-4-1-16,0-6 0 15,0-4 1-15,2-8 1 16,5-8-7-16,-2-14 1 0,-3-15-2 15,-4-11 0-15,-3-7 0 16,-6 2 0-16,-8 1-4 16,-13 5 0-16,-14-1-1 15,-9 7 0-15,-7 5-7 16,-5 7 1-16,-4 9 4 16,1 6 1-16,6 5 2 15,10 6 0-15,8 10 0 0,9-1 0 16,14-2 1-16,3-9 1 15,-3 9-1844-15</inkml:trace>
  <inkml:trace contextRef="#ctx0" brushRef="#br0" timeOffset="-195606.8">27162 12451 1500 0,'0'0'0'0,"0"0"26"0,0 0 0 0,0 0 27 16,0 0 1-16,0 0-11 16,0 0 0-16,9 30-25 15,-7 8 1-15,-2 10-8 16,0 13 1-16,0 15 1 16,1 11 0-16,3 9 2 15,0 8 1-15,-3 7 2 16,1 2 0-16,0-6 0 15,1-10 1-15,1-12 1 0,-1-16 0 16,3-21 8-16,1-15 1 16,-2-17-1-16,7-22 0 15,11-23-14-15,4-16 0 16,-27 45-1601-16</inkml:trace>
  <inkml:trace contextRef="#ctx0" brushRef="#br0" timeOffset="-195312.28">27762 12472 1590 0,'0'0'0'15,"9"-21"33"-15,-6 4 1 16,-1 7 75-16,-2 10 0 16,-4-7-20-16,4 7 0 15,-8 14-3-15,-3 6 1 16,-7 20-51-16,-1 14 1 15,3 10-13-15,6 12 0 16,2 16-13-16,3 5 0 0,2 0-8 16,1-4 1-16,2-12-3 15,2-17 1-15,-1-22-1 16,1-14 0-16,-2-13-1 16,0-15 0-16,0 0-2 15,5-26 0-15,-5 26-1781 16</inkml:trace>
  <inkml:trace contextRef="#ctx0" brushRef="#br0" timeOffset="-194878.52">27113 13275 1590 0,'0'-7'0'15,"2"-12"0"-15,8-10 1 16,11-9-9-16,11-11 0 15,12-8 8-15,13 2 1 16,10 1 6-16,7 4 0 16,3 7 12-16,-1 5 0 15,-7 8 17-15,-4 6 0 16,-1 12 1-16,-6 7 1 16,-7 8 0-16,-7 4 1 15,-9 3-6-15,-6 1 1 16,-6 1 4-16,-6 0 0 15,-6 0-8-15,-4-2 1 0,0-3-8 16,-4 0 0 0,-1 2-5-16,0 3 0 0,0 4-5 15,1 8 0-15,1 11-4 16,-1 4 1-16,1 5-3 16,-1 2 0-16,1 1-2 15,-1 0 1-15,3-4-3 16,1-12 1-16,-4-12 2 15,-3-19 0-15,0 0-2 16,2-27 0-16,7-22-2 16,3-12 0-16,-12 61-1682 0</inkml:trace>
  <inkml:trace contextRef="#ctx0" brushRef="#br0" timeOffset="-194678.43">28051 12645 1668 0,'0'0'0'0,"-10"4"17"0,2-3 1 0,8-1-11 0,-8-1 0 15,8-8 50-15,0-1 1 16,1-2-7-16,5-4 0 16,3-1-8-16,1 3 1 15,2-2-19-15,3-1 0 16,-15 17-1579-16</inkml:trace>
  <inkml:trace contextRef="#ctx0" brushRef="#br0" timeOffset="-193962.24">28453 12818 1478 0,'2'9'0'0,"5"17"-1"0,2 3 0 16,-2-8-2-16,-2-5 1 16,2-1 16-16,0-3 1 15,0-3 22-15,2-6 1 16,5-6 15-16,4-11 0 15,3-17 4-15,2-9 1 16,-2-7-12-16,-3-3 0 16,-4-7-6-16,-5 4 0 15,-4 8-10-15,-5 10 0 16,-2 16 0-16,-3 7 0 16,-2 1-5-16,-9 10 0 15,-12 6-3-15,-2 9 0 16,3 3-3-16,5 4 1 15,-1 0-2-15,1-2 1 16,7-4-7-16,2 1 0 16,4 1-4-16,4-1 1 0,3-4-4 15,4-2 1 1,3 0-4-16,6 3 1 0,5-1-3 16,2 3 1-16,-3-3-1 15,0 0 0-15,-7-3 0 16,1 0 0-16,2-1 0 15,-2 1 0-15,-9-9-1 16,8 9 1-16,-8-9 0 16,7 1 0-16,-7-1-1 15,6 9 1-15,-5 0-1 0,3 1 1 16,1 13-1-16,1 6 1 16,-3 9-1-16,1 5 1 15,1 8-1-15,4 6 1 16,1 15-1-16,-3 8 1 15,-3 3 0-15,-4 0 0 16,-2-8 0-16,-1-10 0 16,-3-14 0-16,1-17 0 15,3-17 0-15,2-17 0 16,-12-34 0-16,8-18 0 16,4 52-1732-16</inkml:trace>
  <inkml:trace contextRef="#ctx0" brushRef="#br0" timeOffset="-193379.74">29004 11856 1500 0,'0'0'0'0,"0"0"26"0,0 0 0 0,0 0 34 0,-2 21 1 0,-3 19-4 16,-1 8 1-16,-1 6-26 16,0 5 1-16,0 5-11 15,2 1 0-15,1 12-3 0,3 4 1 16,-3-3-6-16,0 1 0 15,4-3-4-15,2 1 1 16,2 4-2-16,-1-5 1 16,3-15 0-16,-1-15 0 15,-5-18-1-15,-2-11 1 16,0-6 3-16,2-11 0 16,6 7 1-16,2-14 0 15,10-12 0-15,5-18 1 16,3-20 0-16,6-8 1 15,4-3-3-15,1 2 1 16,0 9-4-16,-2 12 1 16,-5 16-2-16,-7 10 1 15,-7 10-1-15,-2 18 0 16,5 18-2-16,-3 17 0 0,-11 18 0 16,-3 5 0-16,-4 13-1 15,-1-6 0-15,-1-15-1 16,3-21 0-16,4-17-1 15,13-16 0-15,14-13-1 16,10-27 1-16,10-39 0 16,5-23 0-16,-55 97-1741 15</inkml:trace>
  <inkml:trace contextRef="#ctx0" brushRef="#br0" timeOffset="-173931.33">29159 14182 1131 0,'0'0'0'0,"0"0"121"0,0 0 1 0,-23 19-18 0,12-12 0 15,-1 0-21-15,-4 0 1 16,-2-6-56-16,1 1 0 16,-1-2-6-16,-6 0 1 15,-10-2-13-15,0-3 0 0,4-2 4 16,-1 2 1-16,-10 2 2 15,-3 1 0-15,0 2 7 16,2 7 0-16,-1 10-1 16,3 9 0-16,3 11-4 15,3 2 1-15,6 10-6 16,5 10 0-16,7 12-4 16,9 3 0-16,7 0-3 15,11 1 1-15,10-6-2 16,9-7 0-16,7-5-1 0,7-8 0 15,9-9 1-15,3-14 0 16,3-7 0-16,-1-11 1 16,0-8 0-16,-3-12 0 15,-8-9 4-15,-6-8 1 16,-2-7 3-16,-2-8 1 16,1-4 0-16,-4-4 1 15,-9-2 0-15,-2-6 0 16,0-13 1-16,-1 0 1 15,0 9-3-15,-5 7 0 16,-4 5-2-16,-8 9 0 16,-10 12-4-16,-24 12 1 15,-27 7-3-15,-22 14 0 16,-20 17-3-16,-22 12 0 16,-21 7-2-16,-13 3 0 15,-21 6-2-15,-6-16 1 16,-4-27-2-16,24-25 1 0,161 21-1850 15</inkml:trace>
  <inkml:trace contextRef="#ctx0" brushRef="#br0" timeOffset="-171532.44">22528 14140 996 0,'0'0'0'0,"0"0"63"0,0 0 0 0,0 0 57 15,0 0 1-15,0 0-71 16,-23 19 1-16,6-13-4 15,-1-3 1-15,4-1-31 16,-7-4 1-16,-2-1 1 0,-3-6 0 16,-3-7 1-16,-1-3 0 15,2 0 3-15,0 4 0 16,-4 4 6-16,-3 8 0 16,-6 3-6-16,-3 15 1 15,-2 15-5-15,2 10 0 16,7 8-4-16,9 11 1 15,3 10-5-15,13 13 0 16,10 8-4-16,11 3 0 16,7-1-4-16,10-9 1 15,11-16-4-15,11-15 0 16,10-17-1-16,6-14 1 16,-1-16-3-16,4-12 1 15,7-12 0-15,4-9 0 16,-4-6 3-16,-9-6 0 15,-10-4 2-15,-11 3 0 16,-9 3 9-16,-10 8 0 16,-11 10 29-16,-12-3 0 0,-13-17 22 15,-12-3 0-15,-12-4 3 16,-11-3 1-16,-14-7-29 16,-7-5 1-16,-9-7-25 15,4-6 0-15,5-3-9 16,12 4 0-16,18 8-6 15,13 18 1-15,24 48-1809 16</inkml:trace>
  <inkml:trace contextRef="#ctx0" brushRef="#br0" timeOffset="-148518.58">6038 9087 1231 0,'0'0'0'0,"0"0"40"0,0 0 0 0,-18-2 81 0,4 1 1 15,-7-4-55-15,-2 3 1 16,0 0-37-16,-3 2 1 16,3 2-13-16,0 1 1 15,5 1-8-15,-1 10 1 16,3 15-3-16,5 14 1 15,8 16-6-15,3 10 1 16,12 6-4-16,-1 1 1 0,3-3-2 16,7-3 0-16,5 0-1 15,3-11 1-15,-3-8-1 16,0-12 0-16,-6-19 0 16,6-8 0-16,6-10 0 15,3-10 0-15,8-15 0 16,4-10 0-16,1-8 1 15,1-4 1-15,-1-7 1 16,-7 5 0-16,-4 5 3 16,-6 3 1-16,-2 7 0 15,-7 8 1-15,-4 7 1 16,-6 7 1-16,-3 6-5 0,0 4 1 16,-4 2-2-16,4 6 1 15,-3 3-3-15,1 8 1 16,-2 9-1-16,0-2 0 15,-1-6-1-15,4-1 1 16,7 9-1 0,-1 3 0-16,3-7 0 0,1-3 0 15,14 0-1-15,5 0 0 16,3-1 0-16,-3-2 0 16,-10-6 0-16,-6-9 1 15,-2-6 0-15,-1-6 1 16,0-8 1-16,-9-4 0 15,-4-5 2-15,-2-3 1 16,-6-4 1-16,-6-2 1 16,-2 2 5-16,-1 1 1 0,-7-5 3 15,-3 3 0-15,0 1 0 16,-7 0 1-16,-1 9 0 16,2 3 0-16,7 2-1 15,7 8 0-15,5 1-4 16,0 5 0-16,9 5-3 15,-10-7 0-15,10 7-3 16,-7-17 1-16,7 17-1667 16</inkml:trace>
  <inkml:trace contextRef="#ctx0" brushRef="#br0" timeOffset="-148034.46">6708 9129 1612 0,'9'-7'0'0,"14"-11"58"0,7-2 1 0,-4-5 7 0,-1 5 1 0,-7 6-13 0,-1 10 0 15,1 8-30-15,0 10 0 16,-4 12-10-16,-2 10 0 15,-1 9-6-15,-3 5 1 16,-4 4-3-16,1-6 1 16,4-15-2-16,-4-10 0 15,1-9 0-15,1-4 0 16,1-3 0-16,3-7 1 16,1 0-1-16,3-4 1 15,-7-1-1-15,-2-2 0 16,2-5 0-16,1-2 1 15,-3 2 0-15,-3-7 0 16,1-7-1-16,-4-3 0 16,5-8 4-16,4-1 1 0,-4 5 3 15,4 1 0-15,0-1 0 16,-1 5 0-16,1 7-4 16,0 7 0-16,0 4 1 15,0 5 0 1,1 1-3-16,3 8 1 0,4-1-4 15,6 6 0-15,5 8-2 16,-1 2 0-16,-4 0-1 16,-5 4 0-16,1 3 0 15,2 5 0-15,-3 2-1 0,-2 1 1 16,-4 3-1-16,0-3 0 16,-6-6 0-16,-1-7 0 15,-2-9 0-15,3-12 0 16,8-21-1-16,2-20 0 15,-16 41-1724-15</inkml:trace>
  <inkml:trace contextRef="#ctx0" brushRef="#br0" timeOffset="-147567.47">7451 7987 806 0,'0'0'0'0,"0"12"11"0,0-4 0 0,5 8 14 0,-5 1 0 0,0-1 0 15,0 5 1-15,0 3 2 16,2 5 1-16,5-3 11 16,7 5 1-16,9 7 26 15,3 4 0-15,10 6 5 16,1 11 0-16,3 9-3 16,-5 6 0-16,-3 6-14 0,-4 8 1 15,-5 5-8 1,-9-1 1-16,-6-23-15 0,-7-10 1 15,-1-10-17-15,-1-11 0 16,1-18-6-16,0-6 1 16,0-5 2-16,0-9 1 15,8-2-1-15,3-17 0 16,1-15 3-16,6-6 0 16,5-2-12-16,-6-3 0 15,-17 45-1454-15</inkml:trace>
  <inkml:trace contextRef="#ctx0" brushRef="#br0" timeOffset="-147268.06">7646 8630 1399 0,'0'0'0'0,"9"0"-7"0,-9 0 1 0,6 4-24 0,-6-4 1 0,12 8 34 0,-3-2 0 0,0-5 16 16,8-6 1-16,11-9 15 0,8-10 0 15,1-12 3-15,3-8 0 16,4-9 3-16,8-4 0 15,2 7-5-15,1 5 0 16,-2 15-16-16,-4 9 1 16,-49 21-1329-16</inkml:trace>
  <inkml:trace contextRef="#ctx0" brushRef="#br0" timeOffset="-146983.71">8368 8658 1411 0,'0'0'0'0,"5"10"7"15,-1 1 1-15,-4 3 28 16,-4 10 0-16,-8 5 13 15,5 1 1-15,3-11-20 16,4-5 1-16,0-8-7 16,0-6 1-16,0 0-12 15,0 0 1-15,0 0-1315 16</inkml:trace>
  <inkml:trace contextRef="#ctx0" brushRef="#br0" timeOffset="-146768.59">8289 8341 1623 0,'0'0'0'15,"0"-17"6"-15,0 7 0 16,0 10-6-16,0 0 0 16,0 0-1227-16</inkml:trace>
  <inkml:trace contextRef="#ctx0" brushRef="#br0" timeOffset="-145968.87">8698 8284 1411 0,'0'0'0'0,"0"0"-11"0,0 0 1 0,0 0 22 0,0 0 1 16,0 0 21-16,0 0 1 16,28-5-6-16,-10-4 1 0,8-3 1 15,1 4 0-15,-5 4-3 16,1 8 1-1,9 4-5-15,-4 13 0 0,-3 12-5 16,-2 8 0-16,-4 13-2 16,-1-4 1-16,-7-1-4 15,-3-8 1-15,-4-11-4 16,-4-6 0-16,0-7 0 16,0-5 1-16,0-7-1 15,0-5 0-15,9-8 0 16,3-18 1-16,8-16 1 0,-1-11 0 15,-3-4 4-15,-2-2 1 16,0 5 0-16,-2 11 0 16,-3 13 0-16,-4 13 0 15,-1 5-3-15,-4 3 1 16,0 9-5-16,0 0 1 16,0 0-2-16,0 0 0 15,7 21-4-15,-3 0 1 16,1 3-4-16,4 2 0 15,3-2-1-15,-3 1 1 16,5-8-1-16,0-2 1 16,7-6-1-16,2-7 0 15,4-7-1-15,6-9 1 16,6-10-2-16,-6-13 0 16,-33 37-1609-16</inkml:trace>
  <inkml:trace contextRef="#ctx0" brushRef="#br0" timeOffset="-143901.65">9580 8035 1590 0,'0'0'0'16,"0"10"5"-16,-2 1 1 0,2 3-6 0,-7 13 0 0,-4 15 18 15,2 3 1-15,4 0 17 0,2 5 1 16,3 0 7-16,0 0 0 16,-4-6-3-16,4-13 0 15,4-16-12-15,4-6 1 16,10-4-9-16,1-7 1 16,8-10-8-16,3-14 1 15,3-8-10-15,3-6 0 16,-5-5-4-16,1 2 0 15,0 3-1-15,-4 5 0 16,-7 9 1-16,-3 2 1 16,-4 3 0-16,-9 4 0 15,-1 5 3-15,-4 3 1 16,0-1 4-16,0 3 0 16,0 7 4-16,0 0 0 15,-4-7 1-15,4 7 1 0,0 0 0 16,0 0 0-1,-1 21 0-15,2 3 0 0,3 9-4 16,-1 3 1-16,3-5-6 16,3 1 0-16,8 6-3 15,3 0 0-15,-8-5-2 16,2-6 0-16,0-9-1 16,-1-3 1-16,-3-6-2 15,2-9 1-15,8-12 0 16,-2-13 0-16,-1-13 0 15,-5-3 0-15,3-8 1 0,-1 1 0 16,-4 1 1-16,-1 1 0 16,-2 9 2-16,-7 1 0 15,0 6 1-15,0 10 0 16,-7 2 0-16,2 8 1 16,5 10 0-16,-9-9 0 15,-2 6 0-15,-1 1 0 16,0-1 0-16,-2 3 0 15,-4 3-1-15,2 2 0 16,0 4-3-16,2 0 0 16,0 1-2-16,-5-1 0 15,1-1-1-15,6-1 1 16,3-2-1-16,9-5 1 16,-11 4-1-16,4-4 1 15,7 0 0-15,0 0 0 16,-2-9 0-16,11-10 1 0,5-14 0 15,6-3 0 1,3 1 0-16,1 6 0 0,-1-2 0 16,0 5 0-16,5-4-1 15,2 6 0-15,2-2 0 16,0 7 1-16,-9 7-1 16,0 3 1-16,-6 2 0 15,-2 6 0-15,-3 1-1 16,-2 0 1-16,3 0-2 15,1 3 1-15,-5 2-1 16,-6 2 0-16,-1 2 0 16,-4 0 0-16,1 6 0 15,-1 6 0-15,-5 1 0 0,0 6 0 16,0 7 0-16,-2 5 0 16,-2 1 0-16,-3 4 0 15,2-2 0-15,-2 2 0 16,-4 0 0-16,4-5 0 15,5-14 0-15,4-7 0 16,1-10 0-16,4-9 0 16,9 8 0-16,2-11 0 15,10-2 0-15,7-7 0 16,7-9 0-16,-3-7 0 16,0 2 0-16,-6 2 0 15,-8 3 0-15,-4-3 0 16,-9 3 0-16,-5-5 0 15,-10 2 0-15,-8 0 0 0,-14 7 0 16,-5 4 0-16,-3 1 0 16,-3 0 1-16,1 4-1 15,5-1 1-15,12-1-1 16,9 1 1-16,4 0-1 16,1 4 1-16,11 5-1 15,-1-9 1-15,1 9-1 16,16-10 0-16,7 8 0 15,3 4 0-15,8 1-1 16,-3 1 1-16,-1-8-2 16,-3-1 1-16,6-5-1 0,2-9 0 15,1-9 2-15,-3-13 0 16,-1-13 0-16,0-5 0 16,-2-7 0-16,-2 2 1 15,2 6 0-15,-7 13 0 16,-5 15 0-16,-4 15 0 15,0 11-1-15,-2 14 1 16,4 20-1-16,0 15 1 16,-9 17-1-16,0 9 0 15,-3 2-1-15,1-1 1 16,-5 1-1-16,-4-7 1 16,3-19-1-16,1-14 1 15,0-14-1-15,0-19 0 16,0 0 0-16,1-16 1 0,8-26 0 15,0-11 0-15,3-8 0 16,4-3 0-16,5 2 0 16,-1 1 0-16,4 8 0 15,-1 6 1-15,-9 16-1 16,1 10 0-16,-3 12 0 16,7 13 1-16,2 6-1 15,4 13 1-15,2 11-1 16,-8 3 1-16,-3-4 0 15,-6-7 0-15,3-7-1 0,-8-6 1 16,2-2-1-16,-2-3 1 16,-5-8-1-16,0 0 1 15,6 2 0-15,-3-7 1 16,-1-21 1-16,-4-14 1 16,-1-10 1-16,-1-11 1 15,2-1 3-15,4-4 1 16,7 1 1-16,5-3 1 15,7-10 1-15,11-5 1 16,12 2 2-16,6 1 1 16,10 2-8-16,-2-3 1 15,-9 5-5-15,-12 10 0 16,-10 25-2-16,-10 16 1 16,-8 8-2-16,-9 17 0 15,-12 17-1-15,-8 16 1 16,-6 24-1-16,-11 7 0 15,-2 9-1-15,6-5 1 16,8-1-1-16,14 6 0 0,20 5 0 16,10 0 0-16,17-13 0 15,6-8 0-15,11-3-1 16,9-4 1-16,8 0-1 16,-3-5 0-16,-12-8 0 15,-14-11 0-15,-20-11 0 16,-12-6 1-16,-9-9 0 15,-18 3 0-15,-44-13 0 16,-19-12 0-16,81 22-1918 16</inkml:trace>
  <inkml:trace contextRef="#ctx0" brushRef="#br0" timeOffset="-133919.98">6842 10375 806 0,'0'0'0'0,"-35"5"16"0,1-2 1 0,-1 8 24 0,-9 3 0 15,-2 3 1-15,0-3 1 16,6 1-6-16,4-1 0 16,5-3-7-16,8-3 1 15,5-1-8-15,6-2 0 16,5-1 0-16,7-4 0 15,0 0-5-15,14-11 1 16,19-8-4-16,24-5 0 16,20-5-7-16,19-6 0 15,11-6-2-15,15-6 0 16,19-10-2-16,25-14 1 16,19-12-2-16,32-16 1 15,18-12 1-15,15-8 0 0,15-9 0 16,12-9 1-1,15-3 4-15,19 0 1 0,15 1 12 16,-1 1 0-16,-18 1 7 16,-6 9 1-16,3 10-1 15,-20 8 1-15,-22 6-2 16,-36 9 0-16,-41 12 3 16,-35 17 1-16,-30 19-1 15,-39 16 0-15,-38 10-8 16,-31 18 1-16,-38 22-6 0,-29 2 1 15,55-21-1392-15</inkml:trace>
  <inkml:trace contextRef="#ctx0" brushRef="#br0" timeOffset="-123385.73">24135 8997 1187 0,'0'0'0'0,"0"0"-11"0,-7 5 0 0,7-5 14 0,0 0 0 15,0 0 17-15,-3 7 1 16,3-7 4-16,7 0 0 15,-7 0 6-15,0 0 0 16,12 5-13-16,-5-5 0 16,-7 0-1038-16</inkml:trace>
  <inkml:trace contextRef="#ctx0" brushRef="#br0" timeOffset="-111906.85">10779 9546 873 0,'0'0'0'0,"0"0"21"0,0 0 1 0,0 0 68 0,0 0 1 16,0 0-30-16,0 0 1 16,0 0-22-16,0 0 1 15,-9-19-16-15,9 19 0 16,-7-2-5-16,7 2 0 15,-7-3-2-15,7 3 1 16,0 0-2-16,0 0 0 16,-3 6-1-16,3-6 1 15,3 9-4-15,6 0 0 16,5-1-4-16,9 1 1 0,4 3-1 16,-3 0 0-16,-1 0-1 15,-2 4 0-15,-1 3-1 16,1 4 0-16,0 2-2 15,2 3 1-15,-7 0 1 16,0-6 0-16,-7-10 0 16,-1-3 0-16,3 0 2 15,-2-6 0-15,0 6 1 16,-1-6 1-16,-2-3 1 16,3-1 0-16,-1-5 1 15,5-2 1-15,-3-4-2 0,-1-6 1 16,3-4 2-16,-3-8 0 15,5-4 2-15,4-4 1 16,1-7 4-16,8-4 0 16,8-11 6-16,2-8 0 15,4-15-3-15,-1-2 1 16,-3-1-6-16,0 1 0 16,2 7-6-16,2 12 1 15,-9 6-1-15,-6 13 0 16,-10 11-5-16,-4 13 0 15,-8 11 2-15,-8 4 1 16,4 8-1584-16</inkml:trace>
  <inkml:trace contextRef="#ctx0" brushRef="#br0" timeOffset="-59329.75">4918 8485 974 0,'0'0'0'0,"0"0"31"0,19 10 0 0,-19-10 21 0,9 4 1 0,-9-4-3 0,0 0 0 15,0 0-8-15,0-9 0 16,0 9-17 0,0 0 0-16,-4-12-1 0,3 3 0 15,1 1-1-15,0-8 1 16,0-1-1-16,0-4 0 15,0 5 0-15,0-1 1 16,-4-4-1-16,4 1 1 16,-3-5 0-16,3 1 0 15,0 3 0 17,-2-1 0-32,-2-6 0 0,-1-1 0 0,-4 1-3 0,0 2 1 15,1-7 0-15,-3 2 0 16,-1 5 0-16,3-2 1 0,0 3-5 15,0-8 1-15,4-5-2 16,0 5 1-16,1 8-3 16,4 0 0-16,-5-3-2 15,1-2 0-15,-1 3-3 16,5 1 0-16,-4-2-3 16,-1-1 1-16,0 1-1 15,1 5 0-15,8 3-2 16,-4-3 0-16,0-3-1 0,0 2 0 15,2 10-1-15,1 2 0 16,1-5-1-16,-4 1 1 16,0 8-2-16,0 1 1 15,0 7 0-15,0-13 0 16,0 8-1-16,0 5 0 16,-4-12 0-16,4 12 0 15,-3-8 0-15,3 8 0 16,0 0-1-16,0 0 1 15,0 0-1-15,0 0 1 16,0 0-1-16,0 0 1 16,8-13-1-16,7 8 1 15,6 3-2-15,5 1 1 16,11-3-1-16,0-1 0 16,-1-2-1-16,-1-1 0 15,2-1 0-15,0-3 0 16,2 3 0-16,1 0 0 0,6-3 0 15,3 4 0-15,3-1 1 16,1 2 0-16,5 0-1 16,-7 0 0-16,-2 0-1 15,1 2 0-15,-1 3-1 16,0 1 1-16,6-3-1 16,-2 4 1-16,-2 0 0 15,-1 4 0-15,-13-8 2 16,1 4 0-16,0-3 1 15,6 3 0-15,1 3 0 0,1 1 0 16,7-1 0-16,2 2 1 16,0 2 0-16,-2-2 0 15,-2-5 0-15,-2 2 0 16,0 5 0-16,6-3 0 16,3-1 1-16,1 2 1 15,-1-1-1-15,-2 1 1 16,-3-2-1-16,-2-3 1 15,6 0-2-15,3 0 0 16,8 0-1-16,3 2 1 16,-4-2-1-16,-7-2 0 15,2-1 0-15,-2-4 0 16,0 5 0-16,5 4 0 16,4 5-1-16,-2-4 1 15,-11-3 0-15,1-3 0 16,1-1-1-16,5-1 1 0,3-2-1 15,4 2 0-15,-1 2-1 16,0-3 1-16,-4-2-1 16,0 1 1-16,2 3-1 15,4 4 1-15,1 2 0 16,1 0 0-16,-5-4 0 16,-4-1 1-16,3-1-1 15,2-4 1-15,7 2 0 16,-2-1 0-16,-4-5 0 15,-3-1 0-15,-3 0 0 0,1 5 0 16,5 4 0-16,-2 1 0 16,-8-1 0-16,-6 3 0 15,-6-3 0-15,-11 4 1 16,-5 0-1-16,-6 4 1 16,-3 1 0-16,0-2 0 15,-5-1 0-15,-1 1 1 16,3 1-1-1,3-2 1-15,-1-4 1 0,0-2 1 16,-5 4 3-16,-1 0 0 16,5-1 0-16,0-3 0 15,-6 1-2-15,-1 3 0 16,-5-4-3-16,-1 3 1 16,1-1-3-16,-9 2 1 15,0 0-1595-15</inkml:trace>
  <inkml:trace contextRef="#ctx0" brushRef="#br0" timeOffset="-58296.21">9876 6900 1276 0,'0'0'0'15,"0"0"5"-15,0 0 1 0,-4 7-6 0,4-7 0 0,-5-6-27 0,5 6 0 0,-9-5-25 0,9 5 1 16,-5-7 25-16,5 7 1 16,-9-3 22-16,9 3 0 15,0 0 5-15,-7-2 0 16,7 2 16-16,0 0 1 15,0 0 16-15,0 0 0 16,0 0 9-16,7 5 1 16,-7-5 5-16,9 4 1 15,-9-4-8-15,0 0 0 16,7 5-8-16,-7-5 1 16,0 0-3-16,0 0 1 15,4 7-5-15,-4-7 1 16,0 12-5-16,-2 0 0 15,0 5-3-15,2 4 0 0,2 3-7 16,3 2 1-16,0 4-3 16,4-2 0-16,4-11-4 15,1 2 1-15,9 2-3 16,0-4 1-16,-6-5-1 16,1-7 0-16,7 2 0 15,-1 2 0-15,-6-6 0 16,1 2 0-16,2 4 0 15,2 2 1-15,6-1-1 16,-6-1 1-16,0-3-2 16,-2 1 1-16,2 0-1 0,-4 0 1 15,4 0-1-15,2-2 1 16,-8-1 2-16,3-4 1 16,-6 0-2-16,-2 0 1 15,-3 0-3-15,-9 0 0 16,9 0-1-16,-9 0 1 15,0 0 0-15,0 0 0 16,0 0 0-16,0 0 0 16,0 0-1-16,-9 0 1 15,2 0-2-15,-2 0 1 16,-2 0 0-16,3 0 0 16,-1 0-1-16,-2-4 0 15,1 1 0-15,-1-1 1 78,2 3 0-78,-3-3 0 0,-2 4-3 0,0-3 0 0,-87 10 6 0,76-2-6 0,-6 4 1 16,-1-1 0-16,4 3-1 16,0 1 0-16,-8 5 1 15,-1-3 1-15,2 1 1 16,0 3 0-16,8-3 0 15,8-3 0-15,1 1-1 16,4-8 1-16,5 2-2 0,0-6 1 16,9-1-1-1,-5 7 0-15,5-7 1 0,0 0 1 16,0 0 0-16,0 0 0 16,0 0 1-16,0 0 0 15,0 0-1-15,0 0 0 16,0 0-1661-16</inkml:trace>
  <inkml:trace contextRef="#ctx0" brushRef="#br0" timeOffset="-56746.14">4457 8139 1321 0,'0'0'0'0,"0"0"25"0,-3-17 0 0,3 17 36 0,0 0 0 0,-5-13-15 32,1 6 0-17,4 7-25-15,4-8 1 16,-3-1-9-16,3 2 0 0,10 2 6 0,-2-2-11 0,-3 2 0 16,0 5-2-16,1 0 1 15,3 0 2-15,-4 0 1 16,-1 0 1-16,-2 0 0 15,3 3 1-15,-4-1 1 16,4 5 0-16,-4-3 1 16,2-1 2-16,-7-3 1 0,11 5-1 15,-11-5 1-15,12 12 0 16,-10-3 0-16,1 0-1 16,1-2 1-16,1 1-3 15,-1 1 1-15,-3-1-2 16,6 5 0-16,1-5-5 15,0 4 0-15,1-5-1 16,0 2 1 0,3 3 0-16,-1 2 1 0,7 1-3 15,-4 6 0-15,2 0-1 16,-1 1 0-16,1 10-2 0,-2 1 0 16,-3-4-1-16,1-1 1 15,-3 3-2-15,0-2 1 16,0-6 0-16,-4-6 1 15,4 7 1-15,0-1 0 16,1-3 0-16,3 0 0 16,-5-8 0-16,3-4 1 15,1-1-1-15,-3 0 0 16,5 0-2-16,-1 2 1 16,1 1 1-16,-5-1 0 15,5-1 0-15,-2-4 1 16,-3 1 1-16,-2 0 1 15,2-3-1-15,3-2 0 16,2-2 0-16,0-3 0 16,2-4 0-16,-5 1 1 15,1-1 4-15,-3-1 0 16,0-1-1-16,-2 1 0 0,0-4-3 16,-2 2 0-16,0 0-2 15,-1 0 1-15,0 0-2 16,-4-2 0-16,1 2 0 15,3 0 1-15,1-1 1 16,4-2 0-16,-6 1 0 16,3-2 1-16,-3-4-1 15,6-5 0-15,5-4-2 16,0-4 0-16,-1-3-1 0,3-2 0 16,5-2-1-1,5 2 1-15,2 2 2 0,-1 3 0 16,1 2 2-1,-1 6 0-15,-5 10 0 0,-4 6 1 16,-9 2-1-16,-9 7 0 16,-5 7-3-16,-22-3 1 15,27-4-1790-15</inkml:trace>
  <inkml:trace contextRef="#ctx0" brushRef="#br0" timeOffset="-52746.64">25864 7871 739 0,'0'0'0'0,"0"0"0"0,-27-16 1 0,20 13-19 0,-1 1 1 0,8 2-512 0</inkml:trace>
  <inkml:trace contextRef="#ctx0" brushRef="#br0" timeOffset="-34382.93">9192 7315 391 0,'0'0'0'0,"0"0"-3"0,0 0 1 0,0 0-14 0,-20-10 1 0,20 10-252 0</inkml:trace>
  <inkml:trace contextRef="#ctx0" brushRef="#br0" timeOffset="-34336.36">9079 7190 78 0,'0'0'0'0,"-16"-13"-1"16,4 2 1-16,12 11-58 15</inkml:trace>
  <inkml:trace contextRef="#ctx0" brushRef="#br0" timeOffset="-33877.93">8784 7095 1265 0,'0'0'0'15,"0"0"1"-15,-5 5 0 16,5-5 2-16,-4 7 0 16,4-7 47-16,-1 14 0 15,-3-2 9-15,-5 0 0 16,0-3-2-16,4-2 1 16,-7-3-8-16,1 1 0 15,2-2-23-15,2-3 0 16,0 0-5-16,0 2 0 15,7-2-5-15,-9 7 0 16,9-7-5-16,-5 7 0 16,0 12-3-16,1 12 0 15,4 7-2-15,4 7 0 0,5 12-3 16,1 7 1-16,-1 12-3 16,-4 7 1-16,2 6-2 15,-1-3 1-15,-3-5-1 16,2-6 0-16,-8-13 1 15,1-12 0-15,2-17 3 16,2-5 1-16,-2 1-1 16,3-1 1-16,-3-28-1461 15</inkml:trace>
  <inkml:trace contextRef="#ctx0" brushRef="#br0" timeOffset="-33835.39">8740 8263 1321 0,'4'7'0'0,"-1"11"6"16,-3 2 1-16,0-20-1008 0</inkml:trace>
  <inkml:trace contextRef="#ctx0" brushRef="#br0" timeOffset="-33344.82">8571 8111 1332 0,'0'0'0'15,"0"0"-13"-15,0 0 0 16,9 0-41-16,-9 0 0 16,0 0 57-16,0 0 0 15,0 0 20-15,0 0 0 16,0 0 20-16,0 0 0 0,0 0 5 16,0 0 1-16,0 0-11 15,0 0 1-15,-4 9-13 16,13 3 1-16,5 12-11 15,4 12 0-15,-1 3-5 16,1 6 0-16,-2 3-3 16,0 2 0-16,-2-3-1 15,0-12 0-15,-5-16 3 16,-4-9 0-16,0-1-2 0,-5-9 1 16,9 8-2-16,-2-8 0 15,2 0 0 1,-4-3 0-16,6-2-1 0,5-8 0 15,1-7 4-15,-1-8 0 16,2-7 5-16,-1-6 1 16,1-2 3-16,0-2 0 15,-4-2 0-15,-2-7 0 16,2-3-14-16,4-7 1 16,-18 64-1403-16</inkml:trace>
  <inkml:trace contextRef="#ctx0" brushRef="#br0" timeOffset="-32733">8437 7441 1411 0,'0'0'0'0,"0"0"8"0,0 0 1 15,0 0 36-15,0 0 1 0,0 0 0 0,0 0 0 16,0 0-23-16,12-3 1 16,-3-2-11-16,5-6 1 15,0-2-1-15,0-8 0 16,7-9-4-16,-3-1 1 15,-4-2-1-15,0-1 0 16,4-3-2-16,-4 1 0 16,-5 1 1-16,0 4 1 15,-8 5-1-15,1 0 1 16,-2 11-1-16,0 3 1 16,0 12-2-16,0 0 0 0,7 0-2 15,2 12 1-15,3 15 0 16,6 12 0-16,0-3-2 15,6 2 0-15,8-3 0 16,7-4 0-16,10-5-2 16,11-9 0-16,13-10 0 15,-3-12 0-15,-70 5-1408 16</inkml:trace>
  <inkml:trace contextRef="#ctx0" brushRef="#br0" timeOffset="-1220.03">22767 10776 1276 0,'0'0'0'0,"0"0"30"0,0 0 1 0,0 0 47 0,0 0 1 0,0 0-7 15,0 0 0-15,-9 24-35 16,5-11 0-16,-1 4-12 16,-2 7 0-16,-2 11-6 15,2 8 0-15,5 12-4 16,0 8 0-16,-1 4-3 15,-2 2 1-15,-2 1-4 16,3 1 1-16,6 3-1 16,-2-1 0-16,-2-15-3 15,2-14 0-15,0-18-2 0,0-11 1 16,0-6-3-16,0-9 0 16,0 0-1440-16</inkml:trace>
  <inkml:trace contextRef="#ctx0" brushRef="#br0" timeOffset="-603.72">23112 11074 1243 0,'0'0'0'16,"0"7"44"-16,0-7 0 0,0 0 24 15,0 8 0-15,0-8-20 16,0 0 1-16,0 0-27 16,9 2 1-16,-7 9-8 15,1-1 1-15,4 5-2 16,-1 3 0-16,1 1 2 15,3 2 1-15,8 3-1 16,-2-3 1-16,0-4-3 16,0-5 1-16,-2-3-2 15,0-2 0-15,2-4-2 16,1-3 1-16,1-3-3 0,0-10 0 16,1-9 4-16,-1-9 1 15,-4-7 4-15,-2-7 1 16,-1-4-1-16,-2 1 1 15,-4 1-5-15,-5 6 1 16,-2 9-3-16,-3 10 1 16,-2 3-2-16,-6 7 0 15,-4 1-1-15,-6 10 0 16,-4 8-1-16,1 6 1 16,-2 6-1-16,5 6 0 15,3 4 0-15,4-5 0 16,2-6-1-16,4-6 1 15,1 0-3-15,4-3 0 16,5-9-2-16,-4 12 1 16,-1-7-2-16,5-5 0 0,-9 10-2 15,9-10 1 1,0 0-1599-16</inkml:trace>
  <inkml:trace contextRef="#ctx0" brushRef="#br0" timeOffset="-71.08">23707 10742 1478 0,'0'0'0'0,"-6"19"-3"0,3-4 1 0,-1-3 9 0,1 2 1 16,-2 5 13-16,-1-5 0 16,1-4-4-16,1-1 0 15,4 0 3-15,0 5 0 16,0 5-1-16,0 3 1 16,4 2-4-16,5 6 1 15,5 4 1-15,-4-1 0 16,1-9-1-16,0-3 1 15,1-3-1-15,2-6 0 16,0-2-2-16,-5-3 0 16,-9-7-4-16,12-5 0 0,2-9 1 15,2-14 0-15,2-12 2 16,-4-6 0-16,-3-6 5 16,-3 2 0-16,3-1 2 15,-2 8 1-15,-9 9-4 16,-7 4 1-16,-2 1-4 15,-2 6 1-15,3 15-3 16,-5 4 1-16,-6 2-1 16,-1 6 1-16,5 3-2 15,4 3 0-15,2 1-6 16,0-1 1-16,6 2-5 0,1-3 1 16,4 3-3-1,7-2 0-15,-9-10-1598 0</inkml:trace>
  <inkml:trace contextRef="#ctx0" brushRef="#br0" timeOffset="201.67">24093 11069 1523 0,'0'0'0'0,"0"8"4"0,-2 1 0 0,0 7 4 0,-3 9 0 15,-5 20 25-15,-6 9 0 16,-4 3-23-16,-3 2 1 0,-1 7-9 16,-3-7 1-16,-1-18-3 15,3-15 1-15,6-15-1 16,5-25 0-1,14 14-1230-15</inkml:trace>
  <inkml:trace contextRef="#ctx0" brushRef="#br0" timeOffset="1662.59">24446 10707 1523 0,'0'0'0'16,"0"0"5"-16,0-5 0 15,0 5 7-15,0-9 1 16,0 9 25-16,0 0 1 16,0 0-12-16,-9 0 1 15,0 0-5-15,-1 2 1 16,-1 5-4-16,-1-2 0 15,1 4-4-15,4 6 0 16,2 9-1-16,3-3 1 16,2 3-1-16,5-1 0 15,8 5 0-15,2-1 1 16,1-6-3-16,0-4 1 0,0-5 0 16,-4-5 0-16,-1-1-6 15,0-5 0-15,1-2 2 16,-3-5 0-16,5-4-2 15,2-7 0-15,-4-13 1 16,-3-4 1-16,-2-4 1 16,-2 3 0-16,-5 6 1 15,-7 1 0-15,-5-5 3 16,-6-3 1-16,-3 5 0 16,-2 6 0-16,2 10-5 15,0 1 0-15,0 3-4 0,3 5 0 16,9 4-4-16,9 2 0 15,-9-4-2-15,9 4 0 16,7-5-1-16,6-3 0 16,11-5 0-16,8-6 0 15,5 0-1-15,0 0 1 16,2-1-2-16,-2 1 0 16,-3 8 0-16,-8 1 0 15,-12 8 1-15,-5-1 0 16,-9 3 0-16,9-2 1 15,-9 2 0-15,0 0 0 16,7 10 0-16,-7-10 0 16,2 9 0-16,-2-9 1 15,0 12-1-15,0 4 1 16,1-3 0-16,8 8 0 16,9 3 1-16,5 6 0 15,5 1-2-15,-2-3 1 0,4-2-1 16,-3-9 0-16,-8-7 0 15,-3-5 0-15,-5-3 0 16,-4-2 0-16,2-2 0 16,-4-4 0-16,2-5 1 15,-3-10 1-15,-4-11 2 16,-2-5 0-16,0-1 6 16,-2 4 1-16,-3 4 6 0,0 4 1 15,-1-2 0-15,-3 4 1 16,4 7-2-1,-4 5 0-15,-3 3-3 0,-2 4 1 16,0 1-3-16,1 4 1 16,-7 4-4-16,3 5 1 15,-2-1-3-15,7 4 1 16,5-3-2-16,0 0 0 16,0 3-2-16,4 0 1 15,5-12-3-15,-4 7 0 16,4-7-1-16,0 8 1 15,0-8-2-15,20 6 1 16,3-6-1-16,1 0 1 16,1-6-1-16,2 3 1 15,4 0-1-15,3-3 1 16,-2-1-1-16,-4-3 1 16,4-4-1-16,3-3 0 0,2 0-1 15,2-4 1-15,-2 2-3 16,-4-2 0-16,1-1-3 15,-2-1 1-15,-10 1 0 16,-2 2 1-16,-10 8 0 16,-4 4 0-16,-6 8 1 15,0 0 1-15,0 0 0 16,0 0 0-16,-16 19 0 16,-4 5 1-16,3 2-1 15,3 2 1-15,3 1 0 0,4-3 0 16,5-10 0-16,2-6 0 15,2-3 0-15,-2-7 0 16,16 9-1-16,-2-9 0 16,5-4 0-16,6-6 1 15,2-11-1-15,-1-7 1 16,-3-1 1-16,-5-8 0 16,-4-1 0-16,-5 0 0 15,-6 2 1-15,-6 5 0 16,-4 8 1-16,-9 8 0 15,-13 1 3-15,-11 7 0 16,-15 12 2-16,-8 16 1 16,-4 19 0-16,-2 13 0 15,2 10-8-15,0 6 1 16,-6 0-3-16,5-20 1 16,68-49-1811-16</inkml:trace>
  <inkml:trace contextRef="#ctx0" brushRef="#br0" timeOffset="13410.81">28460 7808 1444 0,'0'0'0'0,"0"0"61"0,0 0 1 0,0 0 13 0,0 0 0 0,0 0-23 15,0 0 1-15,0 0-31 16,0 0 1-16,0 0-12 16,0 0 1-16,0 0-4 15,0 0 0-15,0 0-2 16,0 0 0-16,0 0-3 16,-10 30 1-16,13 20-1 15,1 19 0-15,-2 6-1 16,-1 8 1-16,3 7 0 0,-1 1 1 15,1-1-1-15,-1-10 1 16,3-20-3-16,1-18 1 16,-4-21-1-16,-3-9 1 15,2-3-2-15,-2-9 1 16,0 0-1-16,-14-7 0 16,14 7-1468-16</inkml:trace>
  <inkml:trace contextRef="#ctx0" brushRef="#br0" timeOffset="13962.11">28263 8326 1366 0,'0'0'0'0,"0"0"-41"15,7 3 0-15,-7-3 39 16,-2 5 1 0,0 6 2-16,1 1 0 0,1-2 3 15,0-1 0-15,0-2 8 16,1 1 0-16,6 8 6 16,2-4 0-16,0-3 16 15,-2-1 0-15,-2 1 4 16,2 3 0-16,4 4 2 15,-2 5 0-15,0-1 4 0,-2 3 0 16,-4-1-14-16,3-1 0 16,2 0-5-16,1-4 1 15,-4-5-11-15,3-5 1 16,6 0-4-16,0-2 1 16,-2-3 3-16,-1 2 0 15,-1-4 4-15,-1 0 0 16,0 0 0-16,-2-6 0 15,0 3 9-15,-7 3 0 16,11-7 4-16,-6 2 1 16,-2-7-3-16,3-9 0 15,6-10-5-15,4-4 1 16,5-1 1-16,4-2 0 16,3-4 6-16,6-1 0 15,6 8-6-15,4 6 1 16,4 8-13-16,-11 9 0 0,-20 9-11 15,-24 3 1-15,7 0-1811 16</inkml:trace>
  <inkml:trace contextRef="#ctx0" brushRef="#br0" timeOffset="45990.67">19973 8222 940 0,'0'0'0'0,"0"0"20"0,-18 12 0 0,18-12 19 0,-12 0 1 16,1 3 2-16,-5 1 0 16,4-4-15-16,3-2 0 15,2 0-8-15,7 2 1 16,-9-3-5-16,9 3 1 15,0 0 5-15,0 0 1 16,4-9 2-16,10 6 1 0,7-4 0 16,9-3 1-16,5-1-3 15,0 1 0-15,2-6 0 16,4-1 0 0,3 5 0-16,-2 3 0 0,-1-1 0 15,-6 8 1-15,-3 2-1 16,-2 5 1-16,-11 2 0 15,-4 2 0-15,-7 5-3 16,-4 5 1-16,-2 1-2 16,-2 3 0-16,-4 8-2 15,-1-5 1-15,-2-2-4 16,-2 2 1-16,0 7-1 0,0-2 1 16,4-10-3-16,-4-7 1 15,0 8-4-15,-5-1 0 16,2-4-2-16,0-4 0 15,-1-5-2-15,1-1 0 16,3 2 0-16,0-1 0 16,0-2 0-16,9-6 0 15,-8 3-2-15,8-3 1 16,0 0-3-16,-6 2 0 16,6-2-2-16,0 0 1 15,0 0-1-15,0 0 0 16,6-7-1-16,6 0 0 15,11-2-3-15,9 2 0 16,8 6-6-16,-8-3 1 16,-11-1-4-16,-1 3 1 15,4 1-2-15,1 1 0 16,-11 1 2-16,-3 3 1 0,1-1 2 16,0 4 0-16,-3 2 2 15,-2 1 0-15,0 2 1 16,-5 4 1-16,-2 5 1 15,-2 3 1-15,-7 0 0 16,1 2 1-16,-7 0-1 16,0 0 0-16,-5 0 1 15,-1 0 1-15,0-2 0 16,-4 0 0-16,-3-3 0 16,-4 3 1-16,-7 1-1 0,-1-5 1 15,6-2 0-15,-3-6 0 16,2-4 0-1,-2 1 1-15,10-2-1 0,10-2 0 16,3-8-1-16,5-6 1 16,9 9-1359-16</inkml:trace>
  <inkml:trace contextRef="#ctx0" brushRef="#br0" timeOffset="46573.37">20805 8208 481 0,'0'0'0'0,"-2"14"27"0,-1-5 1 0,1-3 7 0,2-6 0 0,-11 11 17 16,4-4 1-16,7-7-8 16,-7 3 0-16,7-3-7 15,-10 9 1-15,10-9 6 0,-9 15 1 16,4 11-3-16,5 7 1 15,1 4-2-15,5 1 0 16,10-5-4-16,-2-9 0 16,0-7-8-16,2-10 0 15,5-2-5-15,2-10 0 16,1-7-8-16,3-11 0 16,-2-8 7-16,-4-5 1 15,-4-6 7-15,-2-3 1 16,-5 0 6-16,-6 7 1 15,-8-1-5-15,-5 6 0 16,-1 10-7-16,-11 2 1 16,-9 6-5-16,-6 6 0 15,-3 9-1-15,-1 5 1 16,-2 4-8-16,5 3 1 0,8 4-5 16,6 1 0-16,0 11-3 15,6-4 0-15,10-3-7 16,3-4 1-16,4-17-1395 15</inkml:trace>
  <inkml:trace contextRef="#ctx0" brushRef="#br0" timeOffset="46806.43">21193 8520 1455 0,'0'0'0'0,"9"19"0"0,-6 5 0 0,-8 10-1 0,-9 4 1 0,-7 2-36 0,-7 2 0 15,28-42-1001-15</inkml:trace>
  <inkml:trace contextRef="#ctx0" brushRef="#br0" timeOffset="47389.86">21645 7883 1366 0,'0'0'0'0,"12"20"24"16,-3 5 1-16,-14 8 33 15,-4 1 1-15,-5 3-8 0,1-8 1 16,1-5-29-16,3-3 1 15,0 7-10-15,-1-1 1 16,1-2-3-16,4-3 0 16,1 1-5-16,2-4 1 15,1-6-3-15,1-6 1 16,7-1-1-16,8-6 1 16,15-9 5-16,2-3 1 15,3-6-6-15,-1-6 0 16,-4-5-2-16,-2-1 0 15,0-2-3-15,-5 0 1 16,-9 8-2-16,-3-2 1 16,-2-3-1-16,-4-1 1 15,-5 15-1-15,-5 8 1 16,-11 5-1-16,-7 2 1 16,-10 2 1-16,-8 5 0 0,4 0 14 15,2 1 0-15,-1 1 13 16,5 0 1-16,9-8 7 15,8 3 0-15,7-1-20 16,7-3 0-16,0 0-12 16,0 0 0-16,23 7-6 15,11-10 1-15,-34 3-1526 16</inkml:trace>
  <inkml:trace contextRef="#ctx0" brushRef="#br0" timeOffset="47874.2">22195 7758 1198 0,'0'0'0'0,"-5"21"0"0,-6 5 0 0,-3 7-4 0,-2 8 0 16,-3 4 11-16,3-7 0 15,5-8 19-15,2-6 0 16,2 0 14-16,0-3 0 16,4-4 4-16,-2-1 0 15,5-9-7-15,0-7 0 16,21 8-9-16,3-9 1 16,8-8-6-16,2-5 1 15,-6-10-6-15,0-5 1 16,-3-10 2-16,-1 0 1 15,-1-3-3-15,-8 2 1 0,-7 7-1 16,-2 7 0-16,-3 9-1 16,-3 5 0-16,-7-4-1 15,-2 4 0-15,-5 4 2 16,-5 3 0-16,-4 5-3 16,-2 0 1-16,-3 5-3 15,-4 2 0-15,-1 1-5 0,-1 4 0 16,4-3-2-16,7 3 0 15,7-3-2-15,4 3 1 16,3-3-5-16,6 3 1 16,6 0-2-16,8 0 0 15,-11-12-1481-15</inkml:trace>
  <inkml:trace contextRef="#ctx0" brushRef="#br0" timeOffset="48356.15">22675 7668 1276 0,'0'0'0'0,"0"0"16"0,-5 9 1 0,1-1-8 0,-3 5 0 0,-5 0-5 16,-3 3 0-16,3 0 2 16,2-3 1-16,1 8 1 15,-2 2 0-15,6-1 8 16,1 6 1-16,3 5-1 16,2 0 1-16,3-7 6 15,5-7 1-15,3-7 0 16,6-7 0-16,5-5 0 15,1-12 1-15,4-14-1 0,1-5 1 16,-1-7-1-16,0-4 1 16,2-1 2-16,-2 1 0 15,-10 1-1-15,-7 6 0 16,-6 11-6-16,-14 5 1 16,-7 2-2-16,-9 6 0 15,-10 11-1-15,-5 11 0 16,-6 8 1-16,-5 10 0 15,-2 4-15-15,0 8 0 16,2 4-4-16,1 6 0 16,50-51-1455-16</inkml:trace>
  <inkml:trace contextRef="#ctx0" brushRef="#br0" timeOffset="49006.15">21052 9343 1343 0,'0'0'0'0,"0"0"31"0,12-22 1 0,-10 13 33 0,-2 9 0 0,0 0-18 16,0 0 1-16,0 0-24 15,11 19 0-15,-2 11-11 16,-1 11 0-16,-1 11-3 16,-3 10 1-16,-4 14 5 15,0 11 1-15,0 10 0 16,0 8 0-16,0 11-2 15,-4 0 1-15,1-5 3 16,-2-2 1-16,-6-7-4 16,0-8 1-16,1-15-4 0,1-15 0 15,9-64-1455-15</inkml:trace>
  <inkml:trace contextRef="#ctx0" brushRef="#br0" timeOffset="49656.48">20812 10466 1299 0,'0'0'0'0,"0"0"10"16,0 0 0 0,0 6 10-16,0-6 0 0,0 0 17 15,0 0 0-15,0 0-12 16,0-6 0-16,0-2 3 16,0 8 1-16,-2-9 10 15,2 9 0-15,0 0 8 16,0 0 0-16,-1-7-2 15,1 7 1-15,0 0-6 0,0 0 1 16,0 0-10 0,0 0 0-16,10 4-6 0,6 8 1 15,2 2-7-15,5 10 1 16,-4 7 4-16,-1 4 0 16,-1 1 3-16,1-1 0 15,-6-6-12-15,2-1 1 16,1-1-5-16,-1-1 0 15,-2-5-4-15,2-5 0 16,0-6-2-16,0-3 0 16,-1-4-2-16,1-6 0 15,3 0 0-15,3-3 0 16,5-8-1-16,-4 1 1 16,-11 1 0-16,-3-6 1 15,0-11 1-15,-1-4 0 16,-1 0 0-16,-2-2 1 15,-10-6 3-15,4-2 0 0,5 5 4 16,1 5 0-16,2 0-2 16,-1 2 0-16,5 5-2 15,0 5 0-15,-4 5-1 16,-5 8 1-16,0 8-1780 16</inkml:trace>
  <inkml:trace contextRef="#ctx0" brushRef="#br0" timeOffset="52706.22">24158 7723 951 0,'0'0'0'0,"0"0"20"0,0 0 0 0,0 0 54 0,-23 20 0 0,14-19-38 0,1 1 1 16,-1 0-18-1,9-2 1-15,-9 0-9 0,9 0 0 16,-9 0-1-16,9 0 0 15,-9 0 10-15,9 0 1 16,0 0 7-16,0 0 0 16,0 0 0-16,13-12 1 15,6-1 1-15,9 0 1 16,4 1-6-16,2-1 1 16,6 5-4-16,3-1 1 15,-3 0 4-15,-6 6 1 16,-10 3 3-16,-1 0 1 15,-2 0-3-15,-3 0 1 16,-9 2-5-16,-2 1 1 16,-7-3-6-16,10 9 0 15,-6-1-4-15,-4 3 1 16,-2 3-4-16,-3 5 1 16,-6 2-1-16,-1 3 1 0,-4 2-2 15,0-2 0-15,2-7-1 16,4 1 0-16,3-3-1 15,3-3 1-15,-1-5-4 16,5-7 0-16,-4 7-1 16,4-7 1-16,0 0-2 15,5 4 1-15,8-8-2 16,4-1 1-16,3-4-1 16,3 1 1-16,3 1-2 15,-1 1 0-15,-4 1-1 0,-1 2 1 16,-1 3-2-1,-1 5 1-15,-3 5-2 0,0 8 1 16,-5 11-1-16,-3 4 1 16,-5-5-1-16,-6-1 0 15,-3-2 0-15,0-5 0 16,4-1 0-16,-6 2 0 16,-2-4 0-16,1-1 0 15,1-7 0-15,0-1 1 16,-3 4-1-16,-2 1 1 15,0-1 1-15,-2 0 1 16,-5-7 3-16,-1 0 0 16,3-1 6-16,-4 3 0 15,-5-2 2-15,-2 0 1 16,3-2 1-16,4-3 0 16,2-1-7-16,2-3 0 0,5 1-5 15,3 1 1-15,4-1-5 16,7 3 0-16,0 0-1672 15</inkml:trace>
  <inkml:trace contextRef="#ctx0" brushRef="#br0" timeOffset="53323.41">24855 7682 1142 0,'0'0'0'0,"7"0"3"0,-7 0 0 0,0 0 0 0,0 0 1 16,-9 3 149-16,2 4 1 15,-7 5-117-15,0 2 1 16,3-2-13-16,3-3 0 0,-3 0-11 16,0 6 1-16,3 10-9 15,4 6 0-15,6 5-3 16,1 0 0-1,1-11-1-15,1-5 0 0,7-2 0 16,4-6 1-16,5-7 0 16,4-7 0-16,3-13 3 15,1-11 0-15,-3-5 2 16,-3-1 0-16,-2 1 7 16,-1 5 1-16,-6 2-6 15,-4-4 0-15,-1-3 4 0,-2 4 1 16,-3 6 4-16,-4 5 1 15,-6 2 3-15,-1 4 1 16,-3 0 0-16,-3 1 1 16,-1 2-5-16,2-2 0 15,1 6-3-15,1 3 0 16,-3 3-3-16,-1 1 0 16,0 6-7-16,2 6 1 15,-4 1-6-15,5 2 1 16,6-5-3-16,3 2 0 15,2-16-1511-15</inkml:trace>
  <inkml:trace contextRef="#ctx0" brushRef="#br0" timeOffset="53906.46">25342 7426 1366 0,'0'0'0'0,"-6"17"24"0,-2 2 1 0,-8 5 29 0,-4 6 1 0,-1-4-12 16,2-2 1-16,3-7-20 15,2-1 0-15,0-1-5 16,1 3 1-16,3-3-7 0,3-4 1 15,0 4-1-15,1 3 1 16,6-5-2-16,4 1 0 16,3 2 1-16,7 1 0 15,7-5-2-15,2-3 1 16,-2-6-1-16,2-3 0 16,9-3-3-16,-2-4 1 15,-11-2-2-15,-1-4 0 16,5-12-2-16,-5-2 1 15,-4 1 0-15,-7-2 1 16,3-7 3-16,-1-1 0 16,-3-2 0-16,-5 2 0 15,-1 3-2-15,-3 7 1 16,-1 2-2-16,1 6 0 16,-3 6-3-16,-1 5 1 15,-1 4-3-15,-8 6 0 0,-11 8-1 16,-1 2 1-16,5 0-2 15,2-1 1-15,-6 3-1 16,3 3 0-16,8-8 0 16,7 0 0-16,9-10-1 15,-4 9 1-15,4-9-5 16,9 9 0-16,-9-9-1480 16</inkml:trace>
  <inkml:trace contextRef="#ctx0" brushRef="#br0" timeOffset="54456.17">25836 7248 1545 0,'0'0'0'0,"0"5"1"0,-6 7 0 0,-4 7-1 0,-4 3 0 0,0 3 1 0,-1-1 1 16,1-7 12-16,2-1 0 15,3-2 17-15,2 1 0 16,0 1 13-16,0-2 0 16,0-2-8-16,0-4 1 15,2-1-6-15,3 2 1 16,4 7-9-16,3 1 0 15,6-3-5-15,4 0 0 0,10 3-2 16,0-7 1-16,-6-6-5 16,2-8 1-16,8-4-4 15,-1-3 1-15,-5 3-6 16,0-5 1-16,3-9-1 16,1-4 1-16,-3-7-1 15,-6 7 1-15,-8 7 0 16,-4 2 0-16,-4-4 3 15,-4-3 0-15,-7 3 2 0,-7 4 1 16,-5-2 1-16,-2 5 0 16,0 2-1-16,2 8 1 15,-6 1-1-15,6 3 0 16,5 0-4-16,8 0 1 16,-1 3-8-16,2-3 1 15,0 4-4-15,7-4 0 16,-6 8-11-16,12-1 0 15,-6-7-1597-15</inkml:trace>
  <inkml:trace contextRef="#ctx0" brushRef="#br0" timeOffset="54938.53">26337 7128 1523 0,'0'0'0'0,"0"21"-27"0,-4-4 1 0,-3 2-2 0,-2 4 0 0,-3 4 28 16,1-2 0-16,6-13 8 15,1-2 1-15,3-3 23 16,1-7 0-16,0 9 13 15,0-9 0-15,0 15-2 0,3-6 0 16,6-2-8 0,5 0 0-16,7-5-13 0,6-4 1 15,5-3-4 1,1-4 1-16,-1-7-10 0,-4 3 1 16,-2-6-6-16,-4 1 0 15,-6 1-3-15,-6-2 1 16,-3-4 4-16,-5 1 0 15,-2-1 7-15,-5-1 0 16,-4-9 6-16,-7 4 1 16,-5-1 2-16,-9 8 1 15,-5 13-2-15,-3 13 0 16,3 11-4-16,0 8 0 16,-2 8-5-16,2-2 0 15,1 4-13-15,2-3 0 16,32-30-1573-16</inkml:trace>
  <inkml:trace contextRef="#ctx0" brushRef="#br0" timeOffset="55588.77">27028 7024 1019 0,'0'0'0'0,"7"-12"18"0,2 0 1 0,2-9 21 0,1-3 1 0,2 7-4 16,0 0 0-16,-3 3 9 15,1 3 1-15,7-1-1 16,-1 0 0-16,-4 5 1 16,0 5 1-16,4-1 0 15,1 6 1-15,1 1-4 16,-3 10 0-16,3 3-12 15,-1 7 1-15,-1 7-10 16,-2 7 1-16,-6 7-4 16,-1-3 0-16,0 0-3 0,-2-1 1 15,0 1-2-15,-2-1 1 16,1 1-3-16,-5 1 0 16,-1 0-4-16,-1 2 1 15,2-3-5-15,5-4 1 16,-3-7-4-16,-1-10 1 15,-2-21-1494-15</inkml:trace>
  <inkml:trace contextRef="#ctx0" brushRef="#br0" timeOffset="56338.86">27176 7550 660 0,'0'0'0'0,"0"0"61"0,7 7 1 0,-7-7 5 0,-5 7 1 0,5-7-44 16,0 0 1-16,-11 5 11 16,11-5 1-16,-12 0 36 0,12 0 0 15,-7 0 23-15,7 0 1 16,0 0 2-16,-2-12 1 16,0 4-24-16,2-1 1 15,6-3-11-15,1 0 0 16,0 5-13-1,-7 7 0-15,7-5-10 0,-7 5 1 16,9-4-15-16,-2 4 0 16,2 4-8-16,1-1 1 15,1 1-3-15,-1 1 0 16,3 3-6-16,1-2 1 16,0 4-3-16,2 0 1 15,7 6-3-15,0 0 0 16,-4-3-1-16,2 3 1 15,6 1-3-15,-4 2 1 16,-7-1 1-16,-1-6 0 0,3 3 20 16,-2 3 1-16,-7-6-9 15,-4-7 0-15,-5-5-8 16,0 0 0-16,7 7-3 16,-7-7 0-16,0 0-3 15,9 5 0-15,-9-5 0 16,7-17 0-16,-2-2 0 15,1-7 0-15,-5-2 0 16,-1-5 1-16,0-5-2 16,0-3 1-16,-1 8 0 15,1-4 0-15,7-1-1 16,0 2 0-16,-2 7-2 0,2 1 1 16,4-3-2-16,-1 1 0 15,-3 6-1-15,-1 8 0 16,-1 3-1-16,-2 6 0 15,-3 7-1908-15</inkml:trace>
  <inkml:trace contextRef="#ctx0" brushRef="#br0" timeOffset="59605.02">22675 8956 1814 0,'0'0'0'0,"0"0"21"0,0 0 1 0,0 0 35 0,0 0 0 16,19 13-13-16,-12-4 0 15,0 5-25-15,0 3 1 16,2-1-12-16,4 10 1 16,1 7-2-16,-2 5 1 15,-7 10-1-15,-1 6 0 16,-4 8 3-16,-4-1 0 16,-1-2 3-16,-2-6 1 15,0-6 0-15,0-7 1 0,0-11-3 16,0-5 0-16,1-11-6 15,6-5 1-15,0-8-4 16,7-7 0-16,-7 7-1701 16</inkml:trace>
  <inkml:trace contextRef="#ctx0" brushRef="#br0" timeOffset="60155.7">23035 9149 1097 0,'0'0'0'15,"0"0"15"-15,7 9 1 16,-7-9-4-16,0 0 1 16,0 5 10-16,0-5 1 15,0 0-4-15,-4 9 0 16,4-9 2-16,-7 9 1 16,5 1 6-16,-1 7 1 15,3 20 7-15,0 4 0 16,0-4 5-16,3-3 0 0,4-1 0 15,2-4 0-15,2-10-7 16,-1-5 1 0,1-3 4-16,5-6 0 0,0-9-7 15,5-6 1-15,5-9-1 16,-3-7 0-16,-5-7-1 16,-6-7 1-16,-3-6-1 15,-4-5 0-15,-5 3 0 16,-5 3 0-16,2 12-3 0,-6 4 0 15,-7 1-4-15,0 7 0 16,0 9-3-16,4 7 0 16,3 5 2-16,-2 7 0 15,-3 15-18-15,4 6 0 16,10-28-1713-16</inkml:trace>
  <inkml:trace contextRef="#ctx0" brushRef="#br0" timeOffset="60955.38">23338 9087 1355 0,'0'0'0'0,"9"0"32"0,-9 0 0 0,7 0 55 0,-7 0 1 15,0 0-25-15,0 0 1 16,0 0-31-16,0 0 1 16,9 5-14-16,-9-5 1 15,7 9-5-15,-4 3 0 16,1 2-5-16,-2 10 0 0,-2 11-1 15,0 3 0 1,7-4 0-16,3-1 1 0,3-5-1 16,2-11 0-1,5-5 0-15,1-5 0 0,2-5 1 16,2-7 0-16,6-7-1 16,-2-12 1-16,-5-6-3 15,-3-3 1-15,-3 0 0 16,-4 1 1-16,-1 2 4 15,-3 1 1-15,-3 4 4 0,-5 5 1 16,-4-5 4-16,-1 5 1 16,-3 1 0-16,1 5 1 15,-2 2-1-15,2 3 1 16,-2 2-4-16,-2 5 1 16,-7 4-7-16,-7 12 0 15,-5 12-11-15,-6 9 0 16,-4 8-5-16,-5-2 1 15,43-41-1764-15</inkml:trace>
  <inkml:trace contextRef="#ctx0" brushRef="#br0" timeOffset="61422.87">23761 9393 1511 0,'0'0'0'0,"0"0"0"0,9 0 1 0,-9 0 39 0,0 0 0 16,0 9 20-16,0-9 0 16,-9 17-16-16,-3 6 1 15,-7 10-8-15,-4 7 1 16,-2 1-9-16,0 4 1 16,-3 0-15-16,3-3 1 15,25-42-1491-15</inkml:trace>
  <inkml:trace contextRef="#ctx0" brushRef="#br0" timeOffset="62488.53">24164 8969 1108 0,'0'0'0'0,"0"0"10"0,7 7 1 0,-7-7 26 0,0 0 1 0,0 0-2 0,0 0 0 0,-7-3-16 15,7 3 1-15,0 0 3 16,-6 0 1-16,6 0 15 16,-9 0 1-16,9 0 4 15,-7-2 1-15,7 2 2 16,-7-7 1-16,7 7 3 16,0 0 1-16,-7-3-6 0,7 3 0 15,0 0-13-15,0 0 1 16,-9 3-8-16,9-3 1 15,-5 12-10-15,5-3 1 16,-2 3-6-16,1 2 0 16,1 5-4-16,1-3 1 15,5 1-3-15,-3-3 0 16,6 5-1-16,2-2 1 16,1-3-1-16,2-2 1 15,0-5 0-15,2-4 0 16,5 1 3-16,4-2 0 15,0-4-2-15,-1-5 1 16,3-2 4-16,-1-3 1 16,-3-5 2-16,-5 1 1 15,-4 1 2-15,2-3 1 16,-2-2-3-16,0-1 0 0,-5 5-1 16,-4 3 1-16,-1 0-5 15,-6 3 1-15,-2 0-4 16,-4-1 1-16,-8 1-2 15,-9 1 1-15,-7 1-1 16,2 1 0-16,11 7 0 16,1-6 0-16,1 3 1 15,1-4 1-15,5 4-2 16,2 1 0-16,0 2-2 0,-1 0 1 16,-1 0 2-16,1 5 1 15,-1 4-4-15,1 5 1 16,1 6-4-16,3 8 1 15,5 3-4-15,1-1 1 16,3 2-1-16,2-7 0 16,-5-25-1859-16</inkml:trace>
  <inkml:trace contextRef="#ctx0" brushRef="#br0" timeOffset="63254.22">24770 8803 1601 0,'0'0'0'0,"-3"12"19"0,-1-6 0 0,4-6-2 0,-9 15 1 0,-6-1 8 0,0 0 1 16,7-7-8-16,1-4 0 15,0 1-1-15,-2-1 0 16,0 1 0-16,2 1 1 16,7-5 1-16,-11 14 0 15,4-2-1-15,0 7 1 16,4 2-2-16,4 3 1 15,3 5-2-15,3 1 1 16,4-10-3-16,1-2 0 16,4-3-6-16,3-6 1 15,4-4-3-15,0-1 1 16,0-6-4-16,-2-2 1 16,-2-8 6-16,1-1 0 0,-1-3 6 15,-1-5 0-15,0-8 1 16,-3 1 0-16,0-1 3 15,-7 1 0-15,-4 2-2 16,-4-2 1-16,-2 6-2 16,-1 1 1-16,-6 2-3 15,0 3 0-15,0 6-5 16,-1 3 1-16,-1 4-3 16,-1 1 0-16,-4 2-1 0,-2-4 0 15,4 4-2-15,3-3 1 16,4 1-2-16,-1 1 1 15,-3 1-3-15,-3 1 1 16,5-1-4-16,2 2 1 16,7-2-4-16,-7 3 1 15,7-3-1789-15</inkml:trace>
  <inkml:trace contextRef="#ctx0" brushRef="#br0" timeOffset="63820.87">25123 8708 1097 0,'-5'5'0'0,"-6"11"-2"0,-1 0 0 0,-1-6 2 0,3-1 1 0,3-3 1 15,7-6 0-15,-12 9 0 16,4-5 0-16,8-4 2 16,-8 3 1-16,8-3 18 15,0 0 1-15,-2 9 15 0,2 6 0 16,3 15 14-16,3 1 1 15,3-3-1-15,-1-8 1 16,3 5-10-16,3-5 0 16,-2-8-8-16,-1-3 1 15,1-9-9-15,2 0 0 16,1-5 12-16,0-2 0 16,1-5 3-16,2-4 1 15,-4-1 5-15,-3-6 1 16,-4-8-7-16,-6 2 1 15,-4 1-9-15,-4 6 1 16,-2 1-8-16,-3 2 0 16,-2 5-5-16,-6-2 1 15,-5 8-6-15,-1 1 1 16,0 2-6-16,1 3 0 16,7 7-6-16,2 0 0 15,-1 6-4-15,4 8 0 0,8 14-2 16,5-6 0-16,0-27-1711 15</inkml:trace>
  <inkml:trace contextRef="#ctx0" brushRef="#br0" timeOffset="72520.15">26125 12680 1321 0,'0'0'0'0,"0"0"27"0,0 0 1 16,0 0 44-16,0 0 0 15,0 0-7-15,0 0 1 16,0 0-9-16,0 0 1 0,0 0-29 15,0 0 1-15,0 0 2 16,0 0 1-16,0 0-2 16,0 0 1-16,0 0-4 15,0 0 1-15,0 0-5 16,0 0 1-16,5-17-1 16,-5 17 0-16,0 0-5 15,11-6 1-15,-2 3-4 16,3-4 0-16,4-2-5 0,2-3 1 15,3-2-2 1,2-3 0-16,0 5-2 0,-1 2 0 16,8-1-1-16,4 2 1 15,3 1-3-15,5 1 0 16,6 2-1-16,5-2 0 16,7-2-1-16,3-8 1 15,3-6-2-15,1-3 1 16,1 0-1-16,3-1 1 15,5-4 0-15,0-1 1 16,-4 3-1-16,0 3 1 16,-1 7 0-16,-2 7 0 15,-2 0 1-15,-4 5 0 16,-3 3 0-16,-3 3 1 16,-1-1-3-16,1 0 1 15,1 0 0-15,2-1 0 16,3-2-2-16,1-2 1 0,-1-7-1 15,1 2 0-15,-1 2-1 16,2 1 1-16,4 2-1 16,0 0 0-1,0 4 0-15,-2-4 0 0,0 3-1 16,2 2 1-16,3-3-1 16,2 4 1-16,5-1-1 15,-3-2 0-15,-5-1 0 16,1 2 0-16,8-1 0 0,2 3 0 15,1-5 0-15,-1 1 0 16,-3 3 0-16,2 2 1 16,4 6 0-16,-1-6 0 15,-1 0 0-15,0-6 1 16,-2 3-1-16,2-1 1 16,5-1-1-16,-1-2 0 15,-6 0 0-15,-2 1 0 16,2-3-1-16,1 2 1 15,-7-2-1-15,-2 2 1 16,-4 2-1-16,-6-3 1 16,-6 4-1-16,-8 4 1 15,-3 2-1-15,-4 3 1 16,-3 2 0-16,-4 3 0 16,-3-1 0-16,-6 3 0 15,-3-5-1-15,0 3 1 0,2 6-1 16,1 0 1-16,-1-1-1 15,-4 4 0-15,-1 7 0 16,-1 2 0-16,-1-2 0 16,-1 1 0-16,1 8 0 15,0 3 0-15,-2 0 0 16,-4-1 0-16,0-3 0 16,1-3 0-16,1-1 0 15,3-1 0-15,6 2-2 16,4-3 0-16,1-6 1 15,0 1 0-15,2 1 1 0,-2-3 0 16,-3-2 2-16,-2 7 0 16,0 7 3-16,-2 3 0 15,-3 1-1-15,-4-1 1 16,-4-3-1-16,1-4 0 16,0-5-1-16,-1 1 1 15,1 4-1-15,-1-1 0 16,1-8-2-16,-1 0 1 15,1 2-1-15,-2 2 1 16,-4-3 0-16,-1 5 0 16,-1 7 0-16,-1 1 1 15,0 3 0-15,-2 1 0 16,-4 0 0-16,-3 0 0 16,-3 0-1-16,-5 2 1 15,-2 3 0-15,-3 4 1 16,3 3-1-16,-3-1 0 0,-1-3-1 15,0-6 0-15,2-2-1 16,-1-3 1 0,-3-8 0-16,0-2 0 15,2-3 0-15,-3 1 0 0,-8-1 0 16,2-3 1-16,3-1-1 16,-3-6 0-16,-7-4 1 15,-3 1 0-15,1-2-2 16,0 0 0-16,0-2-1 15,-1 0 0-15,-3-3 0 0,-4 5 0 16,-3 3-1-16,-1 4 0 16,0-2-2-16,0 4 1 15,0-1-3-15,0 1 1 16,-4-1-3-16,-1-2 0 16,-1-1 3-16,1-4 0 15,-3-2-1-15,1 0 1 16,-2 3-2-16,0 0 0 15,2 1 2-15,-2 1 0 16,-9-3-1-16,-3-1 1 16,3 2 0-16,2-4 0 15,2 2 1-15,-4-2 1 16,-9-5 0-16,1-2 0 16,5-1 0-16,5-1 1 15,3 1-1-15,1-1 1 16,-3-1-1-16,3-5 0 15,1-4 0-15,2 0 0 0,2-1 0 16,1 1 1-16,3 0-1 16,-4 0 1-16,-10-1-1 15,-2 1 1-15,1 3 0 16,2 3 1-16,0-1-1 16,-3 0 1-16,-5 4-1 15,0 2 0-15,-3 1 0 16,0 2 0-16,4 3-1 15,0 4 1-15,-2 2-1 16,2 3 1-16,2 4-1 16,5 1 1-16,5-1-1 0,4-1 1 15,0 4 0-15,-2 0 1 16,-2 2 0-16,0-5 0 16,6-3 0-16,3 3 0 15,4 3 0-15,1 0 0 16,4 0 0-16,2-2 0 15,1-3 0-15,2-2 0 16,2-3 0-16,2-2 0 16,1-4 0-16,4-3 0 15,2 0 0-15,2-1 1 16,-4-5 0-16,0 1 1 16,1 2 1-16,1-1 0 15,-4-3 2-15,-3-3 0 16,-2-2 4-16,-2-4 0 15,1-3 4-15,1-3 0 16,5-8 0-16,0-6 0 0,2-5 0 16,4-4 1-16,-1-2 0 15,2-3 1-15,6-4-1 16,1 0 1-16,3 2 0 16,-1 2 1-16,-4 2-3 15,-1-2 1-15,2-4 4 16,5 2 0-16,-1 4 0 15,5 3 0-15,-1 1-6 16,1-2 0-16,3-5-3 0,3-2 0 16,1 3-1-16,-3 5 0 15,-1 3-1-15,4 6 1 16,6 6-1-16,-1 3 1 16,3-3-2-16,6 1 1 15,7-4-2-15,4-3 1 16,5-1-2-16,1-1 1 15,4 0-2-15,1-4 1 16,3 4-2-16,-1 4 0 16,0 3-1-16,-10 6 1 15,-15 12-1-15,-22-1 1 16,12 14-2110-16</inkml:trace>
  <inkml:trace contextRef="#ctx0" brushRef="#br0" timeOffset="76503.22">27169 13137 1892 0,'0'0'0'0,"0"0"84"0,0 0 1 0,-3 19 47 0,-3-9 0 16,-4 7-65-16,-3 4 0 15,3-2-41-15,-1 2 1 16,-1 5-14-16,-2 0 1 0,0 0-5 15,-2 0 0-15,-4 3-3 16,-4 2 1-16,-4 2-2 16,-4 0 0-16,-2 0 0 15,1-2 0-15,-3-1-2 16,-2-4 1-16,-3-6-1 16,-1-8 0-16,-2-6-1 15,-2-13 1-15,-5-11-2 16,1-9 1-16,3-10-1 0,1-6 0 15,2-4 1-15,-2-1 0 16,0 1 1-16,-3 4 0 16,-13 3-2-16,-5 11 1 15,-7 11-2-15,-6 15 0 16,-3 13-1-16,-7 8 1 16,-10 9-2-16,-1 6 0 15,8 4-2-15,5-1 0 16,3 0-3-16,2-3 1 15,2-5 1-15,7-6 0 16,12-6 3-16,6-1 0 16,5-4 2-16,3-1 0 15,2-1 1-15,4-4 1 16,1-3 2-16,8-2 1 16,10 0 1-16,5 2 0 15,2 1-1-15,4-3 1 0,3 2-3 16,9-2 1-16,-7 0-3 15,7 0 1-15,0 0-2 16,0 0 1-16,4-7-1 16,4-5 0-16,-8 12-1974 15</inkml:trace>
  <inkml:trace contextRef="#ctx0" brushRef="#br0" timeOffset="77003.05">24777 13137 1814 0,'0'0'0'0,"0"0"21"0,0 0 1 0,-7 7-1 0,7-7 0 15,0 0 19-15,-1 8 1 16,-3 1-19-16,-1-4 1 15,-1 2-7-15,-2 2 0 16,-1 1-2-16,-4 4 1 16,-2 5-1-16,-5 3 1 15,3 3-7-15,-3 4 0 16,1 6-1-16,-4 4 1 16,-4 3-2-16,3 3 0 15,2 0 2-15,1-2 0 16,2-6 4-16,1-11 0 15,9-13-1-15,4-4 1 0,5-9-1 16,2 9 1-16,8-6-3 16,15-1 0-16,18-4-2 15,13-1 0-15,6-1-2 16,6 3 1-16,3 2 3 16,-4 8 1-16,-7 8 1 15,-7 6 1-15,-7 6 1 16,-9 1 1-16,-7 2 6 15,-9-6 1-15,-12-12 4 0,-7-2 0 16,-8 4-5-16,-11 0 1 16,-17 1-4-16,-3-29 1 15,37 12-1911 1</inkml:trace>
  <inkml:trace contextRef="#ctx0" brushRef="#br0" timeOffset="81618.95">26077 12327 1724 0,'0'0'0'0,"0"0"70"0,0 0 1 16,0 0 139-16,0 0 0 15,0 0-161-15,4 17 1 0,-4-17-32 16,-2 7 1-16,2-7-8 15,0 0 0-15,0 0-6 16,0 0 1-16,11-7-3 16,1-7 0-16,0 0-3 15,6 1 1-15,10 0-1 16,2 1 0-16,-3 5 0 16,1 6 0-16,7 1 0 15,4 5 1-15,5 4 0 16,4-3 0-16,8-4 0 0,8-2 1 15,8-2-1-15,6-6 1 16,3-3-1-16,7-1 1 16,12-3-1-16,5 1 1 15,0 0-1-15,6 4 1 16,9 3-1-16,4 3 0 16,5 1 0-16,3 3 0 15,4 3 0-15,5 6 0 16,4-2-1-16,3 0 1 15,-4-2-1-15,3-3 1 16,3-4-1-16,1 0 1 16,3-1-1-16,-4-2 0 15,-7-4 0-15,0 2 0 16,3 5 0-16,-1-3 0 16,-4 3 0-16,-7 4 0 0,-7 3 0 15,-9 0 0-15,-3 1 0 16,-6-1 0-16,-5-3 0 15,-3 1 0-15,-4-1 0 16,-6-1 0-16,-4-4 1 16,-4-2 0-16,-4-2 0 15,-5-2 1-15,-7-1-2 16,-7 1 1-16,-5 7-1 16,-13 2 1-16,-14 0 0 15,-10 2 1-15,-6 0 1 16,-3 0 0-16,-9-2 0 0,0 0 0 15,0 0 1-15,-7 5 0 16,-14-5-1-16,0-2 1 16,21 2-1898-16</inkml:trace>
  <inkml:trace contextRef="#ctx0" brushRef="#br0" timeOffset="82068.92">31445 12098 1814 0,'2'-8'0'0,"-1"-15"34"0,-1-8 0 0,0-7 56 0,2-2 0 0,5 0-26 0,-2 4 0 16,-3 3-39-16,-2-1 0 15,-5-5-4-15,-2-2 1 16,-2-2-1-16,-1-1 0 16,-3 1-10-16,1-5 1 15,-2-9-5-15,-2-7 1 16,3-6 3-16,5-2 0 16,2-5 2-16,5-9 1 15,2-6 3-15,5-3 0 16,2-2 0-16,7-1 1 0,2-6-1 15,3 0 1-15,-3 9-3 16,-1-1 0-16,-2 5 0 16,-1-1 0-16,-3 4-2 15,-1-2 1-15,-2 3-1 16,2 1 1-16,1-3 0 16,-2-1 0-16,-5 7-1 15,-1 6 0-15,1 2-2 16,1 4 1-16,-2-3-2 0,-4 5 1 15,-3 6-3-15,-2 1 1 16,-4 5-4-16,-1-4 1 16,1-10-2-16,4-3 1 15,5-4-3-15,2-2 0 16,0 1-1-16,4-1 0 16,8-1-1-16,4 0 0 15,2 6 0-15,-1 9 0 16,-17 66-2079-16</inkml:trace>
  <inkml:trace contextRef="#ctx0" brushRef="#br0" timeOffset="83385.19">31607 7933 1915 0,'-2'-9'0'0,"1"-10"57"0,-1-2 1 0,4 8 63 0,-2-3 0 0,-4 0-44 0,-1-1 0 16,1 3-46-16,2-1 0 16,1-3-10-16,-1-1 0 15,2 6-5-15,2-3 0 16,-1 2-5-16,-1 4 1 0,0 5-2 15,0 5 0-15,-8-13-1 16,-6 5 1-16,-13 4-3 16,-10 3 1-16,-7 2-3 15,-4 4 0-15,-5 2-2 16,-7 0 0-16,-7 2-2 16,-8-7 1-16,-8-4-2 15,-6 2 1-15,0 0-1 16,-8 0 1-16,-9-3-1 15,-5-3 0-15,-6 6 0 0,-8 6 0 16,-14-3 0-16,-8 6 0 16,-13 3-1-16,-11 5 0 15,-6 4 0-15,1 3 0 16,-4 2 0-16,2 2 0 16,0-2-2-16,-1 1 0 15,5 1 3-15,4-2 0 16,8-9-1-16,12-1 1 15,14-7 0-15,6-4 1 16,6-4 4-16,10 1 0 16,13-2 8-16,4-5 1 15,7-5-10-15,0-1 1 16,9 1-5-16,7-4 1 16,9-7-1-16,8 0 0 15,10-3-2-15,10 0 0 16,5 7-3-16,7-2 1 0,4 1-6 15,3 3 0-15,4 1-3 16,0 2 0-16,-2 0 0 16,2 3 1-16,0 4 3 15,7 1 1-15,7 4 1 16,-12-5 1-16,1 3 1 16,1 2 0-16,1 2 0 15,0 3 0-15,-2 8 0 16,2 0 1-16,2 8 1 15,6 10 0-15,1 11 0 0,3-1 0 16,4 6-2-16,4 5 1 16,3 2-2-16,0 8 1 15,-5 4-1-15,-2 8 0 16,0 9-1-16,-2 7 1 16,1 0 1-16,-5 7 1 15,-1 7 1-15,-1 3 0 16,-1 4 1-16,-3 3 1 15,-4 4 0-15,0 1 0 16,2 4 0-16,2 2 0 16,1 1-1-16,0-1 0 15,3-6-2-15,-1 0 1 16,-2 3 0-16,1 0 0 16,3 3 1-16,0 1 0 15,0-6 1-15,-5 4 1 16,-4 3 0-16,-2 1 0 0,1-5 0 15,-3-6 0-15,-1-2 1 16,-2-6 0 0,-1-11-1-16,3-3 1 0,3-8-1 15,2-7 1-15,2-8-1 16,0-9 1-16,-2-10-1 16,2-8 1-16,0-10 0 15,0-8 0-15,0-6 0 16,2-9 0-16,1-3 1 15,4-9 0-15,-7 12 1 0,7-12 1 16,-10 2 2-16,10-2 1 16,-11 0 3-16,11 0 1 15,-9-5 5-15,9 5 1 16,-12-7 3-16,12 7 0 16,-6-7-7-16,6 7 1 15,0 0-6-15,0 0 1 16,-3-7-4-16,3 7 1 15,18 3 0-15,6 4 0 16,17 2-3-16,10 1 0 16,4 1-2-16,8-1 0 15,8-1 0-15,3-1 0 16,7 6-1-16,9 0 0 16,14-2 0-16,11 0 0 15,5 4 0-15,10 1 0 16,15 1 0-16,12 1 0 15,16-2 0-15,5-5 0 0,-5 2-1 16,-4-4 0-16,-1-8-4 16,-3-21 1-16,-1-21-15 15,-24-14 1-15,-140 54-1938 16</inkml:trace>
  <inkml:trace contextRef="#ctx0" brushRef="#br0" timeOffset="109032.34">22731 9911 1276 0,'0'0'0'0,"0"0"30"0,-17-9 1 0,17 9 47 16,-11-5 1-16,11 5 10 15,-9-3 1-15,9 3-45 16,0 0 1-16,0 0-13 15,0 0 0-15,-7-6-9 16,7 6 0-16,0 0-6 16,0 0 0-16,11 9-4 15,1 0 1-15,13 3-3 16,10 2 1-16,7-2-2 0,8-5 0 16,10-6-1-16,7-1 0 15,-4-1-1-15,-1-8 1 16,3-1 4-16,6-1 1 15,6 1 0-15,-2 0 1 16,0-3 2-16,1-2 0 16,-2-2 0-16,2-2 0 15,7 6-3-15,2 0 1 16,-1-8-1-16,-1-3 1 16,-2-2-3-16,4-2 1 15,5-2-2-15,0-2 0 16,-11-6-3-16,-1 3 1 15,-2 4-3-15,-4 0 0 16,-3-2 3-16,-7 0 0 16,-6 2-2-16,-6 0 0 15,-8 1 0-15,-2 1 0 0,-3-9 0 16,-1 1 0-16,-5 8-2 16,-2-1 1-1,-5 6-2-15,-4 3 1 0,-6 4-2 16,0 2 1-16,0-6 0 15,-3 4 0-15,-2 6-1 16,-8 2 0-16,1-6-1 16,-4-2 1-16,-3-1-1 15,-4-6 0-15,-1-4 0 16,-1 2 1-16,0 6-1 0,-1-1 0 16,-4-10 0-16,-5 0 1 15,3-6-1-15,1 8 1 16,-3 1-1-16,1 4 0 15,1 3-1-15,-5 2 1 16,2 4-1-16,-2-3 0 16,0 3 0-16,0-1 1 15,-8 2-1-15,-3 2 1 16,-5-3-1-16,-3 1 0 16,0 0 0-16,-1 0 0 15,-1 0 0-15,0 2 1 16,0 2 1-16,-2 1 0 15,-1 4 1-15,-5-2 0 16,-4 2-1-16,-8-2 1 16,3 5 0-16,-3 6 0 15,4 1-1-15,2 3 1 16,-5-2-1-16,-3 0 0 0,-2-6 0 16,0 2 0-16,7 2-1 15,1 3 1-15,2 1-1 16,-1-3 1-16,-1 2-1 15,-1-7 0-15,-1 0-2 16,-2 2 1-16,1 12 0 16,1 3 0-16,-3 1-1 15,0-1 0-15,-2 2 0 16,-2 3 0-16,0 1-1 16,2 1 1-16,7 2-1 15,4 0 1-15,1 2-1 0,4 5 0 16,-2-1 0-16,5 3 0 15,8-2 0-15,3 0 0 16,5 0 0-16,7 3 0 16,2-3 0-16,9 3 0 15,4 2-1-15,4 0 1 16,6 4-1-16,6 6 0 16,2 6 0-16,3 0 0 15,1 3 0-15,4-2 0 16,7 6 0-16,7-8 0 15,9-4 0-15,14-11 0 16,10-9 0-16,24-15 0 16,24-16 0-16,18-17 1 15,26-12-7-15,9-2 1 16,12-3-16-16,-29 7 0 0,-147 29-1874 16</inkml:trace>
  <inkml:trace contextRef="#ctx0" brushRef="#br0" timeOffset="111632.2">7781 10859 1355 0,'0'0'0'0,"0"0"19"0,0 0 1 0,0 0 24 0,0 0 1 16,0 0-13-16,0 0 0 15,0 0-19-15,0 0 0 16,0 0-5-16,0 0 0 15,0 0-4-15,0 0 1 16,22 12-1-16,-16-5 1 0,3 5 1 16,-4 11 0-16,7 6 0 15,2 6 1-15,4 3 1 16,-4-5 0-16,0-7 2 16,4-2 0-16,3 0 1 15,2-1 1-15,-5-8 1 16,1-3 0-16,-1-3 1 15,-1-2 0-15,-8-3 3 16,-4-4 0-16,4-2 6 0,-4-2 1 16,4 3 11-16,0-6 0 15,5-5 4-15,7-16 0 16,8-21-5-16,1-11 0 16,8-16-3-16,12-11 0 15,13-11-6-15,17-10 1 16,20-8-7-16,2 0 1 15,-6 0-2-15,-1 14 0 16,-5 16-1-16,-9 20 0 16,-12 33-3-16,-29 9 1 15,-40 24-1735-15</inkml:trace>
  <inkml:trace contextRef="#ctx0" brushRef="#br0" timeOffset="123780.11">23387 7211 750 0,'0'0'0'0,"0"0"3"0,0 0 1 15,18-15 87-15,-18 15 1 16,7 0-43-16,-7 0 0 0,7 3-2 16,-7-3 1-16,7 9-13 15,-1 3 0-15,2 7-6 16,-4 7 0-16,-1 5 9 16,3-2 0-16,2-11 18 15,8-4 0-15,11-4-3 16,6-13 1-16,6-13-5 15,7-13 0-15,9-16-4 16,8-11 1-16,13-10-4 16,0-8 0-16,-14 0-4 0,-6 4 0 15,-7 8-9-15,-6 8 1 16,-8 16-3-16,-7 2 1 16,-28 36-1543-16</inkml:trace>
  <inkml:trace contextRef="#ctx0" brushRef="#br0" timeOffset="131962.81">22738 10001 1153 0,'0'0'0'0,"0"0"27"0,-16 10 0 0,8-10 30 0,1 0 1 0,-1 0 11 15,1 0 0-15,0 0-16 16,0 0 1-16,7 0-21 15,-10-1 1-15,10 1-5 16,-9-6 1-16,9 6 2 16,0 0 1-16,0 0-1 15,-7-8 0-15,7 8-3 16,0 0 0-16,16-4-1 0,12 4 0 16,16-1-5-16,12-3 1 15,20 1-6-15,13-13 1 16,11-5-4-1,8-5 1-15,17-10-1 0,7-6 0 16,6-11-2-16,5-8 0 16,8 1 2-16,8 3 1 15,0 8 0-15,-16 11 0 16,-22 5 0-16,-16 12 0 16,-12 13 0-16,-8 8 0 15,-20 8-2-15,-17 6 0 16,-20 4-9-16,-16 1 1 15,-12-4-6-15,-23 2 1 16,23-17-1707-16</inkml:trace>
  <inkml:trace contextRef="#ctx0" brushRef="#br0" timeOffset="132612.41">22315 10146 1164 0,'0'0'0'0,"9"-8"-38"0,-9 8 1 0,10-9 37 0,-10 9 0 16,9-5 11-16,0 0 1 15,0 1 8-15,1 1 0 16,-1-1 9-16,0 1 1 16,0 1-3-16,1-3 0 15,6 0 10-15,-2-4 1 16,6-1 17-16,5-1 1 16,8 3-3-16,4-3 0 15,5-1-1-15,8-2 0 0,10-3-8 16,14 0 0-16,19-4-6 15,15-3 1-15,10-2-10 16,13 1 1-16,15-2-6 16,9-4 1-16,16-9-6 15,6-14 0-15,-6-8-4 16,-5-4 1-16,-2 4 5 16,-6 10 1-16,-6 10-4 0,-27 9 0 15,-29 7-1-15,-26 6 1 16,-24 15-3-16,-16 6 0 15,-12 8 2-15,-22 12 0 16,-21 15-4 0,-20 4 0-16,45-40-1669 0</inkml:trace>
  <inkml:trace contextRef="#ctx0" brushRef="#br0" timeOffset="141861.21">21482 7454 1556 0,'0'0'0'0,"0"0"51"0,15-20 0 0,-15 20 43 16,0 0 1-16,0 0-46 16,0 0 0-16,-8-8-30 0,0 3 0 15,-12 1-5 1,-1-1 1-16,-2-4-4 0,-2-1 1 16,1-2-5-16,-4 0 1 15,6 3-2-15,-1 0 0 16,-12 1 0-16,-2-1 0 15,-3 6-1-15,-5 3 0 16,1 3-1-16,-2 6 0 16,-3 6 0-16,-2 6 1 15,-7 0-1-15,-2 1 0 16,-6 6-1-16,-1 1 1 16,2-1-1-16,2 2 0 15,1 2-1-15,-2-2 1 16,-3 3 0-16,-3 0 0 15,-2 0-1-15,1 1 1 0,2 6 0 16,2 5 0 0,0 2 0-16,-2 1 0 0,-6-3-1 15,2-3 1-15,6 3-1 16,4 0 1-16,6 5-1 16,1-5 1-16,-4-2-1 15,2 2 1-15,3 4-1 16,2-1 1-16,9-5-2 15,7-3 1-15,9-2-1 16,6-5 0-16,8-4 0 16,4-1 0-16,5-4 1 0,3 2 0 15,5 4 1-15,6-1 0 16,5-1 0-16,4 0 1 16,5 1-2-16,5 0 0 15,5-4-2-15,6-5 1 16,4 1-1-16,3 2 0 15,-2 1 1-15,0-3 1 16,-2-6 3-16,0-3 0 16,2-5 3-16,1 0 0 15,9 0 19-15,6 0 1 16,7 0 13-16,0 0 1 16,-3-7-25-16,-6 0 0 15,4 0-9-15,3 0 0 16,7 5-7-16,-3-2 0 15,-2-3-1-15,-5-1 0 16,1-6 0-16,6-2 0 16,9 1 0-16,1-1 0 0,2 0 0 15,0-3 0-15,1-3-1 16,0-5 1-16,10 10 0 16,-2-2 0-16,-5-9 0 15,-4-1 0-15,9-1 0 16,0-1 0-16,5-4 0 15,-5-3 1-15,-4-2-1 16,4 0 1-16,0 4-1 16,0 1 1-16,-7-5-1 0,-3 1 1 15,-3 2 0-15,1 2 0 16,1 2 0 0,-3-1 0-16,-9-3 0 0,-5 1 1 15,-6-4 1-15,1 4 1 16,-4-4-1-16,1 3 1 15,1 6 0-15,-6-5 0 16,-8-2-1-16,-4-2 1 16,-3 0 0-16,-3 0 0 15,-2-2-1-15,-5-1 1 16,-3-2 0-16,-3 0 0 16,-2 1 1-16,-4 5 0 15,-1-1-1-15,-1 0 0 16,-1 5 0-16,-2 2 0 15,-1 2 0-15,1 0 0 16,-4 1 0-16,-1 1 1 16,-2-1 0-16,-2-1 0 0,-1-5 2 15,-4-4 0-15,-1 2 0 16,-2 3 1 0,-6 0-2-16,-7 2 1 0,-2 0 0 15,1 4 0-15,-8-2 0 16,-3 6 0-16,1 6-2 15,-1-3 1-15,-6-3-2 16,-6-1 0-16,-3 2-1 16,-1 3 0-16,0 5-1 15,2 2 0-15,1 2-1 16,-1 2 1-16,-10-1-1 0,-4 3 0 16,-11 1 1-16,-9 5 0 15,-11 7 1-15,-18 2 0 16,-30-2 1-16,-23 7 0 15,-56 16 0-15,-68 30 0 16,-71 37-1-16,-62 44 1 16,422-146-2011-16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21.35925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7T10:29:24.8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18307 17117 1388 0,'0'0'0'0,"0"0"73"0,0 0 0 0,0 0 24 0,0 0 1 16,0 0-42-16,6-17 1 15,-3-1-37-15,1-1 1 16,-1-1-10-16,-1-3 1 16,-2-3-6-16,-3 0 1 15,-3 4-4-15,1 1 0 16,-4 0 1-16,-3 0 1 15,3 2 0-15,0 0 0 16,-5 2 1-16,-2 3 0 16,0 4 5-16,-1 1 0 15,-1-1 5-15,-3-1 1 16,-6 3 5-16,-3 2 0 16,-5 8-1-16,-4 3 1 15,-1 2-2-15,-1-1 0 16,1-1-5-16,1 2 0 0,2 1-1 15,-4 1 1-15,2-4-3 16,1 0 1-16,-8 4-2 16,-2 0 1-16,-1-4-2 15,-1-2 1-15,3-3-3 16,3 0 0-16,3 2 0 16,4 0 0-16,5 3-2 15,0 0 1-15,1 2-1 16,-5-2 1-16,-2-1-3 15,-1-3 1-15,4-2-2 16,-4 1 1-16,0 3-1 0,4 1 0 16,-1-1 1-16,8 1 0 15,5 1 1-15,2 3 0 16,-7 4 2-16,3 1 0 16,6 0-2-16,-1 1 0 15,4 0 0-15,1 0 1 16,-5 0-2-16,4-2 1 15,4-2-2-15,0 2 1 16,-4 4-1-16,-2 1 0 16,0-1-1-16,4-4 1 15,6 0 0-15,-5 4 0 16,3 3-2-16,1 5 0 16,2 2-1-16,1 2 1 15,1-2-1-15,2 1 1 16,1 4-1-16,2-1 0 15,0-9 0-15,2-2 0 0,5 1-1 16,-2 5 1-16,4 2-1 16,-4-1 0-16,4-7 0 15,3 0 1-15,6 6 0 16,1 1 0-16,-1-1 0 16,0 1 0-16,-1 0 0 15,-1 0 0-15,0-3 0 16,0-2 0-16,1-2 0 15,1-5 0-15,0-4 0 0,-4-1 0 16,5 1 0-16,6 2 0 16,0 0 0-16,5 2 0 15,-4 0 0-15,1 1 0 16,10 3 0-16,0 2 0 16,7 3 0-16,0-1 0 15,-5 3-1-15,-6-3 1 16,-3-3-1-16,-3-1 1 15,1-3-1-15,2-1 1 16,5-2 0-16,0-3 0 16,6-6 0-16,-1-3 0 15,1-2 0-15,0-1 0 16,1-4-1-16,-7-2 1 16,-3 1-1-16,-6 1 1 15,8 2-1-15,1-1 1 16,-7 5 0-16,2-3 0 15,7-3 0-15,2-5 0 16,-2-3 0-16,-1-1 0 0,1 2 1 16,-6-1 0-16,-4-6 1 15,-2-5 0-15,-1-2 1 16,-3-1 1-16,-1-4 0 16,-1 2 1-16,-6 7 0 15,-1-1 0-15,0-6 1 16,1 0 0-16,-1 7-1 15,-1 0 0-15,-1-2-2 16,-1 1 1-16,0 5-1 16,-2-3 1-16,-2-6-1 0,-1-2 0 15,1-1-1-15,-5 1 1 16,0-7-2 0,-4-3 1-16,-1 1 0 0,-5 2 0 15,-1 0 0-15,0 1 0 16,3 3 1-16,-1 3 0 15,-4 5 1-15,3 1 0 16,-4 1 3-16,1 2 1 16,1 1 0-16,-4-2 0 15,-2-3 5-15,-4 1 1 16,-1-1-1-16,-4 0 0 16,-10 3-3-16,-3 4 1 15,-3 2-1-15,1 5 0 16,-8 5-4-16,1 10 1 15,0 13-3-15,-10 24 0 0,-20 31-3 16,-14 3 1-16,93-74-2012 16</inkml:trace>
  <inkml:trace contextRef="#ctx0" brushRef="#br0" timeOffset="8999.95">7823 16812 1276 0,'0'0'0'0,"0"0"49"0,0 0 1 0,0 0 46 0,0 0 1 16,0 0-39-16,0 19 1 15,3-8-42-15,1 4 1 16,6 3-8-16,-1-1 1 0,4-1-8 16,6-3 1-1,2 1-3-15,4 0 0 0,10-2-1 16,0-5 0-16,6-7 3 15,-4-7 0-15,0-5 2 16,-2-7 1-16,1-7 4 16,-8-3 0-16,-5-4 3 15,-6 0 0-15,-2 4 7 16,-3 1 0-16,-1 4 2 16,-4 1 1-16,-7 1 0 15,0-3 1-15,0-1 0 16,0 0 0-16,-4-1-3 0,1-1 1 15,-3 2 0-15,1 4 1 16,-4 1-3-16,0 2 0 16,-3 0-1-16,-2 0 0 15,0 0-5-15,-6-2 0 16,-4-7 0-16,-1 4 0 16,-5 7 0-16,2 3 0 15,-4 2-2-15,6-2 1 16,-1 0 8-16,8 2 1 15,-4 3 1-15,-2 1 1 16,-3 1 0-16,1 2 0 16,8 3-6-16,1 0 0 15,-8 2 1-15,-1 2 0 16,3 0-14-16,-3 1 0 16,-3 2-3-16,2 2 1 0,0 0-2 15,-2 2 1 1,2 3-2-16,1 0 1 15,8 2-1-15,-2 3 0 0,3 6 0 16,4 6 0-16,1 7 0 16,6 8 0-16,-1 4 0 15,8 7 0-15,0 6 0 16,8 0 0-16,1-4 0 16,5-5 0-16,4-6-1 15,5-9 1-15,-4-13-2 16,11-9 1-16,11-6-2 0,5-12 1 15,5-16-1-15,2-14 1 16,5-11-1-16,0-9 0 16,-58 53-1857-16</inkml:trace>
  <inkml:trace contextRef="#ctx0" brushRef="#br0" timeOffset="9632.68">12910 16252 1444 0,'0'0'0'0,"-27"5"101"0,5 0 0 15,4 2-69-15,-5 2 0 16,-9-1-53-16,2-1 1 0,11-7-163 16,-8 2 0-16,27-2-795 15</inkml:trace>
  <inkml:trace contextRef="#ctx0" brushRef="#br0" timeOffset="9933.31">12550 16425 660 0,'4'14'0'0,"1"20"0"15,5 15 0-15,10 11 0 16,10 6 0-16,10 8 4 0,5 1 0 15,-1-4 15-15,3-11 1 16,10-13 35-16,6-14 0 16,6-17 11-16,-2-15 0 15,-5-15 6-15,-8-10 1 16,-4-12 22-16,-8-7 0 16,-7-8-1-16,-6-2 1 15,-6-4-22-15,-8 1 1 16,-9 3-13-16,-10-1 1 15,-6 2-18-15,-15 0 1 16,-9-2-4-16,-6-1 0 16,-13-2-7-16,-11 5 0 15,-10 7-12-15,-1 9 1 16,-3 10-20-16,7 17 0 16,8 25-3-16,3 17 0 15,60-33-1525-15</inkml:trace>
  <inkml:trace contextRef="#ctx0" brushRef="#br0" timeOffset="10832.11">18660 16238 1467 0,'0'0'0'0,"-19"-7"88"0,5 0 1 0,-2 0 35 0,-5-2 0 0,-9-3-35 0,-2 2 0 16,0 6-71-16,2 4 0 15,4 4-4-15,1 1 0 16,-1 2-12-16,1 9 1 16,9 8-3-16,11 9 0 15,1 8-8-15,8 6 0 16,5 1-15-16,6 1 1 15,10-2-13-15,7-4 0 16,0-7-18-16,3-8 0 16,-2-11 25-16,3-8 1 15,1-9 10-15,0-9 0 16,-2-10 7-16,0-7 0 16,1-5 9-16,-3-7 0 15,-1-9 1-15,-2-3 1 16,-9 0 3-16,-2 3 0 15,-10 2 12-15,-7 2 1 0,-9 5 7 16,-11 5 0-16,-8 2 2 16,-11 5 1-16,-6 5-6 15,-2 9 1-15,-7 9-5 16,-2 6 1-16,-8 9-7 16,-2 11 0-16,3 11-6 15,8 18 1-15,11 17-3 16,10 7 0-16,32-76-1542 15</inkml:trace>
  <inkml:trace contextRef="#ctx0" brushRef="#br0" timeOffset="11618.54">24291 16272 1343 0,'0'0'0'0,"0"0"40"0,-6-22 1 0,3 12 20 0,-1-1 1 15,2-1-29-15,2-2 1 16,0-1-19-16,0-1 1 16,0 4-7-16,0 2 0 0,-1-1-3 15,-1 1 0 1,0-1 0-16,-5-1 0 0,-2-2 4 16,-3 1 1-16,-8-5 9 15,-6 6 0-15,-6 4 6 16,-1 2 0-16,3 6 1 15,2 7 0-15,-4 11-8 16,-2 11 1-16,34-29-1440 16</inkml:trace>
  <inkml:trace contextRef="#ctx0" brushRef="#br0" timeOffset="11898.59">23874 16335 1366 0,'0'19'0'0,"-3"33"22"0,3 19 1 16,9 7 28 0,8-1 1-16,10 0-25 0,3-15 1 15,7-17-19-15,5-19 0 16,7-21-5-16,6-17 0 15,10-19-2-15,4-13 0 16,3-7 0-16,-8-8 1 16,-8-4-1-16,-6 3 1 15,-8 3 2-15,-7 3 0 16,-10 7 8-16,-9 11 1 16,-5 15 9-16,-15 2 0 15,-8-3 7-15,-11-1 1 16,-11 6 1-16,-10 3 1 15,-14 4 6-15,-9 3 0 16,-9 3-6-16,0 4 1 16,4 4-23-16,10 3 0 0,13 1-11 15,12 11 0-15,37-19-1489 16</inkml:trace>
  <inkml:trace contextRef="#ctx0" brushRef="#br0" timeOffset="12865.32">29660 16169 1635 0,'0'0'0'0,"0"0"42"0,-20-11 0 0,10 4 11 15,-1-1 1-15,-1-6-35 16,0 2 1-16,3 3-6 0,2 0 1 16,1 1-7-16,1-1 1 15,-2 0 0-15,0 3 1 16,-2-1 4-16,-10 0 1 15,-13 0 12-15,-7 3 0 16,-3 8 6-16,0 6 1 16,1 6-17-16,4 6 0 15,5 8-6-15,4 6 0 16,3 7-5-16,8 6 0 16,4 4-6-16,10 8 1 15,10 3-2-15,9 0 0 16,10-3-5-16,11-10 0 15,11-7-6-15,5-8 1 16,3-7-4-16,2-8 1 16,1-9-2-16,-1-6 1 15,-2-5 4-15,1-6 1 16,-3-7 3-16,-3-2 1 0,-6-1 5 16,-7-1 0-16,-2 0 1 15,-8 4 0 1,-9 2 5-16,-1 0 0 0,0-4 4 15,-4 0 1-15,-5 5 0 16,-9 9 1-16,10-10-2 16,-10 10 0-16,9-9-1 15,-9 2 1-15,-4-7-2 16,-4-6 0-16,-8-8 1 16,-5-3 0-16,-2-4 3 0,-4-3 1 15,-6-3 9-15,-6 1 0 16,-7 2-10-16,-10 8 1 15,-13 15-6-15,-2 6 0 16,71 9-1680-16</inkml:trace>
  <inkml:trace contextRef="#ctx0" brushRef="#br0" timeOffset="20647.91">13286 15753 996 0,'0'0'0'0,"-9"30"24"0,-2-3 1 0,4-1 28 0,2 2 1 16,-4 1 4-16,4-4 0 15,5-11 15-15,-4-4 0 16,-1-3-38-16,-2 3 0 16,5 4 5-16,-3 0 0 15,1-2-3-15,-5 0 0 16,-1 4 0-16,1-1 0 16,6-3-2-16,-3-3 0 15,6-9-4-15,-7 9 0 16,7-9-8-16,-5 0 1 15,5 0-8-15,-11-19 1 16,3-21-2-16,0-14 1 16,7-6 0-16,-1-4 1 15,0-2 4-15,-1-3 0 0,6-8-1 16,-6-4 0-16,-8-5 1 16,-5-8 1-16,0-6-4 15,-7-7 0-15,0-4 1 16,2-3 1-16,-2-8-6 15,6 0 0-15,3-3 0 16,5 0 0-16,2 1-3 16,5-3 0-16,-3-1-4 15,1-3 0-15,-1-2-1 16,-2-11 1-16,-2-1-2 0,0-8 1 16,2 1-1-16,0-9 1 15,0-9-2-15,-2-4 1 16,0-12 1-1,1 1 0-15,4 4 2 0,-1-1 0 16,1 2 0-16,-1 2 1 16,-2-1 1-16,0 6 0 15,3-3 0-15,1 5 0 16,1 4-3-16,-3 5 0 16,3 1-1-16,2-5 1 15,0-2-2-15,-2-5 1 16,2 3-2-16,0 2 1 15,0 0-1-15,2 6 0 16,5 3 0-16,-2-1 0 16,-5-4-1-16,4-1 1 0,-2 5-1 15,3 6 0-15,2 5-1 16,-5 2 1-16,1 5 0 16,1-2 0-16,1-1 0 15,-1 1 0-15,4 7 0 16,1 1 1-16,-4-8-1 15,-1 0 0-15,-2 2 0 16,-2 2 0-16,-4 4-2 16,2 1 1-16,-3-2-1 15,2 0 1-15,-3 7-1 16,3 2 0-16,3 0-1 0,-4 7 1 16,-1 2-1-16,0 3 1 15,5 2-1-15,-4 5 0 16,1-2 0-16,1 3 0 15,-2 5 0-15,8 1 0 16,-1-2-1-16,3-2 1 16,-1 1 0-16,-5 6 0 15,4 4-1-15,-4 1 0 16,0-1-1-16,0 9 1 16,0 3-2-16,0 8 0 15,0 4-1-15,0 7 0 16,0 2-1-16,0 8 0 15,0 13-1-15,0 4 0 16,0 3 0-16,0 1 0 16,0 0 0-16,1 5 1 15,3 7 0-15,1 4 1 0,2-4 0 16,0 4 0-16,0-5 0 16,-1 4 0-16,2 10-1 15,-2-1 1-15,6 0-2 16,2 2 1-16,4 2 1 15,5 2 1-15,12 3-8 16,-3 7 1-16,-4 7-16 16,0 1 1-16,4-3-1 15,1 0 1-15,-8-1 3 16,5-4 1-16,7-4 10 16,7-3 1-16,6 0 5 15,6 0 0-15,8 0 2 0,1 0 1 16,0 0 1-16,-1 0 0 15,1 5 0-15,0 4 1 16,9 3 0-16,4 0 1 16,-6-3-1-16,0-2 1 15,-4-2 0-15,4 4 0 16,9-3-1-16,2-4 1 16,-2-7-1-16,0-2 0 15,2 2 0-15,5 1 0 16,7-1 0-16,-1 2 0 15,-6-2 0-15,2-2 0 16,5 5 0-16,1 0 0 16,-6 0 0-16,-2-1 0 15,-2 0 0-15,-1 1 1 16,8 2 0-16,-3-7 0 0,-9 2 1 16,-1-7 1-1,1 0 0-15,5-1 1 0,-1-2 0 16,-6 4 1-16,-8-1-3 15,-8 2 1-15,-3 1-2 16,-1 9 0-16,-3 9-1 16,-8 1 0-16,-9-4 0 15,-11 0 0-15,-2 3 0 16,-8 3 0-16,-8-1 0 16,-2-1 0-16,-1-1 0 0,-4-1 0 15,1 4-1-15,-4 4 1 16,-4 1-1-16,-1 4 0 15,-4 0 0-15,-5 0 0 16,-2 3 0-16,0 0 1 16,-2 2-1-16,3 2 1 15,2 1-1-15,3 9 0 16,3 7-1-16,0 4 1 16,1 1 0-16,1 0 0 15,1 4 0-15,3 8 0 16,-3 12 0-16,-1 8 1 15,-2 6-1-15,2 9 0 16,-6 3-2-16,2 2 1 16,2 7-1-16,2 2 1 15,-8 3 0-15,3-1 0 16,1 6 0-16,0 2 0 0,4 2-1 16,5 0 1-16,2-7-2 15,1 9 1-15,-3 10-1 16,6-4 0-16,1-1-1 15,1 8 0-15,3 16 1 16,-8 2 1-16,-3 10 1 16,-1-5 1-16,-1-2 0 15,2-1 1-15,-4-8 0 16,3 1 0 0,1-2 0-16,-4-9 0 0,2-3 0 15,1-6 0-15,-1 3 0 16,2 1 0-16,-4 1 0 0,3-4 0 15,2-8 0-15,3 3 0 16,-4 2 0-16,2-6 0 16,-1-5 0-16,5 0 0 15,-5 1 0-15,5-6 0 16,1-6 0-16,2 0 0 16,-1 4 0-16,-1-2 0 15,2-7 0-15,0 2 0 16,-2 7 0-16,-5-1 0 15,1-9 0-15,1 1 0 16,-2-3-1-16,1 1 1 16,-1-3 0-16,2-4 0 15,1 1 0-15,2 1 1 16,-7 0 0-16,2-3 0 0,-2-6 1 16,-2 4 0-1,2 9 1-15,-5 0 1 16,1-4-1-16,-5 0 1 0,0 5 0 15,-1 2 1-15,-2-1 0 16,-3-1 0-16,1 1 0 16,4-3 1-16,-1-8-1 15,1-2 0-15,1-3 0 16,2 2 0-16,1-1-1 16,-2 1 1-16,4-2-1 0,2-2 0 15,2 0-2-15,-3 0 1 16,3 0-1-16,3 2 0 15,-1 1 0-15,2 2 1 16,-1 1 0-16,2-3 0 16,-1-4-1-16,3-3 1 15,0-1-1-15,2 2 1 16,-4 1-2-16,0-3 1 16,1-7-1-16,1-9 1 15,2-1-2-15,-1-2 1 16,-2-6-1-16,3 3 0 15,-4 2 0-15,2-2 1 16,0-8 0-16,0-1 1 16,0-2 0-16,0 0 0 15,2 0 3-15,3 2 0 16,2 3 1-16,0 0 0 16,1-1-1-16,-3-1 1 0,-3-3-1 15,0 2 0-15,1-2 0 16,1-9 0-16,-2-8-2 15,-2-2 1-15,-2-2-2 16,-2-2 0-16,3-1-1 16,-6 3 1-16,3 9-1 15,-1-2 0-15,-4-8 0 16,-1-2 0-16,-1 1 0 16,2 2 1-16,-5 1 2 15,2-5 0-15,0-4 1 16,0-4 0-16,1-2-1 0,-5-3 0 15,-1-1 0-15,-3-3 0 16,-8-1-1-16,-7-4 1 16,-4-7 0-16,-3-1 0 15,3 0-1-15,0 1 1 16,-5 0-3-16,0 4 0 16,5 5-1-16,2 7 0 15,-10 5-1-15,-4 2 1 16,-2 2-1-16,-7-3 1 15,-9 0-1-15,-1-3 0 16,1-1 1-16,-1-2 0 16,-1-2 0-16,-3 0 0 15,-5 0 0-15,-6 0 1 16,4 0-1-16,2 2 1 16,1 0 0-16,-1 0 0 15,-8 2 0-15,-1 0 0 0,4 1 0 16,-1 0 0-1,4-1 0-15,-5-2 0 0,-10 2-1 16,1-1 1-16,5-3-1 16,4-3 1-16,0-5-1 15,-4-3 1-15,-7 0-1 16,5-1 1-16,11 0-1 16,-2-2 1-16,4 0 0 15,-6-1 0-15,2 7-1 16,-1-1 1-16,6-1 0 0,4 0 1 15,4 1 1-15,-3-1 1 16,-6-4 0-16,0 1 0 16,1-4 1-16,6 1 1 15,3-1 0-15,-1-2 0 16,-1 0-1-16,1 2 0 16,6 2 0-16,6 1 1 15,0 4 1-15,7 0 0 16,9 5 0-16,1 3 1 15,-1 3 0-15,0 0 0 16,6 1 0-16,6 0 0 16,2 0 0-16,-2 7 0 15,-8 10-2-15,-8 7 1 16,39-31-1955-16</inkml:trace>
  <inkml:trace contextRef="#ctx0" brushRef="#br0" timeOffset="27765.05">3062 3876 1321 0,'0'0'0'0,"-9"39"476"0,6 4 1 0,6 10-476 15,-3 10 0-15,0 8-2 16,0 10 1-16,-5 16-27 16,-2 9 0-16,-4 3-24 15,-1 8 0-15,1 8-5 16,-4 12 0-16,0 3-8 15,-4 7 0-15,3 7 5 0,6 7 1 16,-3 12-21-16,4 3 1 16,4 8-10-16,0 6 0 15,5-190-984-15</inkml:trace>
  <inkml:trace contextRef="#ctx0" brushRef="#br0" timeOffset="28896.26">2928 8341 727 0,'4'54'0'15,"4"88"-1"-15,1 29 1 16,-3 2 0-16,2 0 0 16,1-1 21-16,0-3 1 15,5 4 22-15,0 2 0 16,-1-4 15-16,-3 2 0 16,-1 4 2-16,0-2 1 15,0 1-11-15,-4-3 1 16,-5 0-15-16,-2-8 0 15,-1-3-9-15,-3-4 1 0,3-4-6 16,-3-9 1-16,6-3-6 16,-3-5 0-16,1-9-3 15,-5 2 0-15,2 0 1 16,1-4 1-16,8-8-5 16,-1-4 1-16,3 0-3 15,-1 2 0-15,2-9-3 16,4-3 1-16,1 2-2 15,2-3 0-15,9-6-2 16,-4 2 1-16,3 5 1 16,0-4 0-16,5-8 0 15,-1-4 1-15,-1-1 0 0,0-2 0 16,-6-2 0-16,4-4 0 16,0-3-1-16,4-3 0 15,1-2 1-15,2-4 1 16,1 1 0-16,-4-4 0 15,1-5 0-15,4-7 0 16,3-7 0-16,-3-9 0 16,-6-6 5-16,-1-11 0 15,2-13 3-15,-1-12 0 16,2-13 1-16,7-16 0 16,1-17-6-16,1-19 1 15,3-21-4-15,1-15 1 16,3-16-3-16,2-10 1 15,-6-16-2-15,1-17 1 16,0-23-2-16,-6-15 0 16,-7-12 0-16,-1-7 1 0,-3-8 1 15,-3-6 0-15,-3-5-4 16,-4-18 1-16,-10-3-2 16,-4-13 1-16,0-7-2 15,-4-7 0-15,1-1 0 16,3-3 0-16,7-2 0 15,2 0 0-15,1 2 0 16,2 1 0-16,-1 4 0 16,-2 7 0-16,0 7 0 0,-6 7 0 15,-3 12 0-15,-3 5 0 16,-3 2 0-16,-2 6 0 16,-7 4 0-16,-2 11 1 15,-6 5-1-15,0 5 1 16,-4 5 1-16,-2 17 1 15,-3 6 2-15,-2 5 1 16,3 5 3-16,1 14 1 16,-2 8 8-16,0 9 0 15,4 0 1-15,1 15 0 16,4 5 4-16,-3 14 1 16,3 11-5-16,-3 5 1 15,3 6-2-15,-6 4 1 16,3 8-4-16,-6 13 1 15,2 11 3-15,-3 9 1 16,-6 10 1-16,-10 8 0 16,-11 10-4-16,-4 8 1 0,1 8-3 15,1 13 1-15,4 6-5 16,-2 11 0-16,-13 7-1 16,5 16 0-1,6 22-4-15,7 27 1 0,15 35-2 16,4 44 0-16,8 67-1 15,5 69 0-15,5 45-1 16,6 54 1-16,7 43-3 16,8 28 0-16,11 21-1 15,-14-504-1781-15</inkml:trace>
  <inkml:trace contextRef="#ctx0" brushRef="#br0" timeOffset="34046.69">5184 13241 1097 0,'0'0'0'0,"0"0"58"0,0 0 1 0,0 0 42 0,0 0 1 15,11-18-28-15,-11 18 0 16,0-7-40-16,0 7 0 16,8-7-12-16,-8 7 1 15,6-7-8-15,-6 7 0 16,7-3-1-16,-7 3 0 16,16-10-2-16,0 3 0 15,-2 0-3-15,9-4 1 16,12-8-1-16,5-3 0 15,-2-2 4-15,2-1 1 16,-5-6 0-16,2-3 0 16,0-6-1-16,4-3 1 0,7-2 0 15,3-9 0-15,12-5-1 16,4-7 0-16,2-6 0 16,2-8 1-16,3-10-1 15,10-5 1-15,12-12 0 16,2-8 1-16,-2-14 2 15,8-10 0-15,21-8-2 16,2-7 0-16,-9-2-2 0,9-5 1 16,11-1-4-16,-1-5 0 15,6-6-1-15,2-1 1 16,-6-3-2-16,8-1 1 16,13-7-1-16,-5 0 1 15,-5-9-2-15,-3 3 0 16,-3-1-3-16,3 2 1 15,10 0-1-15,-2-1 1 16,-9 1 0-16,-1 1 0 16,0 4-1-16,8 7 1 15,1 5 0-15,-13-2 0 16,-11-2-2-16,1 1 0 16,1 3-1-16,2 0 1 15,-7 3-1-15,-2 4 0 16,4 10 0-16,5 2 0 15,2 2 0-15,-9 0 0 16,-11 3-1-16,1 14 1 0,10 14-1 16,-9-4 1-16,-18 2-1 15,3 0 0-15,6 13 0 16,-7 1 1-16,-13-2 0 16,-1 0 1-16,-2 11-1 15,1 5 0-15,-3-1 0 16,-8 6 0-16,-7 13-1 15,0 6 1-15,1-4-1 16,3 6 0-16,1-5 0 16,-7 3 0-16,-9 5 0 0,-5 0 0 15,-5 7-1-15,-4 6 1 16,-4 4 1-16,-8 4 0 16,-6 4 0-16,-3 2 1 15,-3 7 0-15,-6 0 1 16,-5 7 0-16,-8 4 0 15,-2 0 2-15,-1 4 0 16,-3-4 2-16,3 2 0 16,2 2 0-16,0 4 1 15,-2 1 0-15,2 12 0 16,-14 6-4-16,-11 13 0 16,25-19-1802-16</inkml:trace>
  <inkml:trace contextRef="#ctx0" brushRef="#br0" timeOffset="38644.44">15868 3716 1355 0,'0'0'0'0,"0"0"29"0,0 41 0 0,0 4 22 16,0 12 1-16,-4 9-10 15,3 8 0-15,-3-3-23 0,4 4 0 16,4-1-9-16,1 7 0 15,4 15-3-15,5 4 0 16,4 11-2-16,6 12 1 16,6 10-5-16,4 7 0 15,6 16-1-15,13 13 1 16,11 6-3-16,4 5 0 16,5-10-3-16,6-1 0 15,4-1-12-15,11 4 0 16,10-5-1-16,3-4 0 15,-3-4 2-15,9-1 0 16,12-2 13-16,8-2 0 16,-3 3 3-16,6 6 0 15,-2 3 6-15,7-5 0 16,7-7 13-16,2 2 0 16,-9-2 5-16,4 0 0 15,7-4 4-15,-1-3 1 0,6-1-4 16,0-3 0-16,-8-3-3 15,2-6 0-15,6-3-2 16,6-8 0-16,4-2-2 16,2-1 1-16,1-1-6 15,-4-5 1-15,-2-6-4 16,1-1 0-16,7 5-1 16,-8-4 1-16,3-10-4 15,8 6 0-15,-1-2 2 16,1-1 1-16,-6-8-3 15,-1-5 0-15,3-3-3 0,5 2 0 16,1 1 2 0,-3-5 0-16,1-2 1 0,0 2 1 15,-2-1 0-15,1 4 0 16,-4 2 1-16,1-1 0 16,1-4 0-16,5 2 0 15,5 3 0-15,-8-1 0 16,-5-8-2-16,-3-1 1 15,-2-2 2-15,2 0 1 16,3 2-1-16,1-2 1 16,-3-1 2-16,-1-8 1 15,-5-4 1-15,-1-3 0 16,-1-3 3-16,3-1 0 16,8-1-2-16,-3-3 0 15,-3-9-4-15,0-1 1 16,2-2 0-16,0-6 0 0,0-3-1 15,1-5 0-15,3 2-4 16,-5-7 1 0,-1-2 0-16,-3 0 1 0,-6 0-4 15,-5-2 1-15,4-3 1 16,-3-2 0-16,-6-3 0 16,-6 1 0-16,-6-3-1 15,-1 3 0-15,4 3-1 16,-6-3 0-16,-12-5-1 15,-5-1 1-15,2-3-3 0,-6 3 1 16,-12-4 2 0,-5 2 0-16,-4-2 1 0,-5-2 1 15,-9-5-6-15,-10 0 0 16,-15 0 0-16,-8-3 0 16,-11 4 0-16,-7 1 0 15,-6 2 2-15,-3-1 0 16,-3-1 4-16,-4-4 0 15,-2 1 2-15,0-4 1 16,-1-6 0-16,-6-2 0 16,-3-5 0-16,-7-6 0 15,12 31-1915-15</inkml:trace>
  <inkml:trace contextRef="#ctx0" brushRef="#br0" timeOffset="46493.96">26633 16155 660 0,'0'0'0'0,"0"0"91"0,0 0 1 0,0 0 102 0,0 0 0 16,0 0-71-16,-19-7 0 15,19 7-40-15,0 0 1 16,0 0-27-16,0 0 1 15,0 0-17-15,-7 0 0 16,7 0-5-16,0 0 1 0,0 0-9 16,0 0 0-16,0 0-5 15,0 0 1-15,0 0-1 16,0 0 0-16,0 0 0 16,0 0 0-16,12 3 0 15,4-3 0-15,10 0 0 16,6-1 1-16,-2-3 0 15,2 1 0-15,6-1-9 16,3 2 1-16,3 1-5 16,0 2 0-16,0 5-2 0,2 1 1 15,2 0-3 1,-1-1 1-16,-2 0-2 0,0-3 0 16,3-3-1-16,3 0 0 15,6 0-1-15,1-2 0 16,4-1 0-16,-2-2 0 15,-2-2-1-15,-2 2 1 16,1 3 0-16,-1 4 0 16,1 3-1-16,-1 2 0 15,2 1 1-15,-1-1 0 16,-8-2-1-16,-1-1 1 16,-1-4-1-16,1 0 1 15,1 0 1-15,2 0 0 16,2 0 0-16,-3 0 1 15,-4 0 0-15,-6 0 0 16,-3-7-1-16,-5 4 1 16,-6 4-1-16,-4 3 1 15,-7 1-2-15,-2-3 0 16,-3 1 1-16,-1-1 0 0,-9-2 2 16,9 0 0-16,-9 0-1 15,0 0 0-15,0 0-2 16,7 5 1-16,-7-5-3 15,0 0 0-15,0 0-2 16,0 0 0-16,0 0-1898 16</inkml:trace>
  <inkml:trace contextRef="#ctx0" brushRef="#br0" timeOffset="47844.01">28326 15823 1086 0,'0'0'0'0,"0"0"44"0,0 0 0 0,-7 0 7 0,7 0 1 0,0 0 30 16,0 0 0-1,0 0-13-15,0 0 1 0,0 0-17 16,0 0 1-16,-5-9-9 15,5 9 1-15,0 0-7 16,0 0 1-16,-7 3-8 16,7-3 1-16,0 0-1 15,0 0 0-15,0 0-4 16,0 0 1-16,0 0-2 16,0 0 0-16,0 0-2 0,0 0 1 15,0 0-1-15,0 0 0 16,0 0-1-16,5 7 1 15,6 0-7-15,3 4 0 16,0 1-5-16,4 2 0 16,8 3-1-16,-1 2 1 15,-6-2-5-15,2-3 0 16,9-2-2-16,-1 0 1 16,-10 0-2-16,-1-3 0 15,1 5-1-15,0 1 0 16,-1 1-1-16,1 1 1 15,4 2-2-15,-1-1 0 16,-5-5-1-16,1 3 0 16,3 1-1-16,0-1 1 15,-7-4-1-15,-5-2 1 0,2-3 0 16,-1-1 0-16,1 0 3 16,-2 1 0-16,-9-7-1 15,8 9 1-15,-8-9-1 16,0 0 1-16,8 2-1 15,-8-2 0-15,0 0-2 16,0 0 1-16,7 5-1 16,-7-5 1-16,0 0-1 15,0 0 0-15,7 2-1 16,-7-2 1-16,0 0-1 16,0 0 1-16,0 0-1 0,0 0 1 15,0 0-1-15,0 0 1 16,0 0-1-16,0 0 1 15,0 7-1-15,0-7 1 16,0 0-1-16,0 0 0 16,0 7 0-16,0-7 0 15,0 0 0-15,0 0 1 16,-4 6 0-16,4-6 0 16,-7 7 1-16,0-1 0 15,-5-1 0-15,-2 0 1 16,-1 0 0-16,0 2 1 15,-5 2-1-15,-1-1 0 16,0 1 1-16,0 0 0 16,-1-1 0-16,0 3 1 15,0-1 0-15,-1 2 0 16,-5 6 0-16,0-1 1 0,5-5-2 16,0 0 0-16,-7 2 1 15,0 0 1-15,5-4 0 16,4-3 0-16,2 0-1 15,1 0 0-15,2-2-1 16,2-1 1-16,2 2-2 16,-2 5 1-16,0 1-1 15,1 0 0-15,5-2-1 16,-1-3 1-16,-2-1-1 16,2 0 1-16,4 1-1 15,5-7 0-15,-5 9 0 16,5-9 0-16,-4 7 0 0,4-7 0 15,0 0 0-15,-5 7 0 16,5-7 0-16,0 0 1 16,0 0 0-16,0 0 1 15,0 0-1-15,0 7 0 16,0-7 1-16,0 0 0 16,0 0-1-16,0 0 1 15,0 0-1-15,-7 5 0 16,-2 2-1-16,-30-5 0 15,39-2-1979-15</inkml:trace>
  <inkml:trace contextRef="#ctx0" brushRef="#br0" timeOffset="52712.26">25370 12022 1198 0,'0'0'0'0,"-44"-7"0"0,-2-1 0 0,-10-4-1 0,-8-2 1 15,-3-4-63-15,-11-1 0 16,78 19-741-16</inkml:trace>
  <inkml:trace contextRef="#ctx0" brushRef="#br0" timeOffset="53078.37">24594 11828 806 0,'-23'-7'0'16,"-42"-10"2"-16,-25-5 0 16,-21 1 1-16,-4 2 0 15,-9 2 2-15,-4-1 0 16,-5 3 26-16,-13-4 0 16,-13 1 36-16,-3 1 0 15,-2 1 0-15,2 1 1 16,5-2-11-16,-4-1 1 15,-5 1-9-15,-3 1 0 16,-11 1-8-16,2 1 0 16,3 2-8-16,3 0 1 15,-1 7-4-15,-4 5 0 16,-3 5-6-16,4-2 1 0,0 2-8 16,1 1 0-16,6 0 3 15,6 1 1-15,10-1-2 16,5-6 0-16,-6 0-7 15,3 0 1-15,6 1 1 16,7 3 1-16,8-1-1 16,-4 1 1-16,-2 1 2 15,4 4 0-15,10 6 4 16,0 2 1-16,-3 1-2 16,5 3 1-16,9 6-2 0,2 4 1 15,-3 2-9-15,5 5 0 16,107-38-1514-16</inkml:trace>
  <inkml:trace contextRef="#ctx0" brushRef="#br0" timeOffset="54076.51">17440 11995 1489 0,'-18'15'0'0,"-26"21"43"0,-14 16 0 16,-2 9 47-16,-4 10 0 15,-3 10-50-15,7-1 1 16,7-1-14-16,11 1 1 16,7 7-8-16,5 3 1 15,8 5-3-15,7 0 1 16,2-2-4-16,8 4 1 15,8 11-3-15,6-5 1 16,2-2-2-16,10 1 0 16,11 3-3-16,8 1 0 15,10 0-1-15,8-1 1 16,9 1-2-16,4-6 0 0,-1-10-2 16,11-3 1-16,9-6-4 15,7 0 1-15,0 1-1 16,9-6 0-16,16-7-1 15,5-7 0-15,3-5 0 16,8-1 0-16,12-1-1 16,5-1 1-16,6-8-1 15,-1-2 1-15,1-1-1 16,1-1 0-16,9-3 0 16,5-4 0-16,4-2 0 0,5-2 0 15,2-2 0 1,7 1 0-16,-1-2 0 0,-5-3 0 15,1 1 0-15,2-1 0 16,4-8-1-16,1 0 1 16,2 1-1-16,-2-1 1 15,3-2-1-15,4-2 1 16,3-8 0-16,2 2 0 16,2 0 0-16,5-6 0 15,2-8 0-15,-1-3 0 16,-3 0 0-16,-1-2 0 15,-4-4 1-15,-2 0 0 16,-1 3 4-16,-9-5 0 16,-13-6 6-16,-3-2 0 15,0 0 7-15,-7-2 1 16,-7-3-9-16,-11-5 0 16,-7-6-4-16,-16-3 1 0,-10-5-4 15,-11-3 1 1,-9-6 1-16,-10-4 1 0,-9-6 1 15,-11-3 0-15,-10-3 1 16,-11-5 0-16,-8-4-1 16,-10-5 0-16,-12-2 0 15,-8-4 0-15,-10-2-2 16,-10-9 0-16,-11-3-1 16,-5-3 0-16,-3-4-1 15,-9 1 0-15,-9 1-1 0,-11-2 1 16,-12-7-1-1,-7-1 0-15,-7-4 3 0,-8 0 1 16,-11-2 2-16,-9 0 0 16,-6 5 1-16,-12-1 0 15,-12-2 0-15,-6 10 1 16,-5 15-3-16,-16 4 1 16,-14 5-1-16,-14 17 1 15,-14 14-1-15,-12 13 0 16,-10 9 3-16,-11 9 1 15,-19 12 2-15,-8 11 1 16,-7 9-3-16,-14 9 1 16,-4 11-3-16,4 12 1 15,-9 6-4-15,0 7 0 16,-9 7-4-16,3 8 0 16,6 9-2-16,5 11 0 15,6 10-4-15,-4 12 0 0,291-102-1903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21.35925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7T10:31:03.0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18216 17179 1366 0,'0'0'0'0,"0"0"4"0,0 0 0 0,0 0 54 0,0 0 1 0,-14-17 7 15,7 8 0-15,1 1-11 16,-3 1 0-16,-5-2-25 16,2 0 0-16,1 4 2 15,-3 2 1-15,-7-1 4 16,-9 3 1-16,2 1-3 15,1 1 0-15,4-2-3 16,1-3 0-16,-1 1-11 16,-4-3 1-16,4-2-17 0,0-6 1 15,-3-5-2-15,-1 0 1 16,8 2-1-16,-2-2 0 16,1-2 0-16,-1 2 0 15,11 7 3-15,-4 3 1 16,-8 2 1-16,-2 2 1 15,-3-2 7-15,1-2 0 16,3-3 3-16,-4 0 1 16,-1 2 1-16,2-2 1 15,-3-7-4-15,8 3 0 16,-2 4-3-16,2 3 0 16,2-1-5-16,-4 1 1 15,5 4-4-15,-3 2 1 16,-2-1-2-16,4 2 0 15,1 1-2-15,0-1 1 16,-3-2-4-16,-2 1 1 16,-1 5 0-16,-3-2 1 15,-1-2 0-15,-4 0 0 0,-1 2 0 16,5 2 1-16,1 1 0 16,2 1 0-16,-6 1-1 15,1 0 1-15,7 0 0 16,0 2 0-16,-4 5-1 15,-3 2 1-15,-1-2 2 16,1 1 0-16,1 0-3 16,-1 1 1-16,-3 0-3 0,1-2 1 15,7-3-2-15,-1 1 1 16,-4 4-1-16,2 2 0 16,1-3 1-16,3 1 0 15,1 0 0-15,1 3 1 16,1 6 1-16,2-1 1 15,-2-1-3-15,1 2 1 16,-3 3-1-16,2 3 1 16,2 2-1-16,1 0 0 15,1 2-1-15,-1 0 1 16,2-5-1-16,4-4 0 16,1-1-1-16,8-4 1 15,-3-6-1-15,5 1 1 16,-1 2-1-16,2-1 0 15,3-1 0-15,3 0 0 16,2 2 0-16,-1 1 0 16,4 0-1-16,0-1 1 0,1-4-1 15,-1 2 0-15,4 3-1 16,1 2 1-16,-3 0-1 16,-3 2 1-16,3 0-1 15,-3 0 0-15,6 3 1 16,-2-2 0-16,-3-8 0 15,1 0 1-15,6 7 0 16,-1 1 0-16,1-4 0 16,1-1 0-16,4 5 0 15,4 1 0-15,1-2 0 16,4-1 0-16,0-1 0 0,-2-3 0 16,1-2 0-16,-1 0 0 15,7 1 0-15,-5-1 0 16,0 0 0-16,-4 0 0 15,7-2 0-15,1-2 0 16,4-3 0-16,6-2 0 16,0 2 0-16,2 0 0 15,-4-3 0-15,-2-1 0 16,-2 4 0-16,-2 0 0 16,-3-4 0-16,2-1 0 15,0 3 0-15,3 1 1 16,1-3-1-16,0-6 1 15,4-6 0-15,3 0 0 16,0 2 0-16,-4 2 0 16,-4 0 0-16,-1-2 0 15,-2-3 0-15,0 1 1 0,4 0 0 16,3 1 1-16,5-1 0 16,-3 0 1-16,-2 1 0 15,-5 1 1-15,-4 3-1 16,1-1 1-16,1-7-1 15,0-2 0-15,-6 0-1 16,-2 2 0-16,-1-2 1 16,0-3 1-16,0-4 0 15,-3-1 1-15,-7 1 0 16,-4 0 0-16,-2 2-1 16,-1-1 0-16,-8-6 2 15,3 0 0-15,-6 5 0 0,0-3 0 16,-4-8-1-16,1 1 0 15,1 7-1-15,-4 3 1 16,3-1-2 0,1 3 1-16,2 7-2 0,0 1 1 15,0 1-2-15,-2-1 0 16,1-4 0-16,1-2 0 16,-6 5-1-16,3-1 1 15,-6 0 2-15,-3-3 1 16,1 0-1-16,-5 3 1 15,0-1 6-15,-1-5 0 16,-6-9 2-16,-5-3 1 16,3 0-1-16,-2-2 0 15,-3-5-3-15,0 0 0 0,0 5-2 16,0 2 0-16,-1 5-3 16,-3 3 0-16,-5 6-1 15,-5 3 0 1,-5 5-2-16,-6 8 1 0,-7 8-4 15,-12-1 1-15,-24-2-4 16,-22-32 1-16,120 28-2155 16</inkml:trace>
  <inkml:trace contextRef="#ctx0" brushRef="#br0" timeOffset="3620.18">11661 16272 1567 0,'0'0'0'0,"0"0"66"0,0 0 1 0,0 0 34 0,0 0 1 16,0 0-28-16,0 0 1 15,0 0-16-15,0 0 0 16,-23-6-35-16,5 7 0 15,-1 1 9-15,-7-2 0 16,-3-3-11-16,3-6 0 16,-4-5-7-16,2-2 1 15,1-1-5-15,1 2 1 16,-2-1-5-16,-4 4 0 16,0 0-5-16,-5 5 0 15,-7 7-2-15,0 5 1 16,2 4-1-16,-4 3 0 15,2 5 0-15,3 2 0 0,0-2 0 16,4-1 0-16,2-2 0 16,-5 0 1-16,3-2 0 15,-2 0 1-15,7 4 0 16,4 1 0-16,-2 0 1 16,5 2 0-16,-1 4 1 15,-1 1 0-15,9 2-1 16,3 3 1-16,2 6-1 15,-1 3 0-15,5 2 0 0,2 0 0 16,7-1-1-16,2 5 1 16,3 2-2-16,4-2 1 15,5-6-1-15,-1-4 0 16,6-3-1-16,4-3 0 16,12-2 0-1,6-3 0-15,5-3-1 0,3-2 1 16,6-3-2-16,-2-3 0 15,-4-5-3-15,2-2 1 16,7 1-2-16,6-6 1 16,3-7-6-16,-4-7 1 15,-4-3 0-15,-5-4 1 16,-8-3 1-16,-2-4 0 16,-1-3 1-16,1-6 1 15,-4-1 1-15,-4-1 0 16,-14-5 1-16,-2 3 0 0,-2 3 3 15,-6 1 0-15,-12-1 1 16,-4-2 0-16,-10 2 1 16,-3 0 0-16,-5-1 1 15,3-3 0-15,-2-1 2 16,5-1 0-16,-2 5 0 16,2 6 0-16,9 10 0 15,4 8 1-15,3-1-1 16,-4 4 0-16,3 5-1 15,1 7 1-15,-9-9-2 16,0 1 0-16,-3-3 0 16,1 3 0-16,-1 1 0 15,-8 2 0-15,-10-1 0 0,-3 3 0 16,-6 0 3-16,-3 1 1 16,-2 0 3-16,-6 6 1 15,4 8 0-15,6 8 1 16,3 12 1-16,10 9 0 15,13 11-9-15,2 5 0 16,12-57-1864-16</inkml:trace>
  <inkml:trace contextRef="#ctx0" brushRef="#br0" timeOffset="5799.67">24135 16321 1612 0,'0'0'0'0,"0"0"74"0,0 0 1 0,0 0 18 0,0 0 0 16,0 0-25-16,0 0 0 15,0 0-38-15,0 0 0 16,0 0-13-1,0 0 1-15,0 0-6 0,0 0 0 16,0 0-4-16,11-17 1 16,-6 6-4-16,2-1 1 15,-5-2-3-15,2 0 0 16,-1 2-3-16,1 2 0 16,-1 1 0-16,-1 1 0 15,0-1 0-15,-2-1 1 16,-2 1-1-16,-2-3 1 15,1 0 0-15,-2-2 1 16,-1 0 1-16,-3 0 1 16,-5-1 0-16,0-1 0 0,2 6 3 15,-1-2 1 1,-1 1-1-16,-2 2 0 0,-1 1 0 16,-3 1 1-16,-2 3-2 15,-1 3 0-15,-2-1-1 16,-2 2 0-16,-8-5-1 15,3 3 1-15,9 0-2 16,2 2 1-16,-5 0 0 16,-2 2 0-16,3 0 0 15,4 3 1-15,1-3-1 16,-1 1 0-16,-2 1-1 0,-5-1 1 16,3 1-5-16,2-1 1 15,2 2 0-15,-2 2 0 16,-1 2 1-16,-8-1 1 15,-3 3 2-15,-1 1 1 16,5 2 2-16,1 1 1 16,0 3-1-16,-2 1 1 15,0 1-2-15,0 1 1 16,1 0-3-16,-1 1 0 16,2 3-1-16,3 1 1 15,6-4-2-15,0 1 1 16,-7 3-1-16,1 0 0 15,10 0 0-15,-1 1 0 16,4 4-2-16,5 1 1 16,2-1-1-16,7 3 0 15,4 4 0-15,3 0 0 16,3-1-1-16,8-1 1 0,3 4-1 16,7 1 0-16,-1-1 0 15,1-5 0-15,2-6 0 16,2 1 0-16,0-1 0 15,-1-3 0-15,6-3 1 16,4-3 0-16,1 1 0 16,6-2 0-16,7-5 0 15,-6-4 0-15,-5-6 0 16,0-6 0-16,2-3 0 0,0-4 1 16,1-3 1-16,3-2 0 15,-1-5 2 1,-1-1 0-16,-2-3 1 0,-2-3 1 15,-4-5 0-15,-4 0 1 16,-5 0 0-16,-2-2 0 16,-1-4-1-16,-5 5 0 15,-4 2-1-15,2 2 0 16,4-1-1-16,-4 0 0 16,-3 1-1-16,-4 2 1 15,-2 0-2-15,-1 2 0 16,-4-1-1-16,-4 1 0 15,3-3 0-15,-1-3 0 16,-5 4-1-16,-3 2 1 16,-1 0-1-16,0 0 1 15,1-1 0-15,-1 3 0 0,-1 3 0 16,-4-2 1 0,-3-2 0-16,-2-2 0 0,-4-3 2 15,-1-2 0-15,-1 1 0 16,-1 1 0-16,-5 1-1 15,-4-3 1-15,-7 6 0 16,-9 1 0-16,-12-2-1 16,-9 0 0-16,-7 8-3 15,-13 7 0-15,-6 4-3 16,-17-2 1-16,110 8-1936 16</inkml:trace>
  <inkml:trace contextRef="#ctx0" brushRef="#br0" timeOffset="16100.94">2489 8173 1254 0,'0'0'0'0,"0"0"24"0,0 0 1 0,0 0 40 16,0 0 1-16,0 0-31 15,0 0 0-15,0 0-56 16,-27 16 1-16,27-16-1078 15</inkml:trace>
  <inkml:trace contextRef="#ctx0" brushRef="#br0" timeOffset="16814.09">2364 8222 1041 0,'0'0'0'0,"-14"12"24"16,-6 0 0-16,-10 2-2 0,-7 5 0 15,2 2-1-15,3 5 0 16,6 10 6-16,1 0 1 16,-2-1 4-16,10-4 1 15,-1-1 4-15,4-1 0 16,-4 4-1-16,1-4 1 15,-1 4-5-15,8 5 0 16,1 6-8-16,0 2 0 16,5 6-6-16,3 2 1 15,-6 1-4-15,1 2 0 16,6 2-2-16,0 5 0 16,4 7-2-16,-2 4 0 15,-2 2-1-15,-2 0 1 16,-2-3-3-16,4-1 0 15,4 3 0-15,1 0 0 16,4-2-3-16,0-8 1 16,1-4-3-16,8-8 0 15,3-5-1-15,7-6 0 0,4-3-1 16,7-2 0-16,7-2-1 16,0-1 1-16,3-4-6 15,-8-2 1-15,-1-3-14 16,-3-2 0-16,7 1 0 15,2-10 1-15,9-1 10 16,0-14 1-16,3-12 4 16,-4-11 0-16,-1-9 2 15,-9-12 0-15,-7-9 1 16,4-4 0-16,0 1 2 0,1-3 1 16,7 0 3-16,-1 1 1 15,-6-1 2-15,-6-4 1 16,-10-6 3-16,-7-3 1 15,-4 2 4-15,-7-8 1 16,-4-12 1-16,-8-10 1 16,-4-7-2-16,-7-6 1 15,-2-3 1-15,-3 4 0 16,-6 5-4-16,3 4 0 16,0 3-3-16,0 7 0 15,-7 8-4-15,-3 10 0 16,-3 15-3-16,-4 22 1 15,-6 15-3-15,-9 22 1 16,-21 16-1-16,-5 20 1 16,-14 18 4-16,-7 18 0 15,-8 14 3-15,-3 7 1 16,9 7-14-16,0 8 1 0,11 5-2 16,1-10 0-16,92-102-1557 15</inkml:trace>
  <inkml:trace contextRef="#ctx0" brushRef="#br0" timeOffset="30146">11352 2893 940 0,'0'0'0'0,"0"0"5"0,0 0 0 0,0 0 4 0,0 0 0 15,-24-8-8-15,13 10 0 16,-10 1-3-16,2-3 0 15,6 0-5-15,3-5 0 16,-3 1 0-16,3 4 1 16,1-3 3-16,9 3 1 15,0 0 5-15,-7-5 1 16,7 5 20-16,-7 5 1 16,-2-2 19-16,-5 3 0 15,-2 9 10-15,-3 6 1 16,-4 8-9-16,-2 1 0 15,2 1-12-15,4 2 0 16,4-4-5-16,-2 4 1 16,3-3-6-16,-2 2 0 15,2-2 2-15,0 6 0 16,-4 2 2-16,4 2 0 16,0 3-9-16,1 6 1 0,-1 8-4 15,-5 2 0-15,-2 3-3 16,-2 0 1-16,0 2-3 15,5-5 1-15,1-5-2 16,2 3 1-16,-2 0-1 16,-3-2 0-16,5-6-1 15,-1 1 1-15,0 0-3 16,0 2 1-16,0 2-1 16,2-1 1-16,2 10-2 15,1-1 0-15,2 0 0 0,-1-1 0 16,6-2-1-16,-1-2 1 15,7 5-4-15,1-5 1 16,-3 2-2-16,0 0 1 16,0-2-1-16,4-3 0 15,1-1-1-15,4 1 0 16,0-4 0-16,-1-1 0 16,3-10 0-16,-6 3 0 15,2 1 0-15,0 2 0 16,2 0 0-16,4 0 0 15,-5 0 0-15,3-3 1 16,0-4-1-16,-1 2 0 16,2 1 0-16,4-6 0 15,5-4 0-15,-3-2 0 16,-4-4 0-16,-1-3 0 16,1 6 1-16,0-2 0 0,0-4 0 15,-2 1 0-15,-1 4-1 16,-2-4 1-16,-1-2-1 15,1 1 0-15,4 4 0 16,-5 4 0-16,3 1 0 16,-2-2 0-16,-4-3 0 15,2-2 0-15,-1 1 0 16,-3-5 0-16,2 1 0 16,1-4 1-16,-1 2 0 15,2-5 0-15,-2 2 0 0,4-1 0 16,0 3 0-16,0-4 0 15,0 1 0-15,-2 1 1 16,1 1 0-16,1-3 0 16,4 5 0-16,-1-2 0 15,-1-5-1-15,1-5 0 16,4 5 0-16,1 2 0 16,1-5 0-16,0-2 0 15,1-2 0-15,6 0 0 16,3 2 1-16,2-2 0 15,-2 2 0-15,-1-2 1 16,-11-1-1-16,-1-4 1 16,1 5 0-16,2 2 1 15,-2-4-1-15,-6 3 0 16,3-6-1-16,1 0 1 16,3 0 1-16,3-4 0 0,-2 2 1 15,3-8 0-15,7-7-1 16,0-4 1-16,-5-5 0 15,2 2 0-15,-1 0 0 16,6-6 1-16,-3 2-3 16,-2 2 1-16,-2 2 1 15,-2-3 0-15,-2-5-1 16,2-4 1-16,-3-4 0 16,-4-3 0-16,-2-5-3 15,2-3 0-15,1 1-1 0,-1-2 0 16,0-3-1-16,2-7 1 15,-2-2-1-15,-4-2 1 16,-1 2-1-16,4 0 1 16,1-4-1-16,3-1 1 15,-6 2-1-15,1 2 1 16,-3 1 0-16,0-1 0 16,0-5 1-16,-4 1 1 15,4 2 2-15,-6-2 1 16,-1 1 3-16,-2 4 1 15,-2 5 0-15,2-1 1 16,-3 4 1-16,-1-1 0 16,2-2 1-16,-3-1 1 15,2 6 0-15,-6 0 0 16,4 4-1-16,-4 0 0 16,2 2-2-16,0-6 1 15,-2-5-3-15,2 2 0 16,1 0-1-16,1 3 1 0,0 1-1 15,1 6 0-15,-4 2 0 16,-1 3 0-16,9 9-1 16,-6 6 0-16,-1-3-2 15,-3 1 1-15,-3-4-2 16,-1 4 1-16,0 4 3 16,0 5 1-16,-4-5-3 15,-3 1 1-15,2-2 2 0,-2-1 1 16,-8 1-1-1,-2-7 1-15,-1 0-2 0,-7 3 0 16,6 6-2-16,-3 3 1 16,8 2 0-16,-4 5 1 15,1 2-2-15,1 0 1 16,7 4-2-16,-5-4 1 16,-4-6-2-16,-7-3 1 15,4 2-3-15,-2 2 0 16,-6 0-1-16,-1 5 0 15,-5 8-1-15,-1 16 1 16,-1 14-3-16,-19 26 0 16,-26 40-7-16,-20 24 1 15,116-116-1789-15</inkml:trace>
  <inkml:trace contextRef="#ctx0" brushRef="#br0" timeOffset="51793.07">12734 4726 1220 0,'0'0'0'0,"0"0"5"0,-9 30 1 0,0-3-6 0,-5 3 0 0,1 3-2 16,-1-1 1-16,-3 3-25 16,-5 5 0-16,5-6-9 15,1 6 1-15,4 14 3 16,6 8 1-16,3 21 7 0,8 7 0 16,11-7 11-1,7-1 0-15,0-6 3 0,9-16 1 16,3-25 3-1,-2-19 0-15,3-30 2 0,-6-14 0 16,3-13 3-16,2-10 0 16,2-13 6-16,2-7 0 15,2-15 10-15,-4 3 0 16,-14 5 31-16,-11 10 1 16,-7 15 15-16,-12 8 1 15,-12 3-6-15,-16 15 1 16,-8 9-12-16,-2 15 1 15,0 3-14-15,0 12 1 16,6 9-13-16,7 3 0 16,13-10-5-16,3-6 0 15,9-1-2-15,7-7 1 16,0 0-1-16,9-8 1 0,10-17-3 16,4-7 1-1,3-7-7-15,1 3 1 0,5 3 1 16,1 0 1-16,6 7 2 15,-2 2 1-15,-2 7 0 16,0 1 1-16,-5 8 9 16,-3 4 1-16,-1 1 1 15,-4 1 0-15,0-1-2 16,-4 3 0-16,-4 0-4 16,0 3 0-16,0 2-6 0,4 7 1 15,0 4-3-15,-1 13 1 16,-3 9-5-16,-3 7 1 15,1-3-4-15,-6 3 1 16,-1-4-2-16,2-8 1 16,-3-12-2-16,1-5 1 15,-3-4-1-15,1-4 1 16,-3-8-1-16,12-10 0 16,11-11 2-16,2-5 1 15,5-12 2-15,-3-3 1 16,-3-4-2-16,-3 0 0 15,-3 5 0-15,-7 10 1 16,1 10-3-16,-7 6 1 16,1 3-1-16,-6 11 1 15,7-8 0-15,-7 8 0 16,0 0-1-16,0 8 0 0,1 8 0 16,6 1 1-16,0 8 0 15,2-5 0-15,4 5-1 16,-1-12 1-16,-1-6-1 15,3-7 0-15,7-7-2 16,2-10 1-16,-2-12-1 16,2-9 0-16,-4-7-1 15,4-4 0 1,-23 49-1615-16</inkml:trace>
  <inkml:trace contextRef="#ctx0" brushRef="#br0" timeOffset="52209.91">13968 3459 1299 0,'0'0'0'0,"7"0"13"0,-7 0 1 0,7-7 12 0,-12 23 1 15,-9 22 1-15,-7 7 1 16,1 0-16-16,-1-3 1 16,5 6-5-16,2-1 0 15,2 5-4-15,5 7 1 16,7 12-4-16,2 3 1 16,5-1-3-16,3 10 1 0,6 15-1 15,2 10 0-15,-1 4 2 16,1 2 0-16,1 6 7 15,3-8 0-15,-5-13 8 16,-3-20 0-16,-1-21 2 16,-3-19 0-16,-8-18 4 15,-2-21 1-15,0 0 0 16,-2-24 0-16,-3-18-5 16,-9-10 1-16,-4 1-9 15,-8 2 0-15,26 49-1322 0</inkml:trace>
  <inkml:trace contextRef="#ctx0" brushRef="#br0" timeOffset="52394.64">13813 4541 1388 0,'0'0'0'16,"23"-14"-6"-16,-5 7 1 15,-4 4 4-15,3 6 1 16,8 4-15-16,5 2 0 16,-30-9-995-16</inkml:trace>
  <inkml:trace contextRef="#ctx0" brushRef="#br0" timeOffset="52460.07">14062 4532 996 0,'9'-7'0'16,"17"-6"35"-16,11-15 1 16,4-10 41-16,-1-7 0 15,6-9-43-15,0 7 1 0,-46 47-1003 16</inkml:trace>
  <inkml:trace contextRef="#ctx0" brushRef="#br0" timeOffset="53042.9">14646 3406 1355 0,'0'0'0'0,"15"21"35"0,0 4 0 15,-1 19 42-15,-9 6 0 16,-7 4-17-16,-1-4 0 16,-6 3-31-16,0 1 0 15,4 8-11-15,1 8 0 16,2 4-8-16,-1 13 1 15,-2 4-7-15,1 8 0 16,6 5-3-16,5-2 1 16,2-16-2-16,5-8 1 15,3-12-1-15,3-12 0 16,1-13 0-16,-2-11 1 16,-3-17 0-16,6-13 0 15,9-10 1-15,3-11 1 16,-6-10 2-16,-2-3 0 0,-8-8 7 15,-2-3 0-15,0 5 4 16,-6 6 1-16,3 2 0 16,-8 6 1-16,-1 9 0 15,-3 5 0-15,-1 3-5 16,0 9 1-16,0 0-4 16,0 0 0-16,0 0-4 15,-1 12 0-15,6 11-2 0,7 5 0 16,-1-2-3-16,10 1 1 15,4-6-2-15,5-4 0 16,-4-4 0-16,6-13 0 16,1-6 0-16,-1-9 0 15,-9-13-1-15,-12-13 1 16,-11 41-1531-16</inkml:trace>
  <inkml:trace contextRef="#ctx0" brushRef="#br0" timeOffset="53259.22">14928 4112 1702 0,'7'-5'0'0,"9"-11"19"0,7 4 0 0,0 3 21 0,0 9 0 0,-6 16-29 15,-13 13 1-15,-8 16-12 16,-5-1 0-16,9-44-1383 16</inkml:trace>
  <inkml:trace contextRef="#ctx0" brushRef="#br0" timeOffset="54983.08">15480 4429 1422 0,'0'0'0'0,"0"0"42"16,0 0 0-16,18-13 40 0,-18 13 0 0,7-7-20 0,-4-1 1 15,4-9-39-15,2-13 0 16,-2-3-10-16,-3-3 1 16,-6-2-5-16,-2-5 0 15,-1 1 5-15,-2 4 1 16,2-4 4-16,-4 10 1 15,-5 2-3-15,1 9 0 16,3 2-4-16,-4 14 0 16,-2 9-11-16,-2 8 0 15,-1 17-3-15,-4 9 0 16,5 7-2-16,1 5 1 16,4 16-3-16,4 5 0 15,4 14-2-15,3 1 1 16,8-6-5-16,2-6 1 0,7-16-2 15,4-12 0-15,2-6 4 16,-1-16 0-16,-5-15 2 16,8-16 1-16,6-10 1 15,6-11 1-15,0-10 1 16,2-9 1-16,-2-5 0 16,6-1 0-16,0-1 0 15,1 0 1-15,-7-4 0 16,-5 4 0-16,-7 5 1 15,-2 8 0-15,-1-1 2 16,-4 4 1-16,-4 5 1 0,-3-3 0 16,-6-2 2-16,-1-7 0 15,-2-5 0-15,-4-4 1 16,-1 9-1-16,0 4 1 16,-4 8-2-16,0 0 0 15,-5 0 0-15,-2 9 0 16,2 3-1-16,0 9 0 15,-2 3 1-15,0 6 0 16,2-1-2-16,2 11 0 16,-2 7-2-16,0 10 0 15,3 7-2-15,7 4 0 16,6-2-1-16,5-4 1 16,2-1-1-16,5-4 1 15,4-10-1-15,7-5 1 16,10-9-1-16,2-5 0 15,2-4 0-15,-8 0 0 16,3-3 0-16,-4 0 0 0,-7 3 0 16,-2 6 0-16,2 6 0 15,-7 9 0-15,0 6 0 16,-7 8 0-16,-4 14 0 16,-5 6 0-16,-9 6 0 15,0-2 0-15,0-3 0 16,4-7 0-16,2-16 0 15,3-7 0-15,0-1 0 16,3-7 0-16,1-1 0 0,3-2 0 16,1-3 0-16,5-3 0 15,1-3 0-15,0 1 0 16,-2-2-1-16,-1 1 1 16,-2 3 0-16,7-9 0 15,8-3 0-15,6-12 0 16,-3-6 1-16,-2-11 0 15,5-13 2-15,1-17 0 16,1-15-1-16,2-8 1 16,-1 3 1-16,1-5 0 15,-4 3 8-15,-4 6 0 16,-5 13 8-16,-5 15 0 16,-7 23-3-16,-4 13 0 15,-1 8-6-15,-4 6 1 16,0 9-5-16,-14 12 1 15,-4 11-6-15,2 13 1 0,5 14-3 16,3 11 1-16,8 5-2 16,0 1 1-16,8-3-3 15,3-10 1-15,7-13-5 16,8-15 1-16,9-10-1 16,1-4 1-16,2-7 1 15,-4-1 0-15,-6-3-6 16,-8-1 1-16,-4 0-4 15,-2 4 0-15,-6 3-10 16,1-2 0-16,-3 4 12 16,-5-1 1-16,-2 3 6 0,-8 1 0 15,-11 10 4-15,-10 2 0 16,-7-3 1-16,-10-5 0 16,-4 1 1-16,-9 0 0 15,-2 2-1-15,-2 6 1 16,64-25-1566-16</inkml:trace>
  <inkml:trace contextRef="#ctx0" brushRef="#br0" timeOffset="61725.29">23246 13808 1433 0,'0'0'0'0,"0"0"36"0,0 0 1 0,20-15 54 0,-8 6 0 16,2 4-38-16,0 1 1 16,0 1-41-16,0-1 1 15,2-1-5-15,2-2 1 16,-6 4-7-16,2 1 0 15,6 2-2-15,6 3 1 16,-1 3 1-16,3 8 0 16,0 6 2-16,-1 11 1 15,-4 8 1-15,0 9 0 16,-2 11 5-16,0 5 0 16,-5 0 4-16,-7-2 0 15,-4-8 3-15,-5-11 0 16,0-12 2-16,-5-7 0 15,-2-3-1-15,-2-2 0 16,0-1-5-16,0-1 0 16,-3 2 1-16,-2 3 1 0,-2 6 3 15,4 7 1-15,5 5-4 16,3-1 1-16,2-1-5 16,6-6 1-16,5-8-7 15,8-5 0-15,8-12-4 16,1-14 0-16,-26 7-1686 15</inkml:trace>
  <inkml:trace contextRef="#ctx0" brushRef="#br0" timeOffset="61958.73">23726 14957 1747 0,'0'0'0'0,"-7"0"30"0,7 0 1 0,0 0 20 0,0 0 0 16,0 0-52-16,9-10 1 15,-9 10-1432-15</inkml:trace>
  <inkml:trace contextRef="#ctx0" brushRef="#br0" timeOffset="63108.61">23790 2317 716 0,'0'0'0'0,"0"0"21"0,-11-22 1 16,2 15 0-16,-5-2 1 0,-11-3 18 16,1 0 1-16,3 3 27 15,5 4 0-15,-2-2-34 16,2 2 0-16,6 1 9 15,-1 1 1-15,11 3 1 16,-4-9 0-16,4 1-7 16,6-8 1-16,15-5-9 15,12 1 0-15,10 6-1 16,4 7 1-16,8 7-1 0,1 7 1 16,1-2 6-16,-6 7 0 15,-9 9-5-15,-8 3 1 16,-11-3-4-16,-7 3 1 15,-6 11-12-15,-6 1 1 16,-9 0-6-16,-4 2 0 16,-4 4-6-16,1 6 1 15,0 3 0-15,1 6 0 16,4-4-2-16,4 1 1 16,6-12-1-16,4-10 1 15,2-9-2-15,3-7 1 16,4-8-1-16,5-8 0 15,-21 0-1414-15</inkml:trace>
  <inkml:trace contextRef="#ctx0" brushRef="#br0" timeOffset="63292.25">24114 3003 1455 0,'4'-6'0'0,"4"-9"24"0,3-3 0 0,1-2-22 0,-19 8 0 0,7 12-1133 16</inkml:trace>
  <inkml:trace contextRef="#ctx0" brushRef="#br0" timeOffset="76039.97">16383 10963 559 0,'0'0'0'0,"0"0"4"0,0 0 1 0,0 0 10 0,0 0 0 16,0 0 6-16,0 0 0 15,0 0-7-15,9-19 0 16,-9 19-2-16,3-7 0 16,-3 7-2-16,0 0 1 15,7-7 4-15,-7 7 0 16,0 0 9-16,0 0 1 16,4-7 12-16,-4 7 0 15,0 0 6-15,0 0 1 16,5-7-1-16,2 7 1 15,2-5-5-15,5 2 0 16,0-1-6-16,4-1 0 16,-2-2-6-16,1 2 0 15,6-4-4-15,2 2 0 16,0 0-5-16,-1 1 0 16,3 2 10-16,1-5 1 15,6-3-2-15,-3 0 1 0,-1 2-4 16,-1-1 1-16,1-6-5 15,1 2 0-15,1 2-4 16,-4 1 0-16,4 0-3 16,3-2 1-16,1 1-3 15,4 2 1-15,3-1-2 16,1 3 1-16,-4-1 0 16,-5 0 1-16,-6-3 0 15,-3 1 1-15,-3-1-1 0,-2 0 0 16,8 0 1-16,-1-1 0 15,-2 2-2 1,-3 3 1-16,5-3-1 0,4 3 0 16,2-3-3-16,-1-4 1 15,-3 6 0-15,2 3 1 16,-4-1 1-16,0-3 0 16,-7 4 1-16,-1 0 0 15,1-1-2-15,0-1 0 16,2 6-9-16,0-4 1 15,0 0-1-15,-4 0 0 16,3-2 0-16,-1 0 1 16,0 6 0-16,2-6 0 15,3-1 2-15,-3 1 0 16,-5 4-1-16,3 0 0 16,11-2 0-16,-4-2 1 0,-10 2-2 15,-4 4 1-15,0 1-1 16,2 2 0-16,1-3-1 15,-1 1 0-15,0 0 0 16,-2 1 0 0,0-5-1-16,6-1 1 0,-1 1-1 15,1 0 1-15,-1-2 0 16,2-3 1-16,-7 3-1 16,4 1 1-16,-6 0 0 15,-1 2 1-15,-4 1-3 16,-7 4 1-16,10-7 0 0,-10 7 0 15,0 0 0-15,0 0 0 16,6-1 0-16,-6 1 1 16,0 0 0-16,7-7 0 15,-7 7-1457-15</inkml:trace>
  <inkml:trace contextRef="#ctx0" brushRef="#br0" timeOffset="77023.5">18216 10042 739 0,'0'0'0'0,"0"0"51"0,1 7 1 0,-1-7-6 0,0 0 1 16,0 0-18-16,0 0 1 16,0 0-16-16,0 0 1 15,0 0 0-15,0 0 1 16,0 0 24-16,0 0 0 15,0 0 20-15,0 0 1 16,0 0 1-16,0 0 0 16,0 0-9-16,0 0 1 15,0 0-17-15,0 0 1 16,0 0-12-16,0 0 1 16,7 0-8-16,-7 0 1 15,0 0-10-15,11 6 0 16,-4-3-2-16,2 0 1 0,5-1-4 15,2 0 1-15,5 0-3 16,0-2 0-16,8 0-1 16,-1 3 1-16,-5 1 0 15,-2 4 1-15,4 4 0 16,-1 0 1-16,-1 1-3 16,-5 0 1-16,-4 0-2 15,-5-1 0-15,1 0-1 16,-1-2 1-16,-2-3-1 15,-7-7 1-15,0 0-1 0,7 7 1 16,-7-7 0-16,0 0 0 16,0 0 1-16,0 0 1 15,0 0 0-15,0 0 1 16,0 0 1-16,0 0 1 16,0 0 0-16,-2 7 1 15,2-7 0-15,0 0 0 16,-14 10-1-16,6-1 0 15,-1-7 0-15,0-1 0 16,-2 5-1-16,1 1 0 16,-1 1 0-16,-1 1 1 15,-4-1-2-15,-2 5 1 16,1 2-2-16,-8 6 0 16,0 5-1-16,-5 3 0 15,-1 4 0-15,-3 4 0 16,0-3 0-16,3 4 0 0,1 2-1 15,-2 0 1-15,2-7-3 16,7-4 1-16,5-13-4 16,4-20 1-16,14 4-1390 15</inkml:trace>
  <inkml:trace contextRef="#ctx0" brushRef="#br0" timeOffset="77539.52">16559 10681 1299 0,'0'0'0'0,"0"0"0"0,0 0 0 0,0 0-45 0,0 0 0 15,0 0-862-15</inkml:trace>
  <inkml:trace contextRef="#ctx0" brushRef="#br0" timeOffset="78106.05">16529 10665 918 0,'0'0'0'0,"0"0"57"0,0 0 0 16,0 0 9-16,0 0 0 15,0 0 2-15,0 0 0 16,0 0-17-16,0 0 0 16,0 0-14-16,0 0 1 15,0 0-6-15,0 0 0 16,0 0-6-16,0 0 0 16,0 0-2-16,0 0 1 15,0 0-4-15,0 0 1 16,0 0-2-16,0 0 0 15,0 0-2-15,0 0 1 16,-12 19-4-16,1 4 1 0,-3 5-3 16,-3-1 1-16,-3 6-3 15,-1 2 1-15,2-2-2 16,-2-4 1 0,6-5-3-16,1 1 1 0,0-5-1 15,0-2 0-15,2-3 0 16,3-6 0-16,9-9-2 15,0 0 1-15,-4 7-2 16,4-7 1-16,0 0-2 16,0 0 1-16,0 0-3 0,0 0 1 15,8 5-1-15,0-5 0 16,6 0 0-16,-1 2 0 16,1-1 0-16,0 5 0 15,-3-5-1-15,1 1 1 16,0-2-1-16,4 0 0 15,5 2 0-15,2-2 0 16,0-2 0-16,0-1 1 16,7-3 0-16,2 3 0 15,5-2 0-15,2 3 0 16,-1 0-1-16,-8 1 1 16,-7 1 0-16,-5 0 0 15,5 0-1-15,-5 1 1 16,-4 5-1-16,-5 6 1 15,-9-12-1498-15</inkml:trace>
  <inkml:trace contextRef="#ctx0" brushRef="#br0" timeOffset="94004.02">16014 12098 526 0,'0'0'0'0,"0"0"63"0,0 0 0 0,0 0 51 0,0 0 0 16,0 0-23-16,0 0 1 15,0 0-33-15,0 0 0 16,0 0-21-16,0 0 1 16,0 0-10-16,0 0 0 15,0 0-6-15,0 0 1 16,0 0-4-16,0 0 0 0,0 0 3 15,0 0 1-15,0 0-1 16,0 0 1-16,0 0 0 16,0 0 0-16,0 0-3 15,0 0 1-15,0 0-2 16,0 0 0-16,0 0-2 16,0 0 1-16,0 0-2 15,0 0 1-15,0 0-3 16,0 0 0-16,0 0-2 0,0 18 1 15,0-18-3-15,0 0 1 16,0 0-2-16,0 7 1 16,0-7-3-16,0 0 1 15,2 8-1-15,-2-8 0 16,7 7-3-16,-7-7 1 16,0 0-1-16,0 7 0 15,0-7-2-15,0 0 1 16,7 7-2-16,-7-7 1 15,0 0-1-15,0 0 1 16,2 7 0-16,-2-7 1 16,7 3-1-16,-7-3 1 15,7 2 0-15,-7-2 0 16,7 0-1-16,-7 0 1 16,9 0-1-16,-9 0 1 15,7-5-2-15,2 1 0 16,0 3-1-16,-2-1 1 0,2 0-1 15,-9 2 1-15,8-3-1 16,-1 1 0-16,2 2 0 16,0 0 0-16,-2-2-1 15,0 1 1-15,2-3-1 16,3 2 1-16,1 1 1 16,-4-1 0-16,-2 0 0 15,1 0 1-15,5 2 0 16,-1-3 0-16,-3 1-1 0,0 1 0 15,3-1-1-15,-1 0 0 16,-4 4-1 0,-7-2 1-16,12 2-1 0,-3-2 1 15,-4 1-1-15,-5-1 0 16,13 5 0-16,-13-5 0 16,8 2 0-16,-1 0 0 15,0 0 0-15,2-1 0 16,-3 1 0-16,2 2 0 15,5-1 0-15,1-1 0 16,2-4 0-16,3 0 0 16,4 2 0-16,0 0 0 15,0-1 0-15,0-6 0 16,0 1 0-16,-2-2 0 16,-2 4 0-16,-1 3 0 15,0-1 0-15,-6 0 0 16,-1-1 1-16,-3-1 0 0,-2 1 1 15,-6 3 0-15,12-4 1 16,-12 4 1-16,5-1 0 16,-5 1 1-16,0 0 0 15,0 0 0 1,9 0 0-16,-9 0 1 0,0 0 0 16,0 0 0-16,0 0-1 15,0 0 1-15,0 0 0 16,0 0 0-16,0 0-1 15,-3 7 0-15,3-7-5 0,-2 6 1 16,2-6-1528-16</inkml:trace>
  <inkml:trace contextRef="#ctx0" brushRef="#br0" timeOffset="94938.17">17110 12209 1399 0,'0'0'0'0,"0"0"11"0,0 0 1 0,0 7 28 15,0-7 1-15,0 0-16 16,9 0 1-16,-9 0-18 15,0 0 1-15,0 0-7 16,5 0 0-16,-5 0-2 0,0 0 1 16,-5 12-1-16,-4 4 0 15,-4 10 0-15,1 7 0 16,-2 5 0-16,3 3 1 16,8-1 1-16,3-4 0 15,3-5 1-15,6-1 1 16,0 4 2-16,7 1 0 15,5-4-2-15,2-5 1 16,-2-10 2-16,2-4 0 16,3-3 2-16,3-4 0 15,-6-5 0-15,3-5 1 16,6-8 6-16,-4-2 1 16,2-1 2-16,-2-3 1 15,8-7 1-15,-5-3 1 16,1-2-2-16,-2 0 1 15,-2 1 0-15,-5-3 1 0,0-5-2 16,-3 2 0-16,-8 6-4 16,-3 6 1-16,-6 0 5 15,-5 1 1-15,-3 4-4 16,-4 0 0-16,-7-3-5 16,-5-6 0-16,-7 6-4 15,-4 3 1-15,1 0-2 16,4 3 1-16,4 4-3 15,2 0 0-15,3 1-2 16,3 5 0-16,2 4-2 16,4 0 1-16,1 2-2 0,-5 4 0 15,-1 1 0-15,-4 7 0 16,-1 5 2-16,-4 4 0 16,0 3-3-16,0 2 1 15,0-2-2-15,2-1 1 16,4-4-1-16,2 0 0 15,1 2 0-15,2-1 0 16,7-7 0-16,-2 0 0 16,0 5-1-16,1 4 1 15,4-1-1-15,4 0 0 16,4-6-3-16,-1 4 1 16,-5-19-1590-16</inkml:trace>
  <inkml:trace contextRef="#ctx0" brushRef="#br0" timeOffset="95888.13">17385 12306 1388 0,'0'0'0'0,"0"0"-1"0,0 0 1 0,-9-3 30 0,9 3 0 16,0 0 30-16,0 0 0 0,0 0-16 15,0 0 0 1,0 0-6-16,0 0 0 0,0 0-6 16,0 0 1-16,0 0-2 15,0-9 1-15,0 9-6 16,0 0 0-16,-3-7-6 15,3 7 0-15,0 0-2 16,0 0 1-16,0 0-2 16,0 0 0-16,0 0-1 0,7 0 1 15,-7 0 1-15,0 0 1 16,0 0-1-16,7 0 0 16,-7 0 0-16,0 0 0 15,0 0-5-15,0 0 1 16,0 0-4-16,0 0 0 15,0 0-3-15,3 7 1 16,-3-7-4-16,0 9 1 16,0-9-2-16,0 10 1 15,0-3-2-15,0 2 0 16,0 3 0-16,5 3 0 16,3 1-1-16,-1 3 1 15,-4 2 0-15,2 3 0 16,4 3 1-16,4 5 1 15,-5 4-2-15,3 4 1 16,1-2-2-16,2 5 0 16,4 4 1-16,0 0 1 0,-8 1-1 15,3-3 1-15,-3-3-1 16,6-8 0-16,-7-3-1 16,-2-5 1-16,-5-1-2 15,-2-1 1-15,0-4-1 16,-2-4 0-16,0-6 0 15,2-3 0-15,0-7-1 16,0 7 1-16,0-7-1716 16</inkml:trace>
  <inkml:trace contextRef="#ctx0" brushRef="#br0" timeOffset="97554.29">17976 12666 1500 0,'0'0'0'0,"0"0"65"0,0 0 1 0,0 0 27 0,0 0 0 0,0 0-38 16,0 0 1-16,0 0-30 15,-20 0 1-15,13 0-16 16,-1 0 1-16,-1 2-3 16,0 1 1-16,9-3-2 15,0 21 1-15,9 12-1 16,8 7 0-16,10 5-2 15,5 5 1-15,5 3-1 0,-9 3 1 16,-5-3 0-16,-6-4 0 16,-4-9-5-16,-10-2 1 15,-6 0-2-15,-22-14 0 16,25-24-1579-16</inkml:trace>
  <inkml:trace contextRef="#ctx0" brushRef="#br0" timeOffset="98204.47">18773 10949 1209 0,'0'0'0'0,"0"0"-6"0,0 0 0 0,-7 21-47 15,5-14 1-15,2-7-767 16</inkml:trace>
  <inkml:trace contextRef="#ctx0" brushRef="#br0" timeOffset="98686.75">18754 10970 862 0,'0'0'0'0,"3"-9"60"0,2 1 1 16,-5 8-37-16,0-9 0 15,0 9 31-15,0 0 1 16,0 0-1-16,0 0 1 16,0 0-10-16,0 0 1 15,0 0-2-15,-12 5 1 16,3 4-6-16,-1 3 0 15,1-3-4-15,0-2 1 16,9-7 0-16,-12 5 1 16,12-5-9-16,-11-5 1 15,11 5-1-15,-9-4 1 16,9 4-5-16,-5-9 1 16,5 9-2-16,0 0 0 0,0 0-7 15,-7-6 1 1,7 6-2-16,-7-4 0 0,7 4-4 15,-12-2 0-15,12 2-5 16,-9 0 1-16,9 0-1 16,-9-5 0-16,4 2-2 15,-4-1 1-15,-5 1-2 16,0-1 1-16,1 3 0 16,4-3 0-16,1 2 0 15,-1 1 1-15,4 1-2 16,-8 1 1-16,-3 1-1 0,0 2 0 15,4-3-1-15,1 6 1 16,-1 0 1-16,2 0 0 16,-3-3-1-1,6-1 1-15,0 2-2 0,2 4 0 16,5 1-2-16,0-10 0 16,0 0-1572-16</inkml:trace>
  <inkml:trace contextRef="#ctx0" brushRef="#br0" timeOffset="99521.11">18307 11192 985 0,'0'0'0'0,"0"0"0"0,7-7 0 0,-7 7 0 0,0 0 1 16,0 0-1-16,0 0 0 16,-8 8-1-16,-3 3 1 15,-1 2 0-15,-1 0 0 16,-1-1 14-16,5-2 1 15,-3 0 37-15,0-1 1 16,-2 0 17-16,3-1 1 16,2-1-20-16,4 2 1 15,-2 0-9-15,0 10 1 16,3 12-12-16,1 5 0 16,3 4-7-16,3 0 1 15,-1 0-7-15,5-2 1 16,-2-7-5-16,4-5 1 15,-3-11-5-15,6-3 1 0,4-3-2 16,5-7 0-16,2-7-1 16,3-11 1-16,6-5-2 15,3-5 1-15,1-7-2 16,-5 1 0-16,-2-5 4 16,-7 4 1-16,-4 7 7 15,-7 4 1-15,-1 5-1 16,-6 3 1-16,-6-5 1 15,-7 0 1-15,-5 0-4 0,0 3 1 16,5 2-2-16,-7-1 0 16,-3-6 1-1,0 0 1-15,4 6 11 0,5 1 0 16,1-5-3-16,0 5 0 16,-1 5-10-16,1 1 0 15,4 4-5-15,-4-1 1 16,-9 5-6-16,0 7 1 15,1 7-5-15,1 5 1 16,0 3-3-16,2 1 1 16,5-4-2-16,4 1 0 15,5-20-1634-15</inkml:trace>
  <inkml:trace contextRef="#ctx0" brushRef="#br0" timeOffset="100270.29">18371 11406 929 0,'0'0'0'0,"5"-7"31"0,-5 7 1 0,0 0 43 0,4-8 0 16,-4 8-19-16,0 0 1 16,0 0-23-16,0-7 0 15,0 7-11-15,0 0 0 16,0 0-4-16,0 0 1 16,0 0 2-16,0 0 1 15,0 0 5-15,0 0 0 16,0 0 7-16,0 0 1 15,0 0 2-15,0 0 1 0,0 0 1 16,0 0 0-16,0 0-3 16,0 0 0-16,-6 0-8 15,6 0 0-15,0 0-5 16,0 0 1-16,0 0-4 16,0 0 1-16,0 0-5 15,0 0 0-15,-7 10-5 16,7-1 1-16,0 1-2 15,0 2 0-15,0 0-1 16,2 0 0-16,5 0-3 16,2 1 1-16,3 0-2 0,1 1 1 15,-3 0-2-15,3 3 0 16,3 4-2-16,-4-2 0 16,-5-7-1-16,-2 0 1 15,0 6-2-15,4-6 1 16,0 0-1-16,-7-3 0 15,5-1-1-15,-4 1 1 16,-3-9-1-16,13 5 0 16,-13-5-1588-16</inkml:trace>
  <inkml:trace contextRef="#ctx0" brushRef="#br0" timeOffset="100620.65">18754 11399 1231 0,'0'0'0'0,"8"7"-49"0,-4 2 0 0,1 5 49 0,1 1 0 0,-1 6 8 0,-2 1 0 15,1 10 10-15,-2 2 1 16,1 3 15-16,-1 4 0 16,5 4 15-16,-3 4 1 15,1-3 15-15,-5 3 0 16,2-3-7-16,-1-6 0 15,-1-10-18-15,4-3 1 16,-4-27-1301-16</inkml:trace>
  <inkml:trace contextRef="#ctx0" brushRef="#br0" timeOffset="104820.54">16261 12064 1097 0,'0'0'0'0,"0"0"41"0,0 0 0 0,-17 5 32 0,3 2 1 16,-6 5-28-16,1 2 1 15,5-2-22-15,3 0 1 16,2 4-13-16,-3-3 1 16,5-6-4-16,7-7 1 15,-7 9-2-15,7-9 1 16,0 0-2-16,0 0 1 16,-6 3-1-16,6-3 1 15,0 0-1-15,0 0 1 16,0 0 1-16,0 0 0 15,0 0-1-15,0 0 1 16,-3-6-1-16,3 6 1 16,7-6 1-16,0 1 0 15,2 0-1-15,5-5 0 16,9-3 1-16,2-4 1 16,1 2-3-16,2-3 1 15,-5-2-3-15,4-1 1 0,-4 7-1 16,-2-3 0-16,3-8 1 15,3 1 1-15,-8 5 1 16,4 0 0-16,5-3 1 16,4-3 1-16,5-2-1 15,0 2 1-15,7-1-1 16,2-1 0-16,-3-3 2 16,-1-1 1-16,-3-3 0 15,0 1 0-15,-6 2 1 0,2 3 0 16,1 4-2-16,-1 1 1 15,2 1-2-15,-2 3 1 16,4 3-4-16,0-1 1 16,-9 3-2-16,-2 0 1 15,-2 2-2-15,-1 0 0 16,-4 0-2-16,-1 0 1 16,1 0-2-16,-3-1 1 15,5 1-1-15,-1-2 0 16,-2 1 0-16,5-1 0 15,5 0-1-15,1 0 1 16,-1 0-1-16,0 0 0 16,2 2 0-16,2-3 1 15,1 1-1-15,-7-3 1 16,-2 4-1-16,1 1 0 16,-4 2-1-16,-2 0 1 0,2-1 0 15,0 1 0-15,0-1-2 16,0 1 1-16,3 0-2 15,1-1 1-15,1 1-1 16,-2-1 0-16,3 1 0 16,2-2 0-16,1-4 1 15,-4 1 0-15,-3-1 2 16,-6 1 0-16,4-1 3 16,0 2 0-16,-2 0 1 15,-3 4 0-15,1 1-4 16,-3 2 0-16,-2 6-1 0,-5-4 1 15,5-1-2-15,-3-1 1 16,-2 4-1-16,0 3 0 16,-1-4-1-16,1 1 1 15,-2 0-1-15,-7 3 1 16,11-2-1-16,-11 2 1 16,9-4-1-16,-9 4 0 15,0 0 0-15,10-5 0 16,-10 5 0-16,11-7 0 15,-11 7 0-15,10-5 0 16,-10 5 0-16,6-9 0 16,-6 9 0-16,9-12 0 15,-6 0 0-15,-3 2 0 16,0 1-3-16,-5 1 1 16,1-3-3-16,-1-1 0 15,1 0-3-15,-3 3 1 16,4 2-3-16,3 7 0 0,-4-8-2 15,4 8 1-15,-7-12 1 16,7 12 1-16,-5-9 1 16,5 9 0-16,0 0 3 15,-5-7 0-15,5 7 3 16,-13-5 0-16,6 0 0 16,-2 3 1-16,1 0 0 15,-1 2 1-15,2 0-1 16,7 0 1-16,0 0 0 0,-7 0 0 15,7 0 0-15,-7 0 0 16,7 0 0-16,0 0 0 16,0 0 0-16,-4 9 0 15,4-9-1-15,0 0 1 16,4 8-1-16,8-1 1 16,2 2 0-16,4-4 0 15,6 2 0-15,6-3 0 16,6-6 1-16,-5 2 0 15,-6 2 0-15,-4-2 1 16,-3 0 0-16,-2 0 0 16,0 1 0-16,-4 3 1 15,-1 1-2-15,-6 0 1 16,-5-5-1-16,9 11 1 16,-9-11-1-16,5 12 0 15,-5-12 0-15,0 0 0 16,0 5 1-16,0-5 0 0,-5 7 1 15,5-7 0-15,-6 5 1 16,6-5 0-16,-8 5-1 16,8-5 1-16,-18 7-1 15,4-2 1 1,2 2 0-16,-4 5 0 0,-4 0-1 16,1 6 1-16,5-1-3 15,0 0 1-15,5-1 0 16,0-4 1-16,4-3 0 15,-1-2 0-15,-1-2 0 0,2 2 1 16,-4 3 3-16,0 9 0 16,-3 4 2-16,-2 8 0 15,0 3-2-15,0 6 0 16,0 5-6-16,1-3 0 16,13-42-1651-16</inkml:trace>
  <inkml:trace contextRef="#ctx0" brushRef="#br0" timeOffset="105719.62">16438 11794 839 0,'0'0'0'0,"0"0"67"0,0 0 0 0,0 0 33 0,0 0 1 0,0 0-29 16,-18-7 0-16,16-2 3 15,-1-1 0-15,-1-1-41 16,1 4 1-16,3 7 1 16,0 0 0-16,-6-8 7 15,6 8 1-15,0 0-3 16,-7-5 0-16,7 5-6 16,0 0 0-16,0 0-4 15,0 0 1-15,0 0-7 16,0 0 1-16,0 0-7 15,-1 8 1-15,4 6-6 0,2 14 0 16,4 8 1-16,0 6 1 16,-4 3-8-16,-1 1 1 15,-1 1-4-15,-6-4 1 16,-2-6-4-16,-8-4 1 16,3 1-2-16,-4-6 1 15,1-6-2-15,4-4 1 16,4-6 0-16,2-3 0 15,3-9 0-15,-6 10 0 16,6-10 0-16,6-9 0 16,15-6 0-16,16-13 0 15,12-7-1-15,15-3 1 16,11-2-1-16,7 1 1 16,-5-1-1-16,-8 10 1 15,-13 17-1-15,-17 21 0 16,-39-8-1581-16</inkml:trace>
  <inkml:trace contextRef="#ctx0" brushRef="#br0" timeOffset="111401.94">16221 10016 660 0,'0'0'0'0,"0"0"50"0,0 0 0 0,0 0 45 16,0 0 1-16,0 0-14 15,0 0 1-15,0 0-18 16,0 0 0-16,0 0-27 16,0 0 0-16,5-19-12 15,-5 19 1-15,0 0-1 16,0 0 1-16,-5-5-2 16,5 5 0-16,0 0-1 15,0 0 1-15,-9-5-3 16,9 5 0-16,0 0-2 15,0 0 0-15,0 0-2 0,0 0 1 16,0 0 1-16,0 0 0 16,0 0 3-16,0 0 1 15,0 0-3-15,0 0 1 16,0-7-2-16,0 7 0 16,12-5-3-16,-5 1 0 15,0-2-3-15,4-5 0 16,3-1-2-16,4-5 1 15,3-2-2-15,5-2 0 16,-1 0-1-16,5-5 0 16,-4 2 1-16,3-7 0 15,2-4-1-15,6-6 1 16,6-3-1-16,3 3 0 16,5 6-2-16,2-3 0 15,-9 2 3-15,-2-2 0 16,-1 1 1-16,-1-2 1 15,3 1-2-15,1-2 1 0,3-3-1 16,5-2 0-16,-1 5-1 16,0 2 0-16,-5 1-3 15,0-1 0-15,-6 0-3 16,1-2 1-16,1 6-2 16,6 1 1-16,-1-3 0 15,1-3 1-15,-4 3 1 16,-3 3 0-16,-3 0 13 0,-2 4 0 15,-1-2 11-15,-3 3 1 16,-4 2 2-16,2-2 1 16,-2 1-17-16,0-3 0 15,2 6-8-15,-3 3 0 16,1-3-6-16,0 0 0 16,2-2-2-16,0-2 0 15,-5 6-1-15,-2 1 0 16,-6 0-1-16,1 2 0 15,1 2-1-15,3-4 1 16,-8 2-1-16,3 2 1 16,5-1-1-16,-1 3 1 15,-5 1-1-15,1 2 1 16,3-4-1-16,-1 1 0 16,-3 3-1-16,-2 1 1 15,-3 3-1-15,-3 1 1 16,1-2-1-16,2-3 0 15,1 0 0-15,1-2 1 16,-1 2-1-16,-3 1 1 0,5 1 1 16,-2 3 1-16,1-1-1 15,-3-1 1-15,-1 2-1 16,-2 2 1-16,0 1-1 16,-7 4 0-16,11-8-1 15,-11 8 1-15,7-7-1 16,-7 7 1-16,0 0 0 15,0 0 0-15,7-5 0 16,-7 5 1-16,0 0-1 16,0 0 1-16,7-6 0 0,-7 6 0 15,0 0 0-15,0 0 0 16,0 0 0-16,0 0 0 16,0 0 0-16,0 0 0 15,0 0 0-15,0 0 1 16,0 0-1-16,3-7 1 15,-3 7-1-15,0 0 1 16,0-8-1-16,0 8 0 16,2-16-2-16,7 2 0 15,-9 14-1765-15</inkml:trace>
  <inkml:trace contextRef="#ctx0" brushRef="#br0" timeOffset="112285.97">18329 7744 772 0,'0'0'0'0,"-7"0"-2"0,7 0 1 0,0 0 3 0,0 0 0 16,0 0 6-16,-8-5 0 16,8 5 9-16,0 0 1 15,0 0 17-15,0 0 1 16,0 0 11-16,0 0 0 16,0 0 6-16,0 0 0 15,0 0-5-15,0 0 0 16,0 0 0-16,0 0 0 15,0 0 3-15,0 0 0 16,9 4-8-16,-2-4 1 0,6 3-17 16,4 2 0-16,6-1-2 15,5 1 1-15,10 0 0 16,0-2 0-16,-6-3 2 16,0 0 0-16,0 0-4 15,-4-1 1-15,-7-1-3 16,-2 0 0-16,4-3-12 15,2-2 0-15,-11 2 2 16,0 2 0-16,0 3 2 0,-1 0 0 16,-8 0-1-16,-5 0 0 15,0 0-1-15,7-7 0 16,-7 7-1-16,7 3 0 16,-7-3-1-16,0 0 0 15,0 0-1-15,-7 4 1 16,7-4-1-16,-7 3 1 15,7-3-3-15,-5 9 1 16,5-9-1-16,-9 13 1 16,7 3-2-16,0 5 0 15,1 12 1-15,-5 1 1 16,3-1-1-16,-1 0 1 16,-1 2 6-16,-4-1 0 15,-5-1 4-15,-4 0 0 16,-3 2-9-16,-2-2 1 15,-1-2-5-15,-1-2 0 16,5-5-5-16,3 1 1 16,-4 4-2-16,5-3 0 0,7-5-4 15,4-11 0-15,5-10-1599 16</inkml:trace>
  <inkml:trace contextRef="#ctx0" brushRef="#br0" timeOffset="113335.56">16297 9516 974 0,'0'0'0'0,"0"0"34"0,0 0 0 0,0 0 50 0,0 0 0 16,0 0-8-16,0 0 0 16,0 0-25-16,0 0 1 15,0 0-20-15,0 0 1 16,0 0-10-16,0 0 0 16,0 0-3-16,0 0 0 15,0 0-4-15,0 0 0 16,0 0-1-16,0 0 1 15,0 0-3-15,7 23 1 16,-9 5-1-16,-5 8 1 16,0 2 0-16,1 3 0 15,5 1-3-15,-1 0 0 0,-2-10 1 16,-1-4 0-16,-2-5-1 16,0-3 0-16,-2 1-1 15,0-2 1-15,-3-3-2 16,1 1 1-16,-6-1-2 15,3 1 0-15,5-8-2 16,0-2 1-16,-7 6-4 16,4-4 0-16,5-6-1 15,7-3 0-15,-6 2 0 0,6-2 1 16,0 0 0 0,11-2 0-16,16-6 0 0,10-3 0 15,1 1-1-15,-2 1 1 16,-8 2 0-16,-5-1 0 15,3-1 1-15,1 6 0 16,-8-1 0-16,1 4 1 16,-1 5-2-16,0 1 0 15,-5-1 0-15,4 3 1 16,-4 5 0-16,2-1 0 16,0-2 0-16,5 6 1 15,4 3-3-15,-2 0 0 16,-23-19-1493-16</inkml:trace>
  <inkml:trace contextRef="#ctx0" brushRef="#br0" timeOffset="133350.01">15732 9440 1455 0,'0'0'0'0,"0"0"54"15,0 0 1-15,0 0 53 0,-21-8 1 16,9 4-47-16,-2 2 1 16,3 4-41-16,-3 0 1 15,0 3-10-15,1-2 1 16,-3 6-7-16,2 0 1 0,0 3-5 15,4 0 1-15,-3 9-3 16,8 5 1-16,0 3-2 16,5 6 1-16,5 5-1 15,0-1 0-15,8-2-1 16,3-6 1-16,1-9-1 16,6-4 0-16,9-6 0 15,1-5 0-15,4-11-2 16,-1-8 0-16,6-9 2 0,-3-10 0 15,-11-3 2-15,-5-6 0 16,-4 0 5-16,-1 0 0 16,-4-7 6-16,-3 1 0 15,-2-4 2-15,-4-1 1 16,-5-6-5-16,-9 2 1 16,-7 1-4-16,2 9 0 15,0 4-3-15,-2 10 0 16,0 10 2-16,-1 9 0 15,-6 6 1-15,-4 10 1 16,-5 10 0-16,4 8 1 16,5 8-1-16,2 11 1 15,2 6 1-15,5 7 0 16,7 3-4-16,5 0 0 16,2-7-4-16,5-5 1 15,6-7-2-15,4-7 0 0,0-8-2 16,2-8 1-16,-17-15-1650 15</inkml:trace>
  <inkml:trace contextRef="#ctx0" brushRef="#br0" timeOffset="133766.35">15845 9447 1534 0,'0'0'0'0,"14"0"9"0,-5 0 1 0,-9 0 15 0,0 0 1 16,5 12 37-16,-5-7 0 15,0 4-9-15,0 1 1 16,0 3-7-16,0-3 1 16,0-10-9-16,0 10 0 15,4-1-15-15,1 0 1 16,7 4-9-16,6 7 0 15,1 2-7-15,4 2 0 0,4 7-7 16,-4 7 1-16,-2 4-3 16,-5 3 0-16,-16-45-1599 15</inkml:trace>
  <inkml:trace contextRef="#ctx0" brushRef="#br0" timeOffset="134583.46">16290 9129 1332 0,'0'0'0'0,"0"10"5"0,-2-3 1 16,2-7 0-16,-4 7 0 15,4-7 31-15,0 0 1 16,-9 9-1-16,9-9 1 15,-8 5-2-15,2-5 1 0,6 0-3 16,-10-9 0-16,10 0-4 16,5-3 0-16,0-5-3 15,8 1 1-15,6 1-5 16,-1 3 1-16,1 1-8 16,-1 4 1-16,-2 7-4 15,-1 0 1-15,1 7 1 16,0 2 1-16,-3 0-8 15,-5-4 1-15,-2 4-2 0,-3 1 0 16,-3 2-1 0,-3 0 1-16,1-3-2 0,-2-1 0 15,1-2 0-15,-1 1 1 16,4-7-1-16,-1 8 1 16,1-8-1-16,0 0 0 15,-9 9 0-15,9-9 1 16,0 0-4-16,10 2 0 15,1 1-1-15,3 4 1 16,4 2-1-16,1-1 1 16,-5 4 0-16,-1 1 0 15,-5-10 1-15,-1 0 0 16,-7-3 0-16,11 6 0 16,-11-6-1-16,0 0 1 15,7 1 0-15,-7-1 0 16,0 0 0-16,4 11 0 15,-10 1-1-15,-6 7 1 16,-7 7 1-16,-8 3 0 16,-1 1 0-16,-2 3 1 15,-2-4 0-15,0 4 1 0,1-5-1 16,-6-6 0-16,1-10-6 16,5-5 1-16,8-7-9 15,1-9 1-15,22 9-1540 16</inkml:trace>
  <inkml:trace contextRef="#ctx0" brushRef="#br0" timeOffset="135532.01">18293 6630 795 0,'0'0'0'0,"0"0"-2"0,-14 21 0 0,5-6-4 0,-3 1 0 15,-6 1-6-15,-1-1 1 16,0 1 10-16,-1 0 1 16,1-1 28-16,-1-2 1 15,-3-2 68-15,-1 0 1 16,-3 0-12-16,3 4 0 16,2-1-29-16,3 6 1 15,0 5-22-15,1 3 0 16,2 9-1-16,6 6 0 15,4 2-5-15,8 4 0 16,10 4-3-16,8 3 1 16,8 0-4-16,7-8 0 15,9-2-3-15,2-15 0 0,2-18-4 16,3-14 0-16,0-14-1 16,6-15 1-1,8-13 5-15,-2-9 1 0,-4-5 2 16,-12-10 1-16,-10-5 8 15,-10 2 0-15,-10 3 3 16,-6 4 1-16,-8 5-2 16,-11 7 0-16,-7 5-4 0,-7 3 0 15,-10 6-6 1,-11 7 0-16,-11-1-8 0,-6 9 0 16,0 9-5-16,3 5 0 15,12 14-2-15,-1 11 0 16,5 9-2-16,-3 15 1 15,3 3-5 1,8 7 1-16,6 8-5 0,12 6 1 16,9 5-2-16,10 7 0 15,-4-78-1689-15</inkml:trace>
  <inkml:trace contextRef="#ctx0" brushRef="#br0" timeOffset="135981.81">18195 7121 1388 0,'0'0'0'0,"0"11"7"0,0-11 0 0,0 8 39 0,0-8 1 15,0 0-13-15,0 0 1 16,21-15-7-16,2 1 0 16,0 2-3-16,3 3 0 15,2 0-3-15,0 8 0 16,-3 11-2-16,-2 7 1 16,-7 11-3-16,-5 12 1 15,-10 7-7-15,-4 8 0 16,-3 11-5-16,-1-4 1 15,7-62-1382-15</inkml:trace>
  <inkml:trace contextRef="#ctx0" brushRef="#br0" timeOffset="137033.28">18803 7095 1971 0,'0'0'0'0,"-5"5"-68"0,5-5 0 16,0 0 50-16,-7 4 0 0,7-4 6 15,0 0 1 1,0 0-7-16,-6 0 1 0,6 0 9 15,0 0 1-15,0 0 5 16,-8-2 1-16,8 2 1 16,-4-7 0-16,4 7 1 15,9-12 1-15,5-5 0 16,7-7 1-16,7-1 4 16,4 8 0-16,3 5 2 0,-3 0 1 15,-5 7 5-15,-6 1 0 16,-2 4-2-16,-6 4 0 15,-3-4-3-15,1 5 0 16,-1 7-4-16,-3 0 1 16,-5 4 0-16,-2 4 1 15,-2 1-1 1,1-3 1-16,-5-3 1 0,5-6 0 16,1-1 0-16,0-1 0 15,-2 2 0-15,2 0 0 16,0-9-1-16,0 8 1 15,0-8 1-15,12 9 0 16,-5-6-4-16,2-1 0 16,3 0-2-16,1 0 1 15,-4 1-1-15,-2-3 1 16,-7 0 0-16,12-7 0 0,-12 7-1 16,10-2 1-16,-2 4-1 15,-8-2 0-15,10 4-1 16,-10-4 0-16,9 8-1 15,-6 3 1-15,1 6-2 16,-2 0 1-16,-2 2-1 16,-4 4 1-16,-3 6-2 15,-3 2 1-15,-3-6 0 16,-3 1 0-16,-3-1 0 0,-2 3 0 16,1-12 0-1,-3-4 0-15,1-2 0 0,0-3 1 16,5-2-1-16,1-1 1 15,0-9 0-15,2-4 0 16,7-7-1-16,5-4 0 16,4-5-1-16,7-2 0 15,-9 27-1551-15</inkml:trace>
  <inkml:trace contextRef="#ctx0" brushRef="#br0" timeOffset="137815.07">18449 7232 1187 0,'0'0'0'0,"12"-9"-7"0,-5 4 1 0,-7 5-14 0,0 0 0 0,0 0 28 16,0 0 1-1,0 0 24-15,0 0 0 0,0 0 27 16,0 0 1-16,0 0 2 16,0 0 1-16,0 0-12 15,-2 9 1-15,0-1-7 16,2 5 1-16,0 7-5 16,4 1 1-16,1-5-11 15,-3 1 1-15,3 4-9 0,2 3 0 16,-1 5-6-16,-3 4 1 15,1 5-8-15,1-1 0 16,-2-13-3-16,5-3 0 16,-3-1-1-16,-2-2 1 15,1-6-4-15,-4-5 0 16,0-7-3-16,9 0 0 16,-9 0-1472-16</inkml:trace>
  <inkml:trace contextRef="#ctx0" brushRef="#br0" timeOffset="176360.47">11943 7661 1343 0,'0'0'0'0,"0"0"24"0,0 0 0 15,0 0 44-15,0 0 0 16,0 0-19-16,0 0 0 16,0 0-27-16,23 28 1 15,-9-6-9-15,-5 11 0 16,-4 4-4-16,-1 2 0 15,-2 6-3-15,1 2 0 16,-3-5-2-16,4-9 1 16,3-13-1-16,2-4 1 15,3-7-1-15,14-18 0 0,26-24 1 16,15-24 0-16,3-26 2 16,17-21 0-16,17-17 9 15,3-5 0-15,3-1 6 16,-6 15 0-16,-14 13-3 15,-25 19 0-15,-65 80-1454 16</inkml:trace>
  <inkml:trace contextRef="#ctx0" brushRef="#br0" timeOffset="193541.76">12531 6076 1287 0,'0'0'0'0,"0"0"61"0,0 0 1 0,0 0 20 0,0 0 0 0,0 0-28 16,0 0 1-16,28-5-33 15,7 1 0-15,6-4-9 0,5-8 0 16,3-5-4-16,6-5 0 16,8-1 3-16,13-6 1 15,19 3 0-15,4-9 1 16,2-12 1-1,11-11 0-15,15-12 0 0,16-6 1 16,20-1-1-16,13-11 1 16,4-7 0-16,3 1 0 15,10 3 0-15,1 3 0 16,1 11 0-16,1 1 0 16,2-1 0-16,-4 6 0 15,-5 15-2-15,-13 9 0 16,-8 6 6-16,-17 7 0 15,-11-3-2-15,-10 4 0 16,-3 1-3-16,-19 2 1 16,-17-8-5-16,-6 2 1 15,-13 11-4-15,-13 3 1 16,-59 26-1673-16</inkml:trace>
  <inkml:trace contextRef="#ctx0" brushRef="#br0" timeOffset="206289.78">18740 9122 1030 0,'0'0'0'0,"0"0"26"0,0 0 0 15,0 0 16-15,0 0 1 16,0 0 1-16,0 0 0 16,-22 15-17-16,12-11 0 15,1 1-10-15,0-5 0 16,0 0-3-16,1 0 0 0,-5 0-1 16,3-3 1-16,1-1 0 15,-4 2 0-15,5-3-1 16,1 3 0-16,0 1 2 15,-2-1 1-15,-2 2-3 16,2 0 1-16,-3 0-2 16,3 2 1-16,2-1-2 15,7-1 0-15,-11 2 3 16,11-2 0-16,-10 0 2 16,10 0 1-16,-11 0 0 15,11 0 0-15,0 0 2 0,-9-2 0 16,9 2-1-16,-7-5 1 15,7 5-3-15,-5-5 0 16,5 5-3-16,-9 0 1 16,9 0-2-16,0 0 0 15,0 0-3-15,0 0 1 16,0 0-3-16,0 0 0 16,11 7-1-16,1-5 0 15,11-2-2-15,5-2 1 16,6 0-1-16,-1-3 0 15,3 2-1-15,1-4 0 16,3 3-1-16,1 2 1 16,-2 2-1-16,0-3 1 15,-1 0-1-15,-4 1 0 16,-6 2 0-16,-3 0 1 0,-2 0-1 16,-2 0 0-1,-2 0 1-15,-1-4 0 0,-4-1 0 16,-2 2 1-16,-3-2 0 15,0 1 0-15,-2 1-1 16,-7 3 0-16,11-4 1 16,-11 4 1-16,0 0 0 15,7-5 0-15,-7 5-1 16,0 0 1-16,0 0 0 16,7-7 0-16,-7 7 0 0,0 0 1 15,0 0-1-15,0 0 0 16,-9 0 1-16,-5 0 1 15,-4 0 1 1,-8 0 0-16,-1 0-1 0,-1 3 0 16,-7-3-1-16,-1 6 0 15,-1 2-1-15,0 3 0 16,2-3-2-16,2-1 0 16,-3 2 2-16,1 0 1 15,12-1 1-15,0-6 0 16,2 0 1-16,2-1 0 15,4-2-4-15,7-3 1 16,-1-1-4-16,2-2 1 16,-2 0-2-16,-2 5 0 15,1-3 0-15,1 4 0 16,9 1 0-16,-11-2 0 0,3-2 0 16,-3 4 1-16,2 4 0 15,0-2 1-15,-1 4-1 16,1-2 1-16,0 1 0 15,0-5 0 1,9 0 1-16,-9 0 0 0,9 0-1 16,0 0 0-16,-5 0 0 15,5 0 0-15,0 0-1 16,0 0 1-16,0 0-1 16,5 0 1-16,8 0-2 15,4 0 1-15,6 4-1 0,6-4 1 16,1 1-1-16,7-1 0 15,-2-1 0-15,6-3 0 16,1 1 0-16,2 1 0 16,2-2-1-16,-2 1 1 15,4 0-1-15,-4 1 1 16,-9 2-1-16,-3 0 1 16,-1 0-1-16,-4-4 1 15,-2 1-1-15,-4-1 1 16,-2 3-1-16,-3-4 1 15,-5 3 0-15,-4 0 0 16,-7 2 0-16,7-3 0 16,-7 3 0-16,0 0 0 15,7-9 0-15,-7 9 0 16,-2-7 0-16,2 7 0 16,-12-3 0-16,1 1 1 15,-3 2-1-15,-4-4 1 0,1 4 0 16,-1 4 0-16,2-4 0 15,-3 0 1-15,-1 0 10 16,-1 0 1-16,0 2-4 16,-7 1 0-16,1-3-4 15,-4 3 1-15,31-3-1656 16</inkml:trace>
  <inkml:trace contextRef="#ctx0" brushRef="#br0" timeOffset="206489.92">18780 9087 1590 0,'-7'2'0'0,"-11"7"20"0,-6 1 1 0,-6-1 28 0,-2-1 1 0,-3 4-14 15,1-3 0-15,-1 0 4 0,0-4 1 16,-4-2 0-16,4 1 0 16,3-4-3-16,5 3 1 15,4-3-11-15,6 0 1 16,4 0-8-16,5 0 1 16,1 0-6-16,0 0 1 15,-2 2-7-15,0 0 1 16,2 3-7-16,7-5 0 15,0 0-1657-15</inkml:trace>
  <inkml:trace contextRef="#ctx0" brushRef="#br0" timeOffset="-189710.45">15028 13524 996 0,'0'0'0'0,"0"0"32"0,0 0 1 0,0 0 45 0,0 0 1 16,0 0-9-16,0 0 0 15,0 0-18-15,0 0 0 16,0 0-22-16,0 0 0 0,-21 18-1 16,12-6 0-1,-5 7-5-15,-2 8 1 0,4 6-4 16,0 0 1-16,1-2-3 15,-1-5 1-15,-1-8 0 16,-1-5 0-16,-3 5-3 16,1-6 0-16,-2-3-4 15,2-4 0-15,0-2-7 16,1 1 1-16,4-4-3 16,-3-4 0-16,0-1-1 15,1-5 0-15,1-4 1 0,7-7 0 16,3-10 1-16,7-4 1 15,9 1 1-15,8 1 1 16,8 2 2-16,5 1 0 16,4 4-4-16,-2 0 0 15,-4 4 0-15,-3-2 0 16,-3 8-1-16,-4 6 0 16,-9 3-1-16,0 5 0 15,2 2-4-15,-1 7 1 16,-2 7-1-16,-1 12 1 15,2 12-1-15,2 10 1 16,0 6-1-16,-2 6 0 16,-5 4 0-16,0 0 0 15,-4-5 0-15,-5-14 0 16,-5-10 0-16,-9-4 0 0,-2 0 0 16,0-3 0-16,4-9 0 15,-3-3 0-15,-2-4 0 16,3-2 0-16,-2-5 0 15,5-1 0-15,6-4 0 16,5 0 0-16,-9 1 0 16,9-1 0-16,0 0 0 15,0 0 0-15,-3-10-1 16,6 3 1-16,2-2-3 16,8-3 0-16,10-2-8 15,0-1 0-15,3 1-2 0,-1 7 1 16,8-3 1-16,-1 5 1 15,-7 3 1-15,-2 0 1 16,3 0 1-16,1-1 1 16,-10 1-5-16,1 0 0 15,-18 2-1347-15</inkml:trace>
  <inkml:trace contextRef="#ctx0" brushRef="#br0" timeOffset="-188927.24">15584 13407 1366 0,'0'0'0'0,"0"0"-35"0,0-9 1 0,0 9 36 0,0-7 0 0,0 7 13 0,0 0 1 16,0-9 13-16,0 9 1 15,-4-7 10-15,4 7 0 16,-1-6-2-16,1 6 1 16,-7-4-6-16,7 4 1 15,-7 2-10-15,7-2 1 16,-11 10-6-16,6-1 0 16,-1 1-2-16,3 4 1 15,3 7-7-15,0 1 0 16,-2-1-4-16,2-5 0 15,0-8-2-15,0-1 0 16,0-7-1-16,9 11 0 16,-4-3-1-16,-1-1 0 15,1 4-1-15,-3-3 1 16,5-1-2-16,-2 0 1 16,0 0-1-16,-5-7 0 0,15 9-1 15,0-9 1-15,0-2 0 16,2-7 0-16,3-1 0 15,1 1 1-15,-2 2-1 16,-1 4 0-16,-1-1-1 16,-6 4 1-16,-4-3-1 15,-7 3 1-15,14 7-1 16,-5 2 1-16,-4 3 0 16,-1 5 0-16,-4 0 0 15,-4 2 1-15,-1-1 1 16,-2-5 1-16,0-4 7 15,-2 1 0-15,0-1 5 0,-5 3 0 16,-2-5-3-16,-1 2 1 16,1-1-3-16,2 1 0 15,3-4-3-15,4-1 1 16,-2-1-8-16,0 1 0 16,9-4-1465-16</inkml:trace>
  <inkml:trace contextRef="#ctx0" brushRef="#br0" timeOffset="-188577.51">15692 13331 1164 0,'0'0'0'0,"7"-14"-15"0,0 2 0 0,-4-1-38 16,2 3 1-16,1 0 53 16,3-2 1-16,-1-4 36 15,1 4 0-15,-3 5 31 16,-6 7 1-16,12-5 9 15,-7 3 1-15,9 0-31 0,4 1 0 16,3-5-18-16,0 3 1 16,0-1-16-1,6-2 0-15,1-7-7 0,4-4 0 16,-32 17-1222-16</inkml:trace>
  <inkml:trace contextRef="#ctx0" brushRef="#br0" timeOffset="-188244.76">16325 12770 1411 0,'-2'7'0'15,"0"10"-5"-15,1 7 0 0,-5 4-13 16,-1 7 1-16,-5 10 26 16,-2 5 0-16,0 3 22 15,3 13 1-15,7 10 19 16,1 11 1-16,-4 5-5 16,-2 4 1-16,2 7-13 15,2 0 0-15,-8 1-11 16,3-2 1-16,1-12-7 0,-5-12 1 15,-4-17-5 1,-1-20 1-16,19-41-1388 0</inkml:trace>
  <inkml:trace contextRef="#ctx0" brushRef="#br0" timeOffset="-187677.94">15845 12742 963 0,'0'0'0'0,"14"-9"36"16,-5 4 1-16,-4 0 31 16,-5 5 1-16,9-3-35 15,-9 3 0-15,0 0-22 16,5 7 1-16,-1 18-5 16,-2 10 1-16,-4 8 6 15,-3 2 0-15,1 0 5 16,1-3 0-16,1-11 8 15,2-8 0-15,0-11 3 0,0-5 0 16,0-7-2-16,5-4 0 16,4-6-4-16,3-18 0 15,4-12-1 1,-4-10 0-16,-3-9 0 0,-7 2 0 16,-4 10-1-16,-1 9 1 15,-1 14-3-15,2 5 1 16,-5 5-2-16,0 6 0 15,7 8 3-15,-12-7 0 16,1 8-2-16,-1 6 0 16,-6 5-4-16,4 6 1 15,2 1-5-15,10 5 0 16,13 7-4-16,6 2 1 16,5-2-8-16,6-3 0 15,-28-28-1485-15</inkml:trace>
  <inkml:trace contextRef="#ctx0" brushRef="#br0" timeOffset="-187244.65">16409 13476 1377 0,'0'0'0'0,"0"0"5"0,0 0 1 0,-7 3 14 0,7-3 1 15,6 12 6-15,-3-3 1 16,1 0-7-16,-2 1 1 15,5 1-1-15,1-1 0 16,3 2-7-16,1 0 0 16,-6-5-7-16,-6-7 1 15,7 0 1-15,-2-9 1 16,4-11 2-16,-2-6 0 16,-5 1 3-16,-4 1 0 15,-3-3 3-15,-1 4 1 16,4 6 1-16,1 6 1 15,1 11-2-15,-6-8 1 16,6 8-7-16,0 0 0 0,0 0-1384 16</inkml:trace>
  <inkml:trace contextRef="#ctx0" brushRef="#br0" timeOffset="-176429.63">17806 4858 839 0,'0'0'0'0,"0"0"10"0,0 0 1 0,0 0 19 0,0 0 1 15,0 0-4-15,0 0 0 16,0 0-5-16,-19 5 0 16,12 10-9-16,0 10 0 15,3 4-1-15,-1 9 1 16,3 7 10-16,4 9 1 15,3 3 3-15,4 7 1 0,0 2-3 16,0-2 0-16,0-14-5 16,1-15 1-16,3-13-3 15,-8-12 1-15,0-3-6 16,-5-7 1-16,9 9-4 16,-9-9 0-16,0 0-1021 15</inkml:trace>
  <inkml:trace contextRef="#ctx0" brushRef="#br0" timeOffset="-175946.21">17425 5052 828 0,'0'0'0'0,"0"0"0"0,0 0 1 0,0 0 1 0,-5 8 0 16,5-8 9-16,0 0 0 0,0 0 37 15,-7-8 1-15,7 8 20 16,0 0 1-16,0-13-2 16,4 3 0-16,1-4 0 15,9-3 0-15,9-7-7 16,7 3 0-16,5 0-14 16,4 0 1-1,9-8-11-15,-6-2 1 0,2-4-9 16,-7 2 0-16,0 6-5 15,-3 6 0-15,-3 4-11 16,1 4 0-16,-4 5-6 16,-1-1 1-16,-9 7-5 0,-3 2 1 15,7 2-4-15,-5 0 0 16,-17-2-1357-16</inkml:trace>
  <inkml:trace contextRef="#ctx0" brushRef="#br0" timeOffset="-175430.03">17404 5683 1254 0,'0'0'0'0,"7"5"-12"16,0-1 0-16,-7-4 4 0,18 0 1 0,7-9-3 0,6-1 1 15,8-4-2-15,5-3 0 16,6-4 8-16,-4-2 1 16,-2 1 2-16,0-2 0 15,7-6 1-15,0 1 1 16,7 5 15-16,4-1 1 15,-2-1 19-15,-3 2 1 16,-12 0 5-16,-8 3 1 16,-14 9-7-16,-5 3 1 15,-7 6-6-15,-11 3 1 16,8 0-22-16,-8 0 1 16,0 0-1161-16</inkml:trace>
  <inkml:trace contextRef="#ctx0" brushRef="#br0" timeOffset="-174894.77">18322 5019 537 0,'1'5'0'0,"3"10"5"0,-1 6 1 0,1-7 6 0,-1 5 0 0,4 5 35 0,4 6 1 16,1 3 35-16,6 1 1 16,3 9 4-16,6-1 1 15,6-4-20-15,2-5 0 16,2-12-13-16,2-16 0 16,2-14-15-16,-6-8 0 15,-1-12-10-15,1-8 0 16,7-8-1-16,1-5 0 15,-1 0-5-15,-3-2 0 16,-2-3 15-16,-9 1 1 16,-5 5 22-16,-9-1 0 0,-10-3-10 15,-10 1 1-15,-11 8-9 16,-6 8 1-16,-7 10-12 16,-4 4 0-16,-6 1-10 15,-1 7 0-15,0 2-12 16,1 8 1-16,40 4-1559 15</inkml:trace>
  <inkml:trace contextRef="#ctx0" brushRef="#br0" timeOffset="-174712.74">18583 4643 1500 0,'0'0'0'0,"-13"17"37"16,-1-4 1-16,-2 2-10 0,0 11 0 15,0 10 2 1,-1 9 0-16,-4 2-12 0,0 2 1 16,5-8-4-16,2 1 0 15,-2 3 0-15,0-2 1 16,3 0-3-16,3-1 1 15,-1-1 0-15,1-6 0 16,1-4 0-16,4-7 1 16,5-5-13-16,5-3 1 15,-5-16-1412-15</inkml:trace>
  <inkml:trace contextRef="#ctx0" brushRef="#br0" timeOffset="-174146.96">18611 5176 1142 0,'0'0'0'0,"9"0"8"0,-9 0 1 0,10-5-1 0,-10 5 1 0,11-4 38 0,-2-2 0 15,-1-3-3-15,7 0 1 16,-3-3-1-16,2-2 0 16,-7 4-9-16,0 5 0 15,-7 5-2-15,9-7 1 16,-9 7-2-16,0 0 0 16,3-5-3-16,-3 5 0 15,0 0-5-15,0 0 1 16,9 5-1-16,-9-5 0 15,13 19-3-15,2-2 1 16,1 7-7-16,6 1 1 16,4 7-3-16,0-2 0 15,6-1-5-15,0-4 1 16,0-5 0-16,1 1 0 0,-3-4 1 16,-3-5 0-16,-13-3 1 15,-5-2 1-15,-9-7-3 16,3 5 1-16,-3-5-1510 15</inkml:trace>
  <inkml:trace contextRef="#ctx0" brushRef="#br0" timeOffset="-173013.58">19401 4657 1097 0,'0'0'0'0,"7"12"62"0,-3 0 1 0,4 0 8 0,3 4 1 15,-6 15-36-15,-1 9 1 16,-2 1-17-16,-1 4 0 0,-1 0-12 16,-1-3 1-16,-1-4-5 15,-2 2 1 1,-1 3-3-16,0 0 0 0,-1-1 0 15,3-4 0-15,-4 7 0 16,2-12 0-16,3-12 6 16,2-9 1-16,5-4 1 15,-5-8 0-15,4 9 2 16,-4-9 0-16,7-14 0 16,-6-8 0-16,-1-16 4 0,-3-4 1 15,-2-3 8-15,-4-5 1 16,-4-2 3-16,-4-3 1 15,3-3-9-15,1-7 1 16,3-6-1-16,-4-2 1 16,5 9-3-16,5 3 1 15,8 4-2-15,3-2 1 16,5-3-4-16,6 2 1 16,3 9-5-16,4 5 1 15,3 6-5-15,2 4 1 16,-2 4-4-16,-3 5 1 15,0 2-3-15,-3 8 1 16,1 5-1-16,-1 0 0 16,-3 7-1-16,2 5 0 15,6 1-1-15,-3 10 1 16,1 3-1-16,-7 10 0 16,-1 0 0-16,3 6 0 15,-6 2 0-15,-4 5 0 0,-3 1-1 16,-7 3 1-16,-7-3-1 15,-3 2 1-15,-4 2-1 16,-6-9 0-16,-4-9 0 16,-5-2 1-16,-2 6 0 15,-1 5 0-15,0 0 0 16,0-4 0-16,2 1 0 16,2-3 0-16,-2-2 0 15,7-5 1-15,4 5 0 0,5-6 1 16,5-9 0-16,4-5 1 15,5 2-1 1,1 2 0-16,-1-9 0 0,14 12 0 16,8-3-1-16,2 3 1 15,1 0-2-15,-2 0 1 16,0-2-1-16,0-1 1 16,-4-2-1-16,2 2 1 15,6 6 0-15,-1-1 1 16,-3 2 0-16,0-4 1 15,2 0 0-15,0 0 0 16,-6-3 0-16,2-1 0 16,11 1 2-16,-7-1 0 15,-8-1 0-15,-3-3 1 16,2-2 0-16,-5 1 0 0,1 1-1 16,-3-3 1-16,-9-1-2 15,9 4 1-15,-9-4-1 16,-4 8 0-16,4-8-1576 15</inkml:trace>
  <inkml:trace contextRef="#ctx0" brushRef="#br0" timeOffset="-172529.61">20184 4422 1243 0,'0'0'0'0,"9"3"-6"0,-9-3 1 0,7 4 7 0,-7-4 1 0,0 0 2 16,0 0 1-16,11 8 0 15,3-4 0-15,5-3-2 16,8-2 1-16,1-3 5 16,7-8 1-16,0 0 7 15,1-5 1-15,-6-4 0 16,0 0 1-16,-6 9 4 16,-1 0 0-16,-7 8-5 0,-4 4 1 15,-4 4-11-15,-7 1 1 16,-1-5-1114-1</inkml:trace>
  <inkml:trace contextRef="#ctx0" brushRef="#br0" timeOffset="-172228.36">20334 4643 1399 0,'0'0'0'15,"11"12"17"-15,-1-7 0 16,-1 4 6-16,-2-2 0 16,2-2 27-16,5 0 1 15,7-3-18-15,2-5 0 0,9-13-7 16,3-5 0-1,2 1-3-15,-1 2 1 0,-5 3-10 16,-11 6 1-16,-20 9-1346 16</inkml:trace>
  <inkml:trace contextRef="#ctx0" brushRef="#br0" timeOffset="-163531.23">21574 3946 1164 0,'0'0'0'0,"0"0"36"0,0 0 0 0,0 0 35 0,-19-11 1 16,-6 27-27-16,-1-1 1 15,-3-2-24-15,3-1 1 16,-4 5-8-16,2 7 1 16,-1 2-4-16,5 2 0 15,-1 1-6-15,0 4 1 16,1 9-4-16,1 17 0 15,2 22-2-15,6 5 1 16,5 10-1-16,5 4 1 16,3 7 0-16,5-1 0 0,8-14 1 15,7-18 1-15,3-13 0 16,5-20 1-16,6-17 0 16,5-15 1-16,2-18 0 15,5-10 0-15,5-10 14 16,4-9 0-16,5-7 14 15,-3-9 0-15,-9-12 5 16,-5-5 1-16,-4 6-2 16,-7 4 1-16,-4 2-6 15,-5 2 0-15,-5-2-6 16,-5 2 0-16,-6-9-4 16,-5 6 0-16,-7 13-3 0,-5 2 0 15,-6 9-2-15,-7 6 1 16,-5 6-7-16,-10 7 0 15,-13 1-5-15,-4 6 1 16,-6 6-4-16,6 1 1 16,13 6-3-16,9 3 1 15,9 1-2-15,4 1 0 16,12-3-1-16,1 11 0 16,4 8-4-16,10 6 0 15,11 6-13-15,9 5 1 16,-25-41-1604-16</inkml:trace>
  <inkml:trace contextRef="#ctx0" brushRef="#br0" timeOffset="-163114.28">21405 4664 1668 0,'0'0'0'0,"0"0"7"0,0 0 1 0,0 0 12 0,0 0 1 15,-4 12 26-15,3-3 0 16,1-1-12-16,1 8 1 16,6 1-3-16,2 4 1 15,9 3 0-15,8-1 1 16,10 1-5-16,1 4 1 16,0 4-3-16,-4 3 1 15,-1 7-18-15,-6 1 1 16,-5 7-7-16,-6 7 1 15,-7 11-6-15,-8 6 0 16,0 7-3-16,-5-4 1 16,5-77-1627-16</inkml:trace>
  <inkml:trace contextRef="#ctx0" brushRef="#br0" timeOffset="-162124.7">21964 5045 1052 0,'0'0'0'0,"0"0"-5"0,9-9 0 0,-9 9 7 0,3-7 1 15,-3 7 9-15,2-10 0 16,-2 10-1-16,0-7 0 0,2 2 5 16,1-4 0-1,3-2 2-15,1 6 1 0,2-2 17 16,-4 2 1-16,5-3 19 15,6-1 1-15,0 0 5 16,5 1 1-16,0 4-17 16,2 1 1-16,4-3-3 15,-1 0 0-15,-3-3-12 0,-3 2 0 16,-3 5-6-16,-3-1 0 16,-1 6-6-16,-4 1 0 15,-4 4-6-15,-5 10 0 16,-9 11-4-16,-5 7 0 15,-4-1-3-15,-3 5 1 16,-4-7 2-16,1-4 0 16,4-1 1-16,6-6 1 15,-3 3-1-15,1-6 0 16,5-9 0-16,11-10 0 16,-2 9-3-16,2-9 1 15,16 13-4-15,2-4 1 16,8-4-2-16,-1-1 1 15,-7-4-2-15,-2 3 1 16,1 6-1-16,-1 0 0 16,0 3-2-16,-2 0 1 15,-9-2 0-15,1 1 0 0,2 1 0 16,1 1 1-16,-3 0-1 16,-3-1 1-16,1-4 0 15,-3 1 0-15,1 1 0 16,-2 4 1-16,-2 2-1 15,1 1 1-15,-8 4 0 16,-2 0 0-16,-1-1 0 16,-8 5 1-16,-1-5 4 15,-5 5 0-15,-2-5-1 16,-4 1 1-16,-2 3-2 16,1-3 0-16,3-9-1 0,3-1 0 15,3-1 0-15,1-1 0 16,7-4 0-16,4-2 0 15,-4-6-3-15,2-14 0 16,14 17-1620-16</inkml:trace>
  <inkml:trace contextRef="#ctx0" brushRef="#br0" timeOffset="-161547.83">22230 4463 1433 0,'0'0'0'0,"0"7"4"0,0-7 1 0,6 9 1 0,-6-9 0 16,0 0 9-16,3 8 0 16,-3-8 8-16,0 0 1 15,0 0 5-15,7 4 0 16,4-13 7-16,5-3 0 16,8-4-3-16,5-4 0 15,1 2-4-15,3 3 1 16,9 1-5-16,6 2 0 15,1 0 1-15,1 0 1 16,-3 3-4-16,-6-3 0 16,-9 3-5-16,-2 1 1 15,-2 1-4-15,-5-2 1 16,-7 2-10-16,-4 2 0 16,-1 1-6-16,-3 3 1 0,-8 1-1513 15</inkml:trace>
  <inkml:trace contextRef="#ctx0" brushRef="#br0" timeOffset="-160897.29">23345 3979 1287 0,'0'0'0'0,"7"20"19"0,0-2 0 0,-7 6 3 0,-3 2 1 16,-6 10-12-16,-5 0 0 15,0 3-10-15,-4-1 0 16,4 1-1-16,0 6 0 15,-2 6 0-15,2-1 0 16,5-2 0-16,4-3 1 16,3 2 1-16,4 1 1 15,5-1 9-15,7-2 0 16,7-8 8-16,9-8 0 16,11-17 10-16,4-7 1 0,5-10-1 15,3-11 1-15,1-8-5 16,1-2 0-16,-4-7-3 15,-3-3 0-15,-1-2 7 16,-4-4 0-16,-8-3 1 16,-10-5 0-16,-9-7-2 15,-11 4 0-15,-12-1-4 16,-9 5 0-16,-9 3-6 16,-6 4 1-16,-8 6-4 15,-4 3 0-15,1 4-5 0,-6 1 1 16,-1 7-3-16,-2 7 0 15,0 2-2-15,3 9 0 16,6 3-3-16,1 3 0 16,1 9-2-16,3 2 1 15,7 2-1-15,0 8 0 16,-4 10-1-16,6 10 1 16,7 6-1-16,3 9 1 15,6 10-5-15,5-2 1 16,7 3-15-16,9-5 0 15,-9-65-1501-15</inkml:trace>
  <inkml:trace contextRef="#ctx0" brushRef="#br0" timeOffset="-160264.35">23437 4484 1075 0,'0'0'0'0,"9"-9"0"0,-2 4 0 0,0 5 0 0,-7 0 1 0,9-3 1 0,-9 3 0 16,0 0 21-16,0 0 1 15,7-6 26-15,-7 6 0 16,8 6 9-16,-8-6 1 16,9 5-6-16,-5 2 0 15,1 5-3-15,2 0 0 0,2 5-9 16,3 1 0-16,6 6-5 15,0 0 1-15,-3 0-3 16,1 6 0-16,4-4-7 16,-1 1 0-16,2 3-7 15,-1-1 1-15,3 2-5 16,-6-1 0-16,-4-6-3 16,-5 2 0-16,-4-5-5 15,-6-2 0-15,0-2-3 16,-3-1 1-16,0 1-3 0,0-5 0 15,5-12-1493 1</inkml:trace>
  <inkml:trace contextRef="#ctx0" brushRef="#br0" timeOffset="-159898.6">24326 4416 548 0,'0'0'0'0,"0"9"21"0,0 0 0 0,0-2 25 0,-2 1 0 0,0 1 15 16,-1 5 1-16,-3 8 28 16,-1 4 0-16,0 4-3 15,2 9 1-15,2 5-12 16,-1 9 0-16,-1 11-13 16,-1 7 0-16,5-1-8 15,2-3 0-15,1-6-14 16,-4-16 0-16,2-45-1264 15</inkml:trace>
  <inkml:trace contextRef="#ctx0" brushRef="#br0" timeOffset="-154981.95">21751 7800 1377 0,'0'0'0'0,"7"-19"33"0,0 1 1 0,-2 3 51 15,-3 1 0-15,-2 2-10 16,0-4 0-16,0 4-31 16,-2 3 0-16,-3 1-18 15,-1-1 0-15,6 9-5 0,-5-10 1 16,5 10-3-16,-7-2 0 15,0 2-4-15,0 3 1 16,7-3-1-16,-11 13 1 16,4 4-5-16,2 7 1 15,3 9-3-15,2 7 0 16,2 8-4-16,1 11 1 16,1 17-3-16,-2 7 1 15,1 12-2-15,3 13 1 16,-3 23-2-16,4 9 1 15,2 11-1-15,2 1 0 16,-4-3 0-16,-2-5 0 16,-2-4-1-16,3-9 1 15,3-15-1-15,-6-8 1 16,1-8 1-16,1-6 0 16,2-11 2-16,0-11 1 0,0-8 5 15,0-3 0-15,0-4 2 16,-2-5 1-16,-3-7-10 15,-2-9 1-15,0-12-4 16,0-1 0-16,0-23-1639 16</inkml:trace>
  <inkml:trace contextRef="#ctx0" brushRef="#br0" timeOffset="-154959.53">21842 10395 1299 0,'0'0'0'0,"0"0"-975"16</inkml:trace>
  <inkml:trace contextRef="#ctx0" brushRef="#br0" timeOffset="-154249.52">21885 10231 1366 0,'0'0'0'0,"0"-12"0"0,0 5 1 0,0 7 1 0,0 0 0 16,0 0 44-16,0 0 0 15,0 0 6 1,0 0 1-16,0 0 1 0,0 0 1 16,0 0-4-16,0 0 1 15,-6 9-10-15,6-9 1 16,-7 12-6-16,2-5 1 16,5-7-6-16,-11 12 0 15,6-4-1-15,-2 8 1 16,5 5-11-16,2 8 0 15,2 8-6-15,2 1 0 16,-1-5-6-16,1 1 0 16,1 4-3-16,-5 2 1 15,2 0-3-15,-1-7 0 16,-1-4-1-16,-1-1 0 16,-5 0-1-16,3-6 1 15,3-10-1-15,-2-3 0 16,2-9-2-16,-3 10 1 0,3-10-2 15,0 0 1-15,0 0-1645 16</inkml:trace>
  <inkml:trace contextRef="#ctx0" brushRef="#br0" timeOffset="-153348.77">21743 10660 1500 0,'0'0'0'0,"0"0"10"0,-5-10 0 0,5 10 1 0,0 0 1 16,0 0 51-16,-7 0 0 15,7 0-11-15,0 0 1 16,0 0-6-16,0-7 1 0,0 7-11 15,0 0 1-15,0 0-6 16,0 0 0-16,0 0-9 16,0 0 0-16,-7 5-3 15,7-5 0-15,0 0-4 16,0 0 1-16,0 0-2 16,0 0 1-16,0 0-1 15,0 0 1-15,0 0-3 16,-3-9 1-16,3 9 0 15,0 0 0-15,0 0-5 0,7-6 1 16,-7 6-2-16,0 0 1 16,10 0-2-1,-10 0 0-15,0 0-1 0,0 0 1 16,9 6-1-16,-9-6 1 16,11 11 0-16,-6-1 0 15,-2-3-1-15,3 7 0 16,2 2-1-16,1 3 0 15,0 0-2-15,0 1 0 16,0-2-1-16,1-3 1 16,1-3 0-16,-2-1 0 15,0-4-1-15,-2 0 0 16,0 1-1-16,0-4 1 16,0-3 0-16,-7-1 0 15,10 4 0-15,-10-4 1 16,11-4 1-16,-6-1 1 15,1-7 1-15,-3 0 1 16,2-7 0-16,-3 0 0 0,5 0 0 16,0 2 1-16,4 1 1 15,3-1 1-15,0-4-2 16,4 0 0-16,-6 9-2 16,6-5 1-16,5-6-2 15,1 1 1-15,-1 3-2 16,-2 1 0-16,-8 5 0 15,-6 1 1-15,-4 1-4 16,-1 1 1-16,0-2-2 0,-14-6 1 16,12 18-1891-16</inkml:trace>
  <inkml:trace contextRef="#ctx0" brushRef="#br0" timeOffset="-152182.95">21631 8173 783 0,'0'0'0'0,"-4"21"16"0,2-2 0 0,-5-7 12 0,2 0 0 16,0-1 14-16,-1-4 0 15,6-7-9-15,-8 3 1 16,-1-3 4-16,2-3 0 16,0-6 18-16,1 0 1 15,3-6 7-15,3 3 1 0,-4 3-4 16,4 2 1-16,0 7-10 16,6-10 1-16,-1-1-6 15,0 3 0-15,-1 3-1 16,-4 5 1-16,7-13-10 15,-7 13 0-15,9-8-3 16,-9 8 1-16,1-9-7 16,-1 9 0-16,2-7-2 0,-2 7 0 15,0-5-1-15,0 5 0 16,0-9-1-16,0 9 0 16,0-7-5-16,0 7 1 15,0-5-4-15,0 5 1 16,4-17-4-16,6-2 1 15,8-10-2-15,5-4 0 16,1-7-2-16,-1-2 1 16,-3-3 2-16,-1 2 1 15,-3 0 0-15,0 5 0 16,-4 3-1-16,1 7 0 16,-5 4-1-16,-1 10 0 15,-5 2-3-15,-2 12 1 16,4-8-4-16,-4 8 0 15,0 0-3-15,0 0 1 16,0 0-2-16,-6 13 0 16,3 3-2-16,1 0 1 0,2-3-1 15,2-4 1-15,1 1-1 16,3 1 0-16,3-1 0 16,1 1 0-16,3-1 0 15,4 4 0-15,6 7 0 16,2 6 0-16,-1 3 0 15,-1 6 0-15,-1 14 0 16,1-1 0-16,-4 1 0 16,4-7 0-16,3 6 4 15,1-10 0-15,-1-6-4 16,6-12 1-16,9-12-1 0,-1-20 0 16,-40 11-1805-16</inkml:trace>
  <inkml:trace contextRef="#ctx0" brushRef="#br0" timeOffset="-150581.54">12988 11856 1153 0,'0'0'0'0,"0"0"48"0,0 0 0 0,0 0 57 0,0 0 1 16,0 0-31-16,0 0 1 16,0 0-55-16,0 0 0 15,0 0-6-15,0 0 0 16,17 5-4-16,-17-5 1 16,0 0-3-16,0 0 1 15,0 0-2-15,0 0 0 16,0 0 6-16,9 0 0 15,-9 0 7-15,14-7 1 16,-3-3 2-16,1-4 0 16,-1-1-8-16,-3-8 0 15,3-12-6-15,0-8 0 16,-3-7-2-16,-2-12 1 16,1-14 5-16,0-9 1 0,0-10 2 15,0-9 1-15,0-12 4 16,2 2 1-16,5 6-6 15,-4 1 1-15,3-2-5 16,-1 10 0-16,2 21-4 16,-1 7 1-16,3 16-3 15,-2 12 0-15,-4 12-3 16,1 8 1-16,-2 4-2 16,-4 5 1-16,0 2-1 0,-1 4 0 15,-4 8-1-15,0 0 1 16,5-7-1-1,-5 7 0-15,0 0 0 0,0 0 0 16,-2-7 0-16,2 7 0 16,-9 10-2-16,1 2 1 15,-5 2-4-15,4 2 1 16,9-16-1624-16</inkml:trace>
  <inkml:trace contextRef="#ctx0" brushRef="#br0" timeOffset="-149866.18">13109 10305 1030 0,'0'0'0'0,"0"0"2"0,-7-8 1 0,7 8-3 0,0 0 0 0,-2-9 36 15,2 9 1-15,-5-7 28 0,5 7 1 16,-3-7 1-16,3 7 1 15,-9-7-5-15,9 7 1 16,-2-12-19-16,2 5 0 16,0 7-10-16,2-8 1 15,7 8-6-15,-1 0 0 16,1 0-5-16,2 3 0 16,3-3-6-16,2 2 1 15,1-2-4-15,-2-5 0 16,2-4-5-16,6-7 1 15,0-4-2-15,-5-5 0 16,-4 0-1-16,-4 0 1 16,-1 5-2-16,-2 4 1 15,2 6 3-15,-4 3 0 16,-5 7 1-16,4-9 0 16,-4 9 1-16,0 0 0 0,9-7-1 15,-9 7 0-15,7 4-1 16,-7-4 0-16,12 15-1 15,-1-1 0-15,5 14-3 16,-2-4 1-16,-4-7-4 16,-1 2 1-16,-2 11-2 15,-2-1 1-15,-1-6-2 16,-4-3 1-16,5 6-2 16,-1 4 0-16,-2 3 0 15,1-2 1-15,2-5-2 0,4-6 1 16,4 0-2-16,-3-1 1 15,4-9-1-15,7-3 1 16,-21-7-1599-16</inkml:trace>
  <inkml:trace contextRef="#ctx0" brushRef="#br0" timeOffset="-148832.9">12869 11669 1388 0,'0'0'0'0,"0"0"34"0,7-22 0 0,-3 13 48 0,-4 9 0 0,0 0-31 16,0 0 0-16,0 0-18 15,0 0 1-15,0 0-14 16,0 0 0-16,0 0-3 16,3-7 1-16,-3 7 5 15,0 0 1-15,0 0 2 0,0 0 0 16,0 0 0-16,0 0 0 15,9 7-5-15,-7 2 1 16,5 3-7-16,4 10 1 16,-3 9-5-16,5-1 0 15,-3 3 0-15,5 0 0 16,0 5-4 0,-4 1 0-16,3-2-3 0,-2-8 1 15,-3-11-2-15,-3-5 1 16,1 1-2-16,-2-2 0 15,-5-12 1-15,5 9 0 16,-5-9 0-16,0 0 0 16,0 0 0-16,9 7 1 15,-9-7 0-15,9-2 1 16,-9 2-2-16,12-14 0 16,-3 4-1-16,2-2 1 15,-3-4 1-15,1-3 0 16,5-5 0-16,4 3 1 0,0-1-1 15,-3 3 0-15,5 0 0 16,-1 1 0-16,-1-1-1 16,-2 2 0-16,5 0-1 15,5-4 1-15,-26 21-1691 16</inkml:trace>
  <inkml:trace contextRef="#ctx0" brushRef="#br0" timeOffset="-141550.74">23190 17228 1467 0,'0'0'0'0,"0"0"51"0,0 0 1 0,0 0 54 0,-25 0 1 15,13-2-33-15,1-3 1 16,2-2-42-16,1 0 1 15,8 7-12-15,-11-10 1 16,11 10-8-16,-11-9 0 16,11 9-3-16,0 0 1 15,-7-4-4-15,7 4 1 16,11 0-3-16,10 0 0 16,16-1-2-16,16-10 1 15,16-11-2-15,12-13 1 16,11-11 0-16,6-13 0 15,10-16 0-15,-2-3 0 16,0 1 0-16,-4 0 1 0,-8 5 3 16,-10 13 0-16,-6 17 2 15,-11 13 0-15,-14 10-6 16,-16 10 1-16,-14 13-6 16,-23 13 1-16,0-17-1678 15</inkml:trace>
  <inkml:trace contextRef="#ctx0" brushRef="#br0" timeOffset="-141150.17">23162 17200 1478 0,'0'0'0'0,"-7"0"33"0,7 0 0 0,-9 0 47 0,9 0 0 15,0 0 2-15,0 0 1 16,3-10-35-16,13-6 1 15,7-10-13-15,12-3 1 0,15-4-8 16,11-2 0 0,14-3-3-16,4-3 1 0,6-6-5 15,8-3 1-15,11-2-3 16,0 3 0-16,-3 8-2 16,-4 4 1-16,-5 6-7 15,-10 9 0-15,-15 11-2 16,-45 10 1-16,-22 1-1749 15</inkml:trace>
  <inkml:trace contextRef="#ctx0" brushRef="#br0" timeOffset="-134217.85">16967 6353 1108 0,'0'0'0'0,"0"0"33"0,0 0 0 0,0 0 5 0,12-17 0 16,-8 10 13-16,1 1 1 15,-3-2-11-15,-2 8 0 16,3-9-14-16,-3 9 1 16,6-10-7-16,-6 10 1 15,7-5-3-15,-7 5 0 16,7-9-2-16,2 5 1 0,12-1-2 15,10-3 1-15,10 1-3 16,0-2 1-16,-3-3-4 16,-1 3 0-16,4 1-3 15,1 1 1-15,2-2-3 16,1-5 1-16,11 2-2 16,6-3 1-16,3-3-2 15,-2 3 0-15,-3-3 4 16,0-2 0-16,2-1 5 15,7 2 1-15,3 5-1 16,2 2 1-16,-3 0 1 0,1-4 0 16,1 2-2-16,2 2 1 15,12 0-2-15,-6 0 0 16,-3-4 0-16,-3 3 1 16,3-3-10-16,3 7 0 15,2 1-2-15,-7-1 0 16,-11 0-1-16,-3 2 0 15,0 7 0-15,-1 0 0 16,5 4 0-16,1-1 0 16,-7 3 0-16,-2-6 1 15,-3 0 0-15,-1 3 1 16,3 2 2-16,-1 0 0 16,8 6 1-16,-4-3 0 15,-7-2 1-15,-6 1 0 16,-6 1 0-16,-4 1 1 15,0 6-2-15,-2 3 1 0,0 2-3 16,-6 5 1-16,1 4-1 16,-2 4 0-16,0 3-2 15,-2 2 1-15,-1 0 0 16,0-3 0-16,3-9 0 16,-1-5 0-16,-6-4-1 15,2 2 1-15,5-2-1 16,4-1 1-16,6 1-1 15,3-5 0-15,3-3-1 0,9 0 1 16,9-2-2 0,1-7 0-16,-1 0 0 0,-2-9 0 15,2-1-3-15,3-2 0 16,5-2-5-16,5-7 0 16,2-7-5-16,1-1 1 15,-4-4 7-15,3-5 0 16,12-5 4-16,2 1 1 15,-1 4 1-15,4-4 0 16,1 1 1-16,2 1 0 16,2 6 1-16,0-3 1 15,-1 8 0-15,-4 1 0 16,1 6-1-16,-7 3 0 16,-8 5-1-16,-3 2 1 15,4 3-1-15,-3 2 0 16,-2 2-1-16,-4 1 1 15,-8 1-1-15,-6 6 0 0,-2 1 0 16,1 1 1-16,-4 2-1 16,3 2 0-16,4 3 0 15,0-2 0-15,-3 0 0 16,-4 3 0-16,-6 4 0 16,3-5 0-16,6 0 0 15,-3 0 0-15,0-3 0 16,-2-9 0-16,0-7 0 15,0-5 0-15,0-5 0 16,4-9 0-16,3-2 2 0,2-7 0 16,-2-5 2-1,2-6 0-15,-1 1 2 0,-1-4 1 16,-2 3 7-16,3 1 0 16,2 3 2-16,3-3 0 15,-1-9 3-15,-6 2 0 16,-6 1-1-16,-9 2 1 15,-1-1-1-15,-6 5 0 16,-5-5-5-16,-5-2 1 16,-6-4-1-16,-5-1 1 15,-5-5-4-15,-7 0 1 16,-7 6 0-16,-6 4 0 16,-5 4 1-16,-5 3 0 15,-4 3 3-15,-1 4 0 16,-6 2 1-16,0-2 0 15,-3-2 2-15,-7 2 0 16,-6 9-4-16,-5 1 0 0,-3-5-4 16,-4 0 1-16,1 0-6 15,5 4 1 1,3 3-6-16,-6 2 1 0,-10 0-2 16,-3-1 1-16,1-4-2 15,2 8 0-15,2 6-6 16,-2 2 1-16,-6 1 4 15,1 2 0-15,0 3 2 16,1 2 1-16,4-7 0 16,2 0 0-16,-2-6 0 0,-2 3 1 15,-3-3 3-15,1-1 0 16,6 2-1-16,-1 1 1 16,1 4 3-16,-4 2 1 15,-6-2-2-15,-3 3 0 16,2 6 1-16,0 6 1 15,-1 2-4-15,-3 1 0 16,-1 1-3-16,2-2 1 16,8-2-2-16,4-8 0 15,2-2 0-15,0-7 0 16,-1-8-1-16,1-1 0 16,9-6 0-16,1 5 0 15,6-1-1-15,1 8 1 16,2 10-2-16,-3-2 1 15,-8 4-3-15,-1-2 0 16,-7 4-7-16,1 1 0 16,3 2 2-16,-3 2 1 0,-5 1 2 15,-5-8 0-15,-3-7-4 16,1 0 0-16,7 0 3 16,2-4 1-16,3 2 4 15,-8-1 0-15,-7 1 1 16,-2 7 1-16,1 7 0 15,4 0 1-15,-1 7 0 16,-4 3 0-16,-6 6 0 16,3 1 0-16,-1 7 0 15,-2-3 0-15,-8-2 0 16,2-5 1-16,5 2 0 16,3 4 0-16,4 5 0 0,0 1 0 15,-9-6-1-15,3-1 1 16,8 7-1-16,1 2 0 15,1 2 0-15,-3-1 0 16,-1 4 0-16,7 3 0 16,3 2 0-16,6-1 1 15,-2-8-1-15,4 0 1 16,-6-8-1-16,2 0 1 16,3 0-1-16,1 3 0 15,5 4 0-15,-1 1 0 16,-8-5 0-16,0 2 0 15,-1 0 0-15,2 5 0 16,10 7-1-16,6-1 1 16,6-4-1-16,6 0 1 0,-1-1-1 15,0-2 1 1,-5-6 0-16,0-3 0 0,0 0 0 16,1-1 0-16,5 5 0 15,0 1 0-15,1-2 0 16,-1 2 0-16,-1 5-1 15,-2 3 1-15,-1 3 0 16,-4-3 0-16,-3-2 0 16,-1 0 0-16,3 7 0 15,3-3 0-15,3 2 0 16,0 0 0-16,4-2 0 0,2 1 1 16,7-3-1-16,-2 6 0 15,-5 5 0-15,1-3 0 16,6 3 0-16,3-7 0 15,6-11 0-15,-4 3 0 16,2-1 0-16,3-1 0 16,7-2 0-16,3-2 0 15,-6 6 0-15,5-5 0 16,3 3-1-16,6-2 1 16,2 9-1-16,2-4 1 15,-4-7-1-15,5 0 1 16,6 1-2-16,4-3 1 15,0 1-1-15,4-3 1 16,6 5-1-16,1 4 1 16,2-3-1-16,-1 2 0 15,-4-6 0-15,0-1 1 0,-2-2-1 16,2-7 1-16,-4 0-1 16,1-7 1-16,4 1-1 15,4-3 1-15,1 0 1 16,1 3 0-16,10 4 0 15,1 7 0 1,-1 4-1-16,-3 12 1 0,4 5-2 16,-2 7 1-16,-7 5-3 15,5-1 0-15,-37-49-1739 16</inkml:trace>
  <inkml:trace contextRef="#ctx0" brushRef="#br0" timeOffset="-123385.81">23232 9046 1153 0,'0'0'0'0,"0"0"20"0,0 0 0 0,0 0 74 0,0 0 1 16,0 0-49-16,0 0 1 15,0 0 35-15,0 0 1 16,0 0-54-16,0 0 0 15,0 0-14-15,0 0 1 16,0 0-7-16,0 0 1 16,0 0-3-16,9 26 1 15,0-9-1-15,1 11 0 0,3 10-2 16,-3 1 1-16,-3 3-1 16,0 0 0-16,4-10-1 15,0-7 0-15,-3-6-2 16,-4-5 1-16,3-4 0 15,2-3 1-15,3-7 5 16,9-9 0-16,13-15 15 16,5-16 0-16,7-19 43 15,3-10 1-15,4-7 6 0,7-2 1 16,5-3-23-16,4 1 0 16,3 2-11-1,-1 4 0-15,-11 12-2 0,-13 11 1 16,-15 20-23-16,-16 14 1 15,-16 17-1869-15</inkml:trace>
  <inkml:trace contextRef="#ctx0" brushRef="#br0" timeOffset="-121636.78">9410 10326 1511 0,'0'0'0'0,"0"0"41"0,0 0 0 0,0 0 39 0,20 4 0 16,-20-4-25-16,9 8 0 16,5 1-36-16,3 5 0 15,3 5-8-15,4-2 0 16,-1 2-4-16,0-1 1 16,0-3-2-16,4 2 0 15,8 4-2-15,-3-2 1 0,-4-5-2 16,-2-7 0-16,11-2-3 15,-8-1 1-15,-29-4-1476 16</inkml:trace>
  <inkml:trace contextRef="#ctx0" brushRef="#br0" timeOffset="-121369.4">9777 10231 1545 0,'0'0'0'16,"0"-9"46"-16,0 9 1 16,0-7 64-16,0 7 0 15,0 0-36-15,-12 16 1 16,-8 5-36-16,-2 8 0 16,-5 11-12-16,-1 14 1 15,-4 18-8-15,-3 17 0 16,-4 14-21-16,-3 8 0 15,-2-5-5-15,-2-25 0 16,46-81-1630-16</inkml:trace>
  <inkml:trace contextRef="#ctx0" brushRef="#br0" timeOffset="-114453.87">6174 10105 1388 0,'0'0'0'0,"0"0"34"0,0 0 0 0,0 0 27 15,0 0 0-15,0 0-8 0,0 0 0 16,0 0-30-1,0 0 1-15,0 0-10 0,0 0 1 16,1-23-5-16,-1 16 0 16,-1-1 0-16,-3-1 1 15,2 0-2-15,-1 1 1 16,3 8 1-16,-9-9 0 16,9 9 1-16,-5-3 0 15,5 3-1-15,-13 0 1 16,3 1-1-16,-3 6 0 15,1 5 1-15,-2 2 0 16,-4 7-1-16,2 3 0 16,-1 4-5-16,4-2 0 15,-1 5 0-15,0-2 0 16,2-4-4-16,1 1 1 16,2-2-3-16,2 0 0 15,2-7 0-15,0 4 0 0,0 2 0 16,1-1 0-16,4-10 0 15,4-3 0-15,-4 0 0 16,0-9 0-16,0 0 0 16,5 5 0-16,-5-5 0 15,10 10 0-15,-1-5 0 16,4-5 0-16,-3 4 0 16,3 1 0-16,-1 2 0 15,-2 7 0-15,3 10 0 0,-4 11 0 16,-1 4 0-16,-6 3 0 15,-2-2-1-15,-5-2 1 16,0-2-3-16,-2-3 0 16,1-7-12-16,1-5 1 15,1-4 5-15,-1-3 0 16,2-4 4-16,1-3 0 16,2-7 3-16,-9 9 1 15,9-9 1-15,-12 0 0 16,3 0 3-16,0-4 0 15,0 4 3-15,0 0 1 16,1 0-1-16,-3 0 1 16,-3 0-1-16,2 0 0 15,1 0-1-15,2 0 0 16,2-3 0-16,2-2 0 16,-4 0-1-16,9 5 1 0,-9-11-2 15,7 6 1-15,2-7-1 16,0 3 0-16,0 1 0 15,0 8 1-15,11-11 0 16,-6 9 0-16,2-1 0 16,-7 3 0-16,11-2 0 15,-4 4 1-15,4 3 0 16,-3 4 0-16,5 1-1 16,-4 2 0-16,-2-7 1 15,1 1 0-15,1 1 0 16,0 1 0-16,0 3-1 15,0-3 1-15,-6 1-1 0,3-4 0 16,-3 2 0-16,-1 2 1 16,1 1 1-16,1 2 0 15,-4 2 0-15,-4 0 1 16,4-2-1-16,0-3 0 16,0-9-1-16,0 12 0 15,0 0 0-15,0 2 0 16,4-4-2-16,-2 1 1 15,1 4-1-15,-3 6 0 16,-3 0-2-16,1-1 1 16,-5 1-1-16,-4 0 1 15,-1 0 0-15,-2-2 1 16,1-11 0-16,8 1 0 16,0 0 0-16,-4 1 0 15,0-1 0-15,-3-1 0 16,3-4 0-16,2 1 1 0,7-5-1 15,-9 12 0-15,0-5 0 16,1 3 1-16,-7 3-1 16,0 2 0-16,0-3 0 15,5 0 0-15,1-3-1 16,0 1 1-16,6 3-1 16,-6 0 0-16,4 1 0 15,-1-5 1-15,3 0-1 16,3 3 1-16,-4 7-2 0,4 1 1 15,0-2-1-15,0 2 1 16,0 5-1-16,4-1 0 16,-1-7 0-16,-1-1 0 15,2 1-1-15,-1 0 1 16,-3-1-1-16,2-7 0 16,1-1 0-16,3 4 1 15,-3 1-1-15,6 0 1 16,-4 1-1-16,1 0 0 15,-3-5 0-15,1-1 0 16,-4 3 0-16,1 1 0 16,3 2 0-16,-4-2 0 15,0 0 0-15,0 0 0 16,0-2 0-16,0 1 0 16,0-1 0-16,0 1 0 15,0-3 0-15,0-1 0 16,-4 0 0-16,4 0 0 0,4 0 0 15,-4 0 0-15,0 0 0 16,0 1 0-16,0 3 0 16,0 3 0-16,2-2 0 15,1-4 0-15,1-1 0 16,1 0 0-16,-1 4 0 16,4-3 0-16,7 4 0 15,-1-1 0-15,-2-4 0 16,2-4 0-16,4-1 0 15,1 0 0-15,-5 1 0 16,2-1 0-16,-5-2 0 0,-2 3 0 16,3 6 0-16,2-2 0 15,0 3 0-15,-5 1 0 16,-4-1 0-16,4 0 0 16,-4 1 0-16,2-3 0 15,-7-8 0-15,9 11 0 16,-9-11 0-16,5 10 0 15,-5-10 0-15,15 4 0 16,-7-4 0-16,1 1 0 16,2-1 0-16,1 2 0 15,6 5 0-15,-1-2 0 16,-17-5-1698-16</inkml:trace>
  <inkml:trace contextRef="#ctx0" brushRef="#br0" timeOffset="-109171.83">7091 10728 873 0,'0'0'0'0,"0"0"19"0,0 0 0 0,0 0 54 16,0 0 1-16,0 0-3 0,0 0 1 15,0 0-38-15,0 0 1 16,0 0-11-16,0 0 1 16,0 0-7-16,0 0 0 15,35 0 0-15,2-19 1 16,7-16-7-16,-1-12 0 16,4-10-3-16,-4-5 0 15,-43 62-1085-15</inkml:trace>
  <inkml:trace contextRef="#ctx0" brushRef="#br0" timeOffset="-100671.87">20334 7829 1254 0,'0'0'0'0,"0"0"24"0,27-19 1 0,-20 14 40 0,0-4 1 15,-4 1-28-15,4-5 0 16,2-4-8-16,-2 2 1 16,-5 4-13-16,0 4 1 15,-2 7-2-15,0 0 0 16,0-7 1-16,0 7 1 15,0 0 0-15,0 7 1 16,0 7 1-16,-2 5 1 16,0 9-4-16,0 3 0 15,-1 2-3-15,1 0 1 0,2 5-3 16,-2 2 0-16,-3-1-2 16,-2 5 1-16,2 6-2 15,1 12 1-15,-1 19-3 16,-4 11 0-16,0 15 1 15,0 9 1-15,-1 11-1 16,1 1 0-16,4 0 1 16,1 2 1-16,-5 1-3 15,-1-4 1-15,3-18-1 0,3-6 1 16,6-1-5-16,0-3 1 16,-2-7-3-16,0 1 1 15,3 6-2-15,3 1 1 16,-5 2-2-16,-2 2 1 15,-7 4-1-15,1-1 1 16,0-3 0-16,-1-13 0 16,-3-16 0-16,0-18 0 15,8-22 1-15,-2-15 0 16,3-11 0-16,2-9 1 16,-16-28-2-16,0-8 1 15,16 36-1533-15</inkml:trace>
  <inkml:trace contextRef="#ctx0" brushRef="#br0" timeOffset="-100272.2">20135 10631 1388 0,'0'0'0'0,"0"-12"17"0,0 0 0 0,0-13 67 0,-2 5 0 16,-1 6 0-16,-1 3 1 15,-5 3-38-15,0 3 1 16,1 1-11-16,2 4 1 16,-6 4-10-16,0 1 1 15,-1 0-16-15,3 2 1 16,10-7-1524-16</inkml:trace>
  <inkml:trace contextRef="#ctx0" brushRef="#br0" timeOffset="-99906.06">20015 10582 1523 0,'0'0'0'16,"0"0"41"-16,0 0 1 16,0 0 26-16,0 0 1 0,0 0-22 15,0 0 0 1,9 7-20-16,-9-7 0 0,0 0-7 16,7 5 1-16,-7-5 2 15,0 0 0-15,0 0 0 16,0 0 1-16,0 0-3 15,1 7 1-15,-1-7-4 16,15 6 0-16,-1-1-1 16,5 3 0-16,6 5-3 15,5 4 0-15,2 7-2 16,1 4 1-16,-1 1 0 16,-6 2 0-16,1 1-1 0,-6-5 0 15,-7-13-4-15,-5-4 0 16,-2-4-1-16,-7-6 1 15,0 0 0-15,7 5 1 16,-7-5 2-16,5-14 1 16,1-19 5-16,-1-15 0 15,-2-9 3-15,-3-6 0 16,0-1-7-16,2 4 1 16,9 9-5-16,8 10 0 15,15-1-5-15,6 3 0 16,-40 39-1834-16</inkml:trace>
  <inkml:trace contextRef="#ctx0" brushRef="#br0" timeOffset="-99106.42">20121 8077 1097 0,'0'0'0'0,"-7"20"32"0,-2-2 1 0,-5 2 24 16,0 1 1-16,-4-4 2 16,4-4 1-16,-2-7 3 15,4-2 1-15,1-6-39 16,0-3 1-16,3-7 9 0,2-5 0 16,6-4-2-16,0-3 1 15,11-6-5-15,5-1 0 16,5 5 1-16,4-2 0 15,3-3-5-15,-2 0 0 16,-1 9-6-16,0-3 0 16,-8 8-2-16,-1 5 1 15,0 0-2-15,-2 0 0 16,0 0 2-16,2 3 0 16,-2 2-7-16,7 10 1 15,15 10-4-15,-1 11 1 16,-3 19-3-16,-2 18 0 15,0 13-2-15,0 13 1 16,1 6-1-16,-1 4 1 16,-30-97-1599-16</inkml:trace>
  <inkml:trace contextRef="#ctx0" brushRef="#br0" timeOffset="-96090.3">11091 10354 1411 0,'0'0'0'0,"0"0"35"0,0 0 0 0,0 0 36 15,0 0 0-15,20 5-27 16,-13-5 0-16,2 0-32 15,1 2 0-15,3 1-6 16,-3 4 1-16,11 5-5 16,2 9 1-16,4 2 1 0,-1 4 0 15,2 6 4-15,1-3 1 16,1-4 4-16,-6-13 0 16,-3-14 0-16,6-22 0 15,5-25-4-15,14-23 0 16,15-28-2-16,12-17 0 15,13-22 2-15,0-13 1 16,1-10 2-16,6 12 1 16,8 32 3-16,-11 16 0 15,-90 101-1470-15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21.35925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7T10:37:41.0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25441 16307 1187 0,'0'0'0'0,"0"0"37"0,0 0 0 0,0 0 32 0,0 0 0 15,0 0 6-15,0 0 1 16,0 0-28-16,0 0 1 16,0 0-19-16,0 0 1 0,0 0-6 15,0 0 0 1,0 0 4-16,0 0 0 0,0 0-5 16,0 0 1-16,0 0 1 15,0 0 1-15,15 23-3 16,-11-11 0-16,1 2-8 15,4-1 1-15,2 1-1 16,-1 2 0-16,3-1-3 16,2 4 1-16,3 4-4 15,-2-4 0-15,-4-7-1 16,-1 0 1-16,1 5 0 16,2 1 1-16,-1-1-7 0,-6-3 1 15,-4-7 1-15,-3-7 0 16,6 10 0-16,-6-10 0 15,3 9 2-15,-3-9 1 16,0 0 2-16,2 7 0 16,-2-7 0-16,0 0 0 15,0 0 1-15,0 0 0 16,0 0 1-16,0 0 0 16,0 0 1-16,0 0 0 15,9-16 0-15,5-3 1 16,7-12 4-16,5-7 1 15,8-7 1-15,1-7 0 16,4-10-1-16,5-6 0 16,7-4-1-16,8-3 1 15,6-3-4-15,2 4 0 16,-4 3-3-16,-10 10 1 16,-10 9-13-16,-15 11 0 0,-28 41-1906 15</inkml:trace>
  <inkml:trace contextRef="#ctx0" brushRef="#br0" timeOffset="39777.93">4344 7917 1489 0,'0'0'0'0,"0"0"43"0,-12 25 0 0,12-8 82 16,5 11 1-16,13 10-75 15,9 5 0-15,4 0-36 16,10 2 0-16,8 4-5 16,-3 1 1-16,-2 3-5 15,-1-2 1-15,-3-6-2 0,1-7 0 16,-1-4 1 0,8-3 1-16,7-3 0 0,-1-4 0 15,1-6-2-15,-6-11 0 16,-5-7-2-16,-3-7 0 15,5-14-1-15,3-9 1 16,11-13-1-16,7-16 1 16,11-24 1-16,1-17 0 15,4-21 2-15,11-9 0 16,18-14 4-16,7-4 0 16,-12-1 10-16,3 17 0 15,11 28-6-15,-8 20 1 16,-19 23-5-16,-94 61-1641 15</inkml:trace>
  <inkml:trace contextRef="#ctx0" brushRef="#br0" timeOffset="57624.74">28376 5619 1534 0,'0'0'0'0,"0"0"45"0,0 0 1 16,19-19 30-16,-19 19 1 15,0 0-20-15,7-2 0 16,-7 2-31-16,0 0 1 15,0 0-13-15,0 0 0 16,0 0-5-16,4 11 1 16,-4 10-2-16,-2 13 1 15,0 15-1-15,2 4 0 16,5 4-2-16,2 7 1 0,-1 13 1 16,-3 14 0-16,1 17 0 15,-1 6 0-15,3 2-3 16,-3 8 1-16,-5 16-3 15,-3 9 1-15,-5 24 0 16,-6 18 1-16,-7 11 0 16,-4 16 0-16,-3 2-1 15,-3 17 1-15,-4 7 1 16,3 12 0-16,6-5 1 0,3 5 0 16,8 6 0-16,3 4 0 15,1-3-1-15,4-2 0 16,6-1 0-16,1 1 1 15,-1-5-2-15,-6 1 1 16,-5-1-2-16,-6 3 1 16,-1 3-1-16,-7-3 1 15,-6-1-1-15,-1-9 0 16,-4-10 0-16,6-21 1 16,6-15 2-16,6-20 1 15,5-10-2-15,6-14 1 16,3-20 3-16,3-9 0 15,4-14 2-15,0-7 0 16,0-4 1-16,-2-5 0 16,1-8 1-16,-5 0 0 15,-1 0 3-15,-3-2 0 16,-1-4 0-16,-1-10 0 16,-1-13 0-16,3-15 0 0,-1-13-3 15,1-11 1-15,1-9-6 16,2-4 1-16,3-3 3 15,-1-1 1-15,-4-1 0 16,0-1 0-16,-1 2-3 16,-3 0 1-16,-3 1-2 15,1 3 1-15,0-1-7 16,0 4 1-16,-8 5-3 16,1 2 0-16,5-4-2 15,3-3 0-15,14-14-1962 0</inkml:trace>
  <inkml:trace contextRef="#ctx0" brushRef="#br0" timeOffset="59309.67">27458 15525 1679 0,'0'0'0'0,"0"0"22"0,0 0 1 0,0 0 47 0,-7-11 0 16,2-8-7-16,-4-5 0 15,0-3-27-15,2-1 1 16,2 2-10-16,2 5 0 15,3 6-9-15,0 2 1 16,0 5-4-16,0 3 0 16,0 5-3-16,0 0 1 15,1-9-5-15,6 9 0 16,4 2-1-16,1-1 1 16,2-1-3-16,2 0 0 0,2 0-2 15,-2 0 0-15,-6 0-1 16,1 0 0-16,5-1 0 15,-2-3 1-15,2 1 0 16,0 1 0-16,7 2 3 16,1 2 0-16,1 1 4 15,3 2 0-15,11 4-1 16,5-2 0-16,4-5-2 16,7-2 1-16,6 0-2 0,8-4 0 15,9-8-3-15,6-9 0 16,6-6-3-16,4-6 0 15,3-4-1-15,3 1 1 16,4 1-3-16,2 3 1 16,-3 2-1-16,-12 6 1 15,-18 10 1-15,-17 9 0 16,-17 7 0-16,-13 6 1 16,-6 4-1-16,-8 2 1 15,-7 2-1-15,-5-1 0 16,-5 1-1-16,-2-2 1 15,-4-2-2-15,-1-2 1 16,1-4-1-16,3-3 0 16,1-1-1-16,7-2 0 15,-9 0 0-15,9 0 0 16,-9 1 0-16,9-1 1 16,-9 0 1-16,9 0 0 0,0 0 1 15,0 0 0-15,0 0 0 16,0 0 1-16,-7 6 0 15,7-6 0-15,0 0 0 16,0 0 0-16,-7 5 0 16,7-5 1-16,0 0 2 15,-7-2 1-15,7 2 2 16,-14-21 0-16,1-8 1 16,-1-9 0-16,2-2-1 15,1-3 1-15,1-2 0 16,-1 2 0-16,-1 3-3 0,1 2 1 15,3-2-2-15,-1-5 1 16,0-7 0-16,0-9 0 16,4-4 1-16,1-5 1 15,1-1-1-15,-1-6 0 16,2-10 0-16,1-6 1 16,-1-6-1-16,0-8 0 15,2-11-1-15,2-7 0 16,1-4 4-16,3-10 0 15,1-13 3-15,5-13 1 16,2-9-2-16,4-3 1 16,5-5 0-16,3 1 1 15,2 1-1-15,2 0 0 16,0 0-3-16,2 2 1 16,0-1-1-16,-4 3 1 15,-1 1-2-15,-4 2 0 0,-4 3-2 16,-5-1 1-16,-3 1 2 15,-4-1 0-15,-4-4 0 16,-1 0 1-16,-2-6-3 16,-2 4 0-16,-3 2-2 15,0 2 0-15,-1 4-1 16,3-3 0-16,3 3-1 16,2-1 1-16,1 1-1 15,1-1 0-15,-1 4-1 0,-1 10 0 16,-2 7 0-16,-2-1 1 15,0-1-1-15,1-1 1 16,-1 3-1-16,0 4 1 16,0 10 0-16,2 3 0 15,6-1 0-15,-1 5 1 16,-5 17 0-16,0 7 0 16,0 2 0-16,0 2 0 15,0 10 0-15,2 7 1 16,3 2 0-16,2 3 0 15,0 10 1-15,0 15 0 16,0 8-1-16,0 6 1 16,0 3 0-16,0 7 0 15,0 8-1-15,1 2 0 16,-1 2-1-16,0-1 1 16,0 6-2-16,-2 4 1 15,-1 1-2-15,-4 7 1 0,7-9-2 16,-7 9 1-16,3-9-1 15,-3 9 0-15,0 0 0 16,0 0 0-16,0 0-1 16,0 0 1-16,-9 9-2 15,0 0 1-15,-1 3-1 16,1-4 0-16,4-1-1 16,5-7 1-16,-14 9-1 15,3-7 1-15,2-1-1 16,0-1 1-16,-1-1 0 15,-3-1 0-15,-1-2 1 16,-3 1 1-16,-10 1-1 16,-6-1 1-16,-6-1-1 0,-2-1 0 15,-1 5 0-15,-4 2 1 16,-5 5-2-16,-9-4 1 16,-14 2-1-16,-7 1 0 15,-4 4 0-15,-5-1 1 16,-1 5 0-16,-5 5 1 15,-3 1 0-15,-6 6 0 16,-8 11 0-16,-2-8 0 16,115-29-2038-16</inkml:trace>
  <inkml:trace contextRef="#ctx0" brushRef="#br0" timeOffset="96336.91">8281 6034 1780 0,'0'0'0'0,"37"-25"59"0,4 5 0 0,5 3 46 15,-2 5 1-15,2 3-42 16,-2 1 1-16,2-4-67 16,-6-4 1-16,1-12-8 15,-6-15 1-15,-35 43-1656 0</inkml:trace>
  <inkml:trace contextRef="#ctx0" brushRef="#br0" timeOffset="103202.46">8761 13296 1019 0,'0'0'0'0,"0"0"72"0,0 0 1 0,0 0 78 0,-17 7 0 15,17-7-58-15,-6 3 0 16,-3 1-45-16,4-1 1 16,5-3-18-16,-12 11 0 15,7-4-9-15,5-7 0 16,-9 6-9-16,9-6 0 15,0 0-3-15,-6 7 1 16,6-7 0-16,0 0 0 16,0 0 2-16,-3 7 1 15,3-7 0-15,0 0 1 16,0-7-2-16,0-3 1 0,0-2 0 16,9-11 0-16,1-6 2 15,6 0 1-15,-5 6-1 16,1 4 1-16,6-2-3 15,5 0 1-15,0 6-7 16,3 3 1-16,2 7 0 16,-7 3 0-16,-21 2-1633 15</inkml:trace>
  <inkml:trace contextRef="#ctx0" brushRef="#br0" timeOffset="104503.49">9222 10742 638 0,'0'0'0'0,"0"0"45"0,0 0 1 0,0 0 64 0,0 0 0 0,0 0-10 16,0 0 1-16,0 0-21 16,0 0 1-16,0 0-33 15,0 0 0-15,0 0-8 16,0 0 1-16,0 0-11 0,0 0 1 15,0 0-4-15,0 0 0 16,0 0-6-16,0 0 0 16,0 0 0-16,0 0 0 15,0 0-2-15,-9-19 1 16,18 10 5-16,-1-3 0 16,1 3-5-16,2 4 1 15,-11 5-1384-15</inkml:trace>
  <inkml:trace contextRef="#ctx0" brushRef="#br0" timeOffset="118825.93">26584 5259 985 0,'0'0'0'0,"0"0"-63"0,0 0 0 0,0 0-582 16</inkml:trace>
  <inkml:trace contextRef="#ctx0" brushRef="#br0" timeOffset="119283.81">26612 5185 817 0,'0'0'0'16,"0"0"61"-16,21-5 0 0,-21 5 50 16,9-4 0-16,-9 4-28 15,14-5 1-15,0 3-35 16,4 0 1-16,5 2-16 15,1 2 0-15,3 0-13 16,4 0 1-16,12-2 8 16,4-2 1-16,6-2 3 15,7 1 0-15,9 0-6 16,7-3 1-16,5-2-7 0,6-1 1 16,6 2-1-16,6 2 0 15,3-4-3-15,6 6 1 16,5-4-2-16,1 2 1 15,1-4-4-15,1 0 1 16,6 6-3-16,0-6 1 16,-6-3-2-16,2 4 0 15,6-1-3-15,-2 2 0 16,-6-5 1-16,-1 0 0 16,1 7-5-16,-5-2 1 15,-12 5-2-15,-6-2 1 16,-4 8-1-16,-7 1 1 15,-4-1-2-15,-9-3 1 16,-9 6-1-16,-5 2 1 16,-3-1-1-16,0 5 0 15,-3-1-2-15,-3 0 1 0,-6-4-1 16,-3 1 0-16,-5-2 0 16,-4-2 1-1,-3 4 1-15,-5 0 0 16,-6-3 1-16,0 0 0 0,-14-6-1564 15</inkml:trace>
  <inkml:trace contextRef="#ctx0" brushRef="#br0" timeOffset="119617.02">30450 5155 1433 0,'0'0'0'0,"0"0"28"0,0 0 0 0,0 0 57 0,0 0 1 0,0 0-14 16,0 0 0-16,0 0-33 0,0 0 0 16,0 0-8-1,0 0 0-15,0 0-6 0,0 0 1 16,0 0-7-16,0 0 1 15,0 0-2-15,0 0 0 16,0 0-3-16,0 0 0 16,0 0-2-16,0 0 0 15,0 0-2-15,0 0 1 16,0 0-3-16,0 0 0 16,0 9-2-16,0-9 0 15,0 5-3-15,-2 6 1 16,-1 6-2-16,-1 9 1 15,1 7-2-15,-1 0 0 16,2-2-1-16,2-2 1 16,0-8-1-16,-1 0 1 15,-1-1-2-15,2-2 1 16,2-10-1-16,-2-8 0 16,1 11-1-16,-1-11 1 0,0 0-1656 15</inkml:trace>
  <inkml:trace contextRef="#ctx0" brushRef="#br0" timeOffset="122167.66">27466 5384 772 0,'0'0'0'0,"0"0"74"0,5-5 0 0,-5 5 37 0,3-9 1 0,-3 9-49 16,6-9 0-16,-5-3-7 15,-1 4 0-15,0 1-7 16,0 7 0-16,0-6 2 16,0 6 0-16,2-8-8 0,-2 8 1 15,7-4-6-15,0 4 1 16,9-3-12-16,9 1 1 15,7 0-10-15,3 1 1 16,4-6-5-16,1 2 1 16,3-4-5-16,2 5 1 15,5 8-2-15,3 1 1 16,7 0-3-16,1 2 1 16,3-3 0-16,1-3 1 15,0 6 1-15,3 2 0 16,6 3 0-16,1-3 0 15,3-2-1-15,1-2 1 16,3 3-2-16,2 5 0 16,4-1-1-16,-1-4 1 15,-4-1 10-15,0 2 0 16,0 0 19-16,1-1 0 16,6-3 7-16,-2 2 0 15,-3-3-2-15,0 1 0 0,5-5-29 16,0-3 1-16,-6-3-11 15,-1 1 1-15,-5 2-4 16,-2-1 1-16,-4 1-1 16,-5-2 0-16,-7-4-1 15,-4 0 0-15,-8 2 0 16,-7 2 0-16,-6-2-1 16,-5 2 1-16,-2 2 0 15,-5-1 0-15,-5 2 0 0,-4-1 0 16,-2-2-1-16,-1 3 1 15,-2 0-1 1,-2-1 1-16,-7 3-1 0,0 0 0 16,7-4-1-16,-7 4 0 15,0 0 0-15,8 7 1 16,-8-7-2-16,0 0 1 16,0 9 0-16,-1 0 0 15,-1 3 1-15,0 0 0 16,0 0 0-16,1 0 1 15,-1-3 0-15,2 5 0 16,3 8 1-16,1 4 0 16,-2 2 0-16,1 6 0 15,3 6 0-15,-1 10 0 16,-2 13-2-16,-1-1 1 16,2-5-1-16,1 5 1 0,0 4-2 15,-1 8 0 1,-1 13 0-16,-1-4 1 0,0-2 0 15,-2-1 1-15,-4 1 0 16,3 2 1-16,1 0 0 16,0-3 0-16,1-7 0 15,-1-2 0-15,-3-2 1 16,-1 2 0-16,4 3 1 16,2-3 0-16,0-10 1 15,0-4 1-15,3-3-2 0,2-1 1 16,2 4-1-16,1 2 0 15,1-2 0-15,-2-5 0 16,-4-3-1-16,0-1 0 16,4 2-1-16,0-5 1 15,0 0-1-15,-2-1 0 16,0 4 0-16,0-3 0 16,0-9-2-16,-2 2 1 15,-3-5 0-15,0 0 0 16,-2 0 0-16,-2 0 1 15,0-4 0-15,-1-4 0 16,-1-1 0-16,2-2 0 16,2-4 0-16,-1-5 0 15,-3 0 0-15,2-3 0 16,2-3 0-16,0-7 0 16,0 9 0-16,0-9 0 15,0 0 0-15,-3 8 0 0,3-8 0 16,0 0 0-16,0 0 0 15,2 5 1-15,-2-5 1 16,0 0 1-16,0 0 2 16,0 0 0-16,0 0 2 15,0 0 0-15,0 0 1 16,-4 7 0-16,4-7 0 16,0 0 1-16,0 0-1 15,0 0 1-15,0 0-1 16,0 0 0-16,0 0-1 0,-14 0 0 15,-7-5 0 1,-13 2 0-16,-6 4-2 0,-4 1 1 16,-4 3 0-16,-5-1 0 15,-5 4-2-15,-6 5 0 16,-6-3-2-16,-10 2 1 16,-6 0-2-16,-8 4 1 15,-3 4-1-15,-5-4 1 16,-5-2-1-16,-5 3 0 15,1 6-1-15,-2-6 1 16,-8-1-1-16,-3 1 1 16,4 4-1-16,2-2 0 15,0 0 0-15,2-4 0 16,3 1 0-16,2 1 0 16,1-3-1-16,6 0 0 15,9-4-1-15,5 1 0 16,5-1-1-16,6 0 1 15,7-1 0-15,6 0 1 0,8-6-1 16,5 2 0-16,6 1 1 16,4 0 1-16,4-2 0 15,2 5 0-15,-1-4 0 16,4 2 0-16,4-6 0 16,5 6 0-16,1 0 0 15,2 2 0-15,12-4 0 16,10-5 0-16,-9 0 0 0,9 0 0 15,-7 4 0-15,7-4 0 16,0 0 0-16,0 0 0 16,0 0 0-16,0 0 1 15,5-13 0-15,9-4 0 16,4-4 0-16,0-1 1 16,-2-2 1-16,-2-4 0 15,-2-3 0-15,-1-4 1 16,-1-1 1-16,-5-6 0 15,-5-3 2-15,-1-8 0 16,1-8 0-16,-2-5 1 16,-3-1 0-16,-2-8 0 15,0 1 0-15,3-9 0 16,6-14-1-16,1-3 0 16,1-2-2-16,3-6 1 15,7-8-1-15,2 0 1 16,0 4-1-16,0-2 0 15,3-6-4-15,2 4 0 0,4 13 0 16,-2-5 0-16,2-3 0 16,-3 4 0-16,5 9-1 15,-1 2 1-15,-3-4-1 16,-3 5 1-16,-3 7 0 16,-1 8 0-16,-3 2 0 15,-3 2 0-15,-1-2 0 16,-2 4 0-16,-5 8 0 15,-4 9 1-15,-3 3-1 16,-2 9 1-16,0 7-1 16,0 7 0-16,0 8-1 0,1 3 1 15,3-1-1-15,-1 9 0 16,4 12 0-16,-2-9 0 16,2 9 0-16,0 0 0 15,0 0 0-15,0 0 0 16,0 0 0-16,9 17 0 15,4 8-1-15,1 13 0 16,-14-38-1950-16</inkml:trace>
  <inkml:trace contextRef="#ctx0" brushRef="#br0" timeOffset="142514.91">30344 8630 1175 0,'0'0'0'0,"0"0"23"0,0 0 1 0,0 0 26 0,0 0 0 16,0 0 0-16,0 0 0 16,0 0-19-16,0 0 1 15,0 0-10-15,0 0 0 16,0 0-3-16,0 0 1 15,0 0 5-15,0 0 0 16,0 0 5-16,-3 18 0 16,3-18 1-16,0 7 1 15,0-7-3-15,1 12 1 0,3-4-2 16,-1 6 0-16,1 5-5 16,0 7 1-16,1 4-6 15,2 2 1-15,-4 5-2 16,-1 1 1-16,0 2-4 15,1 1 1-15,1 8-2 16,1 4 0-16,4 10-3 16,0 8 0-16,0 10-3 15,0 5 1-15,-2 6-4 16,0 7 0-16,0 5-2 16,-2-1 1-16,-1-4 0 0,-3-4 0 15,3-3 1-15,-1-5 1 16,1-11 1-16,1-5 1 15,4-2 0-15,2-2 0 16,1-3 2-16,2-3 1 16,0-6-4-16,0-1 1 15,2-2-2-15,0 0 1 16,-2-7-2-16,-3 0 0 16,-6-2-4-16,-5 2 0 15,-9 5-7-15,-5-1 1 16,14-49-1613-16</inkml:trace>
  <inkml:trace contextRef="#ctx0" brushRef="#br0" timeOffset="142900.79">30125 10466 1523 0,'0'0'0'0,"0"-17"0"0,2 5 1 0,-2 12 1 0,6-10 0 16,-6 10 31-16,0-11 0 16,0 11 4-16,0 0 1 15,0 0 0-15,0-7 1 16,0 7-1349-16</inkml:trace>
  <inkml:trace contextRef="#ctx0" brushRef="#br0" timeOffset="143431.13">30133 10409 1444 0,'0'0'0'16,"0"0"50"-16,0 0 0 16,7 4 40-16,0 1 0 15,1 4-29-15,7 4 1 16,4 8-28-16,4 2 1 16,2-3-15-16,-2 1 0 0,-2 7-6 15,-2-4 0-15,0 6-3 16,-1-4 1-16,0-2-2 15,-1 2 0-15,1 7 1 16,-2 3 0-16,-4 4 9 16,1 1 0-16,-3 4 5 15,-1 2 0-15,-2 3-8 16,-2-1 0-16,-1-13-9 16,-1-7 0-16,1-8-4 15,-1-5 1-15,1-6-2 16,0-1 0-16,-1-2-1 0,-3-7 0 15,7 5 1-15,-7-5 1 16,7 3 1-16,-7-3 1 16,16-3 1-16,-4-2 1 15,1-4-1-15,-1-7 0 16,4-13-3-16,2-7 0 16,-1-6-3-16,-1 1 1 15,-4 3 0-15,1-2 0 16,1 2 1-16,2-7 1 15,-2-2 5-15,0-1 1 16,4-3 8-16,1 1 1 16,2-3 5-16,0 4 0 15,2 8-1-15,0 2 1 16,-2 7-3-16,-5 6 1 16,-5 10 2-16,-4 6 0 0,-7 10-7 15,9-9 1 1,-9 9-5-16,0 0 0 0,0 0-4 15,0 0 1-15,-28 24-4 16,-15 0 0-16,43-24-1965 16</inkml:trace>
  <inkml:trace contextRef="#ctx0" brushRef="#br0" timeOffset="148563.48">30111 10395 1489 0,'0'0'0'0,"0"0"33"0,0 0 1 0,0 0 26 0,0 0 1 16,0 0-60-16,0 0 0 16,9 20-1-16,2-5 0 15,1 1-1-15,4-1 0 16,2 11 0-16,3 2 1 15,7 6 0-15,2 5 0 16,0 4 1-16,-4-2 1 16,-3 1 1-16,-1-1 1 15,-1 4-1-15,-2 0 1 16,-1 0 1-16,-4-3 1 16,-4-1 13-16,-4-6 1 0,-6-14-6 15,-2-2 1-15,-2-7-3 16,1 0 1-16,1-5-4 15,2-7 1-15,-10-2-2 16,-1-13 1-16,-1-20 9 16,3-8 1-16,9-4-6 15,5-3 1-15,7-11-5 16,4 3 0-16,2-1-8 16,1 0 0-16,6 0-2 0,2 5 1 15,-1 9-4-15,-1 11 0 16,-6 10 3-16,-5 8 1 15,-3 7 1-15,-4 4 0 16,-7 5 6-16,0 0 1 16,0 0-1451-16</inkml:trace>
  <inkml:trace contextRef="#ctx0" brushRef="#br0" timeOffset="151263.35">29632 6860 1019 0,'0'0'0'0,"0"0"18"0,0 0 1 0,0 0 21 15,0 0 1-15,0 0-16 16,0 0 1-16,0 0-9 16,0 0 0-16,0 0-6 15,0 0 0-15,0 0-3 16,0 0 0-16,0 0 0 15,-11-21 0-15,11 21 6 16,0-7 0-16,0 7 5 16,0 0 1-16,-4-5 4 0,4 5 1 15,-12 4-9-15,-4 1 1 16,-7 7-5-16,-1 3 0 16,-1-2-5-16,2-3 1 15,4 2-3-15,-1 0 1 16,1 4-1-16,3-4 1 15,7-7-2-15,4 5 1 16,5 8-1-16,5 2 0 16,7-6-1-16,8-2 0 15,6-3-1-15,4-2 1 16,6-7 1-16,-1 0 0 16,-2-5 3-16,-4 1 0 15,-8 4 4-15,-4 2 0 16,-3 0 13-16,-1 3 0 15,-4 0 7-15,-4 6 1 0,-3 2-2 16,-2 3 1-16,0 5-2 16,-2 0 0-1,0-4-7-15,0-2 0 0,1-2-5 16,1-1 1-16,1 5-4 16,1-3 1-16,-4-4-6 15,1-1 0-15,1-1-2 16,-2 1 0-16,-2 0-2 15,-3-2 1-15,-2-2-2 16,-5 2 0-16,-9-2 0 16,-1 0 1-16,1-3 1 0,-2 0 0 15,-8 1 3-15,1 1 1 16,9-4 1-16,4 0 1 16,-1 0-4-16,-1 0 1 15,2 0-9-15,6-4 1 16,13 4-1522-16</inkml:trace>
  <inkml:trace contextRef="#ctx0" brushRef="#br0" timeOffset="151814.04">29526 6831 1086 0,'0'0'0'0,"0"0"-11"0,0 0 1 0,0 0 12 0,0 0 1 15,9 5 19-15,-9-5 1 16,8 7 13-16,-1-4 0 15,0 2 4-15,1-3 0 16,-1 1 1-16,3 1 1 16,11-8-7-16,6 1 0 15,-1 1 4-15,4-5 0 16,9-1-27-16,-4 3 1 16,-10 1 16-16,-4 1 1 15,4 3 6-15,-2 3 1 16,-7-3-1-16,-6 4 0 15,-3-4-6-15,-7 0 0 0,7 3-16 16,-7-3 0 0,0 0-1376-16</inkml:trace>
  <inkml:trace contextRef="#ctx0" brushRef="#br0" timeOffset="152697.03">30006 6971 1265 0,'0'0'0'0,"5"5"-27"0,-5-5 1 0,2 9 28 0,-2-9 0 15,0 0 20-15,0 0 0 16,0 6 7-16,0-6 0 16,0 0 7-16,0 0 1 15,0 0-1-15,0 9 0 0,0-9-8 16,-4 12 1-16,4 0-5 16,0 6 0-16,0 8-3 15,0 1 0-15,0-8-6 16,2-5 0-16,5-2-3 15,0-3 1-15,-4-2-4 16,1 2 1-16,-4-9 2 16,14 3 0-16,-3-1-3 15,-1-2 1-15,1-4 4 16,-1-1 0-16,-1-4 1 0,0 1 1 16,2-8-2-16,-1 2 0 15,-3 2-3-15,-3 0 0 16,-1-7-1-16,1 5 0 15,-1 2-1-15,-1 3 0 16,0-1-1-16,0 0 1 16,-1 3-1-16,-1 7 1 15,0-14-2-15,0 2 0 16,0 1 0-16,0 6 0 16,0-3 0-16,0-5 0 15,0-2-1-15,-1 3 0 16,-1 3 0-16,0 4 0 15,2-4 0-15,-2-1 1 16,1 5-1-16,1 5 1 16,0 0 0-16,-7-9 0 0,7 9 0 15,-13 0 0-15,6 4-1 16,-3 1 0-16,-6 2-1 16,0 3 0-16,2-1-1 15,3-2 1-15,2 0-3 16,2 1 0-16,2-3-1 15,0 2 0-15,-1 2-1 16,3 0 1-16,3 4-1 16,3 8 0-16,-3-21-1550 15</inkml:trace>
  <inkml:trace contextRef="#ctx0" brushRef="#br0" timeOffset="153462.69">30676 6727 1198 0,'0'0'0'0,"9"5"32"0,-2-5 0 0,-7 0 28 0,0 0 1 0,0 0-23 15,-2-7 1-15,2 7-23 16,-5-9 1-16,-2 8-9 0,-2-8 1 16,-2-1-2-16,1-3 0 15,1 3 4-15,2 3 0 16,7 7 7-16,-6-5 1 15,6 5 7-15,0-9 1 16,0 9 0-16,0 0 1 16,0-7-1-16,0 7 0 15,0 0-2-15,0 0 1 16,0-7-1-16,0 7 0 16,0 0-5-16,0 0 0 15,0 0-6-15,-5 7 1 16,0 0-5-16,-2 4 1 15,0 4-2-15,0 3 1 16,3 9 0-16,1 8 0 16,-3 8-2-16,-3 11 1 15,-3 10 4-15,-4 10 0 16,-5 11 9-16,-7 7 1 0,-6 3 4 16,-4 7 0-16,-5 2-5 15,-6-6 1-15,-6-11 0 16,0-18 0-16,6-10 0 15,1-10 0-15,4-11-3 16,9-14 1-16,14-7-17 16,7-10 0-16,3-7-4 15,6-14 0-15,5 14-1728 16</inkml:trace>
  <inkml:trace contextRef="#ctx0" brushRef="#br0" timeOffset="154113.56">30189 6512 1467 0,'0'0'0'0,"0"-7"13"0,0-1 1 0,0 8 9 0,0 0 1 0,0 0 55 15,0 0 0-15,0 0-32 16,0 0 1-16,0 0-13 16,7-4 0-16,2 11-14 15,3-2 1-15,2 4-9 16,0 3 0-16,1-3-7 16,0-1 0-16,8-4-3 15,0-4 0-15,-3-2 0 16,-1-1 0-16,-1-4-1 15,-4 1 1-15,-4-2 3 0,-1-1 0 16,2-3 2-16,-2-4 1 16,-4 4 4-16,-3-2 0 15,-2-1 1-15,-2-4 1 16,0 5 0-16,0-3 1 16,-1 1-1-16,-1 1 1 15,1 6-4-15,3 9 0 16,-4-9-1-16,4 9 0 15,-10 9-4-15,-6 10 0 16,-9 14-7-16,-5 8 1 16,-5 4-2-16,0 2 1 15,5-2-5-15,8-12 0 16,12-16-6-16,8-5 1 16,2-12-1593-16</inkml:trace>
  <inkml:trace contextRef="#ctx0" brushRef="#br0" timeOffset="154945.76">30514 7751 716 0,'0'0'0'0,"0"0"-4"0,0 0 0 0,0 0 4 0,0 0 0 0,0 0 3 0,0 0 1 15,0 0 10-15,0 0 1 16,0 0 28-16,0 0 1 16,0 0 34-16,0 0 0 15,0 0 19-15,0 0 0 16,0 0-5-16,0 0 1 16,0 0-20-16,0 0 0 15,0 0-16-15,0 0 0 16,0 0-12-16,0 0 1 15,0 0-8-15,0 0 1 16,0 0-12-16,0 0 0 16,0 0-5-16,0 0 1 15,21 0-3-15,-12-12 0 16,-2-4-4-16,0-1 1 16,0 3-1-16,-2 4 0 15,-2 1-3-15,-4 1 1 16,-6-1-4-16,-9 6 1 0,-11 6-3 15,-6 9 0-15,-1 2-2 16,4 5 1-16,7 2-4 16,8-9 0-16,15-12-1564 15</inkml:trace>
  <inkml:trace contextRef="#ctx0" brushRef="#br0" timeOffset="159845.21">26605 5654 1265 0,'0'0'0'0,"0"0"48"0,0 0 1 0,0 0 20 0,0 0 0 0,-25-7-2 16,14 7 1-16,1 0 2 16,1 0 1-16,9 0-35 15,-9-5 0-15,9 5-7 16,0 0 0-16,-7-4-5 0,7 4 0 16,0 0-4-16,0 14 1 15,5 14-7 1,6 17 1-16,1 1-6 15,-3 12 1-15,-2 7-2 0,-3 17 0 16,-2 18-3-16,-1 11 1 16,-1 8-3-16,-1 9 0 15,-1 9-1-15,0 8 0 16,-1 16-1-16,-5 4 1 16,-2-4-2-16,-2 0 1 15,-1-1-1-15,-1-6 0 16,-5-3 0-16,-1-14 0 15,3-9 0-15,1-9 0 16,2-11 0-16,3-13 0 16,6-17-2-16,3-16 0 15,6-14-3-15,-3-13 0 16,-1-35-1548-16</inkml:trace>
  <inkml:trace contextRef="#ctx0" brushRef="#br0" timeOffset="160545.35">25977 8222 1399 0,'0'0'0'0,"9"-5"-3"0,-2 3 0 0,1 2-30 0,3 0 1 16,0 0 38-16,-3 0 0 15,0 0 32-15,-8 0 0 16,10 0 19-16,-10 0 1 16,11 0-2-16,-11 0 1 15,12 0-5-15,-3 0 0 16,3 0-13-16,2 2 0 0,4 3-1 16,7-2 1-16,-2 6-14 15,5 5 0-15,2 7-8 16,-4 10 0-16,-5 10-5 15,-3 4 0-15,0-1-2 16,-4-1 0-16,-4 7-1 16,-3-5 0-16,-1 0 1 15,-1-12 1-15,-3-9 0 16,0-5 1-16,1-5-1 16,-1-4 0-16,-2-10 5 15,3 9 0-15,-3-9 0 16,9-9 1-16,9-17 0 0,7-15 0 15,5-4 2-15,1-9 0 16,1-8-1-16,0-2 0 16,-2-2 4-16,0 2 0 15,-4 4-1-15,-3 2 0 16,-2 3-4-16,-3 1 1 16,-4 1-2-16,-3-1 1 15,-3-6-5-15,-2 2 1 16,-3 7-4-16,1 2 1 15,1 2-4-15,7-5 0 16,-12 52-1880-16</inkml:trace>
  <inkml:trace contextRef="#ctx0" brushRef="#br0" timeOffset="161345.78">26139 5730 1265 0,'0'0'0'0,"7"19"52"0,2-2 0 0,3-1 32 0,2-4 0 0,2-3-37 16,2-4 1 0,3 0-30-16,2-5 0 0,3-5-8 15,-1-4 1-15,-5-6-5 16,-5-6 0-16,3-9 2 16,-2-6 0-16,-5-2 8 15,-3-4 1-15,3 1 10 16,0-4 0-16,-1-4 4 0,1 3 0 15,1 1 2-15,2 0 0 16,0-9-6-16,0 4 1 16,0 12-3-16,-1 10 1 15,-4 11-6-15,-4 10 0 16,2 7-2-16,2 15 1 16,1 20-7-16,-1 17 0 15,-3 10-5-15,-3 6 0 16,-1 6-2-16,5 2 1 15,11 4-2-15,6-9 0 16,11-7-2-16,6-10 1 16,3-11-2-16,7-2 1 15,9-1-1-15,2-19 0 16,-62-21-1638-16</inkml:trace>
  <inkml:trace contextRef="#ctx0" brushRef="#br0" timeOffset="164862.04">30478 8750 1243 0,'0'0'0'0,"0"0"40"0,0 0 1 0,-19-9 37 0,8 11 1 15,-5 0-74-15,-8 3 0 0,-8 7-60 16,-3 0 1-16,35-12-983 16</inkml:trace>
  <inkml:trace contextRef="#ctx0" brushRef="#br0" timeOffset="165127.71">30203 9447 985 0,'0'16'0'16,"0"27"4"-16,0 18 0 15,0 15 7-15,4 3 0 16,6 1 14-16,3-6 0 16,2-6-4-16,5 1 0 15,-20-69-852-15</inkml:trace>
  <inkml:trace contextRef="#ctx0" brushRef="#br0" timeOffset="166795.28">29843 8976 1086 0,'0'0'0'0,"0"0"37"0,0 0 1 0,0 0 53 0,0 0 1 15,20 18-53-15,-20-18 0 16,0 0-33-16,7 3 1 0,-7-3-5 15,0 0 0-15,0 0-1082 16</inkml:trace>
  <inkml:trace contextRef="#ctx0" brushRef="#br0" timeOffset="168627.29">29836 8990 963 0,'0'0'0'0,"0"0"11"15,0 0 0-15,0 0 12 16,0 0 1-16,0 0 48 15,0 0 0-15,0 0-11 0,-9 2 0 16,9-2-9-16,-14-10 0 16,2-1-7-16,-4-1 0 15,-2-3-6-15,1-1 0 16,1 6-1-16,-4-1 1 16,-6-3 2-16,-6 2 1 15,-3 5-7-15,-4 7 0 16,-1 7-7-16,-6 2 1 15,-9-4-8-15,-5 2 1 16,-5 2 4-16,-2-1 0 16,0 1-12-16,-2 0 1 15,0 1-6-15,-1 2 0 16,-6 0-4-16,-4 2 1 16,-1 2-3-16,-2 4 0 15,-1 6-2-15,-4-1 1 16,-8-5-2-16,-1 1 1 0,0 7-1 15,-2 1 0-15,-3 1 0 16,3 3 0-16,6-1 0 16,1-4 0-16,0-2 0 15,1-3 0-15,3-1 0 16,5 2 1-16,3 2 0 16,1 2 1-16,-4 1 1 15,0 3 0-15,2 0 2 16,2 5 0-16,4 1-1 0,3 5 1 15,-2-1 0-15,0-1 1 16,3-5-3-16,6 3 1 16,3-3-1-16,2 2 0 15,4 0 2-15,1 2 1 16,1 1-3-16,-1 4 0 16,4 6-2-16,5-1 0 15,5-2-1-15,4-3 1 16,0-2-1-16,6 2 0 15,4 0 0-15,6 4 0 16,0-2 0-16,1 5 0 16,6 3-1-16,4 2 0 15,3 0-1-15,3 0 0 16,6-3 0-16,7-2 0 16,3 0-2-16,7-4 0 15,6 6-2-15,2-2 0 16,3-9-4-16,5-3 1 0,7 0-3 15,9-1 1-15,9 1-3 16,2 2 1-16,3-1 4 16,2 3 0-16,-1-3 2 15,2 1 0-15,8-6 1 16,4-3 1-16,4-4 3 16,-1-6 1-16,-3-2 1 15,4-2 0-15,10-4 0 16,3-3 0-16,-2-1 0 15,4-3 1-15,7 3-1 16,1-6 1-16,1 0-1 16,1 0 1-16,4 2 0 0,2 0 1 15,-1-2 2-15,3-1 0 16,3 1 3-16,-2 0 1 16,-2-3-1-16,4-2 1 15,9 0-2-15,0 0 1 16,-6-4-2-16,2 1 1 15,8 1-2-15,-1 2 1 16,-1 0-2-16,-1 0 1 16,1 5 2-16,-1 2 0 15,2-3 5-15,-1 1 1 16,-4-10 3-16,0-2 1 16,4-2 0-16,-3-3 1 15,-4-7 0-15,-3 0 0 16,3 0-2-16,-6-4 0 15,-7-8 0-15,-3-5 0 0,-1-6-2 16,-6-1 0-16,-9-2-1 16,-6 0 0-16,-1-3-3 15,-6 1 0-15,-7 0-1 16,-6-1 1-16,-6-4-2 16,-9-3 0-16,-9-6 0 15,-5-1 0-15,-1-1-2 16,-6 3 1-16,-6 1-2 15,-4 4 1-15,-6 1 0 0,-4-1 0 16,-3-4 0-16,-5 2 1 16,-4 6-1-1,-5 1 1-15,-3 2 0 0,-4 1 0 16,-2 2-1-16,-4 0 1 16,-4-3-3-16,-3-3 1 15,-1-2-2-15,-6 6 0 16,-1 7-1-16,-4 2 1 15,-3 2-3-15,-7-1 0 16,-8-1-10-16,-3-3 1 16,0 3-2-16,0 1 0 15,0-4-7-15,-1 1 1 16,-5 4 10-16,-2 1 0 16,-1 2 6-16,0-3 0 15,2 1 2-15,-2 2 0 16,-3 1 0-16,-4-1 1 15,-2-5 1-15,-1 1 0 16,0-3 0-16,-4 8 0 0,-2 2 1 16,-3 6 0-16,-4 1 0 15,0 4 1-15,1 6 1 16,-6 0 1-16,-6 1-2 16,1 0 0-16,1 4-1 15,-1-1 1-15,-4-3-1 16,2 0 0-16,5 3-1 15,1 0 1-15,-8 1-1 16,0 1 0-16,2 3 0 16,-2 3 1-16,-5 1 0 0,-2 8 0 15,2 3-1-15,2 1 0 16,-2 0 0-16,-1 3 0 16,3 6-1-16,0 3 1 15,-1-3-1-15,1 3 1 16,0 6 3-16,-1-1 1 15,1 2-3-15,0 1 1 16,1-1 5-16,0 0 1 16,-5 2-4-1,-1 7 0-15,-1 1 2 0,-7 13 1 16,-10 12-8-16,-18 10 0 16,-17 17-2-16,-19-6 1 15,186-87-1859-15</inkml:trace>
  <inkml:trace contextRef="#ctx0" brushRef="#br0" timeOffset="-208575.56">29780 12403 1075 0,'0'0'0'0,"0"0"16"0,0 0 1 0,0 0 13 15,0 0 1-15,0 0-1 0,0 0 1 16,9 17-1-16,-9-10 0 16,1 0-13-16,3 2 0 15,-1 3 3-15,-1 0 1 16,0-2 5-16,0 1 1 15,-1 6 7-15,1 4 0 16,0 8 17-16,0 8 0 16,-2 4 0-16,-2 13 0 15,0 13-7-15,2 13 0 16,4 12-16-16,-1 11 0 16,-1 19-12-16,2 9 1 15,3 11-6-15,0 3 0 16,-4 9-3-16,2 2 0 15,3-14-2-15,-7-12 0 16,-4-14 1-16,-3-12 0 16,1-11 1-16,-2-13 1 0,-3-13 1 15,1-10 1-15,7-8 1 16,-2-10 0-16,-4-7 1 16,-3-10 1-16,4-6-5 15,3-6 1-15,3-1-4 16,-3-4 0-16,-3 2-6 15,0-4 1-15,7-3-1540 16</inkml:trace>
  <inkml:trace contextRef="#ctx0" brushRef="#br0" timeOffset="-207942.75">29420 14452 1355 0,'0'0'0'0,"-4"-7"-5"0,4 7 0 0,-3-7-10 0,3 7 1 15,0 0 24-15,0-10 1 16,0 10 33-16,0-11 1 15,0 11 33-15,0-10 0 16,0 10 2-16,0-9 0 16,0 9-17-16,5-7 1 15,-5 7-13-15,7-5 1 0,-7 5-13 16,7-2 1 0,0 6-10-16,7 5 0 0,8 10-11 15,2 7 1-15,1 6-5 16,0 8 1-16,-1 7-3 15,3 7 0-15,5 4-2 16,-2 1 0-16,-4-3-1 16,-3-3 1-16,-2 1-6 15,-3 3 1-15,-2-3-2 16,-2-4 1-16,0-12-1 0,-5-9 1 16,-6-11-2-16,-1-8 1 15,-2-10 0-15,0 7 0 16,0-7 2-16,3-10 0 15,10-15 3-15,1-13 0 16,-2-12 4-16,-1-5 0 16,1-1 3-16,2 3 1 15,2 1 2-15,0 0 1 16,0 0-1-16,0 0 0 16,3-3-1-16,11-6 1 15,13-8-2-15,17-6 1 16,17-4-11-16,13-4 0 15,9-4-7-15,-9 8 0 16,-90 79-1910-16</inkml:trace>
  <inkml:trace contextRef="#ctx0" brushRef="#br0" timeOffset="-157615.78">23444 14874 1366 0,'0'0'0'0,"0"0"45"0,0 0 0 0,-12-17 37 0,4 10 0 16,0 2-8-16,-3-4 1 15,-1 2-32-15,-2 2 1 16,-1 0-19-16,-2 0 0 15,-3-2-2-15,-6 0 1 0,3 3-1 16,0 1 0 0,-2-2-3-16,1-2 1 0,-1 2-2 15,-3-1 1-15,-7 1-4 16,-6 0 0-16,-3 0-3 16,-6 0 1-16,-4-1-2 15,-3 3 0-15,1 3 0 16,-2 2 1-16,1 1 0 15,1-1 1-15,-4-4-2 16,0 0 0-16,2 1 1 16,1 4 0-16,4 6 0 15,2 1 1-15,7 4-2 16,0 2 1-16,5-1-2 0,-1 2 1 16,-5 2-3-16,3 6 0 15,5 4-1-15,4 2 1 16,1-1-2-16,5 1 0 15,4 3-3-15,6 3 1 16,-3-1-3-16,5-1 1 16,0-2-1-16,3-6 0 15,3 4-1-15,2-1 0 16,2-4 0-16,1 2 0 16,4 4-1-16,0 1 1 15,0 0-1-15,2 0 1 16,5 3-1-16,0 1 0 15,0 1 0-15,0 0 0 0,2 0 0 16,4 0 0-16,2 2 0 16,5-2 0-16,1-3 0 15,4-6 0 1,1-1 0-16,6-4 0 0,7-2-1 16,5-1 1-16,0-2 0 15,2-3 0-15,1-4 0 16,5 0 0-16,4 0 0 15,7 4 0-15,6 3 0 16,0-2 1-16,0-3 0 16,-2-2 0-16,0-3-1 15,5-2 1-15,13-1-1 0,-2 0 1 16,-2-3-1-16,0-3 0 16,4 0 0-16,-2 4 0 15,5-1 0-15,-2-1 0 16,-5-2 0-16,2 1 0 15,5 3 0-15,1-1 1 16,-1 1-1-16,-2-2 1 16,-3-4-1-16,5 0 0 15,4 0 0-15,2-1 0 16,-6-4-1-16,0 0 1 16,2 4-1-16,-2-1 0 15,-1 2-1-15,-6-1 1 16,-7-2-1-16,-4-2 1 15,1-2 0-15,-6-1 0 16,-3-2 1-16,-4-6 0 16,0-6-1-16,-5-5 1 0,-7-4 0 15,-4 0 1-15,-1 2 1 16,-4 0 0-16,-7-2 2 16,-4 0 1-16,-3 4 2 15,-5 1 1-15,-6 0 3 16,-5 0 0-16,-5-6 4 15,-5-1 0-15,-6-3 1 16,-3-2 0-16,-3 2-4 16,0-2 1-16,-3-3-2 15,-3 2 1-15,-2 3-4 16,0 3 1-16,-2 0-1 0,1 3 0 16,-3 0-2-16,-3 5 1 15,-3 1-2-15,-5-2 1 16,-2-5 3-16,-4-1 1 15,-2-3 1-15,-2 3 1 16,-1 2 1-16,-2 1 0 16,1 0-1-16,1 0 1 15,-2 0-2-15,-6 1 1 16,-6 1-5-16,-2 3 1 16,1 5-2-16,1 4 0 15,-1 3 1-15,-6 4 0 16,-12 1-1-16,-2 6 0 15,-3 6-1-15,-4 2 0 16,-8-1-1-16,-5-4 0 16,-11-2-1-16,-10-1 1 15,-13-1 0-15,-8-1 0 16,-18 0 0-16,-18 8 1 0,-19 9-5 16,-37 25 1-16,-39 23-1 15,-37 13 0-15,314-73-2127 16</inkml:trace>
  <inkml:trace contextRef="#ctx0" brushRef="#br0" timeOffset="-145516.53">23282 12064 1545 0,'0'0'0'0,"0"0"40"0,0 0 0 0,0 0 54 16,0 0 1-16,-23 1-32 0,3-4 0 16,-8-2-34-16,-4-4 0 15,1-3-11-15,-5-2 0 16,-8-1-3-16,-7-1 1 15,-7 2-1-15,-6 6 0 16,-1 1-5-16,-2 10 0 16,-2 13 6-16,-5 4 0 15,-7 8-4-15,2 7 1 16,5 6 0-16,6 8 1 16,9 1-2-16,7 4 1 15,7 3-4-15,11 0 1 16,16-4-5-16,18-2 0 15,16-3-2-15,16-1 0 16,9-4-2-16,17 2 1 16,19 3-2-16,13 3 0 15,16 1 0-15,9 1 0 0,8 4-1 16,4 0 0-16,2-3 0 16,9-7 1-16,8-14-1 15,-3-16 1-15,-9-17 0 16,-5-19 0-16,-2-12 0 15,-9-16 0 1,-12-13 0-16,-9-18 0 0,-9-18 5 16,-19-6 0-1,-23-1 12-15,-22-3 1 0,-20-1 10 0,-29 6 1 16,-30 15 0-16,-20 15 1 16,-17 17-2-1,-17 13 1-15,-31 11-2 0,-17 18 0 16,-14 19-6-16,-4 17 0 15,10 13-4-15,6 9 0 16,5 8-5-16,5 10 0 16,9 4-2-16,11 4 1 15,15-4-10-15,4-4 0 16,3-4-1-16,10-23 0 16,97-37-1990-16</inkml:trace>
  <inkml:trace contextRef="#ctx0" brushRef="#br0" timeOffset="-107705.53">19048 15248 1601 0,'4'12'0'0,"-2"14"11"0,1 7 1 0,1 7 4 0,-3 0 1 16,3-2 69-16,-1-6 1 15,1-7-19-15,1-6 0 16,-3-5-13-16,2-2 1 16,1-4-14-16,2-2 0 15,0-5-14-15,2-6 1 16,5-9-13-16,3-7 0 15,1-8-3-15,-6-2 0 16,-3 3-4-16,-9 1 1 16,0-3-3-16,0 4 0 0,-7 11-3 15,-3 1 1-15,-10 3 0 16,-6 10 1-16,-6 6 1 16,-1 9 0-16,1 10-2 15,4 9 0-15,5 8-3 16,10 4 1-16,17 2-2 15,13-24 1-15,-17-23-1773 16</inkml:trace>
  <inkml:trace contextRef="#ctx0" brushRef="#br0" timeOffset="-5233.28">13850 8803 145 0,'0'0'0'0,"19"0"-4"0,3 0 0 0,-22 0-99 0</inkml:trace>
  <inkml:trace contextRef="#ctx0" brushRef="#br0" timeOffset="21710.39">17828 5848 1433 0,'0'0'0'0,"0"0"28"0,0 0 0 0,17 5 21 15,10-2 0-15,20 6-2 16,12-6 1-16,11-4-27 16,8-5 0-16,6 1-10 15,12 2 0-15,13 6-5 16,0 9 1-16,-6 7 5 16,-12 18 0-16,-1 23 3 15,-17 23 0-15,-24 25 3 16,-26 13 0-16,-27 17-4 0,-24 25 1 15,-18 26-4-15,-12 10 0 16,0 3 0-16,5-1 1 16,12-7-5-16,19-16 1 15,20-9 0-15,19-13 1 16,24-12-1-16,22-7 1 16,19-16-1-16,9-2 1 15,3 0 1-15,5 8 0 16,5 6 1-16,-7 14 0 15,-18 14 1-15,-15 14 1 16,-15 7 2-16,-17 11 1 16,-16 10 0-16,-15 3 0 15,-9 0 0-15,-14 0 1 16,-2 8-3-16,-12-3 1 16,-9-6-1-16,-7-5 1 0,-1-1-2 15,1-3 0-15,-1-7-3 16,5-9 0-16,6-11-4 15,10-4 1-15,14-13-4 16,13-10 0-16,10-18 0 16,8-9 0-16,8-5 0 15,11-9 0-15,12-4-1 16,10-4 0-16,12-6 0 16,1-6 0-16,-6-3 3 15,-4 0 0-15,-4 12 5 16,-9 12 1-16,-12 14 2 15,-15 14 0-15,-17 18-2 0,-12 18 0 16,-18 16-2-16,-12 7 0 16,-15-4-2-16,-3-7 0 15,2-5-2-15,7-12 1 16,10-17-2-16,9-25 1 16,15-22-2-16,8-19 1 15,14-19-1-15,11-11 0 16,12-10-1-16,6-5 1 15,6-3-2-15,-1-3 0 16,-3 1-1-16,-8 7 1 16,-5 10-1-16,-6 12 1 15,-8 9-1-15,-7 6 0 16,-4 8 0-16,-7 3 0 16,-14-2 0-16,-5-3 1 15,-5-9 0-15,-3-5 1 16,1-1-1-16,2-6 0 0,4-4 0 15,-1-2 0 1,6-8 0-16,3-3 1 0,6-2-1 16,5-7 0-16,6-12 1 15,1-5 0-15,3-4 0 16,0-3 0-16,0-7-1 16,0 10 0-16,0-10 0 15,0 0 0-15,0 7 0 16,0-7 1-16,0 7-1 15,-2 5 0-15,-2 16 0 0,-8 10 0 16,-4 5 0-16,-3 6 1 16,-6 8 0-16,-7 5 1 15,-5 1-2-15,-3-6 0 16,-4-9-1-16,-6-10 1 16,6-12-1-16,2-12 0 15,-2-16 3-15,0-10 1 16,3-10 7-16,8-11 0 15,-3-9 5-15,5-3 1 16,-1 2-11-16,-14 17 1 16,-19 24-6-16,65 2-1927 15</inkml:trace>
  <inkml:trace contextRef="#ctx0" brushRef="#br0" timeOffset="26711.84">16551 11808 1209 0,'0'0'0'0,"0"0"30"0,0 0 0 0,0 0 40 0,0 0 1 16,0 0-3-16,0 0 0 16,0 0-23-16,0 0 1 15,0 0-24-15,0 0 0 16,0 0-5-16,0 0 0 16,0 0-5-16,0 0 0 15,0 0 1-15,0 0 1 16,-13-18-2-16,4 11 0 15,-3 0 1-15,0-1 0 16,-4-4 0-16,2 1 1 16,0 3 2-16,-1 4 1 15,-7 1 1-15,-5-2 1 16,-1-4 9-16,1 0 0 0,5 4 14 16,-1-2 1-16,-9-3-9 15,-3-1 0-15,3 4-9 16,4-1 1-16,3-4-13 15,-2 3 1-15,-4 0-6 16,1 6 0-16,9-1-4 16,-6 8 1-16,-5 1-4 15,-1 2 1-15,6 2 0 16,-4-4 0-16,-8 4 0 0,-2-3 0 16,4-4 0-16,-2 2 0 15,6-1 0-15,-4 1 0 16,2-1 0-16,-4 2 1 15,5 2-1-15,2 0 0 16,2 3 0-16,-1 1 0 16,-6 1-1-16,-4 0 1 15,4-2-1-15,-3-1 0 16,1 0 0-16,2-1 0 16,1-2 0-16,5-3 1 15,2-3-2-15,-1 0 1 16,6 2-1-16,-3-2 1 15,4 0-1-15,-5 1 1 16,3 5-1-16,2 1 1 16,4-6 0-16,-7 3 1 0,-6 3 0 15,-3 3 0 1,6 4 0-16,-1 3 1 0,2-3-2 16,2-2 1-16,3-3-1 15,0 1 0-15,-7 2-1 16,5 2 1-16,2-3-1 15,0-1 0-15,-1 6 0 16,-5-1 1-16,1 4-1 16,3-3 0-16,8-6-1 15,-3 1 1-15,-2 4-1 16,-1 2 1-16,5-1 0 0,-3 1 0 16,-4 7 0-16,2-3 0 15,7-5 0-15,2 3 0 16,0 7 0-16,-4 3 0 15,1 2 0-15,1 2 0 16,5 4-1-16,2-1 1 16,2-1-1-16,-5-3 1 15,2 3-1-15,-1 3 1 16,0 0-1-16,1 2 0 16,1-2 0-16,2 4 0 15,5 3 0-15,-5 1 1 16,-2-1-1-16,0-1 1 15,2 1-1-15,4 1 1 16,3-2 0-16,-5-3 0 16,1-6 0-16,4-1 0 15,0 6 0-15,4 2 0 16,-4-3 0-16,1-2 0 16,3-6 0-16,-4-2 0 0,2-1 0 15,1-2 0-15,2-2-1 16,-1-3 1-16,-1 2-1 15,1 1 1-15,1 3-1 16,1-1 1-16,-3-7 0 16,2 2 0-16,4 2 0 15,0 1 0-15,0-2-1 16,0-3 1-16,-2 0-1 16,2-3 1-16,6 8-1 0,0-1 1 15,-10-8-1 1,0-3 1-16,4 1 0 0,3 2 0 15,6 1 0-15,-2-1 0 16,1 1 1-16,1 1 0 16,3 1 0-16,-1-3 1 15,1-8 0-15,2 2 0 16,0 3 2-16,3 0 0 16,-6-5 2-16,1 0 0 15,2 0 1-15,0 3 0 16,-4-1-1-16,2-2 0 15,-3-2 0-15,5 0 1 16,0 0-4-16,3 0 1 16,2-5 0-16,2 2 1 15,2 2-1-15,-4-3 0 16,8 1 0-16,-1 1 1 0,2 1 0 16,-5 1 0-16,-6-3-1 15,1 1 1-15,10 1-1 16,-6-1 0-16,-2 1-1 15,2-1 0 1,8-1-1-16,3-4 0 0,3-1-1 16,-1-1 1-16,-2 1-1 15,2-2 1-15,-3-2-2 16,1 0 1-16,-1 3-1 16,-1 3 1-16,4-1-1 0,0 0 1 15,4 2-1-15,5 2 0 16,-4 0 0-16,1-1 0 15,-5 1 0-15,-4 0 0 16,-6-1 0-16,2 3 0 16,4 1-1-16,0 0 0 15,-4 2 0-15,0-5 1 16,1 0-1-16,-4-1 1 16,-4 1 0-16,-2 0 0 15,2 0 0-15,-2-4 0 16,-6-5 1-16,-3-2 0 15,4-1 0-15,0-2 1 16,-2-4-1-16,0-4 1 16,7-10 0-16,1-1 0 15,-7 0 0-15,1 1 0 16,2-1 0-16,-2-3 0 0,0-4 0 16,-4-2 0-16,3 2 2 15,-1 1 0-15,0 3-1 16,-2-3 0-16,-5-1-2 15,0 0 1-15,-1 0-2 16,3-2 1-16,-2-3-1 16,-2-2 0-16,-7 0 0 15,1-3 0-15,-3 4 0 16,1 5 0-16,1 0 0 16,4-2 1-16,2-4-1 0,-3-3 1 15,-1 4 0-15,-5-1 1 16,2-5 0-16,-1 0 1 15,-3 3 0-15,0 0 1 16,0 2 0-16,-5 4 1 16,1 5 0-16,1-1 0 15,-2-1-1-15,-2-2 1 16,-1 1-1-16,-4 2 0 16,2 4 0-16,-3 0 1 15,1 1 1-15,1-1 0 16,2 8-2-16,-3 1 0 15,-4-2-2-15,-1-3 1 16,-6 6-1-16,1 3 0 16,3-3 0-16,1-3 1 15,-8-2 3-15,3 2 1 16,0 6-1-16,-2 1 0 16,1-2 1-16,-5 0 0 15,3 0-1-15,1 1 0 0,6 1 0 16,-4 0 0-1,0 3-3-15,0-3 0 0,6 2 0 16,-5-1 1-16,-6 1-2 16,-4 1 1-16,2 4-1 15,2 4 1-15,-4-3-3 16,2 4 0-16,0 4 0 16,4 1 0-16,-4 2 0 0,2 2 0 15,0 3 0 1,1 0 1-16,1-1 0 0,-4-3 0 15,-4-1 0-15,-3-1 1 16,2-3 0-16,-2 3 0 16,-7-3 1-16,-2 8 0 15,2-1 1-15,-2 7 0 16,-2 6-1-16,1 0 1 16,-3 1-1-16,1-2 1 15,-9-1-1-15,-6 2 0 16,-6-4-1-16,-5 0 1 15,-4-3-1-15,-11-1 0 16,-16 4-2-16,-15 1 0 16,-15 7 0-16,-32 8 0 15,168-28-2019-15</inkml:trace>
  <inkml:trace contextRef="#ctx0" brushRef="#br0" timeOffset="44875.65">15782 11712 851 0,'0'0'0'0,"0"0"18"0,0 0 0 0,0 0 23 16,0 0 1-16,0 0-11 16,0 0 0-16,0 0 3 15,0 0 1-15,0 0-16 16,0 0 1-16,0 0-8 16,0 0 0-16,0 0-885 15</inkml:trace>
  <inkml:trace contextRef="#ctx0" brushRef="#br0" timeOffset="45808.98">15796 11683 1041 0,'0'0'0'0,"0"0"29"15,0 0 1-15,0 0 55 16,0 0 1-16,0 0-5 16,0 0 1-16,3-16-26 0,-3 8 1 15,0-4-10-15,0-4 1 16,0-8-8-16,0-6 1 16,0-2-7-16,0-3 0 15,5-3-2-15,3 2 1 16,-5 6-4-16,1 2 0 15,-3-1-9-15,1-2 0 16,0 0-2-16,1-2 0 16,-3-7-1-16,0-2 0 15,0 1-1-15,-5-1 1 16,2 1-1-16,-4-1 0 16,5 6-2-16,-4-2 0 15,1 3 0-15,-4 1 1 16,-3-3-1-16,0-1 1 0,3 0-2 15,2 2 1-15,0 3-6 16,1 0 1-16,-1-7-1 16,2 1 0-16,0-1-1 15,-1 5 1 1,-2 4-2-16,-5 2 1 0,3-8-2 16,1 3 1-16,-3 2 2 15,1 1 0-15,2-2-3 16,-3-1 1-16,3-1-1 15,4-5 0-15,1 2 0 0,2 4 0 16,2 3 0-16,-3 5 0 16,1-2-1-16,2 7 1 15,0 4-1-15,2-4 0 16,7 0-1-16,-4 4 1 16,0 3-2-16,2 2 0 15,-1-2-1-15,1-5 0 16,-2 2 1-16,-3 0 0 15,3-8 0-15,2 8 0 16,-2 5 1-16,1-5 1 16,3-11 0-16,-2 2 1 15,-2 10-1-15,-3 1 0 16,5-3 0-16,-4 1 1 16,2-4-3-16,-3 6 1 15,5-1-1-15,-1 2 1 16,-1-3-2-16,-2 2 1 15,1-6-1-15,-2 0 0 0,1 0 0 16,-3 0 0-16,4 1 0 16,1-3 0-16,-1 9 0 15,1-1 1-15,-3 1-1 16,-4-2 1-16,2 8-1 16,0-4 1-16,0 3-1 15,0 0 0-15,0 1 0 16,0-1 0-16,0-5 0 15,0 4 0-15,0 10 0 16,0-9 1-16,0 9-1 0,0-7 1 16,0 7-1-16,0-12 1 15,-4 7 0 1,1-4 0-16,1 2 0 16,2 7 1-16,-9-8-1 0,9 8 1 15,-7-7-1-15,7 7 0 16,-7-5 0-16,7 5 0 15,-7-4-2-15,-2-1 0 16,9 5-1851-16</inkml:trace>
  <inkml:trace contextRef="#ctx0" brushRef="#br0" timeOffset="46158.61">15520 9378 1243 0,'0'0'0'0,"0"24"3"0,-5-7 1 0,2-4-6 0,-1-5 0 15,4-8-933-15</inkml:trace>
  <inkml:trace contextRef="#ctx0" brushRef="#br0" timeOffset="46892.19">15499 9393 1063 0,'0'0'0'16,"0"0"1"-16,0 0 0 16,0 0 48-16,0 0 0 15,0 0 44-15,0 6 1 16,0-6-20-16,0 0 0 15,9 7-15-15,-9-7 1 16,0 0-13-16,9 5 1 0,-9-5-11 16,0 0 0-16,12 7-6 15,-3-11 0-15,-2-1-3 16,0-4 0-16,2-1 0 16,0 1 1-16,0 1-2 15,-4-1 0-15,0-3-4 16,2 2 1-16,0-1-5 15,0 3 0-15,2-1-2 16,5-2 1-16,0-2-5 16,4-3 0-16,0-5-2 15,-4 2 0-15,-4 11-3 16,-1 2 1-16,4-2-2 16,-5-1 0-16,-4-1-3 0,1 3 1 15,-5 7-1-15,2-7 1 16,-2 7 0-16,7-12 1 15,-7 12 0-15,11-9 1 16,-4 2-2-16,0 2 1 16,2-2-1-16,-1 0 0 15,-1 2-2-15,-7 5 0 16,11-5-1-16,-11 5 0 16,0 0 0-16,7-2 0 15,-7 2-1-15,0 0 1 16,7 0 1-16,-7 0 0 15,0 0 1-15,0 0 0 16,7 0 1-16,-7 0 0 16,0 0 0-16,0 0 1 15,0 0 0-15,0 0 0 0,0 0-1 16,0 0 0-16,0 0 0 16,0 0 1-16,0 0-1 15,7 9 0-15,2-1 0 16,2 6 0-16,3 16-1 15,0 9 1-15,-5 6-1 16,0 2 0-16,-4-4-1 16,4-5 0-16,-1-3-1 15,1-4 1-15,2-1-1 16,1-6 1-16,-3-9-2 0,0 3 1 16,0 3-2-16,-9 1 1 15,0-22-1816-15</inkml:trace>
  <inkml:trace contextRef="#ctx0" brushRef="#br0" timeOffset="48125.56">15937 14094 1635 0,'0'0'0'0,"0"0"67"0,0 0 1 0,0 0 42 0,0 0 1 15,0 0-51-15,0 0 1 16,0 0-38-16,0 0 0 16,0 0-10-16,0 0 1 15,-9 22-7-15,9-1 1 16,3 15-4-16,-1 9 1 15,2 5-2-15,-1 9 1 16,1 9-3-16,3 11 0 16,0 13 0-16,-2 8 1 15,-1 8 2-15,-3 3 1 16,-2 4 1-16,-3 1 1 0,-5 0 2 16,-5-1 1-16,-2-5-3 15,1-6 0-15,-1-12-2 16,5-6 1-16,2-8-4 15,4-5 1-15,5-4-2 16,2-6 1-16,7-6-2 16,3-4 0-16,2-3 0 15,4 4 0-15,-4 3 0 16,3-1 0-16,-3-4 0 0,2-6 0 16,-3-8 1-16,-6-8 0 15,-5-13 1 1,-1-7 1-16,-1-1-1 0,0-9 1 15,0 0 0-15,-1-10 1 16,-5-30 0-16,-3-12 1 16,-1-7-2-16,1 0 0 15,4 9-2-15,1 12 0 16,6 16-2-16,-2 9 0 16,0 13-15-16,0 0 0 15,0 0-1707-15</inkml:trace>
  <inkml:trace contextRef="#ctx0" brushRef="#br0" timeOffset="49024.57">15725 16501 1545 0,'0'0'0'0,"-7"-9"0"0,7 9 0 0,-4-10 1 0,4 10 0 16,-7-11 32-16,-1 6 0 16,-3-3 20-16,0-1 0 15,3 0 6-15,1 2 1 16,3 0-2-16,4 7 1 16,-5-8-16-16,5 8 1 15,0 0-10-15,-7-11 1 16,7 11-10-16,0 0 0 15,-4-6-6-15,4 6 0 16,0 0-4-16,0 0 0 16,-3-7-4-16,3 7 0 15,7-4-4-15,-7 4 0 16,5-7-4-16,-5 7 1 0,14-7-1 16,-14 7 0-16,9-5-1 15,-9 5 1-15,5-3 0 16,-5 3 0-16,7 0 0 15,-7 0 1-15,20 5 0 16,-3 2 1-16,10 3 1 16,1 2 1-16,-9 2-3 15,3 2 1-15,0 1 1 16,0-1 0-16,-6-4 2 16,-2 0 0-16,-2-2 0 15,0-1 0-15,-6-2-1 16,-6-7 0-16,12 10-1 0,-5-5 0 15,-7-5 0-15,7 9 0 16,-7-9 0-16,7 3 0 16,-7-3-1-16,7 7 0 15,-7-7 0-15,9 4 1 16,-9-4 0-16,11 7 0 16,-4-4 1-16,-7-3 1 15,10 7-3-15,-10-7 1 16,13 5-4-16,-13-5 1 15,8 0-1-15,-8 0 0 16,9-3-1-16,-3-8 1 16,-5-8-1-16,1-12 1 15,0-10 0-15,1-3 0 16,3-1 0-16,2-3 1 16,7-2 1-16,6-6 0 15,3-4 1-15,10-6 0 0,8-7-5 16,2-3 0-16,-44 76-1892 15</inkml:trace>
  <inkml:trace contextRef="#ctx0" brushRef="#br0" timeOffset="58123.98">14554 10409 1052 0,'0'0'0'0,"0"0"108"0,0 0 1 0,0 0 14 16,0 0 0-16,0 0-32 15,0 0 1-15,0 0-49 16,-18-5 0-16,18 5-16 16,0 0 0-16,0 0-10 0,0 0 1 15,0 0-4-15,0 0 0 16,11 0-6-16,6-3 1 16,15-4-2-16,9-4 1 15,3 1-2-15,-2 1 0 16,6 4-1-16,-6 5 0 15,-1 0-1-15,-6 2 0 16,-9 1 1-16,-6 1 1 16,-6-1 1-16,-3 1 1 15,-11-4-2-15,8 5 1 16,-8-5-2-16,0 0 1 16,0 0-3-16,0 0 1 15,0 0-1519-15</inkml:trace>
  <inkml:trace contextRef="#ctx0" brushRef="#br0" timeOffset="58707.55">14822 10215 1388 0,'0'0'0'0,"0"0"1"16,0 0 1-16,0 0 10 15,0 0 1-15,0 0 35 16,0 0 1-16,0 0-5 16,0 0 0-16,0 0 0 15,0 0 0-15,0 0 3 16,0 0 1-16,0 0-7 0,0 0 0 16,0 0-7-16,9 4 0 15,3-2-9-15,6 1 0 16,8 1 1-16,4-1 0 15,-5 1-4-15,0 1 1 16,5 2-3-16,-4 0 1 16,-3-2-4-16,-5 0 0 15,-1 4-5-15,-1-1 1 16,0 1-4-16,-2 0 1 16,0-3-5-16,-5-2 1 15,-4 5-3-15,-5-9 1 16,9 5-2-16,-9-5 0 15,0 0-1-15,0 0 1 16,5 3-1-16,-5-3 1 16,0 0-1-16,0 0 1 15,0 0 1-15,0 0 0 16,0 0 2-16,-8 5 0 0,-3 2 2 16,-7 9 0-16,-5 12 2 15,1 6 1-15,0 8-1 16,3-1 1-16,1 8 1 15,1-3 0-15,-10-4 1 16,3-6 1-16,-1-4 2 16,-3-1 1-16,-4-5-4 15,-7-7 0-15,39-19-1813 0</inkml:trace>
  <inkml:trace contextRef="#ctx0" brushRef="#br0" timeOffset="59807.29">14504 15220 1500 0,'0'0'0'0,"0"0"145"0,-21 0 0 0,14 0-93 16,7 0 1-16,0 0-43 0,-3-8 0 15,3 8-10-15,-13-6 0 16,13 6-2-16,-8-5 0 15,8 5-2-15,0 0 1 16,0 0 2-16,0 0 1 16,-6-3 1-16,6 3 1 15,0 0 8-15,9 8 0 16,3 1 10-16,11 0 1 16,11-4 6-16,5-3 0 15,3-2 0-15,4 1 1 16,5 1-4-16,4 3 0 15,1 6-3-15,1 3 1 16,-8 1-7-16,-3 2 1 16,-6 4-7-16,-6 0 1 15,-4-2-3-15,-7-5 0 16,-6-4-2-16,3-5 1 16,3-5-2-16,2-3 1 0,-1-6-2 15,-1-6 1-15,-2-6-3 16,-1 0 1-16,1 2-3 15,-3 4 0-15,-4 1-20 16,0 5 0-16,-14 9-1642 16</inkml:trace>
  <inkml:trace contextRef="#ctx0" brushRef="#br0" timeOffset="60590.67">15083 14957 1590 0,'0'0'0'0,"-5"7"-5"0,5-7 1 0,0 0 10 0,0 0 1 16,-6-12 10-16,12-7 1 16,-5 0-2-16,1 3 0 15,0 6 3-15,-2 10 1 16,4-9 6-16,-4 9 1 16,0 0 2-16,0 0 0 0,0 0 2 15,0 0 0-15,1 16-3 16,6 3 1-16,0 5-2 15,0 2 1-15,2 0-5 16,5-2 1-16,-1-3-6 16,6 0 1-16,2 3-4 15,8 2 1-15,-3 0-5 16,-1 2 0-16,-1 1-3 16,5 2 1-16,-1 0-1 15,-2-3 0-15,-6-9-3 16,-3-3 0-16,-1-1-1 0,-2-1 0 15,-5-7-1-15,-9-7 1 16,9 4-1-16,-9-4 1 16,14 1 1-16,-14-1 1 15,9 0-1-15,-9 0 0 16,0 0 0-16,0 0 1 16,5 0 0-16,-5 0 0 15,0 0-1-15,0 0 0 16,-5 12 1-16,-4 4 1 15,0 5 0-15,-10 5 0 16,-2 3-1-16,-2-3 0 16,0-9 0-16,-4-1 1 15,-8 0-2-15,-2-1 1 16,0 1-1-16,2 1 1 0,-4 5 0 16,5 3 0-1,-1 2-1-15,2 5 0 16,-1 0-1-16,4 1 1 0,4 2-1 15,-1-2 1-15,-1-4-1 16,7-5 0-16,7-8-2 16,7-6 1-16,7-10-3 15,-14-12 0-15,14 12-1776 16</inkml:trace>
  <inkml:trace contextRef="#ctx0" brushRef="#br0" timeOffset="68606.93">13877 8928 1478 0,'0'0'0'0,"0"0"42"0,0 0 0 15,0 0 47-15,-15-17 0 16,5 5-28-16,-1-1 1 0,6 1-64 15,-2 0 1-15,2-2 0 16,-1 4 0-16,6 10 1 16,0-9 0-16,0 9 0 15,0 0 1-15,0 0 3 16,0-5 1-16,0 5 4 16,0 0 0-16,0 0 5 0,9 4 0 15,9-1-1-15,5 2 1 16,12-5 2-16,2-3 1 15,-2-1-5-15,-3 4 1 16,0 7-2-16,0-2 1 16,-1 2-3-16,3-3 0 15,5 6-1-15,3 2 0 16,2 4-2-16,2-1 1 16,2 4-2-16,3 1 1 15,0-5-2-15,0-3 1 16,-5-7-2-16,0-3 1 15,3-4-1-15,9 2 0 16,2-3 0-16,4-1 1 16,3 1 0-16,-9 1 0 15,-3-5 2-15,-4 2 0 16,-4 5 2-16,3 5 0 16,-4 6 0-16,3 3 1 0,2 1-1 15,-3 2 1-15,-9 3-2 16,-4-3 0-16,-5-5-1 15,2-2 0-15,-1 1-1 16,5-3 0-16,3-4 0 16,3-8 0-16,4 1-1 15,0-2 0-15,-1-4 0 16,0 0 1-16,-1 2-1 16,2-1 0-16,-6-1-1 15,6-1 1-15,3 1-1 16,2 4 0-16,2 0 0 0,-1 3 1 15,-3 2-1-15,-1-2 0 16,-3-1-1-16,1-4 1 16,4 5-1-16,3-1 1 15,1 1 1-15,3 2 0 16,-1 2 0-16,-1 1 1 16,-6 1 0-16,1 1 1 15,-8-2 0-15,-1-1 0 16,-3 5-2-16,1 0 0 15,0 7-2-15,-9 0 1 16,-7-2-2-16,-5-2 1 16,-4-1-2-16,-4-1 1 15,-1 6-1-15,-4 2 1 16,-1-1-1-16,-2-3 1 16,-1-3 0-16,5 3 0 0,-3 6 0 15,6 2 0 1,5 5 0-16,0 4 0 0,0 7 0 15,0 1 0-15,-5 2-1 16,-2 8 1-16,-1 9-1 16,-3 13 0-16,-3 14 0 15,-3 7 0-15,-4 8 0 16,-4 10 0-16,-3 11 0 16,-4 2 0-16,-5-5 0 15,-1 0 0-15,1 7 0 16,2 2 0-16,1-2 0 0,4-2 0 15,2 5 0-15,2 2 1 16,3 0-1-16,-3 2 1 16,3 1-1-16,2 6 1 15,3 3-1-15,-1 1 1 16,3-3 0-16,0-1 0 16,1-4 1-16,-1-2 0 15,2-1 0-15,-2-3 0 16,-3-8 0-16,1 0 0 15,-1 1 0-15,1-3 0 16,-4-1-1-16,2-3 1 16,-1-2-1-16,2-2 1 15,0-2-2-15,-4-3 1 16,4-6-1-16,1-1 1 16,-1 0 0-16,1 2 0 15,4 0 0-15,4-1 1 16,-2-4-1-16,1-3 0 0,2-2 0 15,1-1 0-15,1 0-1 16,-4-1 1-16,-1-13-1 16,-2-3 1-16,-2-2-1 15,0-8 1-15,1-2 0 16,-5-4 0-16,3-1-1 16,-4-6 1-16,5-11-1 15,2-3 1-15,-5 4 0 16,-4 5 0-16,2-1 2 0,5 3 0 15,2 0 3-15,2 3 0 16,-2 4 1-16,-2 2 1 16,-1 0-1-16,1 1 0 15,4 0-4-15,1-3 1 16,-3-3-1-16,2-4 0 16,0-2-1-16,-1-7 0 15,3-8 0-15,-4-2 0 16,-5-2-1-16,1-1 1 15,1-2 0-15,-1 1 0 16,-1 2-1-16,-1 2 1 16,1 0 0-16,2 0 0 15,1 0 2-15,-2-3 0 16,1-10 1-16,-2-2 0 16,-1-1-1-16,-1 1 0 15,-2-5-1-15,-1-2 1 16,1-2-2-16,-3-2 1 15,-8-2 1-15,-1 0 0 0,2 2 1 16,-4 2 0-16,-7 3-1 16,3 0 1-16,8 1 0 15,-2 0 0-15,-4 5-1 16,-5-1 1-16,4-1-2 16,3-2 1-16,3 0-1 15,-1 0 0-15,-2-2 0 16,0-3 1-16,-1-4-1 0,-1-2 0 15,0 1-1-15,-1-1 0 16,-11-1-1-16,1 0 0 16,-1 5-1-16,4 4 1 15,-4-3-1-15,1 1 1 16,8 5 0-16,0 2 0 16,-4 1 0-16,1 0 0 15,-1-1 1-15,0-6 0 16,-1-4-1-16,-5-3 0 15,-6-1 0-15,2-2 0 16,-4-2 0-16,2-1 0 16,4 0-1-16,2 3 1 15,7 2-1-15,4 1 0 16,1 2 0-16,-2 2 0 16,-2 4 0-16,-4-1 0 15,-1 3 0-15,-6 0 0 16,1 3 0-16,-6-2 0 0,5-7 0 15,2-3 0-15,2-4 0 16,-1-2 0-16,4 0 0 16,2 4 0-16,1 2 0 15,-1-1 0 1,-9 1 0-16,-3-1 0 0,2 1 0 16,0 1 1-16,-1 2-1 15,3 2 1-15,-1 0-1 16,4-2 1-16,2-4-1 15,3 1 1-15,-7-1-1 0,2 2 0 16,2 1 0-16,1-1 0 16,-6 0 0-16,4 1 1 15,12-1-1-15,-1 2 1 16,-3 0-1-16,1 2 1 16,8-1-1-16,1 1 1 15,1 0 0-15,-4-2 0 16,3 0-1-16,2 0 0 15,-2 0 0-15,-5 0 1 16,6-2 0-16,3-3 0 16,0-2 0-16,-2 0 0 15,-2-2 0-15,2-1 0 16,4 0 0-16,1-1 0 16,4-1 0-16,2-5 0 15,-4-4 1-15,0-2 0 16,-1-1-1-16,-1-3 1 15,1-6 0-15,-3-5 1 0,-3-6-1 16,2-4 0-16,4-8 1 16,-1-6 0-16,-3-7-1 15,0-7 0-15,1-7-1 16,-1-4 1-16,6-4-1 16,-5-5 1-16,4-4 0 15,2-6 0-15,0-4 0 16,2-5 1-16,-2-2-2 15,2-3 0-15,-1-6 0 16,-2 0 1-16,2-2-1 0,-3-2 1 16,2 0-1-16,0-1 0 15,0-6 0-15,0-5 0 16,0 2 0-16,2 1 0 16,5 3 0-16,0-1 0 15,2 2 0-15,5 0 1 16,1 5 0-16,3 4 0 15,1 1 0-15,-3 2 1 16,5 4-1-16,0-1 0 16,8 5-1-16,-5 2 1 15,3 1 0-15,-6 1 0 16,2 0 0-16,0-3 0 16,-2 8 0-16,-2 4 1 15,-3 3-2-15,-4 8 1 16,2-1 0-16,-2 4 0 15,1 0 0-15,-3 1 0 0,1 0 0 16,-2 8 0-16,-2 4-1 16,-2-1 1-16,-2-3-1 15,1 3 0-15,-3 6-1 16,-1 3 1-16,0 1-1 16,-1 0 1-16,-5-1-1 15,3-4 1-15,1-2-1 16,2 2 1-16,0 5-1 15,3 4 1-15,1 0-1 16,1 0 1-16,-2 1-1 0,-1 6 1 16,1 6-1-16,-4 4 1 15,2 4-1-15,-2 1 1 16,-1 2-1-16,0 3 1 16,4 2-1-16,-2-3 1 15,0-9-1-15,-2 0 1 16,0 3 0-16,2 1 0 15,5-4 0-15,2 0 0 16,2 3 0-16,5 8 1 16,-5 10-1-16,1 6 0 15,1 4-1-15,1 4 1 16,-5 3-1-16,0 7 0 16,4-10 0-16,-4 10 0 15,10 0 0-15,-1 5 0 16,-4-3-1-16,8-1 1 15,6-4-2-15,16-6 0 16,9-13-1-16,4-8 1 16,1-4-1-16,-1-3 0 0,-2 10-9 15,-14 25 0-15,-18 37-9 16,-39 20 0-16,25-55-1995 16</inkml:trace>
  <inkml:trace contextRef="#ctx0" brushRef="#br0" timeOffset="74504.42">15147 6154 1422 0,'0'0'0'0,"0"0"33"0,0 0 0 0,0 0 28 16,3 21 0-16,-1-8 8 15,0 3 0-15,-4-4-38 16,0-7 0-16,2 2-12 16,-3 2 1-16,-3 3-5 15,-3 0 1-15,4 0-4 16,2-3 1-16,-6 12-5 15,3 5 0-15,-2 5-3 16,-1 2 0-16,-2 0-2 0,4 5 0 16,2 3-1-16,0 4 0 15,1-3-1-15,-5-6 1 16,4-3-1-16,-4-2 1 16,-3 0 0-16,3-5 1 15,4 2-3-15,-4 1 1 16,0 4 0-16,0-5 1 15,4-2-1-15,1 2 1 16,3 6 0-16,-6 2 0 16,0 3 0-16,-1 0 0 15,3 3 1-15,-7-1 1 16,-2-8 0-16,0 0 1 16,1-7 1-16,4 2 1 15,4 3 0-15,0 0 0 16,0-1 0-16,1-3 1 0,4-1-1 15,0 2 1-15,0 6 3 16,0-2 0-16,2-6 0 16,1-6 0-16,3 5-2 15,1 1 0-15,2-2-2 16,-4 0 0-16,-2 5 0 16,3-4 0-16,-5-5 0 15,6-4 0-15,-1 1-2 16,1-1 1-16,-2 1-1 15,2 0 0-15,0 1-1 16,2-3 0-16,-4 1-1 0,2 1 1 16,4 7-1-16,-2 1 1 15,-4-11-1-15,0 1 1 16,2 6 1-16,-1 1 0 16,-3 1 0-16,3-9 1 15,-5 1 1-15,3-3 1 16,-1 2-2-16,1 5 1 15,1-5-2-15,-3 2 1 16,5 4-2-16,-2-2 1 16,1-3-1-16,-1 1 0 15,4 1-1-15,-1-3 0 16,1 2-1-16,0-1 1 16,0 3-1-16,3-3 1 15,-1 6 0-15,3 0 1 16,2-1 1-16,-6-2 1 0,3-1 1 15,-3-1 1 1,3-1-1-16,-4 2 0 0,1-4-2 16,2-1 0-16,6 2-1 15,-4 1 0-15,4-3-1 16,-6 0 0-16,2-6-2 16,0 0 1-16,4 3 0 15,-2-4 0-15,0 2 3 16,-2-5 1-16,0-2 2 0,-2 0 1 15,3 2 0-15,-7-2 1 16,1 0 1-16,2 0 0 16,3 0 7-16,2-2 0 15,-2-3-7-15,-2-4 0 16,4 2-5-16,5 2 0 16,-3-4-3-16,1 1 1 15,8-8-2 1,-4-1 1-16,0 0-2 0,1-3 0 15,8 0 0-15,-2-10 0 16,-5-3 0-16,-2 2 0 16,-7 9-1-16,-1-2 1 15,1-6-1-15,2 1 1 16,3-2 0-16,-2-2 0 16,-3-2 0-16,-2-5 1 15,1 2-1-15,-1 0 0 16,0-3 0-16,2-4 1 15,-2 0-1-15,-2-6 0 0,4 3 0 16,2 1 0-16,-1-1-1 16,-6-2 1-16,1 1-1 15,1-1 1-15,1-4-1 16,-2 2 0-16,4 6 0 16,-4 4 1-16,-3 2-1 15,0 2 1-15,0 2-1 16,-2 5 0-16,0 3 0 15,-5-1 1-15,-1-8-1 16,-1-4 0-16,-7 3 0 0,-2 5 0 16,-1-4 1-16,1 5 0 15,-5 2 0-15,-2-1 1 16,-2 2 2-16,-1 3 0 16,1 1 1-16,1-1 0 15,-1 2 0-15,2-3 0 16,-1 4-2-16,2 2 1 15,7 6-2-15,-6-4 1 16,-4-2 1-16,0 0 0 16,4 4-1-16,2 0 1 15,-2-3 0-15,0 0 1 16,1-1 0-16,1-2 0 16,-8-4 0-16,1 1 1 15,3 5 0-15,0 2 0 16,-5-7 0-16,-2 2 1 15,0 3-2-15,0 5 1 16,0 4-2-16,2 4 1 16,-2-1 0-16,0-3 0 0,2 3-1 15,2 1 0-15,-2 1-1 16,1 3 1-16,-1 3-1 16,7-3 0-16,3 4-1 15,-1-5 1-15,-2 1-2 16,-9 1 1-16,-3 10-1 15,-3 2 0-15,10-1-1 16,0-1 1-16,-4 10-1 16,-9 8 0-16,0 6 0 0,0 9 0 15,-3 5 0-15,0 12 0 16,-4 15 0-16,-2 13 0 16,1 2-2-1,-10-4 1-15,50-83-2037 0</inkml:trace>
  <inkml:trace contextRef="#ctx0" brushRef="#br0" timeOffset="87003.37">15873 7128 1299 0,'0'0'0'0,"0"0"47"0,0 0 1 0,0 0 33 15,0 0 1-15,0 0-13 16,0 0 1-16,0 0-43 16,0 0 1-16,-10 21-10 15,3-18 1-15,7-3-3 16,-9 9 1-16,9-9-4 16,0 0 1-16,0 0 0 0,0 0 0 15,12 4 0-15,-1-8 1 16,12-5-2-1,3-3 0-15,1 4 4 0,3-1 1 16,8 2 1-16,6 2 1 16,6-6 1-16,5-2 1 15,4-5-2-15,7-4 0 16,1-8 4-16,10 1 0 16,8-6 0-16,7-1 0 15,7-4-3-15,8-1 1 16,11 3-8-16,1-4 0 15,4-3-2-15,6-3 0 16,0 1 0-16,-1-2 0 16,-13 4-1-16,-2 7 0 0,-2 11-4 15,-12 4 1 1,-18-1-1-16,-19 7 0 0,-22 6 0 16,-15 6 0-16,-25 5-1783 15</inkml:trace>
  <inkml:trace contextRef="#ctx0" brushRef="#br0" timeOffset="87940.22">15972 6983 985 0,'0'0'0'0,"0"0"78"0,0 0 1 0,-7 5 34 0,7-5 0 0,-7-5-66 15,7 5 0-15,-4-7-25 0,4 7 1 16,-5-5-9 0,5 5 1-16,-7-9 4 0,7 9 0 15,0 0 9-15,-2-7 0 16,2 7 3-16,0 0 0 15,-7-5-4-15,7 5 0 16,0 0-1-16,0 0 0 16,0 0-1-16,0 0 0 15,0 0 2-15,0 0 0 16,0 0-1-16,0 0 0 16,0 0-3-16,0 0 0 15,0 0-2-15,-7 0 0 16,7 0-4-16,-3 17 0 15,-3 4-5-15,3 3 1 16,-1 0-4-16,-1-3 1 16,0-3-3-16,-4-3 0 15,-3 2-1-15,1-4 1 16,4-8-2-16,7-5 1 0,-11 7-1 16,11-7 1-16,-12 8 0 15,12-8 0-15,-9 4-1 16,9-4 0-16,0 0-2 31,7 5 1-31,4 2-1 0,1 2 0 0,0-1-2 16,3 4 1-16,2-3-1 15,3 3 1-15,-3-3-2 16,-3-4 1-16,-3 2 0 16,-2-4 0-16,0 2 0 0,-1 1 1 15,1 1-1-15,0-6 1 16,0-1-1-16,0 0 0 15,1 0-1-15,6 2 1 16,-2 0-1-16,-5 1 0 16,-9-3-1667-16</inkml:trace>
  <inkml:trace contextRef="#ctx0" brushRef="#br0" timeOffset="94585.68">16482 5919 380 0,'0'0'0'0,"0"0"72"0,0 0 0 16,0 0 69-16,0 0 1 15,0 0-26-15,0-20 0 16,0 20-26-16,0 0 0 15,2-10-32-15,-2 10 1 16,7-7-13-16,-7 7 0 16,5-8-1-16,-5 8 1 15,0 0-4-15,0 0 1 16,5-7-5-16,-5 7 0 0,0 0-8 16,0 0 0-16,9-6-3 15,-2 3 1-15,4 1 0 16,1 2 0-16,4 0 16 15,5 2 0-15,2-2-10 16,7 0 1-16,7 0-9 16,-4 0 0-16,-1 0-6 15,2-2 0-15,3-1-7 16,5-1 1-16,6 1-3 16,3 1 1-16,18-5-3 0,7-1 0 15,3-6-1-15,2 2 0 16,0 1 0-16,6 3 0 15,3 2 1-15,5 3 1 16,-5-6-1-16,2 2 1 16,1 6-3-16,2-3 1 15,-5 4-1-15,-2-3 1 16,-5 3-1-16,0 0 1 16,2-2-4-16,-6-2 0 15,-5 4-2-15,-7-3 1 16,-5 1-1-16,-4 2 0 15,-1 5-1-15,-3 1 1 16,-2 2 1-16,-7 3 1 16,-9-3 0-16,-10 1 0 15,-8-6 0-15,-8-1 0 16,3 2 0-16,-4 3 0 16,-9-7-3-16,3 8 1 0,-3-8-1 15,0 0 0-15,0 0-1 16,-9 4 0-1,-5-4 1-15,-11-2 0 0,-12 0 1 16,-8 2 1-16,-1 0 2 16,-2 0 0-16,2 0 1 15,-3-3 0-15,3 6 1 16,-3 1 0-16,-10-3 0 16,-2-1 0-16,-5-1-3 0,-1-3 0 15,0 1-3-15,2 3 1 16,2 3-2-16,-4-3 0 15,-13 0 0-15,1-3 0 16,3 6-1-16,0 2 1 16,-5 8-2-16,-5-1 1 15,-4-4-5-15,3 1 1 16,6 0-5-16,0 1 0 16,-6-5-3-16,-1-1 1 15,0-4 4-15,7 3 1 16,14 6 3-16,-4-4 0 15,-1 2 0-15,0-2 1 16,3 4 1-16,5 3 1 16,6 3-1-16,5 3 1 15,11-1 0-15,5 2 1 16,10-7 0-16,1-1 0 16,5-5 0-16,5-2 0 0,9-2 0 15,7-2 0-15,0 0 0 16,0 0 0-16,-2-9 0 15,11 0 1-15,7-3-1 16,5-2 1-16,2 2-1 16,2 2 1-16,3 0-1 15,-2-1 1-15,8-1-1 16,1 2 0-16,-5 1 0 16,7 6 0-16,4-1-1 0,6 1 1 15,3 1-1-15,-1-5 1 16,-1-5 0-16,3 3 0 15,7 1 0-15,4 1 0 16,10 1 0 0,7 1 0-16,3-2 0 0,4 2 0 15,6 2 0-15,5-3 0 16,7 3 0-16,0 0 0 16,0-3 0-16,4 3 0 15,8-1 0-15,-3 1 1 16,-9-2-1-16,-3 1 1 15,3 4-1-15,-6 0 1 16,-9-1-1-16,-8 1 1 16,-4 8-1-16,-3-3 1 15,-3 2-1-15,-20-1 1 16,-19-3-1-16,-11-3 0 16,-3 0 0-16,-11 0 1 15,-7 0-1-15,0 0 0 0,0 0 0 16,-20 9 0-16,-17-9 0 15,-10 0 0 1,-8 0 0-16,-3 0 1 0,-6 0 0 16,-5 0 0-16,-6 0 0 15,-7 0 0-15,-6-4 1 16,-5 2 0-16,-2 8 2 16,-10-1 0-16,-7-3 1 15,-7 3 0-15,7 7-1 0,-5 0 1 16,-8-3 0-16,-4 3 0 15,-1 2-1-15,-1 5 1 16,1-2-1-16,-1-1 0 16,4-4 0-16,5 1 0 15,9 3-1-15,6-2 0 16,8-4-1-16,7-1 1 16,6 0-1-16,19-8 0 15,14-1-1-15,19 0 1 16,13 0 0-16,11 2 0 15,3 0 0-15,7-2 0 16,7 15-1-16,7 6 0 16,12 9-1-16,-3 6 1 15,-23-36-1816-15</inkml:trace>
  <inkml:trace contextRef="#ctx0" brushRef="#br0" timeOffset="98068.31">15513 5453 1164 0,'0'0'0'0,"7"-17"30"0,-7 5 1 0,0 3 60 0,0 9 1 16,0-10-7-16,0 10 0 16,0-9-46-16,0 9 1 15,0 0-16-15,0 0 0 16,0-5-6-16,0 5 0 16,0 0-6-16,0 0 1 15,9 8-3-15,0 8 1 16,9 6 0-16,1 6 0 15,1 2 1-15,1-6 1 16,5-7-2-16,1-5 1 0,-3 0-3 16,1-8 1-1,0-4 3-15,1-4 1 0,-3-10 7 16,-2-1 0-16,-7-1 7 16,-3-1 0-16,1-4 0 15,-3 0 0-15,-5 2-1 16,-8 6 1-16,-3-6-2 15,-4 1 0-15,-10 1-4 16,-3 5 1-16,-3 0 0 16,-5 8 0-16,2 8-5 0,6 3 1 15,1 1-9-15,5 1 0 16,1 0 0-16,-1 3 1 16,4-4-2-16,0 1 1 15,7 0-3-15,1 1 1 16,1 0-3-16,0 1 0 15,1 3-2-15,4 1 0 16,2-3-2-16,2 0 1 16,1 2-1-16,2 2 0 15,-5-2-1-15,5-4 0 16,7 0 0-16,5-3 0 16,4-3 0-16,0-8 0 15,2-4 0-15,-8-4 1 16,1-4-1-16,-6 2 1 15,-3 2 0-15,-2 0 0 16,-7 0 1-16,-9 3 1 0,-3-6 1 16,-4 1 1-16,4 5 0 15,-2 2 0-15,-4 2 0 16,-1 2 1 0,6-3 0-16,5 5 0 0,-1 1-1 15,9 0 0-15,0 0-2 16,-9 7 1-16,9-7-2 15,-5 13 1-15,1 0-2 16,4 6 1-16,4 3-2 0,-3 2 1 16,3-8-1-1,-4-4 1-15,0-3-1 16,0-4 0-16,0-5 0 0,9 3 0 16,5-6 0-16,7-9 0 15,2-11 0-15,0-1 0 16,-6 3 1-16,-2 4 0 15,-5 5 2-15,-1 1 1 16,-2 6 3-16,-7 5 1 16,0-8 1-16,0 8 0 15,-9-4-1-15,2 4 0 16,-2 4-3-16,-1-1 1 16,-4-1-4-16,0 1 1 15,5 1-2-15,0-1 1 16,9-3-1-16,-9 5 0 15,9-5 0-15,-14 0 0 16,-2 0-1-16,-9 12 0 16,25-12-1911-16</inkml:trace>
  <inkml:trace contextRef="#ctx0" brushRef="#br0" timeOffset="101034.34">16014 5432 1489 0,'0'0'0'0,"0"0"43"0,-7 18 0 16,7-18 25-16,-7 10 0 15,2-1-7-15,1-1 0 16,4-8-33-16,-1 5 0 0,1-5-9 15,0 0 0-15,0 0-4 16,0 0 0-16,0 0-4 16,0 0 0-16,0-5 2 15,5-7 1-15,0-3 2 16,2-3 0-16,2-3 0 16,7-4 0-16,9-3 0 15,5-2 1-15,3-1-3 16,10-3 1-16,9-11-2 0,7 3 0 15,2-3-3-15,6 0 0 16,6-2 0-16,11-1 1 16,8-2-1-16,0-4 0 15,-7-12-1-15,4 4 1 16,14 5-1-16,-4-2 0 16,-17 2 1-16,-11 7 1 15,-16 8-4-15,-15 11 0 16,-17 17-6-16,-12 6 1 15,-11 8-1723-15</inkml:trace>
  <inkml:trace contextRef="#ctx0" brushRef="#br0" timeOffset="101401.88">16290 5122 1366 0,'0'0'0'0,"0"0"27"0,0 0 1 0,0 0 3 0,0 0 0 16,0 0-1144-16</inkml:trace>
  <inkml:trace contextRef="#ctx0" brushRef="#br0" timeOffset="102001.88">15958 5128 996 0,'0'0'0'15,"0"0"-5"-15,0 0 0 16,0 0 4-16,-18 19 1 0,18-19-1 15,-7 8 1-15,7-8 0 16,-7-3 0-16,7 3 3 16,-3-5 0-16,3 5 15 15,3-16 1-15,4-1 26 16,0-1 1-16,-1 6 17 16,-1 2 0-16,0 1 2 15,2 1 1-15,-3 3-5 16,-4 5 1-16,0 0-11 15,7-9 1-15,-7 9-6 0,0 0 1 16,0 0-7-16,3 9 0 16,-4 3-10-1,-3 5 1-15,4 4-4 0,2 3 1 16,0 11-5-16,-2 4 1 16,0-6-4-16,-2 0 1 15,0 5-6-15,-5-1 0 16,-4-5-4-16,-3-6 0 15,2-1-3-15,1-1 0 16,-6 5 1-16,1-5 0 16,9-11 3-16,0-5 0 15,7-8-1-15,0 9 1 16,0-9-1-16,0 0 0 16,14 3-2-16,11-13 0 15,10-4 1-15,5-5 0 16,3 2-2-16,1 3 0 15,-2 4-2-15,-1 4 1 0,-2 6-2 16,-2 4 1-16,-11-2-2 16,2-4 0-16,16-9-1 15,2-2 1-15,-2-8-1 16,2 4 0-16,4 4-8 16,-1 10 1-16,-49 3-1664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21.35925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7T11:09:46.6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14116 17422 1041 0,'0'0'0'0,"0"0"58"0,0 0 1 0,0 0 34 0,0 0 1 0,0 0-30 15,0 0 0-15,0 0-25 16,0 0 0-16,0 0-17 16,0 0 1-16,0 0-4 15,0 0 1-15,-14-23-7 16,5 16 1-16,1 2-3 16,-5 0 1-16,3 1-5 0,1 1 1 15,-3-1-2-15,-3 3 0 16,-4-1-3-16,-4 0 1 15,2 0-1-15,0 1 1 16,-2-1-4-16,-2 0 1 16,-1 2 0-16,-1 0 0 15,-1-1 3-15,2-3 0 16,8 2 3-16,-3 2 1 16,-2 0 2-16,0 2 1 15,-2 0-3-15,4 1 0 16,2 1-5-16,-3-1 1 15,-9 1-4-15,-1 1 0 16,11-2-1-16,-2-3 1 16,-9 0-2-16,0 2 0 15,13-2 0-15,-2 0 0 16,-2 0 0-16,0 0 0 16,0 0 1-16,5 0 0 0,1 0 0 15,3 0 0-15,-8 2 0 16,3-1 1-16,5 3 0 15,0-1 0-15,-4 3 0 16,1 1 0-16,-5-2 0 16,3 0 0-16,-7 4 0 15,3 1 0-15,0 0 0 16,0 2 0-16,-2 1 0 16,0 0 0-16,2 1 0 15,-1 0 0-15,8 0 0 16,-2 0 0-16,-5 0 0 0,2-2 0 15,3-4 0-15,4 1 0 16,4 0 0-16,-4-2 0 16,3-4-5-16,2 2 1 15,-1 4 1-15,-3 1 1 16,3-1 1-16,1 0 0 16,0 3 1-16,-1 0 0 15,1 0 0-15,2-2 0 16,5-1 0-16,-2 1 1 15,-1 2 0-15,0 2 1 16,-2 0 1-16,3 0 0 16,6 0 1-16,0-2 0 15,-2-3-1-15,0-1 1 16,0 3-2-16,0-1 1 16,0 0-2-16,3 1 1 0,-1-1 0 15,2 2 1 1,-1 2 0-16,2 0 0 0,4 0 0 15,2-2 0-15,1-2 0 16,0 1 1-16,4 4 1 16,5 3 1-16,-3-1-2 15,2 0 0-15,1 1-2 16,3 1 1-16,3 0-1 16,3-2 0-16,3-3-1 15,-1-2 1-15,-2-4-1 16,2-1 0-16,3 0-1 0,-3 0 1 15,-6-2-1-15,3-1 1 16,2-4-1-16,1 0 0 16,-5 0 1-16,4 0 0 15,3 0 2-15,5 0 0 16,-2 0 1-16,0 0 0 16,-4 0 2-16,1 2 1 15,4 1 0-15,0 1 0 16,-7-3 0-16,-4-1 1 15,-1 0 0-15,6-1 0 16,5-6-3-16,-3 0 1 16,-1 7-3-16,4 0 1 15,9-2-2-15,2 0 1 16,-6 1-1-16,-3-1 0 16,-2 0 0-16,0-1 0 0,0-3-1 15,2-2 1-15,-2-3-1 16,7 1 1-16,-2 1-2 15,4-1 1-15,3-2-1 16,-1 0 1-16,-15 3-1 16,1 0 1-16,3-1-1 15,0 0 1-15,-7 4-1 16,0 1 1-16,4-2 0 16,-1-1 1-16,-3-1 0 15,-5 0 0-15,5 1 1 16,-4-3 0-16,-3 1-2 15,-3 0 0-15,-6-1 0 0,-6 1 0 16,1-2 2-16,0-4 0 16,-4-1 2-16,-1 1 0 15,-1 4 2-15,-6-3 1 16,-6-10 0-16,0 3 0 16,2 6 3-16,0-3 1 15,-3-7 1-15,-5 2 1 16,3 5-2-16,-6 2 1 15,-1-2-2-15,1 1 1 16,-4 3-3-16,0-1 0 16,-1-1-1-16,0 1 1 15,1 1-2-15,-1 1 0 16,1 0-2-16,-6 0 1 16,-2-1 2-16,2-3 0 15,2 3 0-15,-3 1 1 16,-2 0-1-16,-3 2 1 15,1 0-1-15,-6 1 1 0,-2 1 2 16,2 1 1-16,4 1-3 16,-4 1 1-16,-1 2-2 15,-3 1 0-15,-6 2-2 16,-9 1 1-16,-7-1-2 16,-8 2 0-16,-3 5-4 15,-21 11 1-15,97-16-1760 16</inkml:trace>
  <inkml:trace contextRef="#ctx0" brushRef="#br0" timeOffset="8348.07">21616 17477 1366 0,'0'0'0'0,"0"0"1"0,0 0 1 16,0 0 1-16,0 0 0 0,0 0-1 15,0 0 1-15,-12-19-1 16,12 19 1-16,0 0-1 16,-5-7 0-16,5 7 1 15,-5-9 1-15,1 2 4 16,-1 0 1-16,-4 2 7 15,-3-2 1-15,-3-3 5 16,1-4 1-16,0-1 9 16,0 1 1-16,2 5-8 0,-1 0 1 15,-2-3-4 1,-1 0 1-16,5 4-3 0,2-1 0 16,-7-3-2-16,1 0 1 15,-3 1 1-15,-2 3 0 16,-2-1 5-16,-3-1 1 15,-3-3-13-15,-4 1 0 16,-5 2-9-16,2 1 1 16,3 2-4-16,-2 2 1 15,-5 0-2-15,-1 0 0 16,1 0-1-16,2 3 1 16,4 2-2-16,-3 5 1 15,-3 2-2-15,-3 3 1 16,-4 4-1-16,2 0 0 15,-2-2 0-15,4 2 0 0,0 3 0 16,-2 1 0-16,3-5-1 16,4 1 1-16,3 2 0 15,-1-1 0-15,-2-1 0 16,0 0 1-16,4-2-1 16,1-1 0-16,-7 1 0 15,5 5 0-15,3 4 1 16,-1 1 0-16,0 3-1 15,2-1 0-15,4 0-2 16,1 0 1-16,0 0-2 16,1 2 1-16,1 0 0 15,5-3 0-15,4-8 2 0,5 1 1 16,-5 5 1 0,4-2 0-16,6-7 1 0,4-2 0 15,0 1 0-15,0 3 0 16,5 5 0-16,6 1 0 15,1-1 0-15,4 0 0 16,3 2 0-16,3 0 0 16,-1 0-1-16,-2-4 1 15,1-5 0-15,3 0 0 16,7 4 0-16,5-1 1 16,2-1 0-16,3-2 0 15,3 1 0-15,3-1 1 16,-2 0-2-16,0 2 1 15,-2 1-1-15,0-3 0 16,-1-5 0-16,3-2 0 16,2 2 0-16,7 2 0 15,5 1 1-15,0 1 0 0,-5-6 3 16,0-2 0-16,0-1 0 16,2-2 0-16,-2-3 1 15,7-4 0-15,3-7-5 16,-1-2 1-16,-2 2-1 15,-2 1 1-15,-3-3-1 16,-2 0 0-16,8 3 0 16,3-1 0-16,-4 2-12 0,-5 1 0 15,-4 1 8 1,-5 0 0-16,-4 1 3 0,-2 0 1 16,-1-1 0-16,-2-2 1 15,-3 1 2-15,-4 1 1 16,-2-2 3-16,-5-2 0 15,-7 0 11-15,-6 2 1 16,-3 0 13-16,-5-2 1 16,-2-5 2-16,-7-7 0 15,-7-7 0-15,-11 0 1 16,1 6-5-16,-6-1 1 16,0-5-9-16,-2-2 1 15,-2 3-8-15,1 0 1 16,-2 1-4-16,-6-3 1 15,-7-8-3-15,-8 1 0 16,-7-1-3-16,-10 4 1 16,1 3-3-16,-13 9 0 0,-12 11-2 15,-12 13 1-15,-13 16-3 16,-15 17 0-16,137-31-1694 16</inkml:trace>
  <inkml:trace contextRef="#ctx0" brushRef="#br0" timeOffset="17179.91">2806 8791 223 0,'0'0'0'0,"0"0"0"0,13-17 0 0,-13 17 0 0,5-9 0 16,-5 9 19-16,-2-12 1 15,-1 5 33-15,3 2 0 16,-4-5-9-16,2-1 0 16,-1 3 4-16,-2 1 1 15,1 0-8-15,-1 0 0 0,-2 0-4 16,1 0 0-16,6 0-6 15,0 0 1-15,-5 0-6 16,5 7 0-16,-9-10-4 16,0 6 1-16,1-3-1 15,-12 6 1-15,-10-3 1 16,-1 4 1-16,2 0-3 16,3 0 1-16,-9 4 0 15,3 1 0-15,4 0 0 16,5 0 0-16,1 2-2 15,-6 0 0-15,2 0-2 0,-2 0 1 16,6 3-2-16,0 1 1 16,-1 1-4-16,0-2 1 15,9-5-3-15,-4 4 1 16,-3 7-3-16,1-4 1 16,-1 0 0-16,2-3 1 15,-2 4-2-15,1 3 1 16,6 0 0-16,-2-3 1 15,2 0-2-15,4-1 1 16,-3 0-2-16,1 2 1 16,-4 5 0-16,4-6 1 15,3 0-1-15,3 2 0 16,-2 1-1-16,-1 5 1 16,0 3-3-16,0 2 0 0,4-2 0 15,-4-2 0-15,4 3-2 16,1 2 1-16,-1 8-1 15,-2 1 1-15,2-3-2 16,-1 0 1-16,1-4-1 16,-2 4 1-16,5 0 0 15,-1-2 0-15,-3-5-1 16,3 0 0-16,-6 4 1 16,4-4 1-16,5-7-1 15,0 1 0-15,0 8 0 16,0 0 0-16,3 0-1 0,3 3 1 15,-1-4-2-15,-2 5 1 16,3-1-1-16,-1-2 1 16,2-5-1-16,-2-5 0 15,4 0-1-15,2-6 1 16,1 0-1-16,-3 3 0 16,5 1-2-16,4 2 0 15,1-5 0-15,6 2 0 16,-2-4-1-16,-4 0 1 15,2-2-1-15,2 2 0 16,5-1 1-16,-5-3 0 16,-2-4 0-16,2 1 0 15,6 0-1-15,1-1 1 16,-7-4-1-16,0-2 1 16,-1-1-1-16,1-6 1 15,4 2 0-15,-1 2 0 0,-3-4 0 16,4-1 0-16,-4-2 0 15,0-2 1-15,-1 2-1 16,-4-2 1-16,0-5 1 16,-1-2 1-16,-1 0 5 15,2-3 1-15,0 2 1 16,-1-3 0-16,1-4 2 16,-1 1 0-16,-2 1-3 15,-1 2 1-15,-6-1-2 16,5-3 1-16,1-4-1 0,0 2 0 15,-5 5-1-15,0-3 1 16,1-8-2 0,3-1 0-16,-5-2-1 0,1 2 0 15,0 0-1-15,0 0 0 16,-7 2 1-16,1-1 0 16,-3 3 0-16,-3 6 1 15,1 0 0-15,2 4 0 16,-4 2 1-16,1-3 1 15,-2 5 0-15,-1-1 0 16,-3-3 0-16,4-1 0 16,-4 1 1-16,2-3 0 15,-3-8-3-15,-3 2 0 16,3 4-3-16,-4 3 1 16,-4-4 0-16,0 6 1 15,1 5 1-15,-3 2 0 0,-10-1 0 16,-7 6 1-16,2 0-1 15,-6 9 0 1,-4 10-6-16,-1 10 1 16,-7 16-2-16,-16 17 0 0,69-50-1553 15</inkml:trace>
  <inkml:trace contextRef="#ctx0" brushRef="#br0" timeOffset="24711.97">9659 8651 459 0,'0'0'0'0,"0"0"24"0,0 0 0 0,0 0 45 16,-18 0 0-16,18 0 24 15,-8 0 0-15,2-2-10 0,-3-1 1 16,1-1-35-16,-1 4 1 16,9 0-5-16,-9 0 1 15,0 0-4-15,0 2 0 16,1 2-5-16,-3 3 0 16,-7 5-5-16,2 5 0 15,6-1-6-15,-2 4 1 16,1 6-9-16,-3 2 0 15,-2-4-5-15,0 6 0 16,-2-4-4-16,-3 1 1 16,7-3 5-16,0-1 0 15,-4 1-1-15,4 6 0 16,5-1-3-16,1 2 0 16,-1-7-4-16,4 2 1 15,-2 4-3-15,5-1 1 16,2-1-1-16,0-4 1 0,-4-1-4 15,4 4 1 1,4-2-2-16,-2-3 1 0,1 2-1 16,1 0 0-16,1 1-1 15,-2-1 1-15,3 0-1 16,-1 2 1-16,0 0-1 16,-1 2 1-16,-1-4-1 15,3 5 0-15,-3 4 0 16,6 0 0-16,-4-3 0 15,4-6 0-15,-4-3 0 16,4 1 0-16,0 4 0 0,0 0 0 16,1-5 1-16,3 0 0 15,-1-1 2 1,2 1 0-16,-3-2 1 0,1-2 1 16,-3-4-3-16,0-3 0 15,0 0-1-15,-1 1 0 16,3-1 0-16,1-5 0 15,-3 0 0-15,2 1 1 16,1-1 0-16,-3 3 0 16,1-2 3-16,3 1 0 15,-4 0 3-15,-1-2 1 16,1 0-1-16,0 0 0 16,5 0-1-16,0 0 0 15,4 1 1-15,-4-3 1 16,-2-3-2-16,4 0 0 15,5 0 0-15,-1 0 0 0,1-5 0 16,2 1 0-16,-2-6 0 16,2 1 0-16,-4 4-1 15,3-2 0-15,-6-3-1 16,1-2 0-16,4-5 1 16,-3 1 1-16,-4 4 0 15,0-2 0-15,-1-7 0 16,1 2 0-16,-6 2 0 15,1-2 1-15,0-5-2 16,0 1 1-16,2-1-2 0,-6 3 1 16,2 0-1-1,0-3 1-15,0 3-3 0,2 1 1 16,-4-6-1-16,0 3 0 16,2 4-1-16,-5-2 1 15,2-5-2-15,-1 0 1 16,3 2-2-16,-6 0 1 15,1 1-1-15,3-1 1 16,-1-2 0-16,-3 4 0 16,0 4 0-16,-3-2 0 15,3-10 1-15,-5-1 0 16,-4 10 0-16,3 2 1 16,-2-5 4-16,1 0 0 15,-1 3 1-15,1 4 0 16,2 1 2-16,-4-5 0 15,4 1-1-15,-4-5 0 16,2 5-2-16,2 2 0 0,3 6-1 16,-1 0 0-1,-3-3-1-15,-3-1 1 0,2 2 0 16,0 0 0-16,0 4-1 16,2 0 0-16,-4-3 0 15,4 0 1-15,-4-1-2 16,2 0 1-16,0 0 0 15,-2 0 0-15,0 2-1 16,1-2 1-16,-1 4 0 16,3 1 0-16,-1 2 0 0,-1-1 0 15,-7-4 0-15,1 1 1 16,2 4-1-16,1 2 0 16,-3-7 1-16,-2 0 1 15,1 0 0-15,-3 3 0 16,6 0 0-16,-3 1 1 15,-2-4-1-15,-3 1 1 16,3 4-2-16,-13 13 1 16,-13 14-2-16,-18 18 1 15,-20 32-3-15,-11 13 1 16,92-83-1714-16</inkml:trace>
  <inkml:trace contextRef="#ctx0" brushRef="#br0" timeOffset="35728.25">24836 8644 1063 0,'0'0'0'0,"0"0"23"15,0 0 0-15,0 0 38 0,0 0 0 16,0 0-43-16,0 0 0 15,0 0-1-15,0 0 1 16,0 0-2-16,0 0 1 0,0 0-1 16,0 0 0-16,0 0 7 15,0 0 0-15,-18-22 6 16,9 15 0-16,-5 2 2 16,-4-4 0-16,-1 4-9 15,0-1 0-15,-3 5-7 16,1-4 1-16,0 1-2 15,0 4 1-15,0-3-4 16,1 3 0-16,4-4-3 16,1 4 1-16,-3 0-3 15,0 4 1-15,2-4-1 0,2 3 1 16,4-1-6-16,1 1 1 16,9-3-1281-16</inkml:trace>
  <inkml:trace contextRef="#ctx0" brushRef="#br0" timeOffset="36861.3">24410 8637 1220 0,'0'0'0'16,"-7"7"30"-16,-3 4 1 15,-3 1 37-15,-1 5 0 16,-2-1-30-16,-1 4 0 16,-3-2-15-16,1 2 0 15,0 5-7-15,1-8 0 16,6-2-5-16,-1 1 0 16,-1 1-3-16,2-3 1 15,3 2-1-15,2-4 0 16,2 0-1-16,-2 9 1 15,-4 0-1-15,-1 1 1 16,-1 1 0-16,3-1 0 0,1 6 6 16,0-4 1-16,0-3-6 15,0-1 0-15,1 1-2 16,1 3 0-16,3-1 0 16,4 1 0-16,0 0-1 15,0 1 1-15,0-3 1 16,0-1 1-16,4 1-1 15,-1 1 1-15,1-4-3 16,-1 2 0-16,2 3-2 16,3 2 0-16,-3 0-2 0,-2-2 0 15,3 0-1-15,-5 1 0 16,3-1-1-16,-1 0 0 16,3-2 0-16,3-1 0 15,1 0 0-15,1 2 0 16,1-1 0-16,4-1 0 15,2-2 0-15,-3-2 0 16,0-1 0-16,-1 1 0 16,2 0 0-16,3 2 0 15,4 0 2-15,-2 0 0 16,-7-1-1-16,0-1 0 16,4 2 4-16,0 2 0 15,-6-9 6-15,-1 0 0 16,3-3 2-16,2-1 1 15,-1 4 1-15,1-5 1 16,4-1-4-16,1-3 0 0,0-1-3 16,-2-2 1-1,3-2-2-15,2-1 1 16,4-10-1-16,-1 5 0 0,-6-1 0 16,-7 2 0-16,0 2 1 15,2-5 1-15,5-1 1 16,-1-1 0-16,-8 2-1 15,-1 1 1-15,1-3 1 16,4-5 0-16,2-6-1 16,-4-1 0-16,-6 0 1 0,1-4 0 15,-5-7 1-15,1-3 0 16,0 7-1-16,2 2 0 16,1-8-1-16,-1 3 1 15,0 1-3-15,0 0 0 16,0-5-1-16,0 2 1 15,2-6-1-15,-4 2 0 16,2 4 0-16,0 1 0 16,0-4 0-16,-2-1 0 15,1 0-2-15,-3 4 1 16,-1-1-2-16,-2 3 1 16,0 1-2-16,-2 3 1 15,2-1-1-15,-5 0 1 16,0-5-1-16,-2-2 0 15,0 8-1-15,-1 4 1 16,1-1 1-16,0 2 0 0,0 10 2 16,2-1 0-1,1 6 1-15,3-1 1 0,-3 1-1 16,-1 0 0-16,-2-1-3 16,0 4 1-16,0 0-2 15,-4 2 0-15,-3 0 0 16,-2-2 1-16,0 2-2 15,-3-2 1-15,-8 2-1 16,1 1 1-16,1 1-1 16,-1 1 1-16,-8 4-1 15,-5 8 1-15,-5 11-1 0,-3 17 0 16,-4 16-2-16,-11 20 0 16,-21 18-1-16,-2 10 1 15,85-102-1858-15</inkml:trace>
  <inkml:trace contextRef="#ctx0" brushRef="#br0" timeOffset="44976.38">6611 17491 940 0,'0'0'0'0,"0"0"18"0,-9-23 0 0,6 11 25 15,-1 2 1-15,4 10 3 16,-2-9 1-16,2 9-10 16,-8-7 1-16,2 4-13 15,-3 1 1-15,9 2-9 0,-8-3 0 16,8 3-4-16,-9-7 1 15,-3 3 3-15,1-1 0 16,-5-4 4-16,2 1 0 16,0 1-3-16,0 0 0 15,1 0 17-15,3 2 0 16,-4 1-6-16,-4 4 0 16,-5 2-7-16,-3 1 1 15,-1 3-5-15,-1 1 0 16,-4 1-6-16,-3 1 0 15,8-2-9-15,-1-4 1 16,2-3-2-16,-4 0 0 16,5 2-2-16,-1-2 1 15,3-2-1-15,2 1 0 16,1-1-1-16,-3 4 1 16,-3 3 1-16,-6-2 1 0,9-3 4 15,-3 2 0 1,-6 0 3-16,-3 1 0 0,1 1 2 15,-1-1 1-15,3 0-1 16,6 1 0-16,-1-2-3 16,4-1 1-16,4 3-3 15,-4-1 1-15,-4 1-2 16,4-2 0-16,6-2-1 16,-1 0 0-16,-3 1 0 15,2-1 0-15,-3-1-1 0,3 1 0 16,-4 1-1-16,0 3 1 15,0-1 0-15,2 2 0 16,2 2 1-16,1 0 1 16,4 2-1-16,-2-2 0 15,5-4 0-15,3 4 1 16,-6 7-1-16,1 0 0 16,3-2-2-16,3 0 1 15,5 2-2-15,-2 0 1 16,4 0-1-16,-3-2 0 15,3 0 0-15,0 2 0 16,0-2-1-16,3-2 1 16,3-3 0-16,2 2 0 15,5 5 0-15,1 1 0 16,3 1 0-16,1 1 0 16,2 0-2-16,1 1 1 15,2 1-1-15,0 1 0 0,-4-1-1 16,2 1 0-16,2 2-1 15,-5-1 0-15,-8-4-2 16,6-3 1-16,0 0-2 16,5 0 1-16,-3-1-2 15,1 1 1-15,2 0 0 16,6 0 1-16,5 0-1 16,1 0 0-16,2 0-1 15,2-2 1-15,4-4-1 0,0-1 0 16,3 0 2-16,-4-2 0 15,-8-3 2-15,-4-2 0 16,8 0 1-16,1-2 0 16,1-3 0-16,5-2 0 15,4 0-1-15,-1 0 1 16,9-3-1-16,-6 0 1 16,-3 3 0-16,-9 2 0 15,-2 1 0-15,1 1 1 16,1-3 0-16,3-2 0 15,4-3 0-15,2 1 0 16,-2-2 0-16,-3 0 0 16,0 1 0-16,-8-1 0 15,-3 0 0-15,-2 0 0 16,-7-2 0-16,2 0 0 16,0-1 0-16,-3-4 0 15,1-2 0-15,-2-2 0 0,-1-1 0 16,0 2 0-16,-6 3 0 15,-5 0 0-15,0-2 0 16,-2-2 0-16,-5 3 0 16,-5-1 0-16,-4-5 0 15,-5 0 0-15,2 5 0 16,-8-1 0-16,-4-6 3 16,-5-1 0-16,1-1 4 15,-7 2 1-15,0 3 10 0,-6-3 0 16,-5 0 4-16,-3 2 0 15,-2 4-1-15,1 3 1 16,1 5-8-16,8 5 0 16,1 6-5-16,-1 6 0 15,-5 6-8-15,-3 6 0 16,-1 4-1-16,1 9 0 16,49-28-1562-16</inkml:trace>
  <inkml:trace contextRef="#ctx0" brushRef="#br0" timeOffset="47093.44">28086 17401 1243 0,'0'0'0'0,"0"0"40"0,0 0 1 0,0 0 37 0,0 0 1 15,0 0-27-15,0 0 0 16,0 0-56-16,-23 10 0 16,13-3 2-16,-1 2 0 15,-1 1 1-15,0 1 1 16,-2-3 1-16,-2-1 1 16,-4-3 6-16,-1-3 0 15,0-1 10-15,-6-1 0 16,-4-3 7-16,-5 1 0 0,1 1-4 15,-2 4 0-15,-3 5-2 16,-3 5 1-16,-1 5-4 16,0 4 1-16,0 1-7 15,-2 4 0-15,0 2-3 16,2 0 1-16,4-4-2 16,2-3 0-16,8-2-5 15,6-4 1-15,6-1-2 16,6-2 0-16,-1-3-1 15,3-2 1-15,10-7-3 16,-9 7 1-16,9-7-6 16,-3 7 0-16,3-7-7 0,-2 8 1 15,5-1-3 1,4 2 1-16,4 3 2 0,3 3 1 16,4 3 7-16,5 1 0 15,3 2 5-15,2-2 1 16,2-6 0-16,4 0 0 15,1-5 2-15,4-1 0 16,7-2 3-16,1-1 0 16,3-1 1-16,1 4 0 15,5 4 1-15,4 2 0 16,4 3 0-16,1 1 0 16,4 1 0-16,-2-1 1 15,-4-2-2-15,1 3 1 16,1 3-1-16,6-2 1 15,5-7 9-15,-1-7 1 0,-2-3-5 16,-3-6 0-16,1-3 9 16,3-3 1-16,5-4-3 15,-3 0 0-15,-5 0 3 16,-4 0 1-16,-2-1-4 16,-2-2 0-16,-3 3-7 15,-5 2 0-15,-4 1 2 16,-3 1 0-16,-8-1 0 15,-6 1 0-15,-8 1 0 16,-3-3 1-16,-1-5-4 16,-5 1 1-16,-4 6-2 15,-3 0 1-15,-3-1-3 0,-3 1 1 16,-3 1-3-16,-6 1 1 16,-9-3-2-16,-7 3 1 15,-9-1-2-15,-4 0 0 16,-3 1-1-16,-3-4 1 15,-3-4-2-15,-1-1 0 16,-1-2 0-16,-1 0 0 16,-4 1-1-16,1 1 0 15,-1 0-1-15,-1 1 1 16,0 2-1-16,-4 0 1 16,-10 2 0-16,-7 2 0 15,-6 1 2-15,-5 4 0 16,0 2 1-16,-6 1 0 15,-10 0 1-15,-7 2 1 16,-3 2 1-16,-6 1 0 0,-7 2-1 16,-3 2 1-16,-4 2 1 15,-5 1 0-15,-9 3-6 16,-7 0 1-16,150-13-1750 16</inkml:trace>
  <inkml:trace contextRef="#ctx0" brushRef="#br0" timeOffset="138667.85">9659 8374 1142 0,'0'0'0'0,"0"0"34"15,-12-21 1-15,12 21 34 0,0 0 0 16,-2-8-47-16,2 8 1 15,0 0-11-15,-11 5 1 16,4 0-8-16,-2 2 0 0,-5-2-1 16,-3 6 0-16,-4 6-1 15,1 4 1-15,11-7-1 16,-5 5 1-16,-7 5 1 16,2 0 1-16,1-1-1 15,4 1 0-15,2 9 1 16,-6 5 1-16,-1 2 1 15,1-2 1-15,0 3-5 0,1 2 0 16,2 4 0-16,1-5 0 16,2-3-1-16,0 3 1 15,1 1-1-15,2 2 1 16,4 0-1-16,1 4 0 16,3 4 0-16,1 4 0 15,0 2-1-15,-2 0 1 16,4 5-1-16,3 4 0 15,0-3 0-15,1-2 0 16,1-3-1-16,1-4 1 16,7-8 1-16,2-6 0 15,6-6 1-15,-3-3 0 16,2-7-1-16,8-2 1 16,2-3 2-16,2 0 1 15,-4-9 3-15,-2-4 0 16,11 4 2-16,-2 4 0 15,3 1 0-15,1 4 0 16,8-5-4-16,1 1 0 0,-1 4-4 16,2-6 0-16,-1-4-1 15,-1-15 0-15,-5-15 0 16,-2-14 0-16,3-12-1 16,4-8 1-1,2-6-1-15,2-7 1 0,-4-7-1 16,-3-1 0-16,-9 0 1 15,-5-6 1-15,-5 2 0 16,-10 4 1-16,-6-2 4 16,-8 3 0-16,-6 4 2 0,-4 3 1 15,-6 4 5-15,-4-4 0 16,-6 0-3-16,-9-1 0 16,-9-1-2-16,-4 4 1 15,-10 2-6-15,-3 5 0 16,3 3 0-16,-3 9 1 15,-6 3 5-15,-3 6 1 16,-10 7 10-16,1 8 0 16,0 4 4-16,4 15 1 15,-2 17-1-15,-8 13 1 16,-11 9-5-16,1 13 1 16,2 15-8-16,0 13 1 15,-5 14-7-15,2 15 0 16,6 14-7-16,15 27 0 15,14 21-4-15,12 27 0 16,14 25-5-16,2 6 0 16,30-227-1629-16</inkml:trace>
  <inkml:trace contextRef="#ctx0" brushRef="#br0" timeOffset="153478.95">12353 13337 985 0,'0'0'0'0,"0"0"70"0,0 0 0 0,-11-19 23 0,11 19 1 0,-9-12-30 16,-1 5 0-16,2 2-28 16,3 2 1-16,-7 3-16 15,-4 3 1-15,-5 4-12 16,-2 2 1-16,0 3-4 16,2 0 1-16,1 5-6 15,-1 2 1-15,7 0-3 16,5 4 1-16,4 10-1 0,5 7 0 15,5 5-1-15,4 6 1 16,0 12-2-16,0 6 1 16,0 4-1-16,-4 3 0 15,-2 2-1-15,3 3 0 16,-3 7 1-16,6-1 0 16,-4-13-2-16,4-12 1 15,-4-13 0-15,4-13 0 16,-3-11-1-16,2-6 0 15,8-4-2-15,0-3 1 16,-2-3 0-16,2-6 0 16,7-3-1-16,0-3 1 15,3-4 0-15,-1-2 0 16,2-1 1-16,-1 0 0 16,6-3-1-16,-2-6 1 15,-6-5 0-15,-2-12 0 0,-5-13 0 16,-1-8 1-16,0-8 0 15,-5-6 0-15,1-6-1 16,-2-2 1-16,-1-4 2 16,-5 1 1-16,-4 6 0 15,-4 7 0-15,-1 15 0 16,-7 9 0-16,-4 7 2 16,-2 9 1-16,1 6 4 15,-6 6 1-15,-7 3 12 0,-2 4 1 16,0 3 6-16,4 7 0 15,1 5 3-15,-1 0 1 16,2 4-2 0,-2 3 0-16,6 4-4 0,-1 3 0 15,2 8-20-15,2 6 0 16,5 9-5-16,-4 10 0 16,18-52-1324-16</inkml:trace>
  <inkml:trace contextRef="#ctx0" brushRef="#br0" timeOffset="154513.01">14640 13303 1097 0,'0'0'0'0,"0"0"44"0,0 0 1 15,0 0 19-15,0 0 0 16,-23-5-19-16,6 20 1 0,-6 9-34 15,-5 6 1-15,1-1-4 16,1 1 1-16,3 3-6 16,0 3 1-16,5 2-3 15,2 4 1-15,6 3-2 16,4 3 0-16,1 7 0 16,5 4 0-16,7 5-1 15,6-3 0-15,-1 3 0 16,7 0 0-16,-1 0 0 15,1-2 0-15,-3-5 0 16,-2-5 0-16,0-5 1 16,4-11 0-16,-4-10 0 0,4-7 1 15,1-5 0-15,11-10 1 16,4-17 1-16,4-13 1 16,3-17 1-16,5-10 1 15,3-13 1-15,-5-5 1 16,-7 0-3-16,-5 2 1 15,-5 3-1-15,-4 7 1 16,-6 5-1-16,-6 8 1 16,-6 11 7-16,-3 6 1 15,-4-1 7-15,-3 4 1 16,0 6 4-16,-10-1 1 16,-2-2 2-16,-3 3 1 15,3 2 3-15,-6 1 1 16,-11-2-7-16,-5 2 1 15,-3 1-5-15,0 6 0 16,-4 3-3-16,5 7 0 16,6 0-4-16,3 8 0 0,1 8-3 15,-1 6 1-15,-3 8-1 16,-1 13 0-16,8 11 0 16,-4 6 1-16,-5 8-2 15,2 1 0-15,3 5-7 16,1-10 0-16,31-64-1596 15</inkml:trace>
  <inkml:trace contextRef="#ctx0" brushRef="#br0" timeOffset="165677.79">14138 14230 1198 0,'0'0'0'0,"0"0"24"0,0 0 0 0,0 0 28 0,0 0 1 16,0 0-9-16,0 0 0 15,0 0-23-15,0 0 1 16,0 0-9-16,0 0 1 15,0 0-5-15,0 0 1 16,0 0-6-16,0 0 1 16,0 0 3-16,-18-8 0 15,18 8 6-15,-9 0 1 16,9 0 3-16,-9-5 1 16,2 1 0-16,-2 1 1 0,1-1 1 15,1 1 0-15,-2 1-2 16,-4-3 1-16,1 1-2 15,-2 1 1-15,0-1-3 16,0 3 0-16,-6-1-3 16,3 2 1-16,-1 3-1 15,2 3 1-15,2-1-2 16,3 0 1-16,3-5-2 16,-1 3 0-16,-5 1-2 15,0-1 0-15,5 1-2 0,0 3 0 16,-3-2-3-16,-3 2 1 15,1 2-3-15,0-1 0 16,5 1-2-16,-3-1 1 16,-2 5-1-16,-4-3 0 15,6-5-3-15,1 2 1 16,3 3 1-16,-7 1 1 16,7-3 0-16,-1 3 0 15,0 1 0-15,-3 2 1 16,3-2 0-16,0-2 0 15,2 1 0-15,-2 3 0 16,0-2 0-16,1 5 0 16,-1 2 0-16,0 0 0 15,4-5 0-15,-1-2 1 16,3 2-1-16,-1-2 1 16,2 4-1-16,2-1 1 15,0-1-1-15,0 0 0 0,0 5 0 16,0 0 1-16,0-2-1 15,-3 2 1-15,-1 7-1 16,3-2 1-16,-3-5-1 16,1 4 1-16,-3 3-1 15,1 0 1-15,2-7-1 16,3-4 0-16,0-1 0 16,0 0 0-16,0 2 0 15,0 1 0-15,3-1 0 0,2-3 1 16,1 0-1-1,1 0 1-15,-2 6-1 0,-2-1 1 16,3-6 0-16,-1 0 0 16,4 4-1-16,0 1 1 15,-8-2 0-15,3-1 0 16,1-5 1-16,2 0 0 16,2 1-1-16,-4-1 0 15,-5-9 0-15,6 10 0 16,-6-10-1-16,12 12 0 15,-3-5 0-15,0 2 0 16,1 1-1-16,3 0 1 16,-5-1-1-16,1-2 1 15,-2 0-1-15,2 0 1 16,4 0-1-16,1 1 1 16,2 3-1-16,-1-1 1 15,1-1-1-15,4 0 1 0,8 1-1 16,-2-1 1-16,-8-3-1 15,1 3 1-15,11 2-1 16,-3-3 0-16,-8-3 0 16,2 1 1-16,11 0-1 15,-4 0 1-15,-10-5 0 16,-6-1 0-16,6-1 0 16,3-3 0-16,4 2 0 15,0 2 0-15,-1 0 1 0,4 0 0 16,-1 0 0-16,5 2 1 15,-8-4-1-15,6-1 1 16,6 0-1-16,-3-6 1 16,-1 2 0-16,-2 2 0 15,2 0 0-15,-6 1 1 16,2 2 0-16,1 1 0 16,1-1-1-16,1 0 0 15,5 0-1-15,-3 2 1 16,2 0-1-16,1 2 0 15,-1 0 0-15,2 1 0 16,-4 1-1-16,-3-1 1 16,-3 1-1-16,-4-1 0 15,0 2-1-15,-4 2 1 16,2 2-1-16,2 3 0 16,-2 0 0-16,4 0 0 15,5 2 0-15,-2-5 0 16,2 0 0-16,-1 1 0 0,-7 4 0 15,7 1 1-15,10 3-1 16,-6-3 1-16,-7-8 0 16,1-3 1-16,-1-3 0 15,-1 5 0-15,0-5 1 16,-2 3 0-16,0-3-2 16,-4-1 1-16,4-3-1 15,2 1 0-15,-1 2-1 0,-2 0 1 16,-5-1-1-1,1-5 0-15,1-1-1 0,2 0 1 16,2 2-1-16,-5-3 0 16,5-6 2-16,-4-4 0 15,2-1 2-15,-1-3 1 16,-3-4-3-16,-2 0 1 16,-1 2-2-16,-2-2 1 15,0-4-1-15,-1 1 0 16,-2 3 0-16,0 0 0 15,-1-5 0-15,1 2 0 16,0 8 0-16,0 2 0 16,0-4 0-16,0-3 0 15,-4 0 0-15,-2 0 0 16,3-1 0-16,-5-4 0 16,3-1 0-16,-1-1 0 15,3-6 0-15,3-3 0 16,-8 2 0-16,1 6 0 0,0 6 0 15,1 4 0-15,-3 1 0 16,0 3 0-16,-7 1 0 16,2 1 1-16,0 6 0 15,-4 2 0-15,-2-2-1 16,-1-1 1-16,-6 5 0 16,1-3 1-16,-3-1-1 15,-1 0 1-15,2 2-1 16,-8-1 1-16,-3-1 0 15,-1-2 0-15,-1 4 0 16,-2 1 1-16,-3-3 0 0,-2 2 1 16,2 3-1-16,-3 4 1 15,-1-1-1-15,-3 1 0 16,0 1-1-16,-4-3 1 16,-4 0 0-16,-7-2 0 15,-1 1 0-15,-3 5 0 16,-1 1 0-16,6 3 1 15,2 2-2-15,-4 2 0 16,-6 2-1-16,1-4 1 16,5 4-2-16,2-1 1 15,7-1-1-15,1-1 1 16,3-3-1-16,-3-5 0 16,-4-1 0-16,-1-1 0 15,4 3 0-15,3 1 0 16,6 3 0-16,7 1 0 0,3-1 0 15,0 0 0-15,-3 1 0 16,-2-2 0-16,-2-4 0 16,-1 0 0-16,-3 0 0 15,-1 1 0-15,2-4 0 16,-2-1 0-16,7 5 0 16,-2 1 1-16,7 0 0 15,4 1 0-15,-2 5 1 16,-2 0 1-16,-5 3 0 15,0 1 1-15,5 3 0 16,-3 2 1-16,-7 4-1 0,42-19-1687 16</inkml:trace>
  <inkml:trace contextRef="#ctx0" brushRef="#br0" timeOffset="170493.09">11986 10153 1142 0,'0'0'0'0,"0"0"40"0,0 0 1 0,-4-17 43 0,2 8 0 15,-3-1-27-15,-2-2 0 16,-4-2-33-16,-3-5 1 15,-2 2-10-15,-1 3 0 16,1 2-5-16,0-1 0 16,0 1 0-16,0 0 1 15,0 4 2-15,4 1 0 16,-2 1 5-16,2 3 0 16,-3 0 2-16,-6 3 1 15,-10 6-3-15,-3 3 0 16,2 7-3-16,-3 4 1 15,-2 6-5-15,2 4 1 16,3 1-4-16,0-2 1 16,0-3-3-16,6 2 1 15,3-2-1-15,0 2 1 16,0-9 0-16,-1 3 1 16,1 4 0-16,0 5 0 0,0 4 0 15,0 1 1-15,0 2-2 16,0 6 0-16,-4 8 10 15,-1 3 0-15,2-3-5 16,-1 0 0-16,-1 3-5 16,-2 4 0-16,7 0-3 15,0 0 1-15,6 1-3 16,-1-3 0-16,4 2-2 16,-4 0 1-16,1 2-1 0,2 1 0 15,5-5-1-15,1 5 1 16,2 8-4-16,-2 0 1 15,-1 1-2-15,-4 0 0 16,-2 4-1-16,5-1 0 16,-1 2 0-16,1-5 1 15,2-12-1-15,4-2 1 16,1-3-1-16,4 0 0 16,0 3 0-16,0-4 0 15,4 1-1-15,1-4 1 16,4-5 0-16,0 0 0 15,5 2 0-15,4-2 0 16,-1-4 0-16,-1 1 0 16,2 1 0-16,-1 0 1 15,5-1-1-15,-3-2 1 0,2-6 1 16,2 1 0 0,0 0 1-16,0 1 1 0,3-5 0 15,6 0 0-15,2 2 0 16,5-3 1-16,-6 1 0 15,6 0 0-15,1-2 0 16,-3-3 1-16,-5-5-1 16,-2-4 1-16,2-1 0 15,0-2 0-15,-1 0 0 16,3-1 0-16,5 1 0 16,-2 2 1-16,2-1-1 15,-1 1 1-15,7 0 0 0,-5-1 1 16,-3-3 0-16,-5 0 0 15,-6-5 0-15,4-2 1 16,4 1 0-16,5-6 0 16,1 0-1-16,6-6 0 15,0 3-1-15,3 1 1 16,1 2-1-16,-6 2 0 16,2-2 0-16,-6 0 0 15,3 0 0-15,1 2 0 16,2 5 0-16,-1-4 0 15,3 1 0-15,1-3 1 16,-3 3-1-16,-3-4 1 16,1-7-1-16,0-7 1 15,-4-3-1-15,1-6 1 16,0-3 0-16,1-1 0 16,5 6 0-16,1 2 1 0,0-4 0 15,-6-1 0 1,2-2 0-16,-3 0 0 0,-10 7 0 15,1 4 0-15,0-3-1 16,0 3 1-16,-6 4-1 16,1 1 0-16,-1-2 0 15,2-2 1-15,-5 0-1 16,-2-2 1-16,4-6-1 16,-2-4 0-16,-5 0 1 15,-4 2 0-15,-2-2 0 16,-3-2 1-16,-4-6 0 0,1-1 0 15,1 2 2-15,-6-2 0 16,3-3 0-16,-8-1 1 16,-1 1 0-16,2-4 0 15,3-6 2-15,-2-10 0 16,2-11 0-16,-6-3 0 16,3-3 0-16,3-1 0 15,0 0 1-15,-4 0 1 16,-1-4-3-16,0-3 1 15,-2 0-2-15,5 2 0 16,-3 1-2-16,1 2 1 16,1-5-2-16,-1 2 1 15,2 5-2-15,-3 3 1 16,2 2-1-16,-3 2 0 16,-3 0 0-16,1 3 1 15,-6 3 0-15,-2 5 0 16,0 0-1-16,-5 3 1 0,1 3-1 15,-4 4 1-15,-1 4 0 16,-2-1 0-16,-1-1 0 16,2 6 0-16,-4 5 1 15,1 8 0-15,-2-1 3 16,-6 7 0-16,-4 4 0 16,1-4 1-16,-5 2 1 15,0 2 1-15,-1 3-1 16,5 2 1-16,2 1 0 0,2 1 1 15,6 0-1-15,-10-1 0 16,-7 3-4-16,-3-3 1 16,0-3-2-16,2 2 0 15,5 0-3-15,-1 4 1 16,5 1-2-16,-1 3 1 16,-1 4-1-16,-2 0 0 15,-2-2 0-15,-3 2 1 16,-6-3 0-16,0 1 1 15,-1 0 0-15,-1 1 0 16,-4 2 0-16,-8 1 0 16,-18-2-2-16,-10 5 1 15,0 11-2-15,-15 10 1 16,-26 12-2-16,-17 23 0 16,-30 34-2-16,-24 14 0 15,209-109-1786-15</inkml:trace>
  <inkml:trace contextRef="#ctx0" brushRef="#br0" timeOffset="181409.08">7338 17553 1075 0,'0'0'0'0,"0"0"0"0,0 0 1 0,0 0 35 0,0 0 0 16,0 0 18-16,0 0 0 15,0 0-17-15,-27-3 0 16,19 6-12-16,-5 1 0 15,3 2-7-15,-6 3 1 16,5 0-9-16,-1-1 0 16,1 3-6-16,2-1 1 15,1 2-1-15,4 0 0 16,2-1-1-16,4-1 0 16,2 9-1-16,1 0 1 15,2-3-2-15,3-1 1 0,-1 4-1 16,4 2 1-16,-6-3-1 15,0-6 0-15,-2-4 0 16,-1-1 0-16,-4-7 0 16,8 11 0-16,-8-11 0 15,11-2 0-15,10-14-1 16,4-17 1-16,5-20 0 16,2-13 0-16,8-10 4 15,4-2 1-15,11-3 5 0,0 6 1 16,3 13-1-1,-4 20 0-15,-4 25-3 0,-13 27 0 16,-37-10-1174-16</inkml:trace>
  <inkml:trace contextRef="#ctx0" brushRef="#br0" timeOffset="182442">15132 17428 1019 0,'0'0'0'0,"9"26"25"0,0-5 1 16,-7-7 19-16,0-4 0 16,-2-3-6-16,0 0 1 15,0 0-16-15,0-7 1 16,1 7-10-16,-1-7 1 16,9 5-3-16,-9-5 0 15,0 0 1-15,5 5 1 16,4-5 6-16,9-5 1 0,14-10 14 15,8-15 1 1,11-18 16-16,6-21 1 0,6-23-5 16,3-14 0-16,-66 106-1321 15</inkml:trace>
  <inkml:trace contextRef="#ctx0" brushRef="#br0" timeOffset="185307.97">10612 7433 1467 0,'5'0'0'0,"14"-9"22"0,13 2 0 0,16 4 29 0,3 6 0 16,7 2 12-16,2 7 1 15,2 8-30-15,5 0 1 16,-2 1-9-16,6 5 1 16,3 5-7-16,-4-1 1 0,-12-8-5 15,-1-3 1-15,-1-5-7 16,-5 2 0-16,2 1-1 16,-2-2 0-16,-3-8-2 15,-7-1 0-15,-13-6-3 16,-9-4 1-16,-6 1 2 15,-5-3 0-15,-4-7 3 16,-8-12 0-16,-8-14 2 16,-5-15 0-16,-3-12 5 15,-1-12 1-15,5-10 4 0,7-16 1 16,9-19 1-16,6-8 0 16,6 1-2-16,6 2 0 15,1 2-2-15,-5 4 0 16,0 15-6-16,-2 14 1 15,-12 13-10-15,-17 20 1 16,-20 21-5-16,-16 15 1 16,53 24-1735-16</inkml:trace>
  <inkml:trace contextRef="#ctx0" brushRef="#br0" timeOffset="206073.13">4521 8644 873 0,'0'0'0'0,"0"0"31"0,0 0 1 0,-18 0 32 0,9 0 1 15,-8 0-10 1,-3-2 1-16,-3-3-26 0,-1-2 1 16,1 0-10-16,0 2 1 15,0 2-6-15,0 1 1 16,5 2-4-16,-5 5 1 16,0 7-4-16,-3 0 0 15,3 2-1-15,-5 5 1 16,-6 2 3-16,1 0 1 15,-8 0 0-15,1-1 1 16,-1 1 0-16,1 3 1 16,4 2-2-16,8 2 0 15,2 1-3-15,3 8 0 16,0 1-3-16,5 7 1 16,4 5-3-16,-2 11 1 15,6 6-3-15,-5 11 0 0,3 12-1 16,-2 7 0-16,-4 8-1 15,1 6 0 1,-3 5 0-16,-1 0 0 0,-2 3 0 16,0 1 1-16,0 3-1 15,0 3 1-15,6 2-1 16,3 0 1-16,1-1-2 16,3 1 0-16,6 1 0 15,1 5 0-15,3-1 0 16,3-2 0-16,1-1 0 15,1 0 1-15,0-4 0 0,4-3 1 16,3-5 1-16,8 0 0 16,3 1-1-16,3-7 1 15,1-6-1-15,-1-4 1 16,-3 5 3-16,2-3 0 16,0-5 6-16,-1-2 0 15,11-2 18-15,1 2 0 16,1 3 0-16,3 1 1 15,4-4-4-15,8-2 0 16,2-2-17-16,-1-1 1 16,-3-4-8-16,-5-5 1 15,8-5-4-15,11-2 1 16,8-1-2-16,6-4 0 16,-6-9-1-16,-3 2 0 15,1 0-2-15,12 0 1 16,9 0-2-16,-1-2 1 15,-9-1-1-15,-5-4 1 0,2-2 0 16,7-6 0-16,6-8-1 16,3-6 1-16,-13-2-1 15,5-5 0-15,13-9-1 16,-2-7 1-16,0-5 0 16,0-4 0-16,5-1 0 15,3-2 0-15,-1 0 1 16,0-2 0-16,-2-7 1 15,4-4 0-15,5-5 1 0,-2-2 0 16,-5-8 1-16,-1-8 0 16,6-13 2-16,-1-10 1 15,-8-10-1-15,1-5 1 16,5-6-1-16,-2-5 0 16,-13-3-1-16,-1-6 1 15,9-6-1-15,0-7 0 16,-7-2 0-16,-8-9 0 15,3-10 0-15,3-16 0 16,1-6 2-16,-6-13 1 16,-13-6 1-16,-5-6 1 15,-8-5-2-15,-5-9 1 16,1-6-2-16,-9-3 0 16,-6-1-1-16,-8-1 1 15,-5-3-2-15,-15 2 1 16,-10 6-1-16,-8 1 0 15,-15 4-1-15,-7 6 1 16,-16 9-1-16,-7 4 1 0,-4 7-1 16,-10 3 1-16,0 8-1 15,-15 12 0-15,-17 9 0 16,-7 4 1-16,-2 9 5 16,-8 4 0-16,-22 8 3 15,-4 7 1-15,-4 8 8 16,-1 11 1-16,-3 6 10 15,-7 9 1-15,-15 4 24 16,1 12 1-16,-9 10-11 0,-4 7 0 16,-3 7-1-16,0 6 0 15,-6 7-5-15,3 10 1 16,2 3-10 0,1 12 1-16,-5 9-12 0,-3 3 0 15,3 7-7-15,8 12 0 16,6 11-5-16,15 21 1 15,29 20-5-15,-4 21 0 16,-12 24-2-16,18 33 0 16,17 38-1-16,-9 24 1 15,122-235-1865-15</inkml:trace>
  <inkml:trace contextRef="#ctx0" brushRef="#br0" timeOffset="-209060.32">9678 10479 235 0,'0'0'0'0,"0"0"2"0,0 0 0 16,-5 20 2-16,5-20 0 15,-9 4 1-15,1 1 1 16,-3 0 224-16,0 2 0 15,1 0-199-15,-3 0 0 16,6-5-5-16,0 3 0 16,2 0-6-16,5-5 0 15,-12 9-7-15,12-9 0 16,0 0-4-16,21 3 1 16,11-18 0-16,17-17 0 15,18-18 3-15,16-17 0 0,12-20 14 16,7-8 1-16,11-9 9 15,-3 4 0-15,-6 10 13 16,-5 9 0-16,-13 16-33 16,-8 20 0-16,-78 45-937 15</inkml:trace>
  <inkml:trace contextRef="#ctx0" brushRef="#br0" timeOffset="-178796.79">24384 10389 1254 0,'0'0'0'0,"0"0"24"0,0 0 1 0,0 0 22 0,0 0 0 16,0 0-2-16,0 0 0 16,0-21-30-16,14 12 0 15,7-3-6-15,8-9 0 16,4 0-5-16,6-6 0 16,7-3 3-16,5 1 0 15,11-9 2-15,5 2 0 16,5-6 9-16,0 4 1 0,-5 2 3 15,-3 4 0-15,-6 6 6 16,-9 6 1-16,-12 6-12 16,-12 7 0-16,-13 2-11 15,-12 5 0-15,0 0-1326 16</inkml:trace>
  <inkml:trace contextRef="#ctx0" brushRef="#br0" timeOffset="-178447.11">24312 10466 1119 0,'0'0'0'16,"12"6"28"-16,0 1 0 16,1-6 26-16,4-1 0 15,8-1 12-15,3-10 1 16,6-3-25-16,5-10 1 16,6-5-13-16,8-8 1 15,11-1 5-15,6-3 1 16,13-13 0-16,4-7 0 15,-1-1-5-15,1 5 1 0,4 10-26 16,-2 6 1-16,-89 41-1350 16</inkml:trace>
  <inkml:trace contextRef="#ctx0" brushRef="#br0" timeOffset="-170630.45">17150 8341 1187 0,'0'0'0'0,"0"0"19"16,9 21 0-16,-12-12 20 0,-6 3 1 16,-5 0-9-16,-6 4 0 15,3 1-12-15,-1-5 1 16,2-9-11-16,0-1 0 15,0-2-1-15,6 4 0 16,1-1 2-16,0-1 0 16,0 1 3-16,-3 4 1 15,-2 10 7-15,0 8 0 0,0 8 7 16,0 5 1-16,1 0 1 16,3 5 1-16,-3 7-14 15,3 4 1-15,1 8-10 16,0-1 0-16,-3 3-4 15,-1 1 0-15,3 5-2 16,-3-3 1-16,3 11-2 16,-3 3 0-16,5-6-1 15,2-6 1-15,6-1-1 0,4 2 0 16,3 8 0-16,4 0 1 16,3-3-1-16,3-4 1 15,8-2-1-15,1-2 1 16,4 8-1-16,4-3 1 15,1-9-1-15,6-10 0 16,-1-2 0-16,4-10 0 16,-1-6 0-16,-4-9 0 15,-6-12 0-15,-1-11 1 16,-2-12 0-16,2-17 1 16,5-15 1-16,-2-18 1 15,5-17 3-15,3-14 1 16,4-11 0-16,-1-4 1 15,-5-6 4-15,-6 2 1 16,-7 4 3-16,-5 1 0 16,-5-2 0-16,-9 1 1 15,-6 2 2-15,-5 3 0 0,-6 0-1 16,-12 3 0-16,-11 5 3 16,-14 6 1-16,-9 6-2 15,-6 11 0-15,-7 6-2 16,-2 10 1-16,-2 1 5 15,-6 10 1-15,-17 11 2 16,4 12 0-16,11 7-1 16,5 12 0-16,5 12-6 15,0 12 1-15,-1 9-9 0,10 5 1 16,10 11-4-16,19 8 0 16,17 9-9-1,6 1 1-15,8-67-1738 0</inkml:trace>
  <inkml:trace contextRef="#ctx0" brushRef="#br0" timeOffset="-169981.8">19359 7808 1265 0,'0'0'0'0,"23"33"22"0,-6 5 1 0,-3 7 16 0,-1 5 0 15,-3 1-16-15,-1-6 1 16,0-9-15-16,0-10 0 15,0-11 0-15,5-11 1 16,12-4 0-16,9-19 0 16,11-16 3-16,7-18 1 15,16-13 0-15,9-12 1 0,12-12 12 16,5-2 0-16,14-6 8 16,-1 2 1-16,-8 1 6 15,-8 14 0-15,-14 17-12 16,-13 10 1-16,-65 54-1395 15</inkml:trace>
  <inkml:trace contextRef="#ctx0" brushRef="#br0" timeOffset="-169164.31">21964 11621 1433 0,'0'0'0'0,"0"0"18"0,0 0 1 0,0 0-10 0,0 0 0 16,0 0 7-16,0 0 1 15,11 22-11-15,-8-6 0 16,2 5-3-16,2 6 1 16,2 6-2-16,2 2 0 15,-1-6 1-15,-1-1 0 16,0-7 3-16,3-6 0 16,6-4 5-16,3-11 1 0,7-11 10 15,4-17 1 1,10-20 4-16,8-18 1 0,12-20 27 15,10-11 1-15,9-9 14 16,4 1 0-16,-8 6-2 16,-8 9 1-16,-11 4-24 15,-15 18 1-15,-43 68-1669 16</inkml:trace>
  <inkml:trace contextRef="#ctx0" brushRef="#br0" timeOffset="-118588.08">11936 2464 1287 0,'0'0'0'0,"0"0"19"0,0 0 0 0,-19-15 26 0,19 15 1 15,0 0-22-15,-14 3 0 16,1 6-15-16,-1 6 1 16,0-1-7-16,5 2 1 15,1-2-1-15,0 10 0 16,-2 12-1-16,1 9 1 16,4 5-1-16,1 8 0 15,-5 7-1-15,4 10 1 16,-2 13-2-16,5 11 1 15,-5 3-1-15,2 10 0 16,0 8 0-16,-6-1 0 16,2-6 0-16,0 4 0 15,2 8 0-15,6-1 0 0,6-8 0 16,4-1 0-16,3-3 0 16,7-5 0-16,-1-8 0 15,5-4 0-15,4 7 0 16,-3-7 0-16,3-8 1 15,3-7 0-15,1-8 1 16,1-8 0-16,5-10 0 16,4-11 0-16,5-20 0 15,1-13 1-15,3-17 11 16,-3-14 1-16,1-20 9 16,1-9 1-16,8-16 7 0,-3-8 1 15,-1-16 4-15,-7-6 0 16,0-6-1-16,-4-7 0 15,-5-7 4-15,-1-1 1 16,-3-1-4-16,-3 0 1 16,-3 2 6-16,-4 0 1 15,1 0-24-15,1 9 0 16,-6 0-12-16,-5 8 1 16,-8 1-6-16,-6 6 0 15,-6 9-4-15,-6 1 1 16,-9-1-1-16,-5 9 0 15,-6 5 0-15,-9 6 0 16,-3 5 0-16,-14 0 1 16,-9-2-1-16,-4 4 1 15,-1 8 1-15,1 3 0 0,-4 7 3 16,-5 9 0 0,-4 1-1-16,-6 7 0 0,5 7 4 15,2 7 1-15,-7 11 3 16,-5 10 1-16,-8 13-13 15,-2 11 0-15,105-38-1646 16</inkml:trace>
  <inkml:trace contextRef="#ctx0" brushRef="#br0" timeOffset="-112038.87">16903 11164 1041 0,'0'0'0'0,"0"0"38"0,0 0 0 0,0 0 22 0,-17 8 1 16,17-8-27-16,-9 4 1 16,9-4-15-16,-11 0 0 15,11 0-10-15,0 0 1 16,0 0-5-16,0 0 0 15,0 0-3-15,0 12 1 16,4 4-2-16,6 10 1 16,3 6-1-16,-4 1 0 15,1 4 0-15,-1-3 0 16,0-4-1-16,0-3 0 16,-1-6 1-16,1-4 0 15,0-6 0-15,7-9 1 0,14-9 2 16,7-12 1-16,12-18 14 15,6-11 1-15,1-11 15 16,3-7 0-16,1-6 1 16,3 4 1-16,1 9-24 15,-4 9 1-15,-60 50-1245 16</inkml:trace>
  <inkml:trace contextRef="#ctx0" brushRef="#br0" timeOffset="-95773.74">19888 16882 1523 0,'0'0'0'0,"0"0"24"0,0 0 1 0,0 0 27 0,0 0 0 0,0 0-15 0,0 0 0 16,0 0-19-16,-27-19 0 15,17 15-10-15,-8 2 0 16,1 2-2-16,-1 0 1 16,4 0 0-16,0 0 1 15,-4 0 4-15,-3-1 1 16,1-6 7-16,1-2 1 15,-4-3-3-15,2 2 1 16,7 3-1-16,0 1 1 16,-4-2-4-16,0-1 1 15,6 4 1-15,2 2 0 16,-6 3-6-16,-6 5 1 0,-2 5 3 16,-1 4 1-16,4 1 2 15,3 5 0-15,1-1-5 16,-3 1 1-16,-1 5-5 15,2 1 1-15,6-4-6 16,5-1 1-16,2 0-4 16,3 1 1-16,4 1-2 15,5 3 1-15,-1 3-1 0,6 0 0 16,5 2-1-16,1 2 1 16,6 4-2-1,0 1 1-15,2-4-3 0,-1-6 1 16,-6-9-2-16,1-3 1 15,8-1-4-15,-2-3 0 16,-1-6-4-16,3-6 0 16,10-4 0-16,-4-1 0 15,1-2 0-15,1 0 1 16,2 2 0-16,-2-2 0 16,-3 0 4-16,-4 2 0 15,-12 3 1-15,0 0 1 16,4-1 1-16,-5-1 1 15,-6 1 0-15,-9 3 1 16,11-16 1-16,-6 4 1 16,-1-3 0-16,-6-6 0 15,-2-5 0-15,-8-3 1 0,0-3 2 16,-2 3 1-16,-2 3 5 16,-4 0 0-16,1 0 9 15,1 2 0 1,8 3 6-16,1 2 0 0,0-2-1 15,-2 2 0-15,8 4-4 16,-4 1 0-16,0 0-1 16,3 2 0-16,-1 2-7 15,1 1 0-15,1-1-4 16,-2-3 0-16,-4-2-2 16,-2-1 1-16,1 1-2 0,-1 1 0 15,-1 3 0-15,-4 1 0 16,-2 0 0-16,-5 1 1 15,2 2-3-15,2 4 1 16,-6-1-2-16,2 4 1 16,0 5-2-16,0 8 0 15,0 7-2-15,6 11 1 16,6 14-7-16,7-3 1 16,4-42-1725-16</inkml:trace>
  <inkml:trace contextRef="#ctx0" brushRef="#br0" timeOffset="-94274.21">22548 16979 1478 0,'0'0'0'0,"0"0"9"0,0 0 0 0,0 0 0 16,0 0 0-16,0 0 4 15,-20-14 0-15,6 7-7 16,0 0 1-16,2-4-3 16,-4-1 0-16,2 0 1 15,-2-2 1-15,-2-3 8 0,1 0 0 16,-1 1 16-16,-1-1 0 15,-3-2 10-15,0 3 0 16,-1 4-1-16,-4 2 0 16,-5-2-5-16,1 0 0 15,8 1-9-15,-4 3 0 16,-3-1-8-16,6 2 0 16,6 5-5-16,0-1 0 15,-6-2-4-15,1-1 1 16,10 5-3-16,1 1 1 15,1 1-1-15,-1 1 1 16,-2 2-2-16,-2 2 1 16,-3 7-1-16,1 0 1 15,7 0-2-15,3 2 1 16,-8 9-1-16,0 2 0 16,4-7-2-16,3 0 1 15,-2 9-2-15,-1 1 0 0,3-6-3 16,4-1 0-16,1 6 1 15,2-2 0-15,-1-5 1 16,-1 3 0-16,3 6 0 16,2-1 1-16,5-5 0 15,1 0 1-15,1 2 0 16,3 0 1-16,1-3-2 16,3 1 1-16,0 7-1 15,1-1 0-15,-2-4-1 16,2-2 1-16,7 0-1 0,0 2 1 15,2 0-1-15,0-4 0 16,-10-4 0-16,3-4 1 16,1-1 0-16,1 0 0 15,-1-7 0-15,2 0 0 16,2-3 3-16,-1-1 0 16,-1-4 2-16,-2-1 1 15,0-3 2-15,-1-2 0 16,0-6 0-16,-1 0 1 15,1 0 1-15,-2 0 0 16,-2-1-2-16,-2-4 0 16,6-4-1-16,-2-1 1 15,2 0-1-15,-3 3 1 16,1 4-2-16,2-2 0 16,3-4 1-16,-2 3 0 15,-6 4-1-15,-3-1 0 0,5-4 1 16,0 0 0-1,-6 7 0-15,-2 2 1 0,-1-3 1 16,-3-6 0-16,1-5 1 16,-1-4 1-16,-3-1 2 15,-5 0 1-15,-2 0-2 16,-2 3 1-16,0 8 0 16,0 0 0-16,-1 3-3 15,-1 3 0-15,2 2-1 16,-3-2 0-16,-6 1-1 15,-5-1 1-15,-5 0-3 0,-7-2 1 16,-6-3-2-16,-5 0 0 16,-8 0 0-16,-15 0 0 15,-14 0-7-15,-17 2 1 16,-20-1-14-16,-16 6 0 16,136 12-1865-16</inkml:trace>
  <inkml:trace contextRef="#ctx0" brushRef="#br0" timeOffset="-83807.14">16854 10735 627 0,'0'0'0'0,"0"0"1"0,0 0 0 0,0 0 13 0,0 0 0 0,0 0 32 0,0 0 0 16,-2 17 12-16,2-7 0 16,-5 2-16-16,1 2 0 15,1-2 0-15,3-1 0 16,3 4-8-16,3 1 1 16,1-11-8-16,3-1 1 15,10-4 0-15,11-9 0 16,12-17 3-16,8-9 1 15,11-11-3-15,3-11 1 16,2-11 3-16,-5 2 0 16,1 9-3-16,-17 4 1 15,-46 53-1128-15</inkml:trace>
  <inkml:trace contextRef="#ctx0" brushRef="#br0" timeOffset="-69043.78">16925 10854 347 0,'0'0'0'0,"0"0"77"0,-23-9 1 0,14 9-45 0,0-1 1 16,-7-1 28-16,0-2 0 15,-1 4 16-15,-1 4 0 16,4-4-36-16,-4 3 0 16,1 1 0-16,-1 3 0 15,2 1-8-15,4 3 1 16,3-4-5-16,4 0 0 15,5-7 0-15,0 0 0 16,0 7 3-16,8-4 0 16,10-3 3-16,12-7 0 15,11-10-4-15,10-9 0 16,14-7 9-16,11 0 0 0,5 0 0 16,5-3 0-16,-8-4-3 15,-2 0 0-15,-2 2-6 16,-2 4 1-16,-3 4-4 15,-7 4 1-15,-15 4-10 16,-10 4 0-16,-10 10-6 16,-13 4 0-16,-5 1-4 0,-9 3 0 15,0 0-1405-15</inkml:trace>
  <inkml:trace contextRef="#ctx0" brushRef="#br0" timeOffset="-68694.69">16748 11122 1847 0,'0'0'0'0,"7"0"0"0,2-7 1 0,3 2 2 0,6-3 1 0,8-10-5 16,6-6 1-16,3-7-2 16,13-7 1-16,14-4 0 15,10-6 0-15,15-6 1 16,4-5 0-16,6 0 0 15,4-1 0-15,3-6 0 16,-5 7 1-16,-15 14-1 16,-20 14 0-16,-64 31-1388 15</inkml:trace>
  <inkml:trace contextRef="#ctx0" brushRef="#br0" timeOffset="-22050.29">21983 12714 839 0,'0'0'0'0,"0"0"22"0,0 0 1 0,0 0 13 0,0 0 1 16,0 0-7-16,0 0 1 0,-19-15-27 15,10 11 1-15,2 1-1 16,0-1 1-16,-2-1-1 16,0 0 1-16,2-2 8 15,7 7 0-15,-5-5 14 16,5 5 1-16,0 0 26 15,-9-7 1-15,9 7 15 16,0 0 1-16,0 0-2 16,-2-7 0-16,2 7-10 15,0 0 1-15,0 0-13 16,0 0 0-16,0 0-10 0,6 5 0 16,3 1-9-16,3 4 1 15,0 2-10-15,-1 2 0 16,-2 0-4-16,-1-2 1 15,3-5-2-15,0-4 1 16,-1 1-6-16,10-4 1 16,13-7-2-16,4-5 1 15,0-6 0-15,-3-2 1 16,5-8-2-16,6-7 0 16,10-8-1-16,10-7 1 15,11-6 8-15,4-9 0 16,1-10 3-16,-7 3 1 15,-2 1-1-15,-3 8 1 16,-6 10-3-16,-8-1 0 16,-9-1-9-16,-32-4 0 15,-14 59-1660-15</inkml:trace>
  <inkml:trace contextRef="#ctx0" brushRef="#br0" timeOffset="-14001.07">24093 10506 1108 0,'0'0'0'0,"0"0"30"0,0 0 0 0,0 0 37 0,0 0 1 16,0 0-10-16,25-2 0 15,-15-3-16-15,8-3 0 16,8-4-20-16,8-6 1 16,5 3-8-16,7-1 1 15,8-5 2-15,6-6 1 16,7-8-2-16,9-1 0 15,7-2 4-15,5-7 1 16,4-4-2-16,0-1 1 16,-4 3-2-16,0 2 1 15,-2 4 0-15,-4 4 1 16,-14 1-2-16,-6 5 1 16,-14 8-6-16,-15 10 0 15,-15 0-3-15,-9 8 0 16,-9 5-1439-16</inkml:trace>
  <inkml:trace contextRef="#ctx0" brushRef="#br0" timeOffset="-13534.9">24164 10619 1366 0,'0'0'0'0,"21"-12"0"0,-5 1 1 0,-4 4 1 0,0 0 1 16,1-1 33-16,-3-4 1 15,-1 3 12-15,0-1 0 16,0-1 3-16,-2 1 1 16,0-1-22-16,2 1 1 15,5 0 4-15,9-6 1 16,8-5-9-16,8-5 0 15,12-1-7-15,8-10 1 0,13-1-7 16,11 0 0-16,10 4-4 16,4-5 0-16,-1-4-6 15,-5-2 1-15,1 0-7 16,-6 4 1-16,-86 41-1459 16</inkml:trace>
  <inkml:trace contextRef="#ctx0" brushRef="#br0" timeOffset="-352.12">29342 12571 996 0,'0'0'0'0,"0"0"29"0,-21-9 1 0,12 6 45 0,-3-3 1 0,-2 3-3 0,-4 3 0 16,-1 2-36-16,1-1 0 16,8 1-10-16,-3 2 1 15,-6-3-10-15,-2 5 0 16,1 1 0-16,1 1 1 16,-4 4-4-16,2 2 1 15,1 0 1-15,1 0 0 16,-2 1 0-16,1 1 0 15,6-2 0-15,-2 0 0 16,-8 8-3-16,-3 2 1 16,3-3-2-16,-3 0 0 15,1 5-3-15,-1 0 0 16,4-5-3-16,2-1 1 16,-4 3-3-16,-1-1 0 15,-1 4 1-15,5-3 0 16,2 1 1-16,1 4 1 0,-2 5-1 15,-1-4 1-15,1 2-4 16,2 4 1-16,3-1-3 16,0 3 1-16,-3 1-2 15,-2 0 1-15,-1-2-1 16,3-5 0-16,3-1 0 16,-2 1 0-16,-3 2-1 15,-2 1 1-15,-1 1 0 16,1 0 0-16,2-1 1 15,1 4 1-15,4 4 0 16,0 1 1-16,1 0 0 0,0 2 1 16,3 0 1-16,3 0 0 15,0 0 1-15,1 0 0 16,2-5 0-16,1 2 1 16,0-2 1-16,-1-4 0 15,1-3-2-15,2-2 1 16,3-3-2-16,-2-1 1 15,-2 8 0-15,3-1 1 16,1-1-2-16,0 2 1 16,1 3-1-16,3 4 1 15,1 1-2-15,2 2 1 16,-2 0 1-16,-3-4 0 16,0-8 0-16,0-2 1 15,0-1-1-15,1 1 1 16,1 0 1-16,-1 0 1 15,1 0 0-15,-1 1 1 0,2-1 1 16,3 3 0 0,-1 4-4-16,1 0 1 0,5-3-1 15,-1 0 0-15,-1 3-2 16,-1 0 1-16,3-2-1 16,2-1 1-16,0-4 4 15,0 0 0-15,5 0-2 16,-1 2 1-16,-1 2-2 15,0 1 0-15,1 2-4 16,0 2 0-16,-3 1 2 16,-2 3 0-16,0 2 0 0,1-2 1 15,-1-6 1-15,0-2 1 16,-2-3-1-16,0-2 1 16,4-1 0-16,0-3 0 15,-2-2-2-15,4 2 0 16,5 4 0-16,3 1 0 15,3-3-1-15,-1 0 0 16,0 3 0-16,2-1 0 16,4-2-1-16,1-1 0 15,2-4-2-15,0-2 1 16,-4-2-2-16,1-1 1 16,-2 3-2-16,-1 2 1 15,1 1 0-15,2-3 0 16,5-5-2-16,5 1 0 15,5 1-2-15,0 0 0 16,-3-4-6-16,-2-3 1 16,-1-3-2-16,-5 0 1 0,-2-1-1 15,1-1 0-15,3-3 7 16,4-3 1-16,2-2 1 16,-2-1 0-16,-1 0 1 15,-1-1 1-15,0-1 1 16,-3-1 1-16,-9-3-1 15,-2-3 1-15,6-1-1 16,1-2 1-16,-1-1-1 16,-4-3 0-16,-4-1-1 0,2-3 1 15,4-4-1-15,2 0 0 16,-1 0 1-16,-1-4 1 16,-4-2 1-16,-1-3 1 15,-3-1-1-15,-1-1 0 16,4-4 0-16,1-3 1 15,0-1-2-15,-1 0 0 16,-1 2-1-16,-1 2 0 16,-1-1-1-16,1-1 1 15,2-4-1-15,1 0 1 16,-2 2-1-16,-1-5 0 16,1-2 3-16,-1 0 1 15,-5-1-2-15,-5-1 0 16,0 0 0-16,0-1 0 15,3-4 0-15,-4-5 0 16,-3-7-1-16,-2-1 1 0,-1-1 0 16,5 2 0-16,3-2-1 15,1-1 1-15,3 1-2 16,-1 6 1-16,0 4-1 16,-1 3 1-16,-4 1-1 15,-1 0 1-15,-1 0-1 16,0 2 0-16,-1 2 0 15,-2 1 1-15,-4 1-1 16,-2-3 0-16,-1-1 1 0,-2-4 0 16,-2-6 0-1,2-1 0-15,2 3 0 0,-2 1 1 16,-3 3-1-16,-3 6 0 16,3 3 0-16,-1 3 0 15,-4 4-1-15,-3 6 1 16,2 4 1-16,0 2 0 15,-3-2 0-15,-2 3 1 16,-2 4 0-16,-2 2 1 16,-1-5 0-16,0 1 0 15,1-1 0-15,0 2 1 16,-3-4-2-16,0-2 1 16,0 2 4-16,-2-5 0 15,-4 2-3-15,-3-6 0 16,-1 6-1-16,-3 3 0 15,-1 4-1-15,-4-4 0 16,0 2-2-16,0 0 0 16,2 1-1-16,4 3 0 15,1 1-1-15,-1 0 0 16,-1-2-1-16,-5 2 1 0,-5 0-1 16,-2 4 0-16,2 3 0 15,0 1 0-15,-2-1 0 16,0 2 0-16,-1 1 0 15,-3 6 0-15,-1 3 0 16,0 5 0-16,-2 4 0 16,-3 5 0-16,-6 5 0 15,0 7 0-15,4 7 0 0,-5 2 0 16,-15 3-2-16,-7 10 0 16,-3 10-1-16,-5 14 0 15,-6 15-3-15,-9 19 1 16,-15 25-25-16,-24 37 0 15,147-161-1939-15</inkml:trace>
  <inkml:trace contextRef="#ctx0" brushRef="#br0" timeOffset="7679.17">26929 2213 1332 0,'0'0'0'0,"0"0"28"0,-28-20 1 0,16 14 44 0,-1 6 0 15,5 0-38-15,-7 2 0 16,-2 5-26-16,-3 2 1 15,-1-1-7-15,0 4 0 16,2 1-2-16,-1 0 0 16,-1 3-2-16,-7 5 0 15,1 0-3-15,-3 8 1 16,-5 11-3-16,0 10 1 16,0 7-12-16,-1 9 1 15,1 8 2-15,-2 9 0 16,0 0 5-16,2 11 1 15,3 10 4-15,-5 3 0 16,-11 0 2-16,-1 1 0 16,1 4 1-16,1 2 1 15,-5 7 0-15,5 2 0 0,6 2 0 16,4 3 0-16,0 3 0 16,-2 10 0-1,4-1 1-15,0 0 0 0,1-3 1 16,6-1 0-16,-4-1 1 15,4-3 0-15,7-4 2 16,2 2 0-16,3 1 1 16,-2 4 0-16,-5-5-1 15,2 5 1-15,3 0-1 16,2 3 1-16,2 3 0 16,-3-1 0-16,3-2-1 0,5-1 0 15,0-4-1-15,4 2 1 16,1-2-4-16,2 2 0 15,6-1-1-15,3-6 0 16,2-2-1-16,1-1 1 16,1-2-1-16,1-4 1 15,4 6 0-15,2-4 0 16,3-2 0-16,4-1 0 16,3-2 0-16,4-4 1 15,5-1 0-15,3-7 1 16,4-2 1-16,0-3 1 15,1-4 0-15,0-9 1 16,5-3 0-16,4-8 1 16,12-1-3-16,3-5 0 15,-1-5 1-15,1-3 0 16,0-11 3-16,3-1 0 16,8-6-1-16,1-3 1 0,2-14-1 15,-2-7 0-15,-4-16 0 16,5-11 0-16,7-12 4 15,-2-9 1-15,-4-14 5 16,-2-9 0-16,4-12 1 16,1-9 0-16,0-5 1 15,-3-8 0-15,-5-11-5 16,-2-5 1-16,0-9-3 16,-8-5 1-16,-1-7-2 15,-3-8 1-15,-6-3-3 0,-5-6 0 16,-5-10 0-16,-2-11 0 15,1-5-3-15,-4-2 1 16,-6-4-2-16,-2-8 0 16,-2-6-1-16,-3-13 1 15,-3 1 4-15,-6-1 1 16,-3 2 3-16,-4 3 1 16,-4-3 1-16,-4 3 1 15,-6 4-2-15,-2-1 1 16,4 6-2-16,-2 3 1 15,-6 9-4-15,-2-5 1 16,-7-4-1-16,0-3 0 16,-1 4-1-16,-6 2 1 15,-2 3-1-15,-4 6 0 16,-4 6 0-16,-3 6 0 16,-4 6 2-16,-4 3 0 15,1 9 1-15,-2 8 0 0,2 13 0 16,-4 7 0-16,-9 4 1 15,-3 10 0-15,-7 4-1 16,-1 15 0-16,3 8-1 16,-2 5 1-16,-8 5-4 15,-6 6 0-15,-4 10-3 16,-5 5 1-16,5 11-2 16,-4 8 1-16,-6 4-2 15,-2 10 1-15,-2 17 0 0,-4 16 0 16,-3 16 0-16,-3 29 0 15,-10 36-4-15,-29 61 1 16,-34 67-2 0,-27 54 0-16,207-289-1752 0</inkml:trace>
  <inkml:trace contextRef="#ctx0" brushRef="#br0" timeOffset="30526.08">26294 5813 918 0,'0'0'0'0,"0"0"46"0,0 0 1 0,0 0 66 0,0 0 1 0,0 0 6 16,0 0 0-16,-17-19-51 15,4 12 0-15,1 0-22 16,1 5 1-16,4-1-14 16,0 3 1-16,7 0-8 15,-9-5 0-15,9 5-7 16,0 0 0-16,0 0-6 16,0 0 0-16,0 0-4 15,0 0 0-15,0 0-3 16,16 5 1-16,-3 0-2 0,3 5 0 15,-4-1-1-15,0 3 0 16,1 2-2-16,-1 2 0 16,2 4 0-16,0 5 0 15,0-5-1-15,0 1 1 16,0 3-1-16,-1 2 1 16,-1-5-1-16,1-2 0 15,2 2 0-15,1-4 1 16,-5-5-1-16,-2-8 1 15,0 1 0-15,5-5 0 16,5 0 0-16,7-9 1 16,4-11 1-16,4-13 1 15,5-12 10-15,3-9 0 16,4-8 6-16,2-9 1 16,3-11 2-16,3-1 0 0,5 2-2 15,-3 3 0 1,1-1-7-16,-5 1 1 0,-4 3-4 15,-48 75-1692-15</inkml:trace>
  <inkml:trace contextRef="#ctx0" brushRef="#br0" timeOffset="36009.33">27691 16923 1377 0,'0'0'0'0,"0"0"56"0,0 0 1 0,0 0 44 16,0 0 1-16,0 0-30 0,0 0 0 15,0 0-39-15,0 0 1 16,0 0-12-16,0 0 1 15,0 0-6-15,0 0 0 16,-10-17-4-16,3 0 1 16,0-3 4-16,-2 0 0 15,-5-3 6-15,1 4 0 16,5 7-4-16,-8 2 1 16,-13-4-4-16,-4 2 1 15,-8 5-5-15,1 3 0 16,1 3-2-16,4-1 0 15,1 0-3-15,1 0 1 16,-4 1-1-16,0-4 0 16,1-4-2-16,1 0 1 15,-4 2-1-15,-1 2 1 16,-1 0-1-16,-3 3 1 16,-5 6-1-16,-1 4 1 0,4 6-4 15,6 2 0-15,4 1-2 16,5 4 1-1,1 1-2-15,-2 2 0 0,-2 2 0 16,3 0 0-16,8-1 0 16,2-3 0-16,-1 1 0 15,3 1 0-15,7 0 0 16,3 2 0-16,-2 3 0 16,4-1 0-16,2-4 0 0,3 2 0 15,4 7 0 1,1 0 0-16,5-2-1 0,4-1 1 15,7 3-1-15,4 1 1 16,4-1-10-16,3 0 1 16,3 2 5-16,-1-3 1 15,-6-2 2-15,3-2 0 16,2-3 1-16,5-4 0 16,2-5 0-16,7-6 0 15,4-5 0-15,2-6 0 16,0-10 0-16,-1-3 0 15,-1-3 1-15,0-2 1 16,-1-5 1-16,0-2 0 16,-1-3 14-16,1 1 0 15,0 2 12-15,-6 0 1 16,-5-2-7-16,-5-1 0 16,-4-1-2-16,-7 4 1 15,-7 2-3-15,-5 2 1 0,-5 1-6 16,-6 2 0-16,-4 0-1 15,-2-2 1-15,-5-5 0 16,1 2 0-16,-2 3 0 16,1 2 1-16,5-2 0 15,1 2 0-15,0 5-2 16,-1 4 1-16,1 1-2 16,-10-1 0-16,-17-6-4 15,-19 4 0-15,-26 7-3 0,-25 9 0 16,104-4-2054-16</inkml:trace>
  <inkml:trace contextRef="#ctx0" brushRef="#br0" timeOffset="42157.96">2575 8436 1041 0,'0'0'0'0,"0"0"38"0,-23 0 0 0,15 0 19 0,-7 4 0 16,-6 5 6-16,-2 4 1 15,-5 6-37-15,-2 2 0 0,2 3-6 16,-4 2 0-16,-8 2-10 15,-5 5 0-15,-6 3-5 16,2 6 1-16,0 8-2 16,8 4 0-16,4 1-3 15,5 7 0-15,2 4-2 16,7 3 1-16,6 1-1 16,3 4 0-16,5 0 0 15,0 4 0-15,4 0 0 16,1-3 0-16,13-4 0 0,3-1 0 15,8 5 0 1,6-6 0-16,6-10 0 0,12-7 1 16,11-7 0-16,8-7 1 15,13-9 0-15,-4-11 0 16,-8-11 0-16,1-11 0 16,7-17 0-16,4-8 0 15,-3-13 3-15,-6-11 1 16,-9-16-2-16,-4-6 1 15,-8-8 4-15,4-2 0 16,-6-1 9-16,2-3 1 16,-9-1 8-16,-6 4 0 15,-9 6 3-15,-12 2 1 16,-6-1 4-16,-13 3 0 16,-10 0-4-16,-11 3 1 0,-8 2-6 15,-7 5 0-15,-5 7-6 16,-8 11 0-16,-5 10 0 15,-19 8 1-15,-13 10-2 16,-4 13 0-16,13 10 1 16,-2 11 0-16,-9 10-1 15,3 9 1-15,17 5-2 16,13 5 1-16,15 8-4 16,13 2 1-16,14 10-9 15,9 2 0-15,13 6-6 0,13 2 1 16,9-2-2-1,14-2 0-15,-36-69-1634 0</inkml:trace>
  <inkml:trace contextRef="#ctx0" brushRef="#br0" timeOffset="42959.19">4142 6630 1119 0,'-18'8'0'0,"-23"15"21"0,-17 6 0 0,-2 6 12 16,2 8 1-16,9 2-12 15,3 11 0-15,5 9-8 16,9 8 1-16,1 12-5 15,4 8 1-15,-3 4-2 0,2 17 1 16,0 14-2-16,5 16 0 16,2 17 2-1,7 17 1-15,-1 23-4 0,3 15 1 16,3 18-5-16,-1 13 0 16,1 10-2-16,5 7 0 15,8 5-1-15,5-5 0 16,1 3 0-16,8-2 0 15,5-6 0-15,9-11 0 16,12-15 3-16,5-20 1 16,1-16 5-16,4-18 1 15,10-18 9-15,13-25 0 16,17-16 4-16,-2-25 0 16,-8-26-1-16,6-19 0 15,20-17-2-15,-3-19 0 16,-3-21 1-16,6-24 0 0,11-24-2 15,1-23 1 1,-6-26 0-16,6-26 1 0,10-27-2 16,-6-29 1-16,-17-23-2 15,4-25 1-15,0-20-2 16,-9-14 1-16,-23-21-5 16,-5-21 1-16,-4-12 1 15,6-17 0-15,-1-4 0 16,-6 2 1-16,-25 2-3 15,-6-7 1-15,-4-2-8 16,-3-6 1-16,2 7-4 0,-8 5 0 16,-1-1-3-16,-6 9 1 15,-8 12-2-15,-10 12 0 16,-2 310-1470-16</inkml:trace>
  <inkml:trace contextRef="#ctx0" brushRef="#br0" timeOffset="43274.98">6518 4347 1276 0,'-15'-53'0'0,"-25"-88"25"0,-24-11 1 0,-26 12 23 0,-5 19 0 15,-9 13-24-15,-12 18 1 16,-17 7 36-16,-6 18 1 16,3 16 6-16,-3 11 0 15,-9 9-9-15,-2 1 1 16,-4 11-11-16,4 11 1 16,16 8-16-16,2 10 1 15,2 9-9-15,4 19 1 16,12 14-8-16,1 20 1 15,-4 21-5-15,13 42 1 0,23 36-7 16,0 45 0-16,-5 38-5 16,6 45 0-16,11 42-2 15,11 50 1-15,12 39-3 16,20 18 1-16,12 24-2 16,23 18 0-16,17-1-1 15,25-3 1-15,29-3-6 16,8-14 0-16,14-20-19 15,-3-11 1-15,-99-440-1581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21.35925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7T11:18:01.44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1058 3475 1361 0,'0'0'57'0,"-17"31"0"0,-3 5-7 0,-3 1 1 0,0-4-31 0,-7-4 1 15,2-1-10-15,-7 1 0 16,0 4-1-16,1 5 1 16,2 4 0-16,2 3 0 15,7 3 21-15,-3 6 1 16,3 5 5-16,5 6 0 16,8 10-9-16,-2 3 1 0,3 8-21 15,0 6 1-15,-2 3-9 16,-1 7 1-16,3 2-3 15,4 7 1-15,-4 5-13 16,0 7 0-16,4 5-5 16,1 5 0-16,-1-5 2 15,2-2 0-15,1 2 0 16,4 0 0-16,5 1 4 16,-2-5 0-16,0-1 3 0,4 2 0 15,5-3-1-15,-2 3 0 16,-1 0 2-16,7 3 0 15,3 0 1-15,-2 0 1 16,-5 0 2-16,4-2 0 16,-4-1 1-16,-2-2 1 15,-3-11 1-15,0-1 0 16,2-7-1-16,1-2 1 16,-3-2-4-16,0-1 1 15,0 0 0-15,-1-4 1 16,6-5 0-16,1 1 1 15,-7 5 0-15,-2 2 1 16,2 1 0-16,-4 0 1 16,-8-4 0-16,3-4 0 15,-6-1 0-15,1-1 0 16,3-1 0-16,1 0 0 16,-7-1 0-16,4-1 0 0,-2-3 0 15,2 4 0-15,1-1 0 16,4 4 0-16,0 0 0 15,0 4 0-15,4 1 0 16,1-2 0-16,4-1 0 16,0-2 0-16,5 0-1 15,3-3 1-15,4-4-1 16,2-4 1-16,0 4 0 16,0-3 0-16,0-6 0 15,-2-3 0-15,4-8 0 16,2-3 0-16,-1-1 0 0,0-5 0 15,6-1 0 1,0-4 0-16,5-2 0 0,4-2 1 16,-1-7-1-16,4-6 1 15,-7-7-2-15,-1-5 1 16,1-4-3-16,-6-4 0 16,5-5-4-16,1-5 0 15,7-6 2-15,2-4 0 16,3-11 1-16,6-6 1 15,-2-2 2-15,-8-8 1 16,1-8 0-16,-5-6 0 16,3-6 1-16,2-9 0 15,3-10 1-15,1-8 1 16,8-6 1-16,-4-7 0 16,-8-6 1-16,-5-6 0 15,0-4 0-15,-1 1 1 16,-8-11-1-16,3-2 0 0,2-2-1 15,-2-1 0-15,-1-2-1 16,-4-4 1-16,-2-5-1 16,-1-3 0-16,-1 4 0 15,-8-8 1-15,-4-1-1 16,-5-8 0-16,-4-8-1 16,-2-3 1-16,-3 3 1 15,0 3 0-15,2 1-1 0,2 1 0 16,-8 0-1-16,2 2 1 15,2 6-1-15,0-1 0 16,0 2 0-16,-3 1 0 16,-6 1 0-16,4 1 0 15,0 1-1-15,5 6 1 16,1 0-1-16,8 2 1 16,3 2-1-16,-1 2 0 15,1 6 0-15,2 9 0 16,4 5 1-16,0 0 0 15,-1 8-1-15,-2 4 1 16,2 0-1-16,-3 4 1 16,4 9 6-16,-4-1 1 15,0-3 4-15,-2 2 0 16,-3 1 0-16,-7 1 1 16,-2 8 1-16,0-2 0 15,-5 2 0-15,-1 4 0 0,-2 0 0 16,-6 4 1-16,-4-4-3 15,-3 3 1-15,1 2 4 16,-6 0 0-16,-6-2-4 16,-5 0 0-1,-7 5-2-15,-2 4 1 0,-1 1-4 16,1 6 1-16,-4-2 3 16,4 3 1-16,1 4 2 15,-5 1 1-15,-3 8-2 16,-7-1 0-16,-7 2-2 0,-2 8 1 15,6 0 0-15,5 5 0 16,3 2-2-16,-3 5 1 16,-9 2-4-16,-6 1 1 15,5 5-1-15,1 9 0 16,8 11-1-16,1 8 1 16,0 10-6-16,-5 10 0 15,-6 14 0-15,2 21 1 16,3 26-4-16,4 19 1 15,-1 33-3-15,-21 48 0 16,82-197-1701-16</inkml:trace>
  <inkml:trace contextRef="#ctx0" brushRef="#br0" timeOffset="59442.86">951 12204 571 0,'0'0'50'0,"0"0"0"0,0 0-3 0,0 0 1 0,0 0-2 0,0 0 1 16,-9 15 4-16,9-15 0 15,0 0-15-15,0 0 0 16,-5 7-2-16,5-7 0 16,-9 4-1-16,9-4 0 0,0 0-1 15,0 0 0 1,-5 3-3-16,5-3 0 0,0 0-4 16,0 0 0-16,0 0-3 15,0 0 0-15,0 0-5 16,0 0 1-16,0 0-4 15,0 0 1-15,0 0-3 16,0 9 1-16,5 0-4 16,2 3 1-16,0 0-1 15,5 3 0-15,-3-1-3 0,0 2 0 16,-4-2-2-16,0-4 1 16,3-3-1-16,-8-7 1 15,5 10 2-15,-5-10 1 16,0 11 8-16,0-11 1 15,0 0 13-15,9-12 1 16,-1-25 8-16,10-20 1 16,10-14-8-16,16-15 1 15,16-20-1-15,13-3 1 16,17-5-12 0,-6 3 1-16,-84 111-1447 15</inkml:trace>
  <inkml:trace contextRef="#ctx0" brushRef="#br0" timeOffset="65375.96">25673 11565 1321 0,'0'0'0'0,"0"0"59"0,0 0 1 0,0 0 22 15,0 0 1-15,0 0-21 16,0 0 1-16,0 0-31 15,0 0 1-15,-8-17-14 16,-5 14 1-16,-1-3-3 0,2-2 0 16,-6-3-1-1,2 1 0-15,2 1-3 0,0-3 1 16,-5-3 0 0,1 1 0-16,7 7-5 0,1 0 1 15,-6-3-4-15,-2-1 0 16,2 3-6-16,-1 2 0 15,-4-1 2-15,-1 4 1 16,5 1 8-16,-3-3 0 16,-11 2 6-16,4-1 0 15,13 1 3-15,0-3 0 16,-5-2-1-16,-3-1 1 16,3 6-4-16,0-4 0 15,-1 2-2-15,-4-1 0 16,-1 3-4-16,-2-2 1 15,1 3-2-15,-1 2 1 16,-3 3-2-16,0 3 1 0,-1 1-1 16,-1-1 1-1,2 0-3-15,0-1 0 0,-5 4-3 16,-1 1 1-16,3-1-2 16,1-4 0-16,4-2-1 15,-2 2 0-15,-4 4 3 16,1 1 1-16,5-4 4 15,0-1 1-15,-2 2 4 16,3 1 0-16,8 1-7 16,-2 0 1-16,-8 1-6 15,1-1 0-15,5-2-2 16,2 0 1-16,0 1-1 0,0 3 0 16,1 1-1-16,3-4 1 15,2 1-1-15,3-2 1 16,2 0-1-16,-6 3 0 15,3-3-1-15,3 2 1 16,-1-2 0-16,2-2 1 16,9-5-1-16,-10 7 0 15,10-7-1-15,0 0 1 16,0 0-1-16,-4 7 0 16,4-7-1-16,0 0 0 15,0 0 0-15,0 0 0 16,0 0 0-16,0 0 0 15,-5 7 0-15,5-7 1 16,0 0 0-16,0 0 1 16,0 0 0-16,0 0 0 15,-4 7 0-15,4-7 0 16,0 0 0-16,0 0 0 0,0 0-1 16,0 0 1-16,-8 10-1 15,8-10 0-15,-2 9-2 16,0-4 1-16,2-5-3 15,-7 9 1-15,7-9-3 16,0 0 0-16,0 0-1696 16</inkml:trace>
  <inkml:trace contextRef="#ctx0" brushRef="#br1" timeOffset="73524.61">25518 11212 1254 0,'0'0'0'0,"0"0"47"0,21-15 1 0,-21 15 37 0,7-5 0 15,-7 5-15-15,0 0 1 16,0 0-29-16,-8 0 1 15,-1 1-16-15,0 3 1 16,2-4-8-16,7 0 1 16,-7 0 6-16,-2 0 1 15,-3-5 1-15,-4-2 0 16,-2-2 2-16,-5 0 0 0,-5 1-5 16,-9 4 1-1,-11 1-9-15,-8 6 1 0,-6 6-6 16,-1-1 0-16,-4 6-4 15,1 5 1-15,6 2-3 16,4-2 0-16,1-2-2 16,4 1 1-16,5-1-2 15,9 2 1-15,9-7-2 16,5 0 1-16,4 0-1 0,5 2 0 16,3-2-1-1,2 2 1-15,-1 5-2 0,-1-1 0 16,2-1-1-16,2 2 1 15,0-2-1-15,0 4 0 16,2 0-1-16,1-4 1 16,1-5-2-16,-3 0 0 15,1 2 1-15,0 0 0 16,1-2 0-16,1-1 1 16,-3-1 0-16,-1 2 0 15,2 2 0-15,-4 3 0 16,4 6 0-16,1-1 0 15,3-3 0-15,-1-5 0 16,0 5 0-16,0-3 0 16,2-3 0-16,0 0 0 15,0-1 0-15,0 3 0 16,0 6 0-16,2 2 1 16,2-4 1-16,1-2 0 0,2 0 0 15,0 1 0-15,-5-3-1 16,0 4 1-16,3 7-1 15,-2-5 1-15,3-9-1 16,-3 0 1-16,1-3-1 16,-1 3 1-16,3 0-1 15,1 0 1-15,0-2 0 16,0-1 0-16,2 1 0 16,-1 4 1-16,1 0-1 15,-5-2 1-15,1-1 1 0,2-1 0 16,4 4 0-16,-1 0 1 15,1 0-1-15,-1-2 1 16,1-2-1-16,1 0 0 16,6 1-3-16,0-1 1 15,-2 1-2-15,1-1 0 16,3-1 0-16,1-1 0 16,0-4 0-16,-2 3 1 15,2 0 4-15,1 0 0 16,-1 1 5-16,0-4 1 15,2-4 1-15,2-2 0 16,-1 0-5-16,1 2 1 16,1 2-1-16,3 0 0 15,2-1-2-15,3-1 1 16,3 4-1-16,2-4 1 16,0-7-2-16,-2-2 1 15,0-1-1-15,-2-2 0 16,-2-4-2-16,-3-3 1 15,4-3-1-15,1-4 0 0,0-2 1 16,-1 0 0-16,0 2 2 16,-5 0 0-16,-4 4 1 15,-2-1 0-15,-2-3 3 16,0 4 1-16,-1 3 3 16,-2 0 0-16,-1-5 1 15,-1-4 1-15,0 11-2 16,-2-8 1-16,0-4-2 15,-2-4 1-15,-1 7-2 0,-2 2 0 16,-2-7-1-16,-2-2 0 16,0 0-1-16,-1 5 1 15,0 8-2-15,-8 1 0 16,-1-6 2-16,-2-1 1 16,-2 2 1-16,-2 3 0 15,1 1-1-15,-3-5 1 16,-1-2 0-16,0-1 1 15,2 6-3-15,-1 1 0 16,-1-2-2-16,-2-1 0 16,-5 0-2-16,0 3 1 15,2 4-2-15,-1 1 0 16,-3-1-1-16,2 1 0 16,-5 1-1-16,1 1 1 0,4 3-2 15,-2 1 0-15,0-2-1 16,2 0 1-16,3 0-1 15,-1 3 1-15,-8 0 1 16,-1 2 1-16,3 4-2 16,-3 1 1-16,-9-1-1 15,0 3 1-15,9 3-1 16,-2 2 0-16,-5 2-1 16,-2 2 0-16,1 5-1 15,-2 5 1-15,-1 5-1 16,-5 7 0-16,-9 9 0 0,-7 7 0 15,-18 15-1-15,-12 16 1 16,-16 17-1-16,-12-7 0 16,118-88-2126-16</inkml:trace>
  <inkml:trace contextRef="#ctx0" brushRef="#br1" timeOffset="86572.14">25927 11898 1142 0,'0'0'0'0,"0"0"74"0,0 0 0 0,0 0-30 0,0 0 1 0,0 0-2 0,0 0 1 16,0 0-19-16,0 0 0 16,0 0-12-16,0 0 0 15,0 0-4 1,0 0 1-16,0 0-2 0,0 0 1 15,0 0 3-15,0 0 1 16,0 0 3-16,0 0 0 16,0 0 5-16,0 0 0 15,0 0 1-15,0 0 1 16,0 0 1-16,0 0 0 16,0 0-3-16,0 0 1 15,0 0-5-15,0 0 1 16,0 0-3-16,0 0 0 15,0 0-3-15,0 0 1 0,0 0-4 16,0 0 1-16,0 0-3 16,0 0 1-16,0 0-2 15,0 0 0 1,0 0 0-16,0 0 0 0,0 0 0 16,0 0 0-16,0 0-1 15,18-4 0-15,-18 4 0 16,19-7 1-16,-3 2-1 15,9-4 0-15,7-10 2 16,5-3 1-16,2-2 6 16,1-8 1-16,3-2 8 0,1-1 0 15,5 1 2-15,-7 4 0 16,-12 9-2-16,-14 9 1 16,-16 12-1668-16</inkml:trace>
  <inkml:trace contextRef="#ctx0" brushRef="#br1" timeOffset="101269.95">19923 4846 940 0,'0'0'0'0,"0"0"13"0,-23 0 1 15,16 1-1-15,7-1 1 16,-16 2-12-16,0-4 1 15,-1-3-3-15,-3-9 0 16,-3-5-6-16,2 2 0 16,4 1-5-16,-5 2 1 15,-8-1 2-15,-5 3 0 16,-2 7 2-16,-3 6 1 16,-1 6 0-16,-3 5 1 0,-4 0 5 15,-1 1 0-15,-8 4 10 16,1 0 1-16,7-1 12 15,5-4 1-15,10-7 15 16,0 0 0-16,-4-1 2 16,-1-1 1-16,4 1-1 15,1 1 0-15,-6-5 2 16,1 0 1-16,5 0-6 16,2 3 1-16,8-1 2 0,3 2 1 15,3-1-16-15,2 0 0 16,2 3-9-16,3 1 1 15,4-6-8-15,7-1 0 16,-5 9-5-16,5-2 1 16,0 2-3-16,0 3 0 15,4 0-2-15,1 5 1 16,4 2-1-16,1 4 0 16,1 4 0-16,-1 3 0 15,3 3-2-15,1-1 0 16,-7-2-1-16,4 3 1 15,3 3 0-15,-2-1 0 16,2 1-1-16,2-8 1 16,7-7 0-16,7-1 0 15,10-2 0-15,-3-3 0 16,-1-3 0-16,-3 2 0 0,8 2 0 16,6-4 0-16,-1 2 0 15,7 1 0 1,4-1 0-16,-3 2 0 15,-1-1 1-15,0-3 0 0,2-3 5 16,3-4 1-16,6-1 0 16,-1-10 1-16,-3 0 5 15,-3-7 1-15,-6-2 5 16,-5-4 1-16,-8 0 1 16,-6 1 1-16,-13-1 1 0,-3-3 0 15,-3-9-4-15,-6 0 0 16,-5-2-1-16,-2-4 0 15,-6-4-1-15,-1 1 0 16,-2 2-3-16,-1-4 1 16,-3 1 5-16,1-1 1 15,3 3-1-15,-3 4 0 16,-2 6-5-16,0 1 1 16,-6 0-5-16,-1 6 1 15,-2 10-6-15,-9 3 0 16,-13 9-4-16,-8 9 1 15,-7 17-3-15,-4 6 1 16,-5 5-3-16,-5-8 0 16,74-29-1590-16</inkml:trace>
  <inkml:trace contextRef="#ctx0" brushRef="#br1" timeOffset="102069.74">15725 4975 1388 0,'0'0'0'0,"0"0"4"0,0 0 1 0,0 0-5 0,-26 7 0 16,-4-3-17-16,-6-8 0 16,36 4-1006-16</inkml:trace>
  <inkml:trace contextRef="#ctx0" brushRef="#br1" timeOffset="102653.47">15416 4920 862 0,'-8'0'0'15,"-10"-3"0"-15,-10-6 1 0,-8 0 0 16,-4 1 0-16,5 4 8 16,-1 4 1-16,-4 0 10 15,6 0 0-15,11 0 14 16,0 4 0-16,-7 6 6 16,4 0 1-16,10-4-3 15,4 0 1-15,-8 7 3 0,4 0 1 16,8 0-5-16,2 4 0 15,3 11-11 1,1 1 1-16,2-3-12 0,5 2 1 16,8 1-6-16,4 7 1 15,6-3-4-15,0 2 0 16,4-2-1-16,4-6 1 16,8-2-4-16,5-8 0 15,2-5-3-15,4 0 1 16,6-7-2-16,0-1 1 15,1-11-1-15,-1-2 0 16,1-3 0-16,3 2 1 16,7-2 1-16,-7-7 0 15,-7-4 1-15,-4-1 1 16,-1 3 3-16,-6 2 0 16,-5 2 2-16,-5-4 1 15,-6 4 1-15,-6 1 1 16,-1-1 1-16,-3-1 0 0,-7 3 0 15,-8-1 1-15,-2-1 2 16,-8-4 1-16,-9-3 0 16,-3 3 0-16,-4 1 2 15,-5-1 0-15,-1-3-1 16,-5-1 1-16,-6-1 1 16,-4 2 0-16,-3 3 1 15,-6 4 0-15,-1 5-3 16,-3 3 0-16,3 9-5 15,3 9 1-15,2 0-13 16,-5 6 0-16,-1 6 1 0,-1 8 0 16,58-29-1412-16</inkml:trace>
  <inkml:trace contextRef="#ctx0" brushRef="#br1" timeOffset="103286.26">20932 4719 873 0,'0'0'0'0,"-11"0"-28"0,1 4 1 0,10-4-587 0</inkml:trace>
  <inkml:trace contextRef="#ctx0" brushRef="#br1" timeOffset="103686.71">20777 4762 492 0,'-13'6'0'0,"-16"11"0"16,-12 7 0-16,-3 0 12 15,0-3 1-15,1 0 14 16,8-4 1-16,5 8 8 15,5-1 1-15,4 9 3 0,4 0 1 16,6-1 50-16,8 6 1 16,10 4-7-16,7 3 1 15,10 3-19-15,12 3 1 16,10-6-9-16,15-7 1 16,8-2 8-16,3-12 0 15,1-6-37-15,1-6 1 16,9-11 1-16,-2-2 1 15,2-3-2-15,-4-10 1 16,-5-5-5-16,-3-1 1 16,-4-8-2-16,-2-3 1 15,0-6-5-15,-8-4 1 16,-11 1-6-16,-8 2 1 16,-13 2-2-16,-9 3 1 15,-12 3-2-15,-8-3 1 16,-14-5-3-16,-5-1 0 15,-8 4 0-15,-10-3 1 0,-8 2-1 16,-2-1 1-16,3 8-4 16,4 5 1-16,5 6-5 15,-2 11 1-15,-3 11-2 16,-10 1 0-16,54-5-1555 16</inkml:trace>
  <inkml:trace contextRef="#ctx0" brushRef="#br1" timeOffset="106119.76">18046 4920 951 0,'0'0'0'0,"0"0"39"0,18-9 0 0,-18 9 31 0,-2-8 1 16,-3-3-5-16,1-3 0 15,1-10-19-15,3-2 0 16,3 11-20-16,-1-1 0 15,0 2-2-15,-4-1 0 16,0 6-1-16,-1 0 0 16,-1 1 2-16,3 1 0 15,-6-2-1-15,1 1 1 16,-1-5-1-16,0 5 1 16,-2-1-2-16,-1 2 1 15,-1-5-3-15,1 0 0 16,-1-2 0-16,0 2 1 15,1 3-5-15,-3-3 1 16,-2 0-2-16,-3 0 0 16,0 5-3-16,1 2 1 0,-1 0-1 15,-1 1 1-15,-4-3-2 16,0 6 0-16,2-3-3 16,-2 4 0-1,-4 0 1-15,3 0 0 0,4 0 2 16,1-5 1-16,-4-2-1 15,-5 2 0-15,3 1-1 16,2 1 0-16,4 1-4 16,-6 2 0-16,0 2-3 15,-1 1 0-15,-3-3-1 0,3 0 1 16,8 4 0-16,1 1 0 16,-10 2 0-16,1 2 1 15,1-4-4-15,4-2 0 16,2 1 0-16,-4-3 0 15,-7 3 2-15,1-1 1 16,10 1 1-16,-2 1 1 16,-9 7 0-16,0 0 1 15,7-3-5-15,2 0 1 16,-9 3-6-16,2 0 0 16,6 0-9-16,3 0 1 15,-2 5-11-15,0-1 1 16,1-2 6-16,4 1 1 15,2-3 9-15,2 0 0 16,-2 6 3-16,0-1 0 16,1 4 1-16,3-2 0 0,3-5 0 15,1 1 0-15,-4 3 0 16,1 1 0 0,5-5 0-16,-3 1 0 0,0 2 0 15,4-1 0-15,-1-2 0 16,3 1 0-16,1 1 0 15,-4 5 0-15,2 5 0 16,2-6 0-16,0-2 0 16,0 1 0-16,0 3 0 15,0 1 0-15,6-6 0 16,-1 4 0-16,-2 7 0 0,3 1 0 16,-3-7 0-16,4-1 0 15,0-2 0-15,-3 2 0 16,3-4 0-16,5 2 0 15,-1-6 0-15,3 0 0 16,2 3 0-16,-6 1 0 16,3-5-1-16,1 0 1 15,3 2 0-15,3 2 0 16,1-1 0-16,2-4 0 16,3 3 0-16,-1 0 0 15,0-2 0-15,-2-4 0 16,3 4 0-16,2 1 0 15,-1-1 0-15,-4-4 1 16,-4 1 0-16,2 0 0 16,-3-1 1-16,1-1 1 15,-1-3 0-15,0-4 0 16,1 5 1-16,2-2 1 0,-3-1-1 16,0 1 1-16,5 1-1 15,-4-1 0-15,2-1 0 16,-2-2 0-16,10-2-1 15,1-1 1-15,1-2 0 16,5 1 0-16,1 1 0 16,-2-2 0-16,-3-6 0 15,-9 3 0-15,0 2 0 0,-2 3 0 16,2-6-1-16,-4 1 1 16,2-1 0-16,-3-1 1 15,0 1 1-15,1 0 1 16,-1-5-1-16,6 2 0 15,6-3 0-15,-3 3 1 16,-10-4-2-16,6 2 1 16,6-7-2-16,-3 6 1 15,-8 6 1-15,-4 1 0 16,-2-5 0-16,2 5 1 16,-8-1-2-16,2-3 1 15,1 0 0-15,2-4 0 16,-6 4-1-16,-1-5 0 15,-1-12-1-15,-3-1 1 16,2 8-1-16,0 3 1 16,-1-2 1-16,3 2 0 15,1-2 1-15,2 4 0 0,-1-4-1 16,-3 5 0-16,1 2-1 16,-3 4 0-16,1 1 0 15,2-6 1-15,-4-2 0 16,1-1 1-16,1-1 0 15,-2 5 0-15,-2 2-2 16,1-5 0-16,1-4-2 16,0-1 1-16,-4-1-2 15,-1 4 1-15,-4 2-1 16,-3-7 0-16,1-6 2 16,-3 1 1-16,-4-4 0 0,-5 0 0 15,-5 4 2-15,-5-1 1 16,-8-6 0-16,-10 8 0 15,51 28-1896-15</inkml:trace>
  <inkml:trace contextRef="#ctx0" brushRef="#br1" timeOffset="116284.41">21842 3840 862 0,'0'0'0'0,"0"0"28"0,0 0 1 0,-7 19 43 0,7-19 1 0,0 0 6 0,0 0 0 0,0 0-14 15,0 0 0-15,0 0-27 16,0-9 1-16,0 9-7 16,-5-10 1-16,5 10-5 15,-7-10 1-15,7 10 0 16,-9-7 0-16,2 3-5 15,-2 3 1-15,-1 1-6 16,-3 0 1-16,-3 0-4 16,0-4 0-16,2 1-5 0,0-2 1 15,-3 1-3-15,-1-5 0 16,4 6-4-16,-6-2 1 16,3-4 0-16,-3 2 1 15,-1-1-2-15,0 4 1 16,0-1-1-16,0-2 1 15,0 2-1-15,1 1 0 16,3 4-3-16,-1 0 1 16,-9 0-3-16,1 7 1 15,1-2-1-15,4 1 0 16,0-3 0-16,-2 1 1 16,0 4-1-16,0-4 0 15,0-3 1-15,0 1 1 16,-3 3 1-16,-1-1 1 15,1-3 1-15,1 3 1 0,1-1-2 16,-1 1 1-16,-7 1-1 16,4-1 0-16,3-3-1 15,6 6 0-15,-4-3-1 16,0 1 1-16,0 0-3 16,-2 2 1-16,1 5 0 15,1-3 0-15,3-1 0 16,1 1 1-16,-2 3-1 15,-2 4 1-15,-4 1 0 16,3-1 1-16,1-3 0 16,5 0 0-16,2 2 0 0,0-3 0 15,0 0-1-15,1 0 1 16,0-3 0-16,3 0 1 16,0 3-1-16,1 2 0 15,-1-2 0-15,3-4 1 16,0-1-1-16,-1 2 0 15,1 3-1-15,2 0 0 16,3 0-2-16,1-3 1 16,-3 3 0-16,-1 2 1 15,2 2-2-15,1-1 1 16,1-6-1-16,-1-1 1 16,1 5 0-16,-1 4 0 15,3-2 0-15,-1-2 0 16,0-1 0-16,2 5 1 15,-3 4-2-15,3 0 1 16,0-1-1-16,0-2 0 0,0-3 0 16,0 1 0-1,0-8 0-15,3 5 0 0,-1 0 0 16,5 3 0-16,-2-2 0 16,4-4 0-16,-5-1 0 15,3 3 0-15,3-3 0 16,1 3 0-16,1 2 0 15,2 1 0-15,0-3 0 16,-1 4 1-16,1 1 0 16,-4 0 1-16,6 1 0 0,4 1 1 15,3-5-1-15,0 1 0 16,-1-3-2-16,5 0 1 16,5 1 0-16,3-5 1 15,-3 4 0-15,-1 0 1 16,-1-6 1-16,4 2 0 15,3 3 1-15,2-1 0 16,-7-1-3-16,-1-2 0 16,1-2-2-16,2 2 1 15,3 1-1-15,1-1 0 16,3 4 0-16,0-4 1 16,-4-7 0-16,1-4 1 15,-2-1 1-15,2-7 0 16,1 1 1-16,2 1 0 15,-1 0 0-15,1-1 0 16,-6-1 0-16,2 0 1 0,-3-7-3 16,-1 2 0-16,-1-1-2 15,-4 1 0-15,-1 2-1 16,1-6 0-16,2-3-14 16,0-1 1-16,-4 3 5 15,-1 3 1-15,0-2 4 16,-1 0 0-16,-2 9 4 15,-1-5 0-15,5-4 0 16,-5-3 1-16,-1 7 5 16,-8-8 1-16,-1-4 7 15,-2 1 1-15,-6 4 19 0,2 3 1 16,-5 4-7-16,0-4 1 16,0 4-7-1,0 1 1-15,0 4-9 0,-5-5 0 16,2-11-4-16,-6 4 0 15,2 7-2-15,-4-4 1 16,-3-3 4-16,-2 1 0 16,0 1-4-16,0 1 0 15,1-5 1-15,-7-4 0 16,3-1-2-16,-2 2 1 16,-4 3-3-16,-1-2 1 15,-1 2-2-15,-3 2 1 16,-5 3 0-16,-4 4 1 15,-5-2 0-15,-14 5 0 16,-22 2-1-16,-18 9 0 16,-33 15-4-16,-28 14 1 15,-58 17-3-15,-54 24 0 0,271-67-1810 16</inkml:trace>
  <inkml:trace contextRef="#ctx0" brushRef="#br1" timeOffset="121935.4">25539 11524 1411 0,'0'0'0'0,"0"0"32"0,0 0 0 16,0 0 14-16,-24-18 0 15,13 5-14-15,-1-6 1 16,-1-9-3-16,3 0 1 16,5 9-20-16,-3 0 0 15,-4-7 5-15,-6 2 1 16,1 7 1-16,-6 5 1 15,-11 5-1-15,-4 5 1 16,-5-2-3-16,-3 4 0 16,-3 4-2-16,0 1 0 0,-3 2-7 15,3-5 1-15,3-2-4 16,-3 0 1-16,-1 0-3 16,5 0 1-16,-1 0-2 15,3 0 0-15,3 0 0 16,5 1 0-16,5 3-1 15,1 1 1-15,1 4-1 16,-2 5 1-16,-2 5-1 16,6 5 0-16,1 5 0 15,4 6 0-15,2 5 0 0,3 1 0 16,-4-1 0-16,3-2 0 16,4-5 0-16,5-4 1 15,0 1-1-15,5-2 1 16,3-4-1-16,3-2 1 15,3 1-1-15,3 4 1 16,5 5-1-16,3-1 1 16,6-4 1-16,4-2 0 15,1-6 2-15,2-2 0 16,3 0 12-16,3 2 0 16,3-1 0-16,5-1 1 15,3 4 0-15,4 3 1 16,-5-3-8-16,0-6 0 15,0 3-4-15,2-8 1 16,-4 0-3-16,3-4 1 0,4-1 0 16,1-2 1-16,-1-5 1 15,-2-1 0-15,-1-2 1 16,-1-4 0-16,-1-5 0 16,0 0 0-16,-2-6 0 15,-1-1 0-15,-3-2 3 16,-3 3 1-16,-2 6-3 15,-3-2 1-15,-2-4-3 16,-2-1 1-16,-3 3-4 0,-4 5 0 16,-5 2 2-1,-3 1 0-15,-1-4 1 0,-3 0 1 16,-4-5 0 0,-1 2 0-16,-1 1 0 0,-3-6 1 15,-5-9 1-15,-6-4 0 16,-3-1 1-16,-7-2 1 15,-7-4-1-15,-9-3 0 16,-7 0 1-16,-16 3 1 16,-9 1 2-16,-14 3 0 15,-19 10-5-15,-24 11 0 16,-34 15-8-16,-38 2 0 16,198 0-1816-16</inkml:trace>
  <inkml:trace contextRef="#ctx0" brushRef="#br1" timeOffset="129916.69">18046 2381 985 0,'0'0'0'0,"0"0"41"0,0 0 0 0,0 0 60 0,0 0 0 16,0 0-28-16,0 0 0 15,0 0-36-15,0 0 1 16,0 0-13-16,0 0 1 16,0 0-8-16,0 0 1 15,0 0-3-15,7-27 1 16,-3 18-3-16,1 0 0 15,-3 2 4-15,-2 7 0 16,4-8 2-16,-4 8 0 16,1-12 2-16,-1 12 0 15,-1-9-2-15,-3 0 1 0,4 1-2 16,0-5 1 0,-5-2-2-16,-1-2 0 0,1 1-3 15,2-1 1-15,-6-7-3 16,2-1 1-16,0 11-1 15,-2 6 1-15,-5-4-2 16,-4 5 0-16,0-2 6 16,-4 4 1-16,-5 1 4 15,1 4 0-15,-1 0-5 16,4 0 0-16,4-3-5 16,-1 0 1-16,-1 1-4 0,0-2 0 15,2-1-5-15,-3-5 0 16,7 1-1-16,-7 4 1 15,-9-4 2-15,-1 2 0 16,9 2-1-16,0 5 0 16,-2 2-1-16,1 1 1 15,-3-3-6-15,4 4 0 16,2-4-2-16,2 3 1 16,-2 2-1-16,3-5 0 15,4 0 0-15,0 0 0 16,0 4 1-16,0-1 0 15,-8-1-1-15,3 2 1 16,1 1 0-16,1 2 1 16,-5 1 0-16,-2 1 0 15,-3-2 0-15,-1 5 0 16,-2-3 0-16,2 3 0 16,0-4-1-16,3 5 0 0,2-5-3 15,0 1 1-15,0 6-3 16,2-1 0-16,3-5 2 15,3 1 0-15,-3-1 2 16,0 3 0-16,4-2 1 16,-2-3 1-16,4 2 0 15,0 0 1-15,-3 3 0 16,1-4 1-16,2 1 1 16,3 1 0-16,0 3 4 0,1 0 0 15,-5 0-3-15,1 2 0 16,1-1-2-16,4-2 0 15,4 4-2-15,-4 1 0 16,1-5 0-16,-1 0 0 16,0 6 0-16,4-1 0 15,4 2 0-15,1 2 0 16,-4 3 0-16,1 2 0 16,2 1 0-16,5-1 0 15,-5-10 0-15,3-4 1 16,1 5-1-16,4-1 1 15,0-2-1-15,-4 1 1 16,-1-1-1-16,-1 5 1 16,3-5 0-16,4 2 0 15,3-4-1-15,1 0 1 16,0 2-1-16,2 1 1 16,7-2-1-16,-2 0 0 0,3-2-1 15,5-3 1-15,4-4 0 16,4 1 0-16,-5 4-1 15,3-2 1-15,2 1 0 16,4 1 0-16,-9-4 0 16,3-1 0-16,2-4-1 15,0 0 1-15,-4 0-1 16,1-6 1-16,3 3-1 16,2-4 1-16,1 5-1 0,-4 2 1 15,2-3 0-15,-2-1 0 16,-6 3 0-16,-2 1 0 15,-2 0 0-15,3 0 0 16,-3-4 0-16,-5 1 0 16,0-3 0-16,-1 3 0 15,-1-2-7-15,-1 1 1 16,-2 1-2-16,0-2 1 16,0 1-1-16,1 1 1 15,4-2 1-15,-3-2 1 16,-2 2 3-16,0 1 0 15,-4-1 1-15,0-2 1 16,1 2 0-16,-1 1 0 16,2-1 0-16,-3-2 1 15,5-1 1-15,-2-1 1 16,0-3 0-16,4-6 1 0,-4 6 2 16,-2 0 0-16,-3-3-1 15,0 1 1-15,-2-2 1 16,0-1 0-16,-4 1 0 15,3-4 1-15,-3 2-2 16,-3-3 1-16,-2 2-2 16,1 2 1-16,-3 0-2 15,0 5 1-15,3 0-1 16,-5 0 0-16,3-4 0 16,-1 2 0-16,1 5 1 15,-2-3 1-15,-4 0 1 0,-5-7 1 16,0-2 0-16,-9-1 0 15,-7-2 0-15,-4-1 1 16,-10 1-1-16,-9 10 1 16,-12 6-5-16,-23 1 1 15,-27 3-5-15,-26 15 1 16,141-11-1752-16</inkml:trace>
  <inkml:trace contextRef="#ctx0" brushRef="#br1" timeOffset="143497.85">18279 2312 1399 0,'0'0'0'0,"0"0"10"0,25-17 0 15,-9 10-35-15,7-19 1 16,-23 26-1004-16</inkml:trace>
  <inkml:trace contextRef="#ctx0" brushRef="#br1" timeOffset="150282.75">27395 10660 1411 0,'0'0'0'0,"0"0"35"0,0 0 0 0,0 0 36 15,0 0 0-15,0 0-21 16,-21-19 1-16,-2 11-31 15,3-1 0-15,8 4-8 16,-2-6 1-16,-5-3-3 0,-1-5 0 16,4 6-4-16,2 4 0 15,-2-3 4-15,-7 5 0 16,0 5-2-16,-5 2 1 16,-11 9-1-16,-3 3 1 15,-2 4-2-15,0 1 0 16,2-3 3-16,3-4 0 15,5-1-3-15,3-1 0 16,-1-4-3-16,2-1 1 16,2-3-2-16,-2-1 1 15,-2-3 0-15,-2 2 0 16,1-3-1-16,3 2 1 16,5 3-1-16,0 0 0 15,-3 8 0-15,0 1 1 16,2 3-1-16,3 2 0 15,3 0-1-15,1 3 0 0,-4 0-1 16,2 1 1-16,5-4-1 16,3-1 1-16,1 0-2 15,2-1 1-15,2-4 1 16,3 1 0 0,-2 3 0-16,0 2 1 0,0 0 0 15,0 3 0-15,0 4 1 16,0 1 0-16,0-1 0 15,0 2 1-15,0 6-2 16,0-1 0-16,-2 1 0 16,2-5 1-16,5-6-1 0,0-3 0 15,-1 6 0-15,-1 0 0 16,2-2 0-16,2 0 1 16,-1-7-1-16,1 2 0 15,1 5 0-15,3-2 1 16,1 4-1-16,-5-4 0 15,2-5 0-15,2 0 1 16,1 4 0-16,2-4 1 16,-2 2 0-16,-1 2 0 15,1-4 2-15,2 2 0 16,0-1 1-16,2 1 1 16,3 2-2-16,1 1 1 15,-3-8-1-15,3 3 1 16,6 2-2-16,0 1 1 15,-1-3 2-15,0 0 0 16,1-5-3-16,4 4 1 16,-2 1-2-16,2 0 1 0,4 0-3 15,-1 0 1-15,-1 0-1 16,3-6 1-16,9-1 0 16,0 0 0-16,-4 0 4 15,1-5 0-15,-2-3 4 16,-2 1 1-16,-4 2 1 15,4 0 0-15,7-2-2 16,2 0 0-16,-4 2-4 16,1 2 0-16,4 0-2 0,2-4 0 15,-1-3-1-15,-4-4 1 16,-2-1 0-16,-3 1 0 16,-5-3-1-1,1-2 0-15,4 1 1 0,-4 0 1 16,-4 3 0-16,1-4 0 15,2-8 0-15,-4-1 1 16,-6 6-2-16,1 1 0 16,1-1-1-16,-1 1 1 15,-6-3-1-15,-3 2 1 16,-2 0 1-16,0-9 0 16,2 0 1-16,2 3 1 15,-3 6 0-15,1-2 0 16,4-5-3-16,-3 3 1 15,-3 7-2-15,-2 2 0 16,1 0 0-16,1-5 0 16,0 1-1-16,-2 2 1 0,-1 2-2 15,-3-2 1-15,-1-1 0 16,0-4 0-16,0-2-1 16,-1 0 1-16,-1 4 0 15,0 1 0-15,-1 1 0 16,-1 1 1-16,1 2 0 15,1 1 1-15,2 3 0 16,-2-1 0-16,-3 0 0 16,-1 1 0-16,6 8-1 15,-10-9 1-15,3 0-2 0,-2 1 1 16,-2-3 0-16,1-1 0 16,-1-2-2-16,-3-1 1 15,-5-2-2-15,-6-2 1 16,-1-4-3-16,-10-1 1 15,-13 3-1-15,-29 2 1 16,-42 9-2-16,-52 18 1 16,-98 30-1-16,-117 7 1 15,387-45-2001-15</inkml:trace>
  <inkml:trace contextRef="#ctx0" brushRef="#br1" timeOffset="159945.69">7655 2774 257 0,'0'0'0'0,"44"24"3"15,-1-3 0-15,4 0 3 0,4 0 0 0,8-1 1 16,4 1 1-16,4 0-5 16,2 3 1-16,-2 0 0 0,0 6 1 15,5 4 11 1,2 3 0-16,6-4-4 0,-6 3 0 15,-4-3 12-15,-6 5 1 16,1-2 6-16,1 2 0 16,2 0 10-16,1 6 0 15,2-3 1-15,-4 1 1 16,-2-1-1-16,2-4 0 16,5-5-7-16,1 3 0 15,2 5 14-15,0-2 1 16,-10 4-17-16,0 3 1 15,2-4-2-15,5 7 1 16,1 3-1-16,-1-1 0 16,-3-9-8-16,3-4 0 15,4-4-3-15,5-7 0 16,6 1-2-16,1-1 0 16,0-5-2-16,2-2 1 0,7-2 1 15,3 4 1-15,-1 0-2 16,-3 7 1-16,2-2-1 15,6 6 0-15,0 5-7 16,-3 4 1-16,-6 1-5 16,2-1 0-16,7 4-5 15,-8 0 1-15,-10 2-1 16,4 5 1-16,9 2-1 16,-1 1 0-16,3-1-1 0,-2-2 1 15,0-2-1-15,1 3 1 16,-1-2 0-16,1 6 0 15,5 0 0-15,2 5 1 16,1-3-1-16,-1 2 1 16,-4-8 0-16,-1 6 0 15,6 0 0-15,-4 5 1 16,-6 2 0-16,6-4 1 16,2 4 0-16,0-4 0 15,-9-3-1-15,5-2 1 16,8-3-2-16,-3-1 0 15,-3 4-1-15,1-3 1 16,7 0-1-16,-2-1 0 16,-3-6-1-16,1 1 0 15,5 3-1-15,-4-1 1 16,-1 2-1-16,1-2 1 16,8 4-1-16,-3-9 1 15,-6-4-1-15,-1 4 1 0,1 5 0 16,1-1 0-16,-1-3 1 15,-7 5 0-15,1 4 0 16,-2 0 0-16,-1-4 4 16,-4-3 1-16,-5-3 2 15,6 2 1-15,-1-2 0 16,4 0 0-16,-8-9 0 16,6 2 0-16,7-5-2 15,1-4 0-15,-7 1 0 0,3 1 0 16,-1-2-2-1,3 4 1-15,1-3 0 0,-5 3 1 16,-1 3-2-16,-1 2 1 16,2 2-1-16,-5 3 1 15,-8 7-2-15,-1 2 1 16,6-3-1-16,-1-3 0 16,-8-4 0-16,-7-1 0 15,3 4-1-15,-2 0 0 16,3 0 3-16,-1 0 0 15,-4 6 2-15,-2-1 0 16,-7-5 0-16,3 2 1 16,0 4-1-16,3 0 1 15,3-6-1-15,-4 0 0 16,-2 0-2-16,-1 0 1 16,3-4-2-16,4-1 0 15,4 0 1-15,-6 0 1 0,-5-6-2 16,-2 3 0-1,2 1 0-15,6 0 1 0,3-2-1 16,-4 2 1-16,-5 4-2 16,-2 1 1-16,2 0-1 15,4-3 0-15,3-4 0 16,-4 2 0-16,-4-1-1 16,-3-1 1-16,1-1 2 15,-1-2 0-15,2 1-2 16,4 6 0-16,-2 1 0 0,-3-1 1 15,-6-2 1-15,-2-1 0 16,4 1 0-16,6-4 1 16,4 1-2-16,1 0 1 15,-2-3-2-15,-4-2 1 16,-2-1-1-16,4 2 1 16,2 2-2-16,2 0 1 15,-3 9 1-15,0-9 0 16,-8-7-1-16,1-2 1 15,3 2 0-15,3 0 0 16,2 0 0-16,-2-4 0 16,-4 1-1-16,1-3 1 15,-3 1-4-15,3 2 1 16,5-1 0-16,-1 1 0 16,1-1-2-16,0 1 1 15,0 4-1-15,3-4 0 0,2-1-1 16,6 3 1-16,2 2-1 15,-2-1 0-15,-8-5 0 16,0 2 0-16,3 3 0 16,0 1 0-16,-1 3 0 15,-3-1 0-15,-4 2 0 16,-5 2 0-16,1 0 0 16,1 0 0-16,1 1 0 15,0 3 0-15,-5 1 0 16,-3 2 0-16,-4-7 0 15,1 1 0-15,10 2 0 16,-1 1 0-16,-1 1 0 0,-2-2 0 16,0-3 0-16,0-3 1 15,0 8 0-15,0 1 1 16,2-1 2-16,1 1 0 16,2 2 1-16,1 2 1 15,-6-6-1-15,1 1 0 16,8-2 0-16,2 2 1 15,-1-1-3-15,1 1 1 16,3 3 0-16,2 1 0 16,0-3-2-16,1 1 0 15,6 5-1-15,0 0 0 16,-5-3-1-16,1-2 1 16,4 1-1-16,3-3 0 15,4 2 0-15,0-2 0 16,-1-2 0-16,2 3 0 0,8-1 0 15,0-2 0-15,-7-3 0 16,1 3 0-16,8 2 0 16,1 2 0-16,-2-2 0 15,1 0 0-15,1 0 0 16,1 2 1-16,-3 0 0 16,-1 1 0-16,-2 1-1 15,0-1 0-15,2 1 0 16,-6-2 0-16,-6-4-2 0,1-1 0 15,5-1-3-15,-3 3 1 16,-7-1-3 0,-4-1 0-16,-1-4 0 0,-4 0 1 15,-1 0-1-15,-6-5 0 16,-9-7 5-16,-5-2 1 16,-6-5 0-16,-8-5 1 15,-12 0-1-15,-10 0 1 16,-4-3 0-16,-5 1 0 15,-1-2 1-15,-7-3 1 16,0 0 3-16,7 2 1 16,-7-2 4-16,0 0 0 15,0 0 2-15,0 0 1 16,-8 0 1-16,-10 0 0 16,-12 4-7-16,-14 4 0 15,44-8-1662-15</inkml:trace>
  <inkml:trace contextRef="#ctx0" brushRef="#br1" timeOffset="162612.28">19860 9046 1411 0,'0'0'0'0,"0"0"38"0,0 0 0 16,0 0 27-16,0 0 1 16,0 0-15-16,0 0 1 15,0 0-24-15,0 0 0 0,0 0-14 16,-22-4 1-16,8 1-3 16,0-4 0-16,-5-4-2 15,-1-1 1-15,-1 2-2 16,0 3 1-16,0 4-4 15,-4 3 1-15,-1 0-1 16,-4 1 0-16,7 3-1 16,3-1 0-16,-1-3 1 15,2 0 1-15,5 0 4 0,-4-3 1 16,-5-6 5-16,-3 0 0 16,5-1 3-16,1 1 1 15,-1 4-3-15,-4-3 0 16,-6 1-5-16,-3 1 1 15,1 6-3-15,1 0 1 16,-7 6-5-16,0 2 1 16,0 3-4-16,2-1 1 15,-3 6-2-15,-1-4 1 16,1-7-1-16,1-2 1 16,2 4 1-16,3-2 0 15,8 1 1-15,-2-1 0 16,3 0-1-16,2 4 1 15,5-4-3-15,1 4 1 16,-1 4-1-16,2 1 0 16,-1-2-1-16,2 2 1 15,-6 5-2-15,2-1 0 0,3 1 0 16,2 1 0-16,3 10 0 16,-3-1 1-16,4 1-1 15,3-3 1-15,-1-6 0 16,3 0 0-16,5-6 0 15,0 3 0-15,0 2 0 16,4 1 0-16,1-5-2 16,6 1 1-16,1-1-1 15,4 1 0-15,3 4-1 0,1-4 1 16,-3 0-1-16,4 2 0 16,2 2 0-16,0 3 1 15,4 2-1-15,-4 4 1 16,3-3-1-16,2-2 1 15,2-3 0-15,4-3 0 16,5-3 0-16,1-4 0 16,-1-3 0-16,0 1 0 15,-6 0 0-15,3-1 0 16,-1-4 0-16,-2 0 0 16,6 2 0-16,2 0 0 15,-1-2 0-15,1-1 0 16,0-4 0-16,-1-2 0 15,2-3 2-15,1-5 0 16,-1-6 2-16,0-1 0 16,3-2 3-16,0-2 1 0,3 0 2 15,-6-5 1-15,-1 2-1 16,-4 0 1-16,-4-4-1 16,-6 2 1-16,-6 5 0 15,-2 1 1-15,1-8 0 16,-2 2 1-16,-4 2-2 15,-2-2 1-15,2-2-3 16,-3-1 1-16,1 8-5 16,-1 0 0-16,-4 4-1 15,-2 3 1-15,-2 4 0 16,-1-3 0-16,-4-6 0 0,-3-3 0 16,-5-6 0-16,-5 2 1 15,0 5-1 1,-5 1 0-16,-3-5 1 0,-3 1 1 15,-4-3 3-15,-4 2 0 16,-4-1 0-16,-7 0 0 16,0 4 0-16,-8 1 0 15,0 0-2-15,-4 4 1 16,-13 5 0-16,-10 3 1 16,-10 2-3-16,-8 6 1 15,-6 2-3-15,-18 18 0 16,-19 16-1-16,-20-4 0 15,161-31-1947-15</inkml:trace>
  <inkml:trace contextRef="#ctx0" brushRef="#br1" timeOffset="172327.87">20050 5683 134 0,'0'0'0'0,"0"0"60"0,7-21 1 0,-7 21 108 0,0 0 1 16,0-8-26-16,0 8 0 15,-2-7-48-15,2 7 1 16,-1-9-30-16,1 9 1 15,-9-7-22-15,9 7 1 16,-14-1-2-16,3-3 0 16,1 1-3-16,-1-1 0 15,2 2-5-15,0-1 1 16,1 3-18-16,-1-4 0 16,-5 3-10-16,-4 1 1 15,-3-4-6-15,-2 4 0 16,-2-3-3-16,4 1 0 0,2 0-1 15,-3 1 0-15,-6-3 0 16,3-1 0-16,8 2-1 16,-3-1 1-16,-8 2-1 15,-2 1 1-15,7 1 0 16,0 0 0-16,-7 0 0 16,-3 0 1-16,1 0 0 15,-3 0 0-15,-2 0 0 16,0 0 0-16,2 0-1 15,-1 0 1-15,-1-2-1 16,-3-2 0-16,-1 1-1 16,0 1 1-16,1 0-1 0,-1 2 0 15,1 7 0-15,-6-1 0 16,-3 4 0-16,-1 0 0 16,-1 6 0-16,7 0 0 15,0 4 0 1,7 3 0-16,5-1 0 0,6-1 0 15,3 0 0-15,1 0 0 16,7-1 0-16,2-2 0 16,4-3 0-16,4-3 0 15,5 6 1-15,0-3 1 16,0-1 1-16,4 2 1 16,1-1 1-16,4 6 0 15,1 1 1-15,3 3 0 16,-6 1-1-16,3 1 1 15,4 6-1-15,1-3 1 16,2 3-5-16,-4-1 1 16,1-11-1-16,5-2 1 0,9-1 0 15,6-3 0-15,3-5 0 16,7-1 0-16,5-2 0 16,2-3 0-16,-5-4-1 15,0 0 1-15,-3 0-1 16,-3 1 1-16,1 6 4 15,1-2 0-15,4 2 6 0,-2 2 1 16,-7 3 4-16,2-7 0 16,1-5 6-16,1-5 0 15,-2-4 1-15,1-3 0 16,3-3-5-16,1-6 1 16,0 0-2-16,0 0 1 15,2-6-4-15,-6 1 1 16,-4-4-3-16,-10-1 1 15,-1 5-1-15,-2 2 1 16,-2 0-2-16,-7-2 0 16,0-4-1-16,-2 3 0 15,-3 9-1-15,-3-1 0 16,1-1-2-16,-2-1 0 16,-3 7 3-16,-6-5 0 15,-3-4 3-15,-7-1 0 16,-2-2 1-16,-3 2 0 15,-11 0 3-15,-4 5 0 0,-6 8 0 16,-1 1 0-16,0 5-1 16,4 1 1-16,7 4-7 15,8 4 1-15,4-1-5 16,6-1 0-16,12-2-7 16,0 0 1-16,0 0-1774 15</inkml:trace>
  <inkml:trace contextRef="#ctx0" brushRef="#br1" timeOffset="172510.92">21609 5704 716 0,'0'0'0'0,"0"0"15"0,0 0 0 0,0 0-575 0</inkml:trace>
  <inkml:trace contextRef="#ctx0" brushRef="#br1" timeOffset="173161.31">21370 5668 1153 0,'0'0'0'16,"-20"-16"-4"-16,6 2 0 15,0 6-37-15,0-5 0 16,-7 1 54-16,-2 4 1 16,0 4 44-16,-4 4 1 0,-12 4 22 15,1-3 0-15,-1 3-11 16,-2-1 0-16,1 2-19 16,-1 2 0-16,-1-3-13 15,-2 5 0-15,0 3-9 16,-2 0 0-16,0 2-10 15,2 3 1-15,3 7-5 16,6 0 1-16,10 1-2 0,4-3 1 16,11-3-4-16,-3-3 0 15,8 3-3-15,7 5 1 16,10 9-4-16,11 0 1 16,10-2-2-16,10 0 0 15,-1 2 1-15,6 3 1 16,1 2 0-16,2-1 0 15,2-10 0-15,-2-4 1 16,11-2-2-16,3-6 1 16,9-3 0-16,4-8 0 15,-4-4 0-15,6-4 0 16,1 1-1-16,2-2 0 16,-2-11-1-16,-4-5 1 15,-6-6 5-15,-8-3 0 16,-6 1 4-16,-10-1 0 15,-8 1 1-15,-12 5 1 16,-11-1 7-16,-8 0 0 16,-4-8 3-16,-11-4 1 15,-11 1-3-15,-10 1 0 0,-9-4 0 16,-7-3 0-16,-7-3-3 16,-13 2 1-16,-12 6-9 15,-14 5 1-15,-19 11-4 16,-18 9 0-16,-18 8-5 15,-19 20 0-15,-30 22-3 16,-31 28 0-16,-24 25-7 16,-10 3 1-16,259-94-1767 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21.35925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7T11:24:02.785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21299 12029 1478 0,'0'0'0'0,"0"0"4"0,0 0 0 0,0 0 12 0,0 0 0 15,-4-21 3-15,-4 11 0 16,-5-7-12-16,-3-4 0 16,1 2-4-16,-1 2 1 15,0 1-2-15,-4 2 0 16,-3-3-1-16,1 1 1 15,-3 4-2-15,-2 3 1 16,-3 6-1-16,2 1 0 16,2 2 0-16,1 2 0 15,0 1 0-15,-3-1 0 0,-4 3 0 16,-1 1 0-16,1-1 0 16,-7-2 0-16,-3-1 0 15,-6-2 0-15,4-2 0 16,2 2 0-16,1 4 0 15,2-1 0-15,4-1 0 16,-2-2 1-16,4 3-1 16,-3-1 1-16,-6 2 2 15,5-1 1-15,3-1 4 16,3-4 1-16,-8-1 3 0,-2 1 0 16,6 2-2-16,3 0 1 15,1 0-3-15,-5 2 1 16,-1 1-2-16,-3-1 0 15,-4 1-2-15,-2 4 1 16,3 0-2-16,5 0 1 16,1 0-3-16,1 2 1 15,1 3 1-15,3-4 0 16,13 3 0-16,-4 3 1 16,-2 6 0-16,1 3 0 15,6-4-1-15,0 5 1 16,4 4-1-16,-2 3 0 15,9 0-1-15,0 0 1 16,5 0-3-16,-1 2 1 16,1 4-2-16,2 2 1 0,5 3-1 15,-1-2 1-15,3-6-1 16,-2-1 1-16,-3-2 0 16,3-1 0-16,-1-3 1 15,5 3 0-15,-9-30-1334 16</inkml:trace>
  <inkml:trace contextRef="#ctx0" brushRef="#br0" timeOffset="683.09">19556 12735 1276 0,'6'9'0'0,"1"15"6"0,5 9 1 0,0 2 21 16,-1-4 1-16,1-5 10 15,6 0 1-15,5 1-11 16,5-1 0-16,4-3-10 0,3-1 1 16,4 2-2-16,1-1 0 15,1-2-5-15,-4-2 1 16,-3-4-5-16,-1 1 1 15,4 1-1-15,-2-1 0 16,8-8 0-16,4-2 1 16,6-3 1-16,0-1 0 15,0 0 0-15,-2-2 0 16,-1-7-1-16,-1-2 1 16,2 0-2-16,6 2 1 15,6-1-1-15,1-3 1 16,-4 1-1-16,-4-2 0 15,-3-2-1-15,-2-3 1 16,4-1-1-16,-1 1 1 16,5-4 1-16,-1 1 0 15,0 1 1-15,-3-2 0 0,-6-2-2 16,-3-4 1 0,-7 1-1-16,-2 0 0 0,0 0 1 15,-5-2 0 1,-1 0 0-16,-4-5 0 0,-1 1 1 15,-1-3 0 1,-4-1-1-16,-3-1 1 0,-4-4 2 16,0 1 1-16,-5 0 0 15,-4 0 1-15,-5-10-4 0,-3 0 1 16,1 2 0-16,-7 3 1 16,-2 0-4-16,-4 1 1 15,-7-1-1-15,-2 4 0 16,-8 6-2-16,-5 2 0 15,-4 2 0-15,-1 0 0 16,-4 0 0-16,-3 0 0 16,-2 1 0-16,-11 4 0 15,-5 4 0-15,-4-1 1 16,-1-1 1-16,0 3 0 16,-1 2 0-16,-3 5 0 15,-8 2-2-15,-1 5 1 16,0 9-3-16,-3 15 0 15,-7 9-1-15,0 25 0 16,-9 26-2-16,-9 17 1 16,113-94-1686-16</inkml:trace>
  <inkml:trace contextRef="#ctx0" brushRef="#br0" timeOffset="3032.34">28870 15573 907 0,'0'0'0'0,"0"0"68"0,0 0 0 0,0 0-9 0,0-20 1 16,-6 9-17-16,-1-6 1 15,-2 1-9-15,-1-1 0 16,-3-4-17-16,-1 0 1 15,-2 6-5-15,-6-2 1 16,-8 3-3-16,-7 3 1 16,-4 4-2-16,0 2 0 15,3 2-1-15,-1-1 0 16,0 1 6-16,-2-1 1 16,1 1 2-16,-2-1 1 15,-4 1-1-15,0 1 1 0,-2 1 1 16,-1-1 0-16,-2-2-2 15,-2 1 1-15,-7 1-2 16,-7 4 1-16,-6 5-6 16,1 3 1-16,7 2-2 15,1 2 0-15,1 2-5 16,-1 1 1-16,3 0-1 16,2 1 0-16,5 1-1 15,4 1 0-15,8 1-3 0,3 2 1 16,2 3-1-16,2 0 0 15,0 0-1 1,-2 0 1-16,-1-1-1 0,5 3 0 16,3 2-1-16,2 1 0 15,5 2 0-15,3 1 0 16,6 6 0-16,4 2 1 16,4 4-1-16,8 1 1 15,7 1-1-15,5 1 0 16,6-1 0-16,2-1 0 15,5-2-1-15,1 4 1 16,4 4-1-16,1 1 1 16,-3-4-1-16,0-5 1 15,2-2 0-15,5 2 1 16,4 4 1-16,3-1 0 16,9-1 1-16,3 0 0 15,1 1 0-15,-1-6 1 0,6-11 0 16,3-5 1-16,2-2-1 15,2-5 0 1,5-7 1-16,0-7 1 0,-2-6 0 16,-3-10 0-16,0-6 4 15,0-4 1-15,1 0-2 16,1-3 0-16,1-5 3 16,-1-4 1-16,-6-2 4 15,-1-1 0-15,1 3 0 16,-2 2 1-16,-3 0 1 0,-5 0 0 15,-7-1 6-15,-4 0 1 16,-2-8 2-16,-3-2 0 16,-4-1-1-16,-3-4 0 15,-2-1-6-15,-2-1 0 16,-3 3-5-16,-6-1 1 16,-3 0-6-16,-5 0 1 15,-3 1-1-15,-2 2 1 16,-8 6-2-16,-5 2 1 15,-5-2-2-15,-8-2 1 16,-8 0-3-16,-7 2 1 16,-9 2-3-16,-4-2 1 15,-5 0-2-15,-9 0 1 16,-8-2-3-16,-8 2 1 16,-1 7-2-16,-11 5 0 15,-11 5-1-15,-12 11 1 0,-10 10-4 16,-13 13 0-16,-10 17-29 15,-11 13 0-15,157-43-1768 16</inkml:trace>
  <inkml:trace contextRef="#ctx0" brushRef="#br0" timeOffset="13863.58">25504 11212 1142 0,'0'0'0'0,"0"0"40"0,-26-12 1 0,26 12 34 0,-11-3 0 16,4-1 11-16,-2 1 1 15,2 1-48-15,7 2 1 16,-9-3-9-16,9 3 1 0,0 0-9 16,0 0 1-16,-7 0-6 15,7 0 0-15,0 0-6 16,0 0 1-16,0 0-2 15,0 0 0-15,0 0-3 16,-3 5 1-16,3-5-1 16,9 12 0-16,-2-5-1 15,0 1 1-15,-2-1-1 16,2 7 1-16,2-2-3 0,3 2 1 16,2 0-1-1,0 0 1-15,2 1-1 0,4 3 1 16,-4 3 0-16,1-2 0 15,1 0-1-15,-2-2 0 16,-2-3 1-16,-2 3 1 16,8 7 3-16,-6 2 0 15,-2-7 5-15,-3 0 1 16,1 7-1-16,-3 2 0 16,-3-2-2-16,-2-4 1 15,1-3-2-15,4 1 0 16,2-1-3-16,0-2 1 15,0-2-5-15,0-6 0 16,-1 0-2-16,3 3 1 16,5 7-1-16,2 2 0 15,-4-4 1-15,0 0 0 16,3 7 1-16,3 1 0 16,-3-1-1-16,1 2 1 0,0 2-2 15,-1 1 0 1,3 0-1-16,-1-3 1 0,1-7-1 15,1 2 0-15,5 5 0 16,-1 2 1-16,-2-2 1 16,1-2 0-16,8 0 4 15,-2-3 1-15,-10-4-4 16,1 2 1-16,5 6-3 16,2 4 0-16,-1 2-2 15,-2-1 1-15,-1-8-1 0,3-1 1 16,3 1 0-16,3 1 0 15,6-4 0-15,0 0 1 16,0 5 0-16,0-3 1 16,-1 0 0-16,-2-4 0 15,-3 5 1-15,-5 1 0 16,1-4 0-16,-1 0 1 16,2 4-1-16,0-1 0 15,-6 1 0-15,3-3 1 16,3 1-2-16,0 2 1 15,-4-1 0-15,1 4 0 16,5-3 0-16,-2-3 1 16,-8-4 2-16,1-1 1 15,4 1 0-15,1 3 0 16,0 0 0-16,-3 2 0 16,-2-4-2-16,0 6 1 0,2 3-2 15,3 0 0-15,0 1-1 16,0-1 0-16,0-3-1 15,2-1 0-15,4 2-1 16,1-1 1-16,0 1-1 16,-1-3 0-16,1-2-1 15,-1-5 1-15,-1 1-1 16,1 3 0-16,3 1 7 16,2-2 1-16,1 0 8 15,3 2 1-15,1 2 8 0,-2-4 0 16,-3-1-18-1,-2 0 1-15,0-1-7 0,2 1 1 16,1-1-4-16,3 1 1 16,4 1-1-16,3-3 0 15,-3 2 0-15,-1-1 0 16,0 1 0-16,0-1 0 16,0 1 0-16,0-1 0 15,-1-4 0-15,1-1 0 16,0 2 0-16,2 2 0 15,1 0 0-15,2 0 0 16,0-9 0-16,-5 2 0 16,-3-5 0-16,-1 3 0 15,2 4 0-15,2 3 0 16,0 2 0-16,1-2 0 16,6-4-1-16,-2 1 1 0,-5-4 0 15,-2 0 0-15,2 1 1 16,0-1 0-1,0 0 0-15,0 2 1 0,2 2 0 16,3-1 1-16,-2-1-1 16,-3-3 1-16,-4-3-1 15,1 1 1-15,1-2-1 16,2-2 0-16,-1-1 1 16,1 1 1-16,2-3 0 15,1 3 0-15,-1 0 1 16,-4 1 0-16,0-1-1 0,-2-1 1 15,-1-1 0-15,-2 2 0 16,1 4 1-16,4 2 1 16,4-1 0-16,0 0 0 15,-2 1 0-15,-2-2 1 16,-2-4 3-16,-3 0 0 16,-4 0 0-16,-3-1 0 15,-4-2 1-15,-3 1 0 16,-4 1-2-16,0 3 0 15,2-2-1-15,-4 0 0 16,-6 1-2-16,-4-1 1 16,1 0 2-16,-1 2 0 15,0-3-2-15,-2 1 1 16,-7 2-2-16,0 0 0 16,7 0 1-16,-7 0 0 15,9 0 0-15,-9 0 0 16,9 0 2-16,-9 0 0 0,7 5-2 15,-7-5 0-15,0 0-1 16,0 0 0-16,7 0-3 16,-7 0 1-16,0 0-2 15,0 0 1-15,7 0-2 16,-7 0 1-16,0 0-1 16,-7-17 1-16,7 17-2223 15</inkml:trace>
  <inkml:trace contextRef="#ctx0" brushRef="#br1" timeOffset="23380.21">17738 14528 1007 0,'0'0'0'0,"-7"19"18"0,5-3 1 16,-3 3 14-16,-1 5 1 16,-1 5-19-16,2-3 1 15,1-10-14-15,1-4 1 16,1-2-3-16,-3-3 1 15,5-7-1-15,0 0 0 16,-2 9 0-16,2-9 1 16,0 7 3-16,2 0 1 15,3 5 9-15,4 2 1 0,0 1 12 16,0 6 0-16,5 3 10 16,0 1 1-16,-2-5 2 15,2 5 1-15,0 7 0 16,4 3 0-16,-6-6-10 15,8 1 1-15,3 4-6 16,5-1 0-16,4-3-4 16,6-1 0-16,5 2 0 15,4 2 0-15,-4 2 0 16,1 5 1-16,0 3-1 0,4 4 1 16,4 1-4-1,8 4 0-15,7 0-3 0,0 2 0 16,-3-1-5-16,-2-1 1 15,-2-5-4-15,3 0 1 16,10-1-2-16,2 1 0 16,-2 3-1-16,-1-3 1 15,-10-6-2-15,7 3 1 16,8 2-1-16,3-1 1 16,-3-5 0-16,-1-2 0 15,-4 0 0-15,4 2 0 16,9-2-1-16,1 0 1 15,2 0-2-15,-6 1 1 16,0-3 0-16,5-3 0 16,8 0 0-16,-1-2 0 15,-10-5 0-15,3-4 1 16,6-1 0-16,1-2 0 0,-3-3 0 16,-1-1 1-16,-1 2 0 15,-1 1 0-15,5-3-1 16,-1 1 0-16,-13 5-1 15,-3 1 0-15,0 1-1 16,2-1 0-16,3 1-1 16,-5-1 1-16,-13 1-1 15,-3-3 0-15,2 1 1 16,1-2 1-16,6-3-1 0,-4-2 0 16,-5-6 1-16,-7 1 1 15,-5 0-1 1,-2-2 0-16,1-1 0 0,5 1 1 15,2 0 1-15,-1 0 0 16,-2-2 0-16,-3 1 1 16,-7 1 5-16,-8-2 0 15,-3-2 1-15,-2-1 0 16,0 0 1-16,-1-1 1 16,-6 1-2-16,-2-2 0 15,-1 0 2-15,-6 2 0 16,-3 0 0-16,-2-1 1 15,-7-1-1-15,7 0 1 16,-7 0-1-16,0 0 0 16,7 0-2-16,-7 0 0 15,0 0-1-15,0 0 0 16,0 0 0-16,0 0 0 0,0 0-3 16,0 0 0-16,0 0-1 15,0 0 1-15,0 0-1906 16</inkml:trace>
  <inkml:trace contextRef="#ctx0" brushRef="#br1" timeOffset="29980.53">5636 7883 839 0,'0'0'0'0,"0"0"16"0,0 20 0 16,0-20 35-16,1 13 0 16,8 4 21-16,-3 4 0 15,1-1-25-15,-2 5 1 16,4-1-14-16,1 5 1 0,3-1-10 16,-5-2 0-16,5-9-9 15,10-5 1-15,5-3-2 16,9-11 1-16,7-10-5 15,5-17 0-15,1-16-3 16,1-12 1-16,11-18 12 16,5-3 0-1,10-1 9-15,4 1 1 0,-12-3 2 16,-5 4 1-16,-10 12-19 16,-6 8 0-16,-48 57-1241 15</inkml:trace>
  <inkml:trace contextRef="#ctx0" brushRef="#br1" timeOffset="30729.1">12233 5614 1075 0,'0'0'0'0,"0"24"25"0,-2-7 1 0,0-1 21 16,-1-4 0-16,1 0-3 15,-2-3 0-15,4-9-23 16,9 3 1-16,-5-10-7 15,10-10 1-15,12-19-5 16,11-6 0-16,6-3-3 16,9-5 1-16,12 0 7 15,8-2 0-15,8-2 3 16,-3 4 0-16,-13 0 0 16,-20-2 1-16,-44 52-1168 15</inkml:trace>
  <inkml:trace contextRef="#ctx0" brushRef="#br1" timeOffset="37798.58">12289 6270 1019 0,'0'0'0'0,"0"0"23"0,0 0 0 0,0 0 33 0,0 0 1 16,-28 12 2-16,5-3 1 15,-9-4-17-15,-3 2 1 16,3 1-18-16,-3-4 0 16,-2-1-6-16,0-1 0 15,-4 1-4-15,6-3 0 16,0 0-3-16,1-5 0 15,-6 2-2-15,-1-1 1 0,-7-4 0 16,1-4 0-16,-6 3-1 16,-2 0 0-16,0 9 3 15,1 0 0-15,-3 9 1 16,-3-4 0-16,-3 2-4 16,-4 2 1-16,5-4-1 15,6 4 0-15,-1 1-1 16,6-1 0-16,2-4 1 15,-3 2 0-15,3-2-1 0,0-2 0 16,-4-3-2-16,3 4 1 16,5-2-1-16,-1 4 0 15,0-2-2-15,3 5 1 16,5-4-2-16,-6 2 1 16,-2 1-4-16,-2 4 0 15,-1-3-2-15,1-4 0 16,8 4 0-16,1 1 0 15,7 1 0-15,0-1 0 16,0-1-2-16,4-1 1 16,28-8-1369-16</inkml:trace>
  <inkml:trace contextRef="#ctx0" brushRef="#br1" timeOffset="39244.62">9940 6533 1119 0,'0'0'0'0,"-22"12"23"0,3 2 0 0,5-6 32 0,-7 8 1 15,-8 5-14-15,-1 0 1 16,2-4-15-16,5-2 1 15,2-1-5-15,4 0 1 0,1 0-2 16,-2 2 1-16,0 1-5 16,6-2 1-16,5-2 2 15,3 0 1-15,-3 3-7 16,0-2 1-16,0 5 1 16,2-2 0-16,5-1-3 15,0 1 0-15,0 4-2 16,0-4 1-16,0 2 1 15,3-2 1-15,3 4-1 16,4 0 1-16,1-4-7 0,0-1 0 16,1-4-1-16,7 4 0 15,8 1-3-15,-1 0 1 16,-3-1-3-16,2-4 0 16,8 9-1-16,4-4 1 15,4-1-2-15,0-6 1 16,-4 0-1-16,0-1 1 15,3-6 0-15,2 3 0 16,4-6 0-16,0 0 0 16,5 3 0-16,2 1 0 15,0 4 0-15,2-3 1 16,-4-1-2-16,-2-1 1 16,4 2-1-16,2 2 1 15,3-1-1-15,2-3 0 16,4-1-1-16,-1 1 1 15,-1-3 0-15,-4-3 0 16,-1 1 0-16,1 4 0 0,4 1-1 16,-4 1 1-16,-2-1-1 15,-3 2 1-15,-4-1-1 16,-4-2 1-16,0 4-1 16,5-2 1-16,1 1 0 15,4-1 0-15,-2-3 0 16,-4 1 0-16,0 0-1 15,-3 1 1-15,4-6-1 16,-5-1 1-16,5 3 2 16,3-3 1-16,3 4 8 15,1-3 0-15,-1 1 1 0,-1-2 1 16,-4-1 4-16,0-2 0 16,0 2 0-16,2 3 0 15,5 1-10-15,-3 1 1 16,3-7-7-16,0-2 1 15,-8 0-3-15,-2-4 1 16,-1-1-1-16,-5 0 0 16,3 5 0-16,-5-1 0 15,-3 3 0-15,2 4 0 16,-7-4-1-16,-4 1 1 16,4 3-1-16,-2-2 1 15,-6-4-1-15,-1 2 1 16,2-5-1-16,-2 3 1 15,-4 1-1-15,4-4 1 16,4 0-1-16,-4-4 1 0,-6 6-1 16,1 3 1-16,1-5-1 15,4 3 1-15,2-5 0 16,-2 0 0-16,0 4-1 16,-2-1 1-16,2 3 0 15,0 3 0-15,-4-4 0 16,2 0 0-16,-1-3 0 15,-3 0 0-15,1 3 0 16,-6 1 0-16,3 1 0 16,-7-2 0-16,3 1 0 0,-2-1 1 15,0 5-1-15,-9 4 1 16,5-8 2 0,-2-1 0-16,-3-3 2 0,0 0 0 15,-3 1 2-15,-1-1 1 16,-1-1 2-16,-4-5 0 15,-1-1 1-15,-4 5 1 16,-2-1 3-16,-2-6 0 16,-5-5-3-16,-2 2 0 15,2 0 2-15,-1 3 1 16,-4-7 2-16,-8 2 0 16,3 2 0-16,-6 0 0 15,2 6-6-15,0 1 1 16,-4 2-5-16,-3-1 1 15,-2 2-3-15,-1 2 1 16,-8 0-2-16,-5-2 0 16,-7 2-2-16,0 0 1 0,7 3-2 15,-3 2 0-15,-1 2-1 16,-3-4 1-16,-4 2-1 16,1 1 0-16,3 0 0 15,3 3 0-15,3 1 0 16,-5 2 0-16,-4-3 0 15,1-4 0-15,2-2-1 16,0 4 1-16,7 1 0 16,-7 1 0-16,-11-2-1 0,-3-4 1 15,0 2 0 1,-5 7 0-16,-10 7 1 0,-16 10 0 16,-26 11-1-16,-24 10 0 15,162-38-1743-15</inkml:trace>
  <inkml:trace contextRef="#ctx0" brushRef="#br1" timeOffset="43828.07">14046 3447 974 0,'0'0'0'0,"0"0"15"0,0 0 0 0,7-20 35 0,-7 20 1 16,0 0-21-16,0 0 1 16,-9 0-20-16,0 0 0 15,0-4-6-15,-3 2 1 16,-4-1-3-16,-1-1 1 16,2 4-1-16,7-3 1 15,-1 1 0-15,0 2 0 16,0 0 3-16,9 0 0 0,-7 0 1 15,7 0 0-15,-7 5 3 16,7-5 1-16,0 0 1 16,0 0 0-16,0 0 1 15,-7 7 0-15,7-7-4 16,-2 11 0-16,2 4-3 16,0 6 1-16,0 3-4 15,0 2 1-15,-7 11-2 16,0-1 1-16,0-1 0 15,2 1 0-15,1 5-1 0,3-1 1 16,-5-2 0-16,3 7 0 16,-6 0 0-16,0 2 1 15,0-2 3-15,-3-3 1 16,1-3 4-16,-1 5 0 16,-4 1-2-16,0 0 0 15,2-4-2-15,2 1 0 16,1 6-3-16,2-3 0 15,1-2-5-15,-1-6 1 16,0-10-2-16,4-1 0 16,-1 4 0-16,6 1 0 15,-3 0 0-15,-1 0 0 16,8 2 0-16,-4-3 1 16,0-6-1-16,0 5 1 15,3 9 0-15,-3 2 1 16,2-11 0-16,-2 1 1 0,-2 6 1 15,-1-6 1-15,3-6 0 16,0-3 1-16,0 3-1 16,0 5 1-16,0 1-2 15,0-4 1 1,0 1-2-16,3-2 0 0,-1-1-1 16,2 5 1-16,-4 8-1 15,3-5 1-15,2-11 1 16,-3 0 0-16,2 5-1 15,-1 2 0-15,-3 1-1 0,0 0 1 16,0-1-1-16,0 5 1 16,0 5-2-16,0-5 1 15,2-4-1-15,2 1 0 16,-1 3 0-16,2 0 0 16,-1-13 0-16,1 5 1 15,4-1 0-15,0-3 0 16,0-4-1-16,-1-2 1 15,7 6-1-15,-1 0 0 16,-6-4-1-16,3 4 1 16,1 8 3-16,1 3 1 15,-8-8 0-15,-1-2 0 16,1 3-2-16,-5-1 0 16,2 0-1-16,-1 2 0 15,-1-5-1-15,-1-2 0 16,-1 0-1-16,-2 0 0 15,1 5 0-15,1-1 0 0,2 4-1 16,0 3 1-16,0-10-2 16,0 5 1-16,2-1-1 15,1 5 1-15,1-1 0 16,-2-2 1-16,-1-5 0 16,1 3 0-16,2 5 0 15,-3-3 0-15,3-5 0 16,0-2 1-16,-4-2 0 15,1 3 1-15,6-3 0 16,-1-3 1-16,2 5 0 0,1-2 1 16,0-5-1-16,0 0 1 15,5 2-3-15,0 0 1 16,0 0-2-16,2-2 1 16,0-3-1-16,-4-3 0 15,-3 0 0-15,-4-3 0 16,4 6 0-16,4-4 0 15,-3 2 0-15,-1-5 0 16,0 1-1-16,0 4 1 16,-1-4-1-16,1 3 1 15,2-1-1-15,1 2 1 16,-3-4 0-16,0 2 0 16,-2-1 0-16,5-4 0 15,6-4 0-15,-4-1 0 16,0-2 0-16,-2-1 0 15,6-1 0-15,5-3 0 0,0-5 0 16,-2 1 0-16,-3 4 0 16,1-5 0-16,1-8 0 15,3 1 0-15,-2 3 1 16,-4-5 0-16,1-5 1 16,-4-2 0-16,-2-1 3 15,3-6 0-15,-7 2 1 16,1-7 0-16,-2 0 0 15,0-2 0-15,2-6-1 16,-2-1 0-16,0 9-1 16,-3 0 0-16,1 3-2 0,4 3 0 15,-9 39-1298-15</inkml:trace>
  <inkml:trace contextRef="#ctx0" brushRef="#br1" timeOffset="44477.22">14577 5848 1265 0,'0'-13'0'0,"0"-19"22"0,3-13 1 0,-1-7 29 0,-2-4 1 0,-2-4-5 0,2-6 0 15,2-5-12-15,-2-9 0 16,-5-4-7-16,-4 1 0 16,4 5-2-16,1 2 1 15,-1 3-5-15,1 2 1 16,8 5-3-16,-4 4 0 16,0 8-4-16,0 4 0 15,0 2-1-15,0-3 1 16,0 6-3-16,0-5 0 15,-4-3-4-15,-1-1 1 16,-2-3-3-16,-2 3 0 0,2-5-2 16,-2-1 1-16,2-6 2 15,0-2 0-15,-3-6-2 16,-1 8 1-16,6 6-2 16,5 6 1-16,1 4 0 15,3 10 1-15,0 11 0 16,-3 3 0-16,-1 1-2 15,-1-1 1-15,1-1-2 16,-4-6 1-16,8 4-2 0,-4-1 1 16,-6 6-2-16,3-4 0 15,-6-1 0 1,2 3 0-16,0 2-1 0,0 5 1 16,-2-2 0-16,-2 0 0 15,3 7 0-15,2 2 0 16,3 3-1-16,-8 1 1 15,2 4 0-15,0 1 0 16,9 3 3-16,-12-4 0 16,2 8 1-16,-3 3 0 15,-1-2-1-15,-2 4 0 16,6-6 0-16,-4 0 1 16,-2-1-1-16,0 2 1 15,-2-4-2-15,0 0 1 16,-4 3 0-16,-1 2 0 15,-4 4 1-15,4 10 1 16,-9 14 3-16,1 26 0 16,-10 36 0-16,4 36 0 0,2 46-1 15,-9 58 1-15,3 63-7 16,1 0 0-16,40-298-1696 16</inkml:trace>
  <inkml:trace contextRef="#ctx0" brushRef="#br1" timeOffset="52426.62">16226 6381 1052 0,'0'0'0'0,"0"0"20"0,0 0 0 0,0 0 33 0,0 0 1 0,0 0-7 16,0 0 1-16,0 0-22 16,0 0 1-16,0 0-11 15,0 0 1-15,0 0-6 0,0 0 1 16,0 0-2-16,0 0 0 16,0 0-1-16,0 0 0 15,0 0-1-15,0 0 1 16,0 0-1-16,0 0 1 15,0 0 2-15,0 0 1 16,0 0-1-16,4-16 1 16,-4 16 0-16,-4-14 1 15,2 7 2-15,2 7 1 16,-9-5-2-16,2 2 0 16,-1-4 0-16,-3 1 1 15,2-2-6-15,-3-1 1 16,1 6-3-16,-1-1 1 15,-2 1 5-15,0 1 0 16,0-1-8-16,-2-1 1 16,-4 4-2-16,1 0 0 0,1 0-1 15,4 0 1-15,2 0-1 16,-2 0 1-16,0 0-3 16,1 0 1-16,-1 0-2 15,-4-2 0-15,-1-1-1 16,-2-1 1-16,1 4-2 15,-1 4 1-15,-2-1-2 16,-3-3 0-16,5 0-3 16,-2 0 1-16,-5 2-3 15,-2-2 1-15,1 0 0 0,1 4 0 16,-2-4 1-16,4 0 0 16,6-4 1-1,1 2 0-15,-4 4 1 0,2 2 0 16,-6-4 0-16,4 3 1 15,6-3 1-15,-1 4 0 16,-1 1 0-16,-4-2 1 16,0-1 0-16,2 1 0 15,1-3 0-15,-4 0 1 16,1 0-1-16,0 0 0 16,3-3-1-16,-1 1 1 15,-3 4 1-15,-1 1 0 16,5 1 1-16,1-1 1 15,-2 2 3-15,0 1 0 16,1-3-1-16,3 1 1 16,-3 1-3-16,-1 3 0 15,2 3-2-15,-3-3 1 0,-4 1-1 16,1-2 1-16,4-2-1 16,2-1 1-16,-8 4-1 15,-3 4 1-15,6-3-1 16,-3-4 0-16,1 4 0 15,1 1 0-15,9-1 0 16,2 0 0-16,0-6 0 16,-4 2 0-16,4 2 0 15,-2 2 0-15,6-6 0 16,-4 3 0-16,-2 2 0 0,5-1 0 16,1-2 0-16,-1-1 0 15,-5 4 0-15,-2 5 1 16,1-5-1-16,-1 4 1 15,4-3 0-15,-5 0 0 16,1-2-1-16,2 3 1 16,6 0-2-16,-3 1 1 15,3-1-1-15,1 0 0 16,-4 3-1-16,5 2 1 16,2-3 0-16,1-3 1 15,-2 3 0-15,0 0 0 16,0 0 0-16,2 0 1 15,-1-3 0-15,3-4 1 16,-2 6 0-16,1-1 1 16,2-3 0-16,2-7 1 15,2 12 0-15,2-3 1 16,1-1 1-16,0 4 1 0,-1-3 0 16,1 3 0-16,4-3 0 15,0 3 1-15,-1-3-1 16,1 3 1-16,2 3-2 15,1-3 1-15,-1-1-3 16,-2-1 0-16,-1-1-1 16,5-1 1-16,4 1 0 15,3-2 1-15,1 2 0 16,-2-1 0-16,2 1-1 0,-3 0 1 16,-4-2 0-16,4 1 1 15,-4 1-1-15,4 0 1 16,-1-3 0-16,1 0 0 15,1-1 2-15,2 5 0 16,1-1-1-16,-3 0 0 16,0-3 0-16,1 3 0 15,3-4 0-15,3 0 0 16,4 2-1-16,-3 0 0 16,-6-1 1-16,4-1 1 15,6 2-1-15,1 1 1 16,-14-4-2-16,1 1 1 15,4 0-2-15,0 2 1 16,-2-7-2-16,2 0 1 16,12 4-1-16,-1-3 1 15,-4 1-1-15,2-2 0 0,3 0-1 16,5 2 1-16,-1 1-1 16,0 1 0-16,-7-4-1 15,3-2 1-15,2-3-1 16,-2 0 0-16,-6 5 0 15,1 0 1-15,7 0 0 16,-6 0 1-16,-2 0-1 16,1 0 0-16,1 0 0 15,3 0 0-15,5 0-2 16,-4 0 0-16,-3-4-1 16,-2-1 0-16,3-2 0 0,1 2 0 15,-4 1 0 1,1 4 0-16,5 0-1 0,1 4 1 15,0 1-1-15,-5-2 1 16,-4 3 0-16,2-3 0 16,5-6 0-16,-1 1 0 15,-4 2 0-15,-4-2 0 16,4-3 0-16,2 0 1 16,1-4-1-16,-6 6 1 15,-3-1-1-15,3-3 1 16,8-1-1-16,-7-1 0 15,-7 4 0-15,-1 1 0 16,-2 4 0-16,1-5 0 16,11-4 0-16,-7-3 1 15,-11 2 0-15,-1 0 0 16,6-6 0-16,-2 0 0 0,-3 3 0 16,-2 0 0-16,3-2 0 15,-1-1 0-15,-1 2 0 16,-6-1 1-16,-1 5 1 15,-3-1 0-15,1-3 2 16,0-1 0-16,1-1 1 16,-3 2 0-16,-3-3-1 15,-1 1 1-15,-1-4-1 16,-4 1 1-16,0 1 0 16,-1 1 0-16,1-2-1 15,-5-4 0-15,-4 3 2 16,-1-1 0-16,1 5 1 0,2-1 1 15,-3-4-1-15,-4-1 1 16,-2 4 0-16,1 5 0 16,-3 1-2-16,-1-1 1 15,-7 1-2-15,-2-3 0 16,1 1-1-16,-4 2 0 16,-1-4-1-16,-5 2 0 15,-10-6-1-15,-8-1 1 16,-4-2-1-16,-8 6 1 15,-5 0-2-15,-20 5 1 16,-35 6-1-16,-45 12 0 16,181-6-1686-16</inkml:trace>
  <inkml:trace contextRef="#ctx0" brushRef="#br1" timeOffset="63857.65">6567 5024 694 0,'0'0'0'0,"0"0"22"0,0 0 1 0,0 0 37 15,0 0 1-15,0 0 10 16,0 0 1-16,-14 36-17 16,5-6 1-16,0 6-21 15,0 2 0-15,4 7-2 16,2-3 0-16,-1-4-4 16,4-11 0-16,4-15-5 0,8-12 0 15,21-20-3-15,12-17 1 16,13-25-5-1,9-12 1-15,-2-9 7 0,2-13 1 16,-7-6 2-16,2 4 0 16,1 11-3-16,4 9 0 15,0 12-16-15,-7 8 0 16,-7 4-3-16,-7 0 0 16,-46 54-1222-16</inkml:trace>
  <inkml:trace contextRef="#ctx0" brushRef="#br1" timeOffset="65424.89">29533 15961 1097 0,'0'0'0'0,"0"0"32"0,0 0 1 0,0 0 20 16,0 0 1-16,9-19-13 16,-6 12 0-16,4 2-23 15,2 1 0-15,-2 1-9 16,-7 3 1-16,0 0-5 16,9-5 1-16,-9 5-2 15,10 1 0-15,-10-1 2 16,8 7 0-16,-5 0 11 15,1 4 0-15,1 2 6 16,4 1 0-16,0-2 7 0,-4-3 1 16,-2-2 1-16,3 0 1 15,2-2 3-15,8 0 0 16,7 1-5-16,11-8 1 16,12-12 18-16,8-12 1 15,10-16-1-15,12-8 0 16,15-9-13-16,8-10 0 15,5-12-5-15,4-6 1 16,3-1-16-16,-12 0 0 16,-99 88-1631-16</inkml:trace>
  <inkml:trace contextRef="#ctx0" brushRef="#br1" timeOffset="69157.14">4598 15871 1287 0,'0'0'0'0,"0"0"23"0,0 0 1 0,0 0 34 16,0 0 0-16,0 0-10 16,0 0 0-16,0 0-28 15,0 0 0-15,0 0-8 16,0 0 1-16,22 19-3 15,-14-14 0-15,0 4 2 16,4 1 1-16,0 1-3 16,2-1 0-16,-3 0-5 15,5-4 1-15,-2-6-3 16,9-9 1-16,5-10-3 0,2-12 1 16,2-16-2-16,8-12 1 15,6-15 14-15,4-11 1 16,-1-14 12-16,-7 1 1 15,-42 98-1369-15</inkml:trace>
  <inkml:trace contextRef="#ctx0" brushRef="#br1" timeOffset="73556.41">26442 16577 1332 0,'0'0'0'0,"0"0"31"0,0 0 0 0,6-19 41 16,-6 19 0-16,-6-7-38 16,6 7 1-16,-3-10-19 15,-2-1 0-15,-2 1-11 16,1 1 1-16,6 9-4 0,-14-12 0 16,4 2-2-16,-1-2 0 15,0-2 0-15,-4 2 0 16,0 3 0-16,0 2 0 15,-5 2-2-15,-8 1 1 16,-11 3-2-16,-7 1 1 16,-7 1-2-16,-5 5 1 15,-5 6-3-15,-6 3 1 16,-2 4-2-16,-12-1 1 16,-8-6-4-16,-5 2 1 15,-1 3-3-15,-7 0 1 16,-9-3-4-16,-1-4 0 15,-1-3 1-15,-5-1 0 16,-9-3 3-16,-1-1 0 16,-1 0 2-16,-4-1 1 15,-10 1 0-15,-10 0 0 0,-9-2 7 16,-4 0 1-16,2 0 3 16,-1-2 1-16,-4-1 46 15,-11-3 0-15,-5 1 22 16,-5 2 1-16,-4-1-16 15,-7-1 1-15,0-2-14 16,-7 0 1-16,0 2-26 0,-7 0 1 16,-3 0-7-16,-2 3 0 15,1 2-7-15,-5 3 0 16,2 3-3-16,-3 2 0 16,-6 4-1-16,-9 2 1 15,1 2-2-15,-1-1 0 16,-1 1 0-1,1-2 0-15,2 0 0 0,-2-2 0 16,-1-5-1-16,0 0 1 16,-4 1-1-16,2-3 1 15,1-3-1-15,1 0 1 16,1 1-1-16,4 2 1 16,-4 4 0-16,6 0 0 15,7-1 0-15,1-1 1 16,-5 0-1-16,6 2 1 15,1 3-1-15,4-2 1 16,10-3 0-16,0 0 0 0,1-2 1 16,6-1 0-16,2-1-2 15,2 3 1-15,2-1-1 16,8 0 0-16,-1-3-1 16,5-1 1-16,4 3-1 15,10-1 1-15,10-1-1 16,10-2 1-16,7 0 0 15,3-3 0-15,-7-6 0 16,7 0 1-16,21 1 0 16,2-3 1-16,-5 1 0 15,12 1 1-15,13-3 0 0,1 2 0 16,-3 3 0-16,3 0 0 16,16 0-1-16,11 0 1 15,8 0 0-15,6 2 0 16,0 3-2-16,5 2 0 15,10 2 1-15,6 1 1 16,11 1 3-16,-1-2 0 16,6-2 0-16,5 1 1 15,8 3 0-15,8-4 1 16,-7 2-1-16,7-2 1 16,0 0-1-16,0 0 1 15,0 0-2-15,1 8 0 16,6-3-2-16,0 2 1 15,2 0-4-15,-4 2 1 16,4 1-2-16,0-1 1 16,-9-9-1663-16</inkml:trace>
  <inkml:trace contextRef="#ctx0" brushRef="#br1" timeOffset="73990.44">9728 16833 1299 0,'0'0'0'0,"9"-5"2"0,-9 5 0 0,8-2 5 0,-8 2 1 16,0 0 18-16,0 0 0 0,0 7-8 16,0-7 0-16,0 0-1073 15</inkml:trace>
  <inkml:trace contextRef="#ctx0" brushRef="#br1" timeOffset="74389.62">9749 16847 1153 0,'0'0'0'0,"0"0"29"15,0 0 1-15,0 0 34 16,0 0 1-16,0 0 0 16,0 0 0-16,-2-10-27 15,0 3 0-15,2 0-7 16,-5 0 0-16,2-2-1 0,-6-3 1 16,4 2-3-16,-4 1 0 15,-4 0-2-15,3 2 1 16,-6 2-2-16,0 0 1 15,-2 0-2-15,4 0 1 16,-2 0 2-16,1 1 0 16,-12 4-6-16,-5 0 1 15,1 0-5-15,-5 0 1 16,-4 4-6-16,-1-1 1 16,4-1-1-16,2-2 1 15,3 0 4-15,4 1 0 16,1 1 4-16,5-2 1 15,4 0-1-15,0-2 0 16,-5-4-3-16,6 0 0 16,3 3-7-16,5-1 0 15,9 4-5-15,-9-5 0 16,9 5-2-16,0 0 0 16,0 0-3-16,-5-7 1 0,5 7-2 15,0 0 1-15,8 4-1 16,1 1 0-16,-9-5-1697 15</inkml:trace>
  <inkml:trace contextRef="#ctx0" brushRef="#br1" timeOffset="75208.02">9462 17096 1198 0,'0'0'0'0,"5"9"26"0,2-2 1 0,-7-7 21 0,9 10 0 15,-9-3-3-15,-4 0 1 16,4 0-25-16,0-7 1 16,-9 9-11-16,4-9 1 15,-9-2-8-15,-7-2 1 16,-7-4-3-16,-4-4 0 0,7-2 1 16,2 0 0-16,-2 2 3 15,1 0 1-15,4 0 5 16,-1-1 1-16,2-2 2 15,1-1 0-15,-1 6 5 16,1-2 1-16,-5-9 1 16,0-1 1-16,6 1 0 15,-1-2 0-15,-5-6-2 16,-3-1 1-16,-1 4-7 16,4 2 1-16,9 2-3 15,2 4 0-15,6 8-2 0,3 3 1 16,3 7-2-16,-5-10 0 15,5 10-2-15,-9-5 0 16,9 5-2-16,0 0 1 16,0 0-2-16,-4-7 1 15,4 7-1-15,0 0 1 16,0 0-1-16,-7 0 1 16,7 0 0-16,0 0 0 15,0 0 0-15,-7-6 1 16,7 6 0-16,0 0 0 15,-5-6 0-15,5 6 0 16,0 0-1-16,0 0 0 16,3-9 0-16,12 5 0 15,4 3-1-15,7-1 1 16,3-3-2-16,4-4 1 16,-1-3-3-16,5-2 1 0,-2 0-2 15,2-1 1-15,7-8-2 16,4-1 1-16,8 2 0 15,8 2 0-15,-1 5 0 16,1 8 0-16,-15 9-1 16,-3 17 1-16,-5 22-1 15,-10 9 0-15,-31-50-1530 16</inkml:trace>
  <inkml:trace contextRef="#ctx0" brushRef="#br1" timeOffset="78923.28">5699 5489 940 0,'0'0'0'0,"0"0"29"0,0 0 1 0,-18-12 39 0,10 5 0 0,-6 2-12 0,-1 0 1 15,3 1-27-15,7 1 1 16,-4-2-13-16,0-2 1 16,0 3-5-16,4 4 0 15,5 0 7-15,-12 2 1 16,3 0-4-16,4 1 0 15,5-3-1-15,-9 16 1 16,3 1-3-16,3 7 0 16,-1-3-6-16,3 9 0 15,-3 6-3-15,4 2 1 16,-5 7-4-16,5 2 1 16,0 10-2-16,-4 5 1 15,-1 11-2-15,0 6 0 16,-2 15 1-16,5 10 0 15,-5 3 2-15,2 9 0 16,1 17 1-16,2 11 0 0,-3 13 0 16,5 15 1-1,0 11-2-15,0 14 1 0,5 9-2 16,4 9 0-16,0 1-1 16,0 9 0-16,1 0-3 15,-1 2 1-15,-5 3-1 16,1 2 0-16,-2 2 0 15,-1-8 0-15,2-1 0 16,-1-3 0-16,3-8 0 0,-5 1 0 16,3 5 0-1,-1-2 0-15,-1-4 0 0,-4 4 0 16,-1-1 0-16,-6 3 0 16,-2 3 0-16,-4-3 0 15,-5-6 0-15,-1-4 1 16,-2-8 2-16,0-6 0 15,4-8 4-15,-4-16 0 16,-7-20 4-16,3-12 0 16,3-7-3-16,3-12 1 15,3-13-3-15,4-13 0 16,3-9-3-16,2-11 1 16,1-9-2-16,1-16 1 15,5-16-2-15,2-11 1 16,0-8-1-16,-4-4 0 15,4-11-1-15,4 8 1 16,-4-8-1-16,5-13 0 0,-5 13-1311 16</inkml:trace>
  <inkml:trace contextRef="#ctx0" brushRef="#br1" timeOffset="79439.02">4909 13884 1310 0,'0'0'0'0,"9"4"2"0,-9-4 0 0,10 3-2 0,-1 1 1 16,3 4 20-16,3 3 1 16,-1-4 8-16,-2 0 0 15,2 5 6-15,0 3 0 16,4 4-1-16,0 4 0 16,-4 3-9-16,0 7 0 15,3 6-6-15,-2 5 0 16,-1 1-5-16,2 5 1 15,3 0-3-15,-1 4 0 16,-1-6-3-16,-3-5 0 16,0-6-1-16,1-10 0 15,0-8-1-15,-1-6 1 0,9-5-1 16,4-11 1-16,10-15-1 16,7-16 0-16,2-16 9 15,3-13 0-15,2-13 5 16,8-3 1-16,8 2-4 15,0 8 1 1,-2 5 3-16,-3 9 1 0,-13 12-11 16,-8 20 1-16,-41 23-1506 15</inkml:trace>
  <inkml:trace contextRef="#ctx0" brushRef="#br1" timeOffset="85075.71">28030 15013 1366 0,'0'0'0'0,"0"0"45"0,-18 12 0 0,11-5 33 0,-2 1 0 15,-3 6-22-15,0 0 1 16,-1-4-24-16,3-4 0 16,3-3-14-16,0-1 1 15,0-1-5-15,-2-1 1 0,0-1 1 16,2-1 0-16,7 2 5 16,-11 0 1-16,4-3 3 15,0-4 1-15,2-2 5 16,1-5 0-16,1-8 1 15,3-13 0-15,5-10-6 16,6-12 1-16,3-16-11 16,4-12 0-16,1-18-11 0,2-8 0 15,2-15-4-15,-4-6 0 16,-3-6-1-16,0-3 1 16,2-11-1-16,1 0 0 15,-1 6-1-15,0 3 1 16,-1 6-1-16,-1-5 1 15,0-3 0-15,-2-4 0 16,0-5 1-16,-2-10 1 16,-1-6 0-16,-2-10 1 15,0-3 1-15,-6-4 1 16,-5 1 4-16,-3 3 1 16,2 3 3-16,-1 4 1 15,-5-4 3-15,-1 5 0 16,-3 0 0-16,-1 4 1 15,-2 6-5-15,-1 4 0 16,-3 0-4-16,1 9 1 0,-2 14-3 16,-2 3 0-16,0-2-1 15,-2 4 1-15,2 10-1 16,2 0 0-16,2 4-1 16,3 6 0-16,2 2-1 15,1 7 0-15,3 2-2 16,1 7 0-16,2 5-1 15,2 4 1-15,1 10-1 16,1 1 0-16,-1 1 0 16,1 4 0-16,-1 5-1 15,0 6 1-15,1 2 0 16,1 3 0-16,2-8 0 0,-2 3 0 16,-1 2 0-16,-1 3 0 15,1 1-1-15,-1 4 0 16,1 11 0-16,1 0 1 15,2 5 0-15,-2 5 0 16,-1 1-1-16,1 8 0 16,2 5-1-16,-2 3 1 15,2 11-1-15,0-8 0 16,0 8-1-16,0 0 1 16,0 0-2-16,-3-7 1 15,3 7-1-15,0 0 0 16,0 0-3-16,0 0 0 15,0 0-4-15,0 0 0 16,0 0-3-16,0 12 1 16,0 5-5-16,-6 8 1 15,6-25-1827-15</inkml:trace>
  <inkml:trace contextRef="#ctx0" brushRef="#br1" timeOffset="85422.07">27557 7190 1579 0,'0'0'0'0,"-10"-8"25"0,4 1 0 0,6 7 12 16,0 0 1-16,-7-9 23 0,7 9 1 16,-5-5-29-16,5 5 0 15,-4-9-5-15,4 1 0 16,4-4-2-16,1 0 1 15,1 3-6-15,2-2 0 16,8 1-2-16,2-5 0 16,-6 2-4-16,2 5 1 15,6-1-6-15,1-3 0 16,-2 0 0-16,-1-2 1 16,0 2-3-16,-2 5 0 15,-1-2 3-15,0 1 0 16,-7 4 1-16,1 1 1 15,-2-1-2-15,-7 4 1 16,9-1-1-16,-9 1 0 16,0 0-1708-16</inkml:trace>
  <inkml:trace contextRef="#ctx0" brushRef="#br1" timeOffset="85538.36">27790 7012 1668 0,'0'5'0'16,"2"20"70"-16,5 2 1 0,7 3 42 16,11-8 0-16,17 2-69 15,14-3 0-15,15-9-16 16,14-8 1-16,13-13-17 15,8-10 1-15,4-3-6 16,-20-15 0 0,-90 37-1672-16</inkml:trace>
  <inkml:trace contextRef="#ctx0" brushRef="#br1" timeOffset="87405.07">6856 5725 1119 0,'0'0'0'0,"0"0"25"0,-23 8 1 0,11-13 40 0,1-2 1 16,-3-7-6-16,-7 2 1 16,2-3-4-16,3-1 0 15,9 11-26-15,7 5 0 16,-9-7-6-16,9 7 1 16,0 0-5-16,11 7 1 15,11 9-4-15,17 4 1 16,16-9-4-16,12-4 0 15,16-7-6-15,19-4 0 16,16 1-4-16,22-3 1 16,18 1-2-16,15-3 0 15,28 1-2-15,25 2 1 16,19 1-2-16,9 4 0 16,11 2-2-16,15-4 1 0,22-1 0 15,10-6 0-15,18-8-1 16,12 1 0-16,20-5 0 15,-1 1 0-15,10-8 0 16,12 5 1-16,10 3 0 16,9-1 0-16,6-2-1 15,6 3 0-15,-8 6 0 16,-4-2 1-16,0 2 0 16,4 2 0-16,1 4 0 15,3 1 0-15,-3 3-1 0,-5-1 1 16,-5-7-1-16,-14-9 1 15,-7-3-1 1,-13 0 1-16,6 1-1 0,-11 4 1 16,-11 2-1-16,-8-1 1 15,-11 3-1-15,-19-2 1 16,-17 4 0-16,-15 5 0 16,-9 4 1-16,-14-1 0 15,-21 3 0-15,-18 2 0 16,-10 4 0-16,-15-1 0 15,-10-3 0-15,-10-3 0 16,-8-2-1-16,-12-2 1 16,-5-2-1-16,-11 0 1 15,-4 4 0-15,-13 2 0 16,-12-1 1-16,-8-1 0 16,-5 5-1-16,-11 2 1 0,-17 1 2 15,-15 1 0-15,-22-1-1 16,-10 2 1-16,-4-1-1 15,-6-4 0-15,-7 0 0 16,0 0 0 0,0 0-1-16,0 0 0 0,0 0-1 15,0 0 1-15,0 0 2 16,0 0 0-16,0-12 2 16,-2 3 0-16,2 9 2 15,0 0 1-15,-2-9 0 16,2 9 0-16,0 0-2 0,0 0 0 15,-5-6-3-15,5 6 1 16,0 0-5-16,0 0 0 16,0 0-1-16,0 0 0 15,0 0-1-15,7 0 0 16,4 3-1-16,-3-3 0 16,-1 2 0-16,0-2 1 15,0-2 0-15,1-1 0 16,-1-1 0-16,0 2 1 15,0 2-1-15,-7 0 0 16,10-1 0-16,-10 1 0 16,13-6-2-16,-13 6 1 15,8-5-1-15,-8 5 1 16,13 0-3-16,-6 0 1 16,0-3-3-16,0-1 0 15,5-1-4-15,2-2 1 0,-1 2-10 16,-3-4 0-16,-1 2-23 15,-9 7 0-15,0 0-1328 16</inkml:trace>
  <inkml:trace contextRef="#ctx0" brushRef="#br1" timeOffset="88122.56">24142 4804 1321 0,'0'0'0'0,"0"0"-4"0,-5-9 1 0,5 9 4 0,0 0 1 16,0 0 3-16,0 0 1 15,0 0 1-15,-7-3 0 16,0-1 6-16,-2-1 0 15,-1 2-2-15,-1-6 1 16,0 6 5-16,3-3 0 16,0 3 7-16,8 3 0 15,-10-7 3-15,10 7 0 16,0 0-5-16,-7-5 1 16,7 5-5-16,0 0 0 15,0 0-7-15,9 3 1 0,1 3-5 16,4 6 0-16,2 0-1 15,4 2 0-15,-1 5 0 16,2 1 0-16,-7-4 0 16,6 1 1-16,6 4-2 15,1 3 1-15,-4-6 0 16,3-1 0-16,8 2 11 16,-1 3 1-16,-5 3-7 15,-1-1 1-15,1 0-1 16,-2-7 0-16,-4-1-1 0,-7-2 0 15,-4-2 6-15,-6 0 1 16,1 4-4-16,-6 1 1 16,-6-5-4-16,3 0 1 15,-2-7-3-15,-4-1 0 16,-7-1-1-16,-2 1 1 16,4 1 0-16,2-5 1 15,-1 0 0-15,1-5 0 16,0 3-2-16,1 2 1 15,2 2-2-15,-5 6 0 16,-5 5-1-16,-6 9 0 16,-3 11-1-16,-4 7 0 15,-7-2-3-15,1 3 0 16,-5 4-1-16,-3 4 0 16,-5 6-1-16,-7 6 1 15,-14 1-1-15,1 4 0 16,71-66-1496-16</inkml:trace>
  <inkml:trace contextRef="#ctx0" brushRef="#br1" timeOffset="89820.99">24643 3716 1254 0,'0'0'0'0,"0"0"29"0,0 0 1 0,0 0 29 0,0 0 1 16,-17-13-22-16,17 13 1 15,-9 0-14-15,9 0 1 16,0 0-11-16,0 0 1 15,-7 13-4-15,1 2 1 0,3 8-4 16,-4 8 1-16,3 7-1 16,6 0 0-16,2 5-2 15,4-1 0 1,8-1 0-16,6-3 0 0,2-1-2 16,4 4 1-16,4-3-4 15,3 7 0-15,3 0-14 16,-1 0 0-16,-9 5-3 15,2 1 1-15,0-3 1 16,2-1 0-16,1-2 10 16,2 0 1-16,6-5 2 0,3 1 0 15,5 1 3-15,3-4 0 16,2 3 4-16,1 4 0 16,-2-3 1-16,-2 3 1 15,0-5-1-15,0 3 1 16,4 5-2-16,0 6 0 15,-4 0 0-15,2-1 0 16,-4 1 0-16,0 0 0 16,-3-9-1-16,4 0 0 15,8-2 1-15,4 0 1 16,5-3 1-16,-2 0 1 16,-3 1-1-16,1 1 1 15,2-1-1-15,2 4 1 16,2-3-3-16,2 3 1 15,-1-5-1-15,-4 1 1 16,-3 6-1-16,1-2 0 16,3 0 0-16,3 2 1 0,3-4-2 15,-1-2 0-15,-2 1-1 16,4-8 1-16,8 3-1 16,1-8 1-16,3 1-2 15,2-3 1-15,2-6-1 16,0 3 0-16,0-3-1 15,2 0 1-15,1-6-1 16,4-1 1-16,7 2-1 0,0-4 0 16,-1-3 0-16,3-6 0 15,5-3 0-15,0 0 1 16,-4 5-1-16,1-5 0 16,1 0 1-16,2 0 1 15,-1 4-1-15,-4 1 0 16,-2 4 1-16,-2 3 0 15,0 3-1-15,-1-3 0 16,-2 2 2-16,-1-2 0 16,5-5 1-16,-3-5 1 15,-4-4 1-15,1-5 1 16,7 2 0-16,-2-5 0 16,-9 1-1-16,-1 4 1 15,0 1-1-15,0-1 1 16,-2-7-3-16,-6 4 1 15,-6 4 2-15,-2 4 0 16,0 0 2-16,-4-3 0 16,-7 1 1-16,-5 0 0 0,-9 0-1 15,-8-1 1-15,-12 3-2 16,-2 0 1-16,-1-9-2 16,-5 4 1-16,-6 3-3 15,-4 2 0-15,-6 2-2 16,-7-2 1-16,9-3-1 15,-9 3 1-15,8-4 1 16,-8 4 0-16,0 0 1 16,4-5 1-16,-4 5-3 15,-18-12 0-15,18 12-1751 16</inkml:trace>
  <inkml:trace contextRef="#ctx0" brushRef="#br1" timeOffset="101419.48">25631 5585 817 0,'0'0'0'0,"0"0"15"0,0 0 0 0,0 0 31 0,0 0 0 15,0 0-26-15,0 0 0 16,-18-9-10-16,18 9 0 16,-10-11-7-16,5 6 0 15,-1-3-1-15,6 8 1 16,-10-12-3-16,1 6 1 15,-2-1 3-15,-3 4 0 0,-3 1 3 16,-5-1 1-16,-1 3 14 16,-3-4 0-16,-2 3-1 15,-4 2 0-15,6 3-3 16,1-1 1-16,-3-3 0 16,-2 0 1-16,3 0-2 15,1 0 1-15,-4 0-4 16,0 2 1-16,3 0-1 15,1 3 1-15,-4-2-5 0,2 6 1 16,3-4-3-16,4 2 0 16,-4 2-2-16,2-1 0 15,2-1 1-15,2-1 0 16,1 2-2-16,4-3 1 16,5 2-3-16,-2-2 1 15,-1 6-2-15,0-1 1 16,5-3-1-16,7-7 0 15,-11 12-1-15,4-3 1 16,2 5-2-16,-4 1 1 16,4-3-2-16,1 1 1 15,-1-1-1-15,-2 0 1 16,0 0-1-16,0 0 0 16,0 2 0-16,0-2 0 15,-1 0 0-15,1 0 1 16,-3 0-1-16,1-1 1 15,0 1 0-15,2 0 0 0,2 0 0 16,-2 0 1-16,0 0-1 16,0 4 1-16,0-4 0 15,0 2 1-15,1 1-1 16,1 3 1-16,-2-3 0 16,0 3 1-16,0 2-2 15,2 5 0-15,5-1 0 16,-4-2 0-16,0 1 0 15,1-1 1-15,-1 3 1 16,1-5 0-16,1 5-1 16,2-5 1-16,0 6-2 0,0-2 1 15,2-6-2-15,1 1 1 16,1 7-2-16,-1 1 1 16,1-2-1-16,0-5 0 15,-1 1-2-15,2-3 1 16,4 6 0-16,0-3 0 15,0-6 0-15,1 2 1 16,5 4-1-16,0 0 1 16,1-7-2-16,5 0 1 15,4 3 2-15,5 0 0 16,0-1 10-16,-2-8 1 16,1-2 11-16,-3 1 1 15,-3-4 6-15,0 6 0 16,3-1-13-16,1 4 1 15,-1 1-6-15,2-5 1 0,8 4-6 16,-1 2 1-16,0 2-3 16,-3-4 1-16,-4-3-2 15,4-4 0-15,5 2-3 16,0-2 1-16,-5-5-2 16,0-2 0-16,1-1 0 15,2-1 0-15,1 2 0 16,-1-1 0-16,0 0 0 15,-1-6 1-15,-1 2 1 16,1-2 0-16,-1-5 1 0,-1-1 0 16,-7-2 1-16,-2-4 1 15,-2-3 0-15,0-4 0 16,-2-2 4-16,-1-2 1 16,0-3 3-1,-2 0 1-15,-4 2 1 0,-2-1 1 16,-1-4 0-16,-2 1 0 15,-3 8 0-15,-2-7 0 16,-2-6 0-16,0-3 0 16,0 4-2-16,0-4 0 15,0 0-1-15,-2 0 0 16,-3 1 2-16,-1 3 0 16,-1 1-4-16,2 7 1 15,1 7-5-15,-3-1 1 16,-9-12-1-16,-1 3 0 15,1 0 0-15,0 6 0 0,0 6 4 16,0 2 1 0,4 1-5-16,1 5 0 0,3 1-5 15,1 6 0-15,1 0 0 16,-3 2 1-16,-8 2 0 16,-1 0 1-16,2-2 1 15,-8 4 1-15,-12 1-4 16,-4 2 0-16,-3 2-1 15,-1-1 1-15,-2 5-1 16,-1-3 0-16,-3 2 0 16,-4 0 0-16,-8 2 1 0,-1 2 0 15,-3 0 1 1,-1 1 1-16,4 0-4 0,-1 6 1 16,-5 1 0-16,-3 11 1 15,2 5 3-15,3 8 1 16,1 10 2-16,6 9 1 15,6 15-9-15,4 13 0 16,50-88-1624-16</inkml:trace>
  <inkml:trace contextRef="#ctx0" brushRef="#br1" timeOffset="105386.13">24897 3819 907 0,'0'0'0'0,"0"0"20"0,-28-5 1 0,16 5 28 0,-6 0 1 15,-7 5-6-15,-3 2 1 16,0 2-5-16,1 3 0 15,5 0-18-15,-3 2 0 16,-3 5-1-16,-1 7 1 16,3-2-10-16,-1 6 0 15,-2-3-6-15,-1 6 0 16,0 5-4-16,1-1 1 16,5-3 3-16,1 6 0 0,3-2 2 15,6 7 0-15,0 9 0 16,5 3 1-16,4 5 3 15,1-3 1-15,-1 2 0 16,3-3 1-16,-1 3-3 16,1 3 0-16,6 9-1 15,-1-2 1-15,2-6 0 16,-1 1 0-16,5-4-2 16,3 4 0-16,6 9-3 15,1-6 0-15,4-7-3 16,2-8 1-16,1-1-2 0,4-2 0 15,6-3-1-15,2-1 1 16,6 3-1-16,6-2 0 16,3-6 0-16,3-2 0 15,2-6 1-15,-1-2 0 16,-2-6 1-16,1-2 0 16,9-7 0-16,6 0 0 15,3-1 1-15,-2-11 0 16,-5-5 0-16,0-2 1 15,6-6 7-15,2-4 0 16,3 0 6-16,-4-9 1 16,-5-7 0-16,-6-7 1 15,-3-4 1-15,-3-8 1 16,-3-7 13-16,-1-3 1 16,-3-3 5-16,-6 1 1 15,-2-2-3-15,-7-3 0 0,-6-9-11 16,-6 3 1-1,-4 0-10-15,-5 3 1 0,-1-4-5 16,-5 2 0-16,-2-6-4 16,-5 3 0-16,-1 4-4 15,-5-1 0-15,-2 3-2 16,-4 4 0-16,-3-1 0 16,-3 1 0-16,-4-7 0 15,-4 3 1-15,-3 7-3 16,-4 2 1-16,-3 4-2 0,-6 2 0 15,-7 1-1-15,1 2 0 16,-8-1 2-16,0 6 0 16,1 3 0-16,-4 6 1 15,-8 1 0-15,-1 2 1 16,0 5 0-16,2 5 1 16,3 4 0-16,0 4 0 15,-1 10-2-15,-4-2 0 16,-4 3 0-16,3 6 1 15,4 4-1-15,-1 8 0 16,1 1-2-16,-3 11 1 16,-2 1-1-16,1 8 0 15,1 4 3-15,3 6 0 16,4 10-2-16,2 0 0 16,-2-3-1-16,2 3 1 15,5 5 3-15,5 0 1 16,4 9 3-16,7 2 0 0,9-2-1 15,7 0 0-15,8 3-4 16,3 4 1-16,6 5-5 16,3 2 1-16,2 0-2 15,5 1 0-15,4 8 0 16,6-6 0-16,2-1-1 16,6-6 1-16,8-7-1 15,5-6 1-15,4-8-3 16,3-2 1-16,3-8-2 0,5-9 0 15,2-11-2-15,6-6 0 16,7-9-1-16,7-2 0 16,9-8 2-16,0-5 0 15,-5-5 0-15,-1-6 0 16,5 3 3-16,0-1 0 16,3-8-1-16,-9-2 1 15,-5-4-2-15,-3-1 0 16,3-6 0-16,1 3 0 15,-1 1-1-15,-6-7 1 16,-5-3 0-16,-2-6 0 16,-3-3 1-16,-2-9 1 15,-2-3 0-15,-3-7 0 16,-4-5 0-16,-4-9 0 16,-4 0 1-16,-5-5 1 15,-10-5-5-15,-5 0 1 16,-16 88-1652-16</inkml:trace>
  <inkml:trace contextRef="#ctx0" brushRef="#br1" timeOffset="105586.22">26323 4437 1467 0,'-6'-21'0'0,"-6"-29"35"0,-8-10 0 0,-1 1 26 0,-7 2 0 0,-7 3-30 15,-8 0 1-15,-6 4-3 16,-6 2 1-16,-3-1 8 16,-7 8 0-16,-2 6-5 15,-9 4 1-15,-12 10-3 16,-7 11 1-16,-1 6-8 15,-2 17 0-15,-8 12-6 16,-7 24 1-16,-4 22-8 0,-17 36 1 16,-23 45-5-16,-21 51 0 15,-19 44-3-15,-20 37 0 16,217-284-1592-16</inkml:trace>
  <inkml:trace contextRef="#ctx0" brushRef="#br1" timeOffset="115034.84">31466 6505 795 0,'0'0'0'0,"0"0"6"0,0 0 1 15,0 0 20-15,0 0 0 16,0 0 6-16,0 0 0 15,0 0 5-15,0 0 0 16,0 0-16-16,0 0 1 16,0 0 1-16,0 0 1 0,0 0 4 15,0 0 0-15,0 0 4 16,0 0 0-16,-5-21 3 16,-2 13 1-16,-2-1-2 15,0 6 0-15,2-4-7 16,7 7 1-16,-11-11-5 15,4 4 1-15,0 2-4 16,0-2 0-16,7 7-2 16,-10-12 0-16,1 0-1 0,-2-2 0 15,-1 2-1-15,-2 3 0 16,-2 1-7-16,-3-3 0 16,-4 3 0-16,-4 3 0 15,-1-1 1-15,-6 3 0 16,-1-1-1-16,-4 1 0 15,-3 0 0-15,-4 1 0 16,0-2-3-16,-1 1 0 16,1 1-3-16,3 2 0 15,1 2-1-15,2 1 1 16,8-3-2-16,4 0 1 16,-2-8 0-16,0 3 0 15,5 3-1-15,-2 2 1 16,-6-2 2-16,-4-1 1 15,-2-1-1-15,2 2 0 16,4 2-1-16,-1 0 1 16,-3 0 0-16,0 0 0 0,3-3-1 15,1-1 0-15,-4 1-1 16,2 1 0-16,5-1-1 16,-2-2 0-16,-3 1 0 15,-1 4 1-15,6-3 0 16,0 3 0-16,-5 5 0 15,-2 2 0-15,-2-4 0 16,-1-3 1-16,-3-3 0 16,1 3 1-16,1 3 0 15,3-1 0-15,-1-2-1 16,2 3 1-16,1 4 0 0,3 2 0 16,-4 0-1-16,0-1 0 15,5-4-1 1,-1 1 1-16,-8 2-1 0,0-4 0 15,1 6-1-15,-1-4 1 16,1 2-1-16,-3 2 1 16,1-1-1-16,0 1 0 15,1 3 0-15,2-3 0 16,1 0-1-16,-1-3 1 16,0 0-1-16,5-1 1 15,10 2-1-15,-1-4 1 16,-3 6-1-16,1-6 1 15,6 3-1-15,0-3 0 16,0 2-1-16,0 2 1 16,0 2-1-16,1-4 1 15,4 2-1-15,0 2 1 0,-3-4-1 16,0 2 1-16,3 1-1 16,0-3 0-16,0 4 0 15,-2 2 0-15,1 1 0 16,1-4 0-16,3 4 0 15,1-3 0-15,-2 3 0 16,3 0 0-16,6-1 0 16,0-1 0-16,-2-1 0 15,1-1 0-15,5 4 0 0,-1 1 0 16,-2-8 0-16,3 3 0 16,1 8 0-16,0 1 0 15,0-1 0-15,0-7 0 16,0 3 1-16,1 0 0 15,5 2-1-15,1-1 1 16,-2 1-1-16,-1 2 1 16,1-4-1-16,4 2 0 15,3-2-1-15,2 0 1 16,0-3 0-16,-1-2 0 16,1 3 0-16,3 0 1 15,5 1 0-15,-1-1 1 16,-2-5 0-16,0 2 1 15,4 2 0-15,0-4 1 16,-1 4 1-16,0-1 0 16,7 3 0-16,4-3 0 15,4 1 0-15,2-4 1 0,0 2 0 16,-2-2 0-16,0 2-1 16,0-3 0-16,-4 1 0 15,1 0 1-15,-2 4-1 16,1 1 1-16,4-6 0 15,0 1 0-15,-3 0-1 16,3 2 1-16,5 2-1 16,6-4 1-1,1 3-1-15,-3 3 0 0,-5-9-1 16,-1-2 0-16,1 0-1 0,3 3 1 16,5 2-1-16,2-1 0 15,1-4-1-15,-1 3 0 16,2 1 1-16,0-1 0 15,-4-6 0-15,-1-1 1 16,-3 4 0-16,0 5 1 16,-1-1 0-16,2-1 0 15,3 1 0-15,2-3 1 16,0 3-2-16,-1-4 0 16,-1-4-1-16,2 4 1 15,4 4-1-15,1 1 1 16,4-1 1-16,0-1 0 15,-5-3-1-15,-4 0 0 16,-7 0-1-16,-2-3 0 16,1-1-1-16,-1 2 1 15,0-1-1-15,3 3 1 0,2-4-1 16,4 3 0-16,2-6-1 16,-3-2 0-16,-8 1 0 15,-3-1 0-15,1 0 0 16,3 6 0-16,-3-4-1 15,-1 2 1-15,0-1-1 16,-4 0 1-16,-7-3 0 16,-1 0 0-16,3 1 0 15,-4 1 0-15,-8-2-1 16,0 0 1-16,4-6-1 16,0-1 1-16,-6 2 0 0,-2 6 0 15,-2-3 0-15,0 1 1 16,-3 0 0-16,-2 1 0 15,-1 0 1-15,-3 1 0 16,1-10 0-16,-3 3 1 16,1 3 1-16,-2-2 1 15,-3-9 0-15,-3 1 1 16,-1 1 0-16,-2 2 0 16,-1-2 0-16,-3 0 0 15,1 4 2-15,-2-2 0 16,-5-3 1-16,-3-3 1 15,-2-1-2-15,-3 2 0 16,1-5-7-16,-4 1 0 16,-5 2-2-16,-6 2 0 15,-5 0 0-15,-5-1 0 16,-5 5 0-16,-13-1 1 0,-12 0 1 16,-16 6 0-16,-25 2-2 15,-32 8 1-15,-41 9-1 16,-56 8 0-16,-43 9-4 15,-19 8 1-15,313-29-1767 16</inkml:trace>
  <inkml:trace contextRef="#ctx0" brushRef="#br1" timeOffset="117434.71">30069 6798 1276 0,'0'0'0'0,"0"0"18"0,0 0 1 0,0 0 10 0,0 0 1 16,0 0-16-16,0 0 1 15,0 0-13-15,0 0 0 16,-7 15-1-16,7-15 0 16,-9-7 0-16,2 0 1 15,2 0 2-15,5 7 0 0,-13-10 3 16,6 7 1-16,-1 1 6 15,-7 2 0-15,-6 3 0 16,-5 3 0-16,-1 2-1 16,-3 4 0-16,-5 0 6 15,-2-3 1-15,-2-9 1 16,-1-3 1-16,-3 1-2 16,-2-5 1-16,-1-2-8 15,-2 1 1-15,-3 1-4 16,-2 2 0-16,-3-1-6 0,-4 3 0 15,-4-4-2-15,-1 5 0 16,-6 2-2-16,-1 2 0 16,0 5 0-16,-4 2 0 15,-4-6-1-15,-1 2 0 16,2 4-1-16,1-1 1 16,-1 3-1-16,-4-2 1 15,-3-9-2-15,1 0 1 16,4 1-1-16,-4 3 0 15,-3-1 0-15,-4 4 1 16,-3 3-2-16,0 1 1 16,1-1 3-16,1 1 0 15,-1-1 2-15,4-1 0 16,9-2 4-16,5-2 0 16,-1-2 2-16,4-4 0 15,5-3 2-15,4-6 0 16,8 3-3-16,1 0 0 15,4-2 3-15,-2 1 0 0,-2-5-2 16,-3 5 0-16,-7 1 0 16,-1 2 0-16,3 1 0 15,3-3 0-15,0 6-3 16,-4-3 1-16,-3-1-1 16,-1 5 1-16,1-4-2 15,1 4 1-15,3 0-3 16,-1 0 0-16,1-3-1 0,-2-2 1 15,-1-2 0-15,3 2 1 16,5 5-1-16,3 0 1 16,4 0-2-16,0-4 0 15,-2-1 0-15,2-2 1 16,-2 2 0-16,5-2 0 16,4 2 0-16,0-4 1 15,0 2-1-15,0 2 1 16,-2 0 0-16,-2 1 0 15,-1-6 1-15,-4 0 1 16,3-1 2-16,5 3 0 16,4-1 2-16,4 0 0 15,-2-3 0-15,6 3 1 16,-4 1-3-16,-4 4 1 16,-1-4 1-16,-4-1 0 15,-2-1 0-15,-1 4 0 0,-1-2 0 16,1 4 0-16,0 4-2 15,1 0 0-15,2-1 0 16,0 1 0-16,-3 8-1 16,3-3 0-16,0 2-1 15,9 2 0-15,9-4-2 16,3 4 0-16,4 3-1 16,5 0 1-16,7-8-1 15,9-4 0-15,-7 12 0 16,11-4 0-16,-2 1-1 0,10 0 1 15,14 3-1-15,6 0 1 16,9-5 0-16,-1-2 0 16,10 0 0-16,3-1 0 15,5-4-1-15,4-6 1 16,3 5-1-16,9 1 1 16,7 0-1-16,2 0 1 15,0-2-1-15,-2-5 0 16,0 2 0-16,2 1 0 15,3 1 0-15,-4-2 0 16,-10-7 0-16,-7 0 0 16,-7 1 0-16,-6 4 1 15,-10-1-1-15,-12 4 1 16,-14 4-1-16,-16 0 1 16,7-5 0-16,-16 1 0 15,-16 1-1-15,-10 1 1 16,-9 1-1-16,-5 2 0 15,-6 4-1-15,-9 4 1 0,-6-5-1 16,-4 1 1-16,-2 3-1 16,-4 1 1-16,5 1-1 15,-3 3 1-15,-8-8-1 16,-3 0 0-16,5 2 0 16,-1-2 0-16,2 2 0 15,2 2 0-15,5-6 0 16,6 2 0-16,10 2 0 15,12-2 0-15,15 2 0 0,8-1 0 16,9-3 0-16,5 0 0 16,11-3 0-16,-8 7 0 15,8-7 0-15,14 11 1 16,14-3 0-16,12-2 0 16,12-3 0-16,9 1 1 15,10-3-1-15,5-2 1 16,3-3-1-16,6-1 1 15,6 1-1-15,-1 1 1 16,-7 1-1-16,-2-1 0 16,1-1-1-16,-3 4 1 15,-3 0-1-15,-7 4 1 16,-9-4-1-16,-11 1 0 16,-15 1 0-16,-12 0 0 15,-14 1 0-15,-8-3 0 16,0 0 0-16,0 0 0 15,-16-3 0-15,-16-1 0 0,-18 3 0 16,-11-6 0-16,-10-2 0 16,-1 1 1-16,3 2-1 15,-3 3 1-15,-8-6 1 16,-3-3 0-16,-3 0 2 16,-2 3 0-16,5 9 0 15,0 0 0-15,-3 0 1 16,-1 0 0-16,11 6-1 15,6 2 1-15,6 4-2 16,8 6 0-16,6 2-2 0,24-13 1 16,26-7-1647-1</inkml:trace>
  <inkml:trace contextRef="#ctx0" brushRef="#br1" timeOffset="186425.29">5207 5019 940 0,'0'0'0'0,"-21"-21"20"0,3 2 0 0,4 5 16 15,4 2 1-15,1 0-12 16,0 3 1-16,5 2-8 15,4 7 0-15,-8-5-8 0,8 5 0 16,0 0-3-16,8 0 0 16,14 12-3-16,6 11 1 15,9 8-2-15,7 7 1 16,14 0-2-16,9 7 1 16,5 7-2-16,6 3 1 15,3 2-2-15,11 4 0 16,12 6-3-16,4 3 0 15,-1 1-8-15,6 6 1 16,11 12 7-16,10 4 0 16,-4-5-5-16,6 6 0 15,0-4 8-15,3-2 1 16,11-5 13-16,-2-2 0 16,2-6 18-16,4 3 1 15,-4 1-3-15,6 3 0 16,7-8 1-16,-1 4 0 0,-5-2-14 15,2 5 0-15,-6 6-6 16,1 3 1-16,1 2-5 16,2 6 0-16,7 10-3 15,-7-1 0-15,-9-12 0 16,-3 0 0-16,8-12-1 16,1-1 1-16,4-3 3 15,-4-6 0-15,-6-6-1 16,5-6 1-16,10-6 0 15,1 3 0-15,7 4 2 16,-7 2 0-16,-4-2-2 0,-4 0 1 16,-5 1 2-16,3 4 1 15,5 6-5-15,-4 1 0 16,-4-8 2-16,-2-4 1 16,-8-4 1-16,7-5 0 15,7-3 2-15,4 4 0 16,-2 3 3-16,0 2 0 15,-9-2-1-15,6-3 0 16,4 1 0-16,5 6 1 16,-1-3-1-16,-3 5 1 15,-11 6 0-15,2 0 0 16,3-10-5-16,2 2 0 16,2-6-5-16,-7 2 1 15,-7 4-3-15,-2 1 0 16,7 2-2-16,1 2 1 15,1 1-2-15,-6 1 1 16,-4 1 0-16,4 5 0 16,4 9 0-16,4 4 0 0,-4-4 0 15,-3-2 0-15,-4 2 1 16,2 4 0-16,8-6 0 16,-1-5 1-16,-10-5 0 15,1-1 1-15,-2-1 0 16,-1 2 0-16,5 2-2 15,-2-3 0-15,-5-2-2 0,1 3 1 16,4 7-1-16,-1 3 0 16,-5 0 0-16,-4 1 0 15,-4-3 0 1,0 3 0-16,9-1 0 0,-2-3 1 16,-11-7-1-16,6-2 1 15,9-8 0-15,1-1 0 16,0 1 0-16,-1-2 0 15,5-2 0-15,5 0 0 16,7-2 0-16,0-1 0 16,1-2 0-16,-6 3 0 15,0 6 0-15,3-2 1 16,8 3-1-16,4 2 1 16,1-2-1-16,-5-5 0 15,-3 0-1-15,1 1 0 16,2 2 0-16,1 2 0 15,2 2 0-15,-2 1 0 16,-3-1 0-16,-2 3 0 0,-4 2 0 16,1 6 0-16,6-4 0 15,-3 3 0-15,-7-1 0 16,-3-2 0-16,-3 0 0 16,3 0 0-16,3 1 0 15,-2-3 0-15,-11-6 0 16,1-1 1-16,0-3 0 15,-1 5 0-15,3 5 1 16,-6-1 0-16,-9-6 2 0,-2 0 0 16,-1-1 1-16,-4-2 1 15,-5-2 0-15,0-2 0 16,3-1 0-16,-4-7 1 16,-7-8 0-16,3 1 0 15,3 0 0-15,-2-2 0 16,-3-5-1-16,2-2 0 15,5-3 1-15,0-1 1 16,-6 1 0-16,4 2 0 16,4-1 0-16,-2 2 0 15,-5 2-4-15,-3 3 1 16,1-1 0-16,-4 0 1 16,-6-4-4-16,-6 0 1 15,-6 0 1-15,-2-3 0 16,-10-4 1-16,-9-7 1 15,-6-1 4-15,-13-2 1 16,-16-4 0-16,-9-1 0 0,-3-4-2 16,-5-2 1-16,-4-1 2 15,-7-2 1-15,0 0 6 16,7 2 0 0,-7-2 2-16,0 0 1 0,0 0 1 15,0 0 1-15,-18-4-7 16,1-3 0-16,-4-3-11 15,-8 1 1-15,-6 1-5 16,-4-3 0-16,39 11-1740 0</inkml:trace>
  <inkml:trace contextRef="#ctx0" brushRef="#br1" timeOffset="187391.69">27698 15497 1657 0,'-8'-8'0'0,"-19"-17"1"0,-6-8 1 0,-3-5 6 0,-4 0 1 0,-8 4 2 16,-5 1 0-16,-5 2-1 15,0 1 0-15,0 1 4 16,-6-2 0-16,-8-4 2 16,-6-3 0-16,-7-2 1 15,-1-1 0-15,1-3-9 16,-5-1 0-16,-10-3-3 15,-2-2 0-15,1-2-3 16,-3-2 1-16,-9-5-2 16,0 0 1-16,4 2-2 15,-6 0 1-15,-8 0 0 0,-6 3 0 16,2 6 1-16,-7-4 0 16,-9-7 1-16,-5 0 1 15,-9 2 3-15,3 0 0 16,8-2 1-16,-6-3 0 15,-3-2 3 1,-5-2 1-16,-5-3-1 0,7 2 1 16,4 1-1-16,-1-2 0 15,-2-1 1-15,-2-2 0 16,-5-2-3-16,4-1 1 16,8-2-1-16,2-2 0 15,6-2 1-15,-10-3 0 16,-5-5-1-16,1 2 1 15,2 6-1-15,1 0 1 16,-2 4-4-16,-5 2 1 16,-6-1-1-16,-3 4 0 0,-2 6-1 15,-1 2 0-15,4 5-2 16,1-1 1-16,-2-2-1 16,-2-1 1-16,-7-4-3 15,-2-1 1-15,1-1-2 16,3-3 1-16,5 0-1 15,-2-2 1-15,4-6-1 16,2 3 0-16,1 0 0 16,-3-1 0-16,-11 1 0 15,2-7 0-15,-3 0 0 16,3 4 0-16,4 4 0 0,3-1 0 16,0-11 0-16,-2 1 0 15,-5 5-1-15,-1-4 1 16,1-5-1-16,2-2 0 15,3-1-1-15,2-1 1 16,2 6-2-16,2 1 1 16,1-8-1-16,-1 0 0 15,-8 9-4-15,3-1 1 16,-1 0-1-16,8 1 0 16,3 3 0-16,1-2 1 15,3 5 0-15,-1-6 1 16,-10-9-12-16,0 1 0 15,171 94-1506-15</inkml:trace>
  <inkml:trace contextRef="#ctx0" brushRef="#br1" timeOffset="187843.35">12649 8388 1276 0,'-41'-22'0'0,"-70"-32"25"0,-23-17 1 0,-9-5 34 0,-5-4 0 16,3-1-24-16,-3 1 0 0,-7-1-5 16,-4 1 0-16,-3 2 0 15,0-3 1-15,-1 1-3 16,5 3 0-16,-1 2-6 15,-2 4 0-15,-3-1-3 16,-5-5 1-16,1-7-5 16,4 4 1-16,7 6-5 15,2-1 0-15,2 4-2 0,-9-7 1 16,-10-5-2-16,5 5 1 16,10 1-1-16,0 6 0 15,3-2 0 1,-1-2 0-16,-7-8-1 0,0 0 1 15,3 0-1-15,5 0 1 16,15-2-1-16,-6-1 1 16,-4 3 1-16,0 3 0 15,14 4 1-15,4 0 0 16,4-9 0-16,0 9 0 16,-7 2-1-16,7 4 1 15,14 8-4-15,-3 0 0 16,-8 1-2-16,8 2 1 15,12 2-2-15,1 7 0 16,-2 10-1-16,2 6 1 16,11 6-2-16,6 7 0 15,10 13-2-15,4 11 0 0,0 14-2 16,1 11 1-16,71-28-1574 16</inkml:trace>
  <inkml:trace contextRef="#ctx0" brushRef="#br1" timeOffset="192559.17">4177 8577 571 0,'0'0'0'0,"-27"29"66"0,1 0 0 16,-11 3 58-16,-7-1 0 16,0 0-35-16,7-10 1 0,5-6-46 15,4-6 0-15,10-6-4 16,0-10 1-16,6-10-3 16,16-19 0-16,22-33-3 15,20-23 0-15,30-33 5 16,14-15 1-16,10-17-4 15,17 3 1-15,1 20-23 16,-19 36 1-16,-22 35-10 16,-19 43 1-16,-58 20-1241 15</inkml:trace>
  <inkml:trace contextRef="#ctx0" brushRef="#br1" timeOffset="192924.8">3641 12943 2060 0,'0'0'0'0,"-32"-23"23"0,11 4 0 0,10 2-5 15,20-18 1-15,19-29-57 16,16-27 0-16,-44 91-1513 16</inkml:trace>
  <inkml:trace contextRef="#ctx0" brushRef="#br1" timeOffset="193341.85">5523 16535 1623 0,'0'0'0'0,"0"0"71"15,0 0 0-15,0 0 30 16,0 0 1-16,14-19-51 16,3-3 1-16,15-14-42 15,14-20 0-15,14-25-10 16,19-28 0-16,-79 109-1569 0</inkml:trace>
  <inkml:trace contextRef="#ctx0" brushRef="#br1" timeOffset="193724.67">11823 13074 1702 0,'0'0'0'0,"0"0"53"15,0 0 1-15,0 0 75 16,27-31 1-16,-10 2-74 16,6-8 1-16,4-6-50 15,10-10 1-15,9-20-9 16,15-3 1-16,-61 76-1647 0</inkml:trace>
  <inkml:trace contextRef="#ctx0" brushRef="#br1" timeOffset="194074.75">13660 16106 1825 0,'0'0'0'0,"14"-12"12"15,9-3 0-15,12-11 11 16,20-11 1-16,26-11 16 16,10-16 1-16,13-19-21 15,16-16 0-15,-120 99-1533 16</inkml:trace>
  <inkml:trace contextRef="#ctx0" brushRef="#br1" timeOffset="194425.1">19676 15553 1814 0,'7'-18'0'0,"16"-28"47"15,12-24 0-15,18-18-48 16,14-26 1-16,-67 114-1431 16</inkml:trace>
  <inkml:trace contextRef="#ctx0" brushRef="#br1" timeOffset="-46429.96">22668 9246 1556 0,'0'0'0'0,"0"0"58"0,0 0 0 0,-7 23 52 0,3-6 1 15,-1 7-35-15,-2 1 0 16,3 1-53-16,-1-2 0 15,1-2-7-15,3 6 0 16,1 5-7-16,1 0 0 16,8-4-1-16,2-5 0 15,-1-1-2-15,3-4 0 16,4-5 0-16,10-9 0 16,12-10 12-16,12-13 1 15,16-13 13-15,7-14 0 0,12-19-6 16,6-15 1-16,7-20-10 15,7-12 1-15,3-1-6 16,2-11 1-16,-7-7-13 16,2-10 0-16,-106 140-1797 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21.35925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7T11:27:19.9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5221 9509 1355 0,'0'0'0'0,"0"0"38"0,0 0 0 0,0 0 46 0,0 0 0 15,-21-13-9-15,21 13 0 0,0 0-41 16,0 0 1-16,-5-7-10 16,5 7 1-16,-9-9-7 15,9-3 1-15,9-12-3 16,8-9 1-16,19-10-4 16,13-13 1-16,14-17-1 15,10-6 1-15,-1-4 2 16,0 3 0-16,3 6-13 15,-5 11 1-15,-3 18-5 16,-7 14 0-16,-60 31-1533 0</inkml:trace>
  <inkml:trace contextRef="#ctx0" brushRef="#br0" timeOffset="399.66">5890 13235 1511 0,'0'0'0'0,"-4"-29"58"0,4 1 1 0,7-10 12 0,7-7 1 0,9-15-24 16,9-15 1-16,5-18-33 15,11-9 1-15,12-4-15 16,7-1 1-16,7-4-3 16,0 11 0-16,-14 18 0 0,3 18 0 15,-63 64-1430-15</inkml:trace>
  <inkml:trace contextRef="#ctx0" brushRef="#br0" timeOffset="866.27">6223 16965 1579 0,'0'0'0'0,"0"0"52"16,0 0 0-16,0 0 45 0,0 0 0 16,0 0-44-16,0 0 0 15,28-25-35-15,-1 3 0 16,8-14-9-16,2-16 0 16,0-19-3-16,7-12 0 15,11-13-2-15,12-6 1 16,19-10-3-16,8 1 0 15,1 6-2-15,6 1 1 16,-101 104-1549-16</inkml:trace>
  <inkml:trace contextRef="#ctx0" brushRef="#br0" timeOffset="1234.54">11818 13400 1399 0,'0'0'0'0,"0"-23"54"0,0 2 1 0,4-1 27 0,3-6 0 16,5-10-16-16,6-5 0 16,-1-4-43-16,8-3 0 15,7-7-7-15,8-7 0 16,10-4-7-16,6-4 1 15,9-8-10-15,6 0 0 16,-71 80-1426-16</inkml:trace>
  <inkml:trace contextRef="#ctx0" brushRef="#br0" timeOffset="1672.3">13060 16681 1702 0,'0'0'0'0,"0"0"65"16,0 0 0-16,0 0 31 0,0 0 0 16,0 0-31-16,26-11 1 15,-10-14-43-15,5-15 1 16,1-14-11-1,0-15 1-15,7-23-6 0,8-12 0 16,10-8-2-16,8-4 0 16,14 0-2-16,7 5 1 15,5 2-5-15,9 2 1 16,5 3-1-16,4 14 0 16,-99 90-1701-16</inkml:trace>
  <inkml:trace contextRef="#ctx0" brushRef="#br0" timeOffset="2115.77">20466 17041 1803 0,'0'0'0'0,"6"-42"53"0,-1 2 0 0,6-6 81 0,6-4 1 15,6-4-44-15,11 0 1 16,15-1-88-16,16-6 1 15,18-8-2-15,2-16 1 16,-85 85-1787-16</inkml:trace>
  <inkml:trace contextRef="#ctx0" brushRef="#br0" timeOffset="7715.69">2778 15283 1433 0,'0'0'0'0,"0"0"36"0,0 0 1 0,-18 6 40 0,18-6 0 15,0 0-31-15,-8 2 0 16,-1 0-10-16,4 0 1 16,5-2-18-16,0 0 1 15,0 0-9-15,0 0 1 16,0 0-6-16,0 0 0 16,0 10-3-16,8 7 0 15,12 15-2-15,3 7 1 16,1 6-2-16,-1 6 1 15,0-5-1-15,0 4 0 16,5 1 0-16,8 1 0 16,4 1 0-16,6 1 0 15,7-1-1-15,-2 6 1 0,2 5-1 16,-4 2 0-16,1 3 0 16,-1 4 0-16,6 3-1 15,3 2 1-15,7 2 0 16,2-2 0-16,-8-6-1 15,-5-3 1-15,5-3-1 16,-1-2 1-16,11-3-1 16,3-6 1-16,0-6 0 15,-1-3 0-15,-11 1 0 16,3 0 1-16,10-2-1 0,2 1 1 16,12 6 0-16,-6 2 0 15,-12 3 0-15,1 2 0 16,8 3 0-16,3-1 0 15,4-6 0-15,-2-1 1 16,-11-2-1-16,0-2 0 16,9-3 0-16,4-6 0 15,5-4 0-15,-7-6 0 16,-2-4-1-16,6-2 1 16,10-5 0-16,-2 1 0 15,-9 2 0-15,4-1 0 16,5-1 0-16,4-5 0 15,0-6 0-15,-4 0 0 16,-8 2 0-16,3-1 1 16,10-9 1-16,-1-4 0 15,-14-2 1-15,5-3 0 16,5-3 1-16,0 0 1 0,-9-1 0 16,-4 3 0-16,-7 2 0 15,3 1 1-15,3 0 12 16,-5 3 0-16,-12 2 6 15,-19 4 0-15,-16-1 7 16,-5 1 0-16,-8 1-1 16,-3 0 0-16,-13-5 3 15,8 2 1-15,-8-2-4 16,0 0 1-16,0 0-6 0,0 0 1 16,0 0-4-16,-8 5 1 15,8-5-9-15,-9 0 0 16,9 0-1803-16</inkml:trace>
  <inkml:trace contextRef="#ctx0" brushRef="#br0" timeOffset="14614.31">6978 4949 246 0,'0'0'0'0,"0"0"8"0,-19 6 1 0,19-6 12 15,-9 10 1-15,9-10-8 16,-4 9 1-16,4-9-3 16,0 0 1-16,-5 8-3 15,5-8 1-15,0 0-3 16,0 0 0-16,18-8-4 16,4-8 0-16,10-10 0 0,9-10 0 15,5-6-1 1,3-3 1-16,9 0 33 0,-3 7 0 15,-6 5 33-15,2 0 1 16,-51 33-548-16</inkml:trace>
  <inkml:trace contextRef="#ctx0" brushRef="#br0" timeOffset="15467.24">15755 9101 1119 0,'0'0'0'0,"0"0"36"0,0 0 1 0,0 0 50 0,0 0 1 16,0 0-10 0,0 0 1-16,0 0-28 0,-25 7 0 15,25-7-16-15,-7-4 0 16,9-4-10-16,10-15 0 16,20-15-6-16,11-12 0 15,9-21-4-15,15-7 0 16,9-7-6-16,11 4 1 15,-87 81-1385-15</inkml:trace>
  <inkml:trace contextRef="#ctx0" brushRef="#br0" timeOffset="16081.47">22089 12839 1500 0,'0'0'0'0,"0"0"57"0,0 0 1 0,0 0 50 15,0 0 0-15,0 0-42 16,23-21 1-16,7 4-48 16,11-6 0-16,15-3-6 15,9-5 0-15,-65 31-1534 16</inkml:trace>
  <inkml:trace contextRef="#ctx0" brushRef="#br0" timeOffset="16731.99">28891 16169 1758 0,'0'0'0'0,"37"-26"77"0,0-2 1 0,5-5 43 0,2 2 1 16,2 7-76-16,2-2 0 15,5-4-57-15,-2-9 1 0,-51 39-1661 16</inkml:trace>
  <inkml:trace contextRef="#ctx0" brushRef="#br0" timeOffset="23680.5">2900 4070 78 0,'0'0'0'0,"0"0"-59"0</inkml:trace>
  <inkml:trace contextRef="#ctx0" brushRef="#br0" timeOffset="25130.4">2870 4041 559 0,'0'0'0'0,"0"0"40"15,0 0 1-15,0 0 37 16,0 0 1-16,0 0-16 16,0 0 0-16,0 0-23 0,0 0 0 15,0 0-11-15,0 0 0 16,0 0-4-16,0 0 1 16,0 0 1-16,0 0 0 15,-16 14-1-15,16-14 0 16,0 15-3-16,-4-3 0 15,1 9 0-15,-2 5 0 16,-1 5-2-16,-2 2 0 16,2-7 0-16,-3 4 1 15,-3 9-2-15,3-1 0 16,4 2-2-16,1 2 1 16,-4-1-3-16,2-6 0 15,10-7-1-15,-4-4 1 16,0 9-3-16,0 0 1 15,2-13-2-15,1 6 0 16,2 11-3-16,1 1 1 16,-3-2-3-16,1 6 0 0,1 3-4 15,0 0 1 1,4-7-2-16,-5-5 1 0,5-1-2 16,-4-2 1-16,4-1-1 15,-4 1 0-15,4 1 0 16,3 5 0-16,-3 11 0 15,0 0 0-15,0 5 0 16,-2-2 0-16,0 3-1 16,-2-4 1-16,-2 1-1 15,8-5 1-15,1 0-1 0,-1 0 0 16,1 2 0-16,2-2 1 16,4 0 0-16,-4-2 0 15,-1-3 1-15,4-2 0 16,3-2 0-16,-3 1 0 15,-3 1 0-15,0 0 1 16,2-2-1-16,-2 2 0 16,6 5 0-16,1 1 0 15,-7-8 0-15,0-3 1 16,-1-5 1-16,1-3 0 16,-4-4 0-16,3 0 0 15,1 3-1-15,-2 0 1 16,2-1-1-16,4-2 0 15,-1 1-1-15,3 4 0 16,1 4-1-16,2-3 1 0,0-9 0 16,3-1 0-1,6 2 0-15,9-2 1 16,5-1 0-16,3-4 0 0,-9-3 0 16,1-1 0-16,-9 1 0 15,5 3 0-15,3-3-1 16,6 3 1-16,4 3-1 15,3-3 0-15,5 2 0 16,-4 2 0-16,-2-4 0 16,1-3 1-16,-4-6 0 15,2 2 0-15,7 0-1 16,6 2 0-16,6-1 1 0,-1 1 1 16,-5-4-1-16,-3-3 0 15,3 0 0-15,1 5 0 16,9-1 0-16,-1-1 1 15,-8 4-1-15,-2 3 0 16,-1-4 0-16,5 1 1 16,5 1-1-16,1-3 1 15,-1 2 0-15,-3-5 0 16,-6-2-1-16,1 0 1 16,8-2-1-16,8-1 0 15,1-2 0-15,2-2 1 16,-11-2-1-16,4 0 0 15,5 6-1-15,2-2 1 16,1 5-1-16,-2 1 1 16,-10-2-1-16,4-1 0 15,5 4 0-15,2-1 1 0,-2 3 0 16,-5-8 0-16,-4-1 1 16,6 0 0-16,12 2 2 15,0-1 0-15,-4-1 0 16,-1-2 1-16,5-2 0 15,1 2 0-15,3 2 0 16,1-2 1-16,-8 6-1 16,-1-3 1-16,7 4-7 15,-3 4 1-15,-7 1-2 16,-2 2 0-16,-3-6-3 16,1 3 1-16,-1 5-1 0,0-2 0 15,-8-4-10-15,-3-3 1 16,-1 0 9-16,1 5 1 15,8-1 2-15,-6-3 0 16,-5 3 1-16,-6-1 1 16,-9-8 5-16,-3 3 0 15,-2 2 3-15,-10 2 1 16,-8 0 2-16,-5 1 0 16,-7-3-1-16,1 0 1 15,-7 0-2-15,-8 0 1 16,6 0-2-16,-6 0 1 15,0 0-1-15,-9 9 0 16,-14 8-1-16,23-17-1562 16</inkml:trace>
  <inkml:trace contextRef="#ctx0" brushRef="#br0" timeOffset="35978.64">14125 9996 615 0,'0'0'0'0,"0"0"8"0,0 0 1 0,0 0 23 15,0 0 1-15,0 0 9 16,0 0 1-1,0 0-13-15,0 0 1 0,0 0-6 16,0 0 0-16,0 0-4 16,-12-19 1-16,12 19 7 0,-2-9 0 15,2 9 10-15,-12-5 1 16,12 5 4 0,-11-7 0-16,11 7-1 0,0 0 1 15,-3-5-8-15,3 5 0 16,0 0-5-16,0 0 1 15,0 0-7-15,0 0 1 16,0 0-7-16,0 0 1 16,0 0-4-16,0 0 0 15,0 0-3-15,0 0 1 16,0 0-1-16,0 0 1 16,0 0-2-16,8 8 0 15,1 4-3-15,0 1 1 16,2 0-3-16,1 0 1 15,4-1-2-15,2 0 0 16,-3-2 0-16,8-5 0 16,13-12 0-16,6-6 0 0,7-8 0 15,3-10 1-15,9-13 2 16,-1-11 1 0,2-9 1-16,-2-10 1 0,7-4 4 15,2 7 1-15,-4 14 0 16,-7 12 1-16,-10 12-3 15,-15 12 1-15,-33 21-1372 16</inkml:trace>
  <inkml:trace contextRef="#ctx0" brushRef="#br0" timeOffset="39578.78">19846 13656 895 0,'0'0'0'0,"0"0"22"0,0 0 1 16,0 0 18-16,0 0 0 15,0 0 12-15,-18 3 0 16,11-3-2-16,-4 0 1 15,-1 0-22-15,1 0 0 0,11 0 0 16,-9 0 1-16,1 0 2 16,8 0 1-16,-9 0-2 15,9 0 1-15,0 0-4 16,0 0 1-16,0 0-5 16,3 11 1-16,4-4-4 15,2 1 0-15,2-6-5 16,5-2 1-16,12-2-2 15,7-8 1-15,2-11 10 0,2-7 1 16,3-8 5-16,6-4 0 16,7-5 10-16,12-1 0 15,14-5 0-15,0-4 1 16,-5-6-5-16,0 4 0 16,-2 4-6-16,2 15 0 15,5 13-4-15,-18 1 1 16,-63 24-1683-16</inkml:trace>
  <inkml:trace contextRef="#ctx0" brushRef="#br0" timeOffset="43045.42">27226 17138 1231 0,'0'0'0'0,"0"0"34"0,0 0 0 16,0 0 46-16,0 0 0 15,0 0-27-15,0 0 0 16,0 0-8-16,0 0 1 16,0 0-25-16,0 0 1 15,0 0-10-15,0 0 1 16,0 0-6-16,0 0 1 0,0 0-2 16,0 0 1-16,0 0-2 15,0 0 0-15,0 0 0 16,0 0 1-16,0 0-1 15,0 0 1-15,0 0-1 16,14 19 0-16,-4-11-1 16,3 3 0-16,-1-1 0 15,-1 1 1-15,-1-3 0 16,1-1 0-16,1 0 2 16,-5 0 0-16,2-4 1 15,0-3 1-15,3 0 0 0,9-5 0 16,6-12-4-16,8-11 0 15,11-13 7-15,10-16 1 16,15-20 7-16,12-9 0 16,12-13 16-16,7-5 0 15,6-3 1-15,-4 3 0 16,-5 6-32-16,-16 6 1 16,-83 92-1583-16</inkml:trace>
  <inkml:trace contextRef="#ctx0" brushRef="#br0" timeOffset="50043.01">27409 14867 716 0,'0'0'0'0,"0"0"4"0,0 0 1 15,0 0-6-15,0 0 0 16,0 0-19-16,0 0 0 16,0 0-493-16</inkml:trace>
  <inkml:trace contextRef="#ctx0" brushRef="#br0" timeOffset="52745.73">27388 14846 537 0,'0'0'0'16,"0"0"0"-16,0 0 0 15,0 0 1-15,0 0 0 0,0 0 29 16,0 0 1-16,0 0 30 16,0 0 1-16,0 0 8 15,0 0 1-15,2-17-9 16,-2 17 1-16,-7-10-19 16,7 10 1-16,-7-5-9 15,7 5 0-15,-7-6 0 16,7 6 0-16,-8-5-2 0,8 5 0 15,0 0-1-15,-7 0 0 16,7 0-3-16,0 0 0 16,0 0-2-16,0 0 0 15,0 0-5-15,-7 2 1 16,7-2-3-16,-5 12 0 16,3-5-4-16,-3 5 0 15,-2 9 1-15,-2 5 1 16,2-2-4-16,4 4 1 15,3 8-3-15,-2 0 1 16,-2-4-2-16,1-1 0 16,1 5-1-16,0 0 0 15,-1-1-1-15,-1-2 0 16,1 1-2-16,-1 1 0 16,1-5-2-16,1-3 1 15,2 1-2-15,-2 0 0 16,-2-2-1-16,3-4 0 15,1 1 0-15,0 3 1 0,-2 3-1 16,2 2 0-16,2 4-1 16,-2 1 1-16,-4-1-3 15,1-4 0-15,-1 0-1 16,1-2 0-16,1-4-1 16,2-5 1-16,-2-1-1 15,-1-1 1-15,1-3 0 16,2 1 0-16,-2-1 1 15,0 3 0-15,2-1 1 0,0-1 1 16,0-3 2-16,0 3 0 16,0 3 2-16,0 0 1 15,0-2 0-15,0-1 0 16,0 1-1-16,0 1 0 16,0-5-1-16,0 1 0 15,0 5-1-15,0 2 0 16,0-4 0-16,2 1 0 15,2 1 0-15,1 3 0 16,2 1-1-16,-2 1 1 16,-1 2-2-16,-3 0 0 15,-1-2 1-15,-1-1 1 16,-1-1 1-16,2 6 0 16,2 6 0-16,-2 1 1 15,-4-7 1-15,1-4 1 16,1 0 0-16,2 0 0 15,0 1-3-15,0-3 0 0,0-5-2 16,0 1 0-16,0 2-1 16,0 1 0-16,2-3-1 15,1-5 0-15,1 0 0 16,-4 4 0-16,0 5 1 16,0 1 1-16,0-4-1 15,0-2 1-15,0 2-1 16,0 4 0-16,0-1-1 15,0-1 0-15,0-5-1 16,-2 1 1-16,0 4 0 0,0 1 0 16,2-3 0-16,-1-2 1 15,-1-1-1-15,0 0 1 16,0 1-1-16,2-2 1 16,0-1-1-16,0 4 0 15,0 4 1-15,0 1 1 16,0-8-1-16,2 1 0 15,2 5 0-15,-1-1 0 16,-1-1-1-16,0 2 1 16,-1 7-1-16,3-1 1 15,0-1-1-15,-3 2 0 16,1 5-1-16,-2-2 0 16,0-3 0-16,0-2 0 15,2 0 0-15,1 1 0 16,-1 1-1-16,-2-4 1 15,0-5-1-15,2-1 1 0,1-3-1 16,1 3 1-16,-4 1-1 16,0 0 1-16,2-2 0 15,1-3 0-15,3-2-1 16,1 2 1-16,0 0-1 16,0 1 1-16,0 2-1 15,0-1 0-15,2-2 0 16,-1-2 0-16,0 0 0 15,-3 2 0-15,4 0 0 16,-1 0 0-16,1-6 0 0,-2-2 0 16,-7-6 0-16,7 3 0 15,-7-3 0 1,13 9 0-16,-6-4-1 0,0 0 1 16,0-2-2-16,2-1 1 15,3 2 0-15,0 1 1 16,-3 0-1-16,0 0 1 15,2 0-1-15,-1 1 1 16,-10-6-1-16,9 3 1 16,-9-3 0-16,7 2 0 15,-7-2 0-15,0 0 0 16,9 2 0-16,-9-2 0 16,0 0 1-16,9 0 0 15,0 0 0-15,-1-2 1 16,-1-2 0-16,0-1 1 15,2-3-1-15,4-3 1 0,1-1-1 16,2-2 1 0,5-3-1-16,-4-2 0 0,-2-4 0 15,-3-1 0-15,2-2-1 16,0 2 0 0,-3 1-1-16,-2-1 0 0,-2-9 0 15,-2-3 1-15,0-2-1 16,0 0 1-16,1-2-1 15,-3-5 1-15,-1-3 0 16,0-4 0-16,3-2 0 16,0-1 0-16,-3-1 0 0,0 3 0 15,3-1 0-15,2 0 1 16,0 1-1-16,-1-3 1 16,1-1-1-16,0 2 0 15,-4 8-1-15,1 2 1 16,1 0-1-16,2 4 1 15,0 4-1-15,-3-1 0 16,-1-9 0-16,-1-3 0 16,0 0-1-16,-2 2 1 15,0-1-2-15,0-1 1 16,2-2-4-16,1 2 0 16,-1 3 3-16,0 0 0 15,-1-3 0-15,1 0 1 16,0 3 0-16,-2 2 1 15,0 4 0-15,-2 1 0 16,0 2 0-16,1 0 0 0,-1 0 0 16,0 0 0-16,0-2 0 15,-1-3 1-15,-1-2-1 16,2 0 1-16,4 1 1 16,0-2 1-16,-4-6 3 15,0 0 0-15,4 3 1 16,0 6 0-16,0 3 2 15,-2 0 1-15,-4 6-1 16,2 1 1-16,4-5-4 16,0 0 1-16,-4 0-3 15,0 5 0-15,1 3-2 0,1 3 1 16,0-1-1-16,-2 2 0 16,0 5-1-16,-1 1 1 15,-3-3-2-15,-1 1 1 16,0 3-1-16,0 1 1 15,-2 1-1-15,1 1 0 16,0 1 0-16,0-3 0 16,-6-2 0-16,-1 1 1 15,5 5 1-15,1 0 0 16,0-2 2-16,-1 3 0 16,1 6-2-16,0-2 1 15,-3-5-2-15,-1 2 0 16,4 7 1-16,2-2 1 15,2 0-2-15,-2 0 0 16,-2 4 0-16,-1-1 1 16,-4 1-2-16,-2-1 1 0,0 1-1 15,2 1 0-15,7 0 0 16,7 2 0-16,-13 2-1 16,4 0 1-16,1-2-1 15,-3 2 0-15,0 3 0 16,-1 3 0-16,0 3 0 15,-2 1 0-15,0 2-1 16,-1 3 1-16,3 0 0 16,2 1 0-16,-3-3 0 15,-1 1 0-15,2-1-1 16,1-1 0-16,2-7 1 0,-1 0 0 16,-3 3-1-16,1 3 0 15,1 0-2-15,4 1 0 16,2-2-1-16,-5 2 0 15,-3 5 1-15,1 4 1 16,1 1-1-16,2 2 0 16,1 2-2-16,-3 1 1 15,2-1-1-15,4 1 0 16,1 6 0-16,1 5 1 16,-2 1 1-16,-4 6 1 15,-2 3 0-15,4 5 0 16,5 8-1-16,2 13 1 15,2 22-2-15,2 27 0 16,3 39-1-16,-16 15 1 16,9-179-1623-16</inkml:trace>
  <inkml:trace contextRef="#ctx0" brushRef="#br0" timeOffset="62875.55">31889 17622 1063 0,'0'0'0'0,"0"0"11"0,0 0 0 16,0 0 57-16,0 0 1 15,0 0-6-15,0 0 1 16,9-17-25-16,-9 17 1 16,0 0-13-16,0 0 1 15,0 0-6-15,7-5 1 16,-7 5-6-16,0 0 1 16,0 0-4-16,0 0 1 15,0 0-1-15,0 0 0 0,0 0-3 16,0 0 0-16,0 0-3 15,4-7 1-15,-4 7 2 16,0 0 0-16,0 0 7 16,3-7 0-16,-3 7 5 15,0 0 0-15,0 0-1 16,7-7 0-16,-7 7-4 16,-3-9 1-16,-4 1-7 15,-4-3 0-15,-1 3-5 0,-4-1 0 16,-2 2-4-16,-3 2 1 15,-2 0-3-15,-5 1 1 16,-2 1-2-16,-4 1 1 16,-6 2-1-16,-2 2 0 15,3 0-1-15,0 1 1 16,-2-1-1-16,1-2 0 16,-2 0 0-16,1 0 0 15,6-2-1-15,1-1 1 16,-3-1-2-16,0 1 1 15,5-3-3-15,-1 1 0 16,-10 3-4-16,-1 1 0 16,2-3-3-16,0 3 1 15,-4-1-1-15,-2 2 1 16,-1 3 1-16,-2 2 1 16,-4 2 0-16,0 0 1 0,4-3 5 15,5-2 1-15,2-1 1 16,4 1 1-16,4-2 0 15,5-2 0-15,2 1 1 16,3-1 1-16,1-2 2 16,-3 3 0-16,-7 1 6 15,3 0 1-15,7 0 0 16,-1 0 1-16,-8 0-2 16,1 0 0-16,5 0-2 15,-2 1 0-15,-7 1-1 16,1 0 1-16,8 0-1 15,0-2 0-15,-4 0 0 16,4 0 1-16,5 0-1 0,-2 1 1 16,-7 1-1-16,-1 1 1 15,-1 1-2-15,1-1 1 16,-2 1-2-16,-1 1 1 16,1 2-1-16,3 2 1 15,6-1 1-15,-2 1 0 16,-6 0-1-16,4-3 0 15,7-4 0-15,-3 0 1 16,-9 1-7-16,-3 3 1 16,1 2-2-16,4 1 1 15,5 0-4-15,1-1 1 16,1 4 0-16,-2 0 0 16,1-1 0-16,8-1 1 15,6 2 1-15,1 4 0 16,-4 1 0-16,2-3 1 15,7-5 0-15,2 1 0 0,-2 4 0 16,0 0 1-16,3-4 0 16,2-3 0-16,2-7 1 15,-7 12 0-15,4-3 0 16,1 1 1-16,4 2-1 16,-1 2 0-16,-1 2 0 15,0 1 0-15,0 0 0 16,2-3 0-16,2-5 0 0,-1 0 1 15,1 3-1-15,-1-2 0 16,1-3 1-16,-1 0 1 16,1 0-1-16,-1 1 1 15,3 5-1-15,1-1 0 16,-2-2 0-16,0 4 0 16,1 8 0-16,1 1 1 15,0-4 3-15,0 0 0 16,0 2 1-16,0-2 0 15,0-4 1-15,0-3 0 16,0-3 0-16,0 1 0 16,2 8-1-16,0-3 1 15,-2-6-3-15,-2-2 0 16,4 0 0-16,0 3 0 16,0 2-1-16,-2 0 0 15,0-1 1-15,2-2 0 0,3-1 0 16,0 3 1-16,-3-3-1 15,0-1 0-15,0-3-2 16,1-1 0-16,4 6 0 16,0-1 0-16,-1-2-2 15,-1-5 0-15,2 1-1 16,2 1 1-16,4 1-1 16,1-1 0-16,0-1 0 15,-2-2 1-15,1 0 1 16,1 2 0-16,4 0 0 0,1-1 0 15,-1 1 0 1,1-2 0-16,4 0-1 0,4 0 1 16,1 0-2-16,-2 4 1 15,-4-1-1-15,1-1 0 16,5-2 0 0,-2 1 0-16,-4 3 0 0,-1-2 0 15,2-2 0-15,3 1 0 16,4 5 0-16,0-1 1 15,-3-4 0-15,-2 1 0 16,-2 2 0-16,1-3 1 16,1-1-1-16,-2 0 1 15,-3 2-2-15,-1 0 1 16,-1 0-1-16,0-1 1 16,-3 1-1-16,0-2 0 15,-3 0-1-15,2 0 1 16,2 0-1-16,-2 0 1 15,-5 0-1-15,4 0 1 16,6 0-1-16,0 0 1 0,-4 0-1 16,1 2 0-16,5-1 0 15,0 1 1-15,-2 0-1 16,-3-2 0-16,-1-4 0 16,2 3 0-16,6-1-1 15,2 2 1-15,0 0-1 16,1 0 1-16,3-2-3 15,1-3 1-15,3-2-4 0,1 2 1 16,-2 2-3-16,-4 1 0 16,-5 2 1-16,-2 2 1 15,2-1 2-15,2-1 0 16,-2 0 0-16,-4 0 1 16,1 0 1-16,1 0 0 15,7 0 1-15,-3 0 0 16,-6 0 0-16,3 0 1 15,6 0 0-15,-3 2 0 16,-8 0-1-16,-1 1 1 16,4 1-1-16,-1-1 0 15,-1 2 0-15,0 2 0 16,3 0 0-16,2-2 0 16,-2-1 1-16,0-1 0 15,6 4 0-15,1-2 0 16,-1-3 2-16,-4-2 0 15,-8 0 2-15,0 2 1 0,1 0-2 16,1-2 1-16,1-4-2 16,-2 2 0-16,-2 1-2 15,-3-1 1-15,-4 0-1 16,-2-1 0-16,2-1 0 16,0 1 0-16,-5-2-1 15,-2-2 0-15,-7 7 0 16,11-11 0-16,-6 4-1 15,0-1 1-15,1-4-1 16,-3-6 1-16,1-8 0 16,-1 2 0-16,1 5 0 0,-2-2 0 15,-1-3 0-15,1-2 1 16,-2-2 0-16,0 4 0 16,0 5 1-16,-2 0 0 15,1-7 1-15,-3 0 0 16,-1 5 1-16,-2 2 0 15,0 2 7-15,1 0 0 16,3-2 3-16,-1-4 0 16,-3-1-4-16,0 2 1 15,2 3-1-15,1-2 1 16,4-3-3-16,-1 1 0 16,-3 6 0-16,-1 1 0 15,-1-1 0-15,3 1 0 16,1 2 1-16,-3 1 1 15,-4-6-1-15,0-2 1 16,0 5 1-16,2 4 1 16,2 0-1-16,-4-2 0 0,-3-3-2 15,-2 0 0-15,1-1-1 16,3 3 0-16,-2-1 1 16,-4 2 0-16,-4 0 1 15,-6 1 1-15,-13-3-1 16,-19 0 1-16,-23 3-5 15,-30-1 1-15,-45-2-4 16,156 16-1906-16</inkml:trace>
  <inkml:trace contextRef="#ctx0" brushRef="#br0" timeOffset="67991.33">25412 17449 1209 0,'0'0'0'0,"0"0"27"0,0 0 1 0,0 0 14 16,0 0 0-16,-24 2-4 15,13 1 1-15,-3 3-16 16,-2 1 0-16,0-1-7 0,0 1 1 15,-1 0-2-15,-3 2 1 16,-1 1-3-16,2 2 1 16,3 2 1-16,0 4 1 15,-3 4-4-15,-1 1 0 16,3-3 1-16,1-1 0 16,2-1-2-16,1-1 1 15,-1 2-3-15,2-3 0 16,3-6-1-16,2-1 1 15,3-1-2-15,1 3 0 16,-1 1-2-16,3 0 1 16,-3 0-4-16,4 0 1 15,0 2-1-15,0 3 0 16,0 2-1-16,4 4 1 16,-3 5-1-16,3-1 1 15,-1-4-2-15,1-1 1 16,-1 2-1-16,1-1 1 0,-1-7-1 15,1-4 1-15,-1-4-1 16,1 1 1-16,0 1-1 16,-1 2 1-16,2 2-1 15,4 0 1-15,0 0-1 16,-2-2 1-16,-2-2-1 16,4 4 0-16,4 9 0 15,-3 1 0-15,-3-3 0 16,0-2 0-16,-3-2 1 0,3 0 1 15,3 1 1-15,1-1 1 16,0 0-3-16,-1 1 0 16,1-3 0-16,1-1 1 15,4-4-1-15,0 1 1 16,-2-1 3-16,0 1 0 16,2-1 4-16,2 0 0 15,-3 1 2-15,1-1 1 16,0 1-1-16,0-1 1 15,0 0-1-15,-2 1 0 16,-3-1 1-16,-1 0 0 16,4-1-3-16,2-2 1 15,4 0-1-15,1-2 0 16,2-3-1-16,5 0 1 16,5-1-1-16,1 1 1 15,-6-4 1-15,4-1 0 0,7 1 1 16,-6 2 0-1,-12 2 0-15,2-2 0 0,9-4-1 16,-2 3 1-16,-9-1-3 16,2 0 0-16,9 0 0 15,0-1 0-15,-4-2-1 16,2-4 1-16,5-3-2 16,-1-2 1-16,-4 0 1 15,-7 2 0-15,-2 0-2 16,-2 0 1-16,1-2 1 15,-1-1 0-15,2-3 0 0,-1 1 1 16,-6 1-1-16,-2-1 1 16,2-4-1-16,0-1 0 15,-3 1-3-15,-2 0 1 16,-1-1-1-16,1-2 1 16,-2-4-3-16,-1-2 0 15,-1-2-2-15,-2-3 1 16,-1-3-1-16,0-2 0 15,5 2 0-15,-2 0 0 16,2-2 0-16,-1 0 0 16,-3 2 0-16,1 0 0 15,-1 2 0-15,-1 1 0 16,0 2 1-16,-2 2 0 16,-2 5 0-16,-2 4 1 15,1 3 0-15,-2 1 0 16,-2-1 1-16,-4-3 0 0,-1-6 0 15,-1-3 1 1,3-2 4-16,-1-1 1 0,-1-3 1 16,-2-1 1-16,1 0-2 15,1 3 0-15,-2 3-1 16,2 4 1-16,3 5-1 16,0 4 0-16,-3 0-1 15,-1 2 1-15,4 5 1 16,-1 2 0-16,-3-4 0 15,-4-2 0-15,-3 1-1 0,1 1 1 16,1 2 1-16,-1-2 0 16,-9-4 1-16,-8 1 0 15,1 0-2-15,-2 3 0 16,-3 7-2-16,-5 4 0 16,-6 4-1-16,-14 8 1 15,-20 5-4-15,-15 14 0 16,-17 18-2-16,-17 20 0 15,-23 27-1-15,157-93-1918 16</inkml:trace>
  <inkml:trace contextRef="#ctx0" brushRef="#br0" timeOffset="73440.31">29095 18626 927 0,'0'0'94'0,"0"0"1"0,0 0-16 0,0 0 0 0,0 0-50 0,0 0 0 0,0 0 0 16,0 0 1-16,0 0-9 15,0 0 1-15,0 0-1 16,0 0 1-16,0 0-7 16,0 0 1-16,0 0 1 15,18 0 0-15,-6 0 1 16,6 0 1-16,3 2 1 16,2-1 0-16,-2-1-3 15,4 0 1-15,8 0-14 16,3-1 1-16,-3-3 0 15,3 1 0-15,2-1-1 0,1-1 1 16,-2-3-1-16,2-1 0 16,3 0 7-16,4 2 0 15,4 0 6-15,-1 2 1 16,-5 0 0-16,0 2 1 16,-2 1 2-16,1 2 1 15,-3 3-4-15,-1-1 0 16,0-2-3-16,2 0 0 15,3 2-4-15,0-2 0 16,-2 0-3-16,0 1 1 16,1 1-1-16,-3 2 0 15,-4-1-2-15,-3 1 0 16,1-1-1-16,-1 0 0 16,1 1 0-16,3-2 1 15,3-2-2-15,1 0 1 0,-2 1-1 16,1-1 0-16,4 0 0 15,-1 0 0-15,-3 0 0 16,-3 2 1-16,-1 3-1 16,1-1 0-16,3-4 4 15,1 2 1-15,-6 1 3 16,-1 0 1-16,1-1 1 16,-3-2 0-16,-8 0-7 15,3 0 0-15,4-2-4 0,-1-1 1 16,-10 1-3-1,-3 2 1-15,3 0 0 0,-1 2 1 16,-3 0 0-16,2-1 0 16,6 1 0-16,3 2 1 15,-6-1 0-15,-3 1 1 16,-2-1 0-16,5-1 0 16,7-1-1-16,0 1 1 15,-5 0-1-15,-3 0 0 16,1-1 1-16,-2 1 1 15,-3-2 0-15,0 0 0 16,-2 2-1-16,-2 1 1 16,1 1-2-16,-1-1 1 15,0 1-1-15,1-3 0 16,-1-1 0-16,0 2 0 16,1 2-2-16,-3-3 0 15,-1-1 0-15,-2 0 1 0,-7 0-1 16,9 2 0-16,-9-2 0 15,0 0 1-15,0 0 0 16,0 0 0-16,0 0 1 16,0 0 0-16,0 0 0 15,-3-7 1-15,-8-1-2 16,-3-3 1-16,0 1-4 16,3-1 0-16,4 3-10 15,2-1 0-15,-2-1-30 16,0 1 0-16,0 0-26 0,1 2 1 15,3 1 7-15,3 6 1 16,-4-11 26-16,4 11 0 16,-7-12 17-16,4 3 0 15,-1 1 12-15,1 1 0 16,3 7 2-16,-2-9 0 16,2 9 4-16,-5-7 0 15,5 7 10-15,-7-7 1 16,7 7 10-16,0 0 0 15,-4-7 4-15,4 7 1 16,0 0-2-16,0 0 1 16,-7-7 1-16,7 7 0 15,0 0-5-15,0 0 1 16,0-6-6-16,0 6 0 16,0 0-2-16,0 0 1 15,0 0-4-15,0 0 0 16,2 6-4-16,5 0 0 15,3 4-3-15,3 4 1 0,1 0 0 16,0-2 1-16,0 0-1 16,-2 0 0-16,-1-2-2 15,-2-3 1-15,0-3-2 16,-2-2 0-16,0-1-2 16,-7-1 0-16,10 5-1 15,-10-5 0-15,0 0-1 16,7 7 0-16,-7-7-1 15,0 0 1-15,0 0-1 16,7 11 0-16,-7-4 0 0,-1 0 0 16,1-7 0-16,-4 8 1 15,4-8-1-15,-5 9 0 16,-2 0 1-16,-2-1 0 16,-2-1 2-16,-3-3 1 15,-5-1-4-15,-2 1 1 16,0-1-1-16,-2 0 1 15,-6 3-1-15,-1-1 1 16,-1 2-1-16,-1 1 0 16,2 3 0-16,3-1 0 15,4 1 0-15,1-1 1 16,-3 2-1-16,5-2 1 16,10-4-2-16,-2-5 0 15,12-1-1818-15</inkml:trace>
  <inkml:trace contextRef="#ctx0" brushRef="#br0" timeOffset="74707.06">25243 18356 949 0,'0'0'-62'0,"0"0"1"0,0 0-559 0</inkml:trace>
  <inkml:trace contextRef="#ctx0" brushRef="#br0" timeOffset="75223.14">25201 18301 948 0,'0'0'97'16,"0"0"0"-16,0 0 1 0,0 0 0 16,0 0-46-16,0 0 1 15,0 0-13-15,0 0 1 16,0 0-11-16,0 0 0 15,0 0-9-15,0 0 1 16,0 0-5-16,0 0 0 16,0 0-5-16,0 0 1 15,0 0-3-15,0 0 1 16,0 0-2-16,0 0 1 16,0 0 2-16,0 0 1 15,0 0 0-15,0 0 1 16,0 0-2-16,0 0 1 15,0 0-1-15,0 0 0 16,0 0-3-16,0 0 0 16,0 0-1-16,0 0 1 15,0 0-1-15,0 0 0 0,0 0-1 16,0 0 0-16,0 0 0 16,0 0 0-16,0 0 0 15,0 0 0-15,0 0-2 16,0 0 1-16,0 0 0 15,0 0 0-15,0 0 1 16,0 0 1-16,0 0 1 16,0 0 1-16,0 0-1 0,0 0 1 15,0 0-1-15,0 0 1 16,0 0 2-16,0 0 1 16,19 5 0-16,-12-3 1 15,0 1-2-15,2 1 1 16,5-3-5-16,2 1 1 15,-16-2-1591-15</inkml:trace>
  <inkml:trace contextRef="#ctx0" brushRef="#br0" timeOffset="76756.33">25370 18349 1672 0,'0'0'57'0,"30"0"0"0,-5 0-15 0,-4 2 0 0,-3 0-25 0,-3-1 1 15,3 1-5-15,0 2 1 16,1-1 1-16,2-1 0 15,-1-2 0-15,-3 0 1 16,1 0 2-16,0 0 0 16,1 0 0-16,2 0 0 0,-1-2-1 15,-3-3 1-15,1 0-5 16,-2 1 1-16,0 2-6 16,-1 1 1-16,1-1-3 15,0 0 1 1,-2-1-1-16,2-1 0 0,4 1-1 15,1-2 0-15,0-4-1 16,-2 0 0-16,1 4-1 16,-4 2 1-16,-1-1 0 15,-2 1 0-15,6-1 0 16,2 3 1-16,-5-1 1 0,-3 0 0 16,-1 0-3-16,2-1 1 15,2-1-2-15,2 3 0 16,-1-1-2-16,-3 0 1 15,-1 2 0-15,-1 0 0 16,2 0 0-16,0 0 0 16,-8 0 0-16,-6 0 0 15,10 0-1-15,-3 0 1 16,0 0-1-16,-7 0 0 16,11 0 0-16,-11 0 0 15,9 0-1-15,-9 0 1 16,0 0-1-16,7 0 1 15,-7 0-1-15,10 0 1 16,-10 0 0-16,7-5 0 16,-7 5 0-16,7-2 0 0,-7 2 0 15,0 0 0-15,7 0 0 16,-7 0 1 0,0 0-1-16,0 0 1 0,7 0 0 15,-7 0 1-15,0 0-1 16,0 0 1-16,8 0 0 15,-8 0 0-15,0 0 0 16,0 0 0-16,0 0-1 16,0 0 1-16,0 0-1 15,0 0 0-15,0 0 0 16,0 0 0-16,0 0-1 0,0 0 1 16,0 0-1-16,7 0 1 15,-7 0-1-15,0 0 1 16,0 0-1-16,7-8 1 15,-7 8-1 1,0 0 1-16,8-6-1 0,-8 6 1 16,8 2-1-16,-8-2 1 15,14 5-1-15,-4 4 0 16,1 7 0-16,-2 1 0 16,-1-3 0-16,-6 0 0 15,0 1 0-15,0-1 0 16,-2-5 0-16,0-2 0 15,0 0 0-15,0-1 0 16,0-6 0-16,0 9 0 16,0-9 0-16,0 0 0 15,0 0 0-15,0 0 1 0,0 0 0 16,0 7 0 0,0-7 0-16,0 0 1 0,0 0-1 15,0 0 1-15,0-9 0 16,3-3 0-16,1-14 1 15,-2-7 0 1,-1-3-2-16,1 3 1 0,2 6-1 16,-3 2 0-16,1 8 0 15,0 5 1-15,-2 1-1 16,0 3 0-16,0 8-1 16,5-9 1-16,-5 9-1 0,2-7 1 15,-2 7 0-15,0 0 0 16,0 0 0-16,0 0 0 15,11 0 0-15,-4 5 1 16,-2 8 1-16,-2 4 0 16,1 4 0-16,-2 1 0 15,-2-1-1-15,-2-2 0 16,2 0 0-16,-2-3 0 16,0-8 0-16,-1 1 1 15,-1 1-1-15,3-1 0 16,1-9 1-16,-2 10 1 15,2-10 0-15,0 0 1 16,0 0 0-16,0 7 0 16,0-7-1-16,0 0 1 15,0 0-1-15,0 0 0 16,0 0-2-16,0-14 1 0,0-1-2 16,0-4 1-16,0 0-2 15,-2 5 0-15,0 3 0 16,1 3 0-16,-1-1-1 15,2 2 1-15,0 7-1 16,0 0 0-16,-2-7 0 16,2 7 0-16,0 0 0 15,0 0 1-15,0 0 0 16,0 0 0-16,9 16 0 0,-2 8 0 16,-2 12 0-16,-1 4 0 15,-1 0 0 1,-1-2 0-16,0-3 0 0,-2-8 0 15,-2-6 0-15,-2-5 0 16,1-6-1-16,-8-10 1 16,11 0-1785-16</inkml:trace>
  <inkml:trace contextRef="#ctx0" brushRef="#br0" timeOffset="81223.64">27818 18121 1375 0,'0'0'64'0,"0"0"1"0,0 0-14 0,0 0 0 16,0 0-26-16,0 0 1 15,0 0-4-15,0 0 1 16,0 0-8-16,0 0 1 16,0 0-2-16,0 0 1 15,0 0 2-15,0 0 0 16,0 0 1-16,0 0 1 15,0 0 4-15,0 0 0 16,0 0 1-16,0 0 0 16,0 0-2-16,0 0 0 0,0 0-2 15,0 0 0-15,0 0-4 16,0 0 1-16,0 0-3 16,0 0 0-16,29-23-2 15,8 1 1-15,15-16 0 16,14-26 0-16,20-33-2 15,-1-45 1-15,-85 142-1622 16</inkml:trace>
  <inkml:trace contextRef="#ctx0" brushRef="#br0" timeOffset="92937.22">13764 5501 1097 0,'0'0'0'16,"-9"-15"41"-16,2 3 0 0,7 12 60 0,-7-9 1 16,-2 2-28-16,-5-1 0 15,1 2-48-15,-1-1 0 16,-3-3-6-16,-6-2 1 15,5 0-10-15,0 0 1 16,-4-9-5-16,-1 2 0 16,5 9-3-16,-5-3 0 15,-3-4-1-15,-4 2 0 16,-2 2 2-16,-2 6 1 0,-4 6 0 16,-3 1 0-16,2 8 0 15,0 5 1-15,-3-5-1 16,-2-1 0-16,-2 3 0 15,-2-1 0-15,6-2 0 16,2-3 1-16,1 4-1 16,5 4 1-16,4 0-6 15,2 6 1-15,0-3-2 0,-6 6 0 16,3 2-3-16,2-3 1 16,10-1 2-16,-6 2 0 15,-3 9 0-15,1-6 0 16,8-3 0-16,1 3 0 15,-1 9 1-15,3 1 0 16,11-1-1-16,5-5 0 16,0-4 0-16,3 2 0 15,4 2 0-15,9 3 1 16,2 2-1-16,5 0 1 16,2-1-1-16,1 1 0 15,1 4-1-15,3 1 1 16,3 2-2-16,2-2 0 15,2-5 0-15,4-6 0 16,5-8-1-16,7-3 1 16,1-4-1-16,5-5 0 0,1-5-3 15,1-2 0-15,-6 0 2 16,3 3 1-16,6-3-2 16,4 0 0-16,5-9 5 15,-3 1 0-15,-6-4 4 16,-4-7 1-16,2-4 22 15,1-5 0-15,-1-10-5 16,-6-1 0-16,-6 4-1 16,-6-1 1-16,-4-6-4 15,-8-3 0-15,-7 4-4 16,-8-1 1-16,-10-3-3 16,-7-5 1-16,-8 1 0 15,-10 8 0-15,-5 4-2 0,-9 5 1 16,-7 0 2-16,-6 1 0 15,-10 2 1-15,-9-1 0 16,3 1 0-16,-3 1 1 16,4 11-2-16,-9-4 0 15,-5 2-4-15,-5 7 1 16,-6 7-3-16,-5 10 1 16,-17 14-2-16,-11 14 1 15,118-33-1637-15</inkml:trace>
  <inkml:trace contextRef="#ctx0" brushRef="#br0" timeOffset="97387.65">14224 3516 951 0,'0'0'0'0,"0"0"25"0,0 0 0 0,0 0 27 0,0 0 1 16,0 0-7-16,0 0 1 15,0 0-26-15,0 0 1 16,0 0-9-16,0 0 1 16,0 0-3-16,0 0 0 15,16 0-6-15,-16 0 1 16,12 0 0-16,-3 2 1 15,-9-2-2-15,9 7 1 16,-9-7-2-16,12 9 1 0,-5-4 0 16,-7-5 0-16,13 10 0 15,-8-10 0-15,7 0 5 16,6-10 0-16,14-21 7 16,5-5 1-16,-2-6 7 15,6 0 1-15,1-3 1 16,2 0 0-16,-3-5-3 15,3 2 1-15,3 10-4 16,1 1 1-16,0 8-14 0,-4-4 1 16,-44 33-1227-1</inkml:trace>
  <inkml:trace contextRef="#ctx0" brushRef="#br0" timeOffset="98320.8">4507 4235 1220 0,'0'0'0'0,"0"0"46"0,0 0 0 0,0 0 15 0,14 20 0 16,-14-20-23-16,9 9 1 15,-9-9-28-15,19 4 0 16,11-20-4-16,7-17 0 16,7-17-2-16,11-16 0 15,17-20-2-15,15-4 0 16,13 1-1-16,6 3 1 16,-2 8-2-16,2 0 0 15,-106 78-1179-15</inkml:trace>
  <inkml:trace contextRef="#ctx0" brushRef="#br0" timeOffset="99670.66">14039 5384 671 0,'0'0'0'0,"0"0"13"0,-4-23 1 0,-1 11 167 0,-9-7 0 15,-7-7-89-15,-2-7 0 16,2-3-28-16,1 1 0 16,-3 2-17-16,0 1 0 15,2-1-15-15,-2 3 0 16,0 6-4-16,-3 0 0 15,-6 3-7-15,-3 5 0 16,-2 8-2-16,-4-1 0 16,-5 1-4-16,-8-1 1 15,-5 0-5-15,-4 2 1 0,1 2-3 16,2 7 0 0,-1 10-2-16,1 4 0 0,-16 4-1 15,2 5 1-15,3 4-1 16,8 7 1-16,1 6-2 15,7 8 1-15,9 9-5 16,2 5 1-16,2-2-2 16,5 0 1-16,10-1-1 15,4 7 0-15,9 6-1 16,13-1 1-16,13 1-1 16,9-3 0-16,11-4 1 15,8 3 0-15,10 4 0 0,4-3 0 16,5-2-1-16,6-3 1 15,11-4 0-15,1-3 0 16,1-5-2-16,1-2 0 16,8-6-2-16,3-6 0 15,10-14-2-15,-1-14 0 16,-5-17 3-16,4-14 0 16,13-15 2-16,1-15 1 15,-7-10 0-15,-1-10 0 16,-1-2 1-16,-10-7 1 15,-12-8 3-15,-10-4 0 16,-15 5 6-16,-13 0 0 16,-13-1 3-16,-21 2 0 15,-16 3 1-15,-13 8 1 16,-19 8-1-16,-15-5 1 0,-20-4 4 16,-13 5 0-16,-12 7 4 15,-14 4 0-15,-14 8-2 16,-3 12 1-16,-9 9-5 15,-15 13 1-15,-13 13-4 16,-19 18 1-16,-17 18-3 16,-5 26 0-16,-2 22-3 15,1 27 0-15,-7 16-7 16,-1 32 0-16,217-156-1605 16</inkml:trace>
  <inkml:trace contextRef="#ctx0" brushRef="#br0" timeOffset="103786.42">21625 4955 1332 0,'0'0'0'0,"0"0"25"0,-31-19 1 0,8 15 32 0,-7 1 1 15,-13-3-21-15,-4 5 0 16,1-1-14-16,-4 2 1 15,-10-7-12-15,-8 2 1 16,-8-4-8-16,-4 6 1 16,3 6 0-16,-4 1 1 15,-9 4 0-15,-2 4 1 16,2 9-1-16,5 2 1 16,11 8 1-16,7-2 0 15,4 4 0-15,1 0 0 16,6 5-3-16,4 2 0 15,10 10-3-15,5 5 1 16,7 1-3-16,4 3 1 16,1 6-1-16,7 3 0 0,6 8 0 15,7 4 0-15,1-1 0 16,8-1 0-16,4-5 0 16,10-2 1-16,7 0-2 15,14-2 1-15,10-7-1 16,11-12 1-16,16-8 1 15,0-11 1-15,3-10 5 16,6-7 1-16,8-7-1 0,4-7 1 16,2-9-1-16,0-7 1 15,0-4-2 1,-1-10 0-16,8-6 4 0,-4-9 0 16,-12-9-2-16,0-1 0 15,4 1 5-15,-6 2 0 16,-17-1 3-16,-6-4 0 15,-5-2 2-15,-7-4 0 16,-7 1 4-16,-9-2 1 16,-13 5-1-16,-11 6 1 15,-15-1-3-15,-16 4 1 16,-15 0-1-16,-15-2 1 16,-12-4-5-16,-9 3 1 15,-12 4 2-15,-9 1 1 16,-5 6 0-16,-2 8 1 15,-4 2-2-15,4 12 0 16,6 8-14-16,1 15 0 16,0 21-7-16,-7 25 1 0,-13 27-1 15,-9 17 0 1,119-93-1804-16</inkml:trace>
  <inkml:trace contextRef="#ctx0" brushRef="#br0" timeOffset="109702.28">21489 8603 1321 0,'0'0'0'0,"0"0"27"0,0 0 1 0,0 0 36 0,0 0 0 16,0 0-17 0,-17-7 1-16,6 0-31 0,2 0 1 15,2 2-8-15,2-2 1 16,-7-4-6-16,-1-1 0 15,1 2 3-15,0 1 0 16,-4 4 6-16,0-2 1 16,0 5 6-16,-5-1 0 15,-6 3-2-15,-3 0 0 16,8-2-3-16,-1-1 1 16,-9 3-4-16,-2 0 1 15,6 0 0-15,3 0 0 16,-5-4-4-16,0 4 1 15,-1 0-3-15,1 4 1 16,-6 1-3-16,1 4 1 0,2 3-2 16,-4 0 0-16,1 0-2 15,5-7 0-15,1 2-1 16,3-5 1-16,2-1-2 16,2 1 1-16,6 2 0 15,-3-1 1-15,8 1-1 16,-2-3 1-16,-5 3-1 15,-1-3 0-15,4 3 0 16,0 3 0-16,-1-2 0 16,-3 2 0-16,-1 2-1 0,2 3 1 15,-2 0-1-15,1 2 1 16,-3 1 1-16,2-3 1 16,4 2-1-16,-1 2 1 15,-3 1-1-15,0-1 1 16,1-2-2-16,1 5 0 15,-2 3-2-15,-2 6 1 16,5-4 0-16,0 0 0 16,1 6-1-16,-3-4 1 15,8-2-1-15,-4 4 1 16,0 4-1-16,2 3 1 16,2-6 0-16,1 3 0 15,2 4-1-15,6 4 1 16,3 0-1-16,0-2 0 15,-5-2 0-15,3-3 0 16,4 1 0-16,-1 6 0 0,3 0 0 16,-4 0 0-16,5 0 0 15,2 1 1-15,0 4 0 16,0 0 1-16,4 0-1 16,3-3 0-16,0-2-1 15,2-4 1-15,3-7-1 16,4-1 0-16,7 0 0 15,-1 1 0-15,2 4 0 16,3-7 0-16,1-5 0 16,0-2 0-16,1-2 0 0,-1 0 0 15,2-1 0 1,3-4 1-16,6-3 0 0,7-2 0 16,2 0 1-1,3-4 1-15,2-5 0 0,-3-1 1 16,-3-2 0-16,3-2 1 15,4-5-1-15,5-1 1 16,3 0 0-16,-1-3 0 16,-4-3-1-16,-4 0 0 15,2 0 3-15,3-4 0 16,4-1-1-16,-2-4 0 16,-2 1-1-16,-10-3 1 15,-4-4 0-15,-4-8 0 16,-6-1 0-16,-1-4 0 15,-3-3-3-15,-1-2 0 16,-4 5-1-16,-6 2 0 16,-5 4 3-16,-5-6 1 0,-5-1 6 15,-8-6 1-15,-5 0 2 16,-8 1 1-16,-10 3 1 16,-8 1 0-16,-7-1 0 15,-6-2 0-15,-3 0 4 16,-5 0 0-16,-4 2 1 15,-4-2 0-15,-8 2-4 16,-7 3 1-16,-6 6-1 16,-1 1 0-16,-2 9-3 15,-9 8 0-15,-14 9-4 0,-7 14 0 16,-8 18 0-16,-11 18 1 16,-18 26-1-16,-20 8 0 15,168-70-1913-15</inkml:trace>
  <inkml:trace contextRef="#ctx0" brushRef="#br0" timeOffset="115768.76">32482 8409 1366 0,'0'0'0'0,"0"0"51"0,0 0 1 0,0 0 45 0,0 0 1 16,-11-19-39-16,8 12 1 15,-1-5-34-15,1-2 1 16,1 2-11-16,-1 0 0 15,-4 0-6-15,-4-4 1 16,-3 6-5-16,-4 3 1 16,-1 1 0-16,-6 3 0 0,-5 5 0 15,4 1 1-15,4 4-1 16,1 2 1-16,-3 3-2 16,-3 2 1-16,1 5-1 15,-1-2 1-15,3 4-5 16,2-6 1-16,5-1-1 15,-3 2 0-15,-4-2-1 16,1 5 1-16,5-5-1 16,2 1 0-16,-1 1 0 0,-1 4 1 15,-1 6 2-15,-1 6 0 16,-1 0-1-16,0 3 0 16,0 1-1-16,1 2 0 15,6 4-1-15,4-2 0 16,2-6-1-16,3-1 1 15,2 4-1-15,-1-1 0 16,1-1 0-16,-1 1 0 16,2 2-1-16,1 5 1 15,-5 4-1-15,-1 3 1 16,-3 7 0-16,-3-3 0 16,-1 0 0-16,2-4 0 15,5-2 0-15,3-3 0 16,6-7 0-16,1 0 0 15,3 4-1-15,3-1 1 16,1-1-1-16,4-7 1 16,4 0 0-16,1-4 0 0,3-4 0 15,2-1 0-15,4 5 3 16,2-4 0-16,4-1 5 16,-1-3 1-16,-1-4-5 15,2-5 0-15,3 2 1 16,0-2 0-16,-2-3-1 15,2-3 1-15,4 0-1 16,1-3 1-16,0-3-2 16,2 4 0-16,2-3-1 15,-2 1 1-15,-1-4-1 0,-4 1 0 16,-2-6 0-16,-2-2 1 16,-5 0 0-16,-4-3 1 15,-3 0 1-15,-2-2 0 16,-1 0 2-16,-4-1 0 15,-2-4 7-15,-4-5 1 16,1-2 3-16,-2-5 1 16,0-8 0-16,-2-2 0 15,-4-8 4-15,-1-1 0 16,0 0-2-16,-2-4 1 16,-2 1-3-16,0-1 1 15,4 4-4-15,0-2 1 16,-1-7-1-16,1-3 0 15,0 8-3-15,-2 1 1 16,-4-1 0-16,-3 4 0 16,-3 5 0-16,-4 0 1 15,-4-9-2-15,-3 2 0 0,-4 5-1 16,-1-1 0-16,-2 6-2 16,-2 4 1-16,-4 6-3 15,-5-1 1-15,-7 0-1 16,-1 3 0-16,-1-1-2 15,2 5 1-15,4 2-7 16,-4 7 1-16,-3 8-3 16,-11 4 1-16,60 5-1958 15</inkml:trace>
  <inkml:trace contextRef="#ctx0" brushRef="#br0" timeOffset="122750.58">30718 9823 1276 0,'0'0'0'0,"0"0"36"0,0 0 1 0,20 0 38 0,-20 0 1 16,10 0-21-16,-3 0 1 16,7 0-28-16,4 0 0 15,1-4-11-15,2-1 0 16,2-2-6-16,6 2 1 15,4-5 5-15,6-1 0 16,3-6 2-16,6-2 1 16,7-4 1-16,3-1 1 15,2 0 0-15,2 0 1 16,1-1 5-16,2 3 1 16,2 1-5-16,-1 0 1 15,-8 2-3-15,-9 2 1 0,-5 1-1 16,-7 3 1-1,-8 2-3-15,-8 6 0 16,-5-2-5-16,-2 2 0 0,0-2-2 16,-5 5 0-16,-9 2-2 15,8-5 0-15,-8 5-1 16,4-7 0-16,-4 7-2 16,0 0 0-16,7 0-3 0,-7 0 1 15,0 0-2-15,0 0 0 16,0 0-2-16,0 0 0 15,-9-3-2-15,9 3 0 16,-17-6-5-16,1 3 0 16,16 3-1681-16</inkml:trace>
  <inkml:trace contextRef="#ctx0" brushRef="#br0" timeOffset="123900.74">31522 9385 1332 0,'0'0'0'0,"-8"-7"2"0,1 2 0 0,7 5 1 0,-6-9 0 16,6 9 23-16,-7-9 0 16,7 9 19-16,-10-10 1 0,10 10 7 15,-6-5 1-15,6 5-6 16,0-9 0-16,0 9-6 15,0 0 0-15,-7-7-11 16,7 7 0-16,-5-8-6 16,5 8 1-16,0 0-5 15,-7-6 1-15,7 6-5 16,0 0 0-16,-9-3-3 16,9 3 1-16,0 0-4 15,0 0 0-15,-7 0-3 16,7 0 0-16,0 0-1 0,0 0 1 15,12 5-1-15,-1-5 1 16,5 7 1-16,7-2 0 16,7 4 0-16,-4 0 0 15,-12-6-2-15,0 0 1 16,6 4-1-16,3 2 1 16,-4-5-1-16,-1 1 1 15,1-4-1-15,1 3 1 16,-3-1-1-16,-1 1 1 15,0-1-1-15,0 2 1 16,2-3-1-16,-3 2 1 16,1-1 6-16,-3 1 1 15,-5-1 3-15,0 2 0 16,-8-5 2-16,8 0 1 16,-8 0-7-16,0 0 0 15,7 7-6-15,-7-7 1 0,0 0-4 16,7 2 1-1,-7-2-3-15,0 0 0 0,0 0-2 16,9 3 0-16,-9-3-1 16,13 4 1-16,-5 1 0 15,1-2 0-15,-2-1 0 16,0 5 1-16,0-3-1 16,-7-4 0-16,11 3-1 15,-11-3 1-15,11 2-1 16,-11-2 0-16,7 3 0 0,-7-3 0 15,7 4 0-15,-7-4 0 16,0 0 0-16,0 0 1 16,7 1 0-16,-7-1 0 15,0 0 0-15,0 0 0 16,0 0 0-16,0 0 1 16,0 0-1-16,0 0 1 15,0 0 0-15,0 0 0 16,0 0 0-16,0 0 0 15,0 0 1-15,0 0 0 16,0 0-1-16,0 0 1 16,0 0-1-16,0 0 1 15,0 0-1-15,0 0 0 16,0 0 0-16,0 0 0 16,0 0-1-16,0 0 0 15,0 0 0-15,0 0 0 0,0 0-1 16,0 0 1-16,-6 7-1 15,6-7 1-15,-15 11-1 16,-1 1 0-16,-5 7 0 16,-4 2 1-16,0 5-1 15,-1 1 1-15,-2 6-1 16,-1 0 1-16,3 0-1 16,-1 3 1-16,-1-1-1 15,-2 0 0-15,-3 3 0 16,-3 0 0-16,-1 0 0 15,-1 2 0-15,-3-1 0 0,0-4 0 16,1-13 0-16,8-34 0 16,32 12-1824-16</inkml:trace>
  <inkml:trace contextRef="#ctx0" brushRef="#br0" timeOffset="129402.2">31776 9129 974 0,'0'0'0'0,"0"0"43"0,0 0 1 0,0 0 35 15,0 0 0-15,0 0-21 16,0 0 1-16,0 0-25 16,0 0 0-16,0 0-14 0,0 0 1 15,0 0-5-15,0 0 0 16,0 0-3-16,0 0 0 15,0 0 0-15,0 0 0 16,0 0 6-16,0 0 1 16,0 0 4-16,23-19 0 15,-10 7 9-15,3-2 0 16,1-7 1-16,4 0 0 16,4-1 6-16,2-1 0 15,1-5 3-15,4-1 1 16,3-6 1-16,4-1 1 15,3-4-12-15,-1 2 1 16,-4-2-7-16,-6 9 0 16,-8 9-10-16,-9 8 1 15,-8 5-8-15,-12-11 1 16,6 20-1657-16</inkml:trace>
  <inkml:trace contextRef="#ctx0" brushRef="#br0" timeOffset="132387.07">19593 3418 1590 0,'0'0'0'0,"0"0"-4"0,0 0 1 0,0 0 3 0,0 0 1 0,0 0 1 15,0 0 0-15,0-17 0 16,0 17 0-16,9-7-1 15,-9 7 1-15,0 0 1 16,0 0 1-16,0-6 2 16,0 6 0-16,0 0 5 15,0 0 0-15,0 0 6 0,0 0 1 16,0 0 2-16,0 6 1 16,0-6 1-16,23-9 1 15,12-20-2-15,15-13 0 16,15-12-4-16,4-15 0 15,5-23 16-15,5-1 1 16,11-6-24-16,2-1 0 16,-92 100-1450-16</inkml:trace>
  <inkml:trace contextRef="#ctx0" brushRef="#br0" timeOffset="140302.51">29455 3662 1310 0,'0'0'0'0,"0"0"38"0,0 0 1 0,0 0 23 16,0 0 0-16,0 0-9 0,0 0 1 15,0 0-23 1,0 0 1-16,0-26-13 0,0 10 0 16,-2-13-4-16,1-2 1 15,-3 1-3-15,1 1 0 16,-1-4 1-16,1 0 1 16,-1 9 0-16,-1 3 1 15,-4 4-3-15,-3 0 1 16,-4-2-2-16,-4 1 1 15,-3-6-2-15,-1 3 0 16,1 7-1-16,-2 2 0 16,-10-7-1-16,-2 2 1 15,0-4-1-15,-2 9 1 16,0 0-3-16,0 7 1 0,-1-2-1 16,-4 2 1-16,-8 1 2 15,-6 4 0-15,-7 0 2 16,-2 0 0-16,0 4-1 15,-2-1 1-15,-3 7-1 16,-2 1 0-16,-2-1-1 16,2 1 0-16,3 1-2 15,4-4 0-15,0 4-3 16,0-3 1-16,0-7-2 16,2 5 0-16,7 1-1 15,5 1 1-15,7 3-2 0,9 4 0 16,9-2-1-16,3 6 0 15,2 8 0-15,5 5 0 16,10 3-1-16,8 6 0 16,7 5-1-16,7-2 1 15,7-7-6-15,7-2 1 16,11-8-3-16,14-6 1 16,17-3-2-16,11-10 1 15,4-4 1-15,3-5 1 16,8-5 3-16,2-7 0 15,8 0 1-15,0-2 1 16,-5-2 1-16,-6 4 0 16,-2 0 1-16,-4-2 1 15,-12 2 3-15,-8 2 1 16,-13 1 1-16,-12 4 0 16,-10-4 2-16,-11 6 1 15,-11-1 1-15,-3 2 0 0,-9 2-5 16,7-6 1-16,-7 6 0 15,0 0 1-15,2-9 1 16,-4 0 0-16,-1-3-1 16,-3 3 1-16,-3-3-2 15,1 4 1-15,1-4-1 16,1 3 1-16,-2 6-1 16,-1-1 1-16,9 4-1709 15</inkml:trace>
  <inkml:trace contextRef="#ctx0" brushRef="#br0" timeOffset="141182.21">29194 5301 1859 0,'0'0'0'0,"11"-35"16"0,-6 7 1 0,-7-1 13 15,-10 1 0-15,-9-1 10 16,-9-1 1-16,-7 3-19 16,-6 1 0-16,-4 0 8 15,-8 2 0-15,-5-6-11 16,-3 3 1-16,-6-3-2 0,-2 2 1 15,4 6 5-15,0-1 0 16,-3 1-9-16,-4 3 1 16,-4 7-6-16,0 7 0 15,4 1-2-15,2 11 1 16,1 3-1-16,1 9 0 16,-4 6-4-16,3 8 0 15,8 5 0-15,3 10 1 16,3 7-4-16,10 15 1 15,4 16-2-15,4 2 1 16,4 6-1-16,11 8 0 16,11 14 0-16,17 0 0 15,19-7 0-15,15-7 0 16,17-10 0-16,12-7 0 16,14-11-1-16,13-8 1 15,12-11-1-15,10-10 1 0,11-12-1 16,2-14 1-16,0-10 0 15,1-13 1-15,2-4 1 16,-5-13 1-16,-10-10 5 16,-6-7 0-16,-7-7 3 15,-14-9 1-15,-18-5-1 16,-15-10 1-16,-24 0 4 16,-17 1 1-16,-18-3 4 15,-17-7 1-15,-18-12 1 16,-18 0 0-16,-15 4-2 15,-13 3 1-15,-11 0 0 0,-13 8 1 16,-20 10-3 0,-20 9 0-16,-15 13-1 0,-20 20 0 15,-15 23-17-15,-24 32 1 16,-19 32-4-16,-19 19 0 16,259-83-2041-16</inkml:trace>
  <inkml:trace contextRef="#ctx0" brushRef="#br0" timeOffset="155097.03">29117 8672 1511 0,'0'0'0'0,"0"0"0"0,0 0 0 0,0 0 28 15,0 0 0-15,0 0 18 16,0 0 1-16,0 0-18 16,0 0 1-16,0 0-10 15,0 0 1-15,-15-17-3 16,10 4 1-16,0 1 0 15,0 4 1-15,-1-1 2 16,-3-1 1-16,-1 3 0 16,-1 1 1-16,1 0-5 15,-3-1 1-15,-1 3-8 0,-2 1 1 16,-1-2-7 0,1-4 1-16,3 0-3 0,-4 2 1 15,-10-1-2-15,1-1 1 16,8 4-2-16,-1 1 0 15,-8-3-1-15,1 2 0 16,7-3 0-16,-3 1 0 16,-4 1-1-16,-1 0 1 15,6 0-1-15,0 3 1 16,-2-1-1-16,0-1 1 16,2-3-1-16,0 1 1 15,2 5-1-15,-6-2 0 16,-12 1-4-16,-2 1 0 15,39 2-1515-15</inkml:trace>
  <inkml:trace contextRef="#ctx0" brushRef="#br0" timeOffset="156216.98">28284 8423 1276 0,'0'0'0'16,"-21"5"4"-16,0 0 1 15,-1 2 20-15,0 2 1 0,-3-6 0 16,-3 6 1 0,-1-1 1-16,-1 4 1 0,-3-3 6 15,1 3 0-15,7-3-3 16,1 3 0-16,-8 2-5 15,0 1 1-15,2 3-7 16,0 2 0-16,0 3-4 16,0-2 0-16,4-4-4 15,-2 2 1-15,-4 7-4 16,0 2 1-16,2-1-2 0,-2 5 1 16,-3 0-5-16,-2 1 0 15,2-3-3-15,0-1 0 16,1 1-1-16,-3-1 0 15,2 2 1-15,1 2 0 16,4 0 2-16,2 0 0 16,5 0 2-16,0 5 0 15,0-2 6-15,2 0 0 16,2 3 6-16,1-3 0 16,0-7 2-16,1 1 1 15,1-10-1-15,3 5 0 16,1 4-3-16,2-1 0 15,4-2-3-15,1-2 1 16,-2 5-4-16,2 1 0 16,3 3-3-16,4 3 1 0,3-1-4 15,0 1 0 1,-1-3 0-16,1 0 0 0,6-7 0 16,1 1 1-16,2-1-1 15,2 2 1-15,3-2 0 16,1 2 0-16,-1-8 2 15,4 5 0-15,5-1 0 16,2 5 0-16,0 4 0 16,0-2 1-16,6 2 1 15,2-2 0-15,6-1 1 0,1-2 0 16,-1-3 0-16,1 0 0 16,1-8-1-16,0-1 1 15,2-4-1-15,5 0 0 16,5 2-2-16,4-2 0 15,3 0 19-15,0-5 1 16,-3-2-11-16,-4 0 0 16,2-1 7-16,4-4 0 15,1 0 0-15,-2 0 1 16,-4-4-10-16,-5-4 1 16,-1-6-10-16,-2-2 0 15,-1-5-5-15,1 1 1 16,2-1-2-16,-2 2 0 15,-2 1-2-15,-1-2 1 16,-6-6 1-16,-3-5 0 16,-2-6 0-16,-2 3 0 15,1-3 2-15,-3 3 0 16,-1-1 3-16,0 0 0 16,1 1 1-16,1 1 1 0,-4 2-1 15,-2-4 0-15,-2-5-1 16,1-1 0-16,-1-6-1 15,-4 2 0-15,-7 2 0 16,-2 0 1-16,1-1-1 16,0 1 0-16,-5 3 0 15,-2 2 1-15,-2 0-2 0,-3-2 0 16,-6-1-1-16,-1-1 1 16,-2 2-1-16,-2 6 0 15,-3-2 0-15,-1 1 1 16,3 2 0-16,-2 0 0 15,-8-3 1-15,-5-4 0 16,-1 0-1-16,-2-3 1 16,0-4 0-16,-4 2 0 15,-2 4 0-15,-3-1 1 16,-5 4-1-16,-6 2 0 16,-3 3 0-16,-18 0 0 15,-24 4-3-15,-25 13 0 16,-25 16-1-16,-28 12 0 15,171-12-2005-15</inkml:trace>
  <inkml:trace contextRef="#ctx0" brushRef="#br0" timeOffset="161162.12">30401 9975 223 0,'0'0'0'0,"0"0"5"0,-22-4 1 0,15 1 98 0,7 3 0 16,-10-2-80-16,1-1 1 15,-3-4 49-15,-1 2 0 16,3-2-9-16,1 5 1 16,0-1-3-16,-1 1 1 15,-1 0 1-15,0 0 1 16,3 2 2-16,0 2 1 15,8-2-11-15,-10 2 1 16,10-2-9-16,-9 5 0 16,9-5-12-16,0 0 1 0,0 0-9 15,0 0 0-15,0 0-3 16,21 0 0 0,15-5-5-16,9-7 1 0,3-4-3 15,8-5 1-15,11-3 7 16,9 0 1-16,7 0-7 15,4-2 1-15,-1-7-3 16,1-2 1-16,4 8 0 16,3 1 1-16,-8-2-1 15,-5 0 1-15,0 6-2 0,-1 1 0 16,-1 5 4-16,-5-3 0 16,-8 0-3-16,-7-1 1 15,-4-3-2-15,-7 2 0 16,-2 4-2-16,-9 1 1 15,-9 6-1-15,-7 3 0 16,-5 2-3-16,-4 3 0 16,-3 2-7-16,-9 0 1 15,-9 14-5-15,-12 0 0 16,21-14-1645-16</inkml:trace>
  <inkml:trace contextRef="#ctx0" brushRef="#br0" timeOffset="162012.25">31466 9373 1579 0,'0'0'0'0,"-11"1"0"0,4 1 0 0,0 0 17 0,-1 1 1 16,-1-3 15-16,0 4 0 15,-2-4-8-15,4 0 0 16,7 0 2-16,0 0 1 16,0 0-1-16,-9-4 0 15,9 4-4-15,0 0 1 16,0 0-3-16,0 0 1 15,0 0-7-15,15 0 0 16,9 0-2-16,15 4 0 16,5-1 0-16,2 2 0 15,2 1 8-15,-4 1 1 16,-5-2 3-16,-6 2 1 16,-7 1-2-16,-4-2 0 0,-5 2-12 15,-3 3 0-15,-5-3-5 16,-2-3 0-16,-7-5-3 15,9 13 0-15,-9-13-1 16,4 12 0-16,-4-12-1 16,0 7 0-16,0-7 0 15,0 0 0-15,0 0-1 16,0 0 1-16,0 0 0 16,0 0 0-16,10 5 1 0,-3-5 0 15,-7 0 0-15,9 0 1 16,-9 0 1-16,0 0 1 15,7 0 0-15,-7 0 0 16,0 0 2-16,0 0 0 16,7 0-1-16,-7 0 0 15,0 0-1-15,0 0 0 16,0 0 0-16,0 0 0 16,0 0 0-16,0 0 1 15,0 0 2-15,-7 5 1 16,-2 4 1-16,-8 11 0 15,-10 15 5-15,-5 12 1 16,-6 13-7-16,-10 4 0 16,-10 0-10-16,-9 2 0 15,67-66-1813-15</inkml:trace>
  <inkml:trace contextRef="#ctx0" brushRef="#br0" timeOffset="167294.79">28700 12264 1601 0,'0'0'0'0,"0"0"82"0,-30-27 0 0,14 15 14 0,-5 0 1 0,-9-6-19 16,0 1 0-16,2 5-45 15,-2 1 0-15,-9-1-14 16,-5 0 1-16,-3 2-7 16,-3 1 0-16,-3 6-4 0,-1 4 1 15,1 10-3 1,-2 4 0-16,-5 6-2 0,-4 5 1 16,1-2-1-16,-1 8 1 15,3 6-2-15,4 1 1 16,6 1-1-16,2 2 0 15,-1 3-1-15,1 3 1 16,1-1-1-16,4 3 0 16,0 11-1-16,4 6 1 15,4 4 0-15,5 4 0 16,6-1 0-16,7 2 1 16,8 4 0-16,6 1 0 15,9 2-2-15,11-2 0 16,11-4 0-16,12-8 0 15,13-7-2-15,14-7 0 16,11-8-1-16,10-9 1 16,4-5-3-16,8-12 1 0,9-4-4 15,-1-5 0 1,-2-5 1-16,0-3 0 0,8-6 2 16,-5-7 1-16,-8-5 2 15,-1-8 0-15,5-9 0 16,-5-6 1-16,-13-2 3 15,-6-3 0-15,-4-1 3 16,-6-2 0-16,-6 0 6 16,-8-5 0-16,-6-11 6 15,-12-3 0-15,-11 0 5 16,-10-2 0-16,-8 1 1 0,-9-5 0 16,-7-6-3-1,-10-7 1-15,-13 0-3 16,-13-2 1-16,-13-5-2 0,-11-3 0 15,-9-6-1-15,-14 6 0 16,-14 8-3-16,-7 12 0 16,-13 11-4-16,-24 14 1 15,-32 22-5-15,-44 36 1 16,-51 49-6-16,-44 50 1 16,319-109-2065-16</inkml:trace>
  <inkml:trace contextRef="#ctx0" brushRef="#br0" timeOffset="182760.03">16030 6389 1534 0,'0'0'0'0,"0"0"42"0,0 0 1 0,0 0 58 0,0 0 1 16,0 0-33-16,0 0 0 16,0 0-48-16,0 0 1 15,0 0-9-15,0 0 0 16,0 0-5-16,0 0 1 15,0 0-4-15,-9 30 0 16,18 6 0-16,2 6 0 16,1 3 0-16,-3-7 0 15,-2-11 0-15,2-9 1 16,1-10 0-16,13-13 0 16,18-16 3-16,14-20 1 15,5-23 3-15,12-16 0 16,13-19 10-16,8-15 0 15,16-12 4-15,4-13 1 16,-5-11-18-16,5-6 1 16,5-1 9-16,-14-8 1 0,-104 165-1752 15</inkml:trace>
  <inkml:trace contextRef="#ctx0" brushRef="#br0" timeOffset="212440.03">6489 3212 1153 0,'0'0'0'0,"0"0"24"0,0 0 1 0,0 0 26 0,0 0 1 0,0 0-2 0,0 0 0 16,0 0-24-16,0 0 1 15,0 0-13-15,9-21 1 16,-4 4-3-16,1-4 0 16,-3-1 0-16,-3 4 0 15,0 10 0-15,-12 8 1 16,-11 5 6-16,-14 10 1 16,-4 3 7-16,-4 2 0 15,-14-1 0-15,5-1 0 16,1-6-3-16,3 0 1 15,4 0 1-15,9-3 1 16,2-6-2-16,3-6 1 0,1-4-4 16,-5-2 1-16,-9-3-5 15,-1 2 1-15,2-1-4 16,3 6 1-16,4 0-2 16,-4 7 1-16,1 5-2 15,1 5 0-15,2 5-2 16,2 4 1-16,1 3-2 15,-1-3 1-15,8 0-1 16,5-1 0-16,2 5-2 16,8 1 0-16,6 3-1 15,6 7 1-15,6 2-2 16,3 6 1-16,5-3-2 0,7 1 0 16,-2-4-1-16,8 2 1 15,-4-2-3-15,3 3 1 16,2-3-2-16,8 2 1 15,6 2-2-15,7-6 1 16,8-7-1-16,8-8 0 16,11-9 0-16,0-8 0 15,-2-8 0-15,5-4 0 16,2 1 0-16,2-2 0 16,-5-3 0-16,-8-5 0 15,-6-4 0-15,-6-3 0 16,-3 3 0-16,-6-3 0 15,-3-1-1-15,-5-1 1 16,-6-6-1-16,-9-1 1 16,-10 0 0-16,-3-9 0 15,-13-3 1-15,-6-8 1 16,-6-1 5-16,-6 0 0 0,-5 4 5 16,-5 2 1-16,-4 1-2 15,-3 5 1-15,0 9 4 16,3 2 1-16,0 9-3 15,1 3 1-15,-1 14-2 16,-5 1 0-16,-7-4-3 16,-15 4 0-16,-13 11-1 15,-11 5 1-15,-12 9-4 16,-16 8 0-16,-28 4-1 0,-17 21 0 16,-38 24-1-16,-30 1 0 15,224-79-1792-15</inkml:trace>
  <inkml:trace contextRef="#ctx0" brushRef="#br0" timeOffset="-212407.88">21870 3427 1187 0,'0'0'0'0,"0"0"26"0,6 15 0 0,-6-15 35 0,2 9 1 15,-2-9 10-15,0 0 0 16,0 0-3-16,0 0 0 16,0 0-32-16,0 0 0 15,8-7 4-15,-8 7 1 16,6-9-2-16,-6 1 1 15,1-5-8-15,-1 1 1 0,0-2-4 16,0 2 0-16,0-3-5 16,0 1 0-16,0 2-6 15,0-4 1-15,0 1-4 16,0-3 0-16,0 3-3 16,-1 1 1-16,1 2-3 15,-6 0 1-15,-1 6-2 16,-3 0 1-16,-4 0-1 15,-1-2 0-15,5 4-4 16,-1 1 1-16,-3-2-2 16,-2 1 0-16,0-1-1 0,-1-2 0 15,-6-5 2-15,-4 3 1 16,3 4 1-16,-4 2 1 16,-8-1 0-16,3 1 0 15,6 1 2-15,1-1 0 16,-2-4-1-16,-2 1 1 15,5 1-3-15,-3 2 1 16,-1-1-2-16,1 4 0 16,2 0-3-16,-2 0 1 15,-8 0-2-15,1 0 1 16,3-5-2-16,0-4 1 16,-1 3-1-16,-4 0 1 15,5 3-1-15,0 3 1 16,-1-4-3-16,-2 8 1 15,1 1-2-15,2 5 1 0,-6-1-3 16,1 3 1-16,-1-1 0 16,-2 1 1-16,1 0 0 15,6 0 1-15,1-5 0 16,0-2 0-16,-1 4 1 16,1 3 1-16,9-4 3 15,0 5 0-15,-2 2 4 16,1 2 1-16,2-4-7 15,3-1 1-15,0-4-3 16,-4 4 0-16,-4 4-1 0,3-2 1 16,6-2-1-16,0-5 0 15,-5 3 0-15,2 6 0 16,2-4 0-16,1 2 0 16,2 1 0-16,2-2 1 15,0 2-1-15,2-1 1 16,5 2-1-16,1 1 1 15,1-5-1-15,0 0 0 16,3 0 0-16,2-3 0 16,0-1 0-16,0 5 0 15,0 2 0-15,0-6 0 16,0-9 0-16,0 12 0 16,7 0 0-16,2-2 0 15,1 3-2-15,5-1 1 16,0 0-1-16,7 0 0 15,4 3 0-15,-3-2 0 16,0-8 0-16,0 0 1 0,2 2-1 16,3-2 0-1,-5 2-2-15,-2-5 0 0,-2-1-2 16,2 5 0-16,8-1-3 16,-1 2 1-16,-2-2 4 15,1-2 0-15,5 1 3 16,-1-2 0-16,-4 5 1 15,-1 1 0-15,6-3 0 16,0 2 1-16,-4-7-1 0,-3 0 1 16,3 0-1-16,2 0 1 15,0-3 0-15,-5-1 0 16,3 3 0-16,3-3 1 16,1-1 0-16,2 2 1 15,5-1-1-15,1-1 1 16,-1 1-1-16,0 1 1 15,1 1-1-15,-8-1 0 16,-4-4 0-16,-1-2 0 16,-1-3-1-16,-5 0 0 15,2 2 0-15,-3 3 0 16,-3-2 0-16,-1 2 0 16,0-2 0-16,2 1 0 15,1-1 0-15,1 4 0 16,-5-2-1-16,1-2 1 15,2 2 0-15,0 2 0 0,3-3 1 16,-2-5 1 0,2 5 2-16,-3-4 0 0,7 0 0 15,-4-1 0-15,-11 8 2 16,3-2 0-16,6-1 0 16,-1-1 1-16,-9 0-2 15,-2 1 0-15,1-3-1 16,3 1 1-16,0-2-2 15,-3 0 1-15,1-4-2 16,-2 4 1-16,-3 3 0 16,-1 1 0-16,1-4 1 15,-1 0 1-15,1 3 1 16,-1 0 1-16,1-3 1 0,0 0 1 16,-1 0 0-16,1 0 0 15,1-2-5-15,-3-7 1 16,-2 21-1954-16</inkml:trace>
  <inkml:trace contextRef="#ctx0" brushRef="#br0" timeOffset="-207508.24">29215 3335 895 0,'0'0'0'0,"0"0"42"0,0 0 0 0,0 0 66 0,0 0 0 15,0 0-11-15,0 0 1 16,0 0-42-16,0 0 0 16,0 0-18-16,0 0 0 15,0 0-9-15,0 0 0 16,-17-19 8-16,1 14 0 16,-5-4-2-16,1-3 0 15,6 3-4-15,2 2 1 16,-2-7-6-16,0 2 0 15,3 2-6-15,2-1 0 16,2-1 3-16,0 0 0 16,0 0 0-16,0 3 0 15,0 1-4-15,-4 4 0 16,-5-3-5-16,-3 2 0 16,-2 0-4-16,-4 2 1 15,-5 3-2-15,2-4 0 16,1-1-1-16,3-2 1 15,1 2-2-15,0-2 0 0,-4 2-2 16,-1-4 1-16,0-3-3 16,2 3 1-16,3 2-2 15,-4 2 0-15,-6 5-1 16,-3 0 0-16,3 0 1 16,-1 4 0-16,-6 4-1 15,-1-2 0-15,1 0-1 16,1 0 1-16,2 2-1 15,2 1 1-15,1-6-1 0,0 1 1 16,-1 5-1-16,0-4 1 16,0-2-1-16,-2 1 1 15,0-4-1 1,-2 3 0-16,-2 2 0 0,2-1 0 16,4-3-1-16,3 6 1 15,1 2-1-15,-1 0 1 16,2 3-1-16,2 3 1 15,1-1-1-15,4 2 1 16,6-4-1-16,3 0 1 16,1 0-1-16,3 2 1 15,1 2-1-15,3-4 1 16,5 5-1-16,1 0 0 16,1 8 0-16,5-1 0 15,4 0 0-15,3 2 0 16,3 2 0-16,-1-6 0 0,0-3 0 15,2 2 1 1,10 3 0-16,-1-3 0 0,-5-4 1 16,4-1 1-16,7 1 4 15,1 0 1-15,1 2 8 16,-3-1 1-16,-2-3-2 16,2-4 0-16,10-1-4 15,1-1 0-15,-1-4-4 16,-2 2 1-16,0 2-3 15,1-6 1-15,6 2-2 0,2-5 1 16,1 4-1-16,0-3 0 16,1 1 0-16,-1-4 1 15,1-3 0-15,-1-7 0 16,2 0 0-16,2 0 1 16,0 0 0-16,-2-2 0 15,-2-3-1-15,-3-2 1 16,-5 1-1-1,-4-3 0-15,-2 4-1 0,-3-2 1 16,-4-2 1-16,-5 4 0 16,-3 8-1-16,-5 2 1 15,1-1-1-15,-2 3 0 16,-5 1-1-16,0 1 1 16,0-1-2-16,0 2 0 15,-9 2 0-15,8-15 1 16,-4 3-1-16,-2 0 0 15,0 0 0-15,-2-2 1 0,-2-2 0 16,-2-1 1-16,1 0-1 16,-6 1 0-16,-5-1 0 15,-2 1 0-15,-2 4 1 16,-5 0 0-16,-5-2 1 16,-5 4 0-16,-8-1 0 15,-12 4 1-15,-16-1 1 16,-14 1 1-16,-14 2 1 15,-21 5 1-15,-28 0-5 16,-25 5 1-16,171-5-1893 0</inkml:trace>
  <inkml:trace contextRef="#ctx0" brushRef="#br0" timeOffset="-200392.88">30415 4636 1500 0,'0'0'0'0,"-6"-17"40"0,3 5 1 0,1 3 47 16,2 9 1-16,-5-7-8 16,5 7 1-16,-14-2-58 15,5 2 1-15,2 6-6 16,0 1 1-16,-2 1-10 15,-2 13 0-15,1 8-7 16,1 13 1-16,2 15-4 16,0 11 1-16,0 13-1 15,-2 18 0-15,0 11-1 16,-3 15 0-16,-2 12-1 0,-2 6 0 16,-2 22-5-16,1 13 0 15,-1 7-1-15,0 11 0 16,2 1 2-16,2 5 0 15,2 4 3-15,1 0 1 16,3 2 1-16,2 1 1 16,5 2 0-16,1 4 1 15,1-4 1-15,3 7 1 16,1 0 2-16,2 9 0 16,0 5 3-16,-3 8 0 15,-1 6 2-15,-3-2 0 16,-3 4 2-16,-3 3 0 15,1 6 7-15,-4 3 0 16,-3 0 2-16,1-6 1 16,4-5-9-16,0-7 0 0,2-10-2 15,5-5 0-15,4 1-1 16,1-3 0-16,-2-7 0 16,1-5 1-16,1-7-3 15,0-2 1-15,-1-3-1 16,0 0 1-16,-3-9-2 15,-1-5 0-15,0-4-1 16,2-4 1-16,2-10 2 16,-1-8 1-16,1-2 0 15,-1-3 0-15,1-4-1 0,-1-11 1 16,1-12-1-16,-1-9 1 16,1-6-1-16,-2-12 0 15,1-10 1-15,-1-14 1 16,-4-16-1-16,2-10 0 15,5-11-1-15,1-8 1 16,-5-12-1-16,-1-7 1 16,-1-7 0-16,1-7 1 15,0 0-3-15,0 0 1 16,0 0-3-16,0 7 0 16,0-7-3-16,0 0 1 15,0 0-3-15,0 0 0 16,-6-19-2-16,-1-11 0 15,-5-18-22-15,-4-2 1 16,16 50-1835-16</inkml:trace>
  <inkml:trace contextRef="#ctx0" brushRef="#br0" timeOffset="-199876">29963 15906 1590 0,'0'0'0'0,"-10"-13"-2"0,1 3 1 0,2 1-14 15,-2 4 1-15,-5 2 16 16,-2 1 0-16,2-5 30 16,1 2 0-16,1 3 31 15,2 0 1-15,1 1-1 0,0-1 0 16,9 2-13 0,0 0 0-16,0 0-12 0,0 0 0 15,0 0-12-15,9 3 1 16,10 4-5-16,6 4 0 15,-2 3-3-15,-4 5 1 16,-1 3 0-16,-1 6 0 16,3 6 1-16,-1 8 1 15,1 0 0-15,-3 3 0 16,-3-4-2-16,-1-6 1 16,-1-13-2-16,0-6 1 15,1-4-2-15,-1-4 0 16,4-1-1-16,0-1 1 15,-2-6-3-15,-2-4 0 16,2-3 4-16,1-1 0 0,-5-1-1 16,-1 2 1-1,0 2-1-15,0-4 0 0,1-6 1 16,4-8 1-16,9-6-2 16,4-8 1-16,6-8-3 15,4-3 0-15,6-4-2 16,2 2 0-16,8 3-4 15,-2 4 1-15,-5 8-8 16,-24 11 1-16,-22 24-2085 16</inkml:trace>
  <inkml:trace contextRef="#ctx0" brushRef="#br0" timeOffset="-198260.04">26873 18197 1514 0,'0'0'195'0,"-18"-7"1"0,2 10-96 0,-1 3 1 16,-4 2-63-16,-6 3 1 15,-3-1-19-15,-5-1 1 16,-2-6 13-16,-6-5 0 16,-2-6 8-16,-3-6 0 15,0-3 4-15,-1-4 0 16,3-3-8-16,2 3 1 16,2 5-9-16,-2 6 0 0,-8 3-20 15,-1 5 1-15,-1 4-9 16,-1 10 0-16,2 12-2 15,-1 6 0-15,4-1-2 16,1 1 1-16,1-1-4 16,2-3 1-16,-1-5-3 15,-1-6 0-15,6-1-1 16,6-2 0-16,8-3 1 16,7-2 0-16,7 0 0 0,2 3 0 15,-4 4-2-15,0 5 1 16,5 5-1-16,6 2 1 15,5 2-1-15,0 1 1 16,-2 2-1-16,2 2 1 16,4 2 1-1,1-2 0-15,0-4 0 0,2-3 0 16,-1-5 0-16,2-2 0 16,5-3 1-16,3-3 0 15,3 1 0-15,4 0 0 16,5 0 0-16,6 1 1 15,5 1 3-15,1 0 0 16,-6 1 2-16,1 4 0 16,2 5 0-16,0 5 1 15,0 7 0-15,2-10 1 16,8-13-2-16,5-8 1 0,9-3-1 16,1-3 1-16,-5-1-1 15,-3 0 0-15,1 0 0 16,3 0 0-16,9 0 0 15,7-3 0-15,6-9 0 16,-3 5 0-16,-6 10 0 16,1 2 0-16,9-3 0 15,6-5 0-15,3-2 0 16,-4 3 0-16,-3 10-1 16,5-6 1-16,11-14-1 15,-2-2 1-15,-11 6-1 0,3-1 0 16,11-3 0-16,1-4 0 15,-4 2 0-15,0 2 0 16,1 0 0-16,3 0 1 16,0-2 0-16,-4 4 0 15,-4 3 0-15,0 2 0 16,6 1 0-16,-3 1 0 16,-10 1 0-16,-3 0 0 15,2-1 0-15,-1-2 0 16,-3-2 0-16,-3-4 0 15,-8-1 0-15,-2-2 0 16,0-1-1-16,1-1 1 16,0 4 0-16,-6 3 0 15,-6 4 0-15,-6 0 0 16,-3 3 0-16,-3 2 0 16,3 6 0-16,1-1 0 15,4 2 0-15,0-2 0 0,0-3 0 16,-3-2 0-16,-8 0 0 15,0 1 1-15,2 3 0 16,4-1 0-16,5 2 1 16,3 4 1-16,4 1 0 15,-1 6 1-15,-8 3-2 16,-4 7 1-16,-1 3-2 16,4 6 1-16,3 5-1 15,5-6 1-15,7-13-2 0,-2-10 1 16,-6-6 0-16,-4-2 0 15,-6-3 0-15,-47 0-1829 16</inkml:trace>
  <inkml:trace contextRef="#ctx0" brushRef="#br0" timeOffset="-197524.73">32279 19048 2673 0,'32'-20'0'0,"-13"6"0"0,-5 0 0 0,-3-3 0 0,-6-4 0 15,-3-2 0-15,-7-3 0 16,-4-1 1-16,-5-3-1 15,-6-1 1-15,-2-2 0 16,-3 0 0-16,-3-1 0 16,-4-1 1-16,-3 0-1 15,-4-1 0-15,-4 1-1 16,-2 4 1-16,-7 0-1 16,-4 2 1-16,0 1 0 15,-1 2 0-15,-1 2 0 16,-4 0 1-16,-3 3 0 15,-6 2 1-15,-3 2-2 0,-3 1 1 16,-6 2-1-16,-4 0 0 16,-3 0-1-16,-3 2 0 15,-4 4 0-15,-4 1 0 16,-5 2-1-16,-3 1 1 16,0 6-1-16,-2 5 0 15,-6 1-2-15,-5 3 1 16,-1 1-1-16,-2 0 0 15,-2 0-1-15,-4-1 1 16,1-5 0-16,-1-2 1 16,1-4 0-16,-1-4 1 15,-5-4 0-15,1-3 1 16,2-1 0-16,1 0 0 16,-2 4 0-16,-2 2 0 15,-2 3 0-15,1 3 0 16,3 5 0-16,-2 4 1 0,-3 1 0 15,-2 4 0-15,3 0 0 16,2-2 1-16,-1-2 0 16,-3-1 0-16,-1-6 1 15,2 1 0-15,1-1 1 16,2-3 0-16,-3-3 2 16,1 1 0-16,8 2-1 15,5 4 1-15,1 4-2 0,2 6 1 16,3 3 0-1,-1 4 0-15,120-21-2057 0</inkml:trace>
  <inkml:trace contextRef="#ctx0" brushRef="#br0" timeOffset="-192677">19345 3703 1847 0,'0'0'0'0,"0"0"85"0,-9-17 1 0,0 5-11 0,2 7 0 16,0 3-66-16,-2 9 1 16,-7 2-12-16,0 11 1 15,-1 8-17-15,-1 14 0 0,4 15-7 16,-2 17 0-16,4 13 7 16,-1 18 1-16,1 22 6 15,0 21 0-15,-1 31 4 16,1 30 1-16,0 21-7 15,1 23 0-15,-1 24-15 16,-1 12 1-16,-1 15-43 16,-3 6 0-16,-5 0-2 15,-2 3 1-15,-1 6 36 16,0 2 1-16,2 1 21 16,0 0 0-16,4 4 13 15,3 1 0-15,6 1 7 0,-1 3 0 16,7-1 18-16,-1-2 0 15,3 2 13-15,2 2 1 16,2-6-1-16,0-4 1 16,-2-7-5-16,-2-11 0 15,4-13-7-15,1-16 0 16,1-19 1-16,3-15 0 16,5-13-4-16,1-8 0 15,3-11-3-15,1-8 1 16,1-11-5-16,0-10 0 15,-6-10 1-15,0-13 1 16,-1-6-1-16,-2-13 0 16,-2-11 6-16,-4-15 0 15,-3-11-4-15,0-17 0 16,-3-20-6-16,3-17 1 16,-2-14-4-16,-5-17 0 15,7-16-1738-15</inkml:trace>
  <inkml:trace contextRef="#ctx0" brushRef="#br0" timeOffset="-192260.79">18357 15352 1758 0,'0'0'0'0,"0"0"1"0,0 0 1 0,0 0 9 0,0 10 0 0,10 9 22 0,15 9 0 16,7 8-10-16,8 4 0 16,6 2 0-16,5 1 1 15,6 5-2-15,1 2 0 16,6 2-6-16,3 0 0 15,3 0-1-15,1-2 1 16,-11-5-3-16,-4-10 1 16,-1-11-3-16,-1-12 1 15,5-12-2-15,1-10 1 16,-2-13-1-16,-3-9 0 16,-8-8 18-16,-5-5 0 0,-3-2 16 15,-3-3 0-15,1 0-6 16,1 0 1-16,3 3-31 15,0-2 1-15,-41 49-1793 16</inkml:trace>
  <inkml:trace contextRef="#ctx0" brushRef="#br0" timeOffset="-191528.27">19232 18218 1918 0,'0'0'27'0,"-36"-9"1"0,-8 4-18 0,-5 3 0 0,-2 5-6 0,-7 6 0 16,-4 5-2-16,-3 5 1 16,1 4 14-16,4 2 1 15,2 3 5-15,3-2 1 16,2-2-5-16,-1-1 1 16,6-2-6-16,6-2 1 15,6 0-5-15,10 0 1 16,8 0-3-16,8 2 0 15,6 3-1-15,9 5 0 16,11 6 0-16,9 5 0 16,10 1-3-16,9-1 0 15,0-2-5-15,8-2 1 16,1-1-9-16,8-4 0 16,12-1-73-16,6-3 0 15,2 3-24-15,2-3 0 0,9-4 6 16,3-6 1-16,6-5 4 15,56 7 95-15</inkml:trace>
  <inkml:trace contextRef="#ctx0" brushRef="#br0" timeOffset="-190760.95">23631 19048 2235 0,'148'-85'-9'0,"-58"28"1"0,-32 11-23 0,-19 2 0 0,-13 3 9 0,-10-1 0 0,-9 1 8 0,-8 1 1 15,-8 2 9-15,-11 3 1 0,-8 4 2 16,-9 5 0-16,-9 5 0 16,-8 4 1-16,-6 2 0 15,-2-1 0-15,-7 2 2 16,-5 2 0-16,-7-2 3 16,-6-1 1-16,1 1 5 15,0 2 1-15,-11 0 4 16,-4-1 0-16,0 3 1 15,-4 1 0-15,-7 1-2 0,-2 1 0 16,-3 0 2-16,-3 2 0 16,-7-1 0-16,-3 1 0 15,-1 4 0-15,-1 1 0 16,-2 0-3-16,-4 0 1 16,-4 1 6-16,-3 4 0 15,2 2 3-15,-2 2 1 16,-1 0-2-16,-6 1 0 15,2 2-2-15,4 0 1 16,3 0-3-16,2-1 1 16,-4-1-4-16,1-1 0 15,4-2-3-15,3-2 1 16,8-2-4-16,4-1 1 16,8-2-2-16,8-2 1 15,5-1 0-15,9 1 0 16,14 4 0-16,12 3 0 15,12 2-3-15,6 7 0 0,51-14-2041 16</inkml:trace>
  <inkml:trace contextRef="#ctx0" brushRef="#br0" timeOffset="-186028.26">6892 4998 1556 0,'0'0'0'0,"0"0"65"0,-18 0 1 0,-3 2 11 0,-2 5 1 16,-2-2-24-16,-1 2 1 16,-1 1-35-16,4 1 1 0,6-6-11 15,2 3 0-15,3 1-6 16,7 1 1-16,5 4-3 15,9 9 1-15,10 0-2 16,11 3 0-16,7 5-1 16,12-3 1-16,10 4-1 15,13-2 0-15,13-4 0 16,15-3 0-16,10-1 0 16,11-6 0-16,15-3-1 15,16-3 1-15,17 1-1 0,18-4 0 16,14-3 0-16,14-4 0 15,16-3 0-15,13 0 1 16,1 1 0-16,13 1 0 16,10-1 0-16,14 3 0 15,11-6 0-15,5 1 0 16,9-6 0-16,3 0 1 16,8 0 0-16,6-4 0 15,6 6 1-15,9 1 0 16,12 3 0-16,-2-3 0 15,2 5 0-15,2-1 1 16,12-2 0-16,7-1 0 16,2 2 0-16,0-2 0 15,0 1 0-15,2-5 0 16,3 0-1-16,0 0 1 16,0-1 0-16,1 1 0 15,-5 2-1-15,3-6 1 0,-3 4-1 16,1-2 1-16,0 2-1 15,-4-3 0-15,-7-3 0 16,-5 3 0-16,-4-1-1 16,-5 2 0-16,-8-1 0 15,-14 1 1-15,-8 4-1 16,-5-1 1-16,-4-4-1 16,-5-3 0-16,-12 3 2 15,-9-3 0-15,-4 3 0 0,-7-1 1 16,-10 6 1-16,-4-2 0 15,-6 1 2-15,-8 3 0 16,-9 3 1-16,-8 1 0 16,-11 2 0-16,-13 1 0 15,-10-1 0-15,-15-2 0 16,-11-1 2-16,-15 2 0 16,-18-1-2-16,-17-1 0 15,-17 2 3-15,-19-3 0 16,-17-4 1-16,-15 1 1 15,-14 4 0-15,-11-3 1 16,-8 4-2-16,-5 1 1 16,-3-2 0-16,-6-4 1 15,-1 2-2-15,-2-9 0 16,-4-1-1-16,-5-7 0 16,-6-2-7-16,-3-4 0 0,-1 3-4 15,-3 1 0-15,-4-5-10 16,-6-2 1-16,-4 2-19 15,-3-2 1-15,-2 2-23 16,-3 5 0-16,-2 5-10 16,-2 5 1-16,-2 4 3 15,-1 7 1-15,-2 2 30 16,-2-1 0-16,0 8 10 16,0-4 0-16,4 3 8 15,1 0 0-15,6 3 5 0,7-3 1 16,5 6 1-1,5-4 0-15,5 2 1 0,6 2 0 16,6 3 3-16,6 0 0 16,11 5 3-16,10 4 0 15,11 3 4-15,11 0 1 16,11-3 3-16,14 0 1 16,10 0 2-16,5-4 0 15,2 2 2-15,1-2 1 16,3 4-13-16,-4 3 1 15,-4-3-6-15,-7 0 0 16,-6 0 3-16,-12-6 0 16,-11 6 4-16,-12-4 0 15,-8 0 4-15,-10 2 0 16,-10 2 0-16,-8 5 0 16,-9-2-3-16,-7 1 1 15,-2-5-2-15,-9 1 0 16,-2 2-2-16,-4 1 0 0,-3 4 2 15,-3 1 1 1,-7-3 2-16,-7 2 1 0,-8 1-3 16,-6 1 1-16,-9-3-3 15,-9-1 0-15,-7-2-3 16,-4 4 0-16,-3-4-2 16,-3 2 1-16,-4-5-6 15,-8 0 0-15,-6 3-4 16,-4-10 0-16,129-14-1735 0</inkml:trace>
  <inkml:trace contextRef="#ctx0" brushRef="#br0" timeOffset="-183961.43">2074 3632 1408 0,'0'0'94'0,"0"0"1"0,9 33-60 0,-5-3 0 0,-4-1-18 0,-9-1 0 15,-3-7-12-15,-8 3 0 0,-1-3-4 16,-2-1 1-16,4 6 1 16,-3-1 1-16,0 4 9 15,-1-1 1-15,5 5 10 16,0-4 0-16,-1 0 3 16,1-4 0-16,1-5-3 15,-1 1 1-15,4 0-8 16,0-4 1-16,1 4-6 15,-4 3 1-15,6 0-4 16,-1 1 0-16,3 4-1 16,0 7 0-16,-1 8-3 0,-3 4 1 15,-1-3-3-15,-3 5 1 16,-1 1-2-16,0 2 1 16,2 1-1-16,-1-1 0 15,-1 5 0-15,4-5 0 16,0 4-1-16,-2-1 0 15,2-4 0-15,3-2 0 16,-1-2-1-16,3 2 1 16,-1 1-1-16,2 2 1 15,0 1 0-15,2 3 0 16,1-3-1-16,-2-1 1 16,5 1 0-16,4 0 1 15,2 3 1-15,4 2 0 16,-2-2 1-16,2-4 0 15,0 3 1-15,-1-3 0 16,5 1-1-16,2 1 1 16,0 4-2-16,2 0 0 0,-2 5-1 15,-3-2 1-15,1 4-1 16,0-4 0-16,-1 1 0 16,3-3 0-16,0 3-1 15,-1-1 1-15,1-7-1 16,-2-1 1-16,2-2-1 15,0-7 0-15,4 0-1 16,0 2 1-16,1-2-1 16,6 0 1-16,-1-4 0 0,3 4 0 15,-4-7-1-15,-2 0 1 16,-2-5-1-16,-1-3 1 16,3-3-1-16,2-6 1 15,5-5-1-15,4-8 0 16,5-6 0-16,7-9 0 15,11-9 0-15,3-4 0 16,0-13 0-16,-3-5 0 16,0-11 0-16,-2-8 0 15,1-5 1-15,4-4 0 16,2-1 3-16,2-6 0 16,-4-7 0-16,-7-6 1 15,-5-4-1-15,-2-5 1 16,2-1-1-16,-5-2 0 15,3-6-1-15,-7 0 1 0,0-1-1 16,-5-3 0 0,-2 1 1-16,-13-2 1 0,-2-2 0 15,-12 4 0-15,-6 0-1 16,-6 3 1-16,-5 2-1 16,-9 3 0-16,-4-1-1 15,-5 6 1-15,-3 3-1 16,-2 1 0-16,-3 3-1 15,-6 0 1-15,-2 8-1 16,-3 4 0-16,-11 6 0 16,-3 7 1-16,1 1 0 15,-1 6 0-15,5 1 2 0,-3 6 0 16,-8 10 0-16,-1 7 0 16,-2 8 1-16,3 11 1 15,6 9-1-15,-2 15 0 16,0 12 0-16,-2 14 0 15,-3 10-2-15,5 18 0 16,3 21 1-16,10 17 1 16,6 27-2-16,7 40 1 15,8 51-4-15,1 46 1 16,32-268-1734-16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21.35925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7T11:32:26.1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23077 13130 907 0,'0'0'0'0,"0"0"-50"0,0 0 0 0,0 0-556 15</inkml:trace>
  <inkml:trace contextRef="#ctx0" brushRef="#br0" timeOffset="1849.06">22950 13164 1556 0,'0'0'0'15,"18"0"51"-15,-6 0 0 16,-12 0 17-16,9 0 0 0,-9 0-25 15,0 0 1-15,7-8-24 16,-7 8 1-16,0 0-7 16,0 0 0-16,2-7-1 15,-2 7 1-15,-6-16 1 16,3 6 1-16,-10-2 0 16,-1 0 0-16,-5 1 2 15,-2 3 1-15,-2-1-3 16,0 0 0-16,-7 1-2 15,3-3 0-15,12 6-4 16,-3 0 1-16,2 0-2 0,0-2 1 16,-3-4-1-16,3 3 0 15,2 3-3-15,0-1 0 16,-7 3-2-16,1-4 1 16,6 2 0-16,-4 0 0 15,-12 1-1-15,2-3 0 16,9 5 0-16,-1 1 1 15,-4-3 1-15,-6 3 0 16,1 2 1-16,1 3 0 16,2 1 1-16,3 0 1 15,2 0 0-15,-1-1 0 16,0-4 0-16,-1 1 0 16,0 5-3-16,0-1 0 15,3-3 1-15,-3-2 0 16,-3 0 0-16,-6 1 1 15,-1 3-1-15,3-2 1 16,5-2-1-16,0 3 1 0,-3-1-3 16,2 1 1-16,3 1-2 15,3-3 0-15,4-1-1 16,-1 2 1-16,-6 2-1 16,0-3 0-16,-2-1-2 15,1 4 1-15,-1-3-2 16,-3 3 1-16,-6-1-1 15,2 3 1-15,8 0-1 16,4-2 0-16,-4 5 0 0,1-4 0 16,3 2 0-16,1 1 0 15,-2 4 0-15,0 1 1 16,1-3 0-16,6-3 0 16,5-4-1-16,4 3 1 15,-4 0-1-15,2 1 1 16,2 0-1-16,5-7 1 15,-6 11-1-15,5-4 0 16,-3 0 0-16,1 1 0 16,1 3 0-16,0 2 0 15,0 0 0-15,2-3 0 16,2 4 0-16,2 3 0 16,-1 0 0-16,-1-1 0 15,1-4 0-15,1-3 0 16,1-2 0-16,-1 0 0 15,5 3-1-15,1 2 1 0,3 0-1 16,1 0 0-16,-6 0 0 16,7 2 1-16,2 4 0 15,3-1 0-15,-5-2-2 16,0 3 0-16,-1 4 1 16,-2-3 1-16,-3-7 0 15,1 1 0-15,5 4 0 16,2-2 0-16,1-2 0 15,-2-1 1-15,0 1-1 16,-1 3 1-16,5 1 0 16,-2-3 0-16,-8-5 0 0,2 1 0 15,8 4 0-15,-1-2 0 16,-5-5-1-16,4-2 1 16,10 2-1-16,0 2 1 15,-5 0-1-15,2-3 1 16,7 0-1-16,3-3 1 15,0-1-1-15,1-2 0 16,1 0 0-16,-2 2 0 16,-9 1 0-16,1-3 0 15,1-5 0-15,4 0 0 16,-6-2 0-16,3 0 1 16,4 0 0-16,2 0 0 15,-1 0 1-15,-1-2 1 16,4-8 0-16,2 1 1 15,-7 6 1-15,0 0 1 16,-1-2 2-16,-1-6 0 16,-1 6 0-16,-6 2 1 0,-4 1-7 15,2-1 0-15,2-2 0 16,-2 0 0-16,-5 1 0 16,-4 4 0-16,-1 0 0 15,0-5 1-15,-1 4 0 16,-1-6 1-16,0-4 4 15,-7 1 0-15,-1 3 2 16,1-1 0-16,-2-8 1 16,0-1 0-16,2 0-1 15,1 0 1-15,-1-1-1 0,0-2 0 16,0-8-1-16,0 6 1 16,1 10-3-16,-1 1 1 15,0 1-3-15,-2 1 0 16,-2 2-1-16,0 2 0 15,-1 2-1-15,-3 0 0 16,-4-4 0-16,-4-5 1 16,-2-6 1-16,-2 5 0 15,2-1 2-15,0 2 0 16,-1 0 2-16,1 3 0 16,5 1 0-16,-12 6 1 15,-17 4-5-15,-24 12 1 16,64-7-2075-16</inkml:trace>
  <inkml:trace contextRef="#ctx0" brushRef="#br0" timeOffset="6032.43">12917 7751 1377 0,'0'0'0'0,"0"0"30"0,0 0 1 0,0 0 26 15,0 0 1-15,0 0-20 16,0 0 0-16,0 0-25 16,0 0 1-16,0 0-8 15,0 0 1-15,0 0-4 16,-7-24 1-16,-2 15-1 16,-5 1 1-16,2 1-1 15,-2 7 1-15,-4 3 0 16,0 6 0-16,-5 6-4 0,2-2 0 15,7-1 1-15,3 0 0 16,-1 2 2-16,-2 1 1 16,0-1 3-16,-4 5 0 15,1 4 3-15,-1 4 1 16,0 1 0-16,1 1 0 16,1-3-2-16,3 2 0 15,-6 1 1-15,1 4 0 16,1 0 1-16,-1-3 0 15,4 6 1-15,-4-1 1 16,4 1-3-16,0 0 0 16,4 2-2-16,3-1 0 15,-1-3-2-15,3-1 1 16,2 0-2-16,3-2 0 16,0-5 0-16,-2 4 0 15,2 6-1-15,0 4 1 0,0-2-1 16,0-4 0-1,0-6 0-15,5 1 0 0,4 4-1 16,-4 0 1-16,1-9 0 16,2 1 0-16,8-3 0 15,0-1 1-15,5 0-1 16,-3-1 0-16,0 0 2 16,5-3 0-16,3 0-5 15,2 2 0-15,-7-5 2 16,2 0 1-16,0 0 1 15,0-2 0-15,-3 0 2 0,1-7 0 16,2 0-1-16,3-1 1 16,-1-4 1-16,1-2 1 15,4-1 1-15,-3-3 0 16,-3-1 0-16,3 1 0 16,-1-3 6-16,6-1 1 15,-4-3 0-15,2-2 1 16,-3-2-2-16,1-8 0 15,-2-4-4-15,-3-4 0 16,0-3-3-16,0-1 0 16,-3 3-1-16,1-6 1 15,-4 2-3-15,1 1 1 16,-2 12 1-16,0-3 0 16,-2-5 0-16,-3 0 0 15,-1 7 1-15,1-3 1 16,1-1-1-16,2-3 1 15,-5-3-2-15,0-5 0 0,1-4-1 16,3 0 1-16,-4 3-3 16,-4 6 0-16,0 1 1 15,0 6 1-15,2 6-1 16,-7 6 1-16,0-4-2 16,0 0 1-16,-7 1 0 15,2 0 0-15,0 7-1 16,-4-6 0-16,-5-2-2 15,-4-2 1-15,-5-6-3 0,0 1 1 16,2-1-2-16,2-1 1 16,-8 6 0-16,-3-5 1 15,2 1 4-15,0 4 1 16,1 3 33-16,-1 4 0 16,-5-4-6-16,-8 2 0 15,-6 10-9-15,-12 16 0 16,1 11-15-16,-5 18 0 15,-8 11-8-15,-7 17 0 16,-13 19-2-16,-5 8 0 16,96-91-2011-16</inkml:trace>
  <inkml:trace contextRef="#ctx0" brushRef="#br0" timeOffset="21980.21">15810 3266 515 0,'0'0'0'0,"0"0"10"0,0 0 0 0,0 0 46 0,0 0 0 15,0 0 60-15,0 0 0 16,17 0-11-16,-17 0 0 15,0 0-40-15,0 0 0 16,4-9-10-16,-4 9 0 16,0 0-8-16,-9-9 0 15,6 1-8-15,-3 1 1 16,-1 1-4-16,0-4 1 16,0 0 0-16,2-2 0 15,-2-1-5-15,0 5 0 16,-2-4-6-16,-3 0 1 15,3 3-7-15,0 2 1 16,-2-2-3-16,2 1 1 16,-3-4-2-16,2 3 0 15,1-3-4-15,-5 0 0 0,1 0 0 16,-1-2 0-16,0 3-3 16,2 1 0-1,-6 0-4-15,0 1 1 0,3 0-2 16,-1 4 0-16,-4 2-2 15,3-1 0-15,3-1 1 16,-2 2 0-16,-4-10 1 16,1 1 0-16,7 4 1 15,-3-1 1-15,-2-3 0 16,-4 0 1-16,1 7-2 0,1 1 1 16,-2 1-2-16,-6-1 1 15,4 2 0-15,0 2 1 16,-3 2 14-16,1 2 1 15,4 3-10-15,3-2 0 16,4-5-4-16,0 0 1 16,0 0-5-16,-2 0 0 15,-2 0-2-15,3-5 1 16,2 1-1-16,-1 4 0 16,-7-3-1-16,-2 3 0 15,0 0 0-15,-5 0 0 16,-6 3 0-16,1 2 1 15,-2 2-1-15,3-3 1 16,4 4 0-16,-4-2 0 16,0-6 0-16,6 0 0 15,5-4-1-15,1 2 1 0,-3 2-1 16,-3 0 1-16,-1 0-1 16,-1 0 0-16,-7 0 1 15,-2 2 1-15,-4 2 1 16,2 2 0-16,1 0 1 15,2 2 1-15,-1-1-1 16,11-2 0-16,1 2-2 16,4 2 1-16,0-4-1 15,1 2 0-15,3 2-1 16,3-1 0-16,1 5-1 0,-1-5 0 16,-2 1-1-16,0-2 1 15,0 7-1-15,1 1 0 16,-1 3 0-16,5-3 0 15,2 2 0 1,1-4 0-16,-5-5 0 0,4 4 0 16,2 0 0-16,4 2 0 15,-4-3 0-15,1-3 0 16,6-8 0-16,-8 9 0 16,8-9 0-16,0 12 0 15,0-3 0-15,0-1 0 16,0 4-1-16,3-3 1 15,1 3-1-15,-3-5 0 16,-1-7 0-16,6 11 0 16,-6-11 0-16,7 10 0 15,-7-10 0-15,10 0 0 0,-1 5-1 16,0-1 1-16,-9-4-1 16,12 3 1-16,-12-3-1 15,9 2 1 1,-9-2-1-16,11 7 0 0,-11-7 0 15,12 5 1-15,-3-5-2 16,1 3 1-16,3 1 0 16,-1 1 1-16,-3-2 0 15,2-3 0-15,6 0 0 16,1 2 1-16,-4-2 0 16,0 0 0-16,4 0 0 0,1 0 0 15,2 0 0-15,-3 0 0 16,-2 0 0-16,1 0 0 15,1 0 0-15,-4 0 0 16,-3 0 0-16,-1 2 0 16,-1 0 0-16,2 1 0 15,6 2 0-15,-1 2 0 16,-5-3 0-16,-2-4 0 16,0 1 0-16,-1 3 0 15,5 1 0-15,1 2 0 16,-4-4-1-16,3-3 1 15,1 0-1-15,-4 0 1 16,3 2-2-16,-1 2 1 16,-5-4-1-16,2 3 0 15,0-3-2-15,0 2 0 16,-2 0 1-16,0-2 0 16,2 0 0-16,3 0 1 0,2 0 0 15,2-2 1-15,3 0 0 16,-1-1 0-16,-4-1 1 15,-2 2 0-15,4 2 0 16,0-3 0-16,-2 3 0 16,0 3 1-16,-3-1 0 15,1 2 0-15,1-1-1 16,-3-1 1-16,-1-2-1 16,0 2 0-16,3 3 0 0,-1 0 0 15,1 2 0 1,-1-4 0-16,-2 3 0 0,3-6 0 15,-3 3 0-15,1 2 0 16,3-1 0-16,-3-1 0 16,6-1 0-16,-2 5 0 15,-5-6 0-15,0 1 0 16,1 3-1-16,3-1 1 16,-4 1-1-16,-1-5 0 15,1-3 1-15,5 1 0 16,0-2 0-16,-1-1 0 15,1 2 0-15,-5-1 0 16,1-1 1-16,3-2 0 16,-5 4 0-16,3 1 1 15,1 2-1-15,3-3 1 16,-3-3-1-16,2 3 1 16,-3-1-1-16,4-4 1 15,0 3-1-15,-5 1 1 0,2 1 2 16,-3 3 0-1,0-4-1-15,0 2 1 0,0 2-2 16,1 0 1-16,-3 0-1 16,0 2 1-16,1 2 0 15,0-4 0-15,-2 0 1 16,2 0 0-16,-2 3-2 16,1-3 1-16,0 0 0 15,2 0 0-15,3-3 0 0,0 3 0 16,1 0-1-16,-3 0 1 15,1-6-1-15,1 3 0 16,-1 0 0-16,1 3 0 16,-1-4 0-16,-2 2 1 15,3-5-2-15,0 2 0 16,1 2 0-16,-3-1 1 16,1 3-2-16,1-3 1 15,-1-1-1-15,1 1 1 16,-3 1 0-16,0 0 0 15,-4 1 0-15,4-2 0 16,1 1 0-16,3-2 1 16,-4 1-1-16,1 1 1 15,2 1-1-15,3-1 1 16,-3-1 0-16,0-1 1 16,1 1-3-16,-1-4 1 15,0 4 0-15,-6-1 1 16,-6 5 0-16,10-7 0 0,-10 7 1 15,11-5 0-15,-11 5 0 16,9-12 1-16,-9 12 0 16,5-12 1-16,-5 5 0 15,5-2 0-15,-3 1 0 16,0-5 1-16,-1 5-1 16,3-1 0-16,-4 0-1 15,4 1 1-15,-4 8-3 16,1-12 1-16,-1 12-1778 0</inkml:trace>
  <inkml:trace contextRef="#ctx0" brushRef="#br0" timeOffset="25479.81">14302 3529 985 0,'0'0'0'0,"0"0"32"0,0 0 0 0,-22-4 59 0,12 1 0 16,-4-3-17-16,-4 6 1 15,4-3-31-15,2-2 0 16,-2 1-23-16,-4 4 1 15,-3 0-4-15,5 0 0 16,2 0 0-16,1 2 1 16,-1 5-8-16,0-4 1 15,2-1 2-15,-9 2 0 16,-4-1 2-16,0 2 1 16,15 2-3-16,-3-2 1 15,3 8 2-15,-8-5 0 16,0 4-4-16,4-3 0 15,9 0-3-15,0 1 0 16,1-1-2-16,-1-1 0 16,-2 4-3-16,2 1 0 0,-1-8-2 15,3 3 0-15,-1 8-2 16,3 5 1-16,1 3-1 16,-4-3 0-16,4-4 1 15,4 2 0-15,-3 2 1 16,3 0 0-16,-1-8-1 15,3 3 1-15,6 5 2 16,2-4 1-16,2-1 2 16,2-4 0-16,3 0 2 15,-4-2 0-15,-1 1 5 0,4 1 1 16,4 2 0-16,-2-2 1 16,-7 0 0-16,1-7 0 15,-2 2-1-15,6-2 1 16,3 2-4-16,1-2 0 15,-1-1 0-15,0-1 0 16,0-1-2-16,4 5 1 16,1-2-1-16,-2 2 0 15,-3-5-1-15,0 1 0 16,4 4 1-16,-4 2 0 16,-2-4 1-16,-4 4 0 15,5 1-2-15,2-1 0 16,-6-4-2-16,0-2 0 15,1-3-2-15,-1 0 1 16,-1 0-1-16,6 0 0 0,2 0 1 16,0-3 1-16,-1-2 0 15,1 5 0-15,3 0 0 16,-1 0 0-16,4 0-3 16,1-4 1-16,-7 8-2 15,1-4 1-15,4 0-1 16,-3-4 1-16,-3 1-1 15,1-2 0-15,3-4-1 16,4-3 1-16,-4 3 0 16,2-1 0-16,2-2-2 15,2 1 1-15,-1 1-2 0,1 5 1 16,3-4-2-16,-2 6 1 16,-3-3 2-16,-2-2 0 15,3-4 2-15,-1-4 0 16,-7 0 2-16,-1 3 1 15,3-8-6-15,-1-3 1 16,1 6-2-16,-4 3 0 16,-4-1-1-16,-1 4 0 15,1 2 0-15,0-2 0 16,-4 5 0-16,-5 1 1 16,2-2 0-16,-3-3 1 15,2 6 0-15,1 0 1 16,-3-7 1-16,2-4 1 15,1 2-1-15,-3 2 1 16,0-3-1-16,1-1 0 0,-1 4 0 16,-4 2 1-16,-1-6-1 15,-1 4 0-15,-3-2-1 16,-3 2 1-16,1 0-1 16,0 3 0-16,2 9-1 15,-8-10 1-15,-3-1-1 16,-3-1 0-16,0 0 0 15,-2-3 0-15,-2-3-1 16,2 3 1-16,-5-2-1 16,2 1 1-16,-4 2 0 15,2 2 1-15,-2 0-1 0,2 3 1 16,1-1 0-16,-3 5 1 16,-3-1-1-16,-2 6 0 15,-4 0-1-15,-2 0 1 16,4 2-2-16,0 2 1 15,-5-4-1-15,3 3 0 16,8-6-1-16,2-1 1 16,-1 2-1-16,1-1 0 15,-1 3 0-15,1-3 0 16,3-1 0-16,1 2 0 16,4-1 0-16,0 3 0 15,-3-4 0-15,-6 4 0 16,5 4 0-16,0-4 0 15,1 0 2-15,-1 0 1 16,0-5 2-16,-1 1 0 16,-2 1-1-16,1-1 0 15,-2-1-1-15,-5-2 0 16,-1 2-1-16,-2 2 0 0,7 1 6 16,-5 4 0-16,-4 4-2 15,-2 0 1-15,6 1-2 16,2-2 0-16,-2 7-3 15,-4-3 1-15,0-9-2 16,0 0 1-16,-5 0-2 16,-5 3 1-16,0-3-1 15,-4 5 1-15,2 6-1 0,-2 2 0 16,-4 8 0-16,-8 7 0 16,-9 6-3-16,-10 6 1 15,-15 5-6-15,2 5 1 16,90-50-1911-16</inkml:trace>
  <inkml:trace contextRef="#ctx0" brushRef="#br0" timeOffset="30712.47">16078 3406 716 0,'0'0'0'0,"0"0"43"0,25 8 1 0,-25-8 34 0,0 0 1 15,5 4-27-15,-5-4 1 16,0 0 12-16,0 0 0 16,0 0-34-16,0 0 1 15,0 0-1-15,0 0 0 16,0 0-1-16,0 0 1 15,0 9-1-15,-5-1 1 16,-3 13-3-16,0 7 1 16,1-6-2-16,3 1 0 15,-5-1-4-15,0-3 1 16,8-7-6-16,-1-3 1 16,2-9-4-16,0 0 1 15,16 2-5-15,16-16 0 16,17-14 10-16,11-10 1 15,7-7 9-15,2-2 0 16,1 2-1-16,4 0 1 0,4 4 10 16,-4 4 0-16,-5 5 0 15,-11 6 0-15,-9 5-22 16,-8 9 1-16,-7 8-8 16,-13 4 0-16,-21 0-1575 15</inkml:trace>
  <inkml:trace contextRef="#ctx0" brushRef="#br0" timeOffset="72474">15092 12036 391 0,'0'0'0'0,"0"0"23"0,0 0 1 0,0 0 50 0,0 0 1 0,26-28 35 16,-15 16 0-16,1 5-16 15,-3 0 1-15,-9 7-38 16,0 0 1-16,9-7-8 16,-9 7 0-16,5-3-3 15,-5 3 1-15,9 0-14 16,-9 0 0-16,5 3-7 15,-5-3 1-15,14 7-7 0,-1 0 0 16,1-1-1-16,-2 0 1 16,2 1 0-16,0 2 1 15,13 1-9-15,-4-1 1 16,-4-2 10-16,2-4 1 16,8 6 8-16,-5-5 0 15,-10-3 0-15,1-1 1 16,6 0-6-16,2 0 1 15,-4 0-11-15,0 0 0 16,8 0-8-16,-1 0 1 16,-5 0-5-16,4 0 1 15,7 4-3-15,3-1 1 16,0 1-2-16,-3 1 1 16,0 7-1-16,0-3 0 15,-15-2 1-15,3-2 0 16,4-5 1-16,5 0 0 0,-10 0-1 15,2 1 1-15,2-2-1 16,4 1 0-16,-3-4-1 16,6 4 1-16,6 4-2 15,1 3 0-15,3 1-1 16,-6 3 1-16,-3-1-1 16,-2 0 1-16,-5-1-2 15,-2-4 1-15,-3-3-1 16,0-2 1-16,3 0-1 15,-1 2 1-15,-2-4-1 16,4-1 1-16,3-1 0 0,1 2 0 16,-2-5 0-16,5 2 1 15,3-2-1-15,6 6 1 16,2-3 1-16,-4 4 0 16,-2 4 3-16,-7-8 0 15,-1 1 1-15,-1-1 0 16,0-1 0-16,6-2 1 15,-4 0-2-15,1 0 1 16,1-1-1-16,3-1 1 16,2-3-2-16,-1 3 1 15,-2 4 0-15,1 0 0 16,6 0 0-16,0-1 0 16,-7 3 0-16,-2-4 1 15,-4 2-2-15,0-2 1 16,6 0 0-16,0 0 0 15,0-2 0-15,1-3 0 16,2-2-1-16,1-1 0 16,-3-2-1-16,-1-4 1 0,-2-5-2 15,-5 3 0-15,-1 3-1 16,-1-1 0-16,-5 2 1 16,0 0 1-16,-4 0 1 15,0 1 1-15,-2 1 0 16,2 0 0-16,-5 1 3 15,-4 1 1-15,-1-4 0 16,1 0 0-16,-3 3-2 0,2-5 1 16,-1-1 0-16,-1-1 1 15,-2-3-1-15,-2-1 1 16,2-10-1-16,0-1 0 16,0 2 0-16,0 1 0 15,-5 2-1-15,3 0 1 16,2 1-2-16,0-1 0 15,-2 0-1-15,2 0 0 16,-3 0 0-16,1 0 0 16,0-8-1-16,2-1 0 15,0 2-1-15,0 2 0 16,0 0-1-16,0 2 1 16,2 3-1-16,3-3 0 15,4-1-1-15,-5 3 0 16,1-3-1-16,-3 1 1 15,3-6 0-15,2-3 0 16,-2 2-1-16,1-2 1 0,1 0-1 16,1 4 1-16,3-4 0 15,1 7 0-15,-3 1 0 16,0 3 0-16,5-3 0 16,-3-1 0-16,-1 2-1 15,1-2 0-15,-1 5 0 16,1 0 1-16,0 2-1 15,-1 1 1-15,1-2-2 16,-1 2 1-16,3 1-1 16,1 5 1-16,-2-2-1 0,1-2 0 15,2-8 0-15,1-1 0 16,0 4 0-16,-5 2 0 16,1 3 0-16,0 1 0 15,3 1 0-15,0-2 0 16,5-3 0-16,-1 0 0 15,-1 1 0-15,-1 1 0 16,3-4 0-16,1 0 0 16,4 0-1-16,-1 0 1 15,-2 1-1-15,-1 0 1 16,0 5-2-16,2 3 1 16,0 3-1-16,0 3 1 15,0 1 0-15,-4 2 1 16,6-3 0-16,-2-1 0 15,0 4 0-15,-4-3 0 16,6-2 0-16,1-1 1 16,-3 0-1-16,0 4 1 0,2 1-1 15,5-1 1-15,-2-2-1 16,2 5 0-16,2-2 0 16,3 1 0-16,2-4-1 15,2-2 1-15,0-3 0 16,-6 1 0-16,-3 4 0 15,-2 0 0-15,2 2 0 16,0-4 0-16,-1 6 0 16,2 1 0-16,10 2 0 0,-1-6 0 15,-3 3 0-15,4-4 0 16,5 5-1-16,-2-3 0 16,-2-2-1-16,-1-2 0 15,-1-5 0-15,3 2 0 16,-1-1-1-16,0 5 1 15,3-5-1-15,2-1 1 16,4-6-1-16,-3 0 0 16,-7 6-4-16,-4 2 0 15,-4 2-3-15,-1-1 1 16,-2 1-3-16,2-1 0 16,5-3 3-16,-2 0 1 15,-3 4 3-15,-2 1 1 16,0 2 1-16,0 3 0 15,-7-3 2-15,-2 0 1 16,-2 0 0-16,-5-5 0 16,0 2 0-16,-1-3 1 15,-1-4 0-15,-1 1 1 0,-4 7 1 16,-2 2 0-16,0-1 0 16,1-1 0-16,-3 4 0 15,-6-1 1-15,-3-1 0 16,-3-2 0-16,1 4 1 15,-6 0 0-15,-13-4 0 16,-1-3 1-16,-2 0 0 16,-4 3 0-16,-1 0-1 15,-2 0 1-15,2-8-1 0,-6 1 1 16,4 4-1-16,2 5 0 16,-6 3 0-16,-3-1 0 15,-9 3-3-15,-3 4 1 16,-2 3-2-16,-2 3 1 15,-2 3-1-15,2 1 0 16,2-4-1-16,-1 4 1 16,-4 0-1-16,-4 0 0 15,-2-1 0-15,4-3 0 16,8 1 0-16,-1-1 0 16,4-1 0-16,-10-5 0 15,-3-1-1-15,-3-1 0 16,-1 3 0-16,4 6 0 15,7-2 0-15,0 1 0 16,-5 1 0-16,-2-6 1 16,-2-3-1-16,4 3 0 0,8 1 0 15,-1 4 0-15,-6-3 0 16,-3-1 1-16,-7-4-1 16,-1 1 1-16,2 4 0 15,3 4 0-15,-3 1 0 16,-6 2 0-16,-6-3 0 15,1 3 0-15,2 7 0 16,1 0 0-16,-5-1 0 16,-4-2 0-16,4 1 0 15,1 4 0-15,11 1 0 16,-4 1 0-16,2-3 0 0,-3 3 0 16,1-3 0-16,4 1 0 15,9-2 0 1,-2 1 0-16,-4-2 0 0,-4 2 0 15,-7 1 0-15,3 1 0 16,8 4 0-16,-1-2 0 16,-4 0 0-16,-1 1 0 15,-4 0-1-15,1 6 0 16,8 2 0-16,0 3 0 16,-6-3-2-16,0 0 0 15,6 0-1-15,5-1 0 16,5-2-2-16,8 1 0 15,8 2 0-15,-4-1 1 16,1-6 1-16,0 2 1 16,6-1 1-16,3 3 0 0,4 2 0 15,5 1 0 1,8-7 0-16,2 5 0 0,1 2-1 16,2 3 1-1,4 0-3-15,6 6 1 0,-1 4 0 16,-2-1 0-16,2-5 0 15,-1-6 0-15,-1 6 1 16,2 0 1-16,4-4 0 16,-4 2 1-16,0 2 0 15,-3 1 1-15,-2 2-1 16,2 0 1-16,1 2 0 16,2 0 0-16,-1 10 0 0,-3 2 0 15,-8 0 0-15,2 0 0 16,-1-3-1-16,4-2 0 15,2 1 0-15,0 1 0 16,2-1-1-16,1 4 0 16,-1-1 0-16,1-3 1 15,-1-6 0-15,3-1 0 16,0 3 0-16,-1 1 1 16,1 2 0-16,0-2 0 15,0 1 0-15,0 8 0 16,4 3 0-16,2 7 0 15,1 2 0-15,-2 5 0 16,-4 2 0-16,-1 2 0 16,0 1-1-16,0 0 1 0,4-2-1 15,-4-1 1-15,2-9-1 16,0-1 1-16,2-4 0 16,1-2 1-16,1 0-1 15,1 0 1-15,4 2-1 16,1-2 1-16,-3-1-1 15,-3 1 1-15,3-2-1 16,3 1 1-16,-1-2-1 16,5-1 0-16,0-1 0 15,2 0 0-15,-2 5 0 16,2-5 0-16,-1-10-1 16,7 1 1-16,-5 9-1 15,2 0 1-15,3 0-1 16,2 2 1-16,1 5-1 0,0 3 1 15,-3 4-1-15,3 0 1 16,-2-4 0-16,-2-4 0 16,-3-3 0-16,3-6 0 15,7-1 0-15,0 1 0 16,-2 1 0-16,-1 0 0 16,0-3 0-16,-4-9 0 15,-4-7 0-15,3 1 0 16,-1 6-2-16,-3-3 1 15,-4-8 0-15,1-1 0 16,1 2 0-16,-2-2 0 16,0-3 0-16,-1-4 1 15,1 0 0-15,4 0 0 16,-4-2 0-16,0-3 0 16,2-1 0-16,0-1 0 0,-7-5 0 15,8 10 1-15,-3 0-1 16,4-3 1-16,-1 0-1 15,1-3 1-15,-9-4 0 16,9 10 0-16,0-1 0 16,0 1 0-16,0 1 0 15,-1-3 1-15,-8-8 0 16,11 11 0-16,-11-11 0 16,12 10 1-16,-1-5-1 0,1 0 1 15,2 1 0-15,-3-1 1 16,5-3 3-16,1-1 1 15,1 4-2-15,-4 2 0 16,-3 0 0-16,1 0 0 16,0 2-1-16,3 0 1 15,-1-3-3-15,0-2 1 16,3 5-3-16,1-1 1 16,5-8-1-16,-5-3 0 15,-1-1-1-15,3 1 1 16,-3-4-1-16,6-2 0 15,4-1-1-15,1 1 1 16,2 1 0-16,0 2 0 16,-4 6 0-16,4 6 0 15,4 6 0-15,1 5 0 16,0 4 1-16,-3 3 1 0,-5-5-2 16,-3-5 0-16,6-19-1 15,-3-37 1-15,-27 42-1799 16</inkml:trace>
  <inkml:trace contextRef="#ctx0" brushRef="#br0" timeOffset="89838.41">15196 8907 1097 0,'0'0'0'0,"0"0"32"0,0 0 1 15,0 0 28-15,0 0 0 16,-19 24-10-16,6-17 1 0,-1 2-25 16,5 0 1-16,0-4-9 15,4 5 0-15,2 4-6 16,-3-2 0-16,3-3-4 15,8-2 1-15,9-2-2 16,18-12 1-16,19-10 0 16,14-18 1-16,15-20 3 15,6-18 0-15,9-15 20 16,4-6 0-16,9-6 5 16,-6 0 0-16,-14-3-16 15,-88 103-1336-15</inkml:trace>
  <inkml:trace contextRef="#ctx0" brushRef="#br0" timeOffset="111385.14">20835 13358 1399 0,'0'0'0'0,"0"0"58"0,-7-19 0 0,7 19 36 0,0 0 0 16,4-10-28-16,-1 3 0 15,-6 0-35-15,3 7 0 16,-6-12-13-16,6 3 1 0,0 1-5 16,-3 1 1-1,-3 0 1-15,6 7 0 16,-5-9 1-16,5 9 1 0,0 0-1 16,-7-3 1-16,7 3-1 15,0 0 1-15,0 0-3 16,0 0 0-16,0 0-4 15,0 0 1-15,0 0-4 16,14 3 1-16,2 2-4 16,-2-1 1-16,6 3-2 15,1 3 0-15,0-5-1 16,4 0 1-16,6 1 2 0,3-1 0 16,-2-4 2-16,-1 1 0 15,1 7 3-15,0-4 1 16,5 0-4-16,-7-1 1 15,-9-3-1-15,-3 5 1 16,-1 4-5-16,-3 0 1 16,-5-3-4-16,0-2 1 15,3 1-2-15,-3-1 1 16,2-2-1-16,1-4 1 16,-3-6 0-16,0-2 0 15,5-3-1-15,-2 0 1 16,-1 1-2-16,-2 1 1 15,-4 0-7-15,0 3 0 16,-1-4-11-16,-1 4 0 0,-3 1-7 16,0-1 0-1,0-2-2-15,4-1 1 0,-4 1 2 16,-4 0 1-16,1-1 1 16,-1-2 1-16,3 1 9 15,-5 4 1-15,3-1 5 16,-1-1 1-16,1 2 2 15,3 7 0-15,-4-10 3 16,4 10 0-16,-5-7 2 16,5 7 0-16,0 0 5 15,0 0 0-15,-2-9 4 0,2 9 0 16,0 0 4-16,0 0 1 16,0-7-3-16,0 7 0 15,0 0-2-15,0 0 1 16,0 0-3-16,0 0 0 15,0 0-2-15,0 0 0 16,0 0-2-16,0 0 1 16,2 7-1-16,-2-7 1 15,10 9-1-15,-4 0 1 16,-5 3 0-16,3 2 0 16,0-1-1-16,-1 1 1 15,2 0-1-15,-3-2 1 16,2-3-2-16,-1-2 0 15,-3-7-3-15,7 8 0 16,-7-8-1-16,13 7 1 16,-5-3-1-16,3 1 1 15,-2-5-1-15,-2 2 1 0,2 1 1 16,-9-3 0-16,8 9 0 16,-2-2 1-16,-3 0-1 15,-1 0 0-15,-2 0 0 16,-3-1 0-16,-1 5 0 15,-3-1 1-15,-2 1 2 16,-3-3 0-16,-1-3 5 16,1 1 0-16,-7 2 4 15,-2-1 0-15,-9 7-2 16,0 0 1-16,-2 5-3 0,-2 2 0 16,-1-1 2-16,-2 3 0 15,0 1-1-15,5-1 0 16,9-6 1-16,7-10 1 15,9-9-8-15,6-22 0 16,1 24-1844-16</inkml:trace>
  <inkml:trace contextRef="#ctx0" brushRef="#br0" timeOffset="119822.27">18957 7135 1187 0,'0'0'0'0,"0"0"40"0,0 0 1 0,0 0 43 15,0 0 1-15,0 0-24 16,0 0 1-16,0 0-28 16,0 0 0-16,0 0-14 15,-23-10 1-15,14 8-5 0,0 0 0 16,9 2-3-16,-9-5 0 15,9 5-4-15,0 0 1 16,-7-3-1-16,7 3 0 16,-7 0-4-16,7 0 0 15,-16 10 3-15,6-1 0 16,-5-1 2-16,3-4 0 16,0-4 3-16,1 5 1 15,2-2 3-15,1-1 0 16,-3 0 5-16,2 0 0 15,9-2-4-15,-9 3 1 16,9-3-1-16,0 0 0 16,-7 0-3-16,7 0 1 15,0 0 1-15,0 0 0 16,4 9 1-16,-1 3 1 16,1 9-1-16,-1 5 1 15,1 5-3-15,-1 3 0 16,-3 1-3-16,2 0 1 0,0 1-4 15,-2 0 1-15,2-1-2 16,1-2 1-16,3-4-2 16,2 2 1-16,3-1-2 15,1-1 0-15,4 4-1 16,0 2 0-16,0-1-4 16,-2 4 0-16,0 0 1 15,-5 4 1-15,2 6 1 0,-3 1 1 16,-1 3 0-16,0 1 0 15,2-4-1-15,2-4 1 16,-1-4-1-16,1-4 0 16,0 1-2-16,-1-2 0 15,3 9-1-15,1-2 1 16,0-6-2-16,-4-1 1 16,-3 6-1-16,-3-1 0 15,-2 4 0-15,1 2 0 16,-1 1 0-16,0 1 1 15,0 1-1-15,-2 0 1 16,-4-1-1-16,2-4 1 16,2-7-1-16,2-4 0 15,3 6 0-15,2-5 1 16,-3-8-1-16,1-1 1 16,4 11-1-16,-4 1 1 15,1-4 0-15,-3 1 0 0,-1 1 0 16,-2 2 0-16,0 0-1 15,-2-3 0-15,0-6 0 16,-1 1 0-16,-1 3 0 16,1 0 0-16,1-7 0 15,-2 1 0-15,4 6 0 16,0 4 0-16,-1-3 0 16,1-3 0-16,5-3 0 15,-5 3 0-15,-5 2 0 16,-2 3 0-16,-2 2 0 0,0-1 0 15,0-3-1 1,2-1 1-16,4 0-1 0,-6 3 1 16,2 3-1-16,0 0 1 15,1-1-1-15,-1-1 1 16,-3 1-1-16,-3-4 1 16,3 3-1-16,1 1 0 15,2 2 1-15,-4-2 0 16,-3 3 0-16,-2 4 1 15,-1 4 3-15,-1-4 1 16,2-2-3-16,4-3 1 16,3-4-1-16,2 0 0 15,0 4-1-15,2 2 0 16,-4 1-1-16,2 0 0 16,1 1-1-16,1 2 0 15,0 3 0-15,-4 1 0 16,0-2 0-16,0 3 0 0,-1 4 0 15,6 2 0-15,4 2 0 16,-3-2 0-16,-3-3 0 16,-1-2 0-16,2-2 0 15,2-2 0-15,3 4 0 16,0 0 0-16,1-2 0 16,5-1 0-16,-5 1 0 15,1 4 0-15,0-4 0 16,1 3 0-16,1 1 0 0,1 0 0 15,-1-1 0-15,-1 1 0 16,4 0 0-16,-1-1 0 16,-1-3 0-16,-1-1 0 15,-1-1 0-15,1 3 0 16,1-5-1-16,4 1 1 16,0-4-2-16,-4 2 0 15,-2-1 0-15,3-1 0 16,-5-3 1-16,3-1 0 15,-1 1 1-15,1-3 0 16,-2-6 0-16,-2 2 0 16,0 5 0-16,0 1 0 15,0 0 0-15,-2 0 1 16,0-1 0-16,0 2 0 16,-3 0 0-16,3-2 0 15,2 0 0-15,-1-8 0 16,-3-4 0-16,2-6 1 0,2-1 0 15,-1-5 1-15,-1 0 0 16,-2-4 1-16,4-1 1 16,0-2 1-16,0-7 1 15,0 9 1-15,0-9 2 16,0 0 0-16,0 7 1 16,0-7 1-16,0 0 3 15,0 0 0-15,0 0-2 16,0 0 1-16,0 0-2 15,0 0 1-15,0 0-2 0,0 0 1 16,0 0-3-16,0 0 0 16,0 6-3-16,0-6 0 15,0 0-4-15,0 0 0 16,-12-1-9-16,-13-11 0 16,25 12-1968-16</inkml:trace>
  <inkml:trace contextRef="#ctx0" brushRef="#br0" timeOffset="122017.11">20447 7938 1343 0,'0'0'0'0,"0"0"0"0,0 0 1 0,0 0 28 0,0 0 0 16,0 0 31-16,0 0 1 0,0 0-11 16,-4-21 1-16,-3 11-17 15,-1 0 1-15,-1 1-4 16,0 0 0-16,2 1 8 16,0-1 0-16,-5 0 3 15,-3 2 0-15,5 0-6 16,3 2 0-16,-6-3-7 15,3-1 0-15,1-3-5 16,-5 3 1-16,0-3-4 16,1 3 0-16,-4-3-2 0,-4 4 0 15,1 4-5-15,-1-1 0 16,5 3-4-16,-1 2 1 16,-5 2-3-16,3 0 0 15,5-2-1-15,2 3 0 16,-1-3-1-16,3 4 0 15,-5-4-1-15,3 0 0 16,-2 0-1-16,-4 0 0 16,4 0-2-16,-2 1 0 15,4 1-1-15,0 0 0 16,-4 1 0-16,3-3 0 16,5 2 0-16,-1 1 0 15,-4 4 0-15,1-1 0 16,2-1-1-16,3-2 1 15,-1 1-1-15,1-4 1 16,0 3-1-16,0 1 1 16,7-4-1-16,-10 8 0 0,10-8 0 15,-13 14 0-15,5-3 0 16,-3 2 0-16,2-1 0 16,2 2 0-16,0 9 0 15,-2 1 0-15,-1-1 0 16,-1-3 0-16,2 1 0 15,0 3 0-15,-1-5 0 16,1 2 0-16,4-2 0 16,1 0 0-16,-3 2 0 0,2 0 0 15,3-1 0 1,2-2 0-16,-2-3 0 0,1-3 0 16,1 6 0-16,1-1 0 15,3-1 0-15,-1-1 0 16,3-3 0-16,2 9 0 15,3 0 0-15,-2-4 0 16,-2-1 0-16,2 1 0 16,3 4 0-16,0-2 1 15,-3-5-1-15,4-2 1 16,6 3-1-16,0 3 1 16,-4-10-1-16,-1 1 0 15,0 3 0-15,3-3 0 16,3-1 0-16,1-1 1 15,-9-3-1-15,2-2 1 16,4 1 0-16,1-3 1 0,-6 3 1 16,-3-1 0-16,1-2 1 15,1 0 0-15,6 0 0 16,1 0 0-16,1 0-1 16,-1-2 1-16,1-1-1 15,1-6 0-15,0 2 0 16,-2 2 1-16,-3-3 0 15,0-5 0-15,2 5 3 16,1-4 0-16,6-7 2 16,-2 1 1-16,-7 6-2 15,-4 4 0-15,-1-1-1 0,1-7 0 16,6-1 0 0,-6-4 0-16,-2 9-2 0,-1 4 1 15,2-8-2-15,-2 2 1 16,-1-1 0-16,0-1 0 15,-3 6 0-15,-3-1 0 16,1-3 2-16,1-1 0 16,-4 1-1-16,0 2 0 15,0 0-1-15,-4 0 1 16,4-4-1-16,-2 2 1 16,-1-1 0-16,-2-3 0 15,1 3-2-15,-1 1 0 16,3 2-2-16,-2 1 1 15,1 3-1-15,-6-4 1 16,2-9 1-16,0 0 0 16,0 4 1-16,-2-1 0 0,-1-1 2 15,1 2 0-15,-4 0 0 16,3 1 1-16,-8 2 1 16,0 1 1-16,-4-1 1 15,-1 2 0-15,-7-4 3 16,0 4 0-16,0 0-3 15,-2 1 1-15,-9 3-10 16,-3-4 1-16,44 12-2026 16</inkml:trace>
  <inkml:trace contextRef="#ctx0" brushRef="#br0" timeOffset="128316.88">18907 12091 1142 0,'0'0'0'0,"0"0"66"0,0 0 0 0,0 0 125 16,0 0 1-16,0 0-124 15,0 0 1-15,0 0-36 16,0 0 1-16,0 0-14 15,0 0 1-15,0 0-5 16,9-15 1-16,-9 15-4 16,0 0 1-16,-12-12-2 0,6 7 0 15,-3 1-1-15,4 1 0 16,-4-1-1-16,2 1 0 16,0 1 1-16,0-3 0 15,0 1-1-15,-2 1 1 16,1-2-1-16,-1-2 0 15,0 2 1-15,0-1 0 16,-3 1-2-16,-1 0 0 16,-1 0-2-16,4 1 1 15,-3 4-2-15,3-3 0 16,-11-2-2-16,1-1 1 16,4 3-1-16,2 3 0 15,-3 0 0-15,-6 0 0 16,-6-3 1-16,-1-1 1 15,0 4-1-15,-1 0 1 16,-5-3-3-16,5-1 1 0,1 4-5 16,1 4 1-16,-2 3-1 15,-1-6 0-15,0-1-2 16,2 4 1-16,4 3 0 16,-2 1 0-16,-8-6 2 15,3 0 0-15,-3 3 0 16,3 0 0-16,-2-1 0 15,-4-3 0-15,5 1 0 16,1 3 1-16,-4 2-1 16,3-2 1-16,10 4-1 15,-1 3 1-15,-5 0-1 0,2 0 1 16,-2-3 0-16,1-2 1 16,-1 2-2-16,-1-4 1 15,-3 2-1 1,-3-7 1-16,4 0-1 0,-1-5 0 15,-3 1 0-15,2 2 0 16,7 1 0-16,-1-3 0 16,1 2 0-16,0 1 0 15,1-1 0-15,-1 2 0 16,-7-4 0-16,-6 3 0 16,-3-4 0-16,2-2 0 15,-2-2 0-15,3-1 0 16,4 1 0-16,2 0 1 15,1 2 1-15,1 2 0 16,-1 0 1-16,-6 0 0 16,-4 3 0-16,-2-1 0 15,-3-3 0-15,-4-2 0 0,5 4-1 16,4 1 1-16,3-2-1 16,1-1 0-16,-4 3 0 15,-2 0 0-15,-5-3 0 16,-2-4 1-16,-5-2-1 15,3 3 0-15,4 7 0 16,3 2 0-16,2 2 0 16,2-2 0-16,-4 0-1 15,-4 4 0-15,-7-4 0 0,1 3 0 16,2 1-1-16,3 1 1 16,3-2 0-16,-1 2 0 15,2 1 1-15,-4-5 1 16,-5-2-1-16,0-1 1 15,3 4-1-15,5 5 1 16,5-4 1-16,-1 2 0 16,-2-1 0-16,-1-4 1 15,-2 0-2-15,-2 0 1 16,-2-4-2-16,4 1 0 16,1-2-1-16,5 1 0 15,4 8-1-15,0-4 1 16,1-9-1-16,-1 0 1 15,1 6-1-15,-4-2 1 16,-2-2 0-16,5 0 0 16,4 2 0-16,4 1 1 15,1 1-1-15,4 1 1 16,5-2-1-16,0 4 1 0,-5 0-1 16,1 4 1-16,9-4-1 15,1 5 0-15,-15 5 0 16,0 3 0-16,2 0 0 15,6 1 0-15,-3 0 0 16,-1 0 1-16,7 2-1 16,1 1 0-16,3 0 0 15,-1 2 0-15,0 2-1 16,1 1 0-16,3 3 0 16,0-3 0-16,1-5-1 15,4-1 0-15,1 0 0 0,2-1 0 16,3-3-1-16,3 4 0 15,0-1-1-15,0 3 1 16,0-4-1-16,0-4 1 16,0-1 0-16,3 1 1 15,3 6-1-15,1 1 1 16,0-1-1-16,0-4 0 16,-7-12-1735-16</inkml:trace>
  <inkml:trace contextRef="#ctx0" brushRef="#br0" timeOffset="129666.74">13806 12444 1556 0,'0'0'0'0,"16"4"47"0,-2 1 0 0,-3 2 27 0,3 2 0 16,10-1-6-16,-1 1 0 16,0 0-38-16,0-2 0 15,9-2-10-15,-2 0 0 16,-9 0-6-16,4-3 0 0,3 3-4 16,2 2 0-16,-5 0-3 15,1-4 1 1,9 6-5-16,-3 1 0 0,0 1-3 15,0-1 1-15,5 1-1 16,3 1 0-16,4 0 0 16,-7-2 0-16,-5-3 0 15,0 2 1-15,3 1 1 16,6 1 0-16,-1-3 1 0,4-1 1 16,2-2 1-16,4 0 0 15,4 1 0-15,-4-1 1 16,-4-2 0-16,-1-1 0 15,3 1-1-15,3 1 0 16,2-1 2-16,2 3 0 16,5-5 1-16,2 3 1 15,-8-1-2-15,-4 2 1 16,-1 4-1-16,-3 1 1 16,3-8-1-16,2 0 1 15,11 0-3-15,-4 1 0 16,2 1-1-16,-5 1 0 15,-6 0-1-15,-3 0 1 16,2 0-1-16,-2 1 0 16,5 2-1-16,5 3 1 15,3-1-1-15,-3-1 0 0,-8-2 0 16,-3-1 1-16,-2 1-1 16,1 4 1-1,2-3-1-15,0 1 0 0,1-2 0 16,4 2 1-16,4-2-1 15,-6 1 1-15,-6-1 0 16,-6-2 0-16,0 1 0 16,0 2 1-16,2 4-1 15,-2-3 1-15,7 3 0 16,-2-3 0-16,2 3-1 16,-1-5 1-16,-3 0-3 15,-1-2 1-15,-6 0-1 0,1 0 1 16,0-1-2-16,1-3 1 15,4 3-1-15,3-1 1 16,4 1-1-16,0-1 0 16,1 2 0-16,-4-3 0 15,-1 2 5-15,-3-1 0 16,-4 1 8-16,0-1 0 16,6-1 18-16,-1-2 0 15,3 0-2-15,1 2 1 16,-2-2-7-16,2-2 1 15,0-2-17-15,-7 3 0 16,-1-6-7-16,-5-2 1 16,7-3-1-16,-1 0 0 15,-4 1-4-15,4 1 1 16,0 0-5-16,4 1 0 16,3 2-5-16,-7-3 0 15,-2 1 2-15,-1-1 0 16,1-2 3-16,-3-4 1 0,-8 0 1 15,-2 3 0-15,-7-3 4 16,1 2 1-16,0-3 1 16,0 0 0-16,0-1 0 15,-6 1 0-15,3-2 0 16,-3-4 1-16,1 3 0 16,0 1 1-16,-1 0 0 15,-1 0 1-15,0 1-1 0,0-3 1 16,-2 6 0-16,-2-2 0 15,0-2 1-15,-1 1 0 16,-2 4 0-16,-1 4 1 16,-1 0-1-16,0-1 0 15,0-3-1-15,0-1 1 16,0 1 0-16,-1 2 0 16,-1 1-1-16,2-1 1 15,-5-5-1-15,1 1 0 16,0 4 0-16,1 2 1 15,-2 0 0-15,-4-1 0 16,0-4 1-16,-2 1 0 16,1 0-1-16,-1-2 1 15,1-1 0-15,-8 0 0 16,-1-1-1-16,1 1 0 0,-3-2 0 16,1-2 1-16,-8-1 0 15,-2 1 0-15,-2 0 0 16,-8-1 1-16,-8-4-1 15,-5-5 0-15,-5-2-1 16,-7 2 1-16,-9 0-4 16,-16 1 0-16,90 30-1978 15</inkml:trace>
  <inkml:trace contextRef="#ctx0" brushRef="#br0" timeOffset="145414.51">19465 12659 1097 0,'0'0'0'0,"0"0"35"0,0 0 0 0,0 0 25 0,0 0 1 16,0 0-10-16,0 0 0 16,0 0-31-16,0 0 0 15,0 0-8-15,0 0 0 16,0 0-4-16,0 0 1 16,0 0 0-16,0 0 0 15,0 0 6-15,0 0 1 16,0 0 2-16,-20 0 1 15,20 0 0-15,0 0 0 0,-5 4 2 16,5-4 0-16,0 0 0 16,0 0 1-16,0 0-2 15,0 0 0-15,0 0 4 16,0 0 0-16,0 0-3 16,0 0 1-16,0 0 0 15,0 0 1-15,3 6-3 16,-3-6 1-16,9 4 0 15,-2-2 1-15,0 1-3 16,0-1 1-16,2-2-2 0,2 2 1 16,-1 1-5-16,-1-1 0 15,0-1-2-15,5 1 0 16,4-2-2-16,-2 0 1 16,-1 0-1-16,3-2 0 15,7-1 2-15,1-2 1 16,1-2 0-16,1 0 1 15,7-2 0-15,0 1 1 16,-8 4-2-16,1-3 1 16,4-1-4-16,0 2 1 15,-6 1-2-15,-1 2 1 16,1-1-3-16,-1-4 1 16,-2 1-5-16,0 3 0 15,-4 3 0-15,2 1 1 16,-3-6-1-16,5 3 0 15,5-1-1-15,-1 3 1 0,-6-1-1 16,2 2 0-16,5 3-1 16,0-1 1-16,-5-2-2 15,-2 2 1-15,0 1 0 16,1 3 0-16,2-5 0 16,1 1 1-16,5-2 4 15,0-2 0-15,5 1-1 16,1-5 0-16,-1 5-2 15,2-1 0-15,5 4-2 16,2-2 1-16,-1-4-1 0,-3 1 0 16,-1-1-1-16,0 3 1 15,-6-1-1-15,3 2 1 16,1 0-1-16,1 0 1 16,3 2-1-16,-4 1 1 15,2 2-1-15,0 0 0 16,1 1 0-16,-1-3 0 15,-11-3 0-15,0 0 0 16,6-2 0-16,-2 1 0 16,5 1 0-16,2 0 0 15,-1 0 0-15,1 0 0 16,-2 5 0-16,4 2 0 16,3 3 0-16,-4 0 1 15,-6-3-1-15,0-3 1 16,4-1-1-16,5-1 0 15,1-4 0-15,3 1 0 16,-1-1 0-16,4-2 0 0,-1 1-1 16,-3-1 1-16,0 1-1 15,-4 0 1-15,-1-1 0 16,-3 2 0-16,5 2 0 16,3 0 0-16,1 7 0 15,3 2 0-15,-3 0 0 16,-1-1 0-16,-4-6 0 15,1 0 0-15,-1-2 0 0,0 0 1 16,1 1-1-16,-1-1 1 16,0-1 0-16,3-3 0 15,2 1 0-15,-1 1 0 16,-4 0-1-16,-1 2 1 16,0 0-1-16,1 2 0 15,4 3 0-15,-4 0 0 16,4 2 0-16,2-1 0 15,1-3 0-15,-5-1 0 16,4-1 0-16,-1 1 0 16,-3 0 0-16,0 0 0 15,-1 1 0-15,3-1 0 16,5 1-1-16,2 1 1 16,1-1-1-16,-1-1 1 15,0-4 0-15,-2 0 0 16,-3 1 0-16,1-1 0 15,6 0 0-15,2-1 1 0,1 1-1 16,0-3 1-16,-3 0 1 16,-1-4 0-16,-4 0 3 15,3 4 0-15,3-2-1 16,-1 2 0-16,-1-2 0 16,1 2 0-16,2 3 0 15,-6 1 0-15,-2-3-1 16,0 2 1-16,3-3 0 15,4 2 0-15,1-1-1 16,-1 1 1-16,-7-2 0 0,-1-4 0 16,0-1-1-16,1-1 0 15,-7 2-1-15,2-1 1 16,2 0-1-16,2 3 0 16,1 3 0-16,-1 3 1 15,-2 1-1-15,-4 0 0 16,-1 0 0-16,-4 1 0 15,-2 1 0-15,2 3 0 16,2 4 1-16,3-2 0 16,-1 3 1-16,-4 1 0 15,2-1 1-15,1-1 0 16,4-2 2-16,0-4 0 16,-3 4 0-16,0-4 0 15,-1-4 0-15,6 1 1 16,5 5 0-16,2 2 0 15,2 1-2-15,-2 1 1 16,-2-2-3-16,-4-2 1 16,1-5-3-16,0 4 1 15,1 3-1-15,6 3 0 0,6-1-1 16,-2 1 1-16,-5-3-1 16,1 0 0-16,3-5-1 15,-1 1 1-15,6 0-1 16,2-1 0-16,2-4 2 15,-1-1 0-15,-3-2-1 16,-1-2 0-16,0 0 0 0,-2 2 0 16,0-4 2-16,0-1 0 15,0-1 0-15,-2 1 0 16,-2 0-1-16,-3-1 0 16,-3-1-1-16,-5 0 0 15,0 2-1-15,-3 1 1 16,-2 4-1-16,-1-4 1 15,-5 2-1-15,-4 2 1 16,-6 3-1-16,-2 1 0 16,-3-3 0-16,-1 1 1 15,-3 1 0-15,0 2 1 16,-1 0 0-16,0 0 1 16,0 0 0-16,0-5 1 15,2 1-1-15,2 3 1 16,-1-1-1-16,1 2 0 15,3 0 0-15,0 0 1 16,-5 0-1-16,0 0 0 0,3 0-1 16,-1 0 1-16,-4 0 1 15,-2 2 0-15,1-1 0 16,4 1 0-16,8 1 0 16,-2 1 1-16,-9-4-2 15,0 0 0-15,4 3-1 16,-2-1 1-16,-6-2-2 15,-3 2 1-15,0 1 0 16,1-1 0-16,-1-2-1 16,0 2 1-16,0 1-1 0,2 1 0 15,1-4-1-15,1 0 1 16,-4 3-1-16,0-1 1 16,2-2-1-16,3 0 0 15,0 2 0-15,-3-1 0 16,-2 3 0-16,-7-4 0 15,7 2 0-15,-7-2 0 16,0 0 0-16,0 0 0 16,9 0 0-16,-9 0 0 15,0 0-1-15,7 0 1 16,-7 0-4-16,0 0 1 16,0 0-3-16,0 0 0 15,2-9-4-15,-2 9 0 16,0 0-5-16,0 0 1 15,0-9-6-15,0 9 0 16,0-7 0-16,0 7 1 16,-4-7-3-16,4 7 1 15,-8-13 3-15,0 2 0 0,1 1 3 16,0-1 0-16,-1-1 5 16,-1-7 1-1,2-2 0-15,3-1 1 0,2 1 5 16,2 4 1-16,0 3 1 15,-1 4 0-15,-3 1 0 16,2 2 1-16,2 7 0 16,0-9 0-16,0 9 1 15,-7-3 0-15,7 3 0 0,-7-9 1 16,7 9-2-16,-7-8 1 16,7 8-1-16,0 0 0 15,-7-7 0 1,7 7 1-16,0 0-1 0,0 0 1 15,2-5 0-15,-2 5 0 16,0 0 1-16,0 0 1 16,-5-9 0-16,5 9 1 15,0 0 1-15,0 0 0 16,0 0-1-16,0 0 1 16,0 0-1-16,0 0 0 15,0 0-1-15,0 0 0 16,0 0 0-16,0 0 1 15,0 0-1-15,3 10 0 16,4-1 0-16,2 5 0 16,3 7-1-16,2 3 1 15,1 2-2-15,-1-6 1 0,2 1-1 16,1 0 0 0,1 3 0-16,-1-6 0 0,1-6 0 15,0-2 0 1,1-1 1-16,2 1 0 0,0 0 0 15,-1-1 0-15,-4-4 2 16,0-1 1-16,-2-1 0 16,-2 1 1-16,0-1 0 15,-3 1 1-15,-2-1 0 16,-7-3 0-16,7 5-1 0,-7-5 0 16,0 0 0-16,0 0 0 15,7 4-1-15,-7-4 1 16,0 0-1-16,0 0 1 15,0 0-2-15,0 0 1 16,-7 3 0-16,7-3 0 16,0 0-1-16,-7 2 1 15,7-2-1-15,-7 3 0 16,7-3-1-16,-7-1 0 16,7 1-1-16,-7-2 1 15,7 2 0-15,-12 3 0 16,3-1 3-16,-3 0 0 15,-6 1 1-15,-1 3 0 16,-1 0-2-16,-3 3 0 16,-3 5-2-16,-2 0 1 15,-2 3 0-15,0-1 1 16,3 3 0-16,-1 3 0 0,-4 6 1 16,-1 1 1-16,1 2-4 15,0 1 0-15,2-1-3 16,4-4 1-16,5-6-1 15,3-3 0-15,7-6-1 16,1-4 1-16,-6-3-2 16,-4-15 1-16,20 10-2038 15</inkml:trace>
  <inkml:trace contextRef="#ctx0" brushRef="#br0" timeOffset="149397.18">19260 12638 1321 0,'0'0'0'0,"0"0"39"0,0 0 0 0,0 0 45 16,0 0 0-16,0 0-25 15,0 0 0-15,0 0-30 16,0 0 0-16,0 0-12 16,0 0 1-16,0 0-5 15,0 0 1-15,0 0-3 16,0 0 1-16,0 0 0 15,3-17 1-15,-3 17 0 16,0 0 0-16,0 0 0 16,7-7 1-16,-7 7-1 0,0 0 0 15,0 0 0-15,2-7 1 16,-2 7 0-16,0 0 0 16,0 0 2-16,0 0 1 15,0 0-1-15,0 0 1 16,0 0 0-16,0 0 0 15,0 0-1-15,0 7 1 16,0-7-5-16,0 7 1 16,0-7-1622-16</inkml:trace>
  <inkml:trace contextRef="#ctx0" brushRef="#br0" timeOffset="150530.98">29794 12377 1489 0,'0'0'0'0,"0"0"64"0,0 0 1 0,0 0 47 0,0 0 0 15,0 0-48-15,0 0 0 16,0 0-37-16,0 0 1 15,0 0-14-15,0 0 1 16,2-21-6-16,1-6 1 16,-3 27-1565-16</inkml:trace>
  <inkml:trace contextRef="#ctx0" brushRef="#br0" timeOffset="172877.83">19281 7530 1310 0,'0'0'0'0,"0"0"9"0,0 0 0 0,0 0 3 0,0 0 1 16,0 0-10-16,0 0 1 15,-18-2-2-15,10-5 0 16,-5-3-2-16,-1-1 0 16,0 3 1-16,-2-1 0 15,0 0 1-15,-5 1 1 16,-2 4 10-16,-1 4 1 16,-5 2 14-16,-1 0 1 15,-1-2 4-15,-3 0 1 16,1 1-2-16,1-1 0 15,-7-3-6-15,2 1 1 16,0 2 0-16,-4 0 1 0,2 2 0 16,1 1 1-16,-1 1-2 15,-3 1 1-15,-6 7-2 16,-3 4 1-16,-7-2-7 16,-6 5 1-16,1 1-4 15,-3 1 0-15,1-4-3 16,-6-4 0-16,-1-7-2 15,-2-2 0-15,2-4-1 16,-1-4 0-16,3-4-3 0,-2-1 1 16,-10 6-1-16,0-4 0 15,2 3 0-15,-1 3 0 16,-5 1 1-16,-4 3 1 16,-2 2 0-16,-2 2 1 15,8 2 3-15,-4-1 0 16,-9-4 1-16,0 1 0 15,4-5-2-15,3 0 1 16,-1 0-6-16,1-7 0 16,-3-1-2-16,5-3 0 15,5 1-3-15,-1-2 1 16,-9-6-2-16,-1 1 1 16,7 5-1-16,2 2 0 15,1 8 0-15,-6-5 0 16,-3-2-2-16,3-1 1 15,11-2-1-15,0 0 0 16,-6 1-1-16,3-1 1 0,2-5-1 16,7 0 0-16,6-4 0 15,0 3 0-15,-7-1 0 16,2 2 0-16,2-2-6 16,5 5 1-16,0-1-2 15,3 3 0-15,1-2 0 16,-1 2 1-16,-3-4 0 15,4 4 1-15,4 0 3 16,5 0 1-16,1 1 2 16,2 3 0-16,-7 4 0 0,-1-1 1 15,5 3 0-15,-1 2 0 16,2 4 0-16,4 3 1 16,3 3 0-16,5 2 0 15,-1 4 0-15,3-2 0 16,4 1 1-16,7 1 1 15,5-4 0-15,0-2 1 16,2 4-1-16,3 3 0 16,7-1-3-16,3 5 1 15,-1 8 0-15,5 1 0 16,8-6-1-16,1 2 0 16,7 3-1-16,6-1 1 15,10-4-1-15,9-7 0 16,7-3-1-16,6-3 1 15,-1-11-2-15,9 0 0 16,11 0-5-16,12 0 1 0,4 0-5 16,1 0 0-1,1 0-3-15,3 0 1 16,17 3-4-16,3-3 0 0,-3-3 5 16,1-4 1-16,10 3-1 15,4-3 0-15,-1-5 4 16,6 2 0-16,9-1-1 15,-2-1 1-15,2-3 4 16,2-1 0-16,6 2 2 16,5 2 1-16,1 4 0 0,-2-1 1 15,-5 5 0-15,-2 4 0 16,-2 6 0-16,6-3 0 16,1-3 0-16,2 0 0 15,0-7-3-15,1 0 0 16,0 0 0-16,14-5 0 15,1 0-8-15,3-2 0 16,-1-1-1-16,-2-6 0 16,-3 2 2-16,-4 2 0 15,-2-1 7-15,-5 6 1 16,-4 3 2-16,-13 1 0 16,-17-3 0-16,-12 10 1 15,-7 1 6-15,-3 0 0 16,-13 0 7-16,-14-4 1 15,-11-10 4-15,-12-13 1 16,-44 27-1533-16</inkml:trace>
  <inkml:trace contextRef="#ctx0" brushRef="#br0" timeOffset="180226.48">14885 7524 1310 0,'0'0'0'0,"0"0"18"0,0 0 0 0,0 0 26 0,0 0 0 16,-19-8-4-16,14 10 1 16,-4-1-28-16,9-1 1 15,0 0-6-15,0 0 0 16,0 0-3-16,0 0 1 15,0 0-3-15,9-8 1 16,10 1-1-16,11-2 1 16,7 2 0-16,4 5 0 15,-1 2 0-15,4 4 1 16,4 5-1-16,7 3 0 16,6 1-1-16,1 3 1 15,7-4 0-15,0-1 0 16,-2-3 1-16,5 3 1 15,9 1 1-15,6-4 1 0,6-6 3 16,2 2 1-16,4-1 1 16,5 0 1-16,4-6-2 15,5-2 1-15,5 3 2 16,0 0 1-16,4-1-1 16,0 1 1-16,3 4 0 15,0-2 0-15,-5-5-2 16,-2-4 0-16,11 7-2 15,-4 1 1-15,-5-3-2 0,-2 1 0 16,9 3-2 0,-1 3 0-16,-10-3-1 0,4 0 1 15,5 0-3 1,0 4 1-16,-5-1 2 0,2 2 1 16,7-1-2-16,-2-1 0 15,3 2 3-15,-3-1 0 16,6-4 1-16,2 0 1 15,7 0-1-15,0-4 0 16,1-4-1-16,-5-1 0 16,3 2-2-16,0 4 0 15,0 1 1-15,-3-2 0 16,-6-2-1-16,2 4 1 16,4 5-1-16,-4 2 0 15,-14-5 0-15,0-3 0 16,3 3-2-16,2 3 0 15,-3-1-1-15,0-4 0 0,-1-6-1 16,1-3 0-16,0 6 1 16,-2 0 0-16,0-7-2 15,3 5 0-15,8 4-2 16,-2 1 1-16,-6-5-2 16,2 2 1-16,6 0-1 15,1 1 0-15,-7 1-1 16,4-1 1-16,3-5-1 15,1 1 1-15,-1 1-1 16,0-2 1-16,1-5-1 16,8-1 1-16,2-2-1 0,1-1 1 15,-3 3 0-15,-1-3 0 16,-1 3 0-16,2 3 0 16,0 3 1-16,-1-3 0 15,-8 0 1-15,2 0 1 16,2 1-1-16,0 1 1 15,-6 1 0-15,-1 1 0 16,0 1 0-16,-6 1 1 16,-3 0-3-16,-2-3 1 15,-1 4-1-15,-1-2 0 16,2 5 0-16,0-1 0 16,-3-4 0-16,-2 0 0 15,-4 3 0-15,1 4 1 16,1-3-1-16,-2-2 0 15,-5 1 1-15,0 1 0 0,0-1-1 16,-3 3 0-16,-6-6 0 16,0 1 0-16,2 3-1 15,-1-2 1-15,-12-4-1 16,-4 2 0-16,-4 0-1 16,-4 2 1-16,-2 2-1 15,-3 1 0-15,-5 2 0 16,-4-4 0-16,-5 1 0 15,-5 1 0-15,-6 0 0 16,-3 2 0-16,-2 4 0 16,-7-1 0-16,-5 1 0 15,-6-1 0-15,-3 3 0 0,-2 2 0 16,-1-3 0-16,-5 2 1 16,1-3-1-16,-2 4 1 15,-3 5 1-15,1-1 0 16,4 5 1-16,0 4 0 15,-1 3 4-15,-2 5 1 16,-3 4 2-16,-1 9 1 16,-2 6 1-16,-3 15 1 15,-3 4-6-15,-3 7 1 16,2 8-7-16,0 6 1 16,-5 14-2-16,-2 4 0 15,-4-2-2-15,-1 5 1 16,-2 8-5-16,1 3 1 15,4 1-1-15,2-2 0 16,0 4-1-16,2 3 0 16,7 4 2-16,3-2 0 0,0-10 2 15,2 1 0 1,4 4 1-16,1 0 1 0,4-2 0 16,-2 4 0-16,-6 5 0 15,3-9 0-15,1-7-1 16,1-3 1-16,-5 6-1 15,3-2 1-15,3-12-1 16,3-2 1-16,1-1-2 16,-2-1 1-16,0-7-1 15,3-9 1-15,6-6 0 0,1-2 1 16,-3 3-1-16,-2-4 1 16,-2-10-1-16,1-3 0 15,-3-6 1-15,1-6 0 16,0-11-1-16,-3-7 1 15,-1-9 0-15,-3-1 0 16,-2 2 0-16,-2-3 0 16,0-9 1-16,0-1 0 15,0-10 0-15,0 7 0 16,0-7 0-16,0 9 0 16,0-9 0-16,-7 10 0 15,-2-8 0-15,-4-4 0 16,-1-3-1-16,-7-4 0 15,-7-3-1-15,-6 3 0 16,1 6-3-16,-1 0 1 0,-3 6-4 16,-3 4 0-16,-3 3-1 15,-2 6 0-15,-3 6-1 16,-7 4 1-16,-8 0 0 16,-6-3 0-16,-5-6 0 15,-4-1 1-15,2 1 2 16,-3 0 0-16,-6 1 2 15,-5-6 0-15,-1-2 2 16,-4 0 0-16,-4-3 1 16,-2 4 0-16,-1-1 1 15,-4 1 0-15,-2-1 0 16,-4 0 1-16,-7 1 0 0,-1-1 1 16,2-1 1-16,-3-1 0 15,-5 5 0-15,-2-3 0 16,-5-8 1-16,-1-1 1 15,0 1 1-15,-5 2 1 16,-8-4 0-16,1 1 1 16,3 1 0-16,-2 1 0 15,1 3-3-15,-8-1 1 16,-12 2-4-16,-2 1 1 16,2 1-2-16,2 3 0 15,1 0-1-15,-1 4 0 16,-7-2 0-16,-8 0 0 15,1-2 0-15,-2-2 0 16,0 0 0-16,1 1 0 16,8-8 0-16,1 2 0 0,4 2 0 15,-7 0 0 1,-3-1 0-16,1-5 0 0,5 1 0 16,-3 3 0-16,4 2 0 15,1 3 0-15,5-3 0 16,-5 0 0-16,-6-3 0 15,-3-1 1-15,0-1 0 16,4 1 0-16,4 1-1 16,3-1 1-16,1-1 0 15,-1-2 1-15,-3-3-1 16,3-1 1-16,9 1 1 0,1 3 0 16,4 5 0-16,2-2 0 15,-5-4 1-15,-4-5 0 16,1 1-2-16,5 2 1 15,6 1-1-15,0-1 0 16,-3-6 0-16,2 0 0 16,-2 2-1-16,12 4 1 15,2 1-1-15,-2 0 1 16,-5-1-2-16,-2-2 0 16,7 1 0-16,0 6 0 15,-5 5-1-15,-2-2 1 16,2-3-1-16,5 1 0 15,9 4-1-15,-3-2 1 16,-6-8-1-16,0 3 1 16,16 5 0-16,2-3 1 15,-7-6-1-15,7-2 1 16,8 4-1-16,-3-2 1 16,-3-8 0-16,7 4 0 0,10 4 0 15,5 1 0-15,3-3 0 16,-1 0 0-16,11-5 0 15,7 4 0-15,8 7 0 16,3 4 0-16,-4-4 0 16,3 0 0-16,6 1 0 15,9 3 0-15,3 3 0 0,9-2 0 16,10 4 0 0,3 1 0-16,3 0 0 0,3 1 0 15,6-3 0 1,-1-1 0-16,4-1 0 0,2-1 0 15,4 2-1-15,-2 0 1 16,-3 0-2-16,8-7 1 16,-7 8-1-16,7-8 1 15,0 0 0-15,0 0 0 16,0 0 0-16,0 7 1 16,0-7 0-16,0 0 0 15,-3-7 0-15,-4-5 0 16,-4-14 0-16,-1-12 1 15,3-7 0-15,2-5 1 16,4-4 1-16,-3-3 1 16,-1-5 1-16,5-6 0 15,2-4-2-15,-5-6 1 16,-2-9-2-16,-2 1 1 16,-1 3-1-16,3-7 0 0,7-6-1 15,-2-4 1-15,-3 5-1 16,-3-2 1-16,3-10-2 15,-4 3 1-15,-1 0-1 16,-1-1 1-16,1-8-1 16,-4 1 1-16,-4 1 0 15,4-3 0-15,5-9 0 16,2 0 1-16,2 3 0 16,3-1 0-16,4-7 0 0,3 4 1 15,2 4 0-15,-5 3 1 16,1-1-1-16,1 5 1 15,-2 8-2-15,-2 1 1 16,-6-3-2-16,1 6 1 16,-7 15-2-16,-3-1 1 15,-2 1-1-15,-3 3 1 16,3 6-1-16,-6 7 1 16,2 7-1-16,-2 4 1 15,0 7-1-15,0 2 1 16,-4-3-1-16,-3 4 1 15,2 6-1-15,0 3 0 16,2 2 0-16,-1 2 0 16,8-1 0-16,5 4 0 15,5 8 0-15,5-1 1 0,8-6 0 16,5 0 0-16,5 2 0 16,0 9 0-16,5 8 0 15,6 14 1-15,-25-1-1794 16</inkml:trace>
  <inkml:trace contextRef="#ctx0" brushRef="#br0" timeOffset="186344.72">14631 9911 503 0,'0'0'0'0,"0"0"15"0,0 0 0 0,0 0 28 0,0 0 1 16,0 0 24-16,0 0 0 15,0 0-66-15,0 0 0 0,0 0-572 16</inkml:trace>
  <inkml:trace contextRef="#ctx0" brushRef="#br0" timeOffset="186509">14626 9904 582 0,'0'0'0'0,"0"0"32"16,0 0 1-16,0 0 56 16,0 0 1-16,0 0-6 15,0 0 0-15,0 0-9 16,0 0 0-16,11-19-15 16,1-2 0-16,2-8 5 0,6-9 1 15,1-6-10-15,5-2 1 16,6-8-8-16,9-3 0 15,13 3-7-15,-3-20 0 16,-51 74-1310-16</inkml:trace>
  <inkml:trace contextRef="#ctx0" brushRef="#br0" timeOffset="187342.51">20798 10416 1478 0,'0'0'0'0,"23"-12"68"0,0-3 0 0,5-8 45 0,4-5 0 16,3-1-32-16,6-6 0 15,8-8-39-15,8-5 0 16,8-8-36-16,7-1 0 16,2-5-1-16,-7-21 1 15,-67 83-1588-15</inkml:trace>
  <inkml:trace contextRef="#ctx0" brushRef="#br0" timeOffset="192243.87">21955 7350 1187 0,'0'0'0'0,"0"0"19"0,0 0 0 0,0 0 20 0,0 0 1 16,0 17-3-16,0-17 0 16,0 0 5-16,0 0 0 15,0 0-22-15,0 0 1 16,0 0 4-16,0 0 1 16,0 0 10-16,0 0 1 15,-3-9 4-15,3 1 0 16,0-4-2-16,0-4 0 15,0-1-2-15,0-8 0 16,5-13 3-16,5-8 1 16,3-13-1-16,3-12 1 15,3-12-7-15,-1-12 0 16,-4-13-4-16,3-6 1 16,8-7-3-16,-4-5 0 15,-5-8-2-15,-3 3 0 0,1 5-4 16,-4 8 1-16,-4 2-3 15,-3 14 1-15,-1 24-8 16,-2 16 0-16,-4 17-5 16,1 19 0-16,-1 7-1 15,3 10 0-15,4 0-2 16,-3 9 1-16,0 0-3 16,2-7 1-16,-2 7-3 0,0 0 1 15,0 0-2-15,2 11 0 16,3-3-5-16,4 1 1 15,-9-9-1807-15</inkml:trace>
  <inkml:trace contextRef="#ctx0" brushRef="#br0" timeOffset="192924.91">21856 5399 1198 0,'0'0'0'0,"0"0"-8"0,7 0 1 0,-7 0 10 0,0 0 0 0,-7 0 18 15,7 0 0-15,0 0 30 16,0 0 1-16,0 0 29 16,0 0 1-16,0 0-3 15,0 0 0-15,0 0 7 16,0 0 0-16,0 0-25 15,0 0 1-15,0 0-15 0,9 0 1 16,2-3-19-16,8-7 0 16,13-11-10-16,5-7 0 15,-5-5-6-15,-1 0 0 16,-1-3 1-16,-5 7 0 16,-5 8 2-16,-5 3 1 15,-2 6-6-15,-4 0 0 16,-4 5-1-16,-5 7 0 15,5-8-1-15,-5 8 1 16,0 0-2-16,0 0 1 16,0 0-2-16,5-2 0 15,-5 2-1-15,0 0 0 16,8 9-1-16,2 4 0 16,8 19-3-16,1 9 0 15,2 9-2-15,0-1 1 16,-5 4-1-16,-2-2 1 0,2 2-1 15,0-6 0-15,-3-7 0 16,-1-14 0-16,4-14-2 16,10-21 0-16,18-27-3 15,2-35 1-15,-46 71-1748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21.35925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7T11:37:42.0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6526 3937 817 0,'0'0'0'0,"0"0"23"0,-19 23 1 0,12-17 54 16,2 0 0-16,-4-6 27 16,0 0 1-16,0-4-45 0,-1-1 1 15,-3-4-17-15,-1-3 1 16,2 0-21-16,3 3 1 15,0 1-10-15,2 1 1 16,-2 5-8-16,0-1 1 16,9 3-3-16,0 0 0 15,-8 5-5-15,4 7 1 16,-1 12-3-16,0 9 0 16,1 0-17-16,0 2 0 15,4-35-1133-15</inkml:trace>
  <inkml:trace contextRef="#ctx0" brushRef="#br0" timeOffset="23.79">6341 4243 537 0,'4'16'0'15,"-4"-16"-403"-15</inkml:trace>
  <inkml:trace contextRef="#ctx0" brushRef="#br0" timeOffset="67.23">6369 4726 279 0,'4'24'0'15,"-4"-24"-210"-15</inkml:trace>
  <inkml:trace contextRef="#ctx0" brushRef="#br0" timeOffset="116.77">6440 5238 515 0,'5'21'0'0,"-5"-21"-387"15</inkml:trace>
  <inkml:trace contextRef="#ctx0" brushRef="#br0" timeOffset="150.18">6489 5578 705 0,'2'22'0'0,"-2"-22"-529"15</inkml:trace>
  <inkml:trace contextRef="#ctx0" brushRef="#br0" timeOffset="333.41">6512 5924 660 0,'0'19'0'0,"0"27"7"16,-3 20 0-16,1 12 11 15,-2-2 1-15,1 0 3 16,1-5 0-16,2 0-6 0,2 2 0 16,5-2-3-1,-5 3 0-15,-4-3 0 0,-2 2 1 16,1 1-1-16,1 1 1 15,4 8-5-15,-2-2 1 16,-2 2-6-16,-1 0 0 16,-1-1-4-16,4-3 1 15,0-79-673-15</inkml:trace>
  <inkml:trace contextRef="#ctx0" brushRef="#br0" timeOffset="3365.7">6503 7786 559 0,'6'19'0'16,"6"29"0"-16,2 18 0 15,0 10 1-15,0 6 1 16,2-6 0-16,4 5 0 15,6 0 2-15,-3 4 0 16,0 0 3-16,-2-2 0 16,-1-7 12-16,1 5 1 15,2 9 14-15,-6-3 0 16,-1-9 8-16,0 1 0 16,-5 1 11-16,1 1 0 0,2 1 2 15,-5-3 1-15,-4-4-11 16,1-3 1-16,6 3-3 15,0 1 0-15,-6-2-8 16,-1-3 0-16,-5-3-5 16,3-1 1-16,-3 4-8 15,-3 2 0-15,-2 1-9 16,-4-3 0-16,-4 0-6 0,3 2 1 16,-3-2-3-16,5 3 0 15,-1 8-5-15,-2-4 1 16,-6-2-2-16,2-2 1 15,1 2 2-15,-2 4 0 16,2 1 0-16,-3 1 0 16,3-1-1-16,5 0 0 15,5 2-2-15,2-1 1 16,-1 2-1-16,1 1 0 16,4 2 0-16,1-1 0 15,-3 3 0-15,6-3 0 16,-3-5 0-16,-3 6 1 15,2 6-1-15,2 3 1 16,-4-5 0-16,3-1 0 16,2-3 1-16,-1 3 0 15,-4 7 0-15,0-2 1 16,-4-3 0-16,-1-1 1 0,2 5 1 16,-6 0 1-16,0 0 0 15,0-5 1-15,-1-2 0 16,1-1 0-16,3 2 0 15,-2-2 0-15,4-3 2 16,-1 0 0-16,-4 1 3 16,2 1 0-16,0-2 0 15,0-4 0-15,2-5-1 16,-4-2 0-16,3-3-1 16,-2 2 1-16,-1 0-4 15,0-4 0-15,-3-3-2 0,1-4 1 16,2 4-2-16,4-2 1 15,-4-4-2-15,-3 1 1 16,1 1-3-16,2-1 0 16,6-4-1-16,-6 4 1 15,0 6 0-15,0 2 0 16,4-1 0-16,-4-3 0 16,-5 1 1-16,2 2 1 15,1 4 3-15,-3 1 0 16,2-4 2-16,-1-5 1 15,5-5 1-15,2 0 1 16,6 2-5-16,4 4 1 16,1 5 0-16,0-1 1 15,4-2-2-15,4 1 0 16,-3 3-3-16,6 3 0 16,-2 4-1-16,-3 0 1 15,5-5-2-15,-2-6 0 0,5-6-1 16,2-6 0-16,-3-5 0 15,0-3 0-15,1-4-1 16,4-1 0-16,7-2 0 16,2-1 0-16,-1-1 0 15,6-5 1-15,-1-3-1 16,1-3 1-16,-9-1 0 16,2 2 0-16,-2 1 0 15,2 1 0-15,-2-6 0 0,-1-3 0 16,1 0 0-16,4-1 1 15,3-2-1-15,2-4 1 16,7-2-1-16,0-4 1 16,-3-2-1-16,-4-3 0 15,-2-1 0-15,-3-4 0 16,-4-3 0-16,4 0 0 16,3-1 0-16,6 0 0 15,-4-3 0-15,-2-7 0 16,6-8 0-16,-1-2 1 15,-3 0-1-15,-1-3 1 16,-10-9-1-16,-1-4 1 16,-2 1-1-16,-2-4 1 15,2-9-1-15,-6-3 1 16,1-2 1-16,-4-2 1 0,0-1 0 16,4-2 1-16,0-3-2 15,-1-3 0-15,-3-1-1 16,4 0 0-16,0 4-1 15,-3 3 1-15,1 5-1 16,4 0 1-16,1-1-1 16,-2-3 1-16,2 1-1 15,-5 2 1-15,0 2-1 16,-2 1 1-16,0 2-1 16,-5-2 1-16,-5-2-1 15,1-2 1-15,-5 1-1 16,-3 3 1-16,1 1-1 15,-2 3 1-15,-1-1-1 0,-2 2 1 16,2 0-1-16,-1-3 1 16,1-6-1-16,-2 2 0 15,2 6 0-15,-1-1 0 16,3 0-1-16,-2-1 1 16,1-2-1-16,0-4 1 15,3-3-1-15,-5 2 1 16,-2 5 0-16,4 0 0 15,-1 0-1-15,1-4 1 16,1-3-1-16,1 0 1 16,4 2 0-16,-2 1 0 15,-2 4 0-15,-2-2 0 16,8-3 1-16,1 1 0 16,4 3 0-16,0 1 1 15,0-1 2-15,0 5 0 16,-1 1 2-16,6 2 1 0,-5 1 1 15,2-3 1-15,1-3 2 16,-6-4 0-16,-3-2-2 16,1-1 0-16,1 0 3 15,4-2 0-15,0-7-2 16,-1-5 0-16,-2-4 2 16,-3 2 1-16,2 4 0 15,-3-2 1-15,5-11-5 16,-1-1 1-16,-3 3-5 0,-1 2 0 15,5-3-3-15,-5-8 1 16,1-3-2-16,-3 0 0 16,5 4-1-16,-1-2 0 15,-2-6 0-15,1 3 0 16,-6 2-1-16,3 3 0 16,3 3-2-16,1-3 1 15,-8 1-3-15,-1-3 1 16,1 3-2-16,4 2 1 15,-5 0-3-15,2 3 1 16,1 4 0-16,-2-3 0 16,-1 3 2-16,-2-4 1 15,-4 2-1-15,3 4 0 16,-1 3 1-16,0-3 0 16,0-6 0-16,-1 4 1 15,1 5-1-15,2 1 0 0,1-1 0 16,1-2 1-16,2-3-2 15,-1 2 0-15,-1 3 0 16,-1 2 1-16,6 1 1 16,4-3 0-16,-2-3 0 15,1 5 1-15,3 1 0 16,-3 5 1-16,8 0 0 16,1-1 1-16,-3-3 0 15,-4 1 0-15,4 6 0 16,3 3 0-16,-1 1 0 15,1-2 0-15,-3-6 0 0,2-4 0 16,1 1 1-16,-1-1 0 16,6-2-1-16,1-1 1 15,-1-2-1-15,-2-1 1 16,2-2 0-16,-3 0 0 16,-5 0 0-16,4-4 0 15,-6-3 0-15,5-5 1 16,0 1 0-16,2 3 0 15,-3-10 1-15,1 1 0 16,-6 3 0-16,1 2 1 16,-2 1 0-16,0 3 1 15,-5-3 2-15,4 3 1 16,-4 1 3-16,-4 1 1 16,-1-6-1-16,0 2 1 15,1 6 1-15,1 4 0 16,-3 0-1-16,-2-4 0 15,-3 1 4-15,2 3 1 0,0-2-4 16,0 5 1-16,-3 3-2 16,2 0 0-16,1 5 0 15,-4 1 1-15,3-2-3 16,1-1 0-16,0-2-3 16,0-2 1-16,0 3-3 15,1 3 0-15,-1 4-1 16,0-3 0-16,0-2-2 15,-1 3 0-15,-3 7 0 0,-1 3 0 16,0 6-1-16,-4 4 1 16,1 1 0-16,-6 3 0 15,-7-3 0 1,-4 2 0-16,-1 6 1 0,-5 8 0 16,2 5-1-16,-2 4 1 15,1 7-1-15,2 1 0 16,-4 6-2-16,1 3 1 15,-6-2-1-15,-3 1 0 16,-10-1-3-16,-1 2 1 16,-1-2-4-16,6 4 1 15,2-2-7-15,2 2 1 16,2 2 5-16,-6-1 0 16,-3 1 3-16,-2 3 0 15,3 3 2-15,6 4 0 16,5 2 1-16,2 3 0 0,4 2 0 15,-1 5 0-15,0 2 0 16,1 1 0-16,-4 2 0 16,1 4 1-16,3 1 0 15,-1 1 0-15,4-3-1 16,6 6 1-16,-3 2-1 16,6 10 1-16,0 3-1 15,5 6 1-15,-2 5-1 16,9 10 0-16,4 14 0 15,6 7 0-15,3 7 0 0,3 12 0 16,9 16-1-16,0 6 1 16,5 15-2-16,-2 15 0 15,6 17-1-15,5 35 0 16,5 22 0-16,-11 30 0 16,-17-265-1604-16</inkml:trace>
  <inkml:trace contextRef="#ctx0" brushRef="#br0" timeOffset="12198.52">20925 18093 1474 0,'0'0'82'0,"0"0"0"0,0 0-38 0,0 0 1 0,0 0-29 0,-16-24 0 16,6 12-6-16,-1-2 1 16,-1 0-5-16,-4 0 0 15,-5 0-2-15,-2 2 1 16,1 2 3-16,0 1 1 15,-14-1 3-15,-1-1 0 16,-3 1 2-16,-1-2 0 16,-5-2-1-16,4-3 1 15,1-1-2-15,-1 1 0 16,-4 0-1-16,-3-2 0 16,-9-2-1-16,-2 2 0 15,-2 5-1-15,-2 4 1 16,3 1-3-16,-1 2 1 15,-3 2 1-15,-4 0 0 16,-7 1 0-16,2 1 0 16,7-2 1-16,-4-2 0 0,-1 2-6 15,-2 1 0-15,-2 1-3 16,2 1 1-16,5 2-2 16,0 3 0-16,1 3 1 15,-5 2 0-15,-3 3-1 16,4 1 0-16,5 2 1 15,4 1 0-15,3 2 1 16,-4-1 0-16,-5-6 2 0,-1-1 0 16,3-4-1-1,7 0 0-15,5 2 0 0,4 0 1 16,0-2 1-16,-4-1 0 16,-3-2 0-16,3 1 0 15,1 1-2-15,4-1 1 16,3 0 1-16,2 1 1 15,5-1 1-15,5 1 1 16,3-1 3-16,-2 1 0 16,-6-1 0-16,-3 1 1 15,1-3-1-15,1 1 0 16,6 3-9-16,3 2 0 16,2 0-2-16,2 0 1 15,2 0-1-15,3 0 0 16,0 0-1-16,0 2 1 15,5 3-1-15,-3 2 0 16,-2 1-1-16,4 1 0 16,3-1 0-16,0 1 0 0,-2 3-2 15,1-2 1-15,6-3-1 16,2 5 1-16,1 7 0 16,1 0 0-16,5-5-1 15,4-2 1-15,3 2-1 16,2 1 1-16,2 1-2 15,0-3 0-15,-1-2-3 16,6 1 0-16,4 7-8 16,0 0 1-16,-4-9-9 15,-4-3 0-15,6 3-2 0,4 0 1 16,-6-1-1-16,3-1 0 16,5 4 3-16,-1-1 0 15,-4-4 4-15,5-1 1 16,4 3 2-16,2 0 1 15,4-3 2-15,3-2 0 16,-1-4 3-16,5 0 0 16,-2 0 1-16,-2 0 0 15,-3-2 5-15,-4-2 1 16,2-1 1-16,-2 0 1 16,7-1 1-16,-1-1 0 15,5-3 0-15,1-1 0 16,1 3 1-16,-1-3 1 15,3-1 1-15,4 0 0 16,-2 1 2-16,-3 3 0 0,-5-1 1 16,-2 0 0-1,2 2 1-15,2 2 0 0,3 0-2 16,2 1 0-16,6 1-1 16,-1-3 0-16,-3-1-2 15,-4 2 1-15,-3 2-1 16,-5-3 0-16,5-1-1 15,-2 2 1-15,7 1 0 16,-2 1 0-16,6-1 0 16,3 1 1-16,2-1 0 15,-4 1 1-15,-12 1 3 16,0 0 1-16,4 0 4 16,1-1 0-16,4-2 1 0,0 1 1 15,3 0-1-15,-1-1 1 16,3-5-2-16,0-2 0 15,-3-2-6-15,-4 0 1 16,-2-2-4-16,1 0 0 16,2 1-3-16,5 3 1 15,4 3-1-15,-1 2 0 16,-1 5-1-16,-8 0 1 16,-6-1-3-16,-1-1 1 15,-7 2-2-15,0 2 1 16,0-2 1-16,2-1 0 15,-4-4 1-15,4 0 0 16,3-2 0-16,1-3 1 16,-3-4 0-16,-1-1 1 15,-6 0 0-15,1-1 1 16,-1-1 2-16,-3 0 0 0,-2 2 1 16,1 4 0-16,2 3 0 15,4 1 0-15,8 0 0 16,-3 1 1-16,6-1-2 15,2 2 1-15,-1 0-1 16,1 0 0-16,-6-3 0 16,-1-3 1-16,-3 1-1 15,-1 0 1-15,-3 0 0 16,-3 1 1-16,3 1 1 16,5 1 0-16,1-1 2 0,2 1 0 15,-3 0 0-15,0 2 1 16,0 4-1-16,1-1 1 15,6 1 2-15,-5-3 0 16,-12-1 1-16,-2 0 1 16,1 2 0-16,2-2 1 15,0 0-5-15,-5 0 0 16,-3-2-3-16,3-3 1 16,3-2-2-16,-1 0 0 15,1 2-3-15,-4-2 1 16,-1 0-1-16,0 0 0 15,-9 0-3-15,2-1 0 16,-2-4 0-16,-3-4 0 16,-4-5 0-16,-4-3 0 15,-5-4 0-15,-5-1 0 16,-3 3 0-16,-3 2 1 0,-1 0-1 16,0-1 0-1,0-1 0-15,0 0 0 0,-4 4 0 16,0-1 0-16,2-3 0 15,-5 2 0-15,1 3-1 16,1 2 1-16,0 2 0 16,-1 2 1-16,-1 2 1 15,-4 3 0-15,-3 1 4 16,1 1 1-16,4-1 1 16,-1 2 0-16,-5 4 1 0,-1-1 0 15,2 1 0-15,-2-1 0 16,-5 1 1-16,-2-1 0 15,-11-1 0-15,-2 0 0 16,1 5-2-16,0 5 0 16,-4 2-8-16,-13-2 0 15,73-5-1808-15</inkml:trace>
  <inkml:trace contextRef="#ctx0" brushRef="#br0" timeOffset="38595.44">20685 17491 1388 0,'0'0'0'0,"0"0"69"0,0 0 0 0,0 0 52 0,0 0 0 16,0 0-39-16,0 0 0 15,0 0-39-15,0 0 1 16,0 0-19-16,0 0 0 15,0 0-7-15,0 0 1 16,0 0-6-16,0 0 0 16,0 0-2-16,0 0 0 15,-10 19-3-15,10-5 1 16,0-4-3-16,0-1 1 16,3-2-2-16,6 1 1 15,7 8-2-15,3 3 0 16,1 0-1-16,1 2 1 15,2 5-2-15,-2 0 0 16,-2-4-1-16,-6-1 0 0,-3 1 0 16,-1-4 0-16,0-8 0 15,0-3 0-15,-1-2-1 16,5-3 1-16,3-4 0 16,7-10 0-16,7-16 0 15,8-18 1-15,12-24 0 16,12-18 1-16,13-17 1 15,6-11 0-15,6-12 3 16,3 0 1-16,16-2 3 0,-4 10 1 16,-12 15-2-1,-14 22 0-15,-6 19-2 0,-15 17 1 16,-55 47-1745-16</inkml:trace>
  <inkml:trace contextRef="#ctx0" brushRef="#br0" timeOffset="41028.11">7112 8180 750 0,'0'0'0'0,"0"0"11"0,0 0 0 0,0 0 17 15,0 0 1-15,0 0-4 16,0 0 1-16,0 0 5 16,0 0 1-16,0 0-13 15,0 0 0-15,0 0 3 0,0 0 0 16,0 0 8-16,23 16 0 15,0-7-7-15,3 1 1 16,6 0 10-16,0-1 1 16,-7-6 12-16,1-6 0 15,9-16-2-15,6-12 0 16,8-21-1-16,9-16 0 16,20-18-5-16,3-13 0 15,6-12 0-15,6-4 0 16,11-14-19-16,0-16 1 15,-104 145-1274-15</inkml:trace>
  <inkml:trace contextRef="#ctx0" brushRef="#br0" timeOffset="57212.45">28199 4499 1399 0,'0'0'0'0,"0"0"17"0,0 0 0 16,0 0-19-16,-16-20 0 15,4 11-107-15,-7-7 1 16,19 16-801-16</inkml:trace>
  <inkml:trace contextRef="#ctx0" brushRef="#br0" timeOffset="68391.07">22922 11164 839 0,'0'0'0'0,"28"12"59"0,-5-3 0 0,-4-1 31 15,-1 3 1-15,1 2-91 16,-1 0 0-16,-18-13-854 15</inkml:trace>
  <inkml:trace contextRef="#ctx0" brushRef="#br0" timeOffset="95521.99">21609 17941 1412 0,'0'0'68'0,"0"0"0"0,0 0-16 0,0 0 1 0,0 0-34 0,0 0 0 16,0 0-2-16,18-18 0 16,-18 18-5-16,0 0 0 15,0 0 0-15,7-7 0 16,-7 7 9-16,0 0 1 15,0 0 6-15,7-5 0 0,-7 5 2 16,0 0 1 0,5 7-2-16,-5-7 1 0,6 7-5 15,-6-7 0-15,14 14-8 16,-9-2 1-16,4 2-4 16,2 2 1-16,-1-3-5 15,1 1 1-15,-1 4-2 16,1-1 1-16,-1 0-4 15,-1-3 0-15,-2-7 0 16,-1 0 0-16,-1 1 0 0,0 1 0 16,-1-2 1-16,-4-7 1 15,0 0 0-15,5 7 0 16,-5-7-1-16,4 7 0 16,-4-7 0-16,0 0 0 15,0 0-2-15,0 0 1 16,0 0-1-16,8 0 0 15,6-17-1-15,6-13 0 16,5-11 0-16,12-10 0 16,19-13 0-16,11-17 1 15,11-21 3-15,6-9 0 16,6-6 2-16,2 1 0 16,5 0 7-16,-11 5 1 15,-11 9 2-15,-17 7 1 16,-18 6 1-16,-41 11 1 15,1 78-1856-15</inkml:trace>
  <inkml:trace contextRef="#ctx0" brushRef="#br0" timeOffset="98370.22">8514 3773 1366 0,'0'0'0'0,"0"0"30"0,0 0 0 0,-10-21 34 0,10 21 0 16,0 0-17-16,0 0 1 15,0 0-24-15,0 0 0 16,0 0-11-16,-4 14 0 16,8-4-3-16,-1 4 0 15,4 7-2-15,0-4 0 16,-1-1-1-16,2-4 1 0,5 0-2 16,3-4 0-16,5-2-1 15,2-3 0-15,0-5 0 16,3-5 0-16,6-5-1 15,0-8 1-15,-1-6 1 16,5-6 0-16,10-9 6 16,12-9 1-16,19-9 3 15,8-16 1-15,1-9-5 16,6-3 0-16,19 4-3 16,-7-9 1-16,-104 92-1456 15</inkml:trace>
  <inkml:trace contextRef="#ctx0" brushRef="#br0" timeOffset="101803.53">28884 4326 1433 0,'0'0'0'0,"1"-24"56"0,1 7 1 0,-2 1 42 0,-7-1 0 16,-5-12-35-16,-6-4 0 16,-8-4-31-16,-1 3 0 15,3 1-16-15,2 0 1 16,3 5-3-16,0 2 1 16,-6-7-3-16,-2-3 0 15,1 3 0-15,0 4 0 16,-4 5-1-16,-2 3 0 15,-2 0 2-15,-5 0 1 16,-8 1 2-16,-6-1 0 0,-5-3-2 16,-4-1 1-1,-2 3-8-15,-8 3 1 0,-9-2-4 16,-7 0 1-16,-4 0-3 16,-5 4 0-16,-5 2-1 15,-9 2 0-15,0 5-2 16,-6 3 0-16,-5 6 0 15,-1 6 0-15,-6 5-17 16,-5 6 0-16,134-18-1617 16</inkml:trace>
  <inkml:trace contextRef="#ctx0" brushRef="#br0" timeOffset="102753.53">26160 3683 1601 0,'-28'7'0'0,"-53"19"2"16,-20 6 0-16,-6 17 28 0,-3 4 1 16,3 12-30-16,-3 4 0 15,6 5 3-15,4 4 0 16,1 14 7-16,7 10 1 15,8 5 8-15,4 9 0 16,6 4 8-16,7 4 0 16,9 1-7-16,9 1 0 15,12 6-6-15,10-3 0 16,9 3-3-16,13-1 1 16,16 1-4-16,10-7 0 15,7-3-2-15,13 3 0 16,13-2 2-16,6 1 1 15,4 1-1-15,3 1 1 16,5 2 1-16,6 1 0 16,10 7 0-16,-3-4 0 0,-6-9 1 15,0 1 0-15,8 4-1 16,3 0 0-16,2-8-1 16,1-8 1-16,2-1-4 15,6-4 0-15,8-8-1 16,2-4 1-16,0 0 2 15,2-5 1 1,9-5-1-16,1-5 1 0,1-6 3 16,1-3 0-16,6-2-3 15,3-5 1-15,5-7 2 16,0-8 1-16,-1-11 0 0,1-5 0 16,6-4-1-16,0 1 0 15,1-3-1-15,-8-2 0 16,-10-5-3-16,1 1 1 15,3 0-3-15,-5-6 0 16,-15 3 0-16,-3-1 0 16,2-8-2-16,-3-6 1 15,-13-10 0-15,-7-7 0 16,0-6-1-16,-1-8 0 16,-1-8 1-16,-5-8 1 15,-8-9 0-15,-6-1 0 16,-4-7 0-16,-3-3 0 15,-2-5 0-15,-5-5 1 16,-7-1-2-16,-4-6 1 16,-5-7-2-16,-5-7 1 15,-4-7-2-15,-1-6 1 0,-1-3-1 16,-1-4 1-16,-4-14-2 16,-1-2 0-16,-3-2-1 15,-4 1 0-15,-5 1-1 16,-4 3 0-16,-6-7-1 15,-5 1 0-15,-7-1 0 16,-7 2 0-16,-4-2 0 16,-7 2 1-16,-6 1-1 15,-6 4 1-15,-4 4 0 0,-9-4 0 16,-11-7 0-16,-8 1 1 16,-2 6-1-16,-10 0 0 15,-9-3 0-15,-5 6 0 16,-4 2-1-16,-7 4 1 15,-10-1 0-15,-10-1 1 16,-4-7 1-16,-12 5 1 16,-15-5 0-16,-10 0 1 15,-13-8-5-15,-9 1 1 16,-9 7-1-16,-20-4 0 16,-19 7-3-16,-34 22 1 15,-45 30-2-15,-85 43 0 16,408 30-1871-16</inkml:trace>
  <inkml:trace contextRef="#ctx0" brushRef="#br0" timeOffset="108436.32">30923 17622 1511 0,'0'0'0'0,"0"0"79"0,0 0 0 0,0 0 42 16,0 0 1-16,-6-17-43 16,6 17 0-16,-5-7-52 15,5 7 1-15,-14-14-8 16,3 4 0-16,-3-1-10 15,-7 3 0-15,-11 1-3 16,-5 2 0-16,-3-1-3 16,-4 3 1-16,-9 1-3 15,-2 2 1-15,4 2-1 16,2 3 0-16,3 0-1 0,5 2 0 16,9 0-1-16,1 0 1 15,-3 0 0-15,4-2 0 16,9-1 0-16,3 1 1 15,4 5-1-15,-2 6 1 16,-3 3 0-16,1 5 1 16,8 7-1-16,3 6 0 15,3 4-1-15,2 2 0 16,2 2-1-16,2 0 0 16,0 0 0-16,1-3 0 15,3-4 0-15,3-7 0 16,3-10 0-16,7-5 0 15,11-8-1-15,7-4 1 16,7-8 0-16,4-3 0 16,3-7 0-16,4-1 0 15,3-2 0-15,0 3 1 0,-3 3 1 16,-4 4 0-16,-5 6 2 16,-4 1 0-16,-3 1 1 15,-5 3 1-15,-8 1 1 16,-5 4 1-16,-1 3-2 15,-6-4 1-15,-5-4 1 16,-9-4 0-16,10 0 2 16,-1 0 0-16,3-5 3 15,1-9 1-15,-4-12 0 0,-4-7 1 16,-3-5 0-16,-8-2 1 16,-4 0-1-16,-4 4 1 15,-6 0-6-15,-8 3 1 16,-9 2-5-16,-16 6 1 15,-21 12-3-15,-20 14 0 16,-17 17-4-16,-19 15 0 16,130-33-1865-16</inkml:trace>
  <inkml:trace contextRef="#ctx0" brushRef="#br0" timeOffset="111335.12">25864 4673 1299 0,'0'0'0'0,"0"0"47"0,0 0 1 16,9-18 33-16,-4 11 1 15,-5 7-17-15,7-12 0 16,-7 12-25-16,5-12 1 16,-3 7-18-16,-2 5 1 15,2-9-2-15,-2 9 1 16,0 0 1-16,0 0 1 16,0 0 2-16,0 0 0 15,-5 12 2-15,3 0 0 0,2 2 1 16,3-7 1-16,6-2-3 15,19-13 1-15,29-25-11 16,22-29 0-16,29-34-6 16,17-23 1-16,23-19-4 15,15-22 0-15,-163 160-1673 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21.35925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7T11:40:06.6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6364 7336 1489 0,'0'0'0'0,"0"0"40"0,0 0 0 0,-23 10 46 0,14-1 1 15,4 3-34-15,0 0 1 16,1-3-38-16,4-9 1 15,-5 8-9-15,5-8 1 16,0 0-5-16,0 9 1 16,9-2-2-16,7-2 0 15,14-1-2-15,3-8 1 16,6-4-1-16,3-18 1 16,6-14 0-16,12-14 1 15,16-15 0-15,1-16 0 16,1-17 3-16,1-9 1 0,2-8-7 15,16-13 0-15,-97 132-1458 16</inkml:trace>
  <inkml:trace contextRef="#ctx0" brushRef="#br0" timeOffset="42628.11">25702 4243 1467 0,'0'0'0'0,"-44"0"41"0,-2 4 1 0,-7 1-1 0,-4-5 0 0,-3-5-19 16,-3-6 1-16,-4-2-12 15,2-6 0-15,-6 1-5 16,0-3 0-16,1 6-4 16,-6 4 1-16,-5 5 0 15,-2 6 0-15,-2 0-1 16,2 8 1-16,1 8-2 15,-5 8 1-15,-6 9-1 16,-1 5 0-16,4 7-1 16,0 5 1-16,-3 4-1 0,3-1 1 15,5 5-1-15,6 0 1 16,8 6-1-16,4 7 1 16,5 9-1-16,1 1 1 15,4-1 0-15,4 1 0 16,4 9 1-16,5 5 0 15,10 1 0-15,3 2 0 16,6 3 0-16,5 1 0 16,6 2-1-16,6-6 1 15,4-6-1-15,8-6 1 16,6 1 0-16,6 0 0 16,0-1 0-16,9-3 0 15,6-2 4-15,6-3 1 16,4 7 5-16,5 0 0 15,5-7 22-15,2 1 0 0,-2 1-15 16,-2 1 0 0,3 1-9-16,4-3 1 0,6-1-5 15,5-3 1-15,2-1-5 16,-2 0 1-16,-9-3-2 16,0 2 0-16,4-2-1 15,3-4 1-15,7-1-1 16,-3 0 0-16,2 3 0 15,-3-3 0-15,-1-11 0 16,2-1 1-16,7-2-1 0,-2-2 1 16,2 4 0-16,-4-6 0 15,-1-3 0-15,3-2 0 16,5-1 0-16,1-2 1 16,-6-2-1-16,-2-2 1 15,-3-3-1-15,3 0 1 16,8-4-1-16,-1-1 1 15,-3 3-1-15,-4 0 1 16,-3 1-1-16,0-1 0 16,1-2 0-16,6-3 1 15,5 2 0-15,-3-7 0 16,-11-4 0-16,2 2 0 16,7 2 1-16,1 1 1 15,-1 1-2-15,-7-1 1 16,-6 1-1-16,-1-1 0 15,2-3-1-15,-3-2 1 0,6 1-2 16,-1-1 1-16,-5 2-1 16,-2-3 1-16,-5 1-1 15,-1-1 1-15,2-3 0 16,1-4 0-16,-1-5-1 16,-2-8 0-16,0-1-1 15,-4-2 1-15,-5-2-4 16,0-5 0-16,0-5 1 15,2-3 0-15,2-4 1 16,0-2 0-16,-4-3 1 16,-2-3 1-16,0-3 1 0,-1-4 0 15,-2-10 4 1,-6 0 0-16,-5-5 5 0,-1-1 1 16,-2 0 2-16,-1-2 1 15,-1-1-1-15,-3 1 0 16,-3-2-3-16,-3 2 0 15,-3-10-1-15,-2 3 1 16,-2 2-3-16,-2 0 1 16,-1-5 0-16,-3-2 1 15,-1 0-1-15,0-3 1 16,2 1-2-16,0 0 0 16,-2 1-1-16,-2-3 0 15,0-3-2-15,1 2 0 16,-5 4-1-16,1 1 0 15,2-4-1-15,-1 2 1 16,-5-1-1-16,0-2 0 0,-1 3 0 16,-3 2 1-16,1-3-1 15,-2-1 1-15,-2 3 2 16,-2 1 0-16,1 3 2 16,-1 3 0-16,1-1 0 15,-3 0 1-15,-1 0-1 16,-4-1 0-16,-3 6-5 15,0-1 0-15,1 5 2 16,-1-5 1-16,-4-1 2 16,-1-3 1-16,1 1 3 15,2-1 1-15,0 4-4 16,-2 5 1-16,1 6 6 0,-6 3 1 16,1-2 4-16,-1 0 0 15,-1-4 5-15,-3 4 0 16,-1 5-9-16,-4 0 1 15,-2 0-7-15,-1 3 1 16,3 1-5-16,4-1 1 16,-1 1-4-16,-1-3 1 15,-4 1-2-15,-3 1 1 16,-2 3-3-16,-1 4 1 16,-1 2-1-16,0 2 0 15,4 5 0-15,0-2 0 16,-2 6-1-16,-3-2 0 15,-6-1-1-15,-3 1 0 16,-1 7-1-16,3-4 1 16,3-3-1-16,2 3 0 0,-4 0-1 15,-5 1 1-15,-7 2-1 16,-4 6 1-16,-1 0 0 16,-4 0 0-16,-9 3 0 15,-6 6 1-15,-5-2-1 16,-10 5 1-16,-15 0-3 15,-10 5 1-15,-15 4-4 16,-38 15 0-16,191-24-1846 16</inkml:trace>
  <inkml:trace contextRef="#ctx0" brushRef="#br0" timeOffset="53678.04">6278 15691 1187 0,'0'0'0'15,"-18"-12"40"-15,-1 0 1 0,1 1 26 0,-5 1 1 16,-3-6-13-16,-6 1 0 16,5 4-13-16,1 3 1 15,-2-1-7-15,-4 4 0 16,-3 1-8-16,-9 3 1 15,-4 1-7-15,-5 1 0 16,-7 1-5-16,2 2 0 16,-4-1-1-16,2-1 0 0,2-4-1 15,-6-3 1-15,-4-7-4 16,-3 0 0-16,2 3 2 16,11-1 0-16,3-8-3 15,8 3 0-15,4 4-1 16,3 5 1-16,-1 0 4 15,4 1 0-15,2 0 2 16,5 3 1-16,11 0 0 16,6 2 0-16,13 0-6 0,0 0 0 15,0 0-3 1,13 11 0-16,24-2-4 0,7-4 1 16,2 2-5-16,3 0 1 15,-3 1-2-15,3 3 0 16,9 1 0-16,11 3 0 15,11 6-1-15,-3-4 0 16,-8-6-1-16,2 1 0 16,6 3 0-16,4-1 0 15,4-7 0-15,-4-3 0 16,-9-4 0-16,-6-2 1 16,4 0-1-16,-1 0 1 15,3 2 0-15,-5 0 0 16,-8 0 0-16,-13 2 1 15,-11 3-1-15,-7 2 0 16,2 2-1-16,-7 3 1 0,-5 2-2 16,-4-2 0-16,-6-5-5 15,-8-7 1 1,0 0-1547-16</inkml:trace>
  <inkml:trace contextRef="#ctx0" brushRef="#br0" timeOffset="54409.93">6017 15400 1623 0,'0'0'0'0,"-6"-8"7"0,-2-1 1 0,4 2-2 0,4 7 1 16,0 0 56-16,-5-3 0 16,5 3-11-16,0 0 0 15,0 0-10-15,0 0 0 16,0 0-8-16,0 0 1 16,0 0-5-16,0 0 0 15,0 0-8-15,0 0 0 16,0 0-3-16,0 0 1 15,0 0-4-15,0 0 0 16,0 0-3-16,0 0 1 16,-6 8-3-16,12-1 1 15,3 9-2-15,-1 3 1 0,1 2-1 16,2-2 0-16,1 0-1 16,6 1 1-16,5 1-4 15,3-5 1-15,-3-9-3 16,9-4 0-16,5 2-1 15,7 2 0-15,-4-2-2 16,-4 1 1-16,-12 0-2 16,-6 0 1-16,-6-5-1 15,-6-1 0-15,3 2 0 16,-9-2 0-16,8 9 0 0,-8-9 0 16,-3 12 0-16,-2-5 0 15,-4 0 0-15,-5 0 0 16,-8 3 0-16,-2 0 0 15,-1-1 0-15,0 1 0 16,-1 4 0-16,3 4 1 16,0 1 0-16,2 1 1 15,2 3 0-15,1 1 1 16,0 0-1-16,-3 1 1 16,2-1 0-16,1-2 0 15,0-4 0-15,-1 1 1 16,-7 0-1-16,-1 1 1 15,4 0 1-15,-5 0 0 16,-2 5-1-16,5 0 1 16,4 1-2-16,2 2 0 15,19-28-1810-15</inkml:trace>
  <inkml:trace contextRef="#ctx0" brushRef="#br0" timeOffset="173811.8">7724 13005 1444 0,'0'0'0'15,"0"0"53"-15,-19-21 1 0,13 16 48 0,-9 5 1 0,-10 2-38 16,-7 1 0-16,6 3-40 0,3 4 1 16,-4 0-11-16,-1 2 1 15,2-1-6-15,3-3 0 16,5 5-3-16,0-5 1 16,1 4-2-16,3 0 0 15,-4 9-3-15,0 2 1 16,8 8-2-16,-3-2 0 15,3 6-2-15,-8 1 1 16,2 4-1-16,0 2 0 16,-1-3 0-16,-1 5 0 15,-5 1 0-15,0-2 0 16,0 0-1-16,2 2 1 16,-2 7-1-16,2 3 0 15,-4 1 0-15,-1-1 0 16,5-1 0-16,5-2 0 15,-2-2 0-15,1 4 1 0,8 4 0 16,-4 5 0-16,3 1 0 16,1 2 0-16,0-1 0 15,4 1 0-15,1 0 0 16,4 0 0-16,4 1 0 16,-2 1 0-16,1-3 0 15,1-2 0-15,5-6 0 16,1-4 0-16,-1-1 0 15,3 0 0-15,2-2 0 16,4-1 0-16,1-2-1 0,3-2 0 16,-7 0-1-1,7 3 1-15,1 2 0 0,3 4 0 16,1 3-1-16,1 0 0 16,-2 0 0-16,-3 0 0 15,0 0-7-15,0 1 1 16,0 0-6-16,0-4 1 15,2-6-12-15,-6-1 1 16,2-4 2-16,-1-1 1 16,-3-4 8-16,1-2 1 15,5-3 8-15,3-3 0 16,-3-3 3-16,4-2 0 16,6-1 1-16,2 0 0 15,-3-1 2-15,-4-3 0 16,-1 1 1-16,-4-4 1 15,-2-6-1-15,-7-6 1 16,4-3 0-16,1-4 1 16,2-3-2-16,2-4 0 0,-3-6-1 15,4-4 1-15,8-2-1 16,-4-3 0-16,-5-2 0 16,4-2 0-16,4 0-2 15,1 1 0-15,3-5-3 16,-3-2 0-16,-5-1 0 15,-3-3 1-15,-1-9 0 16,-2-1 0-16,-7 1 2 16,-1 2 0-16,1 2 0 0,0-2 0 15,-5-2 1-15,-4-3 0 16,2 0 2-16,-5 0 1 16,1-1 3-16,-3 1 0 15,-5 4 4-15,2-1 0 16,-1-2 2-16,2 1 1 15,2-6 1-15,2 4 0 16,5 2-2-16,-2 1 1 16,-5 2 6-16,0 2 0 15,2 1-5-15,2 1 1 16,1 1-5-16,2 2 1 16,-2 0-5-16,-1 0 1 15,-4-2-4-15,2-2 1 16,1-1-1-16,1 0 1 15,-2-1-2-15,1 1 1 16,2-2 0-16,4-2 0 16,4-3 0-16,1 0 1 0,-4 2-1 15,6-1 0-15,-2 1-1 16,0 4 1-16,-1 8-2 16,-3 3 1-16,-1-3-1 15,0 0 1-15,-4 1 2 16,-1 0 0-16,-4 2 2 15,0-3 1-15,0-9 1 16,3-3 1-16,3-4 1 16,2-2 1-16,-2 4-1 15,2 1 0-15,1-1-5 0,0-2 1 16,-4 2-2 0,-1 2 0-16,1 1-1 0,-1 0 0 15,-4 9-1-15,0 5 0 16,-7 4-1-16,1 3 1 15,-4 2 0-15,-3-1 0 16,-1 1 0-16,-3 2 1 16,-4 1 0-16,1 0 1 15,3 2 0-15,-1 2 0 16,4 1 0-16,-6-1 1 16,3 0 0-16,1-2 0 15,5 7 0-15,-3-1 1 16,-4 0 0-16,1-1 0 15,3 3 0-15,0-1 0 16,-4-7 2-16,-5 2 0 16,5 3 3-16,-4 2 0 15,-3-4 0-15,-3 4 0 16,-4 5-3-16,-5 4 1 0,2-2-1 16,-6-1 0-16,4 6-2 15,-4 6 0 1,6-1 0-16,-2 3 0 0,-4 6-1 15,-3 9 0-15,-7 10-1 16,-7 12 0-16,-9 14-3 16,0 20 0-16,7 25-2 15,-7 36 1-15,-11 54-1 16,-17 48 0-16,95-242-1916 0</inkml:trace>
  <inkml:trace contextRef="#ctx0" brushRef="#br0" timeOffset="-175561.61">24763 3716 1299 0,'0'0'0'0,"-23"-18"47"0,6 6 1 0,-6 3 29 0,-4-1 0 16,-8 5-21-16,-2 0 1 16,-5 5-29-16,1-4 0 15,2 4-12-15,-3 4 1 16,-7-3-9-16,-4 6 0 16,-2 2-4-16,0 3 0 15,1 12-2-15,-3 2 0 16,1 7-2-16,-1 9 0 15,-3 6 0-15,-5 8 0 16,-4 8-6-16,2 7 1 16,7 6-14-16,0 6 1 0,-3 7-8 15,-3 7 0 1,1 5-5-16,2 2 0 0,6 11 7 16,3 4 0-16,4-1 11 15,3 8 0-15,2 5 7 16,1 3 1-16,4-3 4 15,8 2 1-15,7 6 0 16,6-1 1-16,3 1 7 16,9-2 1-16,11-6 6 15,8 1 1-15,7 6 3 0,8 0 1 16,6-9 4-16,6-1 1 16,2 3-3-16,5-1 1 15,5 1-5-15,7 1 1 16,7-7-8-16,7 3 1 15,6 1-2-15,5 1 0 16,2-5-3-16,6-4 1 16,12-3-2-16,1-11 0 15,-4-14-1-15,11-4 0 16,11-3-1-16,2-5 0 16,-6-13-1-16,5-2 1 15,10-6 0-15,6-3 1 16,6-5 6-16,-3-3 0 15,-2-4 6-15,4-4 0 16,8-3 1-16,0-5 1 16,-2-5 14-16,-2-7 1 0,0-1-5 15,2-2 0-15,3-8 10 16,-1-5 1-16,-4-12 0 16,-3-6 0-16,-6-19-19 15,-5-6 1-15,-1-8-11 16,-8-8 1-16,-9-10-8 15,-5-4 0-15,-3-1-2 16,-9-10 1-16,-13-15-2 16,-6-6 0-16,-8-7 0 15,-5-9 1-15,-7-7 0 16,-7-12 0-16,-9-7 0 0,-5-7 1 16,-4-12-3-16,-5-9 0 15,-9-3-2-15,-7-8 1 16,-7 1-4-16,-7 5 0 15,-5-2-3-15,-6 3 0 16,-6 6-2-16,-10 2 1 16,-10 1 2-16,-10-3 1 15,-10 2 0-15,-6 0 1 16,-4 10 1-16,-9 9 0 16,-9 9 1-16,-10-2 1 15,-7 1 2-15,-4 9 0 16,-7 11 0-16,-7 3 1 15,-7 5 22-15,-9 4 1 16,-8 8 19-16,-8 13 0 16,-5 6 4-16,-7 14 0 15,-7 9-24-15,-9 16 0 16,-9 13-10-16,-12 14 1 0,-5 11-7 16,-6 10 1-1,-5 13-5-15,-7 15 1 0,-2 14-3 16,-5 6 0-16,-9 9-1 15,0 10 1-15,4 13-1 16,5 12 0-16,3 17 0 16,-4 20 0-16,-1 13-2 15,3 24 0-15,6 24-7 0,-1 30 0 16,225-227-1898-16</inkml:trace>
  <inkml:trace contextRef="#ctx0" brushRef="#br0" timeOffset="-169996.49">24389 14840 1735 0,'0'0'0'0,"0"0"80"0,0 0 0 0,0 0 26 0,-19-7 1 15,3 10-42-15,-10 6 0 16,-8-1-44-16,-3 6 0 15,-2 2-9-15,0 3 0 16,2 2-4-16,4 8 0 16,-2 2-3-16,-2 7 0 15,-2 7-1-15,-4 5 0 0,-1 4-1 16,4 5 0-16,4 7-1 16,6 6 1-16,4 6-1 15,7 7 0-15,8 5-1 16,11 3 1-16,9 4-2 15,14-1 1-15,12-3-1 16,9-10 0-16,9-15 0 16,5-17 0-16,8-14-1 0,2-16 0 15,13-18 0 1,6-19 1-16,3-15-1 0,-4-17 1 16,-3-18 0-16,-2-10 0 15,-3-9 0 1,-8-1 1-16,-8-3 1 0,-9-1 0 15,-12-5 3-15,-10-3 0 16,-15-3 2-16,-9-6 1 16,-12 0 2-16,-9 3 0 15,-9 10 0-15,-10 4 0 16,-13 6 0-16,-20 13 0 16,-18 17 3-16,-22 28 0 15,-28 26-4-15,-28 43 0 16,-32 52-5-16,-27 56 1 15,-24 48-7-15,-7 17 0 16,252-216-1867-16</inkml:trace>
  <inkml:trace contextRef="#ctx0" brushRef="#br0" timeOffset="-164196.35">17193 8610 1478 0,'0'0'0'0,"-25"0"52"15,-2 3 1-15,-4-3 39 0,-10 5 1 16,-3 2-34-16,-2 3 0 15,0 3-39-15,-1-1 1 16,-1-2-5-16,-5 0 0 0,-7 6-5 16,-7 1 0-16,-5 4-4 15,0 7 0-15,4 5-3 16,1 3 0-16,-5 6-1 16,-5 3 0-16,-3-2-1 15,3 5 1-15,13 6-2 16,9 3 0-16,2 7-1 15,2 0 1-15,-10-2-1 16,1-4 0-16,5 0 0 0,2-2 0 16,7 4-1-16,4-1 1 15,3 7-1-15,-2 0 1 16,-3-4-1-16,2-1 0 16,-2-6-1-16,7 2 1 15,0 4-1-15,5 1 1 16,6-7-1-16,-1 1 0 15,-1-3 0-15,3-1 1 16,6 0 0-16,-1 2 0 16,5-6 0-16,4 4 0 15,2 2 0-15,2-2 1 16,0-7-1-16,0 0 1 16,2 1 0-16,-1-1 0 15,6-1-1-15,0 2 1 16,6 5-1-16,-3 2 1 15,-1 1-1-15,2 0 1 16,-4 1-1-16,1-1 0 0,1-3 0 16,5-4 0-16,5 2 0 15,6-3 0-15,0-2 0 16,-1-3 0-16,6 1-1 16,0-8 1-16,5-3-2 15,4 1 0-15,3-1-1 16,1 2 0-16,4-4 0 15,-3 4 0-15,-5 0 3 16,-2 1 1-16,-2 1 0 16,-1-2 0-16,-1-4 1 15,-1-4 1-15,-4-8-2 0,2-2 1 16,5 3-1-16,0 1 1 16,1-2-1-16,-1-1 1 15,4 1-1-15,-1 4 1 16,5 0 0-16,-5 1 0 15,-4 4 0-15,1-2 0 16,-5-5 0-16,4-5 0 16,-5 0 0-16,5 0 0 15,5 0 0-15,-1-2 1 16,6-5 1-16,4-4 0 16,3-5 2-16,4 1 0 15,1 1 1-15,-1 1 0 16,-8 3 0-16,1-2 1 15,-2-2 0-15,5 0 0 16,3-2-1-16,3-3 0 0,1-4-1 16,2 0 0-16,2 2-1 15,-8-1 0-15,1-4-1 16,-6-2 1-16,6-2-1 16,-2 1 0-16,-1 3 1 15,8 3 0-15,2 0 2 16,-6 2 0-16,-3 2 1 15,-2 0 0-15,-8 1-1 16,1-2 0-16,-2 0 0 0,4 1 1 16,3 2-3-1,2-6 1-15,4-1-2 0,-4-1 1 16,2 1-1-16,-6-2 0 16,1-5-1-16,-4-1 1 15,0-3-2-15,2 1 1 16,-4 1 0-16,4 5 1 15,2-2 0-15,-1 4 0 16,4 2 1-16,-3 6 0 16,-9 1-3-16,-2 3 1 15,-2 3-2-15,-5-6 1 16,5-4-1-16,2 0 0 16,2 0 0-16,-4-2 0 15,7-1 0-15,0 1 1 16,4 2 1-16,0 2 0 15,2 0 6-15,-4-2 0 16,1-3-2-16,1-1 0 0,0 1-2 16,-2 0 0-16,0-1-2 15,2-1 1-15,7 0-3 16,3-9 0-16,2 0-5 16,0 1 1-16,-3-5-3 15,-2-1 0-15,-2 1 0 16,0-3 0-16,0 0-1 15,2 2 1-15,-4 0 5 16,6 0 1-16,1-1 1 16,1-3 0-16,-8 4 0 15,-1 0 1-15,-1 2 1 0,-4 0 1 16,-1-2 2-16,-3-2 1 16,-2 2 0-16,0 0 1 15,-2 0 1-15,-2 0 1 16,1 4-1-16,-3-1 1 15,-1-10 0-15,-1 1 0 16,-1-1 1-16,-4-5 0 16,-3 1 1-16,-6-4 1 15,0 4-1-15,-1 3 0 16,-10-3-2-16,-2-1 0 16,-2-3-2-16,-1-4 0 15,0-4 1-15,-6 1 1 16,-4 3-2-16,-9 2 0 15,-1-1 0-15,-4 1 0 16,-1-2 0-16,-1-2 0 16,-3-5 0-16,2-1 0 15,-5-4-1-15,1 1 0 0,0 4-1 16,-3 2 0-16,-4 0 0 16,0-7 1-16,0 0-2 15,-2-2 1-15,6-2-2 16,1 3 0-16,1 4-2 15,-4 0 1-15,-4 1-1 16,-3-1 1-16,-5-8-1 16,-3-4 1-16,1 4-1 15,3-1 1-15,-1 6 0 16,0 5 0-16,-4 4 0 16,-2-1 0-16,-7-1 0 0,2 2 1 15,2-2 0-15,1 5 1 16,1 5-3-1,-2 5 1-15,-6 6 0 0,2 5 0 16,-1 3 1-16,1 2 1 16,5 5-3-16,1 3 1 15,-9 1 1-15,-1 3 0 16,-6 2 0-16,5 5 1 16,1 0 1-16,3 5 1 15,-4 2-2-15,-7 2 0 16,0-2-1-16,-6 7 1 15,2 3 9-15,-5 7 1 16,-14 9 4-16,-14 12 0 16,-18 21-13-16,-44 31 1 15,-56 38-5-15,-43 24 0 16,279-159-1981-16</inkml:trace>
  <inkml:trace contextRef="#ctx0" brushRef="#br0" timeOffset="-160212.03">15683 12064 1657 0,'0'0'0'0,"0"0"43"0,0 0 1 0,0 0 40 0,0 0 0 16,0 0-28-16,0 0 1 15,0 0-39-15,-32-9 1 16,14 9-8-16,1 0 0 16,-1 0-5-16,4 0 1 15,0 0-4-15,0 5 1 16,-2 13-2-16,2 16 0 15,8 22-1-15,8 21 1 0,9 31-1 16,3 20 0-16,4 29 0 16,1 28 0-16,-1 46 0 15,-4 30 1-15,-4 24-1 16,-3 18 1-16,-14 19-1 16,-9 14 0-16,-14 1-1 15,-7-11 1-15,-8-13 0 16,-5-17 0-16,-5-19 1 15,3-23 1-15,2-31 0 16,13-24 1-16,14-27 0 0,14-30 0 16,13-30-2-16,6-48 0 15,-10-64-1615-15</inkml:trace>
  <inkml:trace contextRef="#ctx0" brushRef="#br0" timeOffset="-159180.1">19352 10437 1747 0,'0'0'0'0,"31"0"68"0,-11 0 0 0,-11 0 23 16,-9 0 0-16,7 3-49 16,-7-3 1-16,0 0-33 15,0 0 0-15,0 0-6 0,0 0 0 16,5 7-3-16,-5-7 1 16,0 0-2-16,0 0 1 15,0 0-1-15,-5 7 1 16,5-7-1-16,-7 16 1 15,7 1-1-15,5 9 1 16,2 9-1-16,4 5 1 16,-1 3 0-16,2 10 0 15,6 13-1-15,1 26 1 16,3 36-1-16,-3 42 1 16,-1 75-2-16,-6 82 1 15,-3 65 0-15,-4 49 0 16,-5 38 1-16,-5 4 1 15,-6-11 4-15,-5-30 0 16,-1-34 5-16,-4-46 0 16,3-59-1-16,2-44 1 0,2-30-3 15,-2-34 1-15,-3-32-1 16,-8-37 1-16,27-126-1720 16</inkml:trace>
  <inkml:trace contextRef="#ctx0" brushRef="#br0" timeOffset="-157198">20749 12791 1556 0,'0'0'0'0,"0"-18"51"0,-4 4 0 0,-3 2 43 0,-7 0 1 16,-11-3-36-16,-1-4 1 16,-1 3-37-16,1 4 0 15,-6 0-10-15,4 1 1 16,0 3-5-16,-2-1 0 16,-7 2-4-16,-7 0 1 15,-1 0 6-15,-4-5 1 16,-7 4 5-16,-4-5 1 15,-2 5 0-15,-2-3 0 16,-1 6-8-16,-4 0 1 16,-10-2-1-16,-4 2 1 15,0 5-2-15,-1 3 0 0,-5 8-1 16,-2-1 1-16,-8 1-2 16,-2 1 0-16,4 1-2 15,-2 1 1-15,-6 0-3 16,-1 2 0-16,5 1-1 15,1 2 0-15,-10 2-1 16,3 0 1-16,6-1-2 16,-1 5 1-16,-9 4-1 15,3-1 0-15,6-4 1 16,1-2 1-16,-3-4-2 16,2-1 1-16,5 4-1 0,7-2 1 15,2-4-2-15,0-2 1 16,-11-5-1-16,4 1 0 15,6-2 0-15,6 3 0 16,1-1 0-16,-3-1 0 16,-2 1-1-16,3 1 1 15,6 4-1-15,-1 0 1 16,-4 0-1-16,-3 0 1 16,3 1-1-16,5 1 1 15,9-4 0-15,-3 2 0 16,0 5 0-16,-4 2 0 15,3 1 0-15,5 1 0 16,4-1-1-16,-3 6 1 16,-5 5-1-16,-4-2 1 15,2-3-1-15,7 1 1 16,0 6 0-16,3 3 0 0,4-4-2 16,-1 6 1-16,-3-2 0 15,2 6 1-15,6-1 1 16,-1 4 0-16,6 3-1 15,0 3 1-15,7-1-1 16,-5-2 0-16,-1-1 3 16,1 3 1-16,5 3 6 15,5 2 0-15,4 2-5 16,5 0 1-16,5-2-4 16,4-3 1-16,7-4-3 0,1 2 1 15,8 2-1-15,3-1 0 16,4-1-1-16,3-5 1 15,8-4-1-15,1 0 0 16,9 1 0-16,7-1 0 16,2-2-1-16,10-4 1 15,11-3 0-15,1 3 0 16,5-4 0-16,-1-2 0 16,2-7 0-16,9-2 1 15,14 1-1-15,3-2 1 16,0-6-1-16,-1-3 1 15,10 1 0-15,6-3 0 16,3-3 0-16,4-2 0 16,-1-2 0-16,6-1 0 15,0 0 0-15,0 0 0 16,5-1 0-16,-2-1 0 0,6-1 0 16,5-3 0-16,2 1 0 15,1-1 0 1,-4-4 0-16,4 1 0 0,11 2 0 15,7-4 0-15,-5-5 0 16,2 0 0-16,1 0 0 16,8-1 0-16,12-6 0 15,-2-2 0-15,-7-1 0 16,1-3 1-16,6-5 0 16,0-2 0-16,0-6 1 0,8-7 0 15,-3-3 2-15,0-5 0 16,-6-4 1-16,-5-5 0 15,-6-4 3-15,-2 1 0 16,2-4-1-16,-10 0 1 16,-11-2 1-16,-9-1 0 15,-8-6 1-15,-10 1 1 16,-10-3-1-16,-6 1 1 16,-5 1-1-16,-14 2 0 15,-13 1-1-15,-10-1 1 16,-12 3 1-16,-13 3 0 15,-12 2-4-15,-13-1 1 16,-10-1-5-16,-9 3 1 16,-14 6-2-16,-7-3 0 15,-14-1-2-15,-8 0 0 16,-4-1-3-16,-8 2 1 0,-10-3 0 16,-11 5 0-16,-10 5 2 15,-16 4 0-15,-20 1 8 16,-19 2 1-16,-18 6 10 15,-26 9 0-15,-21 13-3 16,-29 22 0-16,-27 18-5 16,-40 34 0-16,-47 38 10 15,-46 39 0-15,418-127-2034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21.35925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7T11:46:21.0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10576 11648 1500 0,'0'0'0'0,"0"0"65"0,-17-20 1 15,17 20 47-15,-6-7 0 16,-2 3-57-16,-1 1 1 16,-5-2-27-16,-2 5 1 15,-4 1-7-15,-3 3 1 16,6-4-3-16,-6 2 1 16,-9 8-7-16,2 2 1 0,5 5-3 15,4 9 0-15,2 14-4 16,1 7 1-16,4 15-7 15,-2 11 1-15,6 8-3 16,1 11 0-16,4 5-1 16,-3 10 1-16,1 7-2 15,4 6 1-15,3 4-1 16,0 3 1-16,3 1-1 16,3 1 0-16,4 6 0 0,4-3 0 15,2-7 0-15,7-11 0 16,4-10 0-16,4-16 0 15,1-21 0-15,0-16 0 16,-6-20 0-16,3-16 0 16,2-10 0-16,5-15 0 15,1-21 0-15,7-12 0 16,2-14 0-16,3-11 0 16,6-6 0-16,-2-8 0 15,-8-2 0-15,-4-3 0 16,-13-5 0-16,-1-1 1 15,-10-1 0-15,1-4 1 16,-7-1 1-16,1 0 0 16,2 1 2-16,-5 1 0 15,0 2 2-15,-6 0 0 16,2 1 1-16,-5 4 0 0,6 4 0 16,-6 6 1-16,0 9-2 15,-4 5 0-15,-1 6 0 16,-4 9 0-16,-1 10-3 15,-3 1 1-15,-4 6 0 16,-1 2 0-16,-5 6 2 16,-11 6 1-16,-13 4 1 15,-10 4 1-15,-4 5 1 16,-6 5 1-16,1 9 1 16,1 9 0-16,0 12-6 15,-2 6 1-15,-6 8 0 0,5 6 1 16,10 16-8-16,8 5 1 15,50-69-1845-15</inkml:trace>
  <inkml:trace contextRef="#ctx0" brushRef="#br0" timeOffset="2633.21">16417 17311 1635 0,'0'0'0'0,"0"0"67"0,0 0 1 0,0 0 37 0,0 0 1 15,-16-12-47-15,16 12 1 16,-9-6-30-16,0 1 0 15,-12-3-17-15,-7-3 1 16,-4-1-2-16,-3-2 0 16,-2 0 0-16,-4 1 1 15,0-3-2-15,-4 0 0 16,0 4-5-16,0 2 1 16,-5 0-2-16,-3 3 0 15,-3 5-3-15,-2 4 0 16,-9 5-1-16,-2 5 0 15,2 5-1-15,3 5 1 0,3 3-1 16,-3 1 0-16,-5 0 0 16,6-2 0-16,6-3 0 15,11-4 0-15,9 0-11 16,9 1 0-16,11-5-22 16,-1 1 0-16,4 2-22 15,1 1 1-15,8-1 36 16,0 1 0-16,7 5 10 0,1 4 0 15,2 4 4 1,4 3 0-16,2 3 2 0,5 4 0 16,0 0-1-16,8 1 1 15,5 4 0-15,6 2 0 16,5 1-1-16,3 1 0 16,-1-4 0-16,0-2 1 15,-5-3 0-15,2 1 1 16,-5 1-1-16,1-4 1 15,2-7 0-15,4 0 0 16,4 1 0-16,8-3 0 16,7-3 0-16,0-2 0 15,-7 0 1-15,0-1 0 16,2-4 0-16,7-5 0 16,5-4 0-16,5-3 0 15,6-4 1-15,-4-3 1 16,-9-1-1-16,2-3 1 15,7 1 1-15,5-1 1 0,1-1 2 16,-4 0 1-16,-6 3 0 16,4 2 1-16,6 0 0 15,-1 0 0 1,-3 0 2-16,-4 0 0 0,-5-1-2 16,-3-5 0-16,1-1 0 15,2 1 0-15,4 0 0 16,-11-2 0-16,-8-6-2 15,-7-5 1-15,-3-5-3 16,-5-4 1-16,-2-2-2 0,-3-1 1 16,-6 0 0-16,-3 0 1 15,-2 0 1-15,-6 0 1 16,-10 0 1-16,-5-1 1 16,-7 1 3-16,-4 2 1 15,-3-1 2-15,-4-1 1 16,-3 0 0-16,-2 2 1 15,-1-1 0-15,-3 3 0 16,-3-1-3-16,0-2 1 16,-1-2-2-16,-3-3 0 15,-3-1 0-15,-7-2 1 16,-2-1-2-16,0 3 0 16,-3-2-1-16,-1 2 0 15,8 3-3-15,-2 2 1 16,-11 0-1-16,-3-1 0 15,-9 1-2-15,-2 0 1 0,-7 0-1 16,-1 2 1-16,-10 1-2 16,-6 2 1-16,-11 5-2 15,-6 4 1-15,-1 0 2 16,-7 4 1-16,-9 6 4 16,-3 4 1-16,-10 3-5 15,-1 10 0-15,4 8-4 16,-8 20 0-16,-10 24-3 15,-22 16 0-15,177-78-1939 16</inkml:trace>
  <inkml:trace contextRef="#ctx0" brushRef="#br0" timeOffset="8681.76">16014 12377 1366 0,'0'0'0'0,"0"0"48"0,0 0 1 0,-10-21 50 16,10 21 1-16,0 0-25 15,0 0 1-15,-4-7-38 16,4 7 0-16,0 0-13 0,0 0 0 16,-5-3-7-1,5 3 1-15,0 0-2 0,0 0 0 16,0 0-1-16,-5 7 0 16,5 0-2-16,0 5 0 15,1 2-2-15,6 1 1 16,4-1-5-16,1-2 0 15,-3-1-4-15,5-1 0 16,4 5-2-16,-4-2 0 16,0-3-1-16,-1-3 0 15,1 0 1-15,0 0 0 16,-2-2 0-16,2-3 1 16,9-6 0-16,9-8 0 15,7-14 7-15,3-19 1 16,-1-24 4-16,10-12 1 15,14-13 1-15,13-10 0 16,8-12 0-16,8 2 1 0,-4 5 1 16,5 4 0-16,0 6-8 15,-3 16 0-15,-92 83-1752 16</inkml:trace>
  <inkml:trace contextRef="#ctx0" brushRef="#br0" timeOffset="12597.7">14279 9482 1310 0,'0'0'0'0,"0"0"44"0,0 0 1 0,0 0 39 0,0 0 1 15,0 0-22-15,-18 3 0 16,13 6-33-16,-1 1 0 15,-1 1-12-15,2 4 1 16,-4 9-7-16,0 4 1 16,-3 10-3-16,2 4 1 15,-3 3-2-15,4 8 1 16,1 1-1-16,-3 5 0 0,-1 5-3 16,1 9 0-16,4 8-2 15,-2 5 0 1,-7 3 1-16,0-1 0 0,6 0-3 15,1 6 1-15,-5 6-2 16,-4 4 1-16,-1-2-2 16,1-3 1-16,-3-1-1 15,2 3 0-15,-3-3 0 16,5-4 0-16,3 6 0 16,1-1 0-16,-1-4 0 15,0 0 0-15,2 4 0 16,1-4 0-16,-6 0 0 0,2-1 1 15,7 1-1-15,-3 0 1 16,-1 0-1-16,-1 0 1 16,3-8-1-16,3 1 1 15,1 5-1-15,3-4 1 16,1-8-1-16,-1-1 1 16,6-4-1-16,-1-2 1 15,5 2-1-15,-2 2 0 16,4 2-2-16,3-2 0 15,4-4-1-15,5 1 0 16,-3 1-1-16,5 3 1 16,4 6 0-16,1 2 0 15,9-1 1-15,2 2 1 16,-4-1 1-16,2-7 0 16,-5-6 0-16,-1-5 0 0,5-3 0 15,1-4 0-15,-2-6 1 16,6-6 0-16,4-7 1 15,5-3 1-15,-1-5 0 16,-3-4 1-16,-9-4 4 16,-2-2 1-16,-8-6 4 15,1-4 0-15,2-3 1 16,0-3 1-16,0-7 0 16,-4-7 1-16,10-8-2 15,3-14 0-15,-1-13-2 16,-6-14 1-16,0-17-4 0,0-14 1 15,-6-13-3-15,2-16 1 16,2-16-2-16,0-9 0 16,0-4-2-16,0-11 1 15,2-16-2-15,2-12 0 16,1-11 0-16,-7-6 0 16,2-11 0-16,-5-4 1 15,5-13-1-15,-7-5 1 16,-2-10 4-16,-7-11 1 15,-7-12 0-15,-5-12 1 16,-2-10 0-16,-7 2 0 16,-4 4 1-16,-7 6 1 15,-8 10-1-15,-8 21 0 16,-8 25-5-16,-4 28 0 16,0 28-3-16,-3 30 1 15,-2 29-2-15,-7 27 1 16,-6 23-1-16,-6 21 0 15,-6 14 6-15,-2 26 0 0,2 17 6 16,-3 23 1-16,-6 22 3 16,2 18 1-16,9 13-4 15,11 18 1-15,12 20-5 16,5 13 1-16,14 1-6 16,16 5 0-16,20 6-6 15,4-7 0-15,-8-156-1817 16</inkml:trace>
  <inkml:trace contextRef="#ctx0" brushRef="#br0" timeOffset="14080.95">16910 15061 1366 0,'0'0'0'0,"-12"-17"38"0,1 5 1 0,3 1 61 0,-1 1 0 0,-4-2-37 0,-1-2 1 15,-7 0-33-15,-2 0 0 16,-3-3-12-16,-6-2 0 16,-5 2-7-16,-5 1 1 15,-6 2-4-15,-3 0 0 16,-2 2 0-16,-2 4 1 15,1 2 1-15,-5 3 0 16,-4 3-4-16,-9 2 1 16,-4 1-3-16,0 2 0 15,2 2-1-15,-4 2 0 16,-6 0-3-16,-6-1 0 16,0 3-1-16,0 2 1 15,-2 0-1-15,-3-1 0 16,-4-4 0-16,5-1 0 15,12-2 0-15,-3-1 0 16,-7 1 0-16,2 4 0 0,2 3 0 16,7 2 0-16,7-1 0 15,-6 0 0-15,-6-3 0 16,3-1 0-16,11-4-1 16,1 0 0-16,71-5-1490 15</inkml:trace>
  <inkml:trace contextRef="#ctx0" brushRef="#br0" timeOffset="15514.06">13850 15047 1310 0,'-14'0'0'0,"-21"4"22"15,-16 1 0-15,-2-2 9 16,-9-3 0-16,-3 0-7 0,-6 6 0 16,6 2 4-16,7 3 0 15,3 2 10-15,0 5 0 16,2 1 9-16,-5 3 1 16,-5 1-8-16,-4-1 0 15,7 1-9-15,5-1 1 16,7 2-9-16,6-1 0 15,3-2-5-15,6-1 0 16,1 5-4-16,-2-1 0 16,3 0-2-16,2 0 1 15,10-1-2-15,1 1 0 16,2 7-1-16,6 2 0 16,6-5-2-16,8 3 0 15,6 4 0-15,6 1 0 16,7-1-5-16,0-4 0 15,5-4-2-15,2 1 0 0,2 7-1 16,3 1 1 0,-1-5-1-16,7 0 0 0,4-1-1 15,8-3 1-15,9 5-1 16,3-1 0-16,-1-4-1 16,-2-1 1-16,1-1-2 15,4-3 1-15,14-3-1 16,2 2 1-16,2-2 0 15,-4 0 1-15,5-5-1 16,8-2 1-16,8-2 0 0,-1 1 1 16,-8-1-1-16,6-1 1 15,12-6 0-15,-5 1 0 16,-4 3 0-16,4-2 0 16,16-7 0-16,-6 2 0 15,-8 5 0-15,-1 0 0 16,17 2 0-16,-4 0 0 15,-11 0 0-15,-1 0 0 16,12 0 0-16,-4 0 1 16,-7 0-1-16,3 2 0 15,9-1 1-15,-8-1 0 16,-7-2-1-16,2-1 0 16,8-1-1-16,-3 2 1 15,-9-1-1-15,2 1 1 16,8 5 0-16,-1-1 0 15,-7-7 0-15,5 0 0 16,7 5 0-16,-5-4 0 0,-12-6 0 16,3 1 0-16,9 4 0 15,-2-2 1-15,-7-7-1 16,0-2 1-16,9 2 0 16,-2 2 0-16,-5-2 1 15,2-2 0-15,-1 1 2 16,3 1 0-16,-8-2 0 15,2-7 0-15,2-4 1 16,1-5 0-16,-8-1-2 16,-4-1 1-16,-5-1-2 15,0 0 1-15,6-1-2 0,-10-2 1 16,-12-2-1-16,-7-2 1 16,-3 4-1-1,-3 2 1-15,-8 1 1 0,-5 2 0 16,-9 0 3-16,-8-2 0 15,-6-4 1-15,-9 0 1 16,-14 7 10-16,-9 0 1 16,-6-2 3-16,-10-5 0 15,-10-2 2-15,-4-1 0 16,-5 2-8-16,-4 2 0 16,-4-2-6-16,-6-1 0 15,-8-1-4-15,-4 0 0 16,-14 1-4-16,1-1 1 15,4 2-2-15,-8 0 1 16,-8 4-1-16,-4 1 1 16,-8 2-1-16,0 2 0 0,-7 0-1 15,0 1 1-15,-5 4-1 16,-5 0 0-16,-10 2 0 16,2 2 0-16,-1 2 0 15,-5 6 0-15,-22 1 0 16,-5 0 0-16,-4-1-1 15,1-1 1-15,-5-1-1 16,3 0 1-16,6-1-1 16,-14 0 0-16,-6 1 0 0,-3-1 1 15,-1-2-1 1,1 1 1-16,5 4 2 0,0 4 1 16,1 1 8-16,2 2 1 15,2 4 8-15,-3 2 1 16,-7 7-4-16,-12 2 1 15,1 2-7-15,2 6 1 16,1 1-8-16,7 0 0 16,6-5-4-16,3-1 1 15,15-1-1-15,-4-1 0 16,-1-3-1-16,3-2 1 16,7-1-1-16,15 9 0 15,15 2-1-15,2 7 1 16,0 6-1-16,7 18 0 15,17 23-1-15,-12-3 1 16,113-72-1828-16</inkml:trace>
  <inkml:trace contextRef="#ctx0" brushRef="#br0" timeOffset="19750.39">23282 16335 1556 0,'0'0'0'0,"0"0"37"0,0 0 1 0,0 0 45 0,0 0 0 16,0 0-23-16,0 0 0 15,0 0-27-15,0 0 0 16,19-5-16-16,-1-14 1 16,12-14 0-16,12-4 0 15,7-1-16-15,8-7 1 16,1-10-3-16,5-6 0 15,8-6-1-15,0-6 0 16,-71 73-1542-16</inkml:trace>
  <inkml:trace contextRef="#ctx0" brushRef="#br0" timeOffset="23779">26661 14888 1579 0,'0'0'0'0,"0"0"45"0,0 0 0 15,0 0 51-15,0 0 0 16,0 0-40-16,0 0 1 16,7 24-31-16,-5-13 1 15,-2-1-13-15,0 2 0 16,2 5-3-16,1 4 0 16,1 2-2-16,-1-1 1 0,1 1 0 15,-1-3 1-15,3-2-3 16,1-1 1-16,0 0-1 15,-2-1 1-15,0-6 0 16,1-1 1-16,-1 0-2 16,0-1 0-16,-5-8-2 15,16 4 1-15,5-15-1 16,13-15 1-16,13-20-1 16,17-24 1-16,24-23 6 15,13-21 0-15,13-21 3 16,19-26 1-16,6-4 3 15,-10 8 0-15,-18 10-15 0,-37 14 0 16,-41 13 1-16,-33 120-1761 16</inkml:trace>
  <inkml:trace contextRef="#ctx0" brushRef="#br0" timeOffset="35144.19">2828 2428 302 0,'0'0'0'0,"0"0"7"0,0-33 0 0,-4 0 65 0,-1 0 1 16,-4 13 32-16,0-1 0 16,-5 0 45-16,-4 0 1 15,1 4-94-15,-6 1 1 16,-9-1-10-16,-5 2 1 16,-7 2-5-16,0 0 1 15,-2 0 8-15,0 1 1 16,-3 0-3-16,-4 0 1 15,-2-9-2-15,-8 4 1 16,-6 5 13-16,-4 0 1 16,3 3 16-16,6 6 0 15,-1 3-21-15,-11 5 1 16,-8 5-10-16,-3 8 1 16,6-1-31-16,0 7 0 0,-2 0-12 15,-5 6 0 1,5-6-6-16,4 0 1 15,13-7-3-15,-1 1 1 0,0-3-1 16,-2 1 0-16,11-7-1 16,4-1 0-16,4 6 0 15,10 2 0-15,8 1 0 16,0 7 0-16,6 0 0 16,3 1 0-16,5 4-1 0,0-3 1 15,8 2-3-15,1-2 1 16,5-6-3-16,4-1 0 15,4-1-1-15,5 3 0 16,5-1-4-16,5-1 1 16,4-5-1-16,7-2 0 15,11 4 0-15,1 5 0 16,8-1 3-16,6 1 0 16,4 3 1-16,0-3 1 15,-4-3 1-15,1 2 0 16,1-4 1-16,9-2 1 15,14-4 0-15,0-1 0 16,0-9 1-16,6-4 0 16,15 4-1-16,-1-5 1 15,3-2-1-15,0-1 1 16,9-1-2-16,3 5 1 16,-1 1-1-16,5 3 1 0,7 3-5 15,-4 3 1-15,-6 1 3 16,-1 1 0-16,11 8 1 15,0 1 1-15,-5-1 1 16,0-3 0-16,5 3 0 16,3 1 0-16,1 1 1 15,-4 4 0-15,3 4 2 16,6 2 1-16,3 1-2 16,-3 4 1-16,-5-3-2 15,4-1 0-15,5 11-1 0,-1-7 1 16,-7-4-1-1,4-5 0-15,7-3 0 0,7-4 0 16,3-8 0-16,1-6 0 16,-4-9 0-16,-2-3 0 15,-3-5-1-15,8-2 1 16,1-1 0-16,-10-4 0 16,-13 1 0-16,-1 1 0 15,6-2 0-15,-5 0 0 16,-13-8 0-16,-5-1 0 15,3-3 0-15,-3-3 0 16,-9-6-1-16,-3 1 0 16,-1 1-1-16,-6 2 0 15,-10-3-2-15,-6-1 0 16,-6 6 0-16,-5-1 1 16,2 8-1-16,-11-6 0 15,-7-5 0-15,-6 2 1 0,-17 9 2 16,-7 1 0-16,-10 2 1 15,-4 2 0-15,-7 3 0 16,-9-3 0-16,-9-5 0 16,-14-1 0-16,-8-1 1 15,-15 2 1-15,-12-1 0 16,-5 1 0-16,-6 1 3 16,-7-1 1-16,-15-4 2 15,-8 0 0-15,1 0 0 0,-8 0 1 16,-15 7 1-16,-4 2 1 15,1 3 1-15,-11-3 0 16,-13 0-5-16,-15 3 0 16,-4 0-1-16,-4 9 1 15,-7-2-3-15,-2 7 0 16,-1 4-2-16,-9 3 0 16,-2-2-1-16,1 2 0 15,-3 5-1-15,1 2 1 16,-3-5-1-16,-3 2 1 15,-4 4 1-15,-5-1 1 16,6 5 4-16,2-3 0 16,7 3 6-16,-1 2 1 15,0 5-5-15,12 2 0 16,6-1-3-16,9 3 0 16,8 8-2-16,6 2 1 0,8 10-2 15,3 0 1-15,1-8-3 16,5 7 1-16,18 9-2 15,2 3 1-15,1 0-1 16,12 5 0-16,112-59-1662 16</inkml:trace>
  <inkml:trace contextRef="#ctx0" brushRef="#br0" timeOffset="68090.72">12672 331 1318 0,'0'0'71'0,"0"0"0"0,0 0-25 0,-27 25 0 0,17-16-17 16,-8 3 1-16,0 7-8 16,-3 4 0-16,-7 4-5 15,-4 6 0-15,1-3-1 0,-6 6 1 16,-8 6-3 0,0 4 0-16,-5 15-2 0,-3 10 1 15,-5 12 0-15,-2 7 0 16,0 0-1-16,2 5 0 15,3 12-3-15,6 6 1 16,-1 1-5-16,-2 2 0 16,-7 16 1-16,3-3 0 15,3 10-2-15,4-6 1 16,4 2 0-16,8-2 0 16,9 2 0-16,5 2 1 15,6-5-1-15,3-4 0 16,-1 0 0-16,7 0 1 15,1 0-3-15,1-4 1 16,3-4 0-16,1-1 0 0,7 1-1 16,-1-8 1-16,-2-1-1 15,5-4 1-15,7 0 0 16,-4-4 1-16,3 0-1 16,-5-2 0-16,3 1-1 15,1-3 1-15,-1-4-1 16,7 0 0-16,3-5 1 15,2-4 1-15,0 6 0 16,5-5 0-16,4-13 2 16,1-3 0-16,4-2 0 15,-2-1 1-15,-3 4 6 16,2 3 0-16,-4-8 4 0,-2-1 0 16,0-4 2-16,2-1 1 15,5-2-11-15,6 1 1 16,5 6-6-16,5-4 1 15,2-8-4-15,0-5 0 16,2-3 4-16,-1 3 1 16,6-3 0-16,5 12 1 15,4 4-6-15,4 0 1 16,-5-5 0-16,3-3 0 16,-2 3-1-16,3-3 0 15,9-1 0-15,0 1 0 16,2-4-2-16,-2-3 1 15,0-7-1-15,8-6 0 16,6 3 0-16,-3-1 0 16,-2-8 0-16,5-1 0 0,16 1 0 15,4-4 0 1,1-12 0-16,2 0 0 0,11-6 0 16,3-1 0-16,4-3 0 15,5-4 0-15,4-3-2 16,12-4 1-16,5 0-22 15,9-3 1-15,0 0-7 16,0-2 1 0,2-1-3-16,2-6 0 0,1 0 6 15,2 0 1-15,6 6 17 0,1-2 1 16,-7 4 5 0,-3 1 0-16,-9 0 1 0,-4-2 1 15,-2 7 1-15,-1 0 1 16,-5 7 5-16,-8 2 0 15,-8-4 1-15,-4 1 1 16,-4-3-2-16,-3 1 1 16,-2 1-1-16,-10-1 0 15,-2-4-5-15,-4 5 1 16,-3-1-1-16,-2-1 1 16,0-1-3-16,-7-4 0 15,-3-3 0-15,-1-9 0 16,3-3 1-16,-6-2 1 15,-4-2 0-15,-5-1 1 16,-5-7 0-16,2-2 1 16,-6-6 0-16,-5 1 1 15,-5-2 0-15,-6-5 0 16,-12-7-1-16,-3-4 0 0,-2 2 1 16,-8-3 1-16,-4-4-1 15,-6 1 0-15,-7-10-1 16,-9 1 0-16,-6 3 0 15,-12-4 1-15,-6-1-1 16,-8-7 1-16,-6-5 2 16,-4-2 1-16,-4 0 0 15,-5-5 0-15,1-6-3 16,-12-1 1-16,-5 0-4 0,-3 5 1 16,-4 2 0-16,-3 5 0 15,-6 0-1-15,-12 11 1 16,-12 4 5-16,-6 9 0 15,-1 13-2-15,-9 11 0 16,-9 6 1-16,-14 10 1 16,-11 3-6-16,-1 10 0 15,3 9-3-15,-7 1 1 16,-6 3-1-16,-1 3 0 16,-7 4 0-16,4-2 0 15,4 4 0-15,7-2 0 16,6-7 0-16,0-7 0 15,-2-5 0-15,7-2 0 16,18-7 0-16,4-3 0 16,6-9 0-16,8 0 1 15,10-8 0-15,4-4 0 16,2-13 1-16,6 0 0 0,6-5 0 16,9-1 1-16,5 0 10 15,0-1 0-15,0-10 14 16,3 1 1-16,9-11-1 15,6-2 0-15,7-1-5 16,6-7 1-16,1 0-7 16,7-7 0-16,-2-6-11 15,0 1 1-15,0-4-6 16,-5 2 0-16,1-5-1 16,-1 2 0-16,0 1-4 15,-2 3 0-15,-8-2-1 0,3 2 1 16,-4 10-1-16,2 1 1 15,-5-2 0-15,-6 1 1 16,-1 6 1-16,-1-2 0 16,-1-4 1-16,-2 6 0 15,7 6 0-15,-2 2 1 16,3-2 0-16,-8 3 1 16,-7 2-1-16,-2 11 0 15,2 11-3-15,0 6 1 16,-2 3 0-16,-7-4 1 15,-9-8-3-15,-3 1 1 16,-2 11-3-16,-5 10 1 16,-7 11-1-16,-13 17 0 15,-14 22 3-15,-30 37 0 16,-45 55 1-16,-61 64 1 16,-47 61-1-16,-50 70 1 15,-33 70 0-15,-54 66 0 0,449-433-1811 16</inkml:trace>
  <inkml:trace contextRef="#ctx0" brushRef="#br0" timeOffset="72640.34">12834 711 1445 0,'0'0'59'0,"0"0"1"0,0 0-12 0,-23 0 1 0,14-5-27 0,0-7 0 16,1 0-11-16,-3-9 1 15,-1-7-4-15,-1 6 0 16,3 3-3-16,1 7 0 16,-5-2 1-16,-7 7 0 15,-6-2 0-15,-1 6 0 16,-9 3 0-16,2 7 1 16,5 1-3-16,5 1 1 15,2 3-1-15,0 0 0 16,6 6-3-16,-1 1 0 15,4-2-1-15,-2 9 0 16,5 10-1-16,-3 13 1 0,2 13-3 16,0 12 0-16,1 1 0 15,-3 3 1-15,5 1 0 16,2 4 1-16,0 16 1 16,-2 0 1-16,0-1 0 15,-3 10 1-15,1 8 0 16,-1 8 0-16,-2 4-1 15,0 4 1-15,-4 4-2 16,0 8 1-16,-1 5-1 16,1 0 0-16,3-6 0 0,4-2 0 15,-1-5 0-15,6-4 0 16,1-9 0-16,7 1 0 16,1-8 0-16,8 0 0 15,10-2 0-15,-2-1 0 16,3-11 0-16,1 2 0 15,5-4-1-15,-2 2 1 16,-1 0-1-16,0 2 1 16,5 0-1-16,-2-2 1 15,4-3-1-15,3 1 0 16,-3 2 0-16,3-1 0 16,7-3 0-16,2-4 0 15,-3-3 0-15,-6-2 1 16,2-1-1-16,-5 0 1 15,-6-1-1-15,3-8 0 16,-6-1 0-16,3-3 0 16,6-1 0-16,0-1 0 15,-2-6 0-15,3-6 0 0,6-6 0 16,1-6 0-16,3-10 0 16,-3-7 0-16,-10-8 0 15,-1-7 0-15,-3-6 0 16,2-11 1-16,2-11-1 15,4-8 1-15,1-9-1 16,6-8 1-16,-1-7-1 16,6-9 1-16,-2-7 0 0,-2-10 0 15,-6-6 0-15,-5-2 0 16,1-3 0 0,-2-10 0-16,-2-9 0 0,4-5 0 15,0-3 0-15,0-4 1 16,-1-1-1-16,5-4 1 15,-8-3 0-15,-2-6 0 16,1-3 6-16,-4 2 0 16,3-2 8-16,-6-1 1 15,-3 1 6-15,-4-8 1 16,-3-8-3-16,3-5 1 16,1 0-2-16,-2 1 1 15,-1-12-4-15,-3 3 0 16,1-1-3-16,4 1 1 15,1 5-2-15,0 3 0 16,0 0-3-16,-2 2 0 16,-1 1-8-16,-2 15 0 15,3 3 0-15,-7 3 0 0,-5 6-1 16,-3 5 1-16,1 10-1 16,-7 2 1-16,-5 1 0 15,2 3 0-15,-2 8 0 16,-4 7 0-16,0 0 6 15,-5 1 1-15,-5 8 5 16,-4 6 0-16,-3 15 6 16,-9-1 1-16,-2 4 0 15,-3 1 0-15,-1 8-3 0,1-1 0 16,3 1-3-16,0 1 1 16,-3 2-3-16,-9 2 1 15,-9 6 0-15,-2 6 0 16,5 3 2-16,3 4 1 15,4 5 4-15,-1 3 0 16,-9 2-5-16,-2 2 1 16,-5 5-6-16,4 5 1 15,8 11-8-15,4 13 0 16,3 11-3-16,-3 22 0 16,-6 30 0-16,4 27 0 15,7 30 0-15,-1 57 0 16,-1 62-2-16,0 66 0 15,6 45-7-15,-13 40 1 16,-7 35 3-16,-10 4 0 16,79-458-1792-16</inkml:trace>
  <inkml:trace contextRef="#ctx0" brushRef="#br0" timeOffset="76889.28">20177 5453 1399 0,'0'0'0'0,"0"0"21"0,0 0 1 0,0 0 23 0,0 0 0 15,-19-5-4-15,5-6 1 16,1 1-24-16,-1-6 1 0,-2-4-6 15,0-6 1-15,-7-2-4 16,-1-1 0-16,-1-3-1 16,-7 1 0-16,-3 4 6 15,-6-3 0-15,-4 6 3 16,-10-4 0-16,-3 2 0 16,-2 0 1-16,2 2-1 15,-2 0 1-15,-4 0-6 16,-1-2 1-16,-7-7-5 15,-1 2 0-15,-4 1-1 0,1 1 0 16,-4-7 2-16,1 3 0 16,-2 1-2-16,1 5 1 15,5 3 3-15,1 3 0 16,-6 4-5-16,1-1 0 16,-1 3-4-16,3-1 1 15,3 7-4-15,-2 1 0 16,-5 3-1-16,-4 1 1 15,-1 4-2-15,-4 0 0 16,3 9 2-16,3-4 0 16,-3 2 0-16,1-4 1 15,1 6 1-15,7 3 0 16,3 0 6-16,0-1 0 16,0 4 5-16,-5 1 0 15,3 5 2-15,-1 4 1 16,-3 8-2-16,0 4 0 15,-4-3-3-15,2-1 0 16,4-2-3-16,-1 2 1 0,-1-3-3 16,-5-1 1-16,1-1 0 15,4 1 1-15,11 1-1 16,4-3 1-16,8 3-2 16,-4 3 1-16,2 1 0 15,7 3 0-15,11-1 0 16,5 2 0-16,12-5-4 15,6 0 1-15,-2 3-3 16,5 6 1-16,7-1-2 0,-3 9 1 16,-2 4-1-16,1 3 0 15,8 5 0-15,0-1 0 16,-8-2 0-16,3 3 0 16,1 0 0-16,2 8 0 15,5 7-1-15,2-2 0 16,0-4 0-16,9-2 0 15,7-5 0-15,9 2 1 16,10 3-1-16,7 0 1 16,9-10-1-16,11-5 1 15,9 3 0-15,3-3 0 16,2-4 0-16,10-5 1 16,18 1 0-16,7-1 1 15,2-5 0-15,7-7 0 16,14-3 1-16,4-10 0 15,8-2 0-15,13-8 1 16,3-5 5-16,9-8 1 0,6-2 5 16,-1-8 1-16,6-4-1 15,1-4 1-15,-5-3-2 16,-1-9 0-16,-3-7-5 16,-1-1 1-16,-4-1-4 15,-1-4 0-15,-6 1-2 16,-7 0 1-16,-12-6-3 15,-12-2 1-15,-4-8-1 16,-14-1 0-16,-13 0-1 16,-8 5 1-16,-9-2-1 0,-9-7 0 15,-12-3-1-15,-15-2 1 16,-11-4 0-16,-10 1 0 16,-5 1 0-16,-7 6 0 15,-14 1 0-15,-8-3 1 16,-12-2 0-16,-8-4 0 15,-7 10 1-15,-11-1 0 16,-11-2 0-16,-13 3 0 16,-8-5 0-16,-10 5 1 15,-9 6 0-15,-12 5 0 16,-22 6-1-16,-19 6 0 16,-21 1-1-16,-30 11 1 15,-23 15-2-15,-28 18 1 16,-30 18-1-16,-32 17 0 15,-39 23 0-15,-42 27 0 0,-39 38-2 16,-30 19 1-16,464-145-1851 16</inkml:trace>
  <inkml:trace contextRef="#ctx0" brushRef="#br0" timeOffset="81673.16">21101 5143 1287 0,'0'0'0'0,"0"0"26"0,32 4 0 0,-9-4 27 15,4-7 1-15,-3-2 2 16,6-3 0-16,5-5-26 0,6-4 1 15,5-3-16 1,9-1 0-16,12 5 0 0,5-3 1 16,6-1-3-16,-1-9 1 15,-77 33-1295-15</inkml:trace>
  <inkml:trace contextRef="#ctx0" brushRef="#br0" timeOffset="84388.04">30097 1537 1590 0,'0'0'0'0,"0"0"3"0,0 0 1 0,14-21-11 0,-21 12 0 16,-10-8-44-16,-6-4 0 15,2-3 26-15,-1 3 1 16,1-3-2-16,0-5 0 16,0-8 5-16,-4 1 1 15,-1-2 19-15,-4 2 1 16,-4 3 4-16,-3 3 1 16,-3 1 9-16,-3-1 0 15,-1-3 5-15,-2 1 0 16,-1 2-7-16,-4 2 0 15,-8-1-6-15,-4-7 0 16,-6-2-5-16,-5-7 1 0,-5 0-3 16,-6 3 1-16,-1 6 0 15,-6 1 1-15,-7-5 5 16,-3 6 1-16,5 1 11 16,-4 0 1-16,-10 0 7 15,-4-3 1-15,-1 3-2 16,-6 0 1-16,-7 4-4 15,-5 4 1-15,-1 5-5 16,-5 2 0-16,-4 1-3 0,-5 1 0 16,-2 1-2-16,-1 1 0 15,0 7-4-15,-5 2 1 16,-3 5-3-16,-4 5 1 16,-6 2-2-16,-4 2 0 15,-10 3-3-15,3 0 0 16,8 5 0-16,4 4 0 15,4 3-1-15,5 6 1 16,3 6-2-16,2-1 1 16,7 1 0-16,6-3 0 15,12 8-1-15,1-3 1 16,2 2-2-16,7 2 1 16,16 6-1-16,7 8 1 15,-2 6-1-15,6 4 0 16,12-6 0-16,10 6 0 15,9 1 0-15,8 8 0 16,6 11 0-16,9 4 1 0,8-3-1 16,8-1 1-16,9 6-1 15,5 2 1-15,5-3-1 16,8-1 1-16,1-1 0 16,11 1 0-16,9 0 0 15,3-4 0-15,2-12 1 16,3-3 0-16,10-1 1 15,4 4 0-15,4-3-1 16,9 0 0-16,4-5 0 16,-2-4 0-16,-2-1 2 15,-2 1 1-15,5 0 2 0,6-1 1 16,7-8-3-16,3 1 0 16,4-7 2-16,2-2 1 15,3-4 3-15,6 1 0 16,4-2 1-16,5 1 1 15,1 1-4-15,5-1 0 16,9-4-2-16,2-3 0 16,0-4-2-16,0-3 1 15,7 3-2-15,2 3 1 16,1-4-1-16,-3 4 0 16,-7 0 0-16,-1 3 0 15,-5 6 1-15,-3 3 1 16,-8 0-1-16,-6 0 0 15,-6-4 0-15,-1 1 1 16,0 3-1-16,-5-2 0 0,-4-7-1 16,-5 2 0-16,3 6-1 15,2-3 1-15,1 4-1 16,-5-3 0-16,-1-4 3 16,0-5 1-16,3 3 5 15,1 6 1-15,-1-4-2 16,0 1 0-16,1 0-4 15,1-3 1-15,5 2-4 16,3 0 0-16,-1 4-2 16,-2-3 0-16,1-4-1 15,-3 0 0-15,1 3-1 0,-4 0 0 16,-5 2 0-16,-4 1 0 16,-3 1 0-16,-5 8 0 15,-6 3 0-15,-5 5 0 16,-6-5 0-16,-6 3 0 15,-9-1 0-15,-8 4 0 16,-3 0-1-16,-5 5 1 16,-3 7-1-16,-4-4 1 15,-4-1 0-15,2-2 0 16,2-5 0-16,1 3 0 16,3 4 0-16,1 0 1 15,2-4 0-15,5-2 0 16,7 3 1-16,5-4 0 15,6-2 1-15,5-9 0 16,8-1 0-16,2-2 0 16,4-9 0-16,6-6 0 15,6-10-1-15,8-2 1 16,9-3-2-16,2-10 1 0,5-5 0 16,3-1 1-16,5-1 0 15,-3 0 1-15,-7-6 0 16,-4-5 0-16,0 5 1 15,0 1 0-15,1-2 0 16,-5-3 1-16,-6-9-1 16,-2-3 0-16,3-2 0 15,0-7 1-15,-4 0 1 16,-7-5 0-16,-2-1-1 0,-6-3 0 16,-4-6 3-16,-1-3 0 15,-4 1 0-15,-4-7 1 16,-6-9-1-16,-6-1 1 15,-5-2-3-15,-7-2 1 16,-5-11-4-16,-6-4 0 16,-3-6-2-16,-5-3 0 15,-3 0 0-15,1-7 1 16,0-14-1-16,-2 0 1 16,-4 0 0-16,1-4 1 15,-2-11-1-15,-1-6 0 16,-1-1 1-16,-2 1 0 15,-1 4-2-15,-4-6 0 16,-4-3-1-16,-5-1 1 16,-5 6-1-16,-6 5 0 15,-4 4-1-15,-5 0 1 0,-3 0-1 16,-1 9 0-16,-3 6 0 16,-4 11 0-16,-6-5 0 15,-7 3 0-15,-7 0 0 16,-2 7 0-16,0 9 0 15,-4-2 0-15,-1-5 0 16,-3 3 0-16,-5 7-1 16,-2 2 1-16,-3 4-1 15,-4 1 0-15,-10 0 0 0,-7 7 1 16,-5 5 0-16,-12 1 0 16,-9-1 0-16,-23-2 0 15,-23-8 2-15,-23 5 1 16,-14 4 7-16,-28 1 1 15,-29 2-11-15,-33-7 0 16,314 71-1819-16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21.35925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7T11:48:05.7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5699 13843 1007 0,'0'0'0'0,"0"0"16"0,0 0 1 0,0 0 29 0,0 0 1 16,0 0-7-16,0 0 1 16,0 0-16-16,-21-4 1 15,10 8-9-15,3-1 0 16,-1 1-6-16,3 1 1 16,-6 4 0-16,-6 3 0 15,4 1 8-15,2 3 0 0,1 3 2 16,3 0 1-16,-1-5-2 15,0 3 1-15,-3 11 0 16,5-2 1-16,-1-7-5 16,3 0 1-16,0 2-4 15,1 1 1-15,4 4-5 16,-3 2 1-16,1-2-4 16,2-2 1-16,-3-1-3 15,3-3 1-15,0 1 0 16,0 0 1-16,0 0-3 15,0 3 1-15,0 4-3 0,-6-2 1 16,3-6-2-16,1 3 1 16,-2 6-2-16,-1-3 1 15,2 2-2-15,3-2 1 16,-4 10-1-16,2 2 1 16,-1-3-1-16,3-2 0 15,-5 1 0-15,-3 3 0 16,7-1 0-16,1-1 0 15,0-4 0-15,1 0 0 16,3 0 0-16,-4 5 0 16,0 8 0-16,0-5 0 15,0-7 0-15,-4-3 0 16,-3 0 0-16,0 3 0 16,6-10 0-16,1 2 1 15,0 6 1-15,1-6 0 16,3-7 2-16,-4 1 0 15,0 8 1-15,0-2 0 0,9-9 1 16,-4 3 0-16,0 8-1 16,2 0 0-16,-1-2 0 15,2-5 1-15,1-2 0 16,-3-1 0-16,-3 1-1 16,2 2 0-16,4 0-1 15,0-2 1-15,-4-4-2 16,-1 0 1-16,5 6-1 15,-1 2 0-15,1-2-1 0,-2-1 1 16,0-3-2-16,2 1 1 16,5 1-1-16,0-1 1 15,-1-3-1-15,1 1 0 16,4 0-1-16,-1 3 0 16,6 2 0-16,0 0 0 15,-23-19-1347-15</inkml:trace>
  <inkml:trace contextRef="#ctx0" brushRef="#br0" timeOffset="9581.83">5722 15739 783 0,'0'0'0'0,"0"0"24"0,0 0 1 0,0 0 44 0,0 0 1 15,0 0-10-15,0 0 1 0,0 0-18 16,0 0 1-16,0 0-15 16,0 0 0-16,0 0-6 15,0 0 1 1,0 0-4-16,0 0 0 0,0 0-4 15,0 0 1-15,0 0-1 16,-12 18 0-16,12-18-3 16,0 0 1-16,0 0-4 15,0 8 1-15,0-8-3 16,0 9 0-16,0-9-1 0,3 12 1 16,1-5-1-1,-4-7 1-15,5 9 1 0,-5-9 0 16,9 8 0-16,-9-1 0 15,0-7 1-15,5 9 1 16,-5-9 1-16,13 9 0 16,-5-2-3-16,-2-1 1 15,-5 1-1-15,6 2 1 16,2-2-3-16,2 2 1 16,-2-2 0-16,-9-7 1 15,12 12-1-15,-3-2 1 16,5 2-2-16,0 0 0 15,-5 0-2-15,0-3 0 16,0-4-2-16,-1 0 0 16,6 2 1-16,1-1 0 15,-10-3 0-15,2-1 1 16,2-1 0-16,-4 5 0 0,4 1-1 16,0-2 1-16,-1-4-1 15,7 1 0-15,-1 0-1 16,-2-2 1-16,-3-2-1 15,1-1 0-15,3 1-1 16,4 0 1-16,-1-1-1 16,2-2 0-16,3-4 0 15,2-3 0-15,0-4-1 16,0-1 1-16,-2 0 1 16,2-6 0-16,-4 1 0 0,4-3 1 15,7 0 1-15,-1-3 1 16,1 0 0-16,-8-1 1 15,-2-6-2-15,1-1 1 16,-3-4 0-16,-4-2 0 16,3-1 0-16,-2-2 1 15,-1 0-2-15,-2 0 1 16,2-2-1-16,0-3 1 16,4-5-2-16,-1-2 0 15,-1-2 0-15,0 0 0 16,-5 0-1-16,1 0 1 15,-7 1 1-15,-1-1 0 16,-8-5 0-16,-1 1 1 16,-7 3 0-16,-2-2 1 15,-6-1 6-15,-6 3 0 16,-1 3 10-16,1 3 0 16,-1 0 7-16,-1 1 1 0,-9-1 21 15,-7 0 1 1,-7 2 2-16,-7 7 1 0,-4 7-13 15,4 4 0-15,3 3-27 16,4 6 0-16,5 6-11 16,-3 9 0-16,-9 5-3 15,-1 5 0-15,5 7-2 16,4 7 1-16,6 10-1 16,7 5 0-16,2 9 0 15,7 9 0-15,1 10 0 16,-1 7 0-16,-2 2 0 0,2 5 0 15,1-4 0-15,8-3 0 16,1 0 0-16,6 2 0 16,7-2-2-16,1-2 0 15,11 1-1-15,0-13 1 16,-7-50-1783-16</inkml:trace>
  <inkml:trace contextRef="#ctx0" brushRef="#br0" timeOffset="10981.7">5636 9828 1052 0,'0'0'0'0,"0"0"38"0,0 0 1 0,0 0 15 0,0 0 1 16,0 0-4-16,-18 0 0 15,18 0-24-15,-14 3 0 16,5 1-8-16,0-2 0 16,0 1-6-16,1 0 0 15,-1 3 1-15,0 2 1 16,0 4 6-16,0 7 1 15,-1 11 1-15,3 4 0 16,1 6-2-16,1 9 1 16,5 10-2-16,-3 6 0 15,-3 13-6-15,-3 2 1 16,6 3-3-16,6 10 1 16,3 9-4-16,3 4 1 15,-4-2-3-15,7 3 1 0,2 6-2 16,7 3 0-16,2-6-2 15,0-2 1-15,9-1-1 16,3-3 0-16,6-7-1 16,8-2 0-16,2-2-1 15,-1-6 1-15,-10-13-1 16,-4-15 1-16,1-14-1 16,-2-14 0-16,-3-15 0 15,8-20 0-15,10-15 3 16,4-19 0-16,10-14 3 0,-1-19 1 15,-8-22 2-15,-2-14 0 16,-2-13 2-16,2-3 1 16,2-3 0-16,-4-2 0 15,5-9 1-15,-1 6 0 16,-14-3 0-16,-8 3 1 16,-8-1 3-16,-2 1 1 15,-6-1-1-15,-2 4 1 16,-10 4-4-16,-5 4 1 15,-4 6-3-15,-3 8 0 16,-14 11 0-16,-11 9 0 16,-8 17-2-16,-15 10 1 15,-12 19-3-15,-2 16 0 16,-3 15-1-16,-7 16 0 16,-13 15-1-16,-3 15 1 15,1 10-1-15,8 10 1 16,8 12-1-16,-3 5 0 0,-7 6 0 15,8 5 0-15,10-6-1 16,10 4 0-16,10 4-2 16,5-4 1-16,0-9-2 15,5-8 1-15,8-9-4 16,11-5 1-16,12-5-2 16,9-2 1-16,0-45-1726 15</inkml:trace>
  <inkml:trace contextRef="#ctx0" brushRef="#br0" timeOffset="12149.03">5586 5204 1041 0,'0'0'0'0,"0"0"24"0,0 0 0 0,0 0 46 0,0 0 1 15,-17 5-27-15,8 9 1 16,-5 14-25-16,1 8 1 16,4 2-8-16,4 7 0 15,-7 9-5-15,1 13 1 16,2 18 0-16,1 12 1 15,-6 14 2-15,-1 11 0 0,0 19 0 16,-1 2 0-16,-9 11-1 16,0 7 0-16,4 7-1 15,-2 2 1-15,6-6-4 16,2-3 0-16,12-4-1 16,6-11 1-16,12-6-1 15,7-17 1-15,23-11 2 16,0-18 1-16,1-18 1 15,12-15 1-15,13-20-3 16,7-17 1-16,17-10-2 16,0-16 0-16,-8-18-1 0,1-17 1 15,4-16-2-15,-3-20 0 16,-7-12-1-16,-10-12 0 16,-10-14 7-16,-11-6 1 15,-7-6 9-15,-4-5 1 16,-8-12 2-16,-9-4 1 15,-5 2 3-15,-13 2 0 16,-10-4 4-16,-8 4 0 16,-6 3-3-16,-7 4 1 15,-4 7-8-15,-7 3 0 16,-4 5-5-16,-5 11 1 16,-9 10-2-16,-8 9 0 15,-4 10-3-15,-5 7 0 16,5 14-6-16,-2 12 0 15,-7 16 7-15,-5 16 1 16,-4 19-2-16,2 16 0 0,7 13 7 16,2 10 0-16,-7 8-5 15,5 4 1-15,4 9-5 16,8 5 1-16,15 4-8 16,9-4 1-16,13 1-5 15,8-6 1-15,12-7-2 16,14-2 0-16,12-7-4 15,4-12 0-15,-23-38-1721 16</inkml:trace>
  <inkml:trace contextRef="#ctx0" brushRef="#br0" timeOffset="12650.14">5948 1590 1231 0,'0'0'0'0,"-21"-26"37"0,1 2 0 0,-6 0 33 0,-6 3 1 16,4 0-15-16,-2 6 1 15,7 1-26-15,0 2 0 16,0 0-12-16,0 3 0 15,23 9-1264-15</inkml:trace>
  <inkml:trace contextRef="#ctx0" brushRef="#br0" timeOffset="13098.35">5623 1454 1332 0,'-3'8'0'16,"-6"20"37"-16,-2 14 0 15,-3 8 36-15,2 15 1 16,-2 19-8-16,0 11 1 16,-9 3-33-16,2 10 0 15,1 15 2-15,3 6 1 16,-1 6-9-16,0-1 1 15,8 4-7-15,6 11 0 16,13 3-4-16,9-6 0 0,10-15-7 16,9-12 0-1,10-11-9-15,10-17 1 0,19-13-3 16,8-21 0-16,6-15 0 16,2-21 0-16,3-21 0 15,4-21 0 1,5-15 0-16,-10-25 1 0,-17-19 3 15,-10-18 0-15,-3-9 3 16,-6-15 0-16,-1-18 10 16,-10-16 1-16,-13-13 3 15,-13 4 0-15,-16 1 0 16,-15 3 0-16,-17 0-1 0,-14 7 0 16,-4 2-4-1,-5 12 1-15,-3 20-7 0,-5 13 1 16,-7 7-5-16,-11 22 1 15,-14 21-3-15,-5 24 0 16,0 33-2-16,-10 33 1 16,-16 44-2-16,-1 43 1 15,4 44-2-15,-2 27 1 16,2 15-1-16,17 17 0 16,101-223-1693-16</inkml:trace>
  <inkml:trace contextRef="#ctx0" brushRef="#br0" timeOffset="16364.37">10151 17145 1164 0,'0'0'0'0,"0"0"68"0,0 0 0 0,0 0 63 0,-21 0 0 16,10 0-58-16,-4 0 1 16,-5 0-34-16,-3 0 1 15,-3-2-18-15,-6-3 1 16,-14-2-9-16,-3 0 1 15,-9-2-6-15,3-3 1 16,0-2-2-16,-1-3 1 16,5-2-2-16,-4 0 1 15,-12 3 1-15,-2 6 0 16,-7 3-3-16,-1 4 0 16,10 1-5-16,-4 2 1 15,-10 3-1-15,-2 4 1 0,-3 2-1 16,6 0 0-16,11-1-2 15,-3 3 1-15,-9 2-1 16,3 1 0 0,6 2-1-16,9 1 1 0,10 0-2 15,3 4 1-15,13 5-5 16,5 5 1-16,1 6-9 16,-1 4 1-16,5 2-7 15,5 2 0-15,4 2-16 16,9 0 0-16,13-2-18 0,6-2 1 15,17 0-24-15,4 1 1 16,1-1-8 0,9-2 0-16,3 3 5 0,14-3 1 15,20-4 6-15,5-5 1 16,10-2 22-16,6-6 1 16,10-5 13-16,1-5 0 15,6-4 10-15,0-4 1 16,8-6-2-16,1-6 1 15,-12-6 23-15,0-8 1 16,0-8 1-16,-4-5 0 16,-10-3 8-16,-9-6 0 15,-18-5 27-15,-5-3 1 16,-9 3 21-16,-10 2 0 16,-9 2 43-16,-16 0 0 15,-14 0-21-15,-18 3 1 16,-9 2-20-16,-14 3 1 15,-12 4-13-15,-5 2 1 0,-2 1-12 16,-13 7 0-16,-8 7-3 16,-9 7 0-16,-6 4-2 15,3 5 1-15,11 3-20 16,1 3 1-16,1 3-9 16,6 1 1-16,65-12-1390 15</inkml:trace>
  <inkml:trace contextRef="#ctx0" brushRef="#br0" timeOffset="16813.93">13399 16944 1433 0,'-9'-2'0'0,"-12"-5"4"0,-9-1 1 0,-13-3 10 0,-6-1 1 15,-4 0 14-15,-9-2 0 0,-19-3 3 16,0 1 1-16,0 4 5 16,0 7 1-16,-6 5-2 15,1 5 0-15,-4 6-7 16,9 9 0-16,8 13-15 15,12 5 1-15,6 2-14 0,6 5 1 16,6 7-4-16,11 7 0 16,32-59-1393-16</inkml:trace>
  <inkml:trace contextRef="#ctx0" brushRef="#br0" timeOffset="17198.18">13298 17692 1153 0,'51'-4'0'16,"74"-5"-4"-16,25-3 0 16,-2-2-10-16,2 1 1 15,-1-1-16-15,-3 2 0 16,7-2 27-16,-1 3 1 16,-7 6 14-16,-9 5 0 15,-18 4 35-15,-11-1 1 16,-6-3 19-16,-8-7 1 15,-19-8-8-15,-15-6 0 0,-24-3-10 16,-14-8 0-16,-14-4 8 16,-14-7 1-16,-14-7-6 15,-20-2 0-15,-19 0-3 16,-7 3 1-16,-5 4-6 16,-7 2 1-16,-8 2-19 15,-4 6 1-15,-12 9-8 16,-1 7 1-16,-2 3 3 15,-1 8 1-15,-11 4-16 16,5 6 1-16,7 5-6 16,0 2 0-16,-2-1-6 0,10 6 0 15,98-14-1607-15</inkml:trace>
  <inkml:trace contextRef="#ctx0" brushRef="#br0" timeOffset="18030.04">18921 17442 1455 0,'-5'0'0'0,"-13"-1"10"0,-12-8 0 0,-7-7 21 0,-5-6 0 0,-2-8-4 0,-2-1 1 15,-9-2 5-15,-1-1 0 16,-4-1 7-16,-7 7 1 16,0 6 7-16,0 5 1 15,5 5-15-15,4 6 0 16,3 6 2-16,-1 11 0 15,-8 10-8-15,6 8 1 16,9 7-6-16,6 6 1 16,6 5-22-16,7 1 0 15,11 0-4-15,10-6 1 16,9-11-6-16,9-3 0 16,16-2-13-16,13-4 1 15,22-6-10-15,16-2 0 16,7 1-6-16,14 1 1 15,16-6-1-15,9-3 1 0,6-2 17 16,10-3 1 0,12-4 7-16,9-6 1 0,3-8 4 15,-14-6 1-15,-17-8 2 16,-13-6 0-16,-11-6 1 16,-11-1 0-16,-15-2 10 15,-18-3 0-15,-22-1 14 16,-18 9 1-16,-18 9 7 15,-21 7 0-15,-23 5 0 16,-20 10 0-16,-24 9-11 0,-13 14 1 16,-6 16-7-16,-11 8 0 15,-12 7-3-15,-4 3 1 16,6 2-4-16,1-3 0 16,9-11-2-1,14-10 0-15,22-7-14 0,19-5 1 16,20-5-59-16,19-7 1 15,19-2-1405-15</inkml:trace>
  <inkml:trace contextRef="#ctx0" brushRef="#br0" timeOffset="18797.09">23437 17311 1735 0,'0'0'0'0,"-20"-19"1"0,-1 1 0 0,-7-1 19 0,-7 2 0 0,-6 3 15 0,-3 4 0 16,-2 3-29-16,-1 3 0 15,-6 4 20-15,-4 6 1 16,-5 6 15-16,-1 5 1 16,-1 7-6-16,3 7 1 15,1 6-6-15,7 3 0 16,5 3-9-16,11 0 1 16,12 0-15-16,17 1 0 15,18 2-5-15,17 5 0 16,13 6-3-16,17 0 0 15,20-7-1-15,19-8 1 16,18-6-1-16,11-8 0 16,11-13-3-16,5-10 1 15,1-8-6-15,2-8 0 0,10-6-5 16,-6-9 0-16,-5-7 1 16,-13-5 1-16,-3-7 1 15,-12-1 1-15,-11-1 7 16,-16-2 1-16,-16 1 1 15,-17-1 0-15,-23 6 9 16,-22 2 0-16,-18-1 20 16,-24-5 0-16,-28-8 12 15,-18 1 0-15,-19 4-4 0,-23 5 1 16,-23 4-8 0,-12 6 0-16,-25 6-5 0,-3 10 0 15,10 12-4-15,14 14 0 16,15 15-20-16,13 13 1 15,16 13-10-15,17 18 0 16,98-66-1861-16</inkml:trace>
  <inkml:trace contextRef="#ctx0" brushRef="#br0" timeOffset="22396.17">14166 16909 1153 0,'0'0'0'0,"0"0"44"0,0 0 1 0,0 0 43 0,0 0 0 16,0 0-22-16,23 14 1 16,-22-7-31-16,3 0 0 15,-4-7-15-15,7 9 1 16,-7-9-4-16,0 0 1 16,7 7-2-16,-7-7 0 15,2 6 3-15,-2-6 1 16,0 0 3-16,0 0 0 15,0 0 1-15,0-13 0 16,0-12 0-16,0-11 0 16,5-7 2-16,4-7 1 15,5-9-2-15,6-5 0 16,10-7-1-16,7-4 1 16,7 1-1-16,-4 6 0 15,-3 10 2-15,-7 14 1 16,-5 18-11-16,-7 13 0 0,-18 13-1685 15</inkml:trace>
  <inkml:trace contextRef="#ctx0" brushRef="#br0" timeOffset="23313.01">4290 2873 1556 0,'0'0'0'0,"28"-40"87"0,9 5 0 0,21-8 14 15,9 0 1-15,0-11-47 16,6 6 1-16,-1 1-43 15,9 11 1-15,7 8-9 16,0 19 1-16,-15 21-4 0,-13 21 1 16,-60-33-1569-16</inkml:trace>
  <inkml:trace contextRef="#ctx0" brushRef="#br0" timeOffset="25296.19">14161 1168 1442 0,'-18'9'27'0,"-40"24"1"0,-15 17 4 0,-6-2 0 15,5-10-24-15,5-1 0 16,7 1 6-16,1 0 1 15,-3-2-5-15,-1 1 0 16,-7-5-7-16,-1 10 1 16,10 3-2-16,1 5 1 15,2 4-1-15,-7 3 1 16,-11 2-2-16,3-2 1 16,6 5 14-16,7 4 1 15,4 5-5-15,-2 0 0 16,-4-7 2-16,-3-2 0 15,-2 0 3-15,8 4 0 16,8 5 1-16,5-2 1 0,1-3-11 16,4-7 0-16,-1-9-5 15,2-1 1-15,-1-4-3 16,3 0 0-16,3 1-1 16,2 5 0-16,1 0 0 15,2 0 0-15,6-3-1 16,-2-5 1-16,-2 2-1 15,5 0 1-15,7 0 0 16,1-3 0-16,3-4 0 16,5 2 0-16,0 1 0 15,9 1 0-15,5-6 0 16,1-3 1-16,-1-7-1 0,2 2 1 16,3 1-1-16,6 4 1 15,0-4-1-15,5-3 1 16,-3 2 0-16,1-4 0 15,11 9 0-15,-1-3 0 16,6-1-1-16,0-1 1 16,6 1-1-16,5-5 1 15,3-3-1-15,-1-7 0 16,-6-5 0-16,0 1 0 16,4-1 0-16,7-1 0 15,2-4 0-15,5-3 1 16,5 3 0-16,-5-1 0 15,-2-10 1-15,-5-1 0 16,4-1 3-16,4-5 1 16,8 2 0-16,0-7 1 0,1-2 2 15,-3-3 0-15,-1-5 0 16,4-4 0 0,6-2 1-16,7-1 1 0,-2-2 9 15,-5-7 0-15,-4 0 0 16,6 0 0-16,3-5 4 15,2-4 1-15,-4-3 5 16,-5-5 0-16,1-1-4 16,2 3 0-16,8 1-14 15,-2-3 1-15,-11-13-7 0,-1 3 1 16,1 4-5 0,2-1 1-16,4 7-2 0,-4-1 1 15,-6-6-1-15,-8-2 0 16,-3-3 0-16,3 4 0 15,7 1 0-15,0 2 0 16,3-3 0-16,-6-1 0 16,-8-6-1-16,-6-1 1 15,-4 7 0-15,3 5 0 16,-5 0-1-16,2-1 1 16,0-6-1-16,-4 6 0 15,-7 6 0-15,-3 6 0 16,-2 1 3-16,-3 0 0 15,-4-6 5-15,-6 1 1 16,-3 2 5-16,0 3 1 16,-3 4-2-16,1 5 0 15,2 0 4-15,1 7 1 0,-3 2-6 16,-7-1 0-16,2 3-8 16,-1-3 0-16,-5 8-3 15,-1 1 0-15,-1 2-1 16,-5 5 0-16,3 6 0 15,-10-2 0-15,-2 4 0 16,-5 1 0-16,-1 0 0 16,-4 7 0-16,-6-2 0 15,-5 2 0-15,-1 1 0 16,-3 4 0-16,-3 0 0 0,-6 0 0 16,0 4-1-1,-1-2 1-15,-3 5-1 0,2-2 0 16,-11 2-1-16,-6 1 1 15,-10 4-2-15,-3 6 1 16,81-18-1767-16</inkml:trace>
  <inkml:trace contextRef="#ctx0" brushRef="#br0" timeOffset="25380.32">14432 1075 1739 0,'-152'81'85'0,"-12"19"1"0,-35 37-49 0,-43 48 1 0,-24 42-38 0,-25 33 1 16,291-260-1491-16</inkml:trace>
  <inkml:trace contextRef="#ctx0" brushRef="#br0" timeOffset="40028.19">11972 4096 918 0,'0'0'0'0,"17"-10"23"0,-3-1 1 0,-1 1 36 16,1-2 1-16,2-9-7 15,-1-3 0-15,3-9-21 16,5 4 0-16,-4 4-13 0,3 1 1 15,1-2-5-15,-1 2 0 16,-2 3-2-16,1 6 1 16,6-6-2-16,-3-5 0 15,1-2-2-15,-2 2 1 16,0-5-5-16,5 2 1 16,2-4-1-16,3 0 0 15,1-5 0-15,3-2 0 16,4 2-1-16,1 5 0 15,6 0 6-15,-8 4 0 16,-3-1 3-16,-2 1 1 16,2-4 3-16,4 0 0 15,3 2 0-15,6 0 0 16,10-2-1-16,-2-3 1 16,0-9-4-16,-3-4 1 15,-6 3-1-15,2 1 1 16,7-2 3-16,1 2 1 15,6 3-2-15,0-1 1 0,-5-4-1 16,-5-6 1-16,-2-1-2 16,-4 0 1-16,6 4-3 15,3-2 0-15,5 2-4 16,3 0 1-16,-5 0-2 16,-2-4 0-16,-6 0-4 15,-1-3 1-15,5 4-1 16,1 2 1-16,11 6-1 15,-2 0 1-15,-4 1-3 16,-4-3 0-16,-5-7 0 16,6 0 1-16,7 3-1 0,2 4 0 15,-2-2-2-15,-5 3 1 16,-6-6-1-16,-3 5 0 16,0 2-1-16,-2 0 1 15,0-5-1-15,1 5 0 16,-3 3-1-16,-3 6 1 15,-7 3-1-15,-6 7 1 16,-8 5 0-16,-4 2 0 16,-3 5 0-16,-4-1 1 15,-2 3-1-15,-1 3 1 16,-11 9 0-16,9-9 1 16,-9 9 1-16,0 0 0 15,0 0 0-15,8-8 0 16,-8 8-1-16,0 0 1 15,0 0-2-15,-14 8 0 0,14-8-1530 16</inkml:trace>
  <inkml:trace contextRef="#ctx0" brushRef="#br0" timeOffset="44660.38">12672 2852 1355 0,'0'0'0'0,"0"0"41"0,-6 17 0 0,-1-5 17 0,-1 6 1 15,-3 6-15-15,-3 0 1 16,-13 2-23-16,-3 2 1 16,0-7-12-16,1 3 1 15,0 2-3-15,-2 1 1 16,-1-1-1-16,-2 7 0 16,1 4-1-16,1 6 1 15,-3 2-2-15,-2 7 0 0,-2 3 0 16,2 7 0-1,5 4 0-15,4 3 0 0,5-6 3 16,11-6 0-16,6-7 0 16,12-1 0-16,6 4 0 15,7 1 0-15,13-9-1 16,3-7 1-16,1-9-4 16,2-8 1-16,1-5-2 15,2-8 0-15,-1-11-2 0,6-6 0 16,5-6-1-16,11-6 0 15,5-5-1-15,2-7 0 16,-7-12-1-16,-2-9 1 16,1-4 1-16,5-5 0 15,4-3-2-15,-6-3 1 16,-13-10-1-16,-7-3 0 16,-7 11 0-16,-7 6 1 15,-11 4 1-15,-1 2 0 16,-9 2 5-16,-9 10 0 15,-9 6 6-15,-3 8 1 16,-8 5 2-16,-11 7 0 16,-15 9 5-16,-9 4 0 15,-12 8 1-15,0 3 1 16,-2 9-9-16,2 9 1 16,0 5 1-16,-5 10 1 15,-6 2-3-15,2 11 0 0,8 4-2 16,-3 13 1-16,2 14-2 15,-12 15 0-15,81-95-1683 16</inkml:trace>
  <inkml:trace contextRef="#ctx0" brushRef="#br0" timeOffset="49493.29">5226 16044 974 0,'0'0'0'0,"0"0"40"0,0 0 0 0,0 0 37 0,0 0 0 16,0 0-28-16,0 0 1 15,0 0-25-15,0 0 1 16,0 0-9-16,0 0 1 16,0 0-5-16,0 0 1 15,0 0-4-15,0 0 0 16,0 0-2-16,0 0 0 15,0 0-1-15,0 0 1 16,0 0-3-16,0 0 0 16,-8 21-3-16,15-14 0 15,-2 1-2-15,0 4 1 16,1 2-1-16,6 0 1 0,0-2 1 16,2 0 0-1,4 1 1-15,-4-1 0 0,0 0 2 16,4-2 1-16,1-1 3 15,2-1 0-15,-6-1-3 16,-7-3 1-16,5-4-1 16,-3 2 0-16,-1 1-3 15,0-1 1-15,-9-2 0 16,0 0 1-16,5 1 2 16,-5-1 1-16,0 0 7 15,0 0 1-15,0 0 5 0,0 0 1 16,0 0 6-16,-2-15 1 15,2-11-1-15,6-12 1 16,4-5-2-16,6-6 0 16,0-8-1-16,5-7 0 15,-1-5-8-15,4 1 1 16,8 4-8-16,0 11 1 16,1 15 3-16,-6 3 0 15,-27 35-1490-15</inkml:trace>
  <inkml:trace contextRef="#ctx0" brushRef="#br0" timeOffset="51010.12">10463 17470 1019 0,'0'0'0'0,"0"0"0"0,0 0 1 0,0 0 27 0,0 0 1 15,0 0 22-15,0 0 0 16,0 0-21-16,0 0 0 15,0 0-7-15,0 0 1 16,0 0-4-16,0 0 1 16,0 0-5-16,18 2 0 15,-18-2 1-15,0 0 1 16,0 0 1-16,5 1 1 16,-5-1 0-16,0 0 1 15,0 0 3-15,9 7 1 16,-9-7 0-16,0 0 0 0,0 0 0 15,5 7 0 1,-5-7-3-16,0 0 0 0,0 0-2 16,0 0 0-16,0 0 1 15,0 0 0-15,0 0-4 16,4 7 1-16,-4-7-4 16,0 0 1-16,0 0-1 15,-4 9 1-15,4-9-2 16,0 7 0-16,0-7-3 15,0 0 0-15,0 7 1 0,0-7 0 16,0 0 13-16,0 0 0 16,0 0 4-16,9-7 1 15,4-17-1-15,6-18 1 16,7-15-11-16,6-17 1 16,12-25-6-16,16-19 0 15,16-24-9-15,-2-5 0 16,-74 147-1612-16</inkml:trace>
  <inkml:trace contextRef="#ctx0" brushRef="#br0" timeOffset="73790.37">15831 4788 1545 0,'2'-20'0'0,"6"-37"50"0,1-14 0 0,2-11 21 0,-2 3 0 16,-2-4 0-16,-5 5 0 16,1 7-28-1,2 2 0-15,2 6-8 0,-1 1 1 16,-5 5-2-16,-1 7 0 15,0 8-4-15,-1 6 1 16,1 12-6-16,-4 3 1 16,2 4-2-16,2 4 1 15,0 1-4-15,0 5 1 16,0 7-5-16,-3-8 1 16,3 8-5-16,0 0 0 15,0-5-4-15,0 5 1 16,0 0-3-16,0 0 0 0,0 0-3 15,0 0 1 1,0 0-1851-16</inkml:trace>
  <inkml:trace contextRef="#ctx0" brushRef="#br0" timeOffset="81240.91">8056 14632 705 0,'0'0'0'0,"0"0"-21"0,0 0 0 0,0 0-10 0,-9-17 0 16,5 3-18-16,-1 2 0 16,5 12-329-16</inkml:trace>
  <inkml:trace contextRef="#ctx0" brushRef="#br0" timeOffset="117850.63">21625 3307 571 0,'0'0'0'0,"0"0"13"0,0 0 1 0,0 0 23 16,0 0 0-16,0 0 38 0,0 0 0 15,0-21-33-15,0 21 0 16,-12-8-13-16,1 4 0 15,-5-4-8-15,-5-1 1 16,-5 2 1-16,-1 5 0 16,-1-1 0-16,5 3 0 15,2 3-2-15,5-1 0 16,2-2-1-16,4 0 0 16,1 0-2-16,2 0 1 15,7 0-6-15,0 0 1 16,-9-5 1-16,9 5 1 15,0 0-1-15,-7 3 1 16,7-3 2-16,0 0 0 16,0 0 1-16,-7 0 1 15,7 0 1-15,0 0 1 16,0 0 0-16,0 0 1 16,0 0 0-16,0 0 0 15,12 0 0-15,0 0 1 0,11 0 2 16,0 0 0-16,-2 0 5 15,4 2 0-15,10 1-2 16,-3 1 0-16,-9-1-7 16,5-1 1-16,11 5-5 15,2-2 1-15,-1-5-5 16,-3 0 1-16,-1-3-3 16,-5 3 1-16,6-2-6 15,7-1 0-15,2-1-4 0,4 2 0 16,1 2-2-16,0 0 1 15,4 0-1-15,-2 0 1 16,-6-7 0-16,-3 2 1 16,2 5 0-16,-2-3 0 15,6 3-1-15,4 0 1 16,5-9-1-16,1 0 1 16,-2-3-1-16,-2 0 0 15,1 0 0-15,1-3 1 16,5 9 1-16,1-1 0 15,-1 2 1-15,-3 0 0 16,-3 2-2-16,-4 3 1 16,-4 5-1-16,0 2 0 15,1-2-1-15,-3 2 1 16,-1 1-1-16,-3-2 1 16,3 1-1-16,-2-2 0 0,-2-2 0 15,0 1 0-15,-1 4-1 16,-1-2 1-16,5 0-1 15,2 3 1-15,8-4-1 16,-2 2 0-16,-4-2 0 16,1-1 0-16,-5-4 0 15,5 3 0-15,4-1-1 16,3 2 1-16,-1-1-1 16,1-1 0-16,3-2 0 15,-4-2 0-15,1-1 0 0,-4-3 0 16,7 3 1-16,-2-1 0 15,7 4 1-15,-3-5 0 16,-8-3-1-16,-2-3 1 16,-5 3 0-16,1 2 0 15,-1-1 1-15,1 6 1 16,0-3 12-16,-2 4 0 16,-2-3 12-16,-4 3 1 15,-5 3-9-15,-8 1 1 16,-9-3-9-16,-3 3 0 15,3-1-1-15,0 6 1 16,-9-6-9-16,-2 6 1 16,-2 0-3-16,0-1 0 15,1-1-1-15,-6-7 0 16,5 9-1-16,-5-9 0 16,0 0-1644-16</inkml:trace>
  <inkml:trace contextRef="#ctx0" brushRef="#br0" timeOffset="119151.32">21694 3806 1243 0,'0'0'0'0,"0"0"34"0,7 1 1 15,-7-1 1-15,0 0 1 16,0 0-13-16,0 0 0 16,-3 7-17-16,3-7 0 15,0 0-5-15,-9 9 1 0,9-9-3 16,-13 3 1-16,13-3-1 15,-8 9 1-15,8-9-1 16,-9 5 0-16,0-1 0 16,0-1 0-16,-1 0 1 15,1-3 0-15,9 0 0 16,-11 6 1-16,11-6 1 16,-9 3 0-16,9-3 2 15,0 0 0-15,-7 0 1 16,7 0 0-16,-10 9 4 15,1-6 0-15,-2-1-3 0,-1 1 0 16,0 1 0-16,-1-1 0 16,-1 3 0-16,4 2 0 15,1-1 1-15,9-7 1 16,-11 9 5-16,11-9 0 16,-9 5-1-16,9-5 1 15,0 0-2-15,0 7 1 16,0-7-3-16,14 9 0 15,9-6 2-15,2-1 0 16,3 1-4-16,6 2 1 16,6 2-7-16,1-1 1 15,-6-3-2-15,-1 0 1 16,5-3-1-16,-1 0 1 16,5 0 3-16,4 0 0 15,6 0 5-15,7 2 1 0,7-2 4 16,0 0 0-1,-5 0 3-15,1-2 1 0,5-1 6 16,0 3 1-16,6 5 2 16,0 6 1-16,-3-3-4 15,0-3 1-15,-4-1-4 16,5-1 1-16,4 3-3 16,1-6 0-16,1-6-4 15,0-4 1-15,-1 5-3 16,3 0 0-16,4-2-2 0,1-5 0 15,-2-1 6 1,0 0 1-16,1 0 1 0,5 1 1 16,-1 0 1-16,-5 4 1 15,-4 2 0-15,-3 3 1 16,5-4-13-16,-2 5 1 16,-3-1-5-16,0-1 0 15,0-1-3-15,0 2 0 16,0-1-2-16,3 2 0 15,4 2-1-15,-4 0 0 16,-5 0-1-16,0 6 1 16,4-3-1-16,1 2 0 15,1 4 0-15,-11 1 1 16,-6-1-1-16,-1-7 0 16,-4 1 0-16,2 1 0 15,0-1 0-15,-2-1 1 0,-10 1-1 16,-9-3 1-1,-9 0-1-15,-7 0 1 0,-8 0 0 16,-2 0 1-16,-3 0-1 16,-10 0 1-16,9 0 0 15,-9 0 1-15,0 0 2 16,0 0 0-16,9 0 2 16,-9 0 0-16,4-5 2 15,-8-5 0-15,-3-4-2 16,-11-10 0-16,-10-4-2 15,0-7 1-15,28 35-1843 16</inkml:trace>
  <inkml:trace contextRef="#ctx0" brushRef="#br0" timeOffset="122750.59">3145 2795 1310 0,'0'0'0'0,"21"0"16"0,-1-4 0 0,10 1 19 0,1 3 0 16,10 0-3-16,8 3 0 16,6 1-24-16,17 1 1 15,15-1-5-15,-1-4 0 16,2 0-2-16,8-4 1 15,16 8 1-15,-2-4 1 16,-6-6 3-16,3 3 0 16,15 3 7-16,-9 3 1 15,-9-6 3-15,-5-1 1 0,-4 4 2 16,-5-3 0-16,-9 3 1 16,-12 0 0-16,-16 0 0 15,-16 0 1-15,-10 0-5 16,-8-2 1-16,-7-1-4 15,-3-1 0-15,-9 4-5 16,0-8 1-16,-3-1-5 16,-6-3 1-16,-11 3-4 15,-10-3 1-15,-5 0-5 16,-6-5 1-16,-6-4-3 16,-6-3 1-16,-2-1-7 0,2-4 0 15,7-4 0-15,1 4 0 16,6-1 1-16,7-1 1 15,7 2 2-15,8-4 0 16,3 3 2-16,1 6 0 16,10 7 1-16,1 1 1 15,2 8-1-15,0-1 1 16,0 2 0-16,0 7 0 16,0-9 0-16,0 9 0 15,11 9 0-15,1 7 1 16,7 4-1-16,8 5 1 15,5-1-1-15,6 2 1 16,8-2-1-16,9-3 1 16,12-4-1-16,5-5 1 15,-3 0-1-15,0-5 1 16,5-1-1-16,3-1 0 16,5 2 0-16,-5-4 0 0,-15 2 0 15,-7-1 0-15,-9 4 0 16,-11 1 1-16,-10 0 1 15,-8-2 0-15,-5 1 3 16,-12 10 1-16,-8 9 4 16,-10 3 0-16,-10-1 2 15,-11-5 1-15,-7 6 1 16,-12-3 0-16,-11-1 11 16,-3-1 1-16,-6 4 3 0,6-1 0 15,1 5-1-15,3-1 1 16,-14 7-7-16,1 2 1 15,4 13-11 1,1 3 1-16,3 2-3 0,1 1 0 16,-4-6-4-16,0 8 1 15,11 4-1-15,12 1 0 16,11-4-6-16,7-3 1 16,5-6-2-16,14-12 1 15,16-42-1629-15</inkml:trace>
  <inkml:trace contextRef="#ctx0" brushRef="#br0" timeOffset="123684.71">21788 3196 335 0,'0'0'0'0,"0"0"-26"0,-23 31 1 0,23-31-188 16</inkml:trace>
  <inkml:trace contextRef="#ctx0" brushRef="#br0" timeOffset="124318.23">21659 3274 795 0,'0'0'0'0,"0"0"25"0,0 0 0 15,0 0 22-15,0 0 1 16,0 0-12-16,0 0 1 16,0 0-15-16,9 0 1 15,-9 0-7-15,12-8 1 16,-1 2-2-16,4-4 0 16,12-4 4-16,5 2 0 15,1 3-3-15,4 1 1 16,6 4-1-16,2 1 1 15,5-1-1-15,3 4 1 16,7 4-1-16,-6-1 0 16,-3 2-2-16,-3 2 0 15,1 2-2-15,3 0 1 16,1 3-5-16,3 0 0 16,8-3 1-16,1-1 0 15,-2-4-1-15,-3-4 1 0,7-4 6 16,6 4 1-16,4 0 2 15,3 4 1-15,-3-4 2 16,-3-4 0-16,2-1-3 16,3 5 0-16,1 0-1 15,-3 2 1-15,-1 1-4 16,0-3 1-16,-2 7-4 16,2-2 0-16,3 1-1 15,3-3 0-15,-8-5-4 16,0 2 1-16,0 5-3 0,2-1 0 15,7 1-1-15,-4-1 0 16,-7-8 0-16,1 4 1 16,4-3 0-16,3 3 0 15,-3 3 0-15,-3 1 1 16,-3-1-3-16,-4-1 1 16,-5 6-2-16,-4 5 0 15,-5 2 0-15,-4 6 0 16,-7 0-1-16,-4 3 1 15,-7-3 0-15,-6-6 0 16,-11-6 0-16,-2-4 1 16,6-10 0-16,1-7 1 15,-19 12-1291-15</inkml:trace>
  <inkml:trace contextRef="#ctx0" brushRef="#br0" timeOffset="125217.08">21327 3814 1243 0,'0'0'0'0,"0"0"31"0,0 0 1 0,28 17-21 0,-10-8 1 0,9 3-8 15,4 0 1-15,10 0-5 16,3-5 1-16,5 2-1 16,6-4 1-16,5-1-1 15,0-1 0-15,0 6-1 16,5-1 1-16,11 1-1 15,5 3 0-15,6 0-1 16,3 0 0-16,-4 1-1 16,6-3 0-16,10 2 3 0,2-2 0 15,-5-4 3-15,5-3 1 16,12 2 5-16,3-1 0 16,-5-4 5-16,6-4 1 15,9-4 1-15,1 2 1 16,-1 0-1-16,0 0 1 15,1-6-3-15,5-3 1 16,-1-6-2-16,-2 4 0 16,-9 1-2-16,-1-1 1 15,0 1-3-15,-9 2 0 16,-13 4-2-16,-3 5 0 16,-10 1 0-16,-8 8 0 15,-8-1-3-15,-13-1 1 16,-12 1-2-16,-11 1 1 15,-10 1 0-15,-6 2 0 0,-8 2-1 16,-3-4 1-16,-1 2 0 16,-1 1 0-16,-6 1 0 15,-9 3 1-15,-5 4-2 16,-14 1 0-16,28-17-1222 16</inkml:trace>
  <inkml:trace contextRef="#ctx0" brushRef="#br0" timeOffset="130282.5">7950 13144 1220 0,'0'0'0'0,"0"0"42"0,0 0 1 0,0 0 50 0,0 0 0 0,0 0-21 16,0 0 1-1,0 0-35-15,0 0 0 0,0 0-18 16,0 0 1-16,0 0-6 16,0 0 1-16,0 0-4 15,0 0 1-15,0 0-2 16,-23-6 0-16,23 6-3 16,-11-3 1-16,11 3-4 15,0 0 1-15,0 0-3 0,0 0 1 16,0 0-2-16,0 0 0 15,0 0-1 1,0 0 0-16,0 0-1 0,0 0 1 16,0 0-1-16,0 0 1 15,0 0-1-15,0 0 1 16,0 0 0-16,0 0 1 16,0 0 0-16,0 0 0 15,0 0 0-15,0 0 0 16,0 0 1-16,-3 9 0 15,3-9-1-15,5 17 1 16,2-5-1-16,-5 2 1 16,1-2-1-16,-3-2 0 15,4-1 0-15,-4 1 0 16,0 3-1-16,0 2 0 16,0 6 0-16,0-2 0 15,0-4-1-15,0 5 1 16,0 2-1-16,0 0 1 0,0-1 0 15,0 0 0 1,7 3-1-16,2 2 1 0,3 2 0 16,-3 1 0-16,-5-8-1 15,1 0 1-15,-2 3-1 16,4-3 1-16,-3-7-1 16,-4-4 1-16,0-1-1 15,0-9 1-15,0 7-1 16,0-7 0-16,0-7-1 15,0-9 1-15,0 16-1443 0</inkml:trace>
  <inkml:trace contextRef="#ctx0" brushRef="#br0" timeOffset="130699.72">8112 13005 1108 0,'0'0'0'0,"7"-17"18"0,-2 1 0 0,-5 8-4 0,0 8 0 15,-5-11 43-15,5 11 1 16,0 0-9-16,0 0 1 16,0 0-8-16,-7 0 0 15,2 7-8-15,-6 2 0 16,2 1-7-16,-3 4 0 16,0 5-7-16,-2 5 0 15,3 2-4-15,2 4 1 16,0 6-7-16,4 2 0 0,-4 12-1 15,2 7 0-15,2 4-5 16,-4 1 1-16,4 4-2 16,1-2 1-16,3 0-2 15,-8-5 1-15,0-9 0 16,0-14 0-16,2-15 1 16,5-5 1-16,-1-8 1 15,1-1 1-15,2-7-1 16,0 0 0-16,0 0 0 15,-4-15 1-15,8-23-2 0,3-6 1 16,5-2 0-16,-3-1 0 16,4 2-6-16,1 0 1 15,-14 45-1352-15</inkml:trace>
  <inkml:trace contextRef="#ctx0" brushRef="#br0" timeOffset="130731.1">8006 13282 873 0,'2'-10'0'16,"-2"10"-655"-16</inkml:trace>
  <inkml:trace contextRef="#ctx0" brushRef="#br0" timeOffset="130932.48">8020 13130 828 0,'0'0'0'16,"2"-16"0"-16,2 4 0 15,-4 12-3-15,3-7 0 16,-3 7 24-16,0 0 0 16,0 0 45-16,-9 7 1 15,4 3 17-15,-4 11 0 16,-3 14-4-16,3 6 1 16,4 11-9-16,0 9 0 15,5 1-10-15,1 13 1 16,3 9-19-16,-1 12 1 15,3 16-15-15,-1 16 1 0,4 12-11 16,-6-3 0-16,-3-137-1359 16</inkml:trace>
  <inkml:trace contextRef="#ctx0" brushRef="#br0" timeOffset="132719.87">5962 17145 974 0,'0'0'0'0,"0"0"28"0,0 17 1 0,3-10 21 0,-1 0 0 0,-2-7-12 16,-2 8 1-16,2-8-17 16,0 0 1-16,0 0-11 15,0 0 0-15,0 0-4 16,0 0 1-16,0 0-2 15,0 0 1-15,0 0 4 16,0 0 0-16,-7 4 3 16,6-13 1-16,-3-6 4 15,1-6 1-15,3-3 9 0,3-9 1 16,2-9 4-16,4-4 0 16,4-10-3-16,-5-3 0 15,-2-1-8-15,3 1 0 16,-1 5-7-16,1 4 0 15,2 3-5-15,1 6 0 16,-3 10-4-16,-4 6 1 16,0 5-1-16,-1 1 0 15,-4 1-3-15,0 5 0 16,0 6-4-16,0 7 1 16,0 0-1316-16</inkml:trace>
  <inkml:trace contextRef="#ctx0" brushRef="#br0" timeOffset="133416.17">5791 16715 1175 0,'0'0'0'0,"9"0"13"0,-9 0 0 0,5-5 1 0,-5 5 1 0,9-14 23 0,-2 6 1 15,-5 1-7-15,-2 7 0 16,0 0-1-16,7-7 1 15,-7 7-7-15,0 0 0 16,0-7-8-16,0 7 1 16,0 0-4-16,10-7 0 15,4-2-5-15,4-4 0 16,3-3-4-16,2-8 1 16,0-7-3-16,-4-4 0 15,3 2-1-15,-5 4 1 16,-3 3-2-16,0 0 0 15,-1 0 0-15,-4 3 1 16,-1 6 1-16,-2 5 0 16,-5 5 3-16,-1 7 0 15,8-7 4-15,-8 7 0 0,0 0 2 16,0 0 0-16,5-7 4 16,-5 7 0-16,0 0 2 15,0 0 1-15,0 0 1 16,0 0 0-16,0 0-1 15,0 7 1-15,0-7-1 16,3 7 0-16,-3-7-3 16,0 0 0-16,6 7-5 15,-6-7 1-15,3 16-5 0,2 1 1 16,6 11-4-16,5 8 1 16,0 5-2-16,5 4 1 15,5 6-1-15,1 2 1 16,10 6-3-16,5 7 0 15,2 6-1-15,-8-11 0 16,-36-61-1452-16</inkml:trace>
  <inkml:trace contextRef="#ctx0" brushRef="#br0" timeOffset="142900.06">7465 16439 492 0,'0'0'0'0,"0"0"28"0,0 0 0 0,0 0 57 0,0 0 0 15,0 0 15-15,0 0 1 16,0 0-20-16,-9-18 1 16,9 18-22-16,0 0 0 15,-9-5-16-15,9 5 0 16,0 0-9-16,0 0 0 16,0-7-8-16,0 7 0 15,0 0-7-15,0 0 1 16,-5-7-3-16,5 7 1 0,0 0-2 15,0 0 0-15,0-7-1 16,0 7 1-16,0 0-3 16,0-7 1-1,0 7-2-15,0 0 0 0,0 0-2 16,0-7 1-16,0 7-2 16,0 0 1-16,0 0-2 15,0-6 1-15,0 6-2 16,0 0 0-16,0 0-2 15,0-7 1-15,0 7-2 0,0 0 0 16,0 0-1-16,0-9 0 16,0 9-2-16,0-7 1 15,0 7-2-15,0-7 1 16,0 7-1-16,0 0 0 16,0-7-1-16,0 7 1 15,0 0-1-15,0-10 1 16,0 3-1-16,0 7 1 15,0 0-1-15,0-7 0 16,0 7 0-16,0 0 0 16,0-7 0-16,0 7 0 15,0-7 0-15,0 7 1 16,0-7 0-16,0 7 0 16,0-12 0-16,0 5 0 15,0 7 0-15,0-7 0 16,0 7 0-16,0-8 1 0,0-1-1 15,0 0 1-15,0 9 0 16,0-10 0-16,0 10 1 16,5-12 0-16,-1 3 0 15,-4-1 1-15,0-2 0 16,0 0 1-16,1 3-1 16,3-1 0-16,1-6-1 15,-1-1 1-15,1 1 0 16,0 2 0-16,2-1-1 15,-1-4 1-15,-3 5-1 16,-1 0 0-16,2-5 0 0,-3-2 1 16,3 6-1-16,-1-5 1 15,-3-9-2-15,2 3 0 16,-2 11 0-16,0-1 1 16,4-5-2-16,1 0 1 15,2 2-2-15,-5 2 1 16,1 0-1-16,3-1 1 15,2-1 1-15,1-3 0 16,-3-2 0-16,-3 1 0 16,1 2 3-16,1 2 0 15,-3 0 4-15,1 4 0 16,-3-3 2-16,4-1 0 16,-4-6 2-16,0 2 1 15,0 9-2-15,0 0 1 16,0-5-4-16,0-1 1 15,0 2-1-15,0 3 0 16,0 1-3-16,0-2 0 0,0-3-2 16,0 2 1-16,0 3-1 15,0 0 0-15,0-5-1 16,0-3 0-16,-4-1-1 16,4 1 1-16,-5-3-1 15,5-2 1-15,0-4-1 16,2 1 0-16,1 4 1 15,1-1 1-15,1-10 0 16,0 4 0-16,2 9 0 0,0 2 0 16,2-1-1-16,0 2 1 15,-2 2-1-15,-2-1 0 16,-1 0-1-16,1 0 1 16,0-6-2-16,-1 0 1 15,-2 5-1-15,1 0 0 16,-3-1 0-16,0-4 1 15,0-9-1-15,0 2 1 16,-5 6 0-16,1-1 0 16,4-1 0-16,0 1 0 15,4 4 0-15,1-1 0 16,-1-2 0-16,1-4 0 16,4-1-1-16,2 5 0 15,4 2-1-15,-1 3 1 16,-5-1-1-16,0 1 1 15,-7 1-1-15,1 0 0 0,1 4 0 16,1 3 0-16,-1 2 0 16,-4 0 0-16,2 0 0 15,1 2 1-15,-3-1 0 16,0 3 0-16,-5 1 0 16,1 0 0-16,1-2 0 15,1-1 1-15,-2 1-1 16,-1 0 1-16,2 1-1 15,3-1 0-15,0 9-1592 16</inkml:trace>
  <inkml:trace contextRef="#ctx0" brushRef="#br0" timeOffset="143597.04">7479 14147 1153 0,'0'0'0'0,"0"0"-27"0,0 0 1 0,0 7 26 16,0-7 0-16,0 0 12 16,0 0 0-16,0 0 19 15,0 0 0-15,0 0 14 16,0 0 1-16,0 0 0 15,0 0 0-15,0 0-8 16,0 0 0-16,-5-7 3 16,5 7 0-16,10-20-4 0,4 1 0 15,4-1-10-15,3 0 0 16,2-6-7 0,0 3 1-16,-2 6-5 0,2 1 1 15,0 1 0-15,0 1 1 16,-9 4-5-16,0 4 0 15,-2 3-3-15,3-1 0 16,-7 3-1-16,-2-3 0 16,-6 4-2-16,9-3 0 15,-9 3 0-15,0 0 0 16,0 0-1-16,8 0 0 16,-8 0 0-16,0 0 0 15,4 8 0-15,-4-1 0 16,0 0-1-16,5 0 1 15,-1 4-1-15,-3-3 1 16,7 4-2-16,0-3 0 16,3 3 0-16,1-3 0 15,11 3-2-15,4 3 1 0,1 5-1 16,0 11 0-16,-28-31-1457 16</inkml:trace>
  <inkml:trace contextRef="#ctx0" brushRef="#br0" timeOffset="159378.51">9537 13235 1142 0,'0'0'0'0,"0"0"21"0,0 0 1 0,0 0 32 15,0 0 1-15,0 0-13 16,0 0 0-16,0 0-21 16,-17-7 0-16,-1 4-8 15,-1 3 0-15,1 0-6 0,-5 0 1 16,2 0-7-16,2 0 1 15,3-2-2-15,0-1 1 16,0 3-1-16,0 1 0 16,0 1 0-16,-1 0 1 15,1 0 0-15,0-1 0 16,7 1 0-16,-2 0 1 16,-3 3 0-16,0 0 1 15,2 0 5-15,-1 1 0 16,-2-1 3-16,-3 2 0 15,2 0-2-15,0 1 1 16,-1 3 3-16,-10 1 0 16,-1 0 0-16,-4-2 1 15,6-4-2-15,3-1 1 16,-4 2-3-16,-1-2 0 16,7-2-1-16,-2 2 1 15,2 6 2-15,1 1 0 0,-1 0-7 16,5 0 1-16,-1 2-4 15,-1 0 1-15,0 0-4 16,-1 1 0-16,1 8 0 16,3-8 1-16,4-6-1 15,-3 0 1-15,-2 1 0 16,0 2 0-16,-2 2 0 16,-3 0 0-16,-2 0 0 15,4 0 0-15,1-2 0 0,1-2 0 16,3 0 0-16,-1 1 0 15,7-1 0-15,-1 1 0 16,0-1 0-16,0-1 0 16,6-1 0-16,3-8 0 15,-6 12 0 1,1-5 0-16,5 4 0 0,0 1 0 16,0 0 0-16,5 0 0 15,-1-2 0-15,-2 3 0 16,5 6 0-16,-2 0 0 15,-3-2 0-15,1-3 0 16,1-2 0-16,1 2 0 16,-1 5 0-16,4 0 1 15,-2-2-1-15,-3-3 0 16,8-4 0-16,-2-1 0 16,-1 0 0-16,1-6 0 15,0 4-1-15,0 3 1 0,5-1-1 16,0 3 0-16,-2-5 0 15,-3 2 0-15,-2 1 0 16,2 0 0-16,0 1 0 16,0-2 0-16,0-3-2 15,-1 1 1-15,1 2-1 16,4 1 1-16,-5 1 0 16,3-1 0-16,1 1 1 15,-3-6 0-15,2 0 0 16,1 0 1-16,-3 2-1 15,5 2 1-15,9 1-1 0,0-3 1 16,3-2-1-16,1 0 1 16,1 2 0-16,4 2 0 15,0-2 0-15,-1 2 0 16,5-1 0-16,-1 1 0 16,-12-9 0-16,0 2 0 15,0 1-1-15,-2-1 0 16,7-6-1-16,4 1 0 15,0-6 1-15,-1 2 1 16,5 0 0-16,4 2 0 16,2 0 0-16,3 0 1 15,-1 0 4-15,-7-1 1 16,-11 5 1-16,2-1 1 16,1 2 0-16,1 0 1 15,-7 0 7-15,-1 2 0 16,14 3-5-16,-5-2 0 15,-4-3-4-15,1 0 1 0,13 0-3 16,3 0 0-16,-4 0-2 16,-3 2 1-16,-8 0-2 15,-3 0 0-15,1 1-1 16,-1-3 1-16,2-5-1 16,2 1 1-16,-2 3 0 15,4-1 1-15,4 2 0 16,1 0 1-16,3 0 1 0,1 0 0 15,-1-2-2 1,-8-3 0-16,-4-2-1 0,-3 0 1 16,0-2 0-16,1 1 0 15,-3-1-1 1,3 0 1-16,3-3-2 0,1 0 1 16,1 4-1-16,-2-3 1 15,6-3-1-15,0-1 0 16,-1 1 0-16,-4 0 0 15,-7 2-1-15,-6 2 1 16,-1 1 0-16,0 2 0 16,-7 2 1-16,0-2 0 15,-1-3 0-15,0 3 1 16,-5-4 1-16,1 4 1 16,-4 0 2-16,1 0 0 15,3-1 2-15,-1-3 0 16,-3 1 0-16,-3 0 1 15,-2-4 1-15,-2-3 0 0,-4-1-1 16,-3-1 1-16,-4-3 0 16,1-3 1-16,2 6-3 15,-2 0 1-15,-6-1-1 16,0-3 0-16,2 2-2 16,1 1 0-16,-6-5 1 15,-2 3 1-15,3 5-2 16,2 1 0-16,0 0-1 15,0-1 0-15,-3-2-1 16,1 2 0-16,0-1 0 0,2 3 0 16,4-1-1-16,-4 2 0 15,-12 1-1-15,-6-1 1 16,1 0 0-16,-1 2 0 16,4 0 0-16,-2 1 1 15,6 4 0-15,1 2 0 16,-2 0 0-16,1-4 1 15,-2-3 0-15,-2 2 0 16,-9-1-1-16,2 3 1 16,-2-4-2-16,-2 0 1 15,2 1-1-15,4-1 0 16,9 5-1-16,-1 2 1 16,-5 0-2-16,2 1 1 15,5 4 1-15,-8-3 0 16,-11 3 2-16,-6 0 0 15,6-2 1-15,5 0 0 0,-1 4-1 16,6 3 0-16,8-3-2 16,-6 5 0-16,-4 5-1 15,-1 2 1-15,-10 2-2 16,-1 1 0-16,2 5-1 16,4 13 1-16,3 15-2 15,-12 2 1-15,58-52-1705 16</inkml:trace>
  <inkml:trace contextRef="#ctx0" brushRef="#br0" timeOffset="177893.87">8789 14874 1075 0,'0'0'0'0,"-1"-19"21"15,-3 4 0-15,4 2 45 16,0 7 1-16,0 6-1 15,0 0 0-15,0 0-30 16,0 0 1-16,5 10-9 16,8 11 0-16,1 17-3 15,4 12 1-15,-1 10-5 0,6 3 1 16,4 1-5-16,4-4 1 16,3-4-1-16,1-10 0 15,-3-7-17-15,-2-19 1 16,-30-20-1258-16</inkml:trace>
  <inkml:trace contextRef="#ctx0" brushRef="#br0" timeOffset="190392.11">7479 14050 1142 0,'0'0'0'0,"0"0"66"0,0 0 0 0,0 0 27 0,-18 0 0 16,18 0-37-16,-10 2 1 16,10-2-25-16,-13 4 1 15,8-3-16-15,-4 5 0 16,0 4-4-16,-3-1 0 16,3-1-4-16,0 3 1 15,1 4-2-15,1 8 1 16,-1 6-2-16,3-1 0 15,0-2-3-15,1-2 1 16,-1 7-3-16,-4 2 1 16,4-5 0-16,1-2 0 15,1 1-1-15,-2 1 1 0,-1-2-1 16,-1 3 0-16,6 9 0 16,-5-1 1-16,3-6 0 15,-3 0 1-15,-1 5-1 16,2 1 0-16,-4-4-1 15,4-2 0-15,-4 0-1 16,-3 0 1-16,3-3-1 16,2 1 1-16,3 6-1 0,-1 1 1 15,-2 2-1-15,2-1 0 16,-1-5 0-16,-2 0 0 16,2-5 0-16,-2-1 0 15,0-5-1-15,3 0 1 16,2 1-1-16,1 4 1 15,-7 4 0-15,4-3 0 16,-2-1 0-16,5 2 0 16,2 8 1-16,-4 2 1 15,-1 1-1-15,2-3 1 16,3-2-1-16,0-1 1 16,0 4-1-16,-4-3 1 15,8-6-1-15,-4-2 0 16,3-2 0-16,-3 0 0 15,2 1 0-15,1-1 0 16,1 0 1-16,-2 0 0 16,1 2 0-16,-3 0 1 0,4-2 1 15,-4 1 1-15,0 2-1 16,-4 1 0-16,-1-2 0 16,5 0 1-16,0 0-1 15,0 2 0-15,-4-6-1 16,4-1 0-16,0 1-1 15,4-1 1-15,-2-4-1 16,1 1 0-16,1 3 0 16,-2-1 1-16,1-1 0 15,2 2 0-15,4 3 0 0,0 2 1 16,0-3 0-16,-4-4 0 16,4-5 1-16,0 1 0 15,3 6-1-15,-1 0 0 16,1-4-1-16,-3-5 1 15,0-1-3-15,-2-1 1 16,5 2-3-16,-3 0 1 16,-6-3 0-16,6-4 1 15,2 0 0-15,-2 2 0 16,-1-2 2-16,5-1 0 16,-3-2 0-16,4 1 0 15,1 0 0-15,0 1 0 16,3-2 0-16,5-2 0 15,-4-2 2-15,4-2 0 16,7 1 1-16,-1 1 1 16,-3-1 2-16,-3-1 0 15,3-1-2-15,-3-4 1 0,-3-1 1 16,1 0 0-16,-2 1 1 16,-1-3 0-16,0-4 1 15,-4-4 1-15,0-8 0 16,-2-1 1-16,-7 4 0 15,3-1 0-15,-3-3 1 16,4-1 0-16,-8 5 0 16,3-3 1-16,-1-5-3 15,3-2 1-15,-3-1-4 16,-1-2 1-16,5-2-2 0,-2-1 1 16,1-3-4-16,-3-1 1 15,-1-1-2-15,-2 1 0 16,-2 3-1-1,-1 2 0-15,6 2 0 0,-3 0 0 16,2-2-1-16,-2-1 1 16,0 1-1-16,0 0 0 15,0-1 0-15,-2-4 0 16,2 0-1-16,-3 3 1 16,1 6 0-16,4 3 0 15,3-7-1-15,2 0 1 16,-5 2 0-16,1 2 0 15,1 0-1-15,1 1 0 16,-1 6 0-16,-4-1 0 16,1-3-1-16,3-3 1 15,-4 0-1-15,0-1 0 0,0-4-1 16,0-3 1-16,0 3-1 16,0-1 0-16,0-1 0 15,3 0 0-15,-1 3 0 16,2 4 0-16,-4 1 0 15,5 4 0-15,-1 3 0 16,1 1 0-16,-2 1 0 16,-1 3 1-16,5 1 0 15,-1-1 1-15,2 1-1 16,-2-3 1-16,-3-4-1 0,-3 0 1 16,2 1-1-16,1 2 0 15,-3 0 0-15,-3 2 1 16,-2 3-2-16,-1 0 1 15,-1 2-1-15,2 2 1 16,3 1-1-16,-1 2 1 16,-3-1 0-16,-2 3 0 15,1 0-1-15,-1 1 1 16,1 1-1-16,2-1 1 16,0 1-1-16,1 1 1 15,-1 1 1-15,1-1 1 16,-4 2 0-16,2 2 0 15,-2 0 0-15,2 1 0 16,-3 1-2-16,2 1 0 16,0 0 0-16,-5 2 0 15,-6 4-1-15,-8 10 1 16,-11 13-1-16,-4 10 1 0,-5 9 0 16,-3 10 0-16,3 10 0 15,2 3 1-15,7 2-2 16,2-2 0-16,35-69-1873 15</inkml:trace>
  <inkml:trace contextRef="#ctx0" brushRef="#br0" timeOffset="-204323.71">23874 7426 716 0,'0'0'0'0,"0"0"3"0,0 0 1 16,0 0 25-16,0 0 1 15,0 0 36-15,0 0 1 16,-19-2-20-16,19 2 1 0,-14-12-12 16,3 9 1-16,2-3-3 15,2 3 0-15,7 3 4 16,-10-7 0-16,3 3 1 16,0 3 0-16,-4-4 4 15,-1 3 0-15,-2 0 13 16,-1 2 0-16,1-3-7 15,0 3 0-15,2 0-3 16,-6 0 0-16,-1 0-18 0,-2 0 1 16,1 0-14-16,1 0 0 15,-2 0-3-15,-1 0 0 16,3 0-4-16,0-6 1 16,-4 6-4-16,2 2 0 15,5 2-1-15,-2-4 0 16,-5 3-1-16,-2-1 0 15,4 1-1-15,0 1 0 16,-2-1-1-16,0 2 1 16,0-5-1-16,4 4 1 15,3-4-1-15,0 2 0 16,-1-2 0-16,-3 1 0 16,-1 1 0-16,-2 2 1 15,7-4 1-15,-5 0 0 16,-9 0 1-16,-2 1 0 15,-3-1-1-15,1 2 0 16,4 3-1-16,1 0 1 16,-1 2-4-16,-2-3 1 0,0 1 0 15,0 2 0-15,1 2 0 16,1-4 0-16,1 3 0 16,-2 3 1-16,-8 1 1 15,-4 2 0-15,3-6 1 16,3 4 0-16,3-5 1 15,3 2 1-15,2 1-1 16,-2 1 0-16,2-3-1 16,1 1 1-16,-2-5-1 0,2 4 0 15,3-1-1 1,2 4 1-16,0-3-2 0,-3-1 0 16,-6-3 0-16,0 1 0 15,4 0 0-15,3 2 0 16,3 0 0-16,-1 0 0 15,0 0 0-15,0-4 0 16,3 2 0-16,3 2 0 16,1 2 0-16,2-4 0 15,1 4-1-15,3-1 1 16,-4-1-1-16,0 0 1 16,-1 2 0-16,3 0 1 15,3-1 3-15,0-4 1 16,1 1 2-16,-1 2 0 15,-2 1 4-15,2 1 1 16,6 0-3-16,-4-1 1 16,0 1-1-16,0 1 0 0,1 1-1 15,3 1 1-15,1 3-1 16,-5 1 0-16,2 5-1 16,0 0 1-16,3-4-1 15,2-3 1-15,0 5-3 16,0-2 0-16,0-5 0 15,0 0 0-15,0-5-1 16,0 4 0-16,0-1-1 16,0 0 0-16,0-1 0 15,0-2 1-15,0 0-2 0,3 2 1 16,4-4-1-16,2 0 1 16,-9-5-1-16,11 7 0 15,-2-7 1-15,3 3 0 16,-3-1 2-16,0 0 0 15,1 3 2-15,2-5 0 16,-3 0 2-16,4 0 0 16,3 2 0-16,-1-2 1 15,0 0-3-15,0 0 1 16,5 0-1-16,4 0 0 16,8 0-2-16,-4 0 1 15,-6 0 6-15,1 1 0 16,12 1-4-16,-2 2 0 15,1-4-3-15,-2-4 1 16,-4 1-3-16,2 1 0 16,7-5-2-16,-5 2 0 15,-4-4 0-15,2 4 0 0,5 2 0 16,0-1 1-16,1 1 1 16,-3 3 1-16,1 0-3 15,1 0 1-15,0-2-2 16,4-2 0-16,0 1-1 15,-2-1 1-15,-2 1-1 16,0 1 0-16,2-3 0 16,6 3 0-16,1 2 0 15,0 4 0-15,-2-1 0 0,-1-1 1 16,-2-2-1-16,-2 2 1 16,-5 3 0-16,-2-5 0 15,7 0 0-15,3-4 1 16,-1 8-1-16,1-4 1 15,5 3-1-15,0-3 0 16,3-3 0-16,0-1 0 16,-2 3 0-16,-4-1 0 15,-5-3 0-15,0 1 0 16,4 4 0-16,3 4 1 16,0-1-1-16,-2-1 1 15,0-2-1-15,-3 0 1 16,-4-2 0-16,1-1 0 15,-4-1-1-15,-3 3 1 16,-2-3-1-16,-2 1 0 16,-2 6 0-16,3-3 0 15,-1 4 0-15,-1-4 0 0,5 1 0 16,-1 3 0-16,-7 1-1 16,4 2 1-16,10-4 0 15,-1-3 0-15,-6 2 0 16,-4 0 1-16,5-4-1 15,-1 0 1-15,-3-5-1 16,1 2 1-16,6-2-1 16,-2 6 1-16,-6 1-1 15,3 0 1-15,6 0-1 16,-1 0 0-16,-7-4 0 0,1-1 1 16,6-2-1-16,0 2 0 15,-6-2 0-15,-5 2 0 16,-1-7-1-16,-1 3 1 15,-1-3-1-15,-2 3 1 16,-2 1-1-16,-4 1 1 16,-1 3-1-16,0-1 1 15,0-4-1-15,0-3 1 16,-4 5-1-16,-5 7 0 16,11-12 0-16,-6 7 0 15,2-2 0-15,0 0 0 16,-2 0 0-16,-5 0 0 15,4 0 0-15,1 0 0 16,0-1 0-16,-1-3 0 16,-1 3 0-16,1 3 0 15,0-4 0-15,-1 2 1 16,1-2 0-16,-1-3 0 0,1-2 0 16,-3 4 0-16,1 3 0 15,-2 7 0-15,5-14 0 16,-1 4 0-16,0-2-1 15,-3 0 1-15,1-4-1 16,0 2 1-16,-2 2-1 16,0 0 1-16,2 0 0 15,1 0 1-15,1-2 0 16,-4 0 0-16,-4 0 0 16,2 2 1-16,1 3 1 15,-1 1 0-15,2 8 0 16,-5-11 0-16,1 3 0 0,0-4 0 15,-1 1-1-15,-4 3 1 16,-3 1-2-16,0-2 1 16,3 0-1-16,0-1 1 15,-5 0-1-15,2 1 0 16,3 6 0-16,-2-1 0 16,-5-1-1-16,-3 3 0 15,1 0 0-15,2 2 1 16,-3-5-2-16,-6 2 1 15,-5-1-1-15,2 1 0 16,3-1-1-16,2 3 0 16,1 1-2-16,-5-4 1 15,-1 4 1-15,-4-5 0 16,-3 2 0-16,3 3 1 0,4 0-2 16,-2 1 1-16,-4-2-3 15,-1 1 0-15,-2 0-22 16,2 5 1-16,-6 2 5 15,2 1 0-15,2 1 4 16,0-2 0-16,-2-2 12 16,2-5 0-16,4 4 3 15,3-1 1-15,2-1 0 16,-1 1 0-16,1-1 1 16,-3-2 1-16,-8-2 2 0,3-3 0 15,3 3 2-15,1 1 0 16,-5-6 1-16,-2 3 0 15,2 4 0-15,4 2 1 16,5-4 0-16,-2 0 0 16,-7 4 0-16,-8 2 0 15,1-1-2-15,-3 2 1 16,-3 2-3-16,-6-5 1 16,-1 0-2-16,-3 3 1 15,4-2-2-15,-4 2 0 16,-12 2 0-16,-8-1 0 15,-3 1 1-15,-15 3 0 16,-15 9-1-16,-9-2 1 16,122-17-1905-16</inkml:trace>
  <inkml:trace contextRef="#ctx0" brushRef="#br0" timeOffset="-187112.26">24248 11498 1332 0,'0'0'0'0,"0"0"46"0,0 0 0 15,0 0 50-15,-26-4 1 16,3-1-23-16,-2 2 1 16,2-2-13-16,-2 3 0 15,-6 0-39-15,-3-1 0 16,4-3 3-16,0-1 1 15,-7 1-9-15,-3 0 1 16,-1 1-7-16,-5-2 1 16,0 4-2-16,0 1 0 15,-1 2-3-15,-8 4 1 0,-1 1-3 16,-6 3 1-16,-9 8-1 16,-3 0 1-16,2 3 2 15,-2 0 1-15,-2-2-1 16,-2-2 1-16,1-2-2 15,3-5 0-15,5-1-3 16,4 2 1-16,5 1-2 16,2-1 0-16,-1-2-1 15,1-4 1-15,-4 6-2 0,4-2 0 16,4 3-1 0,2 6 1-16,3 1-1 15,3 4 1-15,-7 3-2 0,0 2 1 16,2-2-1-16,5 0 1 15,2 1-1-15,7 1 1 16,7 3-1-16,5 2 1 16,8-5-1-16,-1-3 1 15,6-4-1-15,1-2 1 16,6 0-1-16,1 4 1 16,6 0-1-16,0 0 0 15,1-2 0-15,3 0 0 16,3 1 0-16,1 1 0 15,4-2 0-15,4 2 0 16,1 0 0-16,2 0 0 16,6 5 0-16,1-4 0 15,6 1 1-15,3-3 0 0,5-4 0 16,4 1 1-16,-2-6 0 16,-3 1 0-16,-3 0 0 15,6 2 0-15,8-1 1 16,2 0 1-16,6-6-1 15,0 1 1-15,-2 3 4 16,-1-3 1-16,-2-3 10 16,1-1 0-16,6-2-7 15,5-2 1-15,7 0-3 16,0-2 0-16,-2-7 6 16,2 1 0-16,6 2-6 0,1-1 1 15,0-1-3-15,-3-1 1 16,-10 2-2-16,3 2 0 15,0 0-2-15,1 1 1 16,4 4-2-16,-4 4 0 16,-7-4-1-16,-5 2 1 15,-3 3 1-15,1 0 0 16,4-2-1-16,-2-1 1 16,-6 2-2-16,-3-3 0 15,-3-2 1-15,-4 1 0 16,-1 0 1-16,-3 0 0 15,-1 0 1-15,0 0 1 16,0 0 0-16,-2 0 1 16,-2 0-1-16,-2 0 1 15,1 0-2-15,-4-7 1 0,-7 0-2 16,-4 0 1-16,-1 0-1 16,-1 2 1-16,-4-2-2 15,-3 0 1-15,1-3-2 16,0 1 0-16,-1-5 0 15,-1 0 1-15,0 2 0 16,-2 3 0-16,-2 1 0 16,0-1 1-16,4 0 0 15,0 1 0-15,-4-1 0 16,1 0 1-16,1 3 0 0,1-3 0 16,3-1-1-16,-4 1 1 15,0 0-2-15,0 1 1 16,0-1 0-16,-1 0 0 15,1 1 0-15,-4-1 0 16,2-3 2-16,1 0 0 16,-1 0-1-16,-1-1 0 15,-1 1 0-15,2-1 1 16,-3-1-2-16,2 2 1 16,-1-1-3-16,1 3 1 15,1-2-1-15,2-2 0 16,-2 4-1-16,-1-1 1 15,-1-6-1-15,1 0 0 16,-4 6 0-16,2 3 1 16,1 1-1-16,1-5 1 15,-6-2 0-15,0-2 0 16,2-6 1-16,0 3 1 16,0 3-1-16,-1-1 1 0,-3-7-1 15,-5-1 0-15,2 8-1 16,0-2 1-16,0 0-1 15,-2 0 0-15,-1 2 0 16,-3 1 0-16,3 2 0 16,-8 0 0-16,-5-3-1 15,-3 2 0-15,6 4-1 16,1-1 1-16,-9 0-1 16,-2 0 1-16,3 3 0 15,-1 0 1-15,-13-3-1 0,-3 0 1 16,-5 4-1-16,-4-5 0 15,-5 5 1-15,-8-1 0 16,-4 6-1-16,-11 3 1 16,-13 3-1-16,-10 2 1 15,-7 2-2-15,-16 5 1 16,-21 6-2-16,-23-1 1 16,-30 2-4-16,-30 7 1 15,-27 7-2-15,-31-12 0 16,289-21-2136-16</inkml:trace>
  <inkml:trace contextRef="#ctx0" brushRef="#br0" timeOffset="-182062.02">5320 11662 1287 0,'0'0'0'0,"0"0"65"0,0 0 0 0,0 0 6 0,0 0 1 16,18-7-28 0,-18 7 0-16,7 6-17 0,0-3 0 15,1 6-15-15,1 4 0 16,0 5-2-16,-7 8 0 15,1 7-3-15,3 6 1 16,-3 6-1-16,-1 2 0 16,5-11 0-16,2-4 0 15,0-12-1-15,-2-6 0 16,2-9 0-16,6-20 0 16,14-18 0-16,-1-14 1 15,2-19-1-15,7-11 1 16,12-6 0-16,9-4 0 15,18-6 0-15,2 8 0 16,3 10-4-16,-21-11 0 16,-60 86-1408-16</inkml:trace>
  <inkml:trace contextRef="#ctx0" brushRef="#br0" timeOffset="-151099.59">9687 13296 1063 0,'0'0'0'0,"0"0"36"0,-19 0 1 0,19 0 27 0,-9 2 0 16,0 1-8-16,0 1 0 0,2 1-32 16,7-5 0-16,-10 12-5 15,4-9 1-15,6-3-9 16,-8 2 1-16,8-2-5 15,0 0 0-15,-13 0 2 16,8 0 0-16,-4 0 3 16,0 0 0-16,1 0 9 15,-3 0 1-15,2 0 4 16,-3 0 1-16,1 0 5 16,2 0 1-16,-3 0 3 0,1 2 1 15,3-2-8 1,-5 0 1-16,5 2-8 0,-7-1 1 15,1-1-5-15,-3 0 0 16,3 4-7-16,5-1 0 16,0 1-3-16,0-4 0 15,-5 5-3-15,-4 0 0 16,4 0-1-16,-2 0 1 16,-3 1-2-16,1 0 0 15,9-2-1-15,4-1 1 16,-4-3-1-16,1 2 0 15,-1 0 1-15,-4 0 1 16,3-1-2-16,1-1 0 16,-3 0 6-16,1 2 1 15,-3 0 0-15,-2 1 1 16,2 1 0-16,0-1 0 16,0 2-2-16,-9 4 1 0,-4-4-2 15,4 2 0-15,9-7-1 16,2 2 1-16,-6 1-2 15,1 1 1-15,-1-1 2 16,2-1 0-16,-1-2 0 16,2 2 1-16,-2 3-3 15,-1-3 0-15,0 3 0 16,1 2 0-16,3 0 0 0,-4 0 1 16,8-2-2-1,1 0 1-15,-7 4-2 0,5-2 1 16,2-4 0-16,4 0 0 15,-7 1-4-15,1 1 0 16,2 2 0-16,1 0 0 16,-1-2 0-16,-4-1 1 15,3-3-1-15,-3 5 0 16,-1 2-1-16,-3 1 1 16,3-4 0-16,-4 2 0 15,0 0 0-15,-1 5 0 16,-4 4 0-16,-3-1 1 15,3 2 0-15,1-1 1 16,3-6 0-16,1 1 0 16,-3 4-1-16,4-1 0 15,1 2 0-15,3-4 1 16,5-7 0-16,2 2 1 16,-3 3 0-16,1 3 0 0,-5-1-1 15,6-4 1-15,7-8-2 16,-7 11 1-16,7-11-2 15,-9 3 1-15,9-3-1 16,-10 12 1-16,4-5 0 16,3 0 0-16,3 2-1 15,-4 1 0-15,3 1-1 16,-3-1 1-16,-1 0-1 16,1 1 0-16,4-3 0 15,-3 1 1-15,1 1-1 0,-2 1 0 16,4-4 0-16,0-7 0 15,0 8 0-15,0-8 0 16,0 11-1-16,4-1 1 16,1 2-1-16,-5 0 1 15,4-1-1-15,1-3 0 16,-1 1 0-16,-3 1 1 16,5 1-1-16,1-1 1 15,2-1-1-15,-4-2 1 16,4 0-1-16,3 0 1 15,2-1-1-15,0 1 1 16,-5 0-1-16,2 2 1 16,5 3-1-16,3 2 0 15,2-4-1-15,2-3 0 16,0 0 1-16,0 2 1 16,3 1-1-16,1-1 1 15,5-2 0-15,-4 0 0 0,-5-2 0 16,-2 0 1-16,2 0 0 15,-6-1 0-15,3-4 0 16,-3 0 1-16,6 0-2 16,4 0 1-16,-4 0-1 15,5 1 1-15,7 1-1 16,1 0 1-16,-5 0-1 16,3 3 0-16,5-2 0 15,-2 3 0-15,-7-5 0 0,-2-1 1 16,-2 0 0-16,3 0 0 15,-6 0 1 1,-1-1 0-16,8-5 0 0,-1 3 1 16,1-2 0-16,1 3 1 15,1 0 0-15,0 0 0 16,1 1 0-16,1-4 0 16,3 1-3-16,-4 1 1 15,-8-1-2-15,0-1 0 16,5-4 0-16,-4 2 0 15,3 6 0-15,-3-3 0 16,6-1 0-16,1 0 1 16,6 3-1-16,-2 2 1 15,2-7 0-15,-2 2 0 16,-5 3 0-16,3-1 1 16,-3-4 1-16,-4-2 0 15,2 1 1-15,0-1 0 0,3-5 2 16,1 0 0-16,1 6-2 15,-3-1 1-15,5-1-1 16,2-1 0-16,1 1-1 16,-6-1 0-16,-2 1 0 15,-2 1 1-15,-7 1 0 16,3-1 0-16,-1 0 1 16,-1 1 0-16,-1-1 0 15,0 2 1-15,-3 0-2 16,1 0 0-16,2-1-2 0,-6-3 1 15,3 3-1-15,-3 1 0 16,1 0-1-16,-4 0 1 16,4 0 0-16,-1 2 0 15,-6 0 0-15,1 1 1 16,-3-3-1-16,2 2 1 16,-1 0-1-16,1 1 0 15,-6-3 0-15,-5 7 0 16,7-12 0-16,-1 5 0 15,-5 0 0-15,1 1 0 16,0-1 0-16,-2 0 0 16,-2-9 0-16,-1 1 1 15,-1-3 0-15,-1-3 1 16,0-3-1-16,-4 0 0 16,0 3 0-16,0 0 0 15,0-1 0-15,0 1 1 0,4 4-1 16,-4-2 0-16,-5-5 0 15,2 3 1-15,-2 5-1 16,1 1 1-16,-2-4-3 16,-1-2 1-16,5 7-1 15,-7 0 1-15,-5-1 0 16,2-1 0-16,4 4 0 16,-3 0 0-16,-3-4 0 15,-3 1 1-15,3 3-1 0,0-1 1 16,-9 1-1-16,-7-1 1 15,-1-5-1-15,-2 3 0 16,-3 3 0-16,1 3 0 16,2 0 0-16,-2 2 0 15,7 6 1-15,0 1 0 16,2-6 0-16,-2 6 1 16,-13 6-2-16,-3-1 1 15,4 3-1-15,-1 3 0 16,1 1-1-16,1 0 1 15,8 2-1-15,-1 1 0 16,1 3 0-16,-4 3 0 16,-8-1-1-16,0 1 1 15,-3 0-1-15,0 0 1 16,2 1-1-16,4 2 0 16,3 1 0-16,0-1 0 15,-1 0 0-15,-3 0 0 16,-5 2 0-16,-1 2 0 0,3-2 0 15,4 3 0-15,5 2-1 16,3-1 1-16,1 3-1 16,-3 0 1-1,-3-9-1-15,-3 0 1 0,-4 2-1 16,4-2 1-16,3-1 0 16,2-1 0-16,7 2 0 15,5 2 0-15,0-3 0 16,4 3 0-16,-2 2 0 15,3-3 0-15,-1 1 0 0,0-3 0 16,-2 1 0-16,7-1 0 16,4-6 0-16,1-7 0 15,0 4 0-15,1-2 0 16,4-3 0-16,3 0 0 16,1-6-1-16,0 6 1 15,0 5-2-15,-3 6 1 16,1 10-2-16,-6 1 1 15,17-31-1928-15</inkml:trace>
  <inkml:trace contextRef="#ctx0" brushRef="#br0" timeOffset="-145081.99">9144 13441 1019 0,'0'0'0'0,"0"0"33"0,0 0 1 0,0 0 55 15,-21 9 1-15,8-7-16 0,-2 3 1 16,-12 2-25-16,-1 0 1 15,1-2-22-15,5 2 0 16,-5-2-3-16,1 0 0 16,3-1-4-1,0-1 1-15,-4 4-8 0,1 0 1 16,3 0-3-16,4 2 0 16,1 1-3-16,0 0 0 15,-3 1-1-15,2-1 0 16,-2 0-2-16,5 1 0 15,0-3 0-15,0 5 0 16,-9 6 0-16,2-4 0 16,0 2-1-16,0-4 0 15,4-1 0-15,-2-2 0 16,1 0 3-16,3-1 0 16,4-4 7-16,-1 2 0 15,-9 4 4-15,6 1 0 0,3 0-7 16,0 2 1-16,-2 5-5 15,0 0 0-15,3-4-4 16,5-1 1-16,-1 0-4 16,3 0 0-16,1-2-1 15,2 2 1-15,-1-2-2 16,2 0 1-16,-1-2-1 16,6 1 1-16,-1 1-1 15,5 4 1-15,-2 1-1 16,4 0 0-16,2-5 0 0,5 2 0 15,3 10 0-15,8-1 0 16,-1-4 0-16,2-2 0 16,4-1-1-16,3-4 1 15,-3-2-1-15,-4-1 0 16,2-2-1-16,-5-2 1 16,0 0-1-16,-2-5 1 15,0 0-1-15,3 4 1 16,6 3-1-16,0 0 0 15,-1-2 0-15,1-2 0 16,2 1 0-16,10 3 0 16,1 5 0-16,0 0 1 15,-10-4 0-15,-2-2 1 16,6-5-1-16,-5-2 1 16,-4-5 0-16,1-2 0 15,12-3 0-15,4 3 0 16,8-3 0-16,3 1 1 0,-1-4 0 15,-1-1 1-15,-10-3 0 16,-4 1 0-16,6 0 0 16,7 1 1-16,3 2 1 15,0 0 1-15,2 1 1 16,-7 0 1-16,-11 6 0 16,-3 1 1-16,0-1 0 15,0 1 0-15,1 1 0 16,3-3 0-16,1 4-2 15,-4 1 1-15,4-3-1 0,-3 0 1 16,-9 0-2-16,-6-1 1 16,4 1-2-16,-3-1 1 15,-6 0 0-15,-4 2 0 16,6-6-1-16,0 1 0 16,0-1-1-16,-2 1 0 15,8-9-2-15,-3 5 1 16,-8-1-1-16,1 4 0 15,-1 1 1-15,5-1 0 16,3-1 1-16,-1-2 0 16,-4 4 2-16,-3 1 0 15,-4 2 1-15,-5 2 0 16,-1-2-1-16,1-1 1 16,0-1 1-16,-4-3 0 15,-1-4 0-15,1 1 0 16,-5-4-1-16,-5 0 0 15,1 3 2-15,-6 1 0 0,-1-3 0 16,-3 1 0-16,-2 0-2 16,-5-1 1-16,-7 1-2 15,-4 1 1-15,0-3 1 16,1 2 0-16,1 0 0 16,-2-4 0-16,0 4 0 15,2-2 1-15,-3-2-1 16,-5-2 1-16,3 1-2 15,-9-1 1-15,-5-3-2 0,-2 4 1 16,-4 1-1-16,2 2 1 16,-2 5-2-16,6 2 1 15,0 4-1-15,-6-3 0 16,-12 6-4-16,0 0 0 16,2 1 0-16,6 4 0 15,5 4 0-15,1 4 0 16,2 5 0-16,-2 2 0 15,-7 6 0-15,1 3 0 16,5 2 0-16,1 2 1 16,3 3-1-16,6 2 1 15,2 3-1-15,1-5 1 16,4 0 0-16,2 2 0 16,-5 0 0-16,-1-3 1 15,0-1 0-15,4-1 0 16,2-1 1-16,3-1 0 15,2-3 1-15,2-2 0 0,0-4-1 16,1 0 1-16,-2 2 0 16,-5 2 0-16,-5 2 1 15,-1-1 0-15,1 1-1 16,0-1 0-16,2 1 1 16,5-1 0-16,6 1-1 15,3-3 0-15,5 1-1 16,1 2 1-16,6 1-2 15,-1 5 0-15,-1 13-1 0,6-6 0 16,7-36-1842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21.35925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7T11:54:21.6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11804 7495 1153 0,'0'0'0'0,"0"0"59"0,0 0 0 0,0 0 39 0,0 0 1 15,0 0-21-15,0 0 1 16,-12-19-32-16,6 10 0 16,-6 1-20-16,1-1 0 15,-4-3-3-15,4 3 1 16,2 1-4-16,-3 1 1 15,-2 3-3-15,0 3 0 16,3 1 3-16,4-4 1 16,2 2-2-16,-4 2 0 15,3 2-6-15,-2 2 1 16,-5-1-1-16,3 2 0 16,1 0-6-16,-3 9 1 15,1 9-2-15,-7 6 1 16,1 4-2-16,-1 3 0 15,0 4-2-15,1 3 1 0,-1 6-2 16,2 5 1-16,2-1-1 16,2 4 1-16,3 7-2 15,-5 6 0-15,-7-1 0 16,1 5 1-16,3-3 2 16,-6 4 0-16,0 2 2 15,-4-2 1-15,-1-1 0 16,2-3 0-16,-1-2-3 15,4-1 1-15,0 6-4 16,6 1 0-16,-1 1-2 0,4-2 1 16,5-3-2-16,0 0 1 15,4 2-1-15,2-2 0 16,3-2 0-16,3-7 0 16,-3-3 0-16,5-2 0 15,4-3 0-15,2 0 0 16,1-8 0-16,2-1 0 15,4-5 0-15,-1-2 0 16,1 0 0-16,0 2 0 16,5 0 0-16,0 0 0 15,0-4-1-15,-1 0 0 16,0 2 0-16,-6 1 1 16,1-3-1-16,1-5 1 15,-1-2 0-15,-2-3 0 0,-1-7-1 16,2-5 1-16,6-2-1 15,1-5 0-15,4 4 0 16,-1-3 0-16,3-1-1 16,-1-5 1-16,11-2-1 15,-2 0 1-15,-6 0-1 16,-2-2 1-16,6-3 0 16,-3-2 1-16,-6 0 0 15,-3-3 0-15,0-13 0 16,3 1 0-16,-6-2 0 15,3 1 0-15,7-3 0 0,-4-3 0 16,1-2 0-16,1-1 0 16,4 3 0-16,3-4 1 15,2 0 0-15,-2-3 0 16,-3-2 0 0,-4-7 0-16,-1-4 0 0,-4-3 0 15,-4-3-1-15,-1 0 1 16,-3-6 1-16,1-3 0 15,0-5 2-15,2-4 1 16,5 2 0-16,-6 0 1 16,3 4 0-16,-1-2 1 15,2-2-1-15,2 1 0 16,0-1-2-16,-2 4 0 16,2 3-1-16,-3-2 0 15,1 4-1-15,-3-4 1 16,-4-3-1-16,-4-2 0 15,3-3 1-15,-5-1 1 0,-2 2 0 16,-1 2 0-16,2-3-1 16,-7 0 0-16,0 4-1 15,-9 12 1-15,0 4-2 16,-3 4 1-16,-4 1-1 16,-1 4 0-16,-8 4-1 15,-3 3 0-15,-4 1 1 16,-3-2 0-16,6 0 1 15,-2 1 0-15,-1 0 0 16,0 4 0-16,0 4 1 0,2 4 0 16,4 6 1-16,-2-1 1 15,-8 5 8-15,-6-1 0 16,-7 5 6-16,-1 3 1 16,-1-1 0-16,4 5 0 15,1 5 0-15,5 7 0 16,-3 10-4-16,-5 4 1 15,-11 11-7-15,-9 10 1 16,-3 19-8-16,-3 23 1 16,7 31-4-16,-15 35 0 15,83-150-1902-15</inkml:trace>
  <inkml:trace contextRef="#ctx0" brushRef="#br0" timeOffset="117505.14">15083 1182 1456 0,'0'0'77'0,"-12"21"1"0,1-6-25 0,4-3 0 0,5 1-32 0,-3 4 1 0,-4 9-6 0,-3 5 1 0,1 7-7 16,-1 4 0-16,-2 6-1 16,-9 11 0-16,-7 7-1 15,-2 11 0-15,-1 15-2 16,-3 7 1-16,-1 8 0 15,2 4 0-15,-6 10-3 16,10 5 1-16,1 4-2 16,5 9 1-16,-1-3-2 15,4 10 0-15,5 3 0 16,3 1 1-16,3 4-2 16,4-2 1-16,2 1-2 15,5-4 1-15,3 3-1 16,6 2 1-16,0-2 0 0,0-3 0 15,-2-5 0-15,3-1 0 16,4 6-1-16,1 0 0 16,-1-4 0-16,3-1 0 15,-4-7 0-15,3 3 0 16,6-5 0-16,3 1 0 16,3-4 0-16,2-2 0 15,4-2 0-15,1-2 0 16,6-1 0-16,-6-9 0 15,-3-6 0-15,-1-2 0 16,3-6 0-16,3-5 1 16,2-4-1-16,5-5 1 15,7-6-1-15,7-3 1 0,2-2 0 16,2-5 0 0,-9-3 0-16,-2-8 0 0,0-6 2 15,6-3 1 1,6-1-1-16,2-6 1 0,2 1-2 15,-3-1 1-15,-2-5 1 16,-6-2 0-16,2-2 0 16,4 3 1-16,5-5-2 15,-2-1 0-15,-3-5 2 16,-4-4 0-16,-3-2 0 0,0-1 1 16,5-2 0-16,5-3 0 15,5-4 0-15,-3-3 0 16,-5-1-1-16,-2-3 1 15,2 1 2-15,5-3 1 16,5-5-2-16,2-1 0 16,2-4 0-16,-7-3 1 15,-2-3 1-15,4 1 0 16,6 0 3-16,4-3 0 16,0-6 3-16,-1-3 1 15,-4-2-2-15,5-4 1 16,14-3 0-16,-1 1 0 15,-10-10-2-15,1-3 1 16,5-5-2-16,3 1 0 16,3-1-3-16,-1 0 1 15,-2-5-3-15,4-4 0 16,9-9 1-16,-5-1 1 16,-6 0-2-16,7-2 0 0,4 0 1 15,-4-5 0-15,-12-11 0 16,0 2 1-16,9 1-1 15,2 1 1-15,-6 0-2 16,-2-1 0-16,-1-6 0 16,2 0 0-16,4 4-1 15,-6-2 0-15,-11-6-1 16,2-1 0-16,7-4-2 16,-2 3 0-16,-5-3-1 0,-7-8 1 15,-4-8-1-15,2-1 1 16,6 4-1-16,-8-2 1 15,0 3 0 1,-10-2 0-16,-2-2 0 0,-7-1 1 16,2 1 0-16,-6 3 1 15,-1-2 1-15,-4 1 1 16,-4 6 1-16,-10-6 0 16,-1-1 0-16,-10 2 1 15,-5 4 0-15,-3 1 0 16,-4 0-1-16,-4-4 1 15,-4 9-2-15,-8 5 0 16,-7 0-1-16,-7 2 0 16,-3-4-1-16,-8 4 0 15,-5 3-1-15,-3 2 0 16,0-1 0-16,-1 1 0 16,1 3-1-16,-2 1 1 15,-4-1-1-15,-8-1 1 16,-6-2-1-16,-3 3 1 0,-1 8-1 15,-1 4 1-15,2 6-1 16,-7 0 0-16,-9 1-1 16,-2 6 0-16,2-2-1 15,-1 9 0-15,1 1-1 16,-3-3 1-16,-6-9-1 16,0 0 1-16,3 11 0 15,-1 1 0-15,-4 2 0 0,-3 2 0 16,0 5 0-1,-4-1 0-15,4 2 0 0,-7 1 1 16,-10 3-1-16,5 2 1 16,6 9-1-16,-5 1 1 15,-10 7-1-15,1 4 0 16,3 8 0-16,-1 2 0 16,-11 4-1-16,1 1 1 15,3 2-1-15,3 2 1 16,-4 10-1-16,-3 4 1 15,-1 8-1-15,3 5 1 16,-1 8-1-16,-2 1 1 16,-13 7-1-16,0 1 0 15,11 6 0-15,-3 4 0 16,-4 4 0-16,3 3 0 16,11 11 0-16,-1 4 0 15,-6 1 0-15,1 15 0 0,1 10 0 16,5 8 0-16,-2 15 0 15,-8 21 0-15,-8 25-1 16,-5 33 0 0,1 35-5-16,-17 48 1 0,-12 54-5 15,-23 15 0-15,194-358-1952 16</inkml:trace>
  <inkml:trace contextRef="#ctx0" brushRef="#br0" timeOffset="121250.91">21708 7121 1612 0,'0'0'0'0,"0"0"41"0,0 0 0 0,0 0 25 0,-25 11 1 0,-13 6-27 16,-12 7 1 0,-1 0-33-16,-5 6 0 0,-1-1-4 15,-6 4 0-15,-3 3-4 16,-4 3 1-16,-8 11-1 16,-1 7 0-16,3 2-1 15,-2 5 1-15,-8 1-2 16,-7 8 0-16,1 8-1 15,2 9 0-15,-2 6 0 16,-5 6 0-16,-16 12-1 16,4 4 1-16,7 1-1 0,-4 6 1 15,-7-2-1-15,4 5 0 16,6 0 1-16,-1 8 1 16,-5-1 0-16,6 2 0 15,12 0 0-15,-3-1 0 16,-5 5 0-16,2 2 1 15,6-1 0-15,3 2 0 16,6 1 0-16,1 2 1 16,-7-3 0-16,7 3 0 15,9 4 0-15,3-9 0 16,5-8 0-16,1 0 0 16,-6 2 0-16,2 5 0 15,5-3 0-15,4-1 0 16,3-4 0-16,6 4 0 15,7 5 0-15,-4-4 0 16,-4-6 0-16,3-1 1 0,6-1 1 16,8-4 0-16,1-3 3 15,5-2 0-15,5-1 1 16,0-6 0-16,12-5 1 16,5-4 0-16,3-4-1 15,5-4 0-15,6-5-1 16,3-1 0-16,6 1-2 15,3-2 1-15,4-7-2 16,3-3 1-16,7-6 0 16,1-1 0-16,3-2 1 15,-1-7 1-15,-2-7 0 0,1-5 1 16,5-4 0-16,6-1 0 16,3 0-1-16,7-2 1 15,9-4-2-15,-2-1 1 16,-7 0-1-16,-3-2 0 15,2-7 1-15,1-3 0 16,11 1-2-16,3 0 1 16,-2-3 1-16,-1-5 0 15,-2-2 2-15,4-1 0 16,8-10 0-16,4 3 1 16,-2-1 0-16,-1-1 0 15,-3-4 0-15,8 0 0 16,12 0 1-16,-4-1 1 15,-11-4-1-15,-1-2 1 16,3-5-1-16,8-3 0 16,-2-2 0-16,4-2 0 0,-1-2-1 15,2-1 1-15,11-7 1 16,-2-4 0-16,-7-2 0 16,7-2 0-16,11-5-1 15,0-4 1-15,-8-9-1 16,6-6 0-16,11-6 0 15,-1-6 0-15,-3-8-1 16,9-9 1-16,8-6-3 16,8-6 0-16,7-2 1 15,-2-8 0-15,1-9 0 0,3-2 0 16,8-3 0-16,2-7 1 16,4-5-2-16,1-11 1 15,-5-6-1-15,-5-6 1 16,-2-5-2-16,3-2 1 15,4-1-1-15,-1-6 1 16,-3-8-1-16,-6-2 0 16,-10-2-2-16,1-5 0 15,1-5 0-15,-5-3 1 16,-12-6 0-16,0-3 0 16,1-2-1-16,-4-9 1 15,-8-6-2-15,-5-4 0 16,-2-4 0-16,-7 4 0 15,-7 4-2-15,-9 10 1 16,-3 5-1-16,-11 8 0 16,-12 12 0-16,-15 0 0 15,-10 8 0-15,-7 10 1 0,-9 7 3 16,-8 13 1-16,-4 6-1 16,-9 7 1-16,-9-2-1 15,-5 9 1-15,-6 12 0 16,-6 5 0-16,-10 4-1 15,-11 7 1-15,-11 6-2 16,-8 6 1-16,-4 10-1 16,-6 5 0-16,-5 14-1 15,-13 6 0-15,-15 11 1 16,-6 9 0-16,-1 9-1 0,-9 12 0 16,-11 3 1-16,-9 6 1 15,-8 6 0-15,-4 6 0 16,-4 8 1-16,-6 11 0 15,-6 10-1-15,-11 11 1 16,-4 4-3-16,-10 9 0 16,-3 8-1-16,-2 9 0 15,-7 13-1-15,-5 8 1 16,2 8-1-16,-4 16 0 16,0 13 0-16,-6 15 0 15,-11 9 0-15,-8 16 0 16,-10 23-1-16,2 22 1 15,-8 13-2-15,6 16 0 16,5 18-2-16,-4 20 1 16,1 8-2-16,-13-3 0 15,263-294-1908-15</inkml:trace>
  <inkml:trace contextRef="#ctx0" brushRef="#br0" timeOffset="123650.9">27847 10721 1556 0,'0'0'0'0,"-20"8"54"0,-1 5 1 0,-6 2 42 0,-2 8 1 16,-7 8-56-16,-3 0 1 16,-3-5-24-16,-7-4 0 15,-10 4-5-15,-4-1 1 0,-4 4-4 16,-7 4 1-16,-5 5-2 16,-11 5 1-16,-13 4-1 15,-4 7 0-15,-3 6-5 16,-1 11 1-16,-7 4-1 15,0 8 1-15,8 0-5 16,-1 1 1-16,0 1-2 16,5 0 1-16,9 3-1 15,2-1 0-15,-2-6-1 16,4-3 1-16,4 2-1 16,3 1 1-16,-2 2-1 15,-2 0 0-15,0-5 0 0,3 0 0 16,10 5 0-16,-1 0 0 15,-5-2 0-15,0-1 0 16,0 0 0-16,8 3 1 16,8 3-1-16,1-1 1 15,-1-7 0-15,0-2 0 16,2 2 0-16,3 1 0 16,2-2 0-16,4-3 0 15,3-3 0-15,2-4 0 16,5-1 0-16,0 2 0 15,2 4 0-15,0 1 0 16,3-4 0-16,4 2 0 16,6 2-1-16,2 3 1 15,6 2-1-15,4 0 0 16,3-4-1-16,-2-1 1 16,4 0 1-16,6 5 0 0,2 6 1 15,3-1 0-15,-1-3 3 16,2-4 1-16,6-1 4 15,1-1 0-15,4 2 1 16,2 2 0-16,-1 0 0 16,3 0 0-16,1 0-2 15,3-1 1-15,4 5-1 16,2-1 0-16,2-1-2 16,0-4 1-16,-2-3-2 15,3-4 1-15,6-5-1 0,1-5 1 16,3-6-2-16,-5-4 1 15,-4-8 1-15,-6-6 0 16,7-7 0-16,1-4 1 16,2 0 0-16,1 0 0 15,2-1 0-15,1-6 0 16,5-7-1-16,6-4 0 16,5-1 0-16,2-3 1 15,2-8-2-15,1-4 1 16,6-4-1-16,2-3 1 15,12-2 0-15,1-4 0 16,4-1-1-16,0-2 0 16,4-2-1-16,7 2 1 15,7 6-2-15,-1-1 1 16,1 0 0-16,7 2 0 16,9 0 1-16,-1 0 1 15,-3 0 0-15,2-3 1 0,9-4 0 16,0-6 0-1,-2-9-1-15,1-8 0 0,6-2 0 16,4-7 0-16,8-6 1 16,-3-1 1-16,-7-3 0 15,1 1 0-15,8 1 0 16,0-2 0-16,-1-4 0 16,1-1 0-16,-1-1-1 15,3-4 0-15,3-4-2 0,-2-2 1 16,-6-6-2-1,3-4 1-15,5-10-1 0,-4-1 0 16,-5-3-1-16,-3-1 0 16,-2-5-1-16,-4-2 1 15,-2 0-2-15,-3 0 0 16,-9 0 0-16,-7-1 0 16,-10 1 0-16,-4 2 0 15,-5 1 0-15,-6-1 0 16,-5-4 0-16,-9-1 0 15,-3-2 0-15,-4-6 0 16,-1 1 0-16,-4 0 0 16,-2 3 0-16,-7 2 0 15,-11 0-1-15,-4 8 1 16,-1 7 0-16,-4 3 0 16,-2 1 0-16,-6 3 0 15,-4 5 1-15,-3 6 1 16,-6 5-1-16,-5 2 1 0,-5 5-1 15,-8 6 1-15,-8 1 0 16,-6 7 0-16,-2 0 1 16,-6 4 1-16,-4 0 0 15,-8-3 1-15,-10 2-1 16,-1 2 0-16,60 57-1975 16</inkml:trace>
  <inkml:trace contextRef="#ctx0" brushRef="#br0" timeOffset="123867.77">30245 10749 1859 0,'-19'-9'0'0,"-32"-14"53"0,-21-1 1 0,-10-4 31 0,-6 6 1 0,-11 3-15 16,-3 2 0-16,-2 1-34 0,-5 4 0 16,-9 2-11-16,-4 3 1 15,-3 3-7-15,-8 4 1 16,-10 4-5-16,-5 4 1 16,-7 8-4-16,-6 6 1 15,-10 13-4-15,-14 15 0 16,-11 9-1-16,-22 31 1 15,-28 31-3-15,-27 38 1 16,-34 39-6-16,-40 30 0 16,347-228-1926-16</inkml:trace>
  <inkml:trace contextRef="#ctx0" brushRef="#br0" timeOffset="137832.29">15111 4091 851 0,'0'0'0'0,"0"0"33"0,-23 0 0 16,16 4 58-16,7-4 1 15,0 0-14-15,-9 3 0 16,9-3-31-16,-10 9 0 0,10-9-17 16,0 0 0-16,0 0-8 15,-7 5 0-15,7-5-8 16,-2 8 1-16,2-8-3 16,7 13 1-16,-7-13-4 15,0 0 0-15,9 6-6 16,-9-6 0-16,10 11-1 15,-1-4 1-15,4 1-1 16,1 5 1-16,0-5 3 16,-2 4 1-16,2 4-2 15,4-2 0-15,0 5-1 16,-4 2 1-16,3-1-4 0,-3 3 1 16,-1-1 4-16,1-1 0 15,-5-4 4-15,-2-1 0 16,9 1 6-16,-2-1 1 15,-2-6 3-15,-3 1 0 16,-2-3-1-16,0 1 1 16,-5 0 3-16,-2-9 1 15,3 6 0-15,-3-6 0 16,0 0-3-16,0 0 1 16,0 0 3-16,0 0 0 15,0 0-3-15,0 0 1 16,0 0-1-16,11-3 1 15,-2-9-3-15,7-17 1 16,0-13-2-16,5-6 1 0,5-10-2 16,9 0 0-16,11-12-3 15,14-8 1-15,16-13 18 16,9-4 0-16,6-4-2 16,-1-1 1-16,6-3-3 15,-1 5 1-15,-7 10-12 16,-10 10 1-16,-15 8-5 15,-26 8 0-15,-37 62-1822 16</inkml:trace>
  <inkml:trace contextRef="#ctx0" brushRef="#br0" timeOffset="146901.76">21870 16999 1691 0,'0'0'0'0,"0"0"104"0,0 0 1 0,0 0 25 0,0 0 0 15,0 0-55-15,-24 5 0 16,6-3-50-16,-5-2 0 15,-3-3-11-15,-10-1 1 16,-1 1-6-16,-8-1 1 16,-8 1-5-16,-2 3 1 15,-5 5-1-15,0 7 1 16,0 7-1-16,-7 7 1 16,-11 5-3-16,-1 7 0 15,0 7-1-15,3 9 1 0,5 10-1 16,1 5 1-16,3 1-1 15,8 0 0-15,14 3 0 16,8 5 0-16,17 3 0 16,18 4 1-16,20 2 0 15,16 1 1-15,22 0-1 16,11-5 0-16,12-12-2 16,17-10 1-16,18-9-2 15,4-18 1-15,-5-20-1 16,-3-16 0-16,6-13 0 15,-3-15 0-15,-16-13 0 0,-3-10 0 16,-1-13 0-16,-5-5 0 16,-8-5 0-16,-12-2 0 15,-9-2 1-15,-14 2 0 16,-11 2 1-16,-15 4 1 16,-13 9 4-16,-15 11 0 15,-14 7 4-15,-21 7 1 16,-21 4 1-16,-24 8 1 15,-22 10 1-15,-18 7 1 16,-19 8-1-16,-12 9 1 16,-17 13-3-16,-3 7 1 15,8 5-8-15,9 1 1 16,12 3-4-16,18 11 0 16,133-48-2003-16</inkml:trace>
  <inkml:trace contextRef="#ctx0" brushRef="#br0" timeOffset="159779.15">27148 12008 1254 0,'0'0'0'0,"0"0"51"0,0 0 1 0,0 0 45 0,0 0 0 15,0 0-10-15,0 0 1 16,0 0-58-16,0 0 1 15,0 0-10-15,0 0 0 16,0 0-7-16,0 0 0 0,0 0-4 16,-5 26 0-16,3-12-3 15,2 3 1-15,2 1-1 16,-1-3 0-16,-1-3-4 16,2 1 1-16,7 0-2 15,0 1 1-15,-2-10-1 16,0-4 0-16,2-4 1 15,10-15 1-15,8-14 7 16,4-8 0-16,8-9 4 16,7-7 1-16,12-9 3 0,11-5 1 15,12-7 1-15,4-10 1 16,-85 88-1570-16</inkml:trace>
  <inkml:trace contextRef="#ctx0" brushRef="#br0" timeOffset="164546.22">26795 17740 1500 0,'0'0'70'0,"0"0"0"0,0 0-16 0,0 0 0 0,-17 17-20 0,17-17 0 16,0 0-6-16,0 0 0 16,0 0-13-16,21 7 0 15,14-3-3-15,16 1 1 16,16 5 1-16,11 2 0 15,8-1 0-15,11-1 0 16,14 0 1-16,8-1 0 16,4-2-12-16,4 0 0 15,7 2-3-15,4-6 0 16,-1-5-1-16,6-1 1 16,7-4-2-16,5 2 0 15,4 5 0-15,-2-2 1 16,-5-1 1-16,-2 1 0 0,1 4 0 15,5 1 0-15,-1 1 1 16,-5-6 1-16,-4-7 0 16,-10-5 1-16,-6-1-1 15,-10-8 1-15,-14-4-1 16,-7-1 1-16,-4 5 3 16,-7 3 0-16,-10-1 4 15,-9 4 0-15,-9 3 2 16,-9 3 0-16,-5 1 8 15,-6 1 0-15,-1 2 2 0,-5 0 1 16,-11 2-2-16,-4 0 1 16,1 2-5-16,1-1 1 15,2 1-3-15,-4-1 0 16,-5 1-6-16,-2-1 1 16,3-1-4-16,0-2 0 15,0 0-2-15,-3 2 1 16,2-2 0-16,7 0 1 15,6 4 1-15,-1-1 0 16,-5 1 0-16,-1-1 1 16,-3 1 1-16,-3 1 1 15,-5 0-1-15,-2 1 1 16,-7 1-2-16,11-6 0 16,-11 6-2-16,0-8 1 15,-11-11-2-15,-12-11 0 16,-7-1 0-16,-8 0 1 15,-10 0-2-15,-8 0 1 0,-12-4-2 16,-7 2 0-16,-7 4-2 16,-9 3 1-16,-10 0-1 15,-12 7 0-15,-14 7-1 16,-10 8 1-16,-10 4-1 16,-13 7 0-16,-9 7 0 15,-11 3 0-15,-6 2 0 16,-4 0 0-16,-1-1 1 15,3 1 1-15,4 0 2 0,1 2 1 16,1-1 4-16,4 3 0 16,5-1 4-16,2 3 1 15,2 1 5-15,5 1 1 16,12 1-12-16,14 0 1 16,17 1 0-16,9 2 0 15,7 4-2-15,9 3 0 16,13 5-1-16,9 2 1 15,9-3 0-15,9-6 0 16,10-3-1-16,9-5 0 16,7-4-1-16,5-2 0 15,6-1-1-15,5-5 0 16,3-8-3-16,-3-1 0 16,-11 0-1-16,-8-7 0 15,33 0-2004-15</inkml:trace>
  <inkml:trace contextRef="#ctx0" brushRef="#br0" timeOffset="165878.64">12220 11434 1523 0,'0'0'0'0,"0"0"41"0,27 24 1 0,-10-14 35 0,6 8 0 0,5 4-20 16,10 4 1-16,4-3-11 16,13-3 1-16,13 1-29 15,13 2 1-15,-81-23-1527 0</inkml:trace>
  <inkml:trace contextRef="#ctx0" brushRef="#br0" timeOffset="169127.75">22505 10513 1590 0,'0'0'0'0,"0"0"36"0,0 0 1 0,0 0 29 0,0 0 0 16,0 23-68-16,0-10 0 15,0-13-1342-15</inkml:trace>
  <inkml:trace contextRef="#ctx0" brushRef="#br0" timeOffset="169345.13">22520 10619 1209 0,'0'0'0'16,"8"5"48"-16,-2 7 1 15,1 12 44-15,0 4 0 0,5 5-37 16,-1 1 1-1,-1 3-16-15,-1 4 0 0,2 4-10 16,-2 5 1-16,-2 4-7 16,0 2 1-16,-4-10-4 15,1-11 1-15,-1-16-4 16,4-9 1-16,6-6-4 16,8-18 1-16,12-22-1 15,13-18 0-15,11-27 3 16,13-15 1-16,13-11-1 0,5-9 0 15,-3-15-3-15,7-15 1 16,-92 146-1562 0</inkml:trace>
  <inkml:trace contextRef="#ctx0" brushRef="#br0" timeOffset="-184277.67">21595 4714 1086 0,'0'0'0'0,"0"0"37"0,0 0 1 0,0 0 53 0,0 0 1 16,0 0-3-16,0 0 0 15,0 0-14-15,0 0 0 16,0 0-37-16,0 0 1 16,0 0-9-16,0 0 0 15,0 0-6-15,0 0 1 16,0 0-5-16,0 0 1 15,0 0-5-15,0 0 1 16,21 24-3-16,-12 0 0 0,7 2 0 16,4-8 0-16,-1-8 0 15,7-12 1-15,11-17-2 16,11-12 0-16,12-15 0 16,16-8 1-16,21-15 0 15,7-11 0-15,7-19 2 16,4-4 1-16,19 0-2 15,-2-4 0-15,-132 107-1636 16</inkml:trace>
  <inkml:trace contextRef="#ctx0" brushRef="#br0" timeOffset="-182561.42">22632 4354 1478 0,'0'0'0'0,"0"0"30"0,0 0 0 0,0 0 26 0,0 0 1 16,13 30-12-16,-8-6 0 15,-1 9-24-15,1 8 1 16,-2 15-9-16,-1 13 1 16,0 17-6-16,0 9 0 15,0 8-1-15,-2-5 0 16,-2-6 1-16,-2-12 1 16,1-11 6-16,1-21 0 15,4-17 3-15,-2-12 1 16,-4-6 7-16,1-5 0 15,3-8 3-15,-13-24 0 16,-4-21 2-16,-5-14 0 16,3-10 0-16,5-14 1 15,0-16-3-15,3-12 0 16,4-10-2-16,2-10 1 0,5-9-7 16,2-1 0-16,3 8-6 15,6-2 0-15,4 2-6 16,5 10 1-16,5 11-5 15,-3 13 1-15,1 9-3 16,0 16 0-16,2 15-2 16,-2 19 0-16,-5 19-1 15,3 16 0-15,9 14-1 16,-2 15 1-16,-3 23-2 0,-4 10 0 16,-2 17-2-16,1 4 0 15,-3 8-1-15,1 10 0 16,0 11-1-16,1 0 0 15,6-6-1-15,1 1 1 16,4 2 1-16,2-9 1 16,0-14 1-16,-1-10 0 15,1-10 2-15,-2-8 0 16,0-6 1-16,-3-7 0 16,-5-7-1-16,-6-4 1 15,-10-3-1-15,-17-2 1 16,11-24-1737-16</inkml:trace>
  <inkml:trace contextRef="#ctx0" brushRef="#br0" timeOffset="-182294.99">22618 4479 1747 0,'13'-12'0'0,"20"-25"33"0,18-6 1 0,16-2 26 0,11 5 1 0,10 11-25 16,-3-1 0-16,-2 3-24 16,-6 4 0-16,-4 2-10 0,-8 9 0 15,-12 12-2-15,-18 5 0 16,-35-5-1527-16</inkml:trace>
  <inkml:trace contextRef="#ctx0" brushRef="#br0" timeOffset="-181111.59">27120 7080 1791 0,'0'0'0'0,"26"15"39"0,-3 1 1 0,4 6 40 0,-1 11 0 16,-5 9-44-16,-3 6 1 15,-2 6-25-15,-4 3 1 16,-3 2-11-16,0 1 0 16,0-9-1-16,-1-13 0 15,-2-16-1-15,-5-8 1 16,3-2-1-16,-2-7 1 0,-2-5 1 15,0 0 1-15,0 0 1 16,2-14 1-16,-6-18 5 16,0-13 0-16,3-16 4 15,1-6 1-15,0-17 1 16,0-2 0-16,5-13-2 16,4-5 1-16,-2-6-2 15,0-6 0-15,2-2 2 16,0 6 0-16,-4 4-4 0,0 6 1 15,4 14 0-15,5 5 1 16,5 5 0-16,6 9 1 16,7 13-9-16,5 11 0 15,4 6-4-15,4 9 1 16,7 6-2-16,0 12 1 16,3 12-1-16,0 19 0 15,-2 14-2-15,-4 12 1 16,-5 17-3-16,-12 14 1 15,-14 14 0-15,-13 2 1 16,-14-4 1-16,-10 0 1 16,-8 6 0-16,-3-8 0 15,-3-13 0-15,1-9 0 16,7-14 0-16,8-12 1 0,8-17 0 16,11-10 1-1,12-6 0-15,14-5 1 0,16-12 2 16,11-6 0-16,6-2-1 15,1-1 1-15,0 10-1 16,-2 13 0-16,-2 15 2 16,-9 9 0-16,-8 14-2 15,-11 10 0-15,-12 4-1 16,-11 5 1-16,-11-2 2 16,-12-3 0-16,-12-4 0 15,-14-2 1-15,-16-3 1 16,-13-8 1-16,-10-6-2 0,-14-4 1 15,-18-2 1 1,-4-13 0-16,4-23-8 0,8-11 1 16,13-20-2-16,20-3 0 15,72 45-1898-15</inkml:trace>
  <inkml:trace contextRef="#ctx0" brushRef="#br0" timeOffset="-180245.05">30492 9786 1758 0,'0'0'0'0,"-3"-17"50"0,-1 5 0 0,1 3 53 0,3 9 0 0,-7-10-55 16,-2 1 1-16,-9-5-31 15,-3-5 0-15,2 5-10 16,-1-3 1-16,1 2-3 15,-1-3 0-15,3 3-1 0,-4 3 1 16,-8 6-1-16,-4 6 1 16,-6 14 0-16,-1 14 0 15,-5 17-1-15,3 17 1 16,2 13-3-16,1 11 1 16,2 13-2-16,5 5 0 15,6-1-1-15,10-4 0 16,14-12-1-16,16-9 1 15,16-13-1-15,19-15 0 16,24-24 0-16,22-27 0 16,21-30 0-16,22-33 0 15,-138 64-1714-15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21.35925" units="1/cm"/>
          <inkml:channelProperty channel="Y" name="resolution" value="632.6436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7T11:58:10.5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18082 6332 1243 0,'0'0'0'0,"0"0"31"0,0 0 1 0,0 0 33 0,0 0 1 16,0 0-12-16,0 0 1 15,0 0-30-15,0 0 0 16,0 17-8-16,0-17 1 16,0 0-6-16,-4 7 0 0,4-7 0 15,0 0 0-15,0 0 2 16,0 9 1-16,0-9 2 16,2 7 0-16,-2-7 0 15,14 17 1-15,-10-5-1 16,1 2 1-16,4 5-3 15,-1 2 0-15,-2 8-2 16,-3-1 1-16,-1 2-3 16,2-5 1-16,-4 8 0 15,-4-5 1-15,0-11-2 16,3-8 0-16,2 0 1 16,1-2 1-16,-2-7-2 0,0 0 1 15,6 8-2-15,-6-8 1 16,0 0 0-16,8-17 1 15,15-7-1-15,13-14 0 16,9-7 2-16,14-9 1 16,15 0 7-16,7-3 0 15,4-3-3-15,1 1 1 16,4-7 1-16,3 4 0 16,4 1 1-16,2 6 1 15,-9 1-2-15,-3 9 0 16,-5 9-1-16,-16 10 0 15,-26 10-1-15,-29 8 0 16,-11 8-1785-16</inkml:trace>
  <inkml:trace contextRef="#ctx0" brushRef="#br0" timeOffset="6318.83">16346 5704 817 0,'0'0'0'0,"0"0"69"0,0 0 0 0,0 0 47 0,0 0 0 16,0 0-35-16,0 0 0 16,0 0-43-16,0 0 1 15,-18-16-11-15,1 3 1 16,-1 0-7-16,-8 1 1 16,-3 4-6-16,-6 4 0 15,-2-1-5-15,-4 3 1 16,1 2 3-16,-4 2 1 15,1 3 1-15,3-1 1 0,1-3 1 16,2 3 1-16,5-1-3 16,-5 1 0-16,-2 1-5 15,2-2 1-15,0-1-3 16,4 2 1-16,-4-1-4 16,2-1 1-16,6-4-1 15,1 2 0-15,-4 0-2 16,-3 4 1-16,-5 1-2 15,-1-2 1-15,0 1 0 16,1 1 1-16,-1 0 0 0,4 2 0 16,0-4 0-16,7 3 1 15,0-10 1-15,5 4 0 16,-1 7 0-16,3-2 0 16,0-1 0-16,0-1 0 15,-1-3 4-15,-1 2 1 16,-2 1-4-16,-1 1 0 15,5 1-2-15,-1 2 0 16,-8 2-4-16,4-1 0 16,10-4-1-16,4 1 0 15,-4 0-1-15,-5 5 0 16,2-1 0-16,2 0 1 16,-4-2-1-16,0 3 1 15,-2 0-1-15,0 1 0 16,4 1 2-16,-2 4 1 15,-8-3-3-15,-1 1 1 0,9-5-1 16,5-4 0-16,-5 7-1 16,-3 0 1-16,3-3-1 15,-5 3 0-15,1 0 0 16,1 5 1-16,3-1 0 16,3-2 0-16,1 5 0 15,0-2 0-15,1-1 0 16,4-2 1-16,-4 3-1 15,4 2 1-15,0 2-2 16,5-6 1-16,4-3 1 16,-2 2 1-16,-4 7 0 0,2-2 1 15,-3 2-1-15,2-2 0 16,1 0 1 0,-4-3 0-16,3 4 2 0,1 3 1 15,-3 1-1-15,1 0 0 16,2-3-2-16,6-4 0 15,-3 11-2-15,-2 1 0 16,2-3-2-16,6 2 1 16,6 1-2-16,2-1 1 15,3-4-1-15,1-3 1 16,-1 0 0-16,3-4 0 16,-2-3-1-16,1 0 1 15,1-4-1-15,3 1 1 16,3 1-1-16,1 2 1 15,-7-2-1-15,4 0 0 16,-4-3 0-16,4 3 1 16,1-4-1-16,4 4 0 0,3 4 0 15,1 1 1-15,-6-5-1 16,4 1 1-16,6-1-1 16,1 1 0-16,-2 0 0 15,-3-1 0-15,4 0 0 16,1 0 0-16,0-3 0 15,0-1 0-15,-1 4 0 16,3-3 0-16,5 3-4 0,3-5 1 16,2 0-12-16,2 0 0 15,0-4-19 1,-2 6 0-16,2 0-10 0,-2-2 0 16,-4-2 3-16,1 0 0 15,3 2 31-15,4-2 0 16,5 2 9-16,1 2 1 15,3-4 1-15,-4 2 0 16,-4-7 4-16,-1 1 1 16,-2 3 5-16,3-1 0 15,2 3 4-15,7 1 1 16,6 1 0-16,-2-3 1 16,-10 2-1-16,0 2 1 15,-3-4-1-15,-3 2 1 16,5-3-5-16,5-1 1 15,1 6-4-15,1-1 1 16,-3-6-4-16,-4-2 0 0,-2 0-3 16,2 3 1-16,4 3-1 15,3 1 0-15,1 0 0 16,-1-2 0-16,0-2 0 16,-3-1 1-16,-1-4 0 15,1 2 0-15,0 0 1 16,3 0 0-16,2 4 0 15,2 1 1-15,-8-3 1 16,-3-1 1-16,-3-2 0 16,-2-1 0-16,7 2 0 15,-4 0 0-15,1 0-1 0,-1-4 0 16,2-1-2 0,-5-3 1-16,2-5-2 0,-2 1 1 15,-1 0 0 1,-2 0 0-16,-1-9-1 0,0 2 0 15,3 2 0-15,-1-4 1 16,-2-5-1-16,-5-3 0 16,-5 1 0-16,-2-1 1 15,-11 8 0-15,2-3 0 16,-1-6 0-16,1-1 1 16,-5 5-1-16,-4-2 0 15,0-4 2-15,3-1 1 16,-7 7-1-16,1-4 0 15,0-8-1-15,0 2 0 16,-4-4-1-16,-1 7 0 16,1 7-1-16,-5-1 0 0,0 1-1 15,-4-4 1-15,1 9-2 16,-2 1 1-16,-2-8 0 16,-2 2 0-16,-2 2 0 15,1 5 0-15,-5 0 0 16,1-5 1-16,-2-9 0 15,1 0 0-15,-1 0 7 16,-2 0 1-16,2 4-3 16,0-1 0-16,-3 6-4 15,-4 3 1-15,-3-1-3 16,-6-1 0-16,0-1-2 0,0 3 1 16,1 0-2-16,-1 2 1 15,-2-3 0-15,1 1 0 16,-4 0 0-16,1 2 0 15,-4 2 0-15,-4-4 1 16,-6 4-1-16,-1-4 1 16,-3-1-1-16,-5 1 0 15,-2 4-1 1,2 1 1-16,6-3 0 0,-3 0 0 16,-7 3 0-16,-3 3 1 15,-1 0 0-15,0-2 0 16,0 3 0-16,2 3 0 15,0 4 4-15,-2 0 0 16,-4 1 0-16,4 1 0 16,-2 3 1-16,2 5 1 15,2 2-3-15,0 2 1 0,-8-3 1 16,1 3 0 0,1 1-4-16,6 3 0 0,-2-1-2 15,0 0 1-15,-2 0-2 16,-8 4 1-1,1 1-1-15,-3 4 0 0,4 3 0 16,-6-3 0-16,-9-1 0 16,-5 1 0-16,-4 3-1 15,-8 1 1-15,-15 1-2 16,-19 3 1-16,-27 11-3 0,-20-6 1 16,188-34-1914-1</inkml:trace>
  <inkml:trace contextRef="#ctx0" brushRef="#br0" timeOffset="39998.41">6595 7144 1399 0,'0'0'0'0,"0"0"44"0,-19-16 0 15,5 9 26-15,-7 2 0 16,-6 3-13-16,-5 2 1 16,-1 6-26-16,-8-6 1 15,-3 0-11-15,-7 0 0 16,-2 0-5-16,-7 1 0 15,4 3-1-15,-1 3 0 0,-1-2-1 16,-9 2 1-16,-11 1-4 16,-3-2 0-16,0 1 0 15,0-6 1-15,-4 6-2 16,-5-2 1-16,-10 2-6 16,-4 5 0-16,0 6 0 15,-9 2 0-15,-5 5-3 16,-8 4 0-16,13 4 0 15,1 9 0-15,-5 3 0 0,11 1 1 16,16 3-1-16,6-4 0 16,1-4-1-16,2 1 0 15,8 6-1-15,12 4 0 16,11 4-1-16,17 2 0 16,6 1 0-16,10 2 0 15,4-8-1-15,8 1 1 16,8 0-1-16,12-6 0 15,7-1-1-15,10-2 0 16,9-4-1-16,8 4 0 16,15-3-1-16,8-1 1 15,0-8-1-15,1 0 1 16,4-5 0-16,8 1 0 16,14-3-1-16,-1 2 1 15,3-7-1-15,3-6 0 16,13 3 0-16,1-8 0 15,3 0 1-15,5-4 1 0,1-1 0 16,5-2 0 0,7-1 1-16,1 0 1 0,-5 1 0 15,7 1 0-15,9-3 0 16,-1-2 0-16,-2-3 0 16,-3-1 0-16,-6 0 1 15,6 0 0-15,8-4 1 16,-3 0 1-16,-1 1 0 15,-5 1 1-15,1 2 0 16,-1-2 1-16,6 5-1 0,-1 0 0 16,-10 2 0-16,2 0 1 15,4 0-1-15,3 0 0 16,5 0-1-16,-3-2 1 16,-5-10-2-16,-1 4 0 15,5-4 0-15,4 3 0 16,9-3-1-16,-6 0 1 15,-5 3-1-15,-1 2 1 16,-2 7 0-16,6 7 0 16,5 2-1-16,-9-1 1 15,-8 1-1-15,3 1 1 16,0 4 0-16,1 2 0 16,6-4 0-16,-4-3 0 15,-12-6 0-15,5-1 0 16,4 1 0-16,4-3 0 15,8 4-1-15,-3-4 1 0,-6 5-1 16,7-2 1-16,6-3 0 16,1 4 1-16,2 4-1 15,-7 1 1-15,-2-4 0 16,-1 2 0-16,-3 2-2 16,3-4 1-16,1 2-1 15,-1-5 1-15,-4 1-2 16,-2 1 1-16,0-8-1 15,-2 2 0-15,6 2 0 16,-2 0 1-16,-11-1 0 0,-5-1 0 16,7 2 1-16,-1 0 1 15,-4 0 0-15,-6 0 1 16,-3 5 1-16,-5 2 0 16,0-5-2-16,-3 0 1 15,-2-2-2-15,1 0 0 16,7 0-1-16,-5-4 0 15,-10-5-1-15,3 1 1 16,-1 4-1-16,-2 1 1 16,-10-2 0-16,-3 1 0 15,-1 1 4-15,-5 1 0 16,-4 0 6-16,-4 1 0 16,-2-3-2-16,-2 1 0 15,1-1-5-15,-5 2 0 16,-2-5-3-16,-5-1 1 15,-4-1-2-15,-1 1 1 16,4-10-1-16,-1 3 0 16,-1 3 0-16,-1-1 0 15,-6-4 0-15,-2-2 0 0,-3 2-1 16,-2-1 1-16,-1 6 0 16,-1-3 0-16,0 1 0 15,-4-2 0-15,-8-8 0 16,-6 0 1-16,-4 1-1 15,-8-1 0-15,-8-4 1 16,-8 3 0-16,-6 4 0 16,-10-3 0-16,-10-1 0 15,-8-1 0-15,-10-3 0 16,-6 1 0-16,-13-1 0 0,-4-4 1 16,1 5-1-16,-6 2 0 15,-11-3 0 1,-3-2 0-16,-1-4 0 0,-10-3 0 15,-1 3 1-15,-5 4 0 16,-13 4-2-16,-9 1 1 16,-3 1 0-16,-6 5 0 15,-6 4-1-15,-15-1 0 16,-12-2-1-16,-11 5 0 16,-3-2 0-16,-5 4 0 15,1 0-2-15,-3 2 1 16,-6 3-3-16,-1-5 1 15,-6 0 0-15,-3-1 0 16,-2 0 1-16,1-3 0 16,-6-1 0-16,-1-1 1 0,-8 8 0 15,0-2 1-15,6-7-1 16,-6 0 1-16,0-2 1 16,2 4 0-16,-6-2-2 15,-1 1 1-15,-4 1-1 16,0 2 1-16,1-1 0 15,-1 2 1-15,0-1 0 16,0 2 0-16,0 5 0 16,1-1 0-16,-1 2 0 15,0 0 0-15,0-3 0 0,1 1 0 16,8-5 0-16,-4 4 0 16,1 5-1-1,1-2 1-15,2 5-1 0,0 2 1 16,2 2-1-16,-2 5 1 15,9 1-1-15,-4 5 1 16,4-1-1-16,0 5 1 16,5 0-1-16,4-1 0 15,5-4 0-15,8-5 0 16,-2 2 0-16,-3-1 0 16,2-4-1-16,4 1 1 15,4-3-1-15,11 1 1 16,11 1-1-16,6-1 0 15,-2 0 1-15,7 3 1 16,-6-1 0-16,9 2 0 16,11 1 0-16,7 1 1 0,-5 0 0 15,2-1 0-15,-6 3 0 16,5-3 1-16,10 5 2 16,2-1 0-16,-6 8-1 15,7 1 0-15,7 0-4 16,-4 8 0-16,-10 9 0 15,-2-1 0-15,127-37-1653 16</inkml:trace>
  <inkml:trace contextRef="#ctx0" brushRef="#br0" timeOffset="47610.15">14596 8374 1119 0,'0'0'0'0,"0"0"60"0,0 0 1 0,0 0 47 0,0 0 0 15,0 0-27-15,0 0 0 16,0 0-36-16,0 0 1 16,0 0-20-16,0 0 0 15,0 0-7-15,-10 24 1 16,10-6-7-16,0 2 1 16,0-4-5-16,0 1 1 15,0-3-3-15,0 0 0 16,0-5-3-16,0-9 1 15,14 3-2-15,-4-1 1 16,3-2 1-16,4-5 0 16,10-14 2-16,-3-4 1 15,1 1 2-15,0-1 0 16,8-1 4-16,6-9 0 16,3 0-3-16,4 0 1 0,4 4-2 15,4-4 1-15,10 4-3 16,3-11 1-16,-67 40-1517 15</inkml:trace>
  <inkml:trace contextRef="#ctx0" brushRef="#br0" timeOffset="54359.65">5031 9959 1332 0,'0'0'0'0,"0"0"33"0,0 0 1 16,0 0 37-16,0 0 0 16,-7 19-18-16,5-12 1 15,-2 0-27-15,-1 0 0 16,5-7-11-16,-4 9 1 16,4-9-6-16,0 0 0 0,0 0-4 15,0 0 0-15,6 8-1 16,-6-8 1-16,17 14-5 15,1-2 0-15,0 1-2 16,5 4 1-16,5 5-1 16,2 1 1-16,2-4 0 15,3-4 0-15,5 1 0 16,6-2 1-16,9-5 0 16,-2-4 0-16,3-2 0 15,1-3 1-15,3-3-1 0,1-1 0 16,3-1 0-16,8 0 0 15,6 3 0-15,-2 4 1 16,-11 3-1-16,2-5 0 16,5 0 1-16,6 4 0 15,1-1-1-15,-6 2 0 16,-5-3 0-16,3-2 1 16,1 0-2-16,6 0 1 15,3-2-1-15,-3-6 0 16,-6-8 0-16,4 2 0 15,1 2 0-15,5 2 1 16,-1 1-1-16,-5 4 1 16,-2 1-1-16,2 3 0 15,5-3-1-15,0 2 1 16,0 4-1-16,2 2 1 16,-4 1-1-16,2-3 0 0,0 1 0 15,1 0 0-15,-1-6 0 16,-4 1 0-16,1 1 0 15,3 1 0-15,9 3 1 16,-4 0 0-16,-10 1 0 16,0 1 1-16,2 2 0 15,3 2 1-15,5-1 0 16,-4-3 0-16,-10 4 0 16,0 3 0-16,4 7 0 15,5-3 0-15,6-2-1 0,-5-6 1 16,0-4 0-16,2-2 0 15,6 1 1-15,0-1 1 16,2-6 0-16,1 1 1 16,-1-4 0-16,3 5 0 15,2 2 0-15,-8 0 1 16,-1-3 0-16,-2-4 0 16,4 2-1-16,0 3 0 15,0 2 0-15,-2 5 0 16,-3-3-1-16,5 0 0 15,3-2-1-15,-1 0 1 16,-7-2-2-16,1 2 1 16,13 7 0-16,-2-2 0 15,-4-7-1-15,-1 2 1 16,5 5-1-16,4 1 0 16,3 0-1-16,0 0 1 15,-5-5-2-15,3 1 0 0,7 3 2 16,-1 1 1-16,-6-5-3 15,4 3 0-15,12-1 0 16,-5 2 1-16,-5-1-1 16,1-4 0-16,4 5-1 15,3 0 1-15,-6-3-1 16,-1 0 1-16,8 1-1 16,-1 1 0-16,-7-10 0 15,8 3 0-15,3 1 0 16,1 0 1-16,-1-4-1 0,2 4 1 15,5-2 0 1,-5 4 0-16,1 4 0 0,2-4 1 16,-3 2-1-16,2-1 0 15,1 1 1-15,-2 1 0 16,-3-6 1-16,2 1 0 16,9 1-1-16,-4-1 1 15,-9-7-1-15,3 2 1 16,10 2-1-16,-8 2 1 15,-3-6-2-15,-1-1 1 16,8-1-1-16,-2 4 0 16,-3 4 0-16,-1 1 0 15,-3-7 0-15,1 2 1 16,-3 4-1-16,2 1 1 16,4 2 0-16,0 0 0 15,-4 2-2-15,-4-2 1 0,1-7 0 16,1 0 0-16,3 2 0 15,-1 2 1-15,-2-1 1 16,-3-3 0-16,5 2 0 16,-1 0 0-16,-11 1 1 15,-1-4 1-15,5-1-1 16,-6 2 1-16,-2 4 0 16,-5 1 0-16,-3-5 3 15,-8 2 0-15,-1-7 3 16,-6 3 1-16,-7 4 1 0,-6-2 1 15,-12 0-3-15,-4 2 0 16,-6 0 1-16,-5 3 0 16,-13 0 1-16,-5 2 0 15,0-5-1-15,-5 3 0 16,-7 2-3-16,-9 0 1 16,5 0-3-16,-5 0 1 15,8 0-4-15,-8 0 1 16,0 0-2-16,0 0 1 15,0 0-1770-15</inkml:trace>
  <inkml:trace contextRef="#ctx0" brushRef="#br0" timeOffset="61010.86">19606 9143 1355 0,'0'0'0'0,"0"0"62"0,0 0 0 0,0 0 53 0,0 0 0 16,0 0-17-16,19-33 1 15,-1 2-51-15,5-6 1 16,8-3-21-16,5 2 0 15,9-3-8-15,5-4 1 0,1-5-12 16,2-8 0-16,-53 58-1598 16</inkml:trace>
  <inkml:trace contextRef="#ctx0" brushRef="#br0" timeOffset="69874.78">6391 10520 1220 0,'0'0'0'0,"0"0"42"0,-9-17 1 0,9 10 59 0,0 7 1 16,-6-12-32-16,6 12 1 16,-12-9-25-16,3 4 1 0,-5-4-21 15,-5 2 1 1,-2-1-8-16,-6 1 0 0,-1 2-2 16,-4-4 0-16,0 2 0 15,-3 2 1-15,0 0-3 16,-2 1 0-16,-4 4-2 15,-5 0 0-15,1 2-2 16,-14 5 1-16,-8-4-2 16,-9 2 0-16,2 1 1 0,2 2 0 15,0 3-1-15,-4 3 0 16,-11-1 1 0,3 5 0-16,3-1-1 0,3 4 0 15,2 5-1-15,-1 1 1 16,-1 1-3-16,2 1 1 15,13 1-4-15,-1 3 1 16,9 0-2-16,-3 3 1 16,-5 4-2-16,6 5 1 15,15 2-1-15,3 3 0 16,11 3-1-16,5 3 1 16,9-3-2-16,5-2 1 15,11-3-1-15,10-3 0 16,6-3-1-16,8-4 1 15,15-2 0-15,5 0 0 16,12 1-1-16,5-3 1 16,1-4-1-16,8-3 1 0,15-2-1 15,3 4 1-15,8-5-1 16,3-1 0-16,10 1 0 16,7 0 0-16,0 0 0 15,8-6 0-15,9-1-1 16,1 2 1-16,4-2-1 15,4 1 0-15,10-3-1 16,5-1 0-16,8 0 0 16,4 0 0-16,0-4 0 15,0-1 0-15,2-2 1 0,7-2 0 16,2-5 1 0,1-2 0-16,2 0 0 0,1 1 0 15,9 1 0-15,3 0 0 16,-2 0 0-16,-4-2 0 15,-5-1 0-15,2 1 0 16,1 2 0-16,3 0 0 16,-3 0 0-16,1-2 0 15,6 0 0-15,1-1 0 16,-3 3 0-16,3 0 0 16,1 0 0-16,1 0 0 15,-3 0 0-15,-1-2 0 16,2-1 0-16,-4-1 0 15,-4-3 0-15,4 6 0 16,4-5 5-16,-3 1 1 16,3-2 7-16,-2 0 0 15,1 2-8-15,1 2 1 0,1-4-4 16,-5 5 0 0,0 2 4-16,-7 4 0 0,-3 1-4 15,-4 3 0-15,-4 4-2 16,-5 2 0-16,-7 5 0 15,4 2 0-15,3 2-1 16,-5-1 1-16,-13-5-2 16,-7-3 0-16,3 0 1 15,1 0 0-15,1-2 0 16,-3-3 0-16,-6-2 1 0,-3-2 0 16,-2-2 1-16,3 3 1 15,1 2 2-15,-7-1 1 16,-9-14-2-16,2 2 0 15,4 2-1 1,-11-3 0-16,-9-4-1 0,-2-2 0 16,2 1-1-16,-7-6 1 15,-7-7-1-15,0-4 0 16,-8 2 0-16,-1 2 0 16,-5 0 0-16,-4 0 0 15,-10-1 0-15,-2-1 0 16,-5-1 0-16,-2-3 0 15,-7-1 0-15,-2 0 1 16,-7 2 0-16,-4-1 0 16,-6-6 0-16,-8-1 0 15,-8-1 0-15,-4 0 1 0,-3 0-2 16,-4 2 1 0,-2 3-1-16,-1 2 0 0,-4 1 0 15,-8 4 0 1,1-1-1-16,-5 1 1 0,-6-2-2 15,-5-1 1 1,-6-4-2-16,-9-2 1 0,1 1-2 16,-8 1 1-16,-5 2-1 15,-5-1 1-15,-1 1 1 16,-4 4 1-16,-3-1-2 0,-8 4 1 16,-8 1-1-16,-2 2 0 15,-4 1-1-15,-7 4 0 16,-8-1-1-1,-1-2 1-15,1 1-2 0,-5 1 1 16,-7-7 0-16,-5 3 1 16,2 0-4-16,-4 1 1 15,-8-1 5-15,-6 0 0 16,-1 2 1-16,-7 0 1 16,-7 3 0-16,-6 1 0 15,1 3-1-15,-8 1 1 16,1 4 0-16,-2 2 0 15,-4 2-1-15,-5-1 1 16,-11 1-3-16,-3 3 0 16,-4 0-3-16,2 0 1 15,2 0-1-15,0 0 0 16,-15 0 2-16,3 0 0 0,3 0 3 16,0-2 0-16,-5-1-1 15,-4-3 0-15,0 1-1 16,-5 4 0-16,0-5-2 15,-1 3 0-15,3-7 1 16,-2 1 0-16,5 0 1 16,0 1 1-16,4-1 0 15,-4 0 0-15,4 4 0 16,-4 0 1-16,0 0-1 0,0-1 1 16,7 3-1-16,4-2 0 15,2 1-3-15,-1-1 1 16,-3-2-2-16,2 0 1 15,1 2-3-15,1 0 1 16,1 3 0-16,7 0 0 16,4 2 1-16,11 2 0 15,8 0 1-15,-3 1 0 16,-6 3 2-16,1-5 0 16,8 3 2-16,11-1 1 15,8 2-1-15,-1-3 1 16,-7-5 0-16,7-1 0 15,7-1 0-15,7 2 1 16,5-1 0-16,0 2 0 16,1-1 0-16,2 1 0 15,7 4 3-15,-1 1 0 16,0 3 1-16,0-1 0 0,9 7 2 16,5 3 0-16,0 6 1 15,-1 0 0-15,-4 3-6 16,5 6 1-16,13 3-3 15,-8-4 1-15,94-29-1558 16</inkml:trace>
  <inkml:trace contextRef="#ctx0" brushRef="#br0" timeOffset="75558.48">19126 11131 1388 0,'0'0'0'0,"0"0"37"0,0 0 0 0,0 0 43 16,0 0 0-16,0 0-26 0,0 0 1 16,0 0-29-16,0 0 1 15,0 0-11-15,0 0 0 16,0 0-5-16,0 0 0 15,0 0-3-15,0 0 0 16,9 21-3-16,-9-9 0 16,0 5 2-16,0 4 1 15,0 3-1-15,0 0 1 16,3-3 0-16,4-7 0 16,0-2 0-16,2-3 0 15,5-2 0-15,16-13 0 16,25-14-1-16,15-20 0 15,19-22 7-15,15-20 1 16,19-18 5-16,6-7 1 16,12-9 9-16,5 3 1 15,1 13 2-15,-20 24 0 16,-25 31-15-16,-24 5 1 0,-78 40-1662 16</inkml:trace>
  <inkml:trace contextRef="#ctx0" brushRef="#br0" timeOffset="81706.28">14302 12618 1063 0,'0'0'0'0,"0"0"39"0,0 0 1 0,0 0 30 16,0 0 1-16,0 0-12 16,0 0 0-16,0 0-34 15,0 0 1-15,0 0-8 0,0 0 0 16,0 0-6-16,0 0 0 15,0 0 6-15,0 0 0 16,0 0 1-16,0 0 1 16,10 36 1-16,-6-5 1 15,3 5-2-15,3 2 1 16,3-1 0-16,1-4 1 16,0-6-4-16,4-2 0 15,-1-12-5-15,1 0 1 16,5-7-3-16,0-6 1 15,8-15-1-15,3-18 1 16,5-24 0-16,5-16 1 16,16-12 4-16,12-10 1 15,9-9 12-15,2-10 0 0,2 2 2 16,1 3 0 0,8 0-14-16,-8 8 1 15,-86 101-1552-15</inkml:trace>
  <inkml:trace contextRef="#ctx0" brushRef="#br0" timeOffset="86322.42">11769 13753 1343 0,'0'0'0'0,"-32"-12"50"0,0 0 1 16,-12 1-8-16,-2-1 0 15,-7 3 17-15,2-1 1 16,-2 3-27-16,-3 4 0 15,-9 4-12-15,-8 3 1 16,-8 1-5-16,-2 2 1 16,2 0-5-16,-11 1 1 15,-14 3-1-15,-3-4 1 0,0-7-1 16,-8-7 1-16,-15-7-2 16,-2-2 0-16,-5 3 2 15,-2-3 1-15,-11-6 0 16,-3-1 0-16,-13 2-2 15,0 4 0-15,3-4 0 16,-1 0 1-16,2 2-4 16,-2 2 0-16,-7 0-3 15,-3 5 1-15,-8-2 0 16,3 2 1-16,1-4-2 16,7-3 0-16,2 0-2 15,5 0 1-15,7 2-1 0,-5-2 1 16,-7-2-4-16,0 5 0 15,9 6 1-15,12 5 1 16,7 10-3-16,2 2 0 16,0 3 1-16,7 6 0 15,15 8 1-15,3 5 0 16,3 3 0-16,9 6 1 16,14 7-3-16,7 7 1 15,-5 5-2-15,10 3 1 16,10 4-2-16,9 2 0 15,15 3 0-15,13 1 0 16,11 2 0-16,8 4 0 16,12 2-1-16,9 2 1 0,8-6-1 15,15-3 0-15,12 2 0 16,16-2 0-16,16 0-1 16,10-4 1-1,6-4 0-15,14-5 1 0,17-2-1 16,11-3 1-16,16 5 0 15,14 0 0-15,11-2 0 16,14-6 0-16,10-10-1 16,15-2 0-16,11-4-4 15,19-4 1-15,22-6-5 16,13-7 0-16,10-4-3 0,2-3 0 16,5 0 0-16,17-1 0 15,8-4 2-15,3-1 1 16,1-3 2-16,1-1 1 15,11 0 1-15,2 4 0 16,5 1 2-16,-6 0 0 16,-4 0 0-16,-3-1 0 15,6-1 1-15,-7 1 0 16,-4-1 0-16,-1-8 1 16,-4 0-1-16,-9-2 1 15,-10 0 0-15,-9 2 0 16,-4-4 0-16,-2 0 0 15,-4 3-1-15,-12-7 0 16,-15 1-1-16,-11-2 1 16,-12 1-1-16,-16 1 0 15,-9-1-1-15,-17 0 1 0,-15-1-2 16,-14-4 1-16,-5-6-1 16,-17-2 0-16,-140 26-1486 15</inkml:trace>
  <inkml:trace contextRef="#ctx0" brushRef="#br0" timeOffset="86805.73">18209 15006 1310 0,'12'-9'0'0,"21"-15"51"0,8-9 1 0,0-3 38 0,-8-2 0 0,-8-4-18 16,-11 0 1-16,-12-1-30 15,-9-4 1-15,-7-3-14 16,-8-5 0-16,-6-4-3 16,-7 0 0-16,-6 6-4 15,-6 2 0-15,-8 1-3 0,-10 0 1 16,-16-4-10-16,-9-1 1 15,-4 1-5-15,-12 2 0 16,-15 2-6-16,-10 4 0 16,-3 4-1-16,-14-5 1 15,-13 2-1-15,-17 0 0 16,-16 0-1-16,-14 5 0 16,-12 2-1-16,-13 4 1 15,-7 6-1-15,-14 2 1 16,-7 7-1-16,-7 4 1 15,-20-1 0-15,2 0 1 16,-3 1 0-16,2-3 0 16,6 5 1-16,1 1 0 15,-18 1 3-15,5-1 1 16,3 3 1-16,7 4 0 16,6 3 1-16,16 4 0 0,3 5 2 15,6 7 0-15,3 8 1 16,9 4 1-16,11 0 3 15,8 0 0-15,8 0 3 16,15 2 0-16,17-4 0 16,15 0 0-16,20-1-2 15,15-1 1-15,13 1-3 16,24 1 1-16,94-24-1727 16</inkml:trace>
  <inkml:trace contextRef="#ctx0" brushRef="#br0" timeOffset="88805.78">11245 14888 582 0,'0'0'0'0,"0"0"10"0,9-17 1 0,-6 5 60 0,-1 1 0 16,1 4 105-16,1-1 0 16,1-4-89-16,4-1 1 15,-4 5-23-15,-5 8 0 16,4-9-15-16,-4 9 1 16,0 0-14-16,9 0 1 15,-9 0-10-15,0 0 1 16,10 5-8-16,-1 4 0 0,-4 1-4 15,1 2 0-15,-3 2-4 16,3 2 1-16,2 3-2 16,5 5 0-16,-5 4-1 15,3 1 0-15,1 1-3 16,3-3 1-16,-1 1-1 16,-2-4 0-16,-3-10 0 15,0-4 0-15,-1-3 4 16,7-8 1-16,8-15 1 15,6-17 0-15,14-27 1 0,10-23 0 16,19-30 0 0,6-25 1-16,6-32 11 0,22-17 0 15,25-8 6-15,-4 1 0 16,-127 194-1584-16</inkml:trace>
  <inkml:trace contextRef="#ctx0" brushRef="#br0" timeOffset="91091.04">6151 14750 1063 0,'0'0'0'0,"0"0"56"0,0 0 1 0,0 0 36 0,0 0 0 16,0 0-25-16,0 17 0 0,0-10-34 16,0-7 0-1,-4 10-14-15,4-3 1 0,0 0-8 16,0 0 1-16,-3 3-4 16,1 2 0-16,-2 1-2 15,-1 4 1-15,-4 7 0 16,0 0 1-16,9-5-1 15,0-3 1-15,0-4-1 16,4-2 1 0,1-3-1-16,4-7 0 0,14-10-2 15,12-21 0-15,22-26 1 0,8-23 1 16,0-27 8-16,15-14 1 16,17-13 12-16,10-1 1 15,4 9 2-15,-111 126-1463 16</inkml:trace>
  <inkml:trace contextRef="#ctx0" brushRef="#br0" timeOffset="98720.1">2665 6187 1321 0,'0'0'0'0,"0"0"36"0,0 0 0 0,9 38 50 0,-9-2 0 16,-3 2-38-16,-3 12 0 16,-3 14-28-16,-5 11 0 15,2 17-8-15,-6 10 1 16,4 19-3-16,-5 14 0 15,1 22-4-15,-5 32 0 16,2 27-2-16,3 35 0 16,8 21 1-16,1 22 0 15,4 24-1-15,1 23 0 16,8 7-2-16,-3 24 1 0,3 16 0 16,1 17 0-16,4 3-1 15,0 13 0-15,0 3-1 16,-4-4 0-16,-1-11 1 15,-4-11 1-15,0-9 3 16,-9-25 0-16,-12-39 2 16,1-43 0-16,3-40 3 15,2-44 0-15,3-44-2 16,3-42 0-16,4-34 15 16,0-30 1-16,1-23-10 15,8-39 0-15,5-43-5 16,-4-35 0-16,-5 92-1490 0</inkml:trace>
  <inkml:trace contextRef="#ctx0" brushRef="#br0" timeOffset="99253.61">2674 6851 1422 0,'5'49'0'0,"18"77"10"0,-2 51 1 0,2 41 104 16,-5 38 1-16,-4 45-43 15,-5 36 0-15,0 28-41 0,-9 28 1 16,-9 26-16-16,0 14 0 15,-9 22-3-15,-8 3 1 16,-11 17-2-16,-7-5 1 16,-5-4-2-16,1-14 0 15,0-18-3-15,8-20 1 16,6-23-1-16,8-37 0 16,3-32-2-16,9-38 0 15,1-36 0-15,5-37 0 16,2-35-3-16,8-32 1 15,10-35-1-15,-6-54 0 16,-6-55-1565-16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78F9E6-14A8-4052-A9A5-1A5546FE9E08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17E46E-2BED-4DEB-9D26-B61D450A7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961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Boston Housing dataset was originally published by Harrison and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Rubinfeld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“Hedonic prices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the demand for clean air”, 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Journal of Environmental Economics &amp; Management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vol. 5, p. 81–102,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1978.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17E46E-2BED-4DEB-9D26-B61D450A767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073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7936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484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064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7371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194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4004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344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792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084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8401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2772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9329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customXml" Target="../ink/ink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customXml" Target="../ink/ink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customXml" Target="../ink/ink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8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955ED-2E61-4B5D-80A1-11D7762282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Exploratory Data analysis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12E4AA-1CCE-4D01-85DE-57586F9C33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Vishnuprasad Nagadevara</a:t>
            </a:r>
          </a:p>
          <a:p>
            <a:r>
              <a:rPr lang="en-US" dirty="0"/>
              <a:t>nagadev@iimb.ac.in</a:t>
            </a:r>
          </a:p>
        </p:txBody>
      </p:sp>
    </p:spTree>
    <p:extLst>
      <p:ext uri="{BB962C8B-B14F-4D97-AF65-F5344CB8AC3E}">
        <p14:creationId xmlns:p14="http://schemas.microsoft.com/office/powerpoint/2010/main" val="2634156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E7600-E1E8-F342-C205-41B18A724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5625C6A-E550-6ED1-B468-7DC9E3043A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8599708"/>
              </p:ext>
            </p:extLst>
          </p:nvPr>
        </p:nvGraphicFramePr>
        <p:xfrm>
          <a:off x="255141" y="92466"/>
          <a:ext cx="11681717" cy="66884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2495">
                  <a:extLst>
                    <a:ext uri="{9D8B030D-6E8A-4147-A177-3AD203B41FA5}">
                      <a16:colId xmlns:a16="http://schemas.microsoft.com/office/drawing/2014/main" val="2940762517"/>
                    </a:ext>
                  </a:extLst>
                </a:gridCol>
                <a:gridCol w="7039510">
                  <a:extLst>
                    <a:ext uri="{9D8B030D-6E8A-4147-A177-3AD203B41FA5}">
                      <a16:colId xmlns:a16="http://schemas.microsoft.com/office/drawing/2014/main" val="2176596108"/>
                    </a:ext>
                  </a:extLst>
                </a:gridCol>
                <a:gridCol w="1130157">
                  <a:extLst>
                    <a:ext uri="{9D8B030D-6E8A-4147-A177-3AD203B41FA5}">
                      <a16:colId xmlns:a16="http://schemas.microsoft.com/office/drawing/2014/main" val="3184874730"/>
                    </a:ext>
                  </a:extLst>
                </a:gridCol>
                <a:gridCol w="1919555">
                  <a:extLst>
                    <a:ext uri="{9D8B030D-6E8A-4147-A177-3AD203B41FA5}">
                      <a16:colId xmlns:a16="http://schemas.microsoft.com/office/drawing/2014/main" val="2176874967"/>
                    </a:ext>
                  </a:extLst>
                </a:gridCol>
              </a:tblGrid>
              <a:tr h="317980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Date 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Topic 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Time (IST)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>
                          <a:effectLst/>
                        </a:rPr>
                        <a:t>Case/ Dataset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1776191495"/>
                  </a:ext>
                </a:extLst>
              </a:tr>
              <a:tr h="1146334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Sunday, April 27, 2025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Introduction Exploratory Data Analysis - Understanding data through visualization and interpretation - Presenting results through different visualization tools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1500Hrs.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 dirty="0">
                          <a:effectLst/>
                        </a:rPr>
                        <a:t>Dataset: Boston Housing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2064699825"/>
                  </a:ext>
                </a:extLst>
              </a:tr>
              <a:tr h="776394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Sunday, May 4, 2025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Linear Regression - Correlation and regression.  Interpretation of Regression coefficients - Goodness of fit measures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>
                          <a:effectLst/>
                        </a:rPr>
                        <a:t>1500Hrs.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Case: Alcoholic Beverages, Ch. 6                                           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2779661400"/>
                  </a:ext>
                </a:extLst>
              </a:tr>
              <a:tr h="1147065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Sunday, May 11, 2025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Multivariate Regression Techniques - Regression with multiple independent variables.  Interpretation of coefficients and goodness of fit measures - Model Selection - Categorical variables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>
                          <a:effectLst/>
                        </a:rPr>
                        <a:t>1500Hrs.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Case: United Technologies of India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3760522118"/>
                  </a:ext>
                </a:extLst>
              </a:tr>
              <a:tr h="745569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Sunday, May 18, 2025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Logistic Regression - Nominal Dependent variable - estimating the coefficients - Interpretation of coefficients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>
                          <a:effectLst/>
                        </a:rPr>
                        <a:t>1500Hrs.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 dirty="0">
                          <a:effectLst/>
                        </a:rPr>
                        <a:t>Case: </a:t>
                      </a:r>
                      <a:r>
                        <a:rPr lang="en-IN" sz="2000" u="none" strike="noStrike" dirty="0" err="1">
                          <a:effectLst/>
                        </a:rPr>
                        <a:t>Edserve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324166098"/>
                  </a:ext>
                </a:extLst>
              </a:tr>
              <a:tr h="691248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Saturday, May 24, 2025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>
                          <a:effectLst/>
                        </a:rPr>
                        <a:t>Logistic Regression - Diagnostics - concept of confusion matrix - sensitivity analysis - ROC Curve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1500Hrs.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 dirty="0">
                          <a:effectLst/>
                        </a:rPr>
                        <a:t>Case: </a:t>
                      </a:r>
                      <a:r>
                        <a:rPr lang="en-IN" sz="2000" u="none" strike="noStrike" dirty="0" err="1">
                          <a:effectLst/>
                        </a:rPr>
                        <a:t>Edserve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2085394630"/>
                  </a:ext>
                </a:extLst>
              </a:tr>
              <a:tr h="918792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Sunday, May 25, 2025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Time Series Analysis and Forecasting - Simple forecasting methods - Simple Exponential smoothing - Holt's and Winter's Methods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1500Hrs.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 dirty="0">
                          <a:effectLst/>
                        </a:rPr>
                        <a:t>Datasets: TBA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3507835006"/>
                  </a:ext>
                </a:extLst>
              </a:tr>
              <a:tr h="945096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Sunday, June 1, 2025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Time Series Analysis and Forecasting - Regression analysis for forecasting - Seasonal Variables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1500Hrs.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Dataset: </a:t>
                      </a:r>
                      <a:r>
                        <a:rPr lang="en-US" sz="2000" u="none" strike="noStrike" dirty="0" err="1">
                          <a:effectLst/>
                        </a:rPr>
                        <a:t>Jewellery</a:t>
                      </a:r>
                      <a:r>
                        <a:rPr lang="en-US" sz="2000" u="none" strike="noStrike" dirty="0">
                          <a:effectLst/>
                        </a:rPr>
                        <a:t> Sales Case: Yahoo! Acquires Tumblr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3633947924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4C74368-7360-01F8-8817-15CCBD522931}"/>
                  </a:ext>
                </a:extLst>
              </p14:cNvPr>
              <p14:cNvContentPartPr/>
              <p14:nvPr/>
            </p14:nvContentPartPr>
            <p14:xfrm>
              <a:off x="1947600" y="1619640"/>
              <a:ext cx="9884880" cy="50367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4C74368-7360-01F8-8817-15CCBD52293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8240" y="1610280"/>
                <a:ext cx="9903600" cy="505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63352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7774E-C8A3-74DA-710E-6671C91B4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Expected to have knowledge of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FFFA1-F44B-CFE0-42AD-408162179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Normal Distribution</a:t>
            </a:r>
          </a:p>
          <a:p>
            <a:r>
              <a:rPr lang="en-IN" dirty="0"/>
              <a:t>t – distribution</a:t>
            </a:r>
          </a:p>
          <a:p>
            <a:r>
              <a:rPr lang="en-IN" dirty="0"/>
              <a:t>Degrees of freedom</a:t>
            </a:r>
          </a:p>
          <a:p>
            <a:r>
              <a:rPr lang="en-IN" dirty="0"/>
              <a:t>Confidence Intervals</a:t>
            </a:r>
          </a:p>
          <a:p>
            <a:r>
              <a:rPr lang="en-IN" dirty="0"/>
              <a:t>Hypothesis Test</a:t>
            </a:r>
          </a:p>
          <a:p>
            <a:r>
              <a:rPr lang="en-IN" dirty="0"/>
              <a:t>Concept of p-value</a:t>
            </a:r>
          </a:p>
          <a:p>
            <a:r>
              <a:rPr lang="en-IN" dirty="0"/>
              <a:t>F - distribution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FB1E752-FD48-8722-0E6A-304DD7AB0DE8}"/>
                  </a:ext>
                </a:extLst>
              </p14:cNvPr>
              <p14:cNvContentPartPr/>
              <p14:nvPr/>
            </p14:nvContentPartPr>
            <p14:xfrm>
              <a:off x="3489480" y="2121840"/>
              <a:ext cx="890640" cy="31492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FB1E752-FD48-8722-0E6A-304DD7AB0DE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80120" y="2112480"/>
                <a:ext cx="909360" cy="316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1521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5B2294-8EFB-4BD8-AA1B-F7F60AFF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5E617A-1A1E-44B5-A8CB-E0BEC33C3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10276595" cy="4037749"/>
          </a:xfrm>
        </p:spPr>
        <p:txBody>
          <a:bodyPr>
            <a:noAutofit/>
          </a:bodyPr>
          <a:lstStyle/>
          <a:p>
            <a:r>
              <a:rPr lang="en-US" sz="2800" dirty="0"/>
              <a:t>A picture is worth a thousand words</a:t>
            </a:r>
          </a:p>
          <a:p>
            <a:r>
              <a:rPr lang="en-US" sz="2800" dirty="0"/>
              <a:t>In the case of numbers, data visualization and numerical summarization are </a:t>
            </a:r>
          </a:p>
          <a:p>
            <a:pPr lvl="1"/>
            <a:r>
              <a:rPr lang="en-US" sz="2600" dirty="0"/>
              <a:t>powerful tools to explore data</a:t>
            </a:r>
          </a:p>
          <a:p>
            <a:pPr lvl="1"/>
            <a:r>
              <a:rPr lang="en-US" sz="2600" dirty="0"/>
              <a:t>an effective way to present results</a:t>
            </a:r>
          </a:p>
          <a:p>
            <a:r>
              <a:rPr lang="en-US" sz="2800" dirty="0"/>
              <a:t>Data Visualization techniques are primarily used in the preprocessing portion of the data mining process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33114FF-8124-EDDD-7DF7-C6D4439BAFEC}"/>
                  </a:ext>
                </a:extLst>
              </p14:cNvPr>
              <p14:cNvContentPartPr/>
              <p14:nvPr/>
            </p14:nvContentPartPr>
            <p14:xfrm>
              <a:off x="3879360" y="2014920"/>
              <a:ext cx="7723080" cy="39564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33114FF-8124-EDDD-7DF7-C6D4439BAFE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70000" y="2005560"/>
                <a:ext cx="7741800" cy="3975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58929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10082-859E-43B2-8879-7D0E4559C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Data visualization?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583E7-2EC4-4035-9889-0F2BAD72E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835" y="2015732"/>
            <a:ext cx="10906539" cy="4037749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Visualization techniques are useful for variable derivation and selection: </a:t>
            </a:r>
          </a:p>
          <a:p>
            <a:r>
              <a:rPr lang="en-US" sz="2400" dirty="0"/>
              <a:t>Help determine which variables to include in the analysis and which might be redundant. </a:t>
            </a:r>
          </a:p>
          <a:p>
            <a:r>
              <a:rPr lang="en-US" sz="2400" dirty="0"/>
              <a:t>Help in determining appropriate bin sizes, should binning of numerical variables be needed (e.g., income / age levels)</a:t>
            </a:r>
          </a:p>
          <a:p>
            <a:r>
              <a:rPr lang="en-US" sz="2400" dirty="0"/>
              <a:t>Create new – appropriate variables </a:t>
            </a:r>
          </a:p>
          <a:p>
            <a:r>
              <a:rPr lang="en-US" sz="2400" dirty="0"/>
              <a:t>Help in combining categories as part of the data reduction process</a:t>
            </a:r>
          </a:p>
          <a:p>
            <a:r>
              <a:rPr lang="en-US" sz="2400" dirty="0"/>
              <a:t>Primary Purpose: Data Exploration; data reduction, variable creation and reporting results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FF6FA71-A8FD-4C19-C456-7C7371FA4555}"/>
                  </a:ext>
                </a:extLst>
              </p14:cNvPr>
              <p14:cNvContentPartPr/>
              <p14:nvPr/>
            </p14:nvContentPartPr>
            <p14:xfrm>
              <a:off x="883440" y="1689480"/>
              <a:ext cx="10257480" cy="39016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FF6FA71-A8FD-4C19-C456-7C7371FA455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4080" y="1680120"/>
                <a:ext cx="10276200" cy="392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53230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F17EF-F244-4EDC-963F-BF3D1112A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Exploration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6A095-D218-47D4-B8E5-36A1EA534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10144073" cy="4037749"/>
          </a:xfrm>
        </p:spPr>
        <p:txBody>
          <a:bodyPr>
            <a:noAutofit/>
          </a:bodyPr>
          <a:lstStyle/>
          <a:p>
            <a:r>
              <a:rPr lang="en-US" dirty="0"/>
              <a:t>Data exploration and Graphical exploration support free-form exploration for understanding </a:t>
            </a:r>
          </a:p>
          <a:p>
            <a:r>
              <a:rPr lang="en-US" dirty="0"/>
              <a:t>Data structure, </a:t>
            </a:r>
          </a:p>
          <a:p>
            <a:r>
              <a:rPr lang="en-US" dirty="0"/>
              <a:t>Cleaning the data (e.g., identifying unexpected gaps or “illegal” values), </a:t>
            </a:r>
          </a:p>
          <a:p>
            <a:r>
              <a:rPr lang="en-US" dirty="0"/>
              <a:t>Identifying outliers, </a:t>
            </a:r>
          </a:p>
          <a:p>
            <a:r>
              <a:rPr lang="en-US" dirty="0"/>
              <a:t>Discovering initial patterns (e.g., correlations among variables and surprising clusters), </a:t>
            </a:r>
          </a:p>
          <a:p>
            <a:r>
              <a:rPr lang="en-US" dirty="0"/>
              <a:t>Generating interesting questions.</a:t>
            </a:r>
          </a:p>
          <a:p>
            <a:r>
              <a:rPr lang="en-US" dirty="0"/>
              <a:t>Providing insights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AC989BC-95F4-EC78-47CD-C85527A8701B}"/>
                  </a:ext>
                </a:extLst>
              </p14:cNvPr>
              <p14:cNvContentPartPr/>
              <p14:nvPr/>
            </p14:nvContentPartPr>
            <p14:xfrm>
              <a:off x="1405080" y="2419200"/>
              <a:ext cx="9131760" cy="32130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AC989BC-95F4-EC78-47CD-C85527A8701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95720" y="2409840"/>
                <a:ext cx="9150480" cy="323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85872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C7CB20-4EF5-49E8-A9C6-5F4485776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262" y="382488"/>
            <a:ext cx="9603275" cy="1049235"/>
          </a:xfrm>
        </p:spPr>
        <p:txBody>
          <a:bodyPr/>
          <a:lstStyle/>
          <a:p>
            <a:r>
              <a:rPr lang="en-US" dirty="0"/>
              <a:t>Boston House Data (</a:t>
            </a:r>
            <a:r>
              <a:rPr lang="en-US" dirty="0" err="1"/>
              <a:t>dataset:BostonHousing</a:t>
            </a:r>
            <a:r>
              <a:rPr lang="en-US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90C811-1DFC-4097-BD4C-2515DFDA6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6569" y="1997318"/>
            <a:ext cx="9705958" cy="468483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397AA6F-1016-1E21-4CDC-8537E9869CE5}"/>
                  </a:ext>
                </a:extLst>
              </p14:cNvPr>
              <p14:cNvContentPartPr/>
              <p14:nvPr/>
            </p14:nvContentPartPr>
            <p14:xfrm>
              <a:off x="1747440" y="1968840"/>
              <a:ext cx="9719280" cy="45126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397AA6F-1016-1E21-4CDC-8537E9869CE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38080" y="1959480"/>
                <a:ext cx="9738000" cy="453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90065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EEC98-81C1-4002-9AC5-E8E2CEB86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977" y="790451"/>
            <a:ext cx="2712458" cy="1049235"/>
          </a:xfrm>
        </p:spPr>
        <p:txBody>
          <a:bodyPr/>
          <a:lstStyle/>
          <a:p>
            <a:r>
              <a:rPr lang="en-US" dirty="0"/>
              <a:t>Scatter Plot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C50F7F-86BF-4A5D-A149-9A7F4359D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508" y="494568"/>
            <a:ext cx="9524609" cy="535759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F2FEBC8-6C5E-61FF-8BA4-BA3FB890B22E}"/>
                  </a:ext>
                </a:extLst>
              </p14:cNvPr>
              <p14:cNvContentPartPr/>
              <p14:nvPr/>
            </p14:nvContentPartPr>
            <p14:xfrm>
              <a:off x="2217600" y="1679760"/>
              <a:ext cx="9422280" cy="42202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F2FEBC8-6C5E-61FF-8BA4-BA3FB890B22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08240" y="1670400"/>
                <a:ext cx="9441000" cy="423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0057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1A571-5159-4771-BD46-CC8C5218B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Medv</a:t>
            </a:r>
            <a:r>
              <a:rPr lang="en-US" dirty="0"/>
              <a:t> vs. </a:t>
            </a:r>
            <a:r>
              <a:rPr lang="en-US" dirty="0" err="1"/>
              <a:t>cat.medv</a:t>
            </a:r>
            <a:r>
              <a:rPr lang="en-US" dirty="0"/>
              <a:t> (plotted against CHAS)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8503DC-A22A-4007-975D-45DE078AF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42" y="2420124"/>
            <a:ext cx="5744558" cy="31555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283CA1-5EE6-47E5-AB2C-41AD14538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4115" y="2420124"/>
            <a:ext cx="5317838" cy="315553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447984E-E43A-EE27-3657-CF6A1C128491}"/>
                  </a:ext>
                </a:extLst>
              </p14:cNvPr>
              <p14:cNvContentPartPr/>
              <p14:nvPr/>
            </p14:nvContentPartPr>
            <p14:xfrm>
              <a:off x="291600" y="2193120"/>
              <a:ext cx="11196000" cy="34455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447984E-E43A-EE27-3657-CF6A1C12849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2240" y="2183760"/>
                <a:ext cx="11214720" cy="346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47207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D78F4-2CD5-48E9-8173-FFAA1CAD3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6EA327-44AA-48B1-BA46-2367EC132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62" y="266700"/>
            <a:ext cx="10658475" cy="63246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5FC6FAE-4FBC-F0F4-47AB-7E225618F13E}"/>
                  </a:ext>
                </a:extLst>
              </p14:cNvPr>
              <p14:cNvContentPartPr/>
              <p14:nvPr/>
            </p14:nvContentPartPr>
            <p14:xfrm>
              <a:off x="1019880" y="1104480"/>
              <a:ext cx="10125360" cy="53949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5FC6FAE-4FBC-F0F4-47AB-7E225618F13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0520" y="1095120"/>
                <a:ext cx="10144080" cy="541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1141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A6FAD-73D1-4383-9C85-05AC20C5E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326F67-3BFA-4959-A0E8-3517ECFE3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62" y="266700"/>
            <a:ext cx="10658475" cy="63246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02ED38E-1879-FE13-AA74-4FAB50385D23}"/>
                  </a:ext>
                </a:extLst>
              </p14:cNvPr>
              <p14:cNvContentPartPr/>
              <p14:nvPr/>
            </p14:nvContentPartPr>
            <p14:xfrm>
              <a:off x="666720" y="765720"/>
              <a:ext cx="8378640" cy="57549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02ED38E-1879-FE13-AA74-4FAB50385D2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360" y="756360"/>
                <a:ext cx="8397360" cy="577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76059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CF546-3859-461F-9888-099968BFE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Box Whisker Plot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97D149-9B8A-46B5-AF00-79246EE67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939" y="1981200"/>
            <a:ext cx="3470368" cy="4572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A986B9-F52E-40A8-A318-B6B9E6928653}"/>
              </a:ext>
            </a:extLst>
          </p:cNvPr>
          <p:cNvSpPr txBox="1"/>
          <p:nvPr/>
        </p:nvSpPr>
        <p:spPr>
          <a:xfrm>
            <a:off x="7924800" y="4343401"/>
            <a:ext cx="1779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Median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2860A0F-8D71-482B-8FCD-11F9C1D27DAF}"/>
              </a:ext>
            </a:extLst>
          </p:cNvPr>
          <p:cNvCxnSpPr>
            <a:cxnSpLocks/>
            <a:endCxn id="4" idx="1"/>
          </p:cNvCxnSpPr>
          <p:nvPr/>
        </p:nvCxnSpPr>
        <p:spPr bwMode="auto">
          <a:xfrm>
            <a:off x="5791200" y="4497289"/>
            <a:ext cx="21336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5FDB015-1B45-4E44-B0AC-ADCAEEF2F5E6}"/>
              </a:ext>
            </a:extLst>
          </p:cNvPr>
          <p:cNvSpPr txBox="1"/>
          <p:nvPr/>
        </p:nvSpPr>
        <p:spPr>
          <a:xfrm>
            <a:off x="7836432" y="4880012"/>
            <a:ext cx="1779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r>
              <a:rPr lang="en-US" sz="1400" baseline="30000" dirty="0"/>
              <a:t>st</a:t>
            </a:r>
            <a:r>
              <a:rPr lang="en-US" sz="1400" dirty="0"/>
              <a:t> Quartile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794B45-9C5E-4510-B9FC-6972C0DE542E}"/>
              </a:ext>
            </a:extLst>
          </p:cNvPr>
          <p:cNvSpPr txBox="1"/>
          <p:nvPr/>
        </p:nvSpPr>
        <p:spPr>
          <a:xfrm>
            <a:off x="7919676" y="3522736"/>
            <a:ext cx="1779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3</a:t>
            </a:r>
            <a:r>
              <a:rPr lang="en-US" sz="1400" baseline="30000" dirty="0"/>
              <a:t>rd</a:t>
            </a:r>
            <a:r>
              <a:rPr lang="en-US" sz="1400" dirty="0"/>
              <a:t> Quartile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D92D31-F256-4C70-BC14-D1F872201066}"/>
              </a:ext>
            </a:extLst>
          </p:cNvPr>
          <p:cNvSpPr txBox="1"/>
          <p:nvPr/>
        </p:nvSpPr>
        <p:spPr>
          <a:xfrm>
            <a:off x="7836432" y="2962979"/>
            <a:ext cx="1779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3</a:t>
            </a:r>
            <a:r>
              <a:rPr lang="en-US" sz="1400" baseline="30000" dirty="0"/>
              <a:t>rd</a:t>
            </a:r>
            <a:r>
              <a:rPr lang="en-US" sz="1400" dirty="0"/>
              <a:t> Q + 1.5 IQR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0DA946-13CF-4003-9CA1-910599517F0C}"/>
              </a:ext>
            </a:extLst>
          </p:cNvPr>
          <p:cNvSpPr txBox="1"/>
          <p:nvPr/>
        </p:nvSpPr>
        <p:spPr>
          <a:xfrm>
            <a:off x="7919676" y="5818501"/>
            <a:ext cx="1779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r>
              <a:rPr lang="en-US" sz="1400" baseline="30000" dirty="0"/>
              <a:t>st</a:t>
            </a:r>
            <a:r>
              <a:rPr lang="en-US" sz="1400" dirty="0"/>
              <a:t> Q – 1.5 IQR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7C4640-04C6-46C4-83B2-D062D162274D}"/>
              </a:ext>
            </a:extLst>
          </p:cNvPr>
          <p:cNvSpPr txBox="1"/>
          <p:nvPr/>
        </p:nvSpPr>
        <p:spPr>
          <a:xfrm>
            <a:off x="7919676" y="5356837"/>
            <a:ext cx="1779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Shortest half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FB8E11-DC20-4C8E-8DE9-CE85CCCCD231}"/>
              </a:ext>
            </a:extLst>
          </p:cNvPr>
          <p:cNvSpPr txBox="1"/>
          <p:nvPr/>
        </p:nvSpPr>
        <p:spPr>
          <a:xfrm>
            <a:off x="7919677" y="3909687"/>
            <a:ext cx="1937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Confidence Diamond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C5BBAC7-EF4E-48A4-BB8D-6496BC8AE7A3}"/>
              </a:ext>
            </a:extLst>
          </p:cNvPr>
          <p:cNvCxnSpPr>
            <a:cxnSpLocks/>
            <a:endCxn id="16" idx="1"/>
          </p:cNvCxnSpPr>
          <p:nvPr/>
        </p:nvCxnSpPr>
        <p:spPr bwMode="auto">
          <a:xfrm flipV="1">
            <a:off x="5562600" y="4063575"/>
            <a:ext cx="2357076" cy="3545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ACF2E10-BC59-497E-B212-09940CC71200}"/>
              </a:ext>
            </a:extLst>
          </p:cNvPr>
          <p:cNvCxnSpPr>
            <a:endCxn id="12" idx="1"/>
          </p:cNvCxnSpPr>
          <p:nvPr/>
        </p:nvCxnSpPr>
        <p:spPr bwMode="auto">
          <a:xfrm flipV="1">
            <a:off x="5715000" y="3676625"/>
            <a:ext cx="2204676" cy="58834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3F845B9-CCAD-4FE4-A007-30800924744F}"/>
              </a:ext>
            </a:extLst>
          </p:cNvPr>
          <p:cNvCxnSpPr>
            <a:endCxn id="11" idx="1"/>
          </p:cNvCxnSpPr>
          <p:nvPr/>
        </p:nvCxnSpPr>
        <p:spPr bwMode="auto">
          <a:xfrm>
            <a:off x="5791200" y="5001252"/>
            <a:ext cx="2045232" cy="326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4D41CDE-AE42-48F0-AE58-071940F88814}"/>
              </a:ext>
            </a:extLst>
          </p:cNvPr>
          <p:cNvCxnSpPr>
            <a:endCxn id="13" idx="1"/>
          </p:cNvCxnSpPr>
          <p:nvPr/>
        </p:nvCxnSpPr>
        <p:spPr bwMode="auto">
          <a:xfrm flipV="1">
            <a:off x="5715000" y="3116867"/>
            <a:ext cx="2121432" cy="1538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1F115E3-EBAD-4D76-B4BE-289FAC51DA5F}"/>
              </a:ext>
            </a:extLst>
          </p:cNvPr>
          <p:cNvCxnSpPr>
            <a:cxnSpLocks/>
            <a:endCxn id="14" idx="1"/>
          </p:cNvCxnSpPr>
          <p:nvPr/>
        </p:nvCxnSpPr>
        <p:spPr bwMode="auto">
          <a:xfrm flipV="1">
            <a:off x="5791200" y="5972390"/>
            <a:ext cx="2128476" cy="4741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502B0DD-0C35-4544-BCCB-559DB225B93A}"/>
              </a:ext>
            </a:extLst>
          </p:cNvPr>
          <p:cNvCxnSpPr>
            <a:endCxn id="15" idx="1"/>
          </p:cNvCxnSpPr>
          <p:nvPr/>
        </p:nvCxnSpPr>
        <p:spPr bwMode="auto">
          <a:xfrm>
            <a:off x="5257800" y="4744167"/>
            <a:ext cx="2661876" cy="7665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F541409-A92C-4A93-8050-EEC3C083AC63}"/>
              </a:ext>
            </a:extLst>
          </p:cNvPr>
          <p:cNvSpPr txBox="1"/>
          <p:nvPr/>
        </p:nvSpPr>
        <p:spPr>
          <a:xfrm>
            <a:off x="7836432" y="2182101"/>
            <a:ext cx="1779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Outliers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B2BAED7-610F-43CF-B51B-E5BE796331D7}"/>
              </a:ext>
            </a:extLst>
          </p:cNvPr>
          <p:cNvCxnSpPr>
            <a:endCxn id="33" idx="1"/>
          </p:cNvCxnSpPr>
          <p:nvPr/>
        </p:nvCxnSpPr>
        <p:spPr bwMode="auto">
          <a:xfrm>
            <a:off x="5638800" y="2327659"/>
            <a:ext cx="2197632" cy="83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5AF24D4-2C28-5D37-6FA9-F84E477CDBFC}"/>
                  </a:ext>
                </a:extLst>
              </p14:cNvPr>
              <p14:cNvContentPartPr/>
              <p14:nvPr/>
            </p14:nvContentPartPr>
            <p14:xfrm>
              <a:off x="1559520" y="1598760"/>
              <a:ext cx="10104480" cy="49125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5AF24D4-2C28-5D37-6FA9-F84E477CDBF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50160" y="1589400"/>
                <a:ext cx="10123200" cy="493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2821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13" grpId="0"/>
      <p:bldP spid="14" grpId="0"/>
      <p:bldP spid="15" grpId="0"/>
      <p:bldP spid="16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0629A-FDC6-4AD5-A69A-079F34FCE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ADF9A9-5FB4-4B6A-88FC-65A1EC92C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62" y="266700"/>
            <a:ext cx="10658475" cy="63246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3E026C4-B862-679B-0077-14DD8CBD8724}"/>
                  </a:ext>
                </a:extLst>
              </p14:cNvPr>
              <p14:cNvContentPartPr/>
              <p14:nvPr/>
            </p14:nvContentPartPr>
            <p14:xfrm>
              <a:off x="686520" y="699120"/>
              <a:ext cx="10490400" cy="58370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3E026C4-B862-679B-0077-14DD8CBD872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7160" y="689760"/>
                <a:ext cx="10509120" cy="5855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55551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766355-6360-4F3A-B0E9-C400401EA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102" y="1175095"/>
            <a:ext cx="441960" cy="3903341"/>
          </a:xfrm>
        </p:spPr>
        <p:txBody>
          <a:bodyPr>
            <a:normAutofit/>
          </a:bodyPr>
          <a:lstStyle/>
          <a:p>
            <a:r>
              <a:rPr lang="en-US" dirty="0"/>
              <a:t>HEATMAP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ADE599-0EC8-448B-8D57-7298F9FBA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409" y="281354"/>
            <a:ext cx="11282592" cy="580367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CCC4A47-EDDD-0E5B-7ECD-A8C686DCC774}"/>
                  </a:ext>
                </a:extLst>
              </p14:cNvPr>
              <p14:cNvContentPartPr/>
              <p14:nvPr/>
            </p14:nvContentPartPr>
            <p14:xfrm>
              <a:off x="196920" y="732600"/>
              <a:ext cx="10602720" cy="40996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CCC4A47-EDDD-0E5B-7ECD-A8C686DCC77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7560" y="723240"/>
                <a:ext cx="10621440" cy="411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700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D325B-0EC3-4D78-976E-A8D787AB8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2781"/>
          </a:xfrm>
        </p:spPr>
        <p:txBody>
          <a:bodyPr>
            <a:normAutofit/>
          </a:bodyPr>
          <a:lstStyle/>
          <a:p>
            <a:r>
              <a:rPr lang="en-US" dirty="0"/>
              <a:t>Using plot()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03C65F-9E24-44EB-8C2C-ADAE1276C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1027906"/>
            <a:ext cx="11353800" cy="565785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4FB9A1E-4241-AB2F-0A0D-1A18B7635E5E}"/>
                  </a:ext>
                </a:extLst>
              </p14:cNvPr>
              <p14:cNvContentPartPr/>
              <p14:nvPr/>
            </p14:nvContentPartPr>
            <p14:xfrm>
              <a:off x="1287720" y="1150560"/>
              <a:ext cx="10194120" cy="50245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4FB9A1E-4241-AB2F-0A0D-1A18B7635E5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78360" y="1141200"/>
                <a:ext cx="10212840" cy="504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7170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63F5C-CE10-4206-8443-E1529401E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93004"/>
          </a:xfrm>
        </p:spPr>
        <p:txBody>
          <a:bodyPr>
            <a:normAutofit fontScale="90000"/>
          </a:bodyPr>
          <a:lstStyle/>
          <a:p>
            <a:r>
              <a:rPr lang="en-US" dirty="0"/>
              <a:t>Using </a:t>
            </a:r>
            <a:r>
              <a:rPr lang="en-US" dirty="0" err="1"/>
              <a:t>Ggally</a:t>
            </a:r>
            <a:r>
              <a:rPr lang="en-US" dirty="0"/>
              <a:t>  </a:t>
            </a:r>
            <a:r>
              <a:rPr lang="en-US" dirty="0" err="1"/>
              <a:t>ggpairs</a:t>
            </a:r>
            <a:r>
              <a:rPr lang="en-US" dirty="0"/>
              <a:t>()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036733-5112-421D-A0D4-4EC8BEDA8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46" y="1080017"/>
            <a:ext cx="11255692" cy="577798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399DDE5-86D0-48D4-F408-28D67E3A1BCC}"/>
                  </a:ext>
                </a:extLst>
              </p14:cNvPr>
              <p14:cNvContentPartPr/>
              <p14:nvPr/>
            </p14:nvContentPartPr>
            <p14:xfrm>
              <a:off x="515520" y="1010520"/>
              <a:ext cx="11291400" cy="58471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399DDE5-86D0-48D4-F408-28D67E3A1BC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6160" y="1001160"/>
                <a:ext cx="11310120" cy="586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5885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977F1E1-2B6F-4BB6-899F-67D8764D8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C17D08F-2133-44A9-B28C-CB29928FA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CC36881-E309-4C41-8B5B-203AADC15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F7623C-7473-4EC6-833F-1E5DB1459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3600" dirty="0"/>
              <a:t>Plot with three variables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4F2C6A8-7D46-49EA-860B-0F0B02084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ED92372-F778-4E96-9E90-4E63BAF3CA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7463258" y="583365"/>
            <a:chExt cx="7560115" cy="5181928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B4EC089-8B60-43F4-9BF5-1F0B0E398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8" y="583365"/>
              <a:ext cx="7560115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C0BAC91-1725-4E5A-92CE-F5A2EB066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7" y="915807"/>
              <a:ext cx="69282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F9BCD8D-BF20-4B5C-AF5C-F663372A88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13"/>
          <a:stretch/>
        </p:blipFill>
        <p:spPr>
          <a:xfrm>
            <a:off x="4618374" y="1116345"/>
            <a:ext cx="6282919" cy="386617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B61EBEC-D0CA-456C-98A6-EDA1AC9FB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18A71EB-D327-4458-85FB-26336B2BA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E995F5A-1C06-ED66-3E6F-F4C86F717363}"/>
                  </a:ext>
                </a:extLst>
              </p14:cNvPr>
              <p14:cNvContentPartPr/>
              <p14:nvPr/>
            </p14:nvContentPartPr>
            <p14:xfrm>
              <a:off x="4475520" y="1041480"/>
              <a:ext cx="6288840" cy="39092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E995F5A-1C06-ED66-3E6F-F4C86F71736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66160" y="1032120"/>
                <a:ext cx="6307560" cy="392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787832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B9D11-D4E0-D17F-76EE-AB2F1934C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4581" y="121535"/>
            <a:ext cx="8911687" cy="873888"/>
          </a:xfrm>
        </p:spPr>
        <p:txBody>
          <a:bodyPr/>
          <a:lstStyle/>
          <a:p>
            <a:r>
              <a:rPr lang="en-IN" dirty="0"/>
              <a:t>All Observations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162AC3-17B9-D9DC-9854-59D1EF582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741" y="1284790"/>
            <a:ext cx="9776353" cy="54516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505DBA6-08D3-BE79-0BA1-B2E1C99B9913}"/>
                  </a:ext>
                </a:extLst>
              </p14:cNvPr>
              <p14:cNvContentPartPr/>
              <p14:nvPr/>
            </p14:nvContentPartPr>
            <p14:xfrm>
              <a:off x="2282760" y="1157400"/>
              <a:ext cx="8877240" cy="55663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505DBA6-08D3-BE79-0BA1-B2E1C99B991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73400" y="1148040"/>
                <a:ext cx="8895960" cy="558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05847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F6822F-B928-0EAA-8836-CFC9D21DC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767" y="1244279"/>
            <a:ext cx="10030910" cy="561372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6E117E9-686D-2164-A2A7-82195C5AE436}"/>
              </a:ext>
            </a:extLst>
          </p:cNvPr>
          <p:cNvCxnSpPr/>
          <p:nvPr/>
        </p:nvCxnSpPr>
        <p:spPr>
          <a:xfrm flipV="1">
            <a:off x="2835667" y="1582220"/>
            <a:ext cx="6626832" cy="3708971"/>
          </a:xfrm>
          <a:prstGeom prst="line">
            <a:avLst/>
          </a:prstGeom>
          <a:ln w="25400">
            <a:solidFill>
              <a:srgbClr val="081D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9577733-87FC-6374-5C0D-F4EA4BA17618}"/>
              </a:ext>
            </a:extLst>
          </p:cNvPr>
          <p:cNvCxnSpPr>
            <a:cxnSpLocks/>
          </p:cNvCxnSpPr>
          <p:nvPr/>
        </p:nvCxnSpPr>
        <p:spPr>
          <a:xfrm flipV="1">
            <a:off x="2729501" y="4321629"/>
            <a:ext cx="4770756" cy="82731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43AA0C2-3A06-085C-F086-2A4AAC1E4540}"/>
              </a:ext>
            </a:extLst>
          </p:cNvPr>
          <p:cNvSpPr txBox="1"/>
          <p:nvPr/>
        </p:nvSpPr>
        <p:spPr>
          <a:xfrm>
            <a:off x="7610725" y="1796144"/>
            <a:ext cx="870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0070C0"/>
                </a:solidFill>
              </a:rPr>
              <a:t>Male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0B489D-8AE9-C395-0790-9B2F84BE5DF5}"/>
              </a:ext>
            </a:extLst>
          </p:cNvPr>
          <p:cNvSpPr txBox="1"/>
          <p:nvPr/>
        </p:nvSpPr>
        <p:spPr>
          <a:xfrm>
            <a:off x="6881383" y="3952297"/>
            <a:ext cx="1164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FF0000"/>
                </a:solidFill>
              </a:rPr>
              <a:t>Female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630E1E-7F80-B2D7-E7B6-4384C31B0DDA}"/>
              </a:ext>
            </a:extLst>
          </p:cNvPr>
          <p:cNvSpPr txBox="1"/>
          <p:nvPr/>
        </p:nvSpPr>
        <p:spPr>
          <a:xfrm>
            <a:off x="2729501" y="236306"/>
            <a:ext cx="4678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Separating by Gender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154F2EA-61D9-9D90-2DF8-16968FDF4868}"/>
                  </a:ext>
                </a:extLst>
              </p14:cNvPr>
              <p14:cNvContentPartPr/>
              <p14:nvPr/>
            </p14:nvContentPartPr>
            <p14:xfrm>
              <a:off x="1749960" y="1315080"/>
              <a:ext cx="8528400" cy="49046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154F2EA-61D9-9D90-2DF8-16968FDF486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40600" y="1305720"/>
                <a:ext cx="8547120" cy="492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12977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5C451-B05B-446E-8461-6A9A3BD40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690" y="450166"/>
            <a:ext cx="2979743" cy="1167620"/>
          </a:xfrm>
        </p:spPr>
        <p:txBody>
          <a:bodyPr>
            <a:normAutofit/>
          </a:bodyPr>
          <a:lstStyle/>
          <a:p>
            <a:r>
              <a:rPr lang="en-US" sz="2400" dirty="0"/>
              <a:t>Data Transformation </a:t>
            </a:r>
            <a:br>
              <a:rPr lang="en-US" sz="2400" dirty="0"/>
            </a:br>
            <a:r>
              <a:rPr lang="en-US" sz="2400" dirty="0"/>
              <a:t>logs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A70E9B-1140-47EB-A1BC-B266877D6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397" y="128295"/>
            <a:ext cx="8150103" cy="641318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936BEF8-8FA4-35DD-C257-50E07017230E}"/>
                  </a:ext>
                </a:extLst>
              </p14:cNvPr>
              <p14:cNvContentPartPr/>
              <p14:nvPr/>
            </p14:nvContentPartPr>
            <p14:xfrm>
              <a:off x="192240" y="71640"/>
              <a:ext cx="11219760" cy="6570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936BEF8-8FA4-35DD-C257-50E07017230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2880" y="62280"/>
                <a:ext cx="11238480" cy="658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90758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E6BD9F-9EEF-499B-B250-E27F8493A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A90631-30FD-4418-8155-448E9D0F4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468" y="0"/>
            <a:ext cx="9651956" cy="652740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326A761-658D-36AE-C694-0A822BFBF289}"/>
                  </a:ext>
                </a:extLst>
              </p14:cNvPr>
              <p14:cNvContentPartPr/>
              <p14:nvPr/>
            </p14:nvContentPartPr>
            <p14:xfrm>
              <a:off x="1132200" y="248400"/>
              <a:ext cx="8209800" cy="62226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326A761-658D-36AE-C694-0A822BFBF28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22840" y="239040"/>
                <a:ext cx="8228520" cy="624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25628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AC2BD-0273-44A2-916C-1F498B7D9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04" y="1831460"/>
            <a:ext cx="2501442" cy="2009020"/>
          </a:xfrm>
        </p:spPr>
        <p:txBody>
          <a:bodyPr/>
          <a:lstStyle/>
          <a:p>
            <a:r>
              <a:rPr lang="en-US" dirty="0"/>
              <a:t>Sales Vs. fuel cost – utility companies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0A89B7-FD41-41E5-9C43-8C0454B3E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154" y="100550"/>
            <a:ext cx="7798735" cy="66569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6AB40B8-13E1-2241-B6E7-0E1BC29E9779}"/>
                  </a:ext>
                </a:extLst>
              </p14:cNvPr>
              <p14:cNvContentPartPr/>
              <p14:nvPr/>
            </p14:nvContentPartPr>
            <p14:xfrm>
              <a:off x="3989880" y="242280"/>
              <a:ext cx="7354800" cy="63774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6AB40B8-13E1-2241-B6E7-0E1BC29E977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80520" y="232920"/>
                <a:ext cx="7373520" cy="6396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804097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AC549-4080-498F-A1F0-7E7C2EF00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Reporting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D46E6-526C-4183-98E0-278A48847D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Dendrograms (hierarchical clustering)</a:t>
            </a:r>
          </a:p>
          <a:p>
            <a:r>
              <a:rPr lang="en-US" sz="2400" dirty="0"/>
              <a:t>Network charts (social network analysis) </a:t>
            </a:r>
          </a:p>
          <a:p>
            <a:r>
              <a:rPr lang="en-US" sz="2400" dirty="0"/>
              <a:t>Tree charts (classification and regression trees)</a:t>
            </a:r>
          </a:p>
          <a:p>
            <a:r>
              <a:rPr lang="en-US" sz="2400" dirty="0"/>
              <a:t>Receiver operating characteristic (ROC) </a:t>
            </a:r>
          </a:p>
          <a:p>
            <a:r>
              <a:rPr lang="en-US" sz="2400" dirty="0"/>
              <a:t>Lift charts for classification </a:t>
            </a:r>
          </a:p>
          <a:p>
            <a:r>
              <a:rPr lang="en-US" sz="2400" dirty="0"/>
              <a:t>Profile plots and heatmaps (clustering)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A9EBF61-C40A-022D-D31D-EDAC9F20AE3F}"/>
                  </a:ext>
                </a:extLst>
              </p14:cNvPr>
              <p14:cNvContentPartPr/>
              <p14:nvPr/>
            </p14:nvContentPartPr>
            <p14:xfrm>
              <a:off x="843840" y="1986840"/>
              <a:ext cx="6621120" cy="37170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A9EBF61-C40A-022D-D31D-EDAC9F20AE3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4480" y="1977480"/>
                <a:ext cx="6639840" cy="373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852968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60FAB-03CC-4D1B-A526-588B02F45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38944-F32E-4E84-8CDE-D081F98C6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98518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597</Words>
  <Application>Microsoft Office PowerPoint</Application>
  <PresentationFormat>Widescreen</PresentationFormat>
  <Paragraphs>98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Aptos Narrow</vt:lpstr>
      <vt:lpstr>Arial</vt:lpstr>
      <vt:lpstr>Calibri</vt:lpstr>
      <vt:lpstr>Gill Sans MT</vt:lpstr>
      <vt:lpstr>Gallery</vt:lpstr>
      <vt:lpstr>Exploratory Data analysis </vt:lpstr>
      <vt:lpstr>PowerPoint Presentation</vt:lpstr>
      <vt:lpstr>Expected to have knowledge of …</vt:lpstr>
      <vt:lpstr>Introduction</vt:lpstr>
      <vt:lpstr>Why Data visualization?</vt:lpstr>
      <vt:lpstr>Data Exploration</vt:lpstr>
      <vt:lpstr>Boston House Data (dataset:BostonHousing)</vt:lpstr>
      <vt:lpstr>Scatter Plot</vt:lpstr>
      <vt:lpstr>Medv vs. cat.medv (plotted against CHAS)</vt:lpstr>
      <vt:lpstr>PowerPoint Presentation</vt:lpstr>
      <vt:lpstr>PowerPoint Presentation</vt:lpstr>
      <vt:lpstr>Box Whisker Plot</vt:lpstr>
      <vt:lpstr>PowerPoint Presentation</vt:lpstr>
      <vt:lpstr>HEATMAP</vt:lpstr>
      <vt:lpstr>Using plot()</vt:lpstr>
      <vt:lpstr>Using Ggally  ggpairs()</vt:lpstr>
      <vt:lpstr>Plot with three variables</vt:lpstr>
      <vt:lpstr>All Observations</vt:lpstr>
      <vt:lpstr>PowerPoint Presentation</vt:lpstr>
      <vt:lpstr>Data Transformation  logs</vt:lpstr>
      <vt:lpstr>PowerPoint Presentation</vt:lpstr>
      <vt:lpstr>Sales Vs. fuel cost – utility companies</vt:lpstr>
      <vt:lpstr>Reporting Results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visualization</dc:title>
  <dc:creator>Nagadevara V</dc:creator>
  <cp:lastModifiedBy>Vishnuprasad Nagadevara</cp:lastModifiedBy>
  <cp:revision>9</cp:revision>
  <dcterms:created xsi:type="dcterms:W3CDTF">2019-09-10T13:30:53Z</dcterms:created>
  <dcterms:modified xsi:type="dcterms:W3CDTF">2025-04-27T12:21:18Z</dcterms:modified>
</cp:coreProperties>
</file>