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ink/ink1.xml" ContentType="application/inkml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9"/>
  </p:handoutMasterIdLst>
  <p:sldIdLst>
    <p:sldId id="256" r:id="rId2"/>
    <p:sldId id="318" r:id="rId3"/>
    <p:sldId id="311" r:id="rId4"/>
    <p:sldId id="312" r:id="rId5"/>
    <p:sldId id="288" r:id="rId6"/>
    <p:sldId id="258" r:id="rId7"/>
    <p:sldId id="259" r:id="rId8"/>
    <p:sldId id="287" r:id="rId9"/>
    <p:sldId id="260" r:id="rId10"/>
    <p:sldId id="293" r:id="rId11"/>
    <p:sldId id="294" r:id="rId12"/>
    <p:sldId id="317" r:id="rId13"/>
    <p:sldId id="261" r:id="rId14"/>
    <p:sldId id="262" r:id="rId15"/>
    <p:sldId id="263" r:id="rId16"/>
    <p:sldId id="264" r:id="rId17"/>
    <p:sldId id="316" r:id="rId18"/>
    <p:sldId id="267" r:id="rId19"/>
    <p:sldId id="278" r:id="rId20"/>
    <p:sldId id="265" r:id="rId21"/>
    <p:sldId id="266" r:id="rId22"/>
    <p:sldId id="300" r:id="rId23"/>
    <p:sldId id="269" r:id="rId24"/>
    <p:sldId id="279" r:id="rId25"/>
    <p:sldId id="270" r:id="rId26"/>
    <p:sldId id="272" r:id="rId27"/>
    <p:sldId id="280" r:id="rId28"/>
    <p:sldId id="273" r:id="rId29"/>
    <p:sldId id="281" r:id="rId30"/>
    <p:sldId id="274" r:id="rId31"/>
    <p:sldId id="282" r:id="rId32"/>
    <p:sldId id="289" r:id="rId33"/>
    <p:sldId id="296" r:id="rId34"/>
    <p:sldId id="290" r:id="rId35"/>
    <p:sldId id="297" r:id="rId36"/>
    <p:sldId id="291" r:id="rId37"/>
    <p:sldId id="295" r:id="rId38"/>
    <p:sldId id="319" r:id="rId39"/>
    <p:sldId id="320" r:id="rId40"/>
    <p:sldId id="321" r:id="rId41"/>
    <p:sldId id="322" r:id="rId42"/>
    <p:sldId id="324" r:id="rId43"/>
    <p:sldId id="325" r:id="rId44"/>
    <p:sldId id="326" r:id="rId45"/>
    <p:sldId id="330" r:id="rId46"/>
    <p:sldId id="331" r:id="rId47"/>
    <p:sldId id="271" r:id="rId4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E61DF7-4613-4B61-B43B-C788C6A2B5B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E31761C-52EC-4521-A691-7674EDA6BF0B}">
      <dgm:prSet/>
      <dgm:spPr/>
      <dgm:t>
        <a:bodyPr/>
        <a:lstStyle/>
        <a:p>
          <a:r>
            <a:rPr lang="en-IN" b="1"/>
            <a:t>Session 1: Introduction to R for Financial Modeling</a:t>
          </a:r>
          <a:endParaRPr lang="en-US"/>
        </a:p>
      </dgm:t>
    </dgm:pt>
    <dgm:pt modelId="{90787A51-3EF5-4841-928B-BC3A48112BDF}" type="parTrans" cxnId="{E603AF53-C186-41B7-91A4-57739E633212}">
      <dgm:prSet/>
      <dgm:spPr/>
      <dgm:t>
        <a:bodyPr/>
        <a:lstStyle/>
        <a:p>
          <a:endParaRPr lang="en-US"/>
        </a:p>
      </dgm:t>
    </dgm:pt>
    <dgm:pt modelId="{3FE460F7-191D-4223-A3D1-ED76E0E56356}" type="sibTrans" cxnId="{E603AF53-C186-41B7-91A4-57739E633212}">
      <dgm:prSet/>
      <dgm:spPr/>
      <dgm:t>
        <a:bodyPr/>
        <a:lstStyle/>
        <a:p>
          <a:endParaRPr lang="en-US"/>
        </a:p>
      </dgm:t>
    </dgm:pt>
    <dgm:pt modelId="{AF97DBA5-0316-4D15-9302-ECC7EB6EB3AE}">
      <dgm:prSet/>
      <dgm:spPr/>
      <dgm:t>
        <a:bodyPr/>
        <a:lstStyle/>
        <a:p>
          <a:r>
            <a:rPr lang="en-IN" dirty="0"/>
            <a:t>Overview of R and </a:t>
          </a:r>
          <a:r>
            <a:rPr lang="en-IN" dirty="0" err="1"/>
            <a:t>Rstudio</a:t>
          </a:r>
          <a:r>
            <a:rPr lang="en-IN" dirty="0"/>
            <a:t> ;  Basic data structures and types in R; Writing and executing R scripts; </a:t>
          </a:r>
          <a:r>
            <a:rPr lang="en-US" dirty="0"/>
            <a:t>Loops, Functions &amp; Conditional Statements</a:t>
          </a:r>
        </a:p>
      </dgm:t>
    </dgm:pt>
    <dgm:pt modelId="{75B25579-54E7-47E4-8FC2-E99C15C6FEF1}" type="parTrans" cxnId="{E9D89CE1-7545-4D07-AFF1-61AC6DAC8AFD}">
      <dgm:prSet/>
      <dgm:spPr/>
      <dgm:t>
        <a:bodyPr/>
        <a:lstStyle/>
        <a:p>
          <a:endParaRPr lang="en-US"/>
        </a:p>
      </dgm:t>
    </dgm:pt>
    <dgm:pt modelId="{B706B367-D210-4FB2-AE0A-19192B87626A}" type="sibTrans" cxnId="{E9D89CE1-7545-4D07-AFF1-61AC6DAC8AFD}">
      <dgm:prSet/>
      <dgm:spPr/>
      <dgm:t>
        <a:bodyPr/>
        <a:lstStyle/>
        <a:p>
          <a:endParaRPr lang="en-US"/>
        </a:p>
      </dgm:t>
    </dgm:pt>
    <dgm:pt modelId="{2C2DCF2C-5167-4057-AB63-538C03912C90}">
      <dgm:prSet/>
      <dgm:spPr/>
      <dgm:t>
        <a:bodyPr/>
        <a:lstStyle/>
        <a:p>
          <a:r>
            <a:rPr lang="en-IN" b="1"/>
            <a:t>Session 2: Data Visualization Essentials Using R</a:t>
          </a:r>
          <a:endParaRPr lang="en-US"/>
        </a:p>
      </dgm:t>
    </dgm:pt>
    <dgm:pt modelId="{9F65863E-9473-4E37-A13E-76BE703008E1}" type="parTrans" cxnId="{3EB853F7-4CF1-49EF-94D4-EE796B0182A3}">
      <dgm:prSet/>
      <dgm:spPr/>
      <dgm:t>
        <a:bodyPr/>
        <a:lstStyle/>
        <a:p>
          <a:endParaRPr lang="en-US"/>
        </a:p>
      </dgm:t>
    </dgm:pt>
    <dgm:pt modelId="{61305F78-CCE0-4C1F-B8A7-D34FC92382A9}" type="sibTrans" cxnId="{3EB853F7-4CF1-49EF-94D4-EE796B0182A3}">
      <dgm:prSet/>
      <dgm:spPr/>
      <dgm:t>
        <a:bodyPr/>
        <a:lstStyle/>
        <a:p>
          <a:endParaRPr lang="en-US"/>
        </a:p>
      </dgm:t>
    </dgm:pt>
    <dgm:pt modelId="{FFE2E998-0C6A-41DC-AA30-AE64D1BB0E7D}">
      <dgm:prSet/>
      <dgm:spPr/>
      <dgm:t>
        <a:bodyPr/>
        <a:lstStyle/>
        <a:p>
          <a:r>
            <a:rPr lang="en-IN"/>
            <a:t>Introduction to ggplot2; Creating basic plots: line, bar, and scatter plots; Customizing plots for financial data presentation; Introduction to plotly for interactive visualizations</a:t>
          </a:r>
          <a:endParaRPr lang="en-US"/>
        </a:p>
      </dgm:t>
    </dgm:pt>
    <dgm:pt modelId="{D52D675E-4CDF-4211-A947-C167B881F5D0}" type="parTrans" cxnId="{BFCA2F86-7686-4AF7-9B0F-17AEAAB5635F}">
      <dgm:prSet/>
      <dgm:spPr/>
      <dgm:t>
        <a:bodyPr/>
        <a:lstStyle/>
        <a:p>
          <a:endParaRPr lang="en-US"/>
        </a:p>
      </dgm:t>
    </dgm:pt>
    <dgm:pt modelId="{BA75838F-305B-49A2-A8DB-F373F8AABBA9}" type="sibTrans" cxnId="{BFCA2F86-7686-4AF7-9B0F-17AEAAB5635F}">
      <dgm:prSet/>
      <dgm:spPr/>
      <dgm:t>
        <a:bodyPr/>
        <a:lstStyle/>
        <a:p>
          <a:endParaRPr lang="en-US"/>
        </a:p>
      </dgm:t>
    </dgm:pt>
    <dgm:pt modelId="{3417D25C-521B-480B-B8D4-704297E3AC1A}">
      <dgm:prSet/>
      <dgm:spPr/>
      <dgm:t>
        <a:bodyPr/>
        <a:lstStyle/>
        <a:p>
          <a:r>
            <a:rPr lang="en-IN" b="1"/>
            <a:t>Session 3: Fundamentals of Time Series Data</a:t>
          </a:r>
          <a:endParaRPr lang="en-US"/>
        </a:p>
      </dgm:t>
    </dgm:pt>
    <dgm:pt modelId="{EFAD4F96-058A-4254-8889-C0796908CBA7}" type="parTrans" cxnId="{898D1853-18CB-4BB4-9860-2DFD7D62E270}">
      <dgm:prSet/>
      <dgm:spPr/>
      <dgm:t>
        <a:bodyPr/>
        <a:lstStyle/>
        <a:p>
          <a:endParaRPr lang="en-US"/>
        </a:p>
      </dgm:t>
    </dgm:pt>
    <dgm:pt modelId="{A722F6EB-0A5E-41B4-8F11-F3258BA08670}" type="sibTrans" cxnId="{898D1853-18CB-4BB4-9860-2DFD7D62E270}">
      <dgm:prSet/>
      <dgm:spPr/>
      <dgm:t>
        <a:bodyPr/>
        <a:lstStyle/>
        <a:p>
          <a:endParaRPr lang="en-US"/>
        </a:p>
      </dgm:t>
    </dgm:pt>
    <dgm:pt modelId="{A00696C5-277E-450F-B450-59264CCAD782}">
      <dgm:prSet/>
      <dgm:spPr/>
      <dgm:t>
        <a:bodyPr/>
        <a:lstStyle/>
        <a:p>
          <a:r>
            <a:rPr lang="en-IN"/>
            <a:t>Understanding time series data and its components; Exploring trends, seasonality, and noise in financial data; Practical examples of time series data in finance; </a:t>
          </a:r>
          <a:endParaRPr lang="en-US"/>
        </a:p>
      </dgm:t>
    </dgm:pt>
    <dgm:pt modelId="{678FC6E9-FCA6-4598-B439-2E4A8E5A3893}" type="parTrans" cxnId="{56FDE1A4-1B79-4618-9AD0-7629B5023F32}">
      <dgm:prSet/>
      <dgm:spPr/>
      <dgm:t>
        <a:bodyPr/>
        <a:lstStyle/>
        <a:p>
          <a:endParaRPr lang="en-US"/>
        </a:p>
      </dgm:t>
    </dgm:pt>
    <dgm:pt modelId="{31CF79C3-CF18-456A-9CE9-EDE939287B84}" type="sibTrans" cxnId="{56FDE1A4-1B79-4618-9AD0-7629B5023F32}">
      <dgm:prSet/>
      <dgm:spPr/>
      <dgm:t>
        <a:bodyPr/>
        <a:lstStyle/>
        <a:p>
          <a:endParaRPr lang="en-US"/>
        </a:p>
      </dgm:t>
    </dgm:pt>
    <dgm:pt modelId="{8A4F43C4-4A37-42F8-90EC-B40667149B32}">
      <dgm:prSet/>
      <dgm:spPr/>
      <dgm:t>
        <a:bodyPr/>
        <a:lstStyle/>
        <a:p>
          <a:r>
            <a:rPr lang="en-IN" b="1"/>
            <a:t>Session 4: Working with Time Series Objects in R</a:t>
          </a:r>
          <a:endParaRPr lang="en-US"/>
        </a:p>
      </dgm:t>
    </dgm:pt>
    <dgm:pt modelId="{36EA4C0B-5410-4B00-87D2-5978CF633E30}" type="parTrans" cxnId="{0ED83EB5-1E87-4DCD-8156-D72452BAE0AF}">
      <dgm:prSet/>
      <dgm:spPr/>
      <dgm:t>
        <a:bodyPr/>
        <a:lstStyle/>
        <a:p>
          <a:endParaRPr lang="en-US"/>
        </a:p>
      </dgm:t>
    </dgm:pt>
    <dgm:pt modelId="{E9D7CD97-A50C-4800-94E7-2B6453B0E3E9}" type="sibTrans" cxnId="{0ED83EB5-1E87-4DCD-8156-D72452BAE0AF}">
      <dgm:prSet/>
      <dgm:spPr/>
      <dgm:t>
        <a:bodyPr/>
        <a:lstStyle/>
        <a:p>
          <a:endParaRPr lang="en-US"/>
        </a:p>
      </dgm:t>
    </dgm:pt>
    <dgm:pt modelId="{E6A23189-23DD-4D4B-B4CE-25B0A69B20DF}">
      <dgm:prSet/>
      <dgm:spPr/>
      <dgm:t>
        <a:bodyPr/>
        <a:lstStyle/>
        <a:p>
          <a:r>
            <a:rPr lang="en-IN"/>
            <a:t>Introduction to time series objects: xts and zoo; Creating, managing, and manipulating time series data; Hands-on exercises with financial time series data; </a:t>
          </a:r>
          <a:endParaRPr lang="en-US"/>
        </a:p>
      </dgm:t>
    </dgm:pt>
    <dgm:pt modelId="{8716754F-2AB8-44F3-9131-8F28F7479232}" type="parTrans" cxnId="{306E1C7A-7E18-4B35-A23A-C5ED95724849}">
      <dgm:prSet/>
      <dgm:spPr/>
      <dgm:t>
        <a:bodyPr/>
        <a:lstStyle/>
        <a:p>
          <a:endParaRPr lang="en-US"/>
        </a:p>
      </dgm:t>
    </dgm:pt>
    <dgm:pt modelId="{05140175-1F6B-411C-A7AF-D4BF73D35DA5}" type="sibTrans" cxnId="{306E1C7A-7E18-4B35-A23A-C5ED95724849}">
      <dgm:prSet/>
      <dgm:spPr/>
      <dgm:t>
        <a:bodyPr/>
        <a:lstStyle/>
        <a:p>
          <a:endParaRPr lang="en-US"/>
        </a:p>
      </dgm:t>
    </dgm:pt>
    <dgm:pt modelId="{1339FE9A-4B98-644B-8624-1BF29A703D2C}" type="pres">
      <dgm:prSet presAssocID="{0EE61DF7-4613-4B61-B43B-C788C6A2B5B9}" presName="Name0" presStyleCnt="0">
        <dgm:presLayoutVars>
          <dgm:dir/>
          <dgm:animLvl val="lvl"/>
          <dgm:resizeHandles val="exact"/>
        </dgm:presLayoutVars>
      </dgm:prSet>
      <dgm:spPr/>
    </dgm:pt>
    <dgm:pt modelId="{E577995A-1175-8448-9ED3-A91B12FB5F94}" type="pres">
      <dgm:prSet presAssocID="{5E31761C-52EC-4521-A691-7674EDA6BF0B}" presName="linNode" presStyleCnt="0"/>
      <dgm:spPr/>
    </dgm:pt>
    <dgm:pt modelId="{19849FDD-3591-4A4C-8526-3076F8279CB7}" type="pres">
      <dgm:prSet presAssocID="{5E31761C-52EC-4521-A691-7674EDA6BF0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22657CB-471C-8446-B689-70546FCB17DF}" type="pres">
      <dgm:prSet presAssocID="{5E31761C-52EC-4521-A691-7674EDA6BF0B}" presName="descendantText" presStyleLbl="alignAccFollowNode1" presStyleIdx="0" presStyleCnt="4">
        <dgm:presLayoutVars>
          <dgm:bulletEnabled val="1"/>
        </dgm:presLayoutVars>
      </dgm:prSet>
      <dgm:spPr/>
    </dgm:pt>
    <dgm:pt modelId="{279FDA42-306A-9245-8317-CFA78E599F00}" type="pres">
      <dgm:prSet presAssocID="{3FE460F7-191D-4223-A3D1-ED76E0E56356}" presName="sp" presStyleCnt="0"/>
      <dgm:spPr/>
    </dgm:pt>
    <dgm:pt modelId="{626097E9-A25A-A14E-A514-BFF7E0799393}" type="pres">
      <dgm:prSet presAssocID="{2C2DCF2C-5167-4057-AB63-538C03912C90}" presName="linNode" presStyleCnt="0"/>
      <dgm:spPr/>
    </dgm:pt>
    <dgm:pt modelId="{9BB259B9-59F0-D946-A5BE-F3C41CA5E774}" type="pres">
      <dgm:prSet presAssocID="{2C2DCF2C-5167-4057-AB63-538C03912C9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8F59A91-3FC8-4B46-B7E8-9569C1753564}" type="pres">
      <dgm:prSet presAssocID="{2C2DCF2C-5167-4057-AB63-538C03912C90}" presName="descendantText" presStyleLbl="alignAccFollowNode1" presStyleIdx="1" presStyleCnt="4">
        <dgm:presLayoutVars>
          <dgm:bulletEnabled val="1"/>
        </dgm:presLayoutVars>
      </dgm:prSet>
      <dgm:spPr/>
    </dgm:pt>
    <dgm:pt modelId="{0A7E65EB-E7FD-B148-AB53-EC35E37EAEAE}" type="pres">
      <dgm:prSet presAssocID="{61305F78-CCE0-4C1F-B8A7-D34FC92382A9}" presName="sp" presStyleCnt="0"/>
      <dgm:spPr/>
    </dgm:pt>
    <dgm:pt modelId="{61AF45D6-79CE-244F-A5C2-992DF378D5C6}" type="pres">
      <dgm:prSet presAssocID="{3417D25C-521B-480B-B8D4-704297E3AC1A}" presName="linNode" presStyleCnt="0"/>
      <dgm:spPr/>
    </dgm:pt>
    <dgm:pt modelId="{569BB24F-0653-C843-A121-F304FA9D76F9}" type="pres">
      <dgm:prSet presAssocID="{3417D25C-521B-480B-B8D4-704297E3AC1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4D91FB4-6BDE-3047-9772-6DE23BD9F80D}" type="pres">
      <dgm:prSet presAssocID="{3417D25C-521B-480B-B8D4-704297E3AC1A}" presName="descendantText" presStyleLbl="alignAccFollowNode1" presStyleIdx="2" presStyleCnt="4">
        <dgm:presLayoutVars>
          <dgm:bulletEnabled val="1"/>
        </dgm:presLayoutVars>
      </dgm:prSet>
      <dgm:spPr/>
    </dgm:pt>
    <dgm:pt modelId="{63724177-6693-5E4F-82A5-BF66D1F516E5}" type="pres">
      <dgm:prSet presAssocID="{A722F6EB-0A5E-41B4-8F11-F3258BA08670}" presName="sp" presStyleCnt="0"/>
      <dgm:spPr/>
    </dgm:pt>
    <dgm:pt modelId="{E9BB5551-CE79-7242-BA6A-4318710BA4AF}" type="pres">
      <dgm:prSet presAssocID="{8A4F43C4-4A37-42F8-90EC-B40667149B32}" presName="linNode" presStyleCnt="0"/>
      <dgm:spPr/>
    </dgm:pt>
    <dgm:pt modelId="{9B2B5973-6DD6-D442-947A-71F4F014D3EF}" type="pres">
      <dgm:prSet presAssocID="{8A4F43C4-4A37-42F8-90EC-B40667149B3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DA660774-9CD7-CE44-9BCE-8FD32820AA68}" type="pres">
      <dgm:prSet presAssocID="{8A4F43C4-4A37-42F8-90EC-B40667149B3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1F40B08-6A70-C940-8D61-D318C8F5C16A}" type="presOf" srcId="{E6A23189-23DD-4D4B-B4CE-25B0A69B20DF}" destId="{DA660774-9CD7-CE44-9BCE-8FD32820AA68}" srcOrd="0" destOrd="0" presId="urn:microsoft.com/office/officeart/2005/8/layout/vList5"/>
    <dgm:cxn modelId="{4CE83F32-A1CE-214F-9BE2-4E8832735255}" type="presOf" srcId="{2C2DCF2C-5167-4057-AB63-538C03912C90}" destId="{9BB259B9-59F0-D946-A5BE-F3C41CA5E774}" srcOrd="0" destOrd="0" presId="urn:microsoft.com/office/officeart/2005/8/layout/vList5"/>
    <dgm:cxn modelId="{898D1853-18CB-4BB4-9860-2DFD7D62E270}" srcId="{0EE61DF7-4613-4B61-B43B-C788C6A2B5B9}" destId="{3417D25C-521B-480B-B8D4-704297E3AC1A}" srcOrd="2" destOrd="0" parTransId="{EFAD4F96-058A-4254-8889-C0796908CBA7}" sibTransId="{A722F6EB-0A5E-41B4-8F11-F3258BA08670}"/>
    <dgm:cxn modelId="{E603AF53-C186-41B7-91A4-57739E633212}" srcId="{0EE61DF7-4613-4B61-B43B-C788C6A2B5B9}" destId="{5E31761C-52EC-4521-A691-7674EDA6BF0B}" srcOrd="0" destOrd="0" parTransId="{90787A51-3EF5-4841-928B-BC3A48112BDF}" sibTransId="{3FE460F7-191D-4223-A3D1-ED76E0E56356}"/>
    <dgm:cxn modelId="{5299C955-1265-5040-83A9-F4F770C07F50}" type="presOf" srcId="{8A4F43C4-4A37-42F8-90EC-B40667149B32}" destId="{9B2B5973-6DD6-D442-947A-71F4F014D3EF}" srcOrd="0" destOrd="0" presId="urn:microsoft.com/office/officeart/2005/8/layout/vList5"/>
    <dgm:cxn modelId="{8AF2095A-9050-2C4E-9315-782AA7A1C0A8}" type="presOf" srcId="{3417D25C-521B-480B-B8D4-704297E3AC1A}" destId="{569BB24F-0653-C843-A121-F304FA9D76F9}" srcOrd="0" destOrd="0" presId="urn:microsoft.com/office/officeart/2005/8/layout/vList5"/>
    <dgm:cxn modelId="{59B84068-4E12-BB47-AFC8-34C39C7EE3FC}" type="presOf" srcId="{A00696C5-277E-450F-B450-59264CCAD782}" destId="{C4D91FB4-6BDE-3047-9772-6DE23BD9F80D}" srcOrd="0" destOrd="0" presId="urn:microsoft.com/office/officeart/2005/8/layout/vList5"/>
    <dgm:cxn modelId="{4D913772-A8DB-D54B-88AD-5DBA8D406078}" type="presOf" srcId="{5E31761C-52EC-4521-A691-7674EDA6BF0B}" destId="{19849FDD-3591-4A4C-8526-3076F8279CB7}" srcOrd="0" destOrd="0" presId="urn:microsoft.com/office/officeart/2005/8/layout/vList5"/>
    <dgm:cxn modelId="{306E1C7A-7E18-4B35-A23A-C5ED95724849}" srcId="{8A4F43C4-4A37-42F8-90EC-B40667149B32}" destId="{E6A23189-23DD-4D4B-B4CE-25B0A69B20DF}" srcOrd="0" destOrd="0" parTransId="{8716754F-2AB8-44F3-9131-8F28F7479232}" sibTransId="{05140175-1F6B-411C-A7AF-D4BF73D35DA5}"/>
    <dgm:cxn modelId="{BFCA2F86-7686-4AF7-9B0F-17AEAAB5635F}" srcId="{2C2DCF2C-5167-4057-AB63-538C03912C90}" destId="{FFE2E998-0C6A-41DC-AA30-AE64D1BB0E7D}" srcOrd="0" destOrd="0" parTransId="{D52D675E-4CDF-4211-A947-C167B881F5D0}" sibTransId="{BA75838F-305B-49A2-A8DB-F373F8AABBA9}"/>
    <dgm:cxn modelId="{A2C5AB89-D853-D94A-BA13-4644D1FBE13F}" type="presOf" srcId="{AF97DBA5-0316-4D15-9302-ECC7EB6EB3AE}" destId="{F22657CB-471C-8446-B689-70546FCB17DF}" srcOrd="0" destOrd="0" presId="urn:microsoft.com/office/officeart/2005/8/layout/vList5"/>
    <dgm:cxn modelId="{3ABA3F9E-959F-8A46-A070-F0F6DBD2434A}" type="presOf" srcId="{FFE2E998-0C6A-41DC-AA30-AE64D1BB0E7D}" destId="{D8F59A91-3FC8-4B46-B7E8-9569C1753564}" srcOrd="0" destOrd="0" presId="urn:microsoft.com/office/officeart/2005/8/layout/vList5"/>
    <dgm:cxn modelId="{56FDE1A4-1B79-4618-9AD0-7629B5023F32}" srcId="{3417D25C-521B-480B-B8D4-704297E3AC1A}" destId="{A00696C5-277E-450F-B450-59264CCAD782}" srcOrd="0" destOrd="0" parTransId="{678FC6E9-FCA6-4598-B439-2E4A8E5A3893}" sibTransId="{31CF79C3-CF18-456A-9CE9-EDE939287B84}"/>
    <dgm:cxn modelId="{59B711A8-F359-2D4B-9911-8CAAA90B531F}" type="presOf" srcId="{0EE61DF7-4613-4B61-B43B-C788C6A2B5B9}" destId="{1339FE9A-4B98-644B-8624-1BF29A703D2C}" srcOrd="0" destOrd="0" presId="urn:microsoft.com/office/officeart/2005/8/layout/vList5"/>
    <dgm:cxn modelId="{0ED83EB5-1E87-4DCD-8156-D72452BAE0AF}" srcId="{0EE61DF7-4613-4B61-B43B-C788C6A2B5B9}" destId="{8A4F43C4-4A37-42F8-90EC-B40667149B32}" srcOrd="3" destOrd="0" parTransId="{36EA4C0B-5410-4B00-87D2-5978CF633E30}" sibTransId="{E9D7CD97-A50C-4800-94E7-2B6453B0E3E9}"/>
    <dgm:cxn modelId="{E9D89CE1-7545-4D07-AFF1-61AC6DAC8AFD}" srcId="{5E31761C-52EC-4521-A691-7674EDA6BF0B}" destId="{AF97DBA5-0316-4D15-9302-ECC7EB6EB3AE}" srcOrd="0" destOrd="0" parTransId="{75B25579-54E7-47E4-8FC2-E99C15C6FEF1}" sibTransId="{B706B367-D210-4FB2-AE0A-19192B87626A}"/>
    <dgm:cxn modelId="{3EB853F7-4CF1-49EF-94D4-EE796B0182A3}" srcId="{0EE61DF7-4613-4B61-B43B-C788C6A2B5B9}" destId="{2C2DCF2C-5167-4057-AB63-538C03912C90}" srcOrd="1" destOrd="0" parTransId="{9F65863E-9473-4E37-A13E-76BE703008E1}" sibTransId="{61305F78-CCE0-4C1F-B8A7-D34FC92382A9}"/>
    <dgm:cxn modelId="{02E0F099-C951-8949-AAEB-EB26619DB812}" type="presParOf" srcId="{1339FE9A-4B98-644B-8624-1BF29A703D2C}" destId="{E577995A-1175-8448-9ED3-A91B12FB5F94}" srcOrd="0" destOrd="0" presId="urn:microsoft.com/office/officeart/2005/8/layout/vList5"/>
    <dgm:cxn modelId="{155FCF86-5DA2-C249-8409-7B8519090E9C}" type="presParOf" srcId="{E577995A-1175-8448-9ED3-A91B12FB5F94}" destId="{19849FDD-3591-4A4C-8526-3076F8279CB7}" srcOrd="0" destOrd="0" presId="urn:microsoft.com/office/officeart/2005/8/layout/vList5"/>
    <dgm:cxn modelId="{56BF459D-3057-B146-AB28-B663039653ED}" type="presParOf" srcId="{E577995A-1175-8448-9ED3-A91B12FB5F94}" destId="{F22657CB-471C-8446-B689-70546FCB17DF}" srcOrd="1" destOrd="0" presId="urn:microsoft.com/office/officeart/2005/8/layout/vList5"/>
    <dgm:cxn modelId="{03CB74C7-73C6-284A-B850-E2BABDBFDF59}" type="presParOf" srcId="{1339FE9A-4B98-644B-8624-1BF29A703D2C}" destId="{279FDA42-306A-9245-8317-CFA78E599F00}" srcOrd="1" destOrd="0" presId="urn:microsoft.com/office/officeart/2005/8/layout/vList5"/>
    <dgm:cxn modelId="{9DA00894-E764-DA46-A9B7-868515B8718F}" type="presParOf" srcId="{1339FE9A-4B98-644B-8624-1BF29A703D2C}" destId="{626097E9-A25A-A14E-A514-BFF7E0799393}" srcOrd="2" destOrd="0" presId="urn:microsoft.com/office/officeart/2005/8/layout/vList5"/>
    <dgm:cxn modelId="{C53E3597-503D-4242-A434-F8EC49109FCD}" type="presParOf" srcId="{626097E9-A25A-A14E-A514-BFF7E0799393}" destId="{9BB259B9-59F0-D946-A5BE-F3C41CA5E774}" srcOrd="0" destOrd="0" presId="urn:microsoft.com/office/officeart/2005/8/layout/vList5"/>
    <dgm:cxn modelId="{1B85B9E1-6607-8A43-9EDF-D925EF58FBD3}" type="presParOf" srcId="{626097E9-A25A-A14E-A514-BFF7E0799393}" destId="{D8F59A91-3FC8-4B46-B7E8-9569C1753564}" srcOrd="1" destOrd="0" presId="urn:microsoft.com/office/officeart/2005/8/layout/vList5"/>
    <dgm:cxn modelId="{55A5FC1F-76BE-D847-9751-8464213044E9}" type="presParOf" srcId="{1339FE9A-4B98-644B-8624-1BF29A703D2C}" destId="{0A7E65EB-E7FD-B148-AB53-EC35E37EAEAE}" srcOrd="3" destOrd="0" presId="urn:microsoft.com/office/officeart/2005/8/layout/vList5"/>
    <dgm:cxn modelId="{F1D88AB2-7813-1842-878C-3756C56283AB}" type="presParOf" srcId="{1339FE9A-4B98-644B-8624-1BF29A703D2C}" destId="{61AF45D6-79CE-244F-A5C2-992DF378D5C6}" srcOrd="4" destOrd="0" presId="urn:microsoft.com/office/officeart/2005/8/layout/vList5"/>
    <dgm:cxn modelId="{CC095DC7-1374-2641-AB01-A7875788712F}" type="presParOf" srcId="{61AF45D6-79CE-244F-A5C2-992DF378D5C6}" destId="{569BB24F-0653-C843-A121-F304FA9D76F9}" srcOrd="0" destOrd="0" presId="urn:microsoft.com/office/officeart/2005/8/layout/vList5"/>
    <dgm:cxn modelId="{48AED3B0-DC1A-F04B-81F3-12F80C6DFFB8}" type="presParOf" srcId="{61AF45D6-79CE-244F-A5C2-992DF378D5C6}" destId="{C4D91FB4-6BDE-3047-9772-6DE23BD9F80D}" srcOrd="1" destOrd="0" presId="urn:microsoft.com/office/officeart/2005/8/layout/vList5"/>
    <dgm:cxn modelId="{D0B881A6-57EA-9B45-9DC4-6950AE3E6577}" type="presParOf" srcId="{1339FE9A-4B98-644B-8624-1BF29A703D2C}" destId="{63724177-6693-5E4F-82A5-BF66D1F516E5}" srcOrd="5" destOrd="0" presId="urn:microsoft.com/office/officeart/2005/8/layout/vList5"/>
    <dgm:cxn modelId="{C77AA53E-336E-1548-AFB7-C49FAE17C1E0}" type="presParOf" srcId="{1339FE9A-4B98-644B-8624-1BF29A703D2C}" destId="{E9BB5551-CE79-7242-BA6A-4318710BA4AF}" srcOrd="6" destOrd="0" presId="urn:microsoft.com/office/officeart/2005/8/layout/vList5"/>
    <dgm:cxn modelId="{2925F2EB-46EB-BA41-B030-12A9EFDA6C51}" type="presParOf" srcId="{E9BB5551-CE79-7242-BA6A-4318710BA4AF}" destId="{9B2B5973-6DD6-D442-947A-71F4F014D3EF}" srcOrd="0" destOrd="0" presId="urn:microsoft.com/office/officeart/2005/8/layout/vList5"/>
    <dgm:cxn modelId="{77047108-3ECB-3141-93DD-4590ABF51FA4}" type="presParOf" srcId="{E9BB5551-CE79-7242-BA6A-4318710BA4AF}" destId="{DA660774-9CD7-CE44-9BCE-8FD32820AA6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2A4BAF-46D5-448E-92CC-F5589C404D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880D72E-FAEE-4F35-B65C-B168A28D63C8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/>
            <a:t>Session 5: Univariate Time Series Modeling with ARIMA</a:t>
          </a:r>
          <a:endParaRPr lang="en-US" dirty="0"/>
        </a:p>
      </dgm:t>
    </dgm:pt>
    <dgm:pt modelId="{3D707533-D3EA-4A6E-9D54-3FAEE7D0DFD5}" type="parTrans" cxnId="{C91DD477-552A-4E07-9253-8313A65BD121}">
      <dgm:prSet/>
      <dgm:spPr/>
      <dgm:t>
        <a:bodyPr/>
        <a:lstStyle/>
        <a:p>
          <a:endParaRPr lang="en-US"/>
        </a:p>
      </dgm:t>
    </dgm:pt>
    <dgm:pt modelId="{A7D28F15-0C25-47C4-9AF6-4F462EA2F3C2}" type="sibTrans" cxnId="{C91DD477-552A-4E07-9253-8313A65BD121}">
      <dgm:prSet/>
      <dgm:spPr/>
      <dgm:t>
        <a:bodyPr/>
        <a:lstStyle/>
        <a:p>
          <a:endParaRPr lang="en-US"/>
        </a:p>
      </dgm:t>
    </dgm:pt>
    <dgm:pt modelId="{89EE389B-CB43-4CBF-81D9-A0BBF9FCDA0F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Basics of ARIMA models for forecasting; Model selection: Identifying AR, MA, and integration orders; Implementing ARIMA in R and interpreting the results</a:t>
          </a:r>
          <a:endParaRPr lang="en-US"/>
        </a:p>
      </dgm:t>
    </dgm:pt>
    <dgm:pt modelId="{99E4D6B2-09D9-439E-9591-2C5B64CC4129}" type="parTrans" cxnId="{423C3BE0-B30D-41FA-B5D7-13273A195898}">
      <dgm:prSet/>
      <dgm:spPr/>
      <dgm:t>
        <a:bodyPr/>
        <a:lstStyle/>
        <a:p>
          <a:endParaRPr lang="en-US"/>
        </a:p>
      </dgm:t>
    </dgm:pt>
    <dgm:pt modelId="{331B39DA-D26B-412D-BAC7-9575D1A5B592}" type="sibTrans" cxnId="{423C3BE0-B30D-41FA-B5D7-13273A195898}">
      <dgm:prSet/>
      <dgm:spPr/>
      <dgm:t>
        <a:bodyPr/>
        <a:lstStyle/>
        <a:p>
          <a:endParaRPr lang="en-US"/>
        </a:p>
      </dgm:t>
    </dgm:pt>
    <dgm:pt modelId="{EBD3B347-AEE5-43E3-9F51-713F730AAC6B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/>
            <a:t>Session 6: Multivariate Time Series Analysis with VAR</a:t>
          </a:r>
          <a:endParaRPr lang="en-US"/>
        </a:p>
      </dgm:t>
    </dgm:pt>
    <dgm:pt modelId="{FE226120-6174-4E54-9B3D-22B11A566A32}" type="parTrans" cxnId="{69C8F2CC-558F-4A5F-B524-EB003E15CE91}">
      <dgm:prSet/>
      <dgm:spPr/>
      <dgm:t>
        <a:bodyPr/>
        <a:lstStyle/>
        <a:p>
          <a:endParaRPr lang="en-US"/>
        </a:p>
      </dgm:t>
    </dgm:pt>
    <dgm:pt modelId="{7E6F8361-68C8-4324-8CE6-F9F25394A599}" type="sibTrans" cxnId="{69C8F2CC-558F-4A5F-B524-EB003E15CE91}">
      <dgm:prSet/>
      <dgm:spPr/>
      <dgm:t>
        <a:bodyPr/>
        <a:lstStyle/>
        <a:p>
          <a:endParaRPr lang="en-US"/>
        </a:p>
      </dgm:t>
    </dgm:pt>
    <dgm:pt modelId="{B5BB92C1-AEF2-4E47-8595-B91C0AAB73C6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Introduction to Vector Autoregression (VAR) models; Analyzing relationships between multiple financial time series; Implementing VAR models in R for financial market analysis</a:t>
          </a:r>
          <a:endParaRPr lang="en-US"/>
        </a:p>
      </dgm:t>
    </dgm:pt>
    <dgm:pt modelId="{3EF85AF0-CB52-4338-A782-5DF034F2AF12}" type="parTrans" cxnId="{453BC584-0382-4365-9BF4-BE9D49740955}">
      <dgm:prSet/>
      <dgm:spPr/>
      <dgm:t>
        <a:bodyPr/>
        <a:lstStyle/>
        <a:p>
          <a:endParaRPr lang="en-US"/>
        </a:p>
      </dgm:t>
    </dgm:pt>
    <dgm:pt modelId="{079C22D7-E198-4A7C-8D93-4E336A6BF017}" type="sibTrans" cxnId="{453BC584-0382-4365-9BF4-BE9D49740955}">
      <dgm:prSet/>
      <dgm:spPr/>
      <dgm:t>
        <a:bodyPr/>
        <a:lstStyle/>
        <a:p>
          <a:endParaRPr lang="en-US"/>
        </a:p>
      </dgm:t>
    </dgm:pt>
    <dgm:pt modelId="{52B668E6-B952-45E5-8FDF-77E63482ED9A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/>
            <a:t>Session 7: Introduction to Technical Analysis Using R</a:t>
          </a:r>
          <a:endParaRPr lang="en-US"/>
        </a:p>
      </dgm:t>
    </dgm:pt>
    <dgm:pt modelId="{880BBE99-CA7F-4C22-BCDE-41430A37161E}" type="parTrans" cxnId="{BB56FA5C-69FE-406A-8356-C55580DC2922}">
      <dgm:prSet/>
      <dgm:spPr/>
      <dgm:t>
        <a:bodyPr/>
        <a:lstStyle/>
        <a:p>
          <a:endParaRPr lang="en-US"/>
        </a:p>
      </dgm:t>
    </dgm:pt>
    <dgm:pt modelId="{0CAF09EC-5A03-432B-9B8A-47D329579025}" type="sibTrans" cxnId="{BB56FA5C-69FE-406A-8356-C55580DC2922}">
      <dgm:prSet/>
      <dgm:spPr/>
      <dgm:t>
        <a:bodyPr/>
        <a:lstStyle/>
        <a:p>
          <a:endParaRPr lang="en-US"/>
        </a:p>
      </dgm:t>
    </dgm:pt>
    <dgm:pt modelId="{FBFC57DC-17C3-4DAB-BF79-7723E553D4F9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Overview of technical analysis principles; Implementing basic indicators: Moving Averages, RSI, MACD; Analyzing historical price data using R</a:t>
          </a:r>
          <a:endParaRPr lang="en-US"/>
        </a:p>
      </dgm:t>
    </dgm:pt>
    <dgm:pt modelId="{C51A0BD7-23D5-482D-A48B-3A15664CAA6A}" type="parTrans" cxnId="{2169CA42-F097-4261-9A2C-650D341B5C95}">
      <dgm:prSet/>
      <dgm:spPr/>
      <dgm:t>
        <a:bodyPr/>
        <a:lstStyle/>
        <a:p>
          <a:endParaRPr lang="en-US"/>
        </a:p>
      </dgm:t>
    </dgm:pt>
    <dgm:pt modelId="{6E0F9FC1-A213-4425-8FEF-93C07AF34331}" type="sibTrans" cxnId="{2169CA42-F097-4261-9A2C-650D341B5C95}">
      <dgm:prSet/>
      <dgm:spPr/>
      <dgm:t>
        <a:bodyPr/>
        <a:lstStyle/>
        <a:p>
          <a:endParaRPr lang="en-US"/>
        </a:p>
      </dgm:t>
    </dgm:pt>
    <dgm:pt modelId="{B6DA1AE2-FA26-4079-B310-F65CF19E1306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/>
            <a:t>Session 8: Advanced Technical Analysis and Strategy Backtesting</a:t>
          </a:r>
          <a:endParaRPr lang="en-US"/>
        </a:p>
      </dgm:t>
    </dgm:pt>
    <dgm:pt modelId="{28684E0B-AC66-4ECD-8CB9-331EC71CD1DA}" type="parTrans" cxnId="{99646781-A6D2-4E26-BB4D-2FEA8037A5B9}">
      <dgm:prSet/>
      <dgm:spPr/>
      <dgm:t>
        <a:bodyPr/>
        <a:lstStyle/>
        <a:p>
          <a:endParaRPr lang="en-US"/>
        </a:p>
      </dgm:t>
    </dgm:pt>
    <dgm:pt modelId="{BD3C35E2-BB91-45AE-86AA-BA898802B809}" type="sibTrans" cxnId="{99646781-A6D2-4E26-BB4D-2FEA8037A5B9}">
      <dgm:prSet/>
      <dgm:spPr/>
      <dgm:t>
        <a:bodyPr/>
        <a:lstStyle/>
        <a:p>
          <a:endParaRPr lang="en-US"/>
        </a:p>
      </dgm:t>
    </dgm:pt>
    <dgm:pt modelId="{0DD9AC7C-126C-4191-8CFB-325A0E81F531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Developing trading strategies using multiple indicators; Backtesting strategies in R; Case studies of technical analysis in action</a:t>
          </a:r>
          <a:endParaRPr lang="en-US"/>
        </a:p>
      </dgm:t>
    </dgm:pt>
    <dgm:pt modelId="{22730BFA-1CC3-4E6B-9A6F-3E9E0F5B5CF9}" type="parTrans" cxnId="{0FC455BD-5020-429D-953C-B6A8170781C6}">
      <dgm:prSet/>
      <dgm:spPr/>
      <dgm:t>
        <a:bodyPr/>
        <a:lstStyle/>
        <a:p>
          <a:endParaRPr lang="en-US"/>
        </a:p>
      </dgm:t>
    </dgm:pt>
    <dgm:pt modelId="{9624E24B-0EA6-4FAE-8FF1-46D5C6AEE068}" type="sibTrans" cxnId="{0FC455BD-5020-429D-953C-B6A8170781C6}">
      <dgm:prSet/>
      <dgm:spPr/>
      <dgm:t>
        <a:bodyPr/>
        <a:lstStyle/>
        <a:p>
          <a:endParaRPr lang="en-US"/>
        </a:p>
      </dgm:t>
    </dgm:pt>
    <dgm:pt modelId="{E4392601-5E45-4AD7-AB1A-842C8B19200C}" type="pres">
      <dgm:prSet presAssocID="{F72A4BAF-46D5-448E-92CC-F5589C404DA5}" presName="root" presStyleCnt="0">
        <dgm:presLayoutVars>
          <dgm:dir/>
          <dgm:resizeHandles val="exact"/>
        </dgm:presLayoutVars>
      </dgm:prSet>
      <dgm:spPr/>
    </dgm:pt>
    <dgm:pt modelId="{926DDEDA-9368-4AA9-844B-EC5A95F5A077}" type="pres">
      <dgm:prSet presAssocID="{1880D72E-FAEE-4F35-B65C-B168A28D63C8}" presName="compNode" presStyleCnt="0"/>
      <dgm:spPr/>
    </dgm:pt>
    <dgm:pt modelId="{2779A727-9391-4B6C-8DD8-A4028D9AF1EA}" type="pres">
      <dgm:prSet presAssocID="{1880D72E-FAEE-4F35-B65C-B168A28D63C8}" presName="bgRect" presStyleLbl="bgShp" presStyleIdx="0" presStyleCnt="4"/>
      <dgm:spPr/>
    </dgm:pt>
    <dgm:pt modelId="{AEC787BC-200E-4939-8D97-18B61DB4C193}" type="pres">
      <dgm:prSet presAssocID="{1880D72E-FAEE-4F35-B65C-B168A28D63C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5082D410-1828-41EB-979A-1E04610A6ECD}" type="pres">
      <dgm:prSet presAssocID="{1880D72E-FAEE-4F35-B65C-B168A28D63C8}" presName="spaceRect" presStyleCnt="0"/>
      <dgm:spPr/>
    </dgm:pt>
    <dgm:pt modelId="{96956CF4-FE6C-4943-8F43-39021AC4B9A5}" type="pres">
      <dgm:prSet presAssocID="{1880D72E-FAEE-4F35-B65C-B168A28D63C8}" presName="parTx" presStyleLbl="revTx" presStyleIdx="0" presStyleCnt="8">
        <dgm:presLayoutVars>
          <dgm:chMax val="0"/>
          <dgm:chPref val="0"/>
        </dgm:presLayoutVars>
      </dgm:prSet>
      <dgm:spPr/>
    </dgm:pt>
    <dgm:pt modelId="{F09F73C6-2333-4E10-AA3C-9CDAA513B31F}" type="pres">
      <dgm:prSet presAssocID="{1880D72E-FAEE-4F35-B65C-B168A28D63C8}" presName="desTx" presStyleLbl="revTx" presStyleIdx="1" presStyleCnt="8">
        <dgm:presLayoutVars/>
      </dgm:prSet>
      <dgm:spPr/>
    </dgm:pt>
    <dgm:pt modelId="{CDF86525-9EC3-4434-B2BE-14253D073A9E}" type="pres">
      <dgm:prSet presAssocID="{A7D28F15-0C25-47C4-9AF6-4F462EA2F3C2}" presName="sibTrans" presStyleCnt="0"/>
      <dgm:spPr/>
    </dgm:pt>
    <dgm:pt modelId="{00B66AD1-5CD9-4CDA-A451-97BE40A483C8}" type="pres">
      <dgm:prSet presAssocID="{EBD3B347-AEE5-43E3-9F51-713F730AAC6B}" presName="compNode" presStyleCnt="0"/>
      <dgm:spPr/>
    </dgm:pt>
    <dgm:pt modelId="{A32CE07E-C9B3-4DD1-97C4-16F43AE9DE7C}" type="pres">
      <dgm:prSet presAssocID="{EBD3B347-AEE5-43E3-9F51-713F730AAC6B}" presName="bgRect" presStyleLbl="bgShp" presStyleIdx="1" presStyleCnt="4"/>
      <dgm:spPr/>
    </dgm:pt>
    <dgm:pt modelId="{55834671-7594-4BC3-8B62-543129BD6574}" type="pres">
      <dgm:prSet presAssocID="{EBD3B347-AEE5-43E3-9F51-713F730AAC6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4225A7B1-3703-48D7-997F-28F82B16DDDB}" type="pres">
      <dgm:prSet presAssocID="{EBD3B347-AEE5-43E3-9F51-713F730AAC6B}" presName="spaceRect" presStyleCnt="0"/>
      <dgm:spPr/>
    </dgm:pt>
    <dgm:pt modelId="{B187CF67-9778-4053-9182-22EC617B96F9}" type="pres">
      <dgm:prSet presAssocID="{EBD3B347-AEE5-43E3-9F51-713F730AAC6B}" presName="parTx" presStyleLbl="revTx" presStyleIdx="2" presStyleCnt="8">
        <dgm:presLayoutVars>
          <dgm:chMax val="0"/>
          <dgm:chPref val="0"/>
        </dgm:presLayoutVars>
      </dgm:prSet>
      <dgm:spPr/>
    </dgm:pt>
    <dgm:pt modelId="{422B01A8-0813-4451-A094-BA01E5B04B27}" type="pres">
      <dgm:prSet presAssocID="{EBD3B347-AEE5-43E3-9F51-713F730AAC6B}" presName="desTx" presStyleLbl="revTx" presStyleIdx="3" presStyleCnt="8">
        <dgm:presLayoutVars/>
      </dgm:prSet>
      <dgm:spPr/>
    </dgm:pt>
    <dgm:pt modelId="{DAEB5D1B-64E2-4F48-AEA7-DF00DE645245}" type="pres">
      <dgm:prSet presAssocID="{7E6F8361-68C8-4324-8CE6-F9F25394A599}" presName="sibTrans" presStyleCnt="0"/>
      <dgm:spPr/>
    </dgm:pt>
    <dgm:pt modelId="{055A6206-BADB-45AB-BAAA-A2F50B983B44}" type="pres">
      <dgm:prSet presAssocID="{52B668E6-B952-45E5-8FDF-77E63482ED9A}" presName="compNode" presStyleCnt="0"/>
      <dgm:spPr/>
    </dgm:pt>
    <dgm:pt modelId="{E034CD4C-342D-4A14-834E-676E5FCBBC16}" type="pres">
      <dgm:prSet presAssocID="{52B668E6-B952-45E5-8FDF-77E63482ED9A}" presName="bgRect" presStyleLbl="bgShp" presStyleIdx="2" presStyleCnt="4"/>
      <dgm:spPr/>
    </dgm:pt>
    <dgm:pt modelId="{CD9E9788-C811-4196-A649-67857B0852DF}" type="pres">
      <dgm:prSet presAssocID="{52B668E6-B952-45E5-8FDF-77E63482ED9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75C15E88-B053-41ED-8B7D-0BE99B5C9127}" type="pres">
      <dgm:prSet presAssocID="{52B668E6-B952-45E5-8FDF-77E63482ED9A}" presName="spaceRect" presStyleCnt="0"/>
      <dgm:spPr/>
    </dgm:pt>
    <dgm:pt modelId="{E3CCFC02-CF63-4E27-AF4E-01813DAA6459}" type="pres">
      <dgm:prSet presAssocID="{52B668E6-B952-45E5-8FDF-77E63482ED9A}" presName="parTx" presStyleLbl="revTx" presStyleIdx="4" presStyleCnt="8">
        <dgm:presLayoutVars>
          <dgm:chMax val="0"/>
          <dgm:chPref val="0"/>
        </dgm:presLayoutVars>
      </dgm:prSet>
      <dgm:spPr/>
    </dgm:pt>
    <dgm:pt modelId="{7EE1A827-0676-47AB-8573-413A341C266C}" type="pres">
      <dgm:prSet presAssocID="{52B668E6-B952-45E5-8FDF-77E63482ED9A}" presName="desTx" presStyleLbl="revTx" presStyleIdx="5" presStyleCnt="8">
        <dgm:presLayoutVars/>
      </dgm:prSet>
      <dgm:spPr/>
    </dgm:pt>
    <dgm:pt modelId="{53C3837D-662F-4DE0-B5A7-72DB696B50B4}" type="pres">
      <dgm:prSet presAssocID="{0CAF09EC-5A03-432B-9B8A-47D329579025}" presName="sibTrans" presStyleCnt="0"/>
      <dgm:spPr/>
    </dgm:pt>
    <dgm:pt modelId="{5033CFD4-C205-4DEA-A919-274A6F2EBD55}" type="pres">
      <dgm:prSet presAssocID="{B6DA1AE2-FA26-4079-B310-F65CF19E1306}" presName="compNode" presStyleCnt="0"/>
      <dgm:spPr/>
    </dgm:pt>
    <dgm:pt modelId="{9E1D6ED6-9497-4383-801A-1FAF1014CDE4}" type="pres">
      <dgm:prSet presAssocID="{B6DA1AE2-FA26-4079-B310-F65CF19E1306}" presName="bgRect" presStyleLbl="bgShp" presStyleIdx="3" presStyleCnt="4"/>
      <dgm:spPr/>
    </dgm:pt>
    <dgm:pt modelId="{C3B836BF-4202-43D2-9823-ED2D55F1CE1C}" type="pres">
      <dgm:prSet presAssocID="{B6DA1AE2-FA26-4079-B310-F65CF19E130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search"/>
        </a:ext>
      </dgm:extLst>
    </dgm:pt>
    <dgm:pt modelId="{52E5D44C-FF36-49FA-B06C-A76AD793DEA4}" type="pres">
      <dgm:prSet presAssocID="{B6DA1AE2-FA26-4079-B310-F65CF19E1306}" presName="spaceRect" presStyleCnt="0"/>
      <dgm:spPr/>
    </dgm:pt>
    <dgm:pt modelId="{E9382272-34EF-4D15-91BB-EDF5CECA2604}" type="pres">
      <dgm:prSet presAssocID="{B6DA1AE2-FA26-4079-B310-F65CF19E1306}" presName="parTx" presStyleLbl="revTx" presStyleIdx="6" presStyleCnt="8">
        <dgm:presLayoutVars>
          <dgm:chMax val="0"/>
          <dgm:chPref val="0"/>
        </dgm:presLayoutVars>
      </dgm:prSet>
      <dgm:spPr/>
    </dgm:pt>
    <dgm:pt modelId="{68D3E9BB-A4CD-4E07-BEE2-114E108B9AF7}" type="pres">
      <dgm:prSet presAssocID="{B6DA1AE2-FA26-4079-B310-F65CF19E1306}" presName="desTx" presStyleLbl="revTx" presStyleIdx="7" presStyleCnt="8">
        <dgm:presLayoutVars/>
      </dgm:prSet>
      <dgm:spPr/>
    </dgm:pt>
  </dgm:ptLst>
  <dgm:cxnLst>
    <dgm:cxn modelId="{58C35E0A-A247-DC43-9BE3-CD298437A93E}" type="presOf" srcId="{0DD9AC7C-126C-4191-8CFB-325A0E81F531}" destId="{68D3E9BB-A4CD-4E07-BEE2-114E108B9AF7}" srcOrd="0" destOrd="0" presId="urn:microsoft.com/office/officeart/2018/2/layout/IconVerticalSolidList"/>
    <dgm:cxn modelId="{BDF93F19-0519-7A4D-BD37-71A720393430}" type="presOf" srcId="{B6DA1AE2-FA26-4079-B310-F65CF19E1306}" destId="{E9382272-34EF-4D15-91BB-EDF5CECA2604}" srcOrd="0" destOrd="0" presId="urn:microsoft.com/office/officeart/2018/2/layout/IconVerticalSolidList"/>
    <dgm:cxn modelId="{E353BF20-FF94-DA4C-B59A-329817BA2479}" type="presOf" srcId="{F72A4BAF-46D5-448E-92CC-F5589C404DA5}" destId="{E4392601-5E45-4AD7-AB1A-842C8B19200C}" srcOrd="0" destOrd="0" presId="urn:microsoft.com/office/officeart/2018/2/layout/IconVerticalSolidList"/>
    <dgm:cxn modelId="{D994182E-9B33-D444-A8DD-D1C9164E4420}" type="presOf" srcId="{1880D72E-FAEE-4F35-B65C-B168A28D63C8}" destId="{96956CF4-FE6C-4943-8F43-39021AC4B9A5}" srcOrd="0" destOrd="0" presId="urn:microsoft.com/office/officeart/2018/2/layout/IconVerticalSolidList"/>
    <dgm:cxn modelId="{695D652F-5FCB-D949-84B9-F0D39C11BB57}" type="presOf" srcId="{89EE389B-CB43-4CBF-81D9-A0BBF9FCDA0F}" destId="{F09F73C6-2333-4E10-AA3C-9CDAA513B31F}" srcOrd="0" destOrd="0" presId="urn:microsoft.com/office/officeart/2018/2/layout/IconVerticalSolidList"/>
    <dgm:cxn modelId="{2169CA42-F097-4261-9A2C-650D341B5C95}" srcId="{52B668E6-B952-45E5-8FDF-77E63482ED9A}" destId="{FBFC57DC-17C3-4DAB-BF79-7723E553D4F9}" srcOrd="0" destOrd="0" parTransId="{C51A0BD7-23D5-482D-A48B-3A15664CAA6A}" sibTransId="{6E0F9FC1-A213-4425-8FEF-93C07AF34331}"/>
    <dgm:cxn modelId="{BB56FA5C-69FE-406A-8356-C55580DC2922}" srcId="{F72A4BAF-46D5-448E-92CC-F5589C404DA5}" destId="{52B668E6-B952-45E5-8FDF-77E63482ED9A}" srcOrd="2" destOrd="0" parTransId="{880BBE99-CA7F-4C22-BCDE-41430A37161E}" sibTransId="{0CAF09EC-5A03-432B-9B8A-47D329579025}"/>
    <dgm:cxn modelId="{C91DD477-552A-4E07-9253-8313A65BD121}" srcId="{F72A4BAF-46D5-448E-92CC-F5589C404DA5}" destId="{1880D72E-FAEE-4F35-B65C-B168A28D63C8}" srcOrd="0" destOrd="0" parTransId="{3D707533-D3EA-4A6E-9D54-3FAEE7D0DFD5}" sibTransId="{A7D28F15-0C25-47C4-9AF6-4F462EA2F3C2}"/>
    <dgm:cxn modelId="{99646781-A6D2-4E26-BB4D-2FEA8037A5B9}" srcId="{F72A4BAF-46D5-448E-92CC-F5589C404DA5}" destId="{B6DA1AE2-FA26-4079-B310-F65CF19E1306}" srcOrd="3" destOrd="0" parTransId="{28684E0B-AC66-4ECD-8CB9-331EC71CD1DA}" sibTransId="{BD3C35E2-BB91-45AE-86AA-BA898802B809}"/>
    <dgm:cxn modelId="{453BC584-0382-4365-9BF4-BE9D49740955}" srcId="{EBD3B347-AEE5-43E3-9F51-713F730AAC6B}" destId="{B5BB92C1-AEF2-4E47-8595-B91C0AAB73C6}" srcOrd="0" destOrd="0" parTransId="{3EF85AF0-CB52-4338-A782-5DF034F2AF12}" sibTransId="{079C22D7-E198-4A7C-8D93-4E336A6BF017}"/>
    <dgm:cxn modelId="{BEAAB385-9DEE-5B4E-B65A-586FB974836D}" type="presOf" srcId="{52B668E6-B952-45E5-8FDF-77E63482ED9A}" destId="{E3CCFC02-CF63-4E27-AF4E-01813DAA6459}" srcOrd="0" destOrd="0" presId="urn:microsoft.com/office/officeart/2018/2/layout/IconVerticalSolidList"/>
    <dgm:cxn modelId="{C658E0AE-36FE-F245-B428-2C1016F85645}" type="presOf" srcId="{EBD3B347-AEE5-43E3-9F51-713F730AAC6B}" destId="{B187CF67-9778-4053-9182-22EC617B96F9}" srcOrd="0" destOrd="0" presId="urn:microsoft.com/office/officeart/2018/2/layout/IconVerticalSolidList"/>
    <dgm:cxn modelId="{216CC5B8-5BFD-C04B-A186-DC8D91CC441F}" type="presOf" srcId="{B5BB92C1-AEF2-4E47-8595-B91C0AAB73C6}" destId="{422B01A8-0813-4451-A094-BA01E5B04B27}" srcOrd="0" destOrd="0" presId="urn:microsoft.com/office/officeart/2018/2/layout/IconVerticalSolidList"/>
    <dgm:cxn modelId="{0FC455BD-5020-429D-953C-B6A8170781C6}" srcId="{B6DA1AE2-FA26-4079-B310-F65CF19E1306}" destId="{0DD9AC7C-126C-4191-8CFB-325A0E81F531}" srcOrd="0" destOrd="0" parTransId="{22730BFA-1CC3-4E6B-9A6F-3E9E0F5B5CF9}" sibTransId="{9624E24B-0EA6-4FAE-8FF1-46D5C6AEE068}"/>
    <dgm:cxn modelId="{69C8F2CC-558F-4A5F-B524-EB003E15CE91}" srcId="{F72A4BAF-46D5-448E-92CC-F5589C404DA5}" destId="{EBD3B347-AEE5-43E3-9F51-713F730AAC6B}" srcOrd="1" destOrd="0" parTransId="{FE226120-6174-4E54-9B3D-22B11A566A32}" sibTransId="{7E6F8361-68C8-4324-8CE6-F9F25394A599}"/>
    <dgm:cxn modelId="{423C3BE0-B30D-41FA-B5D7-13273A195898}" srcId="{1880D72E-FAEE-4F35-B65C-B168A28D63C8}" destId="{89EE389B-CB43-4CBF-81D9-A0BBF9FCDA0F}" srcOrd="0" destOrd="0" parTransId="{99E4D6B2-09D9-439E-9591-2C5B64CC4129}" sibTransId="{331B39DA-D26B-412D-BAC7-9575D1A5B592}"/>
    <dgm:cxn modelId="{D76E12EA-2EFD-944B-879A-2AEF9C9B097F}" type="presOf" srcId="{FBFC57DC-17C3-4DAB-BF79-7723E553D4F9}" destId="{7EE1A827-0676-47AB-8573-413A341C266C}" srcOrd="0" destOrd="0" presId="urn:microsoft.com/office/officeart/2018/2/layout/IconVerticalSolidList"/>
    <dgm:cxn modelId="{569D8D3D-52BE-2F46-86AD-3A1252EB41A6}" type="presParOf" srcId="{E4392601-5E45-4AD7-AB1A-842C8B19200C}" destId="{926DDEDA-9368-4AA9-844B-EC5A95F5A077}" srcOrd="0" destOrd="0" presId="urn:microsoft.com/office/officeart/2018/2/layout/IconVerticalSolidList"/>
    <dgm:cxn modelId="{DD6843EE-218D-D942-BE12-AB3F9777B036}" type="presParOf" srcId="{926DDEDA-9368-4AA9-844B-EC5A95F5A077}" destId="{2779A727-9391-4B6C-8DD8-A4028D9AF1EA}" srcOrd="0" destOrd="0" presId="urn:microsoft.com/office/officeart/2018/2/layout/IconVerticalSolidList"/>
    <dgm:cxn modelId="{294239D1-6316-4043-8CC4-6FCE59FC73F5}" type="presParOf" srcId="{926DDEDA-9368-4AA9-844B-EC5A95F5A077}" destId="{AEC787BC-200E-4939-8D97-18B61DB4C193}" srcOrd="1" destOrd="0" presId="urn:microsoft.com/office/officeart/2018/2/layout/IconVerticalSolidList"/>
    <dgm:cxn modelId="{07F0BA3E-47C3-BE4B-A54A-38E6D41C7900}" type="presParOf" srcId="{926DDEDA-9368-4AA9-844B-EC5A95F5A077}" destId="{5082D410-1828-41EB-979A-1E04610A6ECD}" srcOrd="2" destOrd="0" presId="urn:microsoft.com/office/officeart/2018/2/layout/IconVerticalSolidList"/>
    <dgm:cxn modelId="{5CA4B782-65B4-AA4B-9326-20C21552E807}" type="presParOf" srcId="{926DDEDA-9368-4AA9-844B-EC5A95F5A077}" destId="{96956CF4-FE6C-4943-8F43-39021AC4B9A5}" srcOrd="3" destOrd="0" presId="urn:microsoft.com/office/officeart/2018/2/layout/IconVerticalSolidList"/>
    <dgm:cxn modelId="{C791EF5F-885A-704E-8C02-4AF76EE30346}" type="presParOf" srcId="{926DDEDA-9368-4AA9-844B-EC5A95F5A077}" destId="{F09F73C6-2333-4E10-AA3C-9CDAA513B31F}" srcOrd="4" destOrd="0" presId="urn:microsoft.com/office/officeart/2018/2/layout/IconVerticalSolidList"/>
    <dgm:cxn modelId="{9CDA2E21-87B4-6C4C-A83B-65EBFC6315C7}" type="presParOf" srcId="{E4392601-5E45-4AD7-AB1A-842C8B19200C}" destId="{CDF86525-9EC3-4434-B2BE-14253D073A9E}" srcOrd="1" destOrd="0" presId="urn:microsoft.com/office/officeart/2018/2/layout/IconVerticalSolidList"/>
    <dgm:cxn modelId="{AE5F02AF-924D-9E44-95CB-8E0467E1E0F3}" type="presParOf" srcId="{E4392601-5E45-4AD7-AB1A-842C8B19200C}" destId="{00B66AD1-5CD9-4CDA-A451-97BE40A483C8}" srcOrd="2" destOrd="0" presId="urn:microsoft.com/office/officeart/2018/2/layout/IconVerticalSolidList"/>
    <dgm:cxn modelId="{F2AC2740-73B7-3641-983B-D80424B0C944}" type="presParOf" srcId="{00B66AD1-5CD9-4CDA-A451-97BE40A483C8}" destId="{A32CE07E-C9B3-4DD1-97C4-16F43AE9DE7C}" srcOrd="0" destOrd="0" presId="urn:microsoft.com/office/officeart/2018/2/layout/IconVerticalSolidList"/>
    <dgm:cxn modelId="{B96F073E-1DE0-8849-A9FF-56A8A5B3EB21}" type="presParOf" srcId="{00B66AD1-5CD9-4CDA-A451-97BE40A483C8}" destId="{55834671-7594-4BC3-8B62-543129BD6574}" srcOrd="1" destOrd="0" presId="urn:microsoft.com/office/officeart/2018/2/layout/IconVerticalSolidList"/>
    <dgm:cxn modelId="{06E543E9-CB81-E449-9A25-3A4F09505077}" type="presParOf" srcId="{00B66AD1-5CD9-4CDA-A451-97BE40A483C8}" destId="{4225A7B1-3703-48D7-997F-28F82B16DDDB}" srcOrd="2" destOrd="0" presId="urn:microsoft.com/office/officeart/2018/2/layout/IconVerticalSolidList"/>
    <dgm:cxn modelId="{B8B4DFC8-0AE7-6640-8026-1FBF8E58E282}" type="presParOf" srcId="{00B66AD1-5CD9-4CDA-A451-97BE40A483C8}" destId="{B187CF67-9778-4053-9182-22EC617B96F9}" srcOrd="3" destOrd="0" presId="urn:microsoft.com/office/officeart/2018/2/layout/IconVerticalSolidList"/>
    <dgm:cxn modelId="{C5F5BB1E-8F93-2343-8E9D-EB219036E52C}" type="presParOf" srcId="{00B66AD1-5CD9-4CDA-A451-97BE40A483C8}" destId="{422B01A8-0813-4451-A094-BA01E5B04B27}" srcOrd="4" destOrd="0" presId="urn:microsoft.com/office/officeart/2018/2/layout/IconVerticalSolidList"/>
    <dgm:cxn modelId="{2BAF81B4-1877-E846-9608-98C189E901FC}" type="presParOf" srcId="{E4392601-5E45-4AD7-AB1A-842C8B19200C}" destId="{DAEB5D1B-64E2-4F48-AEA7-DF00DE645245}" srcOrd="3" destOrd="0" presId="urn:microsoft.com/office/officeart/2018/2/layout/IconVerticalSolidList"/>
    <dgm:cxn modelId="{59D05056-7A11-F64C-98F4-5B4678EA6985}" type="presParOf" srcId="{E4392601-5E45-4AD7-AB1A-842C8B19200C}" destId="{055A6206-BADB-45AB-BAAA-A2F50B983B44}" srcOrd="4" destOrd="0" presId="urn:microsoft.com/office/officeart/2018/2/layout/IconVerticalSolidList"/>
    <dgm:cxn modelId="{8E3CB247-AF97-6244-8B37-0715DF799646}" type="presParOf" srcId="{055A6206-BADB-45AB-BAAA-A2F50B983B44}" destId="{E034CD4C-342D-4A14-834E-676E5FCBBC16}" srcOrd="0" destOrd="0" presId="urn:microsoft.com/office/officeart/2018/2/layout/IconVerticalSolidList"/>
    <dgm:cxn modelId="{3AA41ADD-608F-B849-8316-630865B921DF}" type="presParOf" srcId="{055A6206-BADB-45AB-BAAA-A2F50B983B44}" destId="{CD9E9788-C811-4196-A649-67857B0852DF}" srcOrd="1" destOrd="0" presId="urn:microsoft.com/office/officeart/2018/2/layout/IconVerticalSolidList"/>
    <dgm:cxn modelId="{A190A0DA-F1BF-E146-BEE0-D10E51C1C3AB}" type="presParOf" srcId="{055A6206-BADB-45AB-BAAA-A2F50B983B44}" destId="{75C15E88-B053-41ED-8B7D-0BE99B5C9127}" srcOrd="2" destOrd="0" presId="urn:microsoft.com/office/officeart/2018/2/layout/IconVerticalSolidList"/>
    <dgm:cxn modelId="{F71858D2-7F1A-1541-A5AB-6A6FA221C53D}" type="presParOf" srcId="{055A6206-BADB-45AB-BAAA-A2F50B983B44}" destId="{E3CCFC02-CF63-4E27-AF4E-01813DAA6459}" srcOrd="3" destOrd="0" presId="urn:microsoft.com/office/officeart/2018/2/layout/IconVerticalSolidList"/>
    <dgm:cxn modelId="{0A9E88F9-1A8E-5A49-B4DE-33B0DA4F2631}" type="presParOf" srcId="{055A6206-BADB-45AB-BAAA-A2F50B983B44}" destId="{7EE1A827-0676-47AB-8573-413A341C266C}" srcOrd="4" destOrd="0" presId="urn:microsoft.com/office/officeart/2018/2/layout/IconVerticalSolidList"/>
    <dgm:cxn modelId="{2E80334B-D1B6-C64B-9DBA-56A448C9AB17}" type="presParOf" srcId="{E4392601-5E45-4AD7-AB1A-842C8B19200C}" destId="{53C3837D-662F-4DE0-B5A7-72DB696B50B4}" srcOrd="5" destOrd="0" presId="urn:microsoft.com/office/officeart/2018/2/layout/IconVerticalSolidList"/>
    <dgm:cxn modelId="{9356B5DE-4FE4-B94F-A069-FDB3CF14AAC4}" type="presParOf" srcId="{E4392601-5E45-4AD7-AB1A-842C8B19200C}" destId="{5033CFD4-C205-4DEA-A919-274A6F2EBD55}" srcOrd="6" destOrd="0" presId="urn:microsoft.com/office/officeart/2018/2/layout/IconVerticalSolidList"/>
    <dgm:cxn modelId="{F5C79E81-74F4-2A44-B137-1FB9F7BFACB7}" type="presParOf" srcId="{5033CFD4-C205-4DEA-A919-274A6F2EBD55}" destId="{9E1D6ED6-9497-4383-801A-1FAF1014CDE4}" srcOrd="0" destOrd="0" presId="urn:microsoft.com/office/officeart/2018/2/layout/IconVerticalSolidList"/>
    <dgm:cxn modelId="{7D60D5B0-AE57-7446-AF59-6F7352F0F6E0}" type="presParOf" srcId="{5033CFD4-C205-4DEA-A919-274A6F2EBD55}" destId="{C3B836BF-4202-43D2-9823-ED2D55F1CE1C}" srcOrd="1" destOrd="0" presId="urn:microsoft.com/office/officeart/2018/2/layout/IconVerticalSolidList"/>
    <dgm:cxn modelId="{80FA7F20-F86A-1948-B5E3-74BFFFB4288D}" type="presParOf" srcId="{5033CFD4-C205-4DEA-A919-274A6F2EBD55}" destId="{52E5D44C-FF36-49FA-B06C-A76AD793DEA4}" srcOrd="2" destOrd="0" presId="urn:microsoft.com/office/officeart/2018/2/layout/IconVerticalSolidList"/>
    <dgm:cxn modelId="{BD317C0B-611E-5042-BE00-2A75B5A42341}" type="presParOf" srcId="{5033CFD4-C205-4DEA-A919-274A6F2EBD55}" destId="{E9382272-34EF-4D15-91BB-EDF5CECA2604}" srcOrd="3" destOrd="0" presId="urn:microsoft.com/office/officeart/2018/2/layout/IconVerticalSolidList"/>
    <dgm:cxn modelId="{6AA5AC2F-5C3F-D445-B97A-EA954635C491}" type="presParOf" srcId="{5033CFD4-C205-4DEA-A919-274A6F2EBD55}" destId="{68D3E9BB-A4CD-4E07-BEE2-114E108B9AF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C70E76-2256-404E-BF04-8689133FF742}">
      <dgm:prSet/>
      <dgm:spPr/>
      <dgm:t>
        <a:bodyPr/>
        <a:lstStyle/>
        <a:p>
          <a:pPr>
            <a:defRPr b="1"/>
          </a:pPr>
          <a:r>
            <a:rPr lang="en-US"/>
            <a:t>The R statistical programming language</a:t>
          </a:r>
        </a:p>
      </dgm:t>
    </dgm:pt>
    <dgm:pt modelId="{89BA5C23-B6AD-45C0-B488-FD4BE78ACA55}" type="parTrans" cxnId="{3945B3B9-1C7F-408F-B218-65C20C13D318}">
      <dgm:prSet/>
      <dgm:spPr/>
      <dgm:t>
        <a:bodyPr/>
        <a:lstStyle/>
        <a:p>
          <a:endParaRPr lang="en-US"/>
        </a:p>
      </dgm:t>
    </dgm:pt>
    <dgm:pt modelId="{F534EAF4-FC8B-4246-9D07-CC8141B15E1B}" type="sibTrans" cxnId="{3945B3B9-1C7F-408F-B218-65C20C13D318}">
      <dgm:prSet/>
      <dgm:spPr/>
      <dgm:t>
        <a:bodyPr/>
        <a:lstStyle/>
        <a:p>
          <a:endParaRPr lang="en-US"/>
        </a:p>
      </dgm:t>
    </dgm:pt>
    <dgm:pt modelId="{754BE0D7-BD74-4652-8A01-FD10A467AABF}">
      <dgm:prSet custT="1"/>
      <dgm:spPr/>
      <dgm:t>
        <a:bodyPr/>
        <a:lstStyle/>
        <a:p>
          <a:r>
            <a:rPr lang="en-US" sz="3200" dirty="0"/>
            <a:t>Initially written by </a:t>
          </a:r>
          <a:r>
            <a:rPr lang="en-US" sz="3200" b="1" dirty="0"/>
            <a:t>Ross</a:t>
          </a:r>
          <a:r>
            <a:rPr lang="en-US" sz="3200" dirty="0"/>
            <a:t> Ihaka and </a:t>
          </a:r>
          <a:r>
            <a:rPr lang="en-US" sz="3200" b="1" dirty="0"/>
            <a:t>Robert</a:t>
          </a:r>
          <a:r>
            <a:rPr lang="en-US" sz="3200" dirty="0"/>
            <a:t> Gentleman at Dep. of Statistics of </a:t>
          </a:r>
          <a:r>
            <a:rPr lang="en-US" sz="3200" i="1" dirty="0"/>
            <a:t>U’ of Auckland, New Zealand</a:t>
          </a:r>
          <a:r>
            <a:rPr lang="en-US" sz="3200" dirty="0"/>
            <a:t> during 1990s. </a:t>
          </a:r>
        </a:p>
      </dgm:t>
    </dgm:pt>
    <dgm:pt modelId="{83EC43E4-BE30-41AA-9416-F597BE657071}" type="parTrans" cxnId="{E7DF9026-3D3A-47E5-9DD7-73AD0108B347}">
      <dgm:prSet/>
      <dgm:spPr/>
      <dgm:t>
        <a:bodyPr/>
        <a:lstStyle/>
        <a:p>
          <a:endParaRPr lang="en-US"/>
        </a:p>
      </dgm:t>
    </dgm:pt>
    <dgm:pt modelId="{FE094AFB-43FF-4836-9C42-342FB2643056}" type="sibTrans" cxnId="{E7DF9026-3D3A-47E5-9DD7-73AD0108B347}">
      <dgm:prSet/>
      <dgm:spPr/>
      <dgm:t>
        <a:bodyPr/>
        <a:lstStyle/>
        <a:p>
          <a:endParaRPr lang="en-US"/>
        </a:p>
      </dgm:t>
    </dgm:pt>
    <dgm:pt modelId="{914ABD9A-41E2-4AF4-BE5D-84F86C9CA007}">
      <dgm:prSet custT="1"/>
      <dgm:spPr/>
      <dgm:t>
        <a:bodyPr/>
        <a:lstStyle/>
        <a:p>
          <a:r>
            <a:rPr lang="en-US" sz="3200" dirty="0"/>
            <a:t>Since 1997: International R-core team ~15 people &amp; 1000s of code writers and statisticians happy to share their libraries! AWESOME!</a:t>
          </a:r>
        </a:p>
      </dgm:t>
    </dgm:pt>
    <dgm:pt modelId="{9627C957-D5A6-42F2-A796-49DC9CF3EA74}" type="parTrans" cxnId="{3296E225-0067-45BD-B5B1-A24849D6BF15}">
      <dgm:prSet/>
      <dgm:spPr/>
      <dgm:t>
        <a:bodyPr/>
        <a:lstStyle/>
        <a:p>
          <a:endParaRPr lang="en-US"/>
        </a:p>
      </dgm:t>
    </dgm:pt>
    <dgm:pt modelId="{9B65980B-EBCD-4085-86F0-38E51767869F}" type="sibTrans" cxnId="{3296E225-0067-45BD-B5B1-A24849D6BF15}">
      <dgm:prSet/>
      <dgm:spPr/>
      <dgm:t>
        <a:bodyPr/>
        <a:lstStyle/>
        <a:p>
          <a:endParaRPr lang="en-US"/>
        </a:p>
      </dgm:t>
    </dgm:pt>
    <dgm:pt modelId="{EA91A859-2F28-4595-8CD8-36EEC5F0C647}">
      <dgm:prSet custT="1"/>
      <dgm:spPr/>
      <dgm:t>
        <a:bodyPr/>
        <a:lstStyle/>
        <a:p>
          <a:r>
            <a:rPr lang="en-US" sz="3200" dirty="0"/>
            <a:t>Free open-source package and efficient bug tracking, and fixing system supported by the user community</a:t>
          </a:r>
        </a:p>
      </dgm:t>
    </dgm:pt>
    <dgm:pt modelId="{1FBC9DC4-C483-47DD-AC19-7FB197CA550E}" type="parTrans" cxnId="{A37EF74A-440D-47E5-9E53-930BF09986E0}">
      <dgm:prSet/>
      <dgm:spPr/>
      <dgm:t>
        <a:bodyPr/>
        <a:lstStyle/>
        <a:p>
          <a:endParaRPr lang="en-US"/>
        </a:p>
      </dgm:t>
    </dgm:pt>
    <dgm:pt modelId="{6AA59B67-43CD-47D0-8DAE-3A348F4A5676}" type="sibTrans" cxnId="{A37EF74A-440D-47E5-9E53-930BF09986E0}">
      <dgm:prSet/>
      <dgm:spPr/>
      <dgm:t>
        <a:bodyPr/>
        <a:lstStyle/>
        <a:p>
          <a:endParaRPr lang="en-US"/>
        </a:p>
      </dgm:t>
    </dgm:pt>
    <dgm:pt modelId="{2CFD6440-FC99-4979-9A58-CD81A883B508}">
      <dgm:prSet custT="1"/>
      <dgm:spPr/>
      <dgm:t>
        <a:bodyPr/>
        <a:lstStyle/>
        <a:p>
          <a:r>
            <a:rPr lang="en-US" sz="3200" dirty="0"/>
            <a:t>Many statistical functions are already built-in, and the language is very powerful for writing programs.</a:t>
          </a:r>
        </a:p>
      </dgm:t>
    </dgm:pt>
    <dgm:pt modelId="{18E89693-5F12-47E5-A321-6259036AB44C}" type="parTrans" cxnId="{E684CB7D-1479-4C20-9D6F-86EDE063D075}">
      <dgm:prSet/>
      <dgm:spPr/>
      <dgm:t>
        <a:bodyPr/>
        <a:lstStyle/>
        <a:p>
          <a:endParaRPr lang="en-US"/>
        </a:p>
      </dgm:t>
    </dgm:pt>
    <dgm:pt modelId="{AC695369-E292-488C-91C6-15373649D412}" type="sibTrans" cxnId="{E684CB7D-1479-4C20-9D6F-86EDE063D075}">
      <dgm:prSet/>
      <dgm:spPr/>
      <dgm:t>
        <a:bodyPr/>
        <a:lstStyle/>
        <a:p>
          <a:endParaRPr lang="en-US"/>
        </a:p>
      </dgm:t>
    </dgm:pt>
    <dgm:pt modelId="{2C570722-B89A-9B44-8450-C9C6AE410824}">
      <dgm:prSet custT="1"/>
      <dgm:spPr/>
      <dgm:t>
        <a:bodyPr/>
        <a:lstStyle/>
        <a:p>
          <a:r>
            <a:rPr lang="en-US" sz="3200" dirty="0"/>
            <a:t>Started by Bell Labs</a:t>
          </a:r>
        </a:p>
      </dgm:t>
    </dgm:pt>
    <dgm:pt modelId="{7D7F8F3A-E6D7-5944-A6DF-919BF173C84C}" type="parTrans" cxnId="{6B173BAC-95B7-0846-92EE-60B1724E649A}">
      <dgm:prSet/>
      <dgm:spPr/>
      <dgm:t>
        <a:bodyPr/>
        <a:lstStyle/>
        <a:p>
          <a:endParaRPr lang="en-IN"/>
        </a:p>
      </dgm:t>
    </dgm:pt>
    <dgm:pt modelId="{6B9381E4-A68F-BA4B-9CE5-41D8D5E33EDC}" type="sibTrans" cxnId="{6B173BAC-95B7-0846-92EE-60B1724E649A}">
      <dgm:prSet/>
      <dgm:spPr/>
      <dgm:t>
        <a:bodyPr/>
        <a:lstStyle/>
        <a:p>
          <a:endParaRPr lang="en-IN"/>
        </a:p>
      </dgm:t>
    </dgm:pt>
    <dgm:pt modelId="{BB3C3913-996F-4BCD-978F-0DFFB314D743}">
      <dgm:prSet custT="1"/>
      <dgm:spPr/>
      <dgm:t>
        <a:bodyPr/>
        <a:lstStyle/>
        <a:p>
          <a:endParaRPr lang="en-US" sz="1600" dirty="0"/>
        </a:p>
      </dgm:t>
    </dgm:pt>
    <dgm:pt modelId="{0106F925-FD59-46E1-8E36-83F354AD4520}" type="parTrans" cxnId="{A1EAC627-958E-461F-8384-D9CECA003AF4}">
      <dgm:prSet/>
      <dgm:spPr/>
      <dgm:t>
        <a:bodyPr/>
        <a:lstStyle/>
        <a:p>
          <a:endParaRPr lang="en-IN"/>
        </a:p>
      </dgm:t>
    </dgm:pt>
    <dgm:pt modelId="{90DC47FA-78C8-4358-97D5-9DF9B6D95762}" type="sibTrans" cxnId="{A1EAC627-958E-461F-8384-D9CECA003AF4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3EE33552-1474-49C4-964B-665A984EC3F0}" type="pres">
      <dgm:prSet presAssocID="{8FC70E76-2256-404E-BF04-8689133FF742}" presName="composite" presStyleCnt="0"/>
      <dgm:spPr/>
    </dgm:pt>
    <dgm:pt modelId="{4A022DE3-AF8A-4F32-98DC-5B5BB1A57FDD}" type="pres">
      <dgm:prSet presAssocID="{8FC70E76-2256-404E-BF04-8689133FF74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5377DF0-890A-4D2D-8263-D2E237560535}" type="pres">
      <dgm:prSet presAssocID="{8FC70E76-2256-404E-BF04-8689133FF742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9A500908-AFDA-EC4C-B5B7-C45C63B3CE67}" type="presOf" srcId="{2C570722-B89A-9B44-8450-C9C6AE410824}" destId="{55377DF0-890A-4D2D-8263-D2E237560535}" srcOrd="0" destOrd="1" presId="urn:microsoft.com/office/officeart/2005/8/layout/hList1"/>
    <dgm:cxn modelId="{3296E225-0067-45BD-B5B1-A24849D6BF15}" srcId="{8FC70E76-2256-404E-BF04-8689133FF742}" destId="{914ABD9A-41E2-4AF4-BE5D-84F86C9CA007}" srcOrd="3" destOrd="0" parTransId="{9627C957-D5A6-42F2-A796-49DC9CF3EA74}" sibTransId="{9B65980B-EBCD-4085-86F0-38E51767869F}"/>
    <dgm:cxn modelId="{E7DF9026-3D3A-47E5-9DD7-73AD0108B347}" srcId="{8FC70E76-2256-404E-BF04-8689133FF742}" destId="{754BE0D7-BD74-4652-8A01-FD10A467AABF}" srcOrd="0" destOrd="0" parTransId="{83EC43E4-BE30-41AA-9416-F597BE657071}" sibTransId="{FE094AFB-43FF-4836-9C42-342FB2643056}"/>
    <dgm:cxn modelId="{A1EAC627-958E-461F-8384-D9CECA003AF4}" srcId="{8FC70E76-2256-404E-BF04-8689133FF742}" destId="{BB3C3913-996F-4BCD-978F-0DFFB314D743}" srcOrd="2" destOrd="0" parTransId="{0106F925-FD59-46E1-8E36-83F354AD4520}" sibTransId="{90DC47FA-78C8-4358-97D5-9DF9B6D95762}"/>
    <dgm:cxn modelId="{A37EF74A-440D-47E5-9E53-930BF09986E0}" srcId="{8FC70E76-2256-404E-BF04-8689133FF742}" destId="{EA91A859-2F28-4595-8CD8-36EEC5F0C647}" srcOrd="4" destOrd="0" parTransId="{1FBC9DC4-C483-47DD-AC19-7FB197CA550E}" sibTransId="{6AA59B67-43CD-47D0-8DAE-3A348F4A5676}"/>
    <dgm:cxn modelId="{DB49665E-F949-436C-82FC-7E953EAE54E2}" type="presOf" srcId="{754BE0D7-BD74-4652-8A01-FD10A467AABF}" destId="{55377DF0-890A-4D2D-8263-D2E237560535}" srcOrd="0" destOrd="0" presId="urn:microsoft.com/office/officeart/2005/8/layout/hList1"/>
    <dgm:cxn modelId="{F69F7168-A2FD-4614-A986-DDF9871D8B52}" type="presOf" srcId="{BB3C3913-996F-4BCD-978F-0DFFB314D743}" destId="{55377DF0-890A-4D2D-8263-D2E237560535}" srcOrd="0" destOrd="2" presId="urn:microsoft.com/office/officeart/2005/8/layout/hList1"/>
    <dgm:cxn modelId="{E2BC4A6F-32C0-41AB-B895-0ACED0AA356F}" type="presOf" srcId="{914ABD9A-41E2-4AF4-BE5D-84F86C9CA007}" destId="{55377DF0-890A-4D2D-8263-D2E237560535}" srcOrd="0" destOrd="3" presId="urn:microsoft.com/office/officeart/2005/8/layout/hList1"/>
    <dgm:cxn modelId="{5A63FD72-9807-4B9A-836D-E2222D4D02D9}" type="presOf" srcId="{2CFD6440-FC99-4979-9A58-CD81A883B508}" destId="{55377DF0-890A-4D2D-8263-D2E237560535}" srcOrd="0" destOrd="5" presId="urn:microsoft.com/office/officeart/2005/8/layout/hList1"/>
    <dgm:cxn modelId="{E684CB7D-1479-4C20-9D6F-86EDE063D075}" srcId="{8FC70E76-2256-404E-BF04-8689133FF742}" destId="{2CFD6440-FC99-4979-9A58-CD81A883B508}" srcOrd="5" destOrd="0" parTransId="{18E89693-5F12-47E5-A321-6259036AB44C}" sibTransId="{AC695369-E292-488C-91C6-15373649D412}"/>
    <dgm:cxn modelId="{E8096581-85D4-49BA-BCF3-B6E1B0B67D37}" type="presOf" srcId="{EA91A859-2F28-4595-8CD8-36EEC5F0C647}" destId="{55377DF0-890A-4D2D-8263-D2E237560535}" srcOrd="0" destOrd="4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6B173BAC-95B7-0846-92EE-60B1724E649A}" srcId="{8FC70E76-2256-404E-BF04-8689133FF742}" destId="{2C570722-B89A-9B44-8450-C9C6AE410824}" srcOrd="1" destOrd="0" parTransId="{7D7F8F3A-E6D7-5944-A6DF-919BF173C84C}" sibTransId="{6B9381E4-A68F-BA4B-9CE5-41D8D5E33EDC}"/>
    <dgm:cxn modelId="{3945B3B9-1C7F-408F-B218-65C20C13D318}" srcId="{97713240-9AEE-4079-96DB-1F1937A412C9}" destId="{8FC70E76-2256-404E-BF04-8689133FF742}" srcOrd="0" destOrd="0" parTransId="{89BA5C23-B6AD-45C0-B488-FD4BE78ACA55}" sibTransId="{F534EAF4-FC8B-4246-9D07-CC8141B15E1B}"/>
    <dgm:cxn modelId="{FB35A5BA-EF73-4CCC-A5BC-111D1A6906E4}" type="presOf" srcId="{8FC70E76-2256-404E-BF04-8689133FF742}" destId="{4A022DE3-AF8A-4F32-98DC-5B5BB1A57FDD}" srcOrd="0" destOrd="0" presId="urn:microsoft.com/office/officeart/2005/8/layout/hList1"/>
    <dgm:cxn modelId="{5AF24B3F-E646-452E-AC43-1E7478087B17}" type="presParOf" srcId="{9AFFF685-0DA4-4B7D-9122-CE828212D26E}" destId="{3EE33552-1474-49C4-964B-665A984EC3F0}" srcOrd="0" destOrd="0" presId="urn:microsoft.com/office/officeart/2005/8/layout/hList1"/>
    <dgm:cxn modelId="{897258B7-EC2D-4BA7-B76A-7E10D71EF4E0}" type="presParOf" srcId="{3EE33552-1474-49C4-964B-665A984EC3F0}" destId="{4A022DE3-AF8A-4F32-98DC-5B5BB1A57FDD}" srcOrd="0" destOrd="0" presId="urn:microsoft.com/office/officeart/2005/8/layout/hList1"/>
    <dgm:cxn modelId="{A6AC274C-7CB2-4CE1-9086-DF9E4A92C74A}" type="presParOf" srcId="{3EE33552-1474-49C4-964B-665A984EC3F0}" destId="{55377DF0-890A-4D2D-8263-D2E2375605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E3C35A-1705-47F4-BCD3-F9D96939CDA2}">
      <dgm:prSet custT="1"/>
      <dgm:spPr/>
      <dgm:t>
        <a:bodyPr/>
        <a:lstStyle/>
        <a:p>
          <a:pPr>
            <a:defRPr b="1"/>
          </a:pPr>
          <a:r>
            <a:rPr lang="en-US" sz="3200" dirty="0"/>
            <a:t>R : An integrated suite of libraries / packages</a:t>
          </a:r>
          <a:endParaRPr lang="en-US" sz="3700" dirty="0"/>
        </a:p>
      </dgm:t>
    </dgm:pt>
    <dgm:pt modelId="{98D71B09-C2EF-4062-BCB5-5F4C16CF7404}" type="parTrans" cxnId="{5DF7E7BA-E848-4E5C-A07E-30B1919742F7}">
      <dgm:prSet/>
      <dgm:spPr/>
      <dgm:t>
        <a:bodyPr/>
        <a:lstStyle/>
        <a:p>
          <a:endParaRPr lang="en-US"/>
        </a:p>
      </dgm:t>
    </dgm:pt>
    <dgm:pt modelId="{E76ACE1B-CA7E-476C-8951-D6CE40AF0B09}" type="sibTrans" cxnId="{5DF7E7BA-E848-4E5C-A07E-30B1919742F7}">
      <dgm:prSet/>
      <dgm:spPr/>
      <dgm:t>
        <a:bodyPr/>
        <a:lstStyle/>
        <a:p>
          <a:endParaRPr lang="en-US"/>
        </a:p>
      </dgm:t>
    </dgm:pt>
    <dgm:pt modelId="{3466E9E8-2B35-4A25-82EE-9B09E68EB301}">
      <dgm:prSet custT="1"/>
      <dgm:spPr/>
      <dgm:t>
        <a:bodyPr/>
        <a:lstStyle/>
        <a:p>
          <a:r>
            <a:rPr lang="en-US" sz="3000" dirty="0"/>
            <a:t>Covers wide variety of Statistical and graphical functions</a:t>
          </a:r>
        </a:p>
      </dgm:t>
    </dgm:pt>
    <dgm:pt modelId="{3A5795E6-C274-4961-ADBB-7E288281FFB6}" type="parTrans" cxnId="{183AB090-7EBF-4090-A90F-24765CA91755}">
      <dgm:prSet/>
      <dgm:spPr/>
      <dgm:t>
        <a:bodyPr/>
        <a:lstStyle/>
        <a:p>
          <a:endParaRPr lang="en-US"/>
        </a:p>
      </dgm:t>
    </dgm:pt>
    <dgm:pt modelId="{4B697316-6AC1-4981-B3BE-3A19CD8ACC97}" type="sibTrans" cxnId="{183AB090-7EBF-4090-A90F-24765CA91755}">
      <dgm:prSet/>
      <dgm:spPr/>
      <dgm:t>
        <a:bodyPr/>
        <a:lstStyle/>
        <a:p>
          <a:endParaRPr lang="en-US"/>
        </a:p>
      </dgm:t>
    </dgm:pt>
    <dgm:pt modelId="{A702E2E1-E85C-4FF5-9945-4D8572EB904E}">
      <dgm:prSet custT="1"/>
      <dgm:spPr/>
      <dgm:t>
        <a:bodyPr/>
        <a:lstStyle/>
        <a:p>
          <a:r>
            <a:rPr lang="en-US" sz="3000" dirty="0"/>
            <a:t>Open source, freely available</a:t>
          </a:r>
        </a:p>
      </dgm:t>
    </dgm:pt>
    <dgm:pt modelId="{4FCC5EF2-E9CD-4A1F-BC97-2F6F003170FD}" type="parTrans" cxnId="{18C6C5D5-1807-42A9-9075-B53012324B50}">
      <dgm:prSet/>
      <dgm:spPr/>
      <dgm:t>
        <a:bodyPr/>
        <a:lstStyle/>
        <a:p>
          <a:endParaRPr lang="en-US"/>
        </a:p>
      </dgm:t>
    </dgm:pt>
    <dgm:pt modelId="{EA4745A7-EAFE-4F09-8B74-5D5EDC8904F7}" type="sibTrans" cxnId="{18C6C5D5-1807-42A9-9075-B53012324B50}">
      <dgm:prSet/>
      <dgm:spPr/>
      <dgm:t>
        <a:bodyPr/>
        <a:lstStyle/>
        <a:p>
          <a:endParaRPr lang="en-US"/>
        </a:p>
      </dgm:t>
    </dgm:pt>
    <dgm:pt modelId="{6988EE3F-3F91-4528-81AA-58FA15714143}">
      <dgm:prSet custT="1"/>
      <dgm:spPr/>
      <dgm:t>
        <a:bodyPr/>
        <a:lstStyle/>
        <a:p>
          <a:pPr>
            <a:defRPr b="1"/>
          </a:pPr>
          <a:r>
            <a:rPr lang="en-US" sz="3200" dirty="0"/>
            <a:t>Where to get R? : Go to www.r-project.org</a:t>
          </a:r>
          <a:endParaRPr lang="en-US" sz="3700" dirty="0"/>
        </a:p>
      </dgm:t>
    </dgm:pt>
    <dgm:pt modelId="{12B1938C-293C-47F0-98C0-CF81920B47C9}" type="parTrans" cxnId="{2E0069C0-1B54-4925-8498-BB286F5D0F81}">
      <dgm:prSet/>
      <dgm:spPr/>
      <dgm:t>
        <a:bodyPr/>
        <a:lstStyle/>
        <a:p>
          <a:endParaRPr lang="en-US"/>
        </a:p>
      </dgm:t>
    </dgm:pt>
    <dgm:pt modelId="{1B01A17A-F9B8-4389-92B7-410F42E2749B}" type="sibTrans" cxnId="{2E0069C0-1B54-4925-8498-BB286F5D0F81}">
      <dgm:prSet/>
      <dgm:spPr/>
      <dgm:t>
        <a:bodyPr/>
        <a:lstStyle/>
        <a:p>
          <a:endParaRPr lang="en-US"/>
        </a:p>
      </dgm:t>
    </dgm:pt>
    <dgm:pt modelId="{1572D36A-2F89-48BD-8E28-8D3CA7E2615B}">
      <dgm:prSet custT="1"/>
      <dgm:spPr/>
      <dgm:t>
        <a:bodyPr/>
        <a:lstStyle/>
        <a:p>
          <a:r>
            <a:rPr lang="en-US" sz="3000" dirty="0"/>
            <a:t>For windows system make sure to uncheck the 32 bit option under the custom install if you are using a 64 bit OS</a:t>
          </a:r>
        </a:p>
      </dgm:t>
    </dgm:pt>
    <dgm:pt modelId="{89B97717-3E77-4F3E-B728-700CB8A0C1DD}" type="parTrans" cxnId="{3B1AE742-76FF-48B8-86F1-FFE2702D671F}">
      <dgm:prSet/>
      <dgm:spPr/>
      <dgm:t>
        <a:bodyPr/>
        <a:lstStyle/>
        <a:p>
          <a:endParaRPr lang="en-US"/>
        </a:p>
      </dgm:t>
    </dgm:pt>
    <dgm:pt modelId="{965092FF-9B94-4FE8-BA17-9D26A44A6621}" type="sibTrans" cxnId="{3B1AE742-76FF-48B8-86F1-FFE2702D671F}">
      <dgm:prSet/>
      <dgm:spPr/>
      <dgm:t>
        <a:bodyPr/>
        <a:lstStyle/>
        <a:p>
          <a:endParaRPr lang="en-US"/>
        </a:p>
      </dgm:t>
    </dgm:pt>
    <dgm:pt modelId="{5358B213-6690-454C-804B-187041D9CC4C}">
      <dgm:prSet custT="1"/>
      <dgm:spPr/>
      <dgm:t>
        <a:bodyPr/>
        <a:lstStyle/>
        <a:p>
          <a:r>
            <a:rPr lang="en-US" sz="3000" dirty="0"/>
            <a:t>Select Custom set up and choose “SDI” option during installation</a:t>
          </a:r>
        </a:p>
      </dgm:t>
    </dgm:pt>
    <dgm:pt modelId="{FE1EA9FE-6A7C-4E22-96B4-134EBD453445}" type="parTrans" cxnId="{D2A2ADD8-F25A-4850-B515-657F95392218}">
      <dgm:prSet/>
      <dgm:spPr/>
      <dgm:t>
        <a:bodyPr/>
        <a:lstStyle/>
        <a:p>
          <a:endParaRPr lang="en-US"/>
        </a:p>
      </dgm:t>
    </dgm:pt>
    <dgm:pt modelId="{1DF56648-A2AD-4001-AA78-C99EB831B445}" type="sibTrans" cxnId="{D2A2ADD8-F25A-4850-B515-657F95392218}">
      <dgm:prSet/>
      <dgm:spPr/>
      <dgm:t>
        <a:bodyPr/>
        <a:lstStyle/>
        <a:p>
          <a:endParaRPr lang="en-US"/>
        </a:p>
      </dgm:t>
    </dgm:pt>
    <dgm:pt modelId="{BE721C13-8638-44F9-BBEF-B8D8B1F3FB62}">
      <dgm:prSet custT="1"/>
      <dgm:spPr/>
      <dgm:t>
        <a:bodyPr/>
        <a:lstStyle/>
        <a:p>
          <a:endParaRPr lang="en-US" sz="1600" dirty="0"/>
        </a:p>
      </dgm:t>
    </dgm:pt>
    <dgm:pt modelId="{7E588104-AF31-40EE-B470-EF4D7E1B4996}" type="parTrans" cxnId="{36C25962-821C-454A-AC6C-2F444EB52F35}">
      <dgm:prSet/>
      <dgm:spPr/>
      <dgm:t>
        <a:bodyPr/>
        <a:lstStyle/>
        <a:p>
          <a:endParaRPr lang="en-IN"/>
        </a:p>
      </dgm:t>
    </dgm:pt>
    <dgm:pt modelId="{05FDFD95-C3A0-4C1A-8C17-A5B59C63373A}" type="sibTrans" cxnId="{36C25962-821C-454A-AC6C-2F444EB52F35}">
      <dgm:prSet/>
      <dgm:spPr/>
      <dgm:t>
        <a:bodyPr/>
        <a:lstStyle/>
        <a:p>
          <a:endParaRPr lang="en-IN"/>
        </a:p>
      </dgm:t>
    </dgm:pt>
    <dgm:pt modelId="{94578600-1AE4-415B-AD61-029EEFA013B2}">
      <dgm:prSet custT="1"/>
      <dgm:spPr/>
      <dgm:t>
        <a:bodyPr/>
        <a:lstStyle/>
        <a:p>
          <a:endParaRPr lang="en-US" sz="1400" dirty="0"/>
        </a:p>
      </dgm:t>
    </dgm:pt>
    <dgm:pt modelId="{CCE0F9EB-A63F-4E07-9498-C23FCEA5241C}" type="parTrans" cxnId="{C94365C5-CAD3-4202-AB01-D4B74D8695C7}">
      <dgm:prSet/>
      <dgm:spPr/>
      <dgm:t>
        <a:bodyPr/>
        <a:lstStyle/>
        <a:p>
          <a:endParaRPr lang="en-IN"/>
        </a:p>
      </dgm:t>
    </dgm:pt>
    <dgm:pt modelId="{F9BD40EB-6849-41DE-AFC3-9C9103A060B2}" type="sibTrans" cxnId="{C94365C5-CAD3-4202-AB01-D4B74D8695C7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035320FE-0F01-4D31-8BA5-1D2C8AD32254}" type="pres">
      <dgm:prSet presAssocID="{B1E3C35A-1705-47F4-BCD3-F9D96939CDA2}" presName="composite" presStyleCnt="0"/>
      <dgm:spPr/>
    </dgm:pt>
    <dgm:pt modelId="{4443B968-956F-4C5D-A1ED-0A4246754C6A}" type="pres">
      <dgm:prSet presAssocID="{B1E3C35A-1705-47F4-BCD3-F9D96939CDA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24569E0-EE18-4AA8-9841-EFF49A0C0035}" type="pres">
      <dgm:prSet presAssocID="{B1E3C35A-1705-47F4-BCD3-F9D96939CDA2}" presName="desTx" presStyleLbl="alignAccFollowNode1" presStyleIdx="0" presStyleCnt="2">
        <dgm:presLayoutVars>
          <dgm:bulletEnabled val="1"/>
        </dgm:presLayoutVars>
      </dgm:prSet>
      <dgm:spPr/>
    </dgm:pt>
    <dgm:pt modelId="{3EFDB965-BCC9-4CA4-B35F-8A0E6C7DC447}" type="pres">
      <dgm:prSet presAssocID="{E76ACE1B-CA7E-476C-8951-D6CE40AF0B09}" presName="space" presStyleCnt="0"/>
      <dgm:spPr/>
    </dgm:pt>
    <dgm:pt modelId="{795368C7-45EB-4898-95A5-F90F39ECFF5B}" type="pres">
      <dgm:prSet presAssocID="{6988EE3F-3F91-4528-81AA-58FA15714143}" presName="composite" presStyleCnt="0"/>
      <dgm:spPr/>
    </dgm:pt>
    <dgm:pt modelId="{63DD1C4D-380B-4658-B531-C07EE9D0B7B4}" type="pres">
      <dgm:prSet presAssocID="{6988EE3F-3F91-4528-81AA-58FA1571414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3B7EABF-3B6D-48A2-8AA2-ECE94CB5CBF7}" type="pres">
      <dgm:prSet presAssocID="{6988EE3F-3F91-4528-81AA-58FA1571414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F877704-30BF-4C62-BF1A-52FC1754FDB3}" type="presOf" srcId="{3466E9E8-2B35-4A25-82EE-9B09E68EB301}" destId="{D24569E0-EE18-4AA8-9841-EFF49A0C0035}" srcOrd="0" destOrd="0" presId="urn:microsoft.com/office/officeart/2005/8/layout/hList1"/>
    <dgm:cxn modelId="{05406635-41B7-4DF4-86CC-06D4C7D34B07}" type="presOf" srcId="{94578600-1AE4-415B-AD61-029EEFA013B2}" destId="{53B7EABF-3B6D-48A2-8AA2-ECE94CB5CBF7}" srcOrd="0" destOrd="1" presId="urn:microsoft.com/office/officeart/2005/8/layout/hList1"/>
    <dgm:cxn modelId="{3B1AE742-76FF-48B8-86F1-FFE2702D671F}" srcId="{6988EE3F-3F91-4528-81AA-58FA15714143}" destId="{1572D36A-2F89-48BD-8E28-8D3CA7E2615B}" srcOrd="0" destOrd="0" parTransId="{89B97717-3E77-4F3E-B728-700CB8A0C1DD}" sibTransId="{965092FF-9B94-4FE8-BA17-9D26A44A6621}"/>
    <dgm:cxn modelId="{36C25962-821C-454A-AC6C-2F444EB52F35}" srcId="{B1E3C35A-1705-47F4-BCD3-F9D96939CDA2}" destId="{BE721C13-8638-44F9-BBEF-B8D8B1F3FB62}" srcOrd="1" destOrd="0" parTransId="{7E588104-AF31-40EE-B470-EF4D7E1B4996}" sibTransId="{05FDFD95-C3A0-4C1A-8C17-A5B59C63373A}"/>
    <dgm:cxn modelId="{54E60978-3463-4A73-A299-5F44E390E4BD}" type="presOf" srcId="{B1E3C35A-1705-47F4-BCD3-F9D96939CDA2}" destId="{4443B968-956F-4C5D-A1ED-0A4246754C6A}" srcOrd="0" destOrd="0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183AB090-7EBF-4090-A90F-24765CA91755}" srcId="{B1E3C35A-1705-47F4-BCD3-F9D96939CDA2}" destId="{3466E9E8-2B35-4A25-82EE-9B09E68EB301}" srcOrd="0" destOrd="0" parTransId="{3A5795E6-C274-4961-ADBB-7E288281FFB6}" sibTransId="{4B697316-6AC1-4981-B3BE-3A19CD8ACC97}"/>
    <dgm:cxn modelId="{47012591-B289-4CA1-BA30-6BFCB15BB246}" type="presOf" srcId="{1572D36A-2F89-48BD-8E28-8D3CA7E2615B}" destId="{53B7EABF-3B6D-48A2-8AA2-ECE94CB5CBF7}" srcOrd="0" destOrd="0" presId="urn:microsoft.com/office/officeart/2005/8/layout/hList1"/>
    <dgm:cxn modelId="{5DF7E7BA-E848-4E5C-A07E-30B1919742F7}" srcId="{97713240-9AEE-4079-96DB-1F1937A412C9}" destId="{B1E3C35A-1705-47F4-BCD3-F9D96939CDA2}" srcOrd="0" destOrd="0" parTransId="{98D71B09-C2EF-4062-BCB5-5F4C16CF7404}" sibTransId="{E76ACE1B-CA7E-476C-8951-D6CE40AF0B09}"/>
    <dgm:cxn modelId="{2E0069C0-1B54-4925-8498-BB286F5D0F81}" srcId="{97713240-9AEE-4079-96DB-1F1937A412C9}" destId="{6988EE3F-3F91-4528-81AA-58FA15714143}" srcOrd="1" destOrd="0" parTransId="{12B1938C-293C-47F0-98C0-CF81920B47C9}" sibTransId="{1B01A17A-F9B8-4389-92B7-410F42E2749B}"/>
    <dgm:cxn modelId="{C94365C5-CAD3-4202-AB01-D4B74D8695C7}" srcId="{6988EE3F-3F91-4528-81AA-58FA15714143}" destId="{94578600-1AE4-415B-AD61-029EEFA013B2}" srcOrd="1" destOrd="0" parTransId="{CCE0F9EB-A63F-4E07-9498-C23FCEA5241C}" sibTransId="{F9BD40EB-6849-41DE-AFC3-9C9103A060B2}"/>
    <dgm:cxn modelId="{E22E8DCA-1F93-4A1F-8C14-3543F6EEB258}" type="presOf" srcId="{6988EE3F-3F91-4528-81AA-58FA15714143}" destId="{63DD1C4D-380B-4658-B531-C07EE9D0B7B4}" srcOrd="0" destOrd="0" presId="urn:microsoft.com/office/officeart/2005/8/layout/hList1"/>
    <dgm:cxn modelId="{240A66D5-26E6-41A7-B610-C32BE20355D8}" type="presOf" srcId="{5358B213-6690-454C-804B-187041D9CC4C}" destId="{53B7EABF-3B6D-48A2-8AA2-ECE94CB5CBF7}" srcOrd="0" destOrd="2" presId="urn:microsoft.com/office/officeart/2005/8/layout/hList1"/>
    <dgm:cxn modelId="{18C6C5D5-1807-42A9-9075-B53012324B50}" srcId="{B1E3C35A-1705-47F4-BCD3-F9D96939CDA2}" destId="{A702E2E1-E85C-4FF5-9945-4D8572EB904E}" srcOrd="2" destOrd="0" parTransId="{4FCC5EF2-E9CD-4A1F-BC97-2F6F003170FD}" sibTransId="{EA4745A7-EAFE-4F09-8B74-5D5EDC8904F7}"/>
    <dgm:cxn modelId="{16216DD6-7265-43F3-8FCD-6B106AAAC49B}" type="presOf" srcId="{BE721C13-8638-44F9-BBEF-B8D8B1F3FB62}" destId="{D24569E0-EE18-4AA8-9841-EFF49A0C0035}" srcOrd="0" destOrd="1" presId="urn:microsoft.com/office/officeart/2005/8/layout/hList1"/>
    <dgm:cxn modelId="{D2A2ADD8-F25A-4850-B515-657F95392218}" srcId="{6988EE3F-3F91-4528-81AA-58FA15714143}" destId="{5358B213-6690-454C-804B-187041D9CC4C}" srcOrd="2" destOrd="0" parTransId="{FE1EA9FE-6A7C-4E22-96B4-134EBD453445}" sibTransId="{1DF56648-A2AD-4001-AA78-C99EB831B445}"/>
    <dgm:cxn modelId="{2A4B73F5-F33D-41E3-B3D5-0CD716047E0C}" type="presOf" srcId="{A702E2E1-E85C-4FF5-9945-4D8572EB904E}" destId="{D24569E0-EE18-4AA8-9841-EFF49A0C0035}" srcOrd="0" destOrd="2" presId="urn:microsoft.com/office/officeart/2005/8/layout/hList1"/>
    <dgm:cxn modelId="{9761830C-38A2-432A-A89D-19475072D770}" type="presParOf" srcId="{9AFFF685-0DA4-4B7D-9122-CE828212D26E}" destId="{035320FE-0F01-4D31-8BA5-1D2C8AD32254}" srcOrd="0" destOrd="0" presId="urn:microsoft.com/office/officeart/2005/8/layout/hList1"/>
    <dgm:cxn modelId="{15F1CA1E-4010-4907-BE97-BF7A269EB4E8}" type="presParOf" srcId="{035320FE-0F01-4D31-8BA5-1D2C8AD32254}" destId="{4443B968-956F-4C5D-A1ED-0A4246754C6A}" srcOrd="0" destOrd="0" presId="urn:microsoft.com/office/officeart/2005/8/layout/hList1"/>
    <dgm:cxn modelId="{B90F386B-7418-42FC-B32E-0F1FF60155F4}" type="presParOf" srcId="{035320FE-0F01-4D31-8BA5-1D2C8AD32254}" destId="{D24569E0-EE18-4AA8-9841-EFF49A0C0035}" srcOrd="1" destOrd="0" presId="urn:microsoft.com/office/officeart/2005/8/layout/hList1"/>
    <dgm:cxn modelId="{A82BE5C4-BE56-4050-90EC-B65D6778F8A8}" type="presParOf" srcId="{9AFFF685-0DA4-4B7D-9122-CE828212D26E}" destId="{3EFDB965-BCC9-4CA4-B35F-8A0E6C7DC447}" srcOrd="1" destOrd="0" presId="urn:microsoft.com/office/officeart/2005/8/layout/hList1"/>
    <dgm:cxn modelId="{4075D30B-B325-46D8-9FD1-5FFF3A6AC144}" type="presParOf" srcId="{9AFFF685-0DA4-4B7D-9122-CE828212D26E}" destId="{795368C7-45EB-4898-95A5-F90F39ECFF5B}" srcOrd="2" destOrd="0" presId="urn:microsoft.com/office/officeart/2005/8/layout/hList1"/>
    <dgm:cxn modelId="{49F2A3CD-0166-4C9F-AA32-D768F87E8329}" type="presParOf" srcId="{795368C7-45EB-4898-95A5-F90F39ECFF5B}" destId="{63DD1C4D-380B-4658-B531-C07EE9D0B7B4}" srcOrd="0" destOrd="0" presId="urn:microsoft.com/office/officeart/2005/8/layout/hList1"/>
    <dgm:cxn modelId="{15A26B56-BA99-4935-89B9-4C2A07BBF860}" type="presParOf" srcId="{795368C7-45EB-4898-95A5-F90F39ECFF5B}" destId="{53B7EABF-3B6D-48A2-8AA2-ECE94CB5CB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D1C4D-9031-498F-8D3B-814D2055012D}">
      <dgm:prSet custT="1"/>
      <dgm:spPr/>
      <dgm:t>
        <a:bodyPr/>
        <a:lstStyle/>
        <a:p>
          <a:r>
            <a:rPr lang="en-US" sz="2800" dirty="0"/>
            <a:t>R is an interpreted computer language </a:t>
          </a:r>
        </a:p>
      </dgm:t>
    </dgm:pt>
    <dgm:pt modelId="{18FF9F2A-FC7A-4375-8E9B-DEC8DA8C1FE6}" type="parTrans" cxnId="{5CE54228-7300-46D2-AF35-74CDD2A4FFF0}">
      <dgm:prSet/>
      <dgm:spPr/>
      <dgm:t>
        <a:bodyPr/>
        <a:lstStyle/>
        <a:p>
          <a:endParaRPr lang="en-US"/>
        </a:p>
      </dgm:t>
    </dgm:pt>
    <dgm:pt modelId="{6DDE4C28-4E11-4FDA-B5D3-57F42FDDC5AE}" type="sibTrans" cxnId="{5CE54228-7300-46D2-AF35-74CDD2A4FFF0}">
      <dgm:prSet/>
      <dgm:spPr/>
      <dgm:t>
        <a:bodyPr/>
        <a:lstStyle/>
        <a:p>
          <a:endParaRPr lang="en-US"/>
        </a:p>
      </dgm:t>
    </dgm:pt>
    <dgm:pt modelId="{A981492A-31FD-4974-AB3F-50BD42F3460D}">
      <dgm:prSet custT="1"/>
      <dgm:spPr/>
      <dgm:t>
        <a:bodyPr/>
        <a:lstStyle/>
        <a:p>
          <a:r>
            <a:rPr lang="en-US" sz="2400" dirty="0"/>
            <a:t>Possible to interface procedures written in C, C+ </a:t>
          </a:r>
          <a:r>
            <a:rPr lang="en-US" sz="2400" dirty="0" err="1"/>
            <a:t>etc</a:t>
          </a:r>
          <a:r>
            <a:rPr lang="en-US" sz="2400" dirty="0"/>
            <a:t> for efficiency and to write additional primitives; System commands can be called from within R </a:t>
          </a:r>
        </a:p>
      </dgm:t>
    </dgm:pt>
    <dgm:pt modelId="{5FC51E28-3F6E-473F-81CC-E394E2CCD9E5}" type="parTrans" cxnId="{31CF512A-E676-4D6D-A932-7871FAA0661E}">
      <dgm:prSet/>
      <dgm:spPr/>
      <dgm:t>
        <a:bodyPr/>
        <a:lstStyle/>
        <a:p>
          <a:endParaRPr lang="en-US"/>
        </a:p>
      </dgm:t>
    </dgm:pt>
    <dgm:pt modelId="{6C648A4A-F41A-4DE0-A54C-5EC5C69DDF34}" type="sibTrans" cxnId="{31CF512A-E676-4D6D-A932-7871FAA0661E}">
      <dgm:prSet/>
      <dgm:spPr/>
      <dgm:t>
        <a:bodyPr/>
        <a:lstStyle/>
        <a:p>
          <a:endParaRPr lang="en-US"/>
        </a:p>
      </dgm:t>
    </dgm:pt>
    <dgm:pt modelId="{B7C93456-4667-42BC-AC73-F3877E6BC675}">
      <dgm:prSet custT="1"/>
      <dgm:spPr/>
      <dgm:t>
        <a:bodyPr/>
        <a:lstStyle/>
        <a:p>
          <a:r>
            <a:rPr lang="en-US" sz="2400" dirty="0"/>
            <a:t>For data manipulation, statistics, and graphics and is made up of </a:t>
          </a:r>
        </a:p>
      </dgm:t>
    </dgm:pt>
    <dgm:pt modelId="{58F9A22C-60DA-4F54-AD63-F52D56046794}" type="parTrans" cxnId="{B67501B6-38FD-4A06-9198-83FE2F654834}">
      <dgm:prSet/>
      <dgm:spPr/>
      <dgm:t>
        <a:bodyPr/>
        <a:lstStyle/>
        <a:p>
          <a:endParaRPr lang="en-US"/>
        </a:p>
      </dgm:t>
    </dgm:pt>
    <dgm:pt modelId="{CEC8F808-8A87-4573-AD82-AEFF995700AA}" type="sibTrans" cxnId="{B67501B6-38FD-4A06-9198-83FE2F654834}">
      <dgm:prSet/>
      <dgm:spPr/>
      <dgm:t>
        <a:bodyPr/>
        <a:lstStyle/>
        <a:p>
          <a:endParaRPr lang="en-US"/>
        </a:p>
      </dgm:t>
    </dgm:pt>
    <dgm:pt modelId="{6DB65B16-1DEF-407D-96F5-4A49591A75E2}">
      <dgm:prSet custT="1"/>
      <dgm:spPr/>
      <dgm:t>
        <a:bodyPr/>
        <a:lstStyle/>
        <a:p>
          <a:r>
            <a:rPr lang="en-US" sz="2000" dirty="0"/>
            <a:t>operators (+ - &lt;- * %*% …) for calculations on arrays &amp; matrices </a:t>
          </a:r>
        </a:p>
      </dgm:t>
    </dgm:pt>
    <dgm:pt modelId="{71E234D3-60E0-4FCA-ADD1-5AAD5E9587E3}" type="parTrans" cxnId="{AF686109-A677-4AD6-8C7B-B3D00394300E}">
      <dgm:prSet/>
      <dgm:spPr/>
      <dgm:t>
        <a:bodyPr/>
        <a:lstStyle/>
        <a:p>
          <a:endParaRPr lang="en-US"/>
        </a:p>
      </dgm:t>
    </dgm:pt>
    <dgm:pt modelId="{B23D9A19-76D2-4A51-AE43-07DB0268F3D2}" type="sibTrans" cxnId="{AF686109-A677-4AD6-8C7B-B3D00394300E}">
      <dgm:prSet/>
      <dgm:spPr/>
      <dgm:t>
        <a:bodyPr/>
        <a:lstStyle/>
        <a:p>
          <a:endParaRPr lang="en-US"/>
        </a:p>
      </dgm:t>
    </dgm:pt>
    <dgm:pt modelId="{619CE1F3-1EC9-4E58-BAC3-0DF67203768A}">
      <dgm:prSet custT="1"/>
      <dgm:spPr/>
      <dgm:t>
        <a:bodyPr/>
        <a:lstStyle/>
        <a:p>
          <a:r>
            <a:rPr lang="en-US" sz="2000" dirty="0"/>
            <a:t>large, coherent, integrated collection of functions </a:t>
          </a:r>
        </a:p>
      </dgm:t>
    </dgm:pt>
    <dgm:pt modelId="{33B5CAF8-70AB-482F-94C7-704A44A96E9B}" type="parTrans" cxnId="{9EEDE14B-50BC-4E81-AA2C-8488127F4E77}">
      <dgm:prSet/>
      <dgm:spPr/>
      <dgm:t>
        <a:bodyPr/>
        <a:lstStyle/>
        <a:p>
          <a:endParaRPr lang="en-US"/>
        </a:p>
      </dgm:t>
    </dgm:pt>
    <dgm:pt modelId="{20DF1DF9-91B2-4DFE-9DF8-5A79B45D21BA}" type="sibTrans" cxnId="{9EEDE14B-50BC-4E81-AA2C-8488127F4E77}">
      <dgm:prSet/>
      <dgm:spPr/>
      <dgm:t>
        <a:bodyPr/>
        <a:lstStyle/>
        <a:p>
          <a:endParaRPr lang="en-US"/>
        </a:p>
      </dgm:t>
    </dgm:pt>
    <dgm:pt modelId="{92C15492-0D21-47B3-AACB-0882CFC4AEC9}">
      <dgm:prSet custT="1"/>
      <dgm:spPr/>
      <dgm:t>
        <a:bodyPr/>
        <a:lstStyle/>
        <a:p>
          <a:r>
            <a:rPr lang="en-US" sz="2000" dirty="0"/>
            <a:t>facilities for making unlimited types of publication quality graphics </a:t>
          </a:r>
        </a:p>
      </dgm:t>
    </dgm:pt>
    <dgm:pt modelId="{3DFE870B-4B66-4B23-806E-6E1A6F827F79}" type="parTrans" cxnId="{0440724F-A6E4-4C0C-BF6E-0575E889A870}">
      <dgm:prSet/>
      <dgm:spPr/>
      <dgm:t>
        <a:bodyPr/>
        <a:lstStyle/>
        <a:p>
          <a:endParaRPr lang="en-US"/>
        </a:p>
      </dgm:t>
    </dgm:pt>
    <dgm:pt modelId="{17304D73-25A8-47C3-AAE9-C386161A79B4}" type="sibTrans" cxnId="{0440724F-A6E4-4C0C-BF6E-0575E889A870}">
      <dgm:prSet/>
      <dgm:spPr/>
      <dgm:t>
        <a:bodyPr/>
        <a:lstStyle/>
        <a:p>
          <a:endParaRPr lang="en-US"/>
        </a:p>
      </dgm:t>
    </dgm:pt>
    <dgm:pt modelId="{C7D442EB-2162-40FF-A108-BDE88C3C2E7F}">
      <dgm:prSet custT="1"/>
      <dgm:spPr/>
      <dgm:t>
        <a:bodyPr/>
        <a:lstStyle/>
        <a:p>
          <a:r>
            <a:rPr lang="en-US" sz="2000" dirty="0"/>
            <a:t>user written functions &amp; sets of functions (packages); 1200+ contributed packages so far &amp; growing </a:t>
          </a:r>
        </a:p>
      </dgm:t>
    </dgm:pt>
    <dgm:pt modelId="{64A14162-B135-4E17-8BE4-263F9060ABA9}" type="parTrans" cxnId="{5897E6FD-EFF5-409C-BD57-678C44342666}">
      <dgm:prSet/>
      <dgm:spPr/>
      <dgm:t>
        <a:bodyPr/>
        <a:lstStyle/>
        <a:p>
          <a:endParaRPr lang="en-US"/>
        </a:p>
      </dgm:t>
    </dgm:pt>
    <dgm:pt modelId="{2F98BA29-2664-4AD6-A3C6-E1464E4694C6}" type="sibTrans" cxnId="{5897E6FD-EFF5-409C-BD57-678C44342666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46B36DD0-64EA-4DD6-9DFE-B7BAA17D0A07}" type="pres">
      <dgm:prSet presAssocID="{3CAD1C4D-9031-498F-8D3B-814D2055012D}" presName="linNode" presStyleCnt="0"/>
      <dgm:spPr/>
    </dgm:pt>
    <dgm:pt modelId="{39D354FC-72DD-463F-AB0B-2B1E799D9F3D}" type="pres">
      <dgm:prSet presAssocID="{3CAD1C4D-9031-498F-8D3B-814D2055012D}" presName="parentText" presStyleLbl="node1" presStyleIdx="0" presStyleCnt="2" custLinFactNeighborY="-2948">
        <dgm:presLayoutVars>
          <dgm:chMax val="1"/>
          <dgm:bulletEnabled val="1"/>
        </dgm:presLayoutVars>
      </dgm:prSet>
      <dgm:spPr/>
    </dgm:pt>
    <dgm:pt modelId="{DC89A1FF-398C-45FD-A0A9-2982035AD38C}" type="pres">
      <dgm:prSet presAssocID="{3CAD1C4D-9031-498F-8D3B-814D2055012D}" presName="descendantText" presStyleLbl="alignAccFollowNode1" presStyleIdx="0" presStyleCnt="2" custLinFactNeighborX="0">
        <dgm:presLayoutVars>
          <dgm:bulletEnabled val="1"/>
        </dgm:presLayoutVars>
      </dgm:prSet>
      <dgm:spPr/>
    </dgm:pt>
    <dgm:pt modelId="{47266FF6-7CFE-496F-B941-97BC42AFBE37}" type="pres">
      <dgm:prSet presAssocID="{6DDE4C28-4E11-4FDA-B5D3-57F42FDDC5AE}" presName="sp" presStyleCnt="0"/>
      <dgm:spPr/>
    </dgm:pt>
    <dgm:pt modelId="{F9C12CB2-F9F0-4064-9C7F-121C3843EB82}" type="pres">
      <dgm:prSet presAssocID="{B7C93456-4667-42BC-AC73-F3877E6BC675}" presName="linNode" presStyleCnt="0"/>
      <dgm:spPr/>
    </dgm:pt>
    <dgm:pt modelId="{20398820-F8EB-4BB4-B88E-CA529C34AD90}" type="pres">
      <dgm:prSet presAssocID="{B7C93456-4667-42BC-AC73-F3877E6BC675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107DC77-D98A-4376-BCB1-0197AE8A73E7}" type="pres">
      <dgm:prSet presAssocID="{B7C93456-4667-42BC-AC73-F3877E6BC675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CFB3D02-8192-46A9-AE34-059094336A92}" type="presOf" srcId="{3CAD1C4D-9031-498F-8D3B-814D2055012D}" destId="{39D354FC-72DD-463F-AB0B-2B1E799D9F3D}" srcOrd="0" destOrd="0" presId="urn:microsoft.com/office/officeart/2005/8/layout/vList5"/>
    <dgm:cxn modelId="{AF686109-A677-4AD6-8C7B-B3D00394300E}" srcId="{B7C93456-4667-42BC-AC73-F3877E6BC675}" destId="{6DB65B16-1DEF-407D-96F5-4A49591A75E2}" srcOrd="0" destOrd="0" parTransId="{71E234D3-60E0-4FCA-ADD1-5AAD5E9587E3}" sibTransId="{B23D9A19-76D2-4A51-AE43-07DB0268F3D2}"/>
    <dgm:cxn modelId="{5CE54228-7300-46D2-AF35-74CDD2A4FFF0}" srcId="{9C3B0518-21D0-4FBA-A02D-A7A71D311FD5}" destId="{3CAD1C4D-9031-498F-8D3B-814D2055012D}" srcOrd="0" destOrd="0" parTransId="{18FF9F2A-FC7A-4375-8E9B-DEC8DA8C1FE6}" sibTransId="{6DDE4C28-4E11-4FDA-B5D3-57F42FDDC5AE}"/>
    <dgm:cxn modelId="{31CF512A-E676-4D6D-A932-7871FAA0661E}" srcId="{3CAD1C4D-9031-498F-8D3B-814D2055012D}" destId="{A981492A-31FD-4974-AB3F-50BD42F3460D}" srcOrd="0" destOrd="0" parTransId="{5FC51E28-3F6E-473F-81CC-E394E2CCD9E5}" sibTransId="{6C648A4A-F41A-4DE0-A54C-5EC5C69DDF34}"/>
    <dgm:cxn modelId="{E7D34A2B-E404-49C0-A4C3-230CB233798B}" type="presOf" srcId="{92C15492-0D21-47B3-AACB-0882CFC4AEC9}" destId="{D107DC77-D98A-4376-BCB1-0197AE8A73E7}" srcOrd="0" destOrd="2" presId="urn:microsoft.com/office/officeart/2005/8/layout/vList5"/>
    <dgm:cxn modelId="{EEB5F944-A70C-487C-A827-784EC358072E}" type="presOf" srcId="{619CE1F3-1EC9-4E58-BAC3-0DF67203768A}" destId="{D107DC77-D98A-4376-BCB1-0197AE8A73E7}" srcOrd="0" destOrd="1" presId="urn:microsoft.com/office/officeart/2005/8/layout/vList5"/>
    <dgm:cxn modelId="{9EEDE14B-50BC-4E81-AA2C-8488127F4E77}" srcId="{B7C93456-4667-42BC-AC73-F3877E6BC675}" destId="{619CE1F3-1EC9-4E58-BAC3-0DF67203768A}" srcOrd="1" destOrd="0" parTransId="{33B5CAF8-70AB-482F-94C7-704A44A96E9B}" sibTransId="{20DF1DF9-91B2-4DFE-9DF8-5A79B45D21BA}"/>
    <dgm:cxn modelId="{0440724F-A6E4-4C0C-BF6E-0575E889A870}" srcId="{B7C93456-4667-42BC-AC73-F3877E6BC675}" destId="{92C15492-0D21-47B3-AACB-0882CFC4AEC9}" srcOrd="2" destOrd="0" parTransId="{3DFE870B-4B66-4B23-806E-6E1A6F827F79}" sibTransId="{17304D73-25A8-47C3-AAE9-C386161A79B4}"/>
    <dgm:cxn modelId="{3C08225B-6233-4D0F-91FF-70F601273D89}" type="presOf" srcId="{C7D442EB-2162-40FF-A108-BDE88C3C2E7F}" destId="{D107DC77-D98A-4376-BCB1-0197AE8A73E7}" srcOrd="0" destOrd="3" presId="urn:microsoft.com/office/officeart/2005/8/layout/vList5"/>
    <dgm:cxn modelId="{0BB10F5D-0972-4A1E-AD2D-4A3EEC988B16}" type="presOf" srcId="{B7C93456-4667-42BC-AC73-F3877E6BC675}" destId="{20398820-F8EB-4BB4-B88E-CA529C34AD90}" srcOrd="0" destOrd="0" presId="urn:microsoft.com/office/officeart/2005/8/layout/vList5"/>
    <dgm:cxn modelId="{5FFB1E81-F473-427B-86AA-587EF68DD567}" type="presOf" srcId="{A981492A-31FD-4974-AB3F-50BD42F3460D}" destId="{DC89A1FF-398C-45FD-A0A9-2982035AD38C}" srcOrd="0" destOrd="0" presId="urn:microsoft.com/office/officeart/2005/8/layout/vList5"/>
    <dgm:cxn modelId="{F3187D82-13D4-4282-8D80-B9DFCF6A1A98}" type="presOf" srcId="{6DB65B16-1DEF-407D-96F5-4A49591A75E2}" destId="{D107DC77-D98A-4376-BCB1-0197AE8A73E7}" srcOrd="0" destOrd="0" presId="urn:microsoft.com/office/officeart/2005/8/layout/vList5"/>
    <dgm:cxn modelId="{B67501B6-38FD-4A06-9198-83FE2F654834}" srcId="{9C3B0518-21D0-4FBA-A02D-A7A71D311FD5}" destId="{B7C93456-4667-42BC-AC73-F3877E6BC675}" srcOrd="1" destOrd="0" parTransId="{58F9A22C-60DA-4F54-AD63-F52D56046794}" sibTransId="{CEC8F808-8A87-4573-AD82-AEFF995700AA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5897E6FD-EFF5-409C-BD57-678C44342666}" srcId="{B7C93456-4667-42BC-AC73-F3877E6BC675}" destId="{C7D442EB-2162-40FF-A108-BDE88C3C2E7F}" srcOrd="3" destOrd="0" parTransId="{64A14162-B135-4E17-8BE4-263F9060ABA9}" sibTransId="{2F98BA29-2664-4AD6-A3C6-E1464E4694C6}"/>
    <dgm:cxn modelId="{C2805D42-C4BE-4847-8BC7-33F2BC8E1867}" type="presParOf" srcId="{E1D0DB7F-ED89-486E-B5C6-17FDE957E115}" destId="{46B36DD0-64EA-4DD6-9DFE-B7BAA17D0A07}" srcOrd="0" destOrd="0" presId="urn:microsoft.com/office/officeart/2005/8/layout/vList5"/>
    <dgm:cxn modelId="{BE036A6D-1570-4C0F-8B98-BB00B3C3DC52}" type="presParOf" srcId="{46B36DD0-64EA-4DD6-9DFE-B7BAA17D0A07}" destId="{39D354FC-72DD-463F-AB0B-2B1E799D9F3D}" srcOrd="0" destOrd="0" presId="urn:microsoft.com/office/officeart/2005/8/layout/vList5"/>
    <dgm:cxn modelId="{FDC9D4F5-6433-408E-A032-B6B99225D7E8}" type="presParOf" srcId="{46B36DD0-64EA-4DD6-9DFE-B7BAA17D0A07}" destId="{DC89A1FF-398C-45FD-A0A9-2982035AD38C}" srcOrd="1" destOrd="0" presId="urn:microsoft.com/office/officeart/2005/8/layout/vList5"/>
    <dgm:cxn modelId="{DFF718F8-3D42-4AE4-BD3B-0C71AAF17BB7}" type="presParOf" srcId="{E1D0DB7F-ED89-486E-B5C6-17FDE957E115}" destId="{47266FF6-7CFE-496F-B941-97BC42AFBE37}" srcOrd="1" destOrd="0" presId="urn:microsoft.com/office/officeart/2005/8/layout/vList5"/>
    <dgm:cxn modelId="{EB938519-EDAC-469C-AB5B-BC0D8F95F56E}" type="presParOf" srcId="{E1D0DB7F-ED89-486E-B5C6-17FDE957E115}" destId="{F9C12CB2-F9F0-4064-9C7F-121C3843EB82}" srcOrd="2" destOrd="0" presId="urn:microsoft.com/office/officeart/2005/8/layout/vList5"/>
    <dgm:cxn modelId="{5CC582D0-9436-4EC1-A8AF-ED14724F8C0B}" type="presParOf" srcId="{F9C12CB2-F9F0-4064-9C7F-121C3843EB82}" destId="{20398820-F8EB-4BB4-B88E-CA529C34AD90}" srcOrd="0" destOrd="0" presId="urn:microsoft.com/office/officeart/2005/8/layout/vList5"/>
    <dgm:cxn modelId="{127F503C-0BFA-40FC-8393-6CB1FE5E0EA5}" type="presParOf" srcId="{F9C12CB2-F9F0-4064-9C7F-121C3843EB82}" destId="{D107DC77-D98A-4376-BCB1-0197AE8A73E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0AE1F7-E659-4841-8A82-E9E598DA31DF}">
      <dgm:prSet custT="1"/>
      <dgm:spPr/>
      <dgm:t>
        <a:bodyPr/>
        <a:lstStyle/>
        <a:p>
          <a:r>
            <a:rPr lang="en-US" sz="2800" dirty="0"/>
            <a:t>“Open source”…that just means you don’t have to pay for it, right?</a:t>
          </a:r>
          <a:r>
            <a:rPr lang="en-US" sz="4200" dirty="0"/>
            <a:t> </a:t>
          </a:r>
        </a:p>
      </dgm:t>
    </dgm:pt>
    <dgm:pt modelId="{37015F52-B9F7-4737-8AC5-6203D0C4578E}" type="parTrans" cxnId="{1311130A-947F-49DD-BDFA-B057C139F2C3}">
      <dgm:prSet/>
      <dgm:spPr/>
      <dgm:t>
        <a:bodyPr/>
        <a:lstStyle/>
        <a:p>
          <a:endParaRPr lang="en-US"/>
        </a:p>
      </dgm:t>
    </dgm:pt>
    <dgm:pt modelId="{74809C67-299D-4C22-8640-B61EDE0788C8}" type="sibTrans" cxnId="{1311130A-947F-49DD-BDFA-B057C139F2C3}">
      <dgm:prSet/>
      <dgm:spPr/>
      <dgm:t>
        <a:bodyPr/>
        <a:lstStyle/>
        <a:p>
          <a:endParaRPr lang="en-US"/>
        </a:p>
      </dgm:t>
    </dgm:pt>
    <dgm:pt modelId="{7F7AF66B-9C5A-47BB-B564-90C3D40026CC}">
      <dgm:prSet custT="1"/>
      <dgm:spPr/>
      <dgm:t>
        <a:bodyPr/>
        <a:lstStyle/>
        <a:p>
          <a:r>
            <a:rPr lang="en-IN" sz="2400" dirty="0"/>
            <a:t>No, more than that… </a:t>
          </a:r>
          <a:endParaRPr lang="en-US" sz="2400" dirty="0"/>
        </a:p>
      </dgm:t>
    </dgm:pt>
    <dgm:pt modelId="{B1119EBF-986A-4F09-92DB-2A5E21E14F96}" type="parTrans" cxnId="{07FEFBAC-0EBB-42BC-A07F-3F63BCE6000E}">
      <dgm:prSet/>
      <dgm:spPr/>
      <dgm:t>
        <a:bodyPr/>
        <a:lstStyle/>
        <a:p>
          <a:endParaRPr lang="en-US"/>
        </a:p>
      </dgm:t>
    </dgm:pt>
    <dgm:pt modelId="{F4B472B6-87A6-49C4-AA13-BBFEFBC2657E}" type="sibTrans" cxnId="{07FEFBAC-0EBB-42BC-A07F-3F63BCE6000E}">
      <dgm:prSet/>
      <dgm:spPr/>
      <dgm:t>
        <a:bodyPr/>
        <a:lstStyle/>
        <a:p>
          <a:endParaRPr lang="en-US"/>
        </a:p>
      </dgm:t>
    </dgm:pt>
    <dgm:pt modelId="{543D7412-8B8D-487E-9850-D532BF2F1B80}">
      <dgm:prSet custT="1"/>
      <dgm:spPr/>
      <dgm:t>
        <a:bodyPr/>
        <a:lstStyle/>
        <a:p>
          <a:r>
            <a:rPr lang="en-US" sz="2400" dirty="0"/>
            <a:t>Provides full access to algorithms and their implementation. </a:t>
          </a:r>
        </a:p>
      </dgm:t>
    </dgm:pt>
    <dgm:pt modelId="{A275C287-BFFC-486C-B0D4-AFCCD6F15ED3}" type="parTrans" cxnId="{5D1B9711-D5BF-4D22-BBEE-5037B1A3477F}">
      <dgm:prSet/>
      <dgm:spPr/>
      <dgm:t>
        <a:bodyPr/>
        <a:lstStyle/>
        <a:p>
          <a:endParaRPr lang="en-US"/>
        </a:p>
      </dgm:t>
    </dgm:pt>
    <dgm:pt modelId="{2753F912-5396-4DF0-836A-053F706974A0}" type="sibTrans" cxnId="{5D1B9711-D5BF-4D22-BBEE-5037B1A3477F}">
      <dgm:prSet/>
      <dgm:spPr/>
      <dgm:t>
        <a:bodyPr/>
        <a:lstStyle/>
        <a:p>
          <a:endParaRPr lang="en-US"/>
        </a:p>
      </dgm:t>
    </dgm:pt>
    <dgm:pt modelId="{14BA0A92-BAF3-42F5-99F7-6D93238D0331}">
      <dgm:prSet custT="1"/>
      <dgm:spPr/>
      <dgm:t>
        <a:bodyPr/>
        <a:lstStyle/>
        <a:p>
          <a:r>
            <a:rPr lang="en-US" sz="2400" dirty="0"/>
            <a:t>Gives you the ability to fix bugs and extend software </a:t>
          </a:r>
        </a:p>
      </dgm:t>
    </dgm:pt>
    <dgm:pt modelId="{25CDAAA0-E119-4A33-8FF9-0C1C1C17ABC2}" type="parTrans" cxnId="{AAC051BC-3B58-42B8-B28F-3C95F4E515CD}">
      <dgm:prSet/>
      <dgm:spPr/>
      <dgm:t>
        <a:bodyPr/>
        <a:lstStyle/>
        <a:p>
          <a:endParaRPr lang="en-US"/>
        </a:p>
      </dgm:t>
    </dgm:pt>
    <dgm:pt modelId="{E66AC7FE-EF6E-4754-96A5-734D7FB992BB}" type="sibTrans" cxnId="{AAC051BC-3B58-42B8-B28F-3C95F4E515CD}">
      <dgm:prSet/>
      <dgm:spPr/>
      <dgm:t>
        <a:bodyPr/>
        <a:lstStyle/>
        <a:p>
          <a:endParaRPr lang="en-US"/>
        </a:p>
      </dgm:t>
    </dgm:pt>
    <dgm:pt modelId="{AC8D00A6-35D4-48FA-90F1-F4CAB511C484}">
      <dgm:prSet custT="1"/>
      <dgm:spPr/>
      <dgm:t>
        <a:bodyPr/>
        <a:lstStyle/>
        <a:p>
          <a:r>
            <a:rPr lang="en-US" sz="2400" dirty="0"/>
            <a:t>Provides a forum allowing researchers to explore and expand the methods used to analyze data </a:t>
          </a:r>
        </a:p>
      </dgm:t>
    </dgm:pt>
    <dgm:pt modelId="{B6FC6339-FB19-4234-ABD3-F95F75E9A7D6}" type="parTrans" cxnId="{097EA99D-A7A9-46EC-AD00-45A0525C1219}">
      <dgm:prSet/>
      <dgm:spPr/>
      <dgm:t>
        <a:bodyPr/>
        <a:lstStyle/>
        <a:p>
          <a:endParaRPr lang="en-US"/>
        </a:p>
      </dgm:t>
    </dgm:pt>
    <dgm:pt modelId="{F0D003BA-A955-4E7E-96E9-E3C9221DF6B4}" type="sibTrans" cxnId="{097EA99D-A7A9-46EC-AD00-45A0525C1219}">
      <dgm:prSet/>
      <dgm:spPr/>
      <dgm:t>
        <a:bodyPr/>
        <a:lstStyle/>
        <a:p>
          <a:endParaRPr lang="en-US"/>
        </a:p>
      </dgm:t>
    </dgm:pt>
    <dgm:pt modelId="{4E365C2E-BA86-46C8-9897-D5B44F36E62A}">
      <dgm:prSet custT="1"/>
      <dgm:spPr/>
      <dgm:t>
        <a:bodyPr/>
        <a:lstStyle/>
        <a:p>
          <a:r>
            <a:rPr lang="en-US" sz="2400" dirty="0"/>
            <a:t>Most of R is written in… R! This makes it quite easy to see what these functions are and do.</a:t>
          </a:r>
          <a:r>
            <a:rPr lang="en-US" sz="1800" dirty="0"/>
            <a:t> </a:t>
          </a:r>
        </a:p>
      </dgm:t>
    </dgm:pt>
    <dgm:pt modelId="{63293462-EFB1-4480-9853-24BEEBEF0139}" type="parTrans" cxnId="{B0937BE8-51EE-4BA5-9D4D-E73D284B29D7}">
      <dgm:prSet/>
      <dgm:spPr/>
      <dgm:t>
        <a:bodyPr/>
        <a:lstStyle/>
        <a:p>
          <a:endParaRPr lang="en-US"/>
        </a:p>
      </dgm:t>
    </dgm:pt>
    <dgm:pt modelId="{1F792379-6ACA-49B3-A413-50A2FF27E28C}" type="sibTrans" cxnId="{B0937BE8-51EE-4BA5-9D4D-E73D284B29D7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A7B27F5D-C740-45A2-BBC2-3E50DA1CEC2B}" type="pres">
      <dgm:prSet presAssocID="{BC0AE1F7-E659-4841-8A82-E9E598DA31DF}" presName="linNode" presStyleCnt="0"/>
      <dgm:spPr/>
    </dgm:pt>
    <dgm:pt modelId="{79F4530E-6BE0-410A-A54B-ED90672EA0DB}" type="pres">
      <dgm:prSet presAssocID="{BC0AE1F7-E659-4841-8A82-E9E598DA31DF}" presName="parentText" presStyleLbl="node1" presStyleIdx="0" presStyleCnt="1" custLinFactNeighborY="-978">
        <dgm:presLayoutVars>
          <dgm:chMax val="1"/>
          <dgm:bulletEnabled val="1"/>
        </dgm:presLayoutVars>
      </dgm:prSet>
      <dgm:spPr/>
    </dgm:pt>
    <dgm:pt modelId="{9E6D2259-3B2E-4F6B-B002-F5FA0A9654D2}" type="pres">
      <dgm:prSet presAssocID="{BC0AE1F7-E659-4841-8A82-E9E598DA31DF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1311130A-947F-49DD-BDFA-B057C139F2C3}" srcId="{9C3B0518-21D0-4FBA-A02D-A7A71D311FD5}" destId="{BC0AE1F7-E659-4841-8A82-E9E598DA31DF}" srcOrd="0" destOrd="0" parTransId="{37015F52-B9F7-4737-8AC5-6203D0C4578E}" sibTransId="{74809C67-299D-4C22-8640-B61EDE0788C8}"/>
    <dgm:cxn modelId="{5D1B9711-D5BF-4D22-BBEE-5037B1A3477F}" srcId="{BC0AE1F7-E659-4841-8A82-E9E598DA31DF}" destId="{543D7412-8B8D-487E-9850-D532BF2F1B80}" srcOrd="1" destOrd="0" parTransId="{A275C287-BFFC-486C-B0D4-AFCCD6F15ED3}" sibTransId="{2753F912-5396-4DF0-836A-053F706974A0}"/>
    <dgm:cxn modelId="{EB9F221A-1BB8-45AC-BA7C-1BD799EFE893}" type="presOf" srcId="{BC0AE1F7-E659-4841-8A82-E9E598DA31DF}" destId="{79F4530E-6BE0-410A-A54B-ED90672EA0DB}" srcOrd="0" destOrd="0" presId="urn:microsoft.com/office/officeart/2005/8/layout/vList5"/>
    <dgm:cxn modelId="{D044F034-D26E-4A91-8B83-E54C8FF89265}" type="presOf" srcId="{7F7AF66B-9C5A-47BB-B564-90C3D40026CC}" destId="{9E6D2259-3B2E-4F6B-B002-F5FA0A9654D2}" srcOrd="0" destOrd="0" presId="urn:microsoft.com/office/officeart/2005/8/layout/vList5"/>
    <dgm:cxn modelId="{CA7A0660-4395-4227-8E6B-5DD9A71DAC3F}" type="presOf" srcId="{543D7412-8B8D-487E-9850-D532BF2F1B80}" destId="{9E6D2259-3B2E-4F6B-B002-F5FA0A9654D2}" srcOrd="0" destOrd="1" presId="urn:microsoft.com/office/officeart/2005/8/layout/vList5"/>
    <dgm:cxn modelId="{4116F862-E469-4D26-91A0-5F82822A7B00}" type="presOf" srcId="{AC8D00A6-35D4-48FA-90F1-F4CAB511C484}" destId="{9E6D2259-3B2E-4F6B-B002-F5FA0A9654D2}" srcOrd="0" destOrd="3" presId="urn:microsoft.com/office/officeart/2005/8/layout/vList5"/>
    <dgm:cxn modelId="{A24E1268-3817-45B1-93EB-32CD3C5427DA}" type="presOf" srcId="{4E365C2E-BA86-46C8-9897-D5B44F36E62A}" destId="{9E6D2259-3B2E-4F6B-B002-F5FA0A9654D2}" srcOrd="0" destOrd="4" presId="urn:microsoft.com/office/officeart/2005/8/layout/vList5"/>
    <dgm:cxn modelId="{9C79A98D-7B74-4771-98E9-59B79804F9B8}" type="presOf" srcId="{14BA0A92-BAF3-42F5-99F7-6D93238D0331}" destId="{9E6D2259-3B2E-4F6B-B002-F5FA0A9654D2}" srcOrd="0" destOrd="2" presId="urn:microsoft.com/office/officeart/2005/8/layout/vList5"/>
    <dgm:cxn modelId="{097EA99D-A7A9-46EC-AD00-45A0525C1219}" srcId="{BC0AE1F7-E659-4841-8A82-E9E598DA31DF}" destId="{AC8D00A6-35D4-48FA-90F1-F4CAB511C484}" srcOrd="3" destOrd="0" parTransId="{B6FC6339-FB19-4234-ABD3-F95F75E9A7D6}" sibTransId="{F0D003BA-A955-4E7E-96E9-E3C9221DF6B4}"/>
    <dgm:cxn modelId="{07FEFBAC-0EBB-42BC-A07F-3F63BCE6000E}" srcId="{BC0AE1F7-E659-4841-8A82-E9E598DA31DF}" destId="{7F7AF66B-9C5A-47BB-B564-90C3D40026CC}" srcOrd="0" destOrd="0" parTransId="{B1119EBF-986A-4F09-92DB-2A5E21E14F96}" sibTransId="{F4B472B6-87A6-49C4-AA13-BBFEFBC2657E}"/>
    <dgm:cxn modelId="{AAC051BC-3B58-42B8-B28F-3C95F4E515CD}" srcId="{BC0AE1F7-E659-4841-8A82-E9E598DA31DF}" destId="{14BA0A92-BAF3-42F5-99F7-6D93238D0331}" srcOrd="2" destOrd="0" parTransId="{25CDAAA0-E119-4A33-8FF9-0C1C1C17ABC2}" sibTransId="{E66AC7FE-EF6E-4754-96A5-734D7FB992BB}"/>
    <dgm:cxn modelId="{B0937BE8-51EE-4BA5-9D4D-E73D284B29D7}" srcId="{BC0AE1F7-E659-4841-8A82-E9E598DA31DF}" destId="{4E365C2E-BA86-46C8-9897-D5B44F36E62A}" srcOrd="4" destOrd="0" parTransId="{63293462-EFB1-4480-9853-24BEEBEF0139}" sibTransId="{1F792379-6ACA-49B3-A413-50A2FF27E28C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D4AF32CA-452C-4B3A-97A7-49DAE74B1949}" type="presParOf" srcId="{E1D0DB7F-ED89-486E-B5C6-17FDE957E115}" destId="{A7B27F5D-C740-45A2-BBC2-3E50DA1CEC2B}" srcOrd="0" destOrd="0" presId="urn:microsoft.com/office/officeart/2005/8/layout/vList5"/>
    <dgm:cxn modelId="{21A6021D-D762-4093-8D41-150F53CB67BF}" type="presParOf" srcId="{A7B27F5D-C740-45A2-BBC2-3E50DA1CEC2B}" destId="{79F4530E-6BE0-410A-A54B-ED90672EA0DB}" srcOrd="0" destOrd="0" presId="urn:microsoft.com/office/officeart/2005/8/layout/vList5"/>
    <dgm:cxn modelId="{657DC70C-E06B-4CD9-8B4D-D3B46EA510B3}" type="presParOf" srcId="{A7B27F5D-C740-45A2-BBC2-3E50DA1CEC2B}" destId="{9E6D2259-3B2E-4F6B-B002-F5FA0A9654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D99B100-744B-45BB-8A79-3C9251258C5E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86D211-5165-4FD2-82CC-67B51600F1E9}">
      <dgm:prSet custT="1"/>
      <dgm:spPr/>
      <dgm:t>
        <a:bodyPr/>
        <a:lstStyle/>
        <a:p>
          <a:pPr>
            <a:defRPr b="1"/>
          </a:pPr>
          <a:r>
            <a:rPr lang="en-IN" sz="2800" dirty="0"/>
            <a:t>Advantages of using R </a:t>
          </a:r>
          <a:endParaRPr lang="en-US" sz="2800" dirty="0"/>
        </a:p>
      </dgm:t>
    </dgm:pt>
    <dgm:pt modelId="{1617331F-D6AC-42AE-9ED8-82A555321B16}" type="parTrans" cxnId="{7E27B6CB-52FF-4078-A35F-A6B71138405B}">
      <dgm:prSet/>
      <dgm:spPr/>
      <dgm:t>
        <a:bodyPr/>
        <a:lstStyle/>
        <a:p>
          <a:endParaRPr lang="en-US"/>
        </a:p>
      </dgm:t>
    </dgm:pt>
    <dgm:pt modelId="{DA7ACB92-477B-4A60-9E0C-70D5D93387F9}" type="sibTrans" cxnId="{7E27B6CB-52FF-4078-A35F-A6B71138405B}">
      <dgm:prSet/>
      <dgm:spPr/>
      <dgm:t>
        <a:bodyPr/>
        <a:lstStyle/>
        <a:p>
          <a:endParaRPr lang="en-US"/>
        </a:p>
      </dgm:t>
    </dgm:pt>
    <dgm:pt modelId="{D9CB8A1B-BFD9-4891-92B6-9F498241C016}">
      <dgm:prSet/>
      <dgm:spPr/>
      <dgm:t>
        <a:bodyPr/>
        <a:lstStyle/>
        <a:p>
          <a:r>
            <a:rPr lang="en-US" dirty="0"/>
            <a:t>Fast and free. State of the art: Statistical researchers provide their methods as R packages. SPSS and SAS are years behind R! </a:t>
          </a:r>
        </a:p>
      </dgm:t>
    </dgm:pt>
    <dgm:pt modelId="{C231287E-4CC0-4918-9788-E0869A9D2942}" type="parTrans" cxnId="{1D305FAA-387C-4268-9E05-10A17346C53E}">
      <dgm:prSet/>
      <dgm:spPr/>
      <dgm:t>
        <a:bodyPr/>
        <a:lstStyle/>
        <a:p>
          <a:endParaRPr lang="en-US"/>
        </a:p>
      </dgm:t>
    </dgm:pt>
    <dgm:pt modelId="{9F4250B2-A649-4BF4-8392-C2696DC1EB7E}" type="sibTrans" cxnId="{1D305FAA-387C-4268-9E05-10A17346C53E}">
      <dgm:prSet/>
      <dgm:spPr/>
      <dgm:t>
        <a:bodyPr/>
        <a:lstStyle/>
        <a:p>
          <a:endParaRPr lang="en-US"/>
        </a:p>
      </dgm:t>
    </dgm:pt>
    <dgm:pt modelId="{F6CDCE4A-43B5-4610-ACD1-62E4BB74F590}">
      <dgm:prSet/>
      <dgm:spPr/>
      <dgm:t>
        <a:bodyPr/>
        <a:lstStyle/>
        <a:p>
          <a:r>
            <a:rPr lang="en-US" dirty="0"/>
            <a:t>2</a:t>
          </a:r>
          <a:r>
            <a:rPr lang="en-US" baseline="30000" dirty="0"/>
            <a:t>nd</a:t>
          </a:r>
          <a:r>
            <a:rPr lang="en-US" dirty="0"/>
            <a:t> only to MATLAB for graphics. </a:t>
          </a:r>
        </a:p>
      </dgm:t>
    </dgm:pt>
    <dgm:pt modelId="{9576BCB9-C3A4-4FCC-BF41-6AF485D8C895}" type="parTrans" cxnId="{AC9D8923-29CD-44DD-85B2-E5EFF55218DA}">
      <dgm:prSet/>
      <dgm:spPr/>
      <dgm:t>
        <a:bodyPr/>
        <a:lstStyle/>
        <a:p>
          <a:endParaRPr lang="en-US"/>
        </a:p>
      </dgm:t>
    </dgm:pt>
    <dgm:pt modelId="{633011AE-1D59-4AFC-828F-25C8C55B92FC}" type="sibTrans" cxnId="{AC9D8923-29CD-44DD-85B2-E5EFF55218DA}">
      <dgm:prSet/>
      <dgm:spPr/>
      <dgm:t>
        <a:bodyPr/>
        <a:lstStyle/>
        <a:p>
          <a:endParaRPr lang="en-US"/>
        </a:p>
      </dgm:t>
    </dgm:pt>
    <dgm:pt modelId="{DD7387D5-8CC5-4AE1-8207-278AE63249AD}">
      <dgm:prSet/>
      <dgm:spPr/>
      <dgm:t>
        <a:bodyPr/>
        <a:lstStyle/>
        <a:p>
          <a:r>
            <a:rPr lang="en-IN" dirty="0"/>
            <a:t>Active user community </a:t>
          </a:r>
          <a:endParaRPr lang="en-US" dirty="0"/>
        </a:p>
      </dgm:t>
    </dgm:pt>
    <dgm:pt modelId="{A7850D37-19D8-4857-BD59-75828EFF2828}" type="parTrans" cxnId="{FF6E3878-DD3A-4F4D-945F-148751A6E834}">
      <dgm:prSet/>
      <dgm:spPr/>
      <dgm:t>
        <a:bodyPr/>
        <a:lstStyle/>
        <a:p>
          <a:endParaRPr lang="en-US"/>
        </a:p>
      </dgm:t>
    </dgm:pt>
    <dgm:pt modelId="{3A7F4275-59DF-423D-BD09-1EA96B40A271}" type="sibTrans" cxnId="{FF6E3878-DD3A-4F4D-945F-148751A6E834}">
      <dgm:prSet/>
      <dgm:spPr/>
      <dgm:t>
        <a:bodyPr/>
        <a:lstStyle/>
        <a:p>
          <a:endParaRPr lang="en-US"/>
        </a:p>
      </dgm:t>
    </dgm:pt>
    <dgm:pt modelId="{E43829BD-C43A-40EB-BF74-392486AAE1A2}">
      <dgm:prSet/>
      <dgm:spPr/>
      <dgm:t>
        <a:bodyPr/>
        <a:lstStyle/>
        <a:p>
          <a:r>
            <a:rPr lang="en-IN" dirty="0"/>
            <a:t>Excellent for simulation, programming, computer intensive analyses, etc. </a:t>
          </a:r>
          <a:endParaRPr lang="en-US" dirty="0"/>
        </a:p>
      </dgm:t>
    </dgm:pt>
    <dgm:pt modelId="{57E569DA-29F1-43EF-BE70-EFB7ACFA6CD8}" type="parTrans" cxnId="{29B27FE7-4985-408A-BB89-E34E3F7B8634}">
      <dgm:prSet/>
      <dgm:spPr/>
      <dgm:t>
        <a:bodyPr/>
        <a:lstStyle/>
        <a:p>
          <a:endParaRPr lang="en-US"/>
        </a:p>
      </dgm:t>
    </dgm:pt>
    <dgm:pt modelId="{B3768D2A-4BD2-41BD-89BC-145AA775C03F}" type="sibTrans" cxnId="{29B27FE7-4985-408A-BB89-E34E3F7B8634}">
      <dgm:prSet/>
      <dgm:spPr/>
      <dgm:t>
        <a:bodyPr/>
        <a:lstStyle/>
        <a:p>
          <a:endParaRPr lang="en-US"/>
        </a:p>
      </dgm:t>
    </dgm:pt>
    <dgm:pt modelId="{1C1BEA8F-BB15-4E5E-AFCF-65746890F447}">
      <dgm:prSet/>
      <dgm:spPr/>
      <dgm:t>
        <a:bodyPr/>
        <a:lstStyle/>
        <a:p>
          <a:r>
            <a:rPr lang="en-US" dirty="0"/>
            <a:t>Forces you to think about your analysis. </a:t>
          </a:r>
        </a:p>
      </dgm:t>
    </dgm:pt>
    <dgm:pt modelId="{A0AEF684-5F69-437B-9004-09A877742A59}" type="parTrans" cxnId="{DF119CFF-A16A-4BAB-8C2D-97E8FED8DDA8}">
      <dgm:prSet/>
      <dgm:spPr/>
      <dgm:t>
        <a:bodyPr/>
        <a:lstStyle/>
        <a:p>
          <a:endParaRPr lang="en-US"/>
        </a:p>
      </dgm:t>
    </dgm:pt>
    <dgm:pt modelId="{ED74976A-2670-4BCF-A731-668E85B06E08}" type="sibTrans" cxnId="{DF119CFF-A16A-4BAB-8C2D-97E8FED8DDA8}">
      <dgm:prSet/>
      <dgm:spPr/>
      <dgm:t>
        <a:bodyPr/>
        <a:lstStyle/>
        <a:p>
          <a:endParaRPr lang="en-US"/>
        </a:p>
      </dgm:t>
    </dgm:pt>
    <dgm:pt modelId="{DF554789-FC7B-4265-AA7F-B702FF1C34EB}">
      <dgm:prSet/>
      <dgm:spPr/>
      <dgm:t>
        <a:bodyPr/>
        <a:lstStyle/>
        <a:p>
          <a:r>
            <a:rPr lang="en-US" dirty="0"/>
            <a:t>Interfaces with database storage software (SQL) </a:t>
          </a:r>
        </a:p>
      </dgm:t>
    </dgm:pt>
    <dgm:pt modelId="{31E9F5F0-15C8-4BBA-8D2A-3414A1CFB0BA}" type="parTrans" cxnId="{A30AB253-E4A4-4338-8A0E-3D78CE32D7E4}">
      <dgm:prSet/>
      <dgm:spPr/>
      <dgm:t>
        <a:bodyPr/>
        <a:lstStyle/>
        <a:p>
          <a:endParaRPr lang="en-US"/>
        </a:p>
      </dgm:t>
    </dgm:pt>
    <dgm:pt modelId="{4726103E-8DAB-49FF-972D-573C075B4F36}" type="sibTrans" cxnId="{A30AB253-E4A4-4338-8A0E-3D78CE32D7E4}">
      <dgm:prSet/>
      <dgm:spPr/>
      <dgm:t>
        <a:bodyPr/>
        <a:lstStyle/>
        <a:p>
          <a:endParaRPr lang="en-US"/>
        </a:p>
      </dgm:t>
    </dgm:pt>
    <dgm:pt modelId="{6EDD3D05-2B30-4B26-843C-5DC587BC1F4B}">
      <dgm:prSet custT="1"/>
      <dgm:spPr/>
      <dgm:t>
        <a:bodyPr/>
        <a:lstStyle/>
        <a:p>
          <a:pPr>
            <a:defRPr b="1"/>
          </a:pPr>
          <a:r>
            <a:rPr lang="en-IN" sz="2800" dirty="0">
              <a:solidFill>
                <a:schemeClr val="bg1"/>
              </a:solidFill>
            </a:rPr>
            <a:t>Disadvantages of using R</a:t>
          </a:r>
          <a:r>
            <a:rPr lang="en-IN" sz="1900" dirty="0"/>
            <a:t> </a:t>
          </a:r>
          <a:endParaRPr lang="en-US" sz="1900" dirty="0"/>
        </a:p>
      </dgm:t>
    </dgm:pt>
    <dgm:pt modelId="{2208F3A5-0B31-4513-9A4D-1610539128F0}" type="parTrans" cxnId="{F52B84C2-947C-4C25-8F6B-FE83CC884616}">
      <dgm:prSet/>
      <dgm:spPr/>
      <dgm:t>
        <a:bodyPr/>
        <a:lstStyle/>
        <a:p>
          <a:endParaRPr lang="en-US"/>
        </a:p>
      </dgm:t>
    </dgm:pt>
    <dgm:pt modelId="{48387A29-23D2-4627-9F26-EC804CB39269}" type="sibTrans" cxnId="{F52B84C2-947C-4C25-8F6B-FE83CC884616}">
      <dgm:prSet/>
      <dgm:spPr/>
      <dgm:t>
        <a:bodyPr/>
        <a:lstStyle/>
        <a:p>
          <a:endParaRPr lang="en-US"/>
        </a:p>
      </dgm:t>
    </dgm:pt>
    <dgm:pt modelId="{B5230B8F-C810-4C9A-B0E4-501F2F580738}">
      <dgm:prSet/>
      <dgm:spPr/>
      <dgm:t>
        <a:bodyPr/>
        <a:lstStyle/>
        <a:p>
          <a:r>
            <a:rPr lang="en-US"/>
            <a:t>@ start - steep learning curve, minimal GUI. </a:t>
          </a:r>
        </a:p>
      </dgm:t>
    </dgm:pt>
    <dgm:pt modelId="{03318DDE-3DC2-4EF7-858B-F96290B9BA42}" type="parTrans" cxnId="{123D5F98-95D5-42E9-8930-D8F4000251EA}">
      <dgm:prSet/>
      <dgm:spPr/>
      <dgm:t>
        <a:bodyPr/>
        <a:lstStyle/>
        <a:p>
          <a:endParaRPr lang="en-US"/>
        </a:p>
      </dgm:t>
    </dgm:pt>
    <dgm:pt modelId="{DC15B5A7-4F24-4960-8127-42BBEE0CBDC5}" type="sibTrans" cxnId="{123D5F98-95D5-42E9-8930-D8F4000251EA}">
      <dgm:prSet/>
      <dgm:spPr/>
      <dgm:t>
        <a:bodyPr/>
        <a:lstStyle/>
        <a:p>
          <a:endParaRPr lang="en-US"/>
        </a:p>
      </dgm:t>
    </dgm:pt>
    <dgm:pt modelId="{6005E449-BAEB-4F22-8EAC-86787B9206F1}">
      <dgm:prSet/>
      <dgm:spPr/>
      <dgm:t>
        <a:bodyPr/>
        <a:lstStyle/>
        <a:p>
          <a:r>
            <a:rPr lang="en-US" dirty="0"/>
            <a:t>No commercial support; figuring out correct methods or how to use a function on your own can be frustrating. </a:t>
          </a:r>
        </a:p>
      </dgm:t>
    </dgm:pt>
    <dgm:pt modelId="{1CAE9078-4E5D-4E44-95EB-82E5FF266745}" type="parTrans" cxnId="{759D3ECB-1229-426A-9AD4-7C820A1CB14B}">
      <dgm:prSet/>
      <dgm:spPr/>
      <dgm:t>
        <a:bodyPr/>
        <a:lstStyle/>
        <a:p>
          <a:endParaRPr lang="en-US"/>
        </a:p>
      </dgm:t>
    </dgm:pt>
    <dgm:pt modelId="{D6C76117-14B1-4055-83FF-4866412781B1}" type="sibTrans" cxnId="{759D3ECB-1229-426A-9AD4-7C820A1CB14B}">
      <dgm:prSet/>
      <dgm:spPr/>
      <dgm:t>
        <a:bodyPr/>
        <a:lstStyle/>
        <a:p>
          <a:endParaRPr lang="en-US"/>
        </a:p>
      </dgm:t>
    </dgm:pt>
    <dgm:pt modelId="{3821C43E-1444-4BD6-9612-71BD7F00F1BC}">
      <dgm:prSet/>
      <dgm:spPr/>
      <dgm:t>
        <a:bodyPr/>
        <a:lstStyle/>
        <a:p>
          <a:r>
            <a:rPr lang="en-US" dirty="0"/>
            <a:t>Easy to make mistakes and not know. </a:t>
          </a:r>
        </a:p>
      </dgm:t>
    </dgm:pt>
    <dgm:pt modelId="{1044AEA7-C3BA-488E-8489-BE7CFB89C94D}" type="parTrans" cxnId="{CD446DBC-0847-4CC5-BBB9-688963893642}">
      <dgm:prSet/>
      <dgm:spPr/>
      <dgm:t>
        <a:bodyPr/>
        <a:lstStyle/>
        <a:p>
          <a:endParaRPr lang="en-US"/>
        </a:p>
      </dgm:t>
    </dgm:pt>
    <dgm:pt modelId="{3A0B34A4-39F3-437F-83C2-C82E760229A9}" type="sibTrans" cxnId="{CD446DBC-0847-4CC5-BBB9-688963893642}">
      <dgm:prSet/>
      <dgm:spPr/>
      <dgm:t>
        <a:bodyPr/>
        <a:lstStyle/>
        <a:p>
          <a:endParaRPr lang="en-US"/>
        </a:p>
      </dgm:t>
    </dgm:pt>
    <dgm:pt modelId="{6D7A0C0A-AA72-4590-A07B-FDA1471A1B6B}">
      <dgm:prSet/>
      <dgm:spPr/>
      <dgm:t>
        <a:bodyPr/>
        <a:lstStyle/>
        <a:p>
          <a:r>
            <a:rPr lang="en-US" dirty="0"/>
            <a:t>Data prep &amp; cleaning can be messier &amp; more mistake prone in R vs. SPSS or SAS </a:t>
          </a:r>
        </a:p>
      </dgm:t>
    </dgm:pt>
    <dgm:pt modelId="{D9D6FCCD-1258-4BA7-9658-1DCA3F643224}" type="parTrans" cxnId="{3F5CA5B6-62CA-40E5-AD6D-886AF074CA71}">
      <dgm:prSet/>
      <dgm:spPr/>
      <dgm:t>
        <a:bodyPr/>
        <a:lstStyle/>
        <a:p>
          <a:endParaRPr lang="en-US"/>
        </a:p>
      </dgm:t>
    </dgm:pt>
    <dgm:pt modelId="{64FF6CFD-3008-4B50-B0A0-7768E5E788FA}" type="sibTrans" cxnId="{3F5CA5B6-62CA-40E5-AD6D-886AF074CA71}">
      <dgm:prSet/>
      <dgm:spPr/>
      <dgm:t>
        <a:bodyPr/>
        <a:lstStyle/>
        <a:p>
          <a:endParaRPr lang="en-US"/>
        </a:p>
      </dgm:t>
    </dgm:pt>
    <dgm:pt modelId="{2DCBA1A9-42A5-4EAE-8652-2F924414560E}" type="pres">
      <dgm:prSet presAssocID="{AD99B100-744B-45BB-8A79-3C9251258C5E}" presName="linear" presStyleCnt="0">
        <dgm:presLayoutVars>
          <dgm:dir/>
          <dgm:animLvl val="lvl"/>
          <dgm:resizeHandles val="exact"/>
        </dgm:presLayoutVars>
      </dgm:prSet>
      <dgm:spPr/>
    </dgm:pt>
    <dgm:pt modelId="{3F6C1ED4-0572-40B1-B9A4-9E215420915A}" type="pres">
      <dgm:prSet presAssocID="{DC86D211-5165-4FD2-82CC-67B51600F1E9}" presName="parentLin" presStyleCnt="0"/>
      <dgm:spPr/>
    </dgm:pt>
    <dgm:pt modelId="{171728FE-B6B8-4256-BE6C-9C9F97D59E81}" type="pres">
      <dgm:prSet presAssocID="{DC86D211-5165-4FD2-82CC-67B51600F1E9}" presName="parentLeftMargin" presStyleLbl="node1" presStyleIdx="0" presStyleCnt="2"/>
      <dgm:spPr/>
    </dgm:pt>
    <dgm:pt modelId="{C12F0E4A-4E5C-4517-B4C9-43338616F291}" type="pres">
      <dgm:prSet presAssocID="{DC86D211-5165-4FD2-82CC-67B51600F1E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C0D1D51-7E3B-42DD-A408-DF5880471D80}" type="pres">
      <dgm:prSet presAssocID="{DC86D211-5165-4FD2-82CC-67B51600F1E9}" presName="negativeSpace" presStyleCnt="0"/>
      <dgm:spPr/>
    </dgm:pt>
    <dgm:pt modelId="{321DB57C-17D4-4BDF-95CB-59CFB72FAA1B}" type="pres">
      <dgm:prSet presAssocID="{DC86D211-5165-4FD2-82CC-67B51600F1E9}" presName="childText" presStyleLbl="conFgAcc1" presStyleIdx="0" presStyleCnt="2">
        <dgm:presLayoutVars>
          <dgm:bulletEnabled val="1"/>
        </dgm:presLayoutVars>
      </dgm:prSet>
      <dgm:spPr/>
    </dgm:pt>
    <dgm:pt modelId="{51270E73-9809-4D8B-9DFC-00F6CC8BA43F}" type="pres">
      <dgm:prSet presAssocID="{DA7ACB92-477B-4A60-9E0C-70D5D93387F9}" presName="spaceBetweenRectangles" presStyleCnt="0"/>
      <dgm:spPr/>
    </dgm:pt>
    <dgm:pt modelId="{D0B253E3-DC97-4727-9BFF-C16930AF59D6}" type="pres">
      <dgm:prSet presAssocID="{6EDD3D05-2B30-4B26-843C-5DC587BC1F4B}" presName="parentLin" presStyleCnt="0"/>
      <dgm:spPr/>
    </dgm:pt>
    <dgm:pt modelId="{CCF9C352-ECB5-4BF0-B9E9-DB6456EB34B2}" type="pres">
      <dgm:prSet presAssocID="{6EDD3D05-2B30-4B26-843C-5DC587BC1F4B}" presName="parentLeftMargin" presStyleLbl="node1" presStyleIdx="0" presStyleCnt="2"/>
      <dgm:spPr/>
    </dgm:pt>
    <dgm:pt modelId="{71B2B032-C6B7-40CA-B11B-B8D5B62EE783}" type="pres">
      <dgm:prSet presAssocID="{6EDD3D05-2B30-4B26-843C-5DC587BC1F4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D60E8E6-FD1E-4308-BCE9-E26F6AEAD0CF}" type="pres">
      <dgm:prSet presAssocID="{6EDD3D05-2B30-4B26-843C-5DC587BC1F4B}" presName="negativeSpace" presStyleCnt="0"/>
      <dgm:spPr/>
    </dgm:pt>
    <dgm:pt modelId="{5ADF1240-FBEC-431A-B34A-6B56108A3961}" type="pres">
      <dgm:prSet presAssocID="{6EDD3D05-2B30-4B26-843C-5DC587BC1F4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4AB308-5074-4B80-9951-AE2F0B727053}" type="presOf" srcId="{DF554789-FC7B-4265-AA7F-B702FF1C34EB}" destId="{321DB57C-17D4-4BDF-95CB-59CFB72FAA1B}" srcOrd="0" destOrd="5" presId="urn:microsoft.com/office/officeart/2005/8/layout/list1"/>
    <dgm:cxn modelId="{50D42C20-670D-4313-8A3D-3C655515FA7B}" type="presOf" srcId="{6EDD3D05-2B30-4B26-843C-5DC587BC1F4B}" destId="{CCF9C352-ECB5-4BF0-B9E9-DB6456EB34B2}" srcOrd="0" destOrd="0" presId="urn:microsoft.com/office/officeart/2005/8/layout/list1"/>
    <dgm:cxn modelId="{AC9D8923-29CD-44DD-85B2-E5EFF55218DA}" srcId="{DC86D211-5165-4FD2-82CC-67B51600F1E9}" destId="{F6CDCE4A-43B5-4610-ACD1-62E4BB74F590}" srcOrd="1" destOrd="0" parTransId="{9576BCB9-C3A4-4FCC-BF41-6AF485D8C895}" sibTransId="{633011AE-1D59-4AFC-828F-25C8C55B92FC}"/>
    <dgm:cxn modelId="{AC8BC833-F658-4ED9-ABB6-86177A67C15E}" type="presOf" srcId="{DC86D211-5165-4FD2-82CC-67B51600F1E9}" destId="{C12F0E4A-4E5C-4517-B4C9-43338616F291}" srcOrd="1" destOrd="0" presId="urn:microsoft.com/office/officeart/2005/8/layout/list1"/>
    <dgm:cxn modelId="{44662F51-64A6-492A-95CC-2A5E0CE2E654}" type="presOf" srcId="{6D7A0C0A-AA72-4590-A07B-FDA1471A1B6B}" destId="{5ADF1240-FBEC-431A-B34A-6B56108A3961}" srcOrd="0" destOrd="3" presId="urn:microsoft.com/office/officeart/2005/8/layout/list1"/>
    <dgm:cxn modelId="{A30AB253-E4A4-4338-8A0E-3D78CE32D7E4}" srcId="{DC86D211-5165-4FD2-82CC-67B51600F1E9}" destId="{DF554789-FC7B-4265-AA7F-B702FF1C34EB}" srcOrd="5" destOrd="0" parTransId="{31E9F5F0-15C8-4BBA-8D2A-3414A1CFB0BA}" sibTransId="{4726103E-8DAB-49FF-972D-573C075B4F36}"/>
    <dgm:cxn modelId="{CF686560-BD00-419E-8DE3-FF070CB4F320}" type="presOf" srcId="{DC86D211-5165-4FD2-82CC-67B51600F1E9}" destId="{171728FE-B6B8-4256-BE6C-9C9F97D59E81}" srcOrd="0" destOrd="0" presId="urn:microsoft.com/office/officeart/2005/8/layout/list1"/>
    <dgm:cxn modelId="{6A462C61-51F4-4DD5-ACB0-E0B379B1F4C4}" type="presOf" srcId="{F6CDCE4A-43B5-4610-ACD1-62E4BB74F590}" destId="{321DB57C-17D4-4BDF-95CB-59CFB72FAA1B}" srcOrd="0" destOrd="1" presId="urn:microsoft.com/office/officeart/2005/8/layout/list1"/>
    <dgm:cxn modelId="{014D5464-37DB-4483-9810-5A1DAEC67C05}" type="presOf" srcId="{DD7387D5-8CC5-4AE1-8207-278AE63249AD}" destId="{321DB57C-17D4-4BDF-95CB-59CFB72FAA1B}" srcOrd="0" destOrd="2" presId="urn:microsoft.com/office/officeart/2005/8/layout/list1"/>
    <dgm:cxn modelId="{24EAC069-B785-42B9-9089-AEA089C1EC79}" type="presOf" srcId="{B5230B8F-C810-4C9A-B0E4-501F2F580738}" destId="{5ADF1240-FBEC-431A-B34A-6B56108A3961}" srcOrd="0" destOrd="0" presId="urn:microsoft.com/office/officeart/2005/8/layout/list1"/>
    <dgm:cxn modelId="{1FDD006C-EB96-4CCD-8E21-9DFD4B122796}" type="presOf" srcId="{AD99B100-744B-45BB-8A79-3C9251258C5E}" destId="{2DCBA1A9-42A5-4EAE-8652-2F924414560E}" srcOrd="0" destOrd="0" presId="urn:microsoft.com/office/officeart/2005/8/layout/list1"/>
    <dgm:cxn modelId="{FF6E3878-DD3A-4F4D-945F-148751A6E834}" srcId="{DC86D211-5165-4FD2-82CC-67B51600F1E9}" destId="{DD7387D5-8CC5-4AE1-8207-278AE63249AD}" srcOrd="2" destOrd="0" parTransId="{A7850D37-19D8-4857-BD59-75828EFF2828}" sibTransId="{3A7F4275-59DF-423D-BD09-1EA96B40A271}"/>
    <dgm:cxn modelId="{E7A75181-3FCF-430F-8D11-A105DC78E4C0}" type="presOf" srcId="{E43829BD-C43A-40EB-BF74-392486AAE1A2}" destId="{321DB57C-17D4-4BDF-95CB-59CFB72FAA1B}" srcOrd="0" destOrd="3" presId="urn:microsoft.com/office/officeart/2005/8/layout/list1"/>
    <dgm:cxn modelId="{B17A4C90-4F51-47A4-9BF6-A9545D9BBF9F}" type="presOf" srcId="{3821C43E-1444-4BD6-9612-71BD7F00F1BC}" destId="{5ADF1240-FBEC-431A-B34A-6B56108A3961}" srcOrd="0" destOrd="2" presId="urn:microsoft.com/office/officeart/2005/8/layout/list1"/>
    <dgm:cxn modelId="{123D5F98-95D5-42E9-8930-D8F4000251EA}" srcId="{6EDD3D05-2B30-4B26-843C-5DC587BC1F4B}" destId="{B5230B8F-C810-4C9A-B0E4-501F2F580738}" srcOrd="0" destOrd="0" parTransId="{03318DDE-3DC2-4EF7-858B-F96290B9BA42}" sibTransId="{DC15B5A7-4F24-4960-8127-42BBEE0CBDC5}"/>
    <dgm:cxn modelId="{9AA5F79D-C706-407E-9D23-ECA4418F02C8}" type="presOf" srcId="{1C1BEA8F-BB15-4E5E-AFCF-65746890F447}" destId="{321DB57C-17D4-4BDF-95CB-59CFB72FAA1B}" srcOrd="0" destOrd="4" presId="urn:microsoft.com/office/officeart/2005/8/layout/list1"/>
    <dgm:cxn modelId="{DAE2F3A7-B642-418A-BE87-5698ECE7CFBD}" type="presOf" srcId="{6EDD3D05-2B30-4B26-843C-5DC587BC1F4B}" destId="{71B2B032-C6B7-40CA-B11B-B8D5B62EE783}" srcOrd="1" destOrd="0" presId="urn:microsoft.com/office/officeart/2005/8/layout/list1"/>
    <dgm:cxn modelId="{1D305FAA-387C-4268-9E05-10A17346C53E}" srcId="{DC86D211-5165-4FD2-82CC-67B51600F1E9}" destId="{D9CB8A1B-BFD9-4891-92B6-9F498241C016}" srcOrd="0" destOrd="0" parTransId="{C231287E-4CC0-4918-9788-E0869A9D2942}" sibTransId="{9F4250B2-A649-4BF4-8392-C2696DC1EB7E}"/>
    <dgm:cxn modelId="{3F5CA5B6-62CA-40E5-AD6D-886AF074CA71}" srcId="{6EDD3D05-2B30-4B26-843C-5DC587BC1F4B}" destId="{6D7A0C0A-AA72-4590-A07B-FDA1471A1B6B}" srcOrd="3" destOrd="0" parTransId="{D9D6FCCD-1258-4BA7-9658-1DCA3F643224}" sibTransId="{64FF6CFD-3008-4B50-B0A0-7768E5E788FA}"/>
    <dgm:cxn modelId="{CD446DBC-0847-4CC5-BBB9-688963893642}" srcId="{6EDD3D05-2B30-4B26-843C-5DC587BC1F4B}" destId="{3821C43E-1444-4BD6-9612-71BD7F00F1BC}" srcOrd="2" destOrd="0" parTransId="{1044AEA7-C3BA-488E-8489-BE7CFB89C94D}" sibTransId="{3A0B34A4-39F3-437F-83C2-C82E760229A9}"/>
    <dgm:cxn modelId="{F52B84C2-947C-4C25-8F6B-FE83CC884616}" srcId="{AD99B100-744B-45BB-8A79-3C9251258C5E}" destId="{6EDD3D05-2B30-4B26-843C-5DC587BC1F4B}" srcOrd="1" destOrd="0" parTransId="{2208F3A5-0B31-4513-9A4D-1610539128F0}" sibTransId="{48387A29-23D2-4627-9F26-EC804CB39269}"/>
    <dgm:cxn modelId="{759D3ECB-1229-426A-9AD4-7C820A1CB14B}" srcId="{6EDD3D05-2B30-4B26-843C-5DC587BC1F4B}" destId="{6005E449-BAEB-4F22-8EAC-86787B9206F1}" srcOrd="1" destOrd="0" parTransId="{1CAE9078-4E5D-4E44-95EB-82E5FF266745}" sibTransId="{D6C76117-14B1-4055-83FF-4866412781B1}"/>
    <dgm:cxn modelId="{7E27B6CB-52FF-4078-A35F-A6B71138405B}" srcId="{AD99B100-744B-45BB-8A79-3C9251258C5E}" destId="{DC86D211-5165-4FD2-82CC-67B51600F1E9}" srcOrd="0" destOrd="0" parTransId="{1617331F-D6AC-42AE-9ED8-82A555321B16}" sibTransId="{DA7ACB92-477B-4A60-9E0C-70D5D93387F9}"/>
    <dgm:cxn modelId="{186B0ADE-752B-4064-A942-B151D6A3D9D3}" type="presOf" srcId="{6005E449-BAEB-4F22-8EAC-86787B9206F1}" destId="{5ADF1240-FBEC-431A-B34A-6B56108A3961}" srcOrd="0" destOrd="1" presId="urn:microsoft.com/office/officeart/2005/8/layout/list1"/>
    <dgm:cxn modelId="{F4179AE5-61BF-40B2-A231-A538B17C453B}" type="presOf" srcId="{D9CB8A1B-BFD9-4891-92B6-9F498241C016}" destId="{321DB57C-17D4-4BDF-95CB-59CFB72FAA1B}" srcOrd="0" destOrd="0" presId="urn:microsoft.com/office/officeart/2005/8/layout/list1"/>
    <dgm:cxn modelId="{29B27FE7-4985-408A-BB89-E34E3F7B8634}" srcId="{DC86D211-5165-4FD2-82CC-67B51600F1E9}" destId="{E43829BD-C43A-40EB-BF74-392486AAE1A2}" srcOrd="3" destOrd="0" parTransId="{57E569DA-29F1-43EF-BE70-EFB7ACFA6CD8}" sibTransId="{B3768D2A-4BD2-41BD-89BC-145AA775C03F}"/>
    <dgm:cxn modelId="{DF119CFF-A16A-4BAB-8C2D-97E8FED8DDA8}" srcId="{DC86D211-5165-4FD2-82CC-67B51600F1E9}" destId="{1C1BEA8F-BB15-4E5E-AFCF-65746890F447}" srcOrd="4" destOrd="0" parTransId="{A0AEF684-5F69-437B-9004-09A877742A59}" sibTransId="{ED74976A-2670-4BCF-A731-668E85B06E08}"/>
    <dgm:cxn modelId="{352C6500-A6EE-48E3-9A98-2D2799A2AB23}" type="presParOf" srcId="{2DCBA1A9-42A5-4EAE-8652-2F924414560E}" destId="{3F6C1ED4-0572-40B1-B9A4-9E215420915A}" srcOrd="0" destOrd="0" presId="urn:microsoft.com/office/officeart/2005/8/layout/list1"/>
    <dgm:cxn modelId="{4ECF8EE1-4211-43CD-B2B5-1B27B578EA45}" type="presParOf" srcId="{3F6C1ED4-0572-40B1-B9A4-9E215420915A}" destId="{171728FE-B6B8-4256-BE6C-9C9F97D59E81}" srcOrd="0" destOrd="0" presId="urn:microsoft.com/office/officeart/2005/8/layout/list1"/>
    <dgm:cxn modelId="{00277AF2-BBBD-43D3-8FFA-58A2C4831B54}" type="presParOf" srcId="{3F6C1ED4-0572-40B1-B9A4-9E215420915A}" destId="{C12F0E4A-4E5C-4517-B4C9-43338616F291}" srcOrd="1" destOrd="0" presId="urn:microsoft.com/office/officeart/2005/8/layout/list1"/>
    <dgm:cxn modelId="{D3668448-485F-432C-A0D0-2DB6D77AA599}" type="presParOf" srcId="{2DCBA1A9-42A5-4EAE-8652-2F924414560E}" destId="{FC0D1D51-7E3B-42DD-A408-DF5880471D80}" srcOrd="1" destOrd="0" presId="urn:microsoft.com/office/officeart/2005/8/layout/list1"/>
    <dgm:cxn modelId="{8C4E9850-AFD0-4A7A-B1D7-C188E26D98CB}" type="presParOf" srcId="{2DCBA1A9-42A5-4EAE-8652-2F924414560E}" destId="{321DB57C-17D4-4BDF-95CB-59CFB72FAA1B}" srcOrd="2" destOrd="0" presId="urn:microsoft.com/office/officeart/2005/8/layout/list1"/>
    <dgm:cxn modelId="{33A2EA7F-6802-4529-B888-5F142D732945}" type="presParOf" srcId="{2DCBA1A9-42A5-4EAE-8652-2F924414560E}" destId="{51270E73-9809-4D8B-9DFC-00F6CC8BA43F}" srcOrd="3" destOrd="0" presId="urn:microsoft.com/office/officeart/2005/8/layout/list1"/>
    <dgm:cxn modelId="{F38DBF71-7562-4E3A-B770-78320F7E5423}" type="presParOf" srcId="{2DCBA1A9-42A5-4EAE-8652-2F924414560E}" destId="{D0B253E3-DC97-4727-9BFF-C16930AF59D6}" srcOrd="4" destOrd="0" presId="urn:microsoft.com/office/officeart/2005/8/layout/list1"/>
    <dgm:cxn modelId="{16653E2E-9904-44B9-A3F0-3AD7D501C2A1}" type="presParOf" srcId="{D0B253E3-DC97-4727-9BFF-C16930AF59D6}" destId="{CCF9C352-ECB5-4BF0-B9E9-DB6456EB34B2}" srcOrd="0" destOrd="0" presId="urn:microsoft.com/office/officeart/2005/8/layout/list1"/>
    <dgm:cxn modelId="{14B0A3D8-978B-4FF4-8721-3F896E9361C6}" type="presParOf" srcId="{D0B253E3-DC97-4727-9BFF-C16930AF59D6}" destId="{71B2B032-C6B7-40CA-B11B-B8D5B62EE783}" srcOrd="1" destOrd="0" presId="urn:microsoft.com/office/officeart/2005/8/layout/list1"/>
    <dgm:cxn modelId="{55F8FA12-5ADC-4EC2-9900-FD9C60EA2C6A}" type="presParOf" srcId="{2DCBA1A9-42A5-4EAE-8652-2F924414560E}" destId="{4D60E8E6-FD1E-4308-BCE9-E26F6AEAD0CF}" srcOrd="5" destOrd="0" presId="urn:microsoft.com/office/officeart/2005/8/layout/list1"/>
    <dgm:cxn modelId="{12CB4C70-BD1C-4336-87A0-2507370EACB2}" type="presParOf" srcId="{2DCBA1A9-42A5-4EAE-8652-2F924414560E}" destId="{5ADF1240-FBEC-431A-B34A-6B56108A39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471F2F-DE76-4AA2-987B-6A98E1C9CD3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189768-6552-4595-9586-36662B0563B8}">
      <dgm:prSet/>
      <dgm:spPr/>
      <dgm:t>
        <a:bodyPr/>
        <a:lstStyle/>
        <a:p>
          <a:pPr>
            <a:defRPr b="1"/>
          </a:pPr>
          <a:r>
            <a:rPr lang="en-US" dirty="0"/>
            <a:t>vector: an ordered collection of data of the same type </a:t>
          </a:r>
        </a:p>
      </dgm:t>
    </dgm:pt>
    <dgm:pt modelId="{230BA33A-85AC-4F24-B980-33B15DC53F33}" type="parTrans" cxnId="{9F132E93-FCDC-4859-B0DC-DC49E263990F}">
      <dgm:prSet/>
      <dgm:spPr/>
      <dgm:t>
        <a:bodyPr/>
        <a:lstStyle/>
        <a:p>
          <a:endParaRPr lang="en-US"/>
        </a:p>
      </dgm:t>
    </dgm:pt>
    <dgm:pt modelId="{01FF09D2-C5A6-411B-B865-E4E6C594230C}" type="sibTrans" cxnId="{9F132E93-FCDC-4859-B0DC-DC49E263990F}">
      <dgm:prSet/>
      <dgm:spPr/>
      <dgm:t>
        <a:bodyPr/>
        <a:lstStyle/>
        <a:p>
          <a:endParaRPr lang="en-US"/>
        </a:p>
      </dgm:t>
    </dgm:pt>
    <dgm:pt modelId="{C2F6239D-AEA0-41A2-8A5B-ADA9356B20E1}">
      <dgm:prSet custT="1"/>
      <dgm:spPr/>
      <dgm:t>
        <a:bodyPr/>
        <a:lstStyle/>
        <a:p>
          <a:r>
            <a:rPr lang="en-IN" sz="2400" dirty="0"/>
            <a:t>&gt; a = c(1,2,3) </a:t>
          </a:r>
          <a:endParaRPr lang="en-US" sz="2400" dirty="0"/>
        </a:p>
      </dgm:t>
    </dgm:pt>
    <dgm:pt modelId="{6F1DC997-BE08-4F35-80C1-3AAD1BDFE96C}" type="parTrans" cxnId="{26D54C20-D845-4E01-A762-913718002FCC}">
      <dgm:prSet/>
      <dgm:spPr/>
      <dgm:t>
        <a:bodyPr/>
        <a:lstStyle/>
        <a:p>
          <a:endParaRPr lang="en-US"/>
        </a:p>
      </dgm:t>
    </dgm:pt>
    <dgm:pt modelId="{06B1DB5B-2507-4974-98B1-78DCC878F946}" type="sibTrans" cxnId="{26D54C20-D845-4E01-A762-913718002FCC}">
      <dgm:prSet/>
      <dgm:spPr/>
      <dgm:t>
        <a:bodyPr/>
        <a:lstStyle/>
        <a:p>
          <a:endParaRPr lang="en-US"/>
        </a:p>
      </dgm:t>
    </dgm:pt>
    <dgm:pt modelId="{26AAA761-4ED1-4D53-ACB3-D698337DF0ED}">
      <dgm:prSet custT="1"/>
      <dgm:spPr/>
      <dgm:t>
        <a:bodyPr/>
        <a:lstStyle/>
        <a:p>
          <a:r>
            <a:rPr lang="en-IN" sz="2400" dirty="0"/>
            <a:t>&gt; a*2 </a:t>
          </a:r>
          <a:endParaRPr lang="en-US" sz="2400" dirty="0"/>
        </a:p>
      </dgm:t>
    </dgm:pt>
    <dgm:pt modelId="{F404510B-833D-42E5-B93C-7933577B138F}" type="parTrans" cxnId="{CEA15341-D5DE-41C8-AAD5-9655AFFD40AA}">
      <dgm:prSet/>
      <dgm:spPr/>
      <dgm:t>
        <a:bodyPr/>
        <a:lstStyle/>
        <a:p>
          <a:endParaRPr lang="en-US"/>
        </a:p>
      </dgm:t>
    </dgm:pt>
    <dgm:pt modelId="{474AF765-1B37-42B8-9FF3-6682AA630D4D}" type="sibTrans" cxnId="{CEA15341-D5DE-41C8-AAD5-9655AFFD40AA}">
      <dgm:prSet/>
      <dgm:spPr/>
      <dgm:t>
        <a:bodyPr/>
        <a:lstStyle/>
        <a:p>
          <a:endParaRPr lang="en-US"/>
        </a:p>
      </dgm:t>
    </dgm:pt>
    <dgm:pt modelId="{E43CFC5E-8A97-4F50-89FC-EF93C0A96F56}">
      <dgm:prSet custT="1"/>
      <dgm:spPr/>
      <dgm:t>
        <a:bodyPr/>
        <a:lstStyle/>
        <a:p>
          <a:r>
            <a:rPr lang="en-IN" sz="2400" dirty="0"/>
            <a:t>[1] 2 4 6 </a:t>
          </a:r>
          <a:endParaRPr lang="en-US" sz="2400" dirty="0"/>
        </a:p>
      </dgm:t>
    </dgm:pt>
    <dgm:pt modelId="{2CD95B25-F667-4CF8-821C-D79DF5A470D8}" type="parTrans" cxnId="{8ACB36DE-6A11-4437-BBCE-43D2D132B400}">
      <dgm:prSet/>
      <dgm:spPr/>
      <dgm:t>
        <a:bodyPr/>
        <a:lstStyle/>
        <a:p>
          <a:endParaRPr lang="en-US"/>
        </a:p>
      </dgm:t>
    </dgm:pt>
    <dgm:pt modelId="{6BF17CF3-C31E-4F0E-BE0A-61934A2A9CA9}" type="sibTrans" cxnId="{8ACB36DE-6A11-4437-BBCE-43D2D132B400}">
      <dgm:prSet/>
      <dgm:spPr/>
      <dgm:t>
        <a:bodyPr/>
        <a:lstStyle/>
        <a:p>
          <a:endParaRPr lang="en-US"/>
        </a:p>
      </dgm:t>
    </dgm:pt>
    <dgm:pt modelId="{18C6BD73-14A4-44BD-B602-D5D8A925A6BF}">
      <dgm:prSet custT="1"/>
      <dgm:spPr/>
      <dgm:t>
        <a:bodyPr/>
        <a:lstStyle/>
        <a:p>
          <a:r>
            <a:rPr lang="en-US" sz="2400" dirty="0"/>
            <a:t>Example: prices of all stocks traded on NSE on a given day: a vector of 1000 values. Other vector types: character strings, logical </a:t>
          </a:r>
        </a:p>
      </dgm:t>
    </dgm:pt>
    <dgm:pt modelId="{0708A10C-1622-4830-90AD-DF2A5418EF4B}" type="parTrans" cxnId="{19FC183B-984E-44A5-AC2B-AC70F21725A3}">
      <dgm:prSet/>
      <dgm:spPr/>
      <dgm:t>
        <a:bodyPr/>
        <a:lstStyle/>
        <a:p>
          <a:endParaRPr lang="en-US"/>
        </a:p>
      </dgm:t>
    </dgm:pt>
    <dgm:pt modelId="{055B0D49-4614-4220-B032-B24186F4C3FB}" type="sibTrans" cxnId="{19FC183B-984E-44A5-AC2B-AC70F21725A3}">
      <dgm:prSet/>
      <dgm:spPr/>
      <dgm:t>
        <a:bodyPr/>
        <a:lstStyle/>
        <a:p>
          <a:endParaRPr lang="en-US"/>
        </a:p>
      </dgm:t>
    </dgm:pt>
    <dgm:pt modelId="{60683CC8-09CA-4D6D-84AD-CEFFB811C133}">
      <dgm:prSet/>
      <dgm:spPr/>
      <dgm:t>
        <a:bodyPr/>
        <a:lstStyle/>
        <a:p>
          <a:pPr>
            <a:defRPr b="1"/>
          </a:pPr>
          <a:r>
            <a:rPr lang="en-US"/>
            <a:t>list: an ordered collection of data of arbitrary types. </a:t>
          </a:r>
        </a:p>
      </dgm:t>
    </dgm:pt>
    <dgm:pt modelId="{661223ED-CFC7-4475-9C61-E388B20A4AE3}" type="parTrans" cxnId="{7B0690C0-8FFB-46D0-8832-A1B70864520F}">
      <dgm:prSet/>
      <dgm:spPr/>
      <dgm:t>
        <a:bodyPr/>
        <a:lstStyle/>
        <a:p>
          <a:endParaRPr lang="en-US"/>
        </a:p>
      </dgm:t>
    </dgm:pt>
    <dgm:pt modelId="{6568E3B1-FD53-4FC0-98F3-DB06E8198597}" type="sibTrans" cxnId="{7B0690C0-8FFB-46D0-8832-A1B70864520F}">
      <dgm:prSet/>
      <dgm:spPr/>
      <dgm:t>
        <a:bodyPr/>
        <a:lstStyle/>
        <a:p>
          <a:endParaRPr lang="en-US"/>
        </a:p>
      </dgm:t>
    </dgm:pt>
    <dgm:pt modelId="{3332C267-65F9-444E-BDE1-A94A2CED9636}">
      <dgm:prSet custT="1"/>
      <dgm:spPr/>
      <dgm:t>
        <a:bodyPr/>
        <a:lstStyle/>
        <a:p>
          <a:r>
            <a:rPr lang="en-US" sz="2400" dirty="0"/>
            <a:t>&gt; doe = list(symbol=“</a:t>
          </a:r>
          <a:r>
            <a:rPr lang="en-US" sz="2400" dirty="0" err="1"/>
            <a:t>ACC",price</a:t>
          </a:r>
          <a:r>
            <a:rPr lang="en-US" sz="2400" dirty="0"/>
            <a:t>=200) </a:t>
          </a:r>
        </a:p>
      </dgm:t>
    </dgm:pt>
    <dgm:pt modelId="{41DF643F-88C5-4DA8-94DA-DDF2398D527F}" type="parTrans" cxnId="{335A7C8D-044D-4BFA-801B-090357F43B17}">
      <dgm:prSet/>
      <dgm:spPr/>
      <dgm:t>
        <a:bodyPr/>
        <a:lstStyle/>
        <a:p>
          <a:endParaRPr lang="en-US"/>
        </a:p>
      </dgm:t>
    </dgm:pt>
    <dgm:pt modelId="{99D9D98A-0C47-41EA-8C2C-64402064E991}" type="sibTrans" cxnId="{335A7C8D-044D-4BFA-801B-090357F43B17}">
      <dgm:prSet/>
      <dgm:spPr/>
      <dgm:t>
        <a:bodyPr/>
        <a:lstStyle/>
        <a:p>
          <a:endParaRPr lang="en-US"/>
        </a:p>
      </dgm:t>
    </dgm:pt>
    <dgm:pt modelId="{CF2DDE14-3187-4E6F-BA46-F6E53F7B00D2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doe$symbol</a:t>
          </a:r>
          <a:r>
            <a:rPr lang="en-IN" sz="2400" dirty="0"/>
            <a:t> </a:t>
          </a:r>
          <a:endParaRPr lang="en-US" sz="2400" dirty="0"/>
        </a:p>
      </dgm:t>
    </dgm:pt>
    <dgm:pt modelId="{FE4586D0-3697-46AB-8C1F-CD2977A76D3B}" type="parTrans" cxnId="{CD3CE04C-B296-4960-8292-89CE95027A6D}">
      <dgm:prSet/>
      <dgm:spPr/>
      <dgm:t>
        <a:bodyPr/>
        <a:lstStyle/>
        <a:p>
          <a:endParaRPr lang="en-US"/>
        </a:p>
      </dgm:t>
    </dgm:pt>
    <dgm:pt modelId="{A0746662-F881-4C82-9F9F-C0C40E5F20B4}" type="sibTrans" cxnId="{CD3CE04C-B296-4960-8292-89CE95027A6D}">
      <dgm:prSet/>
      <dgm:spPr/>
      <dgm:t>
        <a:bodyPr/>
        <a:lstStyle/>
        <a:p>
          <a:endParaRPr lang="en-US"/>
        </a:p>
      </dgm:t>
    </dgm:pt>
    <dgm:pt modelId="{B0BA9449-93F6-4A63-9060-EB35CA64C138}">
      <dgm:prSet custT="1"/>
      <dgm:spPr/>
      <dgm:t>
        <a:bodyPr/>
        <a:lstStyle/>
        <a:p>
          <a:r>
            <a:rPr lang="en-IN" sz="2400" dirty="0"/>
            <a:t>[1] “ACC“ </a:t>
          </a:r>
          <a:endParaRPr lang="en-US" sz="2400" dirty="0"/>
        </a:p>
      </dgm:t>
    </dgm:pt>
    <dgm:pt modelId="{B2D270B7-51C9-47E4-AC12-C036F6EC2504}" type="parTrans" cxnId="{8FECB92D-C3DD-419F-B2DC-D0BDA563BA67}">
      <dgm:prSet/>
      <dgm:spPr/>
      <dgm:t>
        <a:bodyPr/>
        <a:lstStyle/>
        <a:p>
          <a:endParaRPr lang="en-US"/>
        </a:p>
      </dgm:t>
    </dgm:pt>
    <dgm:pt modelId="{86483D76-BAC5-41F3-A828-90E26F916A32}" type="sibTrans" cxnId="{8FECB92D-C3DD-419F-B2DC-D0BDA563BA67}">
      <dgm:prSet/>
      <dgm:spPr/>
      <dgm:t>
        <a:bodyPr/>
        <a:lstStyle/>
        <a:p>
          <a:endParaRPr lang="en-US"/>
        </a:p>
      </dgm:t>
    </dgm:pt>
    <dgm:pt modelId="{15A68C2E-97CF-4DB2-BC7B-B53932EA96A4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doe$price</a:t>
          </a:r>
          <a:r>
            <a:rPr lang="en-IN" sz="2400" dirty="0"/>
            <a:t> </a:t>
          </a:r>
          <a:endParaRPr lang="en-US" sz="2400" dirty="0"/>
        </a:p>
      </dgm:t>
    </dgm:pt>
    <dgm:pt modelId="{7666793B-0FDA-4E93-9C2A-CF340580C5A5}" type="parTrans" cxnId="{37A543AB-6348-4D44-8A09-E6EA4E551B10}">
      <dgm:prSet/>
      <dgm:spPr/>
      <dgm:t>
        <a:bodyPr/>
        <a:lstStyle/>
        <a:p>
          <a:endParaRPr lang="en-US"/>
        </a:p>
      </dgm:t>
    </dgm:pt>
    <dgm:pt modelId="{F81BB7E1-4434-4CB5-A430-EFA151424C53}" type="sibTrans" cxnId="{37A543AB-6348-4D44-8A09-E6EA4E551B10}">
      <dgm:prSet/>
      <dgm:spPr/>
      <dgm:t>
        <a:bodyPr/>
        <a:lstStyle/>
        <a:p>
          <a:endParaRPr lang="en-US"/>
        </a:p>
      </dgm:t>
    </dgm:pt>
    <dgm:pt modelId="{5A6581CA-8657-4836-9866-4BF78AF84456}">
      <dgm:prSet custT="1"/>
      <dgm:spPr/>
      <dgm:t>
        <a:bodyPr/>
        <a:lstStyle/>
        <a:p>
          <a:r>
            <a:rPr lang="en-IN" sz="2400" dirty="0"/>
            <a:t>[1] 200 </a:t>
          </a:r>
          <a:endParaRPr lang="en-US" sz="2400" dirty="0"/>
        </a:p>
      </dgm:t>
    </dgm:pt>
    <dgm:pt modelId="{90B0A6FF-7CB9-4A95-BABB-C5955508DF63}" type="parTrans" cxnId="{A76923E3-9EA1-4BB2-B4EF-3EE3FB56F62E}">
      <dgm:prSet/>
      <dgm:spPr/>
      <dgm:t>
        <a:bodyPr/>
        <a:lstStyle/>
        <a:p>
          <a:endParaRPr lang="en-US"/>
        </a:p>
      </dgm:t>
    </dgm:pt>
    <dgm:pt modelId="{4DEC69E5-2CC4-4173-9270-50044EDEE4D9}" type="sibTrans" cxnId="{A76923E3-9EA1-4BB2-B4EF-3EE3FB56F62E}">
      <dgm:prSet/>
      <dgm:spPr/>
      <dgm:t>
        <a:bodyPr/>
        <a:lstStyle/>
        <a:p>
          <a:endParaRPr lang="en-US"/>
        </a:p>
      </dgm:t>
    </dgm:pt>
    <dgm:pt modelId="{0D7ECC60-7E93-4F4E-AC35-996D597CBF2E}">
      <dgm:prSet custT="1"/>
      <dgm:spPr/>
      <dgm:t>
        <a:bodyPr/>
        <a:lstStyle/>
        <a:p>
          <a:r>
            <a:rPr lang="en-US" sz="2400" dirty="0"/>
            <a:t>Typically, vector elements are accessed by their index (an integer), list elements by their name (a character string). </a:t>
          </a:r>
        </a:p>
      </dgm:t>
    </dgm:pt>
    <dgm:pt modelId="{1AC2E021-4752-416B-860A-6FFE0218FC73}" type="parTrans" cxnId="{0614CC04-1D82-423A-AA8A-41377979A1C4}">
      <dgm:prSet/>
      <dgm:spPr/>
      <dgm:t>
        <a:bodyPr/>
        <a:lstStyle/>
        <a:p>
          <a:endParaRPr lang="en-US"/>
        </a:p>
      </dgm:t>
    </dgm:pt>
    <dgm:pt modelId="{36194066-E231-481A-B19F-A7E3E3F2674D}" type="sibTrans" cxnId="{0614CC04-1D82-423A-AA8A-41377979A1C4}">
      <dgm:prSet/>
      <dgm:spPr/>
      <dgm:t>
        <a:bodyPr/>
        <a:lstStyle/>
        <a:p>
          <a:endParaRPr lang="en-US"/>
        </a:p>
      </dgm:t>
    </dgm:pt>
    <dgm:pt modelId="{9E50CFF8-A511-41D7-9E84-F99FD1479070}" type="pres">
      <dgm:prSet presAssocID="{44471F2F-DE76-4AA2-987B-6A98E1C9CD30}" presName="linear" presStyleCnt="0">
        <dgm:presLayoutVars>
          <dgm:dir/>
          <dgm:animLvl val="lvl"/>
          <dgm:resizeHandles val="exact"/>
        </dgm:presLayoutVars>
      </dgm:prSet>
      <dgm:spPr/>
    </dgm:pt>
    <dgm:pt modelId="{3BE94B68-B13F-4964-990B-BC1394D9C448}" type="pres">
      <dgm:prSet presAssocID="{87189768-6552-4595-9586-36662B0563B8}" presName="parentLin" presStyleCnt="0"/>
      <dgm:spPr/>
    </dgm:pt>
    <dgm:pt modelId="{7A5A38CD-A3E0-4E30-B685-EC048C9AFDAD}" type="pres">
      <dgm:prSet presAssocID="{87189768-6552-4595-9586-36662B0563B8}" presName="parentLeftMargin" presStyleLbl="node1" presStyleIdx="0" presStyleCnt="2"/>
      <dgm:spPr/>
    </dgm:pt>
    <dgm:pt modelId="{68244B3D-1E9F-4316-A5AA-8AE86FD2E9E5}" type="pres">
      <dgm:prSet presAssocID="{87189768-6552-4595-9586-36662B0563B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919AF8-BD49-49CC-887B-A4EDE211B0B2}" type="pres">
      <dgm:prSet presAssocID="{87189768-6552-4595-9586-36662B0563B8}" presName="negativeSpace" presStyleCnt="0"/>
      <dgm:spPr/>
    </dgm:pt>
    <dgm:pt modelId="{4128BD8F-646C-4AB6-A568-E64058802ABF}" type="pres">
      <dgm:prSet presAssocID="{87189768-6552-4595-9586-36662B0563B8}" presName="childText" presStyleLbl="conFgAcc1" presStyleIdx="0" presStyleCnt="2">
        <dgm:presLayoutVars>
          <dgm:bulletEnabled val="1"/>
        </dgm:presLayoutVars>
      </dgm:prSet>
      <dgm:spPr/>
    </dgm:pt>
    <dgm:pt modelId="{7B7D8CDC-E8E7-415A-8B1F-7D74C0ACCF79}" type="pres">
      <dgm:prSet presAssocID="{01FF09D2-C5A6-411B-B865-E4E6C594230C}" presName="spaceBetweenRectangles" presStyleCnt="0"/>
      <dgm:spPr/>
    </dgm:pt>
    <dgm:pt modelId="{89526414-B9E4-4288-87C2-D4238A5E4E43}" type="pres">
      <dgm:prSet presAssocID="{60683CC8-09CA-4D6D-84AD-CEFFB811C133}" presName="parentLin" presStyleCnt="0"/>
      <dgm:spPr/>
    </dgm:pt>
    <dgm:pt modelId="{CE66DDF0-17A0-4C11-969C-4986B860A676}" type="pres">
      <dgm:prSet presAssocID="{60683CC8-09CA-4D6D-84AD-CEFFB811C133}" presName="parentLeftMargin" presStyleLbl="node1" presStyleIdx="0" presStyleCnt="2"/>
      <dgm:spPr/>
    </dgm:pt>
    <dgm:pt modelId="{10557041-5AF5-4C41-91A6-4C99EA8BE31D}" type="pres">
      <dgm:prSet presAssocID="{60683CC8-09CA-4D6D-84AD-CEFFB811C1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44C0C1-E197-4290-AB2E-BA6867444F59}" type="pres">
      <dgm:prSet presAssocID="{60683CC8-09CA-4D6D-84AD-CEFFB811C133}" presName="negativeSpace" presStyleCnt="0"/>
      <dgm:spPr/>
    </dgm:pt>
    <dgm:pt modelId="{C1AEBFAC-474B-48FF-8CC8-9D395D53C937}" type="pres">
      <dgm:prSet presAssocID="{60683CC8-09CA-4D6D-84AD-CEFFB811C13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14CC04-1D82-423A-AA8A-41377979A1C4}" srcId="{60683CC8-09CA-4D6D-84AD-CEFFB811C133}" destId="{0D7ECC60-7E93-4F4E-AC35-996D597CBF2E}" srcOrd="5" destOrd="0" parTransId="{1AC2E021-4752-416B-860A-6FFE0218FC73}" sibTransId="{36194066-E231-481A-B19F-A7E3E3F2674D}"/>
    <dgm:cxn modelId="{26D54C20-D845-4E01-A762-913718002FCC}" srcId="{87189768-6552-4595-9586-36662B0563B8}" destId="{C2F6239D-AEA0-41A2-8A5B-ADA9356B20E1}" srcOrd="0" destOrd="0" parTransId="{6F1DC997-BE08-4F35-80C1-3AAD1BDFE96C}" sibTransId="{06B1DB5B-2507-4974-98B1-78DCC878F946}"/>
    <dgm:cxn modelId="{87144B22-E5A1-4AB5-AE19-2241EE95BEE2}" type="presOf" srcId="{5A6581CA-8657-4836-9866-4BF78AF84456}" destId="{C1AEBFAC-474B-48FF-8CC8-9D395D53C937}" srcOrd="0" destOrd="4" presId="urn:microsoft.com/office/officeart/2005/8/layout/list1"/>
    <dgm:cxn modelId="{064DF625-C1CF-45CA-BD03-C3CAAB7DC724}" type="presOf" srcId="{26AAA761-4ED1-4D53-ACB3-D698337DF0ED}" destId="{4128BD8F-646C-4AB6-A568-E64058802ABF}" srcOrd="0" destOrd="1" presId="urn:microsoft.com/office/officeart/2005/8/layout/list1"/>
    <dgm:cxn modelId="{8FECB92D-C3DD-419F-B2DC-D0BDA563BA67}" srcId="{60683CC8-09CA-4D6D-84AD-CEFFB811C133}" destId="{B0BA9449-93F6-4A63-9060-EB35CA64C138}" srcOrd="2" destOrd="0" parTransId="{B2D270B7-51C9-47E4-AC12-C036F6EC2504}" sibTransId="{86483D76-BAC5-41F3-A828-90E26F916A32}"/>
    <dgm:cxn modelId="{19FC183B-984E-44A5-AC2B-AC70F21725A3}" srcId="{87189768-6552-4595-9586-36662B0563B8}" destId="{18C6BD73-14A4-44BD-B602-D5D8A925A6BF}" srcOrd="3" destOrd="0" parTransId="{0708A10C-1622-4830-90AD-DF2A5418EF4B}" sibTransId="{055B0D49-4614-4220-B032-B24186F4C3FB}"/>
    <dgm:cxn modelId="{CEA15341-D5DE-41C8-AAD5-9655AFFD40AA}" srcId="{87189768-6552-4595-9586-36662B0563B8}" destId="{26AAA761-4ED1-4D53-ACB3-D698337DF0ED}" srcOrd="1" destOrd="0" parTransId="{F404510B-833D-42E5-B93C-7933577B138F}" sibTransId="{474AF765-1B37-42B8-9FF3-6682AA630D4D}"/>
    <dgm:cxn modelId="{27639849-1EBC-445F-9103-3F898CD4C4B4}" type="presOf" srcId="{87189768-6552-4595-9586-36662B0563B8}" destId="{7A5A38CD-A3E0-4E30-B685-EC048C9AFDAD}" srcOrd="0" destOrd="0" presId="urn:microsoft.com/office/officeart/2005/8/layout/list1"/>
    <dgm:cxn modelId="{CD3CE04C-B296-4960-8292-89CE95027A6D}" srcId="{60683CC8-09CA-4D6D-84AD-CEFFB811C133}" destId="{CF2DDE14-3187-4E6F-BA46-F6E53F7B00D2}" srcOrd="1" destOrd="0" parTransId="{FE4586D0-3697-46AB-8C1F-CD2977A76D3B}" sibTransId="{A0746662-F881-4C82-9F9F-C0C40E5F20B4}"/>
    <dgm:cxn modelId="{74FE4252-21CD-4888-9949-6F36AA26CAF8}" type="presOf" srcId="{60683CC8-09CA-4D6D-84AD-CEFFB811C133}" destId="{10557041-5AF5-4C41-91A6-4C99EA8BE31D}" srcOrd="1" destOrd="0" presId="urn:microsoft.com/office/officeart/2005/8/layout/list1"/>
    <dgm:cxn modelId="{4AD3BB55-9B48-40FC-B3F3-CB72F39FB402}" type="presOf" srcId="{B0BA9449-93F6-4A63-9060-EB35CA64C138}" destId="{C1AEBFAC-474B-48FF-8CC8-9D395D53C937}" srcOrd="0" destOrd="2" presId="urn:microsoft.com/office/officeart/2005/8/layout/list1"/>
    <dgm:cxn modelId="{297A6561-3D18-439C-AFA9-435A943E7A33}" type="presOf" srcId="{60683CC8-09CA-4D6D-84AD-CEFFB811C133}" destId="{CE66DDF0-17A0-4C11-969C-4986B860A676}" srcOrd="0" destOrd="0" presId="urn:microsoft.com/office/officeart/2005/8/layout/list1"/>
    <dgm:cxn modelId="{6B549464-E390-4A76-A74C-27E7608AB13F}" type="presOf" srcId="{87189768-6552-4595-9586-36662B0563B8}" destId="{68244B3D-1E9F-4316-A5AA-8AE86FD2E9E5}" srcOrd="1" destOrd="0" presId="urn:microsoft.com/office/officeart/2005/8/layout/list1"/>
    <dgm:cxn modelId="{F3889465-52F5-4555-A412-8DCABF72D195}" type="presOf" srcId="{44471F2F-DE76-4AA2-987B-6A98E1C9CD30}" destId="{9E50CFF8-A511-41D7-9E84-F99FD1479070}" srcOrd="0" destOrd="0" presId="urn:microsoft.com/office/officeart/2005/8/layout/list1"/>
    <dgm:cxn modelId="{B9EE0367-404D-4929-8D52-B5EC39C35217}" type="presOf" srcId="{C2F6239D-AEA0-41A2-8A5B-ADA9356B20E1}" destId="{4128BD8F-646C-4AB6-A568-E64058802ABF}" srcOrd="0" destOrd="0" presId="urn:microsoft.com/office/officeart/2005/8/layout/list1"/>
    <dgm:cxn modelId="{EE091479-D40C-45B9-AD9A-90013A34C951}" type="presOf" srcId="{0D7ECC60-7E93-4F4E-AC35-996D597CBF2E}" destId="{C1AEBFAC-474B-48FF-8CC8-9D395D53C937}" srcOrd="0" destOrd="5" presId="urn:microsoft.com/office/officeart/2005/8/layout/list1"/>
    <dgm:cxn modelId="{963F5D84-CDED-46B6-9FF6-783B026E5540}" type="presOf" srcId="{3332C267-65F9-444E-BDE1-A94A2CED9636}" destId="{C1AEBFAC-474B-48FF-8CC8-9D395D53C937}" srcOrd="0" destOrd="0" presId="urn:microsoft.com/office/officeart/2005/8/layout/list1"/>
    <dgm:cxn modelId="{E4DF6B88-EECD-4CDC-985A-D088822FDFB2}" type="presOf" srcId="{15A68C2E-97CF-4DB2-BC7B-B53932EA96A4}" destId="{C1AEBFAC-474B-48FF-8CC8-9D395D53C937}" srcOrd="0" destOrd="3" presId="urn:microsoft.com/office/officeart/2005/8/layout/list1"/>
    <dgm:cxn modelId="{335A7C8D-044D-4BFA-801B-090357F43B17}" srcId="{60683CC8-09CA-4D6D-84AD-CEFFB811C133}" destId="{3332C267-65F9-444E-BDE1-A94A2CED9636}" srcOrd="0" destOrd="0" parTransId="{41DF643F-88C5-4DA8-94DA-DDF2398D527F}" sibTransId="{99D9D98A-0C47-41EA-8C2C-64402064E991}"/>
    <dgm:cxn modelId="{9F132E93-FCDC-4859-B0DC-DC49E263990F}" srcId="{44471F2F-DE76-4AA2-987B-6A98E1C9CD30}" destId="{87189768-6552-4595-9586-36662B0563B8}" srcOrd="0" destOrd="0" parTransId="{230BA33A-85AC-4F24-B980-33B15DC53F33}" sibTransId="{01FF09D2-C5A6-411B-B865-E4E6C594230C}"/>
    <dgm:cxn modelId="{9212309C-E65B-4893-BDE4-B42AC864610E}" type="presOf" srcId="{E43CFC5E-8A97-4F50-89FC-EF93C0A96F56}" destId="{4128BD8F-646C-4AB6-A568-E64058802ABF}" srcOrd="0" destOrd="2" presId="urn:microsoft.com/office/officeart/2005/8/layout/list1"/>
    <dgm:cxn modelId="{37A543AB-6348-4D44-8A09-E6EA4E551B10}" srcId="{60683CC8-09CA-4D6D-84AD-CEFFB811C133}" destId="{15A68C2E-97CF-4DB2-BC7B-B53932EA96A4}" srcOrd="3" destOrd="0" parTransId="{7666793B-0FDA-4E93-9C2A-CF340580C5A5}" sibTransId="{F81BB7E1-4434-4CB5-A430-EFA151424C53}"/>
    <dgm:cxn modelId="{7B0690C0-8FFB-46D0-8832-A1B70864520F}" srcId="{44471F2F-DE76-4AA2-987B-6A98E1C9CD30}" destId="{60683CC8-09CA-4D6D-84AD-CEFFB811C133}" srcOrd="1" destOrd="0" parTransId="{661223ED-CFC7-4475-9C61-E388B20A4AE3}" sibTransId="{6568E3B1-FD53-4FC0-98F3-DB06E8198597}"/>
    <dgm:cxn modelId="{707807D0-F399-4E18-B186-2FFB37FAEB63}" type="presOf" srcId="{CF2DDE14-3187-4E6F-BA46-F6E53F7B00D2}" destId="{C1AEBFAC-474B-48FF-8CC8-9D395D53C937}" srcOrd="0" destOrd="1" presId="urn:microsoft.com/office/officeart/2005/8/layout/list1"/>
    <dgm:cxn modelId="{20AE78DA-C697-432F-BCD9-7A99CAD1D7C6}" type="presOf" srcId="{18C6BD73-14A4-44BD-B602-D5D8A925A6BF}" destId="{4128BD8F-646C-4AB6-A568-E64058802ABF}" srcOrd="0" destOrd="3" presId="urn:microsoft.com/office/officeart/2005/8/layout/list1"/>
    <dgm:cxn modelId="{8ACB36DE-6A11-4437-BBCE-43D2D132B400}" srcId="{87189768-6552-4595-9586-36662B0563B8}" destId="{E43CFC5E-8A97-4F50-89FC-EF93C0A96F56}" srcOrd="2" destOrd="0" parTransId="{2CD95B25-F667-4CF8-821C-D79DF5A470D8}" sibTransId="{6BF17CF3-C31E-4F0E-BE0A-61934A2A9CA9}"/>
    <dgm:cxn modelId="{A76923E3-9EA1-4BB2-B4EF-3EE3FB56F62E}" srcId="{60683CC8-09CA-4D6D-84AD-CEFFB811C133}" destId="{5A6581CA-8657-4836-9866-4BF78AF84456}" srcOrd="4" destOrd="0" parTransId="{90B0A6FF-7CB9-4A95-BABB-C5955508DF63}" sibTransId="{4DEC69E5-2CC4-4173-9270-50044EDEE4D9}"/>
    <dgm:cxn modelId="{3377B8B4-0366-4470-B8F2-6D9DE43D944A}" type="presParOf" srcId="{9E50CFF8-A511-41D7-9E84-F99FD1479070}" destId="{3BE94B68-B13F-4964-990B-BC1394D9C448}" srcOrd="0" destOrd="0" presId="urn:microsoft.com/office/officeart/2005/8/layout/list1"/>
    <dgm:cxn modelId="{59B82F6A-D303-457D-BE42-DA5A2C8E38D1}" type="presParOf" srcId="{3BE94B68-B13F-4964-990B-BC1394D9C448}" destId="{7A5A38CD-A3E0-4E30-B685-EC048C9AFDAD}" srcOrd="0" destOrd="0" presId="urn:microsoft.com/office/officeart/2005/8/layout/list1"/>
    <dgm:cxn modelId="{63CEFFBC-F958-425E-9CA2-EC7D850EEEB2}" type="presParOf" srcId="{3BE94B68-B13F-4964-990B-BC1394D9C448}" destId="{68244B3D-1E9F-4316-A5AA-8AE86FD2E9E5}" srcOrd="1" destOrd="0" presId="urn:microsoft.com/office/officeart/2005/8/layout/list1"/>
    <dgm:cxn modelId="{4D6DD38D-ED5B-4BE7-BD2F-621876347C99}" type="presParOf" srcId="{9E50CFF8-A511-41D7-9E84-F99FD1479070}" destId="{02919AF8-BD49-49CC-887B-A4EDE211B0B2}" srcOrd="1" destOrd="0" presId="urn:microsoft.com/office/officeart/2005/8/layout/list1"/>
    <dgm:cxn modelId="{37F13DDE-1E98-4E6E-8223-BC3596F54155}" type="presParOf" srcId="{9E50CFF8-A511-41D7-9E84-F99FD1479070}" destId="{4128BD8F-646C-4AB6-A568-E64058802ABF}" srcOrd="2" destOrd="0" presId="urn:microsoft.com/office/officeart/2005/8/layout/list1"/>
    <dgm:cxn modelId="{BEF4838A-D1E5-47C9-A80F-6D4D5F976F21}" type="presParOf" srcId="{9E50CFF8-A511-41D7-9E84-F99FD1479070}" destId="{7B7D8CDC-E8E7-415A-8B1F-7D74C0ACCF79}" srcOrd="3" destOrd="0" presId="urn:microsoft.com/office/officeart/2005/8/layout/list1"/>
    <dgm:cxn modelId="{A8E97D15-BFBB-4CD7-9EC7-4DE5CEE62F17}" type="presParOf" srcId="{9E50CFF8-A511-41D7-9E84-F99FD1479070}" destId="{89526414-B9E4-4288-87C2-D4238A5E4E43}" srcOrd="4" destOrd="0" presId="urn:microsoft.com/office/officeart/2005/8/layout/list1"/>
    <dgm:cxn modelId="{7B6E8505-E4BD-4175-95F8-631D37967346}" type="presParOf" srcId="{89526414-B9E4-4288-87C2-D4238A5E4E43}" destId="{CE66DDF0-17A0-4C11-969C-4986B860A676}" srcOrd="0" destOrd="0" presId="urn:microsoft.com/office/officeart/2005/8/layout/list1"/>
    <dgm:cxn modelId="{B64EC814-5B25-40BF-A622-F760D3BD3FA1}" type="presParOf" srcId="{89526414-B9E4-4288-87C2-D4238A5E4E43}" destId="{10557041-5AF5-4C41-91A6-4C99EA8BE31D}" srcOrd="1" destOrd="0" presId="urn:microsoft.com/office/officeart/2005/8/layout/list1"/>
    <dgm:cxn modelId="{E24DB042-4969-46D0-98BB-D43F517D2A23}" type="presParOf" srcId="{9E50CFF8-A511-41D7-9E84-F99FD1479070}" destId="{2244C0C1-E197-4290-AB2E-BA6867444F59}" srcOrd="5" destOrd="0" presId="urn:microsoft.com/office/officeart/2005/8/layout/list1"/>
    <dgm:cxn modelId="{B8203E51-874F-42F8-AB69-56CEE44F13C2}" type="presParOf" srcId="{9E50CFF8-A511-41D7-9E84-F99FD1479070}" destId="{C1AEBFAC-474B-48FF-8CC8-9D395D53C9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321E28-A0EC-4BFB-8D8D-34E6F2864E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C3026021-7FD2-4E67-9D45-F826BD4B5F77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Represent up to four dimensions.</a:t>
          </a:r>
          <a:endParaRPr lang="en-US"/>
        </a:p>
      </dgm:t>
    </dgm:pt>
    <dgm:pt modelId="{79EA1D79-B61A-4716-95A4-92E1DC069811}" type="parTrans" cxnId="{CECF3FDC-B05D-4F82-BFF0-2A675BAD3DC8}">
      <dgm:prSet/>
      <dgm:spPr/>
      <dgm:t>
        <a:bodyPr/>
        <a:lstStyle/>
        <a:p>
          <a:endParaRPr lang="en-US"/>
        </a:p>
      </dgm:t>
    </dgm:pt>
    <dgm:pt modelId="{4C889D7B-504F-4F29-BDFD-72C7AE46E923}" type="sibTrans" cxnId="{CECF3FDC-B05D-4F82-BFF0-2A675BAD3DC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600E79C-6BDB-431C-AE2F-F3706D53C18B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Use size and color to convey additional information.</a:t>
          </a:r>
          <a:endParaRPr lang="en-US"/>
        </a:p>
      </dgm:t>
    </dgm:pt>
    <dgm:pt modelId="{EEB76EE4-6649-4B5D-982D-EF1476D8D7CD}" type="parTrans" cxnId="{27DDC28B-1526-41D3-B680-BF6173034A2E}">
      <dgm:prSet/>
      <dgm:spPr/>
      <dgm:t>
        <a:bodyPr/>
        <a:lstStyle/>
        <a:p>
          <a:endParaRPr lang="en-US"/>
        </a:p>
      </dgm:t>
    </dgm:pt>
    <dgm:pt modelId="{EFDD2097-F480-4D7B-A656-698D0647533F}" type="sibTrans" cxnId="{27DDC28B-1526-41D3-B680-BF6173034A2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EB98B6D-9B99-434B-9995-CF8E5CEDF940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Ideal for analyzing expansion opportunities.</a:t>
          </a:r>
          <a:endParaRPr lang="en-US"/>
        </a:p>
      </dgm:t>
    </dgm:pt>
    <dgm:pt modelId="{9E461FF5-0DEF-41AB-AB2B-C09421256575}" type="parTrans" cxnId="{76391DAA-D50A-466D-B213-534BBE1E6A4A}">
      <dgm:prSet/>
      <dgm:spPr/>
      <dgm:t>
        <a:bodyPr/>
        <a:lstStyle/>
        <a:p>
          <a:endParaRPr lang="en-US"/>
        </a:p>
      </dgm:t>
    </dgm:pt>
    <dgm:pt modelId="{292FA17D-B96B-4EE3-801E-F6D3FAA654C6}" type="sibTrans" cxnId="{76391DAA-D50A-466D-B213-534BBE1E6A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CCA0C61-BB54-40D0-BA9F-FC9C91F9E3BC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Example: Market size, growth rate, investment amount.</a:t>
          </a:r>
          <a:endParaRPr lang="en-US"/>
        </a:p>
      </dgm:t>
    </dgm:pt>
    <dgm:pt modelId="{52225DA5-7AAD-449F-9874-EFFC862343C9}" type="parTrans" cxnId="{149BC9A5-80D2-4CC9-A24E-7C50C6A1A96E}">
      <dgm:prSet/>
      <dgm:spPr/>
      <dgm:t>
        <a:bodyPr/>
        <a:lstStyle/>
        <a:p>
          <a:endParaRPr lang="en-US"/>
        </a:p>
      </dgm:t>
    </dgm:pt>
    <dgm:pt modelId="{4C36797E-B832-49C8-8CBD-0B50CC60DA6A}" type="sibTrans" cxnId="{149BC9A5-80D2-4CC9-A24E-7C50C6A1A96E}">
      <dgm:prSet/>
      <dgm:spPr/>
      <dgm:t>
        <a:bodyPr/>
        <a:lstStyle/>
        <a:p>
          <a:endParaRPr lang="en-US"/>
        </a:p>
      </dgm:t>
    </dgm:pt>
    <dgm:pt modelId="{291E97F0-5505-4686-83DD-DB75D245190E}" type="pres">
      <dgm:prSet presAssocID="{CC321E28-A0EC-4BFB-8D8D-34E6F2864EB5}" presName="root" presStyleCnt="0">
        <dgm:presLayoutVars>
          <dgm:dir/>
          <dgm:resizeHandles val="exact"/>
        </dgm:presLayoutVars>
      </dgm:prSet>
      <dgm:spPr/>
    </dgm:pt>
    <dgm:pt modelId="{3F8534A8-2EA9-42B5-A7BB-FDF25F5D4159}" type="pres">
      <dgm:prSet presAssocID="{C3026021-7FD2-4E67-9D45-F826BD4B5F77}" presName="compNode" presStyleCnt="0"/>
      <dgm:spPr/>
    </dgm:pt>
    <dgm:pt modelId="{46BFDB79-16F5-4054-B4F6-E425F80C01F3}" type="pres">
      <dgm:prSet presAssocID="{C3026021-7FD2-4E67-9D45-F826BD4B5F77}" presName="bgRect" presStyleLbl="bgShp" presStyleIdx="0" presStyleCnt="4"/>
      <dgm:spPr/>
    </dgm:pt>
    <dgm:pt modelId="{9D951B1D-FB7F-4969-86ED-8CAB88B94995}" type="pres">
      <dgm:prSet presAssocID="{C3026021-7FD2-4E67-9D45-F826BD4B5F7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DBF25B90-946F-4D71-BB09-9632677E9D4B}" type="pres">
      <dgm:prSet presAssocID="{C3026021-7FD2-4E67-9D45-F826BD4B5F77}" presName="spaceRect" presStyleCnt="0"/>
      <dgm:spPr/>
    </dgm:pt>
    <dgm:pt modelId="{F4A18AD7-E394-4231-9B85-A328775D7350}" type="pres">
      <dgm:prSet presAssocID="{C3026021-7FD2-4E67-9D45-F826BD4B5F77}" presName="parTx" presStyleLbl="revTx" presStyleIdx="0" presStyleCnt="4">
        <dgm:presLayoutVars>
          <dgm:chMax val="0"/>
          <dgm:chPref val="0"/>
        </dgm:presLayoutVars>
      </dgm:prSet>
      <dgm:spPr/>
    </dgm:pt>
    <dgm:pt modelId="{270CBEA9-E2E1-4F7C-8FD5-658378CBB542}" type="pres">
      <dgm:prSet presAssocID="{4C889D7B-504F-4F29-BDFD-72C7AE46E923}" presName="sibTrans" presStyleCnt="0"/>
      <dgm:spPr/>
    </dgm:pt>
    <dgm:pt modelId="{88AD5F69-D3DE-47C0-BA85-47622AF0C643}" type="pres">
      <dgm:prSet presAssocID="{5600E79C-6BDB-431C-AE2F-F3706D53C18B}" presName="compNode" presStyleCnt="0"/>
      <dgm:spPr/>
    </dgm:pt>
    <dgm:pt modelId="{6831D67F-C8D7-4132-A739-EA0256561F0E}" type="pres">
      <dgm:prSet presAssocID="{5600E79C-6BDB-431C-AE2F-F3706D53C18B}" presName="bgRect" presStyleLbl="bgShp" presStyleIdx="1" presStyleCnt="4"/>
      <dgm:spPr/>
    </dgm:pt>
    <dgm:pt modelId="{3E76E7DE-FE39-4939-9444-9149110BDE76}" type="pres">
      <dgm:prSet presAssocID="{5600E79C-6BDB-431C-AE2F-F3706D53C1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2EEA06E7-6651-4713-9A80-1F7598625723}" type="pres">
      <dgm:prSet presAssocID="{5600E79C-6BDB-431C-AE2F-F3706D53C18B}" presName="spaceRect" presStyleCnt="0"/>
      <dgm:spPr/>
    </dgm:pt>
    <dgm:pt modelId="{DF044C56-4C51-4CCC-B58B-6AB42F3F5CE6}" type="pres">
      <dgm:prSet presAssocID="{5600E79C-6BDB-431C-AE2F-F3706D53C18B}" presName="parTx" presStyleLbl="revTx" presStyleIdx="1" presStyleCnt="4">
        <dgm:presLayoutVars>
          <dgm:chMax val="0"/>
          <dgm:chPref val="0"/>
        </dgm:presLayoutVars>
      </dgm:prSet>
      <dgm:spPr/>
    </dgm:pt>
    <dgm:pt modelId="{364333B7-125C-4C52-8CC6-261CD8EAFE1B}" type="pres">
      <dgm:prSet presAssocID="{EFDD2097-F480-4D7B-A656-698D0647533F}" presName="sibTrans" presStyleCnt="0"/>
      <dgm:spPr/>
    </dgm:pt>
    <dgm:pt modelId="{D1FE237A-ACA2-4C7C-87A4-EFE844DB9BC7}" type="pres">
      <dgm:prSet presAssocID="{0EB98B6D-9B99-434B-9995-CF8E5CEDF940}" presName="compNode" presStyleCnt="0"/>
      <dgm:spPr/>
    </dgm:pt>
    <dgm:pt modelId="{F50ECAFA-9980-4CCD-89AE-D000BA352505}" type="pres">
      <dgm:prSet presAssocID="{0EB98B6D-9B99-434B-9995-CF8E5CEDF940}" presName="bgRect" presStyleLbl="bgShp" presStyleIdx="2" presStyleCnt="4"/>
      <dgm:spPr/>
    </dgm:pt>
    <dgm:pt modelId="{EDCE3D45-D811-4D86-8D27-2BFC2149BBEA}" type="pres">
      <dgm:prSet presAssocID="{0EB98B6D-9B99-434B-9995-CF8E5CEDF94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FC6E791-01DF-4239-B518-A23AAA0799C2}" type="pres">
      <dgm:prSet presAssocID="{0EB98B6D-9B99-434B-9995-CF8E5CEDF940}" presName="spaceRect" presStyleCnt="0"/>
      <dgm:spPr/>
    </dgm:pt>
    <dgm:pt modelId="{16C74A10-CA1B-4389-B07A-52A510D566FE}" type="pres">
      <dgm:prSet presAssocID="{0EB98B6D-9B99-434B-9995-CF8E5CEDF940}" presName="parTx" presStyleLbl="revTx" presStyleIdx="2" presStyleCnt="4">
        <dgm:presLayoutVars>
          <dgm:chMax val="0"/>
          <dgm:chPref val="0"/>
        </dgm:presLayoutVars>
      </dgm:prSet>
      <dgm:spPr/>
    </dgm:pt>
    <dgm:pt modelId="{49390539-4ABB-4F37-A8DC-89DCD916BAA6}" type="pres">
      <dgm:prSet presAssocID="{292FA17D-B96B-4EE3-801E-F6D3FAA654C6}" presName="sibTrans" presStyleCnt="0"/>
      <dgm:spPr/>
    </dgm:pt>
    <dgm:pt modelId="{E93D6920-A8C2-4E9D-9789-E58C56BB1A3F}" type="pres">
      <dgm:prSet presAssocID="{0CCA0C61-BB54-40D0-BA9F-FC9C91F9E3BC}" presName="compNode" presStyleCnt="0"/>
      <dgm:spPr/>
    </dgm:pt>
    <dgm:pt modelId="{CE08DC78-9607-4FEA-AD24-FE8658C6635B}" type="pres">
      <dgm:prSet presAssocID="{0CCA0C61-BB54-40D0-BA9F-FC9C91F9E3BC}" presName="bgRect" presStyleLbl="bgShp" presStyleIdx="3" presStyleCnt="4"/>
      <dgm:spPr/>
    </dgm:pt>
    <dgm:pt modelId="{682A51FB-E20C-4C5B-9C3F-DFB152D7CA06}" type="pres">
      <dgm:prSet presAssocID="{0CCA0C61-BB54-40D0-BA9F-FC9C91F9E3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E382B9A7-BA7E-48FD-A1BB-330F72DB2755}" type="pres">
      <dgm:prSet presAssocID="{0CCA0C61-BB54-40D0-BA9F-FC9C91F9E3BC}" presName="spaceRect" presStyleCnt="0"/>
      <dgm:spPr/>
    </dgm:pt>
    <dgm:pt modelId="{3C2F94F6-683A-48E3-B94D-C656F3155901}" type="pres">
      <dgm:prSet presAssocID="{0CCA0C61-BB54-40D0-BA9F-FC9C91F9E3B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2C95F0F-D683-E74B-845A-CBCA7FD0A614}" type="presOf" srcId="{0CCA0C61-BB54-40D0-BA9F-FC9C91F9E3BC}" destId="{3C2F94F6-683A-48E3-B94D-C656F3155901}" srcOrd="0" destOrd="0" presId="urn:microsoft.com/office/officeart/2018/2/layout/IconVerticalSolidList"/>
    <dgm:cxn modelId="{27DDC28B-1526-41D3-B680-BF6173034A2E}" srcId="{CC321E28-A0EC-4BFB-8D8D-34E6F2864EB5}" destId="{5600E79C-6BDB-431C-AE2F-F3706D53C18B}" srcOrd="1" destOrd="0" parTransId="{EEB76EE4-6649-4B5D-982D-EF1476D8D7CD}" sibTransId="{EFDD2097-F480-4D7B-A656-698D0647533F}"/>
    <dgm:cxn modelId="{149BC9A5-80D2-4CC9-A24E-7C50C6A1A96E}" srcId="{CC321E28-A0EC-4BFB-8D8D-34E6F2864EB5}" destId="{0CCA0C61-BB54-40D0-BA9F-FC9C91F9E3BC}" srcOrd="3" destOrd="0" parTransId="{52225DA5-7AAD-449F-9874-EFFC862343C9}" sibTransId="{4C36797E-B832-49C8-8CBD-0B50CC60DA6A}"/>
    <dgm:cxn modelId="{76391DAA-D50A-466D-B213-534BBE1E6A4A}" srcId="{CC321E28-A0EC-4BFB-8D8D-34E6F2864EB5}" destId="{0EB98B6D-9B99-434B-9995-CF8E5CEDF940}" srcOrd="2" destOrd="0" parTransId="{9E461FF5-0DEF-41AB-AB2B-C09421256575}" sibTransId="{292FA17D-B96B-4EE3-801E-F6D3FAA654C6}"/>
    <dgm:cxn modelId="{FA69BBAD-04AF-8649-8FC4-74F9B389FED5}" type="presOf" srcId="{5600E79C-6BDB-431C-AE2F-F3706D53C18B}" destId="{DF044C56-4C51-4CCC-B58B-6AB42F3F5CE6}" srcOrd="0" destOrd="0" presId="urn:microsoft.com/office/officeart/2018/2/layout/IconVerticalSolidList"/>
    <dgm:cxn modelId="{ED0349D1-8BBA-624E-BF15-667FD355D0FB}" type="presOf" srcId="{CC321E28-A0EC-4BFB-8D8D-34E6F2864EB5}" destId="{291E97F0-5505-4686-83DD-DB75D245190E}" srcOrd="0" destOrd="0" presId="urn:microsoft.com/office/officeart/2018/2/layout/IconVerticalSolidList"/>
    <dgm:cxn modelId="{CECF3FDC-B05D-4F82-BFF0-2A675BAD3DC8}" srcId="{CC321E28-A0EC-4BFB-8D8D-34E6F2864EB5}" destId="{C3026021-7FD2-4E67-9D45-F826BD4B5F77}" srcOrd="0" destOrd="0" parTransId="{79EA1D79-B61A-4716-95A4-92E1DC069811}" sibTransId="{4C889D7B-504F-4F29-BDFD-72C7AE46E923}"/>
    <dgm:cxn modelId="{F3133CEE-567C-004F-ABE7-AC8C000F6CE3}" type="presOf" srcId="{C3026021-7FD2-4E67-9D45-F826BD4B5F77}" destId="{F4A18AD7-E394-4231-9B85-A328775D7350}" srcOrd="0" destOrd="0" presId="urn:microsoft.com/office/officeart/2018/2/layout/IconVerticalSolidList"/>
    <dgm:cxn modelId="{915CA8F6-F689-E74B-A86A-B9C80D76C610}" type="presOf" srcId="{0EB98B6D-9B99-434B-9995-CF8E5CEDF940}" destId="{16C74A10-CA1B-4389-B07A-52A510D566FE}" srcOrd="0" destOrd="0" presId="urn:microsoft.com/office/officeart/2018/2/layout/IconVerticalSolidList"/>
    <dgm:cxn modelId="{E540D9DD-95D5-B840-9CBC-5F4586EB0A97}" type="presParOf" srcId="{291E97F0-5505-4686-83DD-DB75D245190E}" destId="{3F8534A8-2EA9-42B5-A7BB-FDF25F5D4159}" srcOrd="0" destOrd="0" presId="urn:microsoft.com/office/officeart/2018/2/layout/IconVerticalSolidList"/>
    <dgm:cxn modelId="{952A049C-C734-7944-B163-F4A83696C022}" type="presParOf" srcId="{3F8534A8-2EA9-42B5-A7BB-FDF25F5D4159}" destId="{46BFDB79-16F5-4054-B4F6-E425F80C01F3}" srcOrd="0" destOrd="0" presId="urn:microsoft.com/office/officeart/2018/2/layout/IconVerticalSolidList"/>
    <dgm:cxn modelId="{0D3245F7-ECBC-B340-8CBD-D52F9A103802}" type="presParOf" srcId="{3F8534A8-2EA9-42B5-A7BB-FDF25F5D4159}" destId="{9D951B1D-FB7F-4969-86ED-8CAB88B94995}" srcOrd="1" destOrd="0" presId="urn:microsoft.com/office/officeart/2018/2/layout/IconVerticalSolidList"/>
    <dgm:cxn modelId="{9C2F4341-A4DB-104D-A6FA-2746E36F9F9C}" type="presParOf" srcId="{3F8534A8-2EA9-42B5-A7BB-FDF25F5D4159}" destId="{DBF25B90-946F-4D71-BB09-9632677E9D4B}" srcOrd="2" destOrd="0" presId="urn:microsoft.com/office/officeart/2018/2/layout/IconVerticalSolidList"/>
    <dgm:cxn modelId="{4F04B67C-6CD4-8E4D-AE6B-87176FCB9613}" type="presParOf" srcId="{3F8534A8-2EA9-42B5-A7BB-FDF25F5D4159}" destId="{F4A18AD7-E394-4231-9B85-A328775D7350}" srcOrd="3" destOrd="0" presId="urn:microsoft.com/office/officeart/2018/2/layout/IconVerticalSolidList"/>
    <dgm:cxn modelId="{DE6FA448-7AC6-404A-97F9-EACFBBB80B4A}" type="presParOf" srcId="{291E97F0-5505-4686-83DD-DB75D245190E}" destId="{270CBEA9-E2E1-4F7C-8FD5-658378CBB542}" srcOrd="1" destOrd="0" presId="urn:microsoft.com/office/officeart/2018/2/layout/IconVerticalSolidList"/>
    <dgm:cxn modelId="{9505D722-9588-3B4B-83A0-BB4903946D5A}" type="presParOf" srcId="{291E97F0-5505-4686-83DD-DB75D245190E}" destId="{88AD5F69-D3DE-47C0-BA85-47622AF0C643}" srcOrd="2" destOrd="0" presId="urn:microsoft.com/office/officeart/2018/2/layout/IconVerticalSolidList"/>
    <dgm:cxn modelId="{A9E9F9D4-F557-C04E-A9EC-B36F57F73F8D}" type="presParOf" srcId="{88AD5F69-D3DE-47C0-BA85-47622AF0C643}" destId="{6831D67F-C8D7-4132-A739-EA0256561F0E}" srcOrd="0" destOrd="0" presId="urn:microsoft.com/office/officeart/2018/2/layout/IconVerticalSolidList"/>
    <dgm:cxn modelId="{BF470F0B-B5C3-4E4C-8535-50AD8B14D549}" type="presParOf" srcId="{88AD5F69-D3DE-47C0-BA85-47622AF0C643}" destId="{3E76E7DE-FE39-4939-9444-9149110BDE76}" srcOrd="1" destOrd="0" presId="urn:microsoft.com/office/officeart/2018/2/layout/IconVerticalSolidList"/>
    <dgm:cxn modelId="{07DB83BA-1CFA-734D-ADFB-BCD6AD7FAC31}" type="presParOf" srcId="{88AD5F69-D3DE-47C0-BA85-47622AF0C643}" destId="{2EEA06E7-6651-4713-9A80-1F7598625723}" srcOrd="2" destOrd="0" presId="urn:microsoft.com/office/officeart/2018/2/layout/IconVerticalSolidList"/>
    <dgm:cxn modelId="{7CFF7404-E0F2-0549-A103-4D5B7FF54111}" type="presParOf" srcId="{88AD5F69-D3DE-47C0-BA85-47622AF0C643}" destId="{DF044C56-4C51-4CCC-B58B-6AB42F3F5CE6}" srcOrd="3" destOrd="0" presId="urn:microsoft.com/office/officeart/2018/2/layout/IconVerticalSolidList"/>
    <dgm:cxn modelId="{EE9824D8-FF25-1E45-B641-FE376D727A01}" type="presParOf" srcId="{291E97F0-5505-4686-83DD-DB75D245190E}" destId="{364333B7-125C-4C52-8CC6-261CD8EAFE1B}" srcOrd="3" destOrd="0" presId="urn:microsoft.com/office/officeart/2018/2/layout/IconVerticalSolidList"/>
    <dgm:cxn modelId="{A4311C0B-1133-8546-9F85-0A657B2A6BA9}" type="presParOf" srcId="{291E97F0-5505-4686-83DD-DB75D245190E}" destId="{D1FE237A-ACA2-4C7C-87A4-EFE844DB9BC7}" srcOrd="4" destOrd="0" presId="urn:microsoft.com/office/officeart/2018/2/layout/IconVerticalSolidList"/>
    <dgm:cxn modelId="{A2180090-C0AA-B041-8F3B-D0AA9A454CF2}" type="presParOf" srcId="{D1FE237A-ACA2-4C7C-87A4-EFE844DB9BC7}" destId="{F50ECAFA-9980-4CCD-89AE-D000BA352505}" srcOrd="0" destOrd="0" presId="urn:microsoft.com/office/officeart/2018/2/layout/IconVerticalSolidList"/>
    <dgm:cxn modelId="{7DD1F503-11B6-F840-8595-109090A2EC74}" type="presParOf" srcId="{D1FE237A-ACA2-4C7C-87A4-EFE844DB9BC7}" destId="{EDCE3D45-D811-4D86-8D27-2BFC2149BBEA}" srcOrd="1" destOrd="0" presId="urn:microsoft.com/office/officeart/2018/2/layout/IconVerticalSolidList"/>
    <dgm:cxn modelId="{0AF21330-0402-DD47-9B1A-36A10F5575E9}" type="presParOf" srcId="{D1FE237A-ACA2-4C7C-87A4-EFE844DB9BC7}" destId="{6FC6E791-01DF-4239-B518-A23AAA0799C2}" srcOrd="2" destOrd="0" presId="urn:microsoft.com/office/officeart/2018/2/layout/IconVerticalSolidList"/>
    <dgm:cxn modelId="{8BD5AADA-7186-6E47-BE3D-561A4ABB8DCF}" type="presParOf" srcId="{D1FE237A-ACA2-4C7C-87A4-EFE844DB9BC7}" destId="{16C74A10-CA1B-4389-B07A-52A510D566FE}" srcOrd="3" destOrd="0" presId="urn:microsoft.com/office/officeart/2018/2/layout/IconVerticalSolidList"/>
    <dgm:cxn modelId="{AF40C6B1-1018-5548-A240-3CE7001F649E}" type="presParOf" srcId="{291E97F0-5505-4686-83DD-DB75D245190E}" destId="{49390539-4ABB-4F37-A8DC-89DCD916BAA6}" srcOrd="5" destOrd="0" presId="urn:microsoft.com/office/officeart/2018/2/layout/IconVerticalSolidList"/>
    <dgm:cxn modelId="{A245B699-4D48-3847-BA6A-A0D8FFF122DE}" type="presParOf" srcId="{291E97F0-5505-4686-83DD-DB75D245190E}" destId="{E93D6920-A8C2-4E9D-9789-E58C56BB1A3F}" srcOrd="6" destOrd="0" presId="urn:microsoft.com/office/officeart/2018/2/layout/IconVerticalSolidList"/>
    <dgm:cxn modelId="{E4772459-067D-384D-854E-7ABCCE800724}" type="presParOf" srcId="{E93D6920-A8C2-4E9D-9789-E58C56BB1A3F}" destId="{CE08DC78-9607-4FEA-AD24-FE8658C6635B}" srcOrd="0" destOrd="0" presId="urn:microsoft.com/office/officeart/2018/2/layout/IconVerticalSolidList"/>
    <dgm:cxn modelId="{0683DAA9-2D9B-CB42-AA49-4A1E4EE28165}" type="presParOf" srcId="{E93D6920-A8C2-4E9D-9789-E58C56BB1A3F}" destId="{682A51FB-E20C-4C5B-9C3F-DFB152D7CA06}" srcOrd="1" destOrd="0" presId="urn:microsoft.com/office/officeart/2018/2/layout/IconVerticalSolidList"/>
    <dgm:cxn modelId="{1B224D22-865B-3A49-B77A-62750C415C11}" type="presParOf" srcId="{E93D6920-A8C2-4E9D-9789-E58C56BB1A3F}" destId="{E382B9A7-BA7E-48FD-A1BB-330F72DB2755}" srcOrd="2" destOrd="0" presId="urn:microsoft.com/office/officeart/2018/2/layout/IconVerticalSolidList"/>
    <dgm:cxn modelId="{311F8AB9-6D6D-5843-A0C7-5DDF50628559}" type="presParOf" srcId="{E93D6920-A8C2-4E9D-9789-E58C56BB1A3F}" destId="{3C2F94F6-683A-48E3-B94D-C656F315590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657CB-471C-8446-B689-70546FCB17DF}">
      <dsp:nvSpPr>
        <dsp:cNvPr id="0" name=""/>
        <dsp:cNvSpPr/>
      </dsp:nvSpPr>
      <dsp:spPr>
        <a:xfrm rot="5400000">
          <a:off x="6731505" y="-283893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Overview of R and </a:t>
          </a:r>
          <a:r>
            <a:rPr lang="en-IN" sz="1600" kern="1200" dirty="0" err="1"/>
            <a:t>Rstudio</a:t>
          </a:r>
          <a:r>
            <a:rPr lang="en-IN" sz="1600" kern="1200" dirty="0"/>
            <a:t> ;  Basic data structures and types in R; Writing and executing R scripts; </a:t>
          </a:r>
          <a:r>
            <a:rPr lang="en-US" sz="1600" kern="1200" dirty="0"/>
            <a:t>Loops, Functions &amp; Conditional Statements</a:t>
          </a:r>
        </a:p>
      </dsp:txBody>
      <dsp:txXfrm rot="-5400000">
        <a:off x="3785615" y="147873"/>
        <a:ext cx="6689066" cy="756368"/>
      </dsp:txXfrm>
    </dsp:sp>
    <dsp:sp modelId="{19849FDD-3591-4A4C-8526-3076F8279CB7}">
      <dsp:nvSpPr>
        <dsp:cNvPr id="0" name=""/>
        <dsp:cNvSpPr/>
      </dsp:nvSpPr>
      <dsp:spPr>
        <a:xfrm>
          <a:off x="0" y="2178"/>
          <a:ext cx="3785616" cy="10477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1: Introduction to R for Financial Modeling</a:t>
          </a:r>
          <a:endParaRPr lang="en-US" sz="2300" kern="1200"/>
        </a:p>
      </dsp:txBody>
      <dsp:txXfrm>
        <a:off x="51147" y="53325"/>
        <a:ext cx="3683322" cy="945461"/>
      </dsp:txXfrm>
    </dsp:sp>
    <dsp:sp modelId="{D8F59A91-3FC8-4B46-B7E8-9569C1753564}">
      <dsp:nvSpPr>
        <dsp:cNvPr id="0" name=""/>
        <dsp:cNvSpPr/>
      </dsp:nvSpPr>
      <dsp:spPr>
        <a:xfrm rot="5400000">
          <a:off x="6731505" y="-1738791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Introduction to ggplot2; Creating basic plots: line, bar, and scatter plots; Customizing plots for financial data presentation; Introduction to plotly for interactive visualizations</a:t>
          </a:r>
          <a:endParaRPr lang="en-US" sz="1600" kern="1200"/>
        </a:p>
      </dsp:txBody>
      <dsp:txXfrm rot="-5400000">
        <a:off x="3785615" y="1248017"/>
        <a:ext cx="6689066" cy="756368"/>
      </dsp:txXfrm>
    </dsp:sp>
    <dsp:sp modelId="{9BB259B9-59F0-D946-A5BE-F3C41CA5E774}">
      <dsp:nvSpPr>
        <dsp:cNvPr id="0" name=""/>
        <dsp:cNvSpPr/>
      </dsp:nvSpPr>
      <dsp:spPr>
        <a:xfrm>
          <a:off x="0" y="1102322"/>
          <a:ext cx="3785616" cy="104775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2: Data Visualization Essentials Using R</a:t>
          </a:r>
          <a:endParaRPr lang="en-US" sz="2300" kern="1200"/>
        </a:p>
      </dsp:txBody>
      <dsp:txXfrm>
        <a:off x="51147" y="1153469"/>
        <a:ext cx="3683322" cy="945461"/>
      </dsp:txXfrm>
    </dsp:sp>
    <dsp:sp modelId="{C4D91FB4-6BDE-3047-9772-6DE23BD9F80D}">
      <dsp:nvSpPr>
        <dsp:cNvPr id="0" name=""/>
        <dsp:cNvSpPr/>
      </dsp:nvSpPr>
      <dsp:spPr>
        <a:xfrm rot="5400000">
          <a:off x="6731505" y="-638648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Understanding time series data and its components; Exploring trends, seasonality, and noise in financial data; Practical examples of time series data in finance; </a:t>
          </a:r>
          <a:endParaRPr lang="en-US" sz="1600" kern="1200"/>
        </a:p>
      </dsp:txBody>
      <dsp:txXfrm rot="-5400000">
        <a:off x="3785615" y="2348160"/>
        <a:ext cx="6689066" cy="756368"/>
      </dsp:txXfrm>
    </dsp:sp>
    <dsp:sp modelId="{569BB24F-0653-C843-A121-F304FA9D76F9}">
      <dsp:nvSpPr>
        <dsp:cNvPr id="0" name=""/>
        <dsp:cNvSpPr/>
      </dsp:nvSpPr>
      <dsp:spPr>
        <a:xfrm>
          <a:off x="0" y="2202465"/>
          <a:ext cx="3785616" cy="104775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3: Fundamentals of Time Series Data</a:t>
          </a:r>
          <a:endParaRPr lang="en-US" sz="2300" kern="1200"/>
        </a:p>
      </dsp:txBody>
      <dsp:txXfrm>
        <a:off x="51147" y="2253612"/>
        <a:ext cx="3683322" cy="945461"/>
      </dsp:txXfrm>
    </dsp:sp>
    <dsp:sp modelId="{DA660774-9CD7-CE44-9BCE-8FD32820AA68}">
      <dsp:nvSpPr>
        <dsp:cNvPr id="0" name=""/>
        <dsp:cNvSpPr/>
      </dsp:nvSpPr>
      <dsp:spPr>
        <a:xfrm rot="5400000">
          <a:off x="6731505" y="46149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Introduction to time series objects: xts and zoo; Creating, managing, and manipulating time series data; Hands-on exercises with financial time series data; </a:t>
          </a:r>
          <a:endParaRPr lang="en-US" sz="1600" kern="1200"/>
        </a:p>
      </dsp:txBody>
      <dsp:txXfrm rot="-5400000">
        <a:off x="3785615" y="3448303"/>
        <a:ext cx="6689066" cy="756368"/>
      </dsp:txXfrm>
    </dsp:sp>
    <dsp:sp modelId="{9B2B5973-6DD6-D442-947A-71F4F014D3EF}">
      <dsp:nvSpPr>
        <dsp:cNvPr id="0" name=""/>
        <dsp:cNvSpPr/>
      </dsp:nvSpPr>
      <dsp:spPr>
        <a:xfrm>
          <a:off x="0" y="3302609"/>
          <a:ext cx="3785616" cy="104775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4: Working with Time Series Objects in R</a:t>
          </a:r>
          <a:endParaRPr lang="en-US" sz="2300" kern="1200"/>
        </a:p>
      </dsp:txBody>
      <dsp:txXfrm>
        <a:off x="51147" y="3353756"/>
        <a:ext cx="3683322" cy="945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9A727-9391-4B6C-8DD8-A4028D9AF1EA}">
      <dsp:nvSpPr>
        <dsp:cNvPr id="0" name=""/>
        <dsp:cNvSpPr/>
      </dsp:nvSpPr>
      <dsp:spPr>
        <a:xfrm>
          <a:off x="0" y="1798"/>
          <a:ext cx="10232136" cy="9117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787BC-200E-4939-8D97-18B61DB4C193}">
      <dsp:nvSpPr>
        <dsp:cNvPr id="0" name=""/>
        <dsp:cNvSpPr/>
      </dsp:nvSpPr>
      <dsp:spPr>
        <a:xfrm>
          <a:off x="275794" y="206935"/>
          <a:ext cx="501444" cy="5014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56CF4-FE6C-4943-8F43-39021AC4B9A5}">
      <dsp:nvSpPr>
        <dsp:cNvPr id="0" name=""/>
        <dsp:cNvSpPr/>
      </dsp:nvSpPr>
      <dsp:spPr>
        <a:xfrm>
          <a:off x="1053033" y="1798"/>
          <a:ext cx="460446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5: Univariate Time Series Modeling with ARIMA</a:t>
          </a:r>
          <a:endParaRPr lang="en-US" sz="2200" kern="1200" dirty="0"/>
        </a:p>
      </dsp:txBody>
      <dsp:txXfrm>
        <a:off x="1053033" y="1798"/>
        <a:ext cx="4604461" cy="911717"/>
      </dsp:txXfrm>
    </dsp:sp>
    <dsp:sp modelId="{F09F73C6-2333-4E10-AA3C-9CDAA513B31F}">
      <dsp:nvSpPr>
        <dsp:cNvPr id="0" name=""/>
        <dsp:cNvSpPr/>
      </dsp:nvSpPr>
      <dsp:spPr>
        <a:xfrm>
          <a:off x="5657494" y="1798"/>
          <a:ext cx="457464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/>
            <a:t>Basics of ARIMA models for forecasting; Model selection: Identifying AR, MA, and integration orders; Implementing ARIMA in R and interpreting the results</a:t>
          </a:r>
          <a:endParaRPr lang="en-US" sz="1300" kern="1200"/>
        </a:p>
      </dsp:txBody>
      <dsp:txXfrm>
        <a:off x="5657494" y="1798"/>
        <a:ext cx="4574641" cy="911717"/>
      </dsp:txXfrm>
    </dsp:sp>
    <dsp:sp modelId="{A32CE07E-C9B3-4DD1-97C4-16F43AE9DE7C}">
      <dsp:nvSpPr>
        <dsp:cNvPr id="0" name=""/>
        <dsp:cNvSpPr/>
      </dsp:nvSpPr>
      <dsp:spPr>
        <a:xfrm>
          <a:off x="0" y="1141445"/>
          <a:ext cx="10232136" cy="9117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34671-7594-4BC3-8B62-543129BD6574}">
      <dsp:nvSpPr>
        <dsp:cNvPr id="0" name=""/>
        <dsp:cNvSpPr/>
      </dsp:nvSpPr>
      <dsp:spPr>
        <a:xfrm>
          <a:off x="275794" y="1346582"/>
          <a:ext cx="501444" cy="5014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7CF67-9778-4053-9182-22EC617B96F9}">
      <dsp:nvSpPr>
        <dsp:cNvPr id="0" name=""/>
        <dsp:cNvSpPr/>
      </dsp:nvSpPr>
      <dsp:spPr>
        <a:xfrm>
          <a:off x="1053033" y="1141445"/>
          <a:ext cx="460446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6: Multivariate Time Series Analysis with VAR</a:t>
          </a:r>
          <a:endParaRPr lang="en-US" sz="2200" kern="1200"/>
        </a:p>
      </dsp:txBody>
      <dsp:txXfrm>
        <a:off x="1053033" y="1141445"/>
        <a:ext cx="4604461" cy="911717"/>
      </dsp:txXfrm>
    </dsp:sp>
    <dsp:sp modelId="{422B01A8-0813-4451-A094-BA01E5B04B27}">
      <dsp:nvSpPr>
        <dsp:cNvPr id="0" name=""/>
        <dsp:cNvSpPr/>
      </dsp:nvSpPr>
      <dsp:spPr>
        <a:xfrm>
          <a:off x="5657494" y="1141445"/>
          <a:ext cx="457464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/>
            <a:t>Introduction to Vector Autoregression (VAR) models; Analyzing relationships between multiple financial time series; Implementing VAR models in R for financial market analysis</a:t>
          </a:r>
          <a:endParaRPr lang="en-US" sz="1300" kern="1200"/>
        </a:p>
      </dsp:txBody>
      <dsp:txXfrm>
        <a:off x="5657494" y="1141445"/>
        <a:ext cx="4574641" cy="911717"/>
      </dsp:txXfrm>
    </dsp:sp>
    <dsp:sp modelId="{E034CD4C-342D-4A14-834E-676E5FCBBC16}">
      <dsp:nvSpPr>
        <dsp:cNvPr id="0" name=""/>
        <dsp:cNvSpPr/>
      </dsp:nvSpPr>
      <dsp:spPr>
        <a:xfrm>
          <a:off x="0" y="2281092"/>
          <a:ext cx="10232136" cy="9117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E9788-C811-4196-A649-67857B0852DF}">
      <dsp:nvSpPr>
        <dsp:cNvPr id="0" name=""/>
        <dsp:cNvSpPr/>
      </dsp:nvSpPr>
      <dsp:spPr>
        <a:xfrm>
          <a:off x="275794" y="2486229"/>
          <a:ext cx="501444" cy="5014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CCFC02-CF63-4E27-AF4E-01813DAA6459}">
      <dsp:nvSpPr>
        <dsp:cNvPr id="0" name=""/>
        <dsp:cNvSpPr/>
      </dsp:nvSpPr>
      <dsp:spPr>
        <a:xfrm>
          <a:off x="1053033" y="2281092"/>
          <a:ext cx="460446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7: Introduction to Technical Analysis Using R</a:t>
          </a:r>
          <a:endParaRPr lang="en-US" sz="2200" kern="1200"/>
        </a:p>
      </dsp:txBody>
      <dsp:txXfrm>
        <a:off x="1053033" y="2281092"/>
        <a:ext cx="4604461" cy="911717"/>
      </dsp:txXfrm>
    </dsp:sp>
    <dsp:sp modelId="{7EE1A827-0676-47AB-8573-413A341C266C}">
      <dsp:nvSpPr>
        <dsp:cNvPr id="0" name=""/>
        <dsp:cNvSpPr/>
      </dsp:nvSpPr>
      <dsp:spPr>
        <a:xfrm>
          <a:off x="5657494" y="2281092"/>
          <a:ext cx="457464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/>
            <a:t>Overview of technical analysis principles; Implementing basic indicators: Moving Averages, RSI, MACD; Analyzing historical price data using R</a:t>
          </a:r>
          <a:endParaRPr lang="en-US" sz="1300" kern="1200"/>
        </a:p>
      </dsp:txBody>
      <dsp:txXfrm>
        <a:off x="5657494" y="2281092"/>
        <a:ext cx="4574641" cy="911717"/>
      </dsp:txXfrm>
    </dsp:sp>
    <dsp:sp modelId="{9E1D6ED6-9497-4383-801A-1FAF1014CDE4}">
      <dsp:nvSpPr>
        <dsp:cNvPr id="0" name=""/>
        <dsp:cNvSpPr/>
      </dsp:nvSpPr>
      <dsp:spPr>
        <a:xfrm>
          <a:off x="0" y="3420739"/>
          <a:ext cx="10232136" cy="91171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836BF-4202-43D2-9823-ED2D55F1CE1C}">
      <dsp:nvSpPr>
        <dsp:cNvPr id="0" name=""/>
        <dsp:cNvSpPr/>
      </dsp:nvSpPr>
      <dsp:spPr>
        <a:xfrm>
          <a:off x="275794" y="3625876"/>
          <a:ext cx="501444" cy="5014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382272-34EF-4D15-91BB-EDF5CECA2604}">
      <dsp:nvSpPr>
        <dsp:cNvPr id="0" name=""/>
        <dsp:cNvSpPr/>
      </dsp:nvSpPr>
      <dsp:spPr>
        <a:xfrm>
          <a:off x="1053033" y="3420739"/>
          <a:ext cx="460446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8: Advanced Technical Analysis and Strategy Backtesting</a:t>
          </a:r>
          <a:endParaRPr lang="en-US" sz="2200" kern="1200"/>
        </a:p>
      </dsp:txBody>
      <dsp:txXfrm>
        <a:off x="1053033" y="3420739"/>
        <a:ext cx="4604461" cy="911717"/>
      </dsp:txXfrm>
    </dsp:sp>
    <dsp:sp modelId="{68D3E9BB-A4CD-4E07-BEE2-114E108B9AF7}">
      <dsp:nvSpPr>
        <dsp:cNvPr id="0" name=""/>
        <dsp:cNvSpPr/>
      </dsp:nvSpPr>
      <dsp:spPr>
        <a:xfrm>
          <a:off x="5657494" y="3420739"/>
          <a:ext cx="4574641" cy="911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490" tIns="96490" rIns="96490" bIns="9649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/>
            <a:t>Developing trading strategies using multiple indicators; Backtesting strategies in R; Case studies of technical analysis in action</a:t>
          </a:r>
          <a:endParaRPr lang="en-US" sz="1300" kern="1200"/>
        </a:p>
      </dsp:txBody>
      <dsp:txXfrm>
        <a:off x="5657494" y="3420739"/>
        <a:ext cx="4574641" cy="9117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22DE3-AF8A-4F32-98DC-5B5BB1A57FDD}">
      <dsp:nvSpPr>
        <dsp:cNvPr id="0" name=""/>
        <dsp:cNvSpPr/>
      </dsp:nvSpPr>
      <dsp:spPr>
        <a:xfrm>
          <a:off x="0" y="13775"/>
          <a:ext cx="11849879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The R statistical programming language</a:t>
          </a:r>
        </a:p>
      </dsp:txBody>
      <dsp:txXfrm>
        <a:off x="0" y="13775"/>
        <a:ext cx="11849879" cy="576000"/>
      </dsp:txXfrm>
    </dsp:sp>
    <dsp:sp modelId="{55377DF0-890A-4D2D-8263-D2E237560535}">
      <dsp:nvSpPr>
        <dsp:cNvPr id="0" name=""/>
        <dsp:cNvSpPr/>
      </dsp:nvSpPr>
      <dsp:spPr>
        <a:xfrm>
          <a:off x="0" y="589775"/>
          <a:ext cx="11849879" cy="50507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Initially written by </a:t>
          </a:r>
          <a:r>
            <a:rPr lang="en-US" sz="3200" b="1" kern="1200" dirty="0"/>
            <a:t>Ross</a:t>
          </a:r>
          <a:r>
            <a:rPr lang="en-US" sz="3200" kern="1200" dirty="0"/>
            <a:t> Ihaka and </a:t>
          </a:r>
          <a:r>
            <a:rPr lang="en-US" sz="3200" b="1" kern="1200" dirty="0"/>
            <a:t>Robert</a:t>
          </a:r>
          <a:r>
            <a:rPr lang="en-US" sz="3200" kern="1200" dirty="0"/>
            <a:t> Gentleman at Dep. of Statistics of </a:t>
          </a:r>
          <a:r>
            <a:rPr lang="en-US" sz="3200" i="1" kern="1200" dirty="0"/>
            <a:t>U’ of Auckland, New Zealand</a:t>
          </a:r>
          <a:r>
            <a:rPr lang="en-US" sz="3200" kern="1200" dirty="0"/>
            <a:t> during 1990s.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Started by Bell Labs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Since 1997: International R-core team ~15 people &amp; 1000s of code writers and statisticians happy to share their libraries! AWESOME!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Free open-source package and efficient bug tracking, and fixing system supported by the user community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Many statistical functions are already built-in, and the language is very powerful for writing programs.</a:t>
          </a:r>
        </a:p>
      </dsp:txBody>
      <dsp:txXfrm>
        <a:off x="0" y="589775"/>
        <a:ext cx="11849879" cy="50507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3B968-956F-4C5D-A1ED-0A4246754C6A}">
      <dsp:nvSpPr>
        <dsp:cNvPr id="0" name=""/>
        <dsp:cNvSpPr/>
      </dsp:nvSpPr>
      <dsp:spPr>
        <a:xfrm>
          <a:off x="57" y="62319"/>
          <a:ext cx="5537272" cy="187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R : An integrated suite of libraries / packages</a:t>
          </a:r>
          <a:endParaRPr lang="en-US" sz="3700" kern="1200" dirty="0"/>
        </a:p>
      </dsp:txBody>
      <dsp:txXfrm>
        <a:off x="57" y="62319"/>
        <a:ext cx="5537272" cy="1872000"/>
      </dsp:txXfrm>
    </dsp:sp>
    <dsp:sp modelId="{D24569E0-EE18-4AA8-9841-EFF49A0C0035}">
      <dsp:nvSpPr>
        <dsp:cNvPr id="0" name=""/>
        <dsp:cNvSpPr/>
      </dsp:nvSpPr>
      <dsp:spPr>
        <a:xfrm>
          <a:off x="57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Covers wide variety of Statistical and graphical functions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Open source, freely available</a:t>
          </a:r>
        </a:p>
      </dsp:txBody>
      <dsp:txXfrm>
        <a:off x="57" y="1934319"/>
        <a:ext cx="5537272" cy="3657712"/>
      </dsp:txXfrm>
    </dsp:sp>
    <dsp:sp modelId="{63DD1C4D-380B-4658-B531-C07EE9D0B7B4}">
      <dsp:nvSpPr>
        <dsp:cNvPr id="0" name=""/>
        <dsp:cNvSpPr/>
      </dsp:nvSpPr>
      <dsp:spPr>
        <a:xfrm>
          <a:off x="6312548" y="62319"/>
          <a:ext cx="5537272" cy="187200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Where to get R? : Go to www.r-project.org</a:t>
          </a:r>
          <a:endParaRPr lang="en-US" sz="3700" kern="1200" dirty="0"/>
        </a:p>
      </dsp:txBody>
      <dsp:txXfrm>
        <a:off x="6312548" y="62319"/>
        <a:ext cx="5537272" cy="1872000"/>
      </dsp:txXfrm>
    </dsp:sp>
    <dsp:sp modelId="{53B7EABF-3B6D-48A2-8AA2-ECE94CB5CBF7}">
      <dsp:nvSpPr>
        <dsp:cNvPr id="0" name=""/>
        <dsp:cNvSpPr/>
      </dsp:nvSpPr>
      <dsp:spPr>
        <a:xfrm>
          <a:off x="6312548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For windows system make sure to uncheck the 32 bit option under the custom install if you are using a 64 bit 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Select Custom set up and choose “SDI” option during installation</a:t>
          </a:r>
        </a:p>
      </dsp:txBody>
      <dsp:txXfrm>
        <a:off x="6312548" y="1934319"/>
        <a:ext cx="5537272" cy="36577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9A1FF-398C-45FD-A0A9-2982035AD38C}">
      <dsp:nvSpPr>
        <dsp:cNvPr id="0" name=""/>
        <dsp:cNvSpPr/>
      </dsp:nvSpPr>
      <dsp:spPr>
        <a:xfrm rot="5400000">
          <a:off x="5732359" y="-1801457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Possible to interface procedures written in C, C+ </a:t>
          </a:r>
          <a:r>
            <a:rPr lang="en-US" sz="2400" kern="1200" dirty="0" err="1"/>
            <a:t>etc</a:t>
          </a:r>
          <a:r>
            <a:rPr lang="en-US" sz="2400" kern="1200" dirty="0"/>
            <a:t> for efficiency and to write additional primitives; System commands can be called from within R </a:t>
          </a:r>
        </a:p>
      </dsp:txBody>
      <dsp:txXfrm rot="-5400000">
        <a:off x="3643417" y="399728"/>
        <a:ext cx="6364943" cy="2074815"/>
      </dsp:txXfrm>
    </dsp:sp>
    <dsp:sp modelId="{39D354FC-72DD-463F-AB0B-2B1E799D9F3D}">
      <dsp:nvSpPr>
        <dsp:cNvPr id="0" name=""/>
        <dsp:cNvSpPr/>
      </dsp:nvSpPr>
      <dsp:spPr>
        <a:xfrm>
          <a:off x="0" y="0"/>
          <a:ext cx="3643417" cy="28741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 is an interpreted computer language </a:t>
          </a:r>
        </a:p>
      </dsp:txBody>
      <dsp:txXfrm>
        <a:off x="140303" y="140303"/>
        <a:ext cx="3362811" cy="2593520"/>
      </dsp:txXfrm>
    </dsp:sp>
    <dsp:sp modelId="{D107DC77-D98A-4376-BCB1-0197AE8A73E7}">
      <dsp:nvSpPr>
        <dsp:cNvPr id="0" name=""/>
        <dsp:cNvSpPr/>
      </dsp:nvSpPr>
      <dsp:spPr>
        <a:xfrm rot="5400000">
          <a:off x="5732359" y="1216375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operators (+ - &lt;- * %*% …) for calculations on arrays &amp; matrices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large, coherent, integrated collection of functions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facilities for making unlimited types of publication quality graphics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user written functions &amp; sets of functions (packages); 1200+ contributed packages so far &amp; growing </a:t>
          </a:r>
        </a:p>
      </dsp:txBody>
      <dsp:txXfrm rot="-5400000">
        <a:off x="3643417" y="3417561"/>
        <a:ext cx="6364943" cy="2074815"/>
      </dsp:txXfrm>
    </dsp:sp>
    <dsp:sp modelId="{20398820-F8EB-4BB4-B88E-CA529C34AD90}">
      <dsp:nvSpPr>
        <dsp:cNvPr id="0" name=""/>
        <dsp:cNvSpPr/>
      </dsp:nvSpPr>
      <dsp:spPr>
        <a:xfrm>
          <a:off x="0" y="3017905"/>
          <a:ext cx="3643417" cy="287412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For data manipulation, statistics, and graphics and is made up of </a:t>
          </a:r>
        </a:p>
      </dsp:txBody>
      <dsp:txXfrm>
        <a:off x="140303" y="3158208"/>
        <a:ext cx="3362811" cy="2593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D2259-3B2E-4F6B-B002-F5FA0A9654D2}">
      <dsp:nvSpPr>
        <dsp:cNvPr id="0" name=""/>
        <dsp:cNvSpPr/>
      </dsp:nvSpPr>
      <dsp:spPr>
        <a:xfrm rot="5400000">
          <a:off x="6233212" y="-1329754"/>
          <a:ext cx="4114696" cy="78028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No, more than that…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full access to algorithms and their implementation.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Gives you the ability to fix bugs and extend software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a forum allowing researchers to explore and expand the methods used to analyze data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Most of R is written in… R! This makes it quite easy to see what these functions are and do.</a:t>
          </a:r>
          <a:r>
            <a:rPr lang="en-US" sz="1800" kern="1200" dirty="0"/>
            <a:t> </a:t>
          </a:r>
        </a:p>
      </dsp:txBody>
      <dsp:txXfrm rot="-5400000">
        <a:off x="4389121" y="715200"/>
        <a:ext cx="7602017" cy="3712970"/>
      </dsp:txXfrm>
    </dsp:sp>
    <dsp:sp modelId="{79F4530E-6BE0-410A-A54B-ED90672EA0DB}">
      <dsp:nvSpPr>
        <dsp:cNvPr id="0" name=""/>
        <dsp:cNvSpPr/>
      </dsp:nvSpPr>
      <dsp:spPr>
        <a:xfrm>
          <a:off x="0" y="0"/>
          <a:ext cx="4389120" cy="5143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“Open source”…that just means you don’t have to pay for it, right?</a:t>
          </a:r>
          <a:r>
            <a:rPr lang="en-US" sz="4200" kern="1200" dirty="0"/>
            <a:t> </a:t>
          </a:r>
        </a:p>
      </dsp:txBody>
      <dsp:txXfrm>
        <a:off x="214259" y="214259"/>
        <a:ext cx="3960602" cy="4714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DB57C-17D4-4BDF-95CB-59CFB72FAA1B}">
      <dsp:nvSpPr>
        <dsp:cNvPr id="0" name=""/>
        <dsp:cNvSpPr/>
      </dsp:nvSpPr>
      <dsp:spPr>
        <a:xfrm>
          <a:off x="0" y="528295"/>
          <a:ext cx="10213907" cy="304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Fast and free. State of the art: Statistical researchers provide their methods as R packages. SPSS and SAS are years behind R!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</a:t>
          </a:r>
          <a:r>
            <a:rPr lang="en-US" sz="2200" kern="1200" baseline="30000" dirty="0"/>
            <a:t>nd</a:t>
          </a:r>
          <a:r>
            <a:rPr lang="en-US" sz="2200" kern="1200" dirty="0"/>
            <a:t> only to MATLAB for graphics.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Active user community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Excellent for simulation, programming, computer intensive analyses, etc.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Forces you to think about your analysis.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Interfaces with database storage software (SQL) </a:t>
          </a:r>
        </a:p>
      </dsp:txBody>
      <dsp:txXfrm>
        <a:off x="0" y="528295"/>
        <a:ext cx="10213907" cy="3049200"/>
      </dsp:txXfrm>
    </dsp:sp>
    <dsp:sp modelId="{C12F0E4A-4E5C-4517-B4C9-43338616F291}">
      <dsp:nvSpPr>
        <dsp:cNvPr id="0" name=""/>
        <dsp:cNvSpPr/>
      </dsp:nvSpPr>
      <dsp:spPr>
        <a:xfrm>
          <a:off x="510695" y="203575"/>
          <a:ext cx="7149734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/>
            <a:t>Advantages of using R </a:t>
          </a:r>
          <a:endParaRPr lang="en-US" sz="2800" kern="1200" dirty="0"/>
        </a:p>
      </dsp:txBody>
      <dsp:txXfrm>
        <a:off x="542398" y="235278"/>
        <a:ext cx="7086328" cy="586034"/>
      </dsp:txXfrm>
    </dsp:sp>
    <dsp:sp modelId="{5ADF1240-FBEC-431A-B34A-6B56108A3961}">
      <dsp:nvSpPr>
        <dsp:cNvPr id="0" name=""/>
        <dsp:cNvSpPr/>
      </dsp:nvSpPr>
      <dsp:spPr>
        <a:xfrm>
          <a:off x="0" y="4021015"/>
          <a:ext cx="10213907" cy="2633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@ start - steep learning curve, minimal GUI.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No commercial support; figuring out correct methods or how to use a function on your own can be frustrating.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Easy to make mistakes and not know.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Data prep &amp; cleaning can be messier &amp; more mistake prone in R vs. SPSS or SAS </a:t>
          </a:r>
        </a:p>
      </dsp:txBody>
      <dsp:txXfrm>
        <a:off x="0" y="4021015"/>
        <a:ext cx="10213907" cy="2633399"/>
      </dsp:txXfrm>
    </dsp:sp>
    <dsp:sp modelId="{71B2B032-C6B7-40CA-B11B-B8D5B62EE783}">
      <dsp:nvSpPr>
        <dsp:cNvPr id="0" name=""/>
        <dsp:cNvSpPr/>
      </dsp:nvSpPr>
      <dsp:spPr>
        <a:xfrm>
          <a:off x="510695" y="3696295"/>
          <a:ext cx="7149734" cy="6494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>
              <a:solidFill>
                <a:schemeClr val="bg1"/>
              </a:solidFill>
            </a:rPr>
            <a:t>Disadvantages of using R</a:t>
          </a:r>
          <a:r>
            <a:rPr lang="en-IN" sz="1900" kern="1200" dirty="0"/>
            <a:t> </a:t>
          </a:r>
          <a:endParaRPr lang="en-US" sz="1900" kern="1200" dirty="0"/>
        </a:p>
      </dsp:txBody>
      <dsp:txXfrm>
        <a:off x="542398" y="3727998"/>
        <a:ext cx="7086328" cy="5860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8BD8F-646C-4AB6-A568-E64058802ABF}">
      <dsp:nvSpPr>
        <dsp:cNvPr id="0" name=""/>
        <dsp:cNvSpPr/>
      </dsp:nvSpPr>
      <dsp:spPr>
        <a:xfrm>
          <a:off x="0" y="329400"/>
          <a:ext cx="9691395" cy="2844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 = c(1,2,3)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a*2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 4 6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Example: prices of all stocks traded on NSE on a given day: a vector of 1000 values. Other vector types: character strings, logical </a:t>
          </a:r>
        </a:p>
      </dsp:txBody>
      <dsp:txXfrm>
        <a:off x="0" y="329400"/>
        <a:ext cx="9691395" cy="2844449"/>
      </dsp:txXfrm>
    </dsp:sp>
    <dsp:sp modelId="{68244B3D-1E9F-4316-A5AA-8AE86FD2E9E5}">
      <dsp:nvSpPr>
        <dsp:cNvPr id="0" name=""/>
        <dsp:cNvSpPr/>
      </dsp:nvSpPr>
      <dsp:spPr>
        <a:xfrm>
          <a:off x="484569" y="19440"/>
          <a:ext cx="6783976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vector: an ordered collection of data of the same type </a:t>
          </a:r>
        </a:p>
      </dsp:txBody>
      <dsp:txXfrm>
        <a:off x="514831" y="49702"/>
        <a:ext cx="6723452" cy="559396"/>
      </dsp:txXfrm>
    </dsp:sp>
    <dsp:sp modelId="{C1AEBFAC-474B-48FF-8CC8-9D395D53C937}">
      <dsp:nvSpPr>
        <dsp:cNvPr id="0" name=""/>
        <dsp:cNvSpPr/>
      </dsp:nvSpPr>
      <dsp:spPr>
        <a:xfrm>
          <a:off x="0" y="3597210"/>
          <a:ext cx="9691395" cy="32413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&gt; doe = list(symbol=“</a:t>
          </a:r>
          <a:r>
            <a:rPr lang="en-US" sz="2400" kern="1200" dirty="0" err="1"/>
            <a:t>ACC",price</a:t>
          </a:r>
          <a:r>
            <a:rPr lang="en-US" sz="2400" kern="1200" dirty="0"/>
            <a:t>=200)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doe$symbol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“ACC“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doe$price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200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Typically, vector elements are accessed by their index (an integer), list elements by their name (a character string). </a:t>
          </a:r>
        </a:p>
      </dsp:txBody>
      <dsp:txXfrm>
        <a:off x="0" y="3597210"/>
        <a:ext cx="9691395" cy="3241349"/>
      </dsp:txXfrm>
    </dsp:sp>
    <dsp:sp modelId="{10557041-5AF5-4C41-91A6-4C99EA8BE31D}">
      <dsp:nvSpPr>
        <dsp:cNvPr id="0" name=""/>
        <dsp:cNvSpPr/>
      </dsp:nvSpPr>
      <dsp:spPr>
        <a:xfrm>
          <a:off x="484569" y="3287250"/>
          <a:ext cx="6783976" cy="6199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list: an ordered collection of data of arbitrary types. </a:t>
          </a:r>
        </a:p>
      </dsp:txBody>
      <dsp:txXfrm>
        <a:off x="514831" y="3317512"/>
        <a:ext cx="6723452" cy="5593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FDB79-16F5-4054-B4F6-E425F80C01F3}">
      <dsp:nvSpPr>
        <dsp:cNvPr id="0" name=""/>
        <dsp:cNvSpPr/>
      </dsp:nvSpPr>
      <dsp:spPr>
        <a:xfrm>
          <a:off x="0" y="1553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951B1D-FB7F-4969-86ED-8CAB88B94995}">
      <dsp:nvSpPr>
        <dsp:cNvPr id="0" name=""/>
        <dsp:cNvSpPr/>
      </dsp:nvSpPr>
      <dsp:spPr>
        <a:xfrm>
          <a:off x="238156" y="178694"/>
          <a:ext cx="433012" cy="4330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18AD7-E394-4231-9B85-A328775D7350}">
      <dsp:nvSpPr>
        <dsp:cNvPr id="0" name=""/>
        <dsp:cNvSpPr/>
      </dsp:nvSpPr>
      <dsp:spPr>
        <a:xfrm>
          <a:off x="909326" y="1553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Represent up to four dimensions.</a:t>
          </a:r>
          <a:endParaRPr lang="en-US" sz="1800" kern="1200"/>
        </a:p>
      </dsp:txBody>
      <dsp:txXfrm>
        <a:off x="909326" y="1553"/>
        <a:ext cx="2912862" cy="787295"/>
      </dsp:txXfrm>
    </dsp:sp>
    <dsp:sp modelId="{6831D67F-C8D7-4132-A739-EA0256561F0E}">
      <dsp:nvSpPr>
        <dsp:cNvPr id="0" name=""/>
        <dsp:cNvSpPr/>
      </dsp:nvSpPr>
      <dsp:spPr>
        <a:xfrm>
          <a:off x="0" y="985673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6E7DE-FE39-4939-9444-9149110BDE76}">
      <dsp:nvSpPr>
        <dsp:cNvPr id="0" name=""/>
        <dsp:cNvSpPr/>
      </dsp:nvSpPr>
      <dsp:spPr>
        <a:xfrm>
          <a:off x="238156" y="1162814"/>
          <a:ext cx="433012" cy="4330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44C56-4C51-4CCC-B58B-6AB42F3F5CE6}">
      <dsp:nvSpPr>
        <dsp:cNvPr id="0" name=""/>
        <dsp:cNvSpPr/>
      </dsp:nvSpPr>
      <dsp:spPr>
        <a:xfrm>
          <a:off x="909326" y="985673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Use size and color to convey additional information.</a:t>
          </a:r>
          <a:endParaRPr lang="en-US" sz="1800" kern="1200"/>
        </a:p>
      </dsp:txBody>
      <dsp:txXfrm>
        <a:off x="909326" y="985673"/>
        <a:ext cx="2912862" cy="787295"/>
      </dsp:txXfrm>
    </dsp:sp>
    <dsp:sp modelId="{F50ECAFA-9980-4CCD-89AE-D000BA352505}">
      <dsp:nvSpPr>
        <dsp:cNvPr id="0" name=""/>
        <dsp:cNvSpPr/>
      </dsp:nvSpPr>
      <dsp:spPr>
        <a:xfrm>
          <a:off x="0" y="1969792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E3D45-D811-4D86-8D27-2BFC2149BBEA}">
      <dsp:nvSpPr>
        <dsp:cNvPr id="0" name=""/>
        <dsp:cNvSpPr/>
      </dsp:nvSpPr>
      <dsp:spPr>
        <a:xfrm>
          <a:off x="238156" y="2146934"/>
          <a:ext cx="433012" cy="4330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74A10-CA1B-4389-B07A-52A510D566FE}">
      <dsp:nvSpPr>
        <dsp:cNvPr id="0" name=""/>
        <dsp:cNvSpPr/>
      </dsp:nvSpPr>
      <dsp:spPr>
        <a:xfrm>
          <a:off x="909326" y="1969792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Ideal for analyzing expansion opportunities.</a:t>
          </a:r>
          <a:endParaRPr lang="en-US" sz="1800" kern="1200"/>
        </a:p>
      </dsp:txBody>
      <dsp:txXfrm>
        <a:off x="909326" y="1969792"/>
        <a:ext cx="2912862" cy="787295"/>
      </dsp:txXfrm>
    </dsp:sp>
    <dsp:sp modelId="{CE08DC78-9607-4FEA-AD24-FE8658C6635B}">
      <dsp:nvSpPr>
        <dsp:cNvPr id="0" name=""/>
        <dsp:cNvSpPr/>
      </dsp:nvSpPr>
      <dsp:spPr>
        <a:xfrm>
          <a:off x="0" y="2953912"/>
          <a:ext cx="3822189" cy="787295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A51FB-E20C-4C5B-9C3F-DFB152D7CA06}">
      <dsp:nvSpPr>
        <dsp:cNvPr id="0" name=""/>
        <dsp:cNvSpPr/>
      </dsp:nvSpPr>
      <dsp:spPr>
        <a:xfrm>
          <a:off x="238156" y="3131054"/>
          <a:ext cx="433012" cy="4330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F94F6-683A-48E3-B94D-C656F3155901}">
      <dsp:nvSpPr>
        <dsp:cNvPr id="0" name=""/>
        <dsp:cNvSpPr/>
      </dsp:nvSpPr>
      <dsp:spPr>
        <a:xfrm>
          <a:off x="909326" y="2953912"/>
          <a:ext cx="2912862" cy="78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22" tIns="83322" rIns="83322" bIns="8332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/>
            <a:t>Example: Market size, growth rate, investment amount.</a:t>
          </a:r>
          <a:endParaRPr lang="en-US" sz="1800" kern="1200"/>
        </a:p>
      </dsp:txBody>
      <dsp:txXfrm>
        <a:off x="909326" y="2953912"/>
        <a:ext cx="2912862" cy="78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B384E74-9C86-734A-84B6-8B5529E0BB89}" type="datetimeFigureOut">
              <a:rPr lang="en-US" smtClean="0"/>
              <a:t>8/25/24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0A870B7-A780-EB43-8C5B-67ABE307B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23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8T10:50:27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8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0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1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24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1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5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3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61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4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25/08/24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64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osit.co/download/rstudio-desktop/" TargetMode="External"/><Relationship Id="rId2" Type="http://schemas.openxmlformats.org/officeDocument/2006/relationships/hyperlink" Target="https://cran.r-project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5338"/>
            <a:ext cx="9144000" cy="1714780"/>
          </a:xfrm>
        </p:spPr>
        <p:txBody>
          <a:bodyPr>
            <a:normAutofit/>
          </a:bodyPr>
          <a:lstStyle/>
          <a:p>
            <a:r>
              <a:rPr lang="en-IN" sz="2600" dirty="0"/>
              <a:t>Prof. M Shameem Jawed</a:t>
            </a:r>
          </a:p>
          <a:p>
            <a:r>
              <a:rPr lang="en-IN" sz="2600" dirty="0"/>
              <a:t>Indian Institute of Management Visakhapatnam</a:t>
            </a:r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kumimoji="0" lang="en-IN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rPr>
              <a:t>Financial Modelling Module</a:t>
            </a:r>
            <a:endParaRPr lang="en-IN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906D-72BC-4D6F-B541-65C51ACB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dirty="0"/>
              <a:t>Prof. M Shameem Jawed</a:t>
            </a:r>
            <a:br>
              <a:rPr lang="en-IN" sz="3600" dirty="0"/>
            </a:br>
            <a:r>
              <a:rPr lang="en-IN" sz="2000" i="1" dirty="0"/>
              <a:t>Associate Professor, IIM Visakhapatnam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433F3-2E9C-297E-B1A6-1BB3565F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6241" cy="4667250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Education, Background &amp; Pedagogical Excellence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Alumnus of </a:t>
            </a:r>
            <a:r>
              <a:rPr lang="en-IN" b="1" dirty="0"/>
              <a:t>IIM Indore</a:t>
            </a:r>
            <a:r>
              <a:rPr lang="en-IN" dirty="0"/>
              <a:t> with an FPM (Ph.D.) in Finance &amp; Accounting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Formerly Consultant at </a:t>
            </a:r>
            <a:r>
              <a:rPr lang="en-IN" b="1" dirty="0"/>
              <a:t>SunGard</a:t>
            </a:r>
            <a:r>
              <a:rPr lang="en-IN" dirty="0"/>
              <a:t> (now FIS) &amp; Assistant Prof. in Finance at </a:t>
            </a:r>
            <a:r>
              <a:rPr lang="en-IN" b="1" dirty="0"/>
              <a:t>MDI.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Trained twice at </a:t>
            </a:r>
            <a:r>
              <a:rPr lang="en-IN" b="1" dirty="0"/>
              <a:t>Harvard Business School</a:t>
            </a:r>
            <a:r>
              <a:rPr lang="en-IN" dirty="0"/>
              <a:t> in participant-</a:t>
            </a:r>
            <a:r>
              <a:rPr lang="en-IN" dirty="0" err="1"/>
              <a:t>centered</a:t>
            </a:r>
            <a:r>
              <a:rPr lang="en-IN" dirty="0"/>
              <a:t> learning and case study methodologies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1,500+ hours of teaching</a:t>
            </a:r>
            <a:r>
              <a:rPr lang="en-IN" dirty="0"/>
              <a:t> experience at Post-Graduate, Doctoral, and executive education levels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Teaching &amp; Research Interests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Corporate Finance | </a:t>
            </a:r>
            <a:r>
              <a:rPr lang="en-IN" b="1" dirty="0"/>
              <a:t>Financial Analytics &amp; Trading Strategies </a:t>
            </a:r>
            <a:r>
              <a:rPr lang="en-IN" dirty="0"/>
              <a:t>| Cost Management | Corporate Governance | </a:t>
            </a:r>
            <a:r>
              <a:rPr lang="en-IN" dirty="0" err="1"/>
              <a:t>Startup</a:t>
            </a:r>
            <a:r>
              <a:rPr lang="en-IN" dirty="0"/>
              <a:t>-Finance and Valuation | Behavioural Finance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Academic &amp; Entrepreneurial Leadership</a:t>
            </a:r>
          </a:p>
          <a:p>
            <a:pPr lvl="1"/>
            <a:r>
              <a:rPr lang="en-IN" b="1" dirty="0"/>
              <a:t>Chair Positions Held (Past &amp; Present): </a:t>
            </a:r>
            <a:r>
              <a:rPr lang="en-IN" dirty="0"/>
              <a:t>PGPMCI (DBM/MBA) | MGNF | Entrepreneurship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Founding Director, IIMV FIELD &amp; AIC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Established the first incubator at IIMV in 2018, leading it to incubate 180+ </a:t>
            </a:r>
            <a:r>
              <a:rPr lang="en-IN" dirty="0" err="1"/>
              <a:t>startups</a:t>
            </a:r>
            <a:r>
              <a:rPr lang="en-IN" dirty="0"/>
              <a:t> as of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Key sponsors: MSDE, DST, NITI Aayog, </a:t>
            </a:r>
            <a:r>
              <a:rPr lang="en-IN" dirty="0" err="1"/>
              <a:t>MeitY</a:t>
            </a:r>
            <a:r>
              <a:rPr lang="en-IN" dirty="0"/>
              <a:t>, NSRCEL (IIMB), MTAR, NBCC, S2Tech, among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2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AB6E-A2F7-4E0C-986D-71FC5C91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IN" sz="24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Financial Modelling Module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B440B5-3624-A0FD-2C36-06E6F4EBB2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62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AB6E-A2F7-4E0C-986D-71FC5C91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/>
          </a:bodyPr>
          <a:lstStyle/>
          <a:p>
            <a:r>
              <a:rPr lang="en-IN" sz="4000" b="0" i="0" dirty="0">
                <a:effectLst/>
                <a:latin typeface="Poppins" pitchFamily="2" charset="77"/>
              </a:rPr>
              <a:t>Financial Modelling Module</a:t>
            </a:r>
            <a:endParaRPr lang="en-U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B406CE-C936-66D6-7697-F5D5A890E2D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245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446623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43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86907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08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2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solidFill>
                  <a:srgbClr val="FFFFFF"/>
                </a:solidFill>
              </a:rPr>
              <a:t>What is R?</a:t>
            </a:r>
            <a:r>
              <a:rPr lang="en-IN" sz="3200" b="1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510485"/>
              </p:ext>
            </p:extLst>
          </p:nvPr>
        </p:nvGraphicFramePr>
        <p:xfrm>
          <a:off x="2071396" y="464246"/>
          <a:ext cx="10120604" cy="5892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178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What is R?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786221"/>
              </p:ext>
            </p:extLst>
          </p:nvPr>
        </p:nvGraphicFramePr>
        <p:xfrm>
          <a:off x="0" y="1212980"/>
          <a:ext cx="12192000" cy="514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50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9330E-E326-4A21-B95C-9887596E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2" y="503694"/>
            <a:ext cx="1642188" cy="4952492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Why R?</a:t>
            </a:r>
            <a:r>
              <a:rPr lang="en-IN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0B2D369-6489-4FD8-854E-5BF8D8E07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529318"/>
              </p:ext>
            </p:extLst>
          </p:nvPr>
        </p:nvGraphicFramePr>
        <p:xfrm>
          <a:off x="1978093" y="18661"/>
          <a:ext cx="10213907" cy="685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71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R in Finance? Trend over the last decade.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FC639569-9CEE-50F6-3EB5-4643699C4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4815" y="643466"/>
            <a:ext cx="5785702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7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R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57C486-738C-10E2-2FF1-EEC58736C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https://cran.r-project.org/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https://posit.co/download/rstudio-desktop/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45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CA2EF627-A717-83A8-D9BF-AC8BD05BA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14:cNvPr>
              <p14:cNvContentPartPr/>
              <p14:nvPr/>
            </p14:nvContentPartPr>
            <p14:xfrm>
              <a:off x="5854320" y="3101206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5320" y="309220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1018D6D-C73E-7251-86D8-BBAFD53D71FB}"/>
              </a:ext>
            </a:extLst>
          </p:cNvPr>
          <p:cNvSpPr txBox="1"/>
          <p:nvPr/>
        </p:nvSpPr>
        <p:spPr>
          <a:xfrm>
            <a:off x="3981157" y="2391508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703B1-19F4-DC7E-AE83-AF10F807D45D}"/>
              </a:ext>
            </a:extLst>
          </p:cNvPr>
          <p:cNvSpPr txBox="1"/>
          <p:nvPr/>
        </p:nvSpPr>
        <p:spPr>
          <a:xfrm>
            <a:off x="3981156" y="5728543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678023-900B-E463-FEB6-E2F109DED83C}"/>
              </a:ext>
            </a:extLst>
          </p:cNvPr>
          <p:cNvSpPr txBox="1"/>
          <p:nvPr/>
        </p:nvSpPr>
        <p:spPr>
          <a:xfrm>
            <a:off x="10534357" y="1692570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DB3EBF-522B-C71C-5ED3-77CDB86D2BAE}"/>
              </a:ext>
            </a:extLst>
          </p:cNvPr>
          <p:cNvSpPr txBox="1"/>
          <p:nvPr/>
        </p:nvSpPr>
        <p:spPr>
          <a:xfrm>
            <a:off x="10893972" y="5733054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616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19985-6C7A-4715-A1EB-5513221CB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85" y="640080"/>
            <a:ext cx="2768017" cy="5613236"/>
          </a:xfrm>
        </p:spPr>
        <p:txBody>
          <a:bodyPr anchor="ctr">
            <a:normAutofit/>
          </a:bodyPr>
          <a:lstStyle/>
          <a:p>
            <a:pPr algn="ctr"/>
            <a:r>
              <a:rPr lang="en-IN" sz="4100" dirty="0">
                <a:solidFill>
                  <a:srgbClr val="FFFFFF"/>
                </a:solidFill>
              </a:rPr>
              <a:t>R </a:t>
            </a:r>
            <a:r>
              <a:rPr lang="en-IN" sz="4000" dirty="0">
                <a:solidFill>
                  <a:srgbClr val="FFFFFF"/>
                </a:solidFill>
              </a:rPr>
              <a:t>P</a:t>
            </a:r>
            <a:r>
              <a:rPr lang="en-IN" sz="2800" dirty="0">
                <a:solidFill>
                  <a:srgbClr val="FFFFFF"/>
                </a:solidFill>
              </a:rPr>
              <a:t>rogramming</a:t>
            </a:r>
            <a:r>
              <a:rPr lang="en-IN" sz="41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3C8AD-DAA0-4EB6-B0A9-BE906C8A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934" y="4818"/>
            <a:ext cx="7912107" cy="4473876"/>
          </a:xfrm>
        </p:spPr>
        <p:txBody>
          <a:bodyPr anchor="ctr">
            <a:normAutofit/>
          </a:bodyPr>
          <a:lstStyle/>
          <a:p>
            <a:r>
              <a:rPr lang="en-IN" sz="2400" dirty="0"/>
              <a:t>Question on learning ?</a:t>
            </a:r>
          </a:p>
          <a:p>
            <a:pPr lvl="1"/>
            <a:r>
              <a:rPr lang="en-US" dirty="0"/>
              <a:t>Only solution is to explore and practice </a:t>
            </a:r>
          </a:p>
          <a:p>
            <a:pPr lvl="1"/>
            <a:r>
              <a:rPr lang="en-IN" dirty="0"/>
              <a:t>Don’t be intimidated </a:t>
            </a:r>
          </a:p>
          <a:p>
            <a:r>
              <a:rPr lang="en-US" dirty="0"/>
              <a:t>What do you mean by a program? </a:t>
            </a:r>
          </a:p>
          <a:p>
            <a:pPr lvl="1"/>
            <a:r>
              <a:rPr lang="en-US" dirty="0"/>
              <a:t>A list of instructions together with any fixed information required to carry out the instructions : Logical, ordered steps </a:t>
            </a:r>
          </a:p>
          <a:p>
            <a:pPr lvl="1"/>
            <a:r>
              <a:rPr lang="en-US" dirty="0"/>
              <a:t>Of course, you need this programming if you want to have ‘enough’ flexibility / customization </a:t>
            </a:r>
          </a:p>
          <a:p>
            <a:r>
              <a:rPr lang="en-US" sz="2400" dirty="0"/>
              <a:t>Let’s see some basic R commands to run a regression: How simple!! 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9290-E75D-42E4-ACFE-13AAACFE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66" y="4773352"/>
            <a:ext cx="6894236" cy="1565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F3ABCC-61A8-4632-8A63-D2323D511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66" y="6338624"/>
            <a:ext cx="6894236" cy="4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63AAF-E171-4C7D-A13D-167EC29B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58" y="1012004"/>
            <a:ext cx="2122767" cy="479540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R syntax basics : Vectors, Lists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endParaRPr lang="en-IN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19AA04-D497-4D00-A498-79D50D3381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670578"/>
              </p:ext>
            </p:extLst>
          </p:nvPr>
        </p:nvGraphicFramePr>
        <p:xfrm>
          <a:off x="2500604" y="1"/>
          <a:ext cx="969139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0022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41911A-44F6-4041-9687-C520B964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4" y="253179"/>
            <a:ext cx="4977976" cy="62389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Types of Data in R </a:t>
            </a: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Disconnected">
            <a:extLst>
              <a:ext uri="{FF2B5EF4-FFF2-40B4-BE49-F238E27FC236}">
                <a16:creationId xmlns:a16="http://schemas.microsoft.com/office/drawing/2014/main" id="{B75048E0-5CAA-4773-A15E-FE3F231AF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866" y="1782038"/>
            <a:ext cx="3125831" cy="31258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F8355-D9DB-40E4-99AB-0609431C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7" y="1130257"/>
            <a:ext cx="7358743" cy="5727743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The basic data object is a vector of elements of type: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numeric</a:t>
            </a:r>
            <a:r>
              <a:rPr lang="en-US" dirty="0">
                <a:solidFill>
                  <a:srgbClr val="000000"/>
                </a:solidFill>
              </a:rPr>
              <a:t> numbers - either floating point or integer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character</a:t>
            </a:r>
            <a:r>
              <a:rPr lang="en-US" dirty="0">
                <a:solidFill>
                  <a:srgbClr val="000000"/>
                </a:solidFill>
              </a:rPr>
              <a:t> each element is a character string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logical</a:t>
            </a:r>
            <a:r>
              <a:rPr lang="en-US" dirty="0">
                <a:solidFill>
                  <a:srgbClr val="000000"/>
                </a:solidFill>
              </a:rPr>
              <a:t> each element is </a:t>
            </a:r>
            <a:r>
              <a:rPr lang="en-US" i="1" dirty="0">
                <a:solidFill>
                  <a:srgbClr val="000000"/>
                </a:solidFill>
              </a:rPr>
              <a:t>TRUE </a:t>
            </a:r>
            <a:r>
              <a:rPr lang="en-US" dirty="0">
                <a:solidFill>
                  <a:srgbClr val="000000"/>
                </a:solidFill>
              </a:rPr>
              <a:t>or </a:t>
            </a:r>
            <a:r>
              <a:rPr lang="en-US" i="1" dirty="0">
                <a:solidFill>
                  <a:srgbClr val="000000"/>
                </a:solidFill>
              </a:rPr>
              <a:t>FALSE 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b="1" i="1" dirty="0">
                <a:solidFill>
                  <a:srgbClr val="000000"/>
                </a:solidFill>
              </a:rPr>
              <a:t>matrix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2d data table of same data type </a:t>
            </a:r>
          </a:p>
          <a:p>
            <a:pPr lvl="1"/>
            <a:r>
              <a:rPr lang="en-US" b="1" dirty="0" err="1">
                <a:solidFill>
                  <a:srgbClr val="000000"/>
                </a:solidFill>
              </a:rPr>
              <a:t>data.frame</a:t>
            </a:r>
            <a:r>
              <a:rPr lang="en-US" dirty="0">
                <a:solidFill>
                  <a:srgbClr val="000000"/>
                </a:solidFill>
              </a:rPr>
              <a:t> rectangular data table, elements can be any type of data type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ts</a:t>
            </a:r>
            <a:r>
              <a:rPr lang="en-IN" i="1" dirty="0">
                <a:solidFill>
                  <a:srgbClr val="000000"/>
                </a:solidFill>
              </a:rPr>
              <a:t> </a:t>
            </a:r>
            <a:r>
              <a:rPr lang="en-IN" dirty="0">
                <a:solidFill>
                  <a:srgbClr val="000000"/>
                </a:solidFill>
              </a:rPr>
              <a:t>time series (xts) </a:t>
            </a:r>
          </a:p>
          <a:p>
            <a:r>
              <a:rPr lang="en-IN" sz="2400" dirty="0">
                <a:solidFill>
                  <a:srgbClr val="000000"/>
                </a:solidFill>
              </a:rPr>
              <a:t>Special values/data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NA</a:t>
            </a:r>
            <a:r>
              <a:rPr lang="en-IN" dirty="0">
                <a:solidFill>
                  <a:srgbClr val="000000"/>
                </a:solidFill>
              </a:rPr>
              <a:t> for missing 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Inf</a:t>
            </a:r>
            <a:r>
              <a:rPr lang="en-IN" dirty="0">
                <a:solidFill>
                  <a:srgbClr val="000000"/>
                </a:solidFill>
              </a:rPr>
              <a:t> for infinity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pi</a:t>
            </a:r>
            <a:r>
              <a:rPr lang="en-IN" dirty="0">
                <a:solidFill>
                  <a:srgbClr val="000000"/>
                </a:solidFill>
              </a:rPr>
              <a:t> value of pi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NaN </a:t>
            </a:r>
            <a:endParaRPr lang="en-IN" b="1" dirty="0">
              <a:solidFill>
                <a:srgbClr val="000000"/>
              </a:solidFill>
            </a:endParaRPr>
          </a:p>
          <a:p>
            <a:endParaRPr lang="en-IN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4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2F6E-CDDE-4E83-94B9-CE9602FB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Common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23502-E6F0-433D-B539-03FA76B08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numCol="2" anchor="ctr">
            <a:normAutofit fontScale="92500" lnSpcReduction="10000"/>
          </a:bodyPr>
          <a:lstStyle/>
          <a:p>
            <a:r>
              <a:rPr lang="en-IN" sz="3600" dirty="0">
                <a:solidFill>
                  <a:srgbClr val="000000"/>
                </a:solidFill>
              </a:rPr>
              <a:t>Arithmetic operators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+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–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*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/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^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%% y </a:t>
            </a:r>
          </a:p>
          <a:p>
            <a:endParaRPr lang="en-IN" sz="3600" dirty="0">
              <a:solidFill>
                <a:srgbClr val="000000"/>
              </a:solidFill>
            </a:endParaRPr>
          </a:p>
          <a:p>
            <a:endParaRPr lang="en-IN" sz="3600" dirty="0">
              <a:solidFill>
                <a:srgbClr val="000000"/>
              </a:solidFill>
            </a:endParaRPr>
          </a:p>
          <a:p>
            <a:r>
              <a:rPr lang="en-IN" sz="3600" dirty="0">
                <a:solidFill>
                  <a:srgbClr val="000000"/>
                </a:solidFill>
              </a:rPr>
              <a:t>Comparison &amp; logical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&lt; ,&lt;=,&gt;,&gt;=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== -equal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!= -not 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!x -logical NOT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&amp; logical AND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| logical OR </a:t>
            </a:r>
            <a:endParaRPr lang="en-IN" sz="2400" dirty="0">
              <a:solidFill>
                <a:srgbClr val="000000"/>
              </a:solidFill>
            </a:endParaRPr>
          </a:p>
          <a:p>
            <a:endParaRPr lang="en-IN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63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Rectangle 718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Let'S Jump Picture. Image: 3166308">
            <a:extLst>
              <a:ext uri="{FF2B5EF4-FFF2-40B4-BE49-F238E27FC236}">
                <a16:creationId xmlns:a16="http://schemas.microsoft.com/office/drawing/2014/main" id="{6D7AB056-3E9E-37C5-9A59-1E378D591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1" b="583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140B9-0F64-71E0-A9AA-8DD4761F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Let’s jump into the World of R…!</a:t>
            </a:r>
          </a:p>
        </p:txBody>
      </p:sp>
      <p:sp>
        <p:nvSpPr>
          <p:cNvPr id="7183" name="Content Placeholder 7182">
            <a:extLst>
              <a:ext uri="{FF2B5EF4-FFF2-40B4-BE49-F238E27FC236}">
                <a16:creationId xmlns:a16="http://schemas.microsoft.com/office/drawing/2014/main" id="{6A159EAE-CF4D-33BC-81F4-CE7BECFA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24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Basic session on R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Working Directory is a ‘default’ folder from where you would like to keep / store / retrieve data files.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Set / Change Working Directory in R Studio 	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Session-&gt; Set Working Directory-&gt;select the folder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Or else, write a command: </a:t>
            </a:r>
            <a:r>
              <a:rPr lang="en-US" sz="2000" dirty="0" err="1"/>
              <a:t>setwd</a:t>
            </a:r>
            <a:r>
              <a:rPr lang="en-US" sz="2000" dirty="0"/>
              <a:t>("E:/</a:t>
            </a:r>
            <a:r>
              <a:rPr lang="en-US" sz="2000" dirty="0" err="1"/>
              <a:t>smp</a:t>
            </a:r>
            <a:r>
              <a:rPr lang="en-US" sz="2000" dirty="0"/>
              <a:t>/R") 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000" dirty="0"/>
              <a:t>	</a:t>
            </a:r>
            <a:r>
              <a:rPr lang="en-US" sz="2000" dirty="0">
                <a:solidFill>
                  <a:srgbClr val="008000"/>
                </a:solidFill>
              </a:rPr>
              <a:t>[</a:t>
            </a:r>
            <a:r>
              <a:rPr lang="en-US" sz="2000" dirty="0" err="1">
                <a:solidFill>
                  <a:srgbClr val="008000"/>
                </a:solidFill>
              </a:rPr>
              <a:t>setwd</a:t>
            </a:r>
            <a:r>
              <a:rPr lang="en-US" sz="2000" dirty="0">
                <a:solidFill>
                  <a:srgbClr val="008000"/>
                </a:solidFill>
              </a:rPr>
              <a:t>(“~/desktop/R”]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To include a comment (the one that you don’t want make it as part of the code), use the symbol #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# your comment </a:t>
            </a:r>
          </a:p>
          <a:p>
            <a:pPr>
              <a:lnSpc>
                <a:spcPct val="120000"/>
              </a:lnSpc>
            </a:pPr>
            <a:r>
              <a:rPr lang="en-IN" sz="2000" b="1" dirty="0"/>
              <a:t>R is case sensitive </a:t>
            </a:r>
            <a:endParaRPr lang="en-IN" sz="2000" dirty="0"/>
          </a:p>
          <a:p>
            <a:pPr lvl="1">
              <a:lnSpc>
                <a:spcPct val="120000"/>
              </a:lnSpc>
            </a:pPr>
            <a:r>
              <a:rPr lang="en-IN" sz="2000" dirty="0"/>
              <a:t>2+2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log(10)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 &lt;- round(</a:t>
            </a:r>
            <a:r>
              <a:rPr lang="en-US" sz="2000" dirty="0" err="1"/>
              <a:t>rnorm</a:t>
            </a:r>
            <a:r>
              <a:rPr lang="en-US" sz="2000" dirty="0"/>
              <a:t>(10,mean=20,sd=5)) # simulate a vector x, that takes 10 values, generated from a normal distribution with mean 20 and </a:t>
            </a:r>
            <a:r>
              <a:rPr lang="en-US" sz="2000" dirty="0" err="1"/>
              <a:t>sd</a:t>
            </a:r>
            <a:r>
              <a:rPr lang="en-US" sz="2000" dirty="0"/>
              <a:t> 5. Round off the values before assigning to vector x.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&lt;- 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</a:t>
            </a:r>
            <a:endParaRPr lang="en-IN" sz="1900" dirty="0"/>
          </a:p>
          <a:p>
            <a:pPr>
              <a:lnSpc>
                <a:spcPct val="120000"/>
              </a:lnSpc>
            </a:pP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200119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 dirty="0">
                <a:solidFill>
                  <a:srgbClr val="FFFFFF"/>
                </a:solidFill>
              </a:rPr>
              <a:t>Basic session on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# calculating standard deviation of x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x- m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(x - m)^2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sum((x - m)^2)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sqrt(sum((x - m)^2)/9)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sd</a:t>
            </a:r>
            <a:r>
              <a:rPr lang="en-IN" sz="2000" dirty="0"/>
              <a:t>(x) </a:t>
            </a:r>
          </a:p>
          <a:p>
            <a:pPr>
              <a:lnSpc>
                <a:spcPct val="120000"/>
              </a:lnSpc>
            </a:pPr>
            <a:r>
              <a:rPr lang="en-US" dirty="0"/>
              <a:t>Indexing: R has several useful indexing mechanisms: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a[5] single element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 a[5:7] several elements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a[-6] all except the 6th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a[b&gt;200] logical index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X=</a:t>
            </a:r>
            <a:r>
              <a:rPr lang="en-US" sz="2000" dirty="0" err="1"/>
              <a:t>rnorm</a:t>
            </a:r>
            <a:r>
              <a:rPr lang="en-US" sz="2000" dirty="0"/>
              <a:t>(500,mean=10,sd=5)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t.test</a:t>
            </a:r>
            <a:r>
              <a:rPr lang="en-IN" sz="2000" dirty="0"/>
              <a:t>(</a:t>
            </a:r>
            <a:r>
              <a:rPr lang="en-IN" sz="2000" dirty="0" err="1"/>
              <a:t>x,mu</a:t>
            </a:r>
            <a:r>
              <a:rPr lang="en-IN" sz="2000" dirty="0"/>
              <a:t>=10)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Y=2+4*</a:t>
            </a:r>
            <a:r>
              <a:rPr lang="en-IN" sz="2000" dirty="0" err="1"/>
              <a:t>X+rnorm</a:t>
            </a:r>
            <a:r>
              <a:rPr lang="en-IN" sz="2000" dirty="0"/>
              <a:t>(500)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Reg1=</a:t>
            </a:r>
            <a:r>
              <a:rPr lang="en-IN" sz="2000" dirty="0" err="1"/>
              <a:t>lm</a:t>
            </a:r>
            <a:r>
              <a:rPr lang="en-IN" sz="2000" dirty="0"/>
              <a:t>(Y~X</a:t>
            </a:r>
            <a:r>
              <a:rPr lang="en-IN" sz="1200" dirty="0"/>
              <a:t>) </a:t>
            </a: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146660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1A3678-88D4-4F46-BC97-D763AD77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FFFFFF"/>
                </a:solidFill>
              </a:rPr>
              <a:t>Assign and generate data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7CD34-48CC-4C69-927E-A5B26566F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225" y="130627"/>
            <a:ext cx="7775776" cy="685800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“-&gt;” or “=” </a:t>
            </a:r>
            <a:r>
              <a:rPr lang="en-US" dirty="0">
                <a:solidFill>
                  <a:srgbClr val="3366FF"/>
                </a:solidFill>
              </a:rPr>
              <a:t>operator is used to assign data</a:t>
            </a:r>
            <a:r>
              <a:rPr lang="en-US" dirty="0"/>
              <a:t> </a:t>
            </a:r>
          </a:p>
          <a:p>
            <a:r>
              <a:rPr lang="en-US" dirty="0"/>
              <a:t>x&lt;-1:10 </a:t>
            </a:r>
            <a:r>
              <a:rPr lang="en-US" dirty="0">
                <a:solidFill>
                  <a:srgbClr val="008000"/>
                </a:solidFill>
              </a:rPr>
              <a:t>#will assign sequence 1 to 10 to x</a:t>
            </a:r>
            <a:r>
              <a:rPr lang="en-US" dirty="0"/>
              <a:t> </a:t>
            </a:r>
          </a:p>
          <a:p>
            <a:r>
              <a:rPr lang="es-ES" dirty="0"/>
              <a:t>y=</a:t>
            </a:r>
            <a:r>
              <a:rPr lang="es-ES" dirty="0" err="1"/>
              <a:t>seq</a:t>
            </a:r>
            <a:r>
              <a:rPr lang="es-ES" dirty="0"/>
              <a:t>(1,10,3) </a:t>
            </a:r>
            <a:r>
              <a:rPr lang="es-ES" dirty="0">
                <a:solidFill>
                  <a:srgbClr val="3366FF"/>
                </a:solidFill>
              </a:rPr>
              <a:t># </a:t>
            </a:r>
            <a:r>
              <a:rPr lang="es-ES" dirty="0" err="1">
                <a:solidFill>
                  <a:srgbClr val="3366FF"/>
                </a:solidFill>
              </a:rPr>
              <a:t>sequence</a:t>
            </a:r>
            <a:r>
              <a:rPr lang="es-ES" dirty="0">
                <a:solidFill>
                  <a:srgbClr val="3366FF"/>
                </a:solidFill>
              </a:rPr>
              <a:t> 1,4,7,10</a:t>
            </a:r>
            <a:r>
              <a:rPr lang="es-ES" dirty="0"/>
              <a:t> </a:t>
            </a:r>
          </a:p>
          <a:p>
            <a:r>
              <a:rPr lang="en-US" dirty="0"/>
              <a:t>z=</a:t>
            </a:r>
            <a:r>
              <a:rPr lang="en-US" dirty="0" err="1"/>
              <a:t>seq</a:t>
            </a:r>
            <a:r>
              <a:rPr lang="en-US" dirty="0"/>
              <a:t>(from=3, to=8, length=11) </a:t>
            </a:r>
          </a:p>
          <a:p>
            <a:r>
              <a:rPr lang="en-IN" dirty="0"/>
              <a:t>rep(5,7) </a:t>
            </a:r>
            <a:r>
              <a:rPr lang="en-IN" dirty="0">
                <a:solidFill>
                  <a:srgbClr val="008000"/>
                </a:solidFill>
              </a:rPr>
              <a:t>#identical values</a:t>
            </a:r>
            <a:r>
              <a:rPr lang="en-IN" dirty="0"/>
              <a:t> </a:t>
            </a:r>
          </a:p>
          <a:p>
            <a:r>
              <a:rPr lang="en-IN" dirty="0"/>
              <a:t>matrix(data = NA, nrow = 3, ncol = 4) </a:t>
            </a:r>
            <a:r>
              <a:rPr lang="en-IN" dirty="0">
                <a:solidFill>
                  <a:srgbClr val="008000"/>
                </a:solidFill>
              </a:rPr>
              <a:t>#generate a matrix </a:t>
            </a:r>
          </a:p>
          <a:p>
            <a:r>
              <a:rPr lang="en-US" dirty="0"/>
              <a:t>matrix(x, 3, 3, </a:t>
            </a:r>
            <a:r>
              <a:rPr lang="en-US" dirty="0" err="1"/>
              <a:t>byrow</a:t>
            </a:r>
            <a:r>
              <a:rPr lang="en-US" dirty="0"/>
              <a:t>=F) </a:t>
            </a:r>
          </a:p>
          <a:p>
            <a:r>
              <a:rPr lang="en-US" dirty="0" err="1"/>
              <a:t>dat</a:t>
            </a:r>
            <a:r>
              <a:rPr lang="en-US" dirty="0"/>
              <a:t>&lt;-scan() </a:t>
            </a:r>
            <a:r>
              <a:rPr lang="en-US" dirty="0">
                <a:solidFill>
                  <a:srgbClr val="0000FF"/>
                </a:solidFill>
              </a:rPr>
              <a:t>#read data from command line</a:t>
            </a:r>
            <a:r>
              <a:rPr lang="en-US" dirty="0"/>
              <a:t> </a:t>
            </a:r>
          </a:p>
          <a:p>
            <a:r>
              <a:rPr lang="en-US" dirty="0"/>
              <a:t>data frame: </a:t>
            </a:r>
            <a:r>
              <a:rPr lang="en-US" dirty="0">
                <a:solidFill>
                  <a:srgbClr val="008000"/>
                </a:solidFill>
              </a:rPr>
              <a:t>is used to represent the typical data table– like a spreadsheet.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It is a rectangular table with rows and columns; data within each column has the same type (e.g. number, text, logical), but different columns may have different types. </a:t>
            </a:r>
          </a:p>
          <a:p>
            <a:r>
              <a:rPr lang="en-IN" dirty="0"/>
              <a:t>Usages : as.data.frame(), data.frame </a:t>
            </a:r>
            <a:endParaRPr lang="en-IN" sz="2000" dirty="0"/>
          </a:p>
          <a:p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2215170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0CAB-3FB5-4A31-8AD6-23FC4060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340605" cy="1146176"/>
          </a:xfrm>
        </p:spPr>
        <p:txBody>
          <a:bodyPr>
            <a:normAutofit/>
          </a:bodyPr>
          <a:lstStyle/>
          <a:p>
            <a:r>
              <a:rPr lang="en-IN"/>
              <a:t>Getting help in R</a:t>
            </a:r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8805" y="-2"/>
            <a:ext cx="6013194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0797" y="1690688"/>
            <a:ext cx="87112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5931454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F8B2-8080-40F5-8475-A9960F22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9342"/>
            <a:ext cx="3603171" cy="36396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Details about a specific command whose name you know (input arguments, options, algorithm, results):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&gt;? t.test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or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&gt;help(t.test)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30435D-3DE2-4F73-B440-BACE472B389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123762" y="1025943"/>
            <a:ext cx="8091545" cy="593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690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ving deeper into your pain - wholistic womens warrior">
            <a:extLst>
              <a:ext uri="{FF2B5EF4-FFF2-40B4-BE49-F238E27FC236}">
                <a16:creationId xmlns:a16="http://schemas.microsoft.com/office/drawing/2014/main" id="{2C5936F2-F417-1488-1BEE-A70E1A3B7C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1" b="935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819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7C54B-BB34-CCC0-4C37-CCC09991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Now Let’s go deeper with some special data types in R…!</a:t>
            </a:r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15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8442959" cy="5913119"/>
          </a:xfrm>
        </p:spPr>
        <p:txBody>
          <a:bodyPr anchor="ctr">
            <a:normAutofit lnSpcReduction="10000"/>
          </a:bodyPr>
          <a:lstStyle/>
          <a:p>
            <a:r>
              <a:rPr lang="en-IN" sz="3200" dirty="0"/>
              <a:t>c() – combine function</a:t>
            </a:r>
          </a:p>
          <a:p>
            <a:pPr lvl="1"/>
            <a:r>
              <a:rPr lang="en-IN" sz="3200" dirty="0" err="1"/>
              <a:t>Numeric_vector</a:t>
            </a:r>
            <a:r>
              <a:rPr lang="en-IN" sz="3200" dirty="0"/>
              <a:t> &lt;- c(1, 2, 3, 4)</a:t>
            </a:r>
          </a:p>
          <a:p>
            <a:pPr lvl="1"/>
            <a:r>
              <a:rPr lang="en-IN" sz="3200" dirty="0" err="1"/>
              <a:t>Character_vector</a:t>
            </a:r>
            <a:r>
              <a:rPr lang="en-IN" sz="3200" dirty="0"/>
              <a:t> &lt;- c(“a”, “b”, “c”)</a:t>
            </a:r>
          </a:p>
          <a:p>
            <a:pPr lvl="1"/>
            <a:r>
              <a:rPr lang="en-IN" sz="3200" dirty="0"/>
              <a:t>Boolean_vector &lt;- c(TRUE, FALSE, FALSE) or c(T, F, F)</a:t>
            </a:r>
          </a:p>
          <a:p>
            <a:pPr lvl="1"/>
            <a:endParaRPr lang="en-IN" sz="3200" dirty="0"/>
          </a:p>
          <a:p>
            <a:r>
              <a:rPr lang="en-IN" sz="3200" dirty="0"/>
              <a:t>Vector of numeric data type can be added, subtracted, multiplied, etc</a:t>
            </a:r>
          </a:p>
          <a:p>
            <a:pPr lvl="1"/>
            <a:r>
              <a:rPr lang="en-IN" sz="3200" dirty="0"/>
              <a:t>Create two numeric vectors and perform the following</a:t>
            </a:r>
          </a:p>
          <a:p>
            <a:pPr lvl="2"/>
            <a:r>
              <a:rPr lang="en-IN" sz="3200" dirty="0"/>
              <a:t>Add them</a:t>
            </a:r>
          </a:p>
          <a:p>
            <a:pPr lvl="2"/>
            <a:r>
              <a:rPr lang="en-IN" sz="3200" dirty="0"/>
              <a:t>Multiply 10 to 1</a:t>
            </a:r>
            <a:r>
              <a:rPr lang="en-IN" sz="3200" baseline="30000" dirty="0"/>
              <a:t>st</a:t>
            </a:r>
            <a:r>
              <a:rPr lang="en-IN" sz="3200" dirty="0"/>
              <a:t> vector and subtract it from the result</a:t>
            </a:r>
            <a:endParaRPr lang="en-IN" sz="1600" dirty="0"/>
          </a:p>
          <a:p>
            <a:pPr lvl="1"/>
            <a:endParaRPr lang="en-IN" sz="1400" dirty="0"/>
          </a:p>
          <a:p>
            <a:pPr marL="914400" lvl="2" indent="0">
              <a:buNone/>
            </a:pPr>
            <a:endParaRPr lang="en-IN" sz="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12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9042998" cy="59131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sz="3200" dirty="0"/>
              <a:t>You can also assign names to your vector element</a:t>
            </a:r>
          </a:p>
          <a:p>
            <a:pPr lvl="1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 &lt;- c(-1.2, 1 , 2.3, 2, -3.2)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Stock_returns_ACC</a:t>
            </a:r>
            <a:r>
              <a:rPr lang="en-IN" sz="2800" dirty="0"/>
              <a:t> ) &lt;- </a:t>
            </a:r>
            <a:r>
              <a:rPr lang="en-IN" sz="3200" dirty="0"/>
              <a:t>c</a:t>
            </a:r>
            <a:r>
              <a:rPr lang="en-IN" dirty="0"/>
              <a:t>(“M”, “T”, “W”, “Th”, “F”)</a:t>
            </a:r>
            <a:endParaRPr lang="en-IN" sz="2800" dirty="0"/>
          </a:p>
          <a:p>
            <a:pPr lvl="1">
              <a:lnSpc>
                <a:spcPct val="110000"/>
              </a:lnSpc>
            </a:pPr>
            <a:r>
              <a:rPr lang="en-IN" sz="2800" dirty="0" err="1"/>
              <a:t>Weekly_ret</a:t>
            </a:r>
            <a:r>
              <a:rPr lang="en-IN" sz="2800" dirty="0"/>
              <a:t> &lt;- sum(</a:t>
            </a:r>
            <a:r>
              <a:rPr lang="en-IN" sz="2800" dirty="0" err="1"/>
              <a:t>Stock_returns_ACC</a:t>
            </a:r>
            <a:r>
              <a:rPr lang="en-IN" sz="2800" dirty="0"/>
              <a:t> 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 How many days did I get a ret &gt;1%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Stock_returns_ACC</a:t>
            </a:r>
            <a:r>
              <a:rPr lang="en-IN" sz="2400" dirty="0"/>
              <a:t> &gt;1</a:t>
            </a:r>
          </a:p>
          <a:p>
            <a:pPr lvl="2">
              <a:lnSpc>
                <a:spcPct val="110000"/>
              </a:lnSpc>
            </a:pPr>
            <a:r>
              <a:rPr lang="en-IN" sz="2400" dirty="0"/>
              <a:t>sum(</a:t>
            </a:r>
            <a:r>
              <a:rPr lang="en-IN" sz="2400" dirty="0" err="1"/>
              <a:t>Stock_returns_ACC</a:t>
            </a:r>
            <a:r>
              <a:rPr lang="en-IN" sz="2400" dirty="0"/>
              <a:t> &gt;1); 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3</a:t>
            </a:r>
            <a:r>
              <a:rPr lang="en-IN" sz="2800" baseline="30000" dirty="0"/>
              <a:t>rd</a:t>
            </a:r>
            <a:r>
              <a:rPr lang="en-IN" sz="2800" dirty="0"/>
              <a:t> day?</a:t>
            </a:r>
          </a:p>
          <a:p>
            <a:pPr lvl="2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[3]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1</a:t>
            </a:r>
            <a:r>
              <a:rPr lang="en-IN" sz="2800" baseline="30000" dirty="0"/>
              <a:t>st</a:t>
            </a:r>
            <a:r>
              <a:rPr lang="en-IN" sz="2800" dirty="0"/>
              <a:t> three days?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Mid_week_ret_ACC</a:t>
            </a:r>
            <a:r>
              <a:rPr lang="en-IN" sz="2400" dirty="0"/>
              <a:t> &lt;- </a:t>
            </a:r>
            <a:r>
              <a:rPr lang="en-IN" sz="2400" dirty="0" err="1"/>
              <a:t>Stock_returns_ACC</a:t>
            </a:r>
            <a:r>
              <a:rPr lang="en-IN" sz="2400" dirty="0"/>
              <a:t>[c(1:3)]</a:t>
            </a:r>
            <a:endParaRPr lang="en-IN" sz="2600" dirty="0"/>
          </a:p>
          <a:p>
            <a:pPr marL="914400" lvl="2" indent="0">
              <a:buNone/>
            </a:pPr>
            <a:endParaRPr lang="en-IN" sz="1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9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E9F8B-470F-4622-AE3C-1DC56330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870193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Matrix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000" dirty="0">
                <a:solidFill>
                  <a:schemeClr val="accent1"/>
                </a:solidFill>
              </a:rPr>
              <a:t>two-dimensional arrays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4EA6E-C8C2-4226-A34E-6F3770A55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714" y="284368"/>
            <a:ext cx="7567286" cy="6573632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IN" i="1" dirty="0"/>
              <a:t>matrix() </a:t>
            </a:r>
            <a:r>
              <a:rPr lang="en-IN" dirty="0"/>
              <a:t>function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x_matrix</a:t>
            </a:r>
            <a:r>
              <a:rPr lang="en-IN" dirty="0"/>
              <a:t> &lt;- matrix(1:9, </a:t>
            </a:r>
            <a:r>
              <a:rPr lang="en-IN" dirty="0" err="1"/>
              <a:t>byrow</a:t>
            </a:r>
            <a:r>
              <a:rPr lang="en-IN" dirty="0"/>
              <a:t>=TRUE, </a:t>
            </a:r>
            <a:r>
              <a:rPr lang="en-IN" dirty="0" err="1"/>
              <a:t>nrow</a:t>
            </a:r>
            <a:r>
              <a:rPr lang="en-IN" dirty="0"/>
              <a:t>=3)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#Naming the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rownames</a:t>
            </a:r>
            <a:r>
              <a:rPr lang="en-IN" sz="2800" dirty="0"/>
              <a:t>(</a:t>
            </a:r>
            <a:r>
              <a:rPr lang="en-IN" sz="2800" dirty="0" err="1"/>
              <a:t>x_matrix</a:t>
            </a:r>
            <a:r>
              <a:rPr lang="en-IN" sz="2800" dirty="0"/>
              <a:t>) &lt;- C(“r1”, “r2”, “r3”)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colnames</a:t>
            </a:r>
            <a:r>
              <a:rPr lang="en-IN" sz="2800" dirty="0"/>
              <a:t>((</a:t>
            </a:r>
            <a:r>
              <a:rPr lang="en-IN" sz="2800" dirty="0" err="1"/>
              <a:t>x_matrix</a:t>
            </a:r>
            <a:r>
              <a:rPr lang="en-IN" sz="2800" dirty="0"/>
              <a:t>) &lt;- C(“c1”, “c2”, “c3”)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rowSums</a:t>
            </a:r>
            <a:r>
              <a:rPr lang="en-IN" dirty="0"/>
              <a:t>(); </a:t>
            </a:r>
            <a:r>
              <a:rPr lang="en-IN" dirty="0" err="1"/>
              <a:t>colSums</a:t>
            </a:r>
            <a:r>
              <a:rPr lang="en-IN" dirty="0"/>
              <a:t>(); </a:t>
            </a:r>
            <a:r>
              <a:rPr lang="en-IN" dirty="0" err="1"/>
              <a:t>colMeans</a:t>
            </a:r>
            <a:r>
              <a:rPr lang="en-IN" dirty="0"/>
              <a:t>(), </a:t>
            </a:r>
            <a:r>
              <a:rPr lang="en-IN" dirty="0" err="1"/>
              <a:t>rowMeans</a:t>
            </a:r>
            <a:r>
              <a:rPr lang="en-IN" dirty="0"/>
              <a:t>()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#Adding another row or column to a defined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cbind</a:t>
            </a:r>
            <a:r>
              <a:rPr lang="en-IN" sz="2800" dirty="0"/>
              <a:t>(); </a:t>
            </a:r>
            <a:r>
              <a:rPr lang="en-IN" sz="2800" dirty="0" err="1"/>
              <a:t>rbind</a:t>
            </a:r>
            <a:r>
              <a:rPr lang="en-IN" sz="2800" dirty="0"/>
              <a:t>()                   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#lets add the rows and create a separate column in the 3x3 matrix at hand)</a:t>
            </a:r>
          </a:p>
          <a:p>
            <a:pPr>
              <a:lnSpc>
                <a:spcPct val="100000"/>
              </a:lnSpc>
            </a:pPr>
            <a:r>
              <a:rPr lang="en-IN" dirty="0"/>
              <a:t>Selection of Matrix elements </a:t>
            </a:r>
            <a:r>
              <a:rPr lang="en-IN" dirty="0">
                <a:solidFill>
                  <a:srgbClr val="008000"/>
                </a:solidFill>
              </a:rPr>
              <a:t>e.g. </a:t>
            </a:r>
            <a:r>
              <a:rPr lang="en-IN" dirty="0" err="1">
                <a:solidFill>
                  <a:srgbClr val="008000"/>
                </a:solidFill>
              </a:rPr>
              <a:t>matrix_name</a:t>
            </a:r>
            <a:r>
              <a:rPr lang="en-IN" dirty="0">
                <a:solidFill>
                  <a:srgbClr val="008000"/>
                </a:solidFill>
              </a:rPr>
              <a:t>[row, col]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x_matrix</a:t>
            </a:r>
            <a:r>
              <a:rPr lang="en-IN" sz="2800" dirty="0"/>
              <a:t>[2, 2:3]; </a:t>
            </a:r>
            <a:r>
              <a:rPr lang="en-IN" sz="2800" dirty="0" err="1"/>
              <a:t>x_matrix</a:t>
            </a:r>
            <a:r>
              <a:rPr lang="en-IN" sz="2800" dirty="0"/>
              <a:t>[, 2]; </a:t>
            </a:r>
            <a:r>
              <a:rPr lang="en-IN" sz="2800" dirty="0" err="1"/>
              <a:t>x_matrix</a:t>
            </a:r>
            <a:r>
              <a:rPr lang="en-IN" sz="2800" dirty="0"/>
              <a:t>[1,]</a:t>
            </a:r>
          </a:p>
          <a:p>
            <a:pPr>
              <a:lnSpc>
                <a:spcPct val="100000"/>
              </a:lnSpc>
            </a:pPr>
            <a:r>
              <a:rPr lang="en-IN" dirty="0"/>
              <a:t>#what would be the value of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2*</a:t>
            </a:r>
            <a:r>
              <a:rPr lang="en-IN" sz="2800" dirty="0" err="1"/>
              <a:t>x_matrix</a:t>
            </a:r>
            <a:endParaRPr lang="en-IN" sz="2800" dirty="0"/>
          </a:p>
          <a:p>
            <a:endParaRPr lang="en-IN" sz="1500" dirty="0"/>
          </a:p>
          <a:p>
            <a:pPr marL="457200" lvl="1" indent="0">
              <a:buNone/>
            </a:pPr>
            <a:r>
              <a:rPr lang="en-IN" sz="15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2296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IN" sz="3000" dirty="0"/>
              <a:t># You may use console or code to import data…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File-&gt;import datasets-&gt;from csv….etc</a:t>
            </a:r>
          </a:p>
          <a:p>
            <a:pPr>
              <a:lnSpc>
                <a:spcPct val="100000"/>
              </a:lnSpc>
            </a:pPr>
            <a:r>
              <a:rPr lang="en-IN" sz="3400" dirty="0" err="1"/>
              <a:t>read.table</a:t>
            </a:r>
            <a:r>
              <a:rPr lang="en-IN" sz="3400" dirty="0"/>
              <a:t>(file=“</a:t>
            </a:r>
            <a:r>
              <a:rPr lang="en-IN" sz="3400" dirty="0" err="1"/>
              <a:t>file_name</a:t>
            </a:r>
            <a:r>
              <a:rPr lang="en-IN" sz="3400" dirty="0"/>
              <a:t>”, </a:t>
            </a:r>
            <a:r>
              <a:rPr lang="en-IN" sz="3400" dirty="0" err="1"/>
              <a:t>sep</a:t>
            </a:r>
            <a:r>
              <a:rPr lang="en-IN" sz="3400" dirty="0"/>
              <a:t>=“”, </a:t>
            </a:r>
            <a:r>
              <a:rPr lang="en-IN" sz="3400" dirty="0" err="1"/>
              <a:t>stringAsFactors</a:t>
            </a:r>
            <a:r>
              <a:rPr lang="en-IN" sz="3400" dirty="0"/>
              <a:t>=FALSE)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#let’s load the ratios data and assign it to data1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#Let’s have a quick look of the data</a:t>
            </a:r>
          </a:p>
          <a:p>
            <a:pPr lvl="2">
              <a:lnSpc>
                <a:spcPct val="100000"/>
              </a:lnSpc>
            </a:pPr>
            <a:r>
              <a:rPr lang="en-IN" sz="3000" b="1" dirty="0"/>
              <a:t>V</a:t>
            </a:r>
            <a:r>
              <a:rPr lang="en-IN" sz="3000" dirty="0"/>
              <a:t>iew(data1)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head(data1); tail(data1)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str(data1)</a:t>
            </a:r>
          </a:p>
        </p:txBody>
      </p:sp>
    </p:spTree>
    <p:extLst>
      <p:ext uri="{BB962C8B-B14F-4D97-AF65-F5344CB8AC3E}">
        <p14:creationId xmlns:p14="http://schemas.microsoft.com/office/powerpoint/2010/main" val="86196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endParaRPr lang="en-IN" sz="2400" dirty="0"/>
          </a:p>
          <a:p>
            <a:pPr>
              <a:lnSpc>
                <a:spcPct val="100000"/>
              </a:lnSpc>
            </a:pPr>
            <a:r>
              <a:rPr lang="en-IN" sz="3600" dirty="0"/>
              <a:t># Can we create data frames through code?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data.frame</a:t>
            </a:r>
            <a:r>
              <a:rPr lang="en-IN" sz="3600" dirty="0"/>
              <a:t>(vector1, vector2, vector3, ….)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 lets create one – “</a:t>
            </a:r>
            <a:r>
              <a:rPr lang="en-IN" sz="3600" dirty="0" err="1"/>
              <a:t>MSJ_students</a:t>
            </a:r>
            <a:r>
              <a:rPr lang="en-IN" sz="3600" dirty="0"/>
              <a:t>” with 10 EMBA students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[Roll# (1 to10), name, age, FATS, CA, </a:t>
            </a:r>
            <a:r>
              <a:rPr lang="en-IN" sz="3600" dirty="0" err="1"/>
              <a:t>dislike_faculty</a:t>
            </a:r>
            <a:r>
              <a:rPr lang="en-IN" sz="3600" dirty="0"/>
              <a:t>(T/F)]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11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320040"/>
            <a:ext cx="7216131" cy="621792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600" dirty="0"/>
              <a:t># You may use the matrix method of data frame element(s) selection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MSJ_students</a:t>
            </a:r>
            <a:r>
              <a:rPr lang="en-IN" sz="3600" dirty="0"/>
              <a:t>[1, 2]; </a:t>
            </a:r>
            <a:r>
              <a:rPr lang="en-IN" sz="3600" dirty="0" err="1"/>
              <a:t>MSJ_students</a:t>
            </a:r>
            <a:r>
              <a:rPr lang="en-IN" sz="3600" dirty="0"/>
              <a:t>[1:5, 2:3]; </a:t>
            </a:r>
            <a:r>
              <a:rPr lang="en-IN" sz="3600" dirty="0" err="1"/>
              <a:t>MSJ_students</a:t>
            </a:r>
            <a:r>
              <a:rPr lang="en-IN" sz="3600" dirty="0"/>
              <a:t>[, -2];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#Only name’s column ? </a:t>
            </a:r>
          </a:p>
          <a:p>
            <a:pPr lvl="2">
              <a:lnSpc>
                <a:spcPct val="100000"/>
              </a:lnSpc>
            </a:pPr>
            <a:r>
              <a:rPr lang="en-IN" sz="3600" dirty="0"/>
              <a:t>MSJ_students[, 2] or MSJ_students[, “name”] or MSJ_students</a:t>
            </a:r>
            <a:r>
              <a:rPr lang="en-IN" sz="3600" b="1" dirty="0"/>
              <a:t>$</a:t>
            </a:r>
            <a:r>
              <a:rPr lang="en-IN" sz="3600" dirty="0"/>
              <a:t>name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47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346030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270" y="320040"/>
            <a:ext cx="7473157" cy="6217920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endParaRPr lang="en-IN" dirty="0"/>
          </a:p>
          <a:p>
            <a:pPr lvl="1">
              <a:lnSpc>
                <a:spcPct val="100000"/>
              </a:lnSpc>
            </a:pPr>
            <a:r>
              <a:rPr lang="en-IN" sz="3200" dirty="0"/>
              <a:t>All those students who dislike me??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r>
              <a:rPr lang="en-IN" sz="3200" dirty="0"/>
              <a:t>[</a:t>
            </a:r>
            <a:r>
              <a:rPr lang="en-IN" sz="3200" dirty="0" err="1"/>
              <a:t>dislike_faculty</a:t>
            </a:r>
            <a:r>
              <a:rPr lang="en-IN" sz="3200" dirty="0"/>
              <a:t>, “name”]</a:t>
            </a:r>
          </a:p>
          <a:p>
            <a:pPr lvl="3">
              <a:lnSpc>
                <a:spcPct val="100000"/>
              </a:lnSpc>
            </a:pPr>
            <a:r>
              <a:rPr lang="en-IN" sz="3200" dirty="0"/>
              <a:t>Or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subset(MSJ_students, dislike_faculty); subset(MSJ_students[“name”], dislike_faculty)</a:t>
            </a:r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1">
              <a:lnSpc>
                <a:spcPct val="100000"/>
              </a:lnSpc>
            </a:pPr>
            <a:r>
              <a:rPr lang="en-IN" sz="3200" dirty="0"/>
              <a:t># Can you arrange the students as per their FATS grades?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MSJ_students$name</a:t>
            </a:r>
            <a:r>
              <a:rPr lang="en-IN" sz="3200" dirty="0"/>
              <a:t>[order(</a:t>
            </a:r>
            <a:r>
              <a:rPr lang="en-IN" sz="3200" dirty="0" err="1"/>
              <a:t>MSJ_students</a:t>
            </a:r>
            <a:r>
              <a:rPr lang="en-IN" sz="3200" dirty="0"/>
              <a:t>[“FATS”])]</a:t>
            </a:r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3269218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200" dirty="0"/>
              <a:t>a collection of arrays of various size and type</a:t>
            </a:r>
          </a:p>
          <a:p>
            <a:pPr lvl="1">
              <a:lnSpc>
                <a:spcPct val="100000"/>
              </a:lnSpc>
            </a:pPr>
            <a:r>
              <a:rPr lang="en-IN" sz="3200" i="1" dirty="0"/>
              <a:t>list()</a:t>
            </a:r>
            <a:r>
              <a:rPr lang="en-IN" sz="3200" dirty="0"/>
              <a:t> function</a:t>
            </a:r>
          </a:p>
          <a:p>
            <a:pPr lvl="1">
              <a:lnSpc>
                <a:spcPct val="100000"/>
              </a:lnSpc>
            </a:pPr>
            <a:r>
              <a:rPr lang="en-IN" sz="3200" dirty="0"/>
              <a:t>Let’s create a list using the following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Vect</a:t>
            </a:r>
            <a:r>
              <a:rPr lang="en-IN" sz="3200" dirty="0"/>
              <a:t>&lt;-c(1, 2, 34, 5, 6, 7)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Mat&lt;-matrix(1:12, </a:t>
            </a:r>
            <a:r>
              <a:rPr lang="en-IN" sz="3200" dirty="0" err="1"/>
              <a:t>bycol</a:t>
            </a:r>
            <a:r>
              <a:rPr lang="en-IN" sz="3200" dirty="0"/>
              <a:t>=TRUE, </a:t>
            </a:r>
            <a:r>
              <a:rPr lang="en-IN" sz="3200" dirty="0" err="1"/>
              <a:t>nrow</a:t>
            </a:r>
            <a:r>
              <a:rPr lang="en-IN" sz="3200" dirty="0"/>
              <a:t>=4)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endParaRPr lang="en-IN" sz="3200" dirty="0"/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2">
              <a:lnSpc>
                <a:spcPct val="100000"/>
              </a:lnSpc>
            </a:pPr>
            <a:r>
              <a:rPr lang="en-IN" sz="3200" dirty="0" err="1"/>
              <a:t>Our_list</a:t>
            </a:r>
            <a:r>
              <a:rPr lang="en-IN" sz="3200" dirty="0"/>
              <a:t> &lt;- list(</a:t>
            </a:r>
            <a:r>
              <a:rPr lang="en-IN" sz="3200" dirty="0" err="1"/>
              <a:t>Vect</a:t>
            </a:r>
            <a:r>
              <a:rPr lang="en-IN" sz="3200" dirty="0"/>
              <a:t>, Mat, </a:t>
            </a:r>
            <a:r>
              <a:rPr lang="en-IN" sz="3200" dirty="0" err="1"/>
              <a:t>MSJ_students</a:t>
            </a:r>
            <a:r>
              <a:rPr lang="en-IN" sz="3200" dirty="0"/>
              <a:t>)</a:t>
            </a:r>
            <a:endParaRPr lang="en-IN" dirty="0"/>
          </a:p>
          <a:p>
            <a:pPr marL="457200" lvl="1" indent="0">
              <a:lnSpc>
                <a:spcPct val="100000"/>
              </a:lnSpc>
              <a:buNone/>
            </a:pPr>
            <a:endParaRPr lang="en-IN" sz="17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983374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 You may also give name to the components of your list</a:t>
            </a:r>
          </a:p>
          <a:p>
            <a:pPr lvl="2">
              <a:lnSpc>
                <a:spcPct val="100000"/>
              </a:lnSpc>
            </a:pPr>
            <a:endParaRPr lang="en-IN" sz="2400" dirty="0"/>
          </a:p>
          <a:p>
            <a:pPr lvl="1">
              <a:lnSpc>
                <a:spcPct val="100000"/>
              </a:lnSpc>
            </a:pPr>
            <a:r>
              <a:rPr lang="en-IN" sz="2800" dirty="0" err="1"/>
              <a:t>Our_list</a:t>
            </a:r>
            <a:r>
              <a:rPr lang="en-IN" sz="2800" dirty="0"/>
              <a:t> &lt;- list(Name1 = </a:t>
            </a:r>
            <a:r>
              <a:rPr lang="en-IN" sz="2800" dirty="0" err="1"/>
              <a:t>Vect</a:t>
            </a:r>
            <a:r>
              <a:rPr lang="en-IN" sz="2800" dirty="0"/>
              <a:t>, Name2 = Mat, Name3 = </a:t>
            </a:r>
            <a:r>
              <a:rPr lang="en-IN" sz="2800" dirty="0" err="1"/>
              <a:t>MSJ_students</a:t>
            </a:r>
            <a:r>
              <a:rPr lang="en-IN" sz="2800" dirty="0"/>
              <a:t>)</a:t>
            </a:r>
          </a:p>
          <a:p>
            <a:pPr lvl="4">
              <a:lnSpc>
                <a:spcPct val="100000"/>
              </a:lnSpc>
            </a:pPr>
            <a:r>
              <a:rPr lang="en-IN" sz="2400" dirty="0"/>
              <a:t>Or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Our_list</a:t>
            </a:r>
            <a:r>
              <a:rPr lang="en-IN" sz="2800" dirty="0"/>
              <a:t>)&lt;-c(“name1”, “name2”, “name3”)</a:t>
            </a:r>
          </a:p>
          <a:p>
            <a:pPr lvl="1">
              <a:lnSpc>
                <a:spcPct val="100000"/>
              </a:lnSpc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#Selecting element from list (3</a:t>
            </a:r>
            <a:r>
              <a:rPr lang="en-IN" sz="3200" baseline="30000" dirty="0"/>
              <a:t>rd</a:t>
            </a:r>
            <a:r>
              <a:rPr lang="en-IN" sz="3200" dirty="0"/>
              <a:t> list component MSJ… and 5-8</a:t>
            </a:r>
            <a:r>
              <a:rPr lang="en-IN" sz="3200" baseline="30000" dirty="0"/>
              <a:t>th</a:t>
            </a:r>
            <a:r>
              <a:rPr lang="en-IN" sz="3200" dirty="0"/>
              <a:t> rows in the names column)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Our_list[[3]][2, 5:8]</a:t>
            </a:r>
            <a:endParaRPr lang="en-IN" sz="21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422897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loop</a:t>
            </a:r>
          </a:p>
          <a:p>
            <a:pPr marL="457200" lvl="1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for(variable in sequence) { expr }</a:t>
            </a:r>
          </a:p>
          <a:p>
            <a:pPr marL="457200" lvl="1" indent="0">
              <a:buNone/>
            </a:pPr>
            <a:endParaRPr lang="en-IN" dirty="0"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IN" dirty="0">
                <a:latin typeface="Courier New" panose="02070309020205020404" pitchFamily="49" charset="0"/>
              </a:rPr>
              <a:t>e.g., </a:t>
            </a:r>
            <a:endParaRPr lang="en-US" dirty="0"/>
          </a:p>
          <a:p>
            <a:endParaRPr lang="en-US" dirty="0"/>
          </a:p>
          <a:p>
            <a:r>
              <a:rPr lang="en-US" dirty="0"/>
              <a:t>While loop</a:t>
            </a:r>
          </a:p>
          <a:p>
            <a:pPr marL="0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	while(condition) { expr }</a:t>
            </a:r>
            <a:endParaRPr lang="en-US" dirty="0"/>
          </a:p>
          <a:p>
            <a:endParaRPr lang="en-US" dirty="0"/>
          </a:p>
          <a:p>
            <a:r>
              <a:rPr lang="en-US" dirty="0"/>
              <a:t>break; next</a:t>
            </a:r>
          </a:p>
          <a:p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b="1" dirty="0"/>
              <a:t>apply()</a:t>
            </a:r>
            <a:r>
              <a:rPr lang="en-US" dirty="0"/>
              <a:t> family of functions (</a:t>
            </a:r>
            <a:r>
              <a:rPr lang="en-US" dirty="0">
                <a:solidFill>
                  <a:srgbClr val="FF0000"/>
                </a:solidFill>
              </a:rPr>
              <a:t>to be discussed later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7565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1578"/>
          </a:xfrm>
        </p:spPr>
        <p:txBody>
          <a:bodyPr/>
          <a:lstStyle/>
          <a:p>
            <a:r>
              <a:rPr lang="en-US" dirty="0"/>
              <a:t>E.g. 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727"/>
            <a:ext cx="10515600" cy="4878236"/>
          </a:xfrm>
        </p:spPr>
        <p:txBody>
          <a:bodyPr>
            <a:normAutofit lnSpcReduction="10000"/>
          </a:bodyPr>
          <a:lstStyle/>
          <a:p>
            <a:pPr lvl="1"/>
            <a:endParaRPr lang="en-US" dirty="0"/>
          </a:p>
          <a:p>
            <a:r>
              <a:rPr lang="en-US" sz="2400" b="0" i="0" u="none" strike="noStrike" baseline="0" dirty="0">
                <a:latin typeface="LMRoman10-Regular-Identity-H"/>
              </a:rPr>
              <a:t>Use while loop to calculate the Product of all numbers from 50 to 100.</a:t>
            </a:r>
          </a:p>
          <a:p>
            <a:pPr lvl="1"/>
            <a:r>
              <a:rPr lang="en-US" dirty="0">
                <a:latin typeface="LMRoman10-Regular-Identity-H"/>
              </a:rPr>
              <a:t>Using while loop</a:t>
            </a:r>
          </a:p>
          <a:p>
            <a:pPr lvl="1"/>
            <a:r>
              <a:rPr lang="en-US" dirty="0">
                <a:latin typeface="LMRoman10-Regular-Identity-H"/>
              </a:rPr>
              <a:t>Using for loop</a:t>
            </a:r>
          </a:p>
          <a:p>
            <a:pPr lvl="1"/>
            <a:endParaRPr lang="en-US" dirty="0"/>
          </a:p>
          <a:p>
            <a:r>
              <a:rPr lang="en-US" dirty="0"/>
              <a:t>Take a 3x3 matrix and then replace the diagonal elements by 1.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for loop</a:t>
            </a:r>
            <a:r>
              <a:rPr lang="en-US" dirty="0"/>
              <a:t> for the same..</a:t>
            </a:r>
          </a:p>
          <a:p>
            <a:endParaRPr lang="en-US" dirty="0"/>
          </a:p>
          <a:p>
            <a:r>
              <a:rPr lang="en-US" dirty="0"/>
              <a:t>Assume the following cash flow of an investment of 1000 at t=0, for 4 years project are: 600, 300, 200, 100</a:t>
            </a:r>
          </a:p>
          <a:p>
            <a:pPr lvl="1"/>
            <a:r>
              <a:rPr lang="en-US" dirty="0"/>
              <a:t>Calculate the payback period, and </a:t>
            </a:r>
          </a:p>
          <a:p>
            <a:pPr lvl="1"/>
            <a:r>
              <a:rPr lang="en-US" dirty="0"/>
              <a:t>NPV</a:t>
            </a:r>
          </a:p>
        </p:txBody>
      </p:sp>
    </p:spTree>
    <p:extLst>
      <p:ext uri="{BB962C8B-B14F-4D97-AF65-F5344CB8AC3E}">
        <p14:creationId xmlns:p14="http://schemas.microsoft.com/office/powerpoint/2010/main" val="2818186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426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95690"/>
            <a:ext cx="11112053" cy="5656677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/>
              <a:t>Built in Functions</a:t>
            </a:r>
          </a:p>
          <a:p>
            <a:pPr lvl="1"/>
            <a:endParaRPr lang="en-US" sz="4500" dirty="0"/>
          </a:p>
          <a:p>
            <a:pPr lvl="1"/>
            <a:r>
              <a:rPr lang="en-US" sz="4500" dirty="0"/>
              <a:t>Pre-loaded</a:t>
            </a:r>
          </a:p>
          <a:p>
            <a:pPr lvl="2"/>
            <a:r>
              <a:rPr lang="en-US" sz="4000" dirty="0"/>
              <a:t>mean(); </a:t>
            </a:r>
            <a:r>
              <a:rPr lang="en-US" sz="4000" dirty="0" err="1"/>
              <a:t>sd</a:t>
            </a:r>
            <a:r>
              <a:rPr lang="en-US" sz="4000" dirty="0"/>
              <a:t>(); length(); head(); print(); </a:t>
            </a:r>
            <a:r>
              <a:rPr lang="en-US" sz="4000" dirty="0" err="1"/>
              <a:t>ls</a:t>
            </a:r>
            <a:r>
              <a:rPr lang="en-US" sz="4000" dirty="0"/>
              <a:t>(); </a:t>
            </a:r>
            <a:r>
              <a:rPr lang="en-US" sz="4000" dirty="0" err="1"/>
              <a:t>rm</a:t>
            </a:r>
            <a:r>
              <a:rPr lang="en-US" sz="4000" dirty="0"/>
              <a:t>(); plot() etc.</a:t>
            </a:r>
          </a:p>
          <a:p>
            <a:pPr lvl="2"/>
            <a:endParaRPr lang="en-US" sz="4000" dirty="0"/>
          </a:p>
          <a:p>
            <a:pPr lvl="1"/>
            <a:r>
              <a:rPr lang="en-US" sz="4500" dirty="0"/>
              <a:t>Via packages </a:t>
            </a:r>
          </a:p>
          <a:p>
            <a:pPr lvl="2">
              <a:buFont typeface="Wingdings" charset="0"/>
              <a:buChar char="Ø"/>
            </a:pPr>
            <a:r>
              <a:rPr lang="en-US" sz="4000" dirty="0" err="1">
                <a:latin typeface="Courier"/>
                <a:cs typeface="Courier"/>
              </a:rPr>
              <a:t>install.packages</a:t>
            </a:r>
            <a:r>
              <a:rPr lang="en-US" sz="4000" dirty="0">
                <a:latin typeface="Courier"/>
                <a:cs typeface="Courier"/>
              </a:rPr>
              <a:t>(“</a:t>
            </a:r>
            <a:r>
              <a:rPr lang="en-US" sz="4000" dirty="0" err="1">
                <a:latin typeface="Courier"/>
                <a:cs typeface="Courier"/>
              </a:rPr>
              <a:t>packagex</a:t>
            </a:r>
            <a:r>
              <a:rPr lang="en-US" sz="4000" dirty="0">
                <a:latin typeface="Courier"/>
                <a:cs typeface="Courier"/>
              </a:rPr>
              <a:t>”) </a:t>
            </a:r>
            <a:r>
              <a:rPr lang="en-US" sz="4000" dirty="0"/>
              <a:t>and load using </a:t>
            </a:r>
          </a:p>
          <a:p>
            <a:pPr lvl="2">
              <a:buFont typeface="Wingdings" charset="0"/>
              <a:buChar char="Ø"/>
            </a:pPr>
            <a:r>
              <a:rPr lang="en-US" sz="4000" dirty="0">
                <a:latin typeface="Courier"/>
                <a:cs typeface="Courier"/>
              </a:rPr>
              <a:t>library() or require()</a:t>
            </a:r>
          </a:p>
          <a:p>
            <a:endParaRPr lang="en-US" sz="4500" dirty="0"/>
          </a:p>
          <a:p>
            <a:r>
              <a:rPr lang="en-US" sz="4500" dirty="0"/>
              <a:t>User-Defined Functions (Custom functions)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   &gt;</a:t>
            </a:r>
            <a:r>
              <a:rPr lang="en-US" sz="4000" dirty="0" err="1">
                <a:latin typeface="Courier"/>
                <a:cs typeface="Courier"/>
              </a:rPr>
              <a:t>john_fun</a:t>
            </a:r>
            <a:r>
              <a:rPr lang="en-US" sz="4000" dirty="0">
                <a:effectLst/>
                <a:latin typeface="Courier"/>
                <a:cs typeface="Courier"/>
              </a:rPr>
              <a:t> &lt;- function(arg1, arg2) { 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						#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r>
              <a:rPr lang="en-US" sz="4000" dirty="0">
                <a:latin typeface="Courier"/>
                <a:cs typeface="Courier"/>
              </a:rPr>
              <a:t> 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endParaRPr lang="en-US" sz="4000" dirty="0">
              <a:latin typeface="Courier"/>
              <a:cs typeface="Courier"/>
            </a:endParaRP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#body</a:t>
            </a: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return (value)	 	</a:t>
            </a:r>
          </a:p>
          <a:p>
            <a:pPr marL="0" indent="0" rtl="0">
              <a:buNone/>
            </a:pPr>
            <a:r>
              <a:rPr lang="en-US" sz="4000" dirty="0">
                <a:latin typeface="Courier New" panose="02070309020205020404" pitchFamily="49" charset="0"/>
              </a:rPr>
              <a:t>					</a:t>
            </a:r>
            <a:r>
              <a:rPr lang="en-US" sz="4000" dirty="0">
                <a:effectLst/>
                <a:latin typeface="Courier New" panose="02070309020205020404" pitchFamily="49" charset="0"/>
              </a:rPr>
              <a:t>}</a:t>
            </a:r>
            <a:endParaRPr lang="en-US" sz="4500" dirty="0">
              <a:effectLst/>
            </a:endParaRPr>
          </a:p>
          <a:p>
            <a: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function…</a:t>
            </a:r>
            <a:b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7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function, with three arguments – CF, Int,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Yrs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a function to calculate the mean,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any given return vector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user does not pass cost of capital (assume it to be 10%)</a:t>
            </a:r>
          </a:p>
          <a:p>
            <a:pPr lvl="1"/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the interest rate is –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throw a warning msg but execute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vector is non-numeric then throw a suitable error msg.</a:t>
            </a:r>
            <a:b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5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40" y="134240"/>
            <a:ext cx="10515600" cy="673857"/>
          </a:xfrm>
        </p:spPr>
        <p:txBody>
          <a:bodyPr>
            <a:normAutofit/>
          </a:bodyPr>
          <a:lstStyle/>
          <a:p>
            <a:pPr rtl="0"/>
            <a:r>
              <a:rPr lang="en-IN" sz="4000" dirty="0">
                <a:effectLst/>
                <a:latin typeface="Arial" panose="020B0604020202020204" pitchFamily="34" charset="0"/>
              </a:rPr>
              <a:t>Conditional Statements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01" y="1111133"/>
            <a:ext cx="11098725" cy="5584526"/>
          </a:xfrm>
        </p:spPr>
        <p:txBody>
          <a:bodyPr>
            <a:normAutofit fontScale="77500" lnSpcReduction="20000"/>
          </a:bodyPr>
          <a:lstStyle/>
          <a:p>
            <a:pPr rtl="0"/>
            <a:r>
              <a:rPr lang="en-IN" b="1" dirty="0">
                <a:solidFill>
                  <a:srgbClr val="000000"/>
                </a:solidFill>
                <a:latin typeface="+mj-lt"/>
              </a:rPr>
              <a:t>If statement</a:t>
            </a:r>
          </a:p>
          <a:p>
            <a:pPr marL="0" indent="0" rtl="0">
              <a:buNone/>
            </a:pPr>
            <a:endParaRPr lang="en-IN" dirty="0"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dirty="0">
                <a:effectLst/>
                <a:latin typeface="+mj-lt"/>
              </a:rPr>
              <a:t>	if(condition) { expr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If-Else Statement</a:t>
            </a:r>
            <a:br>
              <a:rPr lang="en-IN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b="0" i="0" dirty="0">
                <a:solidFill>
                  <a:srgbClr val="000000"/>
                </a:solidFill>
                <a:effectLst/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if(condition) { expr1 } else { expr2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Nested if-else Statement</a:t>
            </a: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if(condition1) { expr1 } else if(condition2) 	{ 	expr2 } else { expr3 }</a:t>
            </a:r>
          </a:p>
          <a:p>
            <a:pPr rtl="0"/>
            <a:endParaRPr lang="en-US" dirty="0">
              <a:effectLst/>
              <a:latin typeface="+mj-lt"/>
            </a:endParaRPr>
          </a:p>
          <a:p>
            <a:pPr rtl="0"/>
            <a:r>
              <a:rPr lang="nb-NO" dirty="0">
                <a:effectLst/>
                <a:latin typeface="+mj-lt"/>
              </a:rPr>
              <a:t>ifelse(x &gt; y, 1, 0) ???</a:t>
            </a:r>
            <a:endParaRPr lang="en-US" dirty="0">
              <a:effectLst/>
              <a:latin typeface="+mj-lt"/>
            </a:endParaRP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>
              <a:buNone/>
            </a:pP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9471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B057-9D92-4364-9103-58F8EC8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Example: conditional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F78B-30A7-4566-A1FD-FB8E86DA0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Let’s insert a conditional statement in our PV() function for checking if the number of periods are not negative.</a:t>
            </a:r>
          </a:p>
          <a:p>
            <a:endParaRPr lang="en-US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800" b="0" i="0" u="none" strike="noStrike" baseline="0" dirty="0">
                <a:latin typeface="LMRoman10-Regular-Identity-H"/>
              </a:rPr>
              <a:t>Write a function f(</a:t>
            </a:r>
            <a:r>
              <a:rPr lang="en-US" sz="2800" b="0" i="0" u="none" strike="noStrike" baseline="0" dirty="0" err="1">
                <a:latin typeface="LMRoman10-Regular-Identity-H"/>
              </a:rPr>
              <a:t>x,y</a:t>
            </a:r>
            <a:r>
              <a:rPr lang="en-US" sz="2800" b="0" i="0" u="none" strike="noStrike" baseline="0" dirty="0">
                <a:latin typeface="LMRoman10-Regular-Identity-H"/>
              </a:rPr>
              <a:t>) that returns grade using test score x and exam score y.</a:t>
            </a:r>
          </a:p>
          <a:p>
            <a:pPr marL="0" indent="0" algn="l">
              <a:buNone/>
            </a:pPr>
            <a:r>
              <a:rPr lang="en-US" sz="2800" b="0" i="0" u="none" strike="noStrike" baseline="0" dirty="0">
                <a:latin typeface="LMRoman10-Regular-Identity-H"/>
              </a:rPr>
              <a:t>	</a:t>
            </a:r>
            <a:r>
              <a:rPr lang="en-US" sz="2400" b="0" i="0" u="none" strike="noStrike" baseline="0" dirty="0">
                <a:latin typeface="LMRoman10-Regular-Identity-H"/>
              </a:rPr>
              <a:t>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90 and y is no less than 40, then grade is A+.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80 but less than 90, then grade is A.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70 but less than 80, then grade is A-.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less than 70, then grade is B+</a:t>
            </a:r>
            <a:r>
              <a:rPr lang="en-US" sz="2800" b="0" i="0" u="none" strike="noStrike" baseline="0" dirty="0">
                <a:latin typeface="LMRoman10-Regular-Identity-H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9936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Learn from the Pros: How media companies visualize data –  paulvanderlaken.com">
            <a:extLst>
              <a:ext uri="{FF2B5EF4-FFF2-40B4-BE49-F238E27FC236}">
                <a16:creationId xmlns:a16="http://schemas.microsoft.com/office/drawing/2014/main" id="{8D9AAD49-50CA-5497-DEB9-EFADA28DC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r="12186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DF2C22-A654-88F5-ABE3-1366F05C1CFC}"/>
              </a:ext>
            </a:extLst>
          </p:cNvPr>
          <p:cNvSpPr txBox="1"/>
          <p:nvPr/>
        </p:nvSpPr>
        <p:spPr>
          <a:xfrm>
            <a:off x="838200" y="25617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dirty="0">
                <a:solidFill>
                  <a:srgbClr val="FFFFFF"/>
                </a:solidFill>
                <a:latin typeface="Trebuchet MS" panose="020B0703020202090204" pitchFamily="34" charset="0"/>
                <a:ea typeface="+mj-ea"/>
                <a:cs typeface="+mj-cs"/>
              </a:rPr>
              <a:t>Data Visualization Essentials</a:t>
            </a:r>
          </a:p>
        </p:txBody>
      </p:sp>
    </p:spTree>
    <p:extLst>
      <p:ext uri="{BB962C8B-B14F-4D97-AF65-F5344CB8AC3E}">
        <p14:creationId xmlns:p14="http://schemas.microsoft.com/office/powerpoint/2010/main" val="3859880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4B0E3-6C83-B96C-DFB0-4ED256DC4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IN" b="1" dirty="0"/>
              <a:t>Importance of Financial Data Visualization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B6555-FD05-63C0-F5FE-1880AD8AA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705" y="323556"/>
            <a:ext cx="6108209" cy="6260123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Clarity and Accessibility:</a:t>
            </a:r>
            <a:r>
              <a:rPr lang="en-IN" sz="2800" dirty="0"/>
              <a:t> Simplify complex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Enhanced Presentation:</a:t>
            </a:r>
            <a:r>
              <a:rPr lang="en-IN" sz="2800" dirty="0"/>
              <a:t> Make reports more engaging.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Improved Storytelling:</a:t>
            </a:r>
            <a:r>
              <a:rPr lang="en-IN" sz="2800" dirty="0"/>
              <a:t> Guide audiences through the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Pattern Recognition:</a:t>
            </a:r>
            <a:r>
              <a:rPr lang="en-IN" sz="2800" dirty="0"/>
              <a:t> Identify trends and opportunities.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/>
              <a:t>Efficiency:</a:t>
            </a:r>
            <a:r>
              <a:rPr lang="en-IN" sz="2800" dirty="0"/>
              <a:t> Enhance decision-making and forecasting.</a:t>
            </a:r>
            <a:endParaRPr lang="en-IN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9241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F8849-CBDE-1CF7-22D9-B740C147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IN"/>
              <a:t>Key Visualization Techniques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DB22-A18E-64E9-22E7-684C0044E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IN" sz="2000" b="1"/>
              <a:t>Line Charts for Time-Series Analysis</a:t>
            </a:r>
          </a:p>
          <a:p>
            <a:r>
              <a:rPr lang="en-IN" sz="2000" b="1"/>
              <a:t>Heatmaps for Correlation Analysis</a:t>
            </a:r>
          </a:p>
          <a:p>
            <a:r>
              <a:rPr lang="en-IN" sz="2000" b="1"/>
              <a:t>Bar Charts for Comparative Analysis</a:t>
            </a:r>
          </a:p>
          <a:p>
            <a:r>
              <a:rPr lang="en-IN" sz="2000" b="1"/>
              <a:t>Bubble Charts for Multivariate Data</a:t>
            </a:r>
          </a:p>
          <a:p>
            <a:r>
              <a:rPr lang="en-IN" sz="2000" b="1"/>
              <a:t>Scatter Plots for Correlation &amp; Regression</a:t>
            </a:r>
          </a:p>
          <a:p>
            <a:r>
              <a:rPr lang="en-IN" sz="2000" b="1"/>
              <a:t>Word Clouds for Textual Data Analysis</a:t>
            </a:r>
            <a:endParaRPr lang="en-US" sz="2000" b="1"/>
          </a:p>
        </p:txBody>
      </p:sp>
      <p:pic>
        <p:nvPicPr>
          <p:cNvPr id="4" name="Picture 3" descr="Zigzag indicator line">
            <a:extLst>
              <a:ext uri="{FF2B5EF4-FFF2-40B4-BE49-F238E27FC236}">
                <a16:creationId xmlns:a16="http://schemas.microsoft.com/office/drawing/2014/main" id="{1CCEB2D3-CF5E-385C-C101-962470FA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6" r="24346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8245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FE1EC756-41E9-4FD6-AD48-EF46A2813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66F6371-9EA5-9354-29DC-1D07B921F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BBA2B3-0E87-37DE-B2F7-DE58F600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5" y="307447"/>
            <a:ext cx="10693884" cy="1109932"/>
          </a:xfrm>
        </p:spPr>
        <p:txBody>
          <a:bodyPr>
            <a:normAutofit/>
          </a:bodyPr>
          <a:lstStyle/>
          <a:p>
            <a:r>
              <a:rPr lang="en-IN" sz="3700" b="1"/>
              <a:t>Line Charts &amp; Time-Series Analysis</a:t>
            </a:r>
            <a:br>
              <a:rPr lang="en-IN" sz="3700" b="1"/>
            </a:br>
            <a:endParaRPr lang="en-US" sz="3700"/>
          </a:p>
        </p:txBody>
      </p:sp>
      <p:pic>
        <p:nvPicPr>
          <p:cNvPr id="2050" name="Picture 2" descr="The Significance of Data Visualization in Finance: Insights &amp; Best Practices">
            <a:extLst>
              <a:ext uri="{FF2B5EF4-FFF2-40B4-BE49-F238E27FC236}">
                <a16:creationId xmlns:a16="http://schemas.microsoft.com/office/drawing/2014/main" id="{BBC16F92-7B84-1A48-9B48-D90A47BF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122" y="2750859"/>
            <a:ext cx="5804955" cy="29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AA970-63B2-0994-B81A-3DED5973C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509" y="2357888"/>
            <a:ext cx="4265370" cy="3902635"/>
          </a:xfrm>
        </p:spPr>
        <p:txBody>
          <a:bodyPr anchor="ctr">
            <a:normAutofit/>
          </a:bodyPr>
          <a:lstStyle/>
          <a:p>
            <a:r>
              <a:rPr lang="en-IN" sz="2000"/>
              <a:t>Track changes over time.</a:t>
            </a:r>
          </a:p>
          <a:p>
            <a:r>
              <a:rPr lang="en-IN" sz="2000"/>
              <a:t>Ensure clarity and accuracy.</a:t>
            </a:r>
          </a:p>
          <a:p>
            <a:r>
              <a:rPr lang="en-IN" sz="2000"/>
              <a:t>Avoid clutter; enhance with comments and trendlines.</a:t>
            </a:r>
          </a:p>
          <a:p>
            <a:r>
              <a:rPr lang="en-IN" sz="2000"/>
              <a:t>Ideal for visualizing sales, revenue, asset prices, like data…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7865324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ustomizable correlation heatmaps in R using purrr and ggplot2 | by Kat  Hoffman | Towards Data Science">
            <a:extLst>
              <a:ext uri="{FF2B5EF4-FFF2-40B4-BE49-F238E27FC236}">
                <a16:creationId xmlns:a16="http://schemas.microsoft.com/office/drawing/2014/main" id="{AC065786-964F-EED7-094D-50361604D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" b="414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32D4E-A40D-D7B4-0E46-01FC753C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IN" sz="4000" b="1"/>
              <a:t>Heatmaps &amp; Correlation Analysis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7DC76-04D8-0091-75E8-204EEFBB4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IN" sz="2000"/>
              <a:t>Analyze relationships and identify patterns.</a:t>
            </a:r>
          </a:p>
          <a:p>
            <a:r>
              <a:rPr lang="en-IN" sz="2000"/>
              <a:t>Effective for large datasets.</a:t>
            </a:r>
          </a:p>
          <a:p>
            <a:r>
              <a:rPr lang="en-IN" sz="2000"/>
              <a:t>Visually express correlations.</a:t>
            </a:r>
          </a:p>
          <a:p>
            <a:r>
              <a:rPr lang="en-IN" sz="2000"/>
              <a:t>Combine with other visualizations for deeper insights.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0004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E1300BF7-58BC-6030-DC5F-EAC970A02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21" r="27887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952D5-8CC5-4DD9-3ABB-4FD280A3A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IN" sz="4000"/>
              <a:t>Bar Charts for Comparative Analysis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C19D7-7DB2-74CB-2327-4F0528CC4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r>
              <a:rPr lang="en-IN" sz="2000"/>
              <a:t>Use for clear comparisons between datasets.</a:t>
            </a:r>
          </a:p>
          <a:p>
            <a:r>
              <a:rPr lang="en-IN" sz="2000"/>
              <a:t>Variations: Single, Dual, Component charts.</a:t>
            </a:r>
          </a:p>
          <a:p>
            <a:r>
              <a:rPr lang="en-IN" sz="2000"/>
              <a:t>Label axes and use distinct colors/patterns.</a:t>
            </a:r>
          </a:p>
          <a:p>
            <a:r>
              <a:rPr lang="en-IN" sz="2000"/>
              <a:t>Applications: Sales data, customer satisfaction, marketing campaigns.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060305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Data Distribution: Choose Right Chart Type for Data Visualization (Part 4)">
            <a:extLst>
              <a:ext uri="{FF2B5EF4-FFF2-40B4-BE49-F238E27FC236}">
                <a16:creationId xmlns:a16="http://schemas.microsoft.com/office/drawing/2014/main" id="{BA8946E5-90CF-473F-D0CB-07C606DB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0" r="1573" b="2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89A03-E6A7-8381-9868-715A7314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IN" sz="4000"/>
              <a:t>Bubble Charts for Multivariate Data Visualization</a:t>
            </a:r>
            <a:endParaRPr lang="en-US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091B3A-755D-40B7-6B6C-03507485B5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911676"/>
              </p:ext>
            </p:extLst>
          </p:nvPr>
        </p:nvGraphicFramePr>
        <p:xfrm>
          <a:off x="838200" y="2434201"/>
          <a:ext cx="3822189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53476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A6F6A-CEC7-1E33-E8E6-58450847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IN" sz="4200"/>
              <a:t>Scatter Plots for Correlation &amp; Regression Analysis</a:t>
            </a:r>
            <a:endParaRPr lang="en-US" sz="4200"/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4F5E6-B391-EFB8-6FAC-E19BB4B8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IN" sz="2200"/>
              <a:t>Visualize the relationship between two variables.</a:t>
            </a:r>
          </a:p>
          <a:p>
            <a:r>
              <a:rPr lang="en-IN" sz="2200"/>
              <a:t>Identify patterns, trends, correlations.</a:t>
            </a:r>
          </a:p>
          <a:p>
            <a:r>
              <a:rPr lang="en-IN" sz="2200"/>
              <a:t>Use regression lines to summarize relationships.</a:t>
            </a:r>
          </a:p>
          <a:p>
            <a:r>
              <a:rPr lang="en-IN" sz="2200"/>
              <a:t>Interpret direction, strength, and correlation coefficient.</a:t>
            </a:r>
            <a:endParaRPr lang="en-US" sz="2200"/>
          </a:p>
        </p:txBody>
      </p:sp>
      <p:pic>
        <p:nvPicPr>
          <p:cNvPr id="5122" name="Picture 2" descr="Scatter plot with regression line or curve in R | R CHARTS">
            <a:extLst>
              <a:ext uri="{FF2B5EF4-FFF2-40B4-BE49-F238E27FC236}">
                <a16:creationId xmlns:a16="http://schemas.microsoft.com/office/drawing/2014/main" id="{4B64C814-429F-D30C-88A9-F6BBFCD8A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297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6756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C1309-E8FE-CAEE-1465-8C4FC45B5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IN" sz="3700"/>
              <a:t>Word Clouds for Textual Data Visualization</a:t>
            </a: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77DD6-CEEA-BFD8-69EA-7A35F319C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IN" sz="2000"/>
              <a:t>Capture the essence of large text datasets.</a:t>
            </a:r>
          </a:p>
          <a:p>
            <a:r>
              <a:rPr lang="en-IN" sz="2000"/>
              <a:t>Highlight the most frequent words and concepts.</a:t>
            </a:r>
          </a:p>
          <a:p>
            <a:r>
              <a:rPr lang="en-IN" sz="2000"/>
              <a:t>Create an engaging visual summary of textual content.</a:t>
            </a:r>
          </a:p>
          <a:p>
            <a:r>
              <a:rPr lang="en-IN" sz="2000"/>
              <a:t>Identify key themes and topics quickly.</a:t>
            </a:r>
          </a:p>
          <a:p>
            <a:r>
              <a:rPr lang="en-IN" sz="2000"/>
              <a:t>Useful for exploring text data and generating insights.</a:t>
            </a:r>
            <a:endParaRPr lang="en-US" sz="2000"/>
          </a:p>
        </p:txBody>
      </p:sp>
      <p:pic>
        <p:nvPicPr>
          <p:cNvPr id="15" name="Picture 4" descr="White letters illustrated in 3D">
            <a:extLst>
              <a:ext uri="{FF2B5EF4-FFF2-40B4-BE49-F238E27FC236}">
                <a16:creationId xmlns:a16="http://schemas.microsoft.com/office/drawing/2014/main" id="{281C1743-86D7-88EB-7614-9D2FBACC17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08" r="8632" b="-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328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48B09F-D9B1-4450-B109-7373FA5C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Factors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51F97-2AB6-4A0E-ADA7-BF0685F13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929" y="341242"/>
            <a:ext cx="7245071" cy="6516758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IN" sz="3500" dirty="0"/>
              <a:t>Categorical variable types; </a:t>
            </a:r>
            <a:r>
              <a:rPr lang="en-IN" sz="3500" i="1" dirty="0"/>
              <a:t>factor()</a:t>
            </a:r>
          </a:p>
          <a:p>
            <a:pPr lvl="1">
              <a:lnSpc>
                <a:spcPct val="100000"/>
              </a:lnSpc>
            </a:pPr>
            <a:r>
              <a:rPr lang="en-IN" sz="3500" i="1" dirty="0" err="1"/>
              <a:t>gender_x</a:t>
            </a:r>
            <a:r>
              <a:rPr lang="en-IN" sz="3500" i="1" dirty="0"/>
              <a:t> &lt;- c(“M”, “F”, “F”, “M”, “M”, “M”)</a:t>
            </a:r>
          </a:p>
          <a:p>
            <a:pPr lvl="1">
              <a:lnSpc>
                <a:spcPct val="100000"/>
              </a:lnSpc>
            </a:pPr>
            <a:r>
              <a:rPr lang="en-IN" sz="3500" i="1" dirty="0" err="1"/>
              <a:t>Factor_gender_x</a:t>
            </a:r>
            <a:r>
              <a:rPr lang="en-IN" sz="3500" i="1" dirty="0"/>
              <a:t> &lt;- factor(</a:t>
            </a:r>
            <a:r>
              <a:rPr lang="en-IN" sz="3500" i="1" dirty="0" err="1"/>
              <a:t>gender_x</a:t>
            </a:r>
            <a:r>
              <a:rPr lang="en-IN" sz="3500" i="1" dirty="0"/>
              <a:t>)</a:t>
            </a:r>
          </a:p>
          <a:p>
            <a:pPr>
              <a:lnSpc>
                <a:spcPct val="100000"/>
              </a:lnSpc>
            </a:pPr>
            <a:r>
              <a:rPr lang="en-IN" sz="3500" dirty="0"/>
              <a:t>#we can also define order </a:t>
            </a:r>
          </a:p>
          <a:p>
            <a:pPr lvl="1">
              <a:lnSpc>
                <a:spcPct val="100000"/>
              </a:lnSpc>
            </a:pPr>
            <a:r>
              <a:rPr lang="en-IN" sz="3500" dirty="0"/>
              <a:t>Temp &lt;- c(“high”, “medium”, “high”, “low”, “high”)</a:t>
            </a:r>
          </a:p>
          <a:p>
            <a:pPr lvl="1">
              <a:lnSpc>
                <a:spcPct val="100000"/>
              </a:lnSpc>
            </a:pPr>
            <a:r>
              <a:rPr lang="en-IN" sz="3500" dirty="0" err="1"/>
              <a:t>Factor_Temp</a:t>
            </a:r>
            <a:r>
              <a:rPr lang="en-IN" sz="3500" dirty="0"/>
              <a:t> &lt;- factor(Temp, order=TRUE, levels=c(“high”, “medium”, “low”)</a:t>
            </a:r>
          </a:p>
          <a:p>
            <a:pPr lvl="1">
              <a:lnSpc>
                <a:spcPct val="100000"/>
              </a:lnSpc>
            </a:pPr>
            <a:r>
              <a:rPr lang="en-IN" sz="3500" dirty="0"/>
              <a:t>summary() function – </a:t>
            </a:r>
          </a:p>
          <a:p>
            <a:pPr lvl="2">
              <a:lnSpc>
                <a:spcPct val="100000"/>
              </a:lnSpc>
            </a:pPr>
            <a:r>
              <a:rPr lang="en-IN" sz="3500" dirty="0"/>
              <a:t>summary(Factor_Temp)</a:t>
            </a:r>
            <a:endParaRPr lang="en-IN" sz="2400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95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8754</TotalTime>
  <Words>3550</Words>
  <Application>Microsoft Macintosh PowerPoint</Application>
  <PresentationFormat>Widescreen</PresentationFormat>
  <Paragraphs>398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Calibri</vt:lpstr>
      <vt:lpstr>Calibri Light</vt:lpstr>
      <vt:lpstr>Courier</vt:lpstr>
      <vt:lpstr>Courier New</vt:lpstr>
      <vt:lpstr>LMRoman10-Regular-Identity-H</vt:lpstr>
      <vt:lpstr>Poppins</vt:lpstr>
      <vt:lpstr>Trebuchet MS</vt:lpstr>
      <vt:lpstr>Wingdings</vt:lpstr>
      <vt:lpstr>Office Theme</vt:lpstr>
      <vt:lpstr>Financial Modelling Module</vt:lpstr>
      <vt:lpstr>Prof. M Shameem Jawed Associate Professor, IIM Visakhapatnam</vt:lpstr>
      <vt:lpstr>Financial Modelling Module</vt:lpstr>
      <vt:lpstr>Financial Modelling Module</vt:lpstr>
      <vt:lpstr>History of R? </vt:lpstr>
      <vt:lpstr>History of R? </vt:lpstr>
      <vt:lpstr>What is R? </vt:lpstr>
      <vt:lpstr>What is R? </vt:lpstr>
      <vt:lpstr>Why R? </vt:lpstr>
      <vt:lpstr>Why R in Finance? Trend over the last decade. </vt:lpstr>
      <vt:lpstr>Getting Started with R…</vt:lpstr>
      <vt:lpstr>PowerPoint Presentation</vt:lpstr>
      <vt:lpstr>R Programming </vt:lpstr>
      <vt:lpstr>R syntax basics : Vectors, Lists </vt:lpstr>
      <vt:lpstr>Types of Data in R </vt:lpstr>
      <vt:lpstr>Common Operators</vt:lpstr>
      <vt:lpstr>Let’s jump into the World of R…!</vt:lpstr>
      <vt:lpstr>Basic session on R</vt:lpstr>
      <vt:lpstr>Basic session on R</vt:lpstr>
      <vt:lpstr>Assign and generate data</vt:lpstr>
      <vt:lpstr>Getting help in R</vt:lpstr>
      <vt:lpstr>Now Let’s go deeper with some special data types in R…!</vt:lpstr>
      <vt:lpstr>Vectors (one dimensional arrays)</vt:lpstr>
      <vt:lpstr>Vectors (one dimensional arrays)</vt:lpstr>
      <vt:lpstr>Matrix two-dimensional arrays</vt:lpstr>
      <vt:lpstr>Data frames two-dimensional Objects</vt:lpstr>
      <vt:lpstr>Data frames two-dimensional Objects</vt:lpstr>
      <vt:lpstr>Data frames…</vt:lpstr>
      <vt:lpstr>Data frames…</vt:lpstr>
      <vt:lpstr>Lists</vt:lpstr>
      <vt:lpstr>Lists</vt:lpstr>
      <vt:lpstr>Loops in R</vt:lpstr>
      <vt:lpstr>E.g. Loops in R</vt:lpstr>
      <vt:lpstr>Functions in R</vt:lpstr>
      <vt:lpstr>Functions in R</vt:lpstr>
      <vt:lpstr>Conditional Statements</vt:lpstr>
      <vt:lpstr>Example: conditional statements</vt:lpstr>
      <vt:lpstr>PowerPoint Presentation</vt:lpstr>
      <vt:lpstr>Importance of Financial Data Visualization</vt:lpstr>
      <vt:lpstr>Key Visualization Techniques</vt:lpstr>
      <vt:lpstr>Line Charts &amp; Time-Series Analysis </vt:lpstr>
      <vt:lpstr>Heatmaps &amp; Correlation Analysis</vt:lpstr>
      <vt:lpstr>Bar Charts for Comparative Analysis</vt:lpstr>
      <vt:lpstr>Bubble Charts for Multivariate Data Visualization</vt:lpstr>
      <vt:lpstr>Scatter Plots for Correlation &amp; Regression Analysis</vt:lpstr>
      <vt:lpstr>Word Clouds for Textual Data Visualization</vt:lpstr>
      <vt:lpstr>Factors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FAuR</dc:title>
  <dc:creator>HP</dc:creator>
  <cp:lastModifiedBy>Mohammad Shameem Jawed</cp:lastModifiedBy>
  <cp:revision>59</cp:revision>
  <cp:lastPrinted>2021-07-21T11:14:33Z</cp:lastPrinted>
  <dcterms:created xsi:type="dcterms:W3CDTF">2019-06-18T15:37:05Z</dcterms:created>
  <dcterms:modified xsi:type="dcterms:W3CDTF">2024-08-25T02:38:46Z</dcterms:modified>
</cp:coreProperties>
</file>