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9" r:id="rId4"/>
  </p:sldMasterIdLst>
  <p:notesMasterIdLst>
    <p:notesMasterId r:id="rId10"/>
  </p:notesMasterIdLst>
  <p:handoutMasterIdLst>
    <p:handoutMasterId r:id="rId11"/>
  </p:handoutMasterIdLst>
  <p:sldIdLst>
    <p:sldId id="256" r:id="rId5"/>
    <p:sldId id="273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0704" autoAdjust="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46F2AE6-A3C8-4ED7-1EDD-CF8E63A59F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6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4468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74754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885904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5841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77430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56265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101244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36586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34469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56588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8271778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82623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63846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255389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19328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639277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786F69D-D4FA-4075-A7EC-8D31A184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6988B2D-0240-4256-8268-4B9FF1E723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EEAAE1-3D04-41C3-B2D2-B3BEF34C3B2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11375"/>
            <a:ext cx="10515600" cy="3744913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04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111608"/>
            <a:ext cx="10515600" cy="3744912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7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74491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724" y="2809875"/>
            <a:ext cx="6696075" cy="1909763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4828DA-5EC5-4A00-9A7B-CD9668EF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 anchor="b">
            <a:normAutofit/>
          </a:bodyPr>
          <a:lstStyle>
            <a:lvl1pPr marL="0" indent="0" algn="l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03E9A-96BC-4283-A6E1-5948AEB1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19C49-052B-4D3E-B227-1D787463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E724A-95F0-41B6-A77E-EDD06727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065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28568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78300" y="5084524"/>
            <a:ext cx="233081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1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68964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488845" y="5084524"/>
            <a:ext cx="231770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C911F2-9041-416A-B83C-F23B354E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E4B72DA-52CB-4D39-A342-8857B4D959B2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D9BCDA-DFB7-41A4-A7C7-CEE86CEDCBE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1227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7AAB93-862D-455E-9E73-3D0DAEFDE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3953"/>
            <a:ext cx="12192000" cy="5621336"/>
            <a:chOff x="0" y="473953"/>
            <a:chExt cx="12192000" cy="5621336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0DFD584-E5CF-41EF-B51E-679CE22DDF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73953"/>
              <a:ext cx="2057400" cy="164782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5C02DDF-25A6-42C7-9525-F279CE209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049000" y="5180889"/>
              <a:ext cx="1143000" cy="914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500168" y="3809747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49262" y="3809747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1938DB4D-239F-4E8E-8802-0470B013118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65558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355" y="3654378"/>
            <a:ext cx="2105135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095999" y="3809747"/>
            <a:ext cx="22998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4480" y="3809747"/>
            <a:ext cx="184412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500168" y="5668583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849262" y="5668583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E029C5CA-EDDA-4BF9-9051-8B09E98EE1E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65558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39926" y="5668583"/>
            <a:ext cx="1813474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744480" y="5668583"/>
            <a:ext cx="184412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20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074" y="1507772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2131" y="2584097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8556" y="3660422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22756" y="4736748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6" y="1613528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9" y="268256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8" y="375539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80" y="4824430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9143" y="6356350"/>
            <a:ext cx="377598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259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368EF4-1233-48C7-8DB5-75844BFCD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238376" cy="3105150"/>
            <a:chOff x="0" y="0"/>
            <a:chExt cx="2238376" cy="31051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63D7850-C2A6-43CE-BBE4-8E81A0A593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AD3E03-2E3B-440C-9105-6F9D33006D6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8896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53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66" r:id="rId19"/>
    <p:sldLayoutId id="2147483667" r:id="rId20"/>
    <p:sldLayoutId id="2147483654" r:id="rId21"/>
    <p:sldLayoutId id="2147483663" r:id="rId22"/>
    <p:sldLayoutId id="2147483662" r:id="rId23"/>
    <p:sldLayoutId id="2147483652" r:id="rId24"/>
    <p:sldLayoutId id="2147483660" r:id="rId2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tableau.com/products/public/download" TargetMode="Externa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2504" y="1983343"/>
            <a:ext cx="8825658" cy="3329581"/>
          </a:xfrm>
        </p:spPr>
        <p:txBody>
          <a:bodyPr/>
          <a:lstStyle/>
          <a:p>
            <a:r>
              <a:rPr lang="en-US" dirty="0"/>
              <a:t>Session Details and Requirements Tableau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7D8D71A-737E-C489-9052-93A846BCF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9509" y="5312924"/>
            <a:ext cx="8825658" cy="861420"/>
          </a:xfrm>
          <a:pattFill prst="pct5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/>
              <a:t>Executive Development in Data Visualization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Session Details and Requirements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Google Shape;207;p40">
            <a:extLst>
              <a:ext uri="{FF2B5EF4-FFF2-40B4-BE49-F238E27FC236}">
                <a16:creationId xmlns:a16="http://schemas.microsoft.com/office/drawing/2014/main" id="{393C16E0-47D0-A0BA-8F9E-4FC477BB6779}"/>
              </a:ext>
            </a:extLst>
          </p:cNvPr>
          <p:cNvSpPr txBox="1">
            <a:spLocks/>
          </p:cNvSpPr>
          <p:nvPr/>
        </p:nvSpPr>
        <p:spPr>
          <a:xfrm>
            <a:off x="938690" y="1447722"/>
            <a:ext cx="9718975" cy="5204325"/>
          </a:xfrm>
          <a:prstGeom prst="rect">
            <a:avLst/>
          </a:prstGeom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34300" tIns="17150" rIns="34300" bIns="1715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/>
              <a:t>Session Details :</a:t>
            </a:r>
          </a:p>
          <a:p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Discussion on importance of visualization and tips of effective visualization</a:t>
            </a:r>
          </a:p>
          <a:p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Overview of Tableau application and its features</a:t>
            </a:r>
          </a:p>
          <a:p>
            <a:pPr marL="228600" lvl="1">
              <a:spcBef>
                <a:spcPts val="1000"/>
              </a:spcBef>
              <a:buClr>
                <a:srgbClr val="000000"/>
              </a:buClr>
              <a:buSzPts val="1800"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Hands on Exercise</a:t>
            </a: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r>
              <a:rPr lang="en-US" b="1" u="sng" dirty="0">
                <a:latin typeface="Cambria" panose="02040503050406030204" pitchFamily="18" charset="0"/>
                <a:ea typeface="Cambria" panose="02040503050406030204" pitchFamily="18" charset="0"/>
              </a:rPr>
              <a:t>Requirements</a:t>
            </a: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Tableau should be installed before the session (Instruction provided in following slides)</a:t>
            </a: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Everyone has to do the exercise along with the instructor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265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3295"/>
          </a:xfrm>
        </p:spPr>
        <p:txBody>
          <a:bodyPr>
            <a:norm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Supported Operating Systems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E8CE1E-B11F-3D7A-C8E6-F03CDED73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8557"/>
            <a:ext cx="11735712" cy="382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8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Tableau Installation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98E6AD-9D37-499C-898E-ED12AC36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Session Details and Requirements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Google Shape;207;p40">
            <a:extLst>
              <a:ext uri="{FF2B5EF4-FFF2-40B4-BE49-F238E27FC236}">
                <a16:creationId xmlns:a16="http://schemas.microsoft.com/office/drawing/2014/main" id="{393C16E0-47D0-A0BA-8F9E-4FC477BB6779}"/>
              </a:ext>
            </a:extLst>
          </p:cNvPr>
          <p:cNvSpPr txBox="1">
            <a:spLocks/>
          </p:cNvSpPr>
          <p:nvPr/>
        </p:nvSpPr>
        <p:spPr>
          <a:xfrm>
            <a:off x="1158129" y="1233377"/>
            <a:ext cx="9718975" cy="5171905"/>
          </a:xfrm>
          <a:prstGeom prst="rect">
            <a:avLst/>
          </a:prstGeom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34300" tIns="17150" rIns="34300" bIns="1715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Download and install Tableau Public</a:t>
            </a:r>
          </a:p>
          <a:p>
            <a:pPr marL="800100" lvl="2" indent="-31750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 pitchFamily="34" charset="0"/>
              <a:buChar char="●"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Download and install the latest version of Tableau Public from </a:t>
            </a:r>
          </a:p>
          <a:p>
            <a:pPr marL="482600" lvl="2" indent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None/>
            </a:pPr>
            <a:r>
              <a:rPr lang="en-US" sz="2200" dirty="0">
                <a:solidFill>
                  <a:srgbClr val="00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https://www.tableau.com/products/public/download</a:t>
            </a:r>
            <a:endParaRPr lang="en-US" sz="2200" dirty="0">
              <a:solidFill>
                <a:srgbClr val="0000FF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82600" lvl="2" indent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None/>
            </a:pPr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82600" lvl="2" indent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None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Click on Download Tableau Public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6E2AA1-6517-63F2-A113-026621B2E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834" y="4252730"/>
            <a:ext cx="7163805" cy="210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86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Tableau Installation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Google Shape;207;p40">
            <a:extLst>
              <a:ext uri="{FF2B5EF4-FFF2-40B4-BE49-F238E27FC236}">
                <a16:creationId xmlns:a16="http://schemas.microsoft.com/office/drawing/2014/main" id="{393C16E0-47D0-A0BA-8F9E-4FC477BB6779}"/>
              </a:ext>
            </a:extLst>
          </p:cNvPr>
          <p:cNvSpPr txBox="1">
            <a:spLocks/>
          </p:cNvSpPr>
          <p:nvPr/>
        </p:nvSpPr>
        <p:spPr>
          <a:xfrm>
            <a:off x="1001261" y="1063416"/>
            <a:ext cx="9718975" cy="5498855"/>
          </a:xfrm>
          <a:prstGeom prst="rect">
            <a:avLst/>
          </a:prstGeom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34300" tIns="17150" rIns="34300" bIns="1715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the EXE installer and follow the setup steps.</a:t>
            </a: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Restart your machine and its done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3FE88E-7811-59C1-AE99-30BE0430D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938" y="1804880"/>
            <a:ext cx="4324864" cy="37213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FAD881-F42E-A6BB-3C1E-64EF69CDB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587" y="1804880"/>
            <a:ext cx="4324864" cy="388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177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C43685-694E-4579-B109-3C418D49DA6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C96B61E-1B64-430F-934F-7D1B900280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D6FE22-81A0-4500-AFD0-342D21BB9A2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923</TotalTime>
  <Words>126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Cambria</vt:lpstr>
      <vt:lpstr>Century Gothic</vt:lpstr>
      <vt:lpstr>Times New Roman</vt:lpstr>
      <vt:lpstr>Wingdings 3</vt:lpstr>
      <vt:lpstr>Ion</vt:lpstr>
      <vt:lpstr>Session Details and Requirements Tableau</vt:lpstr>
      <vt:lpstr>Session Details and Requirements</vt:lpstr>
      <vt:lpstr>Supported Operating Systems</vt:lpstr>
      <vt:lpstr>Tableau Installation</vt:lpstr>
      <vt:lpstr>Tableau Installation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PowerBI Installation Guide</dc:title>
  <dc:creator>Jitendra Gautam</dc:creator>
  <cp:lastModifiedBy>Jitendra Gautam</cp:lastModifiedBy>
  <cp:revision>9</cp:revision>
  <dcterms:created xsi:type="dcterms:W3CDTF">2022-11-13T04:17:07Z</dcterms:created>
  <dcterms:modified xsi:type="dcterms:W3CDTF">2024-07-23T17:22:47Z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