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3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704" autoAdjust="0"/>
  </p:normalViewPr>
  <p:slideViewPr>
    <p:cSldViewPr snapToGrid="0">
      <p:cViewPr varScale="1">
        <p:scale>
          <a:sx n="78" d="100"/>
          <a:sy n="78" d="100"/>
        </p:scale>
        <p:origin x="7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7/20/2024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7/20/2024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46F2AE6-A3C8-4ED7-1EDD-CF8E63A59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6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446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74754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8590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5841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77430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6265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0124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6586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446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6588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8271778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8262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6384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55389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19328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639277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04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7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065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654378"/>
            <a:ext cx="2105135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809747"/>
            <a:ext cx="22998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809747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68583"/>
            <a:ext cx="181347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68583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074" y="150777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131" y="2584097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2756" y="4736748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59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3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66" r:id="rId19"/>
    <p:sldLayoutId id="2147483667" r:id="rId20"/>
    <p:sldLayoutId id="2147483654" r:id="rId21"/>
    <p:sldLayoutId id="2147483663" r:id="rId22"/>
    <p:sldLayoutId id="2147483662" r:id="rId23"/>
    <p:sldLayoutId id="2147483652" r:id="rId24"/>
    <p:sldLayoutId id="2147483660" r:id="rId2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microsoft.com/en-us/download/details.aspx?id=58494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2504" y="1983343"/>
            <a:ext cx="8825658" cy="3329581"/>
          </a:xfrm>
        </p:spPr>
        <p:txBody>
          <a:bodyPr/>
          <a:lstStyle/>
          <a:p>
            <a:r>
              <a:rPr lang="en-US" dirty="0"/>
              <a:t>Session Details and Requirements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D8D71A-737E-C489-9052-93A846BCF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509" y="5312924"/>
            <a:ext cx="8825658" cy="861420"/>
          </a:xfrm>
          <a:pattFill prst="pct5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Executive Development in Data Visualization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Details and Requirements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981220" y="1447722"/>
            <a:ext cx="9718975" cy="5204325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/>
              <a:t>Session Details :</a:t>
            </a: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Discussion on importance of visualization</a:t>
            </a: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Overview of </a:t>
            </a:r>
            <a:r>
              <a:rPr lang="en-US" sz="2200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PowerBI</a:t>
            </a: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application and its features</a:t>
            </a:r>
          </a:p>
          <a:p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Hands on Exercise on Netflix streaming data (data is shared along with this ppt)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b="1" u="sng" dirty="0">
                <a:latin typeface="Cambria" panose="02040503050406030204" pitchFamily="18" charset="0"/>
                <a:ea typeface="Cambria" panose="02040503050406030204" pitchFamily="18" charset="0"/>
              </a:rPr>
              <a:t>Requirements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PowerBI</a:t>
            </a: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should be installed before the session (Instruction provided in following slides)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Everyone has to do the exercise along with the instructor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6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329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Supported Operating Systems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597451-7E6B-686E-4944-F3ED95D66C33}"/>
              </a:ext>
            </a:extLst>
          </p:cNvPr>
          <p:cNvSpPr txBox="1"/>
          <p:nvPr/>
        </p:nvSpPr>
        <p:spPr>
          <a:xfrm>
            <a:off x="554477" y="1974715"/>
            <a:ext cx="1141054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10, Windows Server 2012 R2, Windows Server 2012, Windows 8, Windows 8.1, Windows Server 2016, Windows Server 2019, Windows 11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Power BI Desktop is available for 32-bit (x86) and 64-bit (x64) platforms.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Power BI Desktop requires Internet Explorer 10 or greater and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PowerBI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services can be accessed on latest version of almost all the web browsers like Firefox and Chrome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09E76D-1AC2-8704-4E16-32596854511A}"/>
              </a:ext>
            </a:extLst>
          </p:cNvPr>
          <p:cNvSpPr txBox="1"/>
          <p:nvPr/>
        </p:nvSpPr>
        <p:spPr>
          <a:xfrm>
            <a:off x="201038" y="5496686"/>
            <a:ext cx="11225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PowerBI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Desktop is Not Available for Mac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38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PowerBI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Installation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Session Details and Requirements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1224641" y="1775772"/>
            <a:ext cx="9718975" cy="4629510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Download and install Power BI Desktop</a:t>
            </a:r>
          </a:p>
          <a:p>
            <a:pPr marL="800100" lvl="2" indent="-31750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 pitchFamily="34" charset="0"/>
              <a:buChar char="●"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Download and install the latest version of Power BI Desktop from </a:t>
            </a:r>
          </a:p>
          <a:p>
            <a:pPr marL="482600" lvl="2" indent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None/>
            </a:pPr>
            <a:r>
              <a:rPr lang="en-US" sz="2200" dirty="0">
                <a:solidFill>
                  <a:srgbClr val="0000F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https://www.microsoft.com/en-us/download/details.aspx?id=58494</a:t>
            </a:r>
            <a:endParaRPr lang="en-US" sz="2200" dirty="0">
              <a:solidFill>
                <a:srgbClr val="0000FF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82600" lvl="2" indent="0">
              <a:lnSpc>
                <a:spcPct val="150000"/>
              </a:lnSpc>
              <a:spcBef>
                <a:spcPts val="1000"/>
              </a:spcBef>
              <a:buClr>
                <a:srgbClr val="000000"/>
              </a:buClr>
              <a:buNone/>
            </a:pPr>
            <a:r>
              <a:rPr lang="en-US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Click on Download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76CD94-6329-7836-4F50-06D379287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72" y="4803950"/>
            <a:ext cx="8906668" cy="144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PowerBI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Installation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Google Shape;207;p40">
            <a:extLst>
              <a:ext uri="{FF2B5EF4-FFF2-40B4-BE49-F238E27FC236}">
                <a16:creationId xmlns:a16="http://schemas.microsoft.com/office/drawing/2014/main" id="{393C16E0-47D0-A0BA-8F9E-4FC477BB6779}"/>
              </a:ext>
            </a:extLst>
          </p:cNvPr>
          <p:cNvSpPr txBox="1">
            <a:spLocks/>
          </p:cNvSpPr>
          <p:nvPr/>
        </p:nvSpPr>
        <p:spPr>
          <a:xfrm>
            <a:off x="1001261" y="1063416"/>
            <a:ext cx="9718975" cy="5204325"/>
          </a:xfrm>
          <a:prstGeom prst="rect">
            <a:avLst/>
          </a:prstGeom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34300" tIns="17150" rIns="34300" bIns="1715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 the version of Power BI Desktop that matches the architecture (x86 or x64) of your Windows OS</a:t>
            </a: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00050" lvl="1" indent="-3429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800"/>
              <a:buFont typeface="Arial" panose="020B0604020202020204" pitchFamily="34" charset="0"/>
              <a:buChar char="○"/>
            </a:pP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the EXE installer and follow the setup steps.</a:t>
            </a:r>
            <a:endParaRPr lang="en-US" sz="2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46D874-F5AA-651D-7EE8-EED455041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043" y="2322222"/>
            <a:ext cx="5026376" cy="250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17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C43685-694E-4579-B109-3C418D49DA6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C96B61E-1B64-430F-934F-7D1B90028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FE22-81A0-4500-AFD0-342D21BB9A2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711</TotalTime>
  <Words>237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Times New Roman</vt:lpstr>
      <vt:lpstr>Wingdings 3</vt:lpstr>
      <vt:lpstr>Ion</vt:lpstr>
      <vt:lpstr>Session Details and Requirements</vt:lpstr>
      <vt:lpstr>Session Details and Requirements</vt:lpstr>
      <vt:lpstr>Supported Operating Systems</vt:lpstr>
      <vt:lpstr>PowerBI Installation</vt:lpstr>
      <vt:lpstr>PowerBI Installation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PowerBI Installation Guide</dc:title>
  <dc:creator>Jitendra Gautam</dc:creator>
  <cp:lastModifiedBy>Jitendra Gautam</cp:lastModifiedBy>
  <cp:revision>7</cp:revision>
  <dcterms:created xsi:type="dcterms:W3CDTF">2022-11-13T04:17:07Z</dcterms:created>
  <dcterms:modified xsi:type="dcterms:W3CDTF">2024-07-21T04:46:14Z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