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93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1468.05554" units="1/cm"/>
          <inkml:channelProperty channel="Y" name="resolution" value="2610.9162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20-05-02T07:01:56.6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2373 2310 222 0,'0'0'38'0,"0"0"0"16,0 0-1-16,0 0-3 0,0 0-4 15,0 0-8-15,0 0-4 0,0 0-2 16,0 0-2-16,-2-42 0 0,2 42 1 0,0-2-3 15,0 2-1-15,0-1-1 16,0-2 0-16,0 3 0 0,0-2 0 16,0 1-3-16,0 1 2 0,0-2-4 15,0 2-2-15,0-2-4 0,0 2-2 0,0 0 2 16,-3 0 2-16,-1 14 2 0,-2 7-1 16,-4 10-2-16,3-1 1 0,-2 4 0 15,1 3 1-15,-1 1 6 0,0 0-4 16,5 1 5-16,-2-1-5 0,-4-1-4 15,7-3 0-15,0-2 0 0,2-1 0 0,-1-1 0 16,2-1 1-16,0-4-1 16,0-2 0-16,-1-6 1 0,1 0 0 0,0-2 1 15,1-5 1-15,2 5 1 16,0-7-2-16,0-1 3 0,1 2-2 0,3-4 1 16,-1 2 1-16,3-2 0 0,5-1 0 15,1-1 1-15,6-2-2 0,0-1-1 16,2-1-1-16,4-3 1 0,-1-4-2 15,0-1 0-15,-2-3-1 0,-1 2-2 16,-2-1-2-16,-3 0 0 0,-4 6-2 0,-2-3-7 16,-4 3-1-16,-2 1-13 0,0-2-15 15,0-1-33-15,0 0-40 16,-5-1-57-16,6-6-30 0</inkml:trace>
  <inkml:trace contextRef="#ctx0" brushRef="#br0" timeOffset="961.24">2802 2669 486 0,'0'0'27'0,"0"0"-8"15,0 0-9-15,0 0-4 0,0 0-1 16,0 0-4-16,0 0 0 0,0 0-3 0,0 0 1 15,0 0-1-15,85-42 0 16,-67 32 1-16,2-1-2 0,-1-1-5 16,-5-2 2-16,-2 3-10 0,-5-1 7 15,-1 4-1-15,-5 4 2 0,2-8 4 0,-3 0-4 16,-1-1 7-16,-5-2-6 0,-7 8 6 16,7 2 2-16,-10 3 1 0,-4 2-1 15,3 0 1-15,-8 10 6 0,2 1-8 16,3 8 8-16,4-1-1 0,0 2-6 15,3 3 5-15,0 0-2 0,3 1 1 0,1 0-2 16,6 3-1-16,0-2 0 0,-1 4-1 16,4 0 2-16,0 2 0 0,10 0 0 15,-1-3 1-15,4 3-1 0,4-4-2 16,5-2-3-16,-2-4-3 0,5-4-2 16,2-6-3-16,2-6-5 0,6-5-11 15,-2-1-8-15,6-11-9 0,3-8-2 16,0-3 4-16,1-5 12 0,-1-1 14 15,-3-4 5-15,-2 3 11 0,-7-1 8 16,-4 4 1-16,-3 2 9 0,-6 2 9 0,-8 9 11 16,-3 5 8-16,-3 6 0 15,-3 3-6-15,0-6-13 0,0 1-7 0,-2-5-4 16,-2 2-5-16,-5 3-4 0,2 3 0 16,-6 2-3-16,-4 2-1 0,1-2-2 15,-6 10 0-15,3 3-2 0,2 1 0 16,2 3 0-16,1 1-1 0,4 1-1 15,1-4 1-15,5 2 0 0,1-6-1 16,3 1-1-16,0 0 1 0,0-3 0 16,0 1 0-16,11-6-3 0,4-1 0 0,5-3-5 15,6-4-4-15,-1-10 2 0,-2-5-4 16,0 0 4-16,-3-3 1 0,-5 2 5 16,-5 5 3-16,-3 1 7 15,-1 5 3-15,-5 5 1 0,2-1-2 0,-3 5 0 16,0-2-3-16,0 2 0 0,-1 0 0 0,-12 0 2 15,3 11-2-15,-2 3 0 16,2 3 0-16,4-3-1 0,5 2 1 16,1 4-1-16,-2 0 1 0,4 3 0 15,5-5-1-15,0-6 1 0,3-2 3 0,-4-3 0 16,7-6-1-16,3-1-1 0,6-1-4 16,5-9-5-16,-5-7-3 0,4 0-2 15,3-8-4-15,-3 1 4 0,-2-2-5 16,1 0-3-16,-3 0 3 0,-2 1 3 15,-3-1 6-15,-5 9 11 0,-5 6 6 0,-4 7 2 16,-3 4 4-16,0-2-1 0,0 2-5 16,0-1-5-16,0-1-7 15,0 0 2-15,0 2 3 0,3 0 3 16,-3 0 6-16,0 0-4 0,0 2-3 0,-3 6 0 16,6 5 1-16,0 4-1 0,1 0-1 15,2-2-1-15,-2-1-1 0,1-6-1 16,-1 0-1-16,2 1 0 0,2-2 1 15,4 0-4-15,-5-2-2 0,9 1-5 16,0-3-14-16,3-3-37 0,5 0-65 0,0-4-106 16</inkml:trace>
  <inkml:trace contextRef="#ctx0" brushRef="#br0" timeOffset="1617.61">4040 2591 273 0,'0'0'28'0,"0"0"-7"0,0 0-5 16,0 0-7-16,0 0 8 0,0 0-6 15,0 0 3-15,0 0-2 0,0 0-6 16,0 0 6-16,72-25-7 0,-59 41 8 0,-4 5-4 15,-3 2-3-15,2 4-1 16,-3 1 0-16,-2 3-3 0,-3 3-1 16,0-2 1-16,0-1-1 0,-2-4 0 15,1-5 1-15,-4-7 2 0,4-4-3 0,-1-6 0 16,1-1 0-16,1-4 1 0,0 0 4 16,0 0-5-16,1-7-3 0,7-11-5 15,5-8-4-15,1-4-1 0,5-5-3 16,0 1 2-16,1 2 1 0,-1 2 7 15,1 7 7-15,-2 1 6 0,-7 9 7 0,-2 4 4 16,-5 6-2-16,-4 3-7 0,0-2-14 16,0 2 1-16,3 0 4 0,4 2 5 15,0 4 14-15,2 4-7 0,-3 6-2 16,0-1-2-16,1 5-3 0,0 0-2 16,-1 0 0-16,1-1 0 0,0-7-1 15,-4 2 1-15,3-5-1 0,3-3 2 16,-2 2 0-16,4-6-2 0,7-2-1 15,5 0-4-15,6-10-6 0,0-7-6 16,1-1-11-16,-1-2-25 0,-3-3-18 16,-4 1-16-16,-5-3 9 0,-5 4 28 15,-2 4 35-15,-6 8 37 0,-2 4 16 0,-2 0 9 16,0 0-2-16,0-2-5 0,0 3-12 16,0 4-9-16,0-1-10 0,0 1 7 15,0 0 4-15,-2 0-1 0,-1 1 6 16,0 10-14-16,2 6-6 0,1-1 1 15,0 6-2-15,0-2-6 0,3-3 1 16,4 0-2-16,-1-2-3 0,4-1-2 16,-3-3-3-16,-1-5-7 0,1-3-15 0,2-3-38 15,7-2-34-15,5-6-50 0,-3-8-51 16</inkml:trace>
  <inkml:trace contextRef="#ctx0" brushRef="#br0" timeOffset="1778.54">4909 2225 442 0,'0'0'8'0,"0"0"-1"15,0 0 1-15,0 0 1 0,0 0 4 0,0 0-7 16,0 0-9-16,0 0-9 0,0 0-17 16,19 152-53-16,-13-117-52 0,1 2-65 15</inkml:trace>
  <inkml:trace contextRef="#ctx0" brushRef="#br0" timeOffset="2572.81">5048 2632 490 0,'0'0'55'16,"0"0"-18"-16,0 0-17 0,0 0-9 15,0 0-8-15,0 0-3 0,0 0-1 16,0 0-2-16,0 0 0 0,7-49-1 0,-4 49 0 16,3 0 0-16,4 0 1 0,0 9-1 15,-4 3 2-15,0 7-1 0,-1-1 3 16,-2-3 1-16,-1 2 0 0,-1 0 0 16,-1-6 0-16,3 6 0 0,-3-6-1 15,0-6 1-15,3 1-1 0,-3-6 1 16,0 0 5-16,0 0 2 0,7 0-2 15,6 0-2-15,6-11-4 0,7-3-4 16,0-3 1-16,-3 0-3 0,-2 2 2 16,-4 2 0-16,-7 4-1 0,1 4-4 0,-8 1-10 15,2 3 7-15,-4 1 2 0,-1 1 6 16,3 10 11-16,0 6-4 0,0 1 2 16,-6 1 0-16,6 1 0 0,0-3-2 15,-2-7 2-15,6 6 1 0,-4-7 5 16,3-6 2-16,7 2 1 0,0-5-3 0,9 0-6 15,4-11-1-15,3-6-3 16,3-5-3-16,-2-2-2 0,6-2 0 16,0 0-2-16,3-1-3 0,-4 0 1 15,0 2-2-15,-8 2 8 0,-8 8-1 0,-9 4 1 16,-7 8-2-16,-3 3-1 0,0 0 0 16,0 0 7-16,-7 0 2 0,-9 0 4 15,-5 3 3-15,0 6-6 16,2 1 5-16,6-1-6 0,0-1-1 0,6-2-1 15,4-3-2-15,-3 3 2 0,5-1-4 0,-1-3 2 16,1 3 2-16,1-5-1 0,0 5 4 16,0-1-5-16,1 4 0 0,5 1-3 15,3 2 0-15,1 6-2 0,-3-1 1 16,0 6-1-16,-2 8-1 0,-1 6 1 16,3 9 4-16,-4 6 0 0,6 6 1 15,-2 3 2-15,-1 3-2 0,7 3 1 16,-3 4-4-16,-1 3-1 0,2 2-6 15,-5 3 1-15,0-1 2 0,-6-2 1 16,0-4 6-16,-6-7 3 0,-3-4-1 0,-11-9 4 16,0-8 0-16,-2-7 5 0,-7-7 5 15,-3-7 9-15,-4-8 5 16,-1-6 6-16,-1-8-3 0,3 0 0 16,2-11-7-16,4-10-4 0,5-8-6 0,9-10-14 15,9-10-2-15,6-8-9 0,18-14-5 16,15-4-4-16,13-3-12 0,13 1-6 0,5 11-17 15,4 5-40-15,3 14-74 16,-3 3-82-16</inkml:trace>
  <inkml:trace contextRef="#ctx0" brushRef="#br0" timeOffset="3830.34">6620 2397 250 0,'0'0'14'0,"0"0"-6"15,0 0-3-15,0 0-3 0,0 0 0 0,0 0-1 16,0 0 3-16,0 0 1 16,-97 46 5-16,81-18 4 0,3 3-2 0,3 1 1 15,0 0-6-15,4-1 1 0,3-2 1 16,0 1 4-16,3-1-1 0,0-1 0 16,9 2-2-16,4-1-1 0,0-1 0 15,3-2 0-15,4-6-2 0,2-1 0 16,1-6 0-16,-7-5 1 0,2-5 0 15,0-3-1-15,2 0 0 0,3-12-3 16,-1-3 0-16,0-5-2 0,-5-4-1 16,-4-5-1-16,1-5 0 0,-8-1-2 15,-3-5 2-15,-3 3 0 0,0-3 3 0,-13 0-2 16,0-2-1-16,-7 7 1 0,1 1-1 16,-4 7 3-16,-3 7-1 0,0 5-4 15,0 5 1-15,4 4-3 0,3 3-2 16,5 3-3-16,1 0-5 0,6 0-4 15,-1 3-6-15,5 0-4 0,2 5 0 0,4 4-11 16,10 2-21-16,9 4-66 0</inkml:trace>
  <inkml:trace contextRef="#ctx0" brushRef="#br0" timeOffset="4316.49">7000 2286 483 0,'0'0'30'16,"0"0"-13"-16,0 0-13 0,0 0-23 15,0 0 8-15,0 0 4 16,0 0 5-16,0 0 12 0,0 0-6 0,0 0 3 16,7 114-6-16,-1-70 6 0,-2 3-5 15,-1 2-7-15,0 3 3 0,-1 0-5 0,-1-1 1 16,-2-2 1-16,1-2 2 0,0-10-2 15,-2-5 3-15,-1-10-2 16,2-12 4-16,1-4 9 0,0-6 6 16,-2 0 3-16,2 0-6 0,-3-1-7 15,-4-14-7-15,2-12-6 0,2-5-2 0,0-3-3 16,3 1 0-16,1 3 4 0,1 3 5 16,4 6 2-16,-1 7-2 15,1 3-2-15,0 5-3 0,-3 4 0 0,0 1 1 16,1 2 5-16,10 0 0 0,2 1 3 15,7 5-1-15,-4 4 1 0,3 2 3 16,1 3-2-16,-1 1 2 0,2 1-1 16,-2 1-1-16,0-1 1 0,-4 0-5 0,-3-2 2 15,-5-2-1-15,-1-1 0 0,-8-3 3 16,-1 2 3-16,0 4 3 0,-6 2 2 16,-8 3-2-16,-6-2-2 0,-5 1-1 15,-7-4 0-15,0 2-4 0,-5-5-4 16,1-1-2-16,1-3-9 0,5 0-20 15,2-6-36-15,12-2-74 0,5 0-48 0</inkml:trace>
  <inkml:trace contextRef="#ctx0" brushRef="#br0" timeOffset="4623.82">7536 2723 401 0,'0'0'-38'15,"0"0"26"-15,0 0 18 16,0 0 10-16,0 0 17 0,0 0-23 0,0 0-7 16,0 0-4-16,0 0-1 0,2 215 1 15,5-170 1-15,-1 2 1 0,-3 5-2 16,0 1-1-16,-3-1-1 0,0-4 0 15,-6-1 2-15,-3-5 2 0,-6-4 3 0,-3-5 3 16,-1-7 2-16,0-5 3 16,-2-5 0-16,5-8-1 0,0-6-6 15,-3-2-8-15,0-12-19 0,-4-6-35 0,3-11-87 16,7-9-53-16</inkml:trace>
  <inkml:trace contextRef="#ctx0" brushRef="#br0" timeOffset="4788.89">7464 2447 506 0,'0'0'11'0,"0"0"-5"0,0 0-6 16,0 0-12-16,0 0 2 0,0 0-1 16,0 0-4-16,0 0-15 0,0 0-36 15,61 31-73-15,-35-18-54 0</inkml:trace>
  <inkml:trace contextRef="#ctx0" brushRef="#br0" timeOffset="5439.8">7761 2670 409 0,'0'0'30'0,"0"0"-3"16,0 0-6-16,0 0-8 0,0 0-7 15,0 0 0-15,0 0-5 0,0 0-1 16,0 0-1-16,131-39 0 0,-106 26 0 0,-5 1 1 16,-7 3 0-16,-4-2-2 15,-2 5 0-15,-6 1 1 0,-1-2-2 0,0 4 2 16,-8-2 0-16,-7 2-1 0,-8 3 3 16,-10 0-1-16,0 8 2 0,1 4-1 15,0-1 0-15,6 2-1 0,3 1-2 16,4 2-1-16,8 3 1 0,-1 0 1 15,9 2-1-15,0 0 2 0,3 0 0 16,0 2 2-16,6-1 0 0,3 1 2 16,2 1-1-16,7 0-1 0,-1-2-2 0,3 1-3 15,3-2-1-15,-1-3 0 0,1-2 0 16,-1-8 3-16,1 2 0 16,-3-7-5-16,3-2-5 0,-2-1-10 0,0-6-14 15,2-8-11-15,1-2-6 0,0-6 7 16,-1-1 18-16,2-3 15 0,-5-2 15 15,5-4 1-15,-4 1 1 0,-1 2 7 16,1 1 4-16,-4 4 7 0,1 2 2 0,-1 3 4 16,-7 7 0-16,1 3-2 15,-3 3-2-15,-1 0-2 0,2 0-6 0,-4 3 0 16,0-1-3-16,-5 4-4 0,0-1-4 16,0 1-3-16,1 0-1 0,1-2 2 15,-1 2-2-15,1-1 5 16,-1 1-1-16,-1 0 3 0,3-2 0 0,-3 2-1 15,0 0-4-15,0 0-2 0,3 0-6 0,-3 0-6 16,0 0 7-16,0 0 1 0,-9 6 5 16,-5 7 5-16,-4 6-8 0,0 3-3 15,0-2 0-15,5 7 0 16,3-2 0-16,4 2 2 0,-1 0 0 0,6 1-1 16,1-2 1-16,0 1-6 0,4-3-5 15,3-3 0-15,5-2-2 0,2-5 0 16,4-5 3-16,2-5-11 0,3-4-29 15,2-1-40-15,5-15-51 0</inkml:trace>
  <inkml:trace contextRef="#ctx0" brushRef="#br0" timeOffset="6004.26">8740 2350 359 0,'0'0'50'0,"0"0"-16"0,0 0-22 15,0 0-19-15,0 0-4 16,0 0 11-16,0 0 6 0,0 0 9 16,0 0-3-16,-19 32-7 0,16-10 3 0,3 8-1 15,0 2 2-15,0 1-5 16,-3 1-3-16,3-1 0 0,0 4-2 16,0-1 0-16,0 5-4 0,-1 1-1 15,1-4-4-15,0 0-2 0,-2-6 2 0,1-11-2 16,-1-2 0-16,2-7-3 0,-1-7-7 15,-2 5-3-15,1-7 3 0,-2 0 4 0,3 1 2 16,-5-4-4-16,-3-6 1 16,-1-8 5-16,-6-3 9 0,6-5 11 15,4 0 2-15,-1 0 6 0,3 4 4 0,1 3 4 16,0 4 4-16,3 5 3 0,0 1 0 16,0 5-1-16,-3-2-1 0,3 2-4 15,3-4-3-15,-3 0-5 0,7-5-9 16,6 1-2-16,5 1-3 0,3 0-1 15,2 0-1-15,1 0 0 0,-1 1-1 0,1-1 1 16,-1 2-1-16,-1-2-2 0,-2-3 1 16,-1 2-2-16,-4 0 3 15,-4 0 1-15,-4 4 2 0,-4 0 5 16,2 1 1-16,-5 3 3 0,0-1 3 0,0 1-2 16,1-2-2-16,1 0-3 0,-2 1-3 15,1 1-4-15,-1-1-3 0,0 1-7 16,0-2 5-16,3 2 3 0,0 0 4 15,2 6 5-15,1 7 1 0,0 3-4 16,1 4-2-16,1 1 1 0,0 1-3 0,-2 4 1 16,0-2-2-16,0 1-1 0,0-3-5 15,-4-5-12-15,1-6-21 0,0-3-47 16,-3-3-91-16,1-1-35 0</inkml:trace>
  <inkml:trace contextRef="#ctx0" brushRef="#br0" timeOffset="6165.83">9065 2280 313 0,'0'0'5'0,"0"0"2"0,0 0 5 16,0 0-2-16,0 0-8 0,0 0-9 15,0 0-13-15,0 0-41 0,0 0-77 16</inkml:trace>
  <inkml:trace contextRef="#ctx0" brushRef="#br0" timeOffset="6589.69">9179 2644 498 0,'0'0'41'16,"0"0"-14"-16,0 0-17 15,0 0-15-15,0 0-15 0,0 0 6 16,0 0 5-16,0 0 4 0,0 0 11 0,-3 7-4 16,5 12 1-16,2 6-3 0,2 2 0 15,1 0 0-15,-1-1-3 0,-2 0 3 16,4-3-1-16,-1-4 2 0,0-4-2 15,-4-8 1-15,3-2 6 0,-2-2 0 16,-1 1 4-16,6-3 0 0,2-1-3 0,5-8-3 16,3-7-1-16,-3-2 0 0,0-3 0 15,-3-6 1-15,1-2-1 0,-1-2-3 16,0-3 1-16,0 3 1 0,-1 2 1 16,2 0 2-16,-5 4 2 0,-3 7 0 15,-1 6 2-15,-3 2 2 0,-1 4-2 16,1 1-3-16,-1-1-4 0,-1 5-5 0,0-2-7 15,0 2-12-15,0 0-3 16,2 0 0-16,-2 0-13 0,1 4-25 16,5 9-52-16,1 6-81 0</inkml:trace>
  <inkml:trace contextRef="#ctx0" brushRef="#br0" timeOffset="7295.49">9626 2680 534 0,'0'0'54'0,"0"0"-15"16,0 0-14-16,0 0-9 15,0 0-10-15,0 0-6 0,0 0-3 0,0 0-1 16,0 0 1-16,33-72-1 0,-15 60-1 16,-1-2-2-16,1 0 0 0,-1 0-1 15,-7 5 0-15,3-2 3 0,-7 3 1 16,-3 3 2-16,-2 1-1 0,-1 4-1 15,0-4-3-15,0-1 1 0,-7-1 3 0,-9 2 3 16,0 2 3-16,-7 2-3 0,1 0 1 16,5 3 0-16,-2 4-3 15,6 4 2-15,0 5-3 0,3-1 1 16,1 2 2-16,1 2 0 0,0 1 0 0,5 2 0 16,-1 2 1-16,4 0 0 0,-3 0 0 15,3 4 1-15,7 0-2 0,2 1 0 16,1-3-2-16,2-2 1 0,1-4-1 15,4-5-1-15,0-5-1 0,-8-2 0 16,10-5-6-16,4-3-11 0,2 0-15 0,8-7-17 16,0-9 1-16,-2 0 9 0,2-6 15 15,-4-2 8-15,-2-6 4 0,1-1 4 16,-1-1 6-16,-1 1 19 0,-4 0 18 16,-3 3 10-16,-2 4 11 0,-7 7-2 15,-4 0-5-15,0 8-7 0,-5 3-9 16,1 1-6-16,-2-1-7 0,0 2-6 15,-5-6-5-15,1 1-4 0,-6 4-2 16,0 2-1-16,-2 0 1 0,-8 2-1 16,11 1 0-16,-7 0 0 0,0 4-3 0,8 1-1 15,-5 4 1-15,7-3 1 0,3 3 0 16,0 4 2-16,3-2 0 0,0 5 0 16,0 1 1-16,6 3-1 15,0 0-2-15,4-2 0 0,0 2-6 0,2-2-3 16,-1 0-7-16,-1 1-6 0,2-3 0 0,-2 0 1 15,-3-4 3-15,-4 2 9 0,3-5 4 16,-6 2 3-16,3 1 5 16,-3-8 2-16,0 8 5 0,0-5 7 15,0 3 6-15,-3 0 6 0,-4-2-1 0,-5 1 0 16,2-4-4-16,-2 1-2 0,2-3-6 16,-1-2-5-16,-1 2-4 0,3-3-2 15,-2 0-6-15,5 0-8 0,-1-4-26 16,2-1-59-16,-3-6-121 0</inkml:trace>
  <inkml:trace contextRef="#ctx0" brushRef="#br0" timeOffset="8131.6">10528 2508 492 0,'0'0'54'0,"0"0"-13"15,0 0-14-15,0 0-12 0,0 0-5 16,0 0-9-16,0 0-5 0,0 0-10 16,0 0-7-16,-1-8 9 0,1 8 1 0,0 0 7 15,1 13 6-15,4 5-16 16,1 8-17-16,-2 0-49 0,-1 3-85 0,-3 0-54 16</inkml:trace>
  <inkml:trace contextRef="#ctx0" brushRef="#br0" timeOffset="8305.67">10524 2980 414 0,'0'0'68'16,"0"0"-13"-16,0 0-15 0,0 0-18 15,0 0-8-15,0 0-10 0,0 0-13 16,0 0-51-16,0 0-119 0,0 0-62 15</inkml:trace>
  <inkml:trace contextRef="#ctx0" brushRef="#br0" timeOffset="21413.04">1664 3972 132 0,'0'0'18'0,"0"0"1"15,0 0-2-15,0 0-2 0,0 0-1 16,0 0-4-16,0 0-1 0,0 0-2 15,6-24 0-15,-3 23 2 0,-2 0-2 0,1-1 1 16,-1 1 0-16,-1-1 0 0,3 0 2 16,-2 1 1-16,-1-1 6 15,2 2 2-15,-2-1 2 0,0 1 1 16,1-2 2-16,-1 2-3 0,2-1 0 0,-2 1-6 16,1-2-4-16,-1 2-5 0,0-1-6 15,0 1-6-15,0 0-5 0,0 0 1 16,0 0 3-16,0 0 6 0,0 9 6 15,0 6-2-15,-1 0-2 0,-2 5 1 16,1 1-2-16,2 2 2 0,-1 6-2 0,-2 0 0 16,2 0 0-16,1 0 0 15,-2 0 1-15,2 0 1 0,-4 0-3 0,4-3 1 16,0-6 0-16,0-2-2 16,0-7 0-16,0-6-1 0,0 2-6 0,0-2-12 15,0 2-30-15,0-1-76 0,0 1-61 16</inkml:trace>
  <inkml:trace contextRef="#ctx0" brushRef="#br0" timeOffset="21889.9">2011 3773 396 0,'0'0'39'0,"0"0"-8"15,0 0-6-15,0 0-15 0,0 0-10 16,0 0-8-16,0 0-13 0,0 0 18 0,0 0 4 16,0 0 5-16,7 8 6 0,9 9-12 15,0 2 0-15,-1 4 1 0,2 1 1 16,-4 7-1-16,0 3-1 15,-3 2-1-15,-3 5-1 0,-4 2 1 0,-1 4 2 16,-4 4 1-16,-2 0 2 0,-8 1-1 0,-2-2 0 16,1-3 1-16,-7-7 2 0,-2-2-1 15,-3-4 3-15,-1-3-6 16,-1-4 0-16,-2-2-15 0,3 1-28 16,0 1-46-16,7-3-111 0</inkml:trace>
  <inkml:trace contextRef="#ctx0" brushRef="#br0" timeOffset="22740.96">3187 3909 360 0,'0'0'54'0,"0"0"-6"15,0 0-8-15,0 0-18 0,0 0-12 16,0 0-6-16,0 0-3 0,0 0-4 0,0 0-5 16,0 0-11-16,-7-12 0 0,7 12 8 15,-2 1 7-15,1 13 9 0,-4 10 2 16,2 10-5-16,-1 1-2 16,4 4 1-16,-3 4-1 0,0 0 0 0,-1 1 0 15,1-3 1-15,2-1 0 0,-4-5 0 16,1-6-1-16,1-9 0 0,0-9-2 15,3-5 1-15,0-6 1 0,0 0 3 16,0 0 6-16,0 2 2 0,-1-1 7 16,1 1 2-16,-2-2-8 0,-4 0-5 0,-5-7-8 15,-5-13-7-15,-3-7 3 0,-1-10-1 16,4-6-4-16,-1-6 0 0,2-2 2 16,1-3 1-16,4 1 6 0,1 1 4 15,-1 5 1-15,6 3-1 0,-1 4 1 16,2 3-2-16,5 6 4 0,-2 2-1 15,0 3 1-15,7 1 0 0,6 5-4 16,0 1 0-16,10 2-2 0,3 0 0 16,3 3 0-16,1 3 1 0,4-2-1 15,0 4-2-15,1 3 1 0,-3 3-3 0,1 3-1 16,-1-1 4-16,-6 8-3 0,0 5 0 16,-6 4 1-16,-1 3-2 0,-10 4 2 15,2 4 0-15,-8 2 1 16,-3 3 2-16,-7 3 1 0,-9 0 3 0,-3 3 0 15,-7-1 3-15,-4 0-2 0,-9 0-1 0,0-5 2 16,-3-4-2-16,-1-1-5 0,5-1-2 16,5-2-9-16,7-6-18 15,8-6-32-15,8-4-42 0,7-4-60 16</inkml:trace>
  <inkml:trace contextRef="#ctx0" brushRef="#br0" timeOffset="23325.53">3187 4061 430 0,'0'0'25'0,"0"0"-12"15,0 0-6-15,0 0-5 0,0 0 2 16,0 0-2-16,0 0 1 0,0 0-7 16,0 0 1-16,166-56-2 0,-146 56-3 0,-4 5 1 15,-4 6 2-15,2 3 0 0,-5 3 2 16,-3 1-1-16,1 4 3 16,-4 1 2-16,-2 1 0 0,-2 0 2 15,1 2 0-15,-7-2 0 0,-2-1 1 0,2-1 0 16,-5-2 0-16,1-3 0 0,2-7-1 15,-3 0 2-15,5-3-2 0,3-4-1 16,1-1 4-16,3-2-1 0,-3 0 6 16,3 0 7-16,0 0-10 0,0 0-12 15,0 0-7-15,0-19-7 0,12-7 4 0,5-9 8 16,3 1 0-16,2 1-2 16,4 3 0-16,-3 7 2 0,3 3 5 0,-7 5 3 15,1 4 3-15,-3 3-1 16,-8 5 0-16,-6 2-4 0,-3 1-4 0,0-1-8 15,0 1 4-15,6 0 6 0,-2 0 7 0,2 2 9 16,1 4-4-16,-3 2-1 16,1 6-4-16,-4-4 1 0,1 6-5 15,-2-5 1-15,1 1-1 0,-1 4 1 16,2-4 3-16,-1 7-1 0,-1-4 0 0,3-3 0 16,-3 5-2-16,3-7 0 0,0 3-1 15,-1-1-1-15,1-1 0 0,-1 1-2 16,-1-8-1-16,1 3-5 0,-2-2-14 15,0 0-26-15,0 5-30 0,-2 0-52 16,1-7-62-16</inkml:trace>
  <inkml:trace contextRef="#ctx0" brushRef="#br0" timeOffset="23510.67">3804 3876 391 0,'0'0'-16'16,"0"0"-3"-16,0 0 11 0,0 0 4 0,0 0 7 15,0 0-5-15,0 0-17 0,0 0-36 16,0 0-50-16,0 0-60 0</inkml:trace>
  <inkml:trace contextRef="#ctx0" brushRef="#br0" timeOffset="23957.57">3981 4160 387 0,'0'0'29'0,"0"0"0"0,0 0-9 15,0 0-8-15,0 0-8 0,0 0-2 0,0 0-3 16,0 0 0-16,0 0 2 0,-93-3-1 15,80 16 1-15,0 1-1 0,3 4 2 16,4-4-2-16,6 3 2 0,0 2 0 0,0-1 1 16,3 5 1-16,7-2-2 15,3-3 1-15,0-3-1 0,0-1 1 16,5-3 1-16,-8-4-1 0,7-2 0 0,0-3-1 16,1-2-4-16,2 0-3 0,3-9-8 15,-1-1-9-15,1-3-7 0,-3-2-2 16,-1-2 8-16,-3 0 9 0,-3-3 13 15,-3-1 6-15,-3 5 8 0,-2 0 2 16,-4 3 3-16,-1 7 2 0,0-6 2 0,0 6-1 16,0 0-3-16,0 1-5 15,0 5-7-15,0-1-7 0,0 1-5 16,0-2-8-16,0 2-8 0,0-1 12 16,0 1 8-16,0 0 5 0,0 4 10 0,0 9-10 15,0 3 0-15,0 1-2 0,0 5 0 16,0-7-3-16,3 0-3 0,4-1-1 15,0 2-7-15,-2-1-7 0,-1-7-14 16,-4 4-28-16,3-7-50 0,0 1-78 16</inkml:trace>
  <inkml:trace contextRef="#ctx0" brushRef="#br0" timeOffset="24119.15">4295 3872 266 0,'0'0'2'0,"0"0"3"0,0 0 2 16,0 0 0-16,0 0-9 0,0 0-10 15,0 0-13-15,0 0-43 0,0 0-83 0</inkml:trace>
  <inkml:trace contextRef="#ctx0" brushRef="#br0" timeOffset="25036.93">4361 4241 439 0,'0'0'37'0,"0"0"-12"15,0 0-7-15,0 0-5 0,0 0-5 16,0 0-4-16,0 0-3 15,0 0-2-15,0 0 0 0,13-67-2 0,-10 67-2 16,7 0 0-16,0 0 0 0,-1-2-1 0,0 11 2 16,-1 4 1-16,1-3 1 15,-3 4 1-15,-2 0 2 0,-1-3 0 16,0 4 0-16,-3-6 0 0,5 1-1 0,-3 0 1 16,-1-5 0-16,2 2-1 0,-1-2 1 15,-1-2-2-15,2 2 0 0,-3-5 0 16,0 0-1-16,3 1-3 0,4-1-1 15,5 0-9-15,2 0-8 0,2-5-2 16,2-4-1-16,-1-3 6 0,-4 0 4 16,3-2 11-16,-9 5 2 0,5-3 6 0,-5 5 4 15,-3 0-2-15,5 0 0 0,-6 4-2 16,0 0-4-16,-3 3-6 16,0-1 5-16,0 1 4 0,4 0 3 15,-1 0 5-15,7 6-3 0,-4 5-5 0,-2-2-1 16,2 3-1-16,0 2 2 0,1-1-1 0,-1 0-2 15,1-1 3-15,0-1 0 0,3-4 1 16,8 3 3 0,0-6-4-16,5-3-1 0,2-1-5 0,4-5-5 15,3-6-10-15,5-3-11 0,-2-1 3 0,4-5-2 16,-1 0 9-16,-2-1 11 0,-4-2 1 16,-2 1 8-16,-7 2 3 0,-4 1 6 15,-6 5 6-15,-7 7 1 16,-6-1 1-16,-3 0 0 0,-9 1-1 0,-8-1 0 15,-4 7 3-15,-1 1 3 0,-4 0-2 0,3 1-2 16,3 6-6-16,7-2-2 16,3 2-7-16,4-1-1 0,2 0-4 15,0 1 2-15,4 1 3 0,0 1 0 16,3 5 0-16,0 2 3 0,0 3-2 0,3 3 2 16,4 2-4-16,3-3-2 0,-1 0 0 15,5 2-2-15,-5 3 0 0,3 2 2 16,-1 4 2-16,1 6-4 0,0 0 4 15,0 4-1-15,0 4-2 0,1 1 1 16,-3 5-3-16,-4 2 2 0,1 0 0 16,-7 3 0-16,0-2 2 0,-1-6 1 15,-8-1-1-15,-1-5 5 0,-7-7 3 16,-1-4-1-16,-5-2 6 0,0-6-1 16,0-6 2-16,4-4 3 0,3-7 6 0,0-2 4 15,3-5 1-15,0 0-2 0,-7-11-6 16,10-6-4-16,-3-6-9 0,6-7 0 15,4-9-8-15,3-7-2 0,7-11-2 16,13-7-5-16,5-1 4 0,5 2-2 16,3 9 3-16,-1 6-1 0,0 10 0 15,0 6-4-15,-5 7 1 0,-4 7-1 0,-4 4-1 16,-3 7-2-16,-9 2-7 0,-2 4-3 16,-2-1-8-16,1 0-11 15,-1 2-26-15,4-3-34 0,-7 3-64 0,4 0-40 16</inkml:trace>
  <inkml:trace contextRef="#ctx0" brushRef="#br0" timeOffset="26286.59">5864 4007 381 0,'0'0'31'0,"0"0"-12"15,0 0-13-15,0 0-14 0,0 0-23 16,0 0 13-16,0 0 7 0,0 0 7 16,0 0 19-16,0 0-12 15,-3 105-1-15,-3-62-1 0,-3 0-2 0,3-1 1 16,1-4 1-16,0-4-1 0,1-6 2 15,1-9 0-15,3-6-1 0,0-8 2 16,0-5 2-16,0 0 6 0,0 0 8 16,0 2 10-16,-3 0 8 0,3-2-10 15,0 0-8-15,0-14-12 0,0-11-9 0,3-12 1 16,1-8 1-16,6-6-2 0,-1-3 1 16,4 3 0-16,3 2 4 0,-3 4 1 15,1 7 3-15,-2 7-1 0,-3 11 1 16,-1 5-1-16,-2 6-1 0,-6 6-4 15,3 0-7-15,-3 3-10 0,0-2 2 16,3 2 2-16,6 3 8 0,2 9 5 16,1 8-1-16,1 3 1 0,3 2 0 15,-3 3 0-15,1 2 1 0,1 4 0 16,-4 3-1-16,1 0 1 0,-3 2-3 0,-4-1-2 16,2-1-4-16,-4-1-8 0,-3-2-21 15,0-2-29-15,-4-5-38 16,-9 0-53-16</inkml:trace>
  <inkml:trace contextRef="#ctx0" brushRef="#br0" timeOffset="26753.08">5946 4255 421 0,'0'0'6'0,"0"0"3"15,0 0 1-15,0 0-2 0,0 0-3 16,0 0-4-16,0 0-1 0,0 0-1 16,0 0-4-16,234-78-1 0,-215 81 0 0,-2 2-1 15,-5 5 1-15,-1 1-3 16,-5 4 4-16,0-4 3 0,-2 5 2 16,-4 3 3-16,0 1-1 0,-1 5 1 0,1-3-1 15,-3-4-1-15,0-3 0 0,0-3-3 16,3-1 1-16,-3 0-3 0,2-7-3 15,-1 2-3-15,2-6-3 0,-1 0 5 16,1 0 5-16,0 2-4 0,0-2-14 16,6 0-15-16,7-10-11 0,4-9-5 15,2-3 5-15,1-1 6 0,0-3 12 0,-1 1 11 16,0 4 18-16,-3 2 11 0,-3 7 10 16,-6 5 9-16,-2 4-3 0,-5 3-1 15,0-2-13-15,0 2-20 0,1 0 12 16,2 0 7-16,1 0 5 0,2 8 13 15,1 6-16-15,-4-5-5 0,3 6-3 16,-2 0-1-16,-1-5-2 0,4 3 1 0,2-2 2 16,3-3-2-16,5 2 1 15,2-5-6-15,4 0-11 0,0-5-11 16,6 0-27-16,1-5-40 0,2-5-54 0</inkml:trace>
  <inkml:trace contextRef="#ctx0" brushRef="#br0" timeOffset="27682.58">6835 4122 319 0,'0'0'48'0,"0"0"-6"0,0 0-9 15,0 0-8-15,0 0-9 0,0 0-2 16,0 0-10-16,0 0-2 0,0 0-3 16,0 0-1-16,-156 75-1 0,153-65-1 0,0 7 2 15,3 0-1-15,0-6 1 0,0 2-2 16,3-3 4-16,0-3 1 0,4 1 2 15,2-3-2-15,1-1-2 0,3-4-5 16,6 0-3-16,-3-3 0 0,4-6 1 16,0-3 3-16,-10 4 4 0,-1-3 4 0,-6 5 4 15,0 2 4-15,0 1 1 0,-3 3 2 16,0 0-5-16,0 0-4 0,0 0-8 16,0-2-7-16,0 2 0 15,0-1 5-15,0 1 4 0,0 0 6 0,0 6 0 16,0 6-4-16,0 0 0 0,0 0 0 0,0 4 2 15,5-7 0-15,1 3 4 16,0-6 1-16,3-4 0 0,8-2-5 16,1 0-7-16,6-8-17 0,1-7-17 15,-1-5-14-15,-1-6-15 0,1-5-3 0,-1-4-5 16,-3-5 9-16,-1-2 18 0,2-2 19 16,-2 1 29-16,-3 2 23 15,-2 5 17-15,-6 2 17 0,-8 5 2 16,0 5-2-16,0 7-10 0,-8 3-7 0,3 7-7 15,-4 3-6-15,0-1-8 0,5 4-4 0,-7 0-2 16,5 1-8-16,-3 0-2 16,-5 5-5-16,8 3 1 0,-3 4 2 15,5 3 3-15,2 4 1 0,1 4 0 16,1 1 2-16,0 1-2 0,3 5-1 0,1 2-1 16,2 6-2-16,0 2 0 0,1 0-3 15,0-1 0-15,-1-1-5 0,1-3-2 16,-1-4 0-16,-2-10-3 0,-1-2-3 15,0-9 3-15,0-5 8 0,4 3 1 16,-2-8 3-16,6 0-13 0,5 0-16 16,4-17-11-16,3-5 1 0,-2-4 10 15,0-4 16-15,1-3 11 0,-6 1 7 16,3 0 5-16,-6 7 8 0,-4 8 12 16,-4 7 4-16,-2 7-3 0,-3 3-10 0,0 0-18 15,0 0-23-15,0 0 13 0,3 0 5 16,-6 1 6-16,3 13 15 0,3 4-12 15,-2 4-6-15,1 1 1 0,2-3-1 16,1-3 2-16,-1-5-1 0,6-1 2 16,-4-5 1-16,4-3 0 0,7-1-7 0,1-2-9 15,5-6-13-15,0-6-11 0,0-7-7 16,-1-6-11-16,-1 1 5 0,-2 0 13 16,-1 0 12-16,-1 4 22 0,-8 6 15 15,-5 5 11-15,0 6 8 0,-4 3-2 16,0-2-11-16,0 2-19 0,0-1 0 15,2 1 5-15,-2 0 7 0,-3 10 11 16,-4 10-8-16,-2 8-3 0,-1 3-1 16,4 4-2-16,2 2 1 0,2 2 0 15,1 0-3-15,-1 3-3 0,2 4 1 0,-1 5-2 16,4 2 0-16,0 4-2 0,-2 5-2 16,-2 2 0-16,-1 3-2 0,-8 3-2 15,-10 2-5-15,-3-6-9 0,-5-3-9 16,1-8-17-16,-1-8-33 0,5-12-61 15</inkml:trace>
  <inkml:trace contextRef="#ctx0" brushRef="#br0" timeOffset="28112.15">8070 3906 301 0,'0'0'18'0,"0"0"-2"0,0 0 0 15,0 0 4-15,0 0-3 0,0 0-2 16,0 0-2-16,0 0-11 0,0 0-9 15,-3-26 2-15,3 15-2 0,-1 1 14 16,-1 3 3-16,1-3 3 0,-1 5-5 16,1-1 3-16,-1-5-1 0,1 6 4 0,-2 1 5 15,3-1 4-15,0 5 1 16,0-1-7-16,0 1-8 0,0-2-12 0,-4 2-20 16,1 0 8-16,-3 3 0 0,-4 17 6 15,-4 8 19-15,-1 10-8 0,-2 8 3 16,4 7 0-16,-3 3-3 0,7 5-1 15,2-2 1-15,4-3-3 0,0-4 1 16,3-8-3-16,0-5-4 0,0-13-2 16,0-3-10-16,0-9-14 0,0-8-23 15,0 2-27-15,0-8-31 0,0 0-24 0</inkml:trace>
  <inkml:trace contextRef="#ctx0" brushRef="#br0" timeOffset="28416.9">7785 4152 227 0,'0'0'30'16,"0"0"12"-16,0 0-6 0,0 0-11 0,0 0 0 16,0 0-13-16,0 0-3 0,0 0-3 15,0 0-4-15,0 0-4 16,216 15-4-16,-176-18-4 0,-2-3-12 0,1-2-7 16,-6-4-3-16,-4-1 1 0,-7 1 13 15,-8 4 14-15,-5 3 21 0,-5 3 15 16,-4 2 8-16,0-2-1 0,0 2-11 15,0 0-13-15,2-1-11 0,-2 1-10 16,0-2-13-16,1 2 18 0,-1 0 4 0,0 0 8 16,0 11 9-16,-1 4-12 15,-5 1-3-15,3 1 1 0,3 5 0 0,0-2-2 16,-3 7 0-16,3-8-1 16,0 1-4-16,0-2 1 0,0-4-4 0,0-1-8 15,-3-3-12-15,3 0-41 0,0-1-44 16,0-1-89-16</inkml:trace>
  <inkml:trace contextRef="#ctx0" brushRef="#br0" timeOffset="28561.51">8333 3911 430 0,'0'0'22'0,"0"0"-26"15,0 0-9-15,0 0-1 0,0 0 3 0,0 0 11 16,0 0-6-16,0 0-12 0,0 0-26 15,0 0-47-15,16 103-91 0</inkml:trace>
  <inkml:trace contextRef="#ctx0" brushRef="#br0" timeOffset="28833.36">8569 4066 471 0,'0'0'46'0,"0"0"-13"0,0 0-10 16,0 0-8-16,0 0-9 0,0 0-4 16,0 0-4-16,0 0-2 0,0 0 1 15,-91-15-2-15,75 27 1 0,-1 1 2 16,1 6 0-16,1 2 2 0,5 2-2 0,1 1 0 16,1 0-1-16,4 2 0 15,2-1 1-15,2-3 1 0,0-1-1 16,-1-7-1-16,4 1-2 0,1-3-5 0,7-2-2 15,1 0-5-15,0-3-8 0,6-4-23 16,1-5-37-16,6 2-52 0,5-8-56 0</inkml:trace>
  <inkml:trace contextRef="#ctx0" brushRef="#br0" timeOffset="29122.02">8767 4093 305 0,'0'0'45'0,"0"0"-4"0,0 0-8 15,0 0-7-15,0 0-10 0,0 0-8 16,0 0-6-16,0 0-2 0,0 0 0 16,0 0-2-16,-75-3 2 0,71 13-3 0,-5 5 2 15,3 1-1-15,3-5-1 0,1 9 0 16,2-2-2-16,-2-1-1 16,4 4-2-16,3-3 0 0,-1-6-4 15,2 2 3-15,0-1 1 0,-3-4 3 0,3 5 0 16,-2-7 3-16,-3-2-1 0,2-1 5 15,-3 1 1-15,0 1-2 0,0 3 3 16,0-1 0-16,-1 0 1 0,-9 3-2 16,0-3 0-16,-2 0-3 0,-2-3-3 15,-1 2-9-15,4-6-17 0,-5 0-30 0,4-1-78 16,5 0-39-16</inkml:trace>
  <inkml:trace contextRef="#ctx0" brushRef="#br0" timeOffset="29300.56">8861 4334 341 0,'0'0'15'15,"0"0"-11"-15,0 0-26 0,0 0-52 16,0 0-103-16</inkml:trace>
  <inkml:trace contextRef="#ctx0" brushRef="#br0" timeOffset="33018.85">1800 5080 143 0,'0'0'5'0,"0"0"-2"0,0 0-1 16,0 0-4-16,0 0 0 0,0 0-2 0,0 0 2 15,0 0 2-15,0 0 6 0,-10-4 7 16,10 4 6-16,-3-1 5 0,3 1 5 16,0 0-2-16,0 0 0 15,-3 0-2-15,3 0-3 0,0-2-1 0,0 2 0 16,0 0-2-16,-3 0-3 0,3 0 1 16,0 0-1-16,0 0 1 0,-1 0 0 15,1 0 3-15,0 0-2 0,0 0 0 16,0 0 0-16,0-2-2 0,0 2-3 15,0 0-1-15,0 0-5 0,0-1-3 0,0 1-6 16,0 0-4-16,0 0-6 0,0 0-11 16,0 0-9-16,0 0 17 15,1 0 8-15,8 6 9 0,4 6 11 16,-3 6-14-16,2 1 0 0,-4 2 1 0,1 2-3 16,-5 0 2-16,-1 0-4 0,-3 2 1 15,0-3 0-15,-6-1 5 0,-4 0 3 16,-4 1 0-16,-5-2 0 0,-1-2-3 15,-5-2 0-15,2-3 1 0,1-2 0 16,5-3 0-16,10-5 2 0,2 0 2 0,5-3-1 16,-1 0 0-16,1 0-5 0,-3 0-3 15,2 1-3-15,1-1-5 16,0 0 12-16,0 0 2 0,4 0 5 16,12 0 5-16,4-3-10 0,10-3 0 0,-2 0 0 15,-3-1-1-15,1 0 0 0,-2 0 2 16,1 1-2-16,-1-1-2 0,1 1-1 15,-2 0 1-15,-3 1 0 0,-11 2 2 16,-2 3 1-16,-7 0 2 0,0-1-1 16,0 1 0-16,2 0-2 0,-1 0-6 15,2 0-5-15,-2-1-8 0,1 1-10 16,-1 0-14-16,1 0-20 0,-1 0-12 16,-1 0 9-16,0 0-34 0,3 0-58 15</inkml:trace>
  <inkml:trace contextRef="#ctx0" brushRef="#br0" timeOffset="33355.52">2102 5060 511 0,'0'0'34'15,"0"0"-8"-15,0 0-10 0,0 0-11 16,0 0-3-16,0 0-2 0,0 0-7 16,0 0 2-16,0 0 3 0,0 0 0 15,34-43 5-15,-13 44-4 0,1 9-2 16,0 5-1-16,1 2 0 0,-2 6-1 0,-3 6 3 16,2 5 3-16,-3 3-2 0,-5 1 5 15,-2 0-6-15,-6 1 2 0,-4-2 2 16,0 0-1-16,-5-4 2 0,-7 1-1 15,-5-4 1-15,-4-1 0 0,-2-3-2 16,-3-2 0-16,0-2-2 0,4-2-4 0,5-8-8 16,7-4-16-16,4-6-12 0,2-2-108 15,0 0-69-15</inkml:trace>
  <inkml:trace contextRef="#ctx0" brushRef="#br0" timeOffset="34043.36">3327 5087 391 0,'0'0'42'15,"0"0"-9"-15,0 0-9 0,0 0-15 0,0 0-10 16,0 0-17-16,0 0-10 16,0 0 16-16,0 0 4 0,0 0 16 15,-13 36 9-15,6-2-14 0,7 1-1 16,-3 3-2-16,3 0 2 0,0-1-2 0,0 4-2 16,0-2 2-16,0-2 0 0,3-2 0 15,-3-3 0-15,0-5 3 0,0-7 1 16,0-9 2-16,0-5 0 15,0-6 3-15,0 0 4 0,0 0 6 0,0 2-7 16,-3-2-5-16,-6-5-3 0,-4-14-9 0,2-6 4 16,-1-11-4-16,5-7-3 15,1-4-5-15,5-11-4 0,2-4-4 16,3-6 2-16,8-2 8 0,4-1 7 16,3 4 12-16,2 8 2 0,0 8 1 0,-1 9-2 15,-3 12-3-15,-5 11-2 0,-5 10-1 16,-4 6-3-16,-3 3-11 0,0-1 12 15,7 1 2-15,5 0 1 0,1 9 10 16,4 6-12-16,-7 7-1 0,0 3 4 16,-4 5 1-16,-3 2 0 0,-6 2 0 0,3 4 1 15,-6 1-2-15,-8-2 1 0,-2 3 0 16,-3-2-4-16,-1-1 0 16,1-3-3-16,-1-2-3 0,0-4-5 15,1-4-22-15,3-5-36 0,7-4-66 0,3-6-84 16</inkml:trace>
  <inkml:trace contextRef="#ctx0" brushRef="#br0" timeOffset="34741.08">3529 5242 488 0,'0'0'37'0,"0"0"-17"0,0 0-13 16,0 0-4-16,0 0 0 0,0 0 0 16,0 0 2-16,0 0-4 0,0 0-6 15,57-7-1-15,-38 10-3 0,1 7 1 16,-1 4 0-16,-2 2 1 0,-7 4-1 0,0 3 0 16,-4 0 0-16,-3 0 4 0,-3 0 3 15,-3-1 3-15,-3-2 3 0,-4-5 3 16,-3 0-2-16,0 0 0 0,-1-5-3 15,1-2-2-15,4-4 1 0,0-4-2 16,5 0 0-16,-6-1-12 0,1-10-15 16,8-4-17-16,1-10-8 0,0 0 3 0,10-2 9 15,7-4 8-15,5 3 3 16,5 1 3-16,2 5 9 0,3 3 13 0,4 6 9 16,-1 1 7-16,1 7-4 0,-4 5-3 15,0 0 0-15,-3 3-5 0,-3 4 3 16,-3 0 1-16,-9 1 2 0,-3-1 4 15,-3-2 3-15,-5-2 6 0,1 1 7 16,-4-4 2-16,0 0-1 0,0 0-5 16,0 5 10-16,0 6-4 0,-4 3-1 15,-5 5-1-15,-1-2-18 0,-3 1-3 0,3 1-2 16,0 0 0-16,4 1-3 0,2-5-2 16,2 1-2-16,2 1-1 0,2-2-1 15,2-1 1-15,5-3 3 0,5-7-3 16,4-4-1-16,6 0-1 0,4-3 2 15,-1-6 1-15,5-6 5 0,3-2 2 16,-5-1-2-16,2-3 0 0,-6 1 1 16,-7 0-1-16,-3 2 3 0,-9 4 0 15,-4-1 1-15,-3 0 2 0,-6 2-1 0,-3-2 3 16,-5 2-2-16,-4 5-3 0,-2 1-1 16,-1 2-2-16,-1 3 0 0,-3-1 0 15,4 3-1-15,3 0 1 0,-2 0-1 16,11 0 2-16,3 0-5 0,-8 0 0 15,11 0-6-15,-1 2-2 0,-1-1-2 16,5-1-2-16,-1 0 2 0,1 0 0 16,0 7-5-16,0-4-3 0,1 3-6 15,8 4-13-15,-3-6-24 0,1 1-41 16,3-4-63-16</inkml:trace>
  <inkml:trace contextRef="#ctx0" brushRef="#br0" timeOffset="35617.26">4565 5226 459 0,'0'0'20'0,"0"0"-1"15,0 0-5-15,0 0-3 0,0 0-5 16,0 0-3-16,0 0 2 0,0 0-3 16,0 0-2-16,0 0-1 0,-165 63-2 15,155-45-1-15,1-4 2 0,5 3 1 0,4-2-3 16,0-4 2-16,0 5-1 16,6-4 3-16,-2-6 4 0,9 0-2 0,3-6-1 15,4 0-6-15,8-7-11 0,-1-7-7 16,-1-3-2-16,-1-3 3 0,-2-5 5 15,-3-1 1-15,-7-1 1 0,-3-3-1 16,-4-3 5-16,-6-3 9 0,0-3 8 16,-3 4 5-16,-7-2 5 0,0 3 5 15,0 2-3-15,-6 3 2 0,3 4-3 0,-3 6 1 16,7 6 1-16,2 6 1 0,4 4-4 16,3 3-5-16,0 0-9 0,0 0-11 15,0 0-10-15,-3 0 12 0,3 0 6 16,0 12 8-16,0 8 9 0,3 7-13 15,3 4-3-15,4 3 1 0,-1 1-1 16,4 2 1-16,0 3 2 0,-3 2-3 16,0 0 2-16,-1 0-4 0,1-2-1 15,-6 0-2-15,2-1 0 0,-2-6-1 16,-1-4 0-16,0-11-5 0,0-6-1 0,0-6 4 16,1-2 5-16,6-4 6 0,5 0 2 15,1-12-7-15,7-10-4 0,-3-4-2 16,2-5 3-16,-2-4 0 0,0-1 4 15,-4 1 3-15,0 3 4 0,-3 3 3 16,-6 11 6-16,-2 7 1 0,-2 7 0 0,-3 4-8 16,0-2-12-16,0 2-5 15,0 0 1-15,0 0 3 0,0 0 5 16,-3 10 3-16,-3 6 0 0,0 0-1 16,3 1 2-16,0-2-1 0,3-3 1 0,0 5-1 15,0-3 2-15,3-5-2 0,4 5 1 16,-1-6-1-16,0-3 0 0,4 2 2 15,0-5-2-15,6-1-4 16,3-1-7-16,4-5-12 0,-4-5-13 0,3-6-5 16,-4 1 3-16,-3-1 7 0,-4 4 13 0,-5 5 11 15,-3-2 7-15,-3 5 5 0,3-1 4 16,-2 0 2-16,-1 5 0 0,0-2-5 16,0 2-2-16,0-1-6 15,2 0-9-15,-2 1 7 0,0-1 8 0,0 1 5 16,0 0 6-16,0 1-3 0,0 5-8 15,0 6-3-15,-2 4 2 0,2-4-4 16,0 5-1-16,0-2-3 0,3 0-6 16,2-1-2-16,-1-2-8 0,3-2-8 15,-1-2-11-15,6 2-28 0,5-1-29 0,2-5-79 16</inkml:trace>
  <inkml:trace contextRef="#ctx0" brushRef="#br0" timeOffset="36278.52">5462 5174 375 0,'0'0'43'15,"0"0"-10"-15,0 0-14 0,0 0-7 16,0 0-2-16,0 0-4 0,0 0-4 0,0 0 1 16,0 0-2-16,-100 64 0 0,100-52 4 15,-2 3-2-15,2-5 1 0,2 5 2 16,5-4-4-16,4-3 2 0,0 1-2 15,4-6-1-15,4-3-9 0,0 0-14 16,13-6-22-16,-5-6-18 0,1-4-4 0,-3-1 14 16,-1-3 24-16,-1-3 21 0,-3-3 11 15,-8-3 6-15,1-2 5 16,-6-1 3-16,-4 1 7 0,0 1 5 0,-3 0 3 16,-6 6-2-16,-4 2-3 0,0 9-6 15,1 2-6-15,-1 5-2 0,6 2-6 16,-2 3-3-16,6 1-6 0,0 0-7 15,0 0-8-15,-4 0 16 0,-2 5 8 16,-1 8 7-16,1 6 10 0,3 4-16 16,3 3-5-16,0 1-1 0,3 3 2 0,5 5-3 15,-2-1 2-15,0 3-3 0,3 3-2 16,-2 1-3-16,2 1 1 0,-2 1-1 16,-3 0-2-16,-1-5-1 0,-1-4-4 15,-2-11 2-15,0-3-1 0,-2-7 4 16,2-9 10-16,0 2 6 0,0-6-11 15,-1 0 2-15,-5-14-5 0,6-6-6 16,-3-10 14-16,3-4-2 0,6 1 5 16,4-2 0-16,6 2-1 0,0 2 0 15,7 5-2-15,0 4-4 0,3 5 0 0,0 5 0 16,-1 2-2-16,-8 6 2 0,3 1 2 16,-4 3-2-16,3 0 0 0,0 0 0 15,-2-2 0-15,-2 5 0 16,-1 3 0-16,-4-1 0 0,3 2 0 0,-3-2 0 15,-2 2 2-15,-1-2 4 0,0 3 1 16,0 4 2-16,-2-2 0 0,-1 4-6 16,-4 1 2-16,0-2-2 0,0 6-1 15,0 0 0-15,0-7-2 0,0 6-1 0,-3-5 0 16,3-3-1-16,0 2-6 0,0-7-6 16,0 2-21-16,3-5-13 0,0 3-44 15,7-4-97-15</inkml:trace>
  <inkml:trace contextRef="#ctx0" brushRef="#br0" timeOffset="36440.4">6183 5015 301 0,'0'0'1'0,"0"0"-1"0,0 0 3 15,0 0 4-15,0 0 0 0,0 0 1 16,0 0-5-16,0 0-8 0,0 0-12 15,0 0-25-15,27 151-36 0,-12-137-56 16</inkml:trace>
  <inkml:trace contextRef="#ctx0" brushRef="#br0" timeOffset="36957.05">6258 5287 253 0,'0'0'24'0,"0"0"-1"16,0 0 0-16,0 0 2 0,0 0 2 15,0 0 1-15,0 0 1 0,0 0-2 16,0 0-3-16,0 0-6 0,-4 86-7 16,13-82-6-16,5-4-3 0,2 0-2 15,3 0-1-15,-3-4 1 0,-2-2-1 16,-1 0-1-16,-3 1-1 0,0-2-3 0,-4 1-1 16,-1-2-3-16,0 0 0 0,-5-2 2 15,3 0 4-15,-3-2 4 0,4 1 4 16,-4 5 4-16,0-5 3 0,0 4 3 15,0 2 6-15,0-2 0 0,0 7 2 16,0 0-2-16,0 0-6 0,2 0-4 16,-2-1-5-16,1-1-5 0,-1 0-3 15,2 2 4-15,-1-1 2 0,7 1 2 16,4 0 1-16,3 0-5 0,8 3-2 0,-8 5-2 16,-1 2 0-16,-2 2 0 0,-2 0-1 15,0-2 0-15,-4 2-1 0,-5-3-1 16,2 0 1-16,0 2-1 0,0-6 4 15,-2 0 2-15,-1-5 4 0,0 0 3 16,0 0 5-16,2 0-5 0,-2 1-5 0,5-1-3 16,3-6-4-16,2-8 2 0,4-3 2 15,4-1 0-15,-1 1 1 16,-1 3 1-16,0 4 1 0,-3 2 0 16,-3 4 1-16,-6 3 0 0,5-3-1 0,-3 4-1 15,5-1-1-15,4 1-1 0,-2 6 0 16,4 4-1-16,-2 1 0 0,-4 2-2 15,-1 1-6-15,-1 2-17 0,-2-2-47 16,0 3-118-16,-2-3-47 0</inkml:trace>
  <inkml:trace contextRef="#ctx0" brushRef="#br0" timeOffset="37662.94">7629 5267 264 0,'0'0'41'15,"0"0"-3"-15,0 0-7 0,0 0-8 16,0 0-6-16,0 0-4 0,0 0-3 0,0 0-2 16,0 0-3-16,-110-135 1 0,86 130 0 15,-1 5-1-15,-1 0 0 0,1 2 1 16,2 6-1-16,2 2 2 16,3 7 0-16,1 2-2 0,5 4-1 15,2 3 1-15,5 1-1 0,5 1 0 0,0 0 1 16,5 0-1-16,8-2-3 0,4-3 2 15,4-3-1-15,3-5 2 0,5-7-1 16,2-4 0-16,2-4-3 0,2-6-3 16,-2-9-3-16,-3-4-1 0,-2-3 1 0,-5-5 1 15,-7-5 4-15,1-3-1 0,-8-7 1 16,-3-4 0-16,1-3 1 16,-4-2 4-16,-2 2 1 0,-1 3 5 0,0 5 4 15,0 7 2-15,-4 12-1 0,-1 5-2 16,1 8-5-16,3 3-4 0,-1 4-3 15,2 2 0-15,-4 0-1 0,-2 8 3 0,-3 8-1 16,1 7 0-16,4 3 0 16,4 3-1-16,-2 3 0 0,5 0 1 15,5 3 1-15,1 3-1 0,3 0 0 16,1-1-5-16,-3 1-1 0,0-4-3 0,0 0-5 16,0-4-6-16,-1-1-11 15,-3-5-22-15,2-9-36 0,-5-4-64 0,0-7-61 16</inkml:trace>
  <inkml:trace contextRef="#ctx0" brushRef="#br0" timeOffset="38326.98">7993 5212 431 0,'0'0'14'15,"0"0"6"-15,0 0 2 0,0 0 1 16,0 0-5-16,0 0-5 0,0 0-4 15,0 0-8-15,0 0-4 0,0 0-2 16,83-37-1-16,-60 25 0 0,-3-2 0 0,-5-1 2 16,-5 3 0-16,0-4 3 15,-6 7 1-15,-4-3 5 0,0 2-3 16,0 1-1-16,-3-1 0 0,-8 5-1 16,-2 3 1-16,-6 2 2 0,-3 0-1 0,1 7-1 15,1 6 4-15,2 3-5 0,4 2 4 16,2 5-3-16,3-3 1 0,4-3 0 15,2 0 2-15,3-1 0 0,0 1 0 16,7 3-1-16,3-3 2 0,2-2-1 16,5-3-2-16,-1-2 0 0,7-2-3 0,2-5-2 15,-1 0-5-15,2-3-4 16,-4 0-12-16,4-6-13 0,0-2-19 0,-3-4-7 16,4-1-3-16,-6-2 9 15,2 1 19-15,-4-3 16 0,-6 2 17 0,-3 3 15 16,-3-2 17-16,-4 5 11 0,-2 4 13 15,1 1 0-15,-2 4-9 0,0-2-13 16,0 2-13-16,0-1-6 0,0-1 0 16,0 2 3-16,0 0-1 0,-6 0-1 15,3 0 1-15,-2 8-4 0,0 1 0 0,4-4-1 16,-1 6-1-16,2-5-1 16,0 4-1-16,0 1-1 0,0-2-2 15,3 0 1-15,3-4 1 0,1 1-5 16,3-5-5-16,5 0-8 0,2-1-11 0,5-2-8 15,-3-6-1-15,-2-2 7 0,-1-3 10 16,-5 6 10-16,-2-4 11 0,-3 4 9 16,-3 2 7-16,1 0-1 0,-4 5-3 0,0 0-12 15,0 0 1-15,0 0 2 16,3 0 5-16,-3 0 6 0,0 0-2 0,-6 11-1 16,-1 3-1-16,1-2-3 0,2 3 0 15,1-6-4-15,1 2 0 0,2 1-3 16,0-3-1-16,0 1 0 0,2-1-1 15,1-2-2-15,0-4-14 0,4 1-32 16,7-4-72-16,2-1-110 0</inkml:trace>
  <inkml:trace contextRef="#ctx0" brushRef="#br0" timeOffset="38496.05">8692 4945 472 0,'0'0'30'0,"0"0"-15"15,0 0-14-15,0 0-3 0,0 0-1 16,0 0 4-16,0 0 0 0,0 0-3 16,0 0-2-16,-1 29-5 0,1-11-9 15,1 5-19-15,9-4-34 0,-1-2-46 0,1 1-49 16</inkml:trace>
  <inkml:trace contextRef="#ctx0" brushRef="#br0" timeOffset="38956.05">8818 5118 326 0,'0'0'57'0,"0"0"-8"0,0 0-10 16,0 0-8-16,0 0-12 0,0 0-8 15,0 0-6-15,0 0-3 0,0 0-2 0,0 0 1 16,-39-12 2-16,36 17 0 0,1-1 2 16,2-1-3-16,0 6 0 0,3 4-1 15,6 4 0-15,7-5 0 0,0 2-2 16,1-4-1-16,5 4-1 0,-6 0-2 15,-6-3 0-15,1 0-1 0,-6-3-1 0,-5 3 2 16,0 2 2-16,-2-1 3 16,-8 2 1-16,-3-1 3 0,0-8 1 15,-1 0 2-15,2-2 1 0,-1-3 1 16,0 2 3-16,9-2-2 0,-1 0-1 0,5 0-7 16,0 0-4-16,0-11-7 0,6-4-4 15,9-5-3-15,8 0-13 0,4-1-22 16,5 3-21-16,1 0-2 0,5 1 10 15,1 2 20-15,-3 1 28 0,-1 6 14 16,-11 2 20-16,-12 3 11 0,-3 3 1 0,-9 0-4 16,0 0 0-16,0 0 6 0,0 0 9 15,4 1 7-15,-3 4-3 16,2 0-8-16,-3 5-8 0,0-3-5 16,-1 5-5-16,1 0-3 0,0 2-8 0,0-2 0 15,-2 2-5-15,1-2-1 0,1 0 0 16,0-1-1-16,0 1-1 0,-3-2-2 15,3-5-4-15,0-1-8 0,0-2-19 16,4 0-35-16,-1 2-59 0,6-4-70 16</inkml:trace>
  <inkml:trace contextRef="#ctx0" brushRef="#br0" timeOffset="39118.62">9240 4878 567 0,'0'0'13'0,"0"0"-3"15,0 0-4-15,0 0-7 0,0 0 0 16,0 0-3-16,0 0 2 0,0 0 5 16,0 0-2-16,-6 33-6 0,6-11-5 15,-1 7-19-15,8-3-41 0,2 0-68 16,4 0-91-16</inkml:trace>
  <inkml:trace contextRef="#ctx0" brushRef="#br0" timeOffset="39983.36">9369 5118 443 0,'0'0'28'0,"0"0"-7"16,0 0-8-16,0 0-3 0,0 0-3 0,0 0 1 16,0 0-3-16,0 0-4 0,0 0 0 15,0 0 1-15,-6 75 0 0,15-55 0 16,-1-1 0-16,7-3 0 0,-2-1-1 15,6-1 1-15,-8-4-1 0,2-2-1 16,-4-2 0-16,2-4-1 0,1 0-3 16,0-2 0-16,5 0-3 0,-1 0-2 15,3-7 1-15,-5-4 2 0,-1-1 3 16,0-1 0-16,-6-2 2 0,0 1-1 16,-4-1 1-16,-1-3 1 0,-2-2 0 0,-2-5 1 15,-5 4 0-15,-4 2-1 0,-5-1-1 16,-3 5 1-16,3 4 0 0,0 2 3 15,0 0 0-15,6 7-3 0,6 1-4 16,-1-1-2-16,5 2 0 0,-4 0 1 16,1 0 3-16,-1 0 2 0,0 2 1 0,2 1 0 15,2 4 3-15,0 4 0 0,0 3 2 16,4 0-3-16,2-2 2 0,4 1-2 16,2-5-1-16,-4-3 1 0,6 3 2 15,-6-5 0-15,4-2-4 0,2-1-1 16,2 0-3-16,2-3-2 0,-1-2-2 0,-4-4 1 15,4 1 0-15,-8 1 4 0,2-2 3 16,-2-2 2-16,-2 4 1 16,4-5 2-16,-4 5 1 0,-6 1 3 15,2 4 2-15,0-3 3 0,0 2 1 16,-2 0-1-16,2 1-1 0,-3 2-5 0,0 0-5 16,0 0-2-16,6 0-2 15,7 0 2-15,0 2 3 0,9 9-3 0,-1 3-1 16,-3 1-2-16,-4 1-3 0,2 1 1 15,-7 0 0-15,1-5 0 0,-4 4 2 16,-3-7-2-16,-2 3-1 0,2-1 1 16,-3-5 0-16,0 4 1 0,0-3 0 15,0-3 1-15,0 2 0 0,0-6 1 16,0 0 0-16,0 0 2 0,0 2 1 0,-3-2 0 16,3 0 0-16,-3 0-3 0,-1-2-3 15,1-7-1-15,3-6-3 0,1-3-4 16,4-5 1-16,5-1-3 0,4 3 2 15,1 0 3-15,2 2 0 0,-5 7 6 16,-2 1-1-16,-2 6 6 0,-5 1-2 0,2 3-2 16,-5 1-1-16,0-1 4 15,4 1-1-15,-1 0 6 0,8 1 3 16,-2 7-5-16,1 3 3 0,3 3-4 16,-3-2 0-16,1 4 0 0,0-1-3 0,-2 0 0 15,-2 1 0-15,-1-4-1 0,-2 0 1 16,2-1 0-16,-5 0-2 0,1-1 2 15,-2 1-1-15,0 0 0 0,0-6-1 16,0 3-2-16,-2-3-6 0,1 0-8 16,-1-1-4-16,2-4-6 0,0 0-51 0,0 0-48 15,0 0-83-15</inkml:trace>
  <inkml:trace contextRef="#ctx0" brushRef="#br0" timeOffset="40387.56">10306 5012 379 0,'0'0'62'0,"0"0"-4"15,0 0-12-15,0 0-7 0,0 0-11 16,0 0-6-16,0 0-6 0,0 0-6 0,0 0-8 16,0 0-7-16,14-33-4 0,-14 31 5 15,0 2 0-15,0-2 3 0,-4 2 3 16,-8 0-3-16,1 0-1 0,-5 4 1 15,3 3-1-15,4-2 0 0,-1 4-2 0,0-3 2 16,4 2-1-16,2 1 1 0,-1 2 5 16,1-1-4-16,4 2 5 0,0 1-5 15,0-2 1-15,0 6-4 16,0-3-1-16,4 1 1 0,4-2-1 0,-1-1-1 16,4-2 2-16,0 1 1 0,-3-2 1 15,-1-2 2-15,-1-2-2 0,0 2 0 16,-3-4 1-16,-3 0-1 0,0 1 1 15,3 1 2-15,-3 0-1 0,0 2 2 16,0-2-1-16,-6 3 3 0,-3 2-1 0,-1-5 2 16,-3 2 0-16,3-2-1 0,-1-2-2 15,-1 2-2-15,6-3-2 0,1-1-3 16,5-1-14-16,-2 0-32 16,-2 0-94-16,-1 0-92 0</inkml:trace>
  <inkml:trace contextRef="#ctx0" brushRef="#br0" timeOffset="47212.53">1787 6276 265 0,'0'0'34'0,"0"0"-3"0,0 0-3 16,0 0 1-16,0 0-5 0,0 0-2 15,0 0 0-15,0 0-3 16,0 0-4-16,-12-4-1 0,11 4-5 0,1 0-4 16,0-1-3-16,0-3 1 0,6 0-1 15,7-4 0-15,-2 2 0 0,2 0-4 16,-2 3 0-16,1 1-1 0,3 1-7 15,4 1 2-15,-3 0-3 0,-2 3 4 16,-5 7 1-16,1 3-2 0,0 4 5 0,-1 0 2 16,-6 3 1-16,-2-1 0 0,-1 3 0 15,0-1-5-15,-4 0 2 0,-8-1 6 16,-1-2 0-16,-4-2 0 16,-2-2 1-16,3-1-4 0,0-1 3 0,6-2-3 15,-3-1 1-15,0-2-2 0,7-1-2 16,-2-1-1-16,5-2-7 0,3-3-4 15,-2 0-3-15,2 0 0 0,-1 2 8 16,1-2 3-16,-3 3 7 0,3-2 2 16,0 1 1-16,0-1-1 0,6 1-1 0,5-1 0 15,-1-1 0-15,1 0 2 16,-3 0-2-16,4-1 2 0,-2 1-7 16,6 0 1-16,3 0-2 0,-1 0-4 15,7 0 5-15,-12 3-2 0,0 5 2 0,-4-1 2 16,-5 1 0-16,3 3 4 0,-1-2 1 15,-5 3 2-15,-2 5-1 0,1 0 2 16,-3 5 3-16,-4-3 4 0,-5-3-1 16,-5 1 6-16,-2 0-1 0,-4 0-7 15,-3 0 1-15,-3 1-5 0,0-3-2 0,-4 1 1 16,1 1-1-16,2-5 0 0,-2 1-1 16,3-4 3-16,0-1-2 0,10-3 2 15,5-2 3-15,2-1-1 16,8-2-1-16,-2 2 0 0,6-2-1 0,0 0-1 15,0 0-5-15,0 0-20 0,0 0-18 0,0-2-17 16,0-10-30-16,7-5-34 0,5-5-64 16</inkml:trace>
  <inkml:trace contextRef="#ctx0" brushRef="#br0" timeOffset="47620.79">2238 6183 423 0,'0'0'36'0,"0"0"-2"0,0 0-8 15,0 0-11-15,0 0-10 0,0 0-7 16,0 0-4-16,0 0 4 0,0 0 7 16,0 0 2-16,36-13 3 0,-13 13-5 15,-2 10-7-15,0 1 1 0,-2 10 0 16,0 5 1-16,0 7 1 0,-3 2-1 16,1 3 1-16,-1 5-1 0,1-1 1 15,-5 5 2-15,1 2-2 0,-6 1 1 0,-1 5-2 16,-6 2 0-16,0 0 0 0,-6 3 1 15,-3-3 3-15,-8-2 2 0,-2-7 0 16,-4 0 2-16,-3-9 0 0,0-4-2 16,-4-6-3-16,-2-5 1 0,3-4-8 15,3-5-5-15,10-6-7 0,-1-5-37 0,5-4-56 16,5-5-113-16</inkml:trace>
  <inkml:trace contextRef="#ctx0" brushRef="#br0" timeOffset="53857.84">3943 4627 137 0,'0'0'39'0,"0"0"-2"15,0 0-6-15,0 0-3 0,0 0 1 0,0 0-2 16,0 0-1-16,0 0-5 0,0 0-2 16,-3-2-4-16,3 2-4 15,0 0 0-15,0 0-1 0,0 0-1 16,-1 0-1-16,1 0-2 0,0 0-4 0,0 0-2 16,0-1 3-16,1-1 3 0,11 0 1 15,5-2 1-15,12 0-3 0,0-3-5 16,1 2 1-16,2-2-2 0,0 2 1 15,1 2-2-15,2 0-1 0,1 0 0 16,-1 2-4-16,0-1-1 0,-5 2-4 16,-4 0-9-16,-6 0-16 0,0 6-18 0,-11-2-28 15,1 3-36-15</inkml:trace>
  <inkml:trace contextRef="#ctx0" brushRef="#br0" timeOffset="54556.5">5969 4704 306 0,'0'0'30'0,"0"0"-3"0,0 0-12 0,0 0-5 15,0 0-7-15,0 0-5 0,0 0-2 16,0 0-1-16,0 0 16 0,-3-3 5 16,6 1 4-16,13 1 0 0,7 0-15 0,6 0-1 15,1-1-3-15,2-1 0 16,-3 1-1-16,6-3-1 0,-2 4-2 0,-1 0-2 16,3 1-1-16,-2-2 0 0,1 2-4 15,-2-3-4-15,0 2-9 0,0-1-10 16,-3-1-22-16,-4 3-36 0,-5-2-78 15</inkml:trace>
  <inkml:trace contextRef="#ctx0" brushRef="#br0" timeOffset="66415.29">3626 6557 183 0,'0'0'39'16,"0"0"0"-16,0 0 1 0,0 0-1 15,0 0-8-15,0 0 0 0,0 0-4 0,0 0 1 16,-33-169-2-16,33 151-3 16,0 0-1-16,-3-1-5 0,3 7 0 15,-4-8-3-15,4 0 0 0,-1 6-2 16,1-5 3-16,-2 8 0 0,2 5 0 0,0 0-2 16,0 6-3-16,-1-2-5 0,1 2-5 15,0-1-3-15,0-1-4 0,-2 0-5 16,2 2 1-16,0 0 4 0,0 11 4 15,0 12 5-15,2 11 1 0,2 6-1 16,0 6-1-16,-1 0 0 0,0 4 2 0,0 0-2 16,-2 2-1-16,1-3-3 15,-2 2-7-15,-2-2-2 0,2-4-2 16,-3-4-10-16,-1-7-7 0,-3-11-8 0,6-11 12 16,1-5 7-16,-5-7-15 0,1-10-14 15,-5-8-37-15,0-13-20 0,-1-9-1 16</inkml:trace>
  <inkml:trace contextRef="#ctx0" brushRef="#br0" timeOffset="66582.4">3593 6196 306 0,'0'0'43'16,"0"0"-20"-16,0 0-10 0,0 0-9 16,0 0-8-16,0 0 16 0,0 0 4 0,0 0 3 15,0 0 4-15,0 0-19 0,142-58-4 16,-106 53-1-16,0-2-3 0,-3 6-5 15,-1-1-11-15,-6 2-15 0,-1 2-23 16,-8 4-39-16,-5 6-28 0</inkml:trace>
  <inkml:trace contextRef="#ctx0" brushRef="#br0" timeOffset="67277.12">3743 6493 87 0,'0'0'20'0,"0"0"-2"0,0 0-1 15,0 0-2-15,0 0-4 0,0 0-3 16,0 0-3-16,0 0-4 0,0 0 2 0,0 0-2 16,235 19 0-16,-218-19 1 0,-5 0-2 15,-6 0 0-15,-2-2 0 0,-4 2-1 16,0 0 3-16,0 0 3 0,4 0-1 15,-4 0-5-15,3 0 11 0,-2 0 2 16,-1 3 3-16,0 9 5 0,-8 7-14 16,-4 7-1-16,-1-2-4 0,-1 1-2 15,1 2 0-15,1-3-3 0,5 1 2 0,3-7 1 16,2 0 0-16,1-2 2 16,1-4 1-16,3 2 6 0,1-6 4 0,-1-5 2 15,8-1 0-15,1-2-2 0,8-5-4 16,5-7-4-16,1-1-2 0,-6 1 0 15,0-5 2-15,-2 4 0 16,-1-2 1-16,-7 5 0 0,-4-2 0 0,0 2 2 16,-6-1 1-16,0 1-1 0,0-1 1 15,-3-5 0-15,-3 4-1 0,-6-3-1 0,5 6-3 16,-4 1-1-16,2 3 2 16,2-1-2-16,-2 2 6 0,5 1-1 0,1 1-3 15,3 2-5-15,-3 0-9 0,3 0-4 16,0-5 4-16,6-4 4 0,7 0 9 0,3-4 0 15,2 6-1-15,-3 0 0 16,1 5-4-16,-3 2 1 0,4 0-1 16,5 0 1-16,-2 7-1 0,0 2 2 15,-1 5-3-15,0 1 2 0,0 4-3 0,-3 1-2 16,-2 4 1-16,-2 0-2 0,-5 3 5 16,-1 1 1-16,-5-2 3 15,-2-6 4-15,1-1 1 0,-3-3 2 0,0-6 1 16,0 0 4-16,3-5-1 0,-3-2 4 15,0 1 3-15,0-2 3 0,2 1 6 16,1-3-14-16,-2 0-13 0,1-12-5 16,1-8-8-16,1-5 8 0,7-1 5 15,2 0-4-15,9 2-3 0,1 2-1 16,-1 5-4-16,2 4 0 0,2 2-2 0,1 0-7 16,2 5-18-16,3 5-28 0,-2-1-43 15,2 2-62-15</inkml:trace>
  <inkml:trace contextRef="#ctx0" brushRef="#br0" timeOffset="67621.6">4659 6704 225 0,'0'0'36'16,"0"0"17"-16,0 0 6 0,0 0-1 15,0 0-15-15,0 0-18 0,0 0-9 16,0 0-5-16,0 0-5 15,42-20-3-15,-20 0-6 0,-1-1 0 0,-1-1-1 16,-5 2 0-16,-1 6-1 0,-8-2-3 16,-3 7 0-16,0 2-2 0,-3-1 1 0,0 5 4 15,0-2 1-15,-9 1 3 0,-5 4 0 16,-5 7 3-16,-6 6 2 0,2 3-2 16,0 2-1-16,3 6 0 15,1-1-1-15,9 2 0 0,0-1 1 0,6 0-1 16,2-1 0-16,1 0 1 0,4-3-1 15,5-2 1-15,1-6 2 0,1-2 0 16,-1-6-1-16,2-2-1 0,11-4-4 16,-2 1-8-16,9-10-16 0,-3 0-15 15,0-3-23-15,0 3-15 0,-1-4-19 0,-2 3-21 16</inkml:trace>
  <inkml:trace contextRef="#ctx0" brushRef="#br0" timeOffset="68779.9">5259 6548 311 0,'0'0'25'0,"0"0"-11"0,0 0-5 16,0 0-2-16,0 0 1 0,0 0 0 15,0 0 0-15,0 0 1 0,0 0 1 16,0 0-3-16,-169 119-1 0,151-90-3 15,4-1 1-15,4-5-3 0,4-3 1 16,3-3 1-16,3 0-2 0,3-3 1 16,7 3 0-16,-1-8 0 0,7-6-4 0,5-3-5 15,6-5-15-15,13-9-23 0,2-3-23 16,4-2-13-16,-1-6 12 16,1 0 21-16,1-4 26 0,-4 1 18 0,-3 1 3 15,-6 2 6-15,-7 6 7 0,-9 3 7 16,-10 8 8-16,-2 4 3 0,-6 4 0 15,0-4 2-15,0 0-2 0,-10 0 4 16,-3 0 4-16,-2 7 2 0,-5-3-4 16,0 7-4-16,5 3-8 0,0 2-6 0,0 1-3 15,2 2-5-15,3 1-1 0,3-6-2 16,1 4-3-16,4-3-1 0,2 1-3 16,0 3 0-16,0-4 0 0,3 3-4 15,3-4 3-15,0-3 1 0,11-2 1 16,-1-3-2-16,4-2-6 0,6-2-6 15,-1-6-4-15,-2-4-2 0,0-3 3 16,-5 2 6-16,-5 2 8 0,-6 0 4 16,-1 6 7-16,-5 0 3 0,2 2-3 15,-3 3-1-15,0-4-4 0,-3 3 1 0,-7-1 2 16,-3 2-2-16,3 0 1 0,-3 3 0 16,0 10-1-16,7-6 1 0,-3 6-1 15,5-4-3-15,1-4 2 16,3 5-1-16,0-5-2 0,0 7 2 0,0-2 0 15,7-4 1-15,-2 2 4 0,4-5-3 16,8-3-2-16,1 0-4 0,4-3-3 16,0-6-5-16,1-1-3 0,-1-3-1 15,-2-1-1-15,3 1 0 0,-5-4 0 16,0 2 3-16,-2-1 1 0,-1 0 3 0,-2 2 4 16,-2 4 5-16,-5 5 3 0,-3-4 6 15,0 6 0-15,-2-2 3 0,2 1-1 16,-3 4-2-16,0-1-1 0,0 1-2 15,0-2-4-15,2 2-2 0,-2 0-1 16,0-3-1-16,0 3-3 0,0-1-4 0,0 1-5 16,0-2-8-16,1 2 16 15,-1 0 5-15,4 0 5 0,2 6 8 0,0 6-11 16,4 4-3-16,0 1-1 16,2 1-1-16,-2 2 0 0,4 5-1 0,1-1 2 15,-1 1-1-15,2-2 3 0,0-1-1 16,0-4 1-16,-6-6 1 15,-3-4-1-15,-2-3 5 0,-5-5 2 16,0 0 3-16,0 0 0 0,0 0-4 0,0 0-5 16,0-16-6-16,1-9-3 0,-4-7-5 15,3-7-7-15,2-3-15 0,1-3-21 16,7-5-21-16,10-5-8 0,3-1 18 0,6-2 27 16,0 6 42-16,-2 7 28 15,-5 9 13-15,-6 15 3 0,-7 9-5 0,-6 9-11 16,-3 3-12-16,0-2-13 0,0 2 11 15,1 0 7-15,1 11 4 0,-1 6 10 16,2 7-18-16,2 1-3 0,-2 2-2 16,-1 1-1-16,1 2 0 0,0 2-7 15,0 0 3-15,-2 0-7 0,5 0-1 0,-3-2 0 16,0-1-3-16,2-2 3 0,-3 0-2 16,-2-3 2-16,1-5-1 0,-1-3 2 15,0-4-3-15,0-5 1 0,2-1 0 16,-2-6-1-16,0 0 1 0,0 0 2 15,0 1 3-15,1 0 5 0,-1 1-1 16,0-2-3-16,6 0-4 0,1-3-3 16,-1-4 1-16,4-4-1 0,-1-2 0 15,-3 6-2-15,1-4-4 0,1 4-1 16,-2 2-5-16,0-1-1 0,3 3-9 0,1 0-10 16,-3 0-22-16,3 0-19 0,3 1-26 15,5 0-19-15,2 2-21 0</inkml:trace>
  <inkml:trace contextRef="#ctx0" brushRef="#br0" timeOffset="69161.4">6990 6470 420 0,'0'0'56'0,"0"0"-14"16,0 0-9-16,0 0-14 0,0 0-9 15,0 0-4-15,0 0-4 0,0 0 0 16,0 0 0-16,0 0 0 0,-84-29 0 16,65 39 3-16,-1 0-4 0,7 2 4 0,0-2-5 15,7 2-1-15,2-4-2 16,1-4 1-16,1 7 0 0,2-5 2 16,0 5 0-16,-1 6-1 0,10-6-1 15,1 6-2-15,4-3 0 0,2-6 0 0,0 2-2 16,0 1 2-16,3-2 0 0,-6 2 1 15,0-4 0-15,-6 1 1 0,-1-2 1 16,-2 2 1-16,1 1 2 0,-7 0 4 16,2 5-2-16,-10-1 4 0,-3 4 0 15,-7-4 0-15,-3 3 1 0,-3-4-4 0,-3 0-1 16,0-1-3-16,4-2-1 0,6-3-2 16,8-3-3-16,6-1-7 0,5-2-16 15,-2 0-65-15,2 0-99 0,2-10-44 16</inkml:trace>
  <inkml:trace contextRef="#ctx0" brushRef="#br0" timeOffset="70125.43">7187 6597 447 0,'0'0'49'15,"0"0"-7"-15,0 0-9 0,0 0-10 16,0 0-10-16,0 0-4 0,0 0-3 15,0 0-1-15,0 0 1 0,0 0-2 16,-18 30-1-16,43-30-3 0,1-4-3 16,3-8-1-16,4-7-5 0,0-3-2 0,0-1-6 15,-2-3-3-15,-8 0 3 0,-4 1 2 16,-6 9 2-16,-10-1 4 0,1 6-5 16,-8 3 5-16,-8 0 3 0,-9 8 6 15,-10 0 5-15,-5 10 3 0,0 5 4 16,-2 5-2-16,2 5 3 15,3-1-3-15,4 0-2 0,6 0 1 0,4-2-3 16,12-6 0-16,2 0 0 0,4 1-2 16,7-4 2-16,7 4-1 0,10-6 1 0,7-3-1 15,5-3-2-15,7-5-3 0,4 0-1 16,6-4-3-16,0-4-1 0,-1-2-1 16,-5-2-3-16,-1-5-4 0,-2 0-3 15,-8-3-8-15,1-2-5 0,-4-1-8 16,-3-6-4-16,-3-3-2 0,-4-4 7 0,-2-4 11 15,3-5 11-15,-8-4 14 16,-1-1 13-16,-8 2 14 0,-5 2 11 16,1 6 2-16,-8 8-3 0,-7 9-9 15,6 7-6-15,-5 8-5 0,5 4-9 0,-5 3-3 16,-2 1-5-16,1 0 3 0,-2 10-2 16,4 4-1-16,2 5 1 0,5 4 0 15,-2 4-2-15,3 4 3 16,3 3-1-16,-3 1 0 0,3 5-1 0,0 3 1 15,0-1 3-15,6 5-3 0,-2 1 4 16,5-1-5-16,-3 0-1 0,5-4-1 16,-3-3 1-16,-1-6 0 0,4-5 1 15,-5-11-1-15,-3-4 1 0,3-5 1 0,1-8 1 16,6-1 0-16,3-1-7 0,6-13-2 16,-2-7-2-16,-1-6 1 0,1-7 1 15,0-8-2-15,1-7-3 0,0 0-2 16,-1-5 4-16,-2 0 7 0,-4 7 10 15,-1 7 8-15,-4 10 4 0,-5 7 0 16,-1 10 0-16,-3 6-5 0,0 3-1 0,0 4-3 16,0-2-2-16,0 2-3 0,0 0-2 15,-3 0-1-15,-4 2 1 0,1 5 1 16,-1 5 1-16,1 4 0 16,6 2-2-16,-4 9 1 0,4-2-2 0,0 1 1 15,0 3 2-15,-3 3-4 0,3 0 3 16,3 2-4-16,-2-1-2 0,2-3 1 15,0-2-3-15,3-4 0 0,-5-7 0 16,4-3-1-16,-1-5-1 0,-2-6 2 16,6 2-1-16,2-5-2 0,5 0-1 0,5-11-5 15,3-4 0-15,-4-7 2 0,3-1 1 16,-4-1 5-16,-2 2 4 0,-6 6 3 16,-4 2 2-16,0 7-1 15,-6 2-3-15,4 2-4 0,-4 3-1 0,0 0 3 16,0 0 2-16,0 0 4 0,0 3 1 0,0 4 0 15,0 5-1-15,-1 0-1 16,-2 2 0-16,3 5-3 0,0-6 1 16,0 4 1-16,0-5-2 0,3-2 0 15,0 0-1-15,-2-5-4 0,2 0-10 0,2-4-41 16,-1 2-107-16,7-3-67 0</inkml:trace>
  <inkml:trace contextRef="#ctx0" brushRef="#br0" timeOffset="70299.83">8387 6340 493 0,'0'0'11'0,"0"0"-2"16,0 0-4-16,0 0-5 0,0 0-3 0,0 0-1 16,0 0-2-16,0 0 2 0,0 0-14 15,0 0-18-15,-3 25-33 0,6-8-32 16,5-4-23-16,-3-3-10 0</inkml:trace>
  <inkml:trace contextRef="#ctx0" brushRef="#br0" timeOffset="70861.58">8387 6340 516 0,'78'107'31'0,"-78"-107"-4"16,0 0-7-16,0 0-11 0,0 0-6 0,0 0-6 15,0 0 1-15,0 0 2 0,0 0 2 16,0 0 0-16,13 63-2 15,-10-38 1-15,2-3-4 0,3 1 2 0,-1-4-1 16,2 0-1-16,-1-7 0 0,0-1-1 16,-1-4 1-16,2-3 0 0,6-1-4 0,0-3-8 15,10-2-7-15,-1-8-1 16,-1-6 5-16,-1 1 8 0,0 0 9 0,-4-1 4 16,-6 6 3-16,0-1 0 0,-4 3 4 15,-5 6 3-15,3-1 3 0,-6 3 0 16,0-2-2-16,0 2-7 0,1 0-2 15,1-1-4-15,-1 1-4 0,1-2 0 0,-2 2 0 16,1 0 2-16,1 0 1 16,-1 0 1-16,5 0-1 0,1 2 0 15,5 6 0-15,-2-3-1 0,4 0-1 0,2 0 0 16,-3-5-2-16,5 4-1 0,-4-3 2 16,-2-1 0-16,0 2-1 15,-1 1-3-15,-4-1 3 0,1 6 0 16,-2 6 3-16,-4 8 3 0,-1 11 2 0,-2 9 1 15,-5 7 2-15,-7 9-2 0,0 7 0 16,-4 6 2-16,-1 7 0 0,-2 4-3 16,3 5 0-16,2 0-3 0,3 1-2 0,4-2 1 15,1-3 0-15,2-6 2 16,2-7 1-16,-4-10 5 0,0-5 6 0,-2-10 2 16,-4-9 6-16,-4-9 6 0,-6-3 6 15,1-10 1-15,-7-7 3 0,3-7-6 16,-1-2-8-16,-2-13-8 0,3-9-6 15,4-8-6-15,6-12-9 0,13-11 0 16,5-13-10-16,21-10-7 0,17-11-13 16,15-1-16-16,13 3-7 0,8 8-26 0,-3 11-42 15,-3 12-50-15,-11 14-59 0</inkml:trace>
  <inkml:trace contextRef="#ctx0" brushRef="#br0" timeOffset="72679.52">1761 7726 245 0,'0'0'45'0,"0"0"-7"0,0 0-3 16,0 0-4-16,0 0-3 0,0 0-3 15,0 0-1-15,0 0-3 0,0 0-2 16,11-70 0-16,-6 62-1 0,-4 4 2 16,1 0 0-16,-1-1 0 0,-1 5-1 15,0-2-6-15,0 2-6 0,0-1-5 16,0-1-6-16,0 2-7 0,0-1 4 16,0 1 3-16,-9 15 5 0,-11 9 4 0,-9 9 0 15,-4 4-5-15,-5 5 4 16,-3-2 0-16,0 2-3 0,5-2 3 0,1-1-7 15,8-4 2-15,2-7 0 0,5-10-1 16,13-8 0-16,2-6-3 0,5-4 0 16,-1 0 4-16,1 0 1 0,-3 3 5 0,3-3 0 15,0 3 3-15,0-3 0 0,0 0-3 16,0 0 0-16,13-3-3 0,4-8-1 16,6-1 2-16,-2 1 0 15,-1 2-1-15,3 4-2 0,-4 1 0 0,7 1 0 16,0 0 0-16,6 1 0 0,-3 0 1 15,1 0-1-15,-1-1 1 0,0 0 1 16,-5-1-1-16,0 1-1 0,-3 0 1 16,-2 0 1-16,-3 0-3 0,-2-2 2 15,-5 4-3-15,-3-1 0 0,1 1 2 0,-7 1-1 16,0-2 1-16,0 2 1 16,2 0-4-16,-1 0-1 0,1 0-10 0,0-1-7 15,4 0-6-15,4-1-13 16,6-3-33-16,6-1-29 0,-5 3-52 0,-2-2-51 15</inkml:trace>
  <inkml:trace contextRef="#ctx0" brushRef="#br0" timeOffset="72982.52">1761 7722 506 0,'0'0'52'16,"0"0"-20"-16,0 0-12 0,0 0-9 0,0 0-4 16,0 0-6-16,0 0-5 15,0 0-9-15,0 0 4 0,-7 0 7 16,7 16 6-16,-2 9 9 0,2 9-4 16,0 2 2-16,2 8-5 0,-1 2 3 0,-1 8-4 15,-1 5-3-15,-1 3 0 0,2 2-2 16,-1-3-2-16,1-4-1 0,-2-6 1 15,2-9 0-15,2-11 0 0,-1-10-2 16,-1-10-3-16,3-2-10 0,-1-4-9 16,-1-1-28-16,5-3-58 0,7-5-88 0,0-14-25 15</inkml:trace>
  <inkml:trace contextRef="#ctx0" brushRef="#br0" timeOffset="73292.46">2124 7591 464 0,'0'0'64'16,"0"0"-14"-16,0 0-12 15,0 0-12-15,0 0-13 0,0 0-11 0,0 0-11 16,0 0 11-16,0 0 0 0,20-13 6 15,-1 33 3-15,10 12-9 0,-3 6-1 0,1 8-2 16,-2 7 6-16,-6 5-5 16,-5 10 1-16,-5 11-4 0,-5 5-8 15,-5 5-1-15,-11 5-4 0,-8 0-2 16,-10-4 0-16,-5-8 2 0,-3-10 6 0,-1-12 6 16,2-11 5-16,2-12 1 0,3-8-5 15,5-4-32-15,1-10-70 0,2-3-122 16</inkml:trace>
  <inkml:trace contextRef="#ctx0" brushRef="#br0" timeOffset="74715.87">6177 4616 247 0,'0'0'35'0,"0"0"-3"16,0 0-2-16,0 0-1 0,0 0 1 15,0 0-3-15,0 0-5 0,0 0-6 16,0 0-9-16,-11 4-6 0,9-4-3 16,2 0-3-16,-1 2 1 0,1-2-1 0,0 0 0 15,0 0-2-15,0 2 2 0,0-2 2 16,0 0 3-16,0 0 3 0,0 0 1 16,0 0-2-16,0 1 11 0,3-1 2 15,14 0 3-15,9 0 0 0,9 0-9 16,5 0-5-16,2-1-2 0,3 1 1 15,4-2 0-15,2 0 0 0,4-2 0 16,4 1 0-16,5-2 0 0,-1-1-1 16,4 2 1-16,-2-1-1 0,3-2-1 15,-2 3 1-15,-1 0-1 0,-1-3 0 16,-3 4 0-16,-9 2 1 0,0-2-1 0,-6 3-1 16,-4-2 0-16,-7 2 0 0,-11 0 0 15,-6-3 1-15,-5 3-1 0,-7 0 0 16,-2 0-1-16,-4 0 0 0,0 0-2 15,0 0-5-15,3 0-8 0,-2 0-8 0,-1 0-20 16,0 0-7-16,-1 0-50 16,-12 0-96-16</inkml:trace>
  <inkml:trace contextRef="#ctx0" brushRef="#br0" timeOffset="75335.23">4248 4753 173 0,'0'0'20'0,"0"0"-4"0,0 0-3 15,0 0-3-15,0 0-5 0,0 0-1 16,0 0-1-16,0 0-3 0,0 0 2 16,291-15-2-16,-252 10 0 0,-3 3 1 15,0-3-2-15,-4 0 2 0,0 2 0 16,-6-1 1-16,-10 4 0 0,4-3-1 0,-8 3 3 16,-1-2-4-16,-1 2 0 0,-5-2 1 15,6 1-2-15,-8 1 1 0,3-2 0 16,0 2-2-16,-6 0 1 0,0-1-5 15,0 1-3-15,1 0-6 0,1 0-13 16,-1 0 4-16,-1 0-18 0,3 0-35 0</inkml:trace>
  <inkml:trace contextRef="#ctx0" brushRef="#br0" timeOffset="76938.01">3694 7857 496 0,'0'0'19'0,"0"0"-9"16,0 0-5-16,0 0-4 0,0 0-7 0,0 0-5 15,0 0 8-15,0 0 4 0,0 0 8 0,0 0-1 16,-20 87-5-16,17-46-5 0,2 2 2 16,-5 5 0-16,3 0 4 0,-1 1-2 15,-2-3 0-15,-1-6-1 0,1-3 2 16,0-8-2-16,2-8 1 0,1-10 1 15,1-5 3-15,2-6 4 0,-1 0 7 0,1 0 7 16,-2 0-7-16,-3 0-8 0,-1-12-5 16,2-12-10-16,-4-13 4 0,4-9 0 15,4-5-1-15,0-8 1 16,0-4-2-16,7 0 4 0,5-1-1 0,2 1-3 16,1 2 4-16,5 4-4 0,0 6 4 15,2 4 1-15,3 8-3 0,-1 2 2 16,5 5 0-16,0 7 0 0,1 5 0 15,2 7-1-15,0 4-2 0,-2 7 0 16,-1 2 0-16,-3 4 1 0,-1 7-2 16,1 8 1-16,-6 2 1 0,-5 5 1 15,-4 5 1-15,-8 4 2 0,-3 5 1 16,0 0 4-16,-14 6-5 0,-4 2 0 16,-8-3 0-16,-7 2-6 0,0-1 5 0,-9-4 1 15,3-3-4-15,0-4-2 0,1-5-12 16,6-5-15-16,12-10-8 0,8-6-33 15,7-6-79-15,2-6-53 0</inkml:trace>
  <inkml:trace contextRef="#ctx0" brushRef="#br0" timeOffset="77148.33">4078 8048 0 0,'0'0'14'0,"0"0"7"0,0 0-5 16,0 0-1-16,0 0-9 0,0 0-5 16,0 0-31-16,0 0 0 0</inkml:trace>
  <inkml:trace contextRef="#ctx0" brushRef="#br0" timeOffset="77373.9">4078 8048 14 0,'-6'1'28'0,"6"-1"0"15,0 0 1-15,0 0 4 0,0 0-3 0,0 0-4 16,0 0-2-16,0 0-14 16,0 0-4-16,0 0-6 0,0-17 0 15,0 16-1-15,0-1-2 0,0 1 0 16,0 0-3-16,0-1-5 0,0 1-5 0,-3 1-4 16,3-2-1-16,0 2 2 0,0-1 3 15,0 1 7-15,0-2 5 0,0 2 0 16,0-2 3-16,-3 2-1 0,3-1 2 15,0 1 2-15,0 0 3 0,0-2-1 16,0 2 2-16,0 0-3 0,0 0 1 0,0 0-4 16,0 0-2-16,0-2 1 15,0 2-3-15,0 0-4 0,0 0-7 16,0 0-11-16,0 0-9 0</inkml:trace>
  <inkml:trace contextRef="#ctx0" brushRef="#br0" timeOffset="77996.75">4063 8010 97 0,'0'0'26'15,"0"0"2"-15,0 0-3 0,0 0-3 16,0 0-2-16,0 0-5 0,0 0-2 16,0 0-2-16,0 0-1 0,0 0 1 15,0 0 3-15,0 0 1 0,0 0 1 16,0 0 1-16,0 0 0 0,0 0 3 15,0 0 0-15,0 0 1 0,0 0-2 16,0 0-2-16,0 0-6 0,0 0-4 16,0 0-1-16,0 0-1 0,0 0 0 15,0 0-2-15,0 0-1 0,0 0-3 0,0 0-2 16,0 0-1-16,0 0 8 0,3 0 4 16,3 0 1-16,4 2 3 0,0 7-8 15,5 2-4-15,-1 3-1 0,-1 1-1 16,0 3 1-16,-3 1 0 0,2 1-1 15,-2 1 0-15,-3-1 1 0,-3 0 1 0,1-5 0 16,-4 0 1-16,1-4-1 16,-2 0 3-16,0 1 2 0,0-4 0 15,-5 3 1-15,-2-3-1 0,4-1 2 16,0-4 2-16,0 2 2 0,3-5 3 0,-1 0-1 16,1 0-16-16,-4 0-6 15,-2-10 0-15,0-7-3 0,3-7 12 0,3 1 0 16,3-2-1-16,0 3-2 0,8 0-1 15,-2 4 1-15,6 2 2 0,-1 4 1 16,1 0 1-16,-3 6-1 0,0 1-1 16,0 3 2-16,-1-2-1 0,4 3 0 15,-4-1 0-15,4 2-1 0,-5 0 1 16,3 0 0-16,-6 2 0 0,3 1-1 16,-6-1 1-16,1 0-1 0,-5-2 2 0,0 0-1 15,0 0 0-15,1 0-2 0,-1 3-3 16,2-3-5-16,1 5 21 0,1 7 5 15,2 5 4-15,1 3 3 0,-1 1-19 16,-2-7-4-16,-1 3-1 0,1-2-1 16,-2-4-1-16,1 5-3 0,-3-5-7 15,0-7-13-15,1 2-33 0,-1-6-32 0,0 0-40 16,0 0-73-16</inkml:trace>
  <inkml:trace contextRef="#ctx0" brushRef="#br0" timeOffset="78162.31">4591 7824 167 0,'0'0'15'0,"0"0"20"0,0 0 2 16,0 0-1-16,0 0-27 0,0 0-36 15,0 0-23-15,0 0-56 0</inkml:trace>
  <inkml:trace contextRef="#ctx0" brushRef="#br0" timeOffset="78628.19">4721 7950 423 0,'0'0'31'0,"0"0"-5"16,0 0-7-16,0 0-4 0,0 0-4 0,0 0-1 15,0 0-3-15,0 0-2 0,0 0-2 16,0 0-3-16,-123 190-5 0,122-166 2 0,1-3 2 16,-2-1 1-16,5-2-1 15,2-6 3-15,3 1 0 0,2-5 1 16,2-2 2-16,1 0-1 0,3-4-2 16,4-2-3-16,3-5-1 0,6-9-3 0,1-1-2 15,-2-1 4-15,1-4 0 0,0 1 2 16,-2-3 3-16,-1 0-2 0,-3 4 3 15,-8 1 2-15,-2 6 0 16,-6-1 1-16,-4 4-2 0,-3 3-2 0,0-5 1 16,0 5-2-16,0-4-1 0,-3-1 2 0,2 7 0 15,-8-1 0-15,3 3-1 16,-4 1 0-16,1-2-1 0,-1 2 2 0,-1 0-1 16,2 3-1-16,2 1 0 0,-2 3-1 15,2 0 1-15,1 4 1 0,3 4 0 16,2 0 2-16,-2 6 0 0,3-1 1 15,0 0-2-15,6-1 1 0,1-1-3 16,0-3-2-16,5-1 1 0,-5-5-2 16,3-1 0-16,3-1-4 0,-4-3-1 15,8 1-5-15,-1-5-3 0,7-1-21 0,6-6-56 16,4-3-75-16,2-2-49 0</inkml:trace>
  <inkml:trace contextRef="#ctx0" brushRef="#br0" timeOffset="79922.54">5499 7931 429 0,'0'0'51'0,"0"0"-3"16,0 0-7-16,0 0-16 0,0 0-16 15,0 0-13-15,0 0-5 0,0 0-1 0,0 0 3 16,0 0 5-16,7 17 3 0,2 8 0 16,1 4 1-16,0 1 2 0,-1 2 1 15,1 0-3-15,0-1-1 0,-1-4 0 16,-2-4-2-16,2-6 1 0,-5-8-1 15,-1-4 0-15,-3-5-2 0,0 0 2 16,0 0 1-16,1 0 1 0,5 0 2 16,3-5-2-16,4-9 0 0,1-6-1 15,-1-4 0-15,0 1 1 0,-5 6 0 16,-4 7 1-16,-1 5 1 0,-3 5-3 0,0-2-3 16,0 2-4-16,0-1-10 0,4 1 11 15,0 0 4-15,4 6 5 0,-1 9 8 16,6 5-10-16,-6 2-1 0,3 1 0 15,3-2 1-15,2-1 0 0,-1-3 2 16,8 0-1-16,1-6-1 0,0-4 4 0,-5 0-4 16,-1-7 1-16,-1 0-2 0,3-3-2 15,2-8-1-15,-5-5-1 16,0-3 2-16,-3-3-1 0,-4-1 2 16,-5-2-1-16,-1-1 0 0,-3 5 0 0,-7-1-3 15,-2 6 3-15,-4 1 2 0,-3 3 1 16,6 4 2-16,-4 2 0 0,8 2-1 15,0 2 0-15,3 1-1 0,3 1-3 16,-1-2-2-16,1 2-5 0,0 0 5 16,0-2 2-16,0-3 4 0,13 0 2 0,7-5-2 15,10-2-2-15,2-1 2 0,0-3 2 16,7 0-3-16,1-5 0 16,-2 0-3-16,1-2-1 0,-7-2 5 15,-3-1-5-15,-6-1 1 0,-10-1 2 0,-7-3-6 16,-6 2 8-16,4 0 4 0,-14 2 3 15,-3 3 3-15,-3 4-2 0,0 4-3 16,5 8-1-16,-2 1-4 0,2 4-1 16,3 2-2-16,5 1-5 0,-1 0-5 15,-1 0 6-15,-2 4-1 0,1 9 5 0,2 3 6 16,4 7-4-16,0 5 0 0,0-2 0 16,11 1 1-16,1 5 0 0,-1 2 3 15,3 4 0-15,-4 3 3 0,3 1-6 16,-6 2 0-16,3 1 0 0,-5-1-1 15,0-2 2-15,-5-2-2 0,0-5 0 0,0-10-1 16,0-4 1-16,0-9 0 0,0-7 2 16,0 0-1-1,0-5 2-15,0 0-5 0,0-8-4 0,7-11-3 16,2-8-3-16,0-7 2 0,7-3 0 0,-3 2 1 16,3 0 1-16,-3 3 3 15,1 5 1-15,-5 10-1 0,-3 8 1 0,-3 6-2 16,-3 3 1-16,5 0 3 15,5 0 1-15,2 3 2 0,7 6 1 0,-3 4-1 16,1 2 1-16,-1 1-1 0,1 2 2 0,5 0 0 16,4 0 1-16,2 0-1 15,-1-3 1-15,8-1-3 0,-2-2-1 0,-3-3-2 16,2-4-5-16,-2-6-1 0,-2 1-6 16,1-5-16-16,4-6-18 0,-2-1-15 15,-1 1-7-15,-1-4-11 0,-6 2-7 16,-3-1-16-16</inkml:trace>
  <inkml:trace contextRef="#ctx0" brushRef="#br0" timeOffset="80605.08">7010 7975 26 0,'0'0'86'0,"0"0"3"16,0 0-5-16,0 0-15 0,0 0-14 0,0 0-8 15,0 0-12-15,0 0-5 0,0 0-9 16,-155-63-6-16,138 70-5 16,4 4-4-16,-1 1-1 0,3 4-1 15,3 2-1-15,-1 2-2 0,3 1 0 0,2-6 0 16,1 4 1-16,3-1-1 0,0-2-2 15,0 6-1-15,7-5 1 0,1-7 0 16,0-2 3-16,2-3 4 0,1-5-5 16,9 0 1-16,1-3-2 0,4-9-2 15,-2-2 1-15,-3-2 1 0,-2-3-2 0,-2 0 4 16,-9 4-2-16,2 0 4 0,-4 5-2 16,-3 5 1-16,-1 0 1 0,-1 5-4 15,0-2 2-15,0 2-2 16,0 0 1-16,-4 4 0 0,-5 8 2 0,2 4-1 15,3-1 1-15,-1 2 0 0,5 2 2 0,0 1 0 16,5 4 1-16,2-4-2 16,2-3 0-16,-1-7-2 0,2-2-2 15,6-5 1-15,0-3-4 0,9-1 1 16,1-10-2-16,1-6-4 0,1-3 0 16,1-4-6-16,-3-4-2 0,-3-1-4 0,-6-2 1 15,-2-4 6-15,-8-2 7 0,-1 0 6 16,-1 1 5-16,-3 2 8 0,-2 4-1 15,1 4-3-15,-5 8 3 0,-3 4-7 16,1 6 0-16,5 3 0 0,-1 2-2 16,2 3-2-16,-1 0 0 0,1 0 0 15,-3 0 2-15,-2 3 5 0,2 8-4 16,-1 6 5-16,4 1-4 0,0 7-2 16,0-2 2-16,4-1-3 0,1 1-1 0,-1 1 0 15,-1 2-2-15,0 2 0 0,3 3 1 16,-6-1-3-16,5 3 1 0,-3 1-3 15,-4-2 0-15,2-4-3 0,0-8 2 16,0-4-2-16,-2-5-2 0,-1-6 4 16,3-2 4-16,0-3 1 0,0 0 1 0,0 0-1 15,-3-13 0-15,3-8 1 16,0-10 5-16,0-1-1 0,3 1 4 16,7-1 1-16,-3 5 0 0,5 2 1 15,-2 3-4-15,-3 4-2 0,2 6-1 0,0 1-1 16,-4 5 1-16,4-1-2 0,0 3 1 15,-2 1-3-15,4 0-1 0,-2 1 0 16,3 2-3-16,-1 0-1 0,-1 0-6 16,2 2-8-16,2 6-12 0,-5-3-34 15,5 5-57-15,-5-3-105 0</inkml:trace>
  <inkml:trace contextRef="#ctx0" brushRef="#br0" timeOffset="81007.56">7723 7703 510 0,'0'0'35'16,"0"0"0"-16,0 0-6 0,0 0-11 16,0 0-8-16,0 0-5 0,0 0-3 0,0 0-3 15,0 0 1-15,0 0-1 0,88-96 0 16,-70 96 1-16,3 0-1 16,-1-1 1-16,-2 8-2 0,-4 3-2 0,-2 2-2 15,1 1-1-15,-3 4 0 0,-3-5 2 16,-2 3 1-16,-4 2 1 0,-1 1 8 15,0 5-5-15,0-1 6 0,-6 0-4 16,-4-4 0-16,0 2 0 0,-3-5 0 16,3 2 1-16,-3-2-2 0,0-2 1 0,0 1-5 15,1-1-1-15,2-4-9 0,3 4-19 16,1-4-41-16,2 2-50 16,-2 0-87-16</inkml:trace>
  <inkml:trace contextRef="#ctx0" brushRef="#br0" timeOffset="81181.1">7833 8360 481 0,'0'0'67'0,"0"0"-14"0,0 0-16 16,0 0-11-16,0 0-8 0,0 0-3 16,0 0-4-16,0 0-5 0,0 0-6 15,-13 35-7-15,13-34-26 0,1-1-106 16,10-2-118-16,7-15-15 0</inkml:trace>
  <inkml:trace contextRef="#ctx0" brushRef="#br0" timeOffset="86691.13">8808 8290 274 0,'0'0'13'16,"0"0"16"-16,0 0 18 0,0 0 2 15,0 0-4-15,0 0-15 0,0 0-14 0,0 0-7 16,0 0-4-16,-14-7 0 0,14 7-2 16,0 0 3-16,0 0 3 0,0 0-1 15,0 0 3-15,12 0-3 16,3 5-4-16,8 0-1 0,1-1 0 0,5 1-1 15,3 0 0-15,6-2 1 0,2 1-2 0,5-2 1 16,3 1 0-16,7-3 0 16,1 1-1-16,-1-1-1 0,3 0 2 15,-3 0-2-15,-3-1 1 0,3 1-2 16,-5-3 1-16,-3-1 1 0,-1 3-1 0,-4-2 4 16,-3 3-3-16,1 0 0 0,-5 0-1 15,1 0 0-15,-4 4 1 0,-6 1-2 16,0 2 1-16,-4-3 1 0,0 2-1 15,-11 1 1-15,2-3 1 0,2 2-1 16,-4-3 1-16,2 3 1 0,-5-3 1 0,-4-1 2 16,1-1 1-16,-5-1 4 15,0 0 1-15,0 0 1 0,2 0-1 0,4 0-2 16,0 0-3-16,2-1-2 16,5-8-2-16,-4-4 1 0,1-5-2 0,0-5-1 15,-1-4-1-15,0-7-3 0,-1-7 2 16,4-3 0-16,-3-5-1 0,3-2 2 15,0-3-2-15,4-3 3 0,-2-2-3 16,4-2-3-16,-1-3 0 0,-1-2-2 16,-3 3 5-16,1-1 5 0,-3 3-1 0,-4 4 2 15,0 4-2-15,-4 3 2 0,3 3-2 16,-5 0 0-16,5 3-2 16,-3 3-5-16,1 1 5 0,1 1-4 15,-1 1 3-15,6 1 1 0,-4 2-1 0,0 0 0 16,1-1 0-16,3 4 1 0,-3 0-1 15,-1 6 1-15,0 6 0 0,-2 4 0 16,0 7 0-16,-2 5-2 0,-1-1 0 16,-1 5 0-16,0-1 0 0,0 1 0 15,0-2 2-15,0 0 0 0,0 2 0 0,0-3 0 16,0 2 0-16,0 1 0 0,0-1-1 16,0 1 0-16,0-2 1 0,0 2 0 15,0-1 1-15,0 1 1 0,0-2-2 16,0 0 1-16,0 2-1 0,0-3 0 15,0 3 0-15,0-2-2 0,0 0 2 16,0 1-1-16,0-1 1 0,0 1 0 16,0-1 0-16,0 0-1 0,0 1 1 15,0 0-1-15,0-2 1 0,0 3-1 16,0-2 1-16,0 1 0 0,0-1 1 0,0 0 0 16,0 2 0-16,0-1-1 0,0-1 0 15,0 1 1-15,2-1 0 0,-2 1 0 16,0 0-1-16,0-1 1 0,1 2-1 15,-1-1 0-15,0 1-3 0,0-2-2 16,0 2 1-16,0-2 1 0,-1 1-1 0,-6-1 4 16,-5 0-1-16,-8 2 1 15,-1 0 0-15,-6 0 0 0,-2 0-1 0,2 2 1 16,-4-2 0-16,1 2-1 16,-2-2 0-16,-1 0 0 0,-2 0 0 0,-1 0 1 15,-3 0-1-15,0 0 1 0,3-2 0 16,-1 0-1-16,3 1 2 0,2 0-1 15,0-1 1-15,12 1 1 0,0 1-1 16,7-2 0-16,7 2 0 0,-1 0-1 16,7 0 1-16,-2-1 1 0,2 1-2 0,-1 0 0 15,-2 0 0-15,-3 0 2 0,0 0-1 16,-8 0-2-16,4 0 1 16,-2 0-2-16,-5 0 2 0,1 0 0 0,-7 4 0 15,3 0 2-15,6 0-2 0,-1 1 1 16,3-4-1-16,8 1 0 0,-9 0 0 0,7-2-1 15,0 0 3-15,0 0 0 0,6 0 0 16,-1 0 1-16,-2 0-1 16,-4 0 0-16,1 0-1 0,3 0 0 15,3 0 0-15,-1 0 0 0,1 0-1 0,-2 0 0 16,1 0 0-16,-1 0-1 0,1 0 0 16,-1 0 0-16,1 0 0 0,-1 0-2 15,1-1-1-15,-2 1 0 0,3 0-4 16,0 0-5-16,0 0-13 0,0-1-38 15,0 1-41-15,0 0-65 0,0-3-60 16</inkml:trace>
  <inkml:trace contextRef="#ctx0" brushRef="#br0" timeOffset="87082.69">9642 6547 222 0,'0'0'23'0,"0"0"12"0,0 0 6 15,0 0 3-15,0 0-6 0,0 0-11 16,0 0-9-16,0 0-7 16,0 0-5-16,0 0-5 0,-4-30 0 0,2 30-1 15,1-2 2-15,-7 2 0 0,-4 0 2 16,-6 0 0-16,-2 4 0 0,-2 4 2 15,0 3 0-15,1 1 1 0,1 1-1 16,-1 3 0-16,1-5 2 0,4 3-4 16,2-2 4-16,-2 1-1 0,9-2 0 0,-2-1 1 15,0 0-3-15,5-3 2 16,0 3-2-16,2-6 0 0,1 0 2 0,1-4 0 16,0 4 4-16,1 3 2 0,9 2-2 15,6 0 0-15,3-3-6 0,1-1-1 16,5 0-2-16,1-3-3 0,1 2-4 15,1-1-9-15,-1 2-8 0,-3 2-29 16,0 1-45-16,-1 4-62 0,-3-1-72 16</inkml:trace>
  <inkml:trace contextRef="#ctx0" brushRef="#br0" timeOffset="91905.72">7243 6985 122 0,'0'0'16'0,"0"0"4"16,0 0 1-16,0 0-2 0,0 0-3 15,0 0-2-15,0 0-1 0,0 0-3 16,0 0-1-16,0 0 1 0,0-7-2 0,0 5 2 16,0 2 4-16,3 0 0 0,3-2 2 15,-1 1-3-15,7-2-2 0,7-2-1 16,0 1 1-16,8-3-1 0,1 4 1 16,2-4 1-16,2 2-3 0,4-2-3 15,4 1 0-15,2-1-2 0,0 2-1 16,3-1-1-16,0 2-1 0,-2-1 1 15,4 0 0-15,-3 2 1 0,-2-1-3 16,-7 2 0-16,1 2-2 0,-11 0-2 16,-4 0 3-16,-9 0-4 0,0 0 0 15,-1 0 1-15,-8 0-2 0,4 2 1 16,-7-2 0-16,0 0-1 0,0 0-1 16,2 1-3-16,-1-1-8 0,1 2-20 0,-1-2-29 15,1 1-15-15,-2-1-20 0</inkml:trace>
  <inkml:trace contextRef="#ctx0" brushRef="#br0" timeOffset="92301.56">7505 7174 34 0,'0'0'34'0,"0"0"1"0,0 0-6 0,0 0-4 15,0 0-5-15,0 0-1 0,0 0-1 16,0 0 1-16,0 0-1 0,85-3 2 16,-56-2-5-16,0-1 1 0,3-1-3 0,4-1-2 15,0 1-1-15,3 0-5 16,2-1-1-16,0-1-2 0,0 1 0 0,1-1-1 16,-3 1-2-16,-3 2-1 0,-4 0-2 15,-3 2-3-15,-12 0-6 16,-1 1-5-16,0 2-17 0,-6-1-42 0,0 2-82 15</inkml:trace>
  <inkml:trace contextRef="#ctx0" brushRef="#br0" timeOffset="100824.36">11840 8032 287 0,'0'0'40'0,"0"0"-2"0,0 0-4 0,0 0-3 16,0 0-4-16,0 0-3 0,0 0 0 15,0 0-3-15,0 0-3 0,43-59-1 16,-40 56-3-16,0 0 0 0,-3 3-4 15,0-2-1-15,0 2-4 0,2-1-4 16,-1 1-3-16,1-2-3 0,-1 2-1 16,1 0 2-16,-1 10 3 0,-1 7 2 0,0 10-1 15,0 5 1-15,0 4-1 0,-3 4 1 16,-1 1-1-16,-2 3 0 16,0-5 0-16,2 0 1 0,-5-4-2 0,5-3 2 15,-2-5 1-15,-1-2 1 0,2-8 1 16,0-4-3-16,2-4 4 0,1-4 1 0,1-1 2 15,1-4 2-15,-2 1 0 16,2-1-2-16,-4 0-1 0,1-5-3 16,-1-12-6-16,-1-5 2 0,5-8-3 15,0-3 2-15,0-8-1 0,8-5-2 0,0-6 0 16,5-3-1-16,3-3 1 0,0 4 1 16,3 3 2-16,1 5-1 0,0 8 1 15,2 2 2-15,-2 7-2 0,2 6-2 16,0 3 2-16,1 4-4 0,0 5 5 15,-4 2 0-15,0 4 0 0,-1 3 0 16,0 2 0-16,-1 0-2 0,8 8 0 0,-8 3 2 16,0 1-1-16,-5 5 1 15,-2 1-1-15,-3 2 2 0,-4 2-1 16,-4 0 1-16,1 2-1 0,-12 2 0 0,-1 2 0 16,-7-1-1-16,-2-1 0 0,-4-1 0 15,-4-3 1-15,-5-1 0 0,-2-1-1 16,2-3-1-16,2-3-5 0,2-2-7 15,12-4-20-15,2 0-33 0,8-3-46 16,6-1-73-16,3-4-10 0</inkml:trace>
  <inkml:trace contextRef="#ctx0" brushRef="#br0" timeOffset="101320.84">12194 8061 373 0,'0'0'39'0,"0"0"7"16,0 0-4-16,0 0-14 0,0 0-14 0,0 0-12 15,0 0-1-15,0 0 0 16,0 0-2-16,0 0 0 0,114-18-1 0,-93 21-1 16,-2 7 0-16,-3 5-2 15,2 2 2-15,-2 5 0 0,-4 4-1 0,-5 2-1 16,-1 1 2-16,-3 1 2 0,-3-5 2 15,-3 0 1-15,3-4 2 0,-4-7 1 16,-4 0 2-16,2-7 4 0,-1 0 1 16,-1-1 3-16,3-3-2 0,2 0 3 15,3-3-1-15,-1 0-3 0,1 0-3 0,-2 0-5 16,1-9-5-16,1-6-1 0,1-9-5 16,13 1-1-16,6-3-4 0,4-1-2 15,2-3-3-15,3 3 3 16,3 2 2-16,-7 5 4 0,-7 8 3 0,-7 6 2 15,-4 4-2-15,-3 2 0 0,3 0 1 16,1 3 2-16,0 8 7 0,-2 6 2 16,-5 0 3-16,2 1 0 0,-3 0 0 15,2-5 2-15,-2 1 1 0,0-1-2 16,0-1 0-16,-2 1-3 0,2-6-1 0,0 3-3 16,0-3 2-16,0-2-3 0,0 2 0 15,0-7-2-15,0 0-1 0,0 0-3 16,0 1-7-16,2 1-7 0,-2-1-21 15,1 1-66-15,1-2-129 0,4 0 2 16</inkml:trace>
  <inkml:trace contextRef="#ctx0" brushRef="#br0" timeOffset="101483.63">12910 7989 308 0,'0'0'17'16,"0"0"-6"-16,0 0-10 0,0 0-6 16,0 0-13-16,0 0-16 0,0 0-46 0,0 0-82 15</inkml:trace>
  <inkml:trace contextRef="#ctx0" brushRef="#br0" timeOffset="102024.83">13101 8087 435 0,'0'0'52'0,"0"0"-11"0,0 0-12 16,0 0-12-16,0 0-10 0,0 0-4 15,0 0-2-15,0 0-2 0,0 0-1 16,0 0 0-16,-84-26-1 0,65 38 1 15,5 3 0-15,-2 4 1 0,3 1 0 16,0 3-1-16,4 0 1 0,3 3 0 16,2-2 0-16,1 1 1 0,3-5 0 15,0 0 1-15,0-6 2 0,7 0-1 16,2-3 4-16,0-4 2 0,8 2 0 0,3-4-2 16,2-4-3-16,3-1-3 0,4 0-1 15,-2-10-1-15,5-2 1 0,-3-5 1 16,0-5 1-16,-3-3 1 0,-1 0 2 15,-4-4 0-15,-5 5 2 0,-4 0 1 16,-5 7-2-16,-3 7 1 0,-4 0-4 0,0 4-1 16,0-4-3-16,-4 3 0 15,1 4 0-15,-7 1-2 0,-2 2 4 0,-2 8-4 16,-5 4 2-16,6 5 0 16,1 1 1-16,2 0 0 0,6-2 2 0,1 1-1 15,0 0 1-15,3-1 0 0,0 5 1 16,0-7 1-16,7-1 0 0,1 0 1 15,2-2-1-15,-2-1 2 0,4-3 1 16,2-2-2-16,-3-3-1 0,7 1-2 16,-6-1-1-16,2-2 1 0,-1 0 1 0,-5 0-2 15,3-2 0-15,-4 2-2 0,-2 0-2 16,1 0-5-16,-6 0-6 0,0 0-15 16,0 0-25-16,0 0-37 0,0-1-73 15,0-3-54-15</inkml:trace>
  <inkml:trace contextRef="#ctx0" brushRef="#br0" timeOffset="103597.76">12833 6335 118 0,'0'0'42'0,"0"0"-1"0,0 0-2 15,0 0-4-15,0 0-4 0,0 0-2 0,0 0-1 16,0 0-1-16,0 0-4 16,0 0-5-16,6-51-9 0,-6 50-8 0,2 1-4 15,-2 0 0-15,0 0 1 0,-8 6 5 16,-4 10-1-16,-6 6 0 0,1 3 3 15,-2 2-2-15,-1 3-1 0,0 1-1 16,-2 2-1-16,0-2 0 0,2 0 3 16,-3-4-2-16,2-2 1 0,0 0 0 15,-1-5 3-15,3-2 1 0,-1-6 0 16,5-2 0-16,0-4 0 0,4-2-1 0,6-2 2 16,-1-1-1-16,0-1 1 0,2 0-1 15,-2-4-1-15,0-4-4 0,8-3 0 16,-2-5-1-16,4 2 2 0,9-5 0 15,0 5-1-15,-3 7 0 0,2-1-1 16,4 3 0-16,-6 1 0 0,9 3 0 0,-2-1 0 16,3 2 2-16,6 8-1 0,-3 2-1 15,-1 4 1-15,0 5 0 0,1 2-2 16,-4 4 2-16,4 1 0 16,-3-1-1-16,2-1-1 0,-3-1 2 0,-1-3 1 15,0-6 3-15,-4-5 3 0,1-8 0 16,2-1 0-16,-1-8-2 0,6-11 0 15,-1-9-1-15,-3-4-2 0,-1-10-4 16,-1-5 0-16,0-8-5 0,-3-1 0 16,0-4-1-16,-3-1 0 0,-1 1 3 0,-5 1 2 15,-3 6 4-15,-8 5 2 0,-6 8-1 16,-8 10 1-16,-5 8-2 0,-6 11-1 16,-3 11-1-16,-3 5 1 15,-1 15 0-15,-1 9-2 0,4 5 1 0,1 1-1 16,9 5 0-16,4 0 0 0,6 0 1 15,5 0 3-15,4 2-3 0,4-3 3 16,1-2-6-16,2-6-8 0,2-4-18 16,3-9-31-16,4-4-35 0,4-6-121 15</inkml:trace>
  <inkml:trace contextRef="#ctx0" brushRef="#br0" timeOffset="104724.77">13204 6638 429 0,'0'0'47'0,"0"0"-24"0,0 0-11 16,0 0-1-16,0 0-4 0,0 0 2 16,0 0-2-16,0 0 0 0,0 0-3 0,166-81 1 15,-156 65 1-15,-1 2-3 0,-6-1 1 16,-2 3-3-16,-1-1-1 0,0-4-1 16,-6 5 0-16,-8-2-3 0,-4 5 2 15,-3 8-2-15,-4 1 3 0,1 0 0 16,2 6-2-16,0 6 1 0,2 4-2 15,4 2 2-15,3 1 0 0,3 4 1 16,4 1 1-16,2-2 1 0,4 3-1 16,0-1 3-16,4 0-2 0,5-1 2 0,5-3-2 15,2-3 4-15,4-4-2 0,1-3 1 16,5-6-3-16,0-2-2 0,3-2-5 16,1 0 0-16,-1-9-3 0,3 1 2 15,-5-2 3-15,-1-1 2 0,-5-3 5 16,-1 0 0-16,-3-1 2 0,-4 0 2 15,-4 2-1-15,-1 1 5 0,-3 3 0 0,-2 0 1 16,1-1-2-16,-2 6 0 16,-1 1-2-16,-1 3-4 0,0-5-1 15,0 1-3-15,0 0-3 0,0-1 2 0,-3 3-1 16,-1 1 1-16,-1-1 0 0,1 0 0 16,-3 2 0-16,1 0-1 0,0 0 0 15,2 0-1-15,4 0 0 0,-2 0-1 16,2 0 3-16,-1 0 1 0,-2 0 3 15,3 0 0-15,0 0 1 0,0 0 1 16,0 0-2-16,0 0 1 0,7-3-1 16,2-2 1-16,1-3 1 0,-3 2-2 15,-4 3 1-15,2 1-1 0,-5 2-1 16,0-1-1-16,0 1-1 0,1 0-1 0,1-2-2 16,-1 2-1-16,-1-1 1 0,3 1 0 15,3 0 1-15,5 0 2 0,-2 1-1 16,3 7 1-16,-1 0 0 0,-2 1 0 15,1 4-1-15,-2-4 1 0,0 3-3 16,-4 3 2-16,-1-5-1 0,3 7 1 0,-3 0-1 16,-2-5 1-16,2 5 0 0,-6 0 1 15,3-6 0-15,-4 5 1 0,1-7-1 16,0-4 1-16,2-1 0 16,1-4 3-16,-2 0 1 0,2 0 0 0,-1 0 0 15,1 2-2-15,0-2-3 0,0-11-2 16,4-5-1-16,9-9-1 0,0 2 0 15,6-2-1-15,0 1 2 0,2 4 0 16,-3 3 3-16,-5 6 2 0,-6 4 0 16,-3 5 0-16,-4 2 0 0,0 0-4 0,0 0-1 15,2 0-1-15,2 0-1 0,5 4 3 16,-2 7 0-16,2 3 2 16,-5-1-1-16,-2 2 1 0,2 2 0 15,-3-5 0-15,-1 7 1 0,0-9-1 0,0-3 1 16,0-2 0-16,0-5 3 0,3 3 0 15,-2 2 0-15,1 0 0 0,2-2 0 16,8-3-5-16,5-6-4 0,8-5-1 16,2-5-3-16,1-2-1 0,1 0 0 15,1 2 2-15,-2 2 3 0,-5 2 3 0,-8 4 4 16,-6 3 1-16,-4 3 2 0,-5 2-4 16,0 0-5-16,0 0 0 15,1 0-1-15,2 2 3 0,-2 8 2 16,1 8 1-16,-4 7 0 0,2 0-1 0,-4 1 0 15,3 1 0-15,-4-2 0 0,2-6 0 16,3-1-3-16,0-6-5 0,0-1-12 16,5 6-22-16,-1-9-33 0,9-1-45 0,9-7-55 15</inkml:trace>
  <inkml:trace contextRef="#ctx0" brushRef="#br0" timeOffset="105620.35">14485 6661 414 0,'0'0'53'0,"0"0"-11"0,0 0-11 16,0 0-12-16,0 0-6 0,0 0-6 0,0 0-2 16,0 0-2-16,0 0-3 0,-72-46 1 15,50 49-1-15,6 8 0 0,-1 1-1 16,1 3 0-16,1 2-1 16,4 2 0-16,2 1 1 0,2-5 0 0,3 0 1 15,2-5 1-15,2 1 2 0,0 1 0 16,0-6 1-16,3 2 0 0,8-6-1 15,1-2-2-15,7 0 1 0,0-4-1 16,1-7 0-16,-1-2 2 0,2-3-1 16,-3 0-1-16,-4-1 2 0,-2 3 0 0,-4 4 0 15,-2 2 0-15,-3 5-1 0,0 1-1 16,-3 2-3-16,0-2-2 0,0 2-1 16,2 0 0-16,-2 0 2 0,0 0 3 15,1 6 0-15,-1 6 1 0,0 0-1 16,0 0 1-16,3 1 0 0,-2-3 2 15,3-1 1-15,2-4-1 0,0 0 1 16,3-3-1-16,7-2-1 0,-2 0-4 16,9-2 0-16,-1-5 0 0,-2-3-1 15,-1-2 1-15,3-2 0 0,-5 2 0 16,-1 0 2-16,-3 2 1 0,-6 6-1 16,2-1 0-16,-5 4 0 0,1-1-1 15,-1 1-3-15,-4 1-2 0,0 0 2 0,4 0 0 16,2 8 4-16,1 4 1 0,-2-5-1 15,0 6 2-15,0-6 0 0,1-1 1 16,2-1 3-16,-1 0-2 0,2-1-1 16,0-3-1-16,10-1-2 0,-1 0-5 15,7-1-10-15,3-8-9 0,3-1-12 16,0-3-9-16,-1 1 1 0,-2-1 11 0,-10 6 15 16,-6 2 14-16,-6 3 4 0,-6 2-6 15,0 0 1-15,0 0 4 0,1 0 7 16,-1 0 6-16,0 0 2 0,0 12-4 15,-7 1-2-15,-2 6-1 0,3-8-2 16,0 3 1-16,1-6-1 0,4-3 1 16,-1-1 2-16,2-4 3 0,0 0 2 0,0 0-2 15,0 3-3-15,3-2-6 0,10-1-5 16,4 0-3-16,3-8 0 16,5-5-2-16,-2-2-1 0,-1-2 2 0,1 0-3 15,4-1 0-15,1-2 1 0,-2-3 1 16,-1-2 2-16,-1 0 4 0,-4-2 2 15,-2-2 1-15,-1-2 4 0,-7-2 1 16,-3 0 4-16,-5 2 4 0,-2 1-1 16,-7 2 5-16,-2 1-3 0,-3 3 4 0,0 5-3 15,3 5 1-15,3 4-1 0,1 3-1 16,4 2-4-16,0 1-4 0,-1 0-7 16,2 4-4-16,-1-1-2 0,1 1 3 15,0 0 1-15,-3 1 2 0,2 15 1 16,-2 9-2-16,0 8 1 0,-3 5 2 15,0 7 2-15,0 7-2 0,3 5 1 16,-2 3-2-16,2-2-4 16,3 2-1-16,-3-6-4 0,0-6-5 0,2-8-9 15,-4-5-11-15,2-12-16 0,2-3-17 0,1-10-32 16,0-1-79-16</inkml:trace>
  <inkml:trace contextRef="#ctx0" brushRef="#br0" timeOffset="105761.79">15514 6786 374 0,'0'0'24'16,"0"0"1"-16,0 0 3 0,0 0 0 15,0 0-4-15,0 0-6 0,0 0-10 16,0 0-5-16,0 0-7 0,0 0-26 0,6 0-176 16,-7 0-19-16</inkml:trace>
  <inkml:trace contextRef="#ctx0" brushRef="#br0" timeOffset="107380.66">13340 8076 333 0,'0'0'37'15,"0"0"-2"-15,0 0-5 16,0 0-6-16,0 0-4 0,0 0-3 16,0 0-1-16,0 0 0 0,0 0-2 15,0 0 0-15,23-86 1 0,-17 72-1 0,-1 0-3 16,4-1-1-16,0-4-3 0,-2 0-1 16,-1-1 0-16,0-2 0 0,2-5 1 15,-2-3-3-15,-2-3-4 0,4-8 2 16,0-3-5-16,1-1 5 0,0-7-1 15,1 0 0-15,1 1 1 0,2-3-1 16,0 0 1-16,0 7 0 0,-2 5 1 16,3 4-1-16,-5 6 1 0,-1 4 0 15,-2 11 0-15,1 3-2 0,-4 5 1 16,-1 5-1-16,-1 1 0 0,-1 3 0 0,0-5-1 16,3 1 1-16,-2-1-2 0,1 2 1 15,-2 3-1-15,0-2 1 0,0 2 0 16,1 0-1-16,-1 0 1 0,2-3-1 15,-2 3 0-15,0 0 1 0,1 0-2 16,-1-2 1-16,0 2-2 0,2-2-1 16,-2 2 0-16,0-1-4 0,2 1-4 15,-2-2-4-15,0 2-6 0,0 0-6 16,0 0-24-16,0 0-26 0,-2 0-44 16,-3 0-44-16</inkml:trace>
  <inkml:trace contextRef="#ctx0" brushRef="#br0" timeOffset="108262.09">13519 7063 105 0,'0'0'33'0,"0"0"3"16,0 0 5-16,0 0-1 0,0 0-5 15,0 0-6-15,0 0-8 0,0 0-3 16,0 0-2-16,-10 5-1 0,10-5-2 16,-2 0-3-16,2 0-2 0,-1 0-1 15,1 0-2-15,0 0 1 0,0 0-2 16,0 0 1-16,0 0 0 0,0 0 0 16,0 0 0-16,0 0 1 0,0 0-2 0,1-2 1 15,-1 2-1-15,0 0 1 0,0-1-3 16,0 1 0-16,0 0 0 0,0 0-3 15,0 0 1-15,0-2-1 0,0 2 0 16,0 0 2-16,0 0 0 0,0 0 0 16,0 0 0-16,-1 0-1 0,-8 3 2 0,2 4-2 15,-3 3 0-15,-3-2 1 0,7 1 0 16,-3 5-1-16,3-7 1 0,1-4-1 16,4 1 0-16,-2-1 2 0,1 1 1 15,-1-1 3-15,2 2 3 0,1-5 2 16,-2 0 4-16,2 0-1 0,0 0-3 15,0 0-3-15,8-5-5 0,7-5 1 16,3-7-2-16,1 0-1 16,-1 0 0-16,0 2-5 0,-1 0 4 0,-2-1-5 15,0 4 5-15,-6 3 1 0,-2 2-1 0,-1 3 2 16,0 0 1-16,-3 0-1 0,1 3 0 16,-4 1 1-16,0-2 1 0,0 2 1 15,0 0 1-15,3-2-1 0,-3 2-2 16,3-1 1-16,-2 1-1 0,1 0-1 15,-1 0 1-15,1 0-3 0,5 0 1 0,0 0-1 16,3 0 0-16,1 1 0 16,-3 4-1-16,4 4 1 0,-5 1 0 15,6-1 1-15,-6 3-4 0,0 1 0 16,1-1-9-16,0 0-17 0,-1 3-31 0,-1-7-70 16,0 7-96-16</inkml:trace>
  <inkml:trace contextRef="#ctx0" brushRef="#br0" timeOffset="109011.55">13085 7867 149 0,'0'0'46'0,"0"0"-2"0,0 0-3 15,0 0-3-15,0 0-2 0,0 0-2 16,0 0-2-16,0 0-7 0,0 0-8 0,0 0-9 16,41-42-7-16,-40 41-5 0,1 1-3 15,-1 0 1-15,1 0 0 0,-1 0 5 16,3 0 0-16,-1 3 1 0,0 6 1 15,0 6 0-15,0-4 0 0,1 4 0 16,-1 0 1-16,1 0 3 0,3 4-3 16,-4-1 4-16,3 0-2 0,0 1 1 15,0 1-1-15,1 1 0 0,0-1 1 16,0-1-2-16,1-1 2 0,-2-4 0 16,-1-2 0-16,1-4 6 0,0-2 5 0,0 0 5 15,-3-3 0-15,-2 1-1 0,6-4-6 16,6 0-5-16,3-5-3 0,4-6 2 15,-1-3-1-15,0-4 0 0,0-5-2 16,1-2-1-16,-4 0 0 0,1-1 1 16,-2 0-1-16,0 3-1 0,-6 5-1 0,-3 4-1 15,-3 5-3-15,0 5-2 0,0 0-9 16,-3 4-20-16,0 0-27 0,0 0-72 16,0 0-109-16</inkml:trace>
  <inkml:trace contextRef="#ctx0" brushRef="#br0" timeOffset="113677.67">14595 7408 247 0,'0'0'12'0,"0"0"-7"0,0 0-4 16,0 0 4-16,0 0 3 0,0 0 4 16,0 0 0-16,0 0 1 0,0 0-2 15,1 91-2-15,-7-64 0 0,-3 2-3 0,1-3 0 16,1 0-3-16,-2-1 1 0,2-1-2 16,1-1 4-16,3-8-5 0,-1 2 0 15,1-7-3-15,3-5-5 0,-4 5-7 16,4-3-23-16,-2-2-32 0,2 0-64 15</inkml:trace>
  <inkml:trace contextRef="#ctx0" brushRef="#br0" timeOffset="113877.11">14484 7311 318 0,'0'0'9'0,"0"0"-6"16,0 0-5-16,0 0-4 15,0 0-5-15,0 0-10 0,0 0-16 16,0 0-43-16,0 0-73 0</inkml:trace>
  <inkml:trace contextRef="#ctx0" brushRef="#br0" timeOffset="114180.62">14313 7684 399 0,'0'0'20'0,"0"0"-1"0,0 0-5 15,0 0 0-15,0 0-3 0,0 0-5 0,0 0 0 16,0 0-5-16,0 0 0 0,157-20-1 16,-138 20-1-16,3 0 1 0,4 1-2 15,0 2-4-15,0 1-5 16,1-1-10-16,-2 1-15 0,3 1-29 0,-2-2-60 15,1-3-66-15</inkml:trace>
  <inkml:trace contextRef="#ctx0" brushRef="#br0" timeOffset="114602.97">14806 7572 311 0,'0'0'36'0,"0"0"-5"0,0 0-12 16,0 0-10-16,0 0-5 0,0 0-1 16,0 0 0-16,0 0 0 0,0 0 1 0,0 0 0 15,35 14-1-15,-28-2 0 0,0 2 0 16,-4-5 0-16,3 7 0 0,-3-6 0 16,-3 1-1-16,0-1-1 0,0-3 3 15,-2 2 0-15,2-2 4 0,0-3-4 16,0 2 3-16,0-6 0 0,0 0 6 15,0 0-3-15,0 2-5 0,0-2-10 16,2 0-9-16,5-4-1 0,6-11-1 16,4-1 7-16,2 0 3 0,-3-3 2 15,1 3 3-15,-5 5 4 0,1 2 0 0,-6 4 1 16,-4 2 2-16,1 2-5 16,-4 1 0-16,0-2 0 0,0 2-1 15,5 0 3-15,-2 0 2 0,3 6 3 0,2 7-1 16,-5-5 1-16,3 8-1 0,-2-1-3 15,-1 1 4-15,4 4-6 0,-4-5 3 16,3 1-5-16,-6-8-4 0,3 4-7 16,0-4-18-16,-2 2-29 0,5 1-82 15,-5-7-60-15</inkml:trace>
  <inkml:trace contextRef="#ctx0" brushRef="#br0" timeOffset="114991.71">15117 7603 406 0,'0'0'17'0,"0"0"0"16,0 0-5-16,0 0-2 0,0 0-3 0,0 0-1 15,0 0-2-15,0 0-1 0,0 0-3 16,0 0 1-16,120-11 3 0,-111 28 0 15,-5 1 3-15,-1 0-1 0,-3 4 4 16,1-2-7-16,-1 4 3 0,2-1-1 0,-2-7-5 16,1 0 6-16,3-7-3 0,-1 0 4 15,0-1 2-15,-1-5 1 0,3 3 3 16,0-5 0-16,5-1-2 16,4 0-1-16,1-10-3 0,5-9-3 0,2-2-4 15,-5-5 2-15,3-6-4 0,3-2 1 16,-4-3 2-16,2 0-2 0,-4 3 2 15,-4 5-1-15,-3 9 0 0,-5 9-2 16,-3 6-5-16,-2 5-8 0,0-2-11 16,0 2-3-16,3 0-4 0,-3 0-9 0,3 0-14 15,1 10-34-15,2 7-42 16,3 6-38-16</inkml:trace>
  <inkml:trace contextRef="#ctx0" brushRef="#br0" timeOffset="115531.29">15688 7640 508 0,'0'0'43'16,"0"0"-16"-16,0 0-13 16,0 0-8-16,0 0-3 0,0 0-1 0,0 0 1 15,0 0-2-15,0 0 1 0,0 0-2 16,114-99-2-16,-101 90-3 0,-6 3-1 15,-2 3-2-15,-5 3-5 0,0-1-1 16,-2-1 0-16,-12 1 5 0,-6 1 3 16,-9 1 5-16,-3 6 1 0,0 6 0 15,2 2 0-15,2 2-1 0,5 2-1 16,6-1 2-16,4-4-2 0,4 1 2 16,8-6 2-16,1 3-1 0,0 4 5 0,0-4-3 15,1 2 5-15,5-4-1 0,-3-3-1 16,3 1 1-16,2-2-2 0,-1 0-1 15,2-1 1-15,0 0 1 0,4-4-2 16,-3 2 1-16,6-3-3 0,4 0 0 0,2 0-3 16,7-2-1-16,-2-4 0 0,-1-3-3 15,0-2 0-15,-2-1 5 16,0-1-4-16,-1-2 6 0,0-2 1 16,-4-2-1-16,-2 3 2 0,-2-1 0 0,-4 7 1 15,-3 2 1-15,-4 0-1 0,-1 5-1 16,-2-2-1-16,2 2 1 0,-3 3-3 15,0 0-2-15,0 0-3 0,2 0-2 16,-1 0 1-16,1 0 1 0,-1 0 2 16,5 0 0-16,-2 0 0 0,3 2-1 0,2 7 0 15,-3-1 0-15,2 2 1 16,-3 0-2-16,-4-3 1 0,4 2-2 0,-1 0-3 16,-1-1-10-16,-3-3-14 0,6 2-33 15,-2-2-41-15,-1-2-57 0</inkml:trace>
  <inkml:trace contextRef="#ctx0" brushRef="#br0" timeOffset="115869.78">16258 7485 334 0,'0'0'25'16,"0"0"-4"-16,0 0-5 0,0 0-8 0,0 0-3 15,0 0-4-15,0 0-2 0,0 0-1 16,0 0 1-16,0 0 1 0,-94 41 1 0,92-37 2 16,1 6 0-16,1-4 2 15,-2 3-1-15,8 7 3 0,3-4-5 16,2 3 2-16,0-1-4 0,-1-2-3 0,-3-1 1 16,3-2-1-16,-3 2-2 0,-2-4-5 15,-1 6 1-15,1-6-1 0,-4-2 4 16,1-1 5-16,-2-4 8 0,0 4 5 15,0 1 3-15,-5 1-3 0,-7 3-4 16,-2-3-5-16,-8 0-1 0,2-2-1 16,4-3-2-16,-1-1-5 0,5 2-11 0,4-2-12 15,0 0-23-15,8 0-77 16,-1 0-54-16</inkml:trace>
  <inkml:trace contextRef="#ctx0" brushRef="#br0" timeOffset="116199.82">16412 7647 423 0,'0'0'36'0,"0"0"-10"0,0 0-9 16,0 0-3-16,0 0 1 16,0 0-2-16,0 0-1 0,0 0-6 0,0 0 0 15,21-9-4-15,-2 4-1 0,2-2 0 16,-5-2-3-16,-1-3-1 0,-2-2-3 15,-3 3 0-15,-5-1-1 0,0 2 0 16,-2 6-3-16,-2-1-2 0,-1 2-1 16,-3 0 6-16,-10 0 5 0,-7 4 4 15,-2-1 2-15,-6 8-2 0,4 4 2 0,3 2-4 16,2 3 1-16,6 1 0 0,3 2 1 16,4-6 6-16,6 2-4 0,0 1 6 15,0 0-5-15,10 4 1 0,5-4 0 16,3-3-6-16,3-4-4 0,2 0-9 15,3-4-21-15,1-5-36 0,5 1-35 16,1-4-80-16</inkml:trace>
  <inkml:trace contextRef="#ctx0" brushRef="#br0" timeOffset="116489.14">17130 7278 375 0,'0'0'38'0,"0"0"-5"0,0 0-15 15,0 0-16-15,0 0-9 0,0 0-2 0,0 0 2 16,0 0 4-16,0 0 0 16,0 0 2-16,-99 59-3 0,79-28 3 0,3 2 3 15,-2 4 2-15,3 1 2 0,0 3 1 16,5-1 1-16,-1 0 0 0,6 1 3 15,2 0-2-15,4-2 0 0,0-2-2 16,1-2-3-16,7-6 0 0,2-3-3 16,-3-7-3-16,0-4-6 0,5-3-23 15,-5-5-49-15,6-1-83 0,9-3-45 16</inkml:trace>
  <inkml:trace contextRef="#ctx0" brushRef="#br0" timeOffset="116809.29">17186 7641 318 0,'0'0'56'0,"0"0"-10"16,0 0-11-16,0 0-14 0,0 0-8 16,0 0-5-16,0 0-1 0,0 0 0 15,0 0 0-15,54-1-1 16,-34 1-2-16,3 0-2 0,-1 0-2 0,1 0-1 16,-9 0 0-16,5 1-4 0,-9-2-3 15,2 2-4-15,1-1-5 0,-9 0-7 16,2 1-15-16,-6-1-33 0,0 0-52 15,4 0-65-15</inkml:trace>
  <inkml:trace contextRef="#ctx0" brushRef="#br0" timeOffset="117233.49">17538 7258 394 0,'0'0'31'0,"0"0"-8"0,0 0-9 15,0 0 0-15,0 0-1 16,0 0 2-16,0 0-1 0,0 0-3 16,0 0-2-16,40 22-3 0,-27-7-2 15,0 1 1-15,-1 4-3 0,-1 1-1 0,4 4-1 16,-4 3 1-16,4 2-1 0,-5 2 1 16,2 1 2-16,-3 4-3 0,-1-3 0 15,-2 0 0-15,-3-1 3 0,-5 1-1 16,2-5 3-16,-4 1-3 0,-7-5 0 15,-1-1 0-15,0-5 0 0,-5-2 1 16,4-1 0-16,-3-1 1 0,4-6-3 16,0-1-3-16,3-5-13 0,1 4-28 15,-2 0-60-15,7-4-122 0</inkml:trace>
  <inkml:trace contextRef="#ctx0" brushRef="#br0" timeOffset="120634.5">18240 7569 270 0,'0'0'28'0,"0"0"-1"0,0 0-1 16,0 0 0-16,0 0-7 0,0 0-1 15,0 0-2-15,0 0-6 0,0 0-4 16,-4-15-4-16,4 15-5 16,-1-2-2-16,1 2-2 0,0-1 1 0,0 1 1 15,0-2 4-15,0 2 4 0,0 0 4 0,0 0 4 16,0 0 1-16,0 0 0 15,0 0-1-15,0 0-1 0,0 0 2 16,7 0-1-16,9 3-2 0,3 2 0 16,5-2-3-16,5-2-4 0,4 1 1 0,9-1-1 15,2-1 0-15,6 0 0 0,-1 0 0 16,0 0 1-16,-2 0-1 0,-2 0 1 16,-3-3-2-16,-6 2 1 15,-4-2 1-15,-11 0 2 0,-2 0 0 0,-7 1 1 16,-8 0 2-16,2 2-2 0,-6 0 0 15,0-1-4-15,0 1-2 0,1 0-3 16,3-2-5-16,-2 2-3 0,-1 0 0 16,1 0-2-16,-1 0 0 0,5 0-3 15,0 0-5-15,0 0-13 0,1 0-21 0,-7 0-22 16,0 0-14-16,0 0-6 0,0 0-21 16</inkml:trace>
  <inkml:trace contextRef="#ctx0" brushRef="#br0" timeOffset="121002.55">18673 7315 250 0,'0'0'32'15,"0"0"-6"-15,0 0-6 0,0 0-6 16,0 0 0-16,0 0-1 0,0 0 0 16,0 0 1-16,0 0-6 0,85 10 0 0,-63-2-4 15,-3 1 0-15,-2 3-3 0,-2 0-2 16,-3 5 0-16,-1 3 0 0,-3 2-1 16,-1 2 1-16,-4 2 2 0,-1 1 2 15,-2-2 0-15,-2 0 0 0,2 0 1 16,-4-2-4-16,-3-2 2 0,0-1 5 15,-2 1-2-15,-2-3 3 0,-1 1-1 16,-4-4-1-16,-2-2 0 0,0-1 0 16,-3 2 0-16,-3-4-2 0,-1-1-1 0,1-1-5 15,3-1-6-15,6-2-22 0,4-2-36 16,8 0-77-16,3-3-55 16</inkml:trace>
  <inkml:trace contextRef="#ctx0" brushRef="#br0" timeOffset="153745.83">19482 7204 128 0,'0'0'27'16,"0"0"3"-16,0 0-3 0,0 0-1 0,0 0 0 15,0 0-6-15,0 0 2 0,-8-25-2 16,7 23-4-16,1 2-1 0,0-1-2 16,0-1 0-16,0 1 1 0,-2-6 0 15,2 0-2-15,0 1-2 0,0 1-1 16,0 5 1-16,0-2-2 0,0 2 1 15,0-1-1-15,0-1 1 0,0 2 0 16,0-2-2-16,0 0-3 0,0 1-4 16,0-1-4-16,0 1-8 0,0-1 1 15,0 2 2-15,0 0 4 0,0 0 6 0,-4 8-1 16,-4 7-1-16,-2 5-2 0,-1 4 1 16,2 4 0-16,-1 1 2 0,-2 3 0 15,2 2 0-15,-3 2 0 0,3-1 1 16,-2 0-1-16,3-3 1 0,-2-1-1 15,4-4 2-15,0-5-2 0,1-6 0 16,0-1 3-16,3-6-3 0,2-4 0 16,-1 1-1-16,1-1 3 0,1 1 1 15,0 0 4-15,0 5 2 0,0-7-1 16,0 2 1-16,0 2 0 0,3-4 4 0,3 4-5 16,0 0 5-16,2-2-5 0,2 2-2 15,-2-5-2-15,9 2 0 16,-1-1-1-16,1-1-1 0,5-1 1 0,-8 1-1 15,3-1-1-15,1-2 1 0,1 0 0 16,0 0 0-16,-1 0-1 0,1 0-5 16,-7 0 1-16,9-3-5 0,-5-1-8 15,0-3-15-15,2-1-38 0,-6 1-60 0,2 1-86 16</inkml:trace>
  <inkml:trace contextRef="#ctx0" brushRef="#br0" timeOffset="154230.1">19909 7540 284 0,'0'0'25'0,"0"0"1"0,0 0-3 0,0 0-7 16,0 0-10-16,0 0-7 0,0 0-4 15,0 0 1-15,0 0 0 0,-42-57 3 16,19 57 0-16,1 4 2 0,-1 4 0 16,-1-1-1-16,1 2 0 0,2 2 1 15,1-1-2-15,3 2 2 0,1 2-1 0,5-4 3 16,3 0 2-16,4-2 2 16,1-3 2-16,1-1 2 0,2-4-1 0,0 5 2 15,0 1 3-15,0 3 0 0,5 0-4 16,6-6-1-16,4 2-6 0,3-5-1 15,7 0 1-15,0 0-2 0,-2-5-1 16,0-4 1-16,-3 1 2 0,-3-1-1 16,-6 1 2-16,-1 0 2 0,-5 1 0 15,-2 4 5-15,0 0-1 0,-3 3-1 16,0 0-3-16,0 0-5 0,0 0-3 0,2-1-3 16,-2-1-4-16,0 2 3 15,0 0 1-15,0 0 2 0,0 0 3 0,-2 5 1 16,-1 7 1-16,2-1-2 15,-1 1 1-15,2 5-1 0,0-6 0 0,0 4 1 16,6-3 2-16,-1-1-5 0,5-2-2 0,3 1-14 16,-4-5-35-16,9-3-60 15,-2-2-104-15</inkml:trace>
  <inkml:trace contextRef="#ctx0" brushRef="#br0" timeOffset="154770.93">20125 7490 183 0,'0'0'26'16,"0"0"-2"-16,0 0-4 0,0 0-3 16,0 0-8-16,0 0-1 0,0 0 2 0,0 0 1 15,0 0 2-15,0 0 0 0,-6 87 0 0,2-71-4 16,-2 1-2-16,0-1-3 0,3-5 1 15,0-1-3-15,-1 2 3 0,2-7-4 16,2 1 1-16,0-1-1 0,-1-1 2 16,1 4-3-16,4 0-1 0,5-4-5 15,-2 0-4-15,3-4-4 0,8 0 0 0,-2-2 1 16,2-7 0-16,-3-1 6 0,-4 0 1 16,-5 6 10-16,-1-2 6 0,-3 3 8 15,1 0 2-15,0 0-1 0,-3 3-5 16,0 0-7-16,0 0-11 0,3 0 0 15,-3 0-1-15,3 0 5 0,-2 0 6 16,2 0 0-16,0 5 3 0,1 4-2 16,4 4 0-16,-4-4 1 0,5 5-2 15,-1-5 1-15,-2-2 1 0,3 1 1 16,-1-3-1-16,-5-3-2 0,6 0 0 0,-3-2-4 16,5 0 2-16,4 0-1 0,-2-7 1 15,3-4-3-15,-6-1-4 16,-2-3 1-16,-3-1-2 0,-2 1 6 0,0-4 3 15,-3-1 1-15,1 0 2 0,-1 2 1 16,0-1-1-16,2 6 1 0,-2 1 1 16,-2-1-3-16,2 7 0 0,0 1-3 0,0-2-1 15,0 7-4-15,0-1-8 16,0 1-2-16,0-2-10 0,2 2-6 16,4 0-23-16,8 0-52 0,6 7-100 0</inkml:trace>
  <inkml:trace contextRef="#ctx0" brushRef="#br0" timeOffset="155331.31">20978 7585 403 0,'0'0'37'0,"0"0"-17"0,0 0-18 16,0 0-8-16,0 0-4 0,0 0 2 15,0 0 7-15,0 0 1 0,0 0 0 16,0 0 1-16,-33 24-1 0,27-10 2 16,1-4-1-16,1 5 1 0,0-5-3 15,2-6-1-15,1 1 0 0,1-5 1 0,-1 0 1 16,1 0 3-16,0 1 2 0,0 1 0 16,0 0 2-16,0-2 1 0,0 3-4 15,0-3 2-15,0 2-5 0,-2 0-5 16,5-2-1-16,-2 0-5 0,3 0 0 15,1-7-1-15,1-9 4 0,0-3-3 16,-2-3 1-16,3-1 0 0,2-6-3 0,-1 0 0 16,6-3 0-16,0-1 4 15,3-4 5-15,1 3 5 0,2 4 5 16,-3 0 5-16,2 8 6 0,-6 6 3 0,-2 7 1 16,-3 2-2-16,-5 4-1 15,0 2-6-15,-3 1-8 0,0-2-5 16,0 2-4-16,6 0-3 0,2 8 6 15,-1 6 0-15,2 11 1 0,-3 4 0 0,-6 5 2 16,1 6-2-16,-2-1 3 0,1 3-1 16,-6 4 0-16,0 4 4 0,-4 1-3 15,-1 4 1-15,-3-2-2 0,-1 1-1 16,-1-3 0-16,1-4 1 0,1-2-1 16,-1-10 1-16,2-4 0 0,0-9 3 0,6-5 2 15,-2-4 2-15,3-5-1 0,4-5 5 16,-1 0-1-16,3-3-2 0,-2 0-2 15,2-2-13-15,2-11-21 0,-2-11-66 16,7-9-131-16,8-6-6 0</inkml:trace>
  <inkml:trace contextRef="#ctx0" brushRef="#br0" timeOffset="155578.2">21644 7389 294 0,'0'0'-2'16,"0"0"1"-16,0 0 7 0,0 0 4 16,0 0-4-16,0 0-1 0,0 0-2 15,0 0-1-15,0 0 1 16,0 0-2-16,-4 204 2 0,-3-176-1 0,0-2-6 15,-4-3-3-15,4-1-8 0,0-8-27 16,1-2-53-16,0-4-64 0</inkml:trace>
  <inkml:trace contextRef="#ctx0" brushRef="#br0" timeOffset="155896.53">21513 7249 446 0,'0'0'33'0,"0"0"-9"0,0 0-3 15,0 0-4-15,0 0-4 0,0 0-6 16,0 0-1-16,0 0-5 0,0 0-1 16,0 0-2-16,251 37-1 0,-232-12 1 0,1 7-1 15,-2 4 0-15,-5-1 1 0,-6-1-1 16,1-2 0-16,-5-4 1 0,-5 3 1 15,1-6 0-15,-10 0 2 0,-5-1 6 16,-4 0-5-16,-3-1 6 0,-4-1-3 16,-2-3-2-16,-6-1 4 0,0 1-3 15,-4-5 2-15,1-3-3 0,1-2 0 16,1 2-1-16,5-4-7 0,5 1-7 16,9-2-19-16,6-1-53 0,9 1-91 15,2-2-50-15</inkml:trace>
  <inkml:trace contextRef="#ctx0" brushRef="#br0" timeOffset="156797.34">21821 7734 352 0,'0'0'49'0,"0"0"-4"0,0 0-17 15,0 0-20-15,0 0-5 0,0 0-2 16,0 0-2-16,0 0-4 0,0 0-4 16,105-13-2-16,-79 10-1 0,2 0-5 15,-1 0 0-15,-3-2 0 0,-1-1 0 16,-5-1 4-16,-2-5 3 0,-4 2 1 16,-5-4 4-16,-5-2 4 0,-2 1 3 0,-3-3 2 15,-9 4-1-15,-4 4 1 16,-4 2 0-16,-2 3 3 0,5 2 0 0,-3 2 2 15,1 1 0-15,0 1 2 0,-2 5-2 16,3 7-2-16,5-1-2 0,6-2 7 16,1 4-6-16,2 4 5 0,2 0-1 15,1 6-4-15,1 1 2 0,-2-2-3 16,7-2 1-16,0-1-3 0,3-1 0 16,-2-6 1-16,2 0 0 0,-2-6 1 0,1 0 2 15,1-2 2-15,1-2-3 0,0 2-3 16,3-5-2-16,5 0-5 0,2-5 1 15,3-3 0-15,-1-5-2 0,-2-1 2 16,-1-2 0-16,2-1 2 0,-6 0 0 16,0 1 4-16,-3 6 0 0,-1 0 5 15,-5 5-2-15,-2 0 1 0,0 2-1 0,-3 3-1 16,0-2-1-16,0 2-3 16,2 0-1-16,-1-1-1 0,5 1 0 15,-1 0 1-15,3 0 1 0,4 8-1 0,-4 2 1 16,1 1 0-16,0 0-1 0,-5-1 2 15,-1 0-1-15,1-1-1 0,-2-4 1 16,-1 3-1-16,1-3 1 0,-1 0-1 16,1-1 1-16,-2-4 2 0,0 0 2 15,0 0 2-15,1 2-1 0,-1-2-1 0,2 1-2 16,6-1-2-16,2-1-1 0,7-6 0 16,1-6-2-16,-2 1 0 15,-5 4 2-15,1-1-3 0,-4 5 5 16,-2-3-1-16,2 2-1 0,-5 3 1 0,1 0-2 15,-4 2-7-15,0-1 2 0,0 1-3 16,2 0 4-16,-1 0 3 16,0 5 1-16,2 7 1 0,-2 0 0 0,-1 0 0 15,-1 0 1-15,1 1 0 0,0-1 1 16,0-6 1-16,1-1-1 0,1-1 2 16,-1 1 0-16,1-2-2 0,7 1-2 0,2-4-3 15,8 0-5-15,5-6-3 16,1-4-4-16,-2-1-2 0,-1 0 1 15,-5 2 5-15,-5-2 5 0,-5 5 5 0,-4 3 2 16,3 0 3-16,-6 3-2 0,0 0 1 16,0 0-5-16,0 0 0 0,1 0 1 15,-1 0-1-15,0 0 4 0,0 0 1 16,-5 6 0-16,-1 3 0 0,-2 7-1 16,4-8 1-16,1 5 2 0,3 3-3 0,0-5 1 15,0 3-5-15,6-2-13 0,1-4-39 16,9 0-63-16,3-4-95 0</inkml:trace>
  <inkml:trace contextRef="#ctx0" brushRef="#br0" timeOffset="157836.38">22931 7748 379 0,'0'0'54'0,"0"0"-10"16,0 0-17-16,0 0-13 0,0 0-7 15,0 0-7-15,0 0-3 0,0 0-3 16,0 0 2-16,0 0 1 0,-109-14-2 16,90 26 2-16,3 2 1 0,0 3 0 15,1-2 2-15,8-3-1 0,3-3 1 0,1 2 1 16,3-5 2-16,0 4 3 0,6 4 1 16,-3-6-1-16,7-1-1 0,7-4-3 15,-2-3-4-15,8 0-3 16,-4-5 0-16,2-5-1 0,-1-2-1 0,-3-3 1 15,-3 1 1-15,-4 3 2 0,0 1 3 16,-3 2 1-16,-4 4 2 16,0 1 2-16,-3 3-1 0,0-2-2 0,0 2-5 15,0 0-3-15,0-1 2 0,0 1 1 16,0 0 4-16,2 0 1 0,-2 1-1 0,0 5 1 16,0 7 2-16,0-1-1 15,1-2 1-15,2 1 3 0,1-4-2 0,2 3 1 16,4-7-2-16,-3 1-4 0,4-2-3 15,0-2-3-15,2 0-2 0,4 0-4 16,-6-5 2-16,2-2 2 0,-3 2 5 16,-3 0 3-16,2 0 1 0,-5 1 0 15,1 3 4-15,-2-3 2 0,0 2 2 16,0-1-2-16,0 0-3 0,-3 3-4 16,0-2-5-16,0 2 2 0,2 0 0 0,1 0 3 15,-2 2 1-15,2 8 1 0,1 0-1 16,-1-2 1-16,1 2 0 0,-2-1 2 15,2-1 1-15,1 0 3 0,0-2-3 16,4-1-2-16,1-2-3 0,2-3-3 16,9 0-4-16,-2 0-2 0,6-5-1 15,-3-5 3-15,-8 3 3 0,0 0 3 16,-6 3 3-16,-2-2 1 0,2 0 2 16,-5 2 3-16,0 1 0 0,-3 3 4 0,0-1-5 15,0 1-2-15,1-2-3 0,1 1-4 16,-1 0-1-16,1 1-3 0,-1-2 4 15,1 2 1-15,-1 0 3 0,5 0 2 16,-2 0-2-16,8 0 1 0,2 6-3 16,2-2 0-16,-3 1 0 0,4-3-1 15,0 2-1-15,-6-4-3 0,6 0-2 0,-4 0 2 16,-3 0 1-16,2 0 1 0,-6 0 2 16,-1 0-2-16,-2 0-1 0,0-4 1 15,0 2 1-15,0-1 2 0,-3 3 2 16,0-2 1-16,0 2 3 0,2-1-1 15,-1-1-1-15,-1 1-1 0,2-1-4 16,-2 1-6-16,1 1-2 0,-1-1 0 16,0 1 2-16,0 0 6 0,0 0 1 15,0 10 1-15,-4 0-2 0,-5 5 0 16,4-7 0-16,3-4 1 0,0 4 2 0,2-8 3 16,-1 0 3-16,1 0 0 0,0 4-2 15,1-2-4-15,9-2-3 0,5-1-1 16,2-10-2-16,3-6-2 0,-2-7 2 15,2-1 0-15,-2-9-2 0,3 1-2 16,1-4 0-16,-5-2 1 0,2 5 2 16,-4-1 7-16,0 6 1 0,-3 2 5 15,-2 5-1-15,-1 6 4 0,-6 4 2 16,0 10-4-16,-3 2-5 0,0-3-7 16,0 3-4-16,1 0 1 0,-1 0 2 0,1 0 6 15,-1 16 0-15,2 5 0 0,-2 8 1 16,0 4-1-16,-2 0 4 0,4 7-3 15,-2-1 1-15,-2-3-8 0,2-2-2 16,-1-12-2-16,1-5-39 0,0-7-153 16,-1-5-14-16</inkml:trace>
  <inkml:trace contextRef="#ctx0" brushRef="#br0" timeOffset="157979.05">23832 7871 535 0,'0'0'28'0,"0"0"-5"16,0 0-12-16,0 0-10 0,0 0-5 16,0 0-13-16,0 0-43 0,0 0-159 15,0 0-13-15</inkml:trace>
  <inkml:trace contextRef="#ctx0" brushRef="#br0" timeOffset="160558.43">11267 9119 166 0,'0'0'20'0,"0"0"-2"0,0 0 0 15,0 0-1-15,0 0 3 0,0 0 2 16,0 0 2-16,0 0-1 0,9-21-2 16,-7 19-6-16,-2 1-4 0,0-1-3 15,1 1-4-15,-1 1-3 0,0-2-2 0,0 2 0 16,0-1 2-16,0 1 2 0,0 0 3 16,0 0 0-16,0 9-1 0,-1 5 3 15,-5 4 0-15,0 1 1 0,-3 4 1 16,1 3-2-16,0 0 0 0,1 3-4 15,-3 3 1-15,1 2-4 0,2 0 1 16,0 3-1-16,2 0 0 0,0-2 1 16,-1-1-1-16,3-2-1 0,-1-4 0 15,1-2 0-15,-2-8 1 0,1-1-3 16,0-6 0-16,4-5 1 0,0 0 1 0,0-6 4 16,-1 0-1-16,1 0 2 0,0 1-1 15,-2 1-10-15,2-2-10 0,0 0-20 16,0 0-21-16,0-12-9 0,0-7-5 15,3-5 13-15,1 3 17 0,3-1 19 16,-4 8 14-16,2-3 8 0,-4 8 4 0,1 2 4 16,-1 3 6-16,-1-2 4 15,3 1 4-15,-3-1 4 0,0 2 2 16,0 4 1-16,0-2 0 0,0 2-4 16,3-5-4-16,0 0-6 0,-1 0-2 0,3-2 0 15,-1 5 1-15,5-3 0 0,7-1 2 16,-2 0-1-16,5 0-3 0,0-1-3 15,0 3-3-15,-1-1-1 16,1 0-5-16,1 1 0 0,-2-2-3 0,2-2 0 16,-7 4-1-16,0-1 0 0,-3 2 2 15,-2-2-2-15,0 1 2 0,-2-2-1 16,0-1 1-16,-2-3 0 0,1-3 2 16,-4 2 3-16,3-7 0 0,-1 0 3 15,-2 6-2-15,-1-8 3 0,3 7-3 0,-3 5 4 16,0-4-2-16,0 6-1 0,0 0 1 15,2 0-3-15,-2 6-3 0,0-2-5 16,0 2 0-16,0 0 1 16,1 0 1-16,-1 0 7 0,0 0-1 0,0 12 0 15,0 5-1-15,-1 8 1 0,1 1-1 0,0 0 0 16,0 3 0-16,-5 1-1 16,1 0 1-16,0 1 0 0,-2 1-1 0,2-1-1 15,-1-1-2-15,1-2-4 16,-2-1-12-16,1-9-11 0,3 0-17 0,1-5-50 15,1-3-96-15</inkml:trace>
  <inkml:trace contextRef="#ctx0" brushRef="#br0" timeOffset="161500.7">11742 9489 442 0,'0'0'38'0,"0"0"-6"16,0 0-9-16,0 0-10 0,0 0-8 0,0 0-6 15,0 0-3-15,0 0 0 16,0 0 1-16,0 0 2 0,-35 22 0 16,26-5 1-16,2 5 1 0,0-7-1 0,6 2 0 15,-1 0 0-15,2-5 1 0,-1 3 0 16,1-4 0-16,0-3 1 0,4 0 1 15,-4-6 4-15,10 3 0 16,-6-4 0-16,5-1-3 0,7 0-1 0,-6 0-2 16,9-7 0-16,-8-4-2 0,-2-3-1 0,-3 2 0 15,-2-3 0-15,-4-4 3 0,0-1-1 16,-4 0 1-16,0 5-1 0,-5 2-2 16,-1 4 2-16,-5 1 0 15,2 1 1-15,3 4 1 0,0 0-1 0,7 1 2 16,-1 1-1-16,-1-1-2 0,5 2-1 15,-1 0-3-15,1 0 0 0,0 0 2 16,0 0 0-16,0 0-1 0,10 0 0 16,7 2-5-16,7 1-8 0,2-2-10 15,1-1-18-15,2 0-16 0,-3 0-10 0,3 0 0 16,-10 0 16-16,0 0 18 16,-8 0 24-16,-4 0 20 0,-1 0 17 15,-6 0 12-15,0 0 7 0,0 0-2 16,2 0-6-16,-1 0-6 0,-1 0-5 0,3 0-1 15,-3 0-4-15,0 0-1 16,0 0-3-16,0 0-3 0,0 0-1 0,0 0 0 16,0 0-3-16,0 0-2 0,-3 5-1 15,3 0-1-15,-1-1-1 0,-1 1-1 16,2-5 2-16,0 4-2 0,0 2 0 0,0 2-1 16,3 1-1-16,1-3-2 0,2-1-1 15,0 2-2-15,1-1-2 0,0 0-1 16,1 0-2-16,-1 0-1 0,1 0-1 15,-6-3 0-15,2 1 2 0,-4-4 3 16,0 0 2-16,0 0 4 0,2 1 2 0,-1-1 1 16,1 2 1-16,-1-2 0 15,1 0-4-15,-1 1 0 0,1-1 0 16,-1 0 0-16,-1 0 1 0,3 0-3 16,-2 0-3-16,1 0-1 0,-1 0 0 0,5 1 4 15,-2 2 2-15,2 4 2 0,0 0-1 16,-2 0 0-16,3 0 1 0,-5-4 0 15,2 4 1-15,-1-4 3 0,1 0 5 16,4-1 0-16,-4 0 0 0,7-2-5 16,0 0-3-16,0 0-1 0,7 0-2 0,-8-2-2 15,7-3 1-15,-1-2 0 0,-5 4 1 16,6-1 1-16,0-1 2 0,-7 2 0 16,1 0 3-16,-3-2 3 15,-5 4 0-15,2-5 2 0,0-1-1 0,-2-3 0 16,0-5-1-16,1-2 2 0,-3-7-2 15,-1-2 0-15,0 0-2 0,2-3-2 16,-2 0-1-16,0-2-1 0,0 11-3 16,4 1 0-16,-4 7-2 0,3 6-10 15,-2 1-12-15,-1 5-25 0,0-1-41 0,2 1-103 16,1 11-39-16</inkml:trace>
  <inkml:trace contextRef="#ctx0" brushRef="#br0" timeOffset="162168.12">12674 9319 293 0,'0'0'55'0,"0"0"-18"16,0 0-15-16,0 0-16 0,0 0-7 15,0 0 10-15,0 0 0 0,0 0 0 16,0 0-2-16,6 71 1 0,-6-44-2 0,-1 0-1 16,-1-1 1-16,-1-8-2 0,-2-1 0 15,3-4 0-15,-1-3 2 0,-1 2-2 16,1-9 2-16,3 4-2 16,0-7 5-16,-1 0 2 0,1 0-2 0,0 0 1 15,0 0-6-15,0 0-5 0,0-14-1 16,1-6-2-16,9-10 0 0,0 0-2 15,3-4 0-15,-1 2 1 0,2 0 0 16,-2 2 4-16,2 4 1 0,-5 3 3 16,-3 6-1-16,-2 7 2 0,-2 7 1 0,-1-2 0 15,2 2 2-15,-2-2-5 16,2 2-5-16,-3 3-3 0,0-1 0 16,5 1 3-16,2 4 3 0,2 9 1 15,2 5 1-15,-2 0-3 0,-3 3 3 0,-2 1-2 16,3 1 2-16,-3-1-2 0,-1 0 1 15,0-5 0-15,-3-2-1 0,2-6 1 16,-2-4 2-16,1 1-2 0,-1-6 2 16,0 0 1-16,0 0 2 0,2 0-1 15,1 0-4-15,4-2-5 0,3-10-4 0,4-7-3 16,1-5 1-16,-2-3-5 0,1 0 1 16,5-3 3-16,0 3 4 0,-3 1 3 15,1 6 5-15,-2 3 4 0,-4 6 0 16,-1 5 4-16,-7 3 0 0,2 3-8 15,-5 0-4-15,0 0-2 0,1 0 3 16,2 0 4-16,0 11 2 0,-1 6-1 16,-2 3 0-16,2 7 1 0,-2-4-1 15,0 0 0-15,-2-6 0 0,4 0-1 16,-2 2 0-16,1-7-2 0,-1 8 0 0,2-6-2 16,-4 0-3-16,2 0-7 0,0-2-18 15,0 2-24-15,0-2-28 0,0 0-72 16,12-5-26-16</inkml:trace>
  <inkml:trace contextRef="#ctx0" brushRef="#br0" timeOffset="162574.11">13369 9396 478 0,'0'0'56'0,"0"0"-16"16,0 0-17-16,0 0-13 0,0 0-10 15,0 0-4-15,0 0 0 0,0 0 3 16,0 0 2-16,0 0 1 0,-29 37-1 16,24-17 2-16,2 1-2 0,0-6 0 0,2 2 0 15,-2-5 0-15,0 1-1 16,3-1 0-16,0-5 0 0,0 3 0 16,0-5 0-16,0 0 2 0,0 4-1 15,6-6 1-15,3-3-2 0,6 0-4 0,2-2-4 16,4-7-4-16,-3-5-3 0,0 0 1 15,-3-1 6-15,-4 5 5 0,0-2 4 16,-7 6 4-16,0 2 1 0,0 1 2 16,-4 3-2-16,0 0-2 0,0 0 0 15,2 0-3-15,-2 0-1 0,1-2 0 16,-1 2 0-16,2 0 1 0,-2 0 2 0,1 0 2 16,1 2-4-16,-2 3 2 0,3 8-2 15,-3-1 0-15,3-2 0 0,-2 2-2 16,3-1-1-16,-1 0-2 0,2-2-6 15,3 3-17-15,-5-5-43 0,9 3-73 16,-5-4-35-16</inkml:trace>
  <inkml:trace contextRef="#ctx0" brushRef="#br0" timeOffset="163162.19">13865 9503 429 0,'0'0'33'0,"0"0"-6"15,0 0-8-15,0 0-5 0,0 0-6 16,0 0-2-16,0 0-3 0,0 0-2 16,0 0 0-16,0 0-1 0,-58 28 0 15,56-23 0-15,1 7 0 0,1 0 0 16,0-2 0-16,0 2 0 0,0-3 0 16,0 0 1-16,4-1 1 0,2-2 5 0,-3-3-2 15,4 0 0-15,-1-1-2 0,6-2 0 16,6 0-3-16,-2-5-3 0,4-7 2 15,-1-3-3-15,-4-5 1 0,0-5-1 16,0-5 2-16,-2-2-1 0,-1-4 3 16,-2-1 3-16,0 0 1 0,-3 3 1 15,-3 4 4-15,-1 9-1 0,-1 3 0 16,-1 5 0-16,-1 8 0 0,2-2 2 16,-2 7-2-16,0 0-3 0,0 0-5 15,0 0-6-15,1-1-1 0,-1 1-1 0,0 0 4 16,0 0 3-16,2 1 1 0,-4 13 0 15,2 9 0-15,2 4 0 0,-2 4-1 16,-2-1 2-16,2 5-2 0,0-1 1 16,-1 0-1-16,1-4 1 0,0-1 0 15,-3-11 0-15,0 0 0 0,1-7 0 16,1-7 0-16,-2 3 2 0,3-7 0 0,0 0 2 16,0 0 3-16,0 1-3 15,0-1-1-15,0 0-3 0,10-1-1 16,3-12-1-16,3-4 0 0,0 0 1 0,0-1 0 15,-6 4 1-15,0 1 0 0,-4 6-1 16,-3 4 0-16,0 0-1 0,-3 3-1 16,0-2-2-16,0 2 1 0,1 0 1 15,6 0 0-15,-2 0 3 0,3 3-2 16,1 9 1-16,-4-2 0 0,0 5-1 0,1-6 0 16,-5 2-1-16,1 1-6 0,-2 0-16 15,1 0-47-15,-1 0-94 0,0 1-59 16</inkml:trace>
  <inkml:trace contextRef="#ctx0" brushRef="#br0" timeOffset="163678.5">14725 9388 254 0,'0'0'23'0,"0"0"-7"0,0 0-7 0,0 0-2 16,0 0 0-16,0 0-1 16,0 0 2-16,0 0 3 0,0 0 0 15,-59-20 2-15,44 22-3 0,-4 7-3 0,9-1 1 16,-4 0-2-16,4 2-1 0,2-2 0 15,-1 3-1-15,0 1 0 0,4-3 2 16,-1 4-1-16,1 0 1 0,2-4 1 16,-4 7-2-16,2-1-1 0,2-5-1 15,-1 9-4-15,4-8 3 0,0 3 1 16,-1 6 0-16,1-5 0 0,7 5-1 0,2-6 3 16,-1-5-3-16,5-2 0 0,3-3-6 15,3-3-14-15,8-2-19 0,1 1-26 16,2-1-28-16,-1-11-25 0,-1-1-12 15</inkml:trace>
  <inkml:trace contextRef="#ctx0" brushRef="#br0" timeOffset="164099.72">14989 9213 377 0,'0'0'66'16,"0"0"-10"-16,0 0-11 0,0 0-10 0,0 0-6 15,0 0-9-15,0 0-3 0,0 0-6 16,0 0-5-16,0 0-8 0,-4-72-6 15,4 70 0-15,0 2 2 0,0 0 3 16,-1 0 3-16,-5 12 0 0,3 8 0 16,0 8 1-16,-1 5-1 0,-2 0 1 0,3 4 1 15,-3 2-1-15,1-2-2 0,2 1 1 16,-3-3-3-16,3-4 2 0,0-10-2 16,0-3 2-16,0-6-1 15,2-7 1-15,1 0 1 0,0-5-1 0,0 0 1 16,0 0 1-16,0 0-1 0,0 0 0 15,10-2-5-15,7-11 0 0,4-1 1 16,3-4-1-16,2-4 5 0,2 6-3 16,1 0 2-16,-10 7-1 0,-5 3 0 15,-8 4-2-15,-6 2 1 0,3 0-3 0,1 0 3 16,0 3 3-16,1 11 2 0,-3 3 0 16,-4 6 0-16,2 0 1 0,0-7-3 15,0 1 2-15,-2-5-2 16,1 0 1-16,1 0 1 0,0-4-1 0,0-2 1 15,0-3-1-15,0 1-2 0,7 3-2 16,6-3-5-16,7-5-13 0,9 1-21 16,6-5-28-16,5-7-50 0,11-5-46 15</inkml:trace>
  <inkml:trace contextRef="#ctx0" brushRef="#br0" timeOffset="165198.24">15604 9400 322 0,'0'0'60'0,"0"0"-9"0,0 0-12 15,0 0-11-15,0 0-9 0,0 0-7 16,0 0-2-16,0 0-6 0,0 0 1 0,-107 3-3 16,101 6-2-16,-4 4 0 15,3-1-1-15,3-1 0 0,-1 3-1 0,4-5 2 16,-2-4 0-16,3 5 2 0,0-3-4 16,-1-2 1-16,1 2-1 0,0-7 0 15,0 4 2-15,-2 2 3 0,2-1 3 16,0 1-1-16,0-6-1 0,3 0-2 15,3 2-1-15,5-2 1 0,4-2-2 16,2-8 0-16,1-1-2 0,-1-3 1 16,-7 5 2-16,0 0 1 0,-1 2-1 0,-6 4 3 15,1 1-1-15,-4 2-1 0,0 0-1 16,0 0-3-16,1 0-1 0,1 0 1 16,-1 0 1-16,2 0 2 0,0 2 1 15,0 8 0-15,0 0-1 0,1 1 0 16,-2 0 1-16,-1-2-1 0,2 2 0 15,0-3 0-15,-2 2-1 0,1-8 4 16,2 4-2-16,1-4-1 0,6 0-3 16,5-1-5-16,1-1-1 0,5-3-5 15,1-7-5-15,-4-2-3 0,-2-3 1 0,1 0 6 16,-5 0 6-16,-2 5 12 16,-2-1 6-16,-3 5 3 0,-5 3 4 0,2 0-6 15,-3 3-6-15,0 0-7 16,0 0-2-16,0 0 3 0,0 1 3 0,-1 8 5 15,-7 7-1-15,1 3-1 0,3-5-1 16,-2 0 0-16,3-4-1 0,2-5 0 16,1 5 2-16,0-4-2 0,0 2 3 15,4 3 0-15,9-4-2 0,3 0-5 16,4-5-7-16,5-2-9 0,4 0-9 0,4-5-17 16,2-8-27-16,1-1-21 0,2-3 0 15,2-1 7-15,-8-1 39 0,-5 1 45 16,-9 6 20-16,-7 4 30 0,-7 5 3 15,-4 3-4-15,0 0-8 0,0-2-8 16,0 2 5-16,0-1-2 0,0 1 2 16,-3 0-6-16,-6 3-6 0,-3 8-8 15,-2 4-2-15,6-3-4 0,4 5-1 16,2 1-2-16,1 1-2 0,1 9-2 16,1-1 1-16,4 4-3 0,-1 0-1 0,1 3 2 15,-3 5-4-15,-2 2 1 0,-2 2-2 16,-10 3-2-16,-7-4 2 0,-4 0-2 15,-8 0 2-15,-2-3 0 0,0-4 1 16,-4-6 1-16,5-8 1 0,4-7 1 16,9-6 6-16,5-4 0 0,7-2 0 0,2-7-1 15,1-11-3-15,1-6-3 0,3-6-6 16,13-3-4-16,9-4-11 0,7-5-21 16,8-3-35-16,5 0-40 15,7-1-18-15,2 1 21 0,-5 4 25 0,-1 8 49 16,-9 8 23-16,-7 3 10 0,-11 9 18 15,-7 5 8-15,-7 5 11 0,-1-2 10 16,3 0 7-16,0-2 7 0,1-1 4 16,0 2-2-16,-1-3-4 0,1 2-15 15,8-2-7-15,-4 1-14 0,8-3-4 16,-1 2-3-16,-1 0-2 0,0-3 2 16,1 2-1-16,-4-3 2 0,2-2 1 15,-3-2-1-15,-2 0-1 0,-2 3-3 16,-4-1-2-16,-1 2 1 0,-3 0-4 0,2-1 2 15,-3 6-3-15,2 1 0 0,-2-2 0 16,0 2-2-16,0-1 1 0,0 2-2 16,0 4-3-16,1-2 1 0,-1 2 0 15,0 0 1-15,-3 0 1 0,-4 9-1 16,-2 8 3-16,-1 4-1 0,3 2 2 0,0 1-1 16,2 0 0-16,4-5-1 0,-1 0 1 15,2 2-2-15,-1-3 0 0,2 5-2 16,2-8-5-16,2-1-5 15,2-2-30-15,-4-4-53 0,10 2-85 0,-7-3-46 16</inkml:trace>
  <inkml:trace contextRef="#ctx0" brushRef="#br0" timeOffset="165398.23">16781 9606 302 0,'0'0'9'0,"0"0"21"16,0 0 8-16,0 0-4 0,0 0-10 0,0 0-13 16,0 0-5-16,0 0-8 0,0 0-1 0,20 48-4 15,-20-30 1-15,0-7-3 0,0 6-5 16,-4-5-6-16,3-8-16 0,-1 3-39 16,2-7-57-16</inkml:trace>
  <inkml:trace contextRef="#ctx0" brushRef="#br0" timeOffset="165552.81">16933 9247 414 0,'0'0'23'16,"0"0"-18"-16,0 0-9 16,0 0-2-16,0 0-1 0,0 0 7 15,0 0-2-15,0 0-6 0,0 0-13 16,0 0-30-16,-14 117-61 0,12-83-75 0</inkml:trace>
  <inkml:trace contextRef="#ctx0" brushRef="#br0" timeOffset="165897.41">16901 9550 301 0,'0'0'1'15,"0"0"12"-15,0 0 8 0,0 0 1 0,0 0-2 16,0 0-7-16,0 0-5 0,0 0-4 16,0 0-2-16,0 0-2 0,13 76 1 15,-8-66 4-15,0-3-1 0,0 0 3 16,-4-4-4-16,2-1-4 0,3-2-2 16,4 0-4-16,6-2-1 0,0-8 1 0,0 0 5 15,-3-4 4-15,-3 4 6 0,0 0 8 16,-4 3 0-16,-3 3 4 0,3 1-1 15,-6 3 0-15,0 0-2 0,0 0-5 16,2 0-6-16,0 0-3 0,-1-2-1 16,1 2 2-16,2 0 1 0,-1 0 1 15,3 9-3-15,-2 4-3 0,3 1-2 16,0 0-5-16,-1-1-8 0,3 1-15 16,-2-5-38-16,6 5-101 0,3-5-45 15</inkml:trace>
  <inkml:trace contextRef="#ctx0" brushRef="#br0" timeOffset="166455.1">17728 9384 280 0,'0'0'6'16,"0"0"1"-16,0 0 5 0,0 0 4 16,0 0 1-16,0 0 0 0,0 0-3 15,0 0-4-15,0 0-1 0,25 220-4 16,-32-184 0-16,2-1 0 0,1 3-3 16,1-4 2-16,-1-2-3 0,-1-3-1 0,1-2 1 15,1-9-1-15,-1-2 2 0,3-5 0 16,-1-7 1-16,-1 4 1 15,3-8 1-15,-1 0 7 0,1 0 3 0,0 0-5 16,-2 0-5-16,2 0-8 0,-1-2-5 16,2-15-4-16,-1-4-5 0,0-11-16 15,5 0-19-15,1-4-14 0,3-3-16 16,3-5 5-16,-2 1 21 0,2-1 30 16,-5-2 28-16,2 3 28 0,-5 4 14 0,1 4 4 15,-3 11 4-15,1 4-6 0,-2 8-6 16,4 2-5-16,-2 0-6 0,1 3-9 15,2-1-2-15,1 3-4 0,3 2 0 16,2 2-4-16,10-1 0 0,-1 2-2 16,4 0 1-16,0 3-4 0,-2 3-1 0,-3 4-3 15,-4 2-1-15,-2 3-2 0,-5-5-2 16,-3 4 1-16,-5 2 1 0,-1 3 1 16,-1 7-1-16,-4-3 2 15,-4 3-3-15,-6-3 2 0,0-3 1 0,-2-3 0 16,-2 0-1-16,2-3 0 0,-2-3-4 15,6-2-1-15,0-1-10 0,4-4-16 16,5-2-28-16,1 1-51 0,3-3-77 16</inkml:trace>
  <inkml:trace contextRef="#ctx0" brushRef="#br0" timeOffset="166884.63">18081 9456 316 0,'0'0'50'0,"0"0"-13"15,0 0-18-15,0 0-8 0,0 0-7 16,0 0-5-16,0 0-2 0,0 0-3 0,0 0-3 16,0 0 0-16,110 87 1 0,-110-70 3 15,0-3 2-15,-1 7-1 0,-6-2 1 16,1-7 2-16,-2 1 1 15,3-6 1-15,-1 0 0 0,-3-2 1 0,6-2 5 16,1 1 4-16,2-4 5 0,-2 0-3 16,2 0-6-16,0 0-5 0,0 0-8 15,0-11-2-15,9-7 0 0,4-6-3 16,0-1-2-16,5 0-3 0,-1-2-3 16,3 1-2-16,0-1 5 0,-3 4 9 0,-2 5 12 15,-4 4 7-15,-3 7 2 0,-5 4-2 16,2 0-9-16,-5 3-3 0,0-1 0 15,0 1 0-15,3 0 6 0,0 7 3 16,0 3-1-16,0 7 1 0,-2 1-2 16,1-4-1-16,-2 8-3 0,0-3-2 0,0-6 3 15,-2 5-5-15,2-6-2 0,0-2-7 16,0 0-14-16,0-5-55 0,0 1-107 16</inkml:trace>
  <inkml:trace contextRef="#ctx0" brushRef="#br0" timeOffset="167035.38">18379 9235 196 0,'0'0'5'0,"0"0"-2"0,0 0-2 15,0 0-8-15,0 0-28 0,0 0-99 0</inkml:trace>
  <inkml:trace contextRef="#ctx0" brushRef="#br0" timeOffset="167551.65">18618 9407 290 0,'0'0'-10'0,"0"0"8"0,0 0 10 15,0 0-3-15,0 0-1 0,0 0 1 0,0 0-3 16,0 0 1-16,0 0-4 0,-95 64-2 16,83-46 4-16,3 1 2 0,3-6 1 15,-1 4 2-15,4 0 1 0,0-7 1 16,2 8-1-16,1-6 3 0,0-1-3 16,-2 2 3-16,2-4 6 0,5 3 1 0,6-2 1 15,2-2-8-15,6-1-10 0,0-3-6 16,4-2-8-16,3-2 0 0,1-2 3 15,4-2 0-15,-1-4 1 0,-1-3-1 16,0-1 1-16,-3-3 6 0,-3 0 5 16,-3-6 6-16,-5 5 5 0,-2-3 4 0,-7 4 3 15,-2 0 4-15,-2 3-4 0,-2 0-1 16,0 0-5-16,1 1-5 0,-2 1-1 16,-1 5-3-16,1 0 2 15,1 5 0-15,-2-2 5 0,2 2 2 0,0 0-2 16,0-1-3-16,0 1-8 0,0-1-5 15,0 1-1-15,0 0 0 0,0 0 3 16,0 0 3-16,-3 7-1 0,0 9 2 16,-5 3-1-16,4 1 2 0,-2 2-2 15,1 0 1-15,1-5 1 0,4 1 1 0,0 2 2 16,0-5 2-16,9 5 1 0,0-5 1 16,5-4-3-16,3-2-3 0,6-2-7 15,3-4-9-15,0-2-22 16,2-2-56-16,-1 1-84 0,2-7-45 0</inkml:trace>
  <inkml:trace contextRef="#ctx0" brushRef="#br0" timeOffset="169904.45">19475 9144 245 0,'0'0'0'15,"0"0"3"-15,0 0 7 0,0 0-3 16,0 0 0-16,0 0 0 0,0 0 0 16,0 0-1-16,0 0 0 0,0 0-2 15,-53 310 1-15,35-266-1 0,4-2-2 16,0-9 0-16,3-4 3 0,1-11 0 0,6-7 3 16,3-6 11-16,1-5 15 15,-2 0 19-15,2 0 3 0,-1 0-10 16,1 1-17-16,-2-1-19 0,2-14-6 0,2-5-2 15,-2-9-1-15,7-5-1 0,4 5 0 16,0-2 0-16,1 3 0 0,0 3 2 16,-3 6-1-16,-3 7-2 0,1 5-3 15,-3 5-3-15,5 1 2 0,5 0 2 16,1 2 3-16,3 10 2 0,1 3-1 16,0 3 1-16,-1 2-1 0,0 3 0 0,1-2 1 15,-4 3-2-15,0-1-1 0,-2-3 1 16,-2-1-2-16,-3-5 2 0,-4 0-1 15,-2-3 2-15,-2 0 2 0,-6 4 4 16,-8-3 5-16,-8 5 0 0,-3-6-1 16,-9-3-3-16,-4-1-3 0,-2-6 0 15,-1-1-1-15,-1 0-1 0,9 0-1 16,13-1 0-16,5-1 0 0,11 2-4 0,4 0-12 16,0-1-17-16,0-5-48 15,6-5-74-15,14-4-83 0</inkml:trace>
  <inkml:trace contextRef="#ctx0" brushRef="#br0" timeOffset="170369.55">19735 9521 429 0,'0'0'56'15,"0"0"-12"-15,0 0-12 0,0 0-15 16,0 0-6-16,0 0-6 0,0 0-4 0,0 0 0 15,0 0-1-15,44-7 0 0,-25 11 0 16,-2 4-2-16,-1-1 2 0,-3 5-5 16,-2 3 2-16,-3-1-3 0,-1 4 2 15,-2-2 1-15,-4 2-1 0,-1 1 2 16,0 2-3-16,-4 5 4 0,-2-6-4 0,0-7 4 16,-1-1 1-16,1-6 4 15,2-2 4-15,-4 1 1 0,4-3 2 16,0-1-2-16,1 3 3 0,3-4-6 15,-3 0 0-15,1-4-4 0,2-8-5 0,2-4-4 16,4-3-3-16,7-4-3 0,5-1-2 16,3 2-3-16,1 2-3 0,3 0 0 15,1 3 3-15,-1 2 4 0,-9 5 6 16,3 3 3-16,-11 5 3 0,-3-1 1 16,1 3 2-16,1 0 1 0,-1 0 1 0,4 0 3 15,1 0 2-15,-4 0 1 0,2 3-2 16,-6-3 3-16,3 7-1 0,-3-5-1 15,1 1 2-15,-1 0-2 16,-2 2 0-16,1 0-2 0,-1-1 0 0,1 1-3 16,-2-5-2-16,0 6-2 0,0 0-6 0,-2 5-11 15,2 1-25-15,-1-3-56 0,-1 1-125 16</inkml:trace>
  <inkml:trace contextRef="#ctx0" brushRef="#br0" timeOffset="170554.57">20181 9302 423 0,'0'0'9'0,"0"0"-1"16,0 0 1-16,0 0 0 15,0 0 0-15,0 0-4 0,0 0-7 16,0 0-11-16,0 0-24 0,0 0-46 0,8 114-92 15</inkml:trace>
  <inkml:trace contextRef="#ctx0" brushRef="#br0" timeOffset="171220.16">20317 9576 431 0,'0'0'15'0,"0"0"-9"0,0 0-6 16,0 0 5-16,0 0-2 0,0 0-1 16,0 0 1-16,0 0-2 0,0 0 0 15,0 0 0-15,-10 104 1 0,8-93-2 16,0-2 1-16,2-2-1 0,-2-2-1 16,2 0 0-16,0-5 3 0,0 0 4 0,0 0 0 15,0 3 2-15,0-3-2 0,2 0-7 16,10-4-4-16,4-6-1 0,3-5-3 15,-1-1 2-15,-1-1 2 0,-4 7 1 16,0-2 6-16,-6 5 1 0,-4 4 2 16,1 0 2-16,-4 3-2 0,0-1-4 0,0 1-4 15,2 0-1-15,-1 0-2 0,1 0 5 16,3 0 3-16,0 6 1 16,2 6-1-16,2 3 1 0,1-1 0 15,0-2 1-15,0 2 1 0,6-4-3 0,0-2 1 16,6-4-4-16,4 3-6 0,5-3-6 15,3 0-13-15,3-3-8 0,1-1-9 16,2 0-4-16,-6-8 2 0,-4-2 11 16,-4-5 19-16,-10 0 18 0,-4 4 17 15,-7 2 10-15,-3-1-1 0,-2 0-5 0,0 1-3 16,-10-5 1-16,2 8 0 0,-3 2 3 16,-1 1-4-16,1 3-3 0,-8 2-6 15,7 7-3-15,-1 5 2 16,2 3 0-16,4 1 1 0,2 6-3 0,4-1-3 15,1 1-3-15,-2 2-2 0,2 2-2 0,0 3 0 16,-1 2 1-16,-1 6 0 16,-1 3 2-16,-1 8 2 0,0 8 0 15,-2 1 1-15,-6 4-1 0,-8-2 0 16,-7-3 1-16,-6-4 1 0,-4-6-3 0,-2-7 4 16,-1-9-2-16,5-10 2 15,3-8 5-15,9-6 2 0,3-5 3 0,1-3-2 16,4-5-1-16,-3-9-5 15,6-6-3-15,8-8-7 0,4-5-1 0,0-7-11 16,17-3-16-16,9-8-60 0,11-6-124 16,12-6-40-16</inkml:trace>
  <inkml:trace contextRef="#ctx0" brushRef="#br0" timeOffset="171997.08">21195 9216 328 0,'0'0'62'0,"0"0"-5"0,0 0-12 15,0 0-13-15,0 0-19 0,0 0-10 0,0 0-4 16,0 0 0-16,0 0 6 0,0 0 2 15,1 20-1-15,-5 13-1 0,-1 0-3 16,2 1 3-16,-1 6-3 0,1 1 2 16,-2 1-3-16,3-1 0 0,-1-1 0 15,0-3-1-15,2-3 1 0,-3-5 1 0,1-8 2 16,0-2-2-16,1-7 1 0,1-6-2 16,1 1-1-16,0-7 1 0,-2 0 2 15,2 0 0-15,0 1 1 16,0-1-3-16,0 0-2 0,9 0-3 0,4-9-3 15,4-7 2-15,1-2-3 0,-1-2 4 0,0 0 1 16,-2 1 1-16,-1 6 3 16,-3 2 0-16,-6 5 0 0,-2 3-3 15,0 2-6-15,-3 1-1 0,0-2-2 16,5 2 2-16,0 0 6 0,2 2 0 16,4 7 2-16,-3 3 1 0,4 3-1 15,-3 1 0-15,-1-2-3 0,2 1 1 16,0-1-2-16,2 1-2 0,-2-6 0 15,0-1-3-15,-1-2-2 0,1-3-3 0,0-1-10 16,0 0-9-16,2-4-1 0,-1 2 4 0,0 0 12 16,-1-3 14-16,-3-4 7 15,-4 2 8-15,3-2 4 0,-5 2 6 16,1 1 2-16,2 1 2 0,-4 3 0 16,0-2-3-16,0 2-3 0,0-1-7 0,1-1-8 15,-1 2-1-15,0-1-2 0,0 1 5 16,0 0 3-16,3 0 0 0,-2 1 4 15,4 8-3-15,4 5-1 0,-1-3 0 16,2 1-5-16,1-4 0 0,-1-1-3 16,0-4-1-16,3 1-2 0,-2-1-2 15,-1-3-3-15,1 0 0 0,-1 0-1 16,0-7 1-16,-1-1 3 0,-2-4 4 0,-4-4 4 16,-1-1 5-16,-2-9 2 15,2 5 3-15,-11-3 0 0,-2 3-2 0,-5 0 0 16,0-1-1-16,-1 3-1 0,2 2-3 15,1 6-2-15,7 4-1 0,4 5-3 16,3 2-2-16,0-1-3 0,-2 1 1 16,-1 0-2-16,-1 0-1 0,1 0-4 15,-2 9-11-15,5-1-25 0,0 5-45 16,5 7-85-16,7-2-38 0</inkml:trace>
  <inkml:trace contextRef="#ctx0" brushRef="#br0" timeOffset="172537.88">21880 9579 383 0,'0'0'69'0,"0"0"-10"0,0 0-29 0,0 0-28 16,0 0-11-16,0 0-2 15,0 0 5-15,0 0 5 0,0 0 3 0,-1 21-3 16,-1 5-1-16,2-2 2 15,2 0-6-15,-2-1 2 0,0-7-1 0,1 1-2 16,2-5 2-16,-2-2 0 0,2 0 5 0,-1-6 5 16,2 2 2-16,0-3 1 15,5-1-3-15,4-2-4 0,0 0-1 16,4-8 0-16,-3-4 1 0,1-2 1 16,-4-1 0-16,-4 3-2 0,0 1 3 0,-1 1-1 15,-5 6 4-15,4-1-2 0,-5 5-1 16,0-1-5-16,0 1-5 0,1-4-3 15,-1 4 0-15,0-1 3 0,1 1 6 16,-1 0 4-16,2 0-1 0,2 12 3 16,-1 2-1-16,5 3-2 0,3-3 1 0,1 1-2 15,3-2-2-15,1-3 2 16,3-2 0-16,0-3-2 0,-3-2-1 16,0-3-9-16,6 0-5 0,-4 0-3 15,5-2 1-15,-7-4 9 0,-1 2 10 0,-8-1 9 16,-1-3 6-16,3 1-1 0,-8 2 2 15,2-6-3-15,-3 5-1 0,0-6-1 16,0-6 0-16,0 6-1 0,0-6 0 16,-3-1-1-16,0 9-1 0,-1-7-1 15,-1 2-1-15,2 4-1 0,-1-4-3 0,1 5-1 16,2 6-1-16,-2-7 0 0,2 6-3 16,-1 0-3-16,2 0-6 0,0 5-18 15,0-2-38-15,0 2-50 16,0 0-114-16</inkml:trace>
  <inkml:trace contextRef="#ctx0" brushRef="#br0" timeOffset="173222.51">22650 9597 367 0,'0'0'34'0,"0"0"-19"0,0 0-10 16,0 0-5-16,0 0 0 0,0 0 0 0,0 0 0 15,0 0 0-15,0 0 3 0,0 0-2 16,43 72 3-16,-43-60-3 0,-2 2-1 15,2-2 1-15,0 1-1 0,0-8 1 16,0 2 2-16,0-7 0 0,0 0 2 16,0 0 0-16,0 1-3 0,2 3-5 15,1-1-4-15,1 0-4 0,5-3-5 16,4 0-1-16,4-6-4 0,6-7 3 16,-4-1 2-16,-3-1 5 0,0 0 6 15,-2 0 5-15,-4 4 5 0,0-2 5 0,-4 6 5 16,-3 2 3-16,0 2 0 0,-3 3 1 15,0-1-9-15,0 1-11 0,2 0-6 16,1-2-1-16,-2 2 2 0,2 0 7 16,0 0 2-16,-1 13-2 0,1-3 2 15,2 9 0-15,-2-3-1 0,-2-4 0 0,2 5-1 16,-1-7 3-16,1 0-2 0,-3 0 1 16,1-5 3-16,0-1-3 0,3-1 2 15,-1 0-2-15,0 1-4 0,5-3-2 16,2-1-4-16,6 0-1 0,0-5 1 15,-1-5-1-15,0-2 4 0,1-1-2 16,-3-2 4-16,0-1 4 0,-4 5-1 16,-1 2 6-16,2 1 2 0,-7 5 7 15,4-2-2-15,-4 3 5 0,0-1-6 16,2 1-6-16,-5 2-8 0,0 0-5 16,0 0 0-16,1 0 2 0,1 0 1 15,-1 2 5-15,1 3 1 0,1 3-2 0,0 3 3 16,0 0-4-16,-1-1-2 0,-1 0-1 15,2 0-2-15,0-3-2 0,0 3-3 16,-1-7-6-16,3 4-19 0,1-7-24 16,-3 2-32-16,7-1-10 0,0-1 7 15</inkml:trace>
  <inkml:trace contextRef="#ctx0" brushRef="#br0" timeOffset="174041.11">23180 9725 38 0,'0'0'63'0,"0"0"1"16,0 0-3-16,0 0-8 0,0 0-2 0,0 0-3 15,0 0-4-15,0 0-6 0,0 0-6 16,0 0-9-16,39-62-8 0,-39 60-11 15,0 2-9-15,2 0-2 0,-2 0 1 16,1 0 4-16,-1 0 2 0,3 0 3 16,1 10-3-16,-1 0-1 0,3 6 0 0,-2-3-3 15,-2-3-2-15,4 5-1 16,-1-3-4-16,1-5-6 0,6 2-11 16,-5-3-13-16,3-4-11 0,7 1-3 15,1-3 8-15,6 0 13 0,1-8 14 0,-2-3 12 16,0-2 6-16,0-1 11 0,-2-1-2 15,-1 0 6-15,-4 0 0 0,-1 0 0 16,-4 4 2-16,0 0-1 0,-5 6 0 16,-2 3 0-16,-1-1-1 0,-3 3-3 15,0 0-2-15,0 0-8 0,2-2-5 0,-1 2-3 16,1 0-1-16,-2 0 4 0,0 0 5 16,1 0 6-16,-1 0 0 0,0 0 1 15,-1 9 0-15,-4 1-2 0,-5 3 2 16,3 2 0-16,3-5-3 0,-5 4-1 15,4-6 2-15,0 2-1 0,-1-1 3 16,5-6 3-16,-1 2 0 0,2-5 0 16,0 3 0-16,0 2-3 0,5-1-3 15,2 3-6-15,4-4-2 0,0 0-2 16,1-2-7-16,9-1-3 0,-3 0-3 16,7 0-1-16,-2-4 2 0,2-6-4 15,2-2-2-15,-1-4 0 0,2-3-5 0,-2-5 13 16,1 0 6-16,-3-4 15 0,-3 1 14 15,-2 1 7-15,-5 1 9 0,-3 2 1 16,-4 6 3-16,-3 0-6 0,0 6-5 16,-4 5-4-16,2-8-4 0,-2 9 0 15,0-2-3-15,0 1-4 0,0 6-8 16,0-1-8-16,0 1-6 0,0-2 1 16,0 2 0-16,0 0 6 0,0 2 0 0,-2 12 2 15,-2 5 0-15,-5 10-1 0,1 0 2 16,0 4-1-16,3-1-4 0,-4 2 0 15,0 0-6-15,2 1-3 0,-3-5 1 16,2-3 1-16,0-7 2 0,2-2 5 16,2-8 3-16,2-6 0 0,1 2 5 0,1-6 3 15,-2 0 7-15,2 0 1 16,0 2-1-16,0-1-6 0,0-1-5 16,2 0 1-16,7 0-1 0,3-6 1 15,3-4-1-15,-2-1 0 0,-1 1-2 0,-4 1-1 16,0 3 2-16,0 0 0 0,0 0 0 15,-6 3 0-15,7-2-2 0,-4 4 0 16,-2 0 0-16,2-1-1 0,-1 2 0 16,5 0-1-16,0 2 1 0,5 5 0 15,-3 1 1-15,-4-2-1 0,4 5 1 0,-4-6 1 16,-1 2 2-16,2-1 1 0,-5-5 2 16,5 4-1-16,-4-3-1 15,1-1-3-15,4 1-7 0,-4-1-20 16,2-1-61-16,-1 2-127 0</inkml:trace>
  <inkml:trace contextRef="#ctx0" brushRef="#br0" timeOffset="175165.19">13568 10476 335 0,'0'0'42'16,"0"0"-6"-16,0 0-1 16,0 0-3-16,0 0-4 0,0 0-4 0,0 0-4 15,0 0-3-15,0 0-4 0,0 0 0 16,0-86-2-16,1 82-2 0,-1 4-6 15,0-2-5-15,0 2-3 0,0 0-3 16,0 0 6-16,2 15 2 0,-2 7 4 16,0 6-4-16,0 3 2 0,-2-1-3 15,2-1 1-15,-4-1 1 0,3-9-3 16,-2 0 2-16,2-7-3 0,1-6 1 0,0 6-2 16,0-7-1-16,0 0-4 0,0 1-7 15,0-6-48-15,4-10-71 0,6-10-98 16</inkml:trace>
  <inkml:trace contextRef="#ctx0" brushRef="#br0" timeOffset="175369.36">13677 10195 371 0,'0'0'48'16,"0"0"-7"-16,0 0-9 15,0 0-8-15,0 0-9 0,0 0-8 0,0 0-9 16,0 0-8-16,0 0-3 0,0-45-1 16,0 45 1-16,1 0-3 0,2 10-9 0,1 0-24 15,3 12-40-15,-4 1-55 16</inkml:trace>
  <inkml:trace contextRef="#ctx0" brushRef="#br0" timeOffset="176028.25">13804 10460 231 0,'0'0'10'0,"0"0"-4"0,0 0 0 16,0 0 2-16,0 0 3 15,0 0 2-15,0 0-1 0,0 0-2 16,0 0-2-16,-9 11-1 0,9-6 1 0,0 2-3 15,0-2 1-15,0 3-2 0,0-3 2 16,-1-1-1-16,2 1-1 0,-1-5 0 16,0 0-2-16,0 0 2 0,2 1-3 15,-1 1 1-15,-1 0 0 0,0-1 3 16,3 1 0-16,1 0-1 0,1 2 0 0,0-3-3 16,4 2-1-16,-5-1 2 0,1-2-1 15,6 2 3-15,-8-1 0 0,3 0 0 16,1 2-1-16,-4-1 0 15,3 4 1-15,4 3-1 0,-4 4 0 0,0-1 2 16,-1 2 0-16,-3 1-2 0,1-3 0 16,2 4 1-16,-3-4-1 0,-1-2 0 0,2 2 2 15,-3-7-2-15,2 0 0 16,-2-5 1-16,0 0 2 0,0 0 3 16,0 2 3-16,1-1 0 0,-1 1 0 0,0 0 0 15,2-1-2-15,-2 1 3 0,0-1-6 16,0-1 0-16,0 2-3 0,0-2-3 15,1 0 0-15,-1 1-2 16,0-1-1-16,6 0 0 0,3-7-1 0,2-7 2 16,4-1 0-16,0-2 1 0,0 2 0 15,1 0 0-15,1 0 1 0,-1 0-2 16,-4 5 3-16,-1 3 2 0,-1 2-2 16,-5 2 3-16,-1 1-6 0,-4 2-2 0,0-1 0 15,3 1-2-15,1 0 4 0,5 1 0 16,-3 4 2-16,-3-2 0 0,1 5 0 15,-3-4 1-15,2 6 0 0,2-1-1 16,-1-2 0-16,-1 2 0 0,0 1 0 16,1-3 1-16,0 2-1 0,4 1 0 15,-4-2-1-15,3 7-1 0,0-3 0 0,-1 4-1 16,0-1-2-16,-3-1-3 0,0-2-4 16,1-1-5-16,2 6-25 15,0-6-56-15,5 3-124 0</inkml:trace>
  <inkml:trace contextRef="#ctx0" brushRef="#br0" timeOffset="176413.23">14463 10561 375 0,'0'0'36'0,"0"0"2"16,0 0-10-16,0 0-23 0,0 0-9 16,0 0-7-16,0 0 2 0,0 0 8 15,0 0 2-15,0 0-1 0,15 35 0 0,-9-11 1 16,-5 1-1-16,6-2 0 16,-3-1 1-16,1 0-1 0,-2-6 0 0,0-1 2 15,0-5-2-15,-2-6 6 0,-1 1 3 16,0-5 6-16,0 0 3 0,6 0-3 15,1-2-3-15,3-8-8 16,3-9-1-16,-3 0-1 0,2-3-2 0,-3 0 4 16,2-3-4-16,-2 3 0 0,-5 6 1 15,2 2-1-15,-3 5-1 0,-2 5-4 16,2 0-8-16,-3 4-8 0,0-1-4 16,0 1-3-16,1 0 1 0,4 0-6 15,1 5-16-15,-1 2-27 0,6 7-35 0,0-2-51 16</inkml:trace>
  <inkml:trace contextRef="#ctx0" brushRef="#br0" timeOffset="177134.79">14838 10719 321 0,'0'0'57'15,"0"0"4"-15,0 0-9 0,0 0-17 16,0 0-17-16,0 0-11 0,0 0-4 15,0 0-2-15,0 0 0 0,71-43 0 16,-54 29 1-16,-4 0-2 0,1 2 2 16,-6 1-2-16,-4 2 0 0,-3 4 0 15,2 0 0-15,-3-1-2 0,0 2 1 16,-1-4-1-16,-5 1 0 0,-3 4 0 0,-6 3-2 16,0 0 2-16,-5 4 1 0,0 5-1 15,5 2 2-15,5-2-1 0,3 1 1 16,2 0 1-16,4 0-1 0,-2 2 2 15,3 3 0-15,-1 2 2 0,1-5 0 16,4 7-1-16,0-10 0 0,2 0 0 0,1 0 2 16,-1-2 0-16,0-1 0 15,1-2 1-15,1 1-2 0,3-4-1 16,2-1-4-16,6-1-3 0,4-1-3 16,0-5-2-16,3-4-4 0,3 0-4 0,1-3-5 15,1 1 0-15,-1-1-3 0,-5 1-2 16,-2-5-2-16,-10 8 1 15,-1-1 5-15,-4 4 8 0,-4-1 9 16,2 1 6-16,-4 2 8 0,1 2 6 0,-2-2 5 16,1 1 1-16,-1 0 0 0,0-1 2 15,1 0-3-15,-1 1-4 0,2-1-4 16,-2 0-2-16,-1 5-2 0,0-1-2 0,0 1-1 16,2-2-3-16,-1 1-3 0,1-1-3 15,-1 2-1-15,-1-1 2 0,0 1 3 16,2 0 4-16,-2 0 2 0,0 0-3 15,0 4 0-15,-6 6-1 0,-1 5 0 16,3-6 1-16,-2 6-1 0,0-4 1 16,3-1 0-16,0 1-1 0,1-7 0 15,2 8 1-15,0-7 1 0,0-1-1 16,0 6 2-16,2-6-3 0,4 4 1 0,0 0-1 16,1-1-1-16,3 4 0 0,-1-2-1 15,2 3 0-15,2 1 0 0,-3 1 1 16,-2-5-3-16,0 1 2 0,-4-1-1 15,-1 1 1-15,0-1 1 0,-1-4 0 16,-4 3 4-16,2-4 2 0,-3 4-2 16,-5 4-1-16,-4-2-2 0,1-2-1 15,-2-1-4-15,4-3-6 0,3-2-7 16,2-1-13-16,-5-1-26 0,2 0-61 0,0-3-92 16</inkml:trace>
  <inkml:trace contextRef="#ctx0" brushRef="#br0" timeOffset="177616.06">15713 10581 302 0,'0'0'36'16,"0"0"1"-16,0 0-7 0,0 0-13 15,0 0-9-15,0 0-7 0,0 0-1 0,0 0 1 16,0 0 0-16,0 0 2 0,-90-5 1 16,71 15 1-16,2 2 0 15,2-1 2-15,1 3-4 0,4-4 3 0,2 2-3 16,3-2-1-16,2 0 4 0,0 2-2 15,3 1 1-15,0 5 1 0,3-4 0 16,8 3-1-16,0-3-2 0,0-1 0 16,2-2-2-16,2 2 0 0,0-3-3 15,-4-2-1-15,1-1 1 0,-4-2-1 0,-1 0 0 16,0 0 2-16,-4-3-1 0,3 1 2 16,-6-3 1-16,0 0 1 15,0 0 2-15,0 2 0 0,1-2-1 16,-1 0-4-16,0 0-3 0,2 3 1 0,-2-3 1 15,0 5 1-15,-6 3 2 0,-4 2-1 16,-5 2-2-16,-5-1-2 0,0-1-1 16,0-1-4-16,-2-1-4 0,5-4-8 15,1-1-19-15,4-2-31 0,5-1-62 16,1 0-58-16</inkml:trace>
  <inkml:trace contextRef="#ctx0" brushRef="#br0" timeOffset="178096.3">15993 10733 510 0,'0'0'18'0,"0"0"-4"0,0 0-4 16,0 0-6-16,0 0-1 0,0 0-4 0,0 0-2 15,0 0-1-15,0 0-4 0,174-43 2 16,-163 36-3-16,-2 4-5 0,-6-1 0 15,0 1 1-15,-3-5 4 0,-5-1 7 16,-8-2 4-16,-3-3 0 0,-5 4-1 16,-2 8 3-16,1-1-3 0,-1 1 1 15,4 2 1-15,4 0 1 0,4 0-1 0,2 3-2 16,-1 1 1-16,7 6 1 0,-4-3 3 16,6 6 0-16,-1 1 1 15,2 3 1-15,7 5 1 0,5-2-1 16,1-2-1-16,4-1-4 0,-2-2 0 0,4 1-2 15,-1-1-2-15,0-2-2 0,0-1-3 16,0-2-8-16,4 0-15 0,-9-5-43 16,7 2-78-16,0-2-69 0</inkml:trace>
  <inkml:trace contextRef="#ctx0" brushRef="#br0" timeOffset="179600.22">16851 10645 343 0,'0'0'7'0,"0"0"6"0,0 0 1 16,0 0 0-16,0 0-3 0,0 0-2 15,0 0-1-15,0 0-2 0,0 0 2 16,-120 27 0-16,108-14 0 0,3 4 1 16,-1 1 1-16,2 4-1 0,2 1 1 15,1 3-1-15,0 0-1 0,5-3 0 0,0 0-2 16,0-1-1-16,7-2 0 0,0-4-2 16,3-2 3-16,6-1-1 15,-1-7-1-15,5-2 0 0,1-4-6 0,3 0-3 16,0-6-4-16,5-4-6 0,-3-7 2 15,0-6-2-15,-1-5-4 0,-5-6 1 16,-1-3-5-16,-3-7 10 0,-3-5 8 16,-3 2 11-16,-4 3 11 0,-2 3 4 15,-4 3 3-15,3 5 3 0,-3 11 0 0,0 8-3 16,0 11-2-16,0 3-6 0,-3-2-10 16,3 2-8-16,0-2-1 15,0 2-1-15,0 0 4 0,0 2 3 16,0 15-3-16,3 7 2 0,1 9-1 0,2 0-1 15,3 0 1-15,-3 2-1 0,1 0 0 16,-3 1 0-16,-4 3 1 0,0 1-1 16,-1-6 3-16,-2-2-3 0,-6-4 1 15,3-10 0-15,-1-4 0 0,4-5 0 16,2-4 1-16,-1-1 1 0,2-4-1 0,-1 0 1 16,1 0-3-16,6-1-3 0,8-12 0 15,8-3-1-15,-1-7 1 0,1 1 2 16,3-5-1-16,-5 3 4 0,-7 9 0 15,-3 4 0-15,-6 8-1 0,-4 3-3 16,0-2-5-16,0 2 0 0,3 0 2 16,0 0 4-16,2 10 2 0,1 7 1 0,-1 1-2 15,4 4 0-15,-2-2-1 16,2-1 1-16,2-3 1 0,1-2 2 16,1-5 2-16,4-2-1 0,3-6 1 0,2-1-4 15,4 0-5-15,2-8-3 0,4-2-5 16,-2-4-4-16,-1 0-1 0,-3-2 1 15,-2 1 5-15,-12 3 6 0,0 2 1 16,-7 1 2-16,-3 4 1 0,-1-5 3 16,-1 5 1-16,0-6 2 0,-11-1-1 0,2 6 0 15,-4-2 2-15,-6 5-1 16,3 3 3-16,-3 0 0 0,4 0-1 16,2 2-2-16,4 1-1 0,-4 7-2 15,3 2 0-15,4-5-1 0,-4 5-1 0,4-3 0 16,3 1 1-16,0 2-2 0,3-2 1 15,0 0 0-15,0-1 0 0,2 1 1 16,5-3-1-16,0-1 0 0,3-2-3 16,-1 0-2-16,4-4 1 0,-1 0-1 15,-2 0 4-15,1 0-1 0,-8 0 2 16,3-1 0-16,-6 1 0 0,0 0 0 16,0 0 2-16,1-2-1 0,1 2 1 0,-1-1-1 15,-1 1-1-15,2-2 1 16,-2 2 0-16,1-2 1 0,-1 2 2 0,2 0 0 15,-2 0 2-15,1 0-1 0,1 0 0 16,3 0-1-16,-2 0 2 0,4 5-4 16,1 0-2-16,2-2-4 0,1 0-5 15,4-2-6-15,6-1-12 0,1 0-14 16,3-1-14-16,-2-7-11 0,-1 0-1 0,-2 0 11 16,-4-4 14-16,-6 5 21 0,1-1 17 15,-3 3 16-15,-5 0 10 16,1-2 8-16,-3 2 7 0,1 0 6 0,3 2 4 15,-5 3 1-15,0-2-2 0,0 2-7 16,2 0-11-16,-2-2-10 0,1-1-14 16,-1 3-4-16,2 0-2 0,-2 0 2 15,1 0 2-15,2 0 2 0,0 5-2 16,3 5-1-16,-2 2 0 0,1-4-3 16,2 5 2-16,0-2 2 0,-1-5-2 0,3 5 2 15,-2-5-2-15,0-2-3 0,0 3 1 16,-4-6-3-16,6 2 0 0,-2-3-1 15,3 0 2-15,0 0 4 0,-5 0 2 16,5 0 1-16,-6-3 4 0,0 0 3 16,1 1 3-16,-2-1-2 0,0 0-1 0,1 0-4 15,0 2 0-15,-4 1-1 0,0-2-1 16,0 2-1-16,1 0-1 16,1 0-1-16,5 0 1 0,4 0-1 15,7 0-1-15,7 0-1 0,-1 2 0 0,1-1-3 16,4 1-2-16,-2-2-4 0,1 0 0 15,-7 0 0-15,-9 0 6 0,-6 0 2 16,-6 0 1-16,0 0-1 0,0 0-5 16,0 0 1-16,3 0 5 0,-3 1 1 15,0 10 7-15,-4 8-3 0,-7 6 3 0,0 4-2 16,-2 1 1-16,0 4 0 0,0 1-4 16,1 2 2-16,3 1-4 0,-1 0 2 15,0-1-1-15,3 0-1 16,-6 2 0-16,3 2 1 0,-3-2-1 0,-3-1-1 15,0-1-1-15,-3-3-2 0,1-5 0 16,-3-6-7-16,2-5-3 0,6-6-14 16,0-5-30-16,6-1-30 0,3-6-48 15,-1 0-77-15</inkml:trace>
  <inkml:trace contextRef="#ctx0" brushRef="#br0" timeOffset="179817.41">18373 10818 476 0,'0'0'52'0,"0"0"-12"15,0 0-11-15,0 0-7 16,0 0-9-16,0 0-6 0,0 0-7 16,0 0-1-16,0 0-1 0,0 0-2 0,96 0 1 15,-93 19 1-15,-3 4-3 0,0-3-1 16,0 2-5-16,-8-3-12 0,3-5-27 15,-1 0-40-15,2-5-74 0,2-4-65 16</inkml:trace>
  <inkml:trace contextRef="#ctx0" brushRef="#br0" timeOffset="179982.66">18546 10481 380 0,'0'0'-8'0,"0"0"0"15,0 0 7-15,0 0 4 0,0 0 1 16,0 0-3-16,0 0-3 0,0 0-7 16,0 0-9-16,0 0-18 0,24 155-37 15,-15-126-56-15</inkml:trace>
  <inkml:trace contextRef="#ctx0" brushRef="#br0" timeOffset="180296.47">18620 10837 319 0,'0'0'11'16,"0"0"1"-16,0 0 1 0,0 0-3 15,0 0 2-15,0 0-1 0,0 0-1 16,0 0-1-16,0 0-3 0,0 0 0 0,-30 59-4 16,29-49 0-16,-1-5 2 0,2 1 1 15,0-2 5-15,0 1 0 0,2 2 0 16,4-2-1-16,2-3-3 0,8-2-2 15,-1 0 0-15,8-9-3 0,-4-2 1 16,1 0 1-16,0-2 2 0,-8 5 2 0,-5 2 7 16,-4 4 4-16,-3 2 2 15,0 0-5-15,0 0-11 16,1 0-6-16,2 0-4 0,0 0 1 0,-2 4 6 16,2 8 0-16,0 5-1 0,-1 1 0 0,1 8-4 15,1-6-3-15,-1-5-11 0,5 0-27 16,-2-5-73-16,0 0-109 0</inkml:trace>
  <inkml:trace contextRef="#ctx0" brushRef="#br0" timeOffset="180830.75">19364 10729 367 0,'0'0'10'0,"0"0"0"15,0 0 0-15,0 0-1 0,0 0-1 16,0 0-2-16,0 0-2 0,0 0 1 16,0 0-2-16,0 0 2 0,-107 99 0 0,89-72 1 15,6 3 1-15,0-1 0 16,3 0 2-16,4-3 0 0,3 0-2 0,1-4 2 15,1-2-3-15,1-5 3 0,8-3 1 16,2-2 0-16,-2-6 0 0,8-1-4 16,3-3-2-16,1 0-5 0,8-9-2 15,-2-4-3-15,-2-9 2 0,-2-3-5 16,-4-5-6-16,-3-9-7 0,-3-5 0 0,-2-2 7 16,-4-1 7-16,-5 1 14 0,-1 3 2 15,-7 6 0-15,-8 9-4 0,-5 4-2 16,-5 9-1-16,-2 2 0 0,1 6 2 15,6 2 1-15,2 3-1 0,7 2 1 16,4 0-1-16,-1 0 1 0,4 5 1 16,2 6-1-16,1 4 6 0,4 2-3 0,10 7-1 15,2-2 2-15,4 2-4 16,3 1 0-16,-1 5 2 0,0 1-3 16,0 2-1-16,-5-1-1 0,0 2-1 0,-2-2 1 15,-2-2-1-15,-4-4-1 0,-4-10 0 16,1 0 1-16,-2-8-2 0,-2-3-2 15,1 5-7-15,-2-6-23 0,5-3-51 16,4-1-70-16,3-5-66 0</inkml:trace>
  <inkml:trace contextRef="#ctx0" brushRef="#br0" timeOffset="181391.46">19814 10453 248 0,'0'0'73'15,"0"0"4"-15,0 0-13 0,0 0-27 16,0 0-23-16,0 0-11 0,0 0-1 16,0 0 6-16,0 0 1 0,0 0-3 15,3 49 0-15,-3-19 0 0,-2 2-1 0,1 0-2 16,-5 3-1-16,-3 2-1 16,2 0 1-16,-4 3-1 0,3 0-1 15,1-5 1-15,1 0-1 0,1-2-1 16,2-8 1-16,1-12-3 0,2-2 2 0,0-5 2 15,0 0-1-15,0 2-2 0,5-7-8 16,7-1-23-16,6 0-27 0,5-4-26 16,6-10-23-16,0-5 1 0,0-2 19 15,0 0 33-15,-5-3 45 0,-3 4 24 16,-7 5 36-16,-2 1 12 0,-8 5-3 0,-3 4-8 16,3 3-16-16,-4 2-2 0,0 0 3 15,0-2 4-15,0 2-1 0,2 0-4 16,-2-2-1-16,0 2-5 15,0 0-2-15,0 2-5 0,0 10-10 0,0 6-2 16,-2 1-1-16,2-2-3 0,0 1 1 0,0-5-2 16,0 4-2-16,2-6 2 15,1-3 1-15,1 1-1 0,-2-6-1 16,5 2-1-16,-3-3-2 0,6-2-2 16,6 0-1-16,-7 0 0 0,7-2 2 0,-9-1 2 15,-2 1 2-15,-1 0-1 0,-4 2-5 16,0 0 0-16,0 0 0 0,0 0 4 15,0 3 7-15,-3 12 1 0,-10 8 3 16,-3 9-2-16,-3 4-4 0,-1 1 0 16,-2-1-6-16,3 3-1 0,-2 1 0 15,1-4-3-15,1-3-1 0,0 1-7 0,1-3-6 16,1-4-9-16,4-3-18 0,0-9-47 16,3-1-91-16,0-9-46 15</inkml:trace>
  <inkml:trace contextRef="#ctx0" brushRef="#br0" timeOffset="181584.51">19778 10581 562 0,'0'0'16'0,"0"0"3"15,0 0 0-15,0 0-3 16,0 0-4-16,0 0-5 0,0 0-4 0,0 0-4 15,0 0-5-15,323 10-20 0,-281-10-60 16,-5-6-131-16,-4-1-35 0</inkml:trace>
  <inkml:trace contextRef="#ctx0" brushRef="#br0" timeOffset="182592.78">20476 11086 248 0,'0'0'52'0,"0"0"0"0,0 0 2 15,0 0-1-15,0 0-4 0,0 0-10 16,0 0-9-16,0 0-8 0,0 0-5 16,0 0-5-16,-17-3-3 15,18 1-3-15,15 1-4 0,8 1 0 0,13-3 0 16,0 3-2-16,7 0 0 0,3 0-2 15,4 0 1-15,-2 0-1 0,-1 1 1 16,-3-1 1-16,-4-1-1 0,-3 1 1 16,-6 0 0-16,-3 0 1 0,-3-1 2 15,-10-3-2-15,0-1 0 0,-7 4-1 16,-5-1-1-16,0 1 0 0,-4 1 0 0,0-1-1 16,0 1-4-16,2 0-4 15,-1 0 0-15,1 0 0 0,-1 0-1 16,2 0 3-16,-2 0 0 0,1 0 1 0,-1 0-2 15,1 0 1-15,-2 0-4 0,0 0-4 16,1 0-15-16,-1 1-18 0,0 0-18 16,0 1-26-16,0-2-38 0</inkml:trace>
  <inkml:trace contextRef="#ctx0" brushRef="#br0" timeOffset="182952.09">20781 10897 285 0,'0'0'41'0,"0"0"-10"16,0 0-5-16,0 0-5 0,0 0-3 0,0 0 0 15,0 0-3-15,0 0-4 0,0 0-2 16,0 0-3-16,100-26 0 0,-84 30-2 15,3 1 1-15,-7 0-2 0,3-1 0 16,-2 3 0-16,1-1-3 0,3 3-1 16,-3 0-1-16,-2 2-3 0,-3 3 0 0,-1 4-1 15,-2 3 2-15,-5 5 7 0,-1 1-1 16,0 5 3-16,-4 0 0 0,-5 2-1 16,-2 1 0-16,0-3 2 0,1-2-2 15,-4-1 0-15,4-6 1 0,1-4 0 16,-3-7 1-16,7-5-3 0,-3 0-5 15,2 0-13-15,1-4-39 0,2 0-73 16,3-3-96-16</inkml:trace>
  <inkml:trace contextRef="#ctx0" brushRef="#br0" timeOffset="199425.29">21600 10875 20 0,'0'0'17'16,"0"0"2"-16,0 0 3 0,0 0 3 15,0 0 1-15,0 0 1 0,0 0-1 16,0 0 5-16,11-23 1 0,-11 23-2 0,0-2-5 16,1 0-10-16,-1 1-10 0,0 1-5 15,0-2 3-15,0 2 4 0,0 0 4 16,-9 9 3-16,-5 8-2 0,0 4 2 15,0 4 1-15,-1 0-4 0,1 1 1 16,2-1-2-16,-2 4 0 0,2 3-3 16,0-2 2-16,2 1-4 0,3 0 2 15,-2 0 1-15,2-3 0 0,2-1 0 16,0-1 1-16,2-1-1 0,2-7 1 16,-1 0 3-16,2 2 2 0,0-3 1 0,9 6 0 15,2-5 3-15,3-3-3 0,4-1-2 16,1-2-3-16,6-3-2 0,2-1-3 15,4-3-2-15,0-4-1 0,1 0-2 16,1-1-1-16,2 0 0 0,-4-2 0 16,-4-3 1-16,-2 0 1 0,-8 2-2 0,-1-1 1 15,-7 1 1-15,0-2 0 0,0 0 0 16,-1-1-1-16,-1 0 0 16,-4 4-2-16,2-8-3 0,-3 5-4 15,1 1-11-15,-3-6-16 0,0 4-26 0,0-4-48 16,0-2-69-16,-6 2-38 0</inkml:trace>
  <inkml:trace contextRef="#ctx0" brushRef="#br0" timeOffset="199801.69">21461 11112 294 0,'0'0'54'0,"0"0"-5"16,0 0-10-16,0 0-10 0,0 0-8 15,0 0-6-15,0 0-3 0,0 0-4 16,0 0-3-16,289-20-2 0,-259 12-2 16,-2 2-1-16,-10 2-1 0,-3-3 0 15,-6 4-5-15,-4 1-7 0,0 0-4 16,-5-6-6-16,0-2-1 0,-6-7-7 16,-5-4-4-16,-7 4-12 0,-4 2-6 0,-2 0-4 15,-2 0-3-15,1-2 4 0,2 0 6 16,3 1 13-16,4 1 18 0</inkml:trace>
  <inkml:trace contextRef="#ctx0" brushRef="#br0" timeOffset="199969.46">21636 10842 6 0,'0'0'14'0,"0"0"4"16,0 0 0-16,0 0 4 0,0 0 0 0,0 0 6 15,0 0 6-15,0 0 6 0,0 0 8 16,0 0 4-16,46-79 3 0,-33 66-2 16,4 2-7-16,-3 1-9 0,3 1-7 15,1 1-9-15,0 1-4 0,2 1-3 16,-7 1-3-16,3 1-6 0,-6-1-2 15,4 5-3-15,4 0-4 0,-2 0-4 16,4 2-6-16,-7 4-15 0,-1 5-35 16,-3 2-85-16,2 4-78 0</inkml:trace>
  <inkml:trace contextRef="#ctx0" brushRef="#br0" timeOffset="200262.2">22119 10847 496 0,'0'0'35'0,"0"0"-10"16,0 0-11-16,0 0-12 0,0 0-6 15,0 0-1-15,0 0 3 0,0 0 3 16,0 0 3-16,0 0-2 0,-10 70 0 15,2-36-1-15,-2 1 1 0,0-1 0 16,0 1-1-16,-3 1 2 0,4-1-3 16,0-3 0-16,1-3 0 0,4-2-2 15,-2-9-1-15,6 1-3 0,0-2-8 16,0-7-12-16,6 4-34 0,8-5-70 16,6-5-90-16</inkml:trace>
  <inkml:trace contextRef="#ctx0" brushRef="#br0" timeOffset="200640.78">22359 11017 425 0,'0'0'39'16,"0"0"-7"-16,0 0-11 16,0 0-2-16,0 0-9 0,0 0-2 15,0 0-4-15,0 0-1 0,0 0-1 0,0 0-2 16,-172 109 0-16,170-98-1 0,1-2 1 15,1 2 4-15,0-1-1 0,4 1 3 16,5-5 0-16,4 0 0 0,4-4-4 16,2-2-3-16,9-2-3 0,-4-6-1 15,-1-4 2-15,-2-1 1 0,0-3 2 0,-5 0 1 16,-4 3 3-16,-5-1 1 16,-1 5 0-16,-4 4 0 0,0 1-4 0,-2 4 0 15,0-3-1-15,-2 2 0 0,-6-1 0 16,-2 2 1-16,-2 3-1 0,-4 11 2 15,6 0 0-15,-1 1 2 0,5-3 0 16,0 3 0-16,3-4 1 0,0 1-1 16,2 0-1-16,1 1 0 0,0 1 0 15,0-3-2-15,3 3-2 0,5-4-1 16,1 1-4-16,5-5-16 0,5-3-31 0,4-3-64 16,8 0-82-16,-1-9-33 0</inkml:trace>
  <inkml:trace contextRef="#ctx0" brushRef="#br0" timeOffset="200996.06">22664 11017 414 0,'0'0'51'0,"0"0"-10"0,0 0-15 16,0 0-12-16,0 0-12 0,0 0-9 0,0 0-4 15,0 0 0-15,0 0 4 0,0-12 5 16,0 12 2-16,0 0 0 0,-7 5 3 15,-3 7-3-15,-2 5 2 0,2-1-2 16,-3 1 0-16,4 0-2 0,3-5-3 16,0 4-4-16,4-6-2 0,-1 3 1 15,3 4 1-15,0-5 4 0,0 6-5 0,3-3-1 16,2-5 0-16,0 4-2 0,-1-6 3 16,2-1 0-16,-2 1 7 15,-1-5 0-15,0 1 3 0,-3-4 3 0,0 0 4 16,0 7 3-16,0 3 6 0,-4 3 2 15,-6 2-1-15,-6-6-2 0,1-1-3 16,-3-2-3-16,-3-1-1 0,0-4-3 16,3 1-2-16,-1-2-1 0,5 0-3 15,2 0-5-15,-1 0-10 0,6 0-33 16,1-5-105-16,6-4-63 0</inkml:trace>
  <inkml:trace contextRef="#ctx0" brushRef="#br0" timeOffset="201517.24">22962 10911 504 0,'0'0'35'16,"0"0"0"-16,0 0-10 15,0 0-10-15,0 0-15 0,0 0-9 16,0 0-2-16,0 0 5 0,0 0 5 15,0 0 3-15,-12 22-1 0,9 5 1 0,-1 3 0 16,-3 5-2-16,-2 2 0 0,-1 1-6 0,0 2-1 16,-3-1 2-16,1-4-3 15,-1-2-1-15,-1-2 2 0,1-5 0 16,0-4 3-16,4-10 3 0,-1-1 1 16,3-5 1-16,1-4 2 0,3 2 1 0,3-4 2 15,-1 0-3-15,-1 0-4 0,1-8-8 16,2-7-7-16,-1-6-2 0,9-1 0 15,7 0 2-15,0 0 3 0,1 0-1 16,3 2 0-16,-1 3-3 0,3 3-2 16,-1 1-1-16,-2 2 3 0,-4 4 6 0,1 3 5 15,-5 1 6-15,1 0 4 0,-1 0 7 16,1-1 3-16,-2 1 3 0,-1 1 3 16,2-1 2-16,-7 1-2 15,1 2-1-15,-5 0-3 0,0-2-2 0,0 2-1 16,1 0-3-16,5 0 1 0,0 0-2 15,2 0 0-15,1 5 0 0,-4 2-2 16,-1 1-1-16,-1 3 1 0,0 0 1 16,-3 3-4-16,0 4-1 0,0-5-1 15,-2 6-2-15,2 0-2 0,-1-7-2 0,-3 3-6 16,2-4-10-16,1-6-26 0,-1-1-42 16,2-4-79-16,-1 0-56 0</inkml:trace>
  <inkml:trace contextRef="#ctx0" brushRef="#br0" timeOffset="201687.78">23336 10954 325 0,'0'0'26'0,"0"0"-2"15,0 0-3-15,0 0-10 0,0 0-3 16,0 0-11-16,0 0-13 0,0 0-21 15,0 0-65-15,-44 130-88 0</inkml:trace>
  <inkml:trace contextRef="#ctx0" brushRef="#br0" timeOffset="202053.93">23451 11164 275 0,'0'0'41'0,"0"0"-9"0,0 0-17 16,0 0-11-16,0 0-2 16,0 0 0-16,0 0 4 0,0 0 4 0,0 0 4 15,0 0 4-15,-93 21 2 0,71-7 0 16,2-1 0-16,4 3-1 0,-1 0-2 15,5 3 0-15,2-2-2 0,4-2-1 16,1 0-2-16,5 1 0 0,0-1 0 16,0 0 2-16,5-1-1 0,6-5 1 15,6-1-3-15,4-1-3 0,3-2-1 16,3-3-5-16,2-2 0 0,0-2-2 0,-3-5-1 16,-1-1-2-16,-8 5-1 0,-3-5-4 15,-5 5-2-15,-4 0-10 16,-1 0-18-16,-4 3-41 0,0 0-53 0,0-5-75 15</inkml:trace>
  <inkml:trace contextRef="#ctx0" brushRef="#br0" timeOffset="202556.85">23654 11187 450 0,'0'0'20'15,"0"0"-12"-15,0 0-6 0,0 0-1 0,0 0 4 16,0 0 0-16,0 0-3 16,0 0 1-16,0 0-6 0,0 0 2 0,-37 145-3 15,29-118-4-15,0-5-6 16,4-2-13-16,-2-8-18 0,3-1-36 0,1-6-70 15</inkml:trace>
  <inkml:trace contextRef="#ctx0" brushRef="#br0" timeOffset="202718.14">23840 10855 321 0,'0'0'2'0,"0"0"-4"15,0 0 0-15,0 0 5 0,0 0 0 16,0 0-6-16,0 0-10 0,0 0-19 16,0 0-73-16,0 0-60 0</inkml:trace>
  <inkml:trace contextRef="#ctx0" brushRef="#br0" timeOffset="203240.03">23920 11063 433 0,'0'0'41'0,"0"0"-23"0,0 0-15 16,0 0-7-16,0 0 1 0,0 0 8 0,0 0 1 16,0 0-1-16,0 0-4 0,0 0 2 15,-31 133-3-15,28-101 1 0,-3 1-1 16,3-2-1-16,0-4 1 0,2-7-2 15,-1-2-2-15,2-5-2 16,0-2-3-16,2 4 1 0,-1-7 1 0,11 4 0 16,1-9-11-16,7-1-9 0,5-2 0 15,1 0 7-15,1-10 13 0,4 3 11 0,-5-3 3 16,-6 4-1-16,-9 2 1 0,-3 1 0 16,-8 3-6-16,0 0-6 0,0 0 0 15,1 0 3-15,-1 0 5 16,2 0 5-16,-2 0-3 0,0 0-2 0,0 3 1 15,-2 2 0-15,1 0 2 0,1-5 4 16,-2 0 6-16,2 5-1 0,0 0 2 16,0 2-5-16,6-2-6 0,4-5-3 15,3 0-5-15,4 0 1 0,-2 0-2 16,-2-7 4-16,-4 4 3 0,-7 1 0 0,3-1-3 16,-5 3-4-16,0 0-5 15,0 0 5-15,0 0 4 0,-3 15 8 16,-9 9 4-16,-8 13 1 0,-6 5-1 0,-4 8 2 15,-3 8 2-15,-5 6-3 0,-1 8-3 16,-3 6-4-16,-2 2-6 0,-2 3-5 0,1-4-10 16,1-6-10-16,2-8-19 15,1-8-27-15,-1-9-45 0,2-5-48 16</inkml:trace>
  <inkml:trace contextRef="#ctx0" brushRef="#br0" timeOffset="204163.68">22411 10198 344 0,'0'0'-4'16,"0"0"-9"-16,0 0-1 0,0 0 8 15,0 0 11-15,0 0 3 0,0 0-2 0,0 0 0 16,0 0-4-16,-128 292 0 16,110-240-1-16,1-1 0 0,3-9 1 0,7-4 1 15,1-14 3-15,1-1 2 0,3-12 7 16,1-6 10-16,1 1 13 0,0-6 6 15,-2 0-7-15,2 0-11 0,0-3-14 16,0-16-11-16,2-10-1 0,2-9-3 16,6-2-2-16,0-3-1 0,5-5-5 15,2-1-1-15,3-2-3 0,5 1 3 16,0 1 4-16,-1 5 6 0,2 6 6 16,-1 7-1-16,-5 5 0 0,0 9-3 0,-4 5-2 15,-3 6 1-15,-3 1 0 0,2 5 1 16,4 0 0-16,1 2 0 0,2 5 0 15,0 6 0-15,-4 2 1 0,0 2 0 0,-3 1-2 16,-2 2 1-16,-3 1 0 0,-6 3 1 16,-1 1 3-16,-3-1 0 15,-11 4 0-15,-3 0-1 0,-9-1 2 16,-5 1-1-16,-6-5 0 0,-5 1 2 0,-2-2-6 16,2-2-5-16,-1-3-7 15,7-2-15-15,4 1-45 0,11-8-45 16,9-3-93-16</inkml:trace>
  <inkml:trace contextRef="#ctx0" brushRef="#br0" timeOffset="204604">22554 10490 472 0,'0'0'23'0,"0"0"-13"15,0 0-4-15,0 0-3 0,0 0 0 16,0 0-2-16,0 0-1 0,0 0-1 16,0 0-1-16,152 46-1 0,-139-29 0 15,-6 1-3-15,-1-4 3 0,-8 3-2 16,2 1 0-16,-1 0 3 0,-6 2 2 0,1-8 4 16,-7-2 3-16,7-5 2 15,2-3-1-15,-8-1 1 0,7-1 0 0,-1 0-2 16,0 0-2-16,4 0-4 0,1-5-9 15,1-6-8-15,0-6-6 0,15-2-3 16,3-4-4-16,5 0-4 0,1 1 1 16,0 4 6-16,1 2 10 0,-8 6 12 15,-2 2 9-15,-5 3 3 0,-5 4-2 0,0-1-2 16,-5 2 1-16,0 0 2 0,1 0 8 16,2 2 4-16,0 7 3 0,1 2 1 15,-2-1 2-15,1 1-4 0,0-1-2 16,-2 0-4-16,1 0-5 0,2 0-2 15,-4-5-2-15,1-1-3 0,-2 1-1 0,2-1-3 16,-1 1-5-16,2 1-11 16,-2-1-19-16,0 1-36 0,0 4-55 15,0 0-83-15</inkml:trace>
  <inkml:trace contextRef="#ctx0" brushRef="#br0" timeOffset="204779.53">22923 10391 128 0,'0'0'9'0,"0"0"-2"16,0 0-4-16,0 0-6 0,0 0-9 0,0 0-16 15,0 0-33-15</inkml:trace>
  <inkml:trace contextRef="#ctx0" brushRef="#br0" timeOffset="205261.56">23067 10501 226 0,'0'0'19'0,"0"0"0"0,0 0-9 15,0 0 2-15,0 0-1 0,0 0-1 16,0 0 2-16,0 0-1 0,0 0 3 16,-88 61-1-16,85-49 1 0,-1 10-2 15,4-2 1-15,0-2-3 0,0 6 0 0,3-6 3 16,4-1-3-16,-1-6 3 0,4-3 1 16,3 0-1-16,4-3-2 0,5-2-4 15,3-3-4-15,1 0-3 0,1-8 0 16,2-4-1-16,-3-2-1 0,1-3 2 15,-2-2 3-15,-3 1 2 0,-1-2 6 16,-7 3 4-16,-5 4 0 0,-4 5 2 16,-2-1-3-16,-3 1-2 0,0 2-5 15,1-3-4-15,-1 4-3 0,0 0-1 16,0 1 1-16,0 4-1 0,-7 0 2 0,-4 0-1 16,-6 1 0-16,-1 9 2 0,5 5 0 15,1 1 2-15,4 0 0 16,3 3 0-16,1-4 1 0,4 2-1 15,-2 1 1-15,2 4 0 0,5 3-1 0,5-6 0 16,4 0 0-16,2-4-2 0,6-2-1 0,2-4-1 16,4-3-2-16,2-3-4 0,1-2-5 15,-4-1-8-15,-5 0-17 0,-9 0-25 16,-3 0-43-16,-6 0-67 16,1 0-47-16</inkml:trace>
  <inkml:trace contextRef="#ctx0" brushRef="#br0" timeOffset="206085.02">23738 10608 432 0,'0'0'57'0,"0"0"-5"0,0 0-13 16,0 0-13-16,0 0-12 0,0 0-7 16,0 0-3-16,0 0-2 0,0 0-1 15,0 0-3-15,165-2-3 0,-124 2-5 16,3 0-11-16,-3 0-12 0,-3 0-17 15,-5-1-17-15,-10 1-15 0,-9 0-9 16,-8 0-21-16,-6 0-1 16</inkml:trace>
  <inkml:trace contextRef="#ctx0" brushRef="#br0" timeOffset="206367.56">23971 10504 322 0,'0'0'53'0,"0"0"-3"15,0 0-9-15,0 0-15 16,0 0-7-16,0 0-7 0,0 0 0 16,0 0 0-16,0 0-2 0,0 0-1 0,22 21-5 15,-6-7-1-15,0 1-2 0,1 4-1 16,-4 2 1-16,-1 1-3 0,-4 0-2 15,-5 3 1-15,-4 2-2 0,-2-1 5 16,-12 3 0-16,-4-4 2 0,-4-3 1 16,-3-2-3-16,2-2 0 0,-5-1-5 0,3-7-16 15,6 2-44-15,1-4-92 16,10-3-75-16</inkml:trace>
  <inkml:trace contextRef="#ctx0" brushRef="#br0" timeOffset="209092.04">3528 4519 244 0,'0'0'3'0,"0"0"-2"16,0 0 2-16,0 0-2 0,0 0 0 16,0 0-4-16,0 0-4 0,0 0-5 15,0 0 2-15,0 0 7 0,-10-4 4 0,10 4 6 16,0 0 0-16,-3 0 4 16,3 0 9-16,0 0 6 0,0 0 9 15,-1 0 3-15,1 0-5 0,-2 0-9 0,2 0-8 16,0 0-5-16,-1 0-4 0,1 0-4 15,0 0-4-15,0 0 1 0,0 0 6 16,0 0 0-16,1 0 6 0,11 4-2 16,5-1-5-16,9 1-1 0,6-1-2 15,4 0 1-15,3-1-1 0,6-2 0 0,3 5-2 16,-1-5 0-16,3 3-2 0,-1-1 1 16,-3 1 2-16,-3 0-2 15,-5 0 1-15,-5 0 0 0,-2-1-2 0,-10-1-1 16,-9 1 0-16,-5-1-2 0,-7-1 1 15,0 0-4-15,0 0-6 0,1 0-11 16,1 0-15-16,-1 2-16 0,-1-2 1 16,0 0-10-16,-1 1-38 0</inkml:trace>
  <inkml:trace contextRef="#ctx0" brushRef="#br0" timeOffset="209369.29">3558 4723 132 0,'0'0'4'16,"0"0"3"-16,0 0 10 0,0 0 11 0,0 0 15 15,0 0-6-15,0 0 3 0,0 0-5 16,0 0-7-16,0 0-3 0,12 8-8 15,21-8-6-15,5 0-4 16,5-3-3-16,2-2-2 0,4 0-2 0,2 1-2 16,1 1-2-16,-3-1-4 0,-3 3-4 15,-8 1-9-15,1 0-12 0,-10 5-39 16,-6 3-84-16</inkml:trace>
  <inkml:trace contextRef="#ctx0" brushRef="#br0" timeOffset="211420.39">4877 8686 258 0,'0'0'37'0,"0"0"-4"0,0 0-7 0,0 0-6 16,0 0-3-16,0 0-2 0,0 0 0 15,0 0-1-15,0 0-2 16,-10-8-2-16,10 8-3 0,0-1-3 16,0 1-2-16,0 0 0 0,0-3 0 0,13-4-1 15,9 2 0-15,10-7 0 0,1 4 3 16,9-2 2-16,-2-2 0 0,4 4 2 15,2 0-3-15,-4 0 2 0,-2 2-2 16,-8 0 1-16,-7 2-2 0,-5 2 2 16,-8 1-3-16,-5 1 3 0,-3 0 1 0,-4 0 2 15,0 0 1-15,0 0-2 0,3 0-3 16,-3 0 0-16,0 0-4 16,0 0-4-16,3 0-2 0,-3 0-4 15,0 0-14-15,-3 0-35 0,-1 0-62 0,-2 0-105 16</inkml:trace>
  <inkml:trace contextRef="#ctx0" brushRef="#br0" timeOffset="212461.36">6882 7056 84 0,'0'0'23'16,"0"0"5"-16,0 0-2 0,0 0-1 0,0 0-3 16,0 0-3-16,0 0-3 0,0 0 5 15,0 0-5-15,0 0 1 16,-6 5-3-16,12-5-4 0,9 0-3 16,4 0 1-16,3 0-1 0,4 0 0 0,4-2 0 15,1 2-1-15,2-2 0 0,5 1-1 16,6-1-1-16,1 1-1 0,3-3-1 15,0 3 1-15,-1-2-2 16,0 2 1-16,-4-2 0 0,-4-2 1 0,-3 2-1 16,-4 0 1-16,-3-2 1 0,-6 2-1 15,0-2 0-15,-5 2-1 0,-1-1 0 0,-1 1 0 16,-5-2 1-16,4 1-1 0,-5 1 1 16,-6 1-2-16,5-1 2 15,-5 1-3-15,1 0-5 0,-1 1-2 0,-4 1-6 16,0-1-8-16,0 1-2 0,3 0 0 15,-2 0 1-15,-1 0-1 0,0 0-8 16,0 1-16-16,-5 5-26 0,-10 5-25 16</inkml:trace>
  <inkml:trace contextRef="#ctx0" brushRef="#br0" timeOffset="213430.82">6981 7190 37 0,'0'0'48'0,"0"0"1"15,0 0-6-15,0 0-6 16,0 0-12-16,0 0-6 0,0 0-4 16,0 0-3-16,0 0 0 0,0 14-4 0,3-13-1 15,7 0-3-15,1 2 1 0,1-3 0 16,6-1 2-16,5 1 0 0,9 0 1 15,0 0-2-15,2-2-1 0,5 0 0 16,3-3-3-16,3 0 1 0,4 1-2 16,0 1-2-16,-2-1 2 0,-7 1-2 0,2-1 1 15,-7 2 1-15,-3 1-2 16,-5-1 2-16,-7 1 0 0,-1-1 0 16,-6 0 1-16,-3 1-1 0,2-1 3 15,-6 1-1-15,1 1 3 0,-7 0 2 0,0 0-3 16,0-2 0-16,1 2-1 0,1 0-3 15,-1 0-3-15,-1 0 0 0,3 0-1 16,-3 0 0-16,3 0 1 0,-3-1 0 16,3 1 2-16,-2 0 0 0,1-2 0 15,-1 2 0-15,1 0-1 0,-2 0-1 0,1 0 2 16,-1 0 0-16,2 0 2 0,-2 0 0 16,0 0 1-16,1 0 0 15,-1 0-1-15,0 0 3 0,3 0-3 16,-3 0 1-16,0 0 1 0,0 0-2 0,0-1 0 15,0 1-1-15,0 0 3 0,0 0-6 16,0 0 2-16,0 0-2 0,0 0 0 16,0 0 1-16,0 0 2 0,0 0-1 15,0 0 0-15,0 0 1 0,0 0 0 16,0 0 1-16,1 0 0 0,-1 0-2 0,0 0 1 16,0 0 1-16,0 0 1 0,0 0-1 15,0 0-2-15,0 0 0 0,0 0-2 16,0 0 0-16,0 0-1 15,0 0 0-15,0 0-1 0,0 0 2 0,0 0 1 16,0 0 0-16,0 0 2 0,0 0-1 16,0 0 1-16,0 0-1 0,0 0 0 15,0 0 1-15,0 0 0 0,-1 0-1 16,1 0 1-16,0 0 0 0,0 0 1 16,-3 0 0-16,3 0-1 0,0 0 0 0,0 0-1 15,0 0 1-15,0 0 0 0,0 0-1 16,0 0 0-16,0 0 0 0,0 0 0 15,0 0 0-15,0 0 2 0,0 0-2 16,0 0 0-16,0 0 0 0,0 0 1 16,0 0-1-16,0 0 0 0,0 0 1 0,0 0-1 15,0 0 2-15,0 0-2 0,0 0 1 16,0 0 0-16,0 0-1 0,0 0 1 16,0 0-1-16,0 0 0 15,0 0-1-15,0-1-1 0,3 1-6 0,-3 0-17 16,0 0-24-16,0 0-75 0,0 0-60 15</inkml:trace>
  <inkml:trace contextRef="#ctx0" brushRef="#br0" timeOffset="-214064.24">8598 6524 176 0,'0'0'38'16,"0"0"5"-16,0 0-6 0,0 0-1 15,0 0-10-15,0 0-5 0,0 0-7 16,0 0-2-16,0 0-3 0,33-17-5 16,-28 15 0-16,3-2-2 0,8 0 1 15,1 2 1-15,5-1 0 0,3 3 1 16,4 0-1-16,3 0 0 0,4-2-1 0,4 2-1 16,4 0 2-16,3 2-2 0,4 1 0 15,5-1 1-15,5 1-3 0,1 1 0 16,2-3 0-16,-2 4 0 0,3 0 2 15,-3-1-2-15,-5 1 1 0,-2 1-1 16,-2-1 0-16,-2 2 1 0,1-2-1 16,-2 3 0-16,0-3 0 0,2 2 0 15,1-3 1-15,-2 0-1 0,1 1 1 16,-3-2-1-16,-4 1 1 0,-3-1-1 16,-3-3 1-16,-9 4-2 0,0-3 0 0,-11 1 2 15,0-2 0-15,-9 2 3 0,-4-2 0 16,4 0 0-16,-4 0 3 0,-2 0 2 15,5-2-3-15,-5 0 2 0,0-1-4 16,4-2 1-16,-5 2-3 0,3-4 0 16,-2 1-1-16,0-3-1 0,2 2 2 15,-2-3-2-15,2-5 0 0,-3 0-2 0,7-7 1 16,-1 2 2-16,-1-2-1 16,3-2-3-16,0 2 2 0,2-3-3 15,-1 0 5-15,2-1-1 0,-1 0 0 0,3-1 0 16,2-4-1-16,2-2 2 0,0-3-2 15,2-3 1-15,1 1-1 0,1-1 1 16,2 2 0-16,-1 0 0 0,-2 4 0 16,2-1 0-16,-5 2-2 0,-4 1 1 15,1-2 0-15,-5 2-4 0,-1 1 3 0,-2-2 0 16,0 1 2-16,-3 1 2 16,-2-3 1-16,0 4-1 0,0-5-1 0,-1 3 1 15,2 1-1-15,-2 2 0 16,1 1-1-16,-1 3 1 0,2 6-1 0,1 1 0 15,-3 4-1-15,0 1 2 0,0 0-1 16,-1 1 0-16,-1 0 0 0,2 7-1 16,-3-7 1-16,3 6-1 0,-2 1 0 15,1-1 0-15,-2 5 0 0,0-1 1 16,0 1 0-16,0-2 0 0,4-4 0 0,-3 0 1 16,-1 1 0-16,2 2-1 0,-2 3 1 15,0-7-2-15,1 2 1 0,1 0-1 16,-1-3 1-16,1 4 0 0,-1-1 0 15,2-5 0-15,-3 7-1 0,3-2 1 16,1-4-1-16,-2 6 1 0,-1-2-1 0,2 2 1 16,-3 3 1-1,0-2-3-15,0 2-2 0,3-1 0 0,-3-1-4 16,0 1-3-16,1-1-2 0,-1 1 1 16,0 1 3-16,-1-3 3 0,-5 0 4 0,-4-1 1 15,3 1 1-15,-6 2-1 0,-5-2 0 16,-2 2 1-16,-4-2-2 0,-1 1 0 15,-3 2 1-15,-2-2 1 0,0 1 0 16,-2-2 1-16,1 0 1 0,1 1 0 16,10 1-1-16,8-1-1 0,1 2 1 0,5 0-1 15,0 0-1-15,2 0-2 0,4 0-2 16,-2-1-1-16,2 1 0 16,-1 0-2-16,1 0-5 0,-2 0-5 15,2 0-1-15,-1 0 4 0,1 0 4 0,0 0-2 16,0 0-11-16,0 0-35 0,0 0-42 15</inkml:trace>
  <inkml:trace contextRef="#ctx0" brushRef="#br0" timeOffset="-213547.3">10859 4977 57 0,'0'0'30'0,"0"0"-3"16,0 0-2-16,0 0-6 0,0 0-5 15,0 0-5-15,0 0-3 0,0 0 0 16,0 0 0-16,0 0-3 0,0-14 0 0,0 14-4 16,0-1-2-16,0 1 1 15,0 0-1-15,-1 0 3 0,-6 0 0 16,-5 0 2-16,-5 6-2 0,-3 1 2 16,-5 4 0-16,-1 0 3 0,-4 1 0 0,-2 0 0 15,-1 1 0-15,-2-1 4 0,3-2-3 16,3 0 3-16,3-1-1 0,3 1 2 15,9-4-2-15,-1 0-2 16,4 0 0-16,2-1-3 0,-4 2 2 0,6 0-3 16,1-2 3-16,0 2 1 0,3-4 1 0,2 1 2 15,1-4 2-15,0 6 1 16,0 4 1-16,1 4 2 0,8 3-1 16,3-5-3-16,3-2-2 0,3 1-3 15,2-2-2-15,3-1-2 0,-1 1-5 0,4-1-2 16,1 2-4-16,2 0-5 0,0-3-8 15,-3 3-13-15,2-1-24 0,-5 2-40 16,-3-1-60-16</inkml:trace>
  <inkml:trace contextRef="#ctx0" brushRef="#br0" timeOffset="-201914.65">8679 5587 48 0,'0'0'6'15,"0"0"-4"-15,0 0-3 16,0 0-1-16,0 0-2 0,0 0-1 16,0 0 2-16,0 0 0 0,0 0 4 0,7-7 1 15,-5 6 1-15,-2 1 7 0,1 0 4 16,-1 0 8-16,2 0 2 0,5-2-2 15,4 2-2-15,1-1-1 0,7 0-1 16,1-2 1-16,3-2-4 0,6-3 1 16,1 2-4-16,2-2 0 0,0 1-2 15,1 0-3-15,2 2-1 0,-2-3-2 0,3 3 0 16,-4 1-1-16,1-1-2 0,-1 2 2 16,-3-2-3-16,-3 2 0 0,-7 2-1 15,0 1-2-15,-9 0 0 0,-6 0-3 16,6 0-2-16,-5 0-3 0,-1 0-1 15,0 1-2-15,-4-1-2 0,2 3-11 16,-1 2-5-16,-1 6-8 0,0 1-24 16</inkml:trace>
  <inkml:trace contextRef="#ctx0" brushRef="#br0" timeOffset="-201518.4">8794 5691 14 0,'0'0'9'15,"0"0"4"-15,0 0 0 0,0 0-3 0,0 0-3 16,0 0 0-16,0 0-1 0,0 0 3 16,0 0 2-16,96-1 0 0,-77 1 1 0,4-2 0 15,7-1-1-15,-4 2 0 0,-1-2 1 16,-3 0-1-16,-5-2-2 0,-1 3 1 16,-5 1-4-16,1 0-1 15,2-1 0-15,-8 1-2 0,3-1-1 0,-3 0 0 16,-2 1-1-16,3 1-1 0,-7 0-1 15,0-2-2-15,0 2-1 0,2 0-1 16,-1 0-3-16,1 0-3 0,-1 0-3 16,-1 0-7-16,6 0-6 0,-2 0-28 15</inkml:trace>
  <inkml:trace contextRef="#ctx0" brushRef="#br0" timeOffset="-195734.37">10773 5220 112 0,'0'0'14'0,"0"0"14"0,0 0 11 0,0 0 21 15,0 0-7-15,0 0-5 0,0 0-12 16,0 0-20-16,0 0 2 0,36-24 4 16,-36 23-1-16,0 1-3 0,0 0-10 15,3-2-8-15,-2 2-6 0,1 0-5 16,-1 0 2-16,1 0 4 0,1 0 2 15,0 3 3-15,1 8 1 0,-4 0-1 16,0 1 0-16,0 8-1 0,0-5 1 16,0 4-1-16,0-5 2 0,0 0-2 15,-2 0 1-15,2-2 0 0,0 2 0 16,0-8 1-16,0 5 2 0,0-7 2 0,0 1 2 16,3 1 1-16,0-3 0 0,7 0-1 15,7 2-2-15,1-5-3 0,5 0 0 16,6-2 1-16,0-6-3 0,4 0 2 15,3-5-1-15,2-2 0 0,10-5 0 16,0-4 1-16,2-1-1 0,8-4 0 16,-2-2 0-16,0-3 1 0,-2 2 0 15,0-2-2-15,-8 1 1 0,-9 2-3 16,-3 6 3-16,-7 3 1 0,-8 2 2 0,-6 8 2 16,-6 6-1-16,-4 3 1 0,-3 3-1 15,2-5-2-15,1 2 0 16,-2 0-3-16,2 0-1 0,-3 3-2 0,0 0-2 15,0 0 0-15,0 0 0 0,0 0-3 16,3 0 0-16,-3-2-2 0,0 2 0 16,0-1 3-16,4 1 2 0,-4 0 2 15,1 0-1-15,-1 0-4 0,2 0-9 16,-1 0-12-16,2 1-21 0,-1 4-18 16,1 0-25-16,-3 4-40 0</inkml:trace>
  <inkml:trace contextRef="#ctx0" brushRef="#br0" timeOffset="-192837.7">4448 3651 34 0,'0'0'15'0,"0"0"4"16,0 0 0-16,0 0 3 0,0 0-2 16,0 0 0-16,0 0-1 0,-13-95-1 0,5 79-5 15,-3 3 0-15,4-4-7 0,-5 3 0 16,-1 1-3-16,0 1 1 0,-7 2-4 15,4-2 1-15,-7 1-1 0,-3 0 1 16,-3 3-1-16,-1-4-1 0,-5 0 0 16,-6 2-3-16,-3-1 1 0,-9 1-1 0,-3 0 2 15,-8 1-1-15,-4 3 2 0,-5 0 1 16,-1 3 0-16,-4-2 0 0,1 4-1 16,2-3 1-16,-3 6 0 15,0-2 1-15,1 0 0 0,1 2 1 0,2-2-1 16,7 4-1-16,2 1 0 0,10 2-1 15,3 3-1-15,6 0 1 0,3 4 1 16,2 3 3-16,2 1-2 16,0 4 0-16,6 3 0 0,1 4-4 0,3 3 1 15,3 2-1-15,4 1 3 0,-1 1-4 0,3 0 3 16,1 2-2-16,6-5 1 0,0-1 2 16,0 0 2-16,3-5-2 0,1-1 0 15,2 0 1-15,0-3-2 0,4-7-2 16,0 2 0-16,3 1 0 0,0-1 3 15,-3 7 4-15,3-4 1 0,3-1-1 0,3 0-1 16,2 1-1-16,-2 1-1 16,0-1 0-16,4 2 1 0,-1 1-1 15,1-2 3-15,3 6 1 0,1 0 0 16,1-1 0-16,2 4-3 0,-4-3-1 0,3 3 2 16,-3-2-2-16,0 0 1 0,0-3-2 15,-1 0-3-15,2-3 4 0,1-3-4 16,-1-4 7-16,2-1-1 0,0-1 2 15,-3-5 2-15,7 0 1 0,-1-2 5 16,4-3-4-16,6-1 1 0,3 2-3 16,3-3-2-16,5 1-1 0,5 1-1 15,4 2-1-15,2-1-1 0,4 2-2 16,1 3 0-16,0-3 0 0,1 4 0 16,-5 0-2-16,0-1 3 0,-3-2-2 0,-4-1 3 15,-2-2 1-15,2-3 1 0,-4-2 1 16,2 0 3-16,-4 0-2 0,5-4 3 15,2-3 0-15,-1 1-2 0,7-2 0 16,1 2-3-16,-2-2 0 0,1 3-1 16,-2 0-2-16,-3 0 3 0,-7 1 0 0,2 2 0 15,-6 1 2-15,-4 1-3 0,-3 0 0 16,-3-2 0-16,-3 2 0 16,-4 5 1-16,4-1 0 0,-1 1 3 0,-5-2 3 15,3 0 1-15,-4-2 2 0,2-1-2 16,2 2-1-16,0-4-4 15,6 2-1-15,-1 0-1 0,-1 0-1 0,1 0 0 16,-2 0-1-16,-1 0 1 0,-1 0-1 16,-3 2-1-16,5 3 0 0,0-1 0 15,3 4 0-15,0 0-1 0,-7 2-1 0,4 2 1 16,-3-1 0-16,-1 1 0 0,-3-2 1 16,0 0 2-16,1-1-1 0,-5-2 4 15,2-2-1-15,1-2 1 16,-5-2 1-16,9 1 0 0,-2-2 0 0,-1 0 1 15,1 0-1-15,-2-3 1 0,-4 1 0 16,1-2-1-16,4-1-2 0,1 1 0 16,-2-1-2-16,2 1 1 0,0 1-3 15,-1-1 0-15,9 1 1 0,-5 0 0 16,2 2-1-16,-5-2 1 0,1 3 1 0,-6-1-1 16,0-1 4-16,8 0-4 0,-4-1 3 15,3-2 1-15,1 1-1 0,-5-4 1 16,2 0 1-16,-4-1 0 0,3-4-1 15,-3 0 3-15,-1-1-2 0,2-1-1 16,-4-2-2-16,3-3-1 0,-1-3-2 16,-2-2 0-16,3-3-1 0,-3-2-3 15,-1-2 3-15,-1-2-3 0,4-2 3 16,-3 3 2-16,-1-1-2 0,-1 3 2 16,2 0-1-16,-3 2 0 0,0 2 0 0,-2 2-1 15,-1 8 0-15,-2-3 1 0,-1 3 0 16,0-1 0-16,-3-7 0 0,-5 4 1 15,5-1-1-15,-6 2 1 16,-1-1-2-16,-3 0 0 0,0-1 0 0,-4 1 0 16,-1 0 0-16,-2-2 1 0,-3 0-1 15,0 0-4-15,-2-2 2 0,-4 1-3 0,-1 0 2 16,-2 0 1-16,2 0-1 0,-2-1 2 16,0 2 0-16,2 1 1 15,4 2 0-15,0 0 2 0,3 3-1 16,4 0 0-16,0 1 0 0,4 2-1 0,-2 0-1 15,4 2-1-15,-6 3 0 0,-1-1-2 16,0 4 1-16,-5 2 2 0,-1 2-1 16,-4 2 1-16,-3 0-1 0,-5 0 2 15,-7 8 1-15,2-1-1 0,-8 1 2 0,-1 3-2 16,0-2 2-16,0-1 0 16,1-1 0-16,-1 1 1 0,2-2-1 0,5 0-1 15,0 0 0-15,5-1-1 0,2-1 1 16,3 1 1-16,5-2-1 0,2 2 0 15,8-5 1-15,3 3 1 0,4-3-1 16,7 0 1-16,2 0-1 0,4 0 2 16,0 0-3-16,0 0 0 0,0 0 0 15,-2 0-5-15,1 0-1 0,-1 0-4 16,1 0-4-16,-1 0-7 0,0 0 4 0,-4 0 0 16,3 4-5-16,-1-3-9 0,1 2-24 15,3-3-26-15,0 9-47 0,1 0-26 16</inkml:trace>
  <inkml:trace contextRef="#ctx0" brushRef="#br0" timeOffset="-192140.82">6529 3279 323 0,'0'0'21'0,"0"0"12"16,0 0 2-16,0 0-5 15,0 0-10-15,0 0-16 0,0 0-8 0,0 0-10 16,0 0-12-16,0-14 5 15,-5 14 3-15,-13 0 10 0,-13 4 13 0,-9 8-3 16,-8 3 1-16,0 5-1 0,-7 6-2 16,-1 0 1-16,0 5 0 0,0-2 1 0,0 2 3 15,7 0 0-15,1-4 0 16,5-1 0-16,8-3-1 0,3-2 0 16,5-4-3-16,5-2-2 0,8-6-2 0,2 0 2 15,5-3 2-15,6-3 1 0,-5 4 0 16,3-5-1-16,0 1-2 0,1 1-1 15,-2-1-3-15,1 0-1 0,0 0-2 16,-1 5-3-16,1-5-8 0,0 0-9 16,-4 3-11-16,4-3-6 0,0 0-13 0,0 2-16 15,3-5-50-15</inkml:trace>
  <inkml:trace contextRef="#ctx0" brushRef="#br0" timeOffset="-191753.82">5714 3372 63 0,'0'0'17'0,"0"0"-2"0,0 0 4 16,0 0-1-16,0 0 7 0,0 0-2 15,0 0-4-15,0 0-4 0,0 0-7 16,0 0-2-16,-193 259 1 0,187-249 3 0,6-5 2 16,-6 6 1-16,6-5 2 0,0 0 0 15,0 5 1-15,0-5 8 0,0 4 5 16,3-1 4-16,3-2 3 15,5 2-4-15,-5-4-9 0,10 0-4 0,1-2-10 16,4-2-2-16,6 1-6 0,4-2-4 16,-1 0-1-16,9 0-6 0,0-8-7 0,3 3-18 15,1 0-35-15,1-2-61 16,-5-2-62-16</inkml:trace>
  <inkml:trace contextRef="#ctx0" brushRef="#br0" timeOffset="-191007.94">5524 3545 231 0,'0'0'14'0,"0"0"-2"0,0 0-3 0,0 0-7 16,0 0-6-16,0 0-5 0,0 0 8 15,0 0 7-15,0 0 7 16,23 0 1-16,-9 14-3 0,-1-1 0 0,2 2 2 15,-1 0 2-15,1 2 2 0,-1-2-4 16,2 1 0-16,-2-1-4 0,-2-1-2 16,4-2 0-16,-3 0-1 0,0-1-2 0,-3-4-1 15,-1 0 0-15,-3-1-1 0,2 0-2 16,1 2 0-16,-2-4 0 16,-1 2-1-16,1-1 0 0,2 1-3 0,-6-5 1 15,0 2-2-15,-3-3 1 0,4 0 0 16,-1 2-6-16,10-2-6 0,1 0-8 15,2-2-7-15,-3-2-2 0,0-2-4 16,-4 2 2-16,-5 1 2 0,2-1 10 16,0 3 9-16,-3-2 8 0,2 1 10 15,-5 2 3-15,0 0 3 0,0 0 0 0,2 0-4 16,-1 0-4-16,-1 0-4 16,2-2-2-16,-2 2 2 0,1-3 2 15,-1 3 4-15,0-1 1 0,2 1 7 16,-2 0 4-16,0-2 6 0,1 2 2 0,-1 0 2 15,0-1-2-15,0 1 0 0,0 0-5 16,0 0-3-16,0 0-1 0,-3 0-3 16,-14 1-8-16,-9 1-6 0,-4 4-17 15,-5 2-25-15,5-3-124 0</inkml:trace>
  <inkml:trace contextRef="#ctx0" brushRef="#br0" timeOffset="-187118.9">1800 9846 126 0,'0'0'22'0,"0"0"3"16,0 0 0-16,0 0 3 0,0 0-2 15,0 0 1-15,0 0-2 0,0 0-2 16,0 0-2-16,-153-1-4 0,147 1-7 16,6 0-5-16,0 0-7 0,0 0-6 0,-3 0-5 15,3 0-3-15,0 0 8 0,-1 0 9 16,1 0 8-16,0 0 4 0,0 5 0 15,1 3-4-15,13 1 2 0,1 4 4 16,5-4-1-16,9-3 0 0,6-1-4 16,4 0 3-16,11-5-6 0,7 0-1 15,12 0-2-15,8 0-1 0,13-8-1 16,8 3 0-16,9-3-3 0,7-1-1 16,10 3 0-16,4-1 0 0,8-3 5 0,10 3-2 15,4-4 0-15,14 2 0 0,6-4-2 16,7 4 3-16,5 0 0 15,3 1 0-15,7 4 4 0,-1-1 1 0,9 3-1 16,2 1 3-16,1-1-3 0,2 2 1 16,3-1-1-16,-1 1-1 0,-3 3-2 15,-2-3 1-15,-5-2 0 0,1 2 2 16,-3-1-2-16,-2-1-2 0,-2-2-1 16,-1-4 1-16,-5 3-4 0,-5 0 2 15,-10-2 2-15,-12 4-2 0,-12-1 1 0,-17 1 1 16,-15-2 0-16,-17 4-2 0,-13 0 2 15,-18-2 2-15,-16 0 6 16,-23 1 10-16,-8 0 0 0,-12 2-1 0,-7 0-9 16,0-6-10-16,-7-1-7 0,-13-4-4 15,-11-1-10-15,-5 9-16 0,-10 1-42 16,-5 2-90-16,-2 3-59 0</inkml:trace>
  <inkml:trace contextRef="#ctx0" brushRef="#br0" timeOffset="-185980.99">4319 10172 332 0,'0'0'40'16,"0"0"11"-16,0 0 1 0,0 0-9 0,0 0-13 15,0 0-10-15,0 0-8 0,0 0-5 16,0 0-3-16,0 0-1 0,6-31 1 16,17 21 1-16,0 3 0 0,12-3-1 15,1 2-1-15,10 1-1 0,1-3-1 0,0 1 1 16,4 1-2-16,1 0 0 0,-3 0-1 15,-4 2 0-15,1 1-2 0,-4 1 0 16,-7 0-1-16,-3 1-4 0,-11 1 0 16,-9 0-4-16,-4 2 1 0,-8 0-4 15,0 0-4-15,0 0-12 0,2 0-9 16,-1 0-11-16,-1 0-10 0,-1 0-7 0,-15 0-12 16,-7 0-10-16,-6 0 0 0</inkml:trace>
  <inkml:trace contextRef="#ctx0" brushRef="#br0" timeOffset="-185806.46">4695 10087 91 0,'0'0'26'16,"0"0"1"-16,0 0 1 0,0 0-1 15,0 0 1-15,0 0-2 0,0 0-2 16,0 0-4-16,0 0-4 0,-1 184-2 16,6-154-3-16,-2 2 2 0,0 4-4 0,-3 0 0 15,0 2-6-15,0 0-4 0,-3 0-7 16,-4 0-8-16,-3-4-19 0,3-4-29 15,-1-8-58-15</inkml:trace>
  <inkml:trace contextRef="#ctx0" brushRef="#br0" timeOffset="-184803.78">5019 10427 429 0,'0'0'6'16,"0"0"4"-16,0 0 1 0,0 0-2 0,0 0-5 15,0 0-5-15,0 0-3 0,0 0-1 16,0 0 3-16,0 0 2 0,-74 16 2 16,66 2 4-16,0 1-1 0,4-4 0 15,1 1-1-15,3 1 0 0,0-5 0 16,0 5-1-16,4-4 2 0,5-2 0 0,5 1 4 15,1-3-1-15,-2-5 0 0,3-1-3 16,4-3-3-16,3 0 0 0,5 0-4 16,-5-6 0-16,0-1 0 0,-7 1 0 15,-3-5-1-15,-6 5-2 0,-4-5 1 16,-1-3-1-16,-2-1 0 0,-6 0 3 16,-6-1 1-16,-5 4 1 0,-5 2 2 15,-1 1-1-15,-2 1 3 0,2 1-2 16,6 5 3-16,-2-1 1 0,9 1 1 15,3 1 3-15,1 1-1 0,6 0-3 0,-1-2-6 16,1 2 0-16,0 0-2 0,0-3 2 16,10 1 2-16,10-3-2 0,6-2-1 15,3 2 1-15,1-2-2 0,2 1 0 16,-3 2 0-16,1-2 0 0,-2 1 0 16,-2 2-1-16,-9 1 1 0,-1 1 1 0,-3 1 1 15,-7 0-1-15,2 0 1 0,-8 0 0 16,0 0 0-16,0 0 1 0,2 0-1 15,-1 0-2-15,1 0-1 0,-1 0 2 16,1 0 3-16,-2 0 2 0,0 0 1 16,1 4-2-16,-1 3-1 0,0-1-1 15,0 6-1-15,0-4 0 0,2 4 0 16,-1 5 3-16,2 0-2 0,3-2 1 16,-3-1-2-16,5-1-1 0,-3-6 0 15,2 4 2-15,0-4-2 0,1-2 2 0,-3 0-1 16,-2-4 1-16,3 2-2 0,-6-3 2 15,3 2 1-15,0-1 1 0,1 1 3 16,-1 0-3-16,-3-2-1 16,3 0-1-16,1-2-1 0,-3-3 1 0,1-5 1 15,-1-2-2-15,-4-5 0 0,-5-3-2 0,-1 1 2 16,2 7-1-16,-2 1 2 16,4 2 0-16,-1 1 0 0,-3 0 0 15,5 1 0-15,-1-1-1 0,1 3 0 16,3 2-2-16,1-3-4 0,0-4 0 0,4-4-3 15,6-5 1-15,6 3 2 0,3-3 0 16,2-1 0-16,1 0 2 0,3-4-1 16,-2 1 1-16,0-1 3 15,-4 1 3-15,-2 2 3 0,-4 4 4 0,-3 3 0 16,-4 6 1-16,-6 5 2 0,4-2-1 0,-4 5-2 16,0-1 1-16,0 1-2 0,0-1-3 15,2 0-1-15,-2-1-9 0,0 2-1 16,1 0 1-16,-1 0 2 15,3 0 3-15,0 12 1 0,2 5 0 0,0 7 0 16,2 3-1-16,-4-2 1 0,3 4-2 16,-3-1 2-16,0 0-1 0,0 1 1 15,0 0 1-15,1-2-2 0,-4-2 0 16,0 0 0-16,0-3 2 0,0 1-3 16,0-6 1-16,-2-2-1 0,0-4-3 0,-1-6 1 15,3 0-4-15,0-5-3 0,0 5-7 16,0 0-8-16,0-1-35 0,11 1-42 15,1-5-56-15,8 0-43 16</inkml:trace>
  <inkml:trace contextRef="#ctx0" brushRef="#br0" timeOffset="-184448.02">5872 10393 330 0,'0'0'51'0,"0"0"-2"0,0 0-9 0,0 0-7 16,0 0-12-16,0 0-8 0,0 0-8 15,0 0-1-15,0 0-2 0,-30-41 1 16,11 42-1-16,-4 4 0 0,5 1-1 16,0 3 0-16,6-3 0 0,1 2-1 15,3-2 0-15,4 2 0 0,-2 1 1 0,3-5 1 16,2 7-2-16,1 0 0 16,0-1 2-16,1 7-1 0,5-4 4 15,4-1-4-15,0-2 0 0,-1-1-2 16,1-1 0-16,-4-3-4 0,8 3 5 0,-6-3 0 15,-1-2 0-15,1 1 2 0,-5-2-4 16,2 1 2-16,-5-3-1 0,0 0 4 16,0 0-1-16,1 2-1 0,-1 4 2 15,0-2 0-15,-1 6-1 0,-2-1-1 16,-6-3-1-16,2 2-1 0,0-4 0 16,-5 4 0-16,2-4-2 0,-3 3-2 15,3-4-7-15,-2 1-8 0,2-1-24 16,6-1-44-16,-6 1-90 0,4 0-31 15</inkml:trace>
  <inkml:trace contextRef="#ctx0" brushRef="#br0" timeOffset="-184287.43">6093 10623 654 0,'0'0'19'0,"0"0"-8"0,0 0-6 15,0 0-10-15,0 0-17 0,0 0-32 16,0 0-105-16,0 0-97 0</inkml:trace>
  <inkml:trace contextRef="#ctx0" brushRef="#br0" timeOffset="-182550.96">1469 11473 280 0,'0'0'14'0,"0"0"7"0,0 0 1 0,0 0-2 16,0 0-11-16,0 0-8 0,0 0-8 16,0 0-4-16,0 0 10 0,-9-4 8 15,9 4 7-15,-1 4 6 0,-2 10-5 0,3 8-5 16,0 0 0-16,0 10 1 16,0 1-5-16,0-4 2 0,0 3-1 0,0-1-3 15,-3 0 1-15,6-2-4 16,-3 1 0-16,0-5-1 0,0-4-10 0,-3-3-9 15,3-2-23-15,0-6-64 0,3 1-80 16</inkml:trace>
  <inkml:trace contextRef="#ctx0" brushRef="#br0" timeOffset="-182116.14">1722 11127 248 0,'0'0'24'0,"0"0"11"0,0 0 6 16,0 0-6-16,0 0 1 0,0 0-22 15,0 0-5-15,0 0 0 0,0 0-2 0,0 0-1 16,130 97-2-16,-110-70-1 0,-2 3-2 15,-4 4 1-15,-5 3 1 0,-2 0-1 16,-5 7 0-16,-2 4 0 0,0 2-2 16,-8 2-1-16,-5 1 0 0,-10 1-3 15,-6-1-2-15,-10 0-6 0,-7 0-18 16,-10 0-35-16,-5-3-41 0,-3-3-83 16</inkml:trace>
  <inkml:trace contextRef="#ctx0" brushRef="#br0" timeOffset="-177777.81">2851 11326 154 0,'0'0'22'0,"0"0"0"16,0 0-2-16,0 0-5 0,0 0-7 16,0 0-3-16,0 0-4 0,0 0-2 15,-17-14-1-15,17 12 3 0,0 2 2 16,-3-1 3-16,3 1 1 0,0-2 0 0,0 2 0 16,-3-2 3-16,3 2 0 0,0 0 2 15,0 0-1-15,-3-1-1 16,3 1 0-16,0 0 2 0,0 0 2 0,0-1 2 15,0 1 3-15,0 0 3 0,0-2 2 16,0 2-10-16,0 0-6 0,0-1-1 16,0-1-2-16,0 1 5 0,0-1 5 15,0 0-1-15,0 1-3 0,0-1-2 16,0 1-7-16,0-1-6 0,0 2-3 16,0 0 1-16,0 0 2 0,0 0 6 0,0 14-1 15,0 6 0-15,0 8-3 0,-3 0 0 16,0 4 2-16,1 2-1 15,0 0 0-15,1-2-2 0,-2-5-2 16,0-7-2-16,3 0-8 0,-3-8-22 0,0-2-39 16,2 0-60-16,-2-5-61 0</inkml:trace>
  <inkml:trace contextRef="#ctx0" brushRef="#br0" timeOffset="-177439.36">2614 11220 412 0,'0'0'8'0,"0"0"1"0,0 0-1 16,0 0 1-16,0 0-6 16,0 0-1-16,0 0-2 0,0 0 0 15,0 0-1-15,0 0 1 0,211-100 0 16,-166 98-2-16,3 2-1 0,-2 4-2 0,-4 6 2 15,-3 8-4-15,-9 6 2 0,-2 3 1 16,-9 4-1-16,-5 1 7 0,-8 4-1 16,-6 0 3-16,0 1 3 0,-12-1 2 15,-8 2 0-15,-4 0 0 0,-7-1-1 16,-5-3-2-16,-3-2 0 0,-4-5 2 16,1 0-3-16,1-5 0 0,2-5-3 15,6-2-1-15,11-6-2 0,9-4-5 16,9-2-9-16,4-3-21 0,-3 0-18 15,3 0-57-15,0 0-79 0</inkml:trace>
  <inkml:trace contextRef="#ctx0" brushRef="#br0" timeOffset="-176491.69">3443 11396 330 0,'0'0'36'0,"0"0"-4"0,0 0-6 0,0 0-9 16,0 0-7-16,0 0-4 0,0 0-5 15,0 0-2-15,0 0 0 0,-178 193 2 16,182-184 4-16,4 1 1 0,6-7 0 16,7-3-5-16,4-7-4 0,11-7-2 15,2-3-3-15,-2-7-1 0,2 1 0 0,-5-2 4 16,-4 2 2-16,-12 7 8 0,-5 7 0 15,-8 6 0-15,-4 3-1 0,2-2 1 16,-2 2 0-16,0 0 3 0,-12 0 2 16,-7 12 2-16,-3 3 0 0,4 5-3 15,-1 4 0-15,7 1-3 0,5-6-3 16,4 1 1-16,3-2-1 0,0-3 1 0,9 4 5 16,1-9-1-16,9-5 1 15,4-5-3-15,4 0-2 0,5-12-5 16,6-7-3-16,-2-4-3 0,6-5-3 0,0-4-3 15,-3-5-6-15,-3 0-4 16,-4 1-4-16,-6 2 3 0,-9 4 9 0,-7 9 10 16,-5-1 10-16,-5 7 5 0,0 4 2 15,-8-1 0-15,1 7-2 0,-1 4-1 16,-4-1-1-16,5 4 1 0,-5-2 0 0,5 6 1 16,0 5 1-16,2-2-3 0,2 7 0 15,2 2-2-15,1 0-2 0,4 3-1 16,2 1 0-16,3-5-1 15,-3 2-1-15,4-1 0 0,-3 1-1 0,-3-7-3 16,1 3-4-16,-2-5-3 0,-5 2-4 16,2-2-2-16,0 1-2 0,-1-2 0 15,-8-3 0-15,3 1 0 0,2-5 1 16,-9 0 6-16,3-2 8 0,-2 0 4 16,-1-6 7-16,6 1 5 0,1 2-1 0,3 1-2 15,3 2-4-15,0-4-5 0,3-2-1 16,7-2 3-16,6-1 4 15,3 1 1-15,7 3-4 0,1-2 1 16,4 1-3-16,-1 0-1 0,5 0-1 0,-2 0-1 16,-1-2-1-16,4 0-1 0,-4 2 0 15,1 0 1-15,-4-1 1 0,-7 4 1 16,-9-1 2-16,1 3 1 0,-9-1 2 16,-1 2 3-16,-4 0 4 0,0 0 2 15,0 0-2-15,0 0-3 0,0 0-5 0,0 0-3 16,-7 2 0-16,-9 4 0 0,1 5 1 15,0 2-4-15,0 1 2 0,1 2-1 16,2 1-2-16,6-5 3 0,0 3-2 16,3-6 1-16,2-3 0 0,-3 5-3 15,4-5 1-15,0 2 0 0,4-1 3 0,5-4-2 16,4-2-2-16,4-1-7 16,6-6-4-16,-1-5 1 0,1-1 1 0,-4-1 9 15,-6 3 4-15,-6 3 5 16,-4 6 5-16,-3 1-1 0,0 0 0 15,0 0-3-15,0 0 1 0,2 0-2 0,-2 0 2 16,-2 11-2-16,-2 4-1 0,-5 5-1 16,6 2 1-16,0 1-4 0,3-2 0 15,3-1-2-15,6-4-3 0,5-3-9 16,2-2-27-16,6-2-70 0,4-2-111 0</inkml:trace>
  <inkml:trace contextRef="#ctx0" brushRef="#br0" timeOffset="-176243.01">5016 11264 515 0,'0'0'20'15,"0"0"-11"-15,0 0-10 0,0 0-13 16,0 0 7-16,0 0 0 0,0 0 6 15,0 0 8-15,0 0-7 16,0 0 0-16,33 51-3 0,-30-20 1 0,-3 0-2 16,0 4-3-16,-1 0-2 0,-4-1-8 15,-2-3-12-15,0-4-12 0,-3-5-21 16,1-7-35-16,5-8-84 0</inkml:trace>
  <inkml:trace contextRef="#ctx0" brushRef="#br0" timeOffset="-175305.14">4831 11237 561 0,'0'0'24'0,"0"0"-12"0,0 0-4 16,0 0-4-16,0 0-3 15,0 0-2-15,0 0 1 0,0 0-4 16,0 0 1-16,259-96 0 0,-209 96-5 0,1 0-4 15,0 2-6-15,-2 5-11 0,-4 4-23 16,-4 0-17-16,-6-2-16 0,-6 2 2 16,-4-1 17-16,-9-3 24 0,-6 0 20 15,1-3 16-15,-8-3 11 0,0 2 11 16,-3-3 7-16,0 0 8 0,0 0 2 0,0 0-2 16,0 0-4-16,0 2-5 0,0 4 1 15,-3 3 0-15,-8 4-1 0,-2 2 0 16,-3 0-3-16,0 4-1 15,0-1-2-15,0 0-2 0,2 2-4 0,2 0-3 16,2 0-2-16,0-7-2 0,7 1 0 16,0-4-1-16,3 0 2 0,0 0-1 15,0-4 3-15,6 2-1 16,5-6-1-16,4-2-4 0,2 0-3 0,9-11-2 16,-4-4-2-16,1-2 3 0,-1 0 0 0,-5-1 5 15,-4 1 2-15,-1 4 3 0,-8 6 2 16,-1 5 2-16,-3 2-2 0,0-2 0 15,0 2-4-15,0-1-2 16,0 1 2-16,0 0-1 0,-1 0 1 0,-7 5 1 16,1 8 1-16,-2 6-2 0,8-4-2 15,-1 2 0-15,2 2 0 0,0-3-1 16,6 5 2-16,6-8 0 0,-2-1-1 16,3-5 0-16,0-3-4 0,6-4-8 15,1 0-7-15,5-3-9 0,-2-8-13 0,-2-3-12 16,0-4-13-16,-4-5-11 0,0-3-4 15,-1-3 13-15,-7-1 21 0,4-3 27 16,-7-3 24-16,-3 2 19 16,-2 2 11-16,-1 3 14 0,0 8 10 0,0 2 6 15,0 8-3-15,0 5-6 0,0 2-16 16,0 4-22-16,0-2-15 0,0 2-1 0,0 0 1 16,0 0 8-16,0 9 2 15,0 8-4-15,6 4-6 0,1 1 1 16,-3 1-3-16,5-1 1 0,0 1-1 0,1-2 0 15,-3 1 0-15,-4-5-2 0,3 0 2 16,-3-7-2-16,-3 3 1 0,0-1 0 16,0-1 1-16,-2 1-1 0,2-8 1 15,0 0 2-15,0-4 0 0,0 0-1 16,0 0-1-16,0 0-7 0,0-4 0 0,9-7-3 16,4-5 4-16,0 2 1 0,0 3-2 15,-3 2 2-15,-1 4-1 0,-1 1 2 16,1 1 1-16,-6 2 1 0,3-1 1 15,-3 2-2-15,3 0 1 0,5 0 0 16,2 6 1-16,0 2 0 0,-1 2 0 16,-2 3-2-16,-2-5 1 0,-2 3-1 15,-3-2 0-15,0 2 0 0,-3 5 2 16,0 0 0-16,-6 4 2 0,-8-3 2 16,-4-1 0-16,-3-2-3 0,-4-3-1 15,2-2 0-15,3-3-2 0,7-3 2 16,3-3-3-16,4 0-7 0,0 0-27 15,0-5-59-15,6-8-71 0,12-7-57 16</inkml:trace>
  <inkml:trace contextRef="#ctx0" brushRef="#br0" timeOffset="-174790.21">6222 11094 528 0,'0'0'40'0,"0"0"-12"0,0 0-10 15,0 0-15-15,0 0-3 0,0 0-2 16,0 0 1-16,0 0 3 0,0 0-1 16,0 0-2-16,20 24 1 0,-14-2 2 15,1 5-2-15,-2 3 3 0,-4 4-2 0,-2 1-1 16,1 2 1-16,0-1-3 16,-6 2 2-16,0-2-1 0,3-1 1 15,0-2 1-15,2-10-2 0,1-5 2 16,0-6 0-16,0-4 0 0,1 1 1 0,5-4 0 15,0 0-2-15,4-5-5 0,9 0-1 16,4-8-8-16,6-7-7 0,1-4-7 16,5-2-6-16,0 0-6 0,1-4 0 15,-1 0 8-15,-5 4 5 0,0 2 13 16,-4-1 8-16,-3 2 3 0,-5-1 3 16,-1 3 3-16,-4-1 6 0,-3 4 4 0,-4 1 4 15,-2 3 7-15,-2 4-2 0,-1-6-1 16,-1 5 0-16,0-4-6 15,0-1-1-15,-1 5-2 0,-5-1-8 0,-1 4 0 16,0-2-4-16,-5 5-2 0,-3 0 2 16,0 0 0-16,-7 5 1 0,6 5 1 15,3 0 0-15,0 3 1 0,6-3 2 16,-2 3 1-16,2 3 0 0,7 1 3 16,0 5-1-16,0-3 2 0,13-3 1 15,3-2 1-15,4 1-1 0,6-6-2 16,4-1-1-16,5-5-4 0,1-3-4 0,5 0-2 15,2-7-13-15,-2-1-28 0,-4-5-53 16,-3-2-145-16,-7 1 3 0</inkml:trace>
  <inkml:trace contextRef="#ctx0" brushRef="#br0" timeOffset="-173465.59">1256 12544 248 0,'0'0'32'0,"0"0"-3"16,0 0-2-16,0 0-7 15,0 0-10-15,0 0-2 0,0 0-1 0,0 0 1 16,0 0 2-16,12-12-2 0,2 8-1 16,5 0 1-16,3-3-1 0,-6 4-3 15,-2 0 0-15,-1 1-8 0,0 2 3 16,6 0-2-16,-9 0-3 0,6 4 6 16,-3 4-2-16,-6 5 1 0,-1-3 1 15,3 4-1-15,-4 0 1 0,-2-3-1 0,-1 7 1 16,-4-1 1-16,2 1 1 0,-8 5 0 15,-1-1 2-15,-3-2-2 0,-2 0 2 16,1-1 0-16,0-3 1 0,0 0 2 16,3-7-1-16,-3 0 1 0,7-3-1 15,3-4-3-15,2 1-2 0,1-3 1 0,0 0 1 16,0 0 1-16,0 0 6 16,0 2 4-16,0-2 2 0,1 0 1 15,12 0-3-15,6-2-3 0,4-5 0 16,7 0-4-16,2 1 1 0,0 0-3 0,1 1-3 15,-1 0 0-15,3 2 0 0,-5 2-1 16,-1-1 0-16,-7 1-1 0,-3 1 1 16,-5 0-1-16,-8 0-1 0,0 0 1 15,-6 0-1-15,0 0 0 0,0 0-1 16,1 0 0-16,1 0-2 0,-1 0-4 0,-1 0-13 16,0 0-21-16,0-2-47 0,0-2-83 15,6-7-40-15</inkml:trace>
  <inkml:trace contextRef="#ctx0" brushRef="#br0" timeOffset="-173156.32">1833 12449 405 0,'0'0'35'0,"0"0"0"0,0 0-5 0,0 0-7 15,0 0-15-15,0 0-6 0,0 0-5 16,0 0 0-16,0 0 6 0,0 0-1 16,54 17 6-16,-31 3-2 0,0 3 1 0,-4 6-2 15,4 2-2-15,-4 4 0 16,-3 2-2-16,-5 3 0 0,-2 0 1 16,-8 6 1-16,-1 1 0 0,-7 5 0 15,-7 0 1-15,-7-3-1 0,-6-2 0 0,-8-4 1 16,-2-6-1-16,-5-2 3 0,-2-4 3 15,-2-3-4-15,10-5-1 0,4-5-10 16,9-6-22-16,11-4-36 0,8-5-65 16,5-3-99-16</inkml:trace>
  <inkml:trace contextRef="#ctx0" brushRef="#br0" timeOffset="-171110.07">3032 12461 213 0,'0'0'12'15,"0"0"7"-15,0 0 8 0,0 0 3 16,0 0 1-16,0 0 1 15,0 0 0-15,0 0 2 0,0 0 0 0,7-24-6 16,-4 22-2-16,-3 1-3 0,0-1-7 16,0 0-5-16,0 2-7 0,0-1-7 15,0 1-3-15,-4 0 0 0,-12 0 2 16,-7 8 2-16,-10 4 2 0,-2 3 0 16,0 3 4-16,-1 1-3 0,1 1 4 0,6 0-4 15,3-3 0-15,5-2 2 0,6-4-3 16,1-1 0-16,5-5-3 0,6-2-1 15,0 1 0-15,3-4 0 0,0 4 1 16,0 1 3-16,2 2 2 0,8 4-1 16,4-3-2-16,8 1-2 0,1-3 1 15,2 0 0-15,2 1 0 0,-1 1 1 16,-4 3-2-16,-2 1-3 0,-1 3 0 16,-6 3-1-16,-7-1 2 0,-3 5 4 15,-3-3 3-15,-2 1 2 0,-8 0 4 0,-7-1 0 16,-4 0-2-16,-5-3 0 0,-4 4-1 15,0-6-1-15,-2 0-2 0,0 0 2 16,3-5-1-16,3-3 1 16,10-1 2-16,5-4-2 0,6 1-1 0,-2-2 0 15,4 0-11-15,-1 0-10 0,0-9-25 16,6-4-30-16,7-7-36 0,10-6-41 16,7 2-33-16</inkml:trace>
  <inkml:trace contextRef="#ctx0" brushRef="#br0" timeOffset="-170181.34">3292 12604 429 0,'0'0'45'16,"0"0"-9"-16,0 0-12 15,0 0-11-15,0 0-6 0,0 0-3 0,0 0-1 16,0 0 0-16,0 0 2 0,-47 28-3 16,26-7 2-16,1 2-2 0,0 1 2 15,5 0-1-15,5-3-2 0,3-4 1 16,4 0 0-16,3-2 0 0,5-1 1 16,6 3-3-16,4-3 0 0,6-7 1 0,5-3-1 15,3-4-1-15,3-2-6 0,4-8-8 16,5-7-14-16,2-3-15 0,-1-2-14 15,0-2-10-15,0-1 1 16,-6 3 12-16,-3 0 15 0,-5 3 15 0,-8 2 18 16,-10 6 10-16,-1 5 8 0,-6 3 7 0,-3 3 5 15,0-6 10-15,0 1 7 16,-3-4 5-16,-3 0 0 0,3 5-3 16,0-3-5-16,2 4-8 0,-2 0-4 15,0 0-4-15,3 3-4 0,-3-1-3 0,3 1-6 16,-1 0-4-16,-1-2-3 15,1 2-1-15,-5 0 2 0,-4 0-1 0,-6 6 2 16,0 5-2-16,0 1-1 16,3 5 1-16,2 0-1 0,-1 1 0 0,6 0 2 15,2 1-2-15,-1-2 1 0,5 0 0 16,0 3 0-16,3 0-1 0,6 3 1 16,1-5 1-16,0-5-1 0,2-6 2 15,5-4 1-15,1-3 0 0,6 0 0 16,2-4-4-16,0-5-2 0,3-5-3 0,3-2-4 15,-3 0-2-15,-3-3-1 0,0 1 0 16,-6 0 4-16,-5 4 2 0,-4 1 5 16,-5 5 2-16,-6 4 4 0,4-8 0 15,-2 8 0-15,-1 0 3 0,1-1-2 16,-2 5 1-16,0-2 0 0,0 2-2 0,1-1-2 16,-1-1-1-16,5-2-1 0,-4 1 0 15,3 0 0-15,5-2-1 16,-3 5 2-16,1 0 0 0,6 0 0 15,-4 0 1-15,2 5-1 0,-2 1 1 0,-2 1 0 16,2 4-2-16,-3 1 1 0,2 0-3 16,-5 2 2-16,3-4 0 0,-5 0 0 15,1 2 0-15,-1-7-1 0,1 0 1 16,-1-2-1-16,2 1 0 0,-1-1 1 16,-1 1-3-16,6-4 0 0,3 0-1 0,5-4-4 15,5-6 0-15,-3-4-2 0,-2-1 2 16,-1 2 0-16,-5 3 3 15,-2 3 3-15,-4 6 1 0,-3 1 1 16,0 0 1-16,0 0-2 0,0 0-1 0,3 0 2 16,-3 0 1-16,6 0 2 0,4 1 2 15,0 6-1-15,0 6-1 0,0-1 0 16,2 0-1-16,-2 0-1 0,4 2 0 16,-2-3 1-16,5 1-2 0,-2-2 0 15,2-5-3-15,-2 0-5 0,2-3-4 0,3-2-13 16,2 0-26-16,8-7-32 0,-1-1-36 15,-1-3-21-15,-1 0 10 16</inkml:trace>
  <inkml:trace contextRef="#ctx0" brushRef="#br0" timeOffset="-169518.89">4556 12693 25 0,'0'0'80'0,"0"0"5"15,0 0 10-15,0 0-9 0,0 0-8 0,0 0-16 16,0 0-17-16,0 0-13 0,0 0-12 16,0 0-7-16,-6-83-5 0,-2 79-1 15,2 2-4-15,-1 0 0 16,-5 2-1-16,-5 4 0 0,-5 5-1 0,5 2 1 15,1 4 0-15,1 0 0 0,1 0-2 16,4 3 1-16,1-6-2 0,5 3 1 16,1-5-2-16,3 0 1 0,0-1-1 15,0-4 1-15,0 3 1 0,3-5-1 16,4-2 0-16,9 1-3 0,3-2-2 0,4-6-2 16,-4-5 0-16,-2-3 0 15,-1 1 4-15,-6 1 2 0,0 0 4 0,-4 5 2 16,-6 4 0-16,3 1 0 15,-3 2 0-15,0-3 0 0,0 3-4 0,3 0-3 16,-3 0-2-16,0 0 4 0,0 0 3 16,4 0 3-16,-3 5 5 0,2 5-5 15,2 7-3-15,-1-4 0 0,2 1 0 16,5-2 1-16,-2-5 0 0,0-1-1 16,4 1 0-16,-6-4 0 0,8-3-2 0,5 0-2 15,0-3-3-15,5-8-4 0,-1-2-1 16,-2 0-3-16,-2-4 3 0,-7 0 2 15,0 5 6-15,-3 0 1 0,-7 4 3 16,0 4 1-16,1 1 4 0,-4 3 1 16,0-1-1-16,0 1 1 0,2-2-3 0,-2 1-3 15,1-1-2-15,-1 2-3 16,2-2-5-16,-2 2 10 0,1 0 2 16,4 0 2-16,0 2 4 0,1 6-8 15,4 2 0-15,-5-3 0 0,6 3-1 0,-1-1 1 16,-4-5 0-16,10 5-2 15,-6-6 0-15,2-1-2 0,5 1-1 16,-1-3-2-16,7 0-5 0,3-5-9 0,0-2-9 16,0-1-10-16,-4 0-3 0,-5 0 2 15,-4 2 14-15,-3 1 16 0,-7 2 15 16,3 1 11-16,-6 2 5 0,0 0 1 16,0 0-2-16,0 0-2 0,3 0-7 15,-2 0-3-15,-1 0 5 0,3 0 0 16,0 2 1-16,0 6 2 0,1 1-11 0,-1 1-2 15,3 5-1-15,-3-5 0 0,1 3-2 16,-1-5-2-16,0 0-2 0,0 1-6 16,0-6-16-16,7 3-43 0,-6-4-101 15,5-2-76-15</inkml:trace>
  <inkml:trace contextRef="#ctx0" brushRef="#br0" timeOffset="-169366.31">5275 12444 545 0,'0'0'16'0,"0"0"-8"0,0 0-6 16,0 0-7-16,0 0 1 15,0 0 1-15,0 0 3 0,0 0-2 0,0 0-18 16,-9 37-49-16,9-24-112 0,0 2-44 16</inkml:trace>
  <inkml:trace contextRef="#ctx0" brushRef="#br0" timeOffset="-169023.29">5527 12599 605 0,'0'0'29'0,"0"0"-7"0,0 0-3 16,0 0-7-16,0 0-6 0,0 0-5 15,0 0-7-15,0 0 0 0,0 0 0 0,0 0 0 16,-28-1 4-16,18 15 1 0,6 1-2 15,2 2 2-15,2 6-2 0,0-4 3 16,2-1 2-16,5-1-1 16,1-3 0-16,0-4 1 0,2-2 0 0,-1-3 2 15,2-5 0-15,8 0-1 0,0-2-1 0,5-7 0 16,-2-7 0-16,-5-2 1 16,-1-4 3-16,-1-1 1 0,-8-3 5 15,3 2-2-15,-7 0 2 0,-2 0-1 16,-2 6-3-16,-12 1-1 0,1 3-6 0,-6 6-1 15,0 1-3-15,-5 5-4 0,0 2-2 16,1 0-8-16,-1 9-14 16,6 2-32-16,-1 3-129 0,4 3-69 0</inkml:trace>
  <inkml:trace contextRef="#ctx0" brushRef="#br0" timeOffset="-167158.53">1281 13829 193 0,'0'0'50'0,"0"0"-1"0,0 0-1 16,0 0-6-16,0 0-11 0,0 0-6 15,0 0-6-15,0 0 1 0,0 0 0 0,-7-2 0 16,7 2 0-16,0-4-7 16,8-3-2-16,7-1-4 0,2-2-2 15,2-3 2-15,4 2 0 0,0-1-3 16,3 2 0-16,-1-1 0 0,-2 2-2 0,-4 3-1 15,-5 1-3-15,-1 3 0 0,-3 2-2 16,2 0-1-16,-1 0 0 0,1 3 0 16,-3 2 1-16,2 6 2 0,-8-3 1 15,0 2 2-15,-3 7 0 0,0-1-1 16,0 6 3-16,-6-3-1 0,-5-1 0 0,-2 1-2 16,-2-2 0-16,-2 0 0 0,0-2 0 15,-1-1-1-15,5-5 0 16,3-4-2-16,4-1-2 0,3-1-3 0,-1-1-4 15,1 1-1-15,3-3 1 0,0 0 5 16,0 0 4-16,0 2 1 0,0-2 1 16,4 1-1-16,2 1 3 0,3-2 1 15,5 0-1-15,-9 0 1 0,-1 2-1 16,2-2-1-16,0 0 1 0,5 0-1 16,1 2 0-16,-8-2-1 0,6 1-1 0,-3 1 1 15,-2 0 0-15,2 1-1 0,-4 0 0 16,0-2-2-16,0 2 2 0,-3 2 1 15,4-1 1-15,-3 0 1 0,-1 6 1 16,0 0 2-16,-5 4-1 0,-7 3 1 16,-1-2-2-16,-4-1 2 0,-3 0-1 15,1 0 1-15,-6 0 1 0,2 1 1 16,1-2-3-16,-1-1 1 0,0 1 1 16,-3-3 0-16,0-1 0 0,10-1 0 15,-4-3-1-15,11 0-1 0,0-3-2 0,-2 3 0 16,8-4-4-16,0 0-1 15,3-1-4-15,-4 2-3 0,1-1-6 0,-3 1-12 16,3 1-14-16,3-3-18 0,0 0-36 16,0 0-72-16</inkml:trace>
  <inkml:trace contextRef="#ctx0" brushRef="#br0" timeOffset="-166180.1">1732 13692 143 0,'0'0'36'16,"0"0"3"-16,0 0-3 15,0 0-8-15,0 0-4 0,0 0-7 0,0 0 0 16,0 0-3-16,0 0 1 0,-9-8 2 16,9 7-2-16,0 1-1 0,0 0 2 15,0 0 7-15,0-2 4 0,0 2 1 16,2 0 0-16,5 0-15 0,7 0-2 16,7 0-4-16,-1 2-4 0,3 4 2 0,0 0-4 15,-4 4 2-15,1 3-1 16,-4 3 2-16,0 0 0 0,0 5 0 0,-3 2-3 15,0 3 2-15,0 4-3 0,-6 2 3 16,-1 5-2-16,-3 2 0 0,-6 0 3 16,3 3-3-16,-12 4 0 0,-2-1 1 0,-2 0 1 15,-1-3 0-15,-5 0 2 16,0-5-2-16,-2-7 4 0,-1-4-2 16,1-8 1-16,8-6-1 0,4-4-2 15,8-6 1-15,4-2-2 0,-3 0-1 0,3 0-1 16,0 0-6-16,0 2-15 0,0-2-38 15,0-9-43-15,7-4-60 0,9-6-71 16</inkml:trace>
  <inkml:trace contextRef="#ctx0" brushRef="#br0" timeOffset="-164171.69">3304 13680 341 0,'0'0'-5'0,"0"0"6"16,0 0 11-16,0 0 12 0,0 0 8 15,0 0 3-15,0 0-7 0,0 0-9 16,0 0-9-16,0 0-5 0,10-59-3 16,-20 55 0-16,-6 0 1 0,-1 3-1 15,-11 1 2-15,-2 0 0 0,-2 7 1 16,-1 3-1-16,-2 2-1 0,-1-1 3 0,-2 1-1 16,-2 4 1-16,7-1 0 15,-5-1-1-15,6 1-1 0,3-1 0 0,5-2-2 16,3 0-1-16,7-4-2 0,2 1 0 15,6-3 0-15,1-3-2 0,2 5 2 16,3-3 0-16,0 5 0 0,0 4-1 16,3-1-2-16,7 1 1 0,-3-2-1 15,10 1-1-15,-2-3 1 0,2 1-1 16,1 1-3-16,2-1-2 0,-1-1-1 16,-2 1-5-16,2-2 1 0,-2 1-3 0,-1 0 2 15,-6-4 1-15,-1 2 5 0,-1-3 4 16,-6-2 1-16,-1 5 5 0,-1 1 2 15,-5 6 5-15,-7 1 4 0,-8-1 3 16,-2-1 0-16,-7 0 3 0,-1 0 2 16,-5-2 2-16,2-2-2 0,-3 1-1 15,1 0-3-15,6-3-2 0,2 0-2 16,8-3-4-16,6 0-1 0,10-4-3 16,-3-1-1-16,2 1-2 0,-2-1-2 15,3 2-5-15,3-2-11 0,-3 0 6 0,3 0 3 16,0 0-6-16,12 0-3 0,5 1-25 15,5 1-18-15,1-2-15 0,0-2-18 16,3-3-24-16</inkml:trace>
  <inkml:trace contextRef="#ctx0" brushRef="#br0" timeOffset="-163777.66">3318 14035 396 0,'0'0'22'0,"0"0"9"16,0 0 1-16,0 0-5 0,0 0-13 15,0 0-12-15,0 0-4 0,0 0-1 0,0 0 3 16,0 0 3-16,12 0-1 0,-3 7-1 0,2 3 0 16,1-1 1-16,5 0 0 15,2-5 0-15,1 0 0 0,3-3-2 16,-1-1 0-16,0 0 0 0,-5 0 0 0,-1 0 1 15,-5-1-2-15,-6-1 1 0,-1 2 0 16,-4 0 3-16,0 0 1 0,0-2-2 16,0-1-2-16,-4-3 1 0,-15-2 2 15,-4-2 3-15,-6-1 2 0,-4 0-1 16,-3 1-1-16,-2-2 2 0,0 2 2 16,-2-2 0-16,7 4 0 0,1 1-1 0,10 2-1 15,3 2-1-15,6 1 1 0,9 0-5 16,1 2-5-16,3 0-7 0,-1-1-5 15,1 1 3-15,1-2-3 16,12-1-1-16,9-1-12 0,12-2-33 0,1-1-38 16,6 2-45-16,-1-3-45 0</inkml:trace>
  <inkml:trace contextRef="#ctx0" brushRef="#br0" timeOffset="-163528.09">3691 13718 405 0,'0'0'40'0,"0"0"5"16,0 0-1-16,0 0-4 0,0 0-8 0,0 0-10 15,0 0-10-15,0 0-9 0,0 0-5 0,12-52 1 16,-12 52 1-16,6 0 1 16,5 6 3-16,1 8-2 0,2 5-2 0,-2 5 2 15,1 2-1-15,0 3-1 16,-3 0 2-16,0 2-3 0,3 2 1 0,-4-1-4 15,4-3-2-15,-6-1-3 0,5-4-9 16,-2-2-14-16,-3-6-31 0,-1 0-52 16,0-7-116-16</inkml:trace>
  <inkml:trace contextRef="#ctx0" brushRef="#br0" timeOffset="-163121.66">4083 13881 505 0,'0'0'-9'0,"0"0"4"16,0 0 7-16,0 0 9 0,0 0-3 0,0 0-5 15,0 0 0-15,0 0-4 0,0 0 1 16,0 0 0-16,103 78 0 15,-87-64 1-15,-5 1-1 0,-2-6 0 16,-3-3 0-16,-3-4-1 0,-3-2 2 0,0 0 4 16,0 0 3-16,0 2 5 0,3-2 5 15,-3 1 4-15,4-1 0 0,-3 0-6 16,1 0-5-16,-1 0-6 0,1-5-2 16,-1-8 1-16,1-6 2 0,-1 7-2 15,1-9 1-15,-1 2 1 0,5-1-4 0,-2-4 3 16,3 2-5-16,-1 4 1 0,0 4-1 15,0 2 0-15,-2 4-2 0,-1 6-2 16,4-3-4-16,-4 4-3 0,7-1-2 16,2 2-5-16,4 0-6 0,2 8-13 15,0 2-24-15,-1 7-29 0,5 0-25 0,-2 1-20 16,0 0 2-16</inkml:trace>
  <inkml:trace contextRef="#ctx0" brushRef="#br0" timeOffset="-162574.85">4547 13936 318 0,'0'0'49'0,"0"0"-6"16,0 0-11-16,0 0-5 0,0 0-6 16,0 0-5-16,0 0-3 0,0 0-4 15,0 0-1-15,141-88-3 0,-131 78 0 16,-3 2 1-16,-4-1 1 0,3 1 2 0,-5 3 1 16,2 1 2-16,-3 4-2 15,0-3-1-15,0 3-5 0,0 0-3 16,0-2-1-16,0 1-2 0,-6-1 1 0,-5 4 1 15,-8-2 0-15,7 3 1 0,-6 9-2 16,3 0 2-16,7-2-3 0,0 2 1 16,1 2-2-16,4-5 0 0,0 6 0 15,3-4 3-15,0 0 1 0,0 5 0 16,3-8 0-16,4 6 1 0,-1-3-1 16,0-4 2-16,7 1 0 0,-4-3 1 0,1-4 0 15,10-1-1-15,-1 0-1 0,3 0 0 16,1-7-4-16,1-4 1 0,-1-1-2 15,1-1-1-15,-1-2-1 16,-2 0-1-16,-2 0 2 0,0-1 0 0,-3 3 2 16,-6 1 2-16,-1 4 1 0,-5 1 1 0,-1 4 6 15,1 0-3-15,-4 3 2 16,0 0-1-16,0 0-2 0,0 0 3 16,0 0-2-16,3 0-1 0,-3-1-2 15,0 1-4-15,1-1 0 0,-1 1-1 0,0-2-1 16,2 2 0-16,-2-2-1 0,0 2 1 15,1 0 1-15,-1 0 8 0,2 0 1 16,1 0 1-16,3 8 1 16,1 6-6-16,4 3-3 0,-2 1 2 0,-2-1-2 15,3 0 1-15,-4-5 1 0,1 0 0 16,1-3 0-16,-2-1 2 0,6 0-1 0,-4-4 0 16,2-4-1-16,7 0-3 0,3 0-7 15,2-4-17-15,1-6-49 16,-3 0-112-16,-2-3-60 0</inkml:trace>
  <inkml:trace contextRef="#ctx0" brushRef="#br0" timeOffset="-162091.26">5984 13425 547 0,'0'0'15'16,"0"0"-10"-16,0 0-3 0,0 0 3 15,0 0 2-15,0 0 1 0,0 0 0 16,0 0-3-16,0 0 1 0,0 0 1 16,-119 209 1-16,93-145 3 0,-5 4-4 15,-2 1 1-15,-1 3-2 0,-1 2 1 0,2 0-1 16,-1-3-2-16,7-2 1 15,1-5-2-15,4-6 2 0,3-8-2 0,5-8 2 16,-2-5 2-16,9-6-5 0,1-11 4 16,3-8-5-16,0-6-1 0,3-6 2 15,-1 0 1-15,1 0 1 0,0 2-2 16,0-2-7-16,0 0-17 0,0-14-11 0,7-9-17 16,0-6-10-16,5-2-26 15,-1 1-48-15,-5 2-89 0</inkml:trace>
  <inkml:trace contextRef="#ctx0" brushRef="#br0" timeOffset="-157953.22">7091 13544 173 0,'0'0'16'0,"0"0"4"16,0 0 2-16,0 0-1 0,0 0-5 15,0 0-3-15,0 0-4 0,0 0-1 16,0 0 1-16,32-39 3 0,-29 37 3 15,-3 0 1-15,3 1 1 0,-3 1-2 16,0-2-1-16,4 2-6 0,-4-1 0 16,1 1 0-16,-1-2-1 0,2 2-2 15,-2-1-1-15,0 1-2 0,1-2-2 16,-1 2 0-16,0-1 1 0,2 1 1 16,-2 0 2-16,0-2 3 0,0 2 0 0,0-5-1 15,-5-2-2-15,-6-1-4 16,-2-4 1-16,-6 4 0 0,-1 1-1 15,-3 2 0-15,-5 5-1 0,2 2 0 16,-4 8 1-16,1 7 1 0,-1 6 3 0,-5 5 1 16,3 2 2-16,0 5-1 0,2 2 0 0,4-1-2 15,4 2 0-15,3 1 0 16,5 0 1-16,8-1-3 0,2-3 3 16,4-1-3-16,3-3 0 0,8-7 1 15,7-1-1-15,5-6 3 0,4-1-2 0,6-4 2 16,5-5-1-16,3-3 0 0,2-4-2 15,-1 0-2-15,-1-9 0 0,-1-4-3 16,-4 0-2-16,-1-3-1 0,-8-1 0 16,-4 0 0-16,-11 5 0 0,-3 4 1 15,-8-1 3-15,-1-2 3 0,0 1 1 0,-6-5 4 16,2 8-4-16,-5 2 1 0,-1-1-2 16,3 5-1-16,4-1-2 0,3 2-3 15,-1-1-2-15,1 1 4 16,-2 0 4-16,2 0 2 0,0 0 1 0,3 6-3 15,13 3 0-15,-3 1 0 0,7 2 3 16,-2-4-3-16,0 2 0 0,-3 2 1 16,-1 0 0-16,-2 5 2 0,-2 1 0 15,-3 4-1-15,-4 0 2 0,-6 5-2 16,3-2-1-16,-1 1 0 0,-8-1-3 0,-1-4 0 16,4-6-2-16,3-1-3 0,-1-7-8 15,2-2-17-15,1 0-33 0,1-5-55 16,0 0-98-16</inkml:trace>
  <inkml:trace contextRef="#ctx0" brushRef="#br0" timeOffset="-157563.16">7651 13848 464 0,'0'0'24'0,"0"0"-3"0,0 0 1 15,0 0 0-15,0 0-7 16,0 0-4-16,0 0-4 0,0 0-1 0,0 0-2 16,0 0-1-16,-110 79-1 0,110-61 0 0,0 0 1 15,3 5-3-15,4-4 1 16,7-3-1-16,-2-4 0 0,7-3 0 16,-2-2-1-16,3-4-4 0,3-3 1 15,1 0-1-15,-1-5 0 0,0-4-1 0,-4-4 0 16,-2 0-1-16,-8 2 0 0,-2-2 2 15,-6-4 3-15,-1-3 4 0,-8-3 1 16,-5 1 1-16,-7 3 5 0,-1-1-3 16,-5 5 4-16,0 1-3 0,3 2 0 15,7 6 1-15,-1-1-1 0,8 5-2 16,3 0 0-16,1 1-7 0,5 1 0 16,-2-2-5-16,2 2-6 0,-1 0-6 15,1-1 5-15,0 1 2 0,1 0-4 16,12 0-12-16,10 0-36 0,9 3-34 0,3-2-21 15,2-1-13-15</inkml:trace>
  <inkml:trace contextRef="#ctx0" brushRef="#br0" timeOffset="-156941.58">8066 13778 340 0,'0'0'45'0,"0"0"-14"0,0 0-9 15,0 0-2-15,0 0-2 0,0 0-2 16,0 0-3-16,0 0-1 15,0 0-1-15,-61 45-3 0,45-25-1 0,3-2-3 16,1 2 1-16,3-5-5 0,3 1 1 16,3-4 2-16,1 0-1 0,1 0 3 15,1-1-2-15,-2 0-2 0,5-5-2 16,3 1-1-16,3-5 0 0,10-1-1 16,-1-1-2-16,4-5-6 0,0-5-1 15,-2-2 2-15,-4-3 1 0,0 1 6 0,-6 2 4 16,-6 4 2-16,-1 5 6 15,-3 3-2-15,0-6 3 0,0 1-1 0,0-1-1 16,0 1 2-16,0 5-4 0,2-1-2 16,-2 1 1-16,0 0-1 0,-2 0 2 0,-1 0-1 15,-4 6 0-15,4 0 0 16,2-1-1-16,1 4 1 0,0 2-1 16,0-2 0-16,7 3 1 0,3-3 0 15,-1-4 1-15,7 0-1 0,4-5-2 0,1 0-3 16,10-5-2-16,-1-6-1 0,-2-3 0 15,2-2-3-15,1-6 0 0,-1-2 1 16,-1-9-4-16,0-2 4 0,-5-8-4 16,-2-5 4-16,-6-4 2 0,-2 1 2 15,-5-1 5-15,-6 5 0 0,0 5 4 0,-3 10-1 16,-7 7 2-16,1 10 0 0,-2 3-2 16,0 5 1-16,7 4-1 15,-2 1-2-15,3 2 1 0,-2 0-5 16,2 0-2-16,-1 0 0 0,-2 0 0 0,-3 9 3 15,0 4 1-15,1 7-1 0,3 2-1 16,2 4 0-16,0 3 1 0,0 4 1 16,3 0 0-16,1 4 2 0,2 0-2 15,-2 2 3-15,1-3-4 0,-4 1 2 16,2-2 1-16,-1-3-6 0,-2 0 5 0,1-5-7 16,-1-7 3-16,0-1 1 0,0-9-3 15,0-3-1-15,0 4-4 16,3-4-12-16,-3-1-34 0,5 6-92 15,-2-8-117-15</inkml:trace>
  <inkml:trace contextRef="#ctx0" brushRef="#br0" timeOffset="-156225.63">9597 13649 299 0,'0'0'41'0,"0"0"0"0,0 0-2 16,0 0-4-16,0 0-5 0,0 0-4 16,0 0-6-16,0 0-3 0,0 0-4 15,0 0-7-15,32-83-3 0,-32 81-1 16,0-1-1-16,-3 2-1 0,-11 1 2 0,-4 0 0 16,-6 4 1-16,-8 7 4 0,0 4-2 15,0-1 2-15,0 1 0 0,2-1 2 16,1 1-1-16,3-2-2 0,6-1 0 15,5-1-2-15,1-2-2 0,10-1 1 16,1-4-3-16,0 1 0 0,3 0 1 16,0 6 0-16,6 1-1 0,4 2 0 15,3-4-1-15,0-1-1 0,4 1 1 16,-2-2-1-16,-4 1-1 0,1-2 0 16,-5-1-2-16,-1-1 1 0,1 2 1 0,-4-4-4 15,0 0 6-15,-3 1-1 16,-5 4 4-16,-6 4 0 0,-4 2 1 0,-5-2-1 15,-6 1-1-15,-3-3 2 0,-2 1 0 16,-3-1 2-16,1-2-1 0,0-1 0 16,4-1-2-16,10-3-1 0,2 0 0 15,6 0-2-15,7-3-1 0,-3 1-1 16,7-1-3-16,0 0-4 0,0 0-19 16,0 0-41-16,14 0-69 0,8-6-101 15</inkml:trace>
  <inkml:trace contextRef="#ctx0" brushRef="#br0" timeOffset="-155304.87">9768 13770 499 0,'0'0'32'0,"0"0"0"0,0 0-7 16,0 0-10-16,0 0-4 0,0 0-3 16,0 0-2-16,0 0 2 0,0 0-4 15,0 0-1-15,43-11-1 0,-22 8-2 16,0-1-1-16,1-1-3 0,-8 1 0 0,2 0 0 16,-7 1-1-16,-5 2 2 0,5-3-1 15,-6 0-1-15,1 1 1 0,-1 1 0 16,-3-2 0-16,-10-2 1 0,-3-1 3 15,-7 0 0-15,-1 4 1 0,-2 3 1 16,0 0 1-16,2 2 0 0,0 4-1 16,7-2 2-16,-2 3-1 15,6-2 0-15,1 2 1 0,2-1-1 0,2 1 1 16,1 3-1-16,0-1 1 0,4 6-1 16,0-4 0-16,0 4-1 0,10-3 0 15,-1 0-3-15,5 0 2 0,-1-1-2 0,4-4 3 16,-1 0-2-16,-4-5 0 0,8 0-1 15,2-2-2-15,1 0 4 0,7-3-4 16,2-3 0-16,0-3-4 0,-2-1-2 16,-2 0 0-16,5-3 0 0,-7 1-2 15,2-1 2-15,-4-1 1 0,-2 1 3 16,-5 1 2-16,-4 2 3 0,-1 2 3 16,-5 1 0-16,-3 4 2 0,-1 1 3 15,-3 2-1-15,0-1 1 0,0 1-2 0,0-1-1 16,0-1-1-16,0 1 1 0,0-3-2 15,-3 1 2-15,-2 0-3 0,2 2-1 16,3 1 0-16,-5 0 0 16,1 0-1-16,-3 1 1 0,-2 7-1 0,6-5 1 15,-1 4-1-15,1 0 2 0,3 3-1 16,0 1 0-16,0 1 1 0,0 4-1 16,3-3 1-16,4 4-1 0,0-5 0 15,2-3-2-15,-3-2 2 0,3-3-4 16,-1 0 1-16,2-4 3 0,6 0-5 0,-1-1-4 15,3-6-9-15,-2-3-10 0,0-3-12 16,-1 1-15-16,-1-8-13 0,-1 1-13 16,-1-5-1-16,1-5 6 0,-3-4 15 15,1-2 17-15,-2-5 19 0,0 0 16 16,-3-1 16-16,1 1 16 0,-6 4 7 0,2 4 7 16,1 9 8-16,-2 3 5 15,-2 6 6-15,0 8 0 0,1-6-4 0,-1 8-6 16,0-3-9-16,2 2-8 0,-2 5-8 15,0-1-8-15,0 1-5 0,0 0-5 16,0-1-1-16,3 1 1 0,1 4 1 16,2 8 4-16,5 10 0 0,-5 3 1 15,-3 5 0-15,0 4-1 0,1 4-3 16,-2 3 0-16,-2 0-1 0,-2 0-1 16,2-4-1-16,0 2-1 0,-1-4-2 15,-2-1-1-15,0-2-1 0,2-3-6 0,-1-9-1 16,2-3-7-16,0-5-10 0,0-2-20 15,0-1-60-15,3-6-81 0,4-3-48 16</inkml:trace>
  <inkml:trace contextRef="#ctx0" brushRef="#br0" timeOffset="-154972.74">10760 13500 509 0,'0'0'41'0,"0"0"-16"16,0 0-11-16,0 0-11 0,0 0-3 0,0 0-1 16,0 0 1-16,0 0 0 0,0 0 0 15,0 0-1-15,-112 58 0 0,85-38 0 16,-2-2 1-16,6-1 0 0,5-2-1 16,4-5 0-16,4 0 0 0,4-4-2 15,3-4 2-15,1 3 1 0,2 2 3 16,0 1 2-16,2 6 2 0,7 3 2 0,3-3 1 15,3-3-1-15,0 0 0 0,5-1-2 16,-4 3-1-16,3-1 1 0,-2-1-3 16,2 1 2-16,0 0-4 0,-3 0-2 15,0-2-3-15,0-1 1 0,1 0-4 16,-1 0 0-16,-3-4-4 0,0 0-14 16,3 0-26-16,-6-4-56 0,7 2-64 0,4-3-67 15</inkml:trace>
  <inkml:trace contextRef="#ctx0" brushRef="#br0" timeOffset="-154813.74">11073 13811 648 0,'0'0'29'16,"0"0"5"-16,0 0 1 0,0 0-1 16,0 0-7-16,0 0-6 0,0 0-9 0,0 0-5 15,0 0-3-15,67 15-7 0,-64-15-15 16,3 0-37-16,-6 0-178 0,0 0-66 15</inkml:trace>
  <inkml:trace contextRef="#ctx0" brushRef="#br0" timeOffset="-154049.06">5589 14807 291 0,'0'0'18'0,"0"0"14"0,0 0 9 16,0 0 10-16,0 0-3 0,0 0-12 0,0 0-12 15,0 0-9-15,0 0-5 16,0 0-1-16,29 3 1 0,1-3-1 16,6 0 0-16,3 0 0 0,6 0-1 15,10 0 0-15,10-1-1 0,17 1-3 0,11 0 0 16,17 0-2-16,13 0 1 0,14 0-1 15,9 0 0-15,15 1 0 16,4 4 0-16,5 0 2 0,1-1 1 16,-2 2 2-16,-4-2 2 0,-9 0 3 0,-10-2-2 15,-11-1 3-15,-17-1 1 0,-11 0-1 16,-16-1 1-16,-14-5-2 0,-16-1-5 16,-14 3-1-16,-22 1-2 0,-9 1 2 15,-10 2-4-15,-6 0-1 0,0-1-2 16,0 1-4-16,1 0-5 0,-1 0-7 0,0 0-10 15,0 0-17-15,0 0-33 0,-1 0-80 16,-5 0-108-16</inkml:trace>
  <inkml:trace contextRef="#ctx0" brushRef="#br0" timeOffset="-150177.65">7855 11178 106 0,'0'0'41'0,"0"0"0"0,0 0 2 16,0 0-8-16,0 0 0 0,0 0-1 16,0 0 1-16,0 0 1 0,0 0-3 0,0 0-4 15,53 71-5-15,-30-71-4 16,1-2-4-16,6-7-3 0,3-5-2 0,-1-1-5 16,4-7-3-16,0-4-1 15,0-1-4-15,2-2-3 0,-3 0-5 0,-2 1-6 16,-4 2-3-16,-9 8-16 0,-8 7-40 15,-5 8-15-15,-7 3-31 0,-10 10-64 16</inkml:trace>
  <inkml:trace contextRef="#ctx0" brushRef="#br0" timeOffset="-149761.76">7493 12260 338 0,'0'0'10'16,"0"0"9"-16,0 0 5 0,0 0 1 15,0 0-4-15,0 0-4 0,0 0-5 16,0 0-2-16,0 0-3 0,0 0-1 16,74 84 2-16,-70-77 5 0,1 0 3 0,2-2 3 15,-1 0-1-15,2-2-2 0,2 0-3 16,1-2-4-16,0 2 0 0,2-3-4 15,6 2 0-15,-2-2 0 16,8 0-1-16,1 0-1 0,1-2-3 0,5-7 1 16,4 0-3-16,10-5-5 0,7-3-7 15,9-3-40-15,7-6-89 0,5-5-100 16</inkml:trace>
  <inkml:trace contextRef="#ctx0" brushRef="#br0" timeOffset="-148940.4">11071 13700 185 0,'0'0'11'0,"0"0"7"16,0 0 7-16,0 0 10 0,0 0 7 0,0 0 5 15,0 0-6-15,0 0-3 0,0 0-2 16,0 0 0-16,23 15 0 0,-19-8 0 16,2 2-4-16,-2-5-1 15,5 2-7-15,8-1-4 0,4-1-6 0,3-2-3 16,5-2-2-16,6 0-3 0,4-3-1 16,4-5-2-16,4-1-2 0,3-5-2 15,5 0-4-15,0-1-5 0,2-2-13 16,-3 0-23-16,-2 0-63 0,-4 0-109 15,-9 0-40-15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1468.05554" units="1/cm"/>
          <inkml:channelProperty channel="Y" name="resolution" value="2610.9162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20-05-02T07:07:58.3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5139 1973 135 0,'0'0'33'15,"0"0"1"-15,0 0 2 0,0 0-3 16,0 0 0-16,0 0-2 0,0 0-1 16,0 0-6-16,-3-59-2 0,3 59-1 0,0-1-1 15,0 1 0-15,0-3-1 0,0 3-6 16,0-2-3-16,0 1-7 0,0-1-5 15,0 0-7-15,0 1-4 0,0 1 2 16,0 0 3-16,-3 8 4 0,-1 12 3 16,-5 12-2-16,2 11 1 0,-2 7 0 15,-2 4 2-15,2 4 0 0,-3 2 0 16,1-5-2-16,-1 0-1 0,5-4 6 16,-1-5-1-16,2-3 4 0,1-9-2 15,4-10-4-15,-1-10 0 0,1-8 3 0,1-6 4 16,-3 0 7-16,3 0 4 0,0 2-2 15,0-2-7-15,-3 0-5 0,0-15-11 16,-1-8-3-16,-2-10 2 0,5-4-1 16,-1-3 1-16,2-4 3 0,2-4-3 15,6-3 0-15,1-3 3 0,1-4 1 0,3 4 1 16,0 4 3-16,-1 5 0 0,5 5 1 16,-2 7 0-16,-1 1-1 15,5 5 0-15,-3 4 1 0,1 3-12 16,-1 2 13-16,1 1-15 0,1 3 0 15,3 3 12-15,1 2 1 0,-6 5 0 16,4 0-3-16,-2 4 0 0,-1 0-3 0,3 5 1 16,-2 7 10-16,-4-1 1 15,-4 3-11-15,-1 4 13 0,-1 4-10 0,-3 1 1 16,-7 3-3-16,2 4 3 0,-5 0 1 16,-8 3 0-16,-9 3 1 0,-3 1 1 15,-1-4-4-15,-6 1 2 0,-1-6-1 16,-1-5 0-16,2-3-1 0,3-1 1 15,4-7 0-15,5-3 0 0,7-3 2 0,0-1-1 16,10-4 0-16,-1 1-1 0,4-2-5 16,-2 0-3-16,2 0 5 0,-3 5 3 15,-1-1 2-15,-3 7 5 0,4 6-5 16,3 1-1-16,-3 6 1 0,3 0-1 16,10 1-1-16,0 0 4 0,3 2 6 0,3 2-6 15,7-2 7-15,-4 1-2 0,7-1-9 16,-1-3 9-16,2-6-9 0,2-2-1 15,-2-7-1-15,-2-3-6 16,1-3-10-16,2-3-4 0,-1 0-8 0,-1-8-18 16,3-7-7-16,1-3-12 0,-1-4 17 15,0-3 14-15,0 0 25 0,-4-4 15 16,-2 2 6-16,0 1 8 0,-7 3 8 16,0 0 8-16,-9 8 0 0,-4-1 10 15,0 7 4-15,0 5 5 0,-3-1-6 0,0 0-10 16,0 0-18-16,-6-2-11 0,2 2-6 15,-8 5 1-15,-8 0 0 0,-2 1 1 16,-3 10-1-16,1 2-1 16,-1 4-1-16,4 1 0 0,5-1-1 0,0 0-1 15,9-4-2-15,1 0-2 0,3-4 11 16,3 2-7-16,0 4 9 0,4-7-2 16,5 3-3-16,5-8-1 0,4-3-2 15,8 0-6-15,-2-10-10 0,2-5 3 16,-2-2-6-16,-1-1 11 0,-6-1 5 0,-4 6 4 15,-7-1 4-15,1 6 1 0,-6 4 0 16,1-1-3-16,-2 5-2 0,0-1-3 16,-10 1 1-16,-5 0 0 0,-2 6 4 15,1 6 0-15,3 5 1 0,3 3 1 16,1 1 7-16,6 2-9 0,3-1 9 0,0 0-1 16,5-1-6-16,2-2 7 15,9-4-10-15,0-4 1 0,1-4-2 16,5-2-1-16,1-5-4 0,3 0-5 15,0-5-9-15,0-7-15 0,-4-2-1 0,4-3-5 16,-3 0 15-16,-3-3 10 0,-1 0 7 16,-2 0 11-16,-5 1 0 0,-5 6 18 15,-1 4 12-15,-5 6 10 0,-1 3-4 16,0-2-10-16,0 2-16 0,0-1-16 16,0-1-9-16,0 0-3 0,0 2 7 0,0 0 6 15,0 0 7-15,-1 11 0 16,-5 6 5-16,2 6-7 0,1 2 4 15,3-2 0-15,0 6-6 0,-3 2 5 16,3 4-6-16,0 5-4 0,0 5-1 0,0 7-1 16,-1 3 0-16,-4 2-1 0,-2-3 0 15,-3-7 1-15,-2-6 2 0,-3-8 4 16,-3-9 0-16,-1-9 0 0,8-5-3 16,-5-8-12-16,3-2-44 0,1-17-63 15,-7-12-64-15</inkml:trace>
  <inkml:trace contextRef="#ctx0" brushRef="#br0" timeOffset="127.63">5839 1952 156 0,'0'0'10'16,"0"0"-1"-16,0 0-3 0,0 0-11 15,0 0-17-15,0 0-71 0</inkml:trace>
  <inkml:trace contextRef="#ctx0" brushRef="#br0" timeOffset="801">6049 2404 190 0,'0'0'14'15,"0"0"0"-15,0 0-1 0,0 0 3 0,0 0 1 16,0 0-7-16,0 0 2 0,0 0-10 16,0 0-2-16,0 0 0 0,37-7 0 15,-24 0-1-15,-7 2 1 16,0-4 0-16,-1-1 3 0,-3 6 1 0,-1-8 6 16,-1 5 4-16,0-3 3 0,2-1-1 0,-8 5-4 15,-1 0-4-15,-3 6-4 0,-5 0 3 16,-2 0 2-16,-5 9-2 0,6 3-1 15,2 3-3-15,2 2 0 16,5 3-1-16,0 1 0 0,4 0 8 0,3 1-5 16,0 2 5-16,7-1 1 0,3 0-7 15,5-2 4-15,2-2-4 0,5-4-2 16,-2-4 1-16,3-6 1 0,3-4-3 16,0-1-1-16,3-7-7 0,3-9-8 15,0-7-2-15,-2-1-10 0,2-4 2 0,-5-2 10 16,-3 0 2-16,-3 1 14 0,-5 1 10 15,-7 8 5-15,-5 2 1 0,-2 6 1 16,-2 2-3-16,0-2-5 0,-6 4-3 16,1 1 0-16,-7 4-1 0,-3 1-1 15,-2 2 0-15,-2 4-2 0,0 4-3 16,10 0-1-16,-2 4 1 0,8-5-1 16,-1 3 2-16,1 1 0 0,1 0 0 15,2 1 1-15,0-3-1 0,8 5 2 16,4-3-2-16,6-1-2 0,2-3-1 15,3-6-4-15,-1 1-4 0,4-2-3 0,-7 0-2 16,-3 0-1-16,-5 0 3 16,-5 3-6-16,4 0 9 0,-5 6-5 0,0-2 12 15,-5 6 0-15,0 7 6 0,-1-1 7 16,-9 4-5-16,-2-4 7 0,6-5-3 0,-5-3 3 16,5-3 0-16,2-5 1 15,-4 1-3-15,5 0-2 0,-1-3-2 16,0 2 4-16,4-3-10 0,0 0-13 15,0-4-17-15,0-13-30 0,10-12-16 0,3-10-39 16,6-3-20-16</inkml:trace>
  <inkml:trace contextRef="#ctx0" brushRef="#br0" timeOffset="1150.67">6699 2010 343 0,'0'0'13'15,"0"0"3"-15,0 0 1 16,0 0 0-16,0 0-3 0,0 0-2 15,0 0-2-15,0 0-2 0,0 0-1 16,0 0 0-16,-82 193-3 0,82-166-3 0,4-2 1 16,2 4-2-16,0 1 1 0,2 2-1 15,0 1-2-15,-7-1 6 0,5-2-10 16,-3 0 5-16,-3-2 1 0,0-7-3 16,0-4 6-16,0-5-4 0,0-7 4 15,0 1 6-15,0-6 6 0,0 0 10 0,0 0-7 16,0 0-6-16,0 0-5 0,1-14-7 15,4-6 2-15,2-6-2 0,0 0 4 16,0 6-2-16,-4 10 8 0,2 2 1 16,-4 4-4-16,-1-1-4 0,4 3-6 15,-4 2-8-15,0-2 1 0,0 2 2 0,7 0 4 16,1 0 7-16,2 8-1 16,3 2 7-16,-6 3-9 0,2-4 5 15,1-1-9-15,0 5-8 0,0-3-5 16,0 2-36-16,-3-4-51 0,-4-3-117 0</inkml:trace>
  <inkml:trace contextRef="#ctx0" brushRef="#br0" timeOffset="2747.8">7775 1898 239 0,'0'0'-5'0,"0"0"-5"0,0 0 7 15,0 0 7-15,0 0 5 0,0 0 9 16,0 0-6-16,0 0-1 0,0 0 4 0,-140 201 0 15,112-144 0-15,1 0-2 0,4 1-2 16,4-5 0-16,6-1 5 0,4-5 1 16,9-1-2-16,0-6 0 0,6-3-6 15,7-3-3-15,3-6 1 0,1-2-1 16,2-2-3-16,4-4 2 0,2-6-5 0,2-5-8 16,2-7-48-16,3-2-103 15,6-13-43-15</inkml:trace>
  <inkml:trace contextRef="#ctx0" brushRef="#br0" timeOffset="3098.12">8222 2156 483 0,'0'0'14'16,"0"0"0"-16,0 0-1 0,0 0-6 15,0 0-8-15,0 0-11 0,0 0-14 0,0 0 6 16,0 0 10-16,-3 25 8 0,3-4 14 15,0 10-4-15,0-2-6 0,0 0-2 16,0 4 0-16,0-3-2 16,-3-1 5-16,3 0-9 0,0-1-1 0,0-2-5 15,0-3-14-15,-3-6-5 0,-4-4-48 16,3-4-66-16,1-6-32 16</inkml:trace>
  <inkml:trace contextRef="#ctx0" brushRef="#br0" timeOffset="3419.85">7931 2067 375 0,'0'0'12'16,"0"0"0"-16,0 0 0 0,0 0-1 0,0 0-3 15,0 0 1-15,0 0-3 0,0 0-1 16,0 0-1-16,0 0-4 0,314-68-3 16,-279 80-3-16,-3 7 2 15,-2 3 0-15,-3 3-2 0,-9 5 2 0,-1 0-7 16,-7 4 4-16,-8-2 1 0,-2 2 5 16,-6-2 5-16,-7-2-1 0,-6 0 2 15,-5 0 1-15,-5-2 6 0,-6-1-2 16,3 0 2-16,-4-4-4 0,3-1-8 15,4-2-2-15,6-5-15 0,7-3-15 16,6-7-52-16,7-1-105 0</inkml:trace>
  <inkml:trace contextRef="#ctx0" brushRef="#br0" timeOffset="3848.52">8430 2431 412 0,'0'0'19'0,"0"0"-7"0,0 0-3 15,0 0-2-15,0 0 0 0,0 0-2 16,0 0-2-16,0 0-1 0,0 0-10 0,0 0 5 15,159-29-8-15,-136 18 5 0,-2-1 4 16,-4 1 1-16,-5 2-3 0,-4-2-2 16,-5 4 1-16,0 2 4 0,-3-7 1 15,1 2 4-15,-2-2 0 0,-7-3-1 16,2 10-1-16,-5 0 2 0,-6 0-3 0,1 5-1 16,-4 0 2-16,1 7-3 0,0 1 2 15,2 6-2-15,1 2 0 0,6 1 1 16,-3 2 1-16,7-1 2 15,0-2 6-15,6 1-4 0,0 2 4 0,0 1-2 16,5 4-5-16,-1-2 5 0,8-5-5 16,2-4 1-16,2-4-3 0,4-2-5 15,3-4-15-15,5-1-27 16,1-2-46-16,4-5-43 0,0-2-52 0</inkml:trace>
  <inkml:trace contextRef="#ctx0" brushRef="#br0" timeOffset="4216.12">8909 2382 313 0,'0'0'53'16,"0"0"-8"-16,0 0-2 0,0 0-11 15,0 0-12-15,0 0-13 0,0 0-15 16,0 0-2-16,0 0 1 0,0 0 5 16,-22-8 8-16,12 25 5 0,0 6-8 15,4 2 3-15,3-3-2 0,0 3-7 0,3-5 3 16,3 0-4-16,4-3 0 0,4-3 8 15,-4-6 0-15,7-2-6 16,1-5-5-16,2-1-15 0,9 0-23 0,-3-9-9 16,2-8-1-16,-2-1 7 0,0-4 21 15,-1-3 23-15,-8 1 9 0,-2-2 13 16,-2 9 8-16,-3 0 6 0,-4 7 13 16,-1 3 3-16,-1 3-1 0,-1 4-15 15,0-2-13-15,0 2-17 0,0-1-16 16,0 1 8-16,0 0 3 0,0 0 7 0,0 0 12 15,0 12-3-15,-3 7-8 0,0 3 5 16,2 1-1-16,1-1-7 0,0-7 1 16,0 1-8-16,1-1-3 0,2-6-8 15,3 5-18-15,1-6-32 0,-3-5-71 16,5-3-47-16</inkml:trace>
  <inkml:trace contextRef="#ctx0" brushRef="#br0" timeOffset="4375.94">9191 2198 316 0,'0'0'17'0,"0"0"-7"16,0 0-2-16,0 0-9 0,0 0-11 16,0 0-29-16,0 0-67 0,0 0-65 15</inkml:trace>
  <inkml:trace contextRef="#ctx0" brushRef="#br0" timeOffset="4761.63">9375 2365 465 0,'0'0'45'0,"0"0"-16"0,0 0-11 16,0 0-9-16,0 0-12 0,0 0-7 15,0 0-9-15,0 0 1 0,0 0 5 16,-6-9 7-16,4 9 4 0,2 0-1 16,-1 7 0-16,-2 4 6 0,-3 3-4 15,3-3 9-15,-3 2-7 0,2-5 0 16,0 1 1-16,-2 1-2 0,2 0 5 16,1 1-7-16,0 0 5 0,0-1-4 15,1-5-3-15,2 0-2 0,0 0-9 16,0 1-9-16,0 1-6 0,3 3-6 0,5-3 6 15,-1 2 9-15,2-4 4 0,1 4 1 16,-6-3 2-16,2 1 1 0,0-1 4 16,-5-3 4-16,2 1 5 0,-3 1 5 15,0-1 2-15,-3 6 10 0,-4 2 2 16,-5-3 3-16,-5 3-1 0,1-4-6 0,-3-2-8 16,-2-1-5-16,6-5-7 15,-4 3-9-15,3-1-12 0,2 1-34 16,5-1-101-16</inkml:trace>
  <inkml:trace contextRef="#ctx0" brushRef="#br0" timeOffset="5222.87">9590 2429 119 0,'0'0'15'16,"0"0"-14"-16,0 0 3 0,0 0-9 15,0 0-9-15,0 0-12 0,0 0-40 16</inkml:trace>
  <inkml:trace contextRef="#ctx0" brushRef="#br0" timeOffset="5388.83">9612 2041 217 0,'0'0'14'16,"0"0"-2"-16,0 0-4 0,0 0-4 0,0 0-6 15,0 0-19-15,0 0-37 0,0 0-91 16</inkml:trace>
  <inkml:trace contextRef="#ctx0" brushRef="#br0" timeOffset="5881">9749 2397 272 0,'0'0'-2'0,"0"0"12"0,0 0 5 15,0 0 6 1,0 0 4-16,0 0-11 0,0 0-11 0,0 0 2 16,0 0-5-16,0 94 1 0,3-86-2 0,0-4 1 15,-2-1 3-15,2 2 5 0,-3-5 4 16,6 0-2-16,4-2-4 0,6-1-4 16,0-7 0-16,-3-2-2 0,-3-1 7 15,-4 2 1-15,2 0 7 0,-3 3 3 16,-2 4 4-16,0 1 0 0,-3 3-3 0,0 0-4 15,0 0-9-15,1 0-7 0,-1-2-7 16,3 2-7-16,-3-1 6 0,3 1 4 16,-2 0 5-16,4 0 10 0,-1 1-6 15,2 8 4-15,1 2-2 0,-3-3 3 16,5 1-3-16,-2-4 1 0,3-2-3 0,5-1-2 16,5-2-8-16,3 0-6 15,0-2-3-15,-2-6-3 0,-1-3 9 16,-7 4 0-16,-2-3 8 0,-3 5 2 15,-7 1 5-15,5 3 5 0,-6 1 1 0,0-2 1 16,0 2-4-16,1 0-3 0,1-2-6 16,-2 2-7-16,1 0-7 0,-1 0 7 15,2 0 6-15,-2 0 7 0,3 0 7 16,1 5-6-16,0 6-4 0,-1 0 3 16,1-4-6-16,2 3-7 0,-3-7-11 0,7-3-45 15,0 0-131-15,5-5-21 0</inkml:trace>
  <inkml:trace contextRef="#ctx0" brushRef="#br0" timeOffset="6520.06">10569 2097 241 0,'0'0'10'0,"0"0"11"16,0 0-2-16,0 0-4 15,0 0-6-15,0 0-3 0,0 0-1 16,0 0-3-16,0 0 5 0,0 0-7 15,-62 303 6-15,62-284 1 0,-2-7-6 0,2-6 6 16,0 1 0-16,0-7 1 0,0 0 9 16,0 0-9-16,0 0-3 0,0 0-10 15,3-13-11-15,5-10 5 16,0-6-10-16,-1-4-4 0,1 1 1 0,3-5 3 16,-2 0 9-16,0-1 11 0,-1 3 7 0,1 2 2 15,-3 5 6-15,-2 9 11 0,-1 8 1 16,-2 6 1-16,-1 5-12 0,0-1-23 15,0 1-6-15,2 0 2 16,-1 0 8-16,4 13 12 0,-1 9 0 0,3 5-5 16,-1 2 0-16,0-2-1 0,0-1-1 15,2-3 3-15,1-1-2 0,-3-9 2 16,1-1-1-16,0-2-1 0,-3-5 0 16,2 2-1-16,-3-6-2 0,7 1-3 15,2-2-12-15,2 0-13 0,6-8-19 0,-2-4-26 16,1-8-21-16,-2 0-6 0</inkml:trace>
  <inkml:trace contextRef="#ctx0" brushRef="#br0" timeOffset="6668.66">10884 2090 312 0,'0'0'79'0,"0"0"-24"0,0 0-35 16,0 0-21-16,0 0-5 0,0 0 4 16,0 0 7-16,0 0 4 0,0 0-5 15,22 66-3-15,-19-36-1 0,-2 1-4 16,2 0-1-16,-3 0-5 0,0-4-8 0,0 0-19 15,0-1-51-15,-1 0-68 0</inkml:trace>
  <inkml:trace contextRef="#ctx0" brushRef="#br0" timeOffset="6975.82">11020 1937 273 0,'0'0'-1'0,"0"0"13"15,0 0 9-15,0 0 7 16,0 0 6-16,0 0-7 0,0 0-9 0,0 0-3 15,0 0-5-15,0 0-4 16,10 233-1-16,-5-195-3 0,-2 5-2 0,-3-3 0 16,4 3-2-16,-7-1-4 0,3-1-7 15,0-4-17-15,-4-5-11 0,-2-2-19 16,3-12-45-16,0-6-60 16</inkml:trace>
  <inkml:trace contextRef="#ctx0" brushRef="#br0" timeOffset="7318.3">11238 2184 318 0,'0'0'41'15,"0"0"4"-15,0 0-9 0,0 0-12 16,0 0-11-16,0 0-9 0,0 0-7 0,0 0-1 15,0 0-1-15,-24-2 2 0,8 6 3 16,-7 8 0-16,0-2-1 0,-2 1-2 16,2 1 0-16,1 2 1 0,1 0-3 15,6-5-1-15,5 0-2 0,3-2-1 16,1 0 0-16,2 1 1 0,1-5 0 16,1 2 2-16,2 2 4 0,0-2 3 15,0 7 11-15,2 7-5 0,2-6 8 16,6 6-8-16,3-4-3 0,2-3-1 15,0 2-5-15,0-1 5 0,1 0-7 0,0-2 2 16,-2-4-11-16,1 0-23 0,-3-3-75 16,2-4-79-16</inkml:trace>
  <inkml:trace contextRef="#ctx0" brushRef="#br0" timeOffset="10273.15">11275 1826 363 0,'0'0'56'0,"0"0"-7"15,0 0-15-15,0 0-13 0,0 0-10 16,0 0-11-16,0 0 2 0,0 0-1 0,0 0 1 15,34 6 1-15,-6 15-4 0,-1 11-2 16,-2 10 2-16,-1 13-1 0,-3 10 1 16,-3 5-2-16,-4 6 1 0,-6 2 3 15,-2-3-1-15,-8 4 1 0,2-5-1 16,-15 1-3-16,-6-3-2 0,-5-5-3 16,-6-2 3-16,-6-10-2 0,0-10 3 15,-1-5 2-15,-2-10-5 0,1-9-5 16,2-3-23-16,1-9-86 0,2-1-89 15</inkml:trace>
  <inkml:trace contextRef="#ctx0" brushRef="#br0" timeOffset="12569.21">5723 2898 101 0,'0'0'29'0,"0"0"3"0,0 0 0 16,0 0 1-16,0 0 5 0,0 0-2 15,0 0-3-15,0 0-4 0,0 0-9 16,12-28-5-16,-11 28-2 0,1-2-4 0,-2 2-2 16,0-2-5-16,1 2-2 0,-1-1-5 15,0 1 1-15,0-2-2 0,2 2-1 16,-2-1 1-16,0 1 1 15,0-2-2-15,0 2 3 0,0 0 0 0,0 0 3 16,0-2 2-16,0 2 1 0,0 0 1 16,0 0-1-16,0 0-1 0,1 0 1 15,-1 0 0-15,0 0-2 0,0 0 1 16,0 0-1-16,0 0 0 0,0 0-1 16,0 0 1-16,0-3 0 0,0 3 1 0,0 0 1 15,0 0-2-15,0 0 0 0,0 0 0 16,0 0 1-16,0 0 1 0,0 0 0 15,0 0-2-15,0 0 1 16,0 0 0-16,0 0 0 0,0 0 0 0,0 0-2 16,0 0 1-16,0 0-3 0,0 0 0 0,0 0 2 15,0 0 0-15,0 0-2 16,0 0 0-16,0 0 0 0,0 0-1 16,0 0 2-16,0 0 2 0,0 0 0 15,0 0 2-15,0 0 2 0,0 0-2 0,0 0 2 16,0 0-1-16,0 0-3 0,0 0 0 15,0 0 0-15,0 0 0 0,0 0 0 16,0 0-7-16,0 0-7 0,0 0-20 16,0 0-49-16,0 0-55 0</inkml:trace>
  <inkml:trace contextRef="#ctx0" brushRef="#br0" timeOffset="14017.33">5641 2836 138 0,'0'0'17'0,"0"0"4"15,0 0-10-15,0 0-8 16,0 0 2-16,0 0 4 0,0 0 9 0,0 0 4 16,0 0-8-16,-35 328 0 0,35-292-8 0,3-1-4 15,-3 0-4-15,3-1 4 16,-2-2-1-16,1 1 2 0,-2 0 1 16,0-5-4-16,1-7-3 0,-1-1 3 15,-1-8-5-15,1-1-4 0,0 0-9 0,-2-6-20 16,-5-1-76-16</inkml:trace>
  <inkml:trace contextRef="#ctx0" brushRef="#br0" timeOffset="14351.63">5336 3316 119 0,'0'0'20'0,"0"0"6"0,0 0-2 16,0 0 2-16,0 0-7 0,0 0-6 15,0 0-2-15,0 0-4 0,0 0-1 16,0 0-2-16,102 227-2 0,-89-204 3 16,-1-6 5-16,-1-6 5 0,-5-4 8 15,-3-4 7-15,-3-3 11 0,0 0 5 0,0 0 4 16,2 0-8-16,2 0-12 15,7-6-12-15,1-9-11 0,5-8-4 0,-2-1 0 16,2-4 0-16,-1-1-4 0,1 1 0 16,1-1-2-16,-1 6-1 0,2-1-2 15,-6 11-4-15,-6 4-10 0,-2 6-22 16,-1 3-44-16,-1 0-45 0,4 0-81 16</inkml:trace>
  <inkml:trace contextRef="#ctx0" brushRef="#br0" timeOffset="14879.19">4724 3932 398 0,'0'0'-8'0,"0"0"4"16,0 0 7-16,0 0 5 0,0 0-1 15,0 0 0-15,0 0-2 0,0 0-2 0,0 0-3 16,0 0-1-16,-26 315-3 16,22-267 2-16,-2-9 0 0,3-6 1 15,0-10 1-15,0-10 2 0,3-8 7 16,0-5 3-16,0 0 10 0,0 0 2 0,0 2 0 15,-1-2-5-15,-4 0-8 0,-6-5-5 16,2-11-2-16,-3-12-1 16,1-8-1-16,7-10-2 0,1-12-2 15,3-6 0-15,1-6-1 0,5-3 3 0,8 2 1 16,1 4-1-16,5 3 3 0,0 10-2 16,2 8 1-16,-2 11-3 0,0 8-2 15,1 6 0-15,-1 8-1 0,3 5 2 0,-4 4-1 16,7 4 2-16,-3 7-1 15,0 5 2-15,2 5-2 0,-2 5 1 0,-3 1 1 16,-1 1-1-16,-6 4 1 0,-3-1 4 16,-5 0-2-16,-5 3 4 0,-3 1 1 15,-9 1-4-15,-11-1 2 0,-3 1-2 16,-6-1-3-16,-4 1-1 0,-3-1-2 16,-3-3-6-16,3-4-4 0,7-2-13 0,3-6-24 15,12-5-36-15,5-5-90 0</inkml:trace>
  <inkml:trace contextRef="#ctx0" brushRef="#br0" timeOffset="15563.51">4967 4026 483 0,'0'0'40'0,"0"0"-21"0,0 0-16 16,0 0-9-16,0 0-1 0,0 0 5 16,0 0 2-16,0 0-2 0,0 0-1 15,0 0 0-15,126-2-1 0,-112 16 2 0,2 3 0 16,-3 3-4-16,-4 3-3 16,-5 0-1-16,-1 1 1 0,-3-2 6 15,0 0 2-15,0-7 4 0,-4 0 3 16,-2-1 0-16,0-4 3 0,-5 2-1 0,3-6 0 15,4-5 1-15,1 2 0 0,-3-3-4 16,-2-1-3-16,-4-10-7 16,6-6-9-16,5-6-8 0,1-3-6 0,7-1-3 15,9-2-1-15,3 2-3 0,1 4 1 16,3 6 10-16,-1 5 10 0,1 3 12 16,3 6 9-16,-6 1 2 0,2 1-2 15,-6 1 0-15,-3 6-2 0,-6-2 2 16,2 3 6-16,-5 0 6 0,-1-4 5 15,1 6 1-15,-2-4-2 0,-1 0-5 0,-1 1-6 16,0 0-2-16,0 0-3 0,0 5-1 16,0 1 0-16,0-1-2 0,3 4-2 15,2 2 1-15,0 1-2 0,1-1-1 16,3-3 0-16,-2-3-3 0,4-2-1 16,1-2 4-16,8-4 0 0,5 1 3 0,1-4 1 15,3 0-3-15,1-7-4 0,-1-1-1 16,-1-3-4-16,-4-2 3 15,-5-1-2-15,-9 2-1 0,-1-3-3 16,-9-3 3-16,0-1 3 0,-9-4 10 0,-7 2 5 16,-1 4 6-16,-6 1 0 0,0 6-1 15,-1 1-2-15,0 2 0 0,5 4-6 16,-1 2 0-16,10 1-2 0,4 0-3 16,0 1-6-16,6-1-5 0,-3 0-4 15,3 0 2-15,0 0 1 0,-3 0-1 0,3 0-2 16,0 3-5-16,0 8-4 0,9 0-4 15,4 0-7-15,4-4-13 0,2-2-11 16,3-4-16-16,1 1-9 0,3-2 6 16,0 0 14-16</inkml:trace>
  <inkml:trace contextRef="#ctx0" brushRef="#br0" timeOffset="15900.35">5690 4068 6 0,'0'0'35'16,"0"0"-1"-16,0 0 3 0,0 0 8 16,0 0 0-16,0 0 3 0,0 0-7 15,0 0-9-15,0 0-5 0,33-8-7 16,-37 16-8-16,-9 5-4 0,3 6-4 0,-1-1-2 15,0 2 0-15,4-1 2 0,1-2-3 16,0 1-1-16,6-6 1 0,-3 0 1 16,3 2 3-16,0-4 3 0,3 0-2 15,6-4 1-15,-3 0 0 0,4-6-4 16,7-1-4-16,0-7-7 0,5-7-5 16,0-7-6-16,-5-5-5 0,1-4-2 15,-4-2 5-15,-1-3 10 0,-3-1 11 16,0 2 16-16,-4 1 12 0,0 4 3 15,-5 7 10-15,-1 4 0 0,0 8-2 0,0 5-4 16,0 1-13-16,0 5-9 0,0-1-16 16,0 1-7-16,0-2-10 0,0 2 7 15,0 0 9-15,0 0 6 0,0 3 7 16,0 11-5-16,0 6-2 0,2 5 0 16,4 2 1-16,-2-2-2 0,3 2-5 0,0 2-6 15,-4 1-12-15,3-1-34 0,0-1-63 16,2-1-103-16</inkml:trace>
  <inkml:trace contextRef="#ctx0" brushRef="#br0" timeOffset="16063.69">6095 4247 620 0,'0'0'24'0,"0"0"-8"0,0 0-7 0,0 0-6 15,0 0-6-15,0 0-8 0,0 0-7 16,0 0-2-16,0 0-28 16,0 0-92-16,1 9-102 0</inkml:trace>
  <inkml:trace contextRef="#ctx0" brushRef="#br0" timeOffset="16772.39">6653 3978 496 0,'0'0'20'16,"0"0"-4"-16,0 0-10 0,0 0-13 16,0 0-1-16,0 0 0 0,0 0 7 15,0 0 3-15,0 0 0 0,0 0-2 16,-20 144 1-16,17-109-1 0,0-3 0 16,0-2-1-16,0-3 2 0,2-8-1 0,-1-3 2 15,1-5 0-15,-1-7 1 0,2 2 6 16,0-6 4-16,-1 0 0 0,1 0-4 15,-2-2-7-15,1-13-5 0,1-12 0 16,0-10-2-16,1-6-3 0,-1-4-4 16,6-3-5-16,3-2-3 0,2 1 9 15,1 3 8-15,-2 2 9 0,3 7 4 16,-3 6-1-16,-4 12 5 0,-1 9-3 16,-4 8-1-16,-1 4-15 0,0-2-6 15,0 2 3-15,4 0-1 0,5 10 13 0,0 10 3 16,1 6-5-16,0 5 2 0,0 1-1 15,0 3 1-15,3 0 0 0,-1 0-1 16,-2-2 0-16,0-2-1 0,-1-3-1 16,-5-10 0-16,-1-7-2 0,0-7 0 15,-3-4-1-15,0 0 2 0,0 0 2 16,0 2-1-16,0-2-7 0,7 0-7 16,2-11-7-16,2-7-2 0,5-8 4 15,0-2 2-15,0-3 4 0,-3 6 4 16,3 1 7-16,0 2 5 0,-6 9 5 0,-3 5 0 15,-4 5-1-15,-3 3-11 16,0-2 5-16,3 2 2 0,3 5 8 0,1 7 10 16,0 8-5-16,-1 1-7 15,-3 3-4-15,-2 2-1 0,-1 2-3 0,2-1 0 16,-1 1-1-16,1-1-2 0,2-1 0 16,3 0-1-16,3-3-1 0,2-3-1 0,5-5-5 15,5-4-11-15,3-5-31 16,5-4-43-16,7-4-47 0,-2-4-15 15</inkml:trace>
  <inkml:trace contextRef="#ctx0" brushRef="#br0" timeOffset="17373.16">7369 4070 374 0,'0'0'46'16,"0"0"-6"-16,0 0-9 0,0 0-4 16,0 0-8-16,0 0-5 0,0 0-6 15,0 0-4-15,0 0 0 0,-187 58-5 16,180-48-3-16,4-6-1 0,0 4-2 15,3-3 1-15,0 3 5 0,3-1 0 16,7-3 4-16,0 0-4 0,2-4-3 0,4 0-2 16,-2 0 0-16,-2 0 1 0,-1 0 1 15,-3 3 1-15,-1 1 3 0,2 10 0 16,-8 5 2-16,2 6 3 0,-2 9-2 16,-2 3 1-16,1 4 1 0,0 3-2 15,-7 2-1-15,4 0-3 0,-3-1-1 0,3-2-1 16,0-2-2-16,-3-4 4 0,-2-7-2 15,2-6 4-15,3-8 3 0,0-7 4 16,-3-3 1-16,3-3 1 16,-1-2 2-16,-4-1-6 0,2-5-2 0,-3-13-4 15,3-8-3-15,6-6-1 0,0-6-4 0,3-7-4 16,13-3-8-16,4-9-1 16,5 2 3-16,1 0 7 0,-1 2 9 15,-1 6 5-15,-5 7 1 0,-3 8 0 16,-6 12 4-16,-4 9-2 0,-5 7-1 0,-1 4-9 15,0 0 0-15,6 0 0 0,1 0 3 16,3 10 7-16,5 3 0 0,-2 5-3 16,0 4-1-16,-3-1 0 0,4 2-2 15,-2 0 3-15,0-3 2 0,-1-3-1 16,-1-4 0-16,-1-1 0 0,-2-8-1 0,-4-1 0 16,0 2 3-16,-3-5 5 15,0 0 4-15,0 0 3 0,1 0-2 16,1 0-5-16,2 0-5 0,2-10-4 15,4-9-2-15,-1-4 0 0,1-5 1 0,1 0-1 16,-2 1 1-16,-2 7-1 0,-1 5 3 16,-1 5-2-16,-3 6-1 0,1 1-1 15,-3 3-6-15,0-2-4 0,0 2 2 16,0 0-2-16,3 0 2 0,-3 5 0 16,3 0-17-16,-3 9-39 0,0-2-126 15,0 0-44-15</inkml:trace>
  <inkml:trace contextRef="#ctx0" brushRef="#br0" timeOffset="18243.69">8592 3798 430 0,'0'0'49'0,"0"0"-14"0,0 0-19 16,0 0-14-16,0 0-5 0,0 0 2 0,0 0 5 15,0 0 2-15,0 0 0 16,0 0 0-16,-103 168 0 0,86-114-3 0,1 1 2 16,3 1-1-16,3 2 0 15,4-1-2-15,3-3 1 0,3-2-1 0,2-1-2 16,8-5-2-16,5-3-7 0,3-3-9 16,4-4-27-16,0-6-75 0,4-9-107 15</inkml:trace>
  <inkml:trace contextRef="#ctx0" brushRef="#br0" timeOffset="18863.76">9007 3935 231 0,'0'0'21'0,"0"0"4"16,0 0-1-16,0 0-5 0,0 0-4 0,0 0-6 15,0 0-2-15,0 0-2 0,0 0-3 16,0 0 3-16,-59 289-1 0,55-278 1 16,2-3 3-16,2-8 5 0,-1 0 8 15,1 0 4-15,-2 0-5 0,2 1-5 0,-3-2-13 16,-1-16-4-16,4-11-1 0,0-8 0 15,0-5-3-15,4-5-2 0,4-2-4 16,3-1 2-16,4 1 3 16,-1 1 7-16,1 4 4 0,0 6 4 0,-3 4 6 15,-2 14 1-15,-4 6 4 0,-3 9-8 16,-3 4-5-16,0-2-2 0,4 2 0 16,2 5 4-16,4 7 2 0,0 8-1 15,-1 5-4-15,-2 1-1 0,-1 2 1 16,-3 1-3-16,5 2-1 0,-5-3-2 0,-1 2 1 15,-1-3-1-15,-1-6-1 0,0-1-3 16,0-8 0-16,0-6 0 16,-1 0 0-16,1-6 3 0,0 0-4 0,0 0-7 15,4 0-10-15,2-6-9 0,10-9 2 16,-2-8 4-16,-1-5 9 0,3-3 8 16,1 2 1-16,1-3 8 0,1 2 7 15,-2 3 7-15,0 2 8 0,-5 9 7 16,-5 6-1-16,-1 7-5 0,-6 3-7 15,0 0-5-15,4 0-2 0,2 7 2 0,0 6-3 16,4 10 0-16,-4 3-2 0,-2 3-1 16,-4 3 0-16,2 3-2 0,-2 0-1 15,-2 0-2-15,2 1-2 0,0-3-6 16,-1-2-2-16,-1-4-12 0,1-2-20 16,1-10-62-16,-2-3-86 0</inkml:trace>
  <inkml:trace contextRef="#ctx0" brushRef="#br0" timeOffset="19235.45">9659 3955 419 0,'0'0'30'0,"0"0"2"15,0 0-5-15,0 0-7 0,0 0-4 0,0 0-4 16,0 0-2-16,0 0-4 0,0 0-2 15,0 0 0-15,-117 184-3 16,113-166 2-16,4-5-5 0,0 0 2 0,0 1 0 16,0-5-1-16,7 4 0 0,-1-6-3 15,7 0 2-15,1-5 0 0,2-2 0 16,9 0 1-16,-2-9-6 0,6-6-1 0,-6-2-4 16,3-5 0-16,-4 0 4 15,-2-4 1-15,-3 0 6 0,-5 6 2 16,-8 2 2-16,-4 1 2 0,0 3 0 0,-10-3 1 15,-3 5-1-15,-3 3 0 0,-1 4-1 16,2 1 1-16,0 4-1 0,4-2 0 16,4 2-3-16,3 0-1 0,4 0-6 15,-3 0-5-15,3 0 1 0,-1 0-2 16,-1 0-7-16,2 0-17 0,0 0-38 16,0 5-54-16,6 0-79 0</inkml:trace>
  <inkml:trace contextRef="#ctx0" brushRef="#br0" timeOffset="19585.41">10035 3980 429 0,'0'0'29'0,"0"0"2"0,0 0-2 16,0 0-6-16,0 0-7 0,0 0-6 15,0 0-4-15,0 0-2 0,0 0-1 16,-85 78-3-16,82-61-1 0,2 3-1 15,-1-8-1-15,2 6 0 0,0-1 0 16,3-4-2-16,7 4-2 0,3-5-3 0,0-2-6 16,0-5-5-16,3-3-1 0,4-4-3 15,1 1 2-15,6-10 6 0,-4-1 6 16,-3-5 6-16,-5-2 9 0,-1-2 4 16,-5 4 3-16,-6-3 5 0,-3 0 4 15,-1 2 1-15,-10-5-1 0,0 5-2 0,-4 4-5 16,-3 4-2-16,6 2-2 0,-4 4-2 15,6 3-2-15,0 2-4 0,-3-1-2 16,7 2-2-16,-3 2-2 16,5 4-5-16,-3 0-2 0,6-4-10 0,1 9-20 15,0 0-53-15,4 3-111 0</inkml:trace>
  <inkml:trace contextRef="#ctx0" brushRef="#br0" timeOffset="19955.44">10261 3975 485 0,'0'0'19'0,"0"0"0"0,0 0-6 16,0 0-6-16,0 0-4 0,0 0-3 15,0 0-1-15,0 0 0 0,0 0 1 16,72 69 0-16,-68-45 1 0,-2 1-1 15,-2 0-1-15,0-8 2 0,0-4-1 0,0-3 1 16,0-4 3-16,0 0 1 0,0 1 6 16,0-7 3-16,0 0 0 0,0 0-5 15,4 0-5-15,7-10-5 0,1-9 0 16,3-5-1-16,4-2 1 0,-2-2-2 16,3 1 0-16,0 2 1 0,-5 5 0 15,1 7 4-15,-9 6 1 0,-4 4 0 16,-3 3-4-16,0 0-3 0,0 0 1 15,0 0 1-15,3 0 4 0,-3 5 3 16,3 8-1-16,-3 8 0 0,0-1-3 0,-3 6-2 16,0-3-5-16,0 1-5 0,-3-4-25 15,1-5-61-15,-4-2-136 0</inkml:trace>
  <inkml:trace contextRef="#ctx0" brushRef="#br0" timeOffset="20472.74">10888 3705 393 0,'0'0'6'0,"0"0"0"16,0 0 0-16,0 0 5 0,0 0 7 16,0 0-4-16,0 0-6 0,0 0-1 15,0 0-1-15,0 0-4 0,-4 218 1 16,0-180-3-16,-3-2 1 0,2-3-2 0,-1-2 1 16,3-11 0-16,-2 0 0 0,2-8 2 15,2-7 2-15,1 1 3 16,0-6 8-16,-2 0-4 0,2 0-2 15,-1-2-6-15,-1-12-8 0,2-8-2 0,0-13-2 16,0-1-3-16,5-4-4 0,4-3-2 16,5-1 0-16,-1-6 2 0,4 5 5 15,5 0 5-15,0 3 3 0,2 3-2 16,-1 6 2-16,-1 7-1 0,-8 12 0 16,-1 3 1-16,-3 5 3 0,-1 6 5 15,4-3 1-15,-1 7-2 0,5 7-1 0,-4 6 0 16,-3 0 0-16,0 5 1 0,-3 2 0 15,-1 4-2-15,-4 3 2 0,-4-1-4 16,-4 0 0-16,-6 0 0 0,-6 0 0 16,-5-2 0-16,0-1 0 0,1-6-6 15,-1-2-1-15,3-7-7 0,5-2-21 16,5-5-48-16,6-3-77 0</inkml:trace>
  <inkml:trace contextRef="#ctx0" brushRef="#br0" timeOffset="20917.63">11341 3616 452 0,'0'0'50'15,"0"0"-10"-15,0 0-23 0,0 0-15 16,0 0-13-16,0 0 5 0,0 0 2 0,0 0 2 15,0 0 6-15,19 17-7 0,-10 5 1 16,-5 5 2-16,-1 0 4 0,-4 5-4 16,1 2 2-16,-5 2-3 0,-4-1-2 15,-1 0 2-15,-1-3-2 0,-1 1-2 16,5-7 0-16,0-5-2 0,2-4-1 16,1-6-5-16,4-6-8 0,-1 1 1 0,1-6-1 15,0 0-12-15,0 0-13 16,1-5-12-16,11-8-7 0,5-9 9 15,0 1 18-15,2-2 16 0,3 2 12 0,-2 0 15 16,-4 4 12-16,-4 4 8 0,-4 4 0 16,-4 8-4-16,-4 1-4 15,0-2-10-15,0 2 8 0,2 0 6 0,-2 0 11 16,1 0 6-16,1 5-3 0,1 7-4 16,0 4-9-16,0-1-5 0,1 5-6 15,3-1-3-15,0-4-3 0,-2-3-2 16,2 0-3-16,-1-5-4 0,2-1 0 0,0 1-11 15,-4-3-20-15,6-3-47 16,3-1-118-16</inkml:trace>
  <inkml:trace contextRef="#ctx0" brushRef="#br0" timeOffset="21556.23">11797 3829 383 0,'0'0'50'16,"0"0"-3"-16,0 0-5 0,0 0-13 16,0 0-12-16,0 0-17 0,0 0-9 15,0 0 1-15,0 0-2 0,0 0 10 16,-64-18 1-16,41 36 0 0,0 3 3 16,5 1-1-16,0 0-1 0,2 0 0 15,3-2 1-15,4-6-2 0,5 1 2 16,2-5-1-16,1-7 1 0,1 4 2 0,0-2 3 15,0-2 2-15,3 2-1 0,1 2-2 16,10-7-5-16,2 0-3 0,3-8-3 16,6-7 1-16,1-2 0 0,-3-2 2 15,0-3 2-15,0 1 1 0,-5-1 3 16,-6 8 3-16,-4 7-1 0,-4 4-2 16,-4 3-3-16,0 0-2 0,0 0-2 0,2 0-1 15,-1 0-4-15,-1-2 7 0,3 2 4 16,-2 0 2-16,1 2 6 15,-1 4-6-15,1 7-2 0,1 3-1 0,-3-4-1 16,1 5 0-16,2-6-1 0,0-2-2 16,0 1 0-16,-2-3-3 0,2 3-1 15,0-7-3-15,4 4-6 0,-2-7-12 16,6 0-20-16,4 0-24 0,2 0-17 16,2-6 1-16,-2-4 15 0,-1-4 31 15,-2 1 26-15,-3 2 24 0,-4-2 20 0,0 3 10 16,-1 1 11-16,-2 0 9 15,-2 4 4-15,1 1-1 0,-3 4-9 0,0-2-10 16,0 2-12-16,1-1-9 0,-1-1-4 16,0 0-8-16,0 1-3 0,3-1-4 15,-3 1-2-15,1 0-3 0,-1 1-4 16,2-2-3-16,-2 2-2 0,1-1 2 16,-1 1 7-16,4 0-1 0,1 8 5 15,1 6-3-15,-5 6-3 0,3-5 0 0,-4 4-1 16,0 1-1-16,0-5-1 0,0 7-3 15,-1-8-6-15,4-2-14 0,1 7-14 16,3-10-49-16,2 1-90 0,7-5-45 16</inkml:trace>
  <inkml:trace contextRef="#ctx0" brushRef="#br0" timeOffset="22515.04">12278 3829 272 0,'0'0'5'16,"0"0"3"-16,0 0 4 0,0 0 4 0,0 0 9 15,0 0 2-15,0 0-1 16,0 0-5-16,0 0-9 0,0 0-5 15,33 129-2-15,-40-105-5 0,2-1 0 0,0-7-1 16,-1 0-2-16,3-7 3 0,2-4-2 16,-2 0 4-16,3-5 3 0,0 0 5 15,0 0-8-15,0 0-15 0,0 0-14 16,9-5-13-16,5-11-13 0,7-4-13 16,0-2-7-16,2 0 9 0,-1-1 24 0,1 4 30 15,-3 1 23-15,-8 5 11 0,1 3 15 16,-4 3 21-16,-8 4 8 15,5 1-2-15,-6 2-10 0,0-2-18 16,0 2-16-16,1 0-7 0,-1-2-13 0,2 2-6 16,-2 0 9-16,1 0 4 0,-1 0 4 15,2 0 2-15,-2 6-9 0,-2 7-5 16,4-3 1-16,-2-5-1 0,0 5-1 16,0-3 2-16,0-3-3 0,3 5 2 15,-2-4-1-15,1-2 1 0,6 1-4 0,2-2-9 16,7-2-12-16,1 0-6 0,2-7 2 15,-2-1 9-15,-7 0 14 0,1 1 10 16,-5 2 8-16,-3 2 8 16,0 2 0-16,-4 1-5 0,0 0-6 0,0 0-10 15,2 0 0-15,-2 0 5 0,0 0 4 16,1 0 4-16,-1 0 0 0,0 0-5 16,0 4-2-16,0 2-3 0,-1-1-1 15,1-1 2-15,0 2 2 0,0 2-1 16,0 1-4-16,9-4-8 0,4 2-15 0,4-4-21 15,6 0-27-15,-1-3-15 0,0 0-6 16,-2-1 10-16,-1-7 29 0,-2-1 22 16,-2 0 24-16,-4 1 23 0,-1-2 16 15,-2-3 16-15,-2 4 15 0,3-4 5 16,-6 3-1-16,0 0-9 0,0-1-13 16,-3 6-16-16,3 0-6 0,-3 5-6 0,0-1-2 15,0 1 0-15,0-1-4 16,1-1-4-16,-1 1-7 0,0-1-7 15,0 1-2-15,0 1 0 0,-4 0 5 0,-3 0 4 16,-5 7-2-16,-5 6 1 16,2-1-1-16,-1 3 0 0,5 0 1 0,-1 1-1 15,4-4-1-15,2 2 0 0,1-5-4 16,2-3 1-16,1-1-6 0,2-5 2 16,-3 0 3-16,3 0 5 0,0 4 2 0,5-2-3 15,7 1-10-15,7-3-7 16,-2 0-1-16,6-9 7 0,-6 4 10 15,-5-3 10-15,-4 3 9 0,-5 3-3 16,1 0-2-16,-4 2-7 0,0-1-6 0,0 1-1 16,1 0 0-16,-1 0 9 0,0 0 6 15,2 0 3-15,-2 0 0 0,0 0-7 16,0 0-2-16,0 0-3 0,0 0-1 16,0 1-1-16,0 5-1 0,1-1-2 15,3 5-6-15,1 0-9 0,-4-7-33 0,5 2-69 16,0-3-109-16</inkml:trace>
  <inkml:trace contextRef="#ctx0" brushRef="#br0" timeOffset="22841.63">13149 3483 338 0,'0'0'73'15,"0"0"-9"-15,0 0-25 0,0 0-17 16,0 0-15-16,0 0-8 0,0 0 2 0,0 0 0 16,0 0 3-16,6 14 5 0,4 5-9 15,1 2 2-15,1 2-2 0,-1 4 2 16,-5 4 1-16,4 2-3 15,-4 7 3-15,-4 0-6 0,-1 2 2 0,-2 2-1 16,-5 3-1-16,-7 5-2 0,-6 2-6 16,-6 0 0-16,-2 2-14 0,-8-3-11 15,-2-5-25-15,-7-2-42 16,-1-3-54-16</inkml:trace>
  <inkml:trace contextRef="#ctx0" brushRef="#br0" timeOffset="33996.77">5914 3775 148 0,'0'0'18'16,"0"0"4"-16,0 0 7 0,0 0-2 16,0 0 1-16,0 0-1 0,0 0-3 15,0 0-3-15,0 0 0 0,-35-66-4 16,34 62 8-16,-1-1 3 0,2 5-4 16,-1-1-6-16,-2-4-17 0,0-1-7 0,-2-3-1 15,-3-5 2-15,1 2 5 0,-5-5 0 16,-2 3-2-16,-1-2-1 0,-2 4-2 15,-3-5 1-15,1 2-1 16,-7-4 1-16,0 3-2 0,-6-1-1 0,-4-2 2 16,-3 3-1-16,-7-1 2 0,-2 1 0 15,-10 2 1-15,-4 0 0 0,-6 5 0 16,-6-1 1-16,-1 2-2 0,-6 3 2 16,0 0 1-16,-3 2 1 0,2 1-1 15,-2 4 1-15,4-2-1 0,1 1 1 0,2 3 0 16,5 4 0-16,7 2 0 0,3 0 1 15,4 5-1-15,7 2 0 16,2 3 0-16,4 6-3 0,2 1 1 16,4 7 0-16,-2 3 0 0,4 3 0 0,-1 4 0 15,2 0 0-15,4 3 1 0,2 5 0 16,2 4-1-16,2 4 0 0,3 2-5 16,4 2-2-16,5 3 2 0,4-3 2 15,4 0 2-15,3-4 5 0,3-6-2 16,0-5 1-16,12-3 5 0,-2-8-4 0,10-3 3 15,2-2 0-15,-2-4-1 0,9-1 4 16,0-2 0-16,11-2-2 0,2-2-2 16,7 1-3-16,2-3 0 0,7 0 3 15,1-3 1-15,6 2-2 0,6-4 0 16,4-1-2-16,2-1 1 0,10-5-3 0,1-2 1 16,3-6 0-16,6 0-2 15,0-9 4-15,4-5 0 0,-1-5 1 16,1-2-1-16,2-5 0 0,-5 0-1 15,-1-2-2-15,-6-3 4 0,-3-2 2 0,-5-3-1 16,-1-3 4-16,-5-3-3 0,-4-6-1 16,-6-4 1-16,-2-6-1 0,-7-1 3 15,-9-3 0-15,-4-3 2 0,-10 2 2 16,-5 3 3-16,-7 2 10 0,-8 7-3 16,-4 3 4-16,-11 5-10 0,0 3-10 0,-7 6 0 15,-12 2-7-15,-4 2 4 16,-3 3-1-16,-7 2-2 0,-5 3 1 15,0 2-2-15,-5 1 1 0,0 2 1 0,-5 2 0 16,5 1-2-16,-4 0-1 0,4 0 1 16,4 2-1-16,1 2 0 0,5-1 3 15,4 2-1-15,10 2 0 0,2 0 1 16,7 4-4-16,0-2-6 0,-9-1-6 16,12 3-21-16,-15-3-34 0,6 4-32 15,-7 2-102-15</inkml:trace>
  <inkml:trace contextRef="#ctx0" brushRef="#br0" timeOffset="35611.87">5940 5083 302 0,'0'0'2'15,"0"0"-1"-15,0 0-5 0,0 0-6 16,0 0-11-16,0 0 2 0,0 0 19 16,0 0 16-16,0 0 15 0,-14 42 4 15,5-4-14-15,3 4-8 0,-1 3-3 0,-3 3-7 16,4 3 3-16,-3 4-2 0,2 1 3 15,-1-1 0-15,2 0-1 0,-3-6 0 16,2-2-2-16,0-6 0 0,1-3 2 16,0-4-4-16,3-7 3 0,0-7-1 15,3-10-4-15,-1-3 0 0,1-7-1 16,0 0-1-16,0 0 2 0,0 0-20 16,0 0-117-16,4-9-64 0</inkml:trace>
  <inkml:trace contextRef="#ctx0" brushRef="#br0" timeOffset="37422.23">4841 6181 139 0,'0'0'36'0,"0"0"0"15,0 0-4-15,0 0-1 0,0 0-11 16,0 0-8-16,0 0 0 0,0 0-2 16,0 0 10-16,0 0 1 0,2-15-7 15,-2 13-4-15,0 1-6 0,0 1 0 16,1-2 0-16,-1 2 2 0,0-1-1 16,0 1 0-16,0-2 3 0,0 2-6 0,0-2 2 15,0 2-2-15,0-1-3 0,0 1 2 16,0-1 1-16,0 1 0 0,0 0 2 15,0-2-1-15,0 2 1 0,0 0-1 16,3-1-2-16,-3 1-3 0,0 0-5 16,0 0-3-16,0 0-7 0,0 0-2 15,0 0 8-15,-3 9 10 0,-1 7 8 0,-1 8 4 16,-2 4-5-16,4 3-3 16,-5 4 0-16,3 0-2 0,1 1 0 15,-2 1 2-15,3-1-3 0,0-1 3 0,0-3-1 16,-2-2-6-16,2-2 4 0,1-10-3 15,2-5 2-15,-1-3-4 0,1-3 2 16,0-3 2-16,0 2 5 0,0-6 9 16,0 0 3-16,0 0 5 0,0 0-10 15,0 0-8-15,0 0-2 0,0-9-6 16,6-4 7-16,-1-2 2 0,1 2-3 0,1 1-2 16,-2 3-2-16,5-2-1 15,-3 5-2-15,0 1 3 0,5-2-1 16,-1 3 2-16,4-1 0 0,5 0-1 0,0 2-1 15,4 0-1-15,0-1-1 0,-2 0-2 16,2 0-1-16,-2-2-1 16,0-1 0-16,-1 0-3 0,0-2 0 0,-4-4-6 15,3 1-4-15,-4 1-1 0,1-1 0 16,-3-1 1-16,-3-3 3 0,-1-2 7 16,-4-1 1-16,0-2 10 0,-5-3 2 15,-1 1 2-15,0-1 3 0,0 1 2 0,2 7 3 16,-5-1 3-16,0 6 3 15,3 5 4-15,0 1 1 0,0 5-2 0,0-1-4 16,0 1-16-16,0-2-15 0,-3 2 6 16,0 0 6-16,-4 3 9 0,-3 9 10 15,0 7-5-15,2 2-2 16,4 1 3-16,-3 2-2 0,4 0-2 0,0-1 1 16,0-1 1-16,2 0-2 0,-2 0-1 0,3-2-3 15,-2 3 0-15,2 1-4 16,0-8 1-16,-1 4-1 0,-2-7-6 15,3 1-2-15,0 1-14 0,0-3-14 0,0 1-32 16,0 0-65-16</inkml:trace>
  <inkml:trace contextRef="#ctx0" brushRef="#br0" timeOffset="38316.12">5438 6455 302 0,'0'0'14'0,"0"0"-3"16,0 0-4-16,0 0-3 0,0 0-1 16,0 0 1-16,0 0 0 0,0 0 2 15,0 0 2-15,-58 58-2 0,54-43 0 16,0 2-1-16,4 0-2 0,0 1 1 0,0-1-1 15,4-2 3-15,2-3-5 0,-2-3 1 16,2 2 2-16,0-5 0 0,-3-4 4 16,8-1 0-16,-2-1-2 0,8 0-4 15,2-7-2-15,-2-4-2 0,-2-3 0 16,-1-3 0-16,-5 0 2 0,0-6 0 0,-3 9-1 16,-2-4 4-16,-4-1-1 0,0 1 2 15,-6-5 5-15,0 9-3 16,2 2 1-16,-2 6-3 0,3 3-3 15,-4-4-3-15,0 6-2 0,4-1-3 0,0 1-2 16,3 1-7-16,-1 0 8 0,1 0 1 16,0 0 3-16,-2 0 7 15,2 3-7-15,0 6 4 0,6 2 0 0,1 0 5 16,5-5-3-16,2-3-4 0,5-3-1 16,4 0-4-16,-4 0 0 0,4-1-1 0,-10-3 5 15,3-2 1-15,-7 3 2 0,-5 2 2 16,0-1 1-16,-4 2-3 15,0-1-5-15,0 1-12 0,3 0 13 16,-3 0 7-16,0 0 7 0,0 10 9 0,0-1-14 16,-7 7-2-16,3-2 2 0,1-4-5 15,0 7 3-15,0-5-2 0,3 1 0 16,0 5-1-16,0-4-2 0,0 3-1 16,4-3 0-16,1-5 1 0,-1-1-1 15,3 0-1-15,0-4 2 0,1 0 0 0,2 0-1 16,4-3-2-16,1-1-6 0,5 0-10 15,0-6-8-15,-1-1-5 0,1-4 5 16,0 1 9-16,-1 2 12 16,-4-1 10-16,-2 4 5 0,-4 0 3 0,-4 2 0 15,-2 1 1-15,-3 2-2 0,0 0-8 16,0 0-4-16,0 0 11 0,3 0 6 16,-3 0 4-16,0 0 2 0,0 3-14 15,0 4-2-15,0-3-1 0,0 7 2 16,0-7 1-16,0 1 1 0,0 4-1 0,1-4 0 15,1-2-2-15,2 5-2 0,-1-6-1 16,0 2 2-16,0 0 0 0,3-2 0 16,-2 0 2-16,6-1 0 0,-1-1-2 15,8 0 0-15,4-5 0 0,-3-3-1 16,1-4 1-16,-6 0 2 0,3-1 4 0,-6-3 1 16,0-2 2-16,-4-2 3 0,0-2 4 15,-6 2 1-15,0-2 0 16,0 7-1-16,-3 1-6 0,-3 5-4 15,3 5-7-15,-1-4-6 0,1 5-4 0,-3 0-4 16,-1 1-3-16,1 2-8 16,-4 0-26-16,3 3-58 0,2 0-104 0</inkml:trace>
  <inkml:trace contextRef="#ctx0" brushRef="#br0" timeOffset="39682.65">6365 6512 442 0,'0'0'-26'15,"0"0"-13"-15,0 0 20 0,0 0 15 0,0 0 14 16,0 0 14-16,0 0-18 0,0 0-4 15,0 0-2-15,0 0 0 0,6 136 1 16,-6-119-1-16,0 0 2 16,-3-6 0-16,0-6-1 0,3 1 3 0,0-6 4 15,0 0 7-15,0 0 6 0,0 0-9 16,0 1-6-16,0-1-7 0,0-10-9 16,10-8 7-16,1-6 0 0,1 0-1 15,0-1-1-15,2 1 1 0,-2 4 1 16,0 7 0-16,-1 1-4 0,-5 7 1 0,0 2-2 15,-2 1 3-15,-1 2 3 0,4 3 3 16,-1 4 5-16,1 5-2 0,-1 1 1 16,-3 4-1-16,0-2 1 0,0 0-2 15,4 1 1-15,-4-7-1 0,1 6 0 16,-1-6-2-16,-3-4-1 0,3-1 0 16,-3-4-1-16,3 2 1 0,1 1 5 15,-1-1-2-15,7-2-4 0,0-2-7 16,6-10-9-16,2-5-1 0,2-1 6 15,-1-4 5-15,4 1 6 0,0 3 3 0,0 1-1 16,-4 4 0-16,-2 3-3 0,-8 6-1 16,-2 4 1-16,-3 0 1 0,1 3 4 15,-1 4 2-15,-1 6 2 16,-3 5 0-16,0-6-2 0,0 9 0 0,0-2-1 16,3-3-2-16,-3 3-1 0,3-4-3 0,0-1-3 15,0-5-2-15,5 3 5 0,5-4 2 16,2-5 4-16,11-3-1 0,1 0-1 15,7-9-4-15,4-5 0 16,0-3-2-16,4-3 1 0,-3 0 1 0,-3-1-1 16,-3 2 4-16,-9 2-1 0,-7 2 4 15,-8 4 0-15,-3 2 5 0,-4 6 0 16,-2-5 2-16,0 5-1 0,-10 1-1 16,-6 2 1-16,-2 0 1 0,-7 6 1 15,2 4-1-15,0 5-1 0,1-1-3 0,2 2 0 16,7-1-2-16,1-3-3 0,5 0-2 15,4-2-1-15,2-6 0 16,1 7-1-16,0-7 4 0,0 3-2 16,6-1 1-16,3-6-1 0,9 0-5 0,2-3-6 15,6-11-5-15,0-3-6 0,-4-1 3 16,4-2 4-16,-6-2 7 0,-5 3 12 16,-4 1 5-16,-4 5 2 0,-2 3 6 15,-4 7-2-15,-1 3-1 0,0 0-5 16,0 0-7-16,0 0-3 0,0 0 0 0,0 0 2 15,-6 3 1-15,-1 9 1 0,1 1 0 16,2 2-2-16,3-5 0 0,1 0-1 16,-2 3 0-16,2-3 1 0,0 1 0 15,0-6 2-15,9 1 0 0,-5-5 2 16,6 1-4-16,6-2-6 0,3-3-5 16,4-10-9-16,-1-2-1 0,-2-5 2 0,2 3 4 15,-4-3 9-15,0 0 6 16,-1 2 2-16,-5 4 2 0,-2 2 7 15,-3 4-1-15,-4 4-1 0,0 0-7 0,-3 4-5 16,0 0 1-16,0 0 0 0,0 2 9 16,0 12-3-16,-3 3-2 0,0 1 0 15,0 1 0-15,2-8-1 0,-2 2-1 16,3 1 0-16,0-2-1 0,-1-2 0 16,1-6 1-16,4 4-1 0,0-7-2 0,6-1-8 15,10 0-4-15,2-3 2 16,10-9 0-16,4-4 3 0,3-2-4 15,-1-2-9-15,-3 2-7 0,-8 1-5 16,-1 3 3-16,-11 3 9 0,-7 5 9 0,-5 5 0 16,-3 1 7-16,0 0 4 0,0 0 7 15,0 0 17-15,0 9 3 0,-7 3 4 16,-3 5-1-16,4-4-2 0,0 3-2 16,3-7-4-16,0 2-3 0,2 0-4 15,-3-8-4-15,4 4 0 0,0-7 3 0,0 1 0 16,0 3-3-16,10-4-4 0,4 0-10 15,2-5-2-15,3-9-7 16,4-2-2-16,-1-3 4 0,1 1 1 16,-3-1 8-16,-1 4 4 0,-6 5 1 0,-5 2 3 15,-3 6-12-15,-5 2 3 0,0 0 2 16,0 0 2-16,0 11 13 0,-10 7-1 16,-2 9-1-16,-1 3 1 0,-1 5-4 15,-2 2 2-15,-3 5-4 0,6 1 0 16,-1 0-3-16,3-1-1 0,3-3-1 0,1-2-1 15,5-3-2-15,2-4-3 0,0-7-11 16,-1-1-30-16,1-6-89 0,3-1-93 16</inkml:trace>
  <inkml:trace contextRef="#ctx0" brushRef="#br0" timeOffset="40215.45">8267 6311 479 0,'0'0'40'0,"0"0"-2"0,0 0-8 0,0 0-6 15,0 0-12-15,0 0-8 0,0 0-6 16,0 0-1-16,0 0 2 15,13-19 2-15,-15 42 0 0,2 8 0 16,0 2 3-16,-1 5-3 0,-2 1 2 0,0 2-6 16,-4-3 1-16,7-3 0 0,-1-4-2 15,-1-2 0-15,2-4-2 0,0-8-5 16,3-4-8-16,0-5-1 0,2-5-3 16,3 0-2-16,2-3-6 0,7-4-10 15,4-9-7-15,-3-4 2 0,1-2 19 0,-3-1 18 16,-2-2 14-16,-2 2 13 0,-3 7 6 15,-3 5 8-15,-1 5-1 16,-5 3-9-16,0-1-7 0,0 1-13 16,0 0 4-16,0 0 3 0,-1 3 3 0,-3 7 2 15,1 1-4-15,0 1 1 0,1 0-3 16,1-6-1-16,1 5 0 0,0-3-3 16,0 0 5-16,1 0 0 0,7-3-1 15,0-2-3-15,4-3-3 0,5 0-3 16,5-3 0-16,4-6 0 0,1-2 0 0,-4 1 1 15,-1-2 0-15,-7 3-1 0,-8 4-5 16,-1 3-7-16,-6 2-3 0,0-6-2 16,0-4-3-16,-6-2-1 15,-6-3-10-15,-5 2-19 0,-5 2-42 0,-1 1-68 16</inkml:trace>
  <inkml:trace contextRef="#ctx0" brushRef="#br0" timeOffset="40378.76">8193 6385 469 0,'0'0'13'0,"0"0"6"0,0 0 5 15,0 0-2-15,0 0-3 0,0 0-9 16,0 0-7-16,0 0-6 0,0 0-10 16,0 0-11-16,156 5-23 0,-108-5-33 0,4 0-50 15,6-5-78-15</inkml:trace>
  <inkml:trace contextRef="#ctx0" brushRef="#br0" timeOffset="40700.41">9065 6330 454 0,'0'0'29'0,"0"0"-8"0,0 0-9 15,0 0-4-15,0 0-4 0,0 0-2 0,0 0 0 16,0 0-2-16,0 0 0 0,-71 42-1 15,70-39 0-15,-1 9 2 0,2-2-2 16,0 2 1-16,3 5 0 0,3-3-2 16,5-2-1-16,0 4-1 0,2-4-4 15,1-2 0-15,-1 1 3 0,-3-5 0 16,2 2 2-16,-5-2 1 0,-1 0-1 16,2 2 4-16,-5-5 1 0,0 0 4 15,-3 1 0-15,0 6 3 0,-1 5-1 16,-9-1 1-16,-3 1 0 0,-6-3-2 0,0 0-1 15,-1-3-2-15,-2 0-2 0,8-4-2 16,-3-1-2-16,6-1-4 0,4-1-1 16,0-2-8-16,1 0-26 0,3-2-92 15,3-8-87-15</inkml:trace>
  <inkml:trace contextRef="#ctx0" brushRef="#br0" timeOffset="41058.12">9236 6504 410 0,'0'0'56'0,"0"0"-11"0,0 0-13 15,0 0-9-15,0 0-8 0,0 0-1 0,0 0-1 16,0 0-1-16,0 0-4 0,0 0-4 16,20 11-4-16,2-11-4 0,1-5-1 0,0-4-1 15,1-3-1-15,-3-1-1 0,-1 0 0 16,-5-1 2-16,-1 3-3 15,-7-3 6-15,-4 5-2 0,-3 3 4 16,0-3-2-16,0 4-3 0,0 1 3 0,-6 1 0 16,-8 3 4-16,-4 2 2 0,-6 0-1 15,2 9 4-15,3 4 1 0,2 4-3 16,2 2 5-16,1 1-6 0,4-1 1 16,3-4-1-16,4 0-1 0,1 0-1 15,2-6-1-15,0 6 1 0,5-3 0 16,3-4 0-16,8 1-2 0,-4-5-5 15,4-4-10-15,7-2-16 0,0 0-27 16,9-7-20-16,-6-3-19 0,-2-4-9 0,-2-1-3 16</inkml:trace>
  <inkml:trace contextRef="#ctx0" brushRef="#br0" timeOffset="41261.64">9592 6272 416 0,'0'0'58'0,"0"0"-17"0,0 0-9 16,0 0-6-16,0 0-7 0,0 0-5 0,0 0-6 15,0 0-5-15,0 0-3 0,-2-54-2 16,-1 54 2-16,-1 8 0 0,-2 8 3 16,-1 6-2-16,1 6 0 0,-1 1 0 15,4 3-1-15,0 2 3 0,0 2-3 16,3 1 3-16,0 0-6 0,-1-2-4 0,1-3-3 16,0-2-8-16,-2-9-7 15,2-9-31-15,2-1-39 0,2-6-58 16,5-2-69-16</inkml:trace>
  <inkml:trace contextRef="#ctx0" brushRef="#br0" timeOffset="41485.56">9817 6190 449 0,'0'0'51'16,"0"0"-16"-16,0 0-15 0,0 0-11 0,0 0-4 15,0 0-3-15,0 0 4 16,0 0 3-16,0 0 1 0,0 0 1 0,-11 74 0 15,9-44-2-15,2 1-1 0,-3-1 1 16,2 5-4-16,-1-4 1 0,-1 3-4 16,0 0-4-16,2-2 1 0,-5-1-3 15,5-3 0-15,-1-1-3 0,1-8-7 16,-1-2-12-16,0 0-35 0,2-5-68 16,0-2-110-16</inkml:trace>
  <inkml:trace contextRef="#ctx0" brushRef="#br0" timeOffset="42192.35">10660 6207 389 0,'0'0'61'16,"0"0"-7"-16,0 0-13 0,0 0-10 15,0 0-8-15,0 0-6 0,0 0-6 0,0 0-5 16,0 0-2-16,-7-63-3 0,16 57-1 15,5 2-1-15,3 1 0 0,8 1 0 16,-1 2 1-16,-1-1-1 0,-1 8-1 16,0 2-3-16,-2 2 0 0,-5 2-2 15,-1-1-1-15,-4 3-3 0,-4-3 3 0,-4 3 1 16,-2 1 4-16,0 5 3 0,-5 1 0 16,-4 2 2-16,-5-3 0 15,-2-3 4-15,2 0 2 0,-2 0-3 16,-3-1 3-16,4-2-5 0,0 0-2 0,0 1 0 15,4-4-1-15,3-1-2 16,4-2-4-16,0 2-3 0,1 0-15 0,1-5-53 16,1-1-154-16,1 2-9 0</inkml:trace>
  <inkml:trace contextRef="#ctx0" brushRef="#br0" timeOffset="42353.44">10763 6943 576 0,'0'0'31'0,"0"0"1"16,0 0-2-16,0 0-11 0,0 0-8 15,0 0-12-15,0 0-11 0,0 0-34 16,0 0-97-16,0 0-116 0</inkml:trace>
  <inkml:trace contextRef="#ctx0" brushRef="#br0" timeOffset="43092.48">11927 6254 265 0,'0'0'42'0,"0"0"1"0,0 0-4 16,0 0-5-16,0 0-9 0,0 0-8 15,0 0-10-15,0 0-2 0,0 0-5 16,3-23 2-16,-6 23 0 0,-9 0 0 16,-5 0 3-16,-2 7-1 0,2 3 1 0,1 2-2 15,1 2-1-15,2 1-1 0,5-4-1 16,-1 1 0-16,3 2-1 15,3-5 0-15,-1 6 3 0,2-4-4 0,2 0 3 16,0 7-3-16,2-1-1 0,4 2-1 16,4-2-1-16,1 0-2 0,1-2-4 15,5 0-3-15,-2-2-6 0,2 2-1 16,-2-3 3-16,-4-3 7 0,1 0 4 16,-5-2 7-16,-1 0 3 0,2-2 3 15,-5-1 3-15,0 0 0 0,-3-4 7 16,0 5 3-16,-3 2 2 0,-8 1 0 0,-4 4-5 15,-5-6-5-15,-1-1-3 16,-4-2-2-16,-3 0-2 0,1-1-2 16,5-2-2-16,3 1-1 0,5-1 0 0,8 0-8 15,0 2-12-15,6-2-39 0,-1 0-94 16,1 0-63-16</inkml:trace>
  <inkml:trace contextRef="#ctx0" brushRef="#br0" timeOffset="43969.18">12200 6414 502 0,'0'0'36'0,"0"0"-3"16,0 0-8-16,0 0-4 0,0 0-9 16,0 0-5-16,0 0-5 0,0 0-3 0,0 0-2 15,0 0-2-15,-39-42 1 16,26 42 0-16,-1 3 6 0,-8 10-4 15,9 2 4-15,-3 3-3 0,3 5-1 0,1 1 0 16,-1 0 1-16,6-1 2 0,1-8-3 16,3 2 1-16,2-5-1 0,1-1-2 15,0-1 3-15,0-6 2 0,-3 4 1 16,7-5 0-16,5-1 0 0,6-2-1 16,-1-2-2-16,5-6 0 0,3-7 0 0,-4-2-1 15,-3-3 2-15,-1 3 2 0,-4-1 2 16,-2 4 1-16,-2 0 2 15,-2 6 1-15,-3 4-2 0,-1-1 0 16,0 5-3-16,0-1-3 0,0 1-2 0,0 0-1 16,0-2 0-16,0 2 1 0,0 0 2 15,0 4-1-15,0 9 0 0,0 4 1 16,0-5-1-16,0 3 0 0,4-4 1 16,1-3 1-16,1-1 1 0,1-4 1 15,9 0-2-15,-2-3-3 0,8-3-3 16,-2-6-1-16,1-6-2 0,-3-3 1 15,1-6-1-15,-3-1-2 0,3-8-5 0,-3-2 2 16,4-5-1-16,-4-3 4 0,4 0 9 16,-1-2 3-16,-5 2 7 0,1 5 5 15,-8 4 0-15,-3 11-1 0,-2 4-2 16,-2 9-4-16,0 5-4 0,0 1-2 16,0 4-2-16,-5 0 0 0,-5 1 0 15,-4 12 3-15,-1 5-1 0,1 5 0 16,8 5-2-16,0 4 2 0,2 0-1 0,0 0-1 15,1 1 0-15,0-1 2 0,3 1 2 16,0-2-2-16,0 0 2 0,0-1-3 16,0-5-3-16,0-6 3 0,0 0-2 15,0-9 2-15,0 1-1 0,3 0 0 16,4-4 1-16,3 4 0 0,5-7 2 16,6 1-2-16,5-5 1 0,5 0-2 15,2-3 0-15,2-4 0 0,1-5 1 16,1 0 0-16,-2-3 2 0,-2-2 0 15,-2 0 2-15,-7 0 2 0,-9 7 1 0,-6 3-2 16,-5 0-4-16,0 3 4 0,-3 0-6 16,-1-6 4-16,0 5-1 0,-1 0-2 15,-4-3 1-15,-3 4-1 0,1 1 0 16,-3 3 0-16,-6 0-1 0,3 1 1 16,-6 10 4-16,6 0-4 0,-1 5 4 0,2 0-5 15,1 3 0-15,0 1 1 16,3-2-2-16,2-3 2 0,2 2-2 0,2 1 1 15,2 1-1-15,-1 2 0 16,6-3-3-16,0-6 0 0,5-2 0 0,2-3-6 16,5-4-19-16,6-2-26 0,-1-1-38 15,2-4-20-15,1-10-6 0,-1-1 6 16,1-3 22-16</inkml:trace>
  <inkml:trace contextRef="#ctx0" brushRef="#br0" timeOffset="44223.61">12977 6420 25 0,'0'0'94'0,"0"0"13"0,0 0-10 16,0 0-24-16,0 0-26 0,0 0-19 15,0 0-10-15,0 0-7 0,0 0-2 16,18-70-5-16,-19 68-1 0,-5 2 2 16,-4 2-1-16,0 3 3 0,-3 3-3 15,3 4 1-15,6 0-4 0,-2 3-2 16,3-7 1-16,3 5-3 0,0 4 0 16,0-5-1-16,-2 5 1 0,4 0-3 15,2-6 0-15,2 4 0 0,-3-6 0 16,1 0 4-16,2 2 1 0,-5-7 0 0,1 1 2 15,-2-5 0-15,0 0 0 0,0 0 1 16,0 5 2-16,-2 2-1 0,-1 1-1 16,-8 2 0-16,4-6-1 0,-8 2-4 15,-2-1-7-15,5-3-14 0,-5 0-34 16,0-2-79-16,5 0-74 0</inkml:trace>
  <inkml:trace contextRef="#ctx0" brushRef="#br0" timeOffset="44592.04">13283 6131 391 0,'0'0'66'16,"0"0"-19"-16,0 0-15 0,0 0-12 15,0 0-8-15,0 0-6 0,0 0-3 16,0 0-1-16,0 0-2 0,0 0-1 16,97-49 1-16,-81 56-1 0,-1 4-1 15,-3 2 0-15,-1 3-1 0,-4 3-1 0,0 3 0 16,-6 3-1-16,1 0 0 0,-2 3 0 15,0-2 2-15,-6-2 2 0,-4 3 1 16,-2-5 4-16,-3 1-3 0,-4-2 4 16,-1 0-5-16,-2-1-5 0,4 0-3 15,0-3-18-15,2 0-36 0,4-5-72 16,5-3-85-16</inkml:trace>
  <inkml:trace contextRef="#ctx0" brushRef="#br0" timeOffset="44760.27">13162 6790 452 0,'0'0'63'15,"0"0"-15"-15,0 0-11 0,0 0-9 16,0 0-7-16,0 0-4 0,0 0-8 16,0 0-7-16,0 0-9 0,3 17-16 15,11-16-72-15,9-1-155 0,-2-1-9 16</inkml:trace>
  <inkml:trace contextRef="#ctx0" brushRef="#br0" timeOffset="49935.15">2925 6365 129 0,'0'0'26'16,"0"0"-1"-16,0 0 2 0,0 0 1 15,0 0 2-15,0 0-1 0,0 0-2 0,0 0-3 16,0 0 1-16,0-71 1 0,0 66 0 16,3 0 4-16,0 1 1 0,-3 4-2 15,0-2-6-15,0 2-10 0,0 0-6 16,0-1-4-16,0 1-6 0,0 0-5 16,0 0 7-16,0 0 2 0,0 12 4 0,0 7 4 15,0 6-6-15,0 3 2 0,-3-1-4 16,3 0 2-16,0-1 0 15,-3 1-4-15,3-3 2 0,0-6-8 16,0-1-6-16,0-6-11 0,0-5-34 0,0 0-41 16,0-6-96-16</inkml:trace>
  <inkml:trace contextRef="#ctx0" brushRef="#br0" timeOffset="50196.63">3162 6146 474 0,'0'0'31'16,"0"0"-4"-16,0 0-13 0,0 0-7 16,0 0-6-16,0 0 0 0,0 0-2 15,0 0-2-15,0 0-2 0,0 0 2 16,184 23-1-16,-174 13 0 0,-4 7 3 0,-6 6-2 15,-2 4-4-15,-11 4-8 16,-10 6-7-16,-10 5-7 0,-5-4-7 0,-8 3-23 16,-2-9-54-16,2-3-78 0</inkml:trace>
  <inkml:trace contextRef="#ctx0" brushRef="#br0" timeOffset="50757.64">3127 7148 458 0,'0'0'38'0,"0"0"-8"0,0 0-2 16,0 0-9-16,0 0-7 0,0 0-5 15,0 0-5-15,0 0-6 0,0 0-5 16,-11-5 2-16,11 5 7 0,0 0 7 16,11 0 1-16,4 0 1 0,5 7-9 15,-1 0-3-15,4-1-2 0,-3 2-4 16,-4 3 0-16,0-1-2 0,-10 2 2 16,1 0-2-16,-5 3-2 0,-2 2 2 0,0 4 6 15,-12-2 6-15,1-1 7 16,-7-1 0-16,1-3 0 0,-1-2 0 15,3-2-1-15,0-4-1 0,9-2-2 16,1-2-4-16,0 1-3 0,5-3-3 0,-1 0-2 16,1 0 3-16,0 1 8 0,0-1 2 15,0 2 4-15,11 1 0 0,4-1-7 16,5-2 2-16,2 0-4 0,-2-2-4 16,3-4-7-16,0-2-8 0,-1 1-14 15,-2-7-32-15,3 2-45 0,-2-1-97 16</inkml:trace>
  <inkml:trace contextRef="#ctx0" brushRef="#br0" timeOffset="51000.39">3512 7080 363 0,'0'0'3'0,"0"0"24"0,0 0 3 16,0 0 4-16,0 0 4 15,0 0-23-15,0 0 0 0,0 0-4 16,0 0 5-16,100 108-4 0,-86-76 0 0,-2 3 0 16,1 6-3-16,-9 3 2 0,-4 7-3 15,-7 1 0-15,-12 2-5 0,-10 1-3 16,-11-1-3-16,-8-2 0 0,-5-7-7 16,-5-2-10-16,0-8-32 0,0-3-69 15,2-6-112-15</inkml:trace>
  <inkml:trace contextRef="#ctx0" brushRef="#br0" timeOffset="60756.84">4737 7223 238 0,'0'0'26'0,"0"0"7"16,0 0-8-16,0 0 2 0,0 0-7 15,0 0-10-15,0 0-3 0,0 0-10 16,0 0-7-16,-6-24 7 0,6 24 11 0,0 0 4 15,0 1 10-15,0 13-11 0,-3 9-5 16,3 6-4-16,0 0 0 0,0 3 2 16,0 1 1-16,0 1-1 0,0 1-2 15,-4 0-1-15,4-4-1 0,0 0 0 16,0-10 0-16,0 0-1 0,0-9-2 0,0-6-5 16,0 1-7-16,0-7-11 15,0 4-23-15,0 0-44 0,4 1-91 16</inkml:trace>
  <inkml:trace contextRef="#ctx0" brushRef="#br0" timeOffset="61012.83">4391 7289 354 0,'0'0'33'0,"0"0"9"15,0 0-1-15,0 0-5 16,0 0-12-16,0 0-8 0,0 0-7 0,0 0-3 16,0 0-1-16,0 0-7 0,129-156 6 15,-102 151-2-15,-2 0-1 0,6 1 0 16,-1 1-2-16,2 2-1 0,2 1-1 16,-2-1-7-16,0 1-6 0,0 0-12 15,-2 0-30-15,-8 0-37 0,1 0-52 16,-7 0-48-16</inkml:trace>
  <inkml:trace contextRef="#ctx0" brushRef="#br0" timeOffset="61237.23">4477 7665 312 0,'0'0'47'0,"0"0"0"16,0 0-15-16,0 0-12 0,0 0-14 16,0 0-3-16,0 0-2 15,0 0-4-15,0 0-8 0,0 0-7 0,225-74-11 16,-206 68-11-16,-9 4-26 0,3 0-59 16,-1 1-46-16</inkml:trace>
  <inkml:trace contextRef="#ctx0" brushRef="#br0" timeOffset="61661.67">4945 7435 318 0,'0'0'-5'0,"0"0"0"16,0 0 11-16,0 0 14 0,0 0 3 15,0 0 2-15,0 0-8 16,0 0-12-16,0 0-3 0,0 0-1 0,87 100 2 16,-80-86-1-16,0-2 0 0,-2-4 3 15,-4-3-1-15,1-1 3 0,-2-4-1 16,0 0-1-16,0 0 4 0,1 2 3 16,-1-1 2-16,2 1 2 0,-2 0 5 15,1-2-8-15,2 0-5 0,4-5-7 0,2-9-8 16,1-6 5-16,4-1 0 0,-2 1 1 15,4 0 1-15,-3 5-1 0,-3 5 1 16,-4 2 3-16,1 6 0 0,-7 2-1 16,0-1-4-16,0 1-10 0,1 0 8 15,2 0 4-15,5 4 4 0,2 10 6 16,1 2-7-16,-5 3-1 0,3 1 1 16,-3 1 0-16,2 0 0 0,-1 3 0 15,-1-2-3-15,-1-2-1 0,-1-5-1 16,0 0-2-16,2 0-6 0,-3-6-8 0,0-1-33 15,3 0-71-15,-5-4-88 0</inkml:trace>
  <inkml:trace contextRef="#ctx0" brushRef="#br0" timeOffset="61948.94">5650 7389 390 0,'0'0'28'0,"0"0"-6"16,0 0-4-16,0 0-6 0,0 0-5 15,0 0-3-15,0 0 0 0,0 0 0 16,0 0 0-16,0 0 1 0,-174 110-2 16,164-83 2-16,4 1-1 0,2-2 0 0,4-3 0 15,0-2 2-15,0-1-1 0,4-4 1 16,2-1-1-16,8-3 1 0,1 0 3 15,2-4 0-15,3-3-2 16,5-3-5-16,-2-2-7 0,6 0-13 0,3-7-27 16,0-1-45-16,-2-9-68 0,2 0-60 15</inkml:trace>
  <inkml:trace contextRef="#ctx0" brushRef="#br0" timeOffset="62322">5956 7388 476 0,'0'0'23'0,"0"0"-10"0,0 0-14 16,0 0-13-16,0 0-6 0,0 0 21 15,0 0 10-15,0 0 6 0,0 0 5 16,0 0-19-16,55 65-5 0,-41-46 1 0,-5-1-2 15,0 1 1-15,-5-5-2 0,-1 3 2 16,1-6-2-16,-4 1 1 0,0 5 1 16,0-6 3-16,-5 4 2 0,-3-4 3 15,1-4 0-15,3 1-2 0,-2-3 2 16,0-4 1-16,2 1-1 0,-2 0 3 16,3-2-1-16,0 0 0 0,-3-7-2 15,2-8-3-15,4-2-2 0,0-6-2 16,3 1 0-16,9 1 0 0,-2 3-3 15,0 4 0-15,0 4-3 0,0 0-1 0,0 5-3 16,-4 1-6-16,6 1-14 0,2 3-25 16,-2 0-22-16,9 0-45 0,-2 0-67 15</inkml:trace>
  <inkml:trace contextRef="#ctx0" brushRef="#br0" timeOffset="62678.45">6368 7612 314 0,'0'0'74'15,"0"0"-23"-15,0 0-28 16,0 0-16-16,0 0-7 0,0 0-2 0,0 0-3 16,0 0-2-16,0 0-5 0,136-103 0 15,-120 82-1-15,-3 2 4 0,-6 3 4 0,-1 8 2 16,-5-3 1-16,-1 6 2 0,-4-1 0 15,-9 0 5-15,-4 6 1 0,-5 0 4 16,-4 4 5-16,-3 7-2 16,3 5 1-16,0-1-1 0,4 5-2 0,2-1 0 15,6-1 0-15,5-3-2 0,2 1 2 16,4-6-4-16,3 1 1 0,-3 2-4 16,3-3 1-16,0 1-2 0,4-2 0 15,2 3 0-15,6-2-1 0,-1-3-2 16,2-1-2-16,3-1-5 0,3-4-4 0,7 1-6 15,0-4-10-15,3 2-26 0,1-8-46 16,1-3-56-16,2-6-37 0</inkml:trace>
  <inkml:trace contextRef="#ctx0" brushRef="#br0" timeOffset="63057.48">6834 7388 309 0,'0'0'62'0,"0"0"-10"0,0 0-15 15,0 0-11-15,0 0-10 0,0 0-7 0,0 0-3 16,0 0-1-16,0 0-4 0,-164 114-1 16,163-109-2-16,1-5 2 0,-3 0 1 15,3 4 2-15,0 0 2 0,0 1 1 16,6 0-2-16,-2-4-4 0,11-1-4 16,3 0-4-16,-3-1-5 0,8-5-4 15,-4-4-7-15,-6 4-8 0,0-2 0 0,-5 5 4 16,-3-1 12-16,4-1 14 15,-5 5 11-15,-1-3 8 0,4 3 6 0,-7 0-1 16,0-2-6-16,0 2-3 0,0 0-8 16,1 0 5-16,-1 0 3 0,0 0 0 15,0 0 4-15,0 0-7 0,0 0-2 16,2 5 0-16,-2 0-1 0,0 2-1 16,-2 3-3-16,4-6 1 0,1 6-3 15,0-3 2-15,1-1-2 0,2 1-1 0,-3-6-2 16,7 2-6-16,1-3-8 0,5-2-1 15,6 2-14-15,1-6-17 16,0-3-18-16,3-2-27 0,0-4-23 0,2-2-7 16</inkml:trace>
  <inkml:trace contextRef="#ctx0" brushRef="#br0" timeOffset="63356.84">7201 7366 323 0,'0'0'59'0,"0"0"-3"15,0 0-12-15,0 0-8 16,0 0-10-16,0 0-8 0,0 0-4 0,0 0-4 15,0 0-2-15,-90-26-5 0,76 34 0 16,5 3-1-16,2-4-1 16,0 7-1-16,4-3-1 0,-1-1 0 15,2 3 0-15,2 1-2 0,0 3 2 0,2-2-3 16,6 5 1-16,2-5-1 0,2-1-5 16,5-3-3-16,-2 1-2 0,2 0-7 15,-5-4 0-15,1 0-4 0,-6-4 6 16,-3-2 3-16,4 4 5 0,-4-3 4 15,-3 0 0-15,2 0 4 0,-3 2 3 0,0 4 4 16,-4 3 5-16,-8 2-1 0,-2-3 2 16,-5-2-1-16,3 0-1 0,0-4-4 15,0-2 0-15,6-1-6 0,4-2-4 16,-1 2-8-16,7-2-19 0,0 0-80 16,0 0-89-16</inkml:trace>
  <inkml:trace contextRef="#ctx0" brushRef="#br0" timeOffset="63728.95">7408 7472 380 0,'0'0'44'0,"0"0"-4"0,0 0-13 15,0 0-9-15,0 0-8 0,0 0-1 0,0 0 1 16,0 0-3-16,0 0 0 0,0 0-3 15,-28 53-1-15,37-46-1 0,4-2-2 16,0 1 0-16,6-6-6 16,0 0-3-16,2 0-3 0,3-8-4 0,-3-2-1 15,-2 0 2-15,-6-2 4 0,0 4 1 0,-6-4 4 16,-2 4 4-16,-4-3 4 16,2 2 3-16,-3-1 3 0,3 0 2 15,-6 3-2-15,0-1 1 0,0 5-3 0,-7-2 2 16,-3 5 3-16,3 2-1 0,-6-2 0 15,4 9 0-15,2 2-2 0,-1 5-1 16,2 3-1-16,5-1 0 0,-2-3-2 16,4 3-1-16,2 1-2 15,0-1-3-15,3 5-5 0,2-3-4 0,2-3-15 16,7-1-37-16,1-2-79 0,2-2-84 16</inkml:trace>
  <inkml:trace contextRef="#ctx0" brushRef="#br0" timeOffset="64241.55">8319 7505 398 0,'0'0'15'15,"0"0"2"-15,0 0 2 0,0 0 1 16,0 0 1-16,0 0-9 0,0 0-4 0,0 0-2 16,0 0-3-16,-18 170 0 0,20-134 0 15,1 2 2-15,-3 2 0 0,0 1-1 16,-2-4-4-16,2-3-1 0,0-4 1 16,-3-9 1-16,-2-4 0 0,2-7 2 15,3-5-1-15,-3 0 6 0,3-5 3 0,0 0 5 16,0 0 1-16,-4 0-4 0,-4-8-7 15,1-11-4-15,-4-7-3 0,3-4 2 16,4-9-5-16,1-4-4 0,3-8-3 16,0-5-3-16,10-2 4 0,-1-3 3 15,7 3 9-15,-6 6 1 0,4 5 2 0,-5 12 2 16,0 8-3-16,-3 8-1 16,1 7-2-16,-3 6-2 0,0 2 0 15,4 1 0-15,-1 3 0 0,7 3 1 16,4 7 1-16,-2 4 0 0,-2 3 0 0,-1 1 0 15,0 0 0-15,0 1-2 0,-4 0 1 16,-2 1 0-16,-4-5 1 16,-3 4-1-16,0 1 0 0,-3 2 2 0,-9 6-2 15,-5-2 2-15,-2-5-2 0,-4-1-4 16,-1-4-2-16,1 1-7 0,1-3-19 16,0-5-45-16,6-2-58 0,6-3-88 15</inkml:trace>
  <inkml:trace contextRef="#ctx0" brushRef="#br0" timeOffset="64876.81">8468 7406 475 0,'0'0'27'0,"0"0"-4"0,0 0-3 15,0 0-4-15,0 0-4 0,0 0-5 16,0 0-2-16,0 0-3 0,0 0-2 15,0 0 0-15,179-6-2 16,-161 14-3-16,-4 2 1 0,-2 3-1 0,-5-4 0 16,0 4 0-16,-6 4 2 0,-1 0 3 15,-1 5 1-15,-5-1 3 0,-2-2-1 16,-4 0-2-16,1-4 0 0,-1 0-1 16,3-6 1-16,3-1 1 0,5-5-2 15,1-3 0-15,-3 0 0 0,3 0-1 0,0 2-1 16,0-1-5-16,0-1-6 0,10 0-6 15,6-6-20-15,7-6-11 16,2-6-2-16,-2-4 6 0,0 0 24 0,-1 0 16 16,-4-2 13-16,-3 5 8 0,-2 7 6 15,-7 4 11-15,-3 5 4 0,-3 3 1 16,0-1-8-16,0 1-9 0,1 0-12 0,-1-2-5 16,0 2-1-16,0 0 4 0,3 0 1 15,-3 0 2-15,4 11-3 16,-2 0-2-16,2 5-4 0,-1 1 0 0,1 0 1 15,-1 5-3-15,0-2 4 0,3 1 0 16,-2-5-4-16,2 1 2 0,0-5-3 16,1-1 1-16,2-4 1 15,-2 0-3-15,7-2 2 0,2-3-1 0,0-2-1 16,8-2 2-16,-3-5 0 0,-2-4 0 16,-2-2 4-16,2-4-2 0,-4-3 3 15,2-1 3-15,-7-1-2 0,4-1-1 16,-5 2 0-16,-6 4-2 0,0 1 4 15,-3 2 3-15,-3 5-3 0,-6-3-2 0,-5 6 1 16,2 3 3-16,-6-2-1 0,-1 5 0 16,-3 0-1-16,3 0-2 0,3 0-1 15,6 2-4-15,0 2-2 0,3-1 0 16,1-1-3-16,3 1 0 0,3 1-7 16,-3 1-25-16,3-1-34 0,0 6-19 0,6-3-61 15,7 2-46-15</inkml:trace>
  <inkml:trace contextRef="#ctx0" brushRef="#br0" timeOffset="65709.18">9373 7472 407 0,'0'0'47'15,"0"0"-10"-15,0 0-7 0,0 0-11 0,0 0-8 16,0 0-6-16,0 0-3 0,0 0-2 15,0 0-1-15,0 0 0 0,-59-49-1 16,41 51 1-16,-5 8 0 0,3 3 0 16,3 5-2-16,1-1 0 0,4 0 0 15,5-2 1-15,1 0 0 0,2 2 2 16,4-4 1-16,0 2-1 0,8-2 1 16,3-6 1-16,0 1-2 0,5-4 0 15,4-4-4-15,2 0-4 0,7-9-1 16,0-3 0-16,-3-5 2 0,-3-3 1 0,-4-4 2 15,-2-6-2-15,-8-1 0 0,4-5 3 16,-9-4 2-16,-1 0 1 16,-3 2 7-16,0 0 0 0,3 5 6 0,-7 2 0 15,1 11 5-15,-3 2-3 0,2 7-1 16,2 7-4-16,2-1-4 0,0 5-3 0,-1-2-2 16,1 2-2-16,-3 0 0 0,3 0 2 15,0 0 1-15,0 0 0 16,-3 11 0-16,3 6 1 0,6 4-2 15,2 5 0-15,1 2-1 0,0 4 0 0,4 2-2 16,-6 4-1-16,5 4-2 0,-5-2-2 16,3-1 0-16,-3 0 2 0,-2-8 0 15,-1-3 1-15,2-10 1 0,-1-4 0 16,0-5-1-16,-4-6 4 0,5 2-1 16,6-7 0-16,2 2-1 0,6-9-3 15,-2-6-2-15,0-5-1 0,1-5 0 0,0-2 3 16,4-1 3-16,-2 3 4 0,-4 1 3 15,-4 8 4-15,-5 5 2 16,-5 8-2-16,-3 3-1 0,0-1-6 0,0 1-4 16,2 0-1-16,-1-2-1 0,-1 2 5 15,2 0 2-15,-2 0 0 0,0 0 1 16,1 3 0-16,1 4-2 0,-1 3 2 16,2 1-1-16,1-1 0 0,-1 0-2 15,0-1 1-15,3-1-2 0,-2 1 0 0,-1-1-1 16,4 0-2-16,2 3-2 0,-2-4-5 15,2 1-5-15,-2-2-9 16,-2-5-17-16,6 1-16 0,-1-2-7 0,3-2-2 16,6-5 17-16,-6-4 17 0,-3 3 17 15,-3-5 15-15,-1-1 8 0,-3 4 10 0,0-5 7 16,0 5 7-16,1 6 7 16,-3 0 4-16,-1 4 2 0,0-2-1 0,0 2-9 15,0-2-9-15,2 1-14 16,-2-1-8-16,0 2-4 0,0 0 0 0,0 0 4 15,0 0-2-15,0 2-1 0,1 10 1 16,1 5-4-16,1-1-1 0,0-1-4 16,1 0-4-16,2-7-10 0,2 6-19 15,-2-7-51-15,4 0-112 0</inkml:trace>
  <inkml:trace contextRef="#ctx0" brushRef="#br0" timeOffset="65980.45">10171 7437 247 0,'0'0'51'0,"0"0"-8"15,0 0-17-15,0 0-10 0,0 0-3 16,0 0 0-16,0 0 0 0,0 0-2 16,0 0-3-16,-17 18-2 0,12-7-2 15,-3 3-1-15,4-2-1 0,1-2-1 16,1 0 1-16,1-5 3 0,1 1 3 0,0-3 6 15,0 1-2-15,0 1 0 16,4 1-7-16,1-4-2 0,6-2-4 0,2 1-5 16,6-1-3-16,3 0-10 0,2-5-2 15,2-5-12-15,3 0-17 0,4-6-13 16,2-2-13-16,1-3-1 0,2-8 0 16,-2 0 2-16</inkml:trace>
  <inkml:trace contextRef="#ctx0" brushRef="#br0" timeOffset="66428.72">10634 7156 316 0,'0'0'38'0,"0"0"5"16,0 0-2-16,0 0-7 16,0 0-8-16,0 0-10 0,0 0-4 0,0 0-3 15,0 0-2-15,0 0-3 0,-106 6 1 16,102 5-2-16,1 7 0 0,3 2 1 16,0 5-3-16,0 5 1 0,0 0 0 15,3 2-4-15,4 0 1 0,-2 2-3 16,1 1 0-16,-2-1-5 0,1-2-2 15,-2-2-3-15,-1-9-5 0,-2-4-8 16,0-5-10-16,0-7-10 0,0 1 0 0,0-6 14 16,0 0 6-16,0 0 3 0,0 0-3 15,0 0-4-15,-2 0 5 0,1 0 12 16,1-8 15-16,0-4 4 0,0 1 7 16,0 0 3-16,1 1 4 0,4 1-1 15,1 1-3-15,-2 2-3 0,10-3-3 16,-6 4-5-16,5 0-1 0,1-2-3 15,4 5-3-15,5-5-4 0,-2 1-6 0,0 0-4 16,-1 0 0-16,3 0-1 0,-10 2 5 16,3-1 7-16,-7 2 6 0,-5 1 11 15,2 2 2-15,-6 0 2 0,0-1-1 16,0 1 2-16,1 0 6 0,2 0 8 16,-2 0 4-16,1 6 0 0,-2 4-6 15,1 1-5-15,-1 1-4 0,2 0-7 16,-2-1-2-16,0 1-6 0,1-1-2 15,-1-1-5-15,0-5-5 0,0 1-12 16,2-3-21-16,-1 2-96 0,-1-2-62 0</inkml:trace>
  <inkml:trace contextRef="#ctx0" brushRef="#br0" timeOffset="66592.95">10941 7220 274 0,'0'0'3'0,"0"0"7"16,0 0 0-16,0 0-2 0,0 0-7 15,0 0-8-15,0 0-14 0,0 0-45 0,0 0-93 16</inkml:trace>
  <inkml:trace contextRef="#ctx0" brushRef="#br0" timeOffset="67208.43">11149 7352 188 0,'0'0'45'0,"0"0"-6"0,0 0-9 15,0 0-4-15,0 0-11 0,0 0-3 16,0 0-8-16,0 0 0 0,0 0-1 0,0 0 4 15,-106 192 5-15,106-182 4 0,0-1-1 16,0-1-1-16,7-2-5 0,2-3-6 16,7 0-3-16,0-3 0 0,6 0-2 15,-3-3-1-15,-1-5 1 0,-2-1-1 16,-6 3 1-16,-1-5 1 0,-3 5-5 16,-1-7 2-16,0-2-1 0,-2 5 5 0,1-7 2 15,-1 2 3-15,0 3 3 16,1-5-2-16,1 2 0 0,-1 4-1 15,2-3-2-15,-2 7-3 0,2-1 1 16,0 2 1-16,2 1 3 0,-1 1 0 0,2 1-1 16,3 0 1-16,-2 3-2 0,3 0-2 15,1 1-1-15,2 8-3 0,0 2 1 16,-4 3-1-16,-2 1-2 0,-2 2 1 16,-2-4-3-16,-4 3 2 0,-1 3-1 15,-1 0 3-15,0-1 2 0,0-1 0 0,0-7 3 16,0-5 0-16,-1 1-1 0,1-6 4 15,0 0 4-15,0 0 3 0,0 2-2 16,0-1-3-16,0-1-7 0,0 0-3 16,3-3-1-16,7-9-4 0,3-5-5 15,1-4-3-15,1 1 2 0,1 1 3 16,-1 2 4-16,-1 5 3 0,-2 3 2 0,-3 4 2 16,-4 2 2-16,-1 1 1 15,0 2 0-15,5 0 0 0,1 5 0 16,2 6 4-16,-1 1 0 0,-1 3-1 0,1 0-1 15,0 1 1-15,-1-1-3 0,-1 0-1 16,-3-5-2-16,2 1 0 0,-5-3-1 16,0-4-3-16,3 4-9 0,-3 1-16 15,0-1-37-15,0 1-112 0</inkml:trace>
  <inkml:trace contextRef="#ctx0" brushRef="#br0" timeOffset="67583.58">11830 7190 255 0,'0'0'39'0,"0"0"1"0,0 0-4 16,0 0-9-16,0 0-12 0,0 0-8 0,0 0-7 16,0 0-1-16,0 0-1 0,137-19 1 15,-128 24-1-15,0-1-2 0,-5 4-1 16,-1-1 2-16,-3 6 1 0,0 4 0 16,0 1 2-16,-7 5 1 0,-5 0-1 15,-4-2 3-15,3-1-2 0,-3 1-1 0,2 0 0 16,-2 3 0-16,3-5 0 0,3 0 0 15,1-5 0-15,3-1 0 16,3-4-3-16,2-4 0 0,-2 0-3 16,3-2-3-16,0 4-8 0,0 2-28 0,0 0-93 15,7-2-37-15</inkml:trace>
  <inkml:trace contextRef="#ctx0" brushRef="#br0" timeOffset="67752.12">11815 7753 464 0,'0'0'58'0,"0"0"-10"0,0 0-11 15,0 0-13-15,0 0-9 0,0 0-6 16,0 0-4-16,0 0-5 0,0 0-9 16,0 0-25-16,6 27-93 0,-1-24-119 0,3-3 2 15</inkml:trace>
  <inkml:trace contextRef="#ctx0" brushRef="#br0" timeOffset="81923.36">2866 8209 166 0,'0'0'22'16,"0"0"2"-16,0 0-3 0,0 0 3 0,0 0-2 15,0 0 4-15,0 0-1 0,0 0-1 16,0 0-1-16,-9-12-4 0,9 12 1 16,0-1-1-16,0 1 0 0,0-2-1 15,0 2-1-15,0-1-3 0,0-1-5 16,0 0-4-16,0-2-3 0,0 0 1 16,4-6 1-16,4 0-2 0,-1-1-1 0,7-2 2 15,-5 6-3-15,4-3 3 0,0 5-1 16,0-2-2-16,0 1 2 0,3 0-2 15,-6 3-1-15,3 0 1 16,-1 1 0-16,-1 2-1 0,1 0 1 0,-1 0-2 16,-2 0-3-16,1 0 1 0,0 3-1 15,-1 2-2-15,0 0 3 0,-5 1-2 16,2 0 2-16,-2-3 0 0,-3 1 0 16,-1 1 4-16,2 2 3 0,-2 1 1 15,0 3 0-15,0-1 1 0,-7 2-2 16,0-1-1-16,-4 2-3 0,-1-1 1 0,3-5 0 15,-3 3 0-15,2-1 0 0,3-3-1 16,-5 4-2-16,3 1-1 0,1-3 1 16,2 2 0-16,0-3 1 0,2 0 1 15,-2 1-2-15,6-5 0 0,-4 2-3 16,4-5-2-16,0 0-3 0,0 0 2 16,0 1 2-16,0 0 5 0,0 1 2 0,0 0 0 15,0-1 0-15,0 1-3 16,0-2 0-16,0 1 11 0,4 1 3 15,2 0 2-15,6 1 0 0,2-1-10 0,-4 0-3 16,9 1-2-16,-12 0 1 0,3 1-4 16,1-2 2-16,-6 0-3 0,2 1 2 15,-2 0-1-15,-2 0 0 0,0 0-3 16,-3-3 2-16,0 5 3 0,1-1 3 16,-1 7 7-16,0-2 0 0,0 1-1 0,-7 5 0 15,-5-3-4-15,-2 2 0 0,-2 0-2 16,-3-2 5-16,4 2-2 15,-3-2 2-15,-1-1-2 0,0-2-1 0,5-4 0 16,-1 1 0-16,5-3 1 0,0 0 0 16,3 1 0-16,2-3 2 0,1 2 1 15,4-3 0-15,0 0 1 0,0 0-2 16,0 0 0-16,-4 1-3 0,4-1-1 16,-3 0-1-16,3 0-1 0,-3 0-2 0,3 2-3 15,0-2-5-15,-1 0-3 0,-1 0-6 16,1 1-7-16,-1 1-2 0,-2 1 6 15,-5 2-4-15,-1 1-16 0,0-2-43 16,7-1-61-16</inkml:trace>
  <inkml:trace contextRef="#ctx0" brushRef="#br0" timeOffset="82474.06">3292 8069 391 0,'0'0'45'0,"0"0"-11"16,0 0-7-16,0 0-6 0,0 0-1 0,0 0-4 15,0 0-1-15,0 0-3 16,0 0-4-16,0 0-3 0,-4-10-2 15,4 10-2-15,0 0-3 0,1 0-5 0,-1 0-5 16,0 0-7-16,0 0-5 0,0 0 9 16,0 0 10-16,5 4 6 0,2 6 9 15,2 7-7-15,2 1-3 0,-2 4 0 16,-2 1 1-16,2 3 0 0,-2 1 1 16,-4 2 1-16,3 1 1 0,-5 1-2 0,-2 0 2 15,1-1 1-15,-6-2-2 0,-3-2 0 16,1-2 2-16,-4-2 4 15,0 0-2-15,-5-1 4 0,1-2-4 0,2-4-3 16,2-4-1-16,6-4-2 0,2-4-3 16,4-3-1-16,-1 0-1 0,1 0-5 15,-2 2-9-15,1-2-30 0,1 1-34 16,0-1-27-16,0 2-99 0</inkml:trace>
  <inkml:trace contextRef="#ctx0" brushRef="#br0" timeOffset="86594.85">14094 6321 162 0,'0'0'6'16,"0"0"-4"-16,0 0 8 0,0 0 4 0,0 0 7 16,0 0 4-16,0 0 2 0,0 0-4 15,0 0 1-15,0 0-3 0,86 25-1 16,-46-23-4-16,1 0-4 15,6-2-2-15,0 0-4 0,2 0-2 0,0 0-2 16,0 2-1-16,-2-2-1 0,-4-2 1 16,-3 2-1-16,-5 0-1 0,-4 0-2 15,-10 0-2-15,-8 0 0 0,-6 0-1 16,-7 0 0-16,0-2-4 0,0 2-6 16,2 0-5-16,-2-1-2 0,0-3 3 0,-12-4 4 15,-5-2 5-15,-8-3 0 0,1 1 4 16,-4 0 2-16,2-2 5 0,4 2 5 15,2-2 4-15,9 4 4 16,-1 0 0-16,8 4 1 0,1 1-5 0,0 3-2 16,3-5-5-16,3-1-2 0,6-2 0 0,8-2 0 15,3 5 1-15,5 2 0 16,4 3 2-16,3 2-1 0,-2 0 0 16,2 5 1-16,-5 4-5 0,-4 1 1 15,-3 5 0-15,-3 2-1 0,-9 3 1 0,1 0 3 16,-6 1 3-16,-3 1 4 0,-2 0 6 15,-12-1-1-15,-1 1 3 0,-6 0-1 16,-5-3-3-16,-9-1-2 0,3-1-4 16,-3 0-3-16,1-5-4 0,-1 1-6 15,6-4-8-15,6 1-11 0,6-3-17 0,8-2-31 16,6-3-60-16</inkml:trace>
  <inkml:trace contextRef="#ctx0" brushRef="#br0" timeOffset="87061.67">15666 6283 182 0,'0'0'25'15,"0"0"1"-15,0 0 0 0,0 0-5 16,0 0-4-16,0 0-5 0,0 0-2 16,0 0-2-16,0 0-2 0,-205 96 1 0,193-73-2 15,1-2 1-15,2-4 1 16,6-2-1-16,2 2 3 0,1-3 3 15,4 4 0-15,6-4 3 0,6-4-3 0,3-3 0 16,4-1-5-16,2-3-2 0,2-3-3 16,2 0-3-16,1-5 0 0,-1-6-1 15,-1-2 1-15,-5-2-1 0,-1-2-1 16,-12-2 1-16,1 4 0 0,-9-5 4 16,-2 0 1-16,-8 1-1 0,-9-6 3 15,-1 6-4-15,-4 2 4 0,-1 5-3 16,0 4 0-16,5 2-1 0,8 4-3 0,6 2-7 15,4 0-7-15,-2-1-4 0,2 1-9 16,-1 0-3-16,1 0-22 0,0 1-55 16,13 4-61-16</inkml:trace>
  <inkml:trace contextRef="#ctx0" brushRef="#br0" timeOffset="87507.53">15924 6072 440 0,'0'0'22'0,"0"0"-17"16,0 0-10-16,0 0-2 0,0 0 1 15,0 0 9-15,0 0 1 0,0 0 2 16,0 0-4-16,-5 104 0 0,5-68 0 16,0 2-2-16,-1 1 6 0,-1-1-4 0,-2 0 1 15,-3-1-1-15,1-5-1 16,-1-3 0-16,-2-3 2 0,3-10-2 15,-2-2 2-15,2-5 2 0,3-4 0 0,-3 1 1 16,3-1 2-16,0-2 3 0,-1 0 0 16,4-3-3-16,-1 0-5 0,1 0-8 15,5-9-7-15,9-8-2 0,6-3 0 16,3 0 1-16,3 2 2 0,2-1 0 16,-1 2 2-16,-3 7 3 0,-1 0 2 15,-6 7 1-15,-7-1 1 0,1 4 0 16,-5 0 2-16,4 0 1 0,7 4-1 0,-5 1 0 15,2 3 0-15,-5-1 0 16,-1 1-2-16,-7-5 1 0,3 2 2 0,-4 1 4 16,-1 5 2-16,-8 4 3 0,-7 2 2 15,-7-5 0-15,-3-3-3 0,-4 0-3 16,-2-3-3-16,0-1-2 0,2-3-2 16,8 2-1-16,10-4-9 0,5 2-10 15,7-2-47-15,0 0-136 0,0 0 6 0</inkml:trace>
  <inkml:trace contextRef="#ctx0" brushRef="#br0" timeOffset="87796.94">16291 6409 467 0,'0'0'30'15,"0"0"-21"-15,0 0-7 0,0 0-5 16,0 0 1-16,0 0 4 0,0 0-3 16,0 0 1-16,0 0 0 0,0 0 0 15,35 119 0-15,-34-83 0 0,-1 6-3 16,-1 4 1-16,-5 0 0 0,-4-2 0 0,-3-2 2 16,1-7 0-16,-5-4 1 0,4-7-1 15,-4-2 2-15,-2-7-2 0,1-3-2 16,5-6-6-16,-2-1-8 15,0-5-14-15,4 0-38 0,-1-5-62 0,3-10-70 16</inkml:trace>
  <inkml:trace contextRef="#ctx0" brushRef="#br0" timeOffset="87951.98">16300 6175 412 0,'0'0'11'0,"0"0"-12"0,0 0-1 16,0 0-3-16,0 0 3 0,0 0 8 0,0 0-11 16,0 0-16-16,0 0-36 0,61 79-92 15,-38-56-38-15</inkml:trace>
  <inkml:trace contextRef="#ctx0" brushRef="#br0" timeOffset="88862.85">16455 6432 363 0,'0'0'44'0,"0"0"-10"15,0 0-17-15,0 0-6 0,0 0-3 16,0 0-6-16,0 0-3 0,0 0-1 16,0 0-2-16,0 0 1 0,153-12-1 15,-129 2 3-15,-5 0 2 0,-6 2 1 16,-7 3 0-16,-2-2 0 0,-2 2-1 0,-2-3-2 15,0-1-1-15,-12 1 4 0,-5 2-2 16,-6 5 6-16,-5 1 2 0,2 4-4 16,-1 7 3-16,2 3-3 0,3 4 0 15,1-1 0-15,5 3-1 0,6 2-1 16,4-7 0-16,3 5 0 0,1-1 0 0,2-1 2 16,8 6-1-16,2-5 1 15,10-2 0-15,2-3-3 0,4-5-5 16,5-1-4-16,3-7-11 0,3-2-17 15,1-2-31-15,3-7-15 0,-1-2-2 0,-2-8 16 16,-5 3 29-16,-6-3 20 0,-1-2 9 16,-8 3 10-16,-4-4 10 0,-4 3 16 15,-1 6 26-15,-5 5 14 0,-4-2 6 16,0 6-16-16,0 0-21 0,0 0-16 16,0 5-9-16,-4 0 1 0,-3 0 1 0,-5 3 0 15,-2 9-2-15,1 2-1 0,5 4-5 16,2 4 1-16,1-7-3 0,4 4 0 15,-1-1 1-15,2-1 0 0,5 5 3 16,4-5-2-16,2-4 2 0,-1-5-4 16,4-4-3-16,5-4-5 0,6-2-14 15,7-11-24-15,1-7-39 0,4 0-19 16,-1-6 3-16,2-5 27 0,-2 0 33 16,-1-2 22-16,-5-3 11 0,-1-1-3 15,-4 2 15-15,-2-2 12 0,-10 4 17 0,0 3 25 16,-6 8 17-16,-7 4-2 0,0 3-13 15,-3 6-23-15,-1-1-19 0,-5 6-5 16,-1 4-2-16,-4 0-2 0,-4 7-1 16,3 7-2-16,0 3-4 0,1 3 1 15,3 3-3-15,3 2 0 0,-1-1 0 16,3 3-1-16,5-1 2 0,-2 1 1 16,3 4 1-16,0-4-2 0,-1-2 0 15,-1 0-5-15,1-7-1 0,-2-1-1 16,1-4-2-16,1-3 1 0,-4 1 0 0,4-7-3 15,1 3-1-15,0-7 7 0,-2 0 6 16,2 0 4-16,0 0 0 0,0 0-6 16,0 0-8-16,0 0 1 0,3-7 2 15,8-6-4-15,0-2 0 0,4-1-2 16,1 2 1-16,2 0-4 0,4 2 1 0,-2 2 1 16,2 0-1-16,-6 6 5 0,0 1 4 15,-3 1 2-15,-8 1 1 16,6 1 1-16,-5 0 2 0,2 1 0 15,-1 5 2-15,-5 3 0 0,1 2 2 0,-3 2 2 16,0 6-2-16,-2 0-1 0,-2 6-1 16,1-1-2-16,0-10 0 0,-1 5-1 15,4-9-3-15,-3 3-1 0,2-1-2 16,-1-6-2-16,2 0-5 0,0-1-10 16,2-1-59-16,7-1-111 0</inkml:trace>
  <inkml:trace contextRef="#ctx0" brushRef="#br0" timeOffset="89017.78">17637 6215 265 0,'0'0'16'16,"0"0"-3"-16,0 0-2 0,0 0-4 15,0 0-5-15,0 0-5 0,0 0-17 0,0 0-52 16,0 0-91-16</inkml:trace>
  <inkml:trace contextRef="#ctx0" brushRef="#br0" timeOffset="89541.39">17696 6451 293 0,'0'0'16'0,"0"0"-2"0,0 0 3 16,0 0-2-16,0 0-7 0,0 0-5 16,0 0 0-16,0 0-1 0,0 0-1 15,0 0-1-15,61 148 0 0,-56-134 0 16,-1-4 0-16,-3-6 0 0,1 1 2 0,-2-5 5 16,0 0 8-16,0 0 7 15,1 1-3-15,1-1-2 16,4 0-5-16,4-1-6 0,0-8 2 0,2-7-1 15,-1 1 1-15,-2-2-2 0,-1 5 1 0,-2-1 0 16,0 2 0-16,-2 2-1 0,1 1-4 16,-4 4-3-16,2 1-4 0,-3 3-2 15,4-2-1-15,2 2 0 0,8 0 0 16,4 0 1-16,1 0-4 0,5 0 0 16,-3 5 2-16,-7-4 1 0,2 1 3 0,1-1 3 15,-5-1 2-15,7-1 1 0,-5-1 3 16,-1-5 0-16,0 0 3 0,-3-3 2 15,-4 4 2-15,-2-5 1 16,-1 2 1-16,-3 3-2 0,2 1-1 0,-2 1-4 16,0-1-4-16,0 0-3 0,-2 1-2 15,-2 2 0-15,-1 1 1 0,1-1 0 16,-7 2 1-16,2 0-1 0,-1 9 2 16,-3-1 0-16,4 4 2 0,3 2 2 15,3-3-3-15,-2 7 1 0,5 2-1 0,0-3-2 16,0 3-1-16,4-5-5 0,3-5-7 15,3 0-29-15,-1-5-84 16,10 0-86-16</inkml:trace>
  <inkml:trace contextRef="#ctx0" brushRef="#br0" timeOffset="89799.96">18517 6243 491 0,'0'0'38'0,"0"0"-15"16,0 0-14-16,0 0-7 0,0 0-2 15,0 0-1-15,0 0 2 0,0 0 2 16,0 0-2-16,55 24 3 0,-48-2 2 0,-3 4-4 16,0 0 5-16,-1 1-5 15,-3 0-2-15,-1-1 0 0,-3 0-40 16,-2-1 0-16,1 0-3 15,3-9-2-15,0 3 38 0,1-9-8 0,1 3-17 16,0-4-54-16,0-2-107 0</inkml:trace>
  <inkml:trace contextRef="#ctx0" brushRef="#br0" timeOffset="91440.56">13059 7578 413 0,'0'0'37'0,"0"0"-8"0,0 0-8 16,0 0-8-16,0 0-3 0,0 0-1 15,0 0 1-15,104-6 0 0,-58 11 0 16,9 1 0-16,3-3 0 0,10-1 0 0,5-4-4 15,3 2-3-15,4 0-1 0,2-3 1 16,2 0-4-16,-1 0-2 0,-6-3 0 16,-6-1-4-16,-8 1 2 0,-11-5-1 15,-10 3 1-15,-12-2 3 0,-10 1-5 16,-8-2-4-16,-11-3-2 0,-1-5 1 0,-10-4 5 16,-9 2 6-16,-3 0 3 15,-4 1 1-15,-2 0-1 0,-1 3 2 16,0 1-1-16,1 3 2 0,5 3 0 15,9 1 3-15,5 3 1 0,5 6-2 0,4 0-2 16,-2-2-4-16,2 2-2 0,2 0 0 16,14 0 1-16,7 0 1 0,10 5 0 15,0 7-1-15,3 0 0 0,2 6-1 16,-2 2 0-16,-1 4 0 0,-6 2-1 16,-3 2 0-16,-6-1 1 0,-7 2 0 0,-9-1 4 15,-4 2 1-15,-7-2 2 0,-10-3 1 16,-11-2-1-16,-2 0-3 15,-5-2 1-15,-1-4 3 0,-1-2-6 16,5-2 1-16,8-1-12 0,6-5-23 0,9-2-66 16,6-2-75-16,3-3-55 0</inkml:trace>
  <inkml:trace contextRef="#ctx0" brushRef="#br0" timeOffset="92019.93">16130 7408 411 0,'0'0'-10'15,"0"0"2"-15,0 0 4 16,0 0 4-16,0 0-1 0,0 0 0 16,0 0-3-16,0 0-1 0,0 0-6 15,0 0-5-15,-33 131-13 0,33-116-22 0,0-5-41 16,0 3-73-16</inkml:trace>
  <inkml:trace contextRef="#ctx0" brushRef="#br0" timeOffset="92215.72">16313 7425 295 0,'0'0'33'0,"0"0"-1"16,0 0-5-16,0 0-13 0,0 0-9 16,0 0-5-16,0 0-5 15,0 0-15-15,0 0-29 0,-23 160-103 0,12-136-28 16</inkml:trace>
  <inkml:trace contextRef="#ctx0" brushRef="#br0" timeOffset="92875.3">17902 7323 437 0,'0'0'54'0,"0"0"-19"15,0 0-17-15,0 0-8 0,0 0-7 16,0 0 1-16,0 0-1 0,0 0 4 0,0 0 0 16,0 0 0-16,120-25-1 15,-103 25-3-15,-5 0-5 0,5 2 1 16,-5 6-4-16,-3 4 0 0,2 5-2 0,-4 3 1 15,-4 3-3-15,-3 3 1 0,-1 2-2 16,-7 1-1-16,-6-4 2 0,-3 2 1 16,-5-5 3-16,-1-1 2 15,0 1 4-15,1-5 2 0,0-4 1 0,9-3 0 16,0-1 1-16,5-5 1 0,5 0-4 0,0-1 5 16,3-3 2-16,0 0 7 15,0 1 1-15,6 2 1 0,12 0-6 0,9-2-5 16,10-1-4-16,5 0-2 15,6-1 0-15,0-4-1 0,-1 3 0 0,2-1 2 16,-4-1-1-16,-4 1-1 0,-5-1 3 16,-1 2-2-16,-6 1 3 0,-9-1 0 15,-4-1-1-15,-5 2 1 0,-7-1 0 16,2 2 1-16,-6 0-3 0,0-2-5 16,0 2-10-16,0 0-14 0,0-1-40 0,-1-1-88 15,-14-1-86-15</inkml:trace>
  <inkml:trace contextRef="#ctx0" brushRef="#br0" timeOffset="103251.11">5441 8294 336 0,'0'0'45'0,"0"0"3"0,0 0-9 0,0 0-6 16,0 0-8-16,0 0-5 16,0 0-3-16,0 0-1 0,15-88-1 0,-14 84-3 15,1-1-2-15,-2 5 1 16,0-1-6-16,0 1-2 0,0-2-5 0,1 2-4 15,-1 0 3-15,0 0 0 0,0 9 3 16,-3 8 1-16,-4 7 0 0,1 0-1 16,-1 4 0-16,0-2 0 0,-2 0-1 15,2 0 1-15,-1-4-2 0,0-2 0 16,5-5 3-16,-1 1-6 0,1-6-3 0,0 0-14 16,0 0-31-16,1-5-32 0,1-1-49 15,1-1-78-15</inkml:trace>
  <inkml:trace contextRef="#ctx0" brushRef="#br0" timeOffset="103502.35">5732 8333 457 0,'0'0'26'15,"0"0"1"-15,0 0-8 0,0 0-9 16,0 0-13-16,0 0-10 0,0 0 2 0,0 0 8 16,0 0 8-16,1 9 9 0,-1 9-3 15,-4 3-5-15,1 1-3 0,0-2 1 16,0-3 2-16,0 0-6 0,0 3-2 16,-1 0-13-16,3 0-44 0,1-2-95 15,0-4-69-15</inkml:trace>
  <inkml:trace contextRef="#ctx0" brushRef="#br0" timeOffset="104319.09">8137 8290 352 0,'0'0'31'0,"0"0"-18"0,0 0-10 16,0 0-3-16,0 0 3 0,0 0 10 15,0 0-6-15,0 0-5 0,0 0-1 16,0 0 3-16,-25 130 4 0,21-99-2 15,-2 3 2-15,3 0-3 0,2-4-6 0,-4-2 1 16,4-10-1-16,1-1 1 0,-2-6 2 16,2-6-1-16,0 1 4 0,0-6 4 15,0 0 6-15,-1 0 1 0,1 1 0 16,0 1-5-16,-2-2-5 0,-3 0-3 16,-4-5-1-16,0-12-3 0,-1-8-2 15,5-5-1-15,2-4-3 0,4-6 5 16,-1-3-2-16,3 0 1 0,10-3 2 0,0-1 1 15,4-2 1-15,1 2-1 0,2 3 2 16,4 4 1-16,1 8 1 0,-3 4 0 16,2 10-1-16,-1 1 1 0,-1 9-2 15,0 1 3-15,-6 2-2 0,1 4-2 16,3 1 2-16,-1 0-3 0,6 3 0 16,-5 7-3-16,0 2 1 0,-4 1 1 15,-3 5 3-15,-3 3 3 0,-5 6-2 16,-5 0 0-16,0 4-2 0,-8-1 3 15,-10 1-3-15,-6-2 0 0,-5 1-1 0,-8-3-3 16,1 1-3-16,-2-5-10 0,-1-5-28 16,6 1-38-16,4-7-64 0,7-2-66 15</inkml:trace>
  <inkml:trace contextRef="#ctx0" brushRef="#br0" timeOffset="105293.11">8430 8346 486 0,'0'0'43'0,"0"0"-14"16,0 0-17-16,0 0-13 0,0 0-4 15,0 0 5-15,0 0 2 0,0 0 1 16,0 0-3-16,0 0 0 0,141-41-3 0,-120 41-2 15,-1 5-1-15,-4 2 1 16,-1 4-2-16,-7-3 2 0,-3 4 1 0,-1-3 0 16,-4 3 5-16,0 8 5 0,0-1-3 15,-6 6 3-15,-4-5-2 0,-6-2-3 16,0-1 1-16,-1-2 0 0,-3-2 1 16,8-6 0-16,-2 1-2 0,4-5 3 15,5-2-3-15,1 2 1 0,4-3 0 16,-3 0 1-16,3 0-1 0,0 0-5 0,0 0-2 15,0 0-5-15,10-5-3 0,6-9-1 16,6-5-5-16,1 1-5 0,3-2 0 16,1 0 2-16,-2 1 10 0,-3 2 9 15,-2 2 6-15,-4 5 5 0,-3 3 4 16,-4 2 6-16,-5 4 4 0,0-1 0 16,-4 2-5-16,0-1-7 0,0 1-3 0,0 0-2 15,0 0 0-15,-5 6 0 16,-6 6-2-16,-3 5 0 0,-2-2 0 15,9-3 1-15,-2 1-2 0,2-3 3 0,7-6-5 16,-3 2 1-16,3-6-1 0,0 5 3 16,0-1-1-16,0 1 0 0,3 1-3 15,4-4-8-15,5-2-9 0,4 0-14 16,2-3-16-16,5-9-15 0,0-2-12 16,-5-4 5-16,2-4 11 0,-2-2 19 0,0-5 19 15,-3-3 10-15,2 0 8 0,-2-3 11 16,2 2 14-16,-5-1 17 15,-4 4 12-15,-2 8 10 0,-3 8 1 16,-2 10-5-16,-1 4-9 0,0 0-18 0,0-2-15 16,0 2-12-16,2-2-8 0,-2 2 1 15,0 0 6-15,0 2 2 0,-2 15 1 16,4 8-1-16,-1 7-1 0,2 3-2 16,-3 2 1-16,3 3-1 0,-3 5 2 15,2 2 1-15,-4 6-3 0,2 7 1 16,-1 5-1-16,-1 3-2 0,-1 4 2 0,-7-3-3 15,0-4 2-15,-3-5-2 16,0-10 2-16,-3-8-1 0,3-11 1 0,3-13 2 16,4-7 3-16,5-6 2 0,1-5 1 15,-2 0 0-15,-1 0-4 0,0-8-4 16,-1-10-4-16,4-13-2 0,4-7-3 16,8-12-4-16,8-4-9 0,2-4-10 15,3-4-1-15,2 4 9 0,1 6 14 16,-1 5 15-16,-4 11 9 0,-4 9 2 0,-6 10 1 15,-6 7 1-15,-4 7 1 0,-3 3-4 16,2-1-3-16,-2 1-4 0,0 0-3 16,1-2 5-16,2 2 1 0,-3 0 1 15,7 0 1-15,0 2-5 0,-1 4-2 16,4 5-1-16,-3 1 0 0,-1 3-1 0,0 5 0 16,-6 1-1-16,3 2 1 0,-3-1-2 15,0 3 0-15,0-1-2 0,-6 1-2 16,2-2-6-16,-1-2-11 15,0-6-20-15,3-5-44 0,1-5-72 16,1-5-80-16</inkml:trace>
  <inkml:trace contextRef="#ctx0" brushRef="#br0" timeOffset="105459.07">9269 8161 422 0,'0'0'18'0,"0"0"-11"15,0 0-4-15,0 0-4 16,0 0 1-16,0 0 5 0,0 0-5 16,0 0-4-16,0 0-8 0,30 70-15 0,-24-58-29 15,0 0-48-15,4-5-66 0</inkml:trace>
  <inkml:trace contextRef="#ctx0" brushRef="#br0" timeOffset="106618.93">9369 8280 330 0,'0'0'27'0,"0"0"-4"16,0 0-1-16,0 0-3 0,0 0-1 15,0 0-3-15,0 0-3 0,0 0-4 16,0 0-3-16,-6 124 2 0,3-93-6 16,3 2 1-16,0 2-3 0,0-1-4 15,0-2-1-15,0-5 1 0,0-6 1 16,0-3 1-16,3-5 0 0,-3-7-3 0,1 4-1 15,1-5 3-15,-2 0 6 0,1 1 1 16,-1-6 3-16,0 0 0 0,0 0-3 16,2-11 2-16,-1-8 3 0,1-3 2 15,2 1 0-15,0 1 0 16,-1 1-2-16,3 5 0 0,0 0-6 0,3 2-2 16,3 1-5-16,6-3-3 0,-1 5-3 15,6 0-2-15,2 3-5 0,1 1-4 0,4 2-6 16,1-1-8-16,-1 0-4 15,-1 1 1-15,-3 0 8 0,0-1 10 16,-7-1 13-16,-2 0 13 0,-4 2 8 0,-4-2 11 16,-6 1 10-16,1 1 7 0,-4 3 1 15,0-1-4-15,0-3-6 0,0 1-9 16,-4-4-3-16,-4 2-4 0,-6 3 1 16,-6 2-5-16,4 0-2 0,-7 6 1 15,2 5-6-15,3 6 0 0,2-2-3 0,4 4-3 16,5-7 1-16,4-2-1 0,0-1-1 15,3-3 0-15,0 4 0 16,0 2 1-16,3-7-1 0,6 5-2 16,0-7-5-16,6 0-6 0,3-3-4 0,-1-2-2 15,9-9 5-15,-7 0 6 0,0-3 7 16,-6-2 5-16,-2 4 5 0,-5 4 4 16,-3 0 3-16,-3 4-1 0,3-1 5 15,-2 0-2-15,-1 5-5 0,0-1-3 16,0 1-9-16,0 0-1 0,2 0 1 0,-2 0 2 15,0 0 3-15,0 0 1 16,0 3-3-16,0 4 1 0,0 6-1 16,3 3 0-16,0-6 2 0,5 4-3 15,1-3 2-15,4-5-3 0,0 2-1 0,3-7-6 16,4-1-7-16,2 0-9 0,2-8-5 16,1-2-7-16,-2-5 1 0,-3-6 7 15,-2 0 7-15,-4-7 9 0,2 0 13 16,-5-2 1-16,-2-2 6 0,-4-2 7 15,-1-2 2-15,-4 4 11 0,0-3 4 0,3 5 2 16,-6 9-2-16,-1 3-7 0,1 7-7 16,0 7-8-16,1-1-6 0,2 5-5 15,-1-2-3-15,-2 2-2 0,-4 2 0 16,0 10 2-16,-1 5 2 0,5 6 0 16,3 3 2-16,-1 3-1 0,1 2 0 15,7 1 0-15,-1 2 0 0,4 0 2 0,-1-1-4 16,-2-3 2-16,2-3-8 15,-1-3 2-15,-3-7-1 0,-1-2 1 16,-1-6 0-16,1-3 3 0,2 2 2 0,-2-5 0 16,5-2 0-16,1-1-1 0,6-3-1 15,2-6 1-15,-3-4 1 0,-6-3-3 16,0 3 2-16,-5-3-2 0,-1-1 3 16,-3 6 0-16,0-9 4 0,0 8 1 15,-3 4 1-15,0-3 0 0,3 7-1 0,-1 0 0 16,1 4 0-16,0-1 1 0,0 1-1 15,0-2-3-15,0 1-5 16,0 1-3-16,0-1 0 0,0 1 3 16,0 0 0-16,0 0-1 0,11 0-4 0,5 0-5 15,6 0-4-15,-2 1-5 0,-1 0-9 16,4-1-4-16,0 0-1 0,-1-1 6 16,-5-3 14-16,-5 0 15 0,-1 1 6 15,-6 2 8-15,-1-1 2 0,-4 2-2 16,0-1 2-16,0 1 0 0,0 0 5 15,0-2 0-15,0 2 0 0,0 0-3 0,0 0-4 16,-3 0-1-16,-1 0-2 16,-1 8-2-16,-3 1-1 0,8 3 1 15,-3 7-4-15,3-7 2 0,0 8-7 0,-1-3-1 16,1-5-3-16,4 5-8 0,0-1-11 16,0-9-32-16,-1 3-70 0,0-6-89 15</inkml:trace>
  <inkml:trace contextRef="#ctx0" brushRef="#br0" timeOffset="106786.48">10462 8118 515 0,'0'0'9'0,"0"0"-3"0,0 0-2 15,0 0-4-15,0 0 0 16,0 0 0-16,0 0 1 0,0 0-10 15,0 0-30-15,0 0-85 0,3 82-97 0</inkml:trace>
  <inkml:trace contextRef="#ctx0" brushRef="#br0" timeOffset="107165.45">10677 8084 338 0,'0'0'9'0,"0"0"1"16,0 0 7-16,0 0 3 0,0 0-1 15,0 0-3-15,0 0-7 0,0 0-1 16,0 0-3-16,6 203 0 0,-6-163-2 0,0-4 0 15,-3-1 0-15,2-3-2 16,1-4-1-16,-2-6 0 0,2-3 0 16,0-9 1-16,0-3 1 0,0-2 0 15,0-1 4-15,0 1-1 0,2-2 1 0,5-1-4 16,3-2-3-16,6 0-2 0,3-7-2 16,1-2 0-16,-1-2-2 0,-3 2-3 15,-2 1-3-15,-2 2-6 0,-5 1-7 16,-4 4-10-16,3-1-10 0,-6 2-14 15,4-2-9-15,2 2-7 0,0 0-8 0</inkml:trace>
  <inkml:trace contextRef="#ctx0" brushRef="#br0" timeOffset="107342.71">10935 8377 194 0,'0'0'26'15,"0"0"-12"-15,0 0-1 16,0 0 7-16,0 0 12 0,0 0 7 15,0 0 0-15,0 0-6 0,0 0-8 16,0 0-11-16,1 78-4 0,-1-65-5 0,0 1-4 16,0-8-4-16,0 6-3 0,0-6-10 15,0-1-21-15,2 3-67 0,1-6-95 16</inkml:trace>
  <inkml:trace contextRef="#ctx0" brushRef="#br0" timeOffset="107495.92">11090 8147 404 0,'0'0'10'0,"0"0"5"15,0 0-1-15,0 0-1 0,0 0-4 16,0 0-5-16,0 0-3 0,0 0-5 16,0 0-16-16,-41 114-51 0,56-88-129 15</inkml:trace>
  <inkml:trace contextRef="#ctx0" brushRef="#br0" timeOffset="107755.91">11260 8148 506 0,'0'0'25'0,"0"0"-4"0,0 0-9 16,0 0-5-16,0 0-8 0,0 0 0 15,0 0 1-15,0 0 1 0,0 0-1 0,0 0-1 16,30 68 0-16,-24-36 0 0,-4 5-3 16,1 5 2-16,-2-1-6 0,-1 3-3 15,2-1 0-15,-2-4 1 0,1-3 0 16,3-8 4-16,-4-8 3 0,2-10 1 16,1 0 1-16,0-8-2 0,8 2-31 0,5-4-51 15,9-1-38-15,5-14-37 0</inkml:trace>
  <inkml:trace contextRef="#ctx0" brushRef="#br0" timeOffset="108085.37">11613 8386 342 0,'0'0'44'16,"0"0"-1"-16,0 0-5 0,0 0-3 16,0 0-8-16,0 0-6 0,0 0-5 15,0 0-5-15,0 0-1 0,-15 105-3 0,30-102-6 16,5-3-2-16,6 0-4 0,-1-6-4 15,-2-7-1-15,2 1-1 0,-4-3 0 16,-3 0 7-16,-4 5 3 0,-7 3 6 16,-4 4 2-16,-3 3 1 0,0 0-3 15,0-1-4-15,0 1 0 0,2 0 2 16,-2 0 8-16,-2 8-1 0,-4 9 4 16,-5 9-4-16,4 3 1 0,-5 5-1 15,6 6-2-15,-1 2-2 0,0 7-3 16,1 5-1-16,2-1 0 0,-4 3-4 0,0-3-2 15,-2-1-1-15,-2-5-5 16,-2-3 3-16,-2-5-2 0,-2-5-4 16,2-7-3-16,-4-6-16 0,7-7-29 15,-1-6-35-15,-3-8-74 0,2-3-41 0</inkml:trace>
  <inkml:trace contextRef="#ctx0" brushRef="#br0" timeOffset="108260.97">11466 8194 586 0,'0'0'24'0,"0"0"2"15,0 0 8-15,0 0-2 0,0 0-7 0,0 0-9 16,0 0-11-16,0 0-7 0,0 0-5 16,0 0-6-16,85-140-11 0,-46 135-25 0,4 0-60 15,4 5-121-15,-3 0-24 0</inkml:trace>
  <inkml:trace contextRef="#ctx0" brushRef="#br0" timeOffset="109246.78">12254 8615 455 0,'0'0'24'0,"0"0"-13"0,0 0-6 16,0 0-3-16,0 0-1 0,0 0 0 16,0 0 3-16,0 0-2 0,0 0 2 15,-9 35-3-15,-4-4 0 0,0 0-2 16,-4 0-5-16,-4 1-5 0,-2 0-14 16,0-2-30-16,0-3-56 0,1-2-90 15</inkml:trace>
  <inkml:trace contextRef="#ctx0" brushRef="#br0" timeOffset="109767.84">12764 8530 337 0,'0'0'-1'0,"0"0"-3"0,0 0 0 16,0 0 6-16,0 0 4 0,0 0 3 16,0 0 1-16,0 0-1 0,0 0 0 15,45 137-3-15,-45-98-2 0,-2-2 0 16,-2 0-2-16,-2 0-2 0,-2-3 1 15,0-5-1-15,3-9 1 0,-1-5 4 16,0-6 3-16,3-4 3 0,-4 1 3 16,4-3-2-16,-1-2 2 0,-5-1-5 0,2-4-3 15,-5-12-5-15,-1-6-2 0,3-11-1 16,6-2 0-16,2-6-4 0,2-4-6 16,3-4-4-16,9-3-1 0,2-2 5 15,8 0 6-15,-3 4 8 0,4 6 6 16,1 5 4-16,-6 7 1 0,4 8-3 15,-2 8-2-15,-9 6-2 0,4 5-2 0,1 3 0 16,1 2-1-16,2 4-3 0,3 8 0 16,-5 3 1-16,0 5 0 0,-1 6 1 15,-3 1-1-15,-4 4 1 0,-1 1-2 16,-3-3 1-16,-7 0 0 0,1-1-2 16,-9-3 0-16,-5 0-4 0,-6-3-5 0,-2-4-10 15,-1-1-18-15,-2-5-36 16,0-2-65-16,3-6-46 0</inkml:trace>
  <inkml:trace contextRef="#ctx0" brushRef="#br0" timeOffset="110368.5">13149 8492 305 0,'0'0'42'15,"0"0"-2"-15,0 0-6 0,0 0-10 16,0 0-9-16,0 0-5 0,0 0-4 16,0 0-5-16,0 0-3 0,0 0-3 15,149 45 0-15,-142-39 0 0,-4-3 3 16,1 2 3-16,-4-1 4 0,0 4 1 16,-1 1 3-16,-7 2-2 0,-2-2-1 15,0-5-1-15,2 3-1 0,5-5-1 16,3-2-3-16,-2 0 0 0,2 0-2 15,-1 0-5-15,-1 2-13 0,2-2-12 16,0 0-5-16,5-3-2 0,8-6 7 16,7 0 4-16,6 0 7 0,1 0 8 0,4 1 10 15,-2 2 11-15,-1 1 2 0,-10 1 4 16,2 2 0-16,-10 0 0 0,-4 1-4 16,1 1 0-16,-7 0 0 0,3 0 3 15,0 0 0-15,3 0-3 0,0 3-1 16,-3 2 0-16,1 2-1 0,0 1 0 15,-1 1-1-15,0 0-3 0,0 3 1 0,-2-1-1 16,2-3 1-16,0 3 0 0,2-2 1 16,-1 1 2-16,4-4 0 15,6 0 0-15,3-1-5 0,6-4-3 16,2-1-1-16,4 0-2 0,-2-5 2 0,3-4-1 16,-2-3 1-16,-5-2 3 0,-7-1-1 0,-6 2 3 15,-4-4 3-15,-6-3 5 16,-2 0 3-16,-12-4 1 0,-4 1 0 15,-6 4-2-15,-4 3-1 0,1 3-4 16,-3 1-3-16,1 7-1 0,7 2-2 0,5 1-4 16,4 2-3-16,7 0-3 0,-4 0-1 15,7 0-1-15,0 2 1 0,1 8-1 16,2 0-11-16,8 7-13 0,8 3-24 16,5-5-32-16,10-1-39 0,2-3-65 15</inkml:trace>
  <inkml:trace contextRef="#ctx0" brushRef="#br0" timeOffset="110747.5">14068 8494 407 0,'0'0'48'0,"0"0"-14"16,0 0-10-16,0 0-9 0,0 0-6 16,0 0-3-16,0 0-3 0,0 0-1 15,0 0-2-15,-157 83 2 0,155-68-1 16,2 0 0-16,0-5 0 0,0 5 0 0,8-5 0 15,-3-4 1-15,7 0-1 0,4-5-3 16,0-1-3-16,6-5-8 0,-1-8-7 16,-3-5-3-16,-3-5-2 15,-1-3 7-15,-5-6 4 0,-4-1 6 0,-2-3 7 16,-2-2 2-16,-1 2 7 0,2 3 5 16,-2 0 5-16,0 9 9 0,0 4 1 15,1 6 1-15,-2 8-6 0,1 0-5 16,0 6-9-16,0 0-6 0,0 0-3 15,0 0-1-15,0 0 3 0,0 2 3 0,0 10 1 16,-2 8 0-16,7 7-1 0,2 2 0 16,3 2-2-16,0 1-2 0,2 1 1 15,-1-1-3-15,1 0-1 0,-1-1-1 16,-1-1-4-16,-4 0-11 0,-1-10-27 16,-1 3-47-16,-4-9-108 0,3 1-35 15</inkml:trace>
  <inkml:trace contextRef="#ctx0" brushRef="#br0" timeOffset="111296.12">14710 8561 485 0,'0'0'59'15,"0"0"-9"-15,0 0-13 0,0 0-20 16,0 0-10-16,0 0-6 0,0 0-1 16,0 0 2-16,0 0 0 0,0 0-2 15,131-18-3-15,-92 16 0 0,5 1-1 16,1-1-2-16,3-1-2 0,-2 1-1 0,2-5 1 15,-6 1 0-15,-4 0-2 0,-5-3 3 16,-7-2 1-16,-6-1 2 0,-7 1 4 16,-4-5 1-16,-5 6 0 15,-4-4 0-15,1-4-2 0,-3 0 2 0,-8-1-2 16,-5 2 2-16,-1 3 0 0,-3 2 1 16,-1 3-1-16,4 2 2 0,2 0-1 15,5 4 0-15,3 0 0 0,1 1 0 16,5 2-3-16,-2-2-1 0,2 2-1 15,-1 0 1-15,1 0 0 0,0 0 1 0,0 0 2 16,10 0 1-16,6 0-4 0,5 7 1 16,2-2 1-16,-2 5 0 0,-1-1-1 15,-1 3 0-15,-3 4 4 16,-1 2-5-16,-1 3 3 0,-4 4-2 0,-3 0-2 16,-3 1 4-16,-4 0 0 0,0 4 2 15,-4-6 0-15,-9 0 1 0,-2-2 0 16,-6 0 0-16,-1-4-4 0,2-1-4 15,1 0-5-15,6-7-14 0,0 0-40 16,4-3-75-16,6-3-95 0</inkml:trace>
  <inkml:trace contextRef="#ctx0" brushRef="#br0" timeOffset="111608.35">16133 8455 496 0,'0'0'14'16,"0"0"-3"-16,0 0-2 16,0 0-1-16,0 0-4 0,0 0 0 15,0 0-2-15,0 0-2 0,0 0-1 0,2 39-7 16,-4-25-10-16,1-8-33 0,1 8-45 16,0-8-93-16</inkml:trace>
  <inkml:trace contextRef="#ctx0" brushRef="#br0" timeOffset="111777.5">16262 8531 363 0,'0'0'20'0,"0"0"2"16,0 0-5-16,0 0-4 0,0 0-9 15,0 0-4-15,0 0-6 0,0 0-11 16,0 0-19-16,0 0-58 0,-42 84-101 15</inkml:trace>
  <inkml:trace contextRef="#ctx0" brushRef="#br0" timeOffset="112726.72">18145 8099 364 0,'0'0'66'15,"0"0"-9"-15,0 0-10 0,0 0-12 16,0 0-7-16,0 0-5 0,0 0-3 15,0 0-4-15,0 0-2 0,-13-3-3 16,13 2-2-16,-2-1-3 0,2 0-2 0,0 1-3 16,0-1 0-16,0 1-2 0,0-1 1 15,0 0-2-15,6-2-1 0,4 3 1 16,0-1-1-16,1 2 1 0,5 0-1 16,-1 0 1-16,5 5-1 0,-6-1 2 15,-3 1-2-15,4 3 1 0,-4-2 0 16,5 5-1-16,-7-4 2 0,1 1-1 15,1 2-3-15,-2 0-1 0,-1 1 0 0,-1-1-1 16,-2-2-1-16,-2 2 0 16,2 0-1-16,-4-6 1 0,-1 9 1 0,0-3 1 15,-4 5 1-15,-8 3 3 0,1-4 1 16,-1-2 1-16,2-4 0 0,0-1 0 16,-2 1 1-16,2 0-1 15,-3 1 1-15,7-3-1 0,-2 0 1 0,2 0 2 16,3-3-3-16,2 0 2 0,1-3-4 0,0 0-3 15,0 0 1-15,0 2 0 0,0 0 1 16,0 4 3-16,0 0 0 16,3 3-1-16,5 3 0 0,4-2-3 15,1 5-1-15,-2-3-2 0,-1-2-2 0,-1-1 0 16,1 2 2-16,-3-4 1 0,2 5 4 16,-3-4-1-16,-2 0 3 0,3 0 0 0,-5-5-1 15,1 1 3-15,-3-4 0 16,0 6 2-16,0 4 4 0,-5 4 0 15,-7 4 3-15,0-4-2 0,-5-2-3 0,-2-2-1 16,-3 1 1-16,-1-2-2 0,0-1 1 16,4-1-4-16,3 0-1 0,3-2-3 15,4-2-3-15,4-1-11 0,2-1-18 16,3-1-61-16,0 0-70 0,0 0-61 16</inkml:trace>
  <inkml:trace contextRef="#ctx0" brushRef="#br0" timeOffset="112916.55">18577 8625 594 0,'0'0'43'15,"0"0"-8"-15,0 0-8 0,0 0-7 16,0 0-11-16,0 0-7 0,0 0-9 15,0 0-14-15,0 0-54 0,0 0-98 16,6 0-96-16</inkml:trace>
  <inkml:trace contextRef="#ctx0" brushRef="#br0" timeOffset="122947.76">5198 2981 1 0,'0'0'15'0,"0"0"-1"15,0 0-1-15,0 0-3 0,0 0-4 16,0 0-3-16,0 0 1 0,0 0-1 15,0 0 2-15,156-14 0 0,-133 17-2 0,1 2 1 16,3 0 1-16,5-1-1 0,3 0 2 16,5 0 0-16,5-3 0 0,7 2-1 15,3-1 0-15,3-4 1 0,4 2 2 16,0 0 2-16,5-1 0 0,1 1 1 16,1-7-3-16,3 0-1 0,4-5-2 15,-1-1-3-15,9-2 1 0,-5 0-1 16,4-6 1-16,-2 3-1 0,-5-3 0 15,-2-2 0-15,-6-1-1 0,-1-2-1 16,-4-1 0-16,-2-2-1 0,1-2 2 0,-4 1 2 16,-3-2 0-16,-6 0 1 15,-6 0 0-15,-6-2 3 0,-7-3-2 0,-7-1 5 16,-3 1 3-16,-8-2 4 0,-5 1 5 16,-2 2-4-16,-5-3-3 0,0 4-1 15,-2-4-4-15,-5 1-3 0,-2-3-1 0,-7 0-6 16,2 0 2-16,-8 2-1 0,-1 4 0 15,1 2-1-15,-7 3-3 0,-1 4 3 16,-5-2 0-16,1 1 0 16,0 0-13-16,1 2-1 0,3-2 0 0,1 3 2 15,0 2 12-15,1-1 0 0,1 2-2 16,-4 1-1-16,1 0-1 16,-2 1 0-16,0 3 0 0,-5 1 0 0,-2-1 0 15,-5 1 3-15,-5 0 0 0,-1 3-1 16,-4-2 2-16,-4 0-1 0,2 4 1 0,-3-1-1 15,1 2-1-15,0 3-3 0,3 0 0 16,0 2 2-16,0 1-2 16,-1 0 0-16,-2 5 2 0,-1-2-3 15,-8 0 0-15,2 3 1 0,0 3 2 0,-5 3 2 16,1 2 1-16,1 4 0 0,0 1 0 16,-3 2 0-16,-4 0 0 0,-2 2 1 15,-2-2 1-15,-1 2-1 0,2-1 2 16,4 0-2-16,5 2 0 0,4 0-1 15,0 1 0-15,6 3 13 0,-2 1 0 0,2 0-1 16,5 2-2-16,1 3-12 0,2-2-2 16,5 3 0-16,0 4-2 0,5 5 1 15,3 8 2-15,2 6-2 0,7 4 3 16,-1 0 0-16,4 0 0 0,3-3 2 16,0-1-2-16,5-3 8 0,1-3 2 15,5-3-8-15,5-1 3 0,7-7-11 0,-4-3 2 16,12-6 6-16,4-1 0 15,7-6 5-15,4 0 0 0,5-1 1 16,2 0-2-16,10-1 1 0,2-1-2 0,10-1 2 16,2-1-1-16,11 0 0 0,0-2 0 15,3-1-1-15,0 0 0 16,0-2-1-16,1-1-1 0,2-1-1 16,0-5 1-16,0 2 1 0,4-2 0 0,-4-4 1 15,7-1 0-15,-3-1-1 0,-1-3-1 0,-2-5 0 16,-1 0 1-16,-4-3 0 0,-5-1 1 15,-3 2-3-15,-7 1 2 16,-8 0-4-16,-7 3-2 0,-4 2-9 16,-5-2-13-16,-11 6-29 0,-8-1-52 0</inkml:trace>
  <inkml:trace contextRef="#ctx0" brushRef="#br0" timeOffset="128932.47">3181 9364 44 0,'0'0'32'0,"0"0"4"0,0 0-1 15,0 0 1-15,0 0 5 0,0 0-1 16,0 0 1-16,0 0-1 0,-22-21 0 16,22 21-6-16,0-2-5 0,0 2-6 15,0-1-4-15,-1 0-3 0,1-2-1 16,-3 3-7-16,3-2-7 0,-1 1-7 0,1-1-9 16,-2 2 2-16,1 0 3 15,-5 0 5-15,-3 5 4 0,-5 7-1 16,-2 8 1-16,-3 3 0 0,0 3 1 15,-1 4 1-15,-2 0-2 0,-2 1 0 0,-1-1 0 16,2-1-1-16,-3-1 2 0,3-1 2 16,2-3-1-16,1-2 2 0,2-2-2 15,0-2-1-15,7-7 1 16,2 0-1-16,3-4 0 0,2-5 0 0,1 3 1 16,3-5 3-16,0 0-1 0,0 0 2 15,-2 1-1-15,2-1-1 0,-1 2-2 16,1-2-2-16,0 0-1 0,-2 2-3 15,2-2-2-15,0 0-4 0,0 1 18 16,2-1 4-16,11-1 6 0,10 1 3 0,9-2-15 16,0-3-1-16,-2-2 0 0,6-2-1 15,-2 0 2-15,-4-3-3 0,2 1 0 16,-6 0-1-16,-8 2 0 0,-6 3 0 16,-3 1 0-16,-5 4-2 0,2-2 0 15,-6 3-3-15,0-2-4 0,0 2-5 0,1 0-7 16,-1 0-4-16,0 0-4 0,2 0-7 15,-2 0-7-15,0 0 8 16,1 0 6-16,-1 0-3 0,0 0-24 16,2 0-43-16</inkml:trace>
  <inkml:trace contextRef="#ctx0" brushRef="#br0" timeOffset="129209.96">3045 9489 204 0,'0'0'42'0,"0"0"-1"15,0 0-7-15,0 0-18 0,0 0-17 0,0 0-16 16,0 0 5-16,0 0 6 0,0 0 7 16,0 0 13-16,-30 59-9 0,28-31 1 15,2 4 0-15,0 3 4 0,-1 2-2 16,1-1 0-16,1 2 0 0,1-1-3 15,2-2 1-15,-1 1-3 0,3-8-1 0,1-2-2 16,-4-10 0-16,1-1-2 16,-4-5-1-16,6-1-5 0,-2 0-7 0,-2-4-42 15,5 0-30-15,-3-4-81 16</inkml:trace>
  <inkml:trace contextRef="#ctx0" brushRef="#br0" timeOffset="129523.16">3362 9371 358 0,'0'0'9'15,"0"0"-5"-15,0 0-2 0,0 0-4 0,0 0 0 16,0 0-2-16,0 0 2 15,0 0 2-15,0 0 2 0,0 0 2 0,147 100 0 16,-127-51-2-16,-2 5 2 16,-4 8-1-16,-1 2 1 0,-4 4-2 0,-6 6 0 15,-4 1 1-15,-4 6-2 0,-11 1 2 16,-4 1-1-16,-6-5 3 16,0-10 2-16,1-7 1 0,-2-9 2 0,1-10-3 15,1-4-2-15,2-7-3 0,3-5-8 16,4-9-15-16,7-7-58 0,6-5-109 0</inkml:trace>
  <inkml:trace contextRef="#ctx0" brushRef="#br0" timeOffset="130228.67">4964 9424 323 0,'0'0'11'16,"0"0"2"-16,0 0-1 0,0 0-4 15,0 0-3-15,0 0-4 0,0 0 1 0,0 0 2 16,0 0-2-16,-168 37-1 0,148-15 0 16,-3 4 2-16,4 3 2 0,0 4 1 15,2 4 1-15,-2 1 1 0,-1 4-1 16,5 0 3-16,1 0-2 0,1 1-3 16,4-1-5-16,8-4-1 0,-1-1 1 15,2-6 1-15,9-2 7 0,6-3-3 0,5-4 0 16,3-6 3-16,4-5-2 15,2-6 2-15,9-5-2 0,2-5-6 16,4-9-3-16,2-7-6 0,3-1-1 16,-1-3 0-16,-2-2 3 0,-5 1 6 0,-8 1 4 15,-6 5 5-15,-12 5 3 0,-4 7 2 16,-6 6 0-16,-5 2-3 0,0-2-3 16,0 2-4-16,0 0-1 0,-13 2-3 15,0 8-1-15,-3 5 0 0,0 2 1 16,7 3 0-16,3 0 1 0,1-6-1 0,5 5 2 15,-2-1 1-15,4-1 0 16,8 5 2-16,0-4 1 0,7-5 1 0,1-3 4 16,5-3 0-16,1-5-1 0,2-2-1 15,1-2-4-15,0-8 0 0,2-1-2 16,-2-5-1-16,-2-2 2 0,-2-2 1 0,-4-1 0 16,-6 1 1-16,-6 3 2 0,-4 0 0 15,-3-3-1-15,-3 3 1 16,-7-5-1-16,-6 6-1 0,-4 4-2 15,-2 1-1-15,-1 5-4 0,7 3 2 0,-1 1 0 16,6 2-1-16,3 0-1 16,-1 0-6-16,5 0-1 0,-2 0-4 15,3 3 2-15,3-3-9 0,0 2-33 16,6 4-41-16,7-2-84 0,10 0-38 0</inkml:trace>
  <inkml:trace contextRef="#ctx0" brushRef="#br0" timeOffset="130389.24">5557 9780 573 0,'0'0'26'15,"0"0"-3"-15,0 0 0 0,0 0-6 16,0 0-10-16,0 0-5 0,0 0-6 16,0 0-8-16,0 0 1 0,0 0-6 15,-7-6-29-15,7 6-59 0,1 8-132 0,5 1 2 16</inkml:trace>
  <inkml:trace contextRef="#ctx0" brushRef="#br0" timeOffset="130943.35">6193 9536 522 0,'0'0'10'0,"0"0"-6"0,0 0-3 16,0 0-2-16,0 0 1 0,0 0 1 0,0 0-1 16,0 0 4-16,0 0 1 15,-42 129 1-15,42-88 3 0,0 5-4 16,0 7 0-16,-1 4-3 0,1 3-2 15,1 3 2-15,-1-1-3 0,3-2 1 16,-3-1 0-16,0-9 0 0,-3-9 1 0,2-7 1 16,-4-12 1-16,-2-5 2 15,3-6 1-15,1-7 2 0,0 1 2 0,3-5 0 16,-4 0-2-16,-5-8-6 0,-4-10 0 16,1-13-5-16,5-6-1 0,0-10-3 15,7-9-1-15,0-5-4 0,3-2 2 16,8-3 0-16,4 0 3 0,4 4 4 15,4 2-1-15,-3 9 4 0,5 5 0 16,-2 7-2-16,0 5 2 0,-3 6-3 0,2 7 2 16,-2 6 5-16,-4 2-4 0,1 6 2 15,-2 4-2-15,2 3-1 0,-1 0 0 16,6 10 1-16,-5 2 0 0,-2 3 0 16,-4 4-2-16,-1 4 4 0,-8 3-2 15,-2 2 1-15,-9 1 1 0,-8 1 1 0,-6 0 0 16,-6 1-2-16,-6-2 0 0,5-1-5 15,-1-6-2-15,4-2-3 0,8-6-5 16,3-3-10-16,9-6-23 16,4-1-43-16,0-1-83 0,3-3-23 0</inkml:trace>
  <inkml:trace contextRef="#ctx0" brushRef="#br0" timeOffset="131856.47">6472 9698 272 0,'0'0'32'0,"0"0"0"16,0 0-5-16,0 0-8 0,0 0-5 16,0 0-8-16,0 0-1 0,0 0-1 15,0 0-1-15,152 105-2 0,-146-99 0 16,-3-3-1-16,0 2 0 0,-3-5 2 16,0 0 1-16,0 6 1 0,0 3 3 0,-6 4-3 15,-6 0-2-15,-5-4-3 16,1-3 0-16,5-1 0 0,-4-3-2 15,8 2 2-15,1-4-3 0,0 1-5 0,6-1-12 16,0-1-7-16,0-11-7 16,6-7-2-16,4-3 11 0,5-1 8 0,3 3 15 15,1 1 8-15,0 2 5 0,1 2 2 16,-2 3 1-16,-7 3 1 0,2 1 1 16,0 3 0-16,-4 0-1 0,4-1 1 0,-3 2-5 15,-6 2 2-15,5-3-3 0,-3 5-1 16,-2-1-1-16,3 1-2 15,-4 0 2-15,0 0 2 0,0 0 0 16,1 8 0-16,-2-3-2 0,-1 7-2 0,-1 6 1 16,0-8-1-16,0 9 1 0,-1-2-2 15,1-3 2-15,-2 4-2 0,1-4 0 16,1-1-2-16,0 1 1 0,0-4-1 16,-3 1 4-16,3-7 1 0,9 1 1 15,-5-4-2-15,6-1-1 0,8 0-4 0,0-3-1 16,5-7-1-16,-2-4-3 0,-1-4-1 15,-7-2-3-15,1-2-1 16,-3-2-3-16,-7-3-1 0,-4 0 2 16,0 0 1-16,3 0 4 0,-9-2 5 0,-1-1 2 15,1 3 1-15,0 2 2 0,-1 5 1 16,4 2 0-16,3 6 0 0,0-2-1 16,2 1-2-16,-1 5 2 0,6-6-2 15,0 7 0-15,5 0-1 0,2 4 0 16,1 3-2-16,5 0 0 0,-4 10 1 0,1 2 0 15,-2 9 2-15,-1 3 1 0,-5 7 0 16,3 4 0-16,-4 2 0 0,-2 7 2 16,-2 4-2-16,-5 3 2 0,1 1 0 15,-6 6 0-15,-3 4-3 0,-5 0-1 16,-1 1 3-16,1-4-3 0,2-5 1 0,0-6-1 16,1-9 2-16,4-8 1 15,0-11 2-15,3-10 1 0,2-5 4 16,2-5 4-16,0 0 1 0,0 0-1 15,0-2-8-15,9-15-6 0,4-10-7 0,4-14 0 16,5-6-6-16,7-8-4 16,0-1-10-16,1-4-2 0,2 3 3 0,-2 6 8 15,-4 7 14-15,-3 9 5 16,-11 12 7-16,-3 9 1 0,-5 9 3 0,-4 5 2 16,0-1-2-16,0 1 1 0,1-2-3 0,-1 1-3 15,2 1 1-15,-2-2 0 0,1 2 2 16,4 0 1-16,2 2 0 15,2 8-2-15,2 3-5 0,-4 2 0 16,2 2-2-16,1 0-2 0,-4 3-1 0,-2 0 0 16,-2-5-4-16,-1 2-1 0,-1 3-2 15,0-2-10-15,0 1-12 0,-6-4-36 16,2-7-43-16,1-5-68 0,0 2-42 16</inkml:trace>
  <inkml:trace contextRef="#ctx0" brushRef="#br0" timeOffset="132050.05">7479 9453 403 0,'0'0'43'0,"0"0"-9"0,0 0-8 0,0 0-11 16,0 0-14-16,0 0-4 0,0 0-1 15,0 0 2-15,0 0 1 0,0 0-6 16,4-11-6-16,2 17-10 0,5 4-15 0,-2-2-21 15,1 3-21-15,-1-2-19 0,2 1-6 16,-5-5 17-16</inkml:trace>
  <inkml:trace contextRef="#ctx0" brushRef="#br0" timeOffset="133142.83">7479 9453 176 0,'75'62'31'0,"-75"-62"-5"16,0 0 2-16,0 0 10 15,0 0 1-15,0 0-5 0,0 0-4 16,0 0-8-16,0 0-6 0,0 0-6 15,11 201-3-15,-11-169-2 0,0 2-5 16,0-1 2-16,0-2-2 0,-1-2-2 16,1-12 2-16,-2 0 2 0,0-7 3 15,-1-5 7-15,3-2 5 0,0-3-2 0,-3 0-3 16,3 0-7-16,0 0-5 0,0 0-1 16,0-10 0-16,0-7-1 0,10-5 1 15,0-1-1-15,2 0-2 0,2 2-1 16,5-1-1-16,4 4-1 0,3-1-1 15,3 4 0-15,9 3-2 0,-2 2 1 16,6 0-1-16,-2 2 0 0,-1 0 1 0,0 2-4 16,-4-2 4-16,-2 4 1 0,-5-1 2 15,-11 2 4-15,-4 0 5 0,-9 3 5 16,-4 0 1-16,0-2 1 0,0 2-2 16,0 0 0-16,0 0 2 0,-12 0 2 15,-9 3 0-15,-5 7 1 0,2 2-3 16,-4 5-1-16,4-1-4 0,2 3 0 15,3 0-2-15,6-1-1 0,3-4 0 16,7-4-1-16,2-1 2 0,1-5 1 16,1 2 1-16,2 2 0 0,10-8-4 0,4 0-5 15,2-3-7-15,10-9-6 0,-2-4-3 16,-1-5-7-16,-2 2 4 0,-3-3 5 16,-5 4 7-16,-3 4 14 0,-7 5 5 15,-3 6 1-15,-3 3-3 0,0-1 0 16,0 1-5-16,0 0 1 0,0 0 5 0,-3 6 2 15,-4 9 2-15,-5 4-2 0,1 3-1 16,5-7-3-16,3 3-2 0,3 0 2 16,0-1-2-16,6 3 1 0,3-3-1 15,3-5 1-15,0-4-1 0,2-2-2 16,-5-4 1-16,4-2-2 0,6 0-3 0,-3-5-4 16,6-4 4-16,-2-2-2 15,-4-1 3-15,-2-3 0 0,4-4-1 16,-4-2 0-16,1-4 1 0,0-3 0 15,-3-1-1-15,5-3 2 0,-2-2 0 0,2-1 2 16,-1 0-1-16,1 3 4 16,-5 3-1-16,1 9 6 0,-4 4 2 0,-8 6 1 15,2 6 0-15,-3-1-5 16,0 5-5-16,0-1-1 0,0 1-1 0,0 0 0 16,-6 0 2-16,-4 6-2 0,-4 5 1 0,5 2 0 15,0 4-1-15,4 1 1 16,0-4 0-16,4 2 1 0,1 4-1 15,0 2-1-15,-2 4 1 0,2-1 2 16,2 0-1-16,2 0-1 0,-1 0 1 0,4 2 1 16,0 1-3-16,-1-2 3 0,0-3-4 15,-3-6 0-15,1-6 0 0,2-4 0 16,-5-2 0-16,1-2 1 16,5 1 1-16,-4-2 1 0,9-2-2 0,2-2-1 15,6-10-2-15,1-8-1 0,0-1 1 0,-2-2 0 16,-3 0 3-16,-2 2 0 15,-4 6 3-15,-5 3 1 0,-2 9-1 16,-3 3-1-16,0-1-3 0,0 1 0 16,0-1-1-16,1-1 1 0,-1 1 0 0,0 1 1 15,0-2-1-15,0 2 1 0,0 0 1 16,0 0-2-16,0 0 1 0,0 0 1 16,0 0 1-16,0 0 1 0,0 0-2 15,6-2-2-15,8 1-4 0,5 0-4 16,4-5-2-16,-4 3-1 0,-3-2 0 0,0 2 2 15,-6 2 5-15,-7-1 1 0,8 2 2 16,-6 0 3-16,-1 5 2 0,-1 2 4 16,-3 5 4-16,0 6 0 15,0 3-1-15,-6 7 1 0,0-4-5 0,-2 0 3 16,5-7-5-16,0-7 0 0,2 0-2 0,1-5 1 16,0 1-2-16,0 1-4 15,0-7-3-15,0 0-13 0,0 0-47 16,10 0-104-16,7-8-56 0</inkml:trace>
  <inkml:trace contextRef="#ctx0" brushRef="#br0" timeOffset="133292.43">8858 9465 297 0,'0'0'7'0,"0"0"1"15,0 0 3-15,0 0-2 16,0 0-5-16,0 0-4 0,0 0-9 15,0 0-16-15,0 0-43 0,-33 63-96 16</inkml:trace>
  <inkml:trace contextRef="#ctx0" brushRef="#br0" timeOffset="133844.28">9110 9387 468 0,'0'0'19'0,"0"0"-8"0,0 0-7 16,0 0 0-16,0 0 1 0,0 0-1 0,0 0-1 15,0 0 1-15,0 0-2 0,-23 81-1 16,23-46-1-16,-2 0 1 0,2-2-1 16,0 0 2-16,0-4-2 0,-1-8 0 15,1-3 0-15,0-5 1 0,0-1-1 16,1-1 1-16,-1-6 0 0,3 5 3 0,0-6 0 15,3 1 1-15,1 0 1 0,3-5-3 16,6 0-2-16,0-2-3 16,7-9-3-16,-5-3 0 0,0 2 0 15,-3 3 0-15,-2 0 3 0,-6 3 1 0,-4 3 0 16,1 0-6-16,-4 3 1 0,0 0 2 0,0 0 3 16,2 0 5-16,-1 1 0 15,1 5 3-15,-2 7-2 0,4-3 2 16,-3 0-2-16,1 2 0 0,2-2 0 15,-1 0-1-15,4-3-1 0,6 0-1 16,2-4-4-16,5 0-5 0,2-3-8 16,2 0-9-16,1-8-19 0,-1-4-23 0,-3 0-6 15,-1 0 4-15,-3 2 25 0,-7-1 31 16,-2 5 21-16,-5 2 11 0,0 0 1 16,-3 4-1-16,0 0-2 0,0 0 3 0,0 0 3 15,0 0 14-15,-11 10 4 16,-3 9-2-16,-8 8-2 0,6 5-8 15,0 7-6-15,-4 5-7 0,1 4-7 16,-1 6-3-16,-3 4-5 0,1 7 2 0,-1 4-4 16,-3 4-2-16,0 4-3 0,-3 2-10 15,-4 0-26-15,-2 0-53 0,-4-4-106 16,-6-3-27-16</inkml:trace>
  <inkml:trace contextRef="#ctx0" brushRef="#br0" timeOffset="135192.31">10348 9837 130 0,'0'0'25'0,"0"0"5"16,0 0 3-16,0 0-1 0,0 0-3 0,0 0-2 16,0 0 2-16,0 0 9 0,0 0 10 15,0 0 3-15,-65 26-8 0,65-26-8 16,11 0-16-16,11 0-9 16,7-3-3-16,4-7-3 0,8 0-2 0,5-2 0 15,0-4-2-15,3 4-2 0,-2 1 2 16,0 1-4-16,-3 3 2 0,-4 0-3 15,-5 5 0-15,-6 1 0 0,-10 1 0 16,-4 0-3-16,-4 0-5 0,-7 0-3 16,3 1-7-16,-7-1 2 0,0 0 3 0,0 0 8 15,0 0 4-15,1 2 2 0,-1-2-3 16,0 0-8-16,-9-2-4 0,-3-6-2 16,-5-2 0-16,2 0 4 0,-1 2 4 15,5 1 7-15,-1-1 3 0,-1 1 4 16,4 2 1-16,-5-3 0 0,7 4 4 0,2 1 0 15,-2-2 4-15,4 2-3 16,0 0-3-16,0 1-4 0,3 2 0 0,0-3 0 16,9-3 7-16,6 1 1 0,6 0 2 15,2 3-2-15,-2 2-1 0,0 2 0 16,1 5-3-16,-3 4 3 0,3 3 1 0,-1 1 1 16,-3 2-2-16,-3 3 2 15,-4 2-1-15,-3-1 2 0,-8 2 3 16,0 0-2-16,-13 0 1 0,-8 0-2 15,-10 0 0-15,-6-2-6 0,-4 0-4 0,-2-1-6 16,2-3-9-16,4-3-22 16,6-2-41-16,10-5-79 0,10-2-48 0</inkml:trace>
  <inkml:trace contextRef="#ctx0" brushRef="#br0" timeOffset="136314.2">11772 9533 196 0,'0'0'41'0,"0"0"-1"15,0 0-5-15,0 0-6 0,0 0-10 16,0 0-13-16,0 0-7 0,0 0-5 16,0 0 3-16,-4-15 3 0,-5 30 0 15,3 7 1-15,-4 2 0 0,3 5 0 16,-2 0 3-16,3 2-2 0,2 1 2 0,0 1-1 16,1-1-1-16,3-1-1 15,0-2 5-15,11-2 4 0,1-6 6 16,3-4 7-16,0-5-1 0,0-2 1 15,1-6-2-15,0-1-5 0,4-3-3 0,0 0-6 16,9-7-1-16,-2-5-1 0,0-4-1 16,-1-5 0-16,0-7-1 0,-2-7-5 15,1-3 2-15,-5-4-2 16,0-6 0-16,-8-1 6 0,2-1 1 0,-6 0 4 16,-4 4 1-16,-4 5 2 0,0 7-3 15,-3 8-3-15,0 10-2 0,-1 7-5 16,-2 2-4-16,0 6-2 0,2-2-3 0,-2 3-1 15,3 0-1-15,0 8-1 16,0 12-4-16,2 0-14 0,1 12-39 0,6 1-58 16,4-3-82-16</inkml:trace>
  <inkml:trace contextRef="#ctx0" brushRef="#br0" timeOffset="136851.31">12188 9677 388 0,'0'0'31'0,"0"0"-7"0,0 0-10 16,0 0-6-16,0 0-5 16,0 0-2-16,0 0-1 0,0 0-1 0,0 0 0 15,123 23-2-15,-111-6 1 0,-2 3 2 16,-1 2 0-16,-3 1 0 0,-2-8-3 15,-4 3 2-15,0-7 2 0,0 1 2 0,0-1 1 16,0-7 2-16,-3 7 5 0,0-8 1 16,0 0-1-16,0 2 0 0,3-5 0 15,-7 0-1-15,3 0-1 16,-3-3 0-16,1-3-4 0,4-5 0 0,4-6-1 16,-2-3 0-16,10-4-1 0,4 1 4 0,2 4-4 15,6 2 2-15,-2 6-1 0,2-1-3 16,1 3 2-16,2-1 0 15,-4 2 2-15,0-2 1 0,-7 6 0 16,1-1-1-16,-7 2 2 0,-2 1-2 0,0 1 0 16,-6 1-2-16,0 0-2 0,0 0-3 15,1 0-6-15,1 0-15 0,-1 0-26 16,-1 0-39-16,0 0-75 0,0 0-69 16</inkml:trace>
  <inkml:trace contextRef="#ctx0" brushRef="#br0" timeOffset="137453.53">13405 9557 330 0,'0'0'53'16,"0"0"2"-16,0 0-11 0,0 0-13 15,0 0-16-15,0 0-15 0,0 0-7 16,0 0-2-16,0 0 3 0,0 0 8 16,-3 0 2-16,3 25-2 0,3 4 0 15,-5 1 1-15,2 6 1 0,-1 0 1 16,1 0-5-16,0 1 0 0,-2-2 0 15,1-4-2-15,-2-3 1 0,3-8-1 0,-3 0-5 16,3-8-4-16,-3-3-16 16,-1 8-32-16,1-6-51 0,-1-2-83 0</inkml:trace>
  <inkml:trace contextRef="#ctx0" brushRef="#br0" timeOffset="137766.1">13165 9620 347 0,'0'0'28'15,"0"0"3"-15,0 0 0 0,0 0-4 0,0 0-9 16,0 0 0-16,0 0-4 0,0 0-2 16,0 0-1-16,224-95-3 0,-194 95-2 15,0 6-3-15,1 4-3 0,-4 2 0 16,-2 3-1-16,-2 2 0 0,-3 3-1 15,-7 0 0-15,2 3 1 0,-8 0 1 0,-3 3 4 16,-4 0-2-16,0 0 1 0,-4 0-2 16,-5-1 1-16,-5 0 0 0,-2-1 0 15,-3-3 4-15,-4-1-2 0,0-2 0 16,-5 0 0-16,1 0-1 0,-1-5-1 16,1 1-2-16,4 0-2 0,2-4-5 0,6-4-11 15,6-1-22-15,3-2-38 0,6-3-62 16,0 0-80-16</inkml:trace>
  <inkml:trace contextRef="#ctx0" brushRef="#br0" timeOffset="138456.71">13731 9775 293 0,'0'0'1'0,"0"0"10"16,0 0 0-16,0 0 0 0,0 0-2 0,0 0-1 15,0 0-2-15,0 0 1 0,0 0-1 16,35 133 1-16,-36-116 1 0,1-1 0 16,-3 1 4-16,-2-3 3 0,1-6-1 15,-4 0-2-15,2-3-3 0,3-1 0 16,0 0-1-16,3-4-5 0,-3 0-5 0,0-9-8 15,2-9-4-15,1-7 1 0,0-4-3 16,8-2-1-16,4-6 1 0,4 0 3 16,-3-1 5-16,4 1 9 15,-1 2 6-15,-3 5 7 0,-1 5 6 0,-5 6 1 16,3 5 0-16,-6 6 1 0,-2 4-2 16,4-2 0-16,-3 2-1 0,0 1-5 15,6 1-5-15,2 2-2 0,3 0-3 16,6 2-1-16,-1 8 2 0,-1 2-4 15,0 3-1-15,-6 2 1 0,4 2 0 0,-6 1 0 16,-3 1 1-16,-2 0 1 0,-3-5-2 16,0 3 3-16,-2-1-3 0,0-6 2 15,0 5-2-15,0-6 1 16,0-6 0-16,-2 1 0 0,2-6 1 0,-2 0 0 16,2 0 3-16,0 0 0 0,0 1-3 15,0-1-3-15,0-1-4 0,5-12-2 16,2-5 2-16,5-7-4 0,2-1 0 15,1 0-1-15,1 1 2 0,-2 4 3 16,1-1 3-16,-1 6 1 0,-3 3 2 0,-2 4 2 16,-3 3-1-16,-3 3 3 0,0 1-2 15,-3 2 1-15,5-1-4 0,-1 0-1 16,1-1 1-16,4 2 0 0,0 2 3 16,4 5 0-16,1 5-1 0,-2 4 1 15,-5-1 1-15,3 2-1 0,-4 1-1 0,0 3 4 16,1 1-2-16,-4 1 1 15,0 2-2-15,0 0-3 0,-3-2-1 0,-2 1-1 16,2-7 0-16,0-1-3 16,0-4-5-16,0 0-11 0,0 8-22 0,0-9-55 15,-3 1-102-15,3-6-35 0</inkml:trace>
  <inkml:trace contextRef="#ctx0" brushRef="#br0" timeOffset="139974.56">14935 9365 268 0,'0'0'-1'0,"0"0"4"16,0 0 5-16,0 0 5 0,0 0 0 16,0 0 2-16,0 0-1 0,0 0 2 15,0 0 1-15,-236 398 2 0,197-323-1 0,-2 4-3 16,-2 2-1-16,1-4-6 0,4-4-1 15,2-11-3-15,3-10 0 16,10-13 3-16,4-9 3 0,7-11 1 0,7-8 1 16,2-7-7-16,3-4 1 0,-1 0-1 15,1 0 0-15,0 0-8 0,0 0-41 16,4-4-92-16,7-12-88 0</inkml:trace>
  <inkml:trace contextRef="#ctx0" brushRef="#br0" timeOffset="140383.53">15069 9752 213 0,'0'0'11'0,"0"0"0"0,0 0 2 16,0 0 4-16,0 0-2 0,0 0-1 16,0 0 5-16,0 0-2 0,0 0 1 15,0 0-2-15,-130 217 0 0,139-201 2 16,1-6 3-16,-3-4-1 0,6 0-2 16,3-3-4-16,0-3-5 0,7-1-4 15,-1 1-2-15,-1-9-1 0,0-2 0 16,-3-1-1-16,-2-2-2 0,-1 0 0 15,-5 4-1-15,-4-4 2 0,-3 5 2 16,-3-3 2-16,0-5 0 0,-5 3 0 0,-5-2-1 16,-2 4 1-16,-3 2-3 15,-4 3-1-15,7 2 2 0,-2 0-1 0,2 2 1 16,6 2-1-16,2-1-2 0,4 2-3 16,-1-1-12-16,1 1-24 0,0-2-20 15,0-4-22-15,10-5-51 0,11-6-44 0</inkml:trace>
  <inkml:trace contextRef="#ctx0" brushRef="#br0" timeOffset="140853.89">15439 9458 410 0,'0'0'14'15,"0"0"-2"-15,0 0-6 0,0 0-1 16,0 0-3-16,0 0 0 0,0 0 5 0,0 0 0 15,0 0-1-15,5 87-2 16,-1-52-2-16,-3 5 0 0,1 0 1 0,-1 3 1 16,1 1-2-16,-2 0 1 15,-2-1-1-15,2 0-2 0,-1-5 3 0,-2-6-4 16,-3-1 1-16,2-9 1 0,0-5-1 16,1-7 1-16,1-5 2 0,1 0 5 15,1-5 2-15,-2 0 0 0,-2 0-2 16,-6 0-6-16,1-11-4 0,-1-5-4 15,3-2 1-15,5-3-1 0,2-3 0 0,0 2 3 16,3 1-1-16,4 2 0 0,5 4-2 16,-6 5-4-16,8 2-1 0,1 4 3 15,2-1 6-15,6 4 3 0,-1 1 2 16,0 0 0-16,-1 4 0 0,0 3-3 16,-1 3 1-16,1 0-1 0,-3 2-1 15,1 2 0-15,-2-1-2 0,-5 2-1 16,-5-2-1-16,-3 1 3 0,-4 1 4 15,0 1 3-15,-6 2 3 0,-7 0 0 16,-5-2 1-16,-4-3-1 0,0-1 1 0,-5-2-6 16,-1 0 0-16,4-3-3 0,4-2-1 15,9-3 1-15,1-2-3 0,7 0-12 16,-1 0-30-16,-3-7-61 0,8-7-109 16</inkml:trace>
  <inkml:trace contextRef="#ctx0" brushRef="#br0" timeOffset="141137.13">15747 9889 354 0,'0'0'-3'0,"0"0"18"15,0 0 8-15,0 0 0 0,0 0-4 16,0 0-7-16,0 0-3 0,0 0 1 0,0 0-3 15,0 0 1-15,75 277-6 16,-86-216 0-16,-4 0-1 0,-5-2-5 16,1-4 3-16,-2-9-4 0,1-9 5 15,2-7 5-15,2-8 3 0,5-6 4 0,-1-8-1 16,5-4-2-16,-2-4-3 0,-5 0-7 16,4-12-18-16,-1-7-19 0,3-7-45 0,5-9-77 15,3-7-43-15</inkml:trace>
  <inkml:trace contextRef="#ctx0" brushRef="#br0" timeOffset="141283.7">15837 9496 399 0,'0'0'-17'0,"0"0"1"0,0 0 14 15,0 0 10-15,0 0-5 16,0 0-7-16,0 0-15 0,0 0-22 15,0 0-39-15,155 115-75 0</inkml:trace>
  <inkml:trace contextRef="#ctx0" brushRef="#br0" timeOffset="141951.46">16103 9797 273 0,'0'0'43'16,"0"0"0"-16,0 0-12 0,0 0-14 15,0 0-9-15,0 0-5 0,0 0-2 0,0 0-2 16,0 0-3-16,0 0 1 16,129-23-1-16,-109 11 3 0,-8 4 1 0,-2-4 4 15,-3 5 5-15,-6 2 1 0,-1-5-1 16,0-2-2-16,-3 4-4 0,-9-3-1 16,-3 5 3-16,-4 4 0 0,-5 2 2 15,0 0-2-15,1 11 1 0,2 2 1 16,1 5-1-16,3 1 0 0,6 2-2 0,2 2 0 15,5 0 1-15,1-1 1 16,3 0 0-16,6-2-2 0,5-1-1 16,2-3 2-16,3 0-1 0,2-3 0 15,3-1 0-15,4-4-2 0,1-4 0 0,3-5-5 16,3 1-1-16,4-6-5 0,0-7-3 16,-1-1-2-16,1-1-3 0,2-7-2 15,-4-1 1-15,-2-1-3 0,-1-4 4 16,-7 1 6-16,-4-2 7 0,-4 3 8 15,-6 8 5-15,-6 0 2 0,-2 7 2 0,-2 2-4 16,0-2 0-16,1 6-3 0,-2 2-3 16,-3 0-1-16,1 2 1 0,-2-2 2 15,1 2-1-15,4 1 4 0,-1-2 3 16,1 2 0-16,0 0 4 0,-2-2-4 16,2 2-3-16,0-1-3 0,0-5-1 15,0-7 1-15,0-4 0 0,2-4 0 16,3 1 0-16,0 3-1 0,-2-1 0 15,-2 6 2-15,-1-3-1 0,0-5 0 16,1 8-1-16,-1-6 1 0,0 7-2 0,-1 7 1 16,0-1-1-16,1 5-1 0,-2-2-3 15,2 2-4-15,-1 0-1 0,-2 0 0 16,-3 13 4-16,2 6 3 0,-5 11 2 16,9 0-2-16,-1 4 2 0,-1 1-3 15,2 3 0-15,-1-2 3 0,4 2-3 0,-2-2 2 16,2 4-3-16,-2-5 0 0,1 0 1 15,-2-3-2-15,0-5-3 0,0-5-4 16,-2-4-8-16,2-7-13 0,0-5-19 16,0 0-10-16,0-6-33 0,0 0-68 15,0 0-25-15</inkml:trace>
  <inkml:trace contextRef="#ctx0" brushRef="#br0" timeOffset="142291.98">16547 9801 272 0,'0'0'27'15,"0"0"-6"-15,0 0-1 0,0 0-3 16,0 0-3-16,0 0-5 16,0 0-3-16,0 0-4 0,0 0-1 0,0 0-1 15,270-54-1-15,-247 52 1 0,-3 2-1 16,-6-2 0-16,-8 2-2 0,-2 0 5 16,-4 0 0-16,0-1 7 0,0 1-1 15,3 0 3-15,-3-2 3 0,0 2-2 16,1 0 3-16,-1 0 0 0,0-3 1 15,0 1-1-15,0 2-5 0,2-2 0 16,-2 1-3-16,0-1-1 0,0 0-2 0,0 1 0 16,0-1-2-16,0 1 0 0,1 0-2 15,-1-2-1-15,3 3-1 16,-3 0 1-16,3 0 2 0,1 7 0 0,-2 6 2 16,1 9-3-16,-2 2 2 0,-1 2-2 0,-1 0-2 15,1 2 0-15,-6 1-3 16,-3 0-2-16,2-2-6 0,3 0-8 15,-4-2-13-15,1-4-18 0,2-4-42 16,2-8-71-16</inkml:trace>
  <inkml:trace contextRef="#ctx0" brushRef="#br0" timeOffset="142531.48">17115 9550 505 0,'0'0'24'0,"0"0"-1"16,0 0-2-16,0 0-8 0,0 0-10 16,0 0-6-16,0 0-7 0,0 0-2 15,0 0-6-15,16-45-7 0,-13 48-25 16,3 10-33-16,-5 7-73 0,-1 4-54 0</inkml:trace>
  <inkml:trace contextRef="#ctx0" brushRef="#br0" timeOffset="143202.71">17328 9823 378 0,'0'0'-12'0,"0"0"11"16,0 0 8-16,0 0 1 0,0 0 0 15,0 0-3-15,0 0-2 0,0 0-1 16,0 0-1-16,0 0 2 0,42 116-2 16,-41-111 1-16,2 3 0 0,-1-3 4 15,-1-1 4-15,1 1 6 0,-2-5 3 16,0 0 0-16,4 0-5 0,6-5-6 15,2-5-4-15,3-6-2 0,-2-3 2 16,2 0-2-16,-1 2 1 0,-3 0 1 0,-2 3 1 16,-1 3 2-16,-4 4 4 0,-1 2 1 15,0 2 1-15,1 0-4 0,-1 0-4 16,1 0-3-16,-1 0 0 16,-3 3-4-16,6 0 2 0,7 0-1 0,3 0 0 15,9 4 1-15,-8 2-2 0,3 2 0 16,-2-3-1-16,0 1-3 0,1 2-3 15,0-4 1-15,-5 1-4 0,1-4 0 0,-6 1 1 16,-4-2 1-16,1 2 4 16,-1-2 2-16,0 0 1 0,7 0 3 0,-5-5 1 15,2-2 2-15,-2 3 1 0,2-4-1 16,-1-1 2-16,0 1 1 0,0-2-1 16,2-1 4-16,-4 3-3 0,3-2 2 15,0-3 1-15,-2 6 1 0,3-3-1 16,-6 3-2-16,1-3 0 0,2 3 1 15,-4-1-2-15,1 0 2 0,-3 3-3 16,1 3-2-16,-2 2-2 0,0-7-3 0,0 2 0 16,0 1-2-16,-7-2-1 0,1 4 1 15,-6 1 1-15,-2 1 0 0,-2 0-1 16,-3 8 1-16,6 1 0 0,1 4-1 16,1 2 3-16,5 0-3 0,2 2 3 15,2 1-1-15,2 3 2 0,-1 3 2 16,1-1 0-16,4-3-1 0,4-3 1 15,0 0-1-15,-2-5 0 0,1-1 1 0,2-2 1 16,-2-4-3-16,8 2-4 0,-1-2-8 16,2-5-31-16,7 0-58 0,-5-2-125 15</inkml:trace>
  <inkml:trace contextRef="#ctx0" brushRef="#br0" timeOffset="146132.9">5500 9253 139 0,'0'0'38'15,"0"0"-3"-15,0 0-10 0,0 0-7 16,0 0-5-16,0 0-6 0,0 0-1 0,0 0-5 15,0 0 1-15,-5-32-1 0,-5 29-4 16,-9-2 3-16,3 3 3 0,-6 1-3 16,-2-1 1-16,-3-1 0 0,-6 1-3 15,-1-5 2-15,-5 1-1 0,-8 2 1 16,-2-6 1-16,-6 2-1 0,-4-4 2 0,0 3-2 16,-5 1 4-16,2 0-2 15,1 1 2-15,2 4-2 0,5-1 0 16,4 6 1-16,-2-2-2 0,4 2 2 15,3 4 0-15,3 1 0 0,3 1-1 0,6 4 0 16,2 0-4-16,5 1 2 0,3-2-1 16,3 2-1-16,1-1 2 0,5 0-1 15,-1 0 2-15,1 2 0 16,1 2 0-16,1 0-2 0,-1 3 1 0,3-1-3 16,-1 3 0-16,2 1 3 0,0 3-2 15,2 2 2-15,-3 4 1 0,7 1-1 16,-1 3 0-16,-1 3 2 0,2 1 2 15,0 5-2-15,-1-3 2 0,1 2 0 16,-1 0-2-16,0 2 1 0,2 2-1 0,-2 3-2 16,2 0 2-16,-2 2-1 0,1 0-1 15,3 0 0-15,-3 0 0 0,3-2 1 16,0-1-1-16,0-3 1 0,-1-4 0 16,-1-2 1-16,1-2 0 0,-3-2 0 15,2 1 0-15,-1-2-1 0,2-1 1 0,-2-2 0 16,0-3-1-16,3-9-1 15,0-1-1-15,0-7-1 0,0-6-1 16,0 2-1-16,0-8 2 0,-3 0 2 16,3 0 2-16,0 1 2 0,0 1-1 15,0-1 0-15,0 1 10 0,0 3 1 0,3-2 3 16,3-1 0-16,1 0-10 0,-1 0-4 16,-2-1-1-16,6-1 0 0,-2 0 0 15,6 0 0-15,5 0-2 0,-2 0 1 16,9-1 0-16,0-3 0 0,-1 0-2 0,8 1 1 15,0-3 1-15,5 0 0 0,5-2 1 16,8-1-1-16,4-5 0 0,4 4 0 16,6-2-1-16,3 0 1 0,3 0-2 15,4-1 1-15,2 3 0 0,-2 3-1 16,-4 2-1-16,0 3-1 0,-6-1 1 16,0 3-7-16,-4 0 1 0,-5 5 0 15,-1-2 2-15,-5-1 9 0,0-3-2 16,-3 1 1-16,-3-1 2 0,-6-7 0 15,-4-1 3-15,-6-1 0 0,-5 0 2 0,-9 0 0 16,-1 1 2-16,-5 5 0 16,-7-4-1-16,6 0-2 0,-7-2 0 0,3-7 0 15,-3 0 2-15,-3-4-2 16,-4 0 1-16,-2 0-5 0,2-3 0 0,-3-1-2 16,-3-6-1-16,4-1 0 0,-4-4 0 15,3-5 0-15,1-2-1 0,2-2 1 16,0 1 0-16,4 1 1 0,3-1 0 15,0 5 3-15,0 0 0 0,3-1-4 16,0 3 3-16,4 2-4 0,-3 1 1 0,1 0 5 16,-2 4-3-16,-2-4 1 0,2-3 0 15,0-2-1-15,1-1-1 0,-2-3 1 16,0 1-2-16,1 0 1 0,-1 1 0 16,-2 5 0-16,1 1-1 0,-1 3 1 15,0 4-2-15,-3 4 3 0,-2 7 0 0,-1 3-1 16,-1 2 0-16,1 4-2 0,-7-1 0 15,7 3-4-15,-3-1 4 0,2 2-4 16,-3 0 5-16,1 0 2 16,-1 2-2-16,0-2 1 0,0 0 0 0,3 1 0 15,-4-2-1-15,0 1 0 0,5-2-1 16,-4 0 2-16,3 1-1 0,0 0 0 16,2 3 0-16,-2-3-1 0,4 3 0 15,0 0-3-15,2 3-3 0,1 0-1 16,-9 0 1-16,-4 0 3 0,-4 3 3 0,-9 4 0 15,8 3 0-15,-2 0 0 0,1 1 1 16,-1-2-1-16,0 2 1 16,1-3 3-16,2-1-3 0,5-2 4 15,-4-2-3-15,-1 1-1 0,-5-1-1 0,-8 0-1 16,-2-1-1-16,3-1-2 0,-3 3-1 0,-1-1-3 16,0 2-4-16,-2 1-13 15,6 7-26-15,3 0-63 0,3 4-101 16</inkml:trace>
  <inkml:trace contextRef="#ctx0" brushRef="#br0" timeOffset="149937.98">4731 4356 34 0,'0'0'50'0,"0"0"-23"0,0 0-3 16,0 0 1-16,0 0-5 0,0 0-2 16,0 0-4-16,0 0-6 0,0 0-2 15,275 26-1-15,-217-31-2 0,8-2 3 16,-1-1-1-16,-1 1 1 0,1-1 1 16,-6 1 0-16,-1 1 2 0,-10-1-1 15,-2 2 1-15,-5 0-6 0,-8 3-2 0,-10 1-2 16,-10 1-5-16,-3 0-3 0,-3 0-3 15,-4 0-3-15,3 0-4 16,-6 0-15-16,0 0 15 0,0 0-6 16,0 1-20-16,0 9-51 0</inkml:trace>
  <inkml:trace contextRef="#ctx0" brushRef="#br0" timeOffset="150308.63">4715 4612 119 0,'0'0'25'0,"0"0"-11"0,0 0 0 16,0 0-7-16,0 0-4 0,0 0 2 16,0 0-2-16,0 0 2 0,0 0-1 15,226-12-1-15,-180 8 3 0,-2-2-1 16,-3 1 0-16,0 1-2 0,-2-1 2 16,0 2 0-16,-6-2-3 0,-4 2 4 15,-13 0-2-15,3 2 0 0,-9-1-1 16,-7 1-2-16,4 1-1 0,-7 0-4 15,0 0-3-15,0-2-8 0,2 2-3 16,-1 0-2-16,8 0-6 0,-5 0-28 0</inkml:trace>
  <inkml:trace contextRef="#ctx0" brushRef="#br0" timeOffset="152349.89">14031 3935 145 0,'0'0'23'0,"0"0"2"0,0 0-3 15,0 0-3-15,0 0-5 0,0 0-4 16,0 0-1-16,0 0 1 0,0 0 3 16,0 0 2-16,-6-17 2 0,6 17-1 15,0-2-3-15,0 2-5 0,0-1-2 16,0 1-2-16,-1-2-2 0,1 2-2 0,0-1-1 16,0 1-2-16,0-1 3 15,0 1 2-15,0-2 1 0,0 2 2 16,0 0-1-16,0 0 1 0,0 0 5 15,0 0 0-15,1 0 3 0,12 0 0 0,5 0-5 16,6 0-2-16,5-1-1 0,3-1-2 16,4 0 0-16,10-1 0 0,1 2-1 15,2-4 0-15,4 1-1 0,2 1 0 16,3-2-1-16,1 2 1 0,1 0 2 16,-1-3-2-16,-3 2-1 0,-4 1 1 0,-5-2-2 15,-4 0 1-15,-6 1 0 16,-11 3 0-16,-5 0 0 0,-8-1-1 15,-9 2 0-15,3-1 1 0,-7 1 0 16,0-2 1-16,0 2 0 0,2 0-2 0,-2 0-2 16,1 0-2-16,-1 0-3 0,0 0-3 15,0 0-7-15,-3 0-11 0,-8 2-29 16,-4-4-27-16,-1 1-55 16</inkml:trace>
  <inkml:trace contextRef="#ctx0" brushRef="#br0" timeOffset="152735.37">14777 3655 208 0,'0'0'35'0,"0"0"4"0,0 0 4 0,0 0-14 15,0 0-10-15,0 0-5 0,0 0-5 16,0 0-7-16,0 0 3 0,9-2-4 16,6 0 1-16,3 5 1 15,5 1-1-15,-1 3-1 0,0 0 0 0,1 5 1 16,1-2-1-16,1 4-2 0,1 1-1 16,-4 2-1-16,-1-1-3 0,-1 3 3 15,-4-1 0-15,0 1 1 0,-6 1 2 16,-1 0-5-16,-6-5 4 0,0 4 1 15,-3 1 3-15,0 0 2 0,0 5 1 0,-10-1 1 16,-1-1 1-16,-3-1 2 0,-2-1-3 16,-4-2-2-16,-3-3 1 0,4 1-3 15,-4-3 2-15,1-2-5 0,0-3-3 16,7-2-6-16,1-1-10 0,-1-4-26 16,6 0-54-16,-1 0-93 0</inkml:trace>
  <inkml:trace contextRef="#ctx0" brushRef="#br0" timeOffset="155851.17">16262 3559 241 0,'0'0'43'0,"0"0"-1"0,0 0-5 16,0 0-20-16,0 0-12 0,0 0-12 15,0 0-8-15,0 0-11 0,0 0-9 16,0 0 11-16,6-10 12 0,-6 10 16 16,0 11 11-16,-1 7-3 0,-7 6-5 0,2 2-4 15,0 3 3-15,-3 3 0 16,0 3 1-16,0 0 1 0,-2 0 0 0,2 5 0 15,-3-2 0-15,2 1-3 16,0-3-2-16,3-1-2 0,1-3 2 0,-1-11-1 16,3-2 0-16,1-9 3 0,1-5-1 15,1 1 2-15,1-6 1 0,-2 0 3 16,2 0-39-16,0-2-155 0,0-15-8 16</inkml:trace>
  <inkml:trace contextRef="#ctx0" brushRef="#br0" timeOffset="156798.67">16155 3430 219 0,'0'0'16'0,"0"0"8"16,0 0 1-16,0 0-1 0,0 0-2 15,0 0-4-15,0 0-3 0,0 0-1 16,0 0-3-16,0 0-3 0,331-80-6 15,-303 86-3-15,-5 5-3 0,-3 2-2 0,-5 6 1 16,-4 3 3-16,-1 2 1 0,-5 2 2 16,-7 2 2-16,2 2 2 0,-7 0 3 15,-10-3-2-15,-3 0 1 0,-5 1 2 16,-6-1-3-16,-2-4 2 0,-4 2-1 16,-1-6-4-16,0 0 2 0,1-3-2 15,2-3 2-15,4-2-3 0,11-2 0 16,6-7-1-16,10 1 1 0,4-3 0 0,-2 0 1 15,2 0 4-15,-1 0-1 16,-1 0 1-16,1 0-3 0,-1 0-4 0,1 2-2 16,-2-2-2-16,3 1-5 15,0-1 3-15,0 1 5 0,0 4 2 0,0 6 6 16,9 4-4-16,1 4-3 0,3 0 1 16,3 3 0-16,3 1-2 0,1-1 3 15,0 2 1-15,2-1-2 0,2 0 4 0,1-3-1 16,-2-2-2-16,2-4-1 15,-1-1 0-15,2-7-5 0,0-2-4 16,2-1-4-16,0-3-10 0,-1 0-9 0,0-6-9 16,2-8-2-16,-4-2 1 0,-2-6 7 15,-3-1 14-15,0-1 9 0,-4-1 13 16,-4 5 11-16,-5 3 4 0,-1 1 6 16,-5 6 1-16,-1-2 4 0,0-1 1 15,0 2 2-15,0 1 0 0,0 5 0 16,-1 1-3-16,1 4-6 0,-1-2-5 0,1 2-9 15,0-1-12-15,-2-1-7 0,2 2-7 16,-1-1 8-16,-5 1 5 0,-3 3 4 16,-5 7 8-16,-4 6-6 0,1 1-2 15,1 3 0-15,0-1-2 0,4 2 2 16,4-7 1-16,1-1 0 0,2-5 1 16,4-3-3-16,-1-1 2 0,2-4 0 15,-1 0 4-15,1 0 5 0,0 0 2 0,3 0 2 16,15-1-5-16,8-10-5 15,5-4-1-15,-3-2-2 0,-4 2 2 0,1 0 1 16,-12 5-1-16,-3 3 2 0,-6 3-1 16,-4 4-3-16,0-2-1 0,0 2-6 15,0 0-8-15,3 0 5 0,-2 0 1 16,1 0 5-16,-2 0 6 0,1 13-1 16,-1 0 0-16,2 7 0 0,-4-3 1 0,4 0 1 15,1 6 1-15,4-4-2 16,-4-7 2-16,4 0-2 0,5-2-2 15,2-5-10-15,6 3-30 0,3-4-54 16,3-4-86-16,2-4-27 0</inkml:trace>
  <inkml:trace contextRef="#ctx0" brushRef="#br0" timeOffset="157267.9">17089 3832 301 0,'0'0'31'0,"0"0"8"16,0 0 3-16,0 0-8 0,0 0-16 16,0 0-11-16,0 0 2 0,0 0-2 0,0 0 0 15,0 0-1-15,35-7-5 0,-6 7-3 16,-3 7-2-16,-2 3-2 0,-3 0-3 16,-4 4 0-16,-4 1 2 0,-3 4 1 15,-6 2 3-15,-2 2 1 0,-2 1 4 16,-3 3 1-16,-10-1 0 0,0 0 2 0,-6 2-2 15,-4 0 2-15,0-3-3 16,-3-1 1-16,-3-1 0 0,2 0 1 16,2-5-2-16,3-1-1 0,6-6-2 15,8-3-2-15,5-5-5 0,3-3-6 0,-2 0-4 16,2 0 4-16,0 1 7 0,0 1 7 16,0 1 5-16,9 0-4 0,1 0-2 15,6 2 0-15,0-2-1 0,-5-1-3 16,3 2-4-16,-6 0-3 0,-1 3-3 15,-1-1 2-15,-3 3 6 0,-3 6 4 0,-3 2 5 16,-8 6 4-16,-5-3 3 0,-4 2-1 16,-8-2 1-16,-1 0 0 0,-4-2 1 15,-3-3 3-15,0-1-2 0,-1 0 0 16,3-4-3-16,2-1 0 0,10-4-3 16,8 0-1-16,10-5-2 0,4 0 1 15,-2 0-1-15,2 0-7 0,-1 0-30 16,1-7-45-16,3-8-110 0</inkml:trace>
  <inkml:trace contextRef="#ctx0" brushRef="#br0" timeOffset="158013.31">17412 3991 293 0,'0'0'9'15,"0"0"17"-15,0 0 10 0,0 0-2 16,0 0-10-16,0 0-23 0,0 0-21 16,0 0-2-16,0 0 4 0,-15-9 5 0,6 17 14 15,-5 8 2-15,-2 7-1 0,-3 3-1 16,5 2-1-16,0-3-1 0,0 0-1 16,6-8-1-16,2 0 3 0,5-3 4 15,1-3 6-15,-2 3 6 0,4-7 5 16,10 4 1-16,5-6-6 0,7-5-5 15,9-2-4-15,2 1-6 0,0-10 0 16,-2-3 1-16,-2-3-2 0,-7 0 2 16,-2-2 1-16,-9-1 0 0,-3 5 1 0,-7-5 0 15,-3 0 1-15,-3 2 3 0,-7-5 0 16,-2 5-1-16,-5 4 0 0,-1 4-4 16,-2 0 0-16,6 5 0 0,4 2-2 0,5 3-5 15,5 0-4-15,-1 0-8 16,1 0-10-16,-2 0 6 0,1 0 8 15,1 0 7-15,0 0 8 0,0 0-7 0,12 0-11 16,5 3-11-16,7-3-9 0,-2 0 0 16,-5 0 8-16,1 0 14 0,-8-3 13 15,-6 2 10-15,2 0 9 0,-6 1 9 16,0-2 5-16,0 2-2 0,2 0-3 16,-1-2-8-16,1 2-4 0,-1-3-5 0,0 3-7 15,8 0 2-15,-3 0-2 16,7 0 2-16,6 0 0 0,1 3-5 0,2 6-2 15,-2 2 0-15,-2 3 0 16,1 1 1-16,0 2-1 0,2 0 0 0,-3 2-1 16,-1-1-2-16,-2-1 0 0,-6-4-1 15,-2 1 2-15,-4-5 0 0,-5-5 3 16,2 8 3-16,0-9 4 0,0 2 6 16,-3 2 1-16,-2-5 2 0,-4 3-1 15,0-2-1-15,-2-3 2 0,1 0 3 0,1-2-3 16,2-2 1-16,1-6-5 0,5-4-4 15,1-8-5-15,7-3-2 16,7-5-2-16,8 0-1 0,5-3 1 16,2 5-3-16,4 1 4 0,-2 7-1 0,-4 5 0 15,-8 6 1-15,-2 1 0 0,-6 3-1 16,-7 4-2-16,0-1-5 0,-4 2-6 16,0 0-3-16,0 0-1 0,0 0-5 15,0 2-9-15,0 7-35 0,-10 3-87 16,-4 5-69-16</inkml:trace>
  <inkml:trace contextRef="#ctx0" brushRef="#br0" timeOffset="162354.2">18263 4264 42 0,'0'0'15'0,"0"0"1"0,0 0-5 16,0 0-1-16,0 0-5 15,0 0 3-15,0 0-1 0,0 0 5 16,0 0-2-16,-4 129 1 0,3-115 2 15,1-8 0-15,-2 5 1 0,2-5-2 0,0 0-2 16,0 0 6-16,0-6 24 0,0 0 28 16,0 0 23-16,0 2 9 0,0-2-18 15,0 0-31-15,13-8-23 0,10-13-19 16,11-12-12-16,8-7 2 0,8-10-4 16,9-9 1-16,11-2 1 0,6-4 0 0,6-1 2 15,1 3-2-15,-2 9 3 16,-8 6-1-16,-13 9 3 0,-9 5-1 15,-16 12 3-15,-12 7-1 0,-13 8-5 16,-6 6-5-16,-4 1-2 0,0 0 0 0,-3 5 3 16,-7 7 5-16,-6 9-5 0,3 3-6 15,0 8-7-15,6 0-12 0,3 2-13 16,2 1-26-16,2-2-44 0,2-1-101 16</inkml:trace>
  <inkml:trace contextRef="#ctx0" brushRef="#br0" timeOffset="164694.84">5116 10574 41 0,'0'0'10'15,"0"0"1"-15,0 0-3 0,0 0-4 16,0 0-4-16,0 0 0 0,0 0 5 16,0 0 4-16,0 0 7 0,-6-7-11 0,6 5-4 15,0 2-2-15,0-1-1 0,0-1 15 16,-3 1 3-16,3-1-4 0,0 0-2 15,0 2-8-15,0-1-1 16,-1 1 0-16,1-2-2 0,0 2 3 0,-2-1 0 16,2 1-2-16,0-2 1 0,-1 2 0 15,1 0 1-15,0 0 3 0,-2 0-5 16,2 0 2-16,0 0 4 0,-1 0 4 16,-1 0 2-16,-3 10-3 0,-1 5-4 15,0 7-2-15,2 0 0 0,-1 3-2 0,-3 2 2 16,2 1 0-16,2 3-2 15,-1 0 1-15,1-1-1 0,1 1 4 16,0-2-2-16,0-10-1 0,3 1 0 16,0-8 1-16,0-6 0 0,0 6 1 0,0-7 4 15,0 0 2-15,0-1 8 0,0-4 7 16,0 0 6-16,0 0 0 0,6 0 0 16,3 0-7-16,4-10-12 0,7-10-3 15,3-5-7-15,0-5 0 0,5-5 0 16,5-3 0-16,-3-2 1 0,-2 0-1 0,6 1 1 15,-3 1 2-15,-1 0-1 0,-2 4 2 16,4 2-1-16,-8 4 4 0,-2 8-1 16,-9 6 2-16,-3 6 1 15,-6 5-2-15,-4 3-5 0,0-1-1 0,0 1-3 16,2 0 0-16,-1-1 0 0,-1 1 1 16,2-2-1-16,-2 2 1 0,1-3-1 0,-1 3 0 15,0 0 0-15,2 0 0 16,-2-2 0-16,0 2 2 0,1-1-4 15,-1 1-1-15,0 0-4 0,0-2-9 0,0 2-7 16,0 0-6-16,0 0-2 0,3 0-11 16,-3 0-17-16,0 0-35 0,-6 8-81 15</inkml:trace>
  <inkml:trace contextRef="#ctx0" brushRef="#br0" timeOffset="167887.72">20080 3686 169 0,'0'0'46'0,"0"0"3"15,0 0-6-15,0 0-1 0,0 0-3 16,0 0-6-16,0 0-3 0,0 0-6 16,4-53-6-16,-4 53-7 0,0-2-7 0,2 0-7 15,-2 1-6-15,0 1-8 0,0 0 4 16,0 0 5-16,-2 6 6 15,-7 13 6-15,1 3-4 0,-4 6 2 16,1 4-4-16,-2 4 4 0,1 1 1 0,3 3-3 16,-2 1 0-16,4 0 0 0,-1-1 1 15,4-1 1-15,-1-4 0 0,0-3 2 16,2-3-1-16,2-7-2 0,-2-4 0 16,3-6-3-16,-2-6-5 0,2 1-9 15,-1-3-17-15,1 0-15 0,-2 1-30 0,2 1-111 16</inkml:trace>
  <inkml:trace contextRef="#ctx0" brushRef="#br0" timeOffset="168128.85">19568 3950 418 0,'0'0'3'16,"0"0"7"-16,0 0 7 0,0 0 1 0,0 0-6 15,0 0-3-15,0 0-4 16,0 0 0-16,0 0-4 0,0 0 1 0,269-32-2 16,-231 32-1-16,0-2 1 0,-6 2-1 15,-3 0 0-15,-8 0-1 0,-3 2-1 16,-6-2-1-16,-6 0-2 0,7 0-2 16,-8 0-9-16,9-2-18 0,6 2-38 15,0 0-75-15,4-4-44 0</inkml:trace>
  <inkml:trace contextRef="#ctx0" brushRef="#br0" timeOffset="168503.36">21092 3583 350 0,'0'0'1'16,"0"0"-2"-16,0 0 0 0,0 0 1 15,0 0 2-15,0 0-1 0,0 0 2 16,0 0 0-16,0 0 2 0,-139 143-3 15,114-103 0-15,-2 0 2 0,2 3 0 16,4 2 2-16,-1-1 2 0,8 0 0 16,-2-2-1-16,7-2 0 0,0-3 0 0,6-5 0 15,-1-2 1-15,4-1-2 0,0-6 1 16,4-2-2-16,4-4-1 0,4-2-4 16,2-1-7-16,-4-4-17 0,6-4-31 15,0-4-68-15,5-2-75 0</inkml:trace>
  <inkml:trace contextRef="#ctx0" brushRef="#br0" timeOffset="169179.73">20853 3589 212 0,'0'0'14'15,"0"0"1"-15,0 0-1 16,0 0 1-16,0 0-3 0,0 0 1 0,0 0-2 16,0 0-2-16,0 0-2 0,0 0-1 15,288-30-4-15,-262 35-2 0,-4 3-4 16,-9-3-2-16,0 4-1 0,-6 3 1 16,-4-4 3-16,-1 8 5 0,-2 2 5 15,-5 0 1-15,-7 6 4 0,-6-3-3 0,0-3 0 16,-3-2-2-16,-2-2-2 15,3 1-1-15,0-5 0 0,3 0-2 0,3-3 3 16,1-2-2-16,6 0 2 16,2-5-1-16,-4 5 0 0,5-3-1 0,-1-1-2 15,2 0-1-15,3-1 0 0,-2 0-2 16,2 0-1-16,0 0-3 0,-1 0-1 16,1 0-2-16,0 0 4 0,0 2 6 15,0-2 3-15,0 6 3 0,3 2-2 16,6-1-2-16,3 6 0 0,1-4-1 15,5 0 1-15,-1 1-1 0,2-3-2 0,2 2 0 16,1 0 0-16,-5 2-3 0,-4-3-4 16,-5-2-4-16,-4-3 2 15,-4-3 2-15,0 6 11 0,-3 6 3 0,-13 3 4 16,-4 1 2-16,-9-2-3 0,-6-3-2 16,-5-2 0-16,-4-4-1 0,0-2-2 15,-1 0 2-15,-1-2-1 0,7-1-2 16,5 0-2-16,13 0-1 0,8 0-5 15,8 2-8-15,5-2-13 0,-1 1-21 0,1-1-3 16,1-1-85-16,14 1-43 0</inkml:trace>
  <inkml:trace contextRef="#ctx0" brushRef="#br0" timeOffset="169533.93">21516 3563 25 0,'0'0'38'16,"0"0"11"-16,0 0-3 0,0 0-5 16,0 0-14-16,0 0-22 0,0 0 1 15,0 0 2-15,0 0 2 0,33 4 12 16,-42 16-9-16,-1 6-3 0,-4 2-2 15,-1 3 0-15,1 0 1 0,-1 0-2 0,4 1-1 16,2 2 3-16,1-2-1 0,2 0 0 16,1 1-1-16,1-3-2 0,1-2-1 15,1-8-1-15,2-2 0 0,-1-4-2 16,0-1 1-16,-1-1-2 0,2-6-1 16,0 5-1-16,0-5-1 0,0 5-1 15,2-1-2-15,3-2-2 0,4 3-5 16,1-3-8-16,3-1-14 0,5-2-19 0,2-5-25 15,4 0-24-15</inkml:trace>
  <inkml:trace contextRef="#ctx0" brushRef="#br0" timeOffset="170850.11">21869 3944 311 0,'0'0'39'0,"0"0"0"0,0 0-1 16,0 0-9-16,0 0-5 0,0 0-7 15,0 0-8-15,0 0-4 0,0 0-8 0,0 0-12 16,-3-50 5-16,-8 48 3 0,-7 1 2 16,-7 2 9-16,-2 1-5 0,-1 7-3 15,3 3 2-15,0 3-1 16,1 1 0-16,6-4-2 0,6 0-1 0,6-7-2 16,2-2 0-16,4-3 3 0,0 0 6 15,0 5 7-15,0 0 3 0,1 2-2 0,11 1-3 16,10-6-9-16,8-2-7 0,3 0-4 15,4-7 0-15,0-5 6 16,-2 4 7-16,-6-4 9 0,-8 7 5 0,-8 2-1 16,-8 0 0-16,-5 3-6 0,0 0-7 15,0 0-4-15,0 0-4 0,1-2 9 16,-1 2 4-16,0 0 5 0,0 0 2 16,-4 2-7-16,-5 6-1 0,2 0-3 15,3 1 1-15,1 1 3 0,1-7-1 16,1 9 3-16,1-2 1 0,3 2 0 15,5 4 0-15,8-5-1 0,2-2-4 16,5-3-2-16,3-2-2 0,0-1-2 0,-1-1 2 16,-7-2 1-16,2 0-1 0,-4 0 1 15,2-6-1-15,-1-2 0 0,0-2-1 16,1-1 1-16,-4-3 2 0,1-3 2 16,-2 2 1-16,0-2 1 0,0 2 0 15,-2 0 1-15,-2 3-2 0,1 0 0 16,-4 4-3-16,-3 3 3 0,1 3 2 0,-4 2-2 15,0 0-2-15,0-2-10 0,2 2-9 16,-1-1 0-16,-1 1 3 0,0 0 7 16,-7 1 8-16,-10 10 3 0,-5 7-3 15,-3-1 0-15,2 3 0 0,0 0-1 16,10-6-1-16,3-2-2 0,3-4 2 16,2-5 2-16,4 2 3 0,1-5 7 15,0 0 2-15,0 0-3 0,17 0-1 16,7-5-10-16,10-10-3 0,1-5-6 15,-1-5-10-15,4-3-15 0,-2-4-15 0,-2-3-6 16,-1 1 7-16,-3 1 19 0,-2 2 18 16,-5 4 13-16,-8 1 8 0,-4 9 8 15,-6 0 9-15,0 9 8 0,-5-4 6 16,0 2 2-16,0 1-5 0,-5 1-6 16,3 3-8-16,-1 2-8 0,3 3-10 15,-2-1-10-15,2 1-9 0,-1 0 3 16,-1 0 3-16,-2 0 4 0,-3 3 8 15,1 9-3-15,-4 5-1 0,5 3-1 16,1 3 2-16,0 3 0 0,-2 1 0 0,3 3 2 16,-3 4-1-16,2-2-1 0,1 0 0 15,0 0 1-15,2-1 0 16,1-8-1-16,-2 1 0 0,8-8 0 0,4-2-1 16,7-6-1-16,5-4-5 0,9-4-11 15,2 0-9-15,3-9-1 0,2-5 5 16,-5-2 12-16,-1-6 8 0,-6 1 8 15,-7 0 3-15,-2 1 5 0,-8 2 3 0,-5 3 6 16,-2 4 0-16,-1 0 1 16,-1 0-3-16,-4 4-4 0,-2-3-6 0,3 7-2 15,-5-3-6-15,6 5-3 0,-3-1-3 16,1 1-3-16,-2 1 2 0,2 0-1 16,-5 4 4-16,-4 5 0 0,7-1-1 15,-2 6 1-15,0 2 1 0,1 0-1 16,-1 5 0-16,3-1 2 0,1-5 0 0,2 2 2 15,-1-4 1-15,3-1 1 0,0 0 0 16,0-2 3-16,2-1 1 0,4-1 1 16,6 0-1-16,3-4-3 15,5 1-3-15,2-4-3 0,4-1-1 0,3-1-1 16,2-7-3-16,-1-3 2 0,0-1 1 0,-1-3 0 16,-3 1 0-16,-7-1 2 15,-2 2-1-15,-6 2 1 0,-3 3 3 16,-5 5 1-16,-3 3 3 0,0-1 0 15,0 1 0-15,0-2-3 0,0 1-3 0,0-1-4 16,0 1-8-16,1-1-7 0,-1 2 7 16,0-1 2-16,2 1 7 0,-2 0 7 15,0 0-4-15,0 1-1 0,0 11 0 16,0 4 0-16,4 4 1 0,1-2 1 16,2-1 1-16,3 2 0 0,0 1 0 0,3 0-2 15,1 1 2-15,3 1-4 16,-3 1 2-16,-2-3-3 0,-5-8-1 15,-2-4 0-15,-2-3 1 0,-3-1 2 0,0 2 3 16,0 3 3-16,-4 4 3 0,-4-7-1 16,-4 2 0-16,-4-4-4 0,6-1-3 15,-9 0-5-15,7-1-11 0,7-2-13 16,-1 2-17-16,6-2-51 16,-3 0-97-16</inkml:trace>
  <inkml:trace contextRef="#ctx0" brushRef="#br0" timeOffset="170996.75">23319 4202 479 0,'0'0'8'0,"0"0"4"16,0 0-6-16,0 0-18 0,0 0-42 16,0 0-7-16,0 0-145 0</inkml:trace>
  <inkml:trace contextRef="#ctx0" brushRef="#br0" timeOffset="173344.27">16081 4160 92 0,'0'0'18'16,"0"0"8"-16,0 0 3 0,0 0 0 15,0 0-5-15,0 0-10 0,0 0-9 16,0 0-10-16,0 0-10 0,13-2-13 0,-13 2 9 15,2 0 7-15,-2 0 11 0,0 0 10 16,-9 9-5-16,-5 1 0 0,-8 3-2 16,-2 1-1-16,-1-3 1 15,-4-2-1-15,-5 0 1 0,-1 1 2 0,-7-3-2 16,-2-1-1-16,-5-2-2 0,-1 0-1 16,-6-1-1-16,-4-3-1 0,-3 3 1 15,-6-3 0-15,0 0 3 0,-5 2 0 16,-3-2 0-16,-1 1 1 0,0-1-1 15,3 0 0-15,-2 2 1 0,2-2-1 0,0 2 0 16,1-2-1-16,-4 1 0 0,4 3 1 16,2 1 0-16,-2 0 1 0,2-1-1 15,1 2-1-15,-4 0 0 0,3 0 1 16,-2 2 1-16,-1 0 0 0,-1-1 1 16,0-2-2-16,0 0 1 0,3-2 1 0,2-1 0 15,0 0-1-15,2-2 2 0,-2 1 1 16,1-1-1-16,-2 0-1 15,0 1-1-15,1-1-1 0,-1 2 1 16,1-2 1-16,3 1-1 0,0 4 1 0,3-2-3 16,1 0-3-16,5 3-3 15,1-1 0-15,8 0-6 0,6 0-7 0,5-2-23 16,16 1-53-16</inkml:trace>
  <inkml:trace contextRef="#ctx0" brushRef="#br0" timeOffset="175890.33">6145 5051 14 0,'0'0'2'0,"0"0"-4"0,0 0 4 15,0 0-1-15,0 0-1 0,0 0 1 16,0 0-1-16,0 0 0 0,0 0 0 16,0 0 0-16,-318 0 0 0,278 0-1 15,-5 0 0-15,0 0 1 0,-4 2-3 16,-3 1 1-16,-6 2-2 0,2 0 0 16,-11-2 1-16,-1-2 3 0,-7 0 0 15,-6-1 0-15,-3 0 0 0,-4 2 0 0,-2-2 0 16,-2 2 0-16,-2-2 4 0,-3 1 1 15,-7-1-1-15,1 2 1 16,0-2 1-16,-2 0 0 0,5 2 2 16,2-2 3-16,-5 3 1 0,-1-1 2 0,1 3-2 15,3-3 0-15,-2 4-2 0,8 1 0 16,-3 0 0-16,0-1-3 0,3 2 0 16,6-2-2-16,3 1 2 0,12-3-2 15,5-1 0-15,12 2 3 0,1-4-1 16,10-1 0-16,-1 0-1 0,2 2-5 0,4-2 0 15,4 0-1-15,-3 0 3 0,-2 0-2 16,-2 1 0-16,-2-1 3 16,2 0 0-16,1 0 1 0,1 0-1 15,8 2-2-15,1-2 0 0,3 3-1 0,3-2 1 16,3 2-1-16,3 1-1 0,1-1 6 16,-1 3-6-16,1-2 2 0,0 1 2 15,-1 0-7-15,1 0 6 0,2 2-3 0,-3-1 0 16,1 0 1-16,-3 2-1 15,-1-1 2-15,1 1-2 0,-1-1 0 0,-3-1 1 16,3 1-1-16,-2-2 2 0,2 0-2 16,3 2 2-16,5-5-2 0,0 3 1 15,0 0 0-15,7-2-2 0,-4 5 1 16,0-1 1-16,2 2 0 0,-3 3 3 16,3 1-2-16,-3 3 2 0,3 1-2 0,-3 4 2 15,1 4-2-15,2 2 2 16,-4 2-2-16,2 4 0 0,-2 4 1 15,-1 1-1-15,1 2 1 0,4 0 1 16,-2 2 0-16,-1 1 0 0,0-1 0 0,0 3 0 16,0-2 0-16,0 5-1 0,0 3 1 15,0 3-4-15,-3 5 0 0,-4 4 0 16,-5 3 5-16,-7 2-1 16,2-2 0-16,7-1 3 0,6-1-5 0,8 0-2 15,2 0 2-15,1 5-2 0,0 4 0 0,6 3 0 16,0 5 0-16,-4-3 0 0,11 1-1 15,2-5 1-15,4-4-2 16,10 1-2-16,3-3 1 0,-6 2-1 16,-4 2 4-16,-19 1 0 0,-4-1 5 0,-19-4 0 15,-3-2 0-15,3-3 2 0,3-8-3 16,10 0-3-16,1-4 0 0,-1-5-1 16,6 2-1-16,4-1 1 0,0 1-2 15,3-2 2-15,0 2-1 0,3-2 2 16,0-2 0-16,1-2 1 0,1 3-1 0,-4 1 2 15,2 0-1-15,-3 2-3 16,-1 2 2-16,1-2-1 0,-2-1 0 16,2-1 1-16,-3-3-1 0,0 0-1 15,3 1-1-15,-1-6-1 0,1-3 2 0,0-3 1 16,1-3 1-16,2-2-1 0,3-3 0 16,1-1-1-16,-1-4-1 0,4-4-2 15,9-2-5-15,-3-3 3 0,4-2 6 16,-11 1 3-16,1 0 0 0,3 2-1 15,4 8-4-15,2 1 1 0,3 4 3 0,-12 6 1 16,-4 5-1-16,-6 6-1 0,-2 5-2 16,2 0-1-16,0 0-1 0,-4-2-1 15,4-5-3-15,-3-4 1 0,0-11-1 16,3-11 3-16,-3-3 7 0,3-6 4 16,-1-1 8-16,-1 2 5 0,2-5 1 0,-1 0-2 15,1 0-8-15,0 0-7 16,0 0-6-16,0 0 0 0,0 3 2 15,0-3 1-15,0 0-1 0,1 0-1 16,-1 0-3-16,6 0 1 0,3 0 1 0,5-5 3 16,8-4 3-16,4-5-4 0,6-3 2 15,5-2-3-15,2-3-2 0,5-3 1 16,-1 0-1-16,2 1 0 0,1 2 1 16,-4 2-1-16,0 5-2 0,-7 2-4 15,-3 5-3-15,-3 5 0 0,-5 3-4 0,-2 0 0 16,-2 4 4-16,-1 4 1 0,1 1 5 15,-1-1 6-15,1-1-1 16,2 0 1-16,-2-1-1 0,5-3 0 16,-1-1-2-16,5 0 3 0,6-2 0 0,3 0 0 15,8 0 3-15,0-2-2 0,3 2 0 16,3-1-1-16,-7 1-2 0,4 0 2 16,-4 5 0-16,4 3-2 0,-4 2 2 15,4 0-1-15,2-1 0 0,1 2 2 16,3-2-1-16,4 1 1 0,6-5 3 0,5 0 0 15,5-2 1-15,0-1-1 16,7-4-1-16,1 2 1 0,1 0-3 16,1-5 1-16,0 4 1 0,-5-1 1 0,4 1 5 15,-2 0-1-15,-5 1 0 0,-1 0-2 16,-3 1-3-16,-8 5 1 0,0 2-2 16,-3 3 0-16,-4-1-1 0,-3 1-1 15,-2-2 1-15,-3-1 2 0,0-1 0 16,-3-3 2-16,-3-3 1 0,-2-1-3 15,0-1 0-15,-7-6 1 0,-2 0-1 0,-4-3 0 16,-10 5 0-16,-6 2-1 0,-6-1-2 16,-1 3 0-16,-2-1 1 0,1 1-2 15,-5 1-3-15,0-2-4 0,0 2 1 16,7-1 5-16,-3 1 3 0,11-3 1 16,3 0-2-16,0-1-2 0,5 0 1 15,0-2-1-15,0 1 1 0,3-1 0 16,-10 2-1-16,1 2 0 0,-8 0-2 15,-3 1-1-15,1 1-3 0,-7 0-1 16,0-2 0-16,0 2 1 0,2 0 5 0,-1 0 5 16,2 0-1-16,-2 0 1 0,1 0 0 15,-1 0-2-15,-1 0 2 0,0 0 1 16,0 0-1-16,0 0-1 0,0 0-3 16,0 0 0-16,0 2 0 0,0-2-4 15,0 1-14-15,0-1-15 0,0 0-18 0,-3 0-23 16,-5 0-9-16</inkml:trace>
  <inkml:trace contextRef="#ctx0" brushRef="#br0" timeOffset="176228.61">4761 9417 167 0,'0'0'-2'0,"0"0"4"0,0 0 7 15,0 0 9-15,0 0 2 0,0 0-3 16,0 0-7-16,0 0-5 0,0 0 16 0,-12 0 6 16,12 0 1-16,4 5 2 0,9 3-19 15,0 3-5-15,4 1-1 0,-2 0 0 16,2 2-2-16,-1 1 0 0,-2 2-1 16,-2 0 2-16,-2 3 2 0,-1 3 2 15,-5 1 1-15,-4 0 1 0,0 0 1 16,-1-2 0-16,-11 1 0 0,-1-4-1 15,-4 2 2-15,-1-1-2 0,-3 0 1 0,-4 0-1 16,3-2-3-16,-1-1 2 0,2-2-5 16,3-1-3-16,1-3-3 0,7-4-2 15,2 0-4-15,3-6-5 0,2 1-6 16,3-2-21-16,0 0-38 0,0 0-126 16</inkml:trace>
  <inkml:trace contextRef="#ctx0" brushRef="#br0" timeOffset="193359.1">18365 9675 155 0,'0'0'22'0,"0"0"8"0,0 0-3 16,0 0 0-16,0 0-3 0,0 0-3 0,0 0-2 16,0 0-2-16,0 0-1 0,14-46-3 15,-14 46-2-15,0-1-2 0,0 1-3 16,2-2-2-16,-2 1-4 0,0-1-2 16,1 1 2-16,-1-1-2 0,0 2 1 15,1-1-4-15,-1 1 1 0,0-2-1 0,2 2 1 16,-2-1-2-16,0 1 3 0,0-2-2 15,0 2 4-15,0-2 1 0,0 2-3 16,1 0 2-16,-1 0 1 0,0-1 1 16,0 1 2-16,0 0 0 0,0 0 0 15,0-2-2-15,0 2-1 0,0 0 1 16,0 0-1-16,0 0 0 0,0 0 1 16,0 0-2-16,0 0 1 0,0 0 0 15,0 0 0-15,0-1-2 0,0 1-1 16,0 0 0-16,0 0-2 0,0 0 4 0,0 0 1 15,0 0 1-15,2 0 1 0,-2 0 1 16,0 0-3-16,0 0 0 0,1 0 0 16,-1 0 0-16,0 0 0 0,0 0 0 15,2 0 1-15,-2 0-1 0,0 1 1 16,1-1 1-16,-1 2 1 0,0-2-2 0,0 0 1 16,0 1 0-16,0-1 0 15,2 0-1-15,-2 2-2 0,0-2-2 16,0 0 2-16,0 0 0 0,0 2 0 15,1-2 2-15,-1 1-2 0,3 5 1 0,-1-1-2 16,3 6 0-16,2 4 2 0,2-1-1 16,1 6 4-16,3-2-2 0,-1 0-1 15,4-2 1-15,-2 3-1 0,2-3 1 16,2 1-1-16,0 0 0 0,1-1 0 16,0 1 1-16,1-1-1 0,-1-2 1 15,0 1-1-15,-1 0 1 0,-3-1 1 16,-2-5-1-16,-3 1-1 0,-3-4-1 15,-1 2 1-15,3-2 0 0,-8-3-2 16,3 2 2-16,-2-2 0 0,-1 2 0 0,1-2 3 16,1 1-4-16,-3-4-1 0,0 0-2 15,0 0-4-15,1 2-4 0,-1-2-5 16,2 1-8-16,-2-1-23 0,4 0-38 16,1-6-59-16</inkml:trace>
  <inkml:trace contextRef="#ctx0" brushRef="#br0" timeOffset="193696.22">18765 9688 117 0,'0'0'17'0,"0"0"-1"15,0 0-3-15,0 0-4 0,0 0-4 16,0 0 3-16,0 0 0 0,0 0 6 15,0 0-2-15,0 0 2 0,-153 64-1 16,121-34 0-16,0 2-4 0,-1 0-2 16,3 0-2-16,-1-2 1 0,4 1 1 0,5-1 2 15,2-2 4-15,4-4 2 0,2-3-1 16,6-7 0-16,-2 0-1 0,6-7-3 16,1-4-1-16,2 4 2 0,1-7 1 15,-2 0 4-15,2 0-2 0,0 0 2 16,-1 0 0-16,1 2-5 0,-2-2-4 15,2 2-2-15,-1-1-4 0,1 1-3 0,-2 0-5 16,2-2-4-16,0 1-8 0,0-1-18 16,-1 2-23-16,1-2-36 0,0 1-97 15</inkml:trace>
  <inkml:trace contextRef="#ctx0" brushRef="#br0" timeOffset="195271.63">7281 9540 110 0,'0'0'18'0,"0"0"-1"0,0 0 5 0,0 0-4 16,0 0-1-16,0 0 0 0,0 0-5 15,0 0 0-15,0 0 0 0,-2-29 4 16,2 27 3-16,0 1 2 0,0-1 0 16,0 1-3-16,0-1-2 0,0 0-1 15,0 1 0-15,0-1-4 0,0 1 1 16,0 0-6-16,0-1 1 0,0 1-3 16,0-1-1-16,0-4 0 0,2 0 1 15,2-5 1-15,-1 2 0 0,0-3-1 16,1-4 1-16,2 1-2 0,1-3 0 0,3-1 0 15,-1 1-2-15,1-3-1 0,6-2 0 16,-3-1 0-16,6-5 0 0,0-2 0 16,4-6-3-16,1-3 1 15,4-2 1-15,-1-3 0 0,3 0 5 0,-1 2 1 16,-4 4-1-16,0 4 3 0,-4 4-4 16,-6 6-1-16,-1 8 2 0,-8 6 0 15,-3 8 3-15,-3 3-1 0,0-5-1 16,3 2 2-16,-2-2-3 0,1 2 1 15,-2 3-3-15,0-2-2 0,0 2 1 0,0-2 0 16,1 1-1-16,-1-1 0 0,0 0-2 16,2 2 0-16,-2 0-2 15,0-3-2-15,2 3-2 0,-2 0-3 0,0 0 1 16,0-2-4-16,0 2-1 0,0 0 3 16,0 0-1-16,0 0 1 0,0 0-6 15,-5 0-14-15,-1 7-15 0,-1 0-19 16,4-4-16-16,0-1-23 0</inkml:trace>
  <inkml:trace contextRef="#ctx0" brushRef="#br0" timeOffset="195575.79">7567 8718 169 0,'0'0'29'16,"0"0"-3"-16,0 0-6 0,0 0 0 0,0 0-2 15,0 0 5-15,0 0-6 0,0 0 1 16,0 0-1-16,0 0 0 16,116-83 2-16,-96 77-3 0,-3 2-3 0,-1 1-3 15,0 3-4-15,0 0-2 0,7 1-3 16,-6 8 1-16,-4 1-1 0,-1 5 2 16,-5 5 3-16,-4 3 3 0,1 4 1 15,-4 6 2-15,-4-1 1 0,-3 5-1 16,-3-2-2-16,-3-1-3 0,-6-3-1 0,6-5-2 15,-3-2 0-15,4-4-2 0,1-6-1 16,4 0-2-16,2-6-4 16,2-3-8-16,-1-1-12 0,4-4-37 15,0 0-59-15,0 0-88 0</inkml:trace>
  <inkml:trace contextRef="#ctx0" brushRef="#br0" timeOffset="197665.04">20104 8189 117 0,'0'0'20'0,"0"0"3"0,0 0-2 16,0 0-8-16,0 0-12 0,0 0-6 15,0 0 0-15,0 0 5 0,0 0 7 16,-1-5 3-16,-11 20 1 0,-4 5-2 16,1 4 0-16,-3-1-1 0,-1 8 0 15,3-1-1-15,-1 2 3 0,4 0-4 16,2 2 2-16,0-1-1 0,4 1 1 0,1 4 1 15,2-2 2-15,1 1-2 0,3 0 1 16,0 0-4-16,3-1 3 0,6 0-2 16,-2-3 2-16,0-3-2 0,2-2 1 15,2-5 0-15,0-3-1 0,-4-8 1 16,1 0 1-16,-2-5 1 0,-4-3 2 16,3 2-3-16,0-3-1 0,-2-1-1 15,5 1-5-15,-3-3-1 0,-1 1-5 0,0 1-10 16,4-2-15-16,0 1-36 15,7-1-90-15,3 0-34 0</inkml:trace>
  <inkml:trace contextRef="#ctx0" brushRef="#br0" timeOffset="198847.82">20632 8423 68 0,'0'0'19'0,"0"0"-2"0,0 0-2 0,0 0-4 15,0 0-2-15,0 0 0 0,0 0 0 16,0 0 0-16,0 0 1 0,0 0 2 16,-94 244 7-16,93-239 5 0,-1 0 11 15,1-1 10-15,1-4-2 0,-2 0-8 16,1-1-15-16,-2-16-14 0,0-7-6 16,6-12-3-16,-2-4-5 0,13-3-5 15,4-3 0-15,6-3-1 0,3 0 2 16,5 0 7-16,0-3 2 0,2 5 4 0,4 3 4 15,-6 4 4-15,-1 4 6 0,-3 6 7 16,-8 8-3-16,-5 8 1 0,-8 6-8 16,-3 6-9-16,-4 2-6 0,0-1-6 15,5 1 0-15,4 1 3 0,2 9 2 16,1 4 1-16,-3 6 2 0,-3 0 0 16,-1 4-1-16,-7 3 0 0,2 0 1 15,-1 4 1-15,-12-5 2 0,0 4 0 16,-6-1 3-16,-3 0-2 0,-1-2 0 15,-3-2 2-15,3-5-4 0,1-3 1 0,2-5 2 16,7-2-3-16,4-5-1 0,6-3-2 16,3-2-4-16,-2 3 2 0,0 2 2 15,-1-2 3-15,3 6 4 16,0-1-1-16,6 2 3 0,7 3 0 0,4-2-2 16,5-2 2-16,7 0-4 0,1-1 2 15,5-2-2-15,0 0 1 0,2-2-3 16,2 0 0-16,2-3-1 0,-2-2 0 15,0 1-1-15,0 0 0 0,-2-7-1 16,-5 0 4-16,-3-4 1 0,-4-4 0 0,-8 1 3 16,-2-3-1-16,-8 3 3 0,-4 1 2 15,-3-3 0-15,0 5 1 0,-6-3-4 16,-5 2-3-16,2 6-3 0,-4-2 0 16,1 4-2-16,1 4-1 0,-7 0-1 15,4 1-2-15,-8 10 1 0,6 2 0 0,3 6-1 16,2 1 2-16,2 3-1 0,0 0 2 15,5-4 1-15,1-3 1 16,2 1 1-16,1-6 1 0,0 5 1 16,7-6 1-16,1-4 2 0,4 0-2 0,3-5 1 15,0-1-2-15,8-5-1 0,-1-8-1 16,-1-3-1-16,-1-4 0 0,-1-1 0 16,-2 2 1-16,-7 4 3 0,0 3-1 15,-3 2 4-15,-5 6-3 0,1 1 0 16,-3 3-3-16,0 0-8 0,0 0-3 0,0 0-1 15,0 0 3-15,0 0 4 0,0 1 3 16,3 11 1-16,0 4 1 0,4 4 0 16,4-3 2-16,2-2 1 0,5-1 0 15,1-4-1-15,4-4-2 0,3-1-3 16,1-5-4-16,6 0-5 0,1-3-7 16,-1-9-15-16,3-1-8 0,-4 0-2 15,-2-3 0-15,-1-1 15 0,-7 0 14 16,-8 5 7-16,1 2 13 0,-9 2 10 15,-3 5 4-15,-1 1-1 0,-2 2-8 0,0-3-8 16,0 3-7-16,0 0 4 0,2 0 1 16,-2 0 7-16,0 3 3 0,1 10 0 15,1 6-3-15,3 6-1 16,0 1-2-16,2-1 0 0,2 2-1 0,1 1 1 16,1 1-4-16,0 1-1 0,-2 2 1 0,-3 3-1 15,-1-3 4-15,-7-1 1 0,-1 0 4 16,-9 1 3-16,-9-3 1 0,-5-4 0 15,-4-2-1-15,-4-3-2 16,-2-8-2-16,2 0-1 0,5-7 0 0,7-2-1 16,0 0 0-16,12-3 0 0,4 0-4 15,1-3-13-15,5-9-20 0,8-4-33 16,10-8-70-16,11-4-79 0</inkml:trace>
  <inkml:trace contextRef="#ctx0" brushRef="#br0" timeOffset="199565.29">22195 8549 386 0,'0'0'26'15,"0"0"-3"-15,0 0-6 0,0 0-7 16,0 0-4-16,0 0-4 0,0 0-1 16,0 0 0-16,0 0 1 0,0 0-1 15,116-63-1-15,-103 63-1 0,-1 0-3 16,-6 0-2-16,0 0-3 0,-6 0-1 0,0-1 1 15,0 1 4-15,2 0 5 0,-1 0 4 16,-1 0 1-16,2 0 1 0,-2 0-1 16,0 1 0-16,-7 5-3 0,-6 1-1 15,-2 2 0-15,2-1-1 0,0-3 2 16,-3 4-2-16,3-4-2 0,-5 6 1 16,4 0 1-16,2 0-1 0,1-2 0 15,4 1-1-15,3-1-2 0,1 0 1 16,0 1 0-16,3 2 3 0,-3 4 0 15,3-2 1-15,9 3 1 0,-1-3 0 16,1-5 2-16,6-3-2 0,-1-3-1 16,6-3-1-16,5 0 0 0,1 0 1 0,-3-9 1 15,-1-5 0-15,-1-5 2 0,-5 1-4 16,-3-3 1-16,-3 6-1 0,-7-3 1 16,-3-1 0-16,0 1 2 0,-4-4 4 0,-3 5-3 15,-2 4 0-15,1 2 0 16,0 4-3-16,4 4 5 0,1 0-1 15,3 3 0-15,-2 0-2 0,2-2-1 16,0 2-2-16,0 0 1 0,0-3 0 0,14 0-1 16,7 0 0-16,8 2 0 0,6-1-1 15,0 0 0-15,-1 2 1 0,1 0-1 16,0 2 1-16,-6 2-2 0,-3 2-3 16,-5 3 0-16,-5 1-5 0,-6-2 1 15,-2 3 2-15,-5-3 2 16,-3 5 3-16,0 5 2 0,-2-5 2 0,2 5 1 0,-3-8 1 15,0 0 0-15,0-1 1 16,2-6-1-16,-1 2-1 0,2-5 2 16,-2 0 0-16,2 0 4 0,0 2 2 0,0-1 1 15,0 1-2-15,0 0-2 0,4-2-2 16,8 0-3-16,6-4-2 0,4-4 1 16,1-7-2-16,2 2 2 0,-2-2-5 15,0 0 3-15,0-1 0 0,-1 0-1 16,1 0 0-16,-4 3-2 0,-1 1-4 0,-1 0-1 15,-3 3 0-15,-4 1-5 0,-3 1-6 16,2-1-18-16,-2 1-27 0,-2-1-52 16,2-1-82-16</inkml:trace>
  <inkml:trace contextRef="#ctx0" brushRef="#br0" timeOffset="199847.93">23124 8004 342 0,'0'0'37'16,"0"0"-9"-16,0 0-10 0,0 0-11 15,0 0-2-15,0 0-2 0,0 0 0 16,0 0 4-16,0 0-2 0,176 101 0 16,-148-55 0-16,-4 8-1 0,-1 7-1 15,-8 9 1-15,-7 6-3 0,-6 6-1 0,-5 5 1 16,-17-1 2-16,-8-6 3 15,-3-7-1-15,-6-12 3 0,1-13 2 16,3-10 3-16,0-13 4 0,5-6 0 0,1-7-2 16,10-6-1-16,5-3-8 0,7-2-2 15,-1-1-1-15,1 0-8 0,-1 0-31 16,3-1-90-16,3-8-107 0</inkml:trace>
  <inkml:trace contextRef="#ctx0" brushRef="#br0" timeOffset="213393.57">16680 5562 5 0,'0'0'20'16,"0"0"0"-16,0 0-2 0,0 0-1 15,0 0 2-15,0 0-4 0,0 0 3 16,0 0-1-16,0 0 0 0,0 0 3 16,16 70 6-16,-13-66 6 0,0-1 8 0,1 0 4 15,6-1-5-15,3 1-3 0,3-3-8 16,3-1-4-16,3-10-4 0,-2 0-5 15,2-6-4-15,1-3-3 16,3-3-5-16,0-5-1 0,1-1-1 0,-1 1-1 16,-1-1 2-16,-1 3 0 0,-3 3 2 15,-8 7-1-15,-5 8 1 0,-3 4-2 16,-5 4-5-16,0 0-3 0,0 0-12 16,1 0 3-16,0 0 2 0,-1 0 2 15,0 0 3-15,0 2-12 0,-1 10-30 16,-10 8-51-16,-1 0-96 0</inkml:trace>
  <inkml:trace contextRef="#ctx0" brushRef="#br0" timeOffset="214731.5">16684 7071 104 0,'0'0'15'15,"0"0"14"-15,0 0 0 0,0 0-1 16,0 0-8-16,0 0-12 0,0 0-8 0,0 0-7 15,0 0 0-15,15-10 3 0,-15 10 3 16,1 0 5-16,-1 0-2 0,2 0 0 16,-1 0 1-16,1 1 0 0,3 8 0 15,-2 0 1-15,-1-5-2 0,1 3 1 16,-2-1 2-16,-1-2 1 0,4 1 3 0,-4-5 5 16,2 3 10-16,1-1 8 15,0 2 3-15,0 0 2 0,-3-4-6 16,7 0-8-16,4 0-8 0,5 0-3 15,6-5-2-15,0-5-2 0,-1-3 3 0,3-4-7 16,2-6-4-16,1-3 2 0,3 0-5 16,-2-2 2-16,-1 1 0 15,-1 2-1-15,-4 7-1 0,-6 2-2 0,-4 5-5 16,-4 6-18-16,-4 1-32 0,-1 3-36 16,-3 1-62-16</inkml:trace>
  <inkml:trace contextRef="#ctx0" brushRef="#br0" timeOffset="-213757.15">16608 8208 12 0,'0'0'0'0,"0"0"7"16,0 0-1-16,0 0 0 0,0 0 0 0,0 0-1 15,0 0 4-15,0 0 6 0,0 0-1 16,0 0 6-16,0-9 5 0,0 9 5 16,0 0 3-16,0 0 1 0,0 0-4 15,0 0-5-15,0 0-5 0,0 0-2 16,0 0-3-16,0 0 0 0,0 1 0 0,0-1 0 16,0 2 1-16,0-2 2 15,0 1-4-15,0-1 4 0,0 2 0 0,0-1 4 16,0-1 2-16,3 2-1 15,4 1 0-15,6-3-6 0,4 0-4 0,4 0-2 16,5-2-4-16,-2-5-1 0,2-1-3 16,3-2-1-16,-2-6 0 0,1 2-1 15,1-1-1-15,0 0-2 16,-3 1-2-16,-5 3-4 0,-6 2-10 0,-1 3-35 16,-6 3-118-16,-4 1-69 0</inkml:trace>
  <inkml:trace contextRef="#ctx0" brushRef="#br0" timeOffset="-184248.96">2798 5819 34 0,'0'0'15'0,"0"0"-2"16,0 0 1-16,0 0-3 15,0 0 2-15,0 0 1 0,0 0 2 0,0 0 2 16,0 0 0-16,-2-43-1 0,2 36 2 16,0 3 1-16,0-2 2 0,0 0-2 15,0 0-5-15,0 1-1 0,0 5 0 16,0-2 1-16,0 2 1 0,0-1 0 15,0-1-4-15,0 1-1 0,0-1-5 0,0 1-3 16,0 0-3-16,0-1-4 0,0 0-3 16,0 1-2-16,0-1-3 0,-1 2-4 15,1-1 0-15,0 1 7 0,-2 0 4 16,1 0 5-16,-1 0 3 0,-6 9-2 16,4 6-1-16,-2 6 0 0,0 2 1 0,0 4 1 15,-1 5 1-15,1-1-2 16,-1 4 0-16,1 5-2 0,2 2 0 15,-5 7-1-15,2 5 2 0,-2 4-1 16,2 4 2-16,-6 4 2 0,7 1 0 0,-4 1 2 16,0 1 2-16,0 2-5 0,4 2 2 15,-1 3-7-15,1-1 2 0,5 3 0 16,-1-2 1-16,1 0 2 0,1-2 2 16,-2-2-2-16,1 1 0 0,1 2 0 15,-3 6-2-15,3 3 0 0,0 0 1 16,-6 0 0-16,3-4 4 0,-3-2 0 15,2-3 0-15,0 1-2 0,1-1-3 16,-3-1-1-16,5 1 1 0,1-1-1 16,-2-5 1-16,1 0 4 0,1-5-2 15,-2-1-1-15,2-6 1 0,-1-2-3 0,1 0 1 16,-2-5 0-16,2 1-1 0,2-4 1 16,-2-3-1-16,1-2 1 0,-1-4 1 15,2-4 0-15,-2 0-1 0,0-2 2 16,0 2-2-16,0 1 4 0,0 2-3 15,-2 1 1-15,2 2 2 0,0 0-4 16,-1 0 0-16,-1 1 0 0,1-1-1 16,1 1 1-16,0-3 0 0,0-2 0 15,4-6-2-15,1-1 1 0,-1-11 1 0,-4 1 0 16,3-8 0-16,0-5 0 0,-3 0 0 16,0-1 0-16,3-1 0 0,-2 1 3 15,2 0-3-15,-3-5 3 0,0 0 0 16,0 0-1-16,0 1 1 0,1-1-1 15,-1 1-2-15,0-1 3 0,2 2-1 0,-2-2 1 16,0 1 2-16,1-1-1 0,-1 0-1 16,2 2 2-16,-1-2 1 15,-1 0-3-15,3 1 3 0,-3-1-2 0,3 0 1 16,-3 0-1-16,3 0 10 0,4 0 0 16,6-1 2-16,6-6-1 0,7-5-11 15,3 2-2-15,-3-1-1 0,3 0 0 16,0 1 2-16,-2 1-2 0,2-2 0 15,0 5 0-15,-4 0-2 0,-1-1 2 16,-1 4-1-16,-8 1 0 0,4 0 1 0,-4-1 0 16,-3 1-1-16,0 2 0 0,-1-3-1 15,-5 3-2-15,1 0-3 0,-1 0 0 16,-6 0-3-16,0 0 0 16,0-2 0-16,2 2 2 0,3 0-19 0,1-8-68 15,4-6-106-15</inkml:trace>
  <inkml:trace contextRef="#ctx0" brushRef="#br0" timeOffset="-183568.16">2737 5859 156 0,'0'0'12'0,"0"0"5"15,0 0 3-15,0 0 6 0,0 0 3 16,0 0 2-16,0 0-3 0,0 0-4 15,0 0-4-15,0 0-5 0,-10-8 1 16,10 4-6-16,4-2 2 0,14-4-5 16,9-2-1-16,8-1-3 0,11-2 2 0,15 0-3 15,8-5 0-15,7 1 0 0,6 0-2 16,0-3 0-16,1 0-1 0,-1 3 0 16,-1 0-1-16,-3 2 2 0,-3 3 0 15,-7 3 0-15,-7 2 1 0,-9 1-3 16,-7 4-1-16,-10 4-5 0,-12 0-5 15,-7 0-7-15,-6 0-8 0,-3 4-11 0,3 6-18 16,-3-3-47-16,2 6-58 0</inkml:trace>
  <inkml:trace contextRef="#ctx0" brushRef="#br0" timeOffset="-181413.12">18778 5556 3 0,'0'0'3'0,"0"0"1"15,0 0-1-15,0 0-2 0,0 0-1 16,0 0-2-16,0 0 2 0,0 0 2 16,0 0 4-16,0 0 7 0,-85 3-4 15,85-3-3-15,-2 2 15 0,2-2 4 16,0 3 4-16,15 3 1 0,8 0-15 16,10-2-6-16,4 3-1 0,7-3-4 15,3-1-1-15,5 0-1 0,3-1-2 16,2 1 1-16,3-1-1 0,0 1-2 15,-3-3 3-15,1 3-1 0,-5-2 0 0,-4-1 1 16,-5 0 0-16,-5 0 2 0,-12 0 0 16,-5 0 6-16,-9 0 2 15,-6 0 8-15,-1 0 6 0,-6 0 6 16,0 0-1-16,0 0-5 0,1 0-5 0,1 0-11 16,-1 0-7-16,1 0-6 0,-1 0-5 15,1 0-2-15,-1 0 0 0,1 0-2 0,-2 0 0 16,1 0 2-16,-1 0-1 15,2 0 5-15,-2 0 7 0,1 0 3 16,-1 0 3-16,2 6 0 0,-2 8-5 0,0 4 2 16,-2 6 0-16,2 1-1 15,0-1 0-15,-1 4 0 0,-4 1-1 16,4 3-1-16,-2 4 1 0,0 5-1 0,-2 7 1 16,3 4 1-16,-7 5 1 0,2 6 1 15,-2 4-3-15,-2 1 3 0,-2 6 0 16,-1 4-1-16,0 5 2 0,-1 6-3 15,-2 5 1-15,3 1 0 0,-4 1-1 16,4-1 2-16,1 0-2 0,1-1 0 16,2 1 2-16,5-1-3 0,2-2 2 0,0-1 2 15,1-6-2-15,1-1 1 0,1-3-3 16,-2 0-2-16,4-4 1 0,-1 3 1 16,2-5 0-16,0-2 1 0,2-3 3 15,-3-5-4-15,2-1 1 0,-1 1 1 16,-1-4-2-16,-4 7 1 0,1-5-1 0,1 1 2 15,-2 2-1-15,-3-1 0 0,2-2 0 16,-1-2 2-16,-1 0-3 16,2 2 0-16,0-4-1 0,2 2-1 15,1 0 1-15,-2-1-1 0,1-1 1 0,2-2 0 16,1-1 1-16,-1-4 0 0,4-4 0 16,-2 1-1-16,1-4 0 0,1-3 0 15,-4 1 0-15,3-1 0 0,-3-4-1 16,1-1 1-16,-1-4 0 0,-1-3 0 15,2-1-1-15,-1-12 2 0,2-1-1 16,-3-5 2-16,2-7 0 0,-1 2 2 16,-1-6-3-16,0 0 2 0,0 0 1 0,0 2-2 15,2-1 1-15,-2 1-4 0,1 0 0 16,-1-1 1-16,2 5-2 0,-1 0 2 16,1-1-1-16,-1 6 0 0,0-7 1 15,2 5 0-15,1 0 1 0,-2-4 0 16,-1-1-2-16,-1-4 2 0,2 4-1 15,-1-1 0-15,1 2 2 0,-1 0-2 16,-1-5 1-16,0 0 0 0,0 0-2 16,2 2 0-16,-2-2 0 0,-2 3 1 15,4-1 1-15,-2-2-1 0,1 2 1 0,-1-1-1 16,0 1 1-16,2-2 2 0,-2 2 0 16,0-2-2-16,1 1 2 0,-1-1 1 15,0 2-1-15,1-2 2 0,-1 0-2 16,0 1 2-16,2-1 1 0,-2 0-1 15,0 1 1-15,0-1 1 0,0 0-3 16,0 3 0-16,0-3 0 0,0 0-1 16,0 0 1-16,0 0-2 0,0 0 0 0,0 0-2 15,-7 0-1-15,-8 0 1 0,2 0 0 16,-8 0 1-16,-1 2-1 0,-1-2 2 16,-8 1-2-16,-1 3 0 0,-1-1 1 15,-3 0 0-15,-6 1 1 0,0 1-1 16,-7 1 1-16,1 0-1 0,-2-1 0 0,-5 1 3 15,2-2-1-15,-1 4 0 16,2-3 0-16,-2-1-1 0,3 3-1 16,2-1 1-16,-1 0 1 0,3 2-2 15,1-3 2-15,4 3-1 0,2-2 0 0,5 2 1 16,3 0-1-16,5 1-2 0,2-3 2 16,1 0-2-16,9-2 1 0,-1 1 0 15,8-3 1-15,3-2-2 0,-6 3 1 16,6-2-1-16,1 0 1 0,0 1 0 15,4-2 1-15,-2 0-1 0,2 0 0 0,-1 0-1 16,-1 1 1-16,1-1 0 0,-1 0-3 16,1 0-6-16,1 0-17 0,0 0-32 15,0 0-51-15,6-10-113 0</inkml:trace>
  <inkml:trace contextRef="#ctx0" brushRef="#br0" timeOffset="-178206.51">8154 10201 44 0,'0'0'19'0,"0"0"0"0,0 0 0 15,0 0 2-15,0 0-1 0,0 0-2 16,0 0-4-16,0 0-8 0,0 0-5 16,-3-21-7-16,3 19-2 15,0 1 6-15,0 1 0 0,0-2 6 0,0 2 2 16,0 0-2-16,-3 12 1 0,-1 7-1 16,-2 5-1-16,2 3 0 0,-2 0 0 15,0 2 1-15,0 2-1 0,-1 1 2 16,0 0-3-16,1 1 3 0,-1 2-1 15,0-1 3-15,1 3-1 0,2 1 1 0,-1 2-1 16,1 0 1-16,-5 6-3 0,4 3 1 16,-3 3 0-16,2 1-2 0,-2 1 4 15,1 0 2-15,-1 1-1 16,1-2 1-16,-2 3 1 0,2-1-3 0,0 0-2 16,1 2 2-16,0 0-3 0,2-2-1 15,1 1 2-15,-1-2 1 0,4-7 1 16,0-4 1-16,0-4-2 0,0-4 2 15,5-5-3-15,-2-2 2 0,0-1 1 16,0-2-2-16,-1-1 1 0,1-6-1 0,-2 1-2 16,-2-3-1-16,2-3-2 0,-1 5 0 15,0-8-1-15,0-3 0 0,0 5 0 16,0-6 2-16,0-1 0 16,0 2-2-16,0-2 0 0,0 0 0 0,0 2 0 15,0-2 0-15,0-5 0 0,0 0 0 16,0 0 0-16,0 2 0 0,0-1 0 15,0 1-2-15,0 0 2 0,0-1 0 16,0 1 2-16,0-1-2 0,0 1 1 0,0-1 0 16,0 0 0-16,0 1 0 0,0-1 1 15,0 1 0-15,0 0-2 0,0-1 2 16,0 1-1-16,0 0 0 0,0-1 3 16,0 0-4-16,0 1 2 0,0-1-2 15,0 1-1-15,0-1-2 0,0-1-1 16,0 2 1-16,0-2-3 0,0 2 3 15,0-2-1-15,0 1 3 0,0-1 3 16,0 2 4-16,3-2 2 0,3 4 2 16,4 1 0-16,3 1 0 0,7 0-1 15,6-1-3-15,4-4 0 0,5-1-3 0,9-1 2 16,3 1-2-16,1-2-1 0,7 0 0 16,1 1-1-16,2 0 0 0,3-1 1 15,-5 1-1-15,1-1-1 0,-1 1 0 16,-2 1-1-16,-4-2 1 0,-5 2 0 15,3 0 0-15,-6 0 2 0,-5 0-2 0,0 0 0 16,-7 0 0-16,-1-2 0 16,-9 2 0-16,0 0 0 0,-7 0 0 0,-7 0 0 15,0 0 0-15,-6 0 2 0,0 0 1 16,0 0 1-16,3 0 2 0,-3 0 0 16,4 0 1-16,-3 0-2 0,1 0 0 15,-1 0 1-15,1 0-3 0,-1 0 3 16,1 0-3-16,-1 0-2 0,1 0-1 15,-2 0-3-15,1 0 2 0,-1 0 0 16,2 0 0-16,-2 0 1 0,0 0-3 0,1 0 2 16,-1 0-2-16,0 0-1 0,0 0-1 15,0 0 1-15,0-1 1 0,0 1 1 16,0-2-2-16,0 2 0 16,0-1-2-16,0-1-3 0,0 1-2 0,0-1-4 15,-1 1-8-15,-1-4-11 0,-1-1-11 16,2 2-14-16,-1-6-7 0,2 4-1 0,0 0 6 15,-1-6-1-15,-1 6 9 0</inkml:trace>
  <inkml:trace contextRef="#ctx0" brushRef="#br0" timeOffset="-177883.08">9003 11877 51 0,'0'0'22'15,"0"0"-1"-15,0 0-1 0,0 0 5 16,0 0-1-16,0 0 5 0,0 0-1 15,0 0 2-15,0 0 0 0,-39-33 1 16,37 30-4-16,2 3-1 0,-1-2-5 16,1 2-7-16,0 0-2 0,-3-2-4 15,3 2 0-15,0-1 0 0,0 1-1 0,0-3-1 16,7 1-2-16,6 1 1 0,5 1-2 16,-7 0 2-16,8 0-4 0,0 1-1 15,-2 5-1-15,5 5 0 16,-2 3 1-16,-4 1-2 0,-2 2 4 0,-2 1-1 15,-2 1 2-15,-1 0 4 0,-5-4-1 0,-4 4 3 16,0-1-2-16,0 2 0 0,0 4 0 16,-6-2-1-16,-4-1 1 0,0 0-3 15,-4 1 0-15,-1-2-2 16,-5-3-7-16,1 3-6 0,-4 0-14 0,0-3-30 16,-6 2-51-16,2-1-100 0</inkml:trace>
  <inkml:trace contextRef="#ctx0" brushRef="#br0" timeOffset="-176075.02">10106 11573 56 0,'0'0'14'16,"0"0"-6"-16,0 0-7 0,0 0-2 16,0 0-2-16,0 0 6 0,0 0-1 15,0 0 4-15,0 0 1 0,0 0 0 0,-4 54 0 16,2-25-2-16,-5 3 2 0,6 2-1 15,-4 0-2-15,-2 3 4 16,0 0-7-16,4-2 5 0,-3-2-3 0,2 0-1 16,-2-7 0-16,3-4-2 0,-1-4 2 15,1-6 0-15,3-5 1 0,0-1 5 16,0-6 5-16,-1 0 8 0,1 0 1 16,0 1-3-16,-2-1-8 0,1 0-11 15,-4-7-4-15,2-12-3 0,2-8-2 16,-1-3-1-16,2-5 1 0,2-5 0 0,-2-1 4 15,4-2 0-15,-1 1 4 16,2 1 2-16,2-1-1 0,0 2 1 16,-1 0-1-16,1 6 0 0,3 1 1 0,0 2-1 15,2 5 3-15,0 3-1 0,2 3 4 16,-1 3 2-16,6 4-3 0,-2 1 1 16,3 1-1-16,2 1-4 0,-3 2 0 15,7 2 0-15,-3 1-1 0,3 0 0 16,-3 2 1-16,-1 3 1 0,1 0-2 15,0 0 0-15,0 0-2 0,-8 3 0 0,0 4 0 16,-4 0-1-16,-4 3 2 0,3 0 5 16,-6 4-1-16,-4 5 3 0,0 4 0 15,-5 8 0-15,-7-1 0 0,-1 3 0 16,-4-3-2-16,1 2 0 0,-3-4 1 16,2-3-3-16,4-2 0 0,1-3 2 15,2-6-1-15,4-1 0 0,3-5-3 16,0-3 1-16,2-1 0 0,1-4-1 15,0 3 2-15,0 2 2 0,0-1-1 16,3 2-1-16,1-3-2 0,5 1-2 0,2 0 1 16,1-2 1-16,0 0-1 0,-1 0 0 15,-1 1 1-15,-1-1-1 0,1-2 1 16,-1 5-1-16,-2-3 1 0,3-1 0 16,-3 3 0-16,2-1 1 0,1 2-2 15,-1 0-2-15,2 2 2 0,-2 0-2 0,-2-1 0 16,3 4 3-16,-4 1-2 15,-1-1 2-15,-1 5 0 0,-4 2 0 16,0 0 2-16,-3 6 1 0,-4-2 2 16,-8-1 0-16,-5 0 2 0,-3-3 0 0,-6 1 1 15,0-2 2-15,-3-2-1 0,-1-2-1 16,3-1-1-16,-1-1 0 0,5-3-3 16,9-2 1-16,4-4 1 0,3-1-2 15,5 0-1-15,-2 0-6 0,1-1-6 16,4-4-8-16,0-4-7 0,4-4-7 0,0 1-10 15,4 0-14-15,3 2-14 16,4 4-29-16</inkml:trace>
  <inkml:trace contextRef="#ctx0" brushRef="#br0" timeOffset="-175256.34">10883 11679 234 0,'0'0'3'15,"0"0"0"-15,0 0 3 0,0 0-4 16,0 0-2-16,0 0 2 0,0 0-1 15,0 0 2-15,0 0 3 0,0 0-2 16,3-9 0-16,2 20-1 0,0 2 0 0,-1 7 2 16,-1 0-2-16,1-1 2 0,-2 3 1 15,1-1-2-15,0 0 0 0,2 1 0 16,-2-8-1-16,0 1 0 0,3-1-1 16,-2-6 1-16,5 4 4 0,2-3 4 15,3-3 2-15,4 0 3 0,5-3-6 16,1-3-2-16,6 0-3 0,2-9-4 0,1-3 0 15,-1-2-4-15,2-2-1 16,-3-5 1-16,-5 0-1 0,-1-2 3 16,-5 0 1-16,-6 1 1 0,-4 8 2 0,-5 4 1 15,-5 0 5-15,0 4 0 0,-2-5 2 16,-4 2-2-16,-1 3-3 0,0 0 0 16,4 3-1-16,0 1-4 0,3 2-5 15,-1-1-2-15,1 1-1 0,-2 0 1 16,1 0 3-16,-2 0 3 0,0 4 1 15,0 9 1-15,-1 3-1 0,4-3 2 16,0 7-1-16,0 2 0 0,0 1 0 16,-3 6-1-16,3-2 3 0,0 1-3 15,-1 2 2-15,-1 3-1 0,1 2 1 0,-2 5 0 16,0 7-1-16,0-1 3 0,-3 6-2 16,3 1 1-16,-2-1 0 0,0-1-1 15,1-3 2-15,-2-2 0 0,2-2-1 16,-1-2-1-16,-3-2 0 0,2-4-2 15,-3-3 3-15,0-1-1 0,-2-3 2 0,4-7 0 16,-1-2 3-16,-1-9-3 0,4-2 4 16,2-6 0-16,0 2 3 15,3-5 2-15,-6 0-3 0,-4-1-2 16,-3-9-5-16,0-7 0 0,-1-5-4 0,7-7 0 16,1-4-1-16,1-4 1 0,2-5-2 15,3 3-1-15,0-3 2 0,2 2-1 16,-1 2 2-16,5 2 1 0,2 5-1 15,-4 2-2-15,6 3 1 0,-1 3-1 16,1 2-2-16,4 2 0 0,2 2-1 0,0 0 3 16,0 2-1-16,6 2 1 0,-2-1-2 15,0 1-3-15,2 2 0 0,1 0-9 16,-1 1-10-16,2 0-21 0,-2 6-25 16,-6 0-36-16,3 0-58 0</inkml:trace>
  <inkml:trace contextRef="#ctx0" brushRef="#br0" timeOffset="-167889.41">12112 11678 92 0,'0'0'36'0,"0"0"-6"0,0 0-3 15,0 0-5-15,0 0-3 16,0 0 0-16,0 0 0 0,0 0-2 16,0 0 2-16,6-25-1 0,-6 24-2 0,2-6-1 15,0 3-5-15,1-5-2 0,1 1-2 16,2 2-4-16,3-4 2 0,-1 6-4 16,5-2 0-16,-2 4-1 0,1 2-2 15,6 0 1-15,2 0-2 0,2 2 0 16,-3 7-1-16,-1 3 2 0,-3 2 0 0,-1 3-1 15,-2 2 2-15,1 0-1 0,-6 3 1 16,-1 1 2-16,-3-1 0 16,0 1 0-16,-3-5 1 0,0 0-1 15,0-5 3-15,-2-1 0 0,2 0 3 0,-4-2 1 16,1 0 2-16,2-6 2 0,-1 0 2 16,2-4 3-16,-1 0-1 0,1 0-2 15,-5 0-2-15,-3-2-5 0,2-4-1 16,-1-7-5-16,5-8 0 0,4-2-3 15,-2-9 2-15,4 3-2 0,5-2 0 0,2 0 2 16,2 2-1-16,3 3 0 0,0 1-2 16,1 7 1-16,-2 1-2 0,-1 6-5 15,-8 5-2-15,3 3-5 16,-3 1-10-16,-1 1-12 0,7 1-31 0,0 1-68 16</inkml:trace>
  <inkml:trace contextRef="#ctx0" brushRef="#br0" timeOffset="-166804.35">12710 11748 272 0,'0'0'2'0,"0"0"2"15,0 0 0-15,0 0 0 0,0 0-3 16,0 0-3-16,0 0-4 0,0 0-2 16,0 0-3-16,0 0 2 0,114-112 1 0,-108 101 5 15,-1 4 2-15,-4 2 1 0,-1-5 1 16,0 5 0-16,0-3 3 0,-6-2-2 16,-5 6 3-16,-5 1 0 0,2 3 2 15,-7 0 0-15,4 6-1 0,2 1-1 16,1 3 1-16,4-3-1 0,0 3-1 0,3 2-2 15,2-2-2-15,1 4 0 0,1-4 2 16,3 1 1-16,0 1 2 0,0-1 1 16,3 4 2-16,6-1 3 15,2 1-1-15,4-4 2 0,3-3-2 0,1-3 1 16,4-1-3-16,3-4-3 0,2 0-1 16,4-2-4-16,-2-6-4 0,5-1 1 15,-2-1-4-15,2-1 0 0,-2 0 0 16,-1 1 1-16,-5-1 3 0,-1-1 0 15,-11 4 1-15,-2-1 4 0,-7 2 0 0,-5 5 1 16,2-1 1-16,-3 3-1 0,0-3 2 16,0-1-1-16,-7 0 2 15,-9 1 0-15,1 3 0 0,-6 0 0 0,0 6 1 16,1 3-2-16,2 2-1 0,6-2-3 16,3 0-1-16,1-1 0 0,5-4 3 0,1 6 0 15,2-6 5-15,0 4 0 16,10 2 0-16,3-3-3 0,9-1 0 15,0-5-4-15,2-1-2 0,2-3-1 16,0-9-4-16,-3-3-1 0,-1-7-1 0,-2-2-1 16,-4-5-4-16,-4-3-2 0,-5-6-2 15,-4-1 4-15,-3-2 6 16,3 2 7-16,-6 1 5 0,-3 4 4 16,-4 6 5-16,-3 4 1 0,0 6 1 0,3 6-3 15,0 3-3-15,1 4-3 0,6 3-5 16,-4 2-3-16,1 0-2 0,-1 2-1 15,-2 9 3-15,6 5 1 0,3 6 1 16,0 3-1-16,3 2 1 0,3 3-1 16,3 2 2-16,2 4-1 0,-2-1-1 0,1 0 0 15,-1-1 1-15,-1-4 0 0,1 0-1 16,-3-6 1-16,-2-7-1 0,0-1-1 16,-1-6 0-16,-1-5 0 0,4 1 1 15,-3-3 0-15,0 0-1 0,8-3-5 16,1 0-3-16,4-7-1 0,5-9 0 0,-2-1 1 15,-3-4 4-15,-2 2 3 0,-5 4 2 16,-3 1 3-16,-2 5 2 16,-2 5 3-16,2 1-3 0,-4 3 0 15,0-2-6-15,0 2-3 0,0 0 3 0,0 0-1 16,0 0 3-16,0 5 2 0,0 8 0 16,0 7 0-16,0-1 0 0,0 4 1 15,6-5 0-15,1-3 1 0,5-1 2 16,2-3-2-16,1-2 1 0,-4-3 0 15,5-4-6-15,3-2 0 0,1 0-4 0,6-10-5 16,-1 0-1-16,-2-5 0 16,-6 1 1-16,-1-2 2 0,-7 4 4 0,1 0 0 15,-6 3 2-15,-4 3 2 16,0-5 2-16,0 6 2 0,0 0 0 0,0 1-1 16,0 4-3-16,0-2-1 0,0 2 0 15,0 0 2-15,-7 3 0 0,1 5 0 16,2 6 0-16,2 1 1 0,1 2-1 15,1 5-1-15,6-3-1 0,4-2 1 16,0-1-2-16,3-1-6 0,3-3-12 0,3-5-25 16,7-2-46-16,0-5-63 0</inkml:trace>
  <inkml:trace contextRef="#ctx0" brushRef="#br0" timeOffset="-166436.65">13948 11601 305 0,'0'0'16'0,"0"0"4"0,0 0 2 16,0 0-2-16,0 0-5 0,0 0-6 0,0 0-2 15,0 0-2-15,0 0-2 0,0 0-1 16,-86 89-1-16,86-73 3 0,7-3-1 16,3-1 2-16,0-2 0 15,2-3 2-15,4-2-2 0,0-3-2 0,5-2-3 16,1 0-3-16,-5-2-3 0,2-5 1 0,-6 1 0 15,1 0 2-15,-5 1 3 0,-1-1 1 16,0 1 1-16,-5 1 3 16,1 1 2-16,-4 3 1 0,0-1 0 15,0 1 1-15,0-2-5 0,2 0-2 0,-2 1-4 16,1 1-2-16,-1-1 1 0,2 1 2 16,1 0 5-16,1 2 1 0,6 8 0 15,0 3 0-15,2 3 1 0,1-1-5 16,0 0 3-16,1-2-4 0,1 1-1 15,-5-4-1-15,3-3-3 0,-4-2-3 0,-1-5-10 16,2 0-37-16,-4-5-70 16,6-9-80-16</inkml:trace>
  <inkml:trace contextRef="#ctx0" brushRef="#br0" timeOffset="-166305">14174 11251 243 0,'0'0'-11'15,"0"0"4"-15,0 0 7 0,0 0 1 16,0 0 0-16,0 0-4 0,0 0-7 0,0 0-15 16,0 0-22-16,42 275-45 0</inkml:trace>
  <inkml:trace contextRef="#ctx0" brushRef="#br0" timeOffset="-165742.23">14265 11649 304 0,'0'0'31'0,"0"0"3"16,0 0-4-16,0 0-8 0,0 0-6 0,0 0-8 15,0 0-4-15,0 0-3 0,0 0-2 16,0 0 1-16,28-49-1 0,-17 59 1 16,2 4 1-16,-3 3 0 0,-2-1 0 15,-1 1 0-15,-3-4 3 0,0 1-3 16,1-1 0-16,-1-4 1 0,5 4 0 0,-5-4 1 15,3-6 0-15,2 4-1 16,2-6 0-16,8-1-4 0,3-1 0 16,5-8-1-16,2-3 0 0,-3 0 1 15,-1 0 1-15,-8 4 1 0,-3-3 0 0,-5 7 1 16,-6 1-1-16,2 1-1 0,-5 2-1 16,0-1-4-16,0 1 0 0,1 0 0 15,1 0 5-15,-2 0 1 0,1 0 1 16,-1 0 0-16,2 0 0 0,-1 0 0 15,1 0 2-15,-1 0 1 0,5 0 1 0,-1 3-1 16,0-2 0-16,2-1-2 16,0 0-1-16,5 0 1 0,-2 0-1 0,-6 0 0 15,4-4 1-15,-4 2 2 16,0-1-3-16,0 1 0 0,-4 2-2 0,0-1-5 16,0 1-2-16,2 0 2 0,-1 0 0 15,1 0 4-15,-1 12 1 0,1 7 3 16,-2 8-1-16,0 3 3 0,0 5-3 15,-2 5-1-15,-1 7 0 0,-4 7 0 16,2 4 0-16,-1 10 0 0,0 4 0 16,0-2-1-16,6-3 1 0,-6-3-2 0,-2-7 2 15,-1-4 4-15,-4-8-2 16,-1-7-1-16,0-6 2 0,-3-6-1 0,7-9-2 16,4-6-2-16,3-7-4 0,-2-4-46 15,2 0-93-15,0-10-61 0</inkml:trace>
  <inkml:trace contextRef="#ctx0" brushRef="#br0" timeOffset="-164630.58">15231 11467 259 0,'0'0'21'0,"0"0"3"0,0 0-6 16,0 0-7-16,0 0-7 16,0 0-7-16,0 0-1 0,0 0 1 15,0 0 2-15,-40-29 1 0,22 39 1 0,-1 6 0 16,-1 2 1-16,3 1-2 0,1 1 2 16,3-3-4-16,4-4 2 0,2 2 0 15,3-5 4-15,4 2 0 0,0 4 3 16,3-1-1-16,8 4-1 0,2-4-2 15,4-4 1-15,-2-2-4 0,4-1 2 0,0-4-2 16,-4-1 0-16,4-1-1 0,-1-2 0 16,2 0-3-16,7-3 2 0,-6-5 1 15,-3-1 1-15,0-5 1 0,-2 2 1 16,-3-2 3-16,-2 5 3 0,-4-2 3 16,1 5 4-16,-7 3 3 0,2 0 1 15,-3 3-3-15,0-2-5 0,0 2-7 16,0 0-5-16,2 0-4 0,-2 0 4 15,0 0 2-15,0 4 3 0,-2 9 0 16,2 6-1-16,2 4 0 0,2-2-2 0,0-3 0 16,3 2 0-16,2-1 1 0,4-4 2 15,-1-2 1-15,-4-4-1 16,5-1 2-16,-4-5-2 0,4-3 0 0,7-1-1 16,0-3-3-16,5-7-3 0,-3-3 0 15,-2-4 1-15,-1-2-1 0,-6-3 0 16,-3 0-2-16,0 0 1 0,-9 0-1 15,-1 2 4-15,0 0 1 0,-8 3 1 16,-2 1 0-16,-5 4-2 0,-4 3 0 16,-1 3 0-16,-2 5 1 0,-1 3 0 0,6-1-1 15,1 0 0-15,2 5-1 0,5-1-3 16,-3 4 2-16,7-2-2 0,2-3 1 16,1 2 2-16,2-5 0 0,0 5 3 15,0 2 1-15,0 2 1 0,5 5 2 16,2-9-2-16,3 4-1 0,3-2-1 0,3-4-1 15,-1 1-1-15,2-3 0 16,-7 1-1-16,4-2 0 0,5 0-1 16,-6 0 0-16,6 0 1 0,0 0-1 0,-9-2-1 15,9-1 2-15,-2-2 0 0,-3 1 1 16,7-3 1-16,-10 2 1 0,1 0 0 16,2-3 1-16,-5 2 0 0,4-3 1 15,-6 4 0-15,-1-1 2 0,3 0 0 16,-6 3 2-16,5-3-1 0,-5 3 2 15,0 0 1-15,0 0-4 0,-3 3-2 0,0 0-4 16,0 0-3-16,0 0 0 0,1 0 0 16,-1 0 3-16,0 0 1 0,0 0-1 15,-7 3 0-15,0 1 0 0,-3 6 0 16,4-3 0-16,3-4 0 0,-1 5-2 16,2-3 1-16,1 0 2 0,-2 5-1 0,3-5 1 15,0 4 0-15,0 1 1 16,3-5 1-16,3 1 1 0,1-1 0 15,0 1-2-15,3-3 1 0,3 2 0 16,-2-2 0-16,3 2-4 0,-1-1 1 0,-5-1-1 16,6 4 0-16,-4 0-3 15,-2-2 2-15,2 2 0 0,-4 0-2 0,-3-4 3 16,2 6-1-16,-5-5 1 0,1 1 1 16,-1 6 3-16,0-5 1 0,0 6 0 15,0 5 3-15,-4-9-2 0,-2 7 1 16,1-7 0-16,-2-2 1 0,-1 0 0 15,5-2 1-15,0-1-1 0,-3-2 0 16,5 1-1-16,-4-1 1 0,2 2 0 16,3-3-2-16,-1 0-3 0,1 0-8 0,0-2-7 15,0-13-7-15,3-5-12 0,3-11-13 16,2 2-14-16,7-2-18 0,-4-1-9 16,4-5-1-16,1 1 10 0</inkml:trace>
  <inkml:trace contextRef="#ctx0" brushRef="#br0" timeOffset="-164274.33">15986 11411 30 0,'0'0'45'0,"0"0"2"15,0 0-2-15,0 0-3 0,0 0-1 0,0 0 0 16,0 0-2-16,0 0-4 0,0 0-4 16,0 0-8-16,3-85-5 15,-3 85-12-15,0-2-8 0,0 0-3 0,0 2-4 16,0-1 5-16,0 1 5 0,0 0 2 16,0 0-1-16,0 11 0 0,3 7 0 15,1 5 0-15,0 1 0 16,-6 3 0-16,2 2-2 0,0 2 2 0,0-2-1 15,-2 0 2-15,2-2-2 0,0-3 1 0,0-6 0 16,-1-1 2-16,1-6 0 16,0-5 2-16,0 5-2 0,0-6 4 0,0-1-2 15,0 2 2-15,0-6 0 16,0 0 0-16,0 0 2 0,0 2 3 0,1-1 2 16,-1 1 2-16,0 0-2 0,2-2-3 15,-2 0-6-15,7 0-3 0,0-4-1 16,3-5-1-16,4-6-2 0,0 0 0 15,0-1 0-15,-2 1 0 0,-1 0 0 16,-1 6-2-16,-1-2-1 0,-3 5-3 16,-3 2-2-16,1 1-7 0,-4 3-9 0,0-2-9 15,0 2-25-15,2 0-27 16,0 0-25-16,1 0-42 0</inkml:trace>
  <inkml:trace contextRef="#ctx0" brushRef="#br0" timeOffset="-163615.78">16631 11678 215 0,'0'0'45'0,"0"0"-4"16,0 0-2-16,0 0-7 0,0 0-6 0,0 0-4 15,0 0-4-15,0 0-5 16,0 0 0-16,0 0-6 15,-10-11 0-15,10 11-2 0,0-3-1 0,11-2-1 16,11 1-2-16,5-1 0 0,4 0 0 0,2 1-1 16,2-1 0-16,-2 1 0 0,5-1 0 15,-5-3 2-15,0 2-1 0,-4 0 1 16,-1-1 0-16,-4 0 0 16,-2 0 0-16,-8 2 0 0,2 0 1 0,-7 2-1 15,1-1-2-15,1 0 0 0,-3 0-1 0,1 2 0 16,-5-1-2-16,6 1 0 0,-6 1-1 15,1-1-3-15,-1 2 0 16,-4 0-4-16,0-2-5 0,0 2-3 16,1 0-2-16,1 0-1 0,-1 0-7 0,1 0-1 15,-1 0-5-15,1 0-3 0,-1 0-1 16,1-1 3-16,-2 1 3 0,0 0 5 16,0-4-1-16,-9-2 2 0,0 1-2 15,-7-2 5-15,3-1 5 0</inkml:trace>
  <inkml:trace contextRef="#ctx0" brushRef="#br0" timeOffset="-163354.51">17023 11477 4 0,'0'0'15'0,"0"0"7"0,0 0 3 16,0 0 3-16,0 0 2 15,0 0 1-15,0 0-1 0,0 0 3 0,0 0-1 16,0 0 2-16,-26-37 0 0,26 37-3 16,0-2-3-16,0 0-9 0,0 1-6 15,0 1-7-15,0-2-5 0,3 2 2 16,8 0-2-16,5 0 1 0,6 3 0 15,-6 5 1-15,-1 1-1 0,-1 0-2 0,-1 4 0 16,-2 1 1-16,-4 1-1 0,2 2 0 16,-2 3-1-16,-2-7 1 0,-4 4 0 15,0 1 0-15,-2 0 0 16,1 7 1-16,-1-5 0 0,-4-5 1 0,-2-1-2 16,-2-2 0-16,4-3-2 0,-4 3-7 0,2-4-14 15,1-1-24-15,0 3-47 16,3-6-77-16</inkml:trace>
  <inkml:trace contextRef="#ctx0" brushRef="#br0" timeOffset="-161023.02">13355 12218 214 0,'0'0'20'0,"0"0"-1"0,0 0 1 16,0 0 4-16,0 0 1 16,0 0 2-16,0 0-3 0,0 0 0 0,0 0-6 15,41-20-2-15,-19 14-2 0,1 0-3 16,0-1-2-16,7 0-2 0,1 3 0 16,-1-2-3-16,5 0 0 0,0-1-2 15,0 3-1-15,2 1 0 0,-1-2 1 16,-1 3-2-16,-1-3 0 0,-3 0 0 0,-2 4-1 15,-9 0-1-15,-3-1 1 0,-5 2-2 16,-6 0-2-16,-1 0 0 16,-5 0-2-16,0 0-3 0,0 0-7 15,2 0-11-15,-1 0-15 0,1 0-7 0,-1 0-18 16,-1 0-19-16,2 0-48 0</inkml:trace>
  <inkml:trace contextRef="#ctx0" brushRef="#br0" timeOffset="-160093.9">15535 12137 103 0,'0'0'47'0,"0"0"-3"15,0 0-4-15,0 0-7 0,0 0-5 16,0 0-1-16,0 0-4 0,0 0-3 16,0 0-5-16,-6 0-4 0,6 0-3 15,0 0-1-15,13 0-3 0,4-2-2 0,6-3 0 16,5 2 2-16,-1 0-3 0,5 0 0 15,0 2-1-15,0-2-1 16,0 3 3-16,-2-2-3 0,-1 0 2 0,-3 1-1 16,-9-1 0-16,1 2 3 0,-7-1-2 15,-5 1 3-15,1 0-4 0,-7 0 3 16,0 0 2-16,0 0-1 0,2 0 0 16,-1-2-3-16,-1 2-5 0,3 0-3 15,-2 0-13-15,1 0-12 0,-1 0-7 16,1 0-23-16,-1 0-34 0,-1 0-33 15</inkml:trace>
  <inkml:trace contextRef="#ctx0" brushRef="#br0" timeOffset="-159691.87">15525 12315 86 0,'0'0'6'0,"0"0"5"0,0 0-1 0,0 0 2 16,0 0 1-16,0 0-1 15,0 0 0-15,0 0-2 0,0 0-3 0,157-28 1 16,-128 25-2-16,-1 0 0 0,-2 2 0 16,1-1-2-16,-1-2 0 0,-4 2 0 15,4-1-1-15,-7 0 1 0,-2 1-3 16,-1 1 0-16,-4 0 0 0,2-1-3 15,-8 0-4-15,1 2-9 0,-3 0-8 16,2 0-8-16,0 0-19 0,0 0-31 16</inkml:trace>
  <inkml:trace contextRef="#ctx0" brushRef="#br0" timeOffset="-152152.18">18087 11254 44 0,'0'0'19'0,"0"0"2"15,0 0-2-15,0 0-10 16,0 0-3-16,0 0-1 0,0 0 2 16,0 0 2-16,0 0 0 0,-10-11-1 0,10 11 2 15,-2 1 0-15,1 13 8 0,-2 6 3 16,-1 7 1-16,-5 6-1 0,3 3-1 16,-4 6 0-16,1 2-4 0,-3 0-2 15,3 0-2-15,-1 1-5 0,1-6 0 16,2-2-3-16,2-2 1 0,1-5-2 15,1-9 1-15,2 0 0 0,1-7 1 0,0-8-1 16,0 1 3-16,0-7 4 0,0 0 6 16,0 0 5-16,0 2 7 15,0 0-3-15,0-2-8 0,-2 1-7 0,2-1-13 16,-4-12-3-16,3-9-3 0,-2-6-3 16,3-1 0-16,0-2-2 0,-2-3-1 15,4 0 1-15,-4-3 2 0,4-1 2 16,-4 0 5-16,1 1 3 0,2 2 1 15,-2 2 2-15,1 4 1 0,1 8-1 0,-1 0 1 16,0 8 0-16,0-2-2 16,0 3-1-16,2 2-3 0,1 0 0 15,5 1-2-15,-5 2 0 0,6 1 0 0,0 3 2 16,-5 0 1-16,7 0-1 0,1 2 2 16,5 2 0-16,2 5 0 0,-2 4 0 15,0 5 1-15,-3 3-1 0,-1 6 2 16,1 4 1-16,1 2 0 0,1 6 2 15,-2 4-2-15,5-1-1 0,-1-1 3 16,3 0-2-16,2-4 1 0,-1-1 1 0,-3-4-2 16,4-1 0-16,-3-4 2 0,-1-5-2 15,-5-6 1-15,-2-3 3 0,-5-6 4 16,-5-3 4-16,3 1 7 0,-5-3 2 16,3 0-2-16,4-3-3 0,1-10-9 15,2-6-2-15,0-3-6 0,-3-7-2 16,-1-2-4-16,-2-4 3 0,1 0 1 15,-3-5-3-15,0 3 2 0,-2 0-1 16,0 0 2-16,1 5-2 0,-8 5 0 16,4 5-2-16,-1 6-6 0,1 5-5 0,3 6-14 15,-1 1-23-15,-2 0-36 0,0 1-31 16,0-2-29-16</inkml:trace>
  <inkml:trace contextRef="#ctx0" brushRef="#br0" timeOffset="-151838.09">18449 11229 221 0,'0'0'32'0,"0"0"12"15,0 0 4-15,0 0-3 0,0 0-19 16,0 0-24-16,0 0-13 0,0 0 0 15,0 0 4-15,-15-17 9 0,15 29 4 16,0 8-1-16,-3 9 0 0,7 2 0 0,-2 6-1 16,-2 1 1-16,0 4-1 0,0-1 1 15,0 3 0-15,-2-5-1 0,2 0 2 16,0-2-2-16,-5-3 1 0,2-4 0 16,-1-4-2-16,-1-6 0 0,2-3-2 15,2-7-3-15,-1-5-2 0,1 0-2 16,1-5-7-16,-2 0-3 0,2 7-7 15,0-2-49-15,0 0-98 0</inkml:trace>
  <inkml:trace contextRef="#ctx0" brushRef="#br0" timeOffset="-151392.87">18693 11593 167 0,'0'0'33'0,"0"0"-12"16,0 0-10-16,0 0-8 0,0 0-1 15,0 0 4-15,0 0 4 0,0 0 4 16,0 0 0-16,12 0 0 0,-12 12 0 15,0 1 0-15,0-1-1 0,-2 0 1 16,2 1 0-16,0 3-1 0,0-5-2 0,3 6-1 16,3-3-2-16,-5-4-1 15,6 3 1-15,-4-3 0 0,5-3 0 0,-1-2 0 16,3-2-1-16,0 1 0 0,2-4-1 16,8 0-2-16,-3-2 1 15,2-6-2-15,-3-2 0 0,-3-4-1 16,-2-1 1-16,-2 3-2 0,-3-4-1 0,-5-2 2 15,-1 0 1-15,-1-6 1 0,-5 1 0 0,-4 7-1 16,-4 0-1-16,-1 2-1 0,-1 2-1 16,3 3-1-16,-1 2-1 15,4 4-2-15,4 2-8 0,-6 0-12 16,8 1-23-16,-2 0-27 0,2 0-45 0,4 0-74 16</inkml:trace>
  <inkml:trace contextRef="#ctx0" brushRef="#br0" timeOffset="-149617.89">19513 11588 254 0,'0'0'33'15,"0"0"5"-15,0 0-4 0,0 0-2 0,0 0-9 16,0 0-7-16,0 0-9 0,0 0-7 15,0 0-4-15,0 0 0 16,9-15 0-16,-9 15 3 0,1 0 4 0,0 0-1 16,1 13 0-16,-1 5 3 0,-1 5-2 15,0-6-1-15,0 1 0 0,0 4 0 16,0-2-2-16,-4 5-3 0,1-6-6 16,0-2-10-16,0-7-18 0,2-5-28 15,1 0-59-15,0-5-53 0</inkml:trace>
  <inkml:trace contextRef="#ctx0" brushRef="#br0" timeOffset="-149465.31">19530 11268 243 0,'0'0'-18'0,"0"0"10"16,0 0 5-16,0 0 2 0,0 0-14 15,0 0-30-15,0 0-66 0</inkml:trace>
  <inkml:trace contextRef="#ctx0" brushRef="#br0" timeOffset="-148338.72">19676 11605 332 0,'0'0'34'0,"0"0"-7"16,0 0-13-16,0 0-14 15,0 0-6-15,0 0 1 0,0 0 3 16,0 0 2-16,0 0 0 0,13 3 0 16,-1 5-1-16,-6-2 1 0,-1 4 1 0,1-4-1 15,-3-3 2-15,3 5-1 0,-3-4 0 16,-2-1 2-16,3 5-1 0,-2-3-1 15,2 2 0-15,-1 2 1 0,-1-6 1 16,2 5-1-16,-1-5 0 0,-1 0 2 16,2 1-2-16,-4-4 2 0,0 0 1 0,0 0 1 15,1 2 1-15,0-2-4 0,7 0-1 16,2 0-3-16,1-2-2 0,4-3 2 16,-8 0 0-16,2-1 0 0,-2 0 2 15,-4 1 3-15,1 4-1 0,-4 1 0 16,0-2 1-16,0 2-7 0,2 0-4 0,-1-2-1 15,1 2 0-15,4 0 1 16,3 0 5-16,2 0 1 0,0 5 0 16,1 3 1-16,-3-2 1 0,6 0-1 15,-2 0 1-15,-1-3 1 0,5 2-3 0,-6-2-2 16,1-3-6-16,6 0-6 0,-2-5-7 16,3-5-12-16,-4-6-6 0,0-2-11 15,-5-4-3-15,-1-2 11 0,-2-7 11 16,-1 2 17-16,-1-1 16 0,0-2 9 15,-2 3 10-15,0 0 3 0,0 6 9 0,-3 4 4 16,1 7 4-16,-1 4 4 16,0 2 1-16,0 6-6 0,0-6-8 0,0 1-15 15,0-1-16-15,2 2-8 0,-2 4-2 16,1 0 6-16,2 5 5 0,0 14 2 16,4 6-2-16,-3 9 0 0,-2 8-1 15,-1 2 1-15,1 3 1 0,-1 1 0 16,-2 7 1-16,-1-1 1 0,2 2-2 15,-6 2-1-15,-4 0 0 0,2-2 0 16,-4-1 0-16,1-8 0 0,3-4 2 0,1-9-2 16,1-12 1-16,3-10 4 15,-1 1 3-15,3-9 4 0,-1 1 8 16,2-1 3-16,0-4-2 0,0 0-5 0,-1-1-8 16,-2-13-8-16,1-9-3 0,2-4-5 15,0-5 1-15,2 0-3 0,5-3-1 16,0-1-1-16,0 1-4 0,2 4 2 15,0-1-2-15,2 0 1 0,0 1 2 16,-1 0 1-16,4 6 0 0,-1 1 0 16,1 4 3-16,1 2 2 0,1 3 3 0,-2 2 2 15,4 2 1-15,-1 4 3 0,2 1-2 16,-1 0-1-16,2 3 1 0,0 0-1 16,3-1 0-16,-7 4 1 15,4 0-1-15,-8 0 1 0,2-1-1 0,-1 1 2 16,-7 0 2-16,2 0 2 0,-8 0 4 0,0-2 0 15,0 2 1-15,2 0 0 16,-1-1-2-16,1 1-4 0,-1 0-4 0,1 0-5 16,-1 0-2-16,1 0 1 15,-1 0 2-15,-1 0 3 0,1 0 1 0,-1 3 0 16,0 8 1-16,-1 1-1 0,-2 3 1 16,-1-4 2-16,2 1-2 0,1 1 3 15,1-3 2-15,0 7 2 0,1-9 4 16,7 4 1-16,-1-2-1 0,-1-4-1 15,9 0-5-15,0-3-2 0,5-3-1 0,5 0-1 16,-1-2 1-16,0-5-1 0,-3-6 0 16,1 0-4-16,-5-3 3 0,-2-3-2 15,-4-2 4-15,-6-2 0 16,-4 2 0-16,-1-1 0 0,-3 0-1 0,-6 4-1 16,-5-2-1-16,-2 3-2 0,-2 6 1 15,-2 0-1-15,6 5-1 0,5 4-2 16,-2 0-8-16,-1 2-12 0,1 2-32 15,-4 3-86-15,7 6-93 0</inkml:trace>
  <inkml:trace contextRef="#ctx0" brushRef="#br0" timeOffset="-148173.16">21174 11845 42 0</inkml:trace>
  <inkml:trace contextRef="#ctx0" brushRef="#br0" timeOffset="-144130.78">10644 12731 0 0,'0'0'4'0,"0"0"-2"0,0 0-1 15,0 0-1-15,0 0-1 0,0 0 2 16,0 0-3-16,0 0 3 0,0 0-2 16,9-5 1-16,-9 5 0 0,1 0-1 0,-1 0 2 15,2 0 3-15,-2 0 3 16,1 0 3-16,-1 0 5 0,2 0 1 15,-2 0 3-15,0 0-1 0,1 0-1 16,-1 0-2-16,0 0-4 0,2 0-4 0,-2 0-1 16,0 0-3-16,1 0-1 0,-1 0-1 15,0 0 0-15,0 0 0 0,0 0 1 16,0 0 0-16,0 0-1 0,0 0 1 16,0 0-2-16,0-2 0 0,0 2 0 15,0 0 2-15,3-1 0 0,-3 1 1 0,0 0-1 16,0-2-3-16,0 2 2 0,0 0-2 15,0-1 0-15,0 1-2 16,3 0 0-16,-3-2-2 0,0 2-2 16,0 0-3-16,0 0 0 0,0-2-1 0,0 2-1 15,0 0 2-15,0 0 3 0,1 0 0 16,-1 0 1-16,0 0-2 0,0 0-6 16,0 0-3-16,0 0-7 0</inkml:trace>
  <inkml:trace contextRef="#ctx0" brushRef="#br0" timeOffset="-142690.29">10693 12723 173 0,'0'0'27'0,"0"0"6"0,0 0 2 16,0 0-4-16,0 0-9 0,0 0-10 0,0 0-11 16,0 0-7-16,0 0-2 0,19-20 4 15,-19 20 8-15,0 1 6 0,0 13 3 16,-1 9-2-16,-4 9-1 0,-5 0-3 16,0 1-3-16,1-2 1 0,-2 1-2 15,4-1 0-15,-4-2 0 0,4-5-1 0,2-6 0 16,0-1-2-16,2-7-2 0,2-6 0 15,-1 2-6-15,2-6-7 16,-1 0-7-16,1 0-10 0,0 1-48 16,0-1-90-16</inkml:trace>
  <inkml:trace contextRef="#ctx0" brushRef="#br0" timeOffset="-142345.23">10896 12818 139 0,'0'0'19'0,"0"0"-2"16,0 0-6-16,0 0-2 0,0 0-2 15,0 0 3-15,0 0 2 0,0 0-3 0,0 0-1 16,0 0-1-16,-8 3 0 0,8 10 2 16,0 7 4-16,0 2 3 0,-2 7 6 15,-1-2 1-15,-3-2 3 0,0 3-4 16,0-2-4-16,-5-3-3 0,5-2-5 16,-3-3-2-16,-1 0 0 0,0 1-5 0,4-7-2 15,-1 0-11-15,6-4-17 16,-2-5-25-16,1 2-61 0,2-5-74 15</inkml:trace>
  <inkml:trace contextRef="#ctx0" brushRef="#br0" timeOffset="-139116.1">12287 12715 120 0,'0'0'29'0,"0"0"-2"16,0 0-2-16,0 0 0 16,0 0-3-16,0 0-6 0,0 0-2 0,0 0-5 15,0 0-3-15,-126 305 0 0,123-273-1 16,13-4 0-16,5-1 7 0,1-6 3 16,2-4 4-16,4-5 3 0,4-6-2 15,3-3-4-15,3-3-5 0,4-6-4 16,3-6-7-16,2-7 0 0,1-3-4 15,1-8 0-15,-4 1 1 0,-1-8-2 0,-2-6 0 16,-6-3-1-16,1-3 1 0,-8 0 2 16,-3-2 4-16,-7 5 3 15,-3 5 5-15,-6 5 4 0,-4 4 3 16,0 4 4-16,0 11 1 0,-7 2-1 0,4 6-2 16,0 4-4-16,2 2-6 0,1 3-7 15,-3 0-6-15,3 0-3 0,0 0 1 16,0 0 2-16,0 0 5 0,0 12 2 15,0 12-1-15,4 5 1 0,2 4-2 16,3 4 1-16,-5 2 0 0,5 2 0 0,-5 1 0 16,3-1 2-16,-1-2-3 0,-3-2 1 15,0-5 0-15,0-11-1 16,-2-3 1-16,1-5 0 0,-2-9 3 0,1 3 2 16,-1-7 5-16,0 0 0 0,0 0 0 15,5 0-6-15,3-5-4 0,2-9-2 0,5-6 0 16,-1-3 0-16,-1-5 0 15,3 6 0-15,-4 1 0 0,-1 5 0 16,-7 8-3-16,-1 5-5 0,-3 3 1 16,0-2-1-16,3 2 4 0,3 5 4 0,0 8 1 15,1 6 0-15,0 3 1 0,1 1-1 16,0 1 0-16,2-2 0 0,2-2 0 16,3-3 1-16,5-2 1 0,1-3-1 15,5-3 1-15,1-5-2 0,2-2-1 16,-1-2-2-16,4-2-2 0,4-8-5 15,-4-5-3-15,-2-3-1 0,-2-4 2 16,-3-2 2-16,-4 0 5 0,-8 0 3 16,-4 6-2-16,-6 1-2 0,-3 1 4 15,-5 2 1-15,-2 1 4 0,-4 5 3 0,-8 5-2 16,1 3 2-16,-6 0-4 0,-1 7 1 16,2 5 1-16,0 3-1 0,4 4 1 15,3 2 2-15,3 2-1 0,6-7 1 16,3 5-3-16,4-3 1 0,0 1-2 15,7 2 3-15,2-5-3 0,1-6 1 0,0-2-2 16,5-3-1-16,3-3 0 0,4-2-3 16,-2 0-1-16,2-9-3 15,-2-4 1-15,-4 0 1 0,-2-4 2 16,-5 5 3-16,-3-2 2 0,-2 3 1 0,-2 5 3 16,-2-5-1-16,1 5 0 0,-1-2-1 15,0 4-2-15,0 4-2 0,0-2-3 16,0 2 1-16,0 0-2 0,0 0 3 15,0 0 4-15,0 2-2 0,-1 4 0 16,-1 8 0-16,2 1 0 0,3-5 2 0,4 2-1 16,-1-6 4-16,-3-3-1 0,4 1 1 15,-2-2 3-15,0 0-2 0,4-2 0 16,-5 0-2-16,5 0-1 0,1-4 1 16,-4-3-1-16,3-4 0 0,-5 5-1 15,3-6 0-15,-1 4-1 0,-2 0 0 16,-1-1 1-16,0 4-2 0,0 2 2 15,-3 3 0-15,0-1 0 0,0 1 0 16,0-2-2-16,0 1-2 0,3 1-2 16,-3-1 0-16,1 1-1 0,-1 0 2 0,2 0-1 15,-1 0 3-15,5 0 0 0,0 0 2 16,2 1-1-16,7 5 1 0,-5-3-1 16,5 2 1-16,2-2-3 0,-7-2 0 15,10 1 0-15,-2-2-1 0,0 0 1 16,5 0-2-16,-1 0 1 0,0-5-1 0,-2 1 0 15,1-1 0-15,-3-1-1 16,-3 0-2-16,1-3 0 0,-3-1-2 0,-2 0-1 16,2-3 1-16,0 1 2 15,-4-4 3-15,-2 5 1 0,-1-1 2 0,-2 5 1 16,-1 2 1-16,-2 1 0 0,-1 4 0 16,0-2-3-16,0 2 0 0,0-2-1 15,0 2 0-15,0 0 1 16,-5 5 1-16,-4 10 1 0,-3 7 1 0,7 3 0 15,-2 7 0-15,4 2 0 0,3 3 1 0,0 1-1 16,0 2 1-16,8 6 2 16,-1 6-3-16,1 5 2 0,-1 6-4 15,-4 6 0-15,4 3 0 0,-7-2-1 16,-3-4 1-16,3-6-3 0,-4-8 4 0,-3-9 2 16,-5-6 2-16,1-12 3 0,-3-5 3 15,4-8 0-15,-4-5 4 0,-1-7-3 16,-2 0-1-16,-4-15-5 0,0-9-4 15,8-9-5-15,3-11-1 0,9-10-2 16,2-11-8-16,14-5-7 0,6-6-11 0,7-1-5 16,2 2-3-16,5 7 6 15,-3 7 9-15,-2 9 12 0,-3 11 6 0,-1 8 4 16,-3 4 1-16,-5 9 4 0,-1 3 3 16,-5 6 6-16,1 3 2 0,-6 2-1 15,-4 4-2-15,4-2-3 0,-2 3 0 0,-1-1-2 16,0 1 3-16,2 1-3 0,1 0 2 15,2 1-2-15,4 7 2 16,-6 3-2-16,-4-4 2 0,6 7-2 16,-5 2-1-16,2-1-1 0,0 0-2 0,-2-1-2 15,-1-6 0-15,-2-4-3 0,1 0 0 16,1-2-3-16,-2 0-1 0,2 2-12 16,4-4-22-16,-1-4-26 0,1-13-32 15,2-9-13-15,-2-6 0 0</inkml:trace>
  <inkml:trace contextRef="#ctx0" brushRef="#br0" timeOffset="-138997.42">14196 12638 6 0,'0'0'0'15,"0"0"-1"-15,0 0-3 0,0 0 3 16</inkml:trace>
  <inkml:trace contextRef="#ctx0" brushRef="#br0" timeOffset="-138506.2">14285 12976 109 0,'0'0'47'16,"0"0"8"-16,0 0-1 0,0 0 4 16,0 0-2-16,0 0-4 0,0 0-7 15,0 0-11-15,0 0-12 0,0 0-11 16,19-54-11-16,-16 52-4 0,-3 2-3 16,1 0 5-16,2 0 3 0,2 8 0 15,-1 4 3-15,2 5-3 0,1 0 0 16,2-1 0-16,-2-1-1 0,3-1 0 15,-1-3 1-15,-2-4 0 0,0-1 1 16,1-4 0-16,1 4 0 0,0-5-1 0,6-1-2 16,1 0-1-16,1-4-3 0,0-6 1 15,-2-3-2-15,-1-2 1 0,-5 0 3 16,0 2 0-16,-2 1 2 0,-3 4 2 16,-2 3 0-16,-1 1 1 0,-1 4 1 15,0-2 0-15,0 2-1 0,3-1-4 0,-3-1-5 16,1 1 2-16,-1 1-1 15,2 0 4-15,2 0 1 0,5 1 0 16,-1 8 0-16,4 2-1 0,-2-3 1 16,0 0-2-16,2-4 1 0,1-1-1 0,4 1-2 15,-4-3 1-15,0-1 0 0,2 0 0 16,-10 0-1-16,4 3 1 0,-4 3 0 16,-1 8 7-16,0 7 1 0,-4 7 2 15,-4 6 2-15,-2 9-3 0,-3 7 2 16,2 5-3-16,-3 8-3 0,3 6 1 15,0 3-2-15,-1 8 1 0,0-2 0 16,-1-3-1-16,0-1 1 0,1-9-4 0,-1-4 1 16,-1-9 0-16,1-10 2 0,-1-7 2 15,-3-7-1-15,-1-8 3 0,-1-6-3 16,1-5-4-16,-1-9-11 0,-2-2-32 16,1-16-72-16,-4-13-109 0</inkml:trace>
  <inkml:trace contextRef="#ctx0" brushRef="#br0" timeOffset="-137984.23">15170 12703 259 0,'0'0'12'16,"0"0"3"-16,0 0 5 0,0 0 1 15,0 0-3-15,0 0 0 0,0 0-3 16,0 0-4-16,0 0 1 16,0 0-4-16,15 462-1 0,-9-429-2 0,-2-4-2 15,0-9 0-15,-1-10 1 0,-2-3 2 16,-1-7 4-16,0 0 5 0,0 0 6 0,0 0-2 15,0 0-5-15,-4-7-7 16,-7-10-7-16,-1-12-2 0,-2-6-2 16,1-8 1-16,0-6-2 0,4-2 0 0,2-1 2 15,2-2 1-15,5 3 2 0,0 2-2 16,2 4 2-16,-1 5-1 0,8 8 0 16,2 6-2-16,3 3 1 0,0 4-1 15,6 4 1-15,2 3 2 0,1 4 0 16,2 2 1-16,1 4-2 0,1 2-2 0,2 0 1 15,-3 7 0-15,0 5-1 16,-4 3-1-16,0 5-1 0,-8 4 1 0,-4 5 2 16,-7 3 1-16,-3 5 4 15,-3 1-1-15,-11 2 1 0,-7-3 1 0,-5 0 0 16,-3 0-1-16,-1-6-2 0,0-6 0 16,-1-2-4-16,7-4-4 0,8-4-9 15,6-8-34-15,7-3-40 16,3-4-31-16,-1 0-68 0</inkml:trace>
  <inkml:trace contextRef="#ctx0" brushRef="#br0" timeOffset="-137594.5">15409 12998 311 0,'0'0'4'0,"0"0"16"16,0 0 8-16,0 0 5 0,0 0 0 15,0 0-13-15,0 0-4 0,0 0-9 16,0 0 0-16,102 30-5 0,-82-20 0 15,-2 1-3-15,-2 2 0 0,-3 5 2 16,0-2-1-16,-3 2 4 0,-7-4-1 0,1 3-2 16,-2-6 4-16,-2-1-2 0,-2 1 1 15,2-6 0-15,0 1 1 0,0-6 1 16,0 0 2-16,0 0 3 0,0 2-2 16,-1-2-3-16,1 1-4 0,0-1-10 15,4-11-2-15,8-6 0 0,4-4-1 16,0-1 3-16,0 2 5 0,0 0 0 15,-5 8 6-15,-5 6 3 0,-3 4-1 16,-3 2-3-16,0-2-3 0,0 2-2 16,1 0 1-16,4 0 3 0,-2 0 3 0,5 7 5 15,-1 3-3-15,2 2 4 0,-3 0-5 16,2 0 0-16,1-1-2 0,-3-5-2 16,0 2 0-16,-2-2-2 0,-1-3-3 15,1 0-5-15,-1 2-3 0,-3-5-6 16,0 0-38-16,2 0-55 0,2-7-56 0</inkml:trace>
  <inkml:trace contextRef="#ctx0" brushRef="#br0" timeOffset="-137042.69">15888 12726 207 0,'0'0'-3'15,"0"0"10"-15,0 0-1 0,0 0-4 16,0 0-3-16,0 0-3 0,0 0-3 15,0 0-5-15,0 0-4 0,69 182-7 0,-53-165-3 16,0-2 0-16,-5-4 3 0,1-3 8 16,-3-3 8-16,-5-4 7 15,7-1 3-15,-5 0 8 0,5 0 4 16,1 0 9-16,-7-1 12 0,5-4 6 0,-6 3 7 16,-1 1-1-16,3-1-1 0,-6 2-7 0,0-1-10 15,0 1-11-15,1 0-13 16,-1 0-3-16,0 0 0 0,2 0 0 15,-2 0 2-15,0 3 0 0,-2 8-1 16,-5 4 3-16,0 2 0 0,-2 3-1 0,2 1 1 16,-3-1 0-16,6 0-1 0,1-1 0 15,1-4 0-15,1 4-4 0,-1-1 3 16,4-1-2-16,4 3-1 0,4-6 5 16,3-2-1-16,1-4 3 0,3-5 0 15,5-3-2-15,0 0-2 0,4-2-3 16,1-7-2-16,1-5 1 0,1-3 0 15,-3-3 2-15,-4-2-5 0,-1 0 5 16,-1-1-3-16,-6 2 2 0,-3 4 1 16,-5 0 2-16,-3 7 0 0,-3 4 1 0,1-3-3 15,-1 4-2-15,-3-1-2 0,-3 0 0 16,-6 5 0-16,-3 1 1 0,-2 0 0 16,2 2 0-16,-1 6-1 0,8 1 2 15,2-1-1-15,1 5 2 0,4 1 1 16,1 2-1-16,0 3 5 0,7-1-3 0,3 1 3 15,6-1-5-15,0-3-1 0,4 1-2 16,1-4 0-16,3 0-5 0,2-1-13 16,2-1-23-16,-4-3-48 15,4 1-86-15,-1-1-57 0</inkml:trace>
  <inkml:trace contextRef="#ctx0" brushRef="#br0" timeOffset="-136506.99">17259 12585 333 0,'0'0'58'0,"0"0"-9"0,0 0-13 15,0 0-20-15,0 0-8 0,0 0-7 16,0 0 1-16,0 0 4 0,0 0 0 16,0 0 1-16,26 25-1 0,-15-1 1 15,-2 7-1-15,-2 4 0 0,0 5 1 16,-1 4-2-16,0 3-1 0,-3 2 2 15,0-2-3-15,-1-1 1 0,1-2 2 16,-3-3-2-16,3-3 0 0,-1-3-3 16,-2-3-3-16,1-10 0 0,1-2 1 15,-1-10-3-15,-1-3-1 0,2-2-3 0,-2-5-3 16,0 0-1-16,0 0-17 0,0 2-24 16,0-2-41-16,0 1-42 15,-6-1-51-15</inkml:trace>
  <inkml:trace contextRef="#ctx0" brushRef="#br0" timeOffset="-136075.23">17120 13035 231 0,'0'0'44'16,"0"0"6"-16,0 0-11 0,0 0-7 15,0 0-13-15,0 0-5 0,0 0-8 16,0 0 0-16,0 0 1 0,0 0 4 0,-6-15 2 16,6 15 3-16,0 0-4 0,7 0-4 15,5 5-4-15,2 4-2 0,1 2 0 16,0 5 0-16,0 0 3 16,4 6-4-16,-2 3 3 0,3 1-4 0,0 1-2 15,1 1 1-15,-1-1 0 0,-1 1 0 16,-2-3-3-16,0-1 0 0,-2-3 1 15,-4-8 1-15,-5-4 1 0,-3-4 6 16,-3-5 4-16,0 0-2 0,6 0-1 16,3 0-5-16,8-8-3 0,-1-7 1 0,0-5-1 15,-3-3 2-15,1-1 2 0,-2-2 0 16,-2-1 3-16,-1 3-1 0,-3 0 1 16,-5 6-2-16,3 1-3 0,-1 5 2 15,0 0-5-15,-1 1 3 0,-2 5-1 16,2 1-4-16,-2 5-2 0,0-1-14 0,0 1-27 15,2-2-45-15,-2 2-69 0,1-2-52 16</inkml:trace>
  <inkml:trace contextRef="#ctx0" brushRef="#br0" timeOffset="-134473.02">17967 12627 114 0,'0'0'47'0,"0"0"-8"0,0 0-7 0,0 0-9 15,0 0-4-15,0 0-6 0,0 0-3 16,0 0-5-16,0 0 4 0,0-3 2 16,0 3 3-16,4 8 2 0,2 7-3 15,-2 6-3-15,1 4 0 0,-1 2-4 16,1 1 1-16,-1 1-1 0,1 4 1 0,1 0-2 15,0 0 1-15,-1-1 1 0,0 0-4 16,2 1 2-16,-4-1 0 0,3-2 2 16,-1 0-1-16,-4 1 1 15,3-2-3-15,-1-3-2 0,-1-7 2 0,-2-1-1 16,0-6-2-16,0-6 1 0,1 5-3 16,-1-3 1-16,0-4 0 0,2 2-6 15,-2-6-1-15,0 0-10 0,0 0-15 16,0 2-24-16,0-2-31 0,0 3-65 15</inkml:trace>
  <inkml:trace contextRef="#ctx0" brushRef="#br0" timeOffset="-133832.64">17918 12630 124 0,'0'0'21'0,"0"0"-12"15,0 0-8-15,0 0 1 0,0 0 2 16,0 0 4-16,0 0 3 0,0 0 2 16,0 0 2-16,0 0-2 0,-52 74 0 15,45-52-4-15,-2 0-5 0,2 2 1 16,1-3-2-16,3-4 1 0,-1-2 1 0,1-2-3 15,0-3 0-15,1 2 2 0,1-7-2 16,-1 3 1-16,2-8 2 0,-1 0 8 16,1 0 8-16,0 0 6 15,-3 0-5-15,3 0-8 0,0 0-10 0,0-14-5 16,0-6 0-16,4-9 0 0,2 0-2 16,2-2 1-16,3 2 2 0,1 1 3 15,-1 4 2-15,4 1 5 0,-4 4 2 16,-2 7 4-16,-3 6 2 0,1-1 1 15,-4 4-2-15,0 1-1 0,0-1-5 0,-3 3-3 16,0-2-3-16,6 2-2 0,-1-2 4 16,8 2-1-16,5 0 1 15,0 2 1-15,4 3 2 0,-3-1 0 16,0 2-1-16,-2-1 0 0,2 1-5 0,-2 0 0 16,-2 0-2-16,2 0-1 0,-7 0 1 15,0 0-1-15,3 2 1 0,-4-3-2 16,3 2-3-16,-4 2-5 0,1-2-9 15,-3-2-21-15,-2 2-53 0,-1 0-139 16</inkml:trace>
  <inkml:trace contextRef="#ctx0" brushRef="#br0" timeOffset="-131848.15">18420 12407 66 0,'0'0'10'15,"0"0"0"-15,0 0-1 0,0 0-1 16,0 0-2-16,0 0-2 0,0 0 2 0,0 0-2 15,0 0-2-15,-51-53 1 0,42 48-3 16,4 0 2-16,-4 1 0 0,-1 0 0 16,3-3 2-16,-2 3 1 0,0-2 2 15,-4-4-2-15,2 0 2 0,-5-2 0 16,3 2 1-16,-3 0 0 0,1 1 0 16,-3 0-1-16,-1 0 1 0,-3 0-2 15,-1-1 0-15,-4 3-1 0,-1-1-2 16,-4 2 1-16,2 0-3 0,-3 1 0 15,-1 2-1-15,1 0 1 0,0 0 2 0,-2 3-1 16,-3 0-1-16,4 0 2 0,-5 0-1 16,3 0 0-16,-2 3 0 15,-1 2-1-15,-3 1 0 0,1 1 2 0,1 4 1 16,-5 3 1-16,0 0-2 0,-1 0 2 16,0 1 1-16,-3 0 0 0,2 2 0 15,1 3-2-15,1-2 1 0,-1 0 0 16,7 0-1-16,1 2 1 0,1 0 0 15,4 5 0-15,1 1 2 0,1-1 0 16,5 5 1-16,-1-1 1 0,1 5 0 16,3 6-1-16,-2 1 0 0,5 7-1 15,-2 1-3-15,3 5 2 0,3-1-3 16,1 0-1-16,4-1 1 0,1-1 2 16,5 1-3-16,5-2 5 0,-2-1-1 0,2 0 2 15,6 0 0-15,1 2-1 0,-1 3-3 16,4-4-1-16,3 1 2 0,1-2 0 15,7-1 1-15,2-4 2 0,2 1 0 16,3-2-2-16,4-3 0 0,2-2 0 16,4-4-1-16,3 0 0 0,2 0-1 0,2-4-1 15,3 1 0-15,0-4 1 0,-1-1-2 16,2-2 2-16,0-4 0 0,-1-2-2 16,3-2 1-16,-1-4-2 0,1-4 0 15,1-2 0-15,0-5-1 0,-1-1 0 16,1 0 1-16,0-7-1 0,-3-4 1 0,2-1-1 15,-5-4-1-15,2-2 0 16,-2-7-1-16,0-1 2 0,-1-9-2 16,1-5 1-16,-4-5-1 0,3-3-2 0,0-8 3 15,0-3-2-15,-3-3 4 16,1-7 3-16,-1 2-3 0,-3 1 2 0,-4 2 0 16,-6 3 0-16,-5 7 1 0,-5 5 1 15,-4 1-3-15,-5 2-2 0,-4 2 2 16,-2-1 0-16,-4 1-1 0,1-2 3 15,-6-1-2-15,0-1-2 0,-1-1 0 0,2-5-1 16,-2 5-2-16,0 1 2 0,-2 2-1 16,2 3 3-16,-3 3-1 15,2 6-1-15,-3 3-1 0,-2 7-2 0,1 2 0 16,-5 7-4-16,1 3 2 0,-5 6-1 16,-3 3 1-16,0 3-1 0,1 0-2 15,-2 7-2-15,2 3-9 0,2 2-12 16,2 6-28-16,5-2-51 0,5-3-87 15</inkml:trace>
  <inkml:trace contextRef="#ctx0" brushRef="#br0" timeOffset="-131114.12">18995 12881 248 0,'0'0'59'16,"0"0"-2"-16,0 0-17 0,0 0-12 16,0 0-11-16,0 0-8 0,0 0 0 15,0 0-1-15,0 0 0 0,0 0 1 16,65-24-1-16,-40 23-2 0,-2 1 0 16,2-2-2-16,1 1-2 0,0-2 1 0,1-1-2 15,-2 0-2-15,-3-2 2 0,-5 1-1 0,-3 1 0 16,-2 1 0-16,-2-2-1 15,0 2-3-15,0-3-1 0,-3 1-4 16,-1-2-3-16,0 0-3 0,-3 5-3 16,1-1-2-16,-4-4-5 0,0 3-1 0,-3-4-3 15,-1 0 1-15,-5 2 3 0,0 1 0 16,-3 2 0-16,1 2 1 0,1-1-6 16,-1 1 2-16,5 1-2 0,2 0-2 15,-2 0-6-15,0 0-9 0</inkml:trace>
  <inkml:trace contextRef="#ctx0" brushRef="#br0" timeOffset="-130490.09">19331 12685 226 0,'0'0'27'16,"0"0"-8"-16,0 0-11 0,0 0-2 16,0 0-2-16,0 0-1 0,0 0-1 15,0 0 0-15,0 0-2 0,91 1 1 16,-80 13-1-16,-2 4 3 0,0 2 3 15,-5 3 1-15,-3 0 1 0,-1 3 0 16,0 0 2-16,0-1-3 0,-7-1 1 0,-3-1 0 16,1 1-2-16,-5-5 2 0,4-2-2 15,-2-1 1-15,2-5-1 0,0-1-3 16,4-4-1-16,-1 0-5 0,0 0-6 16,4-3-7-16,0 1-17 0,3-4-30 15,0 3-66-15</inkml:trace>
  <inkml:trace contextRef="#ctx0" brushRef="#br0" timeOffset="-129845.18">19704 12786 217 0,'0'0'1'16,"0"0"3"-16,0 0 13 0,0 0 1 0,0 0-5 16,0 0-2-16,0 0-2 0,0 0-6 15,0 0-1-15,0 0 1 0,30 237 0 16,-30-207 0-16,0-8-1 0,-1-1 1 16,1-7-1-16,0-8 2 0,0 6 0 15,0-6 4-15,0-1 9 0,0 1 9 16,0-6 0-16,-2 0-7 0,2-3-11 15,-1-15-13-15,1-12-3 0,1-9 1 16,-1-6-5-16,2-4-1 0,0-4-5 16,7-1 3-16,2-2 5 0,-2 3 7 0,2 6 5 15,-3 7 4-15,2 4 3 0,-4 13 5 16,-3 11 1-16,-1 8-6 0,-2 4-14 16,0-2-2-16,2 2-1 0,4 3 7 15,4 11 12-15,0 7-2 0,1 8-1 16,0 7-3-16,2 1-1 0,3 3-3 15,-1 2 0-15,3-4 1 0,0-6-2 16,-3-3 4-16,-1-4-2 0,-4-10 0 16,-6-7 1-16,-1-4 0 0,-3-4 5 15,0 0 3-15,0 0 3 0,1 0-3 0,-1 0-6 16,0 0-5-16,2-3-5 0,-2-14-4 16,1-10 1-16,2-4-5 0,2-2-2 15,3 1 1-15,2 0 4 0,5 3 1 16,-1 2 5-16,-1 4 4 0,3 4 2 15,-6 7 2-15,1 4 6 0,-6 3 4 0,-1 2-3 16,1 1-3-16,-5 2-3 0,4 0-2 16,4 3 6-16,0 10 4 0,7 4 1 15,-7 3-2-15,1 4-3 0,1 4-5 16,-1 3-1-16,0 3-1 0,-1-2 0 16,-1 0-1-16,-1 1-1 0,-3-3-1 15,0 1-3-15,-2-4-3 0,-2 1-8 16,1-2-24-16,0-9-34 0,0-1-33 15,0-4-71-15</inkml:trace>
  <inkml:trace contextRef="#ctx0" brushRef="#br0" timeOffset="-129063.06">20560 12818 215 0,'0'0'13'0,"0"0"-4"0,0 0-5 0,0 0-2 15,0 0-1-15,0 0 0 0,0 0 1 16,0 0-1-16,0 0 1 0,-177 12-2 16,157 6 0-16,7 0 3 0,2 1 1 15,2-4 3-15,9 0 0 0,0 0 1 16,4 0 3-16,9 2-1 0,2-3 1 15,2-6-3-15,4-4-5 0,0-2-7 16,4-2-5-16,-2-2-2 0,0-7-6 16,0-2 2-16,-3-3 1 0,-5-3 6 15,1 0 7-15,-9 5 4 0,-3-3 6 0,-2 7 2 16,-2-4 2-16,0 0-1 0,0 8-1 16,-2-3-2-16,-1 3-2 0,0 1-2 15,0 2 2-15,1 1 0 0,-1 0 5 16,-2 6 2-16,1 3 2 0,4 3 1 15,0 4-4-15,6 4-1 0,4-1 0 16,2-3 2-16,5-2 1 0,4-3-3 0,3-3-5 16,2-2-3-16,3-3-7 0,0-3-2 15,0 0-4-15,-2 0-2 16,0-8-4-16,-1-2 2 0,-2-3-1 0,-3-2 5 16,-2-1 5-16,-1 1 5 0,-6-5 1 0,-4 8 4 15,-4-4 1-15,-1 7 0 16,-2-3 1-16,-3-3-1 0,-7 4 0 15,-1 0 0-15,-3 5-2 0,4 3 1 16,-4 3-4-16,-3 0-1 0,7 3-2 0,-6 5 1 16,9-2-1-16,1 1 1 0,1 3 3 15,1 0 2-15,3 6-1 0,3-3 0 16,6 2-1-16,2-5-2 0,5 0 0 16,-1-3-2-16,2 3-4 0,-5-1 0 15,2 1-3-15,-4 6 2 0,-3 2 0 16,-2 4 1-16,-4 5 3 0,-2 4 4 15,1 3 2-15,-6 8 1 0,-1 0-1 16,-2 6-3-16,-1 2-1 0,1 6 0 16,0 4 2-16,1 1-1 0,1-1 0 0,1-3 0 15,1-6 0-15,1-8 3 0,0-6-2 16,0-14 3-16,-1-3 1 0,2-9 3 16,2-7 5-16,-1 2 7 0,2-6 2 15,-4 0-3-15,-3-4-7 0,-3-11-11 16,-2-9-4-16,2-5-6 0,3-8-3 15,1-3-10-15,5-6-19 0,-1-3-31 16,4-1-26-16,-2 0-25 0,9 6-20 16</inkml:trace>
  <inkml:trace contextRef="#ctx0" brushRef="#br0" timeOffset="-128403.12">21174 12902 266 0,'0'0'26'16,"0"0"-12"-16,0 0-9 0,0 0-5 0,0 0 1 15,0 0-1-15,0 0 1 0,0 0-1 16,0 0 0-16,0 0 1 0,71 108-1 16,-66-92 1-16,-4-4-1 0,1-1 3 15,-1 0-3-15,-1-6 2 0,1 0-1 0,-1-5 4 16,0 0 1-16,0 0 0 15,2 2-2-15,-2-2-8 0,4 0-7 16,5-2-5-16,1-8-2 0,3-5 3 16,3-4 4-16,-1 1 3 0,-1 1 4 0,0 4 3 15,-2 2 4-15,-5 3 4 0,-1 3 2 16,-3 2 3-16,0 0 0 0,0 0-10 16,-3 3-3-16,0-1-3 0,4 1 1 15,-3 1 7-15,5 8 3 0,1 7 2 16,-1 0-2-16,6 4 0 0,-4 0-2 15,3-3 2-15,1 0-2 0,0-4 1 16,-3-2-2-16,2-4 1 0,-3-1-4 16,2-3 1-16,5-4-7 0,0 1-6 15,4-2-3-15,-3-8-7 0,-2-2-1 0,-4-5 1 16,-1-1 6-16,1-2 7 0,-4 0 6 16,-2 5 5-16,1 1 7 0,-4 2 9 15,1 7 2-15,1 1-6 0,-3 4-10 16,0-2-6-16,0 2-1 0,0 0 6 15,0 0 7-15,-2 5-1 0,2 9 2 0,0 3-2 16,0-5-1-16,0 6-2 16,0-1-1-16,2-7-1 0,2 7-5 0,-2-7-2 15,1-1-6-15,0-2-15 0,-1-4-38 16,1 1-123-16</inkml:trace>
  <inkml:trace contextRef="#ctx0" brushRef="#br0" timeOffset="-128244.49">21683 12602 305 0,'0'0'25'0,"0"0"-6"16,0 0-11-16,0 0-11 16,0 0-10-16,0 0-7 0,0 0-15 0,0 0-47 15,0 0-87-15</inkml:trace>
  <inkml:trace contextRef="#ctx0" brushRef="#br0" timeOffset="-127689.75">21838 12648 208 0,'0'0'4'16,"0"0"15"-16,0 0-2 0,0 0-1 15,0 0-7-15,0 0-3 0,0 0-3 16,0 0 1-16,0 0-3 0,0 0 2 15,-12 248-2-15,10-212 1 0,-1-3 0 16,-1 0 0-16,4-3 0 0,-2-9-1 0,1-2 1 16,-1-7 0-16,2-5 2 15,0-1 8-15,0-6 16 0,-1 0 5 0,1 0-2 16,0 0-8-16,0 0-16 0,0-2-8 16,0-12-4-16,7-6 2 0,3-9-3 15,3 3 3-15,3 2 1 0,-1 0-1 16,-1 6 0-16,-1 6-1 0,-3 3 1 15,-1 4-4-15,-5 2 1 0,0 1-1 0,2 2 1 16,0 0 3-16,5 0 2 0,1 0-1 16,-2-3 0-16,5 6 0 15,-7-1 0-15,7 3-2 0,-8-1 0 16,0 4 1-16,4 2 3 0,-3-4 0 0,-1 7 3 16,-1-5-3-16,-3 1 2 0,1 0 2 15,-2 2-1-15,2 1 0 0,-3 0 1 16,1 0-1-16,-2-1 3 0,1 1-4 15,-1-6 5-15,2 4-1 0,-1-5 2 16,1 0 0-16,-1 0-2 0,4-3-2 0,-1 0-4 16,7-2-5-16,5 0-6 0,-1-7-1 15,4-8-3-15,-2 4 6 0,-7 0 4 16,0 1 7-16,-3 3 6 16,-4 4 4-16,3 0-4 0,-6 3-6 0,0 0-9 15,0 0-4-15,2 0 2 0,-1 0 5 0,-1 0 4 16,1 0 1-16,2 5-1 15,-1 6-4-15,4 4-3 0,1-2-9 16,3 3-13-16,5 0-35 0,2-4-89 16</inkml:trace>
  <inkml:trace contextRef="#ctx0" brushRef="#br0" timeOffset="-127036.25">22524 13090 264 0,'0'0'31'15,"0"0"0"-15,0 0-10 0,0 0-5 16,0 0-9-16,0 0-5 0,0 0 0 16,0 0-4-16,0 0-4 15,0 0-1-15,-90-10 0 0,87 14 2 0,2 0 1 16,-1 1 8-16,1-1-3 0,1-4 2 16,-2 0 5-16,2 0 4 0,0 5 4 15,0-2-1-15,0 2-6 0,3-3-5 16,3-2-4-16,7 0-1 0,3-5-2 15,6-8-1-15,-7-1-1 0,-3-5 2 0,0-2 2 16,-2-3 2-16,-3-2 3 16,2-3 2-16,-3 0 0 0,0-3 3 0,0 1 3 15,0 5 2-15,-3 7 5 0,2 2 2 16,-4 6 1-16,-1 6-3 0,2 1-9 16,-2 4-10-16,0-1-5 0,0 1-3 15,1 0 4-15,0 0 3 0,3 8 1 16,2 9 1-16,-1 6-1 0,1 0-1 15,-1 3 0-15,0 1-2 0,0 0-4 16,0 4-3-16,-2-1-10 0,-3-3-7 0,0 0-12 16,1-2-5-16,-1-5 5 0,-1-1 3 15,1-7 12-15,0-6 9 16,0 1 7-16,0-7 10 0,0 0 7 0,0 0 1 16,0 1-1-16,0-1-2 0,7 0-2 15,7-5 0-15,5-7 2 0,6-5 1 16,-2 2 2-16,0-1 4 0,-1 4 1 0,-7 4-1 15,-6 3-2-15,-4 4-8 16,-5 1-4-16,0-2-2 0,0 2 1 16,6 0 1-16,-2 0 1 0,7 0 1 0,-3 4 2 15,-4 3-2-15,3-2 5 16,-3-2 0-16,-1-1 1 0,3-2-1 0,-2 2-1 16,5-2 1-16,5 0-7 15,-6-4 0-15,2-4 1 0,-2 1 2 0,-3-1 4 16,1-3 1-16,-5 7-1 0,4-1 0 15,-5 5-4-15,0-2-6 0,0 2-1 0,0 0-3 16,1 0 2-16,-1 0 1 16,0 0 2-16,-1 11-3 0,-5 7-9 0,0 5-14 15,-1-1-52-15,1 1-115 0</inkml:trace>
  <inkml:trace contextRef="#ctx0" brushRef="#br0" timeOffset="-126309.84">18329 13840 410 0,'0'0'42'0,"0"0"-2"0,0 0-13 15,0 0-8-15,0 0-5 0,0 0-2 16,0 0 2-16,0 0 2 0,0 0-3 16,148-59-4-16,-96 54 0 0,9 2-1 15,9 1-2-15,7 2 2 0,5 0-5 16,7-1-2-16,5 1 1 0,3 0 0 15,3-1-1-15,0-2-3 0,-8-4 3 0,-2-2-3 16,-10 2 5-16,-4-1 1 0,-8 2-2 16,-3 1 0-16,-10 2 0 15,-5 0 0-15,-9-1-1 0,-5 0 1 16,-5 1 0-16,-10 1-1 0,-3 2 1 0,-8-1-1 16,3 1 1-16,-3-1 0 0,-4 1-2 15,5-2 1-15,-5 2 0 0,5 0-2 16,3-1 2-16,-4 1-1 0,0-2 0 15,-4 2 0-15,0 0-2 0,-6 0-4 16,0-1-13-16,0 1-31 0,1 0-61 0,1 0-137 16,-2 0 1-16</inkml:trace>
  <inkml:trace contextRef="#ctx0" brushRef="#br0" timeOffset="-112265.42">12903 5756 119 0,'0'0'26'15,"0"0"-1"-15,0 0 0 0,0 0 0 16,0 0-4-16,0 0-2 16,0 0-2-16,0 0-2 0,0 0-1 0,-10-52-2 15,10 47-3-15,0-1 0 0,0 1-2 16,-3-1-2-16,0 2-1 0,0-5 0 16,0 1-1-16,-4 1 1 0,4 0-4 15,-4 2 1-15,0-2-1 0,-2 3 0 16,-6-3 0-16,1 2 0 0,-6-3 0 0,-2 2 0 15,2 0 0-15,-3 1-1 0,-2 1 1 16,-1-1 0-16,-1 0-3 16,-2 4 3-16,0-2 0 0,1 0-1 15,2 0 1-15,-1 2-1 0,5-3 0 0,3 3 0 16,-1 1-1-16,1 0 0 0,5 1 1 16,-7-1-1-16,1 0 1 0,7 0 0 15,-7 0 1-15,0 0 0 0,2 2-2 16,-6 1 2-16,1 3-1 0,-2 2 1 15,2-2 0-15,-2 3 0 0,-2 2-1 0,-2-2 1 16,2 4-1-16,-2 2 1 0,-2-1 0 16,1-1 1-16,-3 3-1 0,-2 1 2 15,-1 1 0-15,-2 1 1 16,2-2-1-16,0 1 1 0,4-1 0 0,0-2-2 16,2-3 0-16,4-1 2 0,4 0-3 15,-1 0 0-15,3-1 1 0,1 1-1 16,0-1 2-16,1 0-2 0,0 1 1 15,2 0-1-15,-1 1-1 0,1 0 2 16,3 1-1-16,-1 2 2 0,2 0-2 16,0 0 1-16,-1 3-1 0,3 2 0 15,0 1 0-15,0 3 1 0,1 0-2 16,2 1 1-16,-3-2 0 0,6 1-1 0,-2-4 1 16,1 3 1-16,2-1-1 0,-1-1 1 15,1 1-1-15,-1-7 1 0,1 2 0 0,2 1 0 16,-4-1 0-16,2 3 1 0,2 0-2 15,-2-1 2-15,3 1-1 16,0 2 1-16,0 0 1 0,0-2-3 16,0-5 0-16,0 4-2 0,3 1 2 0,-2-1 2 15,4 7-1-15,-1-4-1 0,-1 3 0 16,1-2 0-16,-1 0 0 16,1 0 1-16,2-2 0 0,-1-1 1 0,2 1 2 15,1-3-1-15,1 0 2 0,0-1-3 16,2-1 3-16,-2-3 0 0,4 0 2 0,0-1 2 15,6-3-1-15,0 1-1 0,4-2-2 16,-1 2 0-16,2 0-2 16,-1 0-1-16,2-2 0 0,1 1-2 15,0 0 3-15,3 2-1 0,0-1 2 0,3 2-3 16,-2-3 2-16,-1 0-1 0,4 0-1 16,1-1 0-16,0 0 1 0,1-1 4 15,-1-1-2-15,3 2 2 0,-3-5-4 16,1 3 0-16,-3-1 1 0,-2-1-1 15,1 0 2-15,-2 0-1 0,-2-1-1 0,-1 0 1 16,3 0 2-16,-3-2-2 0,1 2 2 16,0 0 1-16,0 1-1 0,1-3 0 15,-1 1 1-15,2-2-2 0,-2 3 0 16,2-3-1-16,2-3 0 0,0 3 0 16,3 0 0-16,-1 0-1 0,2 0 1 15,-2 0 0-15,2-3 0 0,-1-1 0 16,-6 1-1-16,4 0 1 0,-3 1 0 15,-2 0 1-15,1-3-1 0,-2 2 0 16,-2-3-1-16,2 2 1 0,1-1-1 0,0 0-1 16,-1 0 1-16,3-2-6 0,-2-2 5 15,-1-2-4-15,3 1 3 0,-3-1 1 16,1 0 1-16,-2-1-2 0,-2 0 2 16,-1-1 0-16,-1-1 0 0,-3 2 1 15,-2-3 0-15,-2 2 0 0,1-2-1 16,-2 0 1-16,0-4-2 0,1 1 0 15,-2-5-1-15,2 1 0 0,-1-2 0 16,5 0 1-16,-4 0-2 0,2-3 2 16,0 0-1-16,0 0 0 0,-2 0 1 0,1 0 0 15,-2-1 0-15,0 2 0 0,-2-2 0 16,0 2 1-16,-4 0-1 0,1 0-3 16,-3 1 2-16,-2 8-2 0,-2-5 3 15,-1 2 2-15,0 1-1 0,0-9 0 16,2 5-1-16,-5 0-1 0,0 2 0 0,0-2 1 15,0 0 0-15,0 1 0 16,-4-3 0-16,4 3 0 0,-1-3-1 16,-2 0 0-16,0 1-1 0,-4-2 0 15,1 3 1-15,-1 1-1 0,-4 1 0 0,-1-1 1 16,-2 1-1-16,1-1 1 0,-4 2 0 16,1 3 0-16,-1-3 0 0,-2 5 0 15,4-2 1-15,1 0 0 0,1 2 0 16,2-1-4-16,1 4 4 0,3 1-5 15,1 1 5-15,-1-1 0 0,3 5-1 0,-5-7 0 16,3 4 0-16,2 1 2 0,-4-2-1 16,-1 1 0-16,1-1-1 0,-5-1 0 15,-3 4-1-15,3 0 0 0,-6 1 0 16,-4 2 0-16,-3 2 0 0,-2 1 0 16,-4-3 1-16,-1 4-2 0,-2 0 1 0,2 0 1 15,1 0-1 1,4 0 1-16,3 0 0 0,6 0 0 0,2 0 0 15,1 0 0-15,6-1 0 0,-6-1 0 16,8 1 0-16,-1-1 0 0,1 1 0 16,5-1-1-16,-4 2 0 0,4 0-1 0,-7 0-2 15,4 0-6-15,0 0-5 0,-5 5-19 16,4 3-38-16,-4 4-86 0,-1-1-80 16</inkml:trace>
  <inkml:trace contextRef="#ctx0" brushRef="#br0" timeOffset="-110213.95">4442 13578 318 0,'0'0'15'15,"0"0"7"-15,0 0 5 0,0 0 2 16,0 0-2-16,0 0-6 0,0 0-1 16,0 0-1-16,0 0-2 0,0 0-3 15,11-65-2-15,-11 60-1 0,0 0-2 16,0-4-2-16,0-1-3 0,-5 3-1 0,-1-1-2 15,0-1-1-15,-3-2 0 16,-5 3-2-16,-2-1 2 0,-1-1 1 0,-2 2-1 16,0 0 1-16,-5 0-2 0,-2 4 0 15,-5 2 0-15,-2 0 1 0,0 2-1 16,-5 0 1-16,3 5-1 0,-1 3 1 16,4 3 0-16,3-1-1 0,5 2-1 15,2-2 0-15,9 0-2 0,0 0-1 16,3 1 0-16,7-2-2 0,-3 5 3 15,5 3 1-15,1 1 1 0,-2 5 2 0,5 0 0 16,6 0 0-16,7-1 1 16,-3 1-1-16,7 0 1 0,5-2-2 0,-2 3 1 15,6-5-1-15,0 3 1 16,1-6-4-16,-1 4 2 0,3-1 0 0,-2-2-1 16,-4 1 0-16,-1 1-4 0,-6-1 2 15,-5-1-3-15,1-1 4 0,-8-4 1 16,0 2-1-16,-7 0 3 0,0 1 1 15,-3 5 0-15,-8-3 2 0,-4 0 3 16,-5-2 0-16,-3 2 1 0,-6-3-2 0,0 1 1 16,1-2 0-16,-2-1 1 0,1-3-3 15,0-1 1-15,12-4 1 0,-1-1 0 16,7 0 3-16,5-3 0 0,-7 0-2 16,6 0-1-16,1 0-3 0,-4-4-4 15,4 1-4-15,3 1-8 0,3 2-7 0,0-1-12 16,0-6-25-16,-2 2-24 0,0-2-54 15,2 0-1-15</inkml:trace>
  <inkml:trace contextRef="#ctx0" brushRef="#br0" timeOffset="-108997.98">4653 13896 243 0,'0'0'21'0,"0"0"6"0,0 0 1 0,0 0-5 16,0 0-7-16,0 0-8 0,0 0-4 16,0 0-3-16,0 0 0 0,-56-35 0 15,41 35 1-15,-5 3 4 16,0 6 1-16,2 2 2 0,0 3 3 0,0 0-3 15,7-3-4-15,-1-1-3 0,8-2-4 0,1-4-2 16,-2 5-1-16,4-4 3 0,-3-1 4 16,4 4 5-16,0-3 4 15,0-2 4-15,7 3-2 0,-3-5 3 0,8-1-4 16,5 0-7-16,-1-1 2 0,6-7-7 16,-6-1-1-16,-3-1 0 0,-6 0 1 15,2 4 3-15,-5 2 2 0,-1 0 4 16,-3 4-2-16,0-1-3 0,0 1-5 15,0 0-6-15,0 0 3 0,0 0 2 16,0 0 1-16,-3 6 3 0,-4 8-4 0,1 6 1 16,3-7 2-16,0 6 2 0,3-2 0 15,0 0-1-15,3 5 1 16,3-10 0-16,4 0 1 0,-3-4 4 0,2-2 1 16,8-1 2-16,-1-5-2 0,4 0-4 15,8-9-3-15,-2-5-3 0,0-6 0 0,0-6-1 16,3-4-1-16,-3-4-2 0,-3-4-1 15,-1-5-1-15,1-3-1 16,-6-2 3-16,-4-2 1 0,-1-1 4 16,-8 4 4-16,-4 5 1 0,3 6 3 0,-3 7 3 15,-6 11-2-15,1 4-1 0,0 6 0 16,4 5-4-16,-2 0-3 0,3 3-2 16,-6 0-2-16,2 0-1 0,-5 0 0 15,-4 10 1-15,7 2 1 0,-1 6 1 16,-3 2 0-16,10 3 1 0,-3 0 0 15,3 0 0-15,0 2-1 0,0 2 1 0,3 4-1 16,4 1 2-16,-3 2 1 16,2 2-3-16,0 2 2 0,-3-1-2 15,7 0 1-15,-4-4 1 0,1-2-3 0,5-3 1 16,-4-3-1-16,5-4 0 0,-1-4 4 16,1-5-1-16,-3-4 1 0,-1-3-1 15,5-5-3-15,8 0-3 0,-2-5-1 16,9-6-6-16,0-5-3 0,-3-3 2 15,1-4 1-15,-4-1 5 0,-5 1 6 0,-1-1 1 16,-8 2 3-16,0 7 1 0,-6-2 1 16,1 7 0-16,-4-3 0 0,0 3 0 15,-4 2 0-15,-1 0 1 16,2 5-3-16,-4-3-1 0,3 5-2 0,-1-1 0 16,1 1-1-16,4 1 0 0,-3-2-1 15,-1 2 0-15,-2 0-1 0,0 0 1 16,-3 3 1-16,4 0-2 0,2 5 2 15,-3 1-4-15,5 2 4 0,-2-1-1 16,3 3 1-16,0 5 3 0,4-1-2 16,2 6 0-16,5-5 0 0,0-1-2 0,0-2-2 15,2-2 1-15,-4-4-1 0,4-2 4 16,1-3 0-16,5-4 0 16,3 0-6-16,-2-3-7 0,3-8-14 0,0-3-4 15,-1-4-5-15,1-1 3 0,-3-4 13 0,-1-1 12 16,-3 1 5-16,0-1 6 0,-3 2 4 15,-3 0 3-15,-4 7 3 16,0 6 12-16,-2 6 1 0,-4 3-1 16,0 0-5-16,0-1-9 0,0 1-6 0,1-1-3 15,-1-2-5-15,0 3-1 0,2 0 6 16,-2 0 4-16,0 0 2 0,-6 4 2 16,-1 4-6-16,0 5-3 15,2-4-2-15,4 2-1 0,-2-1 2 0,3 1-3 16,0 0 3-16,0 0 1 0,3 4 1 15,3-1-1-15,1 2-1 0,4 0-1 16,-2-1 1-16,-3-4-2 0,1 1 2 0,-2 1-1 16,0-4 0-16,1 6 0 15,-3-7 1-15,-2-3 1 0,-1 4 1 0,0 0 2 16,-7 4-1-16,-4 0-2 0,-5-4-2 16,-7-1-6-16,-5-5-17 0,-2-3-44 15,-5 0-139-15</inkml:trace>
  <inkml:trace contextRef="#ctx0" brushRef="#br0" timeOffset="-108407.83">5476 12332 213 0,'0'0'4'0,"0"0"0"0,0 0 3 15,0 0 3-15,0 0 3 0,0 0 0 16,0 0-3-16,0 0 2 0,0 0-5 15,0 0 2-15,-123 337 1 0,133-302 3 16,3-3 2-16,6-3 0 0,1-4 2 16,6-4 1-16,6-7-1 0,-2-5-3 0,5-7-2 15,0-2-5-15,-2-11-2 0,3-4-4 16,-1-6-1-16,-3-6-1 0,-3-4-2 16,-6-2-2-16,-6-3-3 0,-8-2 0 15,-5-1 5-15,-4 2 4 0,-6 0 4 16,-12 3 2-16,-7 6-1 0,-5 3 0 15,-8 6-1-15,-1 5-1 0,-2 4 0 0,1 6 0 16,7 4-2-16,4 1-2 0,11-1-7 16,7 0-7-16,7 2-4 0,4 3-4 15,0 1-8-15,0 3-42 16,7 3-105-16</inkml:trace>
  <inkml:trace contextRef="#ctx0" brushRef="#br0" timeOffset="-107948.17">5832 12243 406 0,'0'0'-2'16,"0"0"-4"-16,0 0 4 0,0 0 2 0,0 0 7 15,0 0-5-15,0 0-1 0,0 0 2 16,0 0-2-16,0 0 2 0,72 229 0 0,-63-180 0 15,-5 0-1-15,3 3-2 16,-5-5 1-16,2-3-2 0,-7-4 1 0,3-7 1 16,0-12 2-16,0-7 3 0,0-8 2 15,0-6 5-15,0 0 10 16,0 0-1-16,0 0-5 0,0 0-6 0,0-13-11 16,0-7-1-16,0-9 0 0,4-1-1 15,2 1 0-15,3 2 2 0,0 2 0 16,-1 10 0-16,1 2-3 0,-3 5-1 15,-3 5-2-15,4-2 0 0,0 4 3 0,3-1 1 16,5 1 2-16,-1 1-2 16,5 1 1-16,-3 8 0 0,-2 2 0 15,-1 1-1-15,2 3 0 0,-2 2-1 0,-3 1 0 16,-3 1 1-16,-1-4 1 0,-5 2 1 16,-1 2 2-16,-10 1 1 0,-6 6 3 15,-5-3-2-15,-5-1 2 0,-3-3-3 16,-3-3-1-16,6-5 0 0,4-2-2 15,5-7-1-15,5-1-7 0,5-1-32 0,-3-6-53 16,7-8-115-16</inkml:trace>
  <inkml:trace contextRef="#ctx0" brushRef="#br0" timeOffset="-107705.22">6274 12677 231 0,'0'0'33'0,"0"0"-7"0,0 0-7 16,0 0-2-16,0 0-5 0,0 0-1 15,0 0-1-15,0 0-3 0,0 0-1 16,68 279-3-16,-68-237 1 0,-1-5 0 16,-4-2 0-16,-5-5 3 0,-1-3-3 15,0-6 4-15,0-7-2 0,2-3-4 16,2-7-2-16,-4-4-10 0,-4 0-23 15,3-11-39-15,-5-9-52 0,2-4-51 16</inkml:trace>
  <inkml:trace contextRef="#ctx0" brushRef="#br0" timeOffset="-107563.61">6261 12354 281 0,'0'0'-2'0,"0"0"5"0,0 0-1 0,0 0-4 15,0 0 4-15,0 0-7 0,0 0-13 16,0 0-38-16,0 0-99 16</inkml:trace>
  <inkml:trace contextRef="#ctx0" brushRef="#br0" timeOffset="-107208.79">6412 12715 405 0,'0'0'28'0,"0"0"-7"16,0 0-11-16,0 0-6 15,0 0-1-15,0 0-2 0,0 0-2 16,0 0-1-16,0 0-1 0,0 0-1 0,160-42 0 16,-141 33 1-16,-9 3-1 0,3-2 3 15,-6 4-1-15,-4 0 2 0,0 1 0 16,-3-3-1-16,0 2 3 0,-3-4-2 15,-1 0 2-15,-5 4 1 0,-7 1 0 16,0 3 0-16,-7 0 2 0,9 0-2 0,1 6 0 16,2 3 0-16,0 2-2 0,2-1-1 15,2 2 2-15,1 2-1 0,6-3 0 16,-4 6-2-16,4 0 0 0,0-3 2 16,4 6 0-16,6-5 3 0,2-2 0 15,2-4-5-15,4-2-5 0,2-4-6 0,3-1-15 16,-1-2-21-16,1-2-30 15,3-6-16-15,-3-3-8 0,0-2 6 16</inkml:trace>
  <inkml:trace contextRef="#ctx0" brushRef="#br0" timeOffset="-106594.86">6773 12681 38 0,'0'0'69'0,"0"0"-11"0,0 0-10 16,0 0-14-16,0 0-9 0,0 0-5 16,0 0-4-16,0 0-1 0,0 0 0 15,-52 3 1-15,48 11-3 0,2 3 2 16,2 1-1-16,0 4-5 0,-1-2 2 0,7-5-2 15,2-1 2-15,7-4-4 0,-5-3 0 16,4-4-2-16,5-3-8 16,0-2-6-16,7-6-11 0,-2-5-10 15,-2-6-12-15,-2-4-10 0,-1-3-6 0,-3-3 4 16,-4-1 11-16,-2-2 18 0,-3-1 19 16,-4 1 6-16,-3-2 16 0,0 4 6 15,0-1 16-15,-6 4 12 0,-1 2 4 16,0 9 3-16,1 2-9 0,3 6-9 15,2 4-18-15,-1 1-14 0,2 3-8 0,-1-2-1 16,1 2 4-16,0 0 6 16,0 12 6-16,3 5-1 0,4 8 0 0,7-1-4 15,-1 2-4-15,0 1-5 16,2 0 0-16,-1 1 0 0,-2 0-2 0,1 1 0 16,0-1-5-16,-9 2 2 0,2-1 0 15,-6-2 0-15,0-3 2 0,-7-1-1 16,-4-5 0-16,-1-2 3 0,3-6 2 15,3-5 1-15,-2-3 3 0,0-2-3 16,-2-10 1-16,3-5-4 0,1-4 0 0,3-3-2 16,3-3-2-16,0-1 3 0,6 1 0 15,1 3 1-15,2 2 1 0,1 4-1 16,3 2-1-16,-4 5 0 0,1 3 1 16,1 1-1-16,1 2 0 0,1 0 1 15,0 3-2-15,4-1 2 0,-4 1-2 0,6 0 2 16,-3 0 0-16,-6 1 1 0,6 3 2 15,-6 0 0-15,0-1 2 16,2 0-1-16,-2-2-1 0,1 2 1 16,-6-1 0-16,4 1 0 0,-5-2 0 15,-1 1-1-15,5 4 0 0,-5-2 0 0,2 8 0 16,-4-4-1-16,-1 5 0 0,3 5-1 16,-3-5-1-16,0 5 0 0,0 1-2 15,0-9-1-15,-3 3-3 0,3-1-9 16,0-6-22-16,0 0-56 0,0 1-106 15</inkml:trace>
  <inkml:trace contextRef="#ctx0" brushRef="#br0" timeOffset="-106448.26">7282 12348 174 0,'0'0'2'15,"0"0"1"-15,0 0-5 0,0 0-6 0,0 0-16 16,0 0-54-16</inkml:trace>
  <inkml:trace contextRef="#ctx0" brushRef="#br0" timeOffset="-105852.79">7359 12580 337 0,'0'0'6'0,"0"0"5"0,0 0 5 16,0 0 1-16,0 0-3 0,0 0-5 16,0 0-4-16,0 0-5 0,0 0 1 15,82 64-1-15,-75-47 0 0,2-1 0 0,0 3-1 16,-1 0-1-16,-2-1 0 15,0 1-3-15,-2-4 1 0,-1-1 1 16,0-5 2-16,-3-5 4 0,2 3 1 16,-2-7 7-16,0 0 8 0,0 0 1 0,0 0-4 15,2 2-4-15,-2-2-7 0,0-4-1 16,2-11 0-16,1-7 0 0,1-7 0 16,2 4 1-16,0 1-2 0,0 2 1 15,-1 6-1-15,1 2-1 0,-2 4-4 16,-1 6-1-16,3-2-3 0,-3 3 0 15,0 0 2-15,8 1-1 0,-2 2 1 0,3 0 1 16,2 0 0-16,2 5 0 16,1-1 1-16,5 2 2 0,0-1 0 0,1-3 0 15,-3-2 1-15,6 0-1 0,-7 0-1 16,1-10 0-16,0 1-1 0,-5-3 2 16,-2 1 2-16,-2 2 2 0,-3-2 1 15,-4 3 2-15,-4 4 0 0,3 0 0 16,0-3-1-16,-3 2 0 0,0 0-3 15,-3-2 1-15,-1 4-3 0,-5 3 1 16,-7 0 2-16,3 0-2 0,-4 7 0 16,2 3-1-16,5 4-1 0,3-2 2 15,1 2-2-15,3 3 0 0,0-6 1 16,2 7 0-16,1-1 0 0,1-2 0 0,5 3 0 16,4-3-1-16,-3-8-2 0,2 1-3 15,8 1-10-15,-8-7-35 0,10 1-69 16,-2-3-100-16</inkml:trace>
  <inkml:trace contextRef="#ctx0" brushRef="#br0" timeOffset="-105573.58">8169 12496 282 0,'0'0'29'0,"0"0"-4"0,0 0-4 16,0 0-6-16,0 0-6 0,0 0-4 15,0 0-2-15,0 0 1 16,0 0-1-16,-44 0 0 0,40 8 1 16,1 1-3-16,-3 2 0 0,5 0 1 0,1 4 1 15,0-4-2-15,0 5 1 0,7-3-3 16,0-1 0-16,3 4-1 0,-2-5-2 16,0-2 3-16,-1-1-2 0,-1-1-1 15,0 1 1-15,-6-4-2 0,3 5 2 16,-3-2-1-16,0 5 2 0,-4 3 0 0,-11 0-6 15,-7 4-27-15,-5 0-98 16,-5-1-47-16</inkml:trace>
  <inkml:trace contextRef="#ctx0" brushRef="#br0" timeOffset="-104134.06">2549 13697 308 0,'0'0'25'15,"0"0"-14"-15,0 0-11 0,0 0 1 0,0 0 2 16,0 0 4-16,0 0 3 15,0 0-5-15,0 0 0 0,0 0-2 0,12 47 2 16,-8-32 1-16,-1 0-1 16,4 5 0-16,-3-6-1 0,1-1-2 0,-2-1 0 15,-2-2-2-15,2 2 0 0,-6-7-2 16,6 7-4-16,-3-6-5 0,0 3-21 16,0 2-42-16,0-7-101 0</inkml:trace>
  <inkml:trace contextRef="#ctx0" brushRef="#br0" timeOffset="-103830.16">2691 13555 421 0,'0'0'24'0,"0"0"-7"0,0 0-4 0,0 0-3 16,0 0-3-16,0 0 0 0,0 0-4 0,0 0 0 15,0 0-2-15,240 47-2 16,-208-21 0-16,-5 2-1 0,-5 2 0 0,-5 5 0 16,-7 3 3-16,-4 4 2 0,-9 3 0 15,0 2 2-15,-14 1-1 0,-6-1-2 16,-10-2-1-16,-5 0-3 0,-4-3-13 15,-4 0-35-15,1-5-77 0,0-5-83 16</inkml:trace>
  <inkml:trace contextRef="#ctx0" brushRef="#br0" timeOffset="-102132.79">11901 13744 55 0,'0'0'13'0,"0"0"3"0,0 0 0 16,0 0-4-16,0 0 1 0,0 0-6 15,0 0 5-15,0 0-2 0,0 0 1 0,0 0 0 16,-35 180-2-16,32-153-1 0,0 1-2 16,-1 0 0-16,1 3-2 0,0 1 4 15,-1 0-5-15,1 0 1 0,-1-1-2 16,1-11-1-16,0 0 3 0,1-6 2 16,1-6 4-16,1-2 8 0,0-6 10 0,-3 0 9 15,3 0-3-15,0 0-4 16,-4 0-12-16,-2-14-9 0,-3-12-3 15,4-7-2-15,-3-7 0 0,5-2-2 16,2-3-1-16,1-2 0 0,0-1 0 0,1-1-2 16,1-2 3-16,5 2 0 0,0 3 1 15,5 3 1-15,2 3 0 0,1 4-1 16,1 7 0-16,4 1-1 0,-3 8 2 16,2 7-3-16,3 2 0 0,-8 5-2 15,3 6-2-15,1 0-3 0,-1 8 0 16,5 7 0-16,-5 3 0 0,-4 3-1 0,-1 6 3 15,-5-2-1-15,-4 2 5 16,-3 2 3-16,0 2 0 0,-9 0 2 16,-7 1-2-16,-4 3 0 0,-3-5-2 0,-3 1 0 15,-1-4-3-15,0-4 0 0,3-2-4 16,1-4-7-16,6-6-10 0,8-4-19 16,4-4-27-16,1-3-103 0</inkml:trace>
  <inkml:trace contextRef="#ctx0" brushRef="#br0" timeOffset="-101052.89">12100 13843 243 0,'0'0'39'15,"0"0"6"-15,0 0-6 0,0 0-8 16,0 0-9-16,0 0-12 0,0 0-6 16,0 0-4-16,0 0-1 0,0 0 1 15,207 58-1-15,-201-46 3 0,-3 3-2 0,-2 2 2 16,-1 1 0-16,0 5 1 0,-7-4 3 16,-7 1 2-16,-1-4 0 0,-4-2 0 15,0-4 0-15,-2-2 0 0,5-3-3 16,0-2 1-16,5-2 0 0,-1-1 0 15,2 0-1-15,1-4-3 0,2-3-2 16,4-5-3-16,6-8-2 0,-2-1-3 0,12-8 0 16,3 1 1-16,7 5-1 0,3-3 2 15,2 6 1-15,-1 3 3 0,-2 4 0 16,1 3 5-16,0 2-2 0,-9 5 1 16,-1 2-3-16,1 1-1 0,-3 4 1 15,0 2-1-15,-5 5 2 0,-5-3 3 16,-1 2-1-16,1 7 1 0,-4-4 1 15,0 4-2-15,0-5 0 0,0 1 1 16,0-1-1-16,0 2 2 0,0 5-1 16,-1-8 2-16,5 7-2 0,2-5-1 0,-2-4 1 15,5 3-1-15,1-2 1 0,-1-6 1 16,4 2-1-16,4-4-1 0,1-2-2 16,5 0 0-16,-2-2-2 0,-2-6 1 15,0-1 0-15,-6-3-1 0,-2 3 2 16,-5-5 1-16,-4-3 0 0,-2 0-1 0,-6-5 1 15,-8 1-1-15,-7 1 3 0,-5 2-1 16,0-1 1-16,-3 1 3 0,-1 1-3 16,-2 2 2-16,6 1 0 15,6 1-1-15,8 3-2 0,5 5 1 0,4-3-6 16,3-4 0-16,3-3 0 0,9-4-1 16,6 1 2-16,4 3-2 0,7-1 3 15,0 2-1-15,1 0 2 0,2 0 0 16,-1 2 0-16,-4 2 1 0,2 0 2 15,-10 5 2-15,-3-1-2 0,-5 2-1 16,-7 4-2-16,1-2-2 0,-5 2 1 0,3 0 1 16,1 5 1-16,2 7 1 15,1 7 1-15,-3 1 3 0,-1 4-2 16,2 4 2-16,-1 3 1 0,0 4-3 0,2 5 1 16,1 3-4-16,-2 6-1 0,2 1 1 15,-1 2 0-15,0 6 1 0,-1 2-2 16,1 0 0-16,-3 1-1 0,-3-4 1 15,-2-4 4-15,2-8 0 0,-7-3 1 16,-4-8-5-16,-1-10 3 0,2-4-1 0,0-8 4 16,4-6-1-16,-3-4 2 0,-2-2-2 15,2-5 0-15,-4-10-5 0,5-7-4 16,5-5 2-16,4-8-4 0,-1-6 1 16,10-8 1-16,3-3-5 0,6-4 4 15,-2-1 1-15,6 4 3 0,-4 6 2 16,3 9 0-16,-3 7 0 0,-3 8 0 15,-3 8-2-15,-3 5 2 0,-3 0 0 16,3 5 2-16,0 0 0 0,-5 2 0 16,3 0 1-16,-1 1-2 0,-2 1 0 0,5 1-1 15,-4 0 0-15,4 0 1 0,-1 0-1 16,-2 6 1-16,1 2 0 0,-2-1-1 16,1 5 2-16,-1 4-2 0,-1-1 1 15,-1 9-2-15,-1-3 0 0,-2 4 0 16,-1-2 0-16,0-8 0 0,-1 2 2 15,-3-7-4-15,-1 0 1 0,2 0-3 0,2-5-4 16,-1-1-3-16,2-4-9 0,0 0-47 16,0 0-62-16,0-10-106 15</inkml:trace>
  <inkml:trace contextRef="#ctx0" brushRef="#br0" timeOffset="-100880.33">13085 13668 371 0,'0'0'6'0,"0"0"-6"0,0 0-2 16,0 0 1-16,0 0-2 0,0 0-3 15,0 0-5-15,0 0-7 16,0 0-10-16,88-19-9 0,-79 24-15 0,1 1-13 16,-1 0-11-16,-2 0-1 0</inkml:trace>
  <inkml:trace contextRef="#ctx0" brushRef="#br0" timeOffset="-100529.96">13220 13680 240 0,'0'0'65'16,"0"0"-12"-16,0 0-20 0,0 0-17 15,0 0-16-15,0 0-2 0,0 0 3 16,0 0 6-16,0 0 3 0,0 0 2 16,11 39-5-16,-10-15 1 0,2 0-1 15,0 3-2-15,2 4 0 0,-5 0-3 0,3 3 1 16,0 0-1-16,-3 0 0 15,1-2-2-15,-1 0 1 0,0-4 0 16,0-7 0-16,3-4 3 0,-3-4 0 16,0-9 0-16,0 2 4 0,0-6 4 0,0 0 7 15,0 0 6-15,0 0-4 0,0 2-3 16,0-2-10-16,0-2-3 0,3-5-1 16,-3-7 2-16,1 0 0 0,-1 0 0 15,0 1 1-15,0 6-2 0,0 1 1 16,0 6 0-16,0-1-2 0,0 1-1 0,4-7-3 15,-2 4-2-15,2-6 1 16,1 1 0-16,5 5-1 0,6-1 0 0,1 1-1 16,6 1-3-16,0 2-3 15,0-3-12-15,-2 3-31 0,2 0-60 0,-10-3-116 16</inkml:trace>
  <inkml:trace contextRef="#ctx0" brushRef="#br0" timeOffset="-100382.36">13594 14053 497 0,'0'0'35'0,"0"0"-5"15,0 0-2-15,0 0-10 16,0 0-12-16,0 0-12 0,0 0-15 0,0 0-44 16,0 0-131-16,20 11-48 0</inkml:trace>
  <inkml:trace contextRef="#ctx0" brushRef="#br0" timeOffset="-98452.37">10818 13858 264 0,'0'0'55'0,"0"0"-1"16,0 0-5-16,0 0-4 0,0 0-7 16,0 0-5-16,0 0-7 0,0 0-5 15,0 0-6-15,0 0-5 0,-9-15-5 0,9 10-5 16,7 0 1-16,6-3 1 0,3 1-1 15,0 0 1-15,-1 2-1 16,-3 3 0-16,-1-1-2 0,0 3-1 16,1 0-1-16,-1 0-1 0,-2 8 2 0,4 4 2 15,-4 3-4-15,-2 1 3 0,0 1-4 16,2 1 3-16,-5-4 0 0,-1 1-1 16,0 2 1-16,-3 1-2 0,-3 4 2 15,3-2 1-15,-9-1 0 0,-5-3 1 16,-1 0 2-16,-3-1-1 0,-1 0 1 0,-3-2 0 15,1-1-1-15,-1-1 1 16,9-3-1-16,1-1-1 0,4-2 1 0,3-4 0 16,2 2 1-16,3-3 0 0,0 0 4 15,0 0 0-15,0 2-1 0,0-2 0 16,3 1-1-16,10-1 0 0,5 0-1 16,6 0-2-16,-2 0 0 0,0 0-1 15,1-1-1-15,0-1-1 0,0-1-2 16,-1 0-2-16,-5 1-4 0,2-1-9 15,-8 3-23-15,0-3-52 0,0 1-85 0,-7 0-52 16</inkml:trace>
  <inkml:trace contextRef="#ctx0" brushRef="#br0" timeOffset="-98157.55">11114 13668 228 0,'0'0'39'16,"0"0"8"-16,0 0 5 0,0 0-4 16,0 0-6-16,0 0-15 0,0 0-7 0,0 0-6 15,0 0-3-15,185-14-2 0,-160 32-2 0,-5 5 0 16,2 6-1-16,-2 5-1 0,-4 6-4 15,-2 5 4-15,-8 5-4 0,0 4 2 16,-9 4 3-16,-3 4-3 16,-15 2 2-16,-10 3-5 0,-8 0-2 0,-14 0-10 15,-11 1-29-15,-10-1-80 0,-5-4-116 16</inkml:trace>
  <inkml:trace contextRef="#ctx0" brushRef="#br0" timeOffset="-88987.84">2608 14650 11 0,'0'0'5'0,"0"0"-3"16,0 0-2-16,0 0 1 0,0 0 2 15,0 0 0-15,0 0 5 16,0 0-2-16,-3-1 4 0,3 1 3 0,-1 0 1 16,1 0 3-16,0 0-5 0,-3 0-3 15,3 0 0-15,-1 0-4 0,-2 0-1 16,3 0-1-16,-3 0 0 0,3 1 1 15,0 1 2-15,-3 0 0 0,3-1 1 16,-3 1 0-16,3 0 4 0,-1-1-1 0,-1 1 5 16,2-1-1-16,-1 0 0 0,1 1 0 15,-2-1 4-15,1-1-3 0,-1 2-2 16,1-2 1-16,-1 2-4 0,2-2 1 16,-1 1 2-16,1-1-4 0,-4 2 1 15,4-2 1-15,0 1 2 0,0-1 3 16,0 0 3-16,0 2 0 0,-3-2 0 15,3 0 1-15,0 1 2 0,0-1-4 16,0 0 1-16,0 0-6 0,0 0-2 16,0 0-3-16,0 0-3 0,0 0-2 0,0 0-1 15,8 0 0-15,-3 0 1 0,1 0-3 16,-2-1 0-16,-4 1-1 0,3-2-1 16,4 2 0-16,-1-1 0 0,4 1 0 15,-4 0-2-15,3 0 1 0,2 6-2 16,-2-2 2-16,-2 6 0 0,3-2-1 0,-1 5 0 15,-2-2 2-15,-4 2 0 16,0 3 1-16,0 0 1 0,-1 6 0 16,-2 2 0-16,0-1 1 0,-8 0 1 15,1 1 0-15,-2 0-1 0,-4-1 2 0,1-4-2 16,-1 1 0-16,-1-3-1 0,5-6 1 16,5-3-2-16,-2-2 1 0,5-3 0 15,-2 0-1-15,0 2-1 0,3-5-1 16,0 0 2-16,0 0-1 0,0 1 0 15,0-1 7-15,0 0 5 0,0 2 2 16,3-2 0-16,4 0-3 0,3 0-3 16,6 0-1-16,-6 0-1 0,5-2-1 15,-1-2-2-15,-4 0 0 0,5-2-2 16,-1 2 0-16,-4 1-2 0,6-4-1 0,-1 3-3 16,-7 1-5-16,7-2-12 0,-8 3-29 15,-1 1-43-15,4-3-69 0,-3-3-46 16</inkml:trace>
  <inkml:trace contextRef="#ctx0" brushRef="#br0" timeOffset="-88668.56">2857 14678 369 0,'0'0'25'16,"0"0"-4"-16,0 0-4 0,0 0-4 16,0 0-4-16,0 0-4 0,0 0 1 0,0 0 0 15,0 0 2-15,94-41-2 0,-78 50 0 16,4 4-1-16,-5 2 0 0,-1 6 2 16,-1 5-2-16,-3 7-4 0,-1 5 1 15,-3 5 0-15,-3 4 1 0,-2 5 0 16,-2-1 1-16,-4-1-2 0,-8-1 2 15,0-3 0-15,-4-3 0 0,-3-3 0 16,-3-5-2-16,-1-3-4 0,1-3-3 16,0-5-8-16,6-1-16 0,-2-5-39 15,6-6-64-15,4-5-80 0</inkml:trace>
  <inkml:trace contextRef="#ctx0" brushRef="#br0" timeOffset="-87460.98">6043 13574 212 0,'0'0'21'0,"0"0"-2"0,0 0-1 16,0 0 0-16,0 0 2 0,0 0 0 15,0 0 1-15,0 0-3 0,0 0 0 0,0 0-5 16,0-20-1-16,0 13-3 0,0 1-1 16,0 2 0-16,0 4-1 0,0-7 3 15,0 3 2-15,0-2 0 0,3 1-2 16,-3 5-3-16,0-2-4 0,0 2-4 15,0 0-1-15,0 0 1 0,-12 9 2 0,-5 8 3 16,-2 10-2-16,0 4 0 16,0 8 2-16,-1 1-1 0,0 5 2 15,7 0 0-15,-3-2-4 0,4 0 1 16,5-5-5-16,0 0 2 0,7-5 0 0,0-5 1 16,4-4 0-16,6-2 2 15,-1-2-1-15,8-5 1 0,1-1-2 16,5-7-6-16,1 0-4 0,4-7-19 0,4 0-48 15,1 0-77-15,-1-5-55 0</inkml:trace>
  <inkml:trace contextRef="#ctx0" brushRef="#br0" timeOffset="-84657.24">6336 13601 138 0,'0'0'38'0,"0"0"-12"0,0 0-7 15,0 0-5-15,0 0 2 0,0 0 3 16,0 0 1-16,0 0-3 0,0 0-5 0,-1-15-8 16,-1 13-5-16,2 2-2 0,0 0 0 15,-1 0 3-15,-3 0 3 0,-2 11 1 16,-1 8-2-16,-2 5-1 0,-1 6-2 16,3-1 1-16,1 1 1 0,0 1-2 15,0-1 2-15,3-2-2 0,1 0-4 16,2-2 3-16,0-4 0 0,4-2 2 15,-3-6 4-15,6-4-1 0,-1-2 7 16,0-2 5-16,0 0 9 0,4-3 6 16,-1 1 0-16,-2-4-4 0,10 0-6 0,-2-4-8 15,5-5-5-15,-3-2 1 0,-1-4-1 16,-3-3 0-16,3-6 4 0,-6-2-5 16,0-4 3-16,-1-2-1 0,-2 0 0 15,-2-1 0-15,-2 1-3 0,-2 1 1 16,3 9 1-16,-4 2 1 0,0 8-1 15,0 4-1-15,0 1-5 0,0 7-5 16,0-1-5-16,0 1-10 0,0-1 0 16,0-1-1-16,0 2-2 0,0 0-5 15,0 0-23-15,3 4-32 0,4 8-64 0,1 3-46 16</inkml:trace>
  <inkml:trace contextRef="#ctx0" brushRef="#br0" timeOffset="-83878.68">6589 13734 279 0,'0'0'42'15,"0"0"-4"-15,0 0-6 0,0 0-4 16,0 0-11-16,0 0-12 0,0 0-6 16,0 0-1-16,0 0 4 0,19-20 4 0,-10 33-1 15,-2 6 2-15,-1 2-1 16,-2 0-1-16,0-3-2 0,-4 1-1 16,2-6 0-16,-2 1-3 0,0-1 2 0,-2-6 0 15,2 0-1-15,0-2 1 0,0 1 0 16,0-1 2-16,0 1 1 0,0-6 0 15,0 0-4-15,5 0-1 0,2-3-1 16,3-8 1-16,3-4 1 0,-1-5 0 16,-2 1 0-16,0-3 0 0,-1 0 0 15,-5 7 1-15,2 0 2 0,-2 6 4 0,2 0 0 16,-2 0 4-16,-2 4-2 0,1 2-2 16,-3 3-6-16,0-2-2 0,0 2 0 15,4 0 0-15,-1 0 1 16,3 7 1-16,2 5 0 0,-2 2 0 0,0 1 2 15,-3 0-2-15,0 1-1 0,0-6 0 0,1 6-1 16,-1-7-3-16,-2-4 4 0,2 4-3 16,-3-4 0-16,3 0 2 15,-2-1-2-15,-1-4-1 0,0 0-3 16,0 0-4-16,8 0-12 0,-1-2-10 0,9-5-9 16,-3-5-2-16,-2 2 12 15,-2 0 11-15,-6 3 18 0,1 2 7 0,-1 0 5 16,-3 5 2-16,0-1-4 0,0 1-4 15,2 0 0-15,-2-1-1 0,0 1 1 16,0 0 3-16,0 4-3 0,0 8 1 0,-2-2-3 16,2 3-1-16,2-1 0 0,-1-2-2 15,1 2-3-15,-1-8 0 16,1 0-4-16,0 0-1 0,1 0-12 16,0-1-21-16,0 2-65 0,1-5-45 0</inkml:trace>
  <inkml:trace contextRef="#ctx0" brushRef="#br0" timeOffset="-83708.14">6932 13523 333 0,'0'0'26'0,"0"0"-15"16,0 0-8-16,0 0-6 15,0 0-7-15,0 0 4 0,0 0-6 0,0 0 2 16,0 0-4-16,-12 38-10 0,14-18-16 15,1-2-77-15</inkml:trace>
  <inkml:trace contextRef="#ctx0" brushRef="#br0" timeOffset="-83040.79">7090 13656 268 0,'0'0'11'0,"0"0"-8"0,0 0-1 16,0 0-2-16,0 0 6 0,0 0 2 15,0 0-2-15,0 0-1 0,0 0-1 16,0 0-1-16,4 105-1 0,-1-79 0 0,0 0-1 16,-3-1 0-16,0-1-1 0,0-5-1 15,0-1 1-15,-3-5 0 0,3-1 0 16,0 0 0-16,0-7 1 0,0 1 3 15,0-6 5-15,-1 0 1 0,1 0-4 16,0 0-1-16,0 0-7 0,0 0-3 0,0-11 3 16,4-6-2-16,3-4 2 0,-1 0 2 15,0 0 0-15,-2 6 1 16,2 0 0-16,1 5-1 0,-3 2 0 16,1-1-3-16,-1 3-1 0,3-3-2 0,3 4 3 15,2 0 1-15,0 2 3 0,5 1 1 16,0-1 2-16,-4 1-2 0,6 0 0 15,-9 1 2-15,2-1 0 0,-1 1 2 16,-8-1 0-16,4 2 1 0,-7 0 0 16,0-1 2-16,0 1-1 0,2 0-1 0,-1-2 1 15,1 1 1-15,-1-1-1 16,1 1 2-16,-1-1-4 0,1 2-4 16,-2-1-3-16,0 1-2 0,1 0 2 0,-1 0-1 15,0 0 3-15,0 0-1 0,-4 0 2 16,-4 7-2-16,1 1 0 0,1 0-1 15,1 1-1-15,0 0 1 0,1 0 1 16,4-4-5-16,-3 5 3 0,3-5 0 16,0 5-3-16,0-1 2 0,7-1-2 15,-1-1 0-15,3-2-1 0,-1 1 0 0,3-2-1 16,-3 1-1-16,2-2 3 0,-2 2 1 16,-4-4 2-16,4 2 4 0,-3 0-3 15,-2-1 0-15,1 1-3 0,-4-3 3 16,0 0 1-16,0 0 4 0,0 6-1 15,0 0 2-15,0 4 1 0,-9 4-2 0,-6-4-4 16,-6 4-2-16,-2-3-5 16,0-2-6-16,-3-6-11 0,10 3-24 15,-6-6-72-15,9 0-47 0</inkml:trace>
  <inkml:trace contextRef="#ctx0" brushRef="#br0" timeOffset="-82714.88">7437 13429 378 0,'0'0'52'15,"0"0"-8"-15,0 0-12 0,0 0-7 16,0 0-6-16,0 0-5 0,0 0-1 15,0 0-3-15,0 0-3 0,0 0-3 16,75-78-1-16,-59 78-2 0,1 1-1 16,5 10 0-16,-3 9-1 0,-2 6 2 0,-4 9-2 15,0 5 1-15,-1 8-1 16,-5 4 1-16,-4 1-1 0,1 3 1 0,-8 3 1 16,0 2-2-16,-10-1 1 15,-7 1-2-15,-4 1-1 0,-5-5-6 0,-6-3-17 16,-2-4-48-16,-1-5-146 0,-1-2-16 15</inkml:trace>
  <inkml:trace contextRef="#ctx0" brushRef="#br0" timeOffset="-80953.07">4083 14755 60 0,'0'0'18'0,"0"0"-3"0,0 0-2 15,0 0 1-15,0 0 1 0,0 0-1 16,0 0 0-16,0 0 0 0,0 0 4 15,0 0 5-15,0-33 3 0,0 32 1 0,0 1 2 16,0-2-1-16,0 1 1 0,0-1-1 16,0 1-4-16,0-1-9 0,0 1-7 15,0-2-5-15,0 3-8 0,0-2-2 16,0 2 3-16,0 0 1 0,0 2 5 16,0 15 1-16,-1 10-2 0,1 9-1 15,0 1-2-15,-3 4 1 0,3 0 1 16,0-3-1-16,-1 1 2 0,5-1-1 15,-1-6 0-15,-3-3 0 0,1-10 3 16,2-1-3-16,-3-6 3 0,0-5-1 0,0 0 0 16,0-7 2-16,0 0 4 0,0 0 5 15,0 1 7-15,3 1 3 16,-3 0-8-16,0-2-4 0,0 0-12 0,0-11-2 16,-6-7 1-16,2-9 2 0,0-5-1 15,-1-5-3-15,4-6 0 0,2-5-3 16,-1 1 1-16,2-4 0 0,2 1 5 15,3 6-1-15,6 2 3 0,-4 7-1 16,4 5-1-16,-3 4-4 0,6 4 0 16,-3 4-2-16,6 3 4 0,-2 1-1 0,3 2 4 15,-2 2-2-15,2 0-2 16,0 2 3-16,-1 0-3 0,-6 2 2 16,3 3-2-16,-5 1 0 0,1 2 0 15,5 0-1-15,-2 0 2 0,2 3-3 0,-4 3 3 16,-4 2-1-16,2 2 4 0,-6 0 2 15,-1 5-1-15,-5-1 2 0,1 3-1 16,-3 3 3-16,-9 0-1 0,-1-1 0 16,-4 1-1-16,-2-1-1 0,-4 1-1 15,4 0 1-15,-4-3-1 0,0-1-1 0,1 0 0 16,2-5-1-16,4-1-1 0,3-4 2 16,3-1 0-16,6-4 5 0,-1 2-2 15,5-3 2-15,-1 0-1 0,1 0-2 16,-2 0-2-16,1 2 2 0,-2-2-2 15,3 0 0-15,-3 0-4 0,3 0-5 0,-3 0 4 16,3 1 1-16,0 7 7 16,0 4 3-16,9 5 1 0,3 5-1 15,0 2-1-15,3 2 3 0,2-1 0 16,2 1 0-16,1-1 0 0,-1-1 1 0,3-1-2 16,-2-1-1-16,-1-3-3 0,-2-3-1 15,-1-1-5-15,-3-3 2 0,-3-3-2 16,-3-5-3-16,1 1-4 0,-5-3-12 15,-2 0-37-15,8 1-95 0,-2-1-55 16</inkml:trace>
  <inkml:trace contextRef="#ctx0" brushRef="#br0" timeOffset="-80168.88">4559 14998 349 0,'0'0'25'16,"0"0"4"-16,0 0-7 0,0 0-8 0,0 0-7 16,0 0-6-16,0 0-2 0,0 0-4 15,0 0 0-15,82-43-1 0,-70 29-2 16,0 1 5-16,-2-1-1 0,-6 1 3 15,2-1 5-15,-6 3 0 0,3-2 5 16,-3-6 0-16,-3 2 2 0,0 0 0 16,-3 5-5-16,0 5 1 0,-2 2-4 15,-1-1-1-15,0 4 0 0,-2 1-1 0,-1 1 1 16,-4 1 0-16,-1 9 0 0,1 2 1 16,3 2 1-16,4 2 0 0,1 3 2 15,2-1 1-15,2 4-1 0,-2-7-2 16,4 2-2-16,2 3 1 0,0-1-2 15,3 5 2-15,2-4-1 0,2-5 2 16,1-4-3-16,1-2 1 0,0-1 0 16,2-4-2-16,4 3-1 0,-6-3-1 15,2-4-3-15,8 0-4 0,-2 0-7 16,5-1-9-16,-6-7-8 0,1-1-8 0,-2-3-12 16,-1-1-3-16,-4 4 5 0,-2-3 2 15,-4 4 21-15,-1-4 15 0,-3 1 10 16,0-1 13-16,0 0 5 0,0 0 3 15,0 2 3-15,4 3 0 0,-4 2-3 16,0 5 1-16,0-1 0 0,0 1 1 0,0-2 1 16,0 1-2-16,0 0-3 0,0-2-5 15,0 3-1-15,0-2 3 0,0 2-2 16,0 0 5-16,3 0-1 16,7 2 1-16,9 6 2 0,4 7-3 0,2-3-3 15,-2 4-1-15,1-2-2 0,-2 3 1 16,0 1-5-16,-1-1-1 0,-6 0-3 15,-1-5 0-15,-8 0-1 0,0-4 2 16,-3-4 0-16,0 1 2 0,-3-5-2 16,0 0 7-16,0 0 4 0,1 2-1 0,-1-2 1 15,0 0-5-15,2 0-6 0,-2-14-1 16,1-6-1-16,-1-8 0 16,0 1 0-16,0-2-2 0,3 0 3 0,-3-1-1 15,0 11 0-15,1 1 1 0,-1 8-3 16,0 5 0-16,2 0-3 0,-2 5-5 15,0-1-5-15,0 1-3 0,1 0-1 16,-1 0-1-16,3 0-2 0,6 8-17 16,1 5-21-16,4 7-21 0,-3 0-13 15,3-3-18-15,-1-2-5 0</inkml:trace>
  <inkml:trace contextRef="#ctx0" brushRef="#br0" timeOffset="-79436.03">5178 14985 150 0,'0'0'75'0,"0"0"1"0,0 0-4 0,0 0-20 16,0 0-17-16,0 0-18 0,0 0-11 16,0 0-1-16,0 0-3 0,46-25-2 15,-33 13 0-15,-1-2-1 16,-1 1-1-16,0 0 2 0,-4 3 0 0,0-2 1 16,-3 4 2-16,-2-3 3 0,1 0-2 15,-3 6 3-15,0-6-2 0,0 6 0 16,-3-3-1-16,-2 1 0 0,-6 4-1 15,-4 1-1-15,4 2 4 0,-5 0-4 16,0 3-1-16,0 5 1 0,-1 4-2 0,8-3 1 16,2 3-1-16,1 2 1 0,2-3 1 15,1 6-2-15,0 0 4 16,3-1-3-16,0 5-1 0,0-3 1 16,6 1-1-16,4-4 1 0,-7-3-1 0,4-1 1 15,3 0 0-15,2-2 0 0,-2 2 2 16,3-5-1-16,-6-2 1 0,2-1-1 15,1-1 0-15,1-2 0 16,1 0-4-16,4-8-2 0,0-2 1 0,-2-4-3 16,-5-3 3-16,3-1 1 0,-4-2-1 0,1-2 3 15,-3 3 0-15,-3 4 3 0,1-2-1 16,-4 6 0-16,3 5 0 0,-3 1 1 16,0 0 0-16,4 0 2 15,-4 0-1-15,1 1-2 0,-1 4-4 0,0-2-1 16,0 2-2-16,2 0 3 0,2 0 2 15,4 3 0-15,-4 3-2 0,7 5 2 16,-2 1-1-16,-3 1 1 0,4 4 0 16,-3-2-1-16,-1-2 1 0,1-1 0 15,-2-3-1-15,-2-1 1 0,1 1 0 0,-4-6 0 16,3 2 1-16,-3-5-1 0,0 0 2 16,0 0 0-16,0 0-2 0,0 1-3 15,7-1-2-15,-1-6-3 0,1-8 2 16,3-6-1-16,2-1 3 0,-5-2-1 15,2 2 4-15,-2 6 1 0,-6 4 1 0,2 8 4 16,0-1-3-16,-3 1 4 16,3-2-3-16,0 2-3 0,-3 3-1 15,0-2 0-15,0 2 2 0,3 0 2 16,1 7 1-16,-1 2 1 0,4 5-1 0,-4 1-1 16,3-1 1-16,-5 2-2 0,4-1-1 15,-1 0-1-15,-1-4 2 0,3 4-2 16,-1-4 1-16,-2-2-2 0,0 2-1 15,0-2-1-15,0 0-5 0,0-4-7 16,0 4-19-16,-2-4-41 0,1-2-75 16,1 1-66-16</inkml:trace>
  <inkml:trace contextRef="#ctx0" brushRef="#br0" timeOffset="-78615.99">5756 14861 467 0,'0'0'46'0,"0"0"-8"0,0 0-11 16,0 0-7-16,0 0-7 0,0 0-6 0,0 0-3 15,0 0-4-15,0 0-1 16,0 0 0-16,-4-14 0 0,4 14 1 0,0 0 0 16,0 12 0-16,3 7 0 0,-2 2 0 15,4 1 0-15,-2-2 0 0,1-1 0 16,-1-1 0-16,1-4 0 0,2 0-1 15,1-2 0-15,-2-4 0 0,5 2 1 16,-3-5 0-16,3-3 0 0,9-2-2 16,0 0-3-16,7-7-4 0,0-5-4 15,-2-3-4-15,0-4-2 0,-3 1-3 0,-1-4 5 16,-5 3 3-16,1-1 6 0,-9 5 5 16,-1 1 4-16,-3 5 4 0,-2 5 3 15,1-1 2-15,-2 5 2 16,0-5 1-16,0 1 2 0,0 0 1 0,0-1 2 15,0 5-4-15,0-2-2 0,0 2-4 16,0-1-6-16,0-1-3 0,0 2-3 16,0-1-1-16,0 1 2 0,0 0 3 15,-2 0 1-15,1 3 1 0,-1 9-1 16,1 6-1-16,-1 0 2 0,1 7-2 0,1-3 0 16,0 0 1-16,0-1-1 0,1-1 1 15,2-2-1-15,6-1 1 0,-5-6-1 16,5 1 0-16,0-3 1 0,-1-3 0 15,5 2 0-15,2-5-2 0,2-3-3 16,6 0-4-16,-1-1-4 0,-2-9-5 0,2-2-6 16,-2-3-8-16,0-2-5 0,-1-1-3 15,0 0 5-15,-2-3 5 16,-1 1 9-16,0 1 9 0,-3 3 10 0,-3 2 6 16,0 3 8-16,-4 4 5 0,-1-1 5 15,0 0 5-15,-5 4 1 0,3 1 5 16,0-2-1-16,-2 1-3 0,1-1-3 15,1 2-10-15,-3 3-5 0,0-2-4 16,0 2-4-16,0-1-2 0,0-1-2 16,0 2 1-16,0-1-1 0,-3 1 0 0,-6 0-1 15,-1 0 0-15,-3 1 0 0,3 2 0 16,0 7 0-16,1 0 0 0,2 2 0 16,-3 5 1-16,4-5 0 0,2 4 0 15,1-2 0-15,-2-1 1 0,4 3 0 16,1-5 0-16,0-1 0 0,0 2 0 15,3-3 1-15,6 1 1 0,-5-5 1 16,12 3 0-16,0-7-1 0,1-1-2 16,9 0-1-16,-4 0-2 0,-5-4 0 15,-1-1-2-15,-6 2-2 0,0-2 0 0,-1 1-2 16,-3 2-3-16,-2 1-8 0,-4 1-19 16,0 0-20-16,0 0-12 15,0 0-23-15,0 0-68 0,0 0-14 16</inkml:trace>
  <inkml:trace contextRef="#ctx0" brushRef="#br0" timeOffset="-77519.92">7168 14675 254 0,'0'0'46'0,"0"0"-2"0,0 0-2 16,0 0-7-16,0 0-2 0,0 0-6 16,0 0 1-16,0 0-5 0,0 0-2 15,0 0-6-15,22-61-7 0,-22 59-4 0,0 2-3 16,0 0-2-16,0 0 1 0,-8 6 0 16,-5 13 0-16,-7 8 2 0,-3 8 0 15,4 10 0-15,-7 4-1 0,6 7 1 16,1 3-2-16,3 0 3 0,3-2 1 15,7-2-1-15,1-6 0 0,5-4-2 16,5-5-1-16,4-5-1 0,4-6 2 16,6-4 1-16,-2-5-2 0,5-3-2 15,1-3-2-15,1-5-6 0,-2-6-16 0,7-3-34 16,0-1-64-16,3-6-106 0</inkml:trace>
  <inkml:trace contextRef="#ctx0" brushRef="#br0" timeOffset="-76976.99">7402 14805 343 0,'0'0'53'0,"0"0"-11"16,0 0-11-16,0 0-10 0,0 0-5 0,0 0-3 16,0 0-2-16,0 0-3 0,0 0-4 0,13-20-3 15,2 15 0-15,2 2-2 0,2 1 0 16,5-1-2-16,-2 0-2 0,1 0-5 16,-8-2-4-16,3 2-3 0,-2 0 0 15,-3 1 1-15,3-5 5 0,-6 5 2 16,-7-1 5-16,7-1 0 0,-7 3-1 15,0-2-2-15,2 2-4 0,-5 1-1 16,0-3 1-16,0 3 0 0,0-3 5 16,0-2 0-16,-8-1 0 0,1 0 4 15,1 4-2-15,-2-1 3 0,3 3 3 0,-1-2 0 16,2 2 0-16,4 0 0 16,-3-1-1-16,3 1 0 0,0 0 2 0,-1 0-3 15,-1 0 3-15,1 0 3 0,-1 0 1 16,-3 0 4-16,-1 0 2 0,0 1-1 15,2 4 2-15,1-3-4 0,-2 5 1 16,2 1-1-16,-2 2 0 0,2 7 0 16,3 0 0-16,0 7 0 0,-3 2 0 15,3-1-2-15,0 2-3 0,0 1-2 16,3 0 0-16,0 1-1 0,-3-1-1 0,3-1-1 16,-1-2 2-16,0-7-6 0,-1 0-1 15,1-1-5-15,-1 0-15 0,1-2-30 16,-1-5-74-16,1-5-83 0</inkml:trace>
  <inkml:trace contextRef="#ctx0" brushRef="#br0" timeOffset="-76597.84">7859 14906 405 0,'0'0'41'0,"0"0"-13"16,0 0-13-16,0 0-9 0,0 0-4 16,0 0-3-16,0 0 0 0,0 0 2 0,0 0-2 15,0 0 2-15,-19 19 1 0,19-8-1 16,0 6 1-16,-4-4-1 16,8 2-1-16,2-1 0 0,-2-7-1 15,4 4 2-15,-4-5 1 0,-1-4 2 0,8 1 1 16,-5-3 0-16,3 0 0 0,5 0 0 15,-5-1-3-15,1-9 0 0,0-1 1 0,-7 3-1 16,3-8 2-16,-5 7 2 16,-1-5 1-16,-1-5 0 0,-8 4 0 15,-1-2-3-15,-3 3 1 0,3 6-4 0,-6 4 1 16,1 1-2-16,3 3 1 16,-6 0 0-16,8 0-3 0,6 0-5 0,-1 0-4 15,1 3-6-15,4 0-5 0,0 6-27 16,0 2-59-16,0-3-109 0</inkml:trace>
  <inkml:trace contextRef="#ctx0" brushRef="#br0" timeOffset="-76050.63">8125 14721 470 0,'0'0'46'0,"0"0"-22"0,0 0-17 0,0 0-8 16,0 0-1-16,0 0 2 0,0 0 4 15,0 0 0-15,0 0-1 0,0 96 1 16,3-57-2-16,-2 3-1 0,-1 1-1 15,2 1-1-15,-2 1 1 0,1-2 2 16,-1-1 1-16,-1-2-1 0,2-4 0 16,-1 0-2-16,-1-7 2 0,1-3-1 0,0-8-1 15,-2-1 1-15,1-7 0 0,-2-5 0 16,0 3 3-16,2-3 2 0,-1 0 2 16,1-1-3-16,1-4 1 0,-4 0-5 15,1-14-2-15,-2-6-2 0,-2-7 0 16,6-3 0-16,2-5-2 0,-1-2-1 15,0 1-3-15,3-2 4 0,4 0 0 0,0 5 2 16,-1 2 2-16,1 6 2 16,-2 8-1-16,-1 4-2 0,1 5 2 15,0 2-3-15,2 1 0 0,-4 0-2 0,6 3-2 16,2 2 2-16,3 0 1 0,4 4 1 16,-3 6 2-16,-3 0 0 0,-4 4 2 15,2-1-1-15,-5 0 0 16,-1 1 1-16,-4-3 0 0,0 1 2 0,0 4 0 15,-7 0 1-15,-5 2-1 0,1-3-1 16,2-5-3-16,-1 1-7 0,1-5-7 16,5-3-28-16,1 2-52 0,3-5-101 15</inkml:trace>
  <inkml:trace contextRef="#ctx0" brushRef="#br0" timeOffset="-75613.28">8455 14650 485 0,'0'0'25'0,"0"0"-12"0,0 0-8 16,0 0-4-16,0 0 0 0,0 0 4 16,0 0-1-16,0 0-3 0,0 0 1 0,0 0-1 15,10 84 0-15,-10-52 1 0,0 2 0 16,0 3 0-16,-2 1-1 0,2-2 0 15,0-1-2-15,0-1 1 0,2-4 1 16,1-4-2-16,0-6 1 0,-2-5 0 16,2-4-1-16,0-3 1 0,3 0 0 0,-2-5-2 15,3 1-1-15,2-4-3 0,7 0-5 16,3-4-7-16,-2-4-12 0,-2-4-12 16,0-5-7-16,-3 0 3 15,1-3 15-15,-6 6 19 0,-1-1 14 0,-2 4 12 16,-2 5 8-16,-1 2 6 0,-1 4 0 0,0-2-7 15,0 2-4-15,0-2-9 16,2 1-7-16,-2-1 1 0,0 1 4 16,0 1 1-16,0 0 6 0,0 0-2 15,1 1-2-15,1 10-1 0,-2 2-3 0,4 2-4 16,-3-5 1-16,2 1-1 0,0 0-2 16,-3-2-3-16,4 2-7 0,-2-7-14 15,-1 1-36-15,-1-5-70 0,0 0-80 16</inkml:trace>
  <inkml:trace contextRef="#ctx0" brushRef="#br0" timeOffset="-74968.11">8792 14925 241 0,'0'0'12'0,"0"0"8"0,0 0 8 16,0 0 6-16,0 0 0 0,0 0-10 16,0 0-7-16,0 0-6 0,0 0-3 0,10 70 0 15,-4-56-2-15,-5-7 1 0,8 6-2 16,-2-6-3-16,-4-4 3 0,0 1-2 16,-3-4 1-16,0 0 1 15,4 0-3-15,3 0-2 0,4 0-1 0,0 0 1 16,-2-7 0-16,-2 3 1 0,-4 1 0 15,1 1 0-15,-4 2 0 0,0-1-4 16,0 1-2-16,3 0 0 0,-2 0 1 16,1 0 2-16,2 0 2 0,1 0 2 15,2 1 0-15,3 4-2 0,-3-1 0 16,5 3 0-16,2-3-2 0,-2 2 0 0,2-3-1 16,5-1 0-16,0-2-4 0,5-2-3 15,-3-6-7-15,0-2-5 16,-3-2-2-16,-1-2 1 0,-5 3 9 0,-2-1 11 15,-6 4 9-15,-1 4 9 0,0-1 3 0,-3 5 0 16,0-2 0-16,1-1-4 16,-1 0 0-16,-1 0 0 0,-8 2 3 15,2 1-2-15,-3 6 1 0,1 5-5 16,5-4-4-16,1 3-1 0,0 0-1 0,3 2-4 16,0 4 0-16,0-7-2 0,7 5 0 15,2-2-4-15,1-5-5 0,2 3-8 16,-1-3-17-16,-1-5-29 0,2 1-47 15,3-3-84-15</inkml:trace>
  <inkml:trace contextRef="#ctx0" brushRef="#br0" timeOffset="-74709.37">9153 14569 239 0,'0'0'36'0,"0"0"-10"0,0 0-8 16,0 0-7-16,0 0-6 0,0 0 1 16,0 0 3-16,0 0 0 0,0 0 5 0,0 0-1 15,100 76 2-15,-87-37-2 0,-4 6 2 16,-2 9-3-16,-3 9 2 0,-6 4-3 16,0 4-1-16,-14 4 1 15,-10 1-6-15,-6 5-1 0,-11 1-5 0,-8 1-7 16,-7-4-4-16,1-5-9 0,0-6-18 0,5-10-36 15,3-10-97-15</inkml:trace>
  <inkml:trace contextRef="#ctx0" brushRef="#br0" timeOffset="-60652.06">2556 15881 166 0,'0'0'42'0,"0"0"-4"0,0 0-5 16,0 0-4-16,0 0-1 0,0 0-1 16,0 0-12-16,0 0-4 0,0 0-2 15,-13 0 0-15,9 0 3 0,4-1-2 0,-1 1-6 16,-1 0 1-16,1-2 0 15,-1 2 1-15,1 0 2 0,1-1 1 16,-2 1 0-16,2 0 2 0,-1-1 2 16,1 1 1-16,-3 0 1 0,3-2 3 0,0 2-1 15,0 0-1-15,0-1-7 0,0-3-7 16,4-4-6-16,5-4 0 0,4 1 0 16,-1-1 1-16,0 0 5 0,-3 2-5 15,3 1 3-15,1 1-1 0,-6 4-2 16,8-2 1-16,-7 3-3 0,-2 1 3 0,4 2-3 15,-4 0 0-15,5 0-1 16,1 0 0-16,-3 3-2 0,5 5 5 16,-4 3-1-16,0 4 1 0,-1-5 1 15,-6 5 1-15,4-3 0 0,-4-1 2 0,0 6-2 16,1-5 0-16,-4 0 0 0,0 3-1 16,-4 1 1-16,-3 2 0 0,-2-1-1 15,0 0-1-15,-5-2-1 16,5-2 0-16,-5-1-1 0,5-3 2 0,0-1-1 15,2-1-1-15,-1-3 1 0,0 2-2 0,5-3 2 16,-1-1-1-16,4-2 1 16,0 0 1-16,0 0-1 0,0 1 5 15,0 1-1-15,-3-2 2 0,3 0 0 16,0 2 0-16,-3-2 2 0,3 0 2 0,0 1 0 16,0-1 1-16,0 0-1 0,0 2-2 15,0-2-2-15,0 0-2 0,0 0-1 16,0 1 4-16,0-1 0 0,0 0 0 15,0 0 1-15,6 0 0 0,-2-3-5 16,4-2 1-16,-4 4-2 0,-1-1 0 0,1 2 2 16,2-3-3-16,-2 3-2 0,1-1-5 15,5 1-1-15,-2 0-5 0,1 4 5 16,3 3 1-16,-8-2 4 16,3 3 5-16,-1 0-1 0,-3 1-2 0,4 0 3 15,-4 1 1-15,0 0 1 0,-3-5 3 16,0 7-3-16,0-1 1 0,0 1 1 15,-4 5 1-15,-5-4-1 0,0-1 1 16,-8 5-2-16,5-3-3 0,-5-1 2 16,1-1-2-16,-1 3 1 0,-1-5-1 0,-2 2 2 15,0-1 3-15,1 0 0 0,-3-4-1 16,7-2 1-16,-3 0 0 16,9-3 1-16,2-1 3 0,-3 0 0 0,4-1 1 15,0 0-3-15,-2 2 1 0,2-2-2 16,2 0-1-16,-1 0 0 0,1 0 0 15,4 0-1-15,-3 0 0 0,3 0 2 16,0 0-2-16,-3 0 0 0,3 0-2 16,-4 0-2-16,4 0-4 0,-1 0-8 15,-1 0-13-15,2 0-21 0,0 0-16 0,0 0-31 16,0-3-54-16</inkml:trace>
  <inkml:trace contextRef="#ctx0" brushRef="#br0" timeOffset="-60079.8">2905 15766 148 0,'0'0'38'15,"0"0"4"-15,0 0 0 0,0 0-1 16,0 0-3-16,0 0-5 0,0 0-4 16,0 0-10-16,0 0-3 0,0 0-6 15,-12-11-4-15,12 11 0 0,-1 0-4 16,1 0-2-16,0-1-1 0,0 1-3 0,0 0 8 15,0 0 4-15,1 0 1 16,8 0 1-16,8 9-7 0,4 5 0 16,0 3-2-16,-2 4 2 0,-3 3-3 15,4 6 0-15,-7-1-1 0,0 7 1 0,-1 1 3 16,-3 2-2-16,-4 2 3 0,-2 1-2 16,-3 3 1-16,0-2-2 0,-3-3 1 15,-7 0 0-15,-6-3 0 0,-4-2-1 16,-3-1-1-16,-6-3-4 0,3 4-15 15,-6-3-25-15,-1-1-51 0,4-4-124 0</inkml:trace>
  <inkml:trace contextRef="#ctx0" brushRef="#br0" timeOffset="-48337.52">4145 14846 91 0,'0'0'20'0,"0"0"1"16,0 0-5-16,0 0-8 0,0 0-2 15,0 0-1-15,0 0-3 0,0 0 2 16,0 0-2-16,0-8 0 0,0 8 2 16,0 0-2-16,0 0 1 0,0 0-2 15,0 0-5-15,-1-1-2 0,1 1-1 16,0 0-3-16,-4 0 6 0,4 0 4 15,0 0 2-15,-3 0 6 0,3 0-7 16,-3 0 0-16,3 0 0 0,-3 0 2 16,3 0 0-16,0 0-1 0,0 0 1 0,-1 1-3 15,1-1 2-15,0 0 3 0,0 2 1 16,0-2 8-16,0 0 6 0,0 1 4 16,0-1 3-16,0 0-5 0,14 0-7 15,2-7-7-15,10-3-3 0,-6 0-3 16,2 1-2-16,-3-1 2 0,-2 1-2 0,-4 3 0 15,0-2 2-15,-6 5-1 16,-4 0 4-16,3 1-1 0,-6 2 2 16,0-1 2-16,0 1-3 0,0 0-1 15,3-2-2-15,-2 2-7 0,-1 0-1 0,0 0 3 16,2 0 2-16,-2 0 3 0,-3 3 0 16,-3 4-1-16,-4 2-3 0,3-1 2 15,-2-3 0-15,2 3-1 16,-3-3 2-16,1 1-1 0,0 0 0 0,-2-1 1 15,5 1-1-15,-7 2-1 0,3-2 0 0,1 2 0 16,2-3 0-16,4-3-1 16,0 1 0-16,3-3 1 0,-1 0 0 0,1 0 1 15,-2 2 0-15,1-2 1 16,-1 1 1-16,2-1-1 0,-2 0 2 0,2 2 0 16,-2-2-1-16,2 0 3 0,-1 1 0 15,1-1-1-15,0 0 2 0,0 2 0 16,0-2 1-16,0 0 2 0,0 0-7 15,0 0-1-15,0 0-1 0,0 0-1 16,0 0 8-16,1-5 0 0,1 0-2 0,2 2 3 16,-4 3-2-16,0-1-1 0,0 1 1 15,0 0-3-15,1-1 0 0,-1 1-5 16,0-2 1-16,0 2-4 0,0-1-1 16,2 1-2-16,-2-2-3 0,0 2-1 15,0-2-3-15,0 2 7 0,0 0 1 16,0 0 0-16,0 0-6 0,0 0-19 15,-3 7-40-15,1-5-101 0</inkml:trace>
  <inkml:trace contextRef="#ctx0" brushRef="#br0" timeOffset="-25956.03">8125 13773 48 0,'0'0'21'0,"0"0"-2"0,0 0 0 15,0 0-2-15,0 0 0 0,0 0-2 16,0 0-1-16,0 0 2 0,0 0-2 16,7-32-1-16,-5 30-6 0,-2 1-8 15,1 1 0-15,-1-2 0 0,2 2 3 16,-2 0 5-16,1 0 2 0,-1 13 1 0,-1 7-2 15,1 5-2-15,0 1-1 16,0 0-5-16,1-2 3 0,-2-5-2 0,4-2 2 16,1-2 1-16,0-6 0 15,5 5 4-15,-5-7 3 0,4 0 5 0,-1-4 3 16,4-1 4-16,4 0-1 16,2-2-2-16,9 0-4 0,-4-7-5 15,8-4-4-15,2-2-3 0,4-3-1 0,3-6-1 16,2-1 0-16,-2-3-2 0,0 0 0 15,-5 1 0-15,0 0 0 0,-5 4 0 16,-5 2 2-16,-5 3 0 0,-5 5 1 16,-6 5 3-16,-5 5 3 0,-3 1 1 15,0-2 0-15,0 2-3 0,0-2-2 16,1 2-3-16,-1-1-3 0,0 1 0 0,0-2-1 16,0 2-2-16,0 0-2 0,0 0-3 15,0 0-2-15,0 0 0 0,0 0-1 16,0 0-1-16,0 0-9 0,2 0-14 15,6-1-30-15,7-1-49 0,-4 1-58 16</inkml:trace>
  <inkml:trace contextRef="#ctx0" brushRef="#br0" timeOffset="-20802.66">9094 14532 45 0,'0'0'16'0,"0"0"-2"0,0 0 2 16,0 0-7-16,0 0 1 0,0 0-3 15,0 0-4-15,0 0 3 0,0 0 0 0,10-27 0 16,-10 27 3-16,1-2 0 0,-1 2 0 16,2 0 0-16,-2 0-1 0,1 0 3 15,1 0 0-15,-1 0 0 0,2 0 0 16,0 4 0-16,0 6-5 0,0 0 2 16,3 0-4-16,-1 2 0 0,-2 0 1 15,2 1-4-15,-4-5 2 0,5-1 1 16,-2 1 3-16,2-2 5 0,1 0 4 15,-4-3 3-15,7-1 0 0,2-2-4 16,8 0-2-16,5-5-5 0,-1-3-3 0,2-2-3 16,-1-4-1-16,4 1-2 0,1-4 1 15,1 0-1-15,-4 1-1 16,2-1 3-16,-6 2-2 0,-7 4 3 16,-3 0 2-16,-4 5 3 0,-6 3 5 0,1 2 1 15,-4 1 0-15,0 0-3 0,0 0-5 16,0 0-1-16,0-2-3 0,0 0-2 15,0 2-3-15,0-1-4 0,0 1-2 16,0-2-7-16,0 2-5 0,0 0-8 16,0 0-16-16,0 0-35 0,0 0-90 0</inkml:trace>
  <inkml:trace contextRef="#ctx0" brushRef="#br0" timeOffset="-18510.75">8002 13436 20 0,'0'0'17'0,"0"0"0"15,0 0-1-15,0 0 2 0,0 0-2 16,0 0 0-16,0 0 0 0,0 0-2 16,0 0-1-16,6-21-2 0,-6 21-3 0,0-1-2 15,0 1-2-15,4-2-4 0,-4 2-4 16,0-2-1-16,2 2 3 0,-2 0 1 16,0 0 3-16,0 0 2 0,0 0-2 15,-2 7-1-15,2 5 0 0,0-2-2 16,-1 3 0-16,1 6 0 0,0-7 1 0,0 5 0 15,0-8 3-15,0-5 3 16,1 6 6-16,2-7 4 0,0 0 1 0,6 2 2 16,2-5-5-16,5 0-2 15,9-8-5-15,-2-6-2 0,4-3-3 0,1-2 2 16,-1-3-2-16,2-3-1 0,0 2 1 16,-4-3 0-16,-2 1-1 0,0 3 1 15,-7 2 0-15,-2-1 2 0,-3 9 3 16,-7 4 6-16,0 5 7 0,-4 3 3 15,0 0-3-15,0 0-10 0,0 0-11 16,0 0-9-16,3-2-7 0,-3 0-5 16,0 2 8-16,0-1 5 0,0 1 5 0,0 0 4 15,0 0-8-15,3 0-2 0,-2 0-3 16,2 5-4-16,-1-2-11 0,5 5-24 16,-1-4-56-16</inkml:trace>
  <inkml:trace contextRef="#ctx0" brushRef="#br0" timeOffset="8358.34">20916 10091 222 0,'0'0'33'0,"0"0"5"0,0 0 1 0,0 0-8 16,0 0-11-16,0 0-7 0,0 0-13 16,0 0 0-16,0 0-3 0,0 0 3 15,0-15 3-15,0 15 2 0,0 0 3 16,0 3-1-16,0 15 2 0,-2 6-3 16,-2 10 0-16,-1 1-1 0,-3 1 0 15,-2 2-1-15,1-1-1 0,0 2-1 16,-2 0-1-16,4 3 0 0,-1-7-1 15,2-3 1-15,-1-5-1 0,3-9 3 16,0-1 1-16,2-6 0 0,1-7 3 0,-1 1 1 16,2-5 3-16,-1 0 7 15,1 0 3-15,0 0-3 0,-2 1-3 16,-1-1-9-16,2-14-5 0,-2-9 1 16,4-12-1-16,-1-1-2 0,3-6 1 0,5-3-6 15,3-4 1-15,1 3 0 0,1-2 1 16,0 0 3-16,-2 4 0 0,3 4 1 15,-3 4-2-15,1 5 3 0,0 3 0 16,-1 5 0-16,-4 8-1 0,3 2 0 16,2 2 0-16,-5 4-2 0,5-3 0 0,2 3 1 15,1 3-3-15,6-3 3 0,1 5-1 16,-2 0 1-16,3 2 0 0,2 0 0 16,-4 2 1-16,0 6-2 0,-1 1-1 15,-3 2-1-15,-4 5 2 0,-2 4 0 16,-3 2 2-16,-4 5 0 0,-4 0 1 0,0 3 0 15,-1 4 3-15,-12-4-3 0,1 1 0 16,-8-1 0-16,1 0 0 16,-5-6 1-16,-2-3-2 0,-2-2-1 15,1-5-1-15,1 0-6 0,5-2-4 0,6-4-16 16,1 0-32-16,9-2-46 0,1-3-74 16</inkml:trace>
  <inkml:trace contextRef="#ctx0" brushRef="#br0" timeOffset="9559.93">21264 10212 277 0,'0'0'4'16,"0"0"7"-16,0 0-2 0,0 0-2 16,0 0-4-16,0 0-3 0,0 0-2 0,0 0 4 15,0 0 0-15,0 0 0 0,74 25 4 16,-71-8 1-16,-5 0-1 0,2 1 2 16,0 6-1-16,0-2-1 0,-3-1-1 15,-4-2 0-15,3-5 1 0,-2-1-3 16,0 1 2-16,3-5-1 0,-5 2 0 15,3-1 2-15,1-7-2 0,0 4 2 16,1-4 2-16,0-1 2 0,0 1 0 16,3-3-2-16,0 0-7 0,-1 0-9 0,-1-3-8 15,2-9-3-15,0-8-3 0,4-2 7 16,8-8 2-16,4 5 4 0,1 1 6 16,2 5-2-16,0 1 2 15,0 6 1-15,-5 4 0 0,-1 4 4 0,-1 1-1 16,-2 3 1-16,0-2 0 0,1 2 0 15,4 2 1-15,-8 2 2 0,8 5 0 16,-7 0 2-16,-2-2 0 0,4 8-1 16,-4-4 1-16,-3 0 1 0,3 3-2 15,-3-5-1-15,0-1 1 0,1 1-1 0,-1 0 2 16,2-1-3-16,-2 1 3 0,6 3-2 16,-2-6 3-16,6 4-2 0,0-5 1 15,3 0-3-15,-3 0 0 0,6-3-1 16,-3-4-3-16,-2 2 1 0,4 0 1 15,-2 0 0-15,-6-5 1 0,2-4-1 0,-6 3-2 16,0-5 0-16,-3 2 1 0,-3-4 2 16,0-8-2-16,-3 3 2 15,-7-5-2-15,0 5 1 0,-3 3 0 16,2 5-1-16,-1 1 0 0,0 1 0 0,2 5-1 16,2-2 2-16,5 3-1 0,3 2 0 15,0-1 0-15,0 1-3 0,0 0-4 16,-2-2-2-16,2 2-2 0,0-1-1 15,0-4 3-15,9-3 1 0,8 0 1 16,4-6-1-16,3 0-2 0,1-2-2 0,1-2 1 16,0-1 0-16,-4-3 5 0,1 0 0 15,-3-2 4-15,-4-1 1 16,0 2 5-16,-6 8 4 0,-4-1 2 16,-3 6 4-16,-1 5-3 0,1 0 0 0,-3 5-3 15,0-1-4-15,0 1-1 0,0-2-4 16,0 1-4-16,0-1 2 0,0 2-1 15,-3 0 3-15,-5 10 1 0,-1 10 1 16,0 7 0-16,-1 6-1 0,6 6 0 16,0 0-1-16,1 2 3 0,1 5-1 0,1 1-1 15,-1 0 0-15,1 2 0 0,-4 2-1 16,0-4 2-16,-1 0-2 0,-1-3 2 16,-1-4 0-16,0-4 1 0,-2-6 2 15,0-2 0-15,-1-7 3 0,1-5 1 16,0-6 0-16,3-2 1 0,1-5 0 0,-4-1 0 15,4-2-2-15,-3 0 1 16,-3-10-5-16,4-7-2 0,3-5-4 16,5-5-3-16,1-5-3 0,5-2 0 15,10 1 1-15,-2-1 0 0,8 2 0 16,-3 1 1-16,2 3-1 0,2 5-2 0,-3 1 0 16,0 2-3-16,-2 2-1 15,-2 4 1-15,3 0 2 0,-3 2 1 16,3 0 2-16,-1 1 1 0,1 0 3 0,0 0 2 15,-1 0 1-15,-3 1 2 0,-3 2 2 16,-1 0 3-16,-3 4 3 0,-5 1 2 0,0 1 0 16,-3 2-3-16,0-1-6 15,0 1-4-15,0 0-1 0,0 0 1 16,0 0 3-16,0 0 5 0,0 1-2 0,0 13-1 16,-5 4 1-16,-1 4-3 0,-1 1 0 15,3-1 1-15,0-5-2 0,2 0 0 16,1-5-3-16,1 2 0 0,0-1-4 15,0-6-6-15,-2 5-7 0,2-9-21 16,0 3-29-16,6-5-77 0,4-1-48 0</inkml:trace>
  <inkml:trace contextRef="#ctx0" brushRef="#br0" timeOffset="9750.93">22266 9961 297 0,'0'0'21'16,"0"0"6"-16,0 0-3 0,0 0-10 0,0 0-10 15,0 0-9-15,0 0-3 0,0 0-3 16,0 0-14-16,0 0-9 0,5-6-20 16,5 11-28-16,1 1-35 0</inkml:trace>
  <inkml:trace contextRef="#ctx0" brushRef="#br0" timeOffset="10102.74">22266 9961 185 0,'76'24'20'0,"-76"-24"7"16,0 0 1-16,0 0-1 0,0 0-6 15,0 0-3-15,0 0-3 0,0 0-1 16,0 0 0-16,-3 262-4 0,1-228-4 15,2 3-2-15,-3-2-2 0,2-2 0 0,-2-5 1 16,-2-1-3-16,4-9 2 16,-2-8 2-16,2-1-1 0,-1-4 1 15,1 0 2-15,-1 0 8 0,2-5 3 16,-1 0 2-16,1 0-2 0,0 0-3 0,-3 0-8 16,2 0 0-16,-1-8 0 0,1-4 3 15,1-5 3-15,0 3 3 0,0-6-1 16,1 9 0-16,1 1-4 0,-1-1-2 15,3 0-3-15,-1 2 2 0,-1 4-3 16,3-2 1-16,-2 4-3 0,3-4-1 0,4 3-1 16,0 0-4-16,5-3-3 15,1 4-7-15,7-3-13 0,-1 5-27 16,4-1-44-16,0 2-74 0,0 0-49 16</inkml:trace>
  <inkml:trace contextRef="#ctx0" brushRef="#br0" timeOffset="10490.61">22776 10381 446 0,'0'0'31'0,"0"0"0"0,0 0-9 15,0 0-10-15,0 0-11 0,0 0-1 0,0 0 1 16,0 0 0-16,0 0 0 16,0 0-2-16,117-29-2 0,-105 27 0 0,0 0-7 15,-2 2-7-15,-3 0-14 16,-2 0-19-16,0 0-10 0,-3 2-9 0,1 1-6 16,0 0-10-16,-3 5-38 0</inkml:trace>
  <inkml:trace contextRef="#ctx0" brushRef="#br0" timeOffset="10718.01">22803 10499 404 0,'0'0'61'0,"0"0"-12"0,0 0-11 0,0 0-9 16,0 0-5-16,0 0-5 0,0 0-4 15,0 0-6-15,0 0-3 0,0 0-3 16,7 3 0-16,10-3-3 0,2 0-3 16,3 0-2-16,-5 0-7 0,-3 0-9 0,5 0-18 15,0 0-31-15,-7 0-52 0,6 3-89 16</inkml:trace>
  <inkml:trace contextRef="#ctx0" brushRef="#br0" timeOffset="129829.81">8513 13469 163 0,'0'0'30'0,"0"0"-8"0,0 0-6 0,0 0 0 16,0 0 9-16,0 0-2 0,-2 0-2 16,2 0 0-16,0 0-3 15,0 0 1-15,0 0 1 0,0 0-3 16,0 0 1-16,0 0-6 0,-1 0-1 0,1-3-1 16,0 1-1-16,0 1-2 0,0 0 0 15,0-1-2-15,-3 1 0 0,3-1 0 16,0 1 0-16,0-1 2 0,0 0 0 15,0 1 2-15,0 1-2 0,0-2 0 16,0 2-2-16,0 0-1 0,0 0-1 0,0-3-1 16,0 3-1-16,0-1 0 0,0 1-2 15,0 0-1-15,0-1-1 16,0 1-4-16,0 0 4 0,0 0 0 16,0 0 2-16,0 1 2 0,0 13-1 0,0 5 0 15,0 6 0-15,0-3 0 0,3-6 0 16,0 1 0-16,-2 0 0 0,2-5 0 15,-2 5 1-15,2-7-2 0,-1 0 2 16,1 0-1-16,-2-6 0 0,2 4 0 16,-3-3 0-16,3-1 1 0,0 1 1 15,-3-5 3-15,0 0 0 0,0 0 0 16,1 1-1-16,1-1 2 0,-1 0-2 0,8 0 1 16,1 0-1-16,3-5-1 0,7-5 0 15,-5-3-1-15,2-4-1 0,-1-3-1 16,0-2 1-16,1-5-1 0,2 0 0 15,3-2 1-15,-1-2-1 0,0 3 0 16,0-1 2-16,-1 1-2 0,2 2 2 16,-3 0-1-16,-2 5 0 0,-2 1 0 15,-2 0 2-15,-3 10 1 0,-1-2 0 16,-2-1 1-16,-1 6 2 0,2-5-1 0,-2 6 1 16,-6 1-1-16,6-2-1 0,-3 2-1 15,-2 0-2-15,4-2-1 16,-4 2-4-16,2 0 3 0,-2 2-1 0,-1 3-3 15,0-1 0-15,0 1-3 0,2 0-8 16,-2-2 1-16,1 2-3 0,-1 0-14 16,0 0-23-16,3 2-33 0,0 5-55 15,1 10-71-15</inkml:trace>
  <inkml:trace contextRef="#ctx0" brushRef="#br0" timeOffset="130243.6">9322 13170 321 0,'0'0'13'16,"0"0"-3"-16,0 0-5 0,0 0-6 15,0 0 1-15,0 0 0 0,0 0 4 16,0 0 4-16,0 0 1 0,0 0 0 16,-3 27 0-16,3 1 1 0,0 4 2 15,-1 2-1-15,1 6 6 0,-4 3-3 0,-2 2 0 16,5 0-4-16,-4 2-5 0,2-4-3 15,-1-4 1-15,1-4 0 0,0-7 0 16,0-8 1-16,-1-3 2 0,3-6-3 16,-1-6-1-16,2 1 1 0,0-6-3 15,-1 0 2-15,1 0 0 0,0 2 2 16,-2-2-9-16,2 1-15 0,0-2-21 0,-3-16-37 16,5-11-38-16,-2-11-42 0</inkml:trace>
  <inkml:trace contextRef="#ctx0" brushRef="#br0" timeOffset="130958.2">9221 13072 198 0,'0'0'49'16,"0"0"-3"-16,0 0-6 0,0 0-13 15,0 0-8-15,0 0-11 0,0 0-2 16,0 0-3-16,0 0 0 0,-10-7 2 16,1 19 0-16,-3 8 1 0,0 2 0 15,0 1 0-15,1 1-1 0,-1 2-1 16,2-1-1-16,-3-1-1 0,3-3 2 16,0-1-1-16,3-6 3 0,1-2 0 15,1-3 1-15,4-5-3 0,-1 1 2 0,2-5-1 16,-1 0 3-16,1 0 3 0,0 2 1 15,0 0 0-15,0-1-3 0,0-1-2 16,0 0-4-16,1-6-1 0,8-8-1 16,3-8 0-16,4-2-1 0,1-4 0 15,0 0 0-15,-1-4-4 0,2 0 4 0,-3-1-3 16,0 3 3-16,1 1 1 0,-6 4 0 16,3 3 0-16,-3 2 1 15,-1 7 4-15,-2 1-1 0,-2 4 1 16,-3 3 2-16,1 2-2 0,-3-2 1 0,4 2-3 15,-2-1-2-15,4-2-1 0,-3 3-1 16,4-3 0-16,1 3 1 0,1 0-1 16,0 1 0-16,2 0-1 0,5 2-1 15,-1 0 0-15,2 5 0 0,-5 4 1 16,2 5-1-16,-2 3 2 0,1 3 3 0,-3 3-2 16,-3 1 0-16,2 4-1 0,-5 1 1 15,2 1 5-15,-2 0-6 16,1 1 5-16,-4-4-3 0,2-8 0 15,0-1 1-15,-3-8-2 0,0-3 1 0,4 4 1 16,-4-7 1-16,0 1 2 0,3-2 1 16,-3-3 3-16,0 0-3 0,0 0-1 15,1 0 0-15,2 0-2 0,0-3-1 16,2-6 0-16,-2-1-1 0,-2 0 0 16,2-1 0-16,0 5 0 0,-2 1 0 0,-1 5 0 15,0-1 1-15,0 1-2 0,0-2-1 16,2 1 0-16,-2-1-1 0,0 1 0 15,0-1 0-15,0 1-3 16,0-1-2-16,0 1-1 0,0 1-4 0,0-2-3 16,0 2-11-16,0 0-26 0,0 0-42 15,-3 0-89-15,0 0-50 0</inkml:trace>
  <inkml:trace contextRef="#ctx0" brushRef="#br0" timeOffset="133562.6">9855 13048 0 0,'0'0'4'15,"0"0"1"-15,0 0-1 0,0 0 2 16,0 0-2-16,0 0 1 16,0 0 1-16,0 0-2 0,0 0 1 15,0 0 0-15,0-7-2 0,0 7 2 0,0-1-1 16,0 1-3-16,0 0 0 0,0 0-3 15,0-2-1-15,0 2-1 0,0 0-6 16,0 0-4-16,0 0-2 0,0 0 3 16,0 0 13-16</inkml:trace>
  <inkml:trace contextRef="#ctx0" brushRef="#br0" timeOffset="133823.06">9855 13048 20 0</inkml:trace>
  <inkml:trace contextRef="#ctx0" brushRef="#br0" timeOffset="134223.68">9855 13048 20 0,'-2'1'18'0,"2"-1"0"0,0 0 0 0,0 0-2 0,0 0-1 16,0 0-2-16,0 0-1 0,0 0-1 0,0 0-1 15,0 0 0-15,0-16 1 0,0 14-2 16,0 1 2-16,0 1-2 0,0-2 2 15,0 2-4-15,0-2 0 0,0 2-1 16,0-1-1-16,0 1 1 0,0-2-3 16,0 2 2-16,0-3-1 0,0 3 1 0,0-1 0 15,0 1-2-15,0 0-1 16,0-2 0-16,0 2-1 0,0 0-1 16,0 0 2-16,0 0 3 0,0 0 1 15,0 0 2-15,0 3-1 0,0 5-2 0,0 5-2 16,0 7 0-16,-1 1-1 0,2 7 2 15,1-1 0-15,-2 1 0 0,-2 1-2 16,2-1 0-16,0-1 0 0,-1 1-1 16,1 1 0-16,-2 0 0 0,-1 1 1 15,-1 0-2-15,-3 0 1 0,4 1 1 0,2-4-1 16,-5-1 2-16,3-1 1 0,-2-4 0 16,2-4 1-16,-1-2 1 15,0-5-4-15,4 2 2 0,-3-2-1 16,2-5-2-16,1 0 0 0,0-5 0 0,-2 0-1 15,2 0 2-15,0 2-2 0,-1 0 1 16,1-1-1-16,0 1 0 0,0-1-1 16,0 0-3-16,0 2-6 0,0-3-10 15,0 0-7-15,0 0-11 0,0 0-15 16,0 0-22-16,-2 0-26 0</inkml:trace>
  <inkml:trace contextRef="#ctx0" brushRef="#br0" timeOffset="134714.2">9688 13459 100 0,'0'0'34'0,"0"0"-2"0,0 0-2 16,0 0-1-16,0 0-6 0,0 0-3 0,0 0-6 15,0 0-3-15,0 0-2 16,-7-13 2-16,7 13-1 0,0 0 2 16,3 0-3-16,7 0-2 0,3 5 0 0,4 4 0 15,-5 3-1-15,-2 2 1 0,0 1-3 16,-4 2 2-16,4 2-1 0,0-1-1 15,-4 2-2-15,1 1 2 0,-1 0-1 16,0 0 1-16,1 1-1 0,-1-1-2 16,-2 2 1-16,2-1 1 0,0-1-1 15,1-1 2-15,-4-6 0 0,0 1 2 0,0-6 0 16,-2-5 2-16,1 0 5 16,-2-4 4-16,0 0 6 0,0 0 0 15,1 0-3-15,5 0-6 0,4 0-7 16,0-12-4-16,3-8-2 0,0-2-1 0,-3-6-1 15,-1-3 0-15,2-5-3 0,0 0 1 16,-3 0-1-16,1 1-3 0,-2 4-3 16,-4 10-5-16,1 7-13 15,-2 9-24-15,-2-1-43 0,0 2-54 0,0-3-52 16</inkml:trace>
  <inkml:trace contextRef="#ctx0" brushRef="#br0" timeOffset="145300.42">10058 13080 49 0,'0'0'26'15,"0"0"-4"-15,0 0-6 0,0 0-1 16,0 0-4-16,0 0 0 16,0 0-3-16,0 0 4 0,0 0 0 15,-11-12 1-15,8 5 0 0,3 1-1 0,-1 2-1 16,1-2-2-16,-3 2-2 0,1 0 0 15,-4-5-1-15,2 1 0 0,-3 1 2 16,3-1 0-16,-4-1 0 0,-2-3-4 16,-3-1 0-16,-1-4-1 0,-1 2 1 15,1-2 0-15,-2 0 2 0,0-3 1 0,-1 1 3 16,2-2 0-16,-2 1 0 0,1 2-2 16,-3 1-1-16,3 0-2 15,-1 3 0-15,-2 0-2 0,2 4-1 0,-5-1 1 16,6 3-2-16,-4 2 1 0,1 2-1 15,3 1 1-15,-1 0 1 0,-2-1 0 16,-1 1-1-16,-6-2 0 0,1 2-1 16,2-1 0-16,-2 2 0 0,1 0 0 15,-1 1 0-15,-1 1 0 0,-1 0 1 16,2 0-2-16,-1 8 1 0,-1 1 0 0,-1 2 0 16,-1 5-1-16,-1 0-1 0,1 4 2 15,2 1-1-15,-2 1 0 0,-2 1 0 16,1 1 0-16,4-1 0 15,-2 1 0-15,1-1 0 0,2 0 0 0,1 2-2 16,5-1 1-16,-3 1-2 0,5-1 3 16,2 0-1-16,1 2-1 0,4 1 2 15,-2 4 0-15,5 4 1 0,3 0-1 16,-2 2 0-16,3 0 0 0,0 4 0 16,0 1 1-16,2 3-1 0,-2-2 0 0,1 3 0 15,2-1 0-15,-1-6-1 0,1-1 1 16,-3-3-2-16,6-3 2 0,3-3 0 15,1 0 1-15,0-3 0 0,5-4 1 16,1 2 1-16,0-3-1 0,4 0 1 16,2-1-2-16,0 0 0 0,4-1-1 0,1-1 4 15,5-1-1-15,2-1-3 0,-1 0 4 16,5 3-2-16,-2-3 0 16,0 1 2-16,4 0-2 0,0-3-1 15,2-2-3-15,-1-4 2 0,2-2 0 0,1-4 1 16,2-1 1-16,1-1-2 0,-3 0 1 15,3-4-1-15,-2-2 0 0,1-1 1 16,2-2-2-16,0-1 1 0,-3-3 0 16,-3 1 0-16,1 0 1 0,-5-1 1 15,-3-1 0-15,-2 2-1 0,-1-1 1 0,0-2 1 16,-2 0 0-16,-3-4-1 0,0 1-1 16,1-2 1-16,-2-4 3 15,-4-2-5-15,2-4 3 0,-2-2-1 0,2-3-2 16,-3-4 5-16,0 0-5 0,-1-3 3 15,-4 0 0-15,-3-1 4 0,2 0 1 16,-8 4-1-16,-1 2 0 0,-3 4-1 16,0 1 0-16,0 3 1 0,-3 1-4 15,-6 2 3-15,-1 1-4 0,2-2 2 16,-4-1-1-16,0-1-3 0,1-2 5 0,-2 1-5 16,-3-2 3-16,3 1 2 15,-3 3-2-15,0 1 1 0,0 5-2 16,-3 0-2-16,-1 5-2 0,-3 2-3 0,0 5-9 15,-2 2-8-15,1 6-20 0,-4 2-50 16,1 3-126-16</inkml:trace>
  <inkml:trace contextRef="#ctx0" brushRef="#br0" timeOffset="39369.75">4277 13176 18 0,'0'0'2'16,"0"0"0"-16,0 0-1 0,0 0 0 15,0 0 1-15,0 0 0 0,0 0-1 0,0 0-1 16,0 0-1-16,-3 6-1 0,3-5 2 15,-1 1 2-15,1 0-2 0,-2-1 2 16,2 1 4-16,-1-1 2 0,1 0 7 16,0 1-1-16,0-1 1 0,-2 1 0 15,2-1-1-15,0-1-2 0,-1 2-4 16,1-2-2-16,0 2-4 0,0-2 1 16,0 1-2-16,0-1 1 0,0 2 1 15,-3-2 1-15,3 1 1 0,0-1 2 16,0 2 2-16,0-2 2 0,0 0 6 0,0 1 0 15,0-1 3-15,0 0-3 0,0 2 0 16,0-2-3-16,0 0-5 0,0 0-4 16,0 0-3-16,0 1-3 0,0-1-4 15,0 0 0-15,0 2 3 0,0-2 6 16,0 1-1-16,0 7 9 0,0-1-7 0,0 7-1 16,0-1 1-16,-1-1 0 0,1 7-2 15,0-7 1-15,1 7-1 0,2-3 1 16,-2-5-1-16,2 6 2 15,-3-6-2-15,3-1 2 0,-3 1-2 16,3-6 4-16,-3-1 5 0,0-4 7 0,0 0 8 16,0 0 4-16,3 2-1 0,-3-1 0 15,0-1-9-15,7 0-3 0,5 0-8 16,1-6-4-16,4-6-1 0,2-3 0 16,-2-2-2-16,1-3-1 0,-1-1 0 15,-1-3 0-15,1-1 0 0,2-2-2 16,-3-4-4-16,4-2 4 0,1-1-5 15,-3 2 3-15,-3-1 2 0,2 5-2 16,-4 2 2-16,0 1 0 0,-3 1 1 0,0 1 1 16,-4 4-1-16,0 5 1 0,-2 1-1 15,-1 3 1-15,0 0-1 0,0 1-1 16,0-1 1-16,1 1 1 16,-1 5-1-16,0-4 0 0,-2 4 0 0,2-1 1 15,-1 0 0-15,-2 5-1 0,1-4 0 0,1-1 0 16,-1 1 0-16,-1 0-1 15,0 4 0-15,0-1 0 0,0 1 0 16,0 0 0-16,3-2-1 0,-3 2 1 0,0-1 1 16,0 1-1-16,0-2 1 0,0 2-1 15,0-1-1-15,0 1 0 0,0-2-2 16,3 2-7-16,-3 0-16 0,0 0-43 16,0 0-50-16,0 2-108 0</inkml:trace>
  <inkml:trace contextRef="#ctx0" brushRef="#br0" timeOffset="43772.26">3585 14909 37 0,'0'0'10'0,"0"0"2"0,0 0 2 0,0 0 0 16,0 0-1-16,0 0-1 0,0 0-2 15,0 0-6-15,-5-3 5 0,4 3 7 16,1 0 8-16,0 2 3 0,0 11 2 16,0 4-8-16,0 6-2 0,1 0-3 15,4-1-1-15,0-1-1 0,-2 0 3 0,3 1-1 16,-3-7 0-16,1 0-1 0,-1-5-2 15,-3-7-1-15,6 7 7 16,-1-7 9-16,3 1 7 0,-1 1 2 0,5-5-6 16,5-3-11-16,3-12-6 0,9-6-6 15,-3-10-3-15,3-5-1 0,2-6-3 16,-4-4-1-16,-1-1-4 0,-3 7 1 16,-4 3-2-16,-6 13-4 0,-6 11-30 15,-4 8-26-15,-3 7-32 0,-7 14-68 16,-10 17-36-16</inkml:trace>
  <inkml:trace contextRef="#ctx0" brushRef="#br0" timeOffset="47373.17">1930 13965 162 0,'0'0'45'0,"0"0"-2"16,0 0 1-16,0 0-5 0,0 0-6 16,0 0-3-16,0 0-7 0,0 0-3 15,0 0 3-15,3-17-5 0,-3 11 0 16,0 0-3-16,0-4-3 0,0 5-3 16,-3 0-5-16,0-4-2 0,-1 6-1 0,-2-3-2 15,-7 0-2-15,-1 3 3 16,-7 1-1-16,-3 2 1 0,-2 0 0 15,-6 8-4-15,0 3 2 0,-4 1 0 16,-3 0 0-16,-4 2 0 0,-4 0 1 0,4-1 1 16,-2-1 0-16,2 1 1 0,5-4 0 15,5-2 0-15,4-1 1 0,9-2-1 16,2-1 0-16,8-1 1 16,3-2 1-16,4 1-1 0,3-1 1 0,-1 0-2 15,1 0 0-15,-2 0-1 0,1 0 0 16,-1 0-1-16,1 0-3 0,-2 0-4 15,3 0 4-15,-3 5 2 0,-3 4 2 16,-1 5 5-16,-3 8-5 0,3 1 1 16,2 2-2-16,2 4 1 0,3 5 0 0,-1 2 0 15,1 5 0-15,4 3 0 0,-2-1 0 16,1 1 1-16,-2 0 4 0,2 1-4 16,3-2 1-16,-2-3-1 0,1 0-1 15,-1-1 0-15,0-3 0 0,-1-1 1 16,-3-1-1-16,0-2 0 0,3-2 1 0,-3-1-1 15,-3-4 0-15,6-3 0 0,0-5 0 16,-2-7 1-16,1 0-1 16,-1-5 1-16,-1-2-1 0,2 9 0 15,-1-8 1-15,-1 0-1 0,0 7 0 0,2-6 0 16,-1 4-1-16,6 5 2 0,-4-7-2 16,4 7 1-16,-2 2 1 0,-1-2-2 15,5 2 1-15,1 0-1 16,-3-3 0-16,5-1 1 0,-1-2 1 0,-2-2 1 15,3-2 1-15,3-1 2 0,0-2 1 0,11-3 0 16,0 0 0-16,7-2-2 0,2-8-1 16,5-3-1-16,4-1-1 15,2-4-1-15,-1-2-2 0,4-2-1 0,0 1 2 16,-1 1-2-16,-2 0 4 0,-3 3-1 16,-8 5-1-16,-3 2-1 0,-13 5-3 0,-6 2 1 15,-9 3 1-15,-4 0 2 0,0 0 3 16,0 0 2-1,2 0 1-15,-1 0-1 0,-1 0-2 0,3 0 0 16,-3 0-2-16,0 0-1 0,3 0-3 0,-3 0-2 16,0 0 1-16,0 0-1 0,0-2-12 15,0 2-4-15,0-2-9 16,0-4-11-16,-6-3-6 0,0-6-10 16,0-1-9-16,-2-7 2 0,1 3 14 0,-1 0 14 15,4 5 18-15,-2 1 13 0,-2 2 11 16,2 2 7-16,-3 0 6 0,3 4 4 15,3 4 6-15,-8-3 3 0,8 5 2 16,0-2-2-16,-1 0 1 0,4 2-2 16,-2-1 3-16,2 1-5 0,-1 0-5 0,-1 0-7 15,1 0-9-15,-1 0-7 0,1 0-6 16,-3 1 7-16,4-1 8 0,0 0 4 16,0 0 4-16,0 0-6 0,10-1-4 15,0 9-3-15,10 1 0 0,1-1-2 16,-3 5-1-16,-2 1 0 0,0 3 0 0,3 2 0 15,-9 4 1-15,2 5 2 0,-4 2-1 16,-8 3 3-16,0 4 4 16,0 0-1-16,-13-1 1 0,-6 0 1 15,-8-3-1-15,-5-3-5 0,-3-2-2 0,-5-5-6 16,1-5-9-16,0-3-13 0,1-8-40 16,2-6-73-16,3-2-78 0</inkml:trace>
  <inkml:trace contextRef="#ctx0" brushRef="#br0" timeOffset="48181.63">1482 13652 114 0,'0'0'33'16,"0"0"-5"-16,0 0-1 0,0 0-2 0,0 0-1 15,0 0-5-15,0 0-4 0,0 0-8 16,0 0-5-16,-9 6-4 0,9-6 9 15,0 2 10-15,0-1 9 0,0 4 6 0,0-1-4 16,6 2-8-16,10 2-1 16,0-3-3-16,5 1-2 0,0-1-3 15,6-2 0-15,-2-2-3 0,2-1-1 0,1 1-1 16,-2-1-3-16,-2 2-1 16,1 0 1-16,1 1-2 0,-3-1 0 0,-3 1-3 15,-4-1 1-15,0 3-3 0,-7-2 4 16,-5-1 0-16,2 0-3 0,-6-2 4 15,0 0-2-15,0 0 4 0,0 0 6 16,3 1-4-16,-3-1 2 0,3 0-2 0,-3 2-4 16,4-2 1-16,-3 1 0 0,1-1-6 15,-2 1 3-15,3 6 3 16,-2 5 6-16,-1 6 5 0,0 8 0 0,-7 1 4 16,-6 2-8-16,-3 1 3 0,3 0-6 15,-3 0-2-15,2-2 1 0,1-3-2 0,-3-1 0 16,3-1-3-16,-3-1-3 15,6-4-13-15,4 1-27 0,3-5-71 16,3-2-117-16,0-3 0 0</inkml:trace>
  <inkml:trace contextRef="#ctx0" brushRef="#br0" timeOffset="59014.61">18540 14835 225 0,'0'0'19'0,"0"0"-2"16,0 0-1-16,0 0 1 0,0 0 2 16,0 0 2-16,0 0 2 0,0 0-2 15,-178 66-3-15,145-36-4 0,-2 2-5 16,2 2-4-16,2 1 1 0,5 3-3 0,3-2 0 15,9-1-2-15,-1-1 0 16,9-4 0-16,5-2 2 0,0-4 3 16,5-3 4-16,9-1 1 0,1-1 5 0,6-6-1 15,3-3-1-15,1-2 0 0,5-5-3 16,1-3-3-16,5-1-2 0,2-5-3 16,2-6 0-16,-1-3-1 0,0-5-2 15,-2-4 1-15,-3-3 0 0,-3-4 0 16,-2-3 2-16,-5-6-2 0,-3 2-3 0,-7-3 2 15,-3 0-4-15,-8 0 4 0,-1-1 1 16,-12 2 2-16,-5 1-1 16,-7 3-2-16,-5 4 1 0,-2 4-1 0,-3 4 2 15,-1 6-1-15,1 4 3 0,6 4-2 16,-2 2-1-16,11 3-1 0,1 4-5 16,5 1 1-16,4 3-2 0,-1 8 0 15,5 4 3-15,4 5 2 0,-2 5 1 16,11 1 3-16,4 0-2 0,1 2 2 15,4 1-3-15,-2-1 0 0,2 2 1 0,0-4-1 16,2 2 1-16,-1 0 0 16,0-1 1-16,2 1 0 0,1-3 1 15,-3 2-3-15,4-3 2 0,0-3-4 16,-1-3 0-16,2-4 0 0,-1-6 1 0,-1-5 2 16,0-3 0-16,1-2 0 0,-1-8-2 15,1-6-1-15,-3-2-3 0,0-4 1 16,3-5-6-16,-4-6 2 0,1-5-5 15,-2-8 2-15,1-2 4 0,-6 0 2 16,3-1 5-16,-6 3 3 0,0 2 5 0,-6 9 0 16,0 11 1-16,-4 3-1 0,0 9 0 15,0 5-2-15,0 1-5 0,0 6-1 16,0-1-4-16,0 1-1 0,0 0 1 16,-4 0 1-16,-3 7 1 0,-2 10 2 15,1 8 0-15,3 4 1 0,2 6-3 0,0 2 3 16,2 2-2-16,1-1 1 15,-2 0 0-15,2-3-1 0,-2 0 1 16,2 0 0-16,7-3 0 0,-3-1-3 16,2-4 3-16,3-5-3 0,2-4 3 0,-2-5-2 15,1-7 2-15,-1-1-2 0,2-5-4 16,8 0-4-16,0-11-10 0,7-3-6 16,-2-5-6-16,1-1 4 0,-6-3 8 15,0-1 11-15,-3 2 13 0,-6 7 9 16,-5 6 4-16,-2 6 1 0,-3 3-5 0,0-2-9 15,0 2 0-15,0 0-1 0,0 8 4 16,-1 9 1-16,-6 4-1 16,-2 5-1-16,5 0-2 0,1-2-3 0,0-1 0 15,3-2 2-15,4-3 0 0,8-1 3 16,1-4 1-16,3-2 1 0,3-5-2 16,2-5 0-16,1-1-4 0,1-3-2 15,0-6 0-15,0-5 0 0,0-3 2 16,-4 2 4-16,-6 1 1 0,-3 3 2 15,-2 4 2-15,-5 3-2 0,0 1-5 0,-3 3-3 16,0 0-2-16,-3 10-1 16,-6 8 2-16,-7 8 1 0,-3 6-2 15,-1 2 2-15,1 3-3 0,-4 1 1 16,1 4-3-16,5-4-1 0,1-1-1 0,3-7-1 16,5-3-4-16,3-8-8 0,1-9-28 15,4 3-40-15,0-7-40 0,0 0-90 0</inkml:trace>
  <inkml:trace contextRef="#ctx0" brushRef="#br0" timeOffset="59216.56">19068 14737 404 0,'0'0'27'0,"0"0"-10"16,0 0-3-16,0 0-6 0,0 0 1 15,0 0-2-15,0 0-4 16,0 0 1-16,0 0-6 0,0 0-3 16,329-106-7-16,-300 106-10 0,-10 4-17 0,1 4-42 15,-3 4-108-15</inkml:trace>
  <inkml:trace contextRef="#ctx0" brushRef="#br0" timeOffset="59570.33">20297 14840 491 0,'0'0'33'0,"0"0"-11"0,0 0-10 16,0 0-8-16,0 0-3 15,0 0 2-15,0 0-2 0,0 0 2 16,0 0-1-16,-81 84-1 0,75-55 0 0,3 5 1 16,0 3 2-16,3 3-3 0,0 1 3 15,-3-2-5-15,3 1-3 0,-3 0 0 16,0-4-2-16,-1 1-2 0,0-4-1 15,0-4-5-15,-4-6-7 0,4-6-10 16,1-8-32-16,-2-1-33 0,4-4-64 0</inkml:trace>
  <inkml:trace contextRef="#ctx0" brushRef="#br0" timeOffset="60003">20180 14701 284 0,'0'0'21'0,"0"0"-11"0,0 0 2 16,0 0 2-16,0 0-4 0,0 0-1 15,0 0-4-15,0 0-3 0,0 0 1 16,0 0-2-16,-181 185 0 0,157-158-1 15,1-2 1-15,5-5-1 0,5-6 1 16,7-6 5-16,0-5 10 0,6-3 8 0,-1 0 2 16,1 0-5-16,1 0-7 15,15-8-10-15,7-9-6 0,6-8 0 0,4-7-3 16,1-2-2-16,2-6 0 0,-1 2 2 0,-5 3-1 16,0 3 7-16,-7 8 1 15,-8 9 1-15,-5 6 0 0,-6 6-4 16,-4 3-2-16,2-2-4 0,-2 2 3 15,1 0 4-15,3 0 9 0,4 6 4 16,0 8 3-16,4 4 3 0,1 1-2 16,4 1 1-16,3 2-3 0,1-2-1 15,5-2-3-15,0 0-3 0,1 1-4 0,-4-3-4 16,-1 0-4-16,-2-1-4 0,-5 0-6 16,-2-4-28-16,-7-6-70 0,-6 3-123 0</inkml:trace>
  <inkml:trace contextRef="#ctx0" brushRef="#br0" timeOffset="60968.95">21966 15039 128 0,'0'0'20'0,"0"0"0"15,0 0-8-15,0 0-2 0,0 0-2 16,0 0-4-16,0 0 3 0,0 0 1 16,0 0 7-16,-90 278 6 0,88-275 17 0,2 2 13 15,0-5 11-15,-1 0-4 0,1 0-16 16,0 0-18-16,-3 0-15 0,0-10-6 16,0-10 2-16,0-9-4 0,5-4 0 15,-2-2-2-15,0-5-6 0,1-1 4 16,7-3-4-16,0 0 6 0,2 2 1 0,2 3 0 15,-1 4 2-15,2 3-1 0,-1 2 0 16,2 6-1-16,1 3-2 16,1 4 0-16,1 2 0 0,3 4 0 15,3 3-1-15,-1 2 1 0,3 3 2 0,1 3 2 16,-3 0-2-16,0 0-2 0,-3 5-2 16,1 2 1-16,-5 6 0 0,-2 2 0 15,-5 4 2-15,-2 3 0 0,-7 5 1 16,0 1 4-16,-9 4 1 0,-10 2 3 15,-5-2-3-15,-8 0 1 0,-4-1 1 16,-3-4-4-16,-2-1 2 0,2-5-5 0,4-5-1 16,5-4-5-16,10-4-17 0,10-3-26 15,4-2-37-15,6-3-52 0,0 0-78 16</inkml:trace>
  <inkml:trace contextRef="#ctx0" brushRef="#br0" timeOffset="61375.58">22227 15024 301 0,'0'0'42'15,"0"0"-6"-15,0 0-5 0,0 0-6 16,0 0-6-16,0 0-4 0,0 0-5 16,0 0-3-16,0 0-3 0,0 0-3 15,71 123-1-15,-68-120-1 0,0 0-1 0,0 0 3 16,-3-3 5-16,0 0 0 15,0 0 3-15,0 2-2 0,0-1-1 16,0-1-1-16,0 2 1 0,0-2 0 16,-2 0-5-16,1 0-2 0,1 0-4 0,1-9-2 15,14-8 0-15,2-3-1 0,8 3-1 16,2 1 3-16,-1 2 0 0,-7 5 3 16,-2 3 1-16,-5 3 2 0,-7 1-1 15,4 2-2-15,-4 0 5 0,1 5-2 16,1 7 4-16,-6-3 0 0,5 8 2 15,-5 0-1-15,-1-5 1 0,0 6-2 16,0-4 0-16,-1-1 1 0,1 1-3 0,0 0 1 16,0-2-1-16,0-6 2 15,0 1 3-15,0-7 2 0,0 0-1 0,0 0 0 16,1 0-8-16,2 0-13 0,5-3-26 16,3-9-44-16,6-10-77 0,2-3-69 15</inkml:trace>
  <inkml:trace contextRef="#ctx0" brushRef="#br0" timeOffset="61522.18">22728 14798 478 0,'0'0'47'0,"0"0"-17"16,0 0-16-16,0 0-16 0,0 0-8 16,0 0-2-16,0 0 2 0,0 0 0 0,0 0-7 15,0 0-31-15,-3 60-49 16,1-32-79-16</inkml:trace>
  <inkml:trace contextRef="#ctx0" brushRef="#br0" timeOffset="61909.15">22897 15013 293 0,'0'0'29'0,"0"0"-1"0,0 0-9 15,0 0-7-15,0 0-6 16,0 0-2-16,0 0 1 0,0 0 0 16,0 0 1-16,-124 92 1 0,122-82 0 0,1 3 2 15,1 6 0-15,-2-4-1 0,4 0 1 16,6-1 2-16,1-2 0 0,4-5 0 16,0 1-2-16,3-5-5 0,4-3-3 15,2 0-5-15,8-6-4 0,-5-5-2 16,-2-2 0-16,0-1 3 0,-6-1 2 0,-4 5 4 15,-4-2 5-15,-3 5 4 0,-1 2 2 16,-2 3-1-16,-3-3-2 16,-1 2-2-16,-9-2-2 0,1 2 3 15,-4 3-1-15,-6 0-1 0,6 3 0 0,-1 5-4 16,4 3 1-16,4 2 0 0,2-2-1 16,1 8 1-16,3-4 1 0,4 0-5 15,8 4-4-15,2-4-10 0,6-4-17 16,6-4-48-16,5-2-86 0,2-4-45 15</inkml:trace>
  <inkml:trace contextRef="#ctx0" brushRef="#br0" timeOffset="62188.57">23348 14749 254 0,'0'0'12'0,"0"0"-5"0,0 0 6 0,0 0 6 16,0 0 2-16,0 0 2 0,0 0-1 15,0 0-3-15,0 0-2 0,0 0-3 16,26 250 0-16,-35-201-4 16,-4 1-3-16,2-3-3 0,-4 4-4 0,4-6 2 15,0-6-3-15,2-2 0 0,3-6 0 16,3-9-6-16,-2-2 4 0,2-8-3 15,2-6-6-15,1 0-9 0,0-6-8 16,-2 0-36-16,2 0-47 0,0 0-50 16</inkml:trace>
  <inkml:trace contextRef="#ctx0" brushRef="#br0" timeOffset="62522.03">23196 15088 330 0,'0'0'33'16,"0"0"-15"-16,0 0-6 0,0 0-4 15,0 0-4-15,0 0 3 0,0 0 0 16,0 0-1-16,0 0 4 0,0 0-2 16,78 101 0-16,-74-71-1 0,-1 4-3 15,2 1-2-15,-4-1-1 0,2 3-1 16,0-5-1-16,-1-4-1 0,0-9 2 15,4-3 3-15,-3-8 8 0,-2-2 4 0,7-4 2 16,0-2-2-16,7-8-6 0,4-7-2 16,1-10-2-16,-2-4-1 15,4-7-2-15,0-3-2 0,3-2 0 16,0 2 2-16,-3 0 0 0,2 4 2 0,-10 13-4 16,-5 8-8-16,-5 11-11 0,-4 3-6 0,0-2-6 15,0 2-26-15,-10 3-63 16,-9 8-96-16</inkml:trace>
  <inkml:trace contextRef="#ctx0" brushRef="#br0" timeOffset="64137.22">24128 15058 264 0,'0'0'10'0,"0"0"2"0,0 0 6 16,0 0 5-16,0 0 2 0,0 0 2 16,0 0-3-16,0 0-4 0,0 0-3 15,40 136-3-15,-42-109-3 0,2 0-1 16,-7-2-5-16,1 2 2 0,-1 0-2 0,1-4 0 15,-3-3 0-15,3-5 1 0,-2-1-1 16,4-5 3-16,1-4 1 0,1-1 3 16,2-4 2-16,-1 0 1 15,-3 0-2-15,-3-4-3 0,-1-10-7 0,1-9-2 16,6-6-1-16,2-5-2 0,3-3 0 16,11-3-5-16,1-2-3 0,7-2 1 15,3-1-2-15,-1 1 5 16,2 1 1-16,-1 2 4 0,-3 7 2 0,-1 4 0 15,-5 7 2-15,-3 6-1 0,-2 5-4 0,-6 6-1 16,-3 3 1-16,7 0-2 16,-1 3 1-16,4 0 1 0,5 6-2 0,-4 5 3 15,0 1-2-15,-2 0 1 16,-5-1 1-16,0 1-1 0,-3-4 2 0,-4 5-1 16,0 3 1-16,-6 1 1 0,-6 5 0 15,-6-4 3-15,-8-1-4 0,-1-2 1 16,-4-1 2-16,1 0-3 0,3-2 5 15,2 0-5-15,10-3-3 0,4 1 0 16,5-3 0-16,3 3 3 0,3 4 0 0,-1 4 2 16,5 2 0-16,7 0 2 15,4 0-1-15,2 0 0 0,1 0-1 0,3 1-2 16,1 1-2-16,-1 0-2 16,-1 1-6-16,1-3-7 0,-3-3-22 0,0-2-34 15,-4-4-71-15,1-4-72 0</inkml:trace>
  <inkml:trace contextRef="#ctx0" brushRef="#br0" timeOffset="64441.77">24913 14890 248 0,'0'0'24'0,"0"0"2"0,0 0 1 16,0 0 2-16,0 0-2 0,0 0 1 15,0 0-4-15,0 0-3 0,0 0 0 16,0 0-5-16,5 181-3 0,-9-146-1 16,-2 3-6-16,2 0-3 0,-2 2 0 15,5-3-3-15,-1 1 0 0,1-7-5 16,1-6 0-16,0-4-4 0,-2-7-3 15,2-7-10-15,0 0-13 0,0-7-17 0,0 0-8 16,0 0-17-16,0 1-39 0</inkml:trace>
  <inkml:trace contextRef="#ctx0" brushRef="#br0" timeOffset="64805.11">24713 15170 286 0,'0'0'42'0,"0"0"-12"0,0 0-10 15,0 0-2-15,0 0-8 0,0 0-1 16,0 0 0-16,0 0 3 0,0 0 0 16,48 33 0-16,-42-12-2 0,-1 3-2 15,2 4-3-15,-4 1 1 0,0 2-3 16,2 1-2-16,-2 0-1 0,1 1-1 15,2-4 1-15,1-6 3 0,-4-6 0 16,1-3 1-16,-1-6 4 0,-2-5 4 16,2 1 1-16,2-4-1 0,-1 2-1 0,7-2-3 15,7-5-1-15,-2-9 0 0,3-3 1 16,1-8-1-16,-1 0-2 0,0-6-2 16,-1 0 1-16,2 0-3 0,-4 2 2 15,5 2-3-15,-7 5 2 0,-2 5-1 16,-4 8-2-16,-5 5-6 0,-3 4-13 0,0-1-13 15,0 1-12-15,0-2-27 0,0 2-79 16,0 0-66-16</inkml:trace>
  <inkml:trace contextRef="#ctx0" brushRef="#br0" timeOffset="65961.36">19616 16095 175 0,'0'0'51'16,"0"0"-19"-16,0 0-10 0,0 0-7 16,0 0 2-16,0 0 1 0,0 0 1 15,0 0 1-15,0 0 0 0,0 0-2 16,56 15-1-16,-13-8-3 0,12-3-1 0,15-3 1 15,11 3-2-15,13-4-1 0,13 1-2 16,13-1-2-16,11 0 0 16,8 2 0-16,9 0 1 0,5 1 0 15,6-1 0-15,5 3 1 0,4-2-1 16,3 2 1-16,1-1-1 0,2 2-2 0,-4 1 1 16,1 0-1-16,-5 4 0 0,-2-4 1 15,-8 4-3-15,-5-2-1 0,-8 0 0 16,-12 1-2-16,-8-5-1 0,-12 1 1 15,-12-1-2-15,-17-1 1 0,-15-2-1 0,-15 1-1 16,-19-1-3-16,-16-1-7 0,-9 1-15 16,-8-2-10-16,0 0-27 0,0 0-37 15,-13-2-64-15</inkml:trace>
  <inkml:trace contextRef="#ctx0" brushRef="#br0" timeOffset="66532.52">19819 14374 278 0,'0'0'8'0,"0"0"1"16,0 0 2-16,0 0-2 0,0 0 1 16,0 0-1-16,0 0-3 0,0 0-1 15,0 0 2-15,0 0 1 0,695-2 2 16,-595 2-1-16,3-5 1 0,7 0-1 15,5-2 0-15,3 0 3 0,2-3-1 0,0-3 1 16,-4 0 3-16,-5 1 2 0,-6 0 0 16,-9 1 1-16,-7 0-2 0,-10 3-3 15,-11-1-4-15,-12 4 1 0,-14 0 2 16,-16 0-1-16,-11 4 0 0,-9 1-4 16,-6 0-6-16,0-2-4 0,0 2-2 15,-2-1-4-15,-15 1-5 0,-8 0-12 16,-9 0-26-16,-3 0-37 0,-3 0-66 15,-1 4-65-15</inkml:trace>
  <inkml:trace contextRef="#ctx0" brushRef="#br0" timeOffset="71277.76">3466 13368 45 0,'0'0'21'0,"0"0"-5"0,0 0 3 0,0 0 2 16,0 0 1-16,0 0 3 16,0 0 5-16,0 0 2 0,0 0 1 0,0-8 0 15,0 7-2-15,0 1-2 0,0-2-3 16,0 2-3-16,0 0-5 0,0 0-3 16,0-2-6-16,0 2-3 0,0 0-3 15,0 0-3-15,0-1-2 0,0 1-3 16,0 0 1-16,0 0-3 0,0 0 1 0,0 0 3 15,0 0 0-15,0-2 0 0,0 2 1 16,0 0 0-16,0 0 0 0,0 0-2 16,0 0 1-16,0 0 2 15,0 0 2-15,0 0 1 0,1 0 0 0,-1 0-2 16,0 0-1-16,0 0 1 0,3 0 0 0,-3 0-1 16,3 7 0-16,0-3 0 15,1 5 0-15,-1-1 1 0,2 1 0 16,-1 0-1-16,0 2-1 0,2 4 0 15,-2-5 2-15,2 5 0 0,-3-2 0 0,0-3 0 16,4 2 0-16,-4-2 1 0,1-3 0 16,-1 1 1-16,-1-5-1 0,2 5-1 15,-1-3 1-15,0 2 1 0,1 2-1 16,-2-6 0-16,3 5-1 0,-3-3 1 16,-1-2 1-16,-1 1 0 0,0-4 1 15,3 3 1-15,0 0 1 0,0 1 3 16,0 0 2-16,-3-4 2 0,0 0 3 15,6 0 1-15,5 0 2 0,5-1-3 16,4-12-2-16,-1-2-4 0,4-7-2 0,2-4-1 16,2-1-4-16,2-3 1 0,3-2-2 15,1 0-1-15,-1 0 2 0,0 0-1 16,-2 1 1-16,-4 0-3 0,-1 2-3 16,-3 1 4-16,-5 4-4 0,2 1 7 15,-5 2 0-15,-5 8 0 0,-2 1 4 0,-1 4 6 16,-5 3 3-16,4-2-1 15,-4 3-3-15,-1-1-7 0,6-2-4 16,-6 1-1-16,3 2 0 0,-3-1-2 16,3 1 2-16,-2 0-1 0,1-1 1 0,-1 0 1 15,-1 5-2-15,0-1 0 16,0 1-1-16,0 0-4 0,2-1 0 0,-2 1-3 16,0-2-4-16,0 2 4 15,0 0-1-15,1 0 1 0,-1 0-19 0,0 3-42 16,0 12-67-16,0 4-88 0</inkml:trace>
  <inkml:trace contextRef="#ctx0" brushRef="#br0" timeOffset="73090.38">3398 15283 162 0,'0'0'28'0,"0"0"-1"16,0 0-5-16,0 0-4 0,0 0-8 15,0 0 0-15,0 0-3 0,0 0 0 0,0 0 2 16,-4-12 0-16,4 11 5 15,0-1-1-15,0 0 0 0,0 2 1 16,0-1-7-16,0 1 0 0,0-2-4 16,0 2-3-16,0-1-5 0,0 1 3 0,0 0 1 15,0 0-1-15,0 0 3 0,1 4-2 16,5 6-2-16,7 4 3 0,-6 1-2 16,3 2 2-16,-1 1 0 0,1-1-1 15,-1-1 2-15,-1 1-1 0,1-2 0 16,0-1 0-16,-2 1-1 0,4-1 1 0,-2 0-1 15,-3-4 1-15,0 0 0 0,-1-2 0 16,1-1 1-16,-3 0 0 0,0-4 0 16,0 0 0-16,-3-3 1 0,0 0-1 15,0 0 0-15,3 1 1 0,-2 0 3 16,1-1 2-16,-1 2 4 0,1-2 0 16,-1 2 4-16,-1-2 2 0,2 1 0 15,-2-1 1-15,2 2-2 0,-2-2 3 16,2 0-2-16,-2 1-1 0,1-1-2 15,-1 0-3-15,3 0-4 0,7-4-3 0,1-7-3 16,3-3 0-16,-1 0 0 16,3-1-1-16,0 0 1 0,1-4-1 0,6-1 2 15,-1-3-4-15,7-1 2 16,3-4-2-16,1-3 2 0,0 2-2 0,2-2 0 16,-5 2 2-16,-2 3-2 0,-5 3 2 15,-3 4 1-15,-5 7 0 0,-7 6 2 16,-5 4 3-16,0-2-1 0,0 1-1 15,0 0 0-15,0 1-2 0,-3 2-2 16,0 0-1-16,0 0-3 0,1 0-3 0,-1 0-11 16,0 0-16-16,2 0-6 0,-2 0-27 15,-2 8-64-15,-5 8-75 0</inkml:trace>
  <inkml:trace contextRef="#ctx0" brushRef="#br0" timeOffset="85329.44">6750 14219 105 0,'0'0'36'0,"0"0"-3"0,0 0-2 15,0 0-2-15,0 0-6 0,0 0-2 16,0 0-1-16,0 0 0 0,0 0-1 16,-12 0 1-16,11 0-5 0,-1 0-5 15,1 0-3-15,-1 0-3 0,2 0-1 16,-1 0 0-16,1 0 0 0,1 0 0 0,11-5-2 15,11-1-2-15,6 0 2 0,1 1 0 16,5-2 2-16,3-1-1 16,1 3 0-16,3-3-2 0,1-1-2 0,-1-1 2 15,4 2-2-15,-5-1 2 0,2 1-1 16,-5 2-1-16,-6 0 1 0,-9 1 0 16,-6 4-1-16,-4-1-3 0,-7 2-5 15,0 0-4-15,-6 0 0 0,0 0 4 16,0 0 9-16,1 0 6 0,-1 0-1 15,0 0 1-15,0 0-9 0,-6 8-3 16,-6 2-3-16,-3 1-9 0,-1-2-7 16,0-1-13-16,4-2-15 0,0 0-13 15,-3 1-14-15</inkml:trace>
  <inkml:trace contextRef="#ctx0" brushRef="#br0" timeOffset="86065.02">6857 14348 33 0,'0'0'23'0,"0"0"1"15,0 0-4-15,0 0-6 16,0 0 1-16,0 0 3 0,0 0 4 15,0 0 5-15,0 0 4 0,0 0-5 16,33 29-7-16,-4-29-3 0,1 0-6 0,5-3-1 16,4-4-3-16,2-3-1 0,5 1-1 15,0-2 0-15,-1-3-2 0,0 2 0 16,-3 0-2-16,-6 1 2 0,-1 0 0 16,-8 2 0-16,2 2 3 0,-11 2-2 15,-7 2 4-15,-5 1-2 0,-6 2 2 0,0-2 0 16,0 2 1-16,1 0 2 0,1-1 0 15,-1 1-1-15,1 0 0 16,-1-1-1-16,-1 1 0 0,3 0-1 16,-3-2-3-16,3 2-2 0,-2 0-2 0,1 0-2 15,-1 0 1-15,2 0 2 0,-3 0-1 16,1 0 0-16,-1 0 0 0,2 0 3 16,-2 0-1-16,1-1 1 0,-1 1 3 15,0 0-1-15,2 0 4 0,-2 0-1 16,0-2-1-16,0 2-2 0,0 0-1 15,0-1-2-15,0 1 1 0,0 0 0 0,0-2 0 16,0 2 0-16,0-2-1 16,-2 2-1-16,2-1 0 0,-1 1 0 15,1-2-1-15,-2 2 0 0,2 0 0 0,-1 0-1 16,1-1 2-16,-3 1-3 0,3 0 1 16,-1-2 0-16,1 2-1 0,0 0 2 15,-2 0 0-15,2-1 0 0,0 1 2 16,0 0-1-16,0 0 1 0,0 0 0 15,0 0 0-15,-1 0 2 0,1-2 0 0,0 2 2 16,0 0-2-16,-3-1 1 0,3 1-2 16,0 0-1-16,0-2 3 0,0 2-2 15,0-1-1-15,0 1 1 16,0-2-2-16,0 2 1 0,-3-2-1 0,3 2-1 16,0-1 1-16,0 1-1 0,0-2 0 15,0 2 0-15,0-1 0 0,0 1-2 0,-1-2 2 16,1 2-3-16,0-1 1 15,0 1-2-15,0 0-2 0,0-1-6 16,0 1-8-16,0 0-17 0,0 0-100 0,0 0-83 16</inkml:trace>
  <inkml:trace contextRef="#ctx0" brushRef="#br0" timeOffset="87761.92">1690 13517 201 0,'0'0'38'0,"0"0"-3"0,0 0 0 0,0 0-1 16,0 0-3-16,0 0-1 0,0 0-3 16,0 0-2-16,0 0-4 0,0 0-1 15,20-111-3-15,-17 103-2 16,0 0-1-16,3 1-1 0,-5 4-2 0,2 0-2 16,-3 3 0-16,0-2-3 0,2-1-3 15,1 0-3-15,-2 0-3 0,9 2 0 16,0 1 1-16,5 0-2 0,5 3 2 15,0 4-1-15,6 4 2 0,-1 0-2 16,4 2 1-16,4 4 3 0,-1 2-3 0,5 4 1 16,-2 2 1-16,6 3 0 15,1 1 1-15,-2 1 0 0,2 2-1 0,0-1-1 16,-6 0 1-16,-1-1-2 16,-8 1 2-16,2-5-1 0,-7 1 2 0,1 0 4 15,-4-2-4-15,-2-2 2 0,-1-2-2 0,-3-2-2 16,-4-5 2-16,2-2-1 15,-6-4 1-15,-1-1-3 0,-1-1 1 16,1-3-1-16,-1 1 3 0,-3-4 2 16,0 0 3-16,0 0 0 0,2 1 1 0,0-1-1 15,0 0 1-15,-2 2 0 0,1-2-4 16,-1 0-8-16,0 0-7 0,0 0-9 16,-5-7-17-16,-4-5-26 15,-1 1-38-15,-3-1-56 0,1 2-36 0</inkml:trace>
  <inkml:trace contextRef="#ctx0" brushRef="#br0" timeOffset="88212.15">2406 13309 183 0,'0'0'34'15,"0"0"-5"-15,0 0-7 0,0 0-5 16,0 0-4-16,0 0-5 0,0 0-3 16,0 0-3-16,0 0-3 0,0 0-3 15,-3-10 0-15,3 10-3 0,0-2 4 16,0 2 8-16,0 0 7 0,-6 0 4 15,0 8 2-15,-8 7 1 0,-2 7-1 16,-6 2-2-16,-5 4-1 0,-5 5-3 0,-7 4 0 16,-3 7 2-16,-3 5 0 0,-2 1 0 15,3-1-4-15,2 0-3 0,2-2-1 16,1-8 4-16,4-3 4 0,2-3-2 16,2-6 2-16,8-5-9 0,7-7-1 15,5-3-3-15,5-4-2 0,3-5 1 0,0 0-3 16,3-3 1-16,0 0 0 15,0 0 1-15,0 1 0 0,-1-1-1 16,1 2 0-16,0-2-1 0,0 0-4 16,0 1 5-16,0-1-8 0,1 0-40 0,8-1-148 15,11-8-14-15</inkml:trace>
  <inkml:trace contextRef="#ctx0" brushRef="#br0" timeOffset="92523.8">9499 14928 219 0,'0'0'29'0,"0"0"-3"0,0 0-5 16,0 0-1-16,0 0-3 0,0 0-5 15,0 0-4-15,0 0-4 0,0 0-6 16,-7-30-2-16,7 30 1 0,0 0 0 16,0 0 4-16,0 0 3 0,-2 3-1 0,2 10 0 15,-1 7-1-15,-2 6 0 0,1-1 2 16,1-1-1-16,-2-6 0 0,3 1-2 16,0-6-1-16,0-1 1 0,0 2 0 15,0-1-1-15,0-1 6 0,0-4 1 16,4 1 4-16,-2-6 3 0,4 4-1 15,-3-4 2-15,8-2-2 0,4 0 0 0,3-1-7 16,7-4 1-16,-2-7-6 0,5-3 2 16,-1-6-1-16,6-3 1 0,2-6-2 15,0-5-1-15,4-6-1 0,-2-2 0 16,1-2 2-16,-5 3-1 0,-2 4 2 16,-5 5 0-16,-5 7 3 0,-8 8 2 15,-5 6 3-15,-3 2 2 0,-2 7 2 16,-3-1-2-16,3 0-1 0,-3 3-3 15,0 0-3-15,0 0-3 0,0 0-1 16,0 0-3-16,0-2 1 0,0 2-1 16,0 0-1-16,0 0 1 0,0 0-2 15,0 0 2-15,0 0-2 0,0 0 0 0,0 0-2 16,-3 0 1-16,3 0 0 0,0 0-1 16,0 0 0-16,-1 2-5 0,1-1-8 15,0 1-14-15,-3 3-31 0,0 1-46 16,-1 3-96-16</inkml:trace>
  <inkml:trace contextRef="#ctx0" brushRef="#br0" timeOffset="93080.25">9656 15268 95 0,'0'0'18'15,"0"0"1"-15,0 0-2 0,0 0 2 16,0 0-1-16,0 0 3 0,0 0-2 15,0 0-1-15,0 0-3 0,0 0-2 0,-4 34 2 16,8-24-2-16,2 3 0 16,-3-4 4-16,4-3 2 0,1 2 2 0,0-3 0 15,1 1 3-15,-6-4-2 0,7 1-1 16,0-3-2-16,5 0-4 0,8-3-3 16,-2-7-5-16,1-4-4 0,7-3-1 15,-3-2-1-15,4-2 0 0,-1-2-1 16,-1-1 1-16,-4 2-1 0,-5 2 3 15,-6 6-1-15,-4 7 0 0,-6 4-3 16,-3 3-7-16,0 0-10 0,0 0-7 0,1 0-10 16,-1 0-17-16,0 0-35 0,2 0-88 15</inkml:trace>
  <inkml:trace contextRef="#ctx0" brushRef="#br0" timeOffset="94900.99">14170 13931 84 0,'0'0'19'0,"0"0"-8"15,0 0-2-15,0 0-7 0,0 0-2 16,0 0-1-16,0 0 1 0,0 0 1 0,0 0 2 16,0 0-1-16,0 0 2 0,0 0 0 15,0 0 1-15,0 0 1 0,0 0 0 16,0 2 1-16,-2-1 0 0,2 1 1 16,0 0 0-16,-1-1 0 0,1 1-1 15,-2 4 4-15,2 0-2 0,-3 7 2 0,2 2-2 16,-2-3 3-16,0 3 0 0,0 2-1 15,-1-4-2-15,3 6-2 16,-2 0-1-16,3-7-2 0,-2 8 2 16,1-8 1-16,1-1 0 0,0 1 2 0,3-2 4 15,1-1 7-15,3-6 0 0,2 4 4 16,1-6-2-16,7-1-8 0,1 0-2 16,5-8-3-16,0-4-2 0,1-4 1 15,1-3 1-15,3-3-2 0,1-4 0 16,1 0 0-16,0 0-3 0,-2 4 2 0,-2-1-2 15,-5 3 1-15,-3 1-1 0,-4 8 2 16,-5 0-1-16,-2 3-1 0,-4 5 0 16,0 0-2-16,-3 3-1 15,0 0-1-15,0 0-2 0,3 0-4 0,-2-2 0 16,1 1 1-16,-1 1-1 0,-1-2 2 16,3 2-2-16,4 0-4 0,-1 0-9 15,2 0-16-15,3 0-22 0,-7 0-33 16,4 3-22-16,-1 3-24 0</inkml:trace>
  <inkml:trace contextRef="#ctx0" brushRef="#br0" timeOffset="95434.14">14087 14355 128 0,'0'0'32'0,"0"0"-4"0,0 0-2 15,0 0-7-15,0 0-9 0,0 0-8 16,0 0-1-16,0 0 0 0,0 0 2 16,12-23 1-16,-11 23 2 0,1 0 0 15,1 3 2-15,1 7 0 0,-1 0 2 16,1-1-1-16,2 4 1 0,-2-5-1 15,2 6 1-15,-3-7 1 0,1 3 2 0,1-3 2 16,1 1 2-16,-1 1 6 16,4-4 1-16,-2 1 3 0,2-3 0 15,7-3-3-15,-2 0-6 0,8-1-10 0,2-7-1 16,2-4-5-16,5-2 2 0,6-3 1 16,4-1-3-16,8-4-1 0,3-8-1 15,3-3-2-15,2-7-1 0,-1-5-2 16,-1 1-1-16,-6 4 0 0,-6 3-2 15,-9 6 2-15,-11 11-7 0,-12 10-28 0,-5 5-31 16,-7 6-53-16,-17 23-89 0</inkml:trace>
  <inkml:trace contextRef="#ctx0" brushRef="#br0" timeOffset="124931.43">12595 14527 155 0,'0'0'38'0,"0"0"0"16,0 0-5-16,0 0 0 0,0 0 0 16,0 0 0-16,0 0-2 0,0 0-5 0,9-70-4 15,-9 68-5-15,0 2-4 0,1-1-6 16,-1 0-4-16,0-1-6 0,2 1-4 16,-2-1 0-16,0 0 1 0,0 2 3 15,1 0 3-15,-1 0 3 0,0 4-2 16,0 11 1-16,-1 6 0 0,1 5-2 0,0-8 0 15,0 1 0-15,0-2 0 0,-2-6 2 16,7 4 3-16,0-7 9 16,4-3 3-16,5-1 3 0,8-4-4 0,7 0-4 15,6-8-7-15,4-5-1 0,5-4-2 16,6-5-2-16,0-6 0 0,4-2-6 16,-1-4 1-16,-2 2-4 0,-5-1 3 15,-5 5 1-15,-11 4 0 0,-7 7-1 16,-11 6-4-16,-8 9-8 0,-4 2-3 15,-1 0-7-15,-14 7-5 0,-11 10-18 0,-4 9-29 16,-8 5-51-16</inkml:trace>
  <inkml:trace contextRef="#ctx0" brushRef="#br0" timeOffset="125426.33">12906 14755 150 0,'0'0'27'16,"0"0"-12"-16,0 0-11 0,0 0-4 15,0 0 3-15,0 0 3 0,0 0 7 16,0 0 0-16,0 0-3 0,-5 72 1 15,4-36-4-15,1 2 0 0,-3 2-3 0,3 6 0 16,0 2-3-16,0 2 2 16,0 3-1-16,0 2-2 0,0 0 0 0,6-2-2 15,-3 0-2-15,3-4-2 0,-3-1 2 16,0-8 0-16,-1-4 1 0,1-7 3 16,-2-9-3-16,-1-9 3 0,2-6 1 15,-2-5-1-15,0 0 0 0,0 0 0 16,0 2 0-16,1-1 0 0,-1 1-3 15,0 0-10-15,0-1-8 0,0 1-17 0,0-1-33 16</inkml:trace>
  <inkml:trace contextRef="#ctx0" brushRef="#br0" timeOffset="125903.69">12634 15374 154 0,'0'0'28'0,"0"0"-6"0,0 0-1 0,0 0-7 16,0 0-2-16,0 0-2 0,0 0-3 15,0 0 0-15,0 0 0 16,43 4-2-16,-25 4-1 0,0 5-2 16,0 1 0-16,1 3 0 0,-2 1-2 0,2 4 1 15,-2 1-2-15,2 1-1 0,-2 1 1 16,-1-1-2-16,0 1 0 0,3-2 1 16,-6-2 1-16,0-2 1 0,1-2-1 15,-5-4-1-15,0-1 2 0,-1-6 2 16,0 0 0-16,-1 0 5 0,-3-4 5 0,1 1 2 15,-5-3-1-15,7 0-1 16,3 0-4-16,3-8-1 0,6-6-2 0,-6-4-2 16,0-7 1-16,0-3-3 0,1-7 1 15,-1-5 1-15,3-2-2 0,-1-2 1 16,-1 2 0-16,2 5-1 0,-3 5 2 16,-3 8-1-16,-3 7-1 0,-1 6-2 15,-3 9-14-15,-3 2-9 0,0 0-9 16,0 0-10-16,0 0-51 0,-1 5-76 15</inkml:trace>
  <inkml:trace contextRef="#ctx0" brushRef="#br0" timeOffset="129941.54">5846 15417 87 0,'0'0'31'15,"0"0"-1"-15,0 0-3 0,0 0-2 16,0 0 1-16,0 0-2 0,0 0-3 16,0 0 1-16,0 0-3 0,13-47-1 0,-13 45-4 15,0 2-1-15,0-1-4 0,2-1-3 16,-2 2-5-16,0-1-4 0,0 1-4 16,0-2-1-16,0 2 3 0,1 0 4 15,-1 3 6-15,2 17 1 0,-1 9 0 16,3 11 1-16,-4 5-1 0,3 2-2 0,0 6 1 15,1-3-2-15,-1 1 2 16,3 0-2-16,0-2 0 0,4-3-1 0,-3-1-2 16,2-2-1-16,-2-6 1 15,3-4-1-15,-4-6 1 0,3-5 0 0,-3-7 1 16,-4-8 1-16,4 1 0 0,-6-5 1 16,3 0-1-16,0 1 1 0,-3-4 1 15,0 0 1-15,0 0 3 0,1 2 0 16,-1-2 1-16,0 0-6 0,2 2-5 15,-2-2-7-15,0 0-9 0,1 0-8 0,-1 0-8 16,0-5-27-16,-1 0-22 0,-8-2-30 16</inkml:trace>
  <inkml:trace contextRef="#ctx0" brushRef="#br0" timeOffset="130444.7">5693 15996 110 0,'0'0'35'0,"0"0"-1"0,0 0-6 15,0 0-8-15,0 0-6 0,0 0-8 16,0 0-1-16,0 0-3 0,0 0 3 16,0 0 0-16,-6-5-2 0,16 7 2 0,3 8-3 15,3 3-1-15,4 2 2 0,-1 3 0 16,0 3-2-16,-3 6 2 0,4 0-1 16,-1 4-1-16,-2-1 1 0,-1-2-1 15,3-3-1-15,-2-1 1 0,-2-5 1 16,-1-2 3-16,-1-6 2 0,-3-2 1 0,-1-3 6 15,-5-3 9-15,1 0 6 0,1-3 5 16,2 0-2-16,7-4-7 0,2-7-6 16,-4-5-5-16,6-5-3 0,-6-4-2 15,-3-5-2-15,4-3 1 0,-2-4-1 16,-1-1 1-16,-3-1-4 0,-4 4 1 16,3 1 1-16,-4 11-1 0,-1 2 1 15,-1 7 1-15,-1 8-3 0,0 0 1 16,0 6-4-16,0-2-2 0,0 2-1 15,0-1-6-15,0 1-2 0,0-4 0 0,0 4-3 16,0 0-12-16,4 0-29 0,-1 0-66 16,3 5-105-16</inkml:trace>
  <inkml:trace contextRef="#ctx0" brushRef="#br0" timeOffset="-207900.19">6481 15657 26 0,'0'0'18'16,"0"0"4"-16,0 0-2 0,0 0 0 0,0 0-1 15,0 0-3-15,0 0-1 0,0 0-1 16,0 0-2-16,11 17 2 0,-8-12 4 16,0 5-1-16,2-3 0 0,-2 2 3 15,-2 5-1-15,5 1 1 0,-2 6-2 16,-3 1-5-16,1-1-1 0,1 0-4 15,0 1-2-15,-2-6 2 0,2 0-2 16,0-8 3-16,-3-3 5 0,6 4 4 0,-3-6 8 16,1 0 5-16,5 1 2 0,1-4-4 15,7-4-6-15,9-6-8 0,4-8-3 16,2-6-6-16,3-6-5 16,4-6 2-16,3-4-4 0,1-3 3 0,-1 0 0 15,-1 0-1-15,-2 3 2 0,-6 7-3 16,-7 4 4-16,-4 10-2 0,-6 6 0 15,-9 7-1-15,-4 4-3 0,-3 2-4 16,0 0-2-16,0 0 2 0,3 0 0 16,-3 12 1-16,0 6-4 0,-3 8-8 0,0-1-23 15,0 2-35-15,2 1-66 0,-1-2-86 16</inkml:trace>
  <inkml:trace contextRef="#ctx0" brushRef="#br0" timeOffset="-206380.19">14836 14674 84 0,'0'0'21'0,"0"0"-6"15,0 0-3-15,0 0-6 0,0 0-2 16,0 0-1-16,0 0-3 0,0 0 2 15,0 0 0-15,5-11 2 0,-5 11 3 16,1 0 2-16,-1 0 3 0,0 1 1 0,3 6 2 16,-2 6 0-16,1 0-1 0,-2-1 0 15,1 1-1-15,-1-2 3 0,2 0 4 16,-1-7 9-16,4 5 6 0,-1-5 5 16,3-1 1-16,6-1-8 0,6-2-7 15,7-5-9-15,6-8-8 0,8-6-4 0,5-3-4 16,7-5-2-16,7-5-1 15,1-5-4-15,2-5-1 0,2 0-4 16,-1-3 3-16,-5-3-2 0,-2 1 4 16,-8-2 5-16,-6 7-2 0,-10 2 4 0,-5 4 2 15,-11 8-4-15,-4 8-7 0,-8 10-14 16,-1 5-15-16,-6 5-31 0,-10 3-48 16,-7 10-77-16</inkml:trace>
  <inkml:trace contextRef="#ctx0" brushRef="#br0" timeOffset="65959.81">10645 16007 209 0,'0'0'30'16,"0"0"-4"-16,0 0-7 0,0 0-6 0,0 0-6 15,0 0-3-15,0 0 2 16,0 0 0-16,0 0 6 0,-105 34-2 15,95-12 0-15,1 5-2 0,-1 4-2 16,4 3-2-16,2 1-1 0,-2 0 3 0,5 1 1 16,1-1 1-16,-2-1-1 0,5-1-2 15,6-2 5-15,0 0-4 0,5-4 2 16,2-1 0-16,3-3-4 0,-3-5 4 16,5-3-1-16,1-4 2 0,1-5 2 15,-1-6 0-15,5 0 2 0,-1-11-4 0,0-6-3 16,2-4-1-16,-4-10-5 0,-2-4 5 15,0-3-3-15,-5-10 1 0,-2-1 2 16,-8-5-3-16,1 0 2 16,-6-3 1-16,-1 2 4 0,-8 5 1 0,-3 6 1 15,-6 9-1-15,-4 6-3 0,-3 7-5 16,-6 7 0-16,0 7-2 0,-3 6-1 16,2 2 0-16,-2 4-1 0,8 5 2 15,0 5-4-15,7 0 2 0,5 3-1 16,6-5-1-16,2 3 0 0,4 3-1 0,0 1 0 15,10 2-1-15,3-2-2 0,3-6-2 16,6-3-3-16,1-3-11 0,3-6-22 16,7-1-21-16,1-1-34 0,3-9-16 15,1-3-4-15</inkml:trace>
  <inkml:trace contextRef="#ctx0" brushRef="#br0" timeOffset="66399.81">11038 15839 388 0,'0'0'51'0,"0"0"-20"15,0 0-20-15,0 0-11 0,0 0-2 16,0 0 1-16,0 0 3 0,0 0 4 16,0 0-3-16,0 0 0 0,17 73-2 15,-8-42 2-15,0 3-2 0,2 2-1 16,-4 4 1-16,7 2-2 0,-5 4 0 16,1 0 1-16,0 0-1 0,-4-1-1 0,-2-2 0 15,-2-5 2-15,-1-4 4 0,-1-5-1 16,-1-7 5-16,-2-5-1 15,-4-7 3-15,1-3 2 0,2-4-2 16,-5-2 2-16,-1-1-3 0,-6-1-1 0,1-10-1 16,4-4-2-16,5-5-3 0,2-5-2 15,4 1-3-15,0-1 3 0,7 0 0 16,4 4-3-16,3 2 1 0,0 5-1 16,5 5 1-16,-5 0-1 0,2 6 1 15,4 2 1-15,-2 1-4 0,8 2 2 0,-3 6 3 16,-3 1-2-16,2 2 4 0,1 1-2 15,-1 2-2-15,-3 1 0 0,-2-1 0 16,-4 2 1-16,-3-6-3 0,-7 5 5 16,-3 2 5-16,0 2-2 0,-11 4 7 15,-6 1-5-15,-6-3-3 0,-7-3 2 16,1-1-2-16,-4-2 0 0,1-2-1 0,2-4-2 16,7-3 0-16,2-4 0 0,8-2 0 15,3 0-9-15,-6-2-36 16,8-4-70-16,-1-5-133 0</inkml:trace>
  <inkml:trace contextRef="#ctx0" brushRef="#br0" timeOffset="66689.81">11399 16345 319 0,'0'0'23'0,"0"0"6"0,0 0-3 16,0 0-7-16,0 0-6 0,0 0-4 16,0 0-5-16,0 0 0 0,0 0-3 15,97 286 0-15,-93-241-2 0,-2-2 1 16,-4-5 2-16,2-1 1 0,-7-6 3 16,-3-3 3-16,-6-6 2 0,1-1 2 0,-5-6 0 15,1-3-3-15,2-4-1 0,-3-5-2 16,1-3-1-16,-1-8-4 15,-5-12-8-15,9-9-10 0,-1-9-18 16,10-10-32-16,2-8-58 0,7-11-51 0</inkml:trace>
  <inkml:trace contextRef="#ctx0" brushRef="#br0" timeOffset="66859.81">11448 15991 264 0,'0'0'0'0,"0"0"0"0,0 0 1 16,0 0-2-16,0 0 1 0,0 0-9 15,0 0-5-15,0 0-13 0,0 0-26 16,0 0-75-16</inkml:trace>
  <inkml:trace contextRef="#ctx0" brushRef="#br0" timeOffset="67789.81">11698 16394 302 0,'0'0'56'0,"0"0"-20"0,0 0-15 16,0 0-5-16,0 0-4 0,0 0 1 16,0 0 3-16,0 0-1 0,0 0-3 15,-1 11-3-15,14-11-4 0,4 2-2 16,4-2-1-16,8 0 2 0,-2-7-2 0,0-3 2 16,1-1-3-16,-2-3 2 0,-3 0 1 15,-10 4 1-15,-3-3 0 0,-3 4 1 16,-5-1-1-16,-1-1-3 15,-1 0 2-15,-8 1-1 0,-1 2-3 0,-3 3 2 16,-5 5-2-16,-3 0 0 0,-6 9 0 16,3 2-1-16,0 3-2 0,5 3 1 15,2 1 1-15,3 2 1 0,7 2-2 16,2-1 6-16,3 0-3 0,1 0 4 16,8-3-3-16,4 2 0 0,0-3 0 0,6 0-1 15,2-2-1-15,2-3 0 16,4-2-3-16,0-4 2 0,3-4-2 15,0-2-3-15,3-1 1 0,4-10-7 16,-1-4-3-16,0-2 2 0,0-1 1 0,-3-2 5 16,-3 0 5-16,-5 0 1 0,-4-1 4 15,-6 7 0-15,-5-2 4 0,-5 7-1 16,-2 4-2-16,-1 0-1 0,-1 5-2 16,-3-2-1-16,-8 2 2 0,-4 0 1 15,-2 7-1-15,2 8 3 0,5 4-4 0,2-6 3 16,3 5-3-16,5 2-1 0,0-2 1 15,6 7 1-15,7-6 0 0,0-3 0 16,6-5 1-16,2-2-3 0,4-7-3 16,4-2-3-16,4-2-4 0,3-12-6 15,-1-3-7-15,1-4-10 0,-1-7-9 16,-5-2-11-16,-1-6-5 0,-4-2 5 16,-5-5 18-16,-3-2 15 0,-5-1 23 15,-5 3 21-15,-3 2 9 0,-4 4 13 16,-4 11 4-16,-6 3-4 0,3 9-10 0,-5 6-14 15,4 5-9-15,-4 3-5 0,-2 0-2 16,4 8 1-16,-2 7-2 0,-1 4-2 16,10 2 1-16,0 4-1 0,3 2 0 15,-1 4-2-15,2-2-1 0,5 5 1 16,2 0 0-16,1 3-1 0,0 0 0 0,-2-2 2 16,3 2-6-16,-4-3 4 0,1-2-3 15,-2-2-3-15,-4-8 4 16,-2-2-1-16,1-8 1 0,0-2 2 0,-2 1 5 15,1-7 2-15,-1-1-2 0,2-3 6 16,-4 0-4-16,0-6 0 0,-2-8-2 16,-1-4-2-16,7-4-2 0,0-3 0 15,2 1-1-15,6-3-4 0,2 3 2 16,4 4-4-16,-1 2 2 0,-2 9 1 16,1-3-3-16,0 6 1 0,-3 2 3 0,7-1-1 15,-6 5 3-15,3-3 0 16,-3 2-2-16,2 1 3 0,-1 0 0 15,-1 0 1-15,2 0 1 0,-7 0 3 0,6 0-1 16,-7 0 2-16,9 0-1 0,-3 0-2 16,-1 4 0-16,5 4-1 0,-5 3 0 15,3 2 3-15,-3 3-2 0,-4 3 1 16,1 0-3-16,-2 2-3 0,-1-6 1 16,-3 2 0-16,3-4-3 0,-3-3 2 15,0 0-3-15,0-5-1 0,1 1 1 0,-1-6-8 16,0 0-23-16,0 0-104 0,3 0-93 15</inkml:trace>
  <inkml:trace contextRef="#ctx0" brushRef="#br0" timeOffset="67949.81">12891 16136 147 0,'0'0'7'0,"0"0"-3"0,0 0-2 16,0 0-4-16,0 0-15 0,0 0-63 0</inkml:trace>
  <inkml:trace contextRef="#ctx0" brushRef="#br0" timeOffset="68499.81">13071 16375 297 0,'0'0'25'0,"0"0"-7"16,0 0-6-16,0 0 0 0,0 0-4 0,0 0-1 16,0 0-3-16,0 0-2 15,0 0 1-15,0 0-4 0,43 133 1 16,-31-113-1-16,0 0 0 0,2 0 1 16,-1-3 1-16,0 0 0 0,-2-5-1 15,1-2 1-15,-8-4 7 0,0-3 5 16,1 0 2-16,-5-3 2 0,3 0-3 0,3-6-5 15,2-7-6-15,1-5-1 16,-2-4-2-16,-1-4 0 0,1-2-1 0,2-5 0 16,1 0 2-16,4 3-2 0,-1 5 2 15,2 3 1-15,-4 9 0 0,0 4-2 16,-2 4-1-16,0 5-4 0,6 0-2 16,1 3 4-16,5 8-1 0,0 2 2 15,3 5-2-15,4-4-3 0,3 3-9 0,4-2-3 16,3-3-4-16,4-3-1 0,0-1 3 15,1-5 3-15,2-3-3 16,-3 0 1-16,-2-2 0 0,-2-3 1 0,-6-2 9 16,-6-2 13-16,-10 3 7 0,-6 0 4 15,-6-2 3-15,-4 0 3 0,-2-7 0 0,-9 3 3 16,-5 0 1-16,-3 5-3 16,-2 3-2-16,0 2 1 0,-2 2 2 15,0 0 2-15,4 2-2 0,1 2 0 16,0 3-1-16,5 5-1 0,3-5-6 0,2 3 1 15,3 5-7-15,4 2-1 0,-2 6-3 16,3 0 0-16,4 0 1 0,6 0-2 16,2-2 1-16,4-1 0 0,4-2-2 15,0-3-1-15,6-3-1 0,-1-3-2 16,2-2-1-16,-2-6-6 0,2-1-17 0,-1 0-76 16,3-1-118-16,-4-10-38 15</inkml:trace>
  <inkml:trace contextRef="#ctx0" brushRef="#br0" timeOffset="69579.81">14547 16555 253 0,'0'0'51'16,"0"0"-7"-16,0 0-19 0,0 0-2 16,0 0 0-16,0 0 3 0,0 0 3 15,0 0-7-15,0 0-9 0,39 15-7 0,-6-15-7 16,6 0-1-16,5-1-7 0,2-6-4 15,1-1-10-15,-1-3-13 0,-7 2-5 16,-6-2-13-16,-3 3 2 0,-7-2-5 16,-8 3-1-16,-5 2 9 0,-7 3 4 15,-3 2 11-15,0-6 13 0,-2-3 12 16,-6-3 5-16,-4 0 7 0,-2 1 3 16,-2 3 3-16,0 0 8 0,-3 0 7 15,3 1-3-15,2-1 10 0,1 2-1 16,3 0 7-16,-2 2 6 0,5 0-5 0,2 1-3 15,0 1-6-15,5 2-10 0,-2-1-5 16,2 1-7-16,0 0-3 0,-1 0 0 16,1 0 1-16,0-1 2 0,0 1 2 15,0 0-1-15,3-2-1 0,5 2 1 16,5 0-3-16,8 0 3 0,-5 0-5 0,5 0-2 16,-5 3 1-16,2 4-3 0,-3 4 6 15,-2 2-2-15,-1 5 3 0,-1 4-1 16,-5 2-2-16,-4 3 6 15,-2 0-1-15,-5 1-1 0,-10 1-1 0,-3-2-3 16,-5-2 0-16,-3 0-1 0,-3-4-7 16,0-1-25-16,-4-5-153 0,4-1-44 15</inkml:trace>
  <inkml:trace contextRef="#ctx0" brushRef="#br0" timeOffset="70319.81">15788 16336 472 0,'0'0'11'0,"0"0"-9"0,0 0-2 16,0 0-4-16,0 0 3 0,0 0 4 15,0 0 1-15,0 0-1 0,0 0-1 16,0 0-3-16,-28 204 0 0,25-164 0 0,2 1 0 15,-1-4 1-15,2-1 0 0,-2-2 1 16,2-12 0-16,0-6 0 0,0-8 1 16,0-8 9-16,0 0 3 0,0 0 5 15,-2 0-3-15,-2-12-7 0,0-8-4 16,-2-14-3-16,3-4-1 0,1-7-1 0,4-6-1 16,-1-5-6-16,8-9 1 0,5 0 0 15,4-2 1-15,2 1 7 0,3 10-1 16,-2 9 3-16,-3 10-1 15,-6 14-2-15,-4 12-2 0,-5 6-1 0,2 5-4 16,3 0 3-16,7 7 3 0,1 7-1 16,-3 6 2-16,1 4-1 0,-1 2 1 15,0 3-1-15,-1 0 1 0,1 1-1 16,-3-1-2-16,-1 0 2 0,1 0 1 16,-3 4 2-16,-4-5-1 0,0 2 1 0,-3-6-2 15,-2-5-1-15,2-2 2 0,0-8 0 16,0-4 1-16,-1-1 5 0,1-4 0 15,0 0 0-15,-2 0-3 0,2 0-5 16,0-13-4-16,0-9 0 0,11-9-1 16,1-2-1-16,3-3 4 0,7 2-5 15,-3 2 6-15,1 4 3 0,-2 8-1 16,-6 6 2-16,-5 7-3 0,-4 6-3 16,0 1 1-16,4 6 1 0,2 6 1 15,0 8 0-15,-2 1 0 0,-3 6 1 0,-1 2 0 16,0 2 3-16,-2 5-4 0,1 3 3 15,1-2-3-15,-2-1-6 0,2-1 1 16,-3-2-13-16,3-2-30 16,-1-3-85-16,1-2-102 0</inkml:trace>
  <inkml:trace contextRef="#ctx0" brushRef="#br0" timeOffset="70699.81">16575 16425 379 0,'0'0'48'16,"0"0"-6"-16,0 0-13 0,0 0-10 15,0 0-4-15,0 0-5 0,0 0-2 16,0 0-3-16,0 0-3 0,-202 83 0 0,191-71-2 16,7 2 2-16,2-5-2 15,2 2 1-15,0 3 1 0,6-2 1 0,7 0-1 16,-3-5-1-16,7-4 1 0,2-3-3 15,4-7-1-15,5-6 0 0,-2-2-4 16,-4-4 3-16,-2-1 2 0,-3-1 3 16,-7 5 2-16,-2-1 4 0,-4 8 0 15,-1 5 0-15,-2 0-3 0,-1 4-3 16,0 0-1-16,0 0-1 0,-7 5 0 16,1 9 3-16,-4 6-2 0,2-1 1 0,5 0 2 15,1-5-2-15,1 5 1 0,1-4-1 16,3 2 1-16,5 5-2 0,1-9 1 15,1 1-3-15,-4-4 1 0,5-3-3 16,-2-2-2-16,1-5-7 0,7 0-32 16,-2 0-98-16,7-8-90 0</inkml:trace>
  <inkml:trace contextRef="#ctx0" brushRef="#br0" timeOffset="71109.81">16729 16507 275 0,'0'0'38'16,"0"0"1"-16,0 0-11 0,0 0-4 16,0 0-7-16,0 0-2 0,0 0-4 15,0 0-4-15,0 0-3 0,0 0-3 0,154 18-1 16,-136-12-2-16,-2 0-4 16,1 2 1-16,0 1-3 0,-6-3 1 15,-1 3 1-15,-2-3 2 0,-2 1 2 16,0 0-1-16,-3-4 3 0,0 0 3 0,-3-3-1 15,0 0 1-15,0 0-6 0,2 0-6 16,2 0-6-16,-1-1-8 0,1-8 5 16,2-6-1-16,-3-2 8 0,3-5 7 15,-5 1 1-15,-1-1 5 0,3 4 2 16,-2-2 5-16,-1 3 2 0,0 3 8 0,0 0 0 16,0 11 0-16,0-1 0 15,0-1-7-15,0 0-4 0,0 0 0 16,0 5 0-16,-5 0 9 0,-4 5-2 15,-5 5 2-15,-3 9 0 0,2 0-5 0,0 2-1 16,1 6-1-16,2-1-2 0,-2 1 0 16,2 1-5-16,-1-1-1 0,-1 2 0 15,2-2-3-15,-2-2 0 0,-1 2-5 16,2 0-12-16,3-4-103 0,0 1-121 16</inkml:trace>
  <inkml:trace contextRef="#ctx0" brushRef="#br0" timeOffset="71699.81">17646 16533 529 0,'0'0'18'0,"0"0"-7"15,0 0-7-15,0 0-2 0,0 0 0 16,0 0-1-16,0 0 1 0,0 0-1 0,0 0 0 15,0 0-1-15,-55 171 2 0,51-132-3 16,1 2 2-16,1-5-2 0,2-2 2 16,-1-9-1-16,-1-4 0 0,2-9 2 15,0-5 0-15,0 0 6 0,0-7 1 16,-1 0-1-16,-3 0 0 0,-6-6-5 0,-1-11-1 16,-2-11-1-16,2-7-1 0,4-8 2 15,2-5-3-15,4-5 2 0,2-6-3 16,5-3 0-16,11-3 0 15,5-1-5-15,6 1 5 0,2 5-1 0,2 10 2 16,0 11 1-16,-5 10-2 0,-1 9 1 16,-10 9-1-16,4 7 2 0,-1 4-2 15,-1 3 2-15,3 12-3 0,-4 2 1 16,-2 5 1-16,-3 5-3 0,-4 4 3 16,-5 3 4-16,-2 1-5 0,-2 1 5 15,-5 3-2-15,-5-2-2 0,-7 2-2 0,-2-3 1 16,-6 1 2-16,-1-1-3 15,-5-1 4-15,-1-1-3 0,-4-5 0 0,6-3-3 16,2-6-9-16,1-8-56 0,8-4-61 16,7-8-116-16</inkml:trace>
  <inkml:trace contextRef="#ctx0" brushRef="#br0" timeOffset="72629.81">17892 16488 281 0,'0'0'42'16,"0"0"1"-16,0 0-5 0,0 0-13 15,0 0-8-15,0 0-7 0,0 0-4 0,0 0-4 16,0 0-4-16,91 67 0 16,-79-53-1-16,-1 2 1 0,-2 1-1 15,-6-3 2-15,-2 3 1 0,-1 1 0 16,-1 1 3-16,-8 5-2 0,-5 1 2 0,0-10 3 15,-3 0-2-15,0-4 5 0,1-4-3 16,0-4 0-16,3-3 0 0,1 0-1 16,-2-1-1-16,7-6-3 0,-1-5-2 15,10-6-6-15,-1-3-9 0,11-7-5 16,7-2-6-16,4 2 1 0,1 1 6 0,5 3 11 16,-1 4 5-16,1 3 4 0,-2 5 4 15,-5 6-1-15,-5 3 1 16,-7 2-1-16,-1 1-2 0,0 0-1 15,-2 5 1-15,-1 2 3 0,-2 0-2 0,2 2 0 16,-5 1 2-16,4 0-2 0,-4 1 0 16,3 0 3-16,-2-1-1 0,-1 0 1 15,1 2-1-15,-1 7 1 0,-1-2 1 16,2 1-3-16,1-1 1 0,-2 0 1 16,0-3-3-16,2 6 1 0,-3-11 2 15,2-5 0-15,1 4 3 0,0-6 1 0,0 2-1 16,5-3-4-16,4-1 0 0,1-5-3 15,6-5 0-15,-8-3-2 16,-2-6 2-16,-5-2 1 0,-2-2-1 0,-2-4 2 16,-3 0-1-16,-5-3 2 0,1-2 0 0,-1-1-2 15,0-3 2-15,2 2-1 16,1-1-3-16,4 7 6 0,2 2-5 16,-1 8 4-16,0 1-1 0,7 3-1 15,-1 7-2-15,5-6-1 0,-2 9-1 16,3-1 0-16,-2 2 1 0,4 3 0 0,4 0 1 15,-1 0-1-15,0 8-1 0,-2 6 1 16,-2 0-2-16,-2 5 1 16,1 6 4-16,2 6-4 0,-4 4 4 0,-1 2-4 15,0 8 0-15,-2 2-1 0,-3 4-1 16,-4 2 3-16,0 9-5 0,-1 4 4 16,-10-3-2-16,-1 0 1 0,-1-6 1 15,-5-3 2-15,4-5 12 0,-2-8-11 16,3-7 13-16,-4-4-8 0,3-9 2 0,2-9 0 15,4-6 4-15,5-3-5 0,-1-3 3 16,0 0-3-16,-2-6-3 0,5-12-2 16,2-7-15-16,15-12 11 0,8-9-15 15,7-6 8-15,6-8-6 0,4-4-14 16,7-9-8-16,-2 8 1 0,2 3 8 0,-6 13 14 16,-9 13 18-16,-8 15 1 0,-8 10 2 15,-10 4-2-15,-4 4-8 0,1 1 2 16,-4 2 2-16,0 0 1 0,0 0 2 15,0 12 2-15,0 7-1 0,-1 4 1 16,1-1-1-16,-3 2-1 0,1-2-1 16,1-5 4-16,1 2-6 0,0 0 0 15,0-4-2-15,0 8-1 0,-1-11 1 16,1-6-3-16,0 7 2 0,0-6-3 16,0-2-4-16,0 1-12 0,0-6-93 15,0 0-112-15</inkml:trace>
  <inkml:trace contextRef="#ctx0" brushRef="#br0" timeOffset="72819.81">18974 16310 225 0,'0'0'28'0,"0"0"-9"0,0 0-13 16,0 0-5-16,0 0-1 0,0 0-4 15,0 0-1-15,0 0-5 0,0 0-3 16,0 0-15-16,33 3-26 0,-29 0-36 16</inkml:trace>
  <inkml:trace contextRef="#ctx0" brushRef="#br0" timeOffset="73129.8">18974 16310 95 0,'95'49'28'0,"-95"-49"2"16,0 0-1-16,0 0 1 0,0 0-2 0,0 0 0 15,0 0-10-15,0 0-3 0,0 0-9 16,0 0-6-16,-19 290 0 0,16-254-1 16,3-2 0-16,-1 1-4 0,1-2 0 15,-3 0 1-15,-1 0 1 0,1-14 5 16,-2 0 0-16,2-10 3 16,2-3 6-16,-1-3 3 0,-3-3 2 0,-1 2 0 0,-4-2-5 15,-3-5-3-15,-2-10 1 0,1-5 3 16,3-5 4-16,5 8 5 15,4-4 3-15,4 0-3 0,-2 1-2 0,0-4-9 16,4 9-1-16,6 2-5 0,2 3 0 16,1 4-1-16,7-3 0 0,3 4-3 15,1 3 0-15,5-2-3 0,5 2 0 16,0 1-3-16,3 1-8 0,0 0-22 16,0-3-65-16,-3 1-74 0</inkml:trace>
  <inkml:trace contextRef="#ctx0" brushRef="#br0" timeOffset="74099.81">19992 16537 208 0,'0'0'3'0,"0"0"1"0,0 0 1 15,0 0-1-15,0 0 3 0,0 0-5 16,0 0 4-16,0 0 0 0,0 0 0 16,26 163 0-16,-26-129-3 0,-6 6 2 0,0-5 0 15,-3 4-3-15,4-3 0 0,-3-6-1 16,-1-4 3-16,3-12 1 0,-2 1 10 15,4-11 7-15,1-1 5 0,-6-2 3 16,1-1-7-16,-4-8-9 0,-1-7 0 16,2-5-4-16,3-11 0 0,4-1 0 15,1-11-2-15,3-3-3 0,0 3 2 16,4-6-3-16,7 3 2 0,4 4-2 16,0 3 4-16,5 4 0 0,-4 5 0 15,4 5-2-15,-1 5-3 0,-2 8-1 0,2 1-4 16,0 6 1-16,4 2 1 15,0 0-2-15,0 3 0 0,1 3-1 0,0 2 0 16,1 6 0-16,-4 1 0 16,0 0 0-16,-3 5-1 0,0 0 1 0,-5-2-1 15,-3 2 1-15,-2-5 0 0,-6 2 1 16,-2 1 0-16,-13 1 2 0,-6 6 0 0,-3-2 2 16,-4-2 1-16,-4 0 0 15,0-1 2-15,-2 0 0 0,-1-3 1 16,2 0-1-16,5-4 0 0,10-3-2 0,5-3-2 15,6-2-1-15,5-2 2 0,-1 0 1 16,1 2-1-16,6 2-3 0,10 1-4 16,6 2-4-16,2-6-2 15,4 6-2-15,-3-7-4 0,1 3-2 0,-1 2-1 16,-6 2 0-16,-2 1 4 0,-4 4 5 16,-1 4 3-16,-6-4 5 0,-2 4 1 0,-3-6 1 15,-2 2 2-15,1 7 3 0,-7-2 0 16,-8 3 9-16,-4-2-2 15,-2-6 6-15,-4-4 4 0,-2-3 1 0,-1-2 0 16,-1-3-3-16,10 4-5 0,1-4-5 16,6 0-1-16,5-4-2 0,-3 0-6 15,10-3-17-15,0-10-60 0,10 2-90 16,6-16-73-16</inkml:trace>
  <inkml:trace contextRef="#ctx0" brushRef="#br0" timeOffset="74539.81">20469 16590 323 0,'0'0'28'0,"0"0"-4"0,0 0-3 0,0 0-4 16,0 0 1-16,0 0-7 16,0 0-1-16,0 0-3 0,0 0-6 15,0 0 4-15,16 132-5 0,-7-111-3 0,2 2 0 16,-2-7-4-16,-2-2 0 0,0-2 1 15,-1-7 0-15,-3-2 2 0,1 0-1 16,0-3 0-16,5-2 0 0,5-7 1 16,0-3 5-16,-5-3 3 0,-1 0 3 15,-4 1 3-15,1-3 4 0,-2 7-2 0,-3 4 4 16,1-1-5-16,-1 7-3 0,0-1-6 16,0 1-9-16,0 0 1 15,2 0-1-15,-2 0 4 0,0 9 2 16,0 13 0-16,-5 10 0 0,1 2-2 0,-4 6 1 15,2 3 0-15,-3 6 0 0,1 7 4 16,1 0 8-16,-2 7-10 0,-2 0 13 16,2 5 0-16,-5-6-11 0,1-4 11 15,-4-9-10-15,-1-9 6 0,-1-11 14 16,0-10 11-16,-1-5 7 0,-1-6 2 0,0-7-5 16,-2-1-9-16,1-13-7 0,5-12-11 15,0-8-5-15,6-12-9 16,3-5-2-16,11-6-18 0,-1-8-49 15,18-5-101-15,6-1-122 0</inkml:trace>
  <inkml:trace contextRef="#ctx0" brushRef="#br0" timeOffset="75499.8">21096 16648 95 0,'0'0'12'15,"0"0"-3"-15,0 0-6 0,0 0 1 16,0 0-1-16,0 0 3 0,0 0 3 16,0 0 4-16,0 0 2 0,-83-6 5 15,68 23-2-15,4 3 1 0,3 5 1 16,5 0 0-16,0 6 0 0,3 3-2 15,3 0-6-15,3-4-3 0,7 3-4 0,2-4 0 16,2-3-3-16,0-3 1 0,4-9 1 16,0-1 0-16,1-9 3 0,4-4 1 15,-3 0-8-15,2-12-5 0,-1-5-2 16,0-5 0-16,0-7 3 0,-1-7 0 16,-1-8 2-16,-2-7 3 0,-1-4 0 0,-6 0 4 15,1-2 4-15,-4 3 1 16,-2 2 3-16,-4 5 8 0,-1 5 3 0,-2 13 5 15,-1 7-2-15,0 9-10 16,-1 9-9-16,-2 0-9 0,3 4 0 0,-4 0 1 16,-2 8 3-16,-1 8 6 0,-4 10-4 15,7 2 2-15,4 1-4 0,-1 5 1 16,2-3-3-16,6 2 1 0,-2 4-2 16,-1-4-2-16,2 0 2 0,-5 3-3 15,1-1 3-15,-4-2 0 0,2 1-1 16,0-6 1-16,-1-7 0 0,-5-3 0 0,3-7-1 15,2-6 5-15,-1 2-1 0,2-7 3 16,0 0 1-16,0 0-5 16,3-11-4-16,7-6-2 0,9-6 0 0,-3-8 0 15,4 3 2-15,-4-4 2 0,4 2-1 16,-4 4 3-16,-4 9 1 0,-3 4 0 0,1 6 0 16,-8 4-4-16,1 1-2 15,-3 2-1-15,2 0 1 0,1 7 3 16,-2 8 0-16,2 5 0 0,-1 2 1 0,-1 2-1 15,1-1 0-15,1 1-2 0,3-2 2 16,2-2 0-16,2-3 0 0,6-2 1 16,1-3-4-16,5-2-2 0,4-4-5 15,1-3-22-15,4-3-18 0,0-3-25 16,3-8-25-16,-4-1-5 0,-1-2 22 0,0-6 22 16</inkml:trace>
  <inkml:trace contextRef="#ctx0" brushRef="#br0" timeOffset="75799.81">21925 16750 9 0,'0'0'32'16,"0"0"6"-16,0 0 9 0,0 0 0 0,0 0-2 15,0 0-5-15,0 0-10 0,0 0-2 16,0 0-8-16,0 0-2 0,-93-102-5 16,75 102 1-16,5 1-2 0,-3 9-3 15,4 2 0-15,2 4-2 0,0 1-2 16,6 2 1-16,-1-3-3 0,4 0 0 16,1 3-2-16,-2-2 0 0,5 5-1 0,5-4-1 15,-3-4-3-15,5-4-1 0,-2-5-3 16,2-2-9-1,6-3-7-15,-2-3-10 0,6-9 2 0,0-3 7 0,-5-2 11 16,-1-2 12-16,-5 6 4 0,-2-1 6 16,-4 4 5-16,-1 4 7 0,-1 0-2 15,-1 6-5-15,0-2-1 0,0 2-3 0,0 0 2 16,0 0 1 0,0 0-2-16,-3 8-2 0,-1 5-1 0,-2 1-2 15,3 2-2-15,3 3 0 0,0 1 1 0,0-3-4 16,3 1-4-16,1-9-2 0,5-3-9 15,1 2-57-15,2-8-73 0</inkml:trace>
  <inkml:trace contextRef="#ctx0" brushRef="#br0" timeOffset="76569.81">22061 16676 161 0,'0'0'15'0,"0"0"2"15,0 0-2-15,0 0-3 0,0 0-4 16,0 0-1-16,0 0 1 0,0 0-3 16,0 0 0-16,0 0-3 0,35 120-2 15,-31-105 2-15,-3-4-1 0,-1 3-1 16,2-5 1-16,-2-3 0 0,1 0 4 0,-1-6 4 16,0 0-1-16,0 0 3 15,2 0-6-15,3 0-5 0,3-2 0 16,3-8 0-16,2-4 1 0,-1-1 1 15,-4 4 5-15,1 0 0 0,-3 3 4 0,1-1 6 16,0 2-2-16,-4 4-2 0,2 2-3 16,-1 1-8-16,-1 0 1 0,4 8 1 15,3 2 0-15,2 7 3 0,4 2-3 16,1 0 0-16,3-1-2 0,2-3-6 16,6-2 1-16,2 1-5 0,2-7-3 0,0-6-5 15,1-1-4-15,-3-1 4 0,1-13 1 16,-1-1 6-16,-2-4 4 0,-7-2 1 15,-2-2 4-15,-9 6 5 0,-6 1 2 16,-4-3 4-16,0 3 1 0,-6-1 1 16,-4 7-2-16,2 2 2 0,-4 8-4 15,-4 0 1-15,5 3 4 0,-5 10 0 16,3 6-1-16,4 1 0 0,2 4-6 16,1 5-3-16,2 3 0 0,-1 2-2 15,1 1 1-15,0-1-1 0,-1-2-1 16,1 2 1-16,-5 5-2 0,5-1 13 0,0 6-10 15,1 0 11-15,-2 1 0 0,-1 0-12 16,-2-4 10-16,-4-2-11 0,-2-9 1 16,-2-2 3-16,-6-8 3 0,9-6 6 15,-5-8-1-15,0-6 3 0,1-3-6 16,-3-12-1-16,8-5-4 0,5-10-1 16,7-5-6-16,1-5 5 0,11-7-10 15,9-2-8-15,8-7 5 0,9 4-28 16,8-8 1-16,4 5-5 0,3 8 2 0,0 5 14 15,-2 11 10-15,-3 6-4 16,-9 10-9-16,-4 6-9 0,-12 3-3 0,-3 3 2 16,-8 3 10-16,-1 0 14 0,1 0 8 15,-8 0 5-15,3 1 2 0,-4 4 2 16,0-2-1-16,0 6 3 0,0-3 1 16,-2 7 4-16,1 0 1 0,-2-2 3 15,0 7 2-15,-2 1-1 0,-2 4 1 16,1-8-3-16,-1 0-3 0,-1-5 1 15,1 2-6-15,1-2 2 0,-1-1-2 0,-1 1-5 16,3-7-2-16,0 2-3 0,2-5-36 16,0 0-86-16</inkml:trace>
  <inkml:trace contextRef="#ctx0" brushRef="#br0" timeOffset="76749.81">23008 16516 47 0,'0'0'1'0,"0"0"2"16,0 0-6-16,0 0-45 0</inkml:trace>
  <inkml:trace contextRef="#ctx0" brushRef="#br0" timeOffset="77269.8">23033 16828 298 0,'0'0'37'16,"0"0"-12"-16,0 0-12 0,0 0-7 0,0 0-5 16,0 0-3-16,0 0 2 0,0 0-1 15,0 0-3-15,0 0 1 16,23 46 2-16,-22-29-2 0,-1-1 3 15,-1-2 0-15,1 6-1 0,0-7 1 0,0-3 0 16,0 2 2-16,0-7 1 0,0 2 2 16,0-7 2-16,0 0 0 0,0 0-3 15,0 0-3-15,8-5-5 0,4-5 0 16,4-5 1-16,0-1-1 0,1 0 3 0,-1-1-3 16,6 4 2-16,-1 2 1 15,2 1-1-15,-8 6 2 0,2 4 1 16,-6 0-4-16,-1 0 2 0,0 4-2 15,-3 3-1-15,2 3 2 0,0 0-1 0,2-1-1 16,-2 0 1-16,-2-3-2 0,3-3-2 16,-1 2-5-16,-5-5-10 0,8 0-4 15,-2 0 5-15,-2-5 10 0,4-5 15 16,-5 3 13-16,-4 2 7 0,0 1 4 16,-3 4-4-16,0-1-7 0,0 1-7 0,0-2-4 15,0 2 1-15,-2 0 3 0,-9 6-2 16,-1 9 1-16,-6 8-2 0,5 6-2 15,-1 3-1-15,0 6-2 16,-1 0 0-16,3 10 10 0,-2 6 1 0,2 3 3 16,4 6-1-16,1 0-8 0,1 4-2 0,-1-4-4 15,0-1 1-15,-3-7-1 16,-6-8 0-16,-2-5 3 0,-5-10-2 16,-1-5 4-16,-5-7-5 0,2-8 1 15,-1-10-5-15,-3-2-39 0,5-21-93 0,5-8-76 16</inkml:trace>
  <inkml:trace contextRef="#ctx0" brushRef="#br0" timeOffset="77979.81">23879 16602 189 0,'0'0'5'0,"0"0"3"16,0 0 1-16,0 0 0 0,0 0-1 0,0 0-1 15,0 0 1-15,0 0 0 0,0 0-2 16,-18 217 1-16,12-171-4 0,-2-2 1 15,2 1-2-15,-3-6 2 16,2-1-4-16,-4-7 3 0,3-4-1 0,1-3 10 16,0-5-12-16,1-5 13 0,2-5-7 0,2-6 11 15,1 4 4-15,1-7-14 16,-3 0 6-16,0-15-19 0,0-3 8 16,3-8 1-16,0-6 0 0,0-4-3 15,6-5-1-15,3-7 0 0,3-7-3 0,3-6 2 16,5-3-3-16,3 6 4 0,1 1 5 15,-1 10-2-15,0 10 5 0,-4 7-2 16,0 8-5-16,-4 3 3 0,-6 8-5 16,0 4 3-16,0 4 5 0,-3 3-5 15,6-2 2-15,7 2-1 0,-2 0 0 0,5 3-2 16,-2 3 3-16,-4 5-2 0,1-3-2 16,-3 1-1-16,-6-2 1 15,2 4-5-15,-4 3 1 0,-3-5-2 16,0 7 2-16,-3 3 4 0,-3 1-4 0,-6 5 5 15,-2 3 1-15,-5-2-2 0,-3 0 7 16,-4 0-4-16,0-4 1 0,-5 0 1 16,2-1-3-16,2-1 2 15,-1-5-1-15,9-2-4 0,2-3-3 0,7-5-48 16,4-2-110-16</inkml:trace>
  <inkml:trace contextRef="#ctx0" brushRef="#br0" timeOffset="78459.81">24205 16819 155 0,'0'0'22'0,"0"0"-6"16,0 0-9-16,0 0-3 0,0 0-3 0,0 0-4 16,0 0 3-16,0 0 3 0,0 0-3 15,0 0 3-15,67 101-2 0,-68-75 3 16,-5-3-4-16,-2 1 1 0,-2-2 3 16,3-6-3-16,0-4 4 0,1-5 3 15,-2 2 3-15,0-5 4 0,5-3 1 0,-1 2 1 16,4-3-2-16,0 0-6 0,-2 0-3 15,4-8-4-15,-2-11 0 0,3-3-6 16,7 0-1-16,6 0-4 16,0 2-3-16,4-5 1 0,0 2-1 0,-1 2 5 15,3 3-1-15,-2 2 2 0,-7 4 1 0,3 2 3 16,-9 4 2-16,-3 3 3 16,1 2 3-16,-1 1-1 0,2 1 1 15,3 4 1-15,-1 6 0 0,-3 4 3 16,-4 1 0-16,-2 5 0 0,1-2 0 0,-2 0-2 15,-4-1-2-15,-2 0-3 0,-1 1 2 16,3-9-4-16,-1 2 0 0,3-4-1 16,-1-2-2-16,4 0-8 0,1-6-36 15,-6 0-102-15</inkml:trace>
  <inkml:trace contextRef="#ctx0" brushRef="#br0" timeOffset="78639.81">24594 16651 142 0,'0'0'9'0,"0"0"-6"0,0 0-9 15,0 0-19-15,0 0-72 0</inkml:trace>
  <inkml:trace contextRef="#ctx0" brushRef="#br0" timeOffset="78979.81">24723 16843 250 0,'-1'-3'23'0,"1"3"-11"16,-6 0-6-16,-4 0-2 0,-3 3-1 15,-3 5 0-15,7 1-2 0,-1 3 3 0,2 1 2 16,3-2-2-16,-1 4 6 16,0 0-6-16,2-3 0 0,0 4 0 15,0-1 0-15,1-3 2 0,1 0 2 16,-1 0-1-16,3 0-3 0,0 2 2 0,0-2 2 15,0-5 2-15,2 5 2 0,4-8-2 16,6 4-3-16,-3-6-4 0,8 0-7 16,1-2-5-16,2 0-8 0,9-9-19 15,-5 0-17-15,0-1-25 0,0-6-16 16,-1 2 13-16,-1 0 30 0</inkml:trace>
  <inkml:trace contextRef="#ctx0" brushRef="#br0" timeOffset="79279.81">24910 16954 12 0,'0'0'41'0,"0"0"6"0,0 0 6 16,0 0-4-16,0 0 1 0,0 0-8 0,0 0-6 15,0 0-11-15,0 0-7 0,31-37-5 16,-31 37-3-16,2-2-4 0,-2-4-2 16,0 0 1-16,1 2-1 0,-1-3 1 15,0 7-1-15,0-1 1 0,0 1-2 16,0 0-3-16,0-3-1 0,0 1-3 16,0 1-4-16,0 0 0 0,-1-1-1 0,1 0 3 15,0 2 0-15,-2-3 3 16,2 3-1-16,-1 0 2 0,-1 0 2 0,-2 0 0 15,1 3 5-15,-5 8-1 16,0 0 2-16,3-2 0 0,-1 6 1 0,-1-1 5 16,2-5-1-16,4 11 2 0,1-3 2 15,0-2-3-15,1 7-1 0,4-2-3 16,2-8-1-16,0 0-4 0,2-1 2 16,-3-3-1-16,6 0-2 0,-4-7-3 15,2 1-7-15,6-2-37 0,0 0-85 0,3-3-93 16</inkml:trace>
  <inkml:trace contextRef="#ctx0" brushRef="#br0" timeOffset="82119.81">17448 17573 149 0,'0'0'45'0,"0"0"-2"0,0 0-3 0,0 0 5 16,0 0-2-16,0 0-4 0,0 0-6 15,0 0-11-15,0 0-7 0,3 16-4 16,-2-15-3-16,-1 2-3 0,0-3-1 15,0 0-3-15,0 0-3 0,0 1-6 16,0-1 0-16,2 9 1 0,-2 3 0 16,1 8 6-16,-1 8 2 0,0 4 0 15,0 3 3-15,-1 5-1 0,1 4 1 16,-6 4-1-16,0 4 0 0,-1-1-4 16,3 3 2-16,-4-7 0 0,4-7-2 0,-3-6 3 15,3-6-1-15,1-12 0 0,1-4 5 16,2-5 1-16,0-7 0 0,-1 0 12 15,1 0-3-15,-2-5-3 16,1-14-5-16,1-17-11 0,0-14 3 0,1-6 0 16,-1-7-3-16,2 0 3 0,4 3-2 15,1 4-4-15,4 2 1 0,1 3 0 16,4 2 2-16,-3 1 2 16,2 2 3-16,0 7-3 0,2 1-1 0,-1 4 1 15,3 5-1-15,-1 5 1 0,2 1 2 0,1 6 0 16,5 4 0-16,-4 4 2 0,4-2-1 15,-1 5-1-15,1 3 0 0,-2-2-3 16,0 4-1-16,-3 1-2 0,-4 0 0 16,-3 3 2-16,-4 3 0 0,-2-2 3 15,1 9-1-15,-5-6 0 0,-2 3 0 0,-2 7 1 16,0-2-1-16,-5 7-3 16,-6 1 6-16,-5 0 0 0,-4 0-2 15,-2 0 4-15,-3-4-4 0,-1 1-1 16,1-6 2-16,-4-1-1 0,5-2-2 0,6-2 5 15,7-6 0-15,6 1 2 0,5-4-2 16,-2 0-3-16,2 0 1 0,-4 0-2 16,0 0 2-16,-1 0-1 0,2-2-2 15,3 2 2-15,-1-2-5 0,1 2 2 16,-2 0 1-16,1 0 0 0,-1 0 2 0,-1 0 2 16,-1 6 0-16,2 8-2 15,-1 3 3-15,1 0 2 0,2 4-2 16,0 1 0-16,3-4 0 0,7 0-2 15,-1-2 3-15,4-1 3 0,3-5-2 0,0 0 1 16,1 1-2-16,-1 2-3 0,3 1 2 16,-1 1-4-16,-3-1 4 0,1-3-3 15,-5 2-1-15,0-6-1 0,-2 3-4 16,0 0-2-16,-1-5-8 0,-3 2-47 16,-2-4-89-16,3-3-69 0</inkml:trace>
  <inkml:trace contextRef="#ctx0" brushRef="#br0" timeOffset="82619.81">17961 17603 313 0,'0'0'47'0,"0"0"-9"16,0 0-12-1,0 0-10-15,0 0-9 0,0 0 0 0,0 0-4 0,0 0 2 16,0 0 5-16,0 0-4 0,-24-2 2 16,31 16-2-16,2 1 1 0,1 0 3 15,1 0 0-15,2-2-1 0,-4-3-5 0,4-3 2 16,-4-2-3-16,1-3 2 16,1-1 0-16,-2-1-4 0,8-3-1 15,-8 0 1-15,4-6 1 0,-4 5-1 16,-4-5 0-16,0-1-2 0,-2-2 1 0,0 2 0 15,-3-1 2-15,-2-3 1 0,-2 4 0 16,-6-3 0-16,-2 4-1 0,3 5-4 16,-8-1 2-16,3 3 1 0,-4 2-2 15,2 0 4-15,2 3 1 0,2 5-2 16,5-3 1-16,1 7-1 0,1-5 1 0,5 3 1 16,-2 3 2-16,2 2 1 0,2 5-3 15,6-3 1-15,1 0-1 0,1 0 1 16,1-1-1-16,-2-5 0 15,2-1-4-15,0-2 0 0,-2-2 1 0,2 2 2 16,-1-5-5-16,0-3 6 0,1 2-3 0,0-2-2 16,5 0-4-16,0-5-8 15,3-3-7-15,0 0-11 0,-3-4-29 16,-1-3-31-16,0-1-27 0,1-3-20 16,0-3 19-16</inkml:trace>
  <inkml:trace contextRef="#ctx0" brushRef="#br0" timeOffset="82979.81">18304 17526 239 0,'0'0'59'0,"0"0"-10"16,0 0-13-16,0 0-14 0,0 0-5 0,0 0-7 15,0 0-3-15,0 0 1 16,0 0-1-16,0 0 1 0,37 4-1 16,-23 8-1-16,-6-4-2 0,4 0-3 15,-2 4 1-15,-1 4 2 0,2 3-4 0,-2 3 3 16,-2-1 1-16,-2 1 0 0,3-2 3 15,-4 0-5-15,2 4 3 0,0-5-5 16,-4-2 2-16,0-6 0 0,1-6-1 16,0-1 11-16,-1-1 1 0,2 0 7 15,0-3 3-15,5-1-9 0,4-9-2 16,6-7-6-16,-4-3-3 0,0-6 1 16,2-4 0-16,-1-6-6 0,3-5 4 15,0 1-1-15,1 2 0 0,-1 3 3 16,-3 3 1-16,0 8 0 0,-8 5 4 15,-2 4-1-15,-1 5-2 0,-4 6-5 0,1 1-8 16,-2 3 0-16,0 0 0 0,0 0 1 16,0 3 3-16,0 9-5 0,0 1-2 15,0 5-10-15,0-6-70 0,0-4-97 16,0-4-55-16</inkml:trace>
  <inkml:trace contextRef="#ctx0" brushRef="#br0" timeOffset="84169.81">17887 18473 113 0,'0'0'24'16,"0"0"-1"-16,0 0-7 0,0 0 3 16,0 0 3-16,0 0-4 0,0 0 5 0,0 0-1 15,0 0-4-15,-7-110-7 0,0 90 1 16,3 4-5-16,-5-2 1 16,3 4-3-16,-2 4-2 0,2 3-3 15,-1 7-3-15,-7 0 7 0,2 0 0 0,-6 8 1 16,2 1 1-16,-1 4-2 0,0-1-1 15,-1 5 4-15,2 6-7 0,-2 3 6 16,3 6-5-16,1 0-1 0,1 2-1 16,4 0-2-16,0-2 1 0,2-4 0 15,7-4 1-15,0-1 0 0,0-1-1 0,4-2-1 16,6 0 3-16,1-1 6 16,2-2 3-16,2 0 4 0,3-7-4 0,2-5 2 15,3-5-4-15,0 0-1 16,1-8 0-16,0-1-1 0,2-6 0 0,3-6 2 15,-3 1-2-15,0-2-6 0,-4-5-1 16,1-5-1-16,-7 1 3 0,-3 0 5 16,-6 4 3-16,-5-2-2 0,-1 0 3 15,-4-2 3-15,-9-1-1 0,-3 4 1 16,-3 0-7-16,-2 5-3 0,-3 6 1 0,0 7-3 16,0 3 3-16,4 3 0 0,1 3-6 15,6 1 0-15,-2 0-1 0,2 0-3 16,6 0 5-16,-5 0-5 0,6 5 3 15,-4 6 3-15,2 1 3 0,4 2 5 16,3-2-7-16,0 1 6 0,0 2-4 0,4-2-2 16,5 3 7-16,-2 3-10 15,2-1 3-15,1 3 5 0,1 5-2 16,1-2 3-16,-2 2-3 0,5-1-7 16,-1-2 4-16,2-2-5 0,-1 2 3 15,-3 0 0-15,3-4-5 0,-1-2 3 16,-3-7-5-16,0 1-5 0,2-2-8 15,0-1-56-15,0 0-46 0,2 0-77 16</inkml:trace>
  <inkml:trace contextRef="#ctx0" brushRef="#br0" timeOffset="84839.81">18152 18246 343 0,'0'0'60'0,"0"0"-8"0,0 0-14 16,0 0 1-16,0 0-3 0,0 0-16 16,0 0-11-16,0 0-8 0,0 0-7 15,0 0 4-15,-17-57 4 16,17 57-3-16,0 3 4 0,0 16-3 0,-2 8 0 0,2 8 3 16,0 1 1-16,-1 2 1 15,1-2-2-15,-2-1 0 0,2 1-5 16,0 2-1-16,-1 1-2 0,4-3 4 15,-2-1 1-15,4-3 1 0,1-2 4 0,-1-4-7 16,0-9 3-16,3-1-4 0,1-4-2 16,-3-2 5-16,5-2 0 0,-5-2 4 15,4-6 2-15,9 0-1 0,0-7 0 16,7-7-8-16,1-6-1 0,-2-2-2 0,-2 1-2 16,-3 1 6-16,0-2 1 0,-5 2 1 15,-4-6 0-15,-2 6 0 16,-4 1 1-16,-4 6 3 0,-1 9-5 15,2-5 0-15,-2 9 1 0,0 0-3 0,0 0 1 16,-5 0 4-16,-4 10-4 0,-1 4 4 16,2-2 5-16,0 2-8 0,4 1-2 15,3-3 5-15,-1 7-6 0,2 0 7 16,0-4 5-16,3 0-8 0,1-7 3 16,-1-4-2-16,6-4-1 0,2 0 3 15,0 0-7-15,7-4 4 0,-7 1 1 16,0-2-2-16,5-2 7 0,-3-1-6 15,6-4-1-15,-6-8-1 0,1-1-2 16,-3 2 5-16,-3-3-5 0,1 7 5 0,-3 3 3 16,-2 3-2-16,-3 4 4 0,4-5-1 0,-4 6-8 15,1 1 5-15,-1-2-5 16,-1 5-3-16,0 0 8 0,0 0-4 16,0 14 3-16,0 4 1 0,-1 7-3 15,-4 1 0-15,2 1 0 0,-1 2-1 0,0 1-1 16,1 2 0-16,-3-1-2 0,0 1 4 15,1-1-6-15,-3-4 3 0,2-2 13 16,-2 3 2-16,-1-7 0 0,2 1-3 16,1-5-27-16,-4-7-45 0,4-2-48 15,-1 1-69-15,-3-4-29 0</inkml:trace>
  <inkml:trace contextRef="#ctx0" brushRef="#br0" timeOffset="85159.81">18238 18231 231 0,'0'0'69'0,"0"0"-5"16,0 0-7-16,0 0-16 0,0 0-8 0,0 0-6 16,0 0-9-1,0 0-3-15,0 0 1 0,51-97-3 0,-23 83 0 0,4 0-1 16,2 2-9-16,3 4 8 15,2 4-10-15,4 3-1 0,1 1 4 0,0 0-5 16,3 1-1-16,-4-1 4 0,-4 0-2 16,-4 0 0-16,-5-4 6 0,-4-3 0 15,-10 2-3-15,-5 1-1 0,-5 4 0 16,-1-4-1-16,-1 4 7 0,0-4 2 16,1 4-3-16,-5 0-1 0,0-2-3 15,0 2-4-15,0-1 0 0,0 1-1 16,0 0-20-16,0-8-52 0,-5 0-95 15,-2-8-88-15</inkml:trace>
  <inkml:trace contextRef="#ctx0" brushRef="#br0" timeOffset="86639.81">15899 17062 74 0,'0'0'40'0,"0"0"14"0,0 0 0 16,0 0-2-16,0 0-3 0,0 0-8 0,0 0-12 15,0 0-8-15,0 0-8 0,224 29-4 16,-164-37-2-16,12-1-2 0,5 1 2 15,5 1 0-15,2-4 0 0,-6 3 2 16,3 0-1-16,-10 7-6 0,-10-4 0 16,-10 5-3-16,-10 0 0 0,-8 0 1 15,-13 0 0-15,-8 2 0 0,-6 1 2 16,-6-3 4-16,0 0 0 0,0 0-2 16,0 0-2-16,0 0-10 0,-1 0-10 15,-7 0-34-15,-8-8-81 0,-8 2-91 0</inkml:trace>
  <inkml:trace contextRef="#ctx0" brushRef="#br0" timeOffset="87919.81">18339 17158 221 0,'0'0'43'0,"0"0"-12"0,0 0 1 15,0 0-10-15,0 0-4 0,0 0-2 0,0 0-21 16,0 0 10-16,0 0-13 0,125-8 10 15,-103 4 0-15,1-1 1 0,3 2 1 16,2 1-2-16,-1-1 1 0,1 2 2 16,-2-1-3-16,1 1 3 0,-1-2-2 15,-7 1 1-15,-1 2 0 0,-6-1 2 0,0 1-1 16,0-2 2-16,-7 2 0 0,1 0-1 16,-6 0 0-16,0 0-1 15,0 0-4-15,2 0-3 0,-1 0-5 16,2 0-5-16,-2 0-8 0,1 0-6 0,-2 0-36 15,0 0-76-15,1 0-52 0</inkml:trace>
  <inkml:trace contextRef="#ctx0" brushRef="#br0" timeOffset="90229.81">16368 17630 168 0,'0'0'25'15,"0"0"2"-15,0 0 0 0,0 0 4 16,0 0-3-16,0 0-1 0,0 0-10 15,0 0-10-15,0 0-5 0,10-25-1 16,-9 25 3-16,1 3 4 0,-1 10-2 16,4 4-2-16,-4 1 0 0,0-3 0 15,2 2 3-15,0 0 1 0,0-3 0 16,1 1 10-16,-1-4 13 0,3-6 4 16,-2-4 7-16,10-1-10 0,7 0-9 0,5-6-10 15,7-12-8-15,2-2-1 0,1-4-4 16,0-2-1-16,0-3-1 0,-1 0-4 15,-6 2 5-15,-3 5-3 16,-10 5 0-16,-6 9-2 0,-4 6-10 0,-6 2 6 16,0 0 0-16,-6 12 0 0,-2 8 4 0,-6 7-25 15,-4 4-69-15,-1-3-92 16,0-4-24-16</inkml:trace>
  <inkml:trace contextRef="#ctx0" brushRef="#br0" timeOffset="90839.81">16590 18647 137 0,'0'0'23'16,"0"0"6"-16,0 0 7 0,0 0-4 15,0 0 6-15,0 0-3 16,0 0-8-16,0 0-7 0,0 0-9 0,0 0-8 16,19-39 0-16,-19 39 0 0,0 0 4 15,2 0-1-15,-1 7 2 0,1 5-4 16,0 6 1-16,0-8-1 0,1 5 2 16,1-3-3-16,0-5 6 0,4 6 9 15,2-3 3-15,-5-4 8 0,12-1-3 0,3-5-6 16,7-8-6-16,9-9-6 0,2-2-11 15,8-5-3-15,-1-6-2 0,6-8-7 16,-5-1-3-16,0-2-5 16,-7 2-12-16,-5 4-18 0,-14 8-30 0,-9 13-45 15,-9 2-54-15</inkml:trace>
  <inkml:trace contextRef="#ctx0" brushRef="#br0" timeOffset="92329.81">15355 17673 120 0,'0'0'52'0,"0"0"-5"0,0 0-2 15,0 0-10-15,0 0-2 0,0 0-5 16,0 0-1-16,0 0-2 0,0 0-5 15,0 0-3-15,27 17-2 0,-15-15-4 16,6 3-1-16,-1-2-4 0,6 3 3 16,-2-2-4-16,2 4 2 0,0-1-4 15,3 0 0-15,3-2-3 0,1 0 3 0,3-2 0 16,-1-3-2-16,0 0-2 16,-3 0-1-16,-10-3 1 0,1 2-3 15,-8-1 2-15,-5 0-2 0,0 2-3 0,-7 0 3 16,0 0-1-16,0 0-4 0,1 0-2 15,-1 0-4-15,0-7-5 0,-4-1-7 16,-7-4-19-16,-4-3-15 0,-2 0-19 16,2 3-5-16,-3-4 5 0,0 0 19 15</inkml:trace>
  <inkml:trace contextRef="#ctx0" brushRef="#br0" timeOffset="92579.81">15619 17518 42 0,'0'0'25'15,"0"0"5"-15,0 0 1 0,0 0 3 16,0 0-6-16,0 0 3 0,0 0-6 16,0 0-4-16,0 0 2 0,0 0-1 15,106 20 0-15,-86-16 0 0,-2 1-5 16,-2 3-3-16,-3-4-5 16,-1 4-3-16,-3 2-3 0,-4-5 3 0,-1 11-1 0,-2 2 6 15,-2 2 2-15,-3 7-1 16,-11 0-2-16,-4 5-2 0,-6-3 1 15,-7 5-1-15,-2 1-2 0,-2 2-3 0,0 3-10 16,1 0-5-16,4-1-11 0,6-6-54 16,9-11-121-16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1468.05554" units="1/cm"/>
          <inkml:channelProperty channel="Y" name="resolution" value="2610.9162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20-05-02T07:15:28.1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5098 3549 10 0,'0'0'39'0,"0"0"9"0,0 0-3 16,0 0-1-16,0 0-4 0,0 0-5 0,0 0-2 16,0 0-2-16,0 0-4 0,2-101 2 15,-2 91-4-15,0 6 1 16,0-3 1-16,0 2-1 0,0 5-6 16,0-1-2-16,0 1-10 0,0-2-8 0,0 2-6 15,0 0-2-15,0 0 1 0,0 0 2 16,0 19 5-16,0 8 0 0,0 15-2 15,1 2 0-15,-1 4-2 0,0 3-1 16,-1-1 3-16,1 1-2 0,0-2 1 16,-2-3 2-16,2-4-1 0,-2-6 2 0,-1-5 3 15,1-11 0-15,2-9-2 16,0-5 3-16,0-6 4 0,0 0 5 0,0 0 7 16,-1 1 1-16,1-1-7 15,-3 0-7-15,-3-5-5 0,2-13-2 0,-4-11 1 16,3-8 0-16,-1-7-5 0,6-6-1 15,0-5-3-15,3-4 1 0,0-4 0 16,11 2 2-16,-2 1 1 0,5 7 1 16,-1 8 4-16,1 5-2 0,-2 10 1 15,7 5-1-15,-5 7-2 0,2 4 3 0,1 1 1 16,0 6 1-16,-1 1-2 0,4 2 0 16,-1 4-2-16,0 0 1 0,-1 2-1 15,1 6 1-15,-2 1-3 0,-1 3-1 16,-2 5 4-16,-2 3 0 0,-5 3 1 15,-2 8 2-15,-5 4-2 0,-3 7 2 16,-8 2 0-16,-5 4-2 0,-9-2 1 16,-3-3 0-16,-5-1-1 0,-2-4 1 15,-2-6-1-15,2-6-5 0,3-5-5 16,7-6-20-16,8-3-32 0,5-7-38 0,6-2-112 16</inkml:trace>
  <inkml:trace contextRef="#ctx0" brushRef="#br0" timeOffset="940.12">5477 3684 330 0,'0'0'-4'0,"0"0"4"0,0 0 4 15,0 0-1-15,0 0-1 0,0 0-2 16,0 0-2-16,0 0 3 0,0 0-2 16,0 0 2-16,158 28 1 0,-143-3-1 0,0-1 2 15,-3 1-2-15,-1 1 1 0,0-3 2 16,-7 1-1-16,3-9 1 16,-5 0 0-16,-2 0 2 0,0-1 2 15,-9 1 1-15,3-4 1 0,-4-2-3 0,0-4 1 16,1-2-2-16,-7-2-3 0,-1-1 2 15,-2-4-4-15,3-6-3 0,2-8-4 16,8-3-3-16,5-5 1 0,1 0-5 16,1-3 3-16,12 4 1 0,0 1 3 15,6 4 3-15,1 5 3 0,2 5 2 0,2 2 0 16,1 5 2-16,-2 0-3 0,0 3 1 16,3 0 2-16,0 8-2 0,-1-1 0 15,-3 2-1-15,-1 1 3 16,-4 0-2-16,-3-3 2 0,-3 0-2 0,-2-2 0 15,-6-2 0-15,1 2 1 0,-4-5 1 16,0 0 2-16,0 0 1 0,0 2 3 0,3-1 7 16,-3-1-4-16,0 0-2 15,0 0-3-15,0 0-10 0,0-8-6 16,-6-9 0-16,6-8-8 0,0-2 0 0,3-4-1 16,10-2 2-16,4-4 6 0,1-1 3 15,5 0 4-15,-3-2 3 0,-1 6 4 16,0 6 3-16,-2 4 5 0,-7 9 8 15,-4 5 8-15,-3 7 8 0,-3 3 1 16,0-1-5-16,0 1-13 0,0-1-9 16,0-1-11-16,0 2-9 0,3 0 2 15,-3 0 2-15,0 4 0 0,0 16 7 16,-3 12 1-16,6 13-3 0,-3 3 0 16,8 4 1-16,-3 1-1 0,2 2 2 0,3 5 0 15,2 3-2-15,-5 7 1 0,2 4-4 16,-3 8-2-16,-1 0 2 0,-5-5-1 15,0-4 3-15,0-11 2 0,-7-9 1 16,-2-7 3-16,-2-9 0 0,-2-10 2 16,1-5 1-16,3-9 2 0,1-6-1 0,1-5 1 15,-1-2-3-15,-2-10-2 0,0-10-6 16,9-12-7-16,1-11-1 16,6-12-7-16,6-7 1 0,6-5 2 0,5-4 0 15,0 6 5-15,3 4 4 0,-1 12 4 16,-2 11 2-16,-6 8 0 0,-2 8-1 15,-5 9 1-15,-2 2 1 0,-2 5 4 16,-3 3-1-16,3-3 1 16,-3 1-3-16,1 2-1 0,2 0 0 0,-2 1-2 15,1 1 2-15,2 0 0 0,1 1-2 0,1 0 0 16,1 0-1-16,-2 1-1 0,3 5 0 16,-4 1 1-16,1 5 0 0,-4 1 0 15,0 6 0-15,-1 4 0 0,-3-3-1 16,0 2-4-16,0-5-2 0,-3-2-8 15,3-3-14-15,-7-3-40 0,3 2-55 16,1-6-97-16</inkml:trace>
  <inkml:trace contextRef="#ctx0" brushRef="#br0" timeOffset="1130.63">6523 3445 546 0,'0'0'31'16,"0"0"-7"-16,0 0-5 0,0 0-5 16,0 0-9-16,0 0-7 0,0 0-3 15,0 0-10-15,0 0-10 0,0 0-5 16,-13-7 3-16,13 7-6 0,0 4-14 16,10 5-39-16,-3 1-123 0</inkml:trace>
  <inkml:trace contextRef="#ctx0" brushRef="#br0" timeOffset="1488.18">6636 3543 462 0,'0'0'-11'0,"0"0"5"0,0 0 10 15,0 0-2-15,0 0-1 0,0 0 1 0,0 0-2 16,0 0 0-16,0 0 1 15,-28 232 0-15,31-196-1 0,3 2-2 0,1-3 2 16,-1 1 0-16,0-6 1 0,-1-9 1 16,-3-1-1-16,1-8 0 0,-3-6 5 15,1 0 5-15,-1-6 11 0,0 0 9 0,0 0 12 16,0 0-12-16,0 0-10 0,0 0-9 16,0-13-14-16,-1-6 6 0,-1 1-1 15,1 0 0-15,1 6 1 16,0 0-1-16,0 0-2 0,1 1 0 0,4 0-2 15,-1 0 0-15,5 0 0 0,-1 6 2 16,1-5-2-16,-2 4 1 0,2 2-3 0,10-4-5 16,1 3-2-16,5-3-9 15,2 2-17-15,2 2-27 0,0 1-50 16,1 3-83-16,-2-2-6 0</inkml:trace>
  <inkml:trace contextRef="#ctx0" brushRef="#br0" timeOffset="1788.14">7415 3756 418 0,'0'0'27'16,"0"0"10"-16,0 0 9 0,0 0-3 15,0 0-11-15,0 0-15 0,0 0-12 16,0 0-7-16,0 0-2 0,0 0 5 16,-17-2 3-16,24-1 3 0,9-2 0 0,5-1-5 15,3 0-2-15,2-2-1 0,1 2-3 16,1 2-3-16,-1-1-4 16,-2 2-6-16,-8 1-10 0,0 2-10 15,-5-1-14-15,-9 1-12 0,8 0-11 0,-6 0-10 16,-1 6-7-16,2 0-14 0</inkml:trace>
  <inkml:trace contextRef="#ctx0" brushRef="#br0" timeOffset="2083.59">7421 3958 492 0,'0'0'13'16,"0"0"10"-16,0 0 4 16,0 0-1-16,0 0-6 0,0 0-3 15,0 0-4-15,0 0-3 0,0 0-1 16,0 0-4-16,100-34 0 0,-67 23-1 0,2 2-1 16,-5 2 0-16,-4-1 0 0,-7 3 1 15,-9 2 2-15,-6 2 0 16,-4 1 2-16,0-2-3 0,0 2-2 15,2 0-1-15,-1-1-6 0,1 1-4 0,0-1-10 16,-2 1-18-16,2 0-82 0,-2 0-131 16,0 0-8-16</inkml:trace>
  <inkml:trace contextRef="#ctx0" brushRef="#br0" timeOffset="12865.54">8579 3680 204 0,'0'0'49'0,"0"0"6"0,0 0-15 16,0 0-28-16,0 0-14 15,0 0-9-15,0 0 5 0,0 0 20 0,0 0 10 16,12-44 6-16,-12 42 1 0,0 2-1 15,1-1 0-15,-1-1-2 0,2 0-12 16,-2 1-3-16,1-5-3 0,1 2-3 16,-1-1 5-16,-1 0-4 0,0 5-8 15,0-2-6-15,0 2-9 0,0 0-6 0,0 0 9 16,0 8 8-16,-1 9 6 0,-7 9 8 16,1 3-7-16,-4 4-3 0,3 2 3 15,2 1-3-15,-1 0 2 16,4-2-2-16,-1-2-1 0,0-1 2 0,2-6-2 15,1-5 1-15,1-2 0 0,-2-6 0 16,2-5 1-16,0 0 1 0,0-7 2 16,-1 0 4-16,1 0 4 0,0 2 3 15,-3-1-2-15,3-1-4 0,-3 0-4 16,-6-5-5-16,-2-10-1 0,-1-8-1 0,1-5 0 16,5-7-1-16,3-5 0 0,5-3 0 15,-2-4-5-15,4-3 5 0,6-5-2 16,3-1 1-16,0 0 4 15,3 1-2-15,4 2 2 0,-1 6-1 0,4 8 1 16,0 3-1-16,0 5-1 0,2 3-1 16,1 7 1-16,3 3 0 0,-3 3 0 0,0 6-1 15,0 6-1-15,-6 1-1 16,-1 2-2-16,1 5-1 0,-2 7-1 16,-3 0 0-16,-1 4 0 0,-4 4-1 0,-3 3 0 15,-3 4 4-15,-4 4 2 0,-3 3 6 16,-11 0 0-16,-4 6-2 0,-8-3-3 15,-7-2 1-15,-3 0-2 0,-4-5 0 16,-2-4 0-16,1-3 0 0,2-3-1 16,6-8 2-16,11-4 5 0,8-4 4 0,2-4 1 15,9 0 1-15,-4 0-8 0,3 0-9 16,4 0-2-16,0-1-1 16,4-5 5-16,3-1 8 0,8 1 4 15,2 4-1-15,-1 2-4 0,4 1-3 0,-1 8 1 16,-3 3 1-16,1 5 3 0,-2 3 1 15,-1 2 2-15,1 3-2 0,-1 0 1 16,-1 0-1-16,2-2-2 0,-4-3 1 16,4-3 0-16,-1-3-1 0,-5-3-1 15,1-3 0-15,4-1-6 0,-1-3-11 0,2 1-36 16,2-4-73-16,3-1-79 16</inkml:trace>
  <inkml:trace contextRef="#ctx0" brushRef="#br0" timeOffset="13257.71">9048 3651 466 0,'0'0'30'0,"0"0"-11"0,0 0-6 15,0 0-19-15,0 0-21 0,0 0 8 16,0 0 2-16,0 0 9 0,0 0 19 15,8 12-13-15,1-3 1 0,1 1 0 16,-3-4-1-16,-4-5 1 0,5 2 1 0,-4-1 3 16,-1 0 3-16,7-2-2 0,-6 0 0 15,1-7 0-15,-1 2-1 16,-4-7 3-16,0 3-2 0,0-1 0 16,-6-3 0-16,0 7-3 0,-8 0-1 0,-2 4-2 15,-4 2 2-15,-3 10-1 0,1 5-1 16,2 2 1-16,2 3 0 0,4 4 2 15,5 1-1-15,3 1 4 0,5-1-4 16,-2-2 2-16,9-2 0 0,1-1 0 16,8-3 0-16,-3-3-1 0,3-3 2 0,5-4-1 15,0-2 1-15,2-5-6 0,1 0-7 16,3-3-19-16,2-8-32 0,-1-3-45 16,6-2-49-16</inkml:trace>
  <inkml:trace contextRef="#ctx0" brushRef="#br0" timeOffset="13584.35">9331 3643 454 0,'0'0'52'0,"0"0"-28"0,0 0-18 0,0 0-16 16,0 0-10-16,0 0 11 16,0 0 5-16,0 0 7 0,0 0 4 15,0 0-8-15,26 36 1 0,-14-15 2 16,-2 3-2-16,-3 3 2 0,-1 0-3 0,-2-2-1 15,2 1 2-15,-3-1 0 0,0-8 1 0,1-2-1 16,-3-6 1-16,1-4 3 16,-1-1 0-16,-1-4 6 0,0 0 5 15,0 0 3-15,5 0-4 0,2-1-4 16,3-10-5-16,3-7-4 0,2-4 2 0,-4-4-1 16,1 0 1-16,-2 2-6 0,3 2 3 15,-4 5-2-15,-5 8 3 0,-1 4 0 16,-3 5-4-16,0-2-7 0,0 2-9 15,1-1-2-15,1 0-2 0,0 1 1 16,6 0 3-16,2 0-6 0,10 0-17 0,6 4-16 16,4 2-27-16,2 2-37 15</inkml:trace>
  <inkml:trace contextRef="#ctx0" brushRef="#br0" timeOffset="14508.63">9821 3823 318 0,'0'0'45'16,"0"0"2"-16,0 0-2 0,0 0-4 16,0 0-8-16,0 0-8 0,0 0-8 0,0 0-4 15,0 0-3-15,0 0-3 0,-10 3-2 16,28-12-2-16,6-3-3 16,1 0-2-16,-1 0-3 0,0 0-5 0,-6-1 2 15,-5 3-3-15,0-1 5 0,-7 4 2 16,-3 2 0-16,0-4 1 0,-3 4 0 15,0-1-2-15,0-1 0 0,-9 3 1 16,-4 1 1-16,-7 2 1 0,-2 1 2 16,1 4-2-16,0 3 4 0,4-3-4 15,7 4 0-15,2-3 4 0,0 0-5 16,4 3 4-16,1 1 0 0,0 1-3 0,3 0 3 16,-2 5 1-16,2 0 0 15,6 3 0-15,3-1-2 0,4-2 1 0,-3 1 0 16,0-4 0-16,3 0 1 0,-6-2-2 15,2-1-2-15,-2-3 0 0,2-1 0 16,0-1 1-16,-2-3 2 0,10-1-1 16,-2-1-3-16,6-11-4 0,-2-7-6 15,3-3-2-15,-2-5 1 0,2-2 7 16,-5 1 6-16,0 1 4 0,-3 0 7 0,-3 12 3 16,-7 5 2-16,-1 6-3 0,-3 4-14 15,0-1-14-15,0 1 1 0,2 0 2 16,-1 0 9-16,-1 14 14 0,3 4-7 15,0 7-1-15,0-3 0 0,2-1-1 16,-2 2-1-16,2-5 3 0,-1-4-2 0,-1 0 1 16,3-5 0-16,-5-4-1 15,2 1 4-15,-3-6 0 0,0 0 5 16,0 0-1-16,2 0-2 0,6 0-5 16,4-3-7-16,5-10-5 0,2-2-7 0,-2-3-2 15,-2-1 1-15,-2 3-1 0,-6 3 7 16,3 1 7-16,-5 5 6 0,-4 4 5 15,3-2-1-15,-4 5 1 0,0-1-2 16,0 1-4-16,2 0-6 0,-2 0 3 16,1 0 3-16,-1 0 6 0,0 0 7 0,3 0-4 15,0 0 0-15,0 4 0 0,-2 1 0 16,4 2 0-16,-5-3-2 0,1-1-1 16,2 2-3-16,-1-2 0 0,-1-1 0 15,3 1-4-15,3 4 0 0,-2-5-3 16,4 1-1-16,-1 0-2 0,4-3 0 15,4 0-4-15,1 0-4 0,2-3-9 16,-2-6-9-16,-1-2-7 0,0-2 3 16,0-5 8-16,-2 1 14 0,-3 3 13 15,-3 2 12-15,-1 3 14 0,-5 5 3 16,1 0-3-16,-3 4-8 0,0 0-7 16,0 0 2-16,0 0 0 0,-5 8 7 15,-5 4-3-15,-1 5-1 0,-1 0-3 16,6-5-3-16,-2 0 0 0,5-1-3 0,0-6 1 15,0-1-1-15,3 0-3 0,-3 0 3 16,3 1-1-16,0 2 0 0,0-7 0 16,0 2 2-16,0 3 0 0,7 3-1 15,5 2 1-15,-2-2-5 0,7 1-2 16,-1-4-1-16,3 1-5 0,1 0-14 0,-4-1-34 16,6-2-61-16,-3-2-111 0</inkml:trace>
  <inkml:trace contextRef="#ctx0" brushRef="#br0" timeOffset="15495.73">10800 3708 436 0,'0'0'33'15,"0"0"-6"-15,0 0-7 0,0 0-2 16,0 0-9-16,0 0-4 0,0 0-3 15,0 0-5-15,0 0-2 0,0 0-2 16,-1-28 0-16,1 27-3 0,0 1 3 16,0-2-2-16,1 2 8 0,-1 0 9 0,0 0 5 15,0 0 4-15,0 2-5 0,0 4-5 16,-1 6 3-16,1 8-3 0,-3-9 2 16,0 7-3-16,2-6-1 0,1 0-2 15,0 1 1-15,0-2 0 0,-2 1-3 16,2-1 0-16,2 0-1 0,-1-7 1 15,3 4 0-15,-1-5 2 0,-1 0-1 16,5 1 1-16,-1-2-3 0,7-2-2 16,4 0-2-16,0-2-5 0,4-5 0 15,-4 1-1-15,3-2-1 0,-2 0 2 0,0-1 3 16,-3 0 2-16,4-1 2 16,-9 3 3-16,-1-3 0 0,-1 0 1 15,-5 2-2-15,0-1 2 0,0-3-2 16,-2 1 4-16,-1 5 2 0,0-6 0 0,0 6 1 15,0 0 0-15,0-1-1 0,0 7 0 16,0-1 1-16,0 1-1 0,0-2-2 16,0 1 0-16,0 0-2 0,0-1-4 15,0 0-1-15,0 1-2 0,0-1-3 16,0 0 0-16,0 1 0 0,0-1-1 0,0 1 3 16,0-1 1-16,0 2 2 0,2-1-1 15,-2 1 3-15,0-1-3 0,0 1 3 16,-2 0 6-16,2 0-3 0,0 0 3 15,-1 0-3-15,-2 0-3 0,0 5 1 16,3 0 1-16,-1 6 2 0,1-5-2 0,0 0 1 16,0 5-1-16,0-6 0 15,0-1 0-15,0 5 0 0,0-4 1 16,1-2-2-16,5 3 3 0,-3-5-2 16,0 1-1-16,1 1-1 0,2-3-2 0,-2 0 0 15,3 0-1-15,4 0 1 0,-7 0 0 16,4 0 1-16,3 0 1 0,-7 0-1 15,10 0 2-15,-5 0 0 0,3-1 2 16,-1-1-1-16,-8 0 1 0,7-2-3 16,-7 1 1-16,0 0-2 0,2-7 2 0,-4 6 0 15,-1 0 0-15,4-1 1 0,-4 5-1 16,0 0 2-16,0-6 0 0,0 1-3 16,0 1-2-16,0-1-1 15,-4 3 2-15,1 1-1 0,-7-1 2 0,-5 4-1 16,4-2-2-16,-4 3 1 0,7 2 2 15,-1 1 4-15,2 0-2 0,-1 0 1 16,0 0-3-16,5-3 2 16,2 0 0-16,-2 0 2 0,0 0 1 0,-3 5-2 15,0 0 1-15,-1-1-2 0,-2 7-2 0,5-5 1 16,-2 6 0-16,5-5 1 16,-1 1 0-16,2 1 1 0,0-1 0 0,0 1 0 15,0-1 1-15,3 0-1 0,0-4 1 16,3 1 1-16,1-2-1 0,0 0 2 15,3-3-4-15,-1 0 0 0,2-3-2 16,6 0 0-16,-2-1-4 0,6-4 1 16,-1-1-1-16,0-2 2 0,-1 1 0 15,-3 1-4-15,-3-1-8 0,-4 3-14 16,1-1-30-16,-2 0-67 0,-3 4-92 0</inkml:trace>
  <inkml:trace contextRef="#ctx0" brushRef="#br0" timeOffset="16222.78">11769 3810 354 0,'0'0'36'0,"0"0"-5"15,0 0-6-15,0 0-12 0,0 0-6 16,0 0-4-16,0 0 0 0,0 0 3 0,0 0 2 16,-13 1 2-16,13-1-2 0,0 1 17 15,0 1 4-15,16-1-2 16,7-1-2-16,8 2-16 0,2-2-7 0,2 0 1 16,-1-2-2-16,-2 2 1 0,-1-1-4 15,-10-1 0-15,-1 2 3 0,-8 0-3 16,-6 0 3-16,0 0-1 0,-6 0 0 15,0 0 2-15,0 0 0 0,2 0-1 16,0 0 0-16,-1 0-5 0,1 0-4 16,-2 0-8-16,0 0-16 0,1 0-33 0,-1 0-65 15,0 0-69-15</inkml:trace>
  <inkml:trace contextRef="#ctx0" brushRef="#br0" timeOffset="17126.07">13095 3569 334 0,'0'0'44'0,"0"0"-4"0,0 0-11 16,0 0-7-16,0 0-9 0,0 0-4 16,0 0-2-16,0 0-3 0,0 0-1 15,-46 10 1-15,29 2 0 0,2-2-1 16,1 3-2-16,2 1 1 0,5-3-3 16,-2 1 2-16,2 2 3 0,4-4-3 0,-1 7 3 15,1-6-2-15,1 3-3 0,2 4 1 16,0-5 1-16,0 5 0 0,3-1 3 15,6-4-4-15,0 3-1 0,5-2-3 16,-1-5-1-16,4-1-5 0,0-2-6 16,4-1-14-16,1-4-19 0,2-1-17 0,0 0-6 15,0-3 10-15,2-3 12 16,-1-5 21-16,-3 2 8 0,-1-3 11 0,-1-2 10 16,-4 0 10-16,-3-2 9 0,-3 0 5 15,-4 3 14-15,0 0 7 16,-2 4 9-16,-1 2 5 0,-3 3 1 0,0 4-8 15,0-2-13-15,0 2-12 0,0-1-16 16,3-1-8-16,-3 1-10 0,0-1-1 16,0 1 0-16,0 1 2 0,-3 0 8 15,-5 0-2-15,-3 7 1 0,-2 3-1 0,3 0-2 16,6-2 0-16,-2 2 0 0,2 1 0 16,1 0 2-16,1-1 1 0,1 0-1 15,1 2 1-15,0-2-1 16,-2 0 0-16,2-2 2 0,3 0 0 0,-1-5 1 15,5 3 0-15,-4-4-2 0,7-1 0 16,7 1-2-16,-2-2-1 0,8-2 0 16,-3-7-1-16,-1 0 2 0,1-4 1 15,-4 1 2-15,-6 3 0 0,-2-2 2 16,-2-3 3-16,-5 3-1 0,3-4 6 16,-4 4 1-16,1 0-1 0,-1 2-3 0,-6 0-2 15,-3-3-7-15,-3 3 0 0,-2-2 0 16,2 7-1-16,-1-3 1 15,3 4 0-15,6 1-3 0,-7 0 0 0,3 2-2 16,4 0-1-16,-7 0 2 0,7 0-2 16,-2 0-4-16,-2 0-3 0,3 0-3 15,1 1-4-15,-3 5-3 0,4-3-12 16,0 1-6-16,-1-2-15 0,2 1-19 16,1 2-36-16,-1 0-57 0</inkml:trace>
  <inkml:trace contextRef="#ctx0" brushRef="#br0" timeOffset="17568.89">13697 3622 439 0,'0'0'20'0,"0"0"-3"0,0 0-3 0,0 0-7 16,0 0-5-16,0 0-3 0,0 0-1 15,0 0-1-15,0 0 0 0,-26-23 1 16,17 23 0-16,1 0-3 0,0 7 4 16,2-2 1-16,-1 2-2 0,4 0 4 15,-2 2-1-15,0 2 3 0,2-1-3 0,2 2 0 16,1-2-1-16,0 2-1 0,0-1 3 16,1 3-2-16,4-4 0 0,2 4-2 15,-4-6-2-15,2 0 2 16,4 1 0-16,-3-2 0 0,5 2-2 0,-5-5-1 15,-3-1-2-15,3 2-2 0,-3 2 0 16,0-5-1-16,0 8 3 0,-3-5 2 16,0 5 4-16,0 0 4 0,0-2 0 0,-9 4 4 15,6-4 2-15,-7 1-1 16,-3-1 3-16,0-2 0 0,-6 2-1 0,6-4 0 16,-3 2-1-16,6-4 1 0,-2 0-1 15,0-1 3-15,6-1 1 0,0 2-1 16,6-2-1-16,-2 0-10 15,-2 0-13-15,1 0-15 0,3-8-21 0,0-6-45 16,0-1-75-16,13-9-43 0</inkml:trace>
  <inkml:trace contextRef="#ctx0" brushRef="#br0" timeOffset="18485.09">13786 3564 327 0,'0'0'56'0,"0"0"-8"0,0 0-10 16,0 0-15-16,0 0-6 0,0 0-8 16,0 0-2-16,0 0-1 0,0 0-1 0,0 0-4 15,-3-45-4-15,3 43-10 0,0 2 1 16,0 0 2-16,5 0 4 0,1 7 10 16,-2 6-2-16,5 7-2 0,-5 2 1 15,2 5-2-15,-3-2 2 0,-2 2-1 16,3 1 0-16,-1 0 0 15,-1-1-1-15,-1 2 1 0,1-5-1 0,-1-6 0 16,1-1 0-16,-2-4-2 0,0-7-1 16,1 5 1-16,-2-6-2 0,1 0 2 15,1 2 2-15,-1-7 1 0,0 0 3 0,0 0 4 16,0 1 4-16,0-1-10 0,0 1-2 16,0-1-4-16,0 0-5 0,0-4 12 15,-4-6-1-15,2 1 1 0,-1-3-1 16,2 1 0-16,1 0-1 0,0 1 0 15,0-1 0-15,0 1 0 0,4-1-1 0,5-2-1 16,-2 5-3-16,5-1-2 16,1 1-2-16,1 2-2 0,6-1 2 15,-2 0 3-15,2 3 5 0,-1 1 2 16,4-2 0-16,-3 2 1 0,-4 0-2 0,0 0 3 16,0 0-1-16,-5 2-2 0,7-4 1 15,-2 0 1-15,-9 3-1 0,10-7 2 16,-8 6 1-16,0-1 2 0,0-1 5 15,-4 2 5-15,2-2 3 0,-4 3 1 16,0-1 0-16,2-1-1 0,-5 4-1 16,0-1-4-16,0 1 0 0,1-2-6 15,-1 0-3-15,2 1-2 0,-2 0-4 0,0-1-2 16,1 2-1-16,-1-1 0 16,0 1-3-16,0-2-1 0,0 2-3 0,0-1-1 15,0 1 2-15,0-2 2 0,0 2 6 16,0 0 2-16,0 0 2 0,0 0 2 15,0 0-4-15,0 0 0 0,-6 0 2 16,0 0-2-16,2 0 0 0,-5 0-1 16,4 0 0-16,-4 5 0 0,2-1 0 0,1 2-1 15,-1 1 1-15,4-5 0 0,-2 5 0 16,1-2 2-16,3-1-4 16,-1 0 1-16,2-4-2 0,-1 5-2 15,-1 0 4-15,1-1 0 0,1 1 4 0,0-5 0 16,0 3 3-16,-2 2-2 0,7 1 0 15,2 0 0-15,0-1-3 0,3 0 0 16,-1 0-2-16,3 1 1 0,-4-1-2 16,5 1 0-16,-5-3-1 0,1 2 1 15,-1-1 1-15,-1 2-2 0,2 0 3 0,-2 0-2 16,0 1 0-16,-4-4 3 16,0-1-2-16,-2 1 2 0,2 0 0 0,-1 1 0 15,1-2 0-15,-3-2 0 16,0 0 0-16,0 0 1 0,0 6 3 0,-2 0-1 15,2 7 1-15,0-3-1 0,-6-2 2 16,-2 3-1-16,2-3-1 0,-7-1 1 16,7-2-4-16,-3-1 0 0,1-1-2 15,-1 0-10-15,0 2-12 0,5-3-43 16,1-1-59-16,3-1-98 0</inkml:trace>
  <inkml:trace contextRef="#ctx0" brushRef="#br0" timeOffset="19897.64">7360 4779 379 0,'0'0'36'15,"0"0"-2"-15,0 0-4 0,0 0-4 16,0 0-5-16,0 0-4 0,0 0-4 16,0 0-3-16,0 0-3 0,-1 0-2 0,1 0-1 15,0 0 1-15,0 0-1 0,0 0-1 16,0 0-1-16,0 0-2 0,0-2-2 16,0 2 3-16,4-1 3 0,10-4 2 15,5-1-1-15,6 0-2 0,-2-2-4 16,-7 3 0-16,1 2 0 0,-1-1-1 15,-4 1 0-15,2 0-2 0,-5 1 1 16,5-1 1-16,-5 2-1 0,-3 0 0 16,7-2 0-16,-9 1-3 0,-1 0 0 15,3 2-3-15,-6 0-4 0,0-1-3 0,0 1-8 16,1 0-11-16,-1 0-21 0,0 0 10 16,0 0 2-16,0 0-9 0,0 1-8 15,-4 7-44-15</inkml:trace>
  <inkml:trace contextRef="#ctx0" brushRef="#br0" timeOffset="20213.76">7386 4913 228 0,'0'0'29'15,"0"0"0"-15,0 0-1 0,0 0 0 16,0 0 1-16,0 0-4 0,0 0-5 16,0 0-5-16,0 0-10 0,0 0-3 0,51-10-2 15,-35 6-1-15,-6 1 0 0,6-2 1 16,-9 0-3-16,3 2 1 0,0-2 1 15,-7 4 0-15,3-1-1 0,-6 2-3 16,0-1-4-16,0 1-10 0,1 0-17 16,1-3-20-16,-1 3-18 0,1 0-35 0</inkml:trace>
  <inkml:trace contextRef="#ctx0" brushRef="#br0" timeOffset="33154.34">8472 4548 349 0,'0'0'31'0,"0"0"-7"16,0 0-9-16,0 0-5 0,0 0-12 15,0 0-9-15,0 0-11 0,0 0-1 0,0 0 12 16,-3-9 10-16,2 16 11 0,-2 9 3 16,-3 6-7-16,6 4-4 0,-3 1 1 15,3 5 0-15,-1 2 0 0,1 2 4 16,0 4 0-16,-3 3-2 0,6-2-3 15,1 2 2-15,3-4 1 0,4-2-4 16,0-4 2-16,1 0-3 0,-2-6 3 16,3-5-2-16,-6-4 3 0,3-7 3 15,-1-5 4-15,-2-1 5 0,0-2 1 16,2-3 1-16,5 0-7 0,-2-1-4 0,7-11-6 16,-5 0 1-16,2-8-3 0,-4-2 3 15,-1-5-4-15,4-5 3 16,-8-7 3-16,4-1-1 0,-2-4 3 15,-3-3 0-15,0 3-1 0,-3 3 1 0,-3 3 2 16,0 6 0-16,1 11 1 0,-1 4-1 16,-3 7-3-16,2 3-2 0,-1 3 1 15,2 4-3-15,0-2-3 0,-1 2-2 16,1-1-5-16,0-1-7 0,-3 1-7 16,3 1 4-16,0 0 0 0,0 0 1 0,0 0-13 15,0 4-44-15,0 10-89 0,4 6-45 16</inkml:trace>
  <inkml:trace contextRef="#ctx0" brushRef="#br0" timeOffset="33820.63">8796 4771 172 0,'0'0'29'0,"0"0"1"0,0 0-9 15,0 0-6-15,0 0-4 0,0 0-4 0,0 0 0 16,0 0 0-16,0 0 0 0,51 2 2 16,-43 13 1-16,-2 2-1 0,-3 3 0 15,0-5-2-15,-3 3 0 0,0 2 0 16,0-7-4-16,1 4 1 0,-1-6-2 15,0-7 0-15,0 3 2 0,0-7-2 16,0 0-2-16,0 0 1 0,0 1 2 16,2 1 5-16,-2-1 2 0,0 0-2 15,1-1-5-15,2 0-3 0,2-4-3 16,3-10 1-16,1-5 2 0,0-1-2 0,-2 0 2 16,1 1 0-16,-2 3 2 0,0 2-1 15,-2 5 0-15,2 0 1 0,1 1 1 16,-4 4 2-16,0 1 1 0,-3 3-2 15,0-2-6-15,0 2 4 0,0 0-1 16,7 0 2-16,2 0 3 0,4 5-4 16,0 6-2-16,0-1 2 0,-7-1-2 15,1 4 1-15,-1-3-1 0,-2-1 0 16,5 4 1-16,-5-6-1 0,-2-4-1 16,-1 2 1-16,2-3-1 0,0 2-1 0,-2-1 2 15,2 2-1-15,-3-5-1 0,0 0-5 16,0 0-6-16,6 0-11 0,4-2-9 15,0 0-11-15,2-3 4 0,1-5 7 16,-6 4 13-16,3-4 13 0,-3 3 14 16,-5 5 6-16,1-1 5 0,-3 3-2 15,0-2-3-15,0 2-6 0,0 0-3 16,1 0 1-16,-1 0 1 0,0 0 1 16,2 0 4-16,-2 0-5 0,1 6-1 15,-1 6-1-15,3 5 0 0,-3-7-1 0,6 6-2 16,-2-8 1-16,1 2-3 0,0 0 0 15,-5-8-3-15,3 3-1 0,-3-5-5 16,6 1-13-16,0 1-45 0,4-2-104 16</inkml:trace>
  <inkml:trace contextRef="#ctx0" brushRef="#br0" timeOffset="33965.55">9240 4617 274 0,'0'0'16'15,"0"0"-25"-15,0 0-1 0,0 0-2 16,0 0 4-16,0 0 11 0,0 0-13 16,0 0-15-16,0 0-50 0,0 0-69 15</inkml:trace>
  <inkml:trace contextRef="#ctx0" brushRef="#br0" timeOffset="34806.43">9476 4651 424 0,'0'0'52'0,"0"0"-9"16,0 0-14-16,0 0-14 0,0 0-15 16,0 0-9-16,0 0-13 0,0 0 8 0,0 0 5 15,0 0 5-15,-13 6 11 0,13 11-6 16,-2 7 0-16,2 1-1 0,0 2 0 15,0 3 1-15,-1 4-2 0,1 1 0 16,-2 0 0-16,-2 1 0 0,1-4 0 16,2-2 1-16,-5-4-1 0,0-5 1 0,2-6 1 15,-2-3-2-15,5-2 1 0,-1-7-5 16,1 1 6-16,1-4 2 16,-2 0-5-16,2 0 4 0,-3 0-9 0,0-3 4 15,-1-7 3-15,0-1 2 0,1-3 1 16,3 2 2-16,0 0-3 0,0-7 1 15,0 7-2-15,0-5-3 0,3 3-1 16,2 5-4-16,4-3-4 0,3 1-5 16,2 4-9-16,2-4-11 0,3 3-13 15,-7 3-16-15,5 2-14 0,0-1-8 0,5 2 28 16,7-1 21-16,1-2 27 0,1-1 21 16,-4 1-7-16,2 2 6 15,-13 0 0-15,1 0 9 0,-8 2 11 16,-3-1 10-16,-1 2 12 0,-5 0 9 0,0-2 5 15,0 2-4-15,2 0-6 0,-1 0-11 16,-1 0-13-16,0-1-12 0,0 1-8 16,0 0-5-16,0-2-2 0,0 2-1 15,0 0 0-15,0 0-3 0,-1 0 0 16,-6 0-2-16,1 0 1 0,2 0-2 0,-1 0-3 16,5 0 2-16,-1 0-4 0,1 0 2 15,-2 0-1-15,1 0 1 16,-1 0-1-16,1 0-2 0,1 0 5 0,-2 0 4 15,2 0 3-15,-1 0 4 0,1 2-6 16,-4-1-1-16,4 1 0 0,0 4-1 16,0 0 1-16,0 0-1 0,0 1 1 15,0-7 1-15,-3 4-1 0,3 0 2 16,0 1-1-16,0 2-2 0,0-7 1 16,-1 0-2-16,1 0 0 0,0 0-1 0,0 2-4 15,0 0 7-15,0-1 1 0,0 1 3 16,0 6 2-16,0-1-4 0,-2 5-1 15,2 1 0-15,0-2 1 0,0 6-2 16,3-8 0-16,0 7 1 0,2-7-1 16,-2 2-1-16,0-2-1 0,-1 0 1 0,1 2 4 15,-2-7-2-15,1 1 2 16,-2-1-2-16,0 1 2 0,-2 6 2 16,-1-4-1-16,-6 0 5 0,-6-2-5 0,-1-2 1 15,-9 1-2-15,2-4-3 0,0 0 2 16,4-3-4-16,2 1-6 0,4-5-9 15,0 0-44-15,7 2-98 0,0 0-62 16</inkml:trace>
  <inkml:trace contextRef="#ctx0" brushRef="#br0" timeOffset="36594.17">10160 4627 160 0,'0'0'36'0,"0"0"-10"15,0 0-10-15,0 0-6 0,0 0-5 16,0 0-6-16,0 0 0 0,0 0 4 0,0 0 7 16,-16-8 1-16,4 19 5 15,-5 4-3-15,5 5 1 0,-1 4 0 0,-4 3 2 16,5 2 0-16,-2 2-1 16,5 1-3-16,0 0-2 0,0-1-1 0,4 1-3 15,1-2 3-15,1 0-1 0,3-1 0 16,0 0 0-16,0 0-2 0,4-1-1 15,4-1-3-15,3-2-2 0,-1-1-2 16,0-4 1-16,5-5 2 0,-5-4 5 16,3-5-2-16,0-5 1 0,0-1-4 15,9-1-5-15,-4-9 1 0,0-3-2 16,-4-6 0-16,2-4 1 0,-3-3 0 16,-1-4 2-16,-5-4 3 0,1 0 1 15,-3-3 4-15,-5-1 2 0,1 2 2 0,-2-2 1 16,-9 1 0-16,3 3 1 0,-8 2 1 15,2 3 0-15,0 4-2 0,-3 5-2 16,0 6-2-16,2 3-2 0,8 5-2 16,-1 2-2-16,2 2-2 0,1 0-6 15,1 1-3-15,3 1-4 0,-4-2 4 0,4 2 4 16,0 0 6-16,0 2 4 16,0 12-4-16,0 4 0 0,0 5 2 0,7 2-1 15,0-3 2-15,1 1-2 0,-1 0-1 16,4 0 0-16,-2-2 1 0,1 0-1 15,2-1 0-15,-2-1 0 0,-3 1 0 16,3-3 0-16,-3-5 1 0,-1 2-1 16,0 0 1-16,-3-3 0 0,0 3-1 15,1-4 5-15,-3 1-5 0,2-1 3 16,-3-5-3-16,2 2-1 0,-1-4 1 0,1 2 2 16,-1 0 1-16,1 0 0 15,-2-5-1-15,4 0-5 0,3 0 0 0,6 0-6 16,3 0-6-16,0-6-5 15,2-6-7-15,-1 0-9 0,-4-1-4 0,0-1 0 16,-3-1-2-16,6 0 7 0,-6-2 9 16,0-2 12-16,0-1 8 0,0-3 11 0,1 0 3 15,0-2 5-15,-2-2 8 0,-2 1 6 16,3 0 8-16,-1 1 5 16,-5 8 2-16,-4 5-2 0,3 2-6 0,-3 4-7 15,0 0-3-15,0 0-5 0,0 6-2 16,0 0-3-16,0 0-5 0,0 0-5 15,0-2-7-15,0 0-6 0,0 1-1 16,0 1 3-16,0 0 3 0,-3 5 5 16,-3 10-1-16,-2 7 0 0,3 3 0 15,-2 1 0-15,6 1 1 0,-1-1-1 0,1 2 0 16,-1-2-2-16,2-4 3 0,0 1-2 16,2-2 1-16,1-7 0 15,-2 2-1-15,2-7 1 0,0-4-4 0,3 4 2 16,-2-6 0-16,-1 0-2 0,4 0-1 15,0-3-8-15,6 0-7 0,3 0-7 16,0-8-4-16,-3 2 4 0,-1-2 6 16,-5 4 10-16,-4 0 6 0,1 2 7 15,-4 2 2-15,0 0-4 0,0 0-6 0,2-2-3 16,-1 2 7-16,-1 0 7 0,0 0 7 16,0 0 5-16,0 2-5 15,0 4-2-15,3 6 0 0,-3-1-3 16,0-1-2-16,3 3 1 0,-2-4-3 0,-1 1 3 15,2-5-1-15,-1 0-1 0,2-5 1 16,3 3-5-16,-2-2-7 0,6 1-9 16,2-2-11-16,5-6-10 0,3-6-8 15,-5 1 2-15,-5 0 9 0,2 2 19 16,-7 3 16-16,-2 3 7 0,0 0-1 16,-3 3-1-16,0 0 8 0,0 0 10 0,0 9 11 15,-6 8 5-15,-2 9-9 0,-2 6-5 16,-2 3-6-16,0 4-8 15,1 1-4-15,4-1-3 0,-1 0-2 0,4 3-2 16,-1-2 1-16,3-1-5 0,2-2-1 16,-1 0-11-16,4-3-19 0,2-2-71 15,1-2-117-15</inkml:trace>
  <inkml:trace contextRef="#ctx0" brushRef="#br0" timeOffset="36946.71">10803 4612 464 0,'0'0'34'0,"0"0"-28"16,0 0-2-16,0 0-2 0,0 0 0 15,0 0 8-15,0 0-8 0,0 0-1 0,0 0 0 16,104 114 1-16,-88-75-2 0,-6 5-2 16,1 5 1-16,-6-1 1 0,-2-2-1 15,-6 2 0-15,3 0 1 16,-5-4-6-16,-9 5 0 0,-4-4-9 0,-8-1-12 15,-2-2-10-15,-11 0-23 0,-6-3-45 0,-7-5-86 16</inkml:trace>
  <inkml:trace contextRef="#ctx0" brushRef="#br0" timeOffset="37381.32">9630 4553 104 0,'0'0'16'16,"0"0"-10"-16,0 0 16 0,0 0 2 16,0 0 5-16,0 0 7 0,0 0-14 15,0 0 3-15,0 0 3 0,38 49 1 0,-31-27 0 16,-1 2-5-16,3 4-4 0,-2 3-4 15,-3 5-1-15,4 4-2 0,-4 5-4 16,4 2-1-16,-2 3-2 0,3 4-1 16,0-1-1-16,5 2-3 0,2 1 1 15,9-3-2-15,2-1-1 0,5-6 0 0,7-2-8 16,4-2-8-16,1-7-42 0,6-5-128 16,2-13-22-16</inkml:trace>
  <inkml:trace contextRef="#ctx0" brushRef="#br0" timeOffset="37918.69">11422 4697 372 0,'0'0'51'0,"0"0"4"15,0 0-5-15,0 0-7 0,0 0-8 0,0 0-14 16,0 0-7-16,0 0-8 0,0 0-7 15,0 0-6-15,-17-26 3 0,17 26 2 16,7 5 1-16,6 6 5 0,6 9-3 16,-3 6-1-16,4 4 0 0,-1 4-1 15,0 5 2-15,1-1-3 0,-3-2 0 0,0 0-2 16,-2 0 0-16,-1-3 1 0,-3-2-3 16,-1-4 2-16,0-3-7 15,-6-6-1-15,-1-10-7 0,-3-4-14 16,0-4-13-16,0 0-15 0,0 0-55 0,3 0-94 15</inkml:trace>
  <inkml:trace contextRef="#ctx0" brushRef="#br0" timeOffset="38180.99">11729 4682 530 0,'0'0'48'0,"0"0"-11"0,0 0-12 16,0 0-10-16,0 0-6 0,0 0-8 0,0 0-3 16,0 0-4-16,0 0 1 15,-6-19 0-15,-7 32 3 0,-3 9 1 16,-9 11 0-16,1 9 2 0,-5 4-1 16,3 1 1-16,-3 4 0 0,-1 0 1 0,1-2 2 15,1 0-4-15,5-6 3 0,0-1-5 16,7-5-3-16,0-5-3 0,4-4-14 15,4-4-29-15,8-7-83 0,0-3-113 16</inkml:trace>
  <inkml:trace contextRef="#ctx0" brushRef="#br0" timeOffset="45003.37">12442 4697 340 0,'0'0'38'0,"0"0"0"16,0 0 1-16,0 0-6 0,0 0-11 16,0 0-9-16,0 0-11 0,0 0-9 0,0 0-9 15,1-18 4-15,-1 18 5 0,0 0 6 16,-1 15 10-16,1 5-4 0,-3 12-3 15,0 2-1-15,0 3-1 0,1 0-1 16,-3 0 1-16,2 0 2 0,0 0 1 16,0-2-2-16,0 0 1 0,-3-4-3 15,-1-6 2-15,3-7 2 0,-3-4 2 16,4-5 3-16,0-6 4 0,1 2 2 16,2-5 5-16,-7 0-4 0,-2 0-1 15,-8-5-4-15,0-7-4 0,1-8 0 0,4-5-5 16,-1-9 2-16,3-2-3 0,7-9 0 15,0-2 0-15,5-6-2 16,-2-5 2-16,4-1-1 0,8 4 2 0,-1 6-2 16,2 5 2-16,2 7-1 0,1 7-1 15,-2 5-1-15,2 7-2 0,3 4 0 0,-2 2 1 16,2 6 0-16,1 2 2 16,3 2 0-16,3 2-1 0,0 0-1 15,0 6 1-15,-2 3-3 0,-1 3 1 16,-5 5 1-16,-3 3 0 0,-1 2 2 0,-6 7 0 15,-7 4 2-15,-1 2 1 0,-6 4 2 16,-12 3-2-16,-5 0 1 0,-9 2 0 16,-6-3-1-16,-3-1-1 0,-5-5 0 15,0-5-3-15,1-2-1 0,6-6-6 16,6-6-5-16,11-7-7 0,9-2-18 0,10-4-76 16,3-3-113-16</inkml:trace>
  <inkml:trace contextRef="#ctx0" brushRef="#br0" timeOffset="45480.15">12560 4863 409 0,'0'0'38'0,"0"0"-8"0,0 0-10 15,0 0-8-15,0 0-3 0,0 0-2 16,0 0-3-16,0 0-1 0,0 0-3 15,74 1-3-15,-57 1-1 0,4 3-3 16,-4 5 1-16,-4 0-1 0,0 5 2 16,-3 2 4-16,-1 3 1 0,-2 0 0 0,-4 0 2 15,0-5-1-15,-2 4 2 16,-1-2 0-16,0-3 1 0,0 1 0 0,-1-2-1 16,-2-4 3-16,-2 1-2 15,2-8 2-15,1 3 1 0,2-5 2 0,-3 0-2 16,3 0-4-16,0 0-5 0,0-2-6 15,0-11-6-15,10-8 3 0,2-9-3 16,2 3 0-16,2-3-2 0,4 2-2 16,-1 0 3-16,3 4 5 0,-2 4 6 15,-6 7 6-15,-5 4 6 0,-3 6 2 16,-6 3-3-16,0-2-1 0,0 2-9 0,1 0 6 16,1 0 6-16,2 0 2 0,3 3 6 15,-1 3-6-15,1 4-2 16,-1 3 0-16,-3-4-1 0,1 6 0 0,-1-6-3 15,0 4-2-15,-1-3 0 0,-1 2-2 16,2-1-1-16,0-6-1 0,-2-1-2 16,-1-4-1-16,0 0-5 0,0 0-4 15,3 2-9-15,0 4-22 0,-2-2-56 16,2 1-119-16</inkml:trace>
  <inkml:trace contextRef="#ctx0" brushRef="#br0" timeOffset="45645.23">13081 4654 419 0,'0'0'22'16,"0"0"-31"-16,0 0-17 0,0 0-5 16,0 0 1-16,0 0 8 0,0 0-3 0,0 0-27 15,0 0-47-15</inkml:trace>
  <inkml:trace contextRef="#ctx0" brushRef="#br0" timeOffset="46199.13">13226 4834 445 0,'0'0'37'0,"0"0"-10"0,0 0-10 15,0 0-13-15,0 0-6 0,0 0-3 16,0 0-1-16,0 0 5 0,0 0 4 16,0 0 0-16,-47 44-1 0,31-24-2 15,3-1 2-15,0 1-2 0,3 3 2 16,3-8 0-16,2 4 0 0,4-1 3 0,1 4-3 16,0 4-1-16,4-3-1 0,5-3 0 15,5-5-1-15,1-1 4 16,7-5-3-16,-1-4-1 0,1-4-3 0,4-1-7 15,3-3-7-15,0-7-15 0,1-2-5 16,1-4 4-16,2 0 9 0,-3-4 14 16,-2-2 13-16,-2 0 1 0,-2-1 5 15,-8 2 5-15,-3-1 3 0,-6 7 5 16,-4 0 3-16,-1 4 1 0,-1-2-1 0,-1 2-3 16,-3 2-6-16,-1 0-7 0,-4 3-3 15,0 1-5-15,4 3 1 0,-6 2-2 16,4 0-1-16,-6 0 0 0,-1 7 1 15,5 0 0-15,-2 6 1 0,4-6-1 16,0 1 2-16,1 2 0 0,0 0 0 0,5 1-1 16,-1 1 2-16,1 7-1 15,0-3 0-15,-2 6 2 0,5-2-3 0,4-2 3 16,0-1-3-16,1-2 1 16,2-1 1-16,1-2-2 0,-5-3 0 0,6-2 0 15,2 0 0-15,1-3 2 0,0 1-1 16,3-4-1-16,2-1-2 0,3 0-5 15,9 0-10-15,-8-1-26 0,0-6-43 16,-3 3-84-16,-2-2-49 0</inkml:trace>
  <inkml:trace contextRef="#ctx0" brushRef="#br0" timeOffset="47066.35">14177 4946 264 0,'0'0'28'0,"0"0"5"0,0 0-3 16,0 0-2-16,0 0-4 0,0 0-2 16,0 0 0-16,0 0-1 0,0 0-1 15,0 0-1-15,-7-4-5 0,7 4-2 16,0 0-4-16,0 0 0 0,0 0 3 15,0-2 0-15,11 2-1 0,8-2-1 0,6 1-9 16,-1 1 1-16,6 0-2 16,-1-2-1-16,3 2 1 0,0 0 1 15,0 0 1-15,1 0 1 0,-3 0-1 16,-8-1 2-16,0 1-1 0,-8 0 3 0,-8 0 1 16,1 0 3-16,-7 0 3 0,0 0 2 15,0 0 2-15,2 0-2 0,-1 0-3 16,1 0-3-16,-1 0-5 15,1 0-5-15,-1 0-6 0,1 0-11 0,-1 0-43 16,-1 0-83-16,0 0-116 0</inkml:trace>
  <inkml:trace contextRef="#ctx0" brushRef="#br0" timeOffset="48959.63">15448 4584 292 0,'0'0'35'0,"0"0"1"15,0 0-8-15,0 0-3 0,0 0-8 16,0 0-4-16,0 0-4 0,0 0-4 16,0 0-3-16,0 2-2 0,0-2-5 15,0 0-3-15,0 0 7 0,-6 4 2 0,-2 4 6 16,-9 2 4-16,-3 6-6 0,0 2 0 16,3 5-3-16,-2-1 1 0,3 2-2 15,3 3-1-15,1-2 2 0,4 4-2 16,2-2 1-16,3-3-1 0,3-1 1 15,-1-3 0-15,5 2 2 0,6-2-1 16,2-3 1-16,3-2 0 0,2-1 0 16,3-4 1-16,4-2 0 0,3-3-3 15,1-5-2-15,4 0-5 0,0 0 1 16,0-8-2-16,-2 2 1 0,-1 0-2 0,-1-2 0 16,-4 2 3-16,-1-3-1 0,-2 0 4 15,-4-1 1-15,-5 5 3 0,0-5 2 16,-3 0-1-16,-2 3 4 15,3-7 1-15,-1 2 2 0,-6 1 2 0,4-3 0 16,-2 5 2-16,-4 5-1 0,3-1 1 0,-4 5 0 16,0-2-3-16,0 2 0 15,0-1-6-15,2-1-4 0,-2 1-4 16,0-1-5-16,0 1-5 0,0-1 6 16,0 2 2-16,-6 0 2 0,-1 6 7 0,-3 8-4 15,-3 4-1-15,6-4 1 0,-1 2 0 16,5-7 0-16,3 2 1 0,-1 1 0 15,1-1 0-15,0 1 2 0,4-4-1 16,5 3 1-16,-3-5 1 0,7 0-1 16,4-4-1-16,0-2-3 0,6 0-2 0,-2-2 0 15,-1-9-2-15,2-1 0 0,-2-4 2 16,-1-2 1-16,1-3 2 16,-5-1 0-16,-1-4 2 0,-4 1 1 15,-3 1 2-15,-2 5-1 0,-5 2 2 0,0 1-3 16,-3 0 1-16,-9-2-2 0,-2 6-3 15,-4 2 1-15,-3 2 0 0,-2 5-1 16,-1 0 2-16,0 3-1 0,5 0 0 16,1 0 0-16,6 0-1 0,1 2-1 15,1-1-1-15,5 0 1 0,-7 6 0 0,11-4 0 16,-4 2 1-16,-1 3-2 0,5-4 3 16,-3 4 0-16,4-1-1 0,0 1 2 15,0 3 0-15,0 0 2 16,2 1-2-16,7 0 1 0,1 0-3 0,6 0-4 15,0-5-3-15,4-1-8 0,-1-1-17 16,4-4-27-16,2 1-35 0,1-4-32 16,4 2 4-16,2-1 26 0</inkml:trace>
  <inkml:trace contextRef="#ctx0" brushRef="#br0" timeOffset="49366.28">16339 4697 294 0,'0'0'66'15,"0"0"-11"-15,0 0-8 0,0 0-12 16,0 0-10-16,0 0-7 0,0 0-7 16,0 0-4-16,0 0-4 0,-15-49-1 15,11 48-2-15,-8 1 0 0,-5 1 0 16,8-1-1-16,-6 3 1 0,1 3-1 16,5-1-2-16,-3 2 0 0,6 0 0 0,0 0 1 15,2 1-1-15,-2 2-1 0,2 0 3 16,2 2-1-16,1-1 1 0,1 3 3 15,0 3-3-15,6-3-1 0,4 4-2 16,-3-3-4-16,3-2 0 0,3-1-1 16,-1 0-2-16,-5-3-1 0,4 1 0 0,-2 0 0 15,-3-2 4-15,1 4 0 0,0-4 3 16,-4 0 1-16,2 1 3 16,-4-6 1-16,-1 2 1 0,0-5 1 15,0 0 4-15,0 6 3 0,0-1-1 0,0 1 6 16,-3 3-2-16,0-6 1 0,-5 3-1 15,-5 0 0-15,4-1-3 0,-8 2-4 16,2-2 0-16,2-2-3 0,-3 1-1 16,3-2 2-16,7-2-3 0,2 2 0 15,4-2-3-15,-1 0-2 0,1 0-15 0,-2 0-40 16,-1 0-50-16,0-3-65 0</inkml:trace>
  <inkml:trace contextRef="#ctx0" brushRef="#br0" timeOffset="49866.87">16550 4617 388 0,'0'0'55'0,"0"0"-10"0,0 0-12 0,0 0-6 16,0 0-5-16,0 0-5 0,0 0-6 15,0 0-8-15,0 0-4 0,0 0-3 16,0-21-6-16,0 20-5 0,0-1 0 15,0 2 4-15,0 0 6 0,0 0 7 16,0 14 0-16,-1 6-1 0,1 9-1 0,3 1 1 16,-5 3-1-16,4 1 1 15,-2 3-2-15,-2-2 1 0,2-2-1 16,0 0 0-16,-1-1 1 0,1-12 0 16,0 0 2-16,0-6-3 0,-2-2 2 0,-1 0-3 15,2-7 0-15,1 1 3 0,0-6-1 16,0 0 2-16,0 0 5 0,-2 2-4 15,2-2-2-15,0 1-4 0,-3-1-5 16,-1-7 1-16,1-3-1 0,0-6 3 16,0 5 1-16,2-3 2 0,-2 0 4 0,3 1 1 15,0-1-1-15,0 1 1 16,3 3 2-16,-2 0-3 0,2 1 1 0,1-1-3 16,1 3-1-16,2-1-1 15,4-1 1-15,-3 5 0 0,5-3-2 0,4 3 0 16,-5 2-1-16,7 1-3 0,-8-1 2 15,2 2-3-15,2 0 2 0,-4-1-3 16,4 1 1-16,-5 0-2 0,3 0-2 16,-9 0-7-16,8 0-11 0,-6 0-15 15,8 0-14-15,4 0-13 0,-6-2-8 0,6-1-4 16,-1-2 14-16</inkml:trace>
  <inkml:trace contextRef="#ctx0" brushRef="#br0" timeOffset="50248.74">16916 4757 208 0,'0'0'65'0,"0"0"0"16,0 0 1-16,0 0-3 0,0 0-12 16,0 0-13-16,0 0-14 0,0 0-12 15,0 0-7-15,0 0-5 0,13-16-1 16,-13 16-1-16,1-2 0 0,-1 2 0 0,0 0 2 16,-3 0-2-16,-8 0-1 0,2 3-1 15,-1 6-1-15,0 0 2 0,4-1 1 16,-1 6-1-16,2-6 2 0,1 2-3 15,1 1 0-15,-2 3 1 0,3-3-1 16,2-1-1-16,0 2 2 0,0-2 0 16,0 0 0-16,2-2 1 0,3 1 1 15,-1-4-2-15,1 3 1 0,-1 0 0 16,1-1 0-16,-1 0 1 0,2 0 0 16,-1 1 2-16,0-1-1 0,-4-4 3 0,4 7-2 15,-4-6 2-15,1 1 0 0,-1 1-1 16,-1-6 1-16,0 0 1 0,0 0 4 15,0 6 1-15,0 2 2 0,-4 1-2 16,-8 0 0-16,-1 0-3 0,-2-1 0 16,1-2 0-16,2 0-5 0,4-3 0 0,2-1-4 15,3 1-5-15,3-3-2 0,-1 0-10 16,1 0-14-16,0 0-76 16,0 1-121-16</inkml:trace>
  <inkml:trace contextRef="#ctx0" brushRef="#br0" timeOffset="50435.75">17353 5095 581 0,'0'0'33'0,"0"0"-16"0,0 0-15 0,0 0-12 15,0 0-21-15,0 0-9 0,0 0-89 16,0 0-113-16</inkml:trace>
  <inkml:trace contextRef="#ctx0" brushRef="#br0" timeOffset="51813.57">7557 5981 214 0,'0'0'37'0,"0"0"-4"16,0 0-2-16,0 0-2 0,0 0-1 15,0 0 1-15,0 0-3 0,0 0-2 16,0 0-4-16,0 0-1 0,-15 0-1 15,14 0-3-15,-1 0-3 0,2 0-2 16,-1 0 0-16,1 0 3 0,0 0-2 16,0-1 1-16,12-1-4 0,3 0-4 0,6-2 0 15,0 1-3-15,1 2 0 0,0-1 0 16,4-1-3-16,-3 0 1 16,3 2-1-16,-3-4-2 0,-1 4 1 0,-5-1-3 15,-5 2-1-15,-1 0-5 0,-5 0-4 16,0 0-4-16,0 0-4 0,-6 0-8 15,3 0-13-15,0 2-22 0,-2 1-23 16,3 0-39-16</inkml:trace>
  <inkml:trace contextRef="#ctx0" brushRef="#br0" timeOffset="52069.17">7619 6137 267 0,'0'0'45'0,"0"0"-5"16,0 0 2-16,0 0 1 15,0 0-3-15,0 0-5 0,0 0-5 16,0 0-13-16,0 0-4 0,48 18-3 0,-25-18-3 16,-3 0-4-16,3 0-1 0,-1-1-4 15,1-2-2-15,-7 0-2 0,1-2-2 16,-5 3-7-16,0 1-6 15,0-1-7-15,-6 1-13 0,0 1-17 0,-6 0-25 16,0 0-53-16,0 0-52 0</inkml:trace>
  <inkml:trace contextRef="#ctx0" brushRef="#br0" timeOffset="59113.12">10009 4556 199 0,'0'0'22'0,"0"0"-4"0,0 0 0 16,0 0 2-16,0 0 1 0,0 0 3 0,0 0 5 16,0 0 6-16,0 0 0 0,5 2 2 15,-4-2-16-15,-1 0-9 16,0 0-6-16,2 0-8 0,-2-4 7 16,1-2 0-16,1 0 1 0,-1-5-2 0,-1 4-1 15,0-5 1-15,0 0 0 0,3 0-1 16,-3 1 2-16,0-2-1 0,0 1 0 15,4-2-3-15,-4 1 3 0,0-1 0 16,0 1 0-16,0-1 2 0,0 0-3 16,0 2 2-16,0 1-1 0,-4 6 0 0,8 0 1 15,-4 5 0-15,0-2-1 16,0 2-1-16,0-1-1 0,0-1 0 0,0 0 2 16,0 2 0-16,0-3 0 15,0 3 0-15,0-2-1 0,0 2-1 0,0-2 1 16,0 2 0-16,0-1 0 0,0 1 1 15,0-2-1-15,0 2 1 0,0-1-1 16,0-1-7-16,0 0-2 0,0-3 1 16,1 0-2-16,1 0 8 0,1 1 1 15,-3 4-2-15,0-1 0 0,0 1 0 16,1-2 0-16,-1 1 0 0,2-1 0 0,-2 2-1 16,1-2-2-16,-1 2-3 0,2-1-4 15,-2 1-2-15,1-2 2 16,5 1 7-16,-2-1 3 0,9-2 2 0,5 1 2 15,2 1-2-15,6 1-2 0,0-1 0 16,0 0-1-16,0 1-2 0,3-2 3 16,6 0 0-16,5 0 2 0,5-3-1 15,4-2 0-15,7 2-2 0,2-2 1 16,2-1 0-16,3 1-1 0,-1 1 2 0,0-2-1 16,1 1-1-16,-1 2-1 0,0-2 1 15,0 3 0-15,2-1 1 0,-2 0 0 16,-3 3 0-16,2-4 1 15,-6 2-1-15,0 3 0 0,-3-4 0 0,-4 2 0 16,0 0-1-16,-5 1 1 0,0-3-1 0,1 1 2 16,-5 0-1-16,4 1 0 0,-2-4 1 15,3 4-2-15,0-4 1 0,2 2-1 16,0-3 1-16,-2 1-2 16,5 1 0-16,-3-1 1 0,-1 0 1 0,3 0 0 15,-3 2 1-15,-3-3-1 0,-1 3-1 16,-3 0 1-16,1 0 0 0,-4 0 0 15,1 3-1-15,-8 0 2 0,-1 0 0 16,-7 1 0-16,-3 0 2 0,-6 2-2 16,-6 0 0-16,6-3-1 0,-4 3 0 0,-3-3 0 15,6 2-1-15,-5 1 1 16,-1-1-2-16,7-1 1 0,-5 2 0 0,-1-2-1 16,6 1 0-16,-4 1-1 0,-1 0 1 15,0 0-2-15,-2-2 2 0,2 2-5 16,0 0-2-16,0 0-2 0,-6 0-4 15,0-1 0-15,0 1 1 0,1 0 2 16,-1 0 5-16,3 0 4 0,-3 0 4 16,1 0 0-16,-1 0 0 0,2 0 0 15,-2 0-1-15,0 0 3 0,1 0-1 0,-1 0 0 16,2 0 0-16,-2 0 0 0,0 0 0 16,1 0-4-16,-1 0-2 15,0 0 4-15,2 0 2 0,-2 0 5 16,1 4 1-16,1 2-4 0,-1 7-3 0,1 7-1 15,-1 1 0-15,2 7 1 0,-3-2-2 16,0-2 2-16,0 2-2 0,1 1 1 16,-1-1 1-16,3-3-1 0,-2-6 0 15,2 0 1-15,-1-7-2 0,1 1 1 16,-2 0 0-16,1-6-1 0,-1-1 1 0,-1-4 1 16,0 0 0-16,0 0 1 0,0 1 2 15,2 1 0-15,-4-1 0 0,2-1 2 16,2 2-1-16,-2-2 2 0,0 1-4 15,0-1 1-15,0 2-1 0,1-2-1 16,-1 0-3-16,0 2-4 0,0-2-8 0,0 0-9 16,0 1-5-16,0-1-7 15,0 0-31-15,0 0-35 0,0 0 1 16,-1 0-7-16,-5 0 31 0</inkml:trace>
  <inkml:trace contextRef="#ctx0" brushRef="#br0" timeOffset="59562.64">12615 4282 47 0,'0'0'23'0,"0"0"6"0,0 0-2 16,0 0 0-16,0 0-5 0,0 0-3 16,0 0-1-16,0 0-3 0,0 0-3 15,-14 0-1-15,12 0-1 0,2 0 2 16,-1 0 0-16,1 0 4 0,-2 0 2 15,2 0 2-15,-1 0 2 0,1 0 0 16,-2 0-3-16,2 0-4 0,0 0 1 16,0 0 0-16,0 0 0 0,-1 0-1 15,1 0-4-15,0 0-3 0,0 0-7 0,0 0-3 16,0 0 1-16,0 0 3 0,3 0 2 16,6 2 3-16,6 2-6 0,4 3-3 15,-1 2-2-15,-2 0 0 16,1 0 2-16,-1 1 0 0,-2 0 3 0,1 0-2 15,-4-3 1-15,-2 0 1 0,0-3-1 16,-5-2 3-16,0 1 1 0,-4-3 5 16,0 0 4-16,0 0 7 0,2 0-5 15,-1 0-2-15,2 0-7 0,1-8-4 16,1-1 2-16,-1-7 1 0,1 1-1 0,-1-4-1 16,0-5-1-16,2 1-1 0,0 0 0 15,0 1-1-15,-2 7 1 0,4-1-2 16,-3 8-1-16,-1-2-4 0,2 3-9 15,-6 2-22-15,4 2-27 0,-4 3-41 16,0-2-118-16</inkml:trace>
  <inkml:trace contextRef="#ctx0" brushRef="#br0" timeOffset="60801.13">9815 4401 202 0,'0'0'23'0,"0"0"-4"16,0 0-2-16,0 0 0 0,0 0-2 15,0 0-1-15,0 0 1 0,0 0 3 0,0 0 0 16,0 0 1-16,-4-8 0 0,4 8-4 16,0 0 1-16,0-2-6 0,0 2-1 15,0 0-4-15,0 0-1 0,0 0-4 16,0-1-4-16,0 1-1 0,0 0-4 15,0 0-3-15,0 0-1 0,0 0 3 0,0 0 14 16,0 0 5-16,3 0 5 16,6 1 0-16,1 4-9 0,4 3-2 0,-2-2 0 15,-3-1-2-15,5 1-1 16,1 0 0-16,-1 2 1 0,2 1 0 0,1-1 0 16,-2 0-1-16,-1 2 0 0,2-3 1 15,-3 3-1-15,0-5 0 0,-4 3-1 16,1-2 0-16,-3 0 1 0,-1 1 0 15,-2-4 0-15,5 2 0 0,-6-1 0 16,0-1 0-16,-2-1 0 0,-1-2 0 0,0 0 0 16,0 0 1-16,2 3-1 15,-1-3 1-15,-1 0-1 0,0 0 0 16,3 2 0-16,-3-2 1 0,0 0 1 16,0 1 0-16,3-1 1 0,-3 0-1 0,1 2-1 15,-1-2 3-15,0 0-2 0,2 2 1 16,-2-2 0-16,0 0 2 0,1 0 1 15,-1 1 2-15,2-1 2 0,-2 0 1 16,0 0 1-16,1 0 2 0,-1 0 0 16,2 0 0-16,2 0-5 0,0-3-4 0,8-7-3 15,2 0-2-15,-1-2 2 0,-1 0-1 16,2-1-1-16,-1-1-1 0,2 1 1 16,-2 2 0-16,1 0-2 0,-4 1 0 15,1 3-1-15,-3 2-4 0,-1-1-2 16,2 1-12-16,-2 4-18 0,2 1-52 15,-3 0-83-15,-2 3-42 0</inkml:trace>
  <inkml:trace contextRef="#ctx0" brushRef="#br0" timeOffset="74384.84">6984 2866 150 0,'0'0'22'0,"0"0"2"16,0 0 5-16,0 0-3 0,0 0-3 16,0 0-3-16,0 0-7 0,0 0-5 0,0 0 0 15,-49-103 3-15,39 92-2 0,-3 2 0 16,1 0-4-16,-6-2-5 0,0 0-2 16,2 2-1-16,-3 1 0 0,-4 3-1 15,-1-2-1-15,-5 2 0 0,-3 1 2 16,2-1 1-16,-8-1 0 0,2 1 1 15,-5 0 1-15,-2 1 0 0,2-2 1 16,-3 1 1-16,2 2 0 0,0 0 1 16,-3 0-1-16,3 1 1 0,-1 4-5 15,1-2 2-15,1 0-1 0,2 0 1 0,-1 5-1 16,-2-1 0-16,-3 2 0 16,3 1-3-16,-2 3 2 0,-3-1 0 0,3 1 1 15,-2 2 1-15,4 2-3 0,-1 0 1 16,1 5 0-16,4 0-1 0,2 1 1 15,2 2 1-15,-1 2 0 0,6-2 1 16,-1 2 0-16,-1-4 0 0,1 2 0 16,0 1 0-16,-1-2-2 0,1-2 2 15,2-2-1-15,-1-2-1 0,6 0 0 16,0-3 0-16,0 0 0 0,7-1 1 0,-3-1 0 16,2 2 2-16,-5 2 1 0,-1 3 3 15,-1 4 0-15,-4 3-3 0,-1 1 0 16,1 2-3-16,1 2 0 15,1 2-1-15,3-2-1 0,4 2 0 0,2-1-1 16,2 0 3-16,-1 2 0 0,5 0 2 0,-5 0 1 16,6 2 0-16,-3 0-1 15,6-1 0-15,-4-3-1 0,4-1 0 16,0-1-2-16,3-5 0 0,1-6 2 0,1 1 3 16,-1 1-2-16,3-1 1 0,0 7-1 15,0-2 1-15,0 0 2 0,2 2-1 16,2-1 0-16,2 3-1 0,1 1-2 15,-1 1 2-15,1 1 0 16,2 2-2-16,1 2 0 0,0-2 0 0,2-2 0 16,2 0 3-16,1-1-3 0,-1-3 5 0,2-1 2 15,4-3 6-15,-1-3 2 16,3 0 0-16,2-3-2 0,4 0-2 16,-2-4 0-16,4 0-1 0,3 0-1 15,1-1-1-15,2 1-3 0,3 0 0 0,1-2-3 16,2 3 1-16,4-1 1 0,-2 2 1 15,1-2-1-15,1 5-1 0,2-1-4 16,4 0 0-16,0-3-1 0,3 2 0 16,-3-6 4-16,3-1-1 0,-2-3 2 15,-1-2-1-15,-1-2-2 0,1-2 1 0,-7 1-1 16,4 0-2-16,-4-6 1 0,-2-2-1 16,-2-1 2-16,-2 0 1 0,1-1 1 15,-2-3 1-15,-2-1 1 0,-1 1-4 16,-3-1 2-16,-2 1-3 0,-1-1 2 15,-3 0 1-15,0 3-1 0,-2 2 1 16,-2 0 0-16,0-2 1 0,-2 1-1 16,-2 0 0-16,2-3 1 0,-2 1 0 15,0-3 0-15,-1 2 0 0,2-3-1 16,0-3 1-16,-2 1 0 0,2-3 0 0,1-3 2 16,-1 0 0-16,-2-1-1 0,1-1 0 15,-1-2-3-15,5-1 2 0,-5-1-2 16,2-3 2-16,1 3-3 0,-1-3 0 15,1 4 2-15,-2-2 1 0,-1 0 0 16,-2 2-3-16,0 2 3 0,-3 2-3 0,1 0 6 16,-6 2 1-16,2 4 0 15,-5 3 2-15,0-1-3 0,1-2-1 16,-4-2 2-16,2-6-2 0,-3-1-1 16,0-1 1-16,0-2-3 0,0-1 0 0,-1-2 0 15,-2 0 4-15,-2 2-2 0,0-2 1 16,-1 1-1-16,0-1-3 0,0 0 1 15,-1 0 1-15,-4 1-4 0,-1 0-2 16,-1 0-1-16,-3 0-1 0,2-1 3 16,-4 3 1-16,-2-1 1 0,1 1 0 15,0 0 0-15,1 2 2 0,2 2-1 16,0-1-1-16,1 3-1 0,1 2 0 16,1 2 0-16,-3 4 1 0,3 0-1 15,1 4 1-15,1 3-2 0,1 1 0 0,-2 1 0 16,2 4-2-16,-2-4 2 0,5 3-2 15,-4 2-3-15,-1 1 0 0,3-2-3 16,-5 3 2-16,2 1-2 0,-8 0 2 16,10 0-2-16,-9 1-4 0,9-1 2 15,1 2-5-15,-2 0 1 0,5-1-1 0,-1 2-4 16,2-2-4-16,0 1-12 0,-4 2-15 16,5-2-17-16,-1 0-31 0,2 1-37 15</inkml:trace>
  <inkml:trace contextRef="#ctx0" brushRef="#br0" timeOffset="76794.34">10926 2735 141 0,'0'0'20'0,"0"0"4"0,0 0 4 16,0 0-6-16,0 0-3 16,0 0-6-16,0 0-6 0,0 0 0 0,0 0-2 15,-27-59 1-15,24 56 2 0,1 0 0 16,-6-4 0-16,2 5-1 0,-1-3 0 15,-1 0-2-15,-3 0 0 0,2 2-1 16,-1-2 1-16,-4-1 0 0,2 3-1 16,-4-3-2-16,0 1 3 0,-4-1-3 0,-2 0 0 15,-4 0 0-15,0 0-2 0,-6 1 0 16,-1 2 0-16,-5-1-1 16,-3 1 1-16,0-1 0 0,-2 0 1 15,1 2 0-15,0-1-1 0,0 0 1 0,3 0 0 16,3 2-1-16,-2-1 0 0,3 2 0 15,1 0 0-15,1 2 0 0,1-2-1 16,1 0 1-16,1 0-1 0,0 3 1 16,-1 1 0-16,1 2 0 0,2-1-1 15,-1 0 2-15,2-1-1 0,-1 1 0 0,1 1 1 16,1-2-1-16,0 1 1 16,0 0-1-16,3 1 1 0,-5 1-1 15,-1 1 0-15,-3 1 2 0,-2 1-2 0,-2 2 0 16,0 1 0-16,-1-3 1 0,3 2 0 15,-1 1 0-15,0 1 1 0,-1-2-1 16,-3 0 1-16,0 3 0 0,-2-2 0 16,1 1 3-16,1-4-1 0,4 4 0 15,2-3 0-15,4-1-1 0,0-1 0 16,3 1-2-16,0 5-1 0,4-3 0 0,-1-1 0 16,3 3-2-16,1 0 0 0,3 3 0 15,2 1 0-15,-2 1 0 0,3-1 1 16,-3 2 0-16,4 1-1 0,0 0 5 15,0 2-3-15,2 1 1 0,-2 0 0 16,1-3-1-16,2 0 2 0,-1-2-1 0,1-1 1 16,0-1-4-16,0 0 4 15,-2 0-2-15,5-3 0 0,-1 0 0 0,0-2 0 16,0 2 1-16,-2 4-1 16,-1-1 0-16,0-2 1 0,-2 4-1 0,-2-1 0 15,2 4 0-15,-1 0 0 0,-1 2 0 16,-1 1-1-16,-2 1 1 0,4-2 0 15,-1 0 1-15,0 1-1 0,0-3-1 16,1 1 1-16,1-2-1 0,-2 1 1 16,5-3 1-16,-2-1-1 0,5-6 0 15,-1 2 0-15,4-5 1 0,-2 0-1 16,1 3 1-16,-3-3-1 0,3 0 1 0,1 1-1 16,-2-2 0-16,2 1-1 15,-1 1 1-15,1-1 0 0,3 2 1 0,-1-1 0 16,-1 2-1-16,1 1 1 0,-2 5-2 15,3-4 1-15,0 4 0 0,0 0 0 16,3-1 0-16,1 6 0 0,3-5 0 16,2 0 1-16,1 1-1 0,2-2 3 15,-2-2-1-15,3 0-1 0,0 0 1 0,3-1 0 16,-2 0 3-16,2 1-2 0,-1-1 2 16,3-1-1-16,0 1 1 0,1-1-2 15,0 0 1-15,-2-1-2 16,3-1 0-16,-1-1-1 0,4 3 0 0,0-2 1 15,3 1-4-15,-1-1 2 0,4-1 0 16,1-1-1-16,2-1 2 0,4-3 1 16,0 2 1-16,3-1 1 0,2 1-3 15,-1-4 1-15,2-1-2 0,3 1-1 16,0 0 1-16,-5 0-1 0,2-2 3 0,-1 1 0 16,-4 1-1-16,-3-1 1 0,-4 1-2 15,-1-2 0-15,-2 1 0 0,1 0 1 16,-4 0-1-16,4 0 0 0,-2-1 2 15,4-1-2-15,2 2 0 0,1-4 1 16,3 2-1-16,-1 0 1 0,-2 0 0 0,1-1 1 16,-4-3-1-16,2 4 0 15,-2-1 1-15,1 1 0 0,-7-1 2 0,5-2-1 16,-3 0-1-16,-1-2 0 16,2 2 0-16,1-2 0 0,-1-1 1 0,1 3-1 15,-1-5 0-15,3 1 0 0,1 2-1 16,-1-2 1-16,-1 1 1 0,3 0-2 15,-2 0 1-15,-1 0 0 16,1 2 0-16,-1-1-2 0,-2 0 1 0,2 1 0 16,-2-4 0-16,2 3 0 0,-2 0 3 15,1-2-1-15,1 1 1 0,-3-3 0 0,1 0 1 16,-1-1-2-16,-4 3 0 0,4-4 0 16,-4 2-1-16,1-2-1 15,-3 0 3-15,3 1-3 0,0-2 0 0,-2-1 1 16,2-3-1-16,0 1 1 0,1 0-1 15,-2-1 0-15,0 1 2 0,-1 0 1 16,-3 1 2-16,-1-1 0 0,-2 4 0 16,-5 1 3-16,0 2-2 0,-1-2 0 15,-1 3-1-15,1-6-2 0,0 4 1 16,-2-4-2-16,6-2 1 0,-4 1-1 16,1-1 0-16,1 0 0 0,1 0 1 15,-1-2-2-15,1-2 0 0,1-1-1 0,0-4-3 16,-1 0 5-16,3 0-4 0,-6-1 4 15,4 3 1-15,-3 1 0 0,-3 6 0 16,-1-2-1-16,-1 2 0 0,-2 3 0 16,0-8 1-16,-1 2-1 0,1 0 2 15,0-2 1-15,-3 0-2 0,1-1 0 16,-1-1 0-16,2-5-2 0,-2 0 1 0,1 1-1 16,1 1 0-16,1-2 0 0,0 2-2 15,0-1-1-15,-2 1 0 0,6 0 0 16,-1 0 2-16,-3 1 0 0,0 2 3 15,1-4-2-15,-4 3-5 0,0-4 3 16,0 4-6-16,0-4 4 0,-1 3 0 16,-7 0 0-16,0 3 1 0,-1-1-2 0,-1 0 2 15,-3 4 0-15,0 0 0 0,-3 2 0 16,0 1 1-16,4-2-1 16,-3 3-1-16,0 0 2 0,1 0-1 0,2 6 0 15,2-2 2-15,0 1-2 16,3 3-3-16,-6-2 1 0,1 0-1 0,3 4 1 15,-9 0-2-15,-1 0 2 16,-4 4 1-16,-11-1 0 0,1 1 2 0,-3 0-2 16,-3 0 2-16,0 0-2 0,-3-2 0 0,-4-3 0 15,-3 1 1-15,-1-4-1 0,1-2 2 16,1-3 0-16,2 2 2 0,6-1-2 16,6-1 1-16,4 3-1 15,13 0-2-15,-1 5-3 0,7 1-12 0,1 4-25 16,-9 0-49-16,3 2-91 0,-10 5-60 15</inkml:trace>
  <inkml:trace contextRef="#ctx0" brushRef="#br0" timeOffset="130282.99">11120 4663 20 0,'0'0'18'16,"0"0"-1"-16,0 0-3 0,0 0-4 15,0 0-2-15,0 0 0 0,0 0 2 16,0 0 3-16,0 0 4 0,0-3 1 15,0 3 2-15,-3 0-1 0,3 0 0 16,0 0-3-16,0 0 1 0,0 0-2 0,0 0-1 16,0 0-2-16,0 0 0 15,0 0-4-15,0 0-1 0,0 0 0 16,0 0-1-16,0 0-1 0,0 0 0 16,0 0 0-16,0 0-2 0,0 0-2 0,-3 0-1 15,3 0-2-15,0 0-2 0,0 0-4 16,0 0-7-16,0 0-2 0,0 0 3 15,0 0 9-15,-3 0 5 0,2 5 7 16,-5 6-3-16,-1 2-4 0,1 2 0 16,0 7-2-16,2-9 2 0,-1 5-1 0,2-1 1 15,-5 1 1-15,7 1 1 0,-2-1-1 16,-2-1 0-16,2 1 1 16,-1-1-2-16,1 0 1 0,-1-2 2 15,1-5-2-15,-1 7 1 0,2-6-1 0,-1 0 1 16,0 2-1-16,-1-2-1 0,1 0 1 15,2 0 0-15,-1-1-1 0,-1 1 2 16,-2 4 0-16,2-4 0 0,-2 3 0 16,1-5-1-16,4-4-1 0,-4 3 2 15,2-4-2-15,1 1-3 0,-1 0 2 0,2-5-4 16,-1 0 2-16,1 0 1 0,0 1-1 16,0 1 6-16,0-1-1 0,0 1-14 15,0-2-18-15,0 0-29 0,0 0-32 16,0 0-10-16</inkml:trace>
  <inkml:trace contextRef="#ctx0" brushRef="#br0" timeOffset="130918.87">11084 4625 68 0,'0'0'14'16,"0"0"-5"-16,0 0-6 0,0 0-5 16,0 0 0-16,0 0-6 0,0 0-2 0,0 0 4 15,0 0 2-15,0-9 8 0,-2 9 4 16,-5 1 0-16,-3 9-3 0,-3 4 0 15,0-1 2-15,0 5-2 0,0-1 1 16,0 1 1-16,1 1-2 0,-2-3-2 16,5 1-2-16,2-5 1 0,1-6-1 15,3 2 0-15,1-5 3 0,-3 0 1 16,4 1 7-16,1-4 12 0,-2 0 13 16,2 0 3-16,0 0-8 0,0 0-15 15,8-10-12-15,6-9-10 0,2-4 4 0,1-2 1 16,3-2 0-16,1-2-1 0,-3 3 2 15,-3 2 0-15,2 0 3 0,-4 6 0 16,-1 4 1-16,-8 6 4 0,-1 1 5 16,0 5 7-16,-2-3-2 0,2 2-6 15,-3 3-7-15,0-2-9 0,0 2-7 0,2 0-3 16,-2-2-6-16,1 2-5 0,-1-1-4 16,2-1 14-16,-2 2 11 0,1 0 9 15,3 0 10-15,-1 0-11 16,6 3-3-16,-3 2-1 0,0 2 0 0,2 4 1 15,-4 1 1-15,2 5 2 0,-1 2 2 16,-2 2-2-16,-2 1 0 0,-2-1-1 16,1 1 0-16,0-3-2 0,0-1 0 15,0-6 0-15,0-6-1 0,0 6-1 16,0-6 1-16,-2 0 1 0,2 1 3 16,0-7 1-16,0 0 2 0,0 0 0 0,0 1 1 15,0 1-2-15,0-2-12 16,6 0-18-16,5 0-27 0,4-3-48 0,1-2-76 15</inkml:trace>
  <inkml:trace contextRef="#ctx0" brushRef="#br0" timeOffset="132274.2">13789 4522 63 0,'0'0'28'16,"0"0"4"-16,0 0-1 0,0 0 0 16,0 0-3-16,0 0-3 0,0 0-2 0,0 0 3 15,0 0 1-15,9-8 3 0,-9 8 0 16,0-2-5-16,0 2-5 0,0-1-9 15,3 1-4-15,-3-2-6 0,0 2-4 16,1 0-8-16,-1 0-11 0,0 0-1 16,0 0 8-16,2 0 6 0,-2 0 11 0,1 10 4 15,1 7-6-15,-2 3 1 16,1-5 0-16,-1 4 0 0,2 3-1 0,-2-3 1 16,-2 1-1-16,2 0 0 0,0-2 2 15,0-6-1-15,0 8 0 0,0-8 0 16,-1-2 0-16,1 3 0 0,0-7 0 15,0 0 1-15,0-1-2 0,0 1-2 16,0 0 4-16,0 0-1 0,0-6-1 16,0 0 0-16,0 0-1 0,0 1-2 15,0 1-1-15,0-1-1 0,0 1-2 0,0 0 1 16,0-1 1-16,0 1-4 0,-2 0-4 16,2-1-6-16,0 0-6 15,0 1-6-15,0-1-30 0,-1-1-34 16</inkml:trace>
  <inkml:trace contextRef="#ctx0" brushRef="#br0" timeOffset="132780.97">13665 4687 68 0,'0'0'10'16,"0"0"-9"-16,0 0-6 0,0 0-7 15,0 0-5-15,0 0 7 0,0 0 9 16,0 0 9-16,0 0 5 0,0 0 0 16,-3-4-2-16,3 4 2 0,0 3 4 0,0 2 2 15,0 8 2-15,0 2-1 0,-2-6-1 16,7 6-2-16,-1-1-4 0,-1-3-4 15,3 3-1-15,0-1-2 16,-2-3 1-16,3 4-2 0,-2-1 0 0,-1-5 1 16,2 6-2-16,-3-5 3 0,1-1 0 15,2 2-1-15,-3-2-2 0,1 1-1 16,-3-4 2-16,2-2 1 0,-1 1 3 16,1-1 8-16,-2 0 2 0,2 1 3 15,0-1 1-15,0-1-4 0,8 1-3 0,-2 0-5 16,1-3-2-16,9 0-3 0,-2 0-1 15,4-8-1-15,-1-1-1 0,0-6-3 16,-1 0 0-16,3-3 0 0,1-2-1 16,-3-1 3-16,0-2-3 0,0 0 1 15,-2 3 0-15,-4 2 0 0,-5 5 0 0,-3 6 0 16,-3 4 0-16,-3 3-5 0,0 0-10 16,0 0-10-16,1 0-19 0,1-2-1 15,-1 2-2-15,-1 0-10 0,0 0-55 16</inkml:trace>
  <inkml:trace contextRef="#ctx0" brushRef="#br0" timeOffset="134789.77">9065 5968 190 0,'0'0'35'16,"0"0"-10"-16,0 0-15 0,0 0-16 16,0 0-2-16,0 0-3 0,0 0 7 15,0 0 7-15,0 0 0 0,-45 43-1 0,28-4 2 16,2 2-2-16,-2 6-1 0,-2 3 0 16,-1 2 0-16,0 2-1 0,1-2 3 15,-1-1-1-15,0 1-1 0,1-3 2 16,-3-2-2-16,7-5-2 0,0-6 2 15,0-6 1-15,7-11 4 0,2-7 10 16,4-7 24-16,2-5 7 0,-1 0 0 16,1 0-7-16,-3 0-22 0,0-16-11 15,3-9-2-15,0-10-5 0,0-6-3 16,10-6-1-16,3-6-3 0,9-9 1 0,1-1-3 16,9-7 2-16,-2-2 5 0,5 1-1 15,0 2 1-15,-1 7 2 0,-2 4 0 16,1 9 0-16,-1 6 2 15,-2 6-2-15,2 5-3 0,-3 4 3 0,3 4-2 16,-2 3 2-16,2 3 1 0,-3-1 1 16,1 6-2-16,1 1 3 0,-5 2-2 15,2 2-1-15,-4 2 0 0,2 0-1 16,-3 6-2-16,-2 0-2 0,-7 0-3 16,-4 5 1-16,1 6 2 0,-6 5 2 0,-2 4 6 15,-5 7 1-15,-8 3 3 0,-6 6-4 16,-7 2 3-16,-7-1-3 0,-3 3-2 15,-4-3 3-15,-5 1-3 16,1-4 1-16,0-4-1 0,0 0 0 0,4-6-1 16,4-2 1-16,4-3-1 0,3-4 0 15,11-6 0-15,5-3 0 0,7-3 5 16,3-3 2-16,-1 0 1 0,1 0-2 16,0 0-4-16,-3 0-3 0,3 0-2 15,0 0 1-15,0 0 0 0,0 0 1 0,0 0 1 16,4-2-2-16,2 1-1 0,4 1-1 15,2 0-1-15,4 5 2 0,2 5 0 16,-2 3 3-16,3 3-1 0,-3 0 2 16,4 3-1-16,-2-1 0 0,-1-1 1 15,2 2-1-15,-5-4 0 0,2-1 2 16,0-1-2-16,-3-5-2 0,-1 1 2 0,-5-4-1 16,4-1-2-16,-2 0-4 0,1 0-5 15,-1-1-7-15,-5-3-13 16,11 0-19-16,-5 0-29 0,9 0-42 0</inkml:trace>
  <inkml:trace contextRef="#ctx0" brushRef="#br0" timeOffset="135517.88">9652 6161 135 0,'0'0'20'15,"0"0"4"-15,0 0 2 0,0 0 3 0,0 0 4 16,0 0 5-16,0 0-1 0,0 0-1 16,0 0-11-16,0 0-7 0,42 37-7 15,-20-39-4-15,4-11-4 0,-3 0 1 16,3-5-3-16,-2-3 0 0,-3-2 0 16,-1 0 0-16,-1-4 0 0,-9 11 0 0,-4-3 1 15,-2 9 1-15,-2-2-2 0,-2-1 0 16,-5 5-3-16,-8 0-3 15,-7 8 1-15,-3 0 1 0,-9 8 1 16,3 6 1-16,0 3-1 0,6 5-1 0,0 2-1 16,4 5 1-16,6 2 2 0,4 0-3 15,2-3 2-15,6-1 1 0,1-1 0 16,0-1 1-16,1-1 0 0,8-2 0 16,-2-2 1-16,2-2 0 0,2-1 1 15,-5-7 2-15,4 0 0 0,-4-5 3 0,4-2 1 16,5 1 1-16,0-4-2 0,7-2-4 15,3-8-2-15,2-7-2 0,2-5-1 16,0-3-1-16,1-6 1 0,-4-3 2 16,-2-1 2-16,-3 0-2 0,-5 2 4 15,-6 3-1-15,-2 8 3 0,-4 10 0 0,-1 7 0 16,-3 5 0-16,0-2-1 0,0 2-3 16,0-1-4-16,0-1-7 0,0 1-2 15,0 0 1-15,0 1 2 16,4 0 7-16,-1 0 1 0,3 7-1 0,1 5 1 15,3 5 1-15,2 1 0 0,-2 1-1 16,1-1 0-16,-2 0 2 0,1 1-2 16,-1-2 0-16,2 2 0 0,-3-5 0 15,-2-2 0-15,-2-3 2 0,1-1-1 16,0 1 0-16,-4-4 0 0,2-1 2 0,-3-4 4 16,0 0 5-16,0 0 4 0,2 0 0 15,-1 2-5-15,2-2-4 0,6-10-4 16,-1-5-2-16,1-8 0 0,1-1 1 15,-2 0-1-15,-3-1 0 0,2 3 1 16,-2 6-1-16,1 1 0 0,-5 4-1 16,1 7-1-16,-1-1-3 0,-1 5-2 15,0-1-7-15,0 1-1 0,0 0-2 16,3-2-1-16,4 2 2 0,2 0-8 16,2 6-11-16,7 5-23 0,-5 1-20 0,4 0-22 15,-1 1-11-15</inkml:trace>
  <inkml:trace contextRef="#ctx0" brushRef="#br0" timeOffset="136544.64">10401 6200 252 0,'0'0'46'0,"0"0"0"0,0 0-9 15,0 0-11-15,0 0-11 0,0 0-7 0,0 0-3 16,0 0-1-16,0 0-1 0,56-51-2 15,-34 36 2-15,0 0-1 0,1-4-1 16,-4 3 1-16,0 0-1 16,-5-1 2-16,-2 6-1 0,-8-1 0 0,2 3 3 15,-5 5-3-15,-1-7 2 0,0 6-2 0,0-3-2 16,-4 0-1-16,-3 3-1 0,-8 3 1 16,-1 2 0-16,-4 0 1 15,3 4-2-15,-2 5 1 0,6 1-1 16,-3 4-2-16,4 4 2 0,1 1 0 0,5 0-1 15,2 3 2-15,-1 1 1 0,5 0 0 16,0-4-1-16,3 1 2 0,3-1 0 16,3-4-1-16,-1-3 3 0,1-2-1 15,-3-4 1-15,0 1 6 0,1-2 0 16,-4-3 2-16,4 0-1 0,5-2 0 16,2 0-5-16,5-6-2 0,1-5-2 0,-3-3-1 15,-2-4 1-15,1 0 0 0,-5-1 1 16,3-1-1-16,-6 6 1 15,-2 0 0-15,-2 5 1 0,-2 4 0 0,1 2-1 16,-3 3-2-16,0-1-3 0,0 1-3 16,1 0-2-16,-1-2 2 0,2 2 0 15,2 0 5-15,0 8 0 0,5 5 1 16,-2 6 0-16,2-3 0 0,-1 1 0 16,1-2 0-16,-3-3 0 0,1-1-1 15,-2-5 1-15,-1-3 0 0,-3 2 1 0,2-2 1 16,0 0 2-16,0 0 1 15,0 0-3-15,1-3 0 0,5-2-2 16,11-7-2-16,2-2 0 0,-5-8 1 0,2 1 1 16,-3-2 1-16,0 2 1 0,-6 6 1 0,0 0 1 15,-3 4-3-15,-5 3-1 0,-1 2-3 16,-1 3-8-16,0 0 1 16,0 0 3-16,0 2 4 0,0 9 6 15,0 7 1-15,-4 3-3 0,1-4 0 0,1 1-1 16,2 0 0-16,-1-5 0 0,1 6 1 15,4-4-1-15,-1-5 3 0,3 0 0 16,1-4 3-16,3-4-2 0,6 1-1 16,4-3-4-16,6-2-2 0,3-7-3 15,3-4-4-15,0-6 2 0,3-1-1 0,-2-2 5 16,-3 0 3-16,-2-2 1 16,-8 3 2-16,-7 6 2 0,-4 4 2 15,-6 8 0-15,-3 3-2 0,0-2-3 16,0 2 0-16,0-3-2 0,-2 0 2 0,-8 3 1 15,-4 0 0-15,1 6 1 0,-6 8-1 16,7 3-1-16,2 3-1 0,5-7 0 16,-1 1 0-16,6-4-1 0,0 0 2 15,0 3-1-15,1-4 1 0,5 3 1 16,2-6 1-16,6 4 1 0,1-8-3 0,4-2-5 16,9 0-3-16,2-5-4 15,2-5-6-15,3-3 3 0,-2-2 1 0,3-2 5 16,-6-2 6-16,-6 4 2 15,-7 7 1-15,-10 0 0 0,-4 6 1 0,-3 2-1 16,0 0-1-16,0 0 3 0,0 0 1 16,-4 0 2-16,-7 8 0 0,-3 2 0 15,5 0-1-15,2 2 0 0,1 1-2 16,2-1 1-16,0 3 0 0,4-4-1 16,0 0-1-16,-2 4-1 0,12-3-2 0,3 1-1 15,6-4-6-15,3-6-8 16,5 0-24-16,7-3-40 0,3 0-65 15,5 0-50-15</inkml:trace>
  <inkml:trace contextRef="#ctx0" brushRef="#br0" timeOffset="136917.83">12083 5824 196 0,'0'0'54'0,"0"0"-4"0,0 0-2 16,0 0-10-16,0 0-14 16,0 0-18-16,0 0-4 0,0 0-2 15,0 0 3-15,11-8 8 0,-11 19-1 16,0 6-2-16,-4 7-2 0,-1 2-2 0,-1 5 1 15,1 1-3-15,1 2-1 0,1 1 1 16,0 4-1-16,2-1 2 0,1-1-1 16,0-2-1-16,-3-2 0 0,3-4 1 15,-2-7-2-15,0-3 1 0,0-5-1 16,1-1 0-16,-1-1 0 0,1-8-1 0,1 2 0 16,0-6-3-16,-2 0-1 0,2 0 1 15,0 2-8-15,0-1-17 16,0-1-29-16,0 2-34 0,0-2-33 15</inkml:trace>
  <inkml:trace contextRef="#ctx0" brushRef="#br0" timeOffset="137306.29">11879 6105 160 0,'0'0'13'0,"0"0"-3"0,0 0-1 16,0 0 1-16,0 0 6 0,0 0-1 15,0 0-1-15,0 0 0 0,0 0-2 16,0 0 0-16,19 82-2 0,-9-61 1 16,-1 0-2-16,-2 0 1 0,6 3 0 15,-4-3 0-15,-1 1 1 0,1-1-2 0,-2 2 0 16,0-1-4-16,-1 2 1 0,0-4-1 15,-3-4-1-15,4-4 1 0,-4-3 5 16,-2-5 4-16,1 0 10 16,1-3 0-16,1 1 0 0,5-2-7 0,5 0-7 15,-2-3-3-15,4-9 2 0,-2-5-5 0,2-5-3 16,-1-4 1-16,2-2-5 16,-4-4 3-16,4-5 1 0,1 1-1 15,-3-1 1-15,-1 2 0 0,1 5-2 16,-6 7-1-16,-3 7-5 0,-3 12-20 0,-3 4-24 15,0 0-40-15,-9 0-125 0</inkml:trace>
  <inkml:trace contextRef="#ctx0" brushRef="#br0" timeOffset="153796.45">12710 5962 6 0,'0'0'23'0,"0"0"5"16,0 0-3-16,0 0-4 0,0 0-5 16,0 0-3-16,0 0 0 0,0 0-1 15,0 0 3-15,6 193-4 0,-7-155 1 16,1-2-2-16,-5 1-2 0,0-3-1 0,-2-2 0 16,1-2-1-16,-3-2 0 0,6-11-1 15,0-6-1-15,0 1 8 0,1-7 15 16,0 0 21-16,1-1 7 0,1-4-5 15,-3 0-15-15,0-7-22 0,-3-10-13 16,2-8 1-16,1-7-4 0,4-4 3 16,-1-3 0-16,3-7-3 0,3-5 1 15,6-2 1-15,-1 1 0 0,2 2 1 16,0 5 2-16,-1 5-1 0,-2 6 4 16,-2 11-1-16,-5 11 3 0,0 7-2 0,-1 1-2 15,-1-1-4-15,2 0-11 0,-1 3 0 16,-2 2 1-16,1 0 5 15,3 5 7-15,1 9 0 0,3 6 1 16,1 5-1-16,0 1 0 0,-1 1 3 0,2 1-3 16,2 2 2-16,-1-1-2 0,3 2 1 0,1-1-2 15,-3-4 2-15,3 0 0 16,-1-6 0-16,-2-1-1 0,-4-5 0 16,-2-7-1-16,-3-3 2 0,-3-4 0 15,0 0 4-15,0 0 5 0,1 1 4 0,1 1 2 16,-1-2-1-16,1 1-4 0,2-1-6 15,-1-1-3-15,0-9-1 0,7-8-1 16,-4-1 1-16,0-6-2 0,2 1 0 16,-1-4-2-16,1 1 1 0,2-4 0 15,-1 1 0-15,-1 1 2 0,1 2-2 0,1 3 2 16,-7 7-1-16,4 8 0 16,-4-1-1-16,-2 5-5 0,1 1-9 15,-1 1-5-15,-1 3-5 0,0-1-1 16,0 1-5-16,0 12-19 0,0 8-30 0,0 7-53 15,-1 1-53-15</inkml:trace>
  <inkml:trace contextRef="#ctx0" brushRef="#br0" timeOffset="154597.23">13094 6226 85 0,'0'0'26'16,"0"0"1"-16,0 0 2 0,0 0 4 16,0 0 5-16,0 0 3 0,0 0-2 15,0 0-5-15,0 0-8 0,0 0-8 16,76 65-5-16,-57-65-6 0,9-2-1 16,-4-6-1-16,-1-2 1 0,-4-4-1 0,0-1-2 15,-4-2 2-15,-3 0-3 0,-4 4 1 16,-4 1 1-16,-2 2-2 0,-2 0-2 15,-3 1-1-15,-8-2 0 0,-7 8-2 16,-3 4 1-16,-9-1 2 0,-2 11-1 16,2 5 0-16,-1 2-1 0,4 4 1 15,2-1 1-15,5 0-2 0,4 1 5 16,5-6-3-16,5 1 0 0,5-1 3 16,1-1 3-16,0 7-2 0,1-5 5 15,9-2-1-15,-1-6 1 0,2-5 2 0,5 2-2 16,2-5 1-16,5 3-3 0,-2-4-4 15,1 0-2-15,3-7-1 0,-1-1-5 16,-1-6 2-16,3-1-3 16,-4-3 3-16,-2-1-1 0,-2-3 0 0,-2-3 1 15,-3-2 0-15,-3-4 1 0,-6 1 2 0,2 0 2 16,-5-1 0-16,-1 2 2 16,2 0-1-16,-2 8 2 0,0 2-1 15,-2 6 1-15,2 0 0 0,-1-1 0 16,1 9-1-16,0 0 1 0,0 5 0 0,0-1-2 15,0 1-3-15,0-2-4 0,0 0-3 16,0 1-2-16,0 1 2 0,0 0 3 16,1 0 1-16,5 8 0 0,3 12 0 15,-2 8 1-15,-3 2 1 0,-2 6 0 16,-1 0 1-16,-1 3-1 0,-1-4 1 0,1 0 0 16,-2-4 1-16,2 0-2 0,0-11 2 15,0-2 4-15,0-6-3 16,0-6 3-16,0 1-4 0,0-7 1 0,0 0 4 15,0 0 3-15,0 0 2 0,-1 3-1 16,1-3-3-16,0 1-9 0,0-1 2 16,1-4-4-16,1-9 3 0,-1-5 2 15,1-6-1-15,-1 9 1 0,2-6 0 16,0 4 0-16,0 2-1 0,4-6 0 16,-1 5-1-16,3-1-1 0,3 5 0 0,3-1-1 15,4 1 1-15,0 0 0 0,2 1 0 16,1 2 0-16,-2 3 0 0,-4 0 2 15,0 3-1-15,-6 0-2 16,-3 1-3-16,-1 2-8 0,-1 0-5 0,-1 0-12 16,1 0-13-16,-2 0-27 0,-3 10-45 0,-8 4-70 15</inkml:trace>
  <inkml:trace contextRef="#ctx0" brushRef="#br0" timeOffset="157274.43">13757 6274 235 0,'0'0'22'0,"0"0"-1"0,0 0-2 16,0 0-5-16,0 0-5 0,0 0-4 15,0 0-2-15,0 0-1 0,0 0-2 16,149-54 0-16,-131 49 0 0,-1-3 2 0,-7 1 0 16,2 0 2-16,-4 1 3 15,-2-3 2-15,0 1 0 0,-4 4-1 16,1 1-6-16,-3 3-2 0,0-5-3 16,-8 1-2-16,-6-1 3 0,-7 4-1 0,-3 1 3 15,-2 3 3-15,-3 6-6 0,2 2 2 16,3 4-1-16,1 2 0 0,3 2-1 15,5-1 1-15,4 1 0 16,4-4 2-16,4-1 2 0,1 1 3 0,2 0 3 16,9 3 0-16,5-4 4 0,4-3 1 15,4-4 2-15,1-3-3 0,3-4-5 16,1 0-1-16,4-5-7 0,2-7-1 16,0-3 0-16,0-4-2 0,2-4-2 15,-3-8-1-15,-5-2 3 0,1-5-2 16,-9-4 4-16,-1-4 2 0,-7 1 0 0,0 2 2 15,-7 4 3-15,1 3 0 0,-5 5 2 16,0 11 2-16,0 2-1 0,-2 7 1 16,1 7-4-16,-1-1-2 0,2 5-6 15,0-2-3-15,0 2-1 0,-1 0-1 0,1 0 4 16,-3 0 4-16,-4 16-2 16,3 5 4-16,-1 15-2 0,-1 0 2 15,3 7-2-15,-1 5 0 0,1 6 0 16,-1 2 0-16,0 0 0 0,-1 2 0 0,-2 0 2 15,4 3 0-15,-3-3 1 0,1 0-2 16,-1 1-2-16,0-5 1 0,3-3 0 16,-1-6 0-16,-1-6 1 0,-2-4-1 15,3-12 1-15,-2-4 4 0,3-10 4 16,0-4 3-16,2-1 2 0,1-4 3 0,-6 0-2 16,-4-1-3-16,0-12-5 0,-2-8-6 15,7-10-3-15,3-5-4 0,4-9-2 16,10-4-2-16,6-5-2 0,5 0-1 15,6-6-6-15,1 0 4 0,2 0 1 16,0 0 5-16,1 2 6 0,-1-1 2 16,-3 2 1-16,0 3 1 0,-3 3 2 15,-2 6 0-15,-3 5 4 0,-4 4 1 16,0 6 3-16,-4 4 0 0,-5 9-1 16,-2 1-1-16,-1 7-2 0,-5-2 0 0,4-1-1 15,-2 7-1-15,-1 1 3 0,-1 4-3 16,0-2-2-16,0 2-10 0,0-1-4 15,0 1 2-15,0 0 0 0,0 0 6 16,-7 12 1-16,-3 13 1 0,0 7-1 16,1 10 2-16,1 5-1 0,2 10 1 15,4 3-2-15,1 5 2 0,-2-1-1 16,9 3 1-16,1-2 2 0,2-5-2 16,1-3-2-16,-6-3-1 0,1-7 2 15,-7-6 0-15,2-6 2 0,-3-4-1 0,-7-7 0 16,6-7 1-16,-6-5 4 0,-2-3 2 15,5-4 1-15,-10-2-1 0,-1-3 0 16,-1-1 0-16,-5-10 0 0,3-3 0 16,1-3-2-16,3-4 1 0,5-4-2 15,2-1-2-15,3-2 0 0,4 2-2 0,5-3-2 16,-1 1-4-16,10-1-3 16,7 1-11-16,2 1-17 0,9 2-27 15,7-2-59-15,5 8-83 0</inkml:trace>
  <inkml:trace contextRef="#ctx0" brushRef="#br0" timeOffset="158123.77">14725 6222 319 0,'0'0'44'0,"0"0"-9"0,0 0-9 15,0 0-10-15,0 0-8 0,0 0-5 16,0 0-3-16,0 0 0 0,0 0 0 16,100-42 0-16,-80 28 0 0,-3 2 1 15,-2-2-1-15,-5 3 3 0,-3-1 0 16,-3 3 3-16,-4-3-1 0,2 1 0 16,-2 0-3-16,-9-1-2 0,2 5-1 0,-9 2 1 15,-1 5-1-15,-4 0 2 0,-6 7-2 16,1 7-2-16,3 3 2 0,0 6-2 15,4 0 3-15,2 1-2 0,5 1 2 16,1 0 0-16,6 1 1 0,4-3-1 16,1-3 2-16,1 0 0 0,5-4 2 15,7 0 0-15,0-2-1 0,6-4 5 0,4-3-6 16,2-4-1-16,4-4-8 16,2 0-9-16,4-10-3 0,-1-3-8 15,0-2 3-15,-4-4 5 0,-1-2 4 0,-4 3 7 16,-2-3 5-16,-4 0 4 0,-6 2 4 15,-3 6 7-15,-5 4-1 0,-2 8-4 16,-3-3-3-16,-1 2-5 16,-8 0-2-16,-5 3 2 0,1 0 1 0,-7 11 1 15,6 3 2-15,2 1 0 0,4-1 0 16,2 2 2-16,5-6 0 0,1 4 0 16,-3 6 2-16,3-4-1 0,6 4 2 0,3-5-2 15,1-5 5-15,9-3-1 0,-1-3-2 16,3-2-3-16,2-2-4 0,1-5-2 15,2-6-3-15,-1-2 0 0,3-7-3 16,-1-1-3-16,-1-6-3 0,-3 0 1 16,3-5 1-16,-8-2 4 0,-1 1 6 15,-7-2 1-15,-1 0 5 0,-2 2 3 16,-4 11 2-16,-2 1-1 0,-1 7 1 0,0 2 0 16,2 0-3-16,-2 6-3 0,0 1-3 15,0 5-5-15,0-1-5 0,0 1 0 16,0 0-1-16,-2 0 1 0,1 1 5 15,-2 14 2-15,1 10 1 0,-2 10 2 16,3 1-1-16,1 5-1 0,0 2 2 16,-2-2-1-16,2 0 0 0,-1-4 0 15,4-1 0-15,-3-5 2 0,-2-4 0 16,2-8 2-16,-1-2-2 0,-2-7 3 16,0-5 2-16,3-1 3 0,0-4 6 0,-1 0 3 15,1 0 1-15,-2 0-4 0,-1 0-4 16,0-1-8-16,2-11 1 0,-1-8-4 15,2-3 2-15,3-4-1 16,5 2-1-16,2 2-1 0,1 5 0 0,-2 5-1 16,1 4-4-16,4 4 0 0,-3 1-2 0,6 1-3 15,0 3-1-15,2 0-3 16,6 7-10-16,-5 4-29 0,2 3-84 16,-8-4-71-16</inkml:trace>
  <inkml:trace contextRef="#ctx0" brushRef="#br0" timeOffset="159449.58">8419 6126 135 0,'0'0'2'0,"0"0"2"16,0 0-1-16,0 0 2 0,0 0-1 16,0 0-1-16,0 0 2 0,0 0 1 15,0 0 2-15,-279 52 3 0,251-44-1 16,3-3 2-16,1 0-2 0,-1-1-1 0,1 3 1 16,1-6 1-16,5-1 5 0,0 0 1 15,0 0 4-15,4-3 3 0,-1-4 0 16,5-1-2-16,3-6-3 15,4 2-4-15,0-6-5 0,3-2-1 0,0 0-2 16,9-2-1-16,4 3-4 0,-2 5 0 16,5 2-2-16,0 4-2 0,-2 0 2 15,1 5-2-15,1 3-1 0,-6 0-3 16,3 0-4-16,0 11 0 0,-6 3 0 16,1 6 5-16,-7 4 2 0,-1 3 2 0,0 1 4 15,-10 1 0-15,-7 1 2 0,-4-4 0 16,-6-1 0-16,-5-2-1 0,-6-5 0 15,-2-1-2-15,-1-3 0 0,1-7 0 16,1-2 2-16,1-5 0 0,5 0 2 16,3-8 0-16,4-5-3 0,5-6-2 15,7-3 0-15,7-6-3 0,5-2 1 0,2 0-1 16,9 2 0-16,5-1 1 0,4 4 1 16,2 5 0-16,-1 5 0 0,4 4 0 15,-3 4 0-15,3 4-1 0,-1 3 0 16,0 0-2-16,-1 5-1 0,-2 9 1 15,-3 5 2-15,3 4-3 0,-2 3 4 16,-5 0 0-16,-1 1-1 0,-5-2 4 16,-6 0-1-16,-1-3 2 0,-8-3 2 15,-10-2 1-15,-2-2-2 0,-5-2 1 0,-1-3-3 16,-2-3 1-16,2-3-1 0,1-4 1 16,0 0 1-16,6-4 0 15,1-9-3-15,3-4 1 0,6-4-6 16,4-5-1-16,6-2 1 0,3-2-2 0,7-3 3 15,6 4 1-15,3 2 1 0,3 2 1 16,-1 6-1-16,1 4 1 0,0 5 0 16,-5 2-3-16,-1 3 3 0,1 4-1 15,-8 1-2-15,11 0 2 0,-7 3-3 16,-4 3 3-16,1 3 0 0,-7-1 3 16,-3 2 3-16,-6 6-1 0,-10-2 3 0,-7 3-2 15,-2-1-2-15,-4-2-2 0,-1-2-1 16,0-2-1-16,2 0-1 15,10-4-1-15,6-2-8 0,6-2-8 0,6-2-15 16,3 2-37-16,19 1-98 0,15 2-26 16</inkml:trace>
  <inkml:trace contextRef="#ctx0" brushRef="#br0" timeOffset="160265.2">12566 5954 219 0,'0'0'36'0,"0"0"-4"15,0 0-8-15,0 0-9 0,0 0-4 16,0 0-3-16,0 0 2 0,0 0-1 16,0 0-1-16,-97 8 0 0,61-2-2 0,-6 2-1 15,-3-1 1-15,-4 4 0 16,-2-2 1-16,-7-1-1 0,-4 4 2 16,-4-4 0-16,-3 1 1 0,-1 2 1 0,2-2-1 15,6 0 0-15,3 2-1 0,8-3-2 16,6 1 0-16,13-3-4 0,11 2 0 15,9-5 0-15,6-1-2 16,6-2 0-16,0 0 2 0,0 0 1 0,-2 0 1 16,0 1 2-16,1-1-4 0,1 0-2 15,-2 0-4-15,2 0-3 0,0 0-2 0,7-8-3 16,5-1-8-16,1-3-11 0,4-1-21 16,-2 0-25-16,2 1-25 15,-2-2-30-15</inkml:trace>
  <inkml:trace contextRef="#ctx0" brushRef="#br0" timeOffset="160613.36">11762 5883 168 0,'0'0'28'16,"0"0"7"-16,0 0 2 0,0 0-3 15,0 0-3-15,0 0-6 16,0 0-8-16,0 0-6 0,0 0-7 15,0 0-1-15,3-59 0 0,-13 59-2 0,-8 0 1 16,-5 0 2-16,4 10-3 0,-1 1 1 16,3 5-1-16,-2 0 1 0,3 6 1 15,3 1-1-15,-3 0 2 0,6 0-2 16,1 0 1-16,2 2 3 0,0-1 0 16,3 1 1-16,2-1 2 0,1 0 2 0,-1-3-1 15,4 0 3-15,5-1-1 0,4-2 1 16,4 0 1-16,4-3-1 0,5-1-3 15,7-2-1-15,3-4-4 0,4 1-4 16,3-2-2-16,-1-2-1 0,-4 0-3 16,-1-2-4-16,-5 0-6 0,-8-1-10 0,-8 1-15 15,2 1-20-15,-7 0-20 16,-2-1-55-16,-7 2-43 0</inkml:trace>
  <inkml:trace contextRef="#ctx0" brushRef="#br0" timeOffset="166459.18">9758 5439 50 0,'0'0'4'0,"0"0"2"15,0 0 0-15,0 0-5 0,0 0 0 0,0 0-1 16,0 0 0-16,0 0 4 0,0 0 4 16,-60 28 11-16,60-25 8 0,2 6 5 15,8 2 0-15,7 3-3 0,8-5-7 16,4-3-3-16,5-4-4 0,7-2-2 15,5 0-3-15,2 0-3 0,1-6-1 16,3 0-3-16,2-4 2 0,-1 1-3 16,2-2 0-16,-3-1 1 15,2 0-1-15,-4-1 0 0,-2 3 3 0,-5-2 2 16,-8 2 3-16,-10 2 5 0,-12 5 7 0,-7 2 2 16,-6 1 0-16,0 0-5 0,0 0-6 15,1 0-4-15,1 0-4 16,-1 0-2-16,-1-1-6 0,3 1-4 15,-3-2-9-15,4 2-8 0,-3 0-5 0,1 0 5 16,-1 0 4-16,1 0-3 0,4 0-15 16,4 7-49-16,4 4-81 0</inkml:trace>
  <inkml:trace contextRef="#ctx0" brushRef="#br0" timeOffset="167136.25">12540 5369 72 0,'0'0'21'0,"0"0"-4"15,0 0-3-15,0 0-1 0,0 0 0 16,0 0 0-16,0 0 3 0,0 0 1 15,0 0 2-15,-7-16-3 0,5 15-3 16,2-1-3-16,-1 2 0 0,1-1-2 0,-2 1 0 16,2-1 6-16,0 1 6 15,0-4 0-15,9 1-2 0,8 0-6 16,8 0-5-16,4 0-5 0,4 0-1 16,5-2 0-16,1 2-2 0,0 0 1 0,-1 0-1 15,0 0-1-15,-3-2 2 0,-3 2 0 16,-2 0 1-16,-2 0 1 15,-4-1 2-15,-8 2 1 0,-5-1 3 16,0 1 4-16,-7-1 4 0,1 2 0 0,-1 1 0 16,-4 0-1-16,0-1-5 0,0 1-4 15,2 0-2-15,-1 0-7 0,1-2-8 16,-1 2-13-16,-1 0-12 0,0 0-5 16,0 0-16-16,-10 7-59 0,-10 7-54 15</inkml:trace>
  <inkml:trace contextRef="#ctx0" brushRef="#br0" timeOffset="177910.54">8181 7586 179 0,'0'0'33'16,"0"0"-4"-16,0 0-4 0,0 0-9 0,0 0-4 15,0 0-8-15,0 0-9 16,0 0 2-16,0 0-2 0,0-12 4 16,-1 12 4-16,-6 7 0 0,3 9-1 0,-4 8 0 15,2 3-1-15,-1 5 2 0,2 3-1 16,-4 5 4-16,3 0 0 0,-3 2-3 15,1 0 2-15,2 0-6 0,-1 1 1 16,2-2 0-16,1 0-1 0,-2-2 2 16,2 0-1-16,-2-6 1 0,3-9 0 15,0-9 0-15,2-5 4 0,-1-5 4 16,1 0 12-16,1-1 8 0,0-4-3 16,-2 0-8-16,2-1-12 0,0-15-9 15,0-8-1-15,2-13-1 0,-2-3 3 16,4-3-2-16,2-5 0 0,7-2 1 0,-1-2-3 15,1-1 3-15,1-1 0 16,2 4 0-16,1 1 4 0,-2 5-2 0,4 3 2 16,-1 3-1-16,-2 1 1 0,3 3-1 15,0 5-1-15,1-1 1 0,6 5-1 0,-1 1 1 16,2 3 0-16,1 4 0 0,1 3 1 16,0 3-1-16,0 3-1 15,-5 3-1-15,1 3-1 0,-4 2 0 16,-5 4 0-16,-4 4-1 0,-2 8 3 0,-3 4 4 15,-4 5 2-15,-3 7 3 0,-4 6-1 16,-12 3 0-16,-2 1-1 0,-9 4-1 16,-3-4 1-16,-5-4-1 0,0-1 0 15,0-1 3-15,2-4-3 0,4-7 1 16,2-1-2-16,4-8-2 0,7-7-2 0,6-3 0 16,7-2-5-16,3-4-1 0,-2 0 1 15,2 0-17-15,-1 0-27 0,1 0-56 16,0 0-66-16</inkml:trace>
  <inkml:trace contextRef="#ctx0" brushRef="#br0" timeOffset="178423.66">8501 7829 162 0,'0'0'20'0,"0"0"-8"0,0 0-2 16,0 0 4-16,0 0-10 0,0 0 0 15,0 0-2-15,0 0 1 0,0 0 0 16,87 55-2-16,-77-43 2 0,1 2-2 16,-3 3 0-16,-4-4 3 0,-4 2-2 0,3 3 0 15,-3 2 2-15,0 3 2 16,-3 0 2-16,-4-3 1 0,-3-1 0 0,0-2-2 15,-2-4 0-15,1-2-3 0,-1-3 2 16,3-3 1-16,6-4 3 0,-2 2-1 16,2-2-5-16,-2-8-5 0,1-8-4 15,1-10-5-15,6-1 3 0,6-4-1 0,5 0 2 16,5-2 3-16,4 1 0 0,2 2 7 16,-1 4-2-16,-2 5-3 15,0 0 6-15,-2 7-4 0,-7 4 4 16,1 3-4-16,-5 3-5 0,-5 2 1 0,5 1 0 15,-3 0 8-15,2 0 8 0,1 0 5 16,-3 4 1-16,2 2 2 0,-2 1-6 16,0-2-3-16,-3 3-1 0,0-1 0 15,0 3 0-15,0-1-1 0,-3 4-2 16,1 4-2-16,-1 1 0 0,0 7-2 16,0-8-2-16,-1-1 0 0,-2 3-3 15,3-8-3-15,-3 1 0 0,3 0-5 16,0-7-9-16,0 7-16 0,0-1-25 15,0-6-55-15,0 2-72 0</inkml:trace>
  <inkml:trace contextRef="#ctx0" brushRef="#br0" timeOffset="178593.89">9017 7660 319 0,'0'0'-18'0,"0"0"12"16,0 0 8-16,0 0-6 0,0 0-10 16,0 0-15-16,0 0-21 0,0 0-25 15,0 0-21-15</inkml:trace>
  <inkml:trace contextRef="#ctx0" brushRef="#br0" timeOffset="179100.62">9207 7837 308 0,'0'0'30'0,"0"0"-9"16,0 0-2-16,0 0-1 0,0 0-9 15,0 0 2-15,0 0-4 0,0 0-1 0,0 0-3 16,0 0 3-16,-114 72-3 0,102-54 3 16,3 0-3-16,2 1 1 15,3-6 0-15,-1 4 0 0,5 3 0 16,0 0-2-16,0 5-1 0,3-5 1 0,3 0 1 15,4-3 1-15,-1-6 1 0,1-2 3 16,6-3 1-16,1-3-1 0,6-3-2 16,2 0-2-16,1-6-1 0,1-6-2 15,-2-4 1-15,3-2-2 0,-2-4 1 16,1-1-1-16,-4 0 1 0,0 2 1 0,-4 1 2 16,-10 5 1-16,2 1-1 0,-8 4-1 15,-1 6 0-15,-2-7 1 16,0 7-1-16,0-3-1 0,0 0 0 15,-3 4-2-15,0 0 0 0,0-1-2 0,3 4 2 16,-10 0-1-16,1 0 0 0,-1 0 0 16,-4 5-1-16,2 6 1 0,8-3-1 15,-4 6 2-15,3 1 2 0,3-3-2 16,1 5 2-16,1 0 0 0,-3-1 0 16,6-1 0-16,1-1-1 0,5-1 2 0,-5-3 1 15,6 2 2-15,-4-5 1 0,4-2 2 16,3 1-2-16,-4-4-2 0,8 1 0 15,-1-3-4-15,0 0 1 0,3 0-3 16,-5-2-3-16,-3-1 0 0,-6 2-3 16,1 1-6-16,-6 0-10 0,0 0-23 0,0 0-28 15,1 0-44-15,-1 0-93 16</inkml:trace>
  <inkml:trace contextRef="#ctx0" brushRef="#br0" timeOffset="179789.93">10008 7508 204 0,'0'0'48'0,"0"0"-7"0,0 0-13 16,0 0-9-16,0 0-5 0,0 0-9 0,0 0-8 15,0 0 1-15,0 0 2 0,0-11 5 16,0 11 6-16,-3 10 1 16,-3 8-1-16,5 8-1 0,-2 0 0 15,-1 3-3-15,-1 0 0 0,2 3-1 0,2 0 4 16,-2 1-3-16,0 2 2 0,3 0-2 15,-3 0-5-15,2-1 4 0,1-1-5 16,-2-2 1-16,2 1-1 0,0-5 0 16,0 0 0-16,-1-9 1 0,1 2-1 15,0-6 1-15,0 0-2 0,0 0 0 16,0-8-2-16,0 2 1 0,0-8-1 16,0 0 1-16,0 0 3 0,0 1-2 0,0 1-9 15,0-2-20-15,0 0-27 0,0-11-31 16,1-9-39-16,2-4-48 0</inkml:trace>
  <inkml:trace contextRef="#ctx0" brushRef="#br0" timeOffset="180362.13">9917 7455 186 0,'0'0'28'0,"0"0"-2"0,0 0-5 16,0 0-8-16,0 0-7 0,0 0-6 16,0 0-1-16,0 0 0 0,0 0 2 0,0 0 1 15,-78 12 3-15,57 11-1 0,1 2 0 16,-1 0 0-16,2 4 0 0,0-5 1 15,3 1 1-15,2-2-1 0,3-5 0 16,3-5-1-16,2-5 3 0,5-4 1 16,1-4 1-16,-2 0 9 0,2 0 2 0,0 3 6 15,-1-3 5-15,1 0-8 0,0 2-5 16,0-2-10-16,4-9-5 16,6-7-1-16,6-10-1 0,1-3-1 15,5-5-1-15,-2-2 1 0,3 0-1 0,-1 3 1 16,-3 1 1-16,3 5-2 0,-5 5 2 15,-7 7 1-15,2 4 0 0,-6 3 2 16,-4 5-2-16,7 0 0 0,-5 2-1 16,1 0-1-16,2-1 0 0,6 2 0 15,0 2 2-15,4 5 1 0,-2 2 2 0,-1 3-2 16,-1 2 0-16,-1 0-1 0,1 1 1 16,-3 2 1-16,4 0 0 0,-2 1 0 15,-2 0 1-15,0 2-1 16,-1-1 0-16,0 3-2 0,-1-2 0 0,-2 0-1 15,0-6 2-15,-3 3-1 0,0-7-1 16,0 1 0-16,-2 1-2 0,2-3 0 16,0 1-2-16,1-3-5 0,-1 1-7 15,-2-6-16-15,8 6-41 0,-3-5-55 16,8 0-91-16</inkml:trace>
  <inkml:trace contextRef="#ctx0" brushRef="#br0" timeOffset="181849.19">11224 7588 225 0,'0'0'6'16,"0"0"-3"-16,0 0 4 15,0 0 0-15,0 0 2 0,0 0-2 16,0 0 1-16,0 0-1 0,0 0-1 0,-140 32-3 15,121-15 1-15,4 1 1 0,0 2 0 16,0 2 4-16,1-1 0 0,2 4 6 16,3 1 2-16,1 2-2 0,2-1-1 15,2-1-4-15,4-2 0 0,0-3 1 16,0 0 1-16,4-2 2 0,3-2-2 16,5-2 4-16,-5-6 0 0,7-1 1 15,2-3 0-15,3-5-3 0,8 0-4 16,0-4-3-16,0-8-2 0,2-6-2 15,0-6-2-15,1-6-2 0,2-4-2 0,-4-4-5 16,-5-6 3-16,-2 0-2 0,-6 0 4 16,-6 3 3-16,-8 3 0 0,-1 1 1 15,-9 5-1-15,-7 5-1 0,-7 5 0 16,-3 5-1-16,-3 9 1 0,-1 3 1 16,1 5-1-16,-1 0-1 0,4 10-1 0,5 2-1 15,3-1 0-15,4 3-2 0,5 3 2 16,3 1 0-16,3 2 2 0,1 3 2 15,1 0-2-15,1 3 2 0,3 0 0 16,4 1 5-16,-1 3-5 0,5-2 4 16,1-2-3-16,2-2-1 0,-2-2 2 15,1-4-3-15,-3-6 2 0,2-2 0 0,-5-5 3 16,4-2 0-16,0-1 0 16,0-2 0-16,8 0-2 0,0-2 0 15,1-4 0-15,-1-1-2 0,-6 1 0 0,0-3 1 16,-6 6 1-16,-4-1 1 0,1 3-1 15,-4 1-2-15,0-2-1 0,0 2-4 16,2 0 1-16,-1 0 2 0,1 0 3 16,-1 0 0-16,1 0 1 0,0 3-4 15,1 8 2-15,0 0 0 0,-1-2 2 16,2 6 0-16,2-8-1 0,3 6 2 0,2-4 1 16,-2-5-1-16,6 1-1 0,2-5-1 15,1 0-3-15,4-1-2 16,3-9 1-16,-2-1-2 0,1 0 1 0,-2-5 1 15,-2 3-1-15,-4-2 2 0,-3 2-3 16,-4 1 2-16,-2 3-4 0,-4-3 4 16,0 1 0-16,-2-4-2 15,1 3 7-15,-2-1-4 0,0-1 7 0,0 9-2 16,1-8-2-16,-1 7 2 0,0 0-1 16,0 1 1-16,0 5-1 0,0-1 0 15,0 1-1-15,0-1-1 0,0-1-2 0,0 0-3 16,0 2 1-16,0-1 1 15,0 1 0-15,0 0 3 0,-1 0 1 0,-4 5-1 16,-2 8 1-16,-1 4 4 0,2 4-4 16,0-1 5-16,0 2-4 0,3-5-2 15,1-1 1-15,-3 1-1 0,5-5 1 16,-1 6-1-16,1-6 1 0,0-1 0 16,0 1-1-16,1-3 0 0,4 1 1 0,0-3 0 15,1 0 2-15,-3-5-2 0,7 0-2 16,3-2-2-16,3 0-2 15,4-3 0-15,-1-3-4 0,-2-3 0 0,-2 1 1 16,-1-1 2-16,-5 1 1 16,1 2 4-16,-1 0 0 0,-2 1 1 0,0-2 2 0,3 1-1 15,-7 2 3-15,0 4-2 16,-3 0 0-16,0 0-1 0,0 0 0 16,3 0-3-16,-2 0 2 0,-1 0 0 15,2 0 0-15,-2 0 5 0,1 0-3 0,1 0 1 16,-1 0-1-16,4 0 1 0,-2 4-1 15,2 2 0-15,2 1-1 0,-1-2 0 16,2-1 0-16,-1-1-1 0,3 0 1 16,0-1-3-16,-1-1-2 0,2-1-1 15,1 0 1-15,-8 0-1 0,3 0-1 0,-7 0-1 16,0 0 2-16,3 4 2 0,-3-1 6 16,3 11 2-16,-3 10 1 15,-3 6-3-15,-11 15 1 0,1 4-1 0,-5 8-1 16,1 3-3-16,-3 3 0 0,0-2 0 15,2 0-2-15,4-11 2 0,4-5-4 16,2-7-1-16,4-13 0 0,-2-5-2 16,5-10-2-16,-2-5-1 0,3 1-44 15,-3-6-142-15,3-12 14 0</inkml:trace>
  <inkml:trace contextRef="#ctx0" brushRef="#br0" timeOffset="182032.64">11643 7772 343 0,'0'0'42'0,"0"0"-4"16,0 0-9-16,0 0-13 0,0 0-7 16,0 0-7-16,0 0-6 0,0 0-11 0,0 0-18 15,0 0-19-15,363-40-35 0,-328 30-27 16,0 3-56-16</inkml:trace>
  <inkml:trace contextRef="#ctx0" brushRef="#br0" timeOffset="182349.23">12496 7610 304 0,'0'0'26'16,"0"0"-7"-16,0 0-3 0,0 0 0 16,0 0-1-16,0 0 0 0,0 0 1 15,0 0-3-15,0 0-3 0,-11 70-1 0,11-47 0 16,0 3-5-16,0 0 4 16,4 0-3-16,2-2-4 0,-2 1 2 15,2-1-3-15,-3-3 0 0,0-4-1 16,-1 0 1-16,-1-5-1 0,-1 0 1 0,0 2-1 15,-1-8-2-15,1 2 0 0,0-4-1 16,0 1-5-16,0 0-6 0,0 1-4 16,0-6-7-16,0 0-18 15,0 0-47-15,0 1-47 0</inkml:trace>
  <inkml:trace contextRef="#ctx0" brushRef="#br0" timeOffset="182734.35">12375 7862 233 0,'0'0'35'16,"0"0"-3"-16,0 0-5 0,0 0-5 16,0 0-6-16,0 0-4 0,0 0-2 0,0 0 0 15,0 0-1-15,-7-5 1 0,7 5-1 16,0 0-2-16,0 0-1 0,0 0-2 15,1 7 1-15,5 6-1 16,6 1 2-16,-2 1-1 0,0 0-2 0,-1 2-1 16,1 1-1-16,-2 1 0 0,0 0 0 15,-4-1-1-15,3-2 1 0,-1-2-1 16,-2 0 1-16,1-7 3 0,-4 1 1 16,6-1 4-16,-4-4 3 0,0-1 1 15,7-1-2-15,0-1-3 0,5-8-4 0,7-4-1 16,-2-4 1-16,-1-3-1 0,-1 0 1 15,1-2-2-15,-3-1-1 0,4-1 1 16,-4 2-1-16,0 0 0 0,-3 3-1 16,-3 3-1-16,-3 8-2 0,-4 4-7 15,-3 3-16-15,0 0-18 0,0 0-40 0,0 0-132 16</inkml:trace>
  <inkml:trace contextRef="#ctx0" brushRef="#br0" timeOffset="183369.65">13075 7810 323 0,'0'0'64'15,"0"0"-10"-15,0 0-14 0,0 0-16 16,0 0-8-16,0 0-5 0,0 0-3 0,0 0 2 15,0 0-6-15,74-26 0 0,-50 23-1 16,2 0-5-16,1 2-1 0,-3 1-1 16,-4 0-4-16,2 0 0 0,-5 0-10 15,-4 0-12-15,5-2-21 0,-8 2-23 16,-5 2-19-16,0-1-64 0</inkml:trace>
  <inkml:trace contextRef="#ctx0" brushRef="#br0" timeOffset="183522.79">13182 7902 332 0,'0'0'31'0,"0"0"-17"16,0 0-10-16,0 0-10 0,0 0-12 0,0 0-25 15,0 0-56-15,0 0-77 0</inkml:trace>
  <inkml:trace contextRef="#ctx0" brushRef="#br0" timeOffset="184588.9">14080 7606 217 0,'0'0'-3'0,"0"0"10"0,0 0 7 15,0 0 1-15,0 0-1 16,0 0-6-16,0 0 2 0,0 0-2 0,0 0 0 16,2 160 0-16,-4-128-3 0,2-3 2 15,-1-2-4-15,1-2-1 0,-3-6 2 16,1-2-1-16,1-5 3 0,-2-1 2 0,1-1 4 16,1-5 2-16,-1 0 3 0,2-5 1 15,-1 0-1-15,1 0-3 0,-4 0-4 16,-6 0-5-16,-1-10-2 0,1-7-5 15,2-2 0-15,3-7-1 0,7-3-4 16,-2-4-3-16,6-4-6 0,8-2-1 16,1-5 3-16,2 5 6 0,0 1 6 15,2 0 4-15,-2 3 4 0,-2 3 0 16,2 5-2-16,-4 4 2 0,0 3-1 16,2 5 0-16,-8 6 2 0,6 1-2 0,-4 2 0 15,1 1 1-15,1 2-1 0,1 3-1 16,0-1-2-16,0 1-2 15,3 1-1-15,-1 8-2 0,-2 5-2 16,-5-3 0-16,-4 4 0 0,-3 5 3 0,0 0 1 16,-10 10 2-16,-5-1-2 0,-5-2 1 15,-4-1 1-15,-5-1 0 0,0-2 1 16,-1-1-1-16,1-2 4 0,5-3-5 16,3 0 2-16,6-7-3 0,5 1 0 15,6-5 3-15,1-3-3 0,1 2 3 0,2-5 1 16,0 3 0-16,0 6 2 0,6 0 1 15,3 2-1-15,8-2-3 0,-1 2-1 16,4 0 0-16,-1 2-2 0,3 1 0 16,0 2-1-16,-1 1-1 0,-3 1 1 15,2-1 1-15,0 0-2 0,-4-3 1 16,-3-4 0-16,0-2 2 0,2-4 0 0,0-2-2 16,8-2-1-16,-2 0-1 15,-1-9 1-15,3-5-3 0,-2-1 1 16,0-7-1-16,-2 2 3 0,-2 0 0 0,1 1 3 15,-5-1 3-15,-2 7 2 0,-5 4 0 16,-3 6 5-16,-3-3-6 0,0-1 0 16,0 2-3-16,-2-3-1 0,-1 4-2 15,-5 3 2-15,-5 1 3 0,1 0-2 16,-5 8 2-16,8 2-3 0,2 1-1 16,0 1 2-16,1 2 1 0,5-3 0 15,-2 6 1-15,3 0 1 0,0-2-1 16,0 1 2-16,4-3-1 0,2-1 2 15,1-7 1-15,3 5 1 0,-1-6-2 0,4-2-1 16,6-1-2-16,1-1-4 0,6 0-1 0,-2-7-1 16,-2-3 0-16,0-2 2 15,-5 0 0-15,-1 0 1 0,-2-4 0 16,-6 7 1-16,1-3 1 0,-2 2 1 16,1 2-1-16,-3 1 3 0,-2 4 0 0,-3 3-2 15,0 0-2-15,0-2-1 0,1 2-4 16,-1-2-2-16,3 2 2 0,-2 0 2 15,4 0 4-15,2 0 1 16,4 7 0-16,3 6-3 0,-2-2-2 0,-1-3-9 16,0 4-20-16,-1-5-104 0,-2 1-78 15</inkml:trace>
  <inkml:trace contextRef="#ctx0" brushRef="#br0" timeOffset="185565.92">10362 7867 128 0,'0'0'26'16,"0"0"-3"-16,0 0 7 0,0 0-5 15,0 0 4-15,0 0 1 0,0 0 1 16,0 0 5-16,0 0-5 0,0 0 3 16,0-90-8-16,3 85-3 0,-2-1-4 15,-1 6-5-15,0-2-7 0,0 2-7 0,2-1-2 16,-1 1-4-16,7 0 10 0,5 1-3 16,4 12 4-16,6 4-1 0,-4 4-1 15,3 0 0-15,1 2-2 0,-3-1 2 16,2-1 0-16,2 1 2 0,-1-1-1 15,1-1 0-15,-4-1-2 0,0-2 0 16,-4-4 0-16,-3-2-2 0,-3-2 0 16,-1-4 1-16,-6-1 0 0,2-1 0 15,-5-3 2-15,0 0-1 0,0 0-1 16,5 0-3-16,2-2-5 0,-1-3-6 0,1-7-6 16,-4-4-2-16,0 6-7 0,-2-10-6 15,-1 0-5-15,0 7 0 0,0-7 3 16,0 1 12-16,0 6 8 15,0-6 9-15,0 1 7 0,3 6 3 0,-3-6 4 16,3 7-4-16,-3 5 9 0,1-5 3 16,1 7 8-16,-2-1 5 0,1 0-3 15,-1 5-5-15,0-2-9 0,0 2 0 16,-7 2 4-16,-4 9 4 0,-7 7 2 16,-2 3 0-16,0 4-5 0,-2 4-2 0,0-1-4 15,-1 3-1-15,1 0-5 16,-1 0-1-16,2 1-3 0,1 3 0 0,2-1-3 15,2 0-8-15,3 0-43 16,1-2-165-16,3-10-9 0</inkml:trace>
  <inkml:trace contextRef="#ctx0" brushRef="#br0" timeOffset="186881.03">8326 9104 281 0,'0'0'4'15,"0"0"-5"-15,0 0 1 0,0 0 3 0,0 0 2 16,0 0 0-16,0 0-1 0,0 0-1 16,0 0-1-16,-59 186 0 0,56-152-1 0,0 2 2 15,0-3 0-15,-1-1 2 0,-1-3 1 16,1-9 0-16,1-1 2 16,3-9 4-16,-1-5 9 0,-1 1 12 15,2-6 7-15,-2 0-8 0,0 0-8 0,-2-9-13 16,-2-10-8-16,0-9 2 0,3-10-3 15,2-3 1-15,1-7-1 16,0-7-4-16,1-6 0 0,5-3-3 0,6-2 5 16,-1 2 2-16,2 3 2 0,1 8 2 15,-2 4-1-15,0 11-1 0,4 10-4 0,-3 4 1 16,1 8-1-16,4 5-1 0,-4 5 1 16,2 3-2-16,7 3-1 0,0 0 2 15,7 9-2-15,1 3 2 16,-4 5 1-16,-3 5-1 0,-7 3 1 0,-4 5 1 15,-3 4 0-15,-10 3 3 0,-2 2-1 16,-13 1 0-16,-10 1 1 0,-7-1 2 16,-4-1-4-16,-6-2 2 0,-4-2-2 15,2-5-3-15,4-4-3 0,1-4-6 16,10-5-8-16,10-7-12 0,8-3-23 0,6-4-39 16,5-3-70-16,13-10-27 0</inkml:trace>
  <inkml:trace contextRef="#ctx0" brushRef="#br0" timeOffset="187355.8">8507 9264 287 0,'0'0'58'0,"0"0"-5"15,0 0-12-15,0 0-16 16,0 0-12-16,0 0-3 0,0 0-4 15,0 0 2-15,0 0-4 0,0 0-3 0,68-3-2 16,-49 4-2-16,-4 8 0 0,-3 4-1 16,-5 2 1-16,-1-3 1 0,-3 5 2 15,-3 1 1-15,-1 4 3 0,-11 5-1 0,0-3 1 16,-8-2-1-16,-1-1 1 16,-1-3-2-16,0-2-1 0,6-7 1 15,6-3 3-15,7-2 0 0,3-4-3 0,-1-1-5 16,1-13-7-16,0-7-2 0,10-7-2 15,13-3 5-15,4 2 2 0,5 1 3 16,0 1 2-16,6 5 1 0,-2 4 1 16,1 3 3-16,-5 4-1 0,-2 3 0 15,-9 3-1-15,-1 4 1 0,-8 1 0 16,-2 0 0-16,0 1 5 0,-6 1-1 16,2 4 2-16,-4-1 1 0,-1-1-2 15,2 7 2-15,-3-5 1 0,-3 7-3 16,3 5 0-16,0-7-1 0,-1 4-1 0,-2-5-2 15,0 0-2-15,0 1 0 0,0-2-3 16,-3 2 1-16,6-7-1 0,-3 1-3 16,3-5-5-16,0 0-8 0,0 0-9 15,-1 2-22-15,1-2-69 0,0 0-90 16</inkml:trace>
  <inkml:trace contextRef="#ctx0" brushRef="#br0" timeOffset="187512.96">8929 9132 183 0,'0'0'0'15,"0"0"2"-15,0 0-4 0,0 0-1 16,0 0-4-16,0 0-8 0,0 0-5 16,0 0-11-16,0 0-16 0,119 135-13 0</inkml:trace>
  <inkml:trace contextRef="#ctx0" brushRef="#br0" timeOffset="187903.24">9331 9233 327 0,'0'0'37'0,"0"0"-2"0,0 0 1 16,0 0-5-16,0 0-8 0,0 0-8 16,0 0-4-16,0 0-3 0,0 0-2 15,0 0-1-15,-165 106-3 0,158-94-1 0,1 2 0 16,3-3 0-16,2 3 1 0,-2 6-1 15,3-3-1-15,0 5 1 0,9-3-1 16,1-4 0-16,1-2 1 0,-2-6 0 16,7-4-1-16,0-1 0 0,7-2-3 15,3 0-1-15,3-8 0 0,-2-4-2 0,1-2 0 16,-3-4-2-16,-1 1 3 0,-1-2-1 16,-4 2 4-16,-9 7 1 15,0-2 3-15,-5 4 0 0,-4 3 3 16,1 2-2-16,-2 3-1 0,0-4 1 0,-2 1-2 15,-5-2 3-15,-2 0-1 0,0 5 0 16,-2 0-1-16,2 0 0 0,0 3-2 16,1 4 0-16,1 5 0 0,2-3 2 15,2 8-1-15,3 1 0 0,-1 4-2 16,1 5 0-16,7-2-2 0,2-2 0 0,1-3-2 16,2-3-2-16,3-3-7 0,3-2-12 15,2-6-31-15,3-3-47 0,5-3-67 16</inkml:trace>
  <inkml:trace contextRef="#ctx0" brushRef="#br0" timeOffset="188270.85">9879 9004 358 0,'0'0'44'0,"0"0"0"16,0 0 0-16,0 0-9 0,0 0-12 0,0 0-8 16,0 0-8-16,0 0-8 0,0 0-1 0,0-33-2 15,0 33 4-15,-1 1 1 0,-2 14 3 16,0 10-2-16,-1 9 1 0,-2 2 1 16,0 6-3-16,2 0 2 15,-2 3-3-15,3 6-1 0,-1-4 2 0,1 4-2 16,3-3 2-16,0 3-1 0,0-2 0 15,5-2 1-15,-2-5-1 16,3-2 0-16,-1-5 0 0,-4-7-2 0,2-8 1 16,-3 0 1-16,0-11-2 0,0-4 0 15,0 1 0-15,0-6 1 0,0 0-9 0,0 0-15 16,0 0-27-16,0-11-29 0,-6-6-10 16,-3-8 2-16,1 1 13 15,-2 1 18-15,-2 0 2 0</inkml:trace>
  <inkml:trace contextRef="#ctx0" brushRef="#br0" timeOffset="188683.35">9654 9532 129 0,'0'0'51'0,"0"0"0"0,0 0-3 15,0 0-2-15,0 0-8 16,0 0-11-16,0 0-10 0,0 0-12 0,0 0-5 15,-15-14 0-15,14 12 6 0,1 2 5 16,0 0 6-16,0 0-1 0,0 0-1 16,4 10-1-16,6 4-3 0,2 3 0 15,-1 2-2-15,2-1-2 0,-1 2 0 16,-2 0-2-16,1 1-1 0,0-1-1 16,0 0 1-16,4-2-1 0,-4 1-2 0,4-2 4 15,-1 0-2-15,-1-1 2 0,-4-4 0 16,0-1-1-16,-5-1 0 0,4-2 4 15,0 3-4-15,-4-7 1 0,-1 0 2 16,3 2-3-16,-3-4 4 0,0 1 2 16,7-1 2-16,0-2-1 0,4-2-2 0,5-6 1 15,-3-8-1-15,-3-4-4 16,3-3 2-16,-2-6-5 0,1 0 0 16,-2-2 1-16,-1 0-1 0,0 4 0 15,-3-1-2-15,-3 9-1 0,0 4 0 0,-2 6-3 16,-3 4-2-16,1 2-7 0,-2 3-20 15,0 0-39-15,0 0-55 0,0 0-122 16</inkml:trace>
  <inkml:trace contextRef="#ctx0" brushRef="#br0" timeOffset="189589.16">10524 9183 448 0,'0'0'40'0,"0"0"-4"16,0 0-9-16,0 0-3 0,0 0-5 0,0 0-6 15,0 0 1-15,0 0-2 0,0 0-3 16,0 0-3-16,97 30-2 0,-74-13-2 16,-1 3 1-16,-2 3-2 0,2 3-1 15,-3 1 0-15,-1 0 0 0,-3 1-1 16,1-1 0-16,-5-2 0 0,2-4-1 0,-7-7-2 16,1 0 0-16,-2-7-5 0,-4-3-4 15,2 0-1-15,-3-4-5 0,6 0-13 16,2-6-24-16,4-11-23 0,5-9-16 15,-5-5 1-15,4-2 22 0,-6-3 27 16,3 2 23-16,-4 1 20 0,-4 1 16 16,0 10 11-16,-5 2 10 0,0 9 10 15,0-1 0-15,0 1 4 0,-6 6-1 0,0-4 0 16,3 6-3-16,-8 3-7 16,-1 0-9-16,-8 0-6 0,1 8-6 0,-1 4-3 15,1 2-4-15,3 1-4 0,-1 1-2 16,2 2-2-16,0 0 0 0,-3 3 0 15,4 2-2-15,1-1-3 0,-3 1-1 16,3 1-6-16,-3 1-8 0,7-3-22 16,3 2-37-16,3-7-61 0,3-2-82 15</inkml:trace>
  <inkml:trace contextRef="#ctx0" brushRef="#br0" timeOffset="190598.27">11492 9064 498 0,'0'0'15'16,"0"0"-3"-16,0 0 2 0,0 0-3 16,0 0-3-16,0 0-5 0,0 0-2 15,0 0 1-15,0 0-2 0,-103 49 4 16,97-25-3-16,-1 2-1 0,3 2 1 0,1 2 0 15,1-1 1-15,-1 0-1 0,3-2 1 16,0 0-1-16,2-4 1 0,2-1 0 16,1-9 1-16,1-1 1 0,0-3 2 15,2-7 0-15,5-2 2 0,1 0-3 16,9-4-2-16,-2-10-1 0,2-6-3 16,-2-5 0-16,1-7-1 0,-3-3 0 0,-5-5-2 15,1-3 2-15,-6 1-1 0,-1 0 1 16,-8 3 2-16,0 2-1 0,-7 8 2 15,-8 6 0-15,-6 6-1 0,-7 9 0 16,-2 1 0-16,-3 7 1 0,-1 0-1 16,4 5 2-16,3 4-4 0,6 0 1 15,5-2-1-15,8 5-2 0,2-5 3 16,4 5 0-16,2 6 2 0,0 1 4 16,8 4-3-16,5 0 4 0,5-2-5 0,0 1 1 15,5-2-2-15,0-1 0 0,3-1-2 16,-4 0 1-16,1-2 0 0,2-1-1 15,-2-3 0-15,-4 0-2 0,-4-4 2 16,0-2 0-16,-4-1 1 0,1-7-1 16,7 2 0-16,-2 0 0 0,8-3 0 15,-2-7 0-15,-3-4-2 0,2-1 1 0,-2-6 2 16,-1-2 1-16,0-3 1 16,-8-2-2-16,1 1 3 0,-5-1-1 15,-3 9 5-15,-2 0 0 0,-2 4 0 0,0 4 2 16,-6-5-3-16,5 7 0 0,-2 6 1 15,0-4 0-15,0 4-1 0,0 0-1 16,-1-1-1-16,4 4-2 16,-2 0 0-16,-2 0-1 0,-3 0 0 0,-5 12 0 15,-2 1 1-15,2 4-1 0,5 2 1 0,-2 3 3 16,3 6-4-16,1-2 3 16,3 1-4-16,2 1 0 0,0-2 0 15,-1 1 0-15,1-3 1 0,4-1-2 16,3-3 2-16,-4-6-2 0,7-4 0 0,-4-2 0 15,1-3 1-15,2 0-1 0,1-3-4 16,5-2 0-16,-1 0-1 0,3-9 1 16,-1-6 2-16,-1-2-1 0,-1 0 4 15,-5 3 3-15,-2-1 2 0,-1 8 1 16,-6 2-1-16,4 0 0 0,-4 5 0 0,0-1-3 16,0 1 0-16,3 0-3 0,-3-2 0 15,0 2 1-15,1 0 2 16,-1 2 1-16,0 12-1 0,0-1-2 0,0 6 0 15,0-2 0-15,3-9 0 0,3 6 1 16,-1-4 1-16,3-7 1 0,1 4 0 16,1-9-2-16,10 2-3 0,-2-2-1 15,5-8 0-15,-3 0 1 0,-8 2 2 16,-5 3 0-16,-3 4-1 0,-4 1-2 16,0 0 1-16,0 0 2 0,0 3 4 0,0 13 3 15,0 13 1-15,-10 11-3 0,0 6-2 16,-7 8-1-16,-2 1 1 0,-2 1-3 15,3 0 2-15,-3-1-1 0,6-5-4 16,0-7 1-16,4-6-4 0,5-15-1 16,3-2-5-16,-2-10-25 0,4-5-36 0,1 0-126 15,0-5-33-15</inkml:trace>
  <inkml:trace contextRef="#ctx0" brushRef="#br0" timeOffset="190785.78">11782 9225 459 0,'0'0'31'16,"0"0"-7"-16,0 0-4 0,0 0-10 16,0 0-7-16,0 0-7 0,0 0-7 0,0 0-9 15,0 0-15-15,258-143-33 16,-234 139-67-16,-6 3-70 0</inkml:trace>
  <inkml:trace contextRef="#ctx0" brushRef="#br0" timeOffset="191095.72">12524 8935 483 0,'0'0'34'0,"0"0"-1"0,0 0-4 16,0 0-7-16,0 0-8 0,0 0-9 15,0 0-3-15,0 0-1 0,0 0 0 16,42 9-1-16,-35 9 0 0,-1 4 0 16,0 3 3-16,-5 6-2 0,-1 4-1 0,0 0 3 15,0-1-6-15,0 1 2 0,0-3-2 16,-1-2 0-16,1-9 0 0,0-1 1 15,0-8-1-15,0-5-2 0,0 0-7 16,0-7-5-16,-2 0-3 0,2 0-33 16,0 0-42-16,0 0-57 0,0-12-68 0</inkml:trace>
  <inkml:trace contextRef="#ctx0" brushRef="#br0" timeOffset="191481.36">12525 8779 290 0,'0'0'44'0,"0"0"4"0,0 0-7 15,0 0-12-15,0 0-17 0,0 0-16 16,0 0-2-16,0 0-2 0,0 0 4 16,0 0 4-16,-65 61 0 0,48-31 0 15,5 3 1-15,1-1-2 0,1-5 0 0,4-8 1 16,0-1-1-16,5-8 2 0,-2-6 3 15,3 1 3-15,0-5 5 0,0 0-1 16,0 0-4-16,14-6-6 0,6-9-3 16,4-11 0-16,2-9-1 0,-3-4 1 15,-2-7 0-15,1-3 2 0,-3 2 3 16,3 3 1-16,-6 7 4 0,-2 8 3 0,-2 11 3 16,-8 8-2-16,-1 8-7 0,-3 2-4 15,3 0-2-15,4 0 2 0,2 13 8 16,-2 4 3-16,5 7-1 15,-1 5 0-15,2 3-5 0,0 5 0 0,2 1-5 16,-1-2 0-16,1 1-2 0,2-3-3 16,-4-5-3-16,3-1-7 0,-8-10-32 15,3 1-87-15,-5-6-93 0</inkml:trace>
  <inkml:trace contextRef="#ctx0" brushRef="#br0" timeOffset="191729.06">13283 9048 607 0,'0'0'27'0,"0"0"-4"0,0 0-8 16,0 0-8-16,0 0-5 0,0 0-3 15,0 0-3-15,0 0-1 16,0 0 0-16,0 0-5 0,123-44-4 0,-103 44-12 16,-1 0-22-16,-3 0-31 0,-6 5-33 15,5 2-46-15,-11 0-42 0</inkml:trace>
  <inkml:trace contextRef="#ctx0" brushRef="#br0" timeOffset="191876.32">13226 9198 282 0,'0'0'69'0,"0"0"5"16,0 0-7-16,0 0-15 0,0 0-19 15,0 0-20-15,0 0-12 0,0 0-13 16,0 0-15-16,192-2-58 0,-146-7-95 0,6 1-51 16</inkml:trace>
  <inkml:trace contextRef="#ctx0" brushRef="#br0" timeOffset="192458.67">14177 9040 413 0,'0'0'-8'0,"0"0"10"15,0 0 6-15,0 0 2 0,0 0 0 16,0 0-3-16,0 0-2 0,0 0-3 16,0 0-1-16,0 0 1 0,7 296 0 0,-6-264 0 15,-1-10 0-15,0-4 2 0,0-6 3 16,0-2 2-16,-5 1 2 0,2-8-1 16,-7 0-3-16,-2-3-2 15,-7-11-4-15,-4-8-1 0,4-8-4 0,4-5-1 16,7-6 0-16,5-4-2 15,5-8-4-15,8-2-7 0,12-3-3 16,2-4 3-16,5 1 10 0,4 4 12 0,-2 4 8 16,-2 5 4-16,-6 9-1 0,0 5-1 15,0 10-1-15,-1 4-2 0,-2 7 0 16,2 3-1-16,2 4-1 0,2 3 1 0,-1 0 0 16,3 7-1-16,-1 0-2 0,3 4-3 15,-2 2-3-15,-2 3-3 16,-5-1-1-16,-6 3-1 0,-5 2 1 0,-4-1 1 15,-6 5 2-15,-9-3 2 0,-10 0 3 16,-8-1 2-16,-8 2-2 0,-4-2-2 16,-4-3 2-16,-1 0-3 0,3-3 1 15,6-2 2-15,6-1-5 0,10-2 1 16,8-4-2-16,5-1-3 0,3 0 0 0,0-2 0 16,0 1 2-16,1 0 1 0,2 2 1 15,0 3-1-15,5 4 1 0,2 3 0 16,3 1-1-16,2-1 0 15,-2 1 1-15,4 1 0 0,1 1-2 0,5 2-3 16,-1 0-7-16,4 0-16 0,3-2-30 16,-3-2-58-16,3-4-83 0</inkml:trace>
  <inkml:trace contextRef="#ctx0" brushRef="#br0" timeOffset="192833.02">14650 9257 311 0,'0'0'33'0,"0"0"10"16,0 0 3-16,0 0-5 0,0 0-11 0,0 0-5 15,0 0-8-15,0 0-6 16,0 0-5-16,0 0-3 0,75 14-6 16,-48-14-1-16,-1-7-2 0,0-5-4 15,-2-1-2-15,-1-2-3 0,-6-1-4 0,-2-1-2 16,-7 5 4-16,-2-3 8 0,-5 7 5 15,-1-4 6-15,-7 2-1 0,-9 3 1 16,-4-1 3-16,-2 8 1 0,-1 0 2 16,-3 5-1-16,3 5-1 0,3 5 0 15,1 0 0-15,4 4-1 0,3 1 1 0,3-2 0 16,3-3 0-16,3 2 1 0,3 0-2 16,0 0 2-16,6 2-1 0,4-2 1 15,7-4-3-15,2-1-3 0,4 0-3 16,5-4-6-16,1-3-5 0,1-2-10 15,-1-3-15-15,1 0-13 0,-2-5-10 16,-1-3-13-16,-3-2-6 0,0-2-3 16,-2-3 8-16,-6 0 28 0</inkml:trace>
  <inkml:trace contextRef="#ctx0" brushRef="#br0" timeOffset="193129.19">15068 9257 1 0,'0'0'54'16,"0"0"14"-16,0 0 4 0,0 0-3 0,0 0-3 16,0 0-9-16,0 0-7 0,0 0-11 15,0 0-10-15,0 0-5 0,-15-103-6 16,15 103-3-16,0-2-4 15,-1 1-10-15,1 1-5 0,-2-2 0 0,2 2-3 16,0 0 6-16,0 0 2 0,5 5-1 16,0 7 0-16,6 5 0 0,-3-1-2 15,-2 4 1-15,0 0 1 0,-3 3-1 16,3 0 1-16,-2 1 0 0,4 0 0 16,0-6 1-16,-5-1-1 0,1-6 1 0,2-2 3 15,-5-6 2-15,3 2 3 0,-4-5 1 16,5 0-1-16,5-6-1 0,3-8-1 15,6-9-1-15,-5-4 0 0,-1-6-1 16,2-4 0-16,-1-1-2 0,2-1 3 16,-3-1 1-16,2 6-2 0,-1 6 2 15,-5 7-4-15,-5 11-2 0,-1 5-11 0,-3 5-9 16,0-1-13-16,0 1-31 16,0 0-84-16,-4 7-95 0</inkml:trace>
  <inkml:trace contextRef="#ctx0" brushRef="#br0" timeOffset="193530.71">15796 8922 522 0,'0'0'28'16,"0"0"-16"-16,0 0-10 15,0 0-2-15,0 0-2 0,0 0 3 0,0 0 4 16,0 0-1-16,0 0 2 0,41 107-3 16,-34-71 3-16,2 3-5 0,-2-1 0 15,2-1-1-15,-1 2 0 0,3-2-1 16,-4-4-1-16,-1-2 1 0,-2-4-2 16,0-8 1-16,-4-8-3 0,2-5-7 0,-2-6-12 15,0 0-26-15,0 0-81 0,0 0-97 16</inkml:trace>
  <inkml:trace contextRef="#ctx0" brushRef="#br0" timeOffset="193961.78">15866 8840 163 0,'0'0'10'0,"0"0"0"0,0 0 2 0,0 0 0 15,0 0-2-15,0 0-1 0,0 0-3 0,0 0 0 16,0 0-4-16,-146 203 1 0,133-181-1 16,-2-2-1-16,4-6 4 0,2-1-1 15,3-8 5-15,3-1-1 16,-1 0 5-16,4-4 4 0,-1 0-3 0,1 0 0 15,0 0-11-15,-2-4-6 0,2-10-2 16,0-9-1-16,6-8 0 0,3-1 1 16,2 2 2-16,5 1 3 0,-3 3 4 15,0 5 6-15,-4 6 1 0,-5 7 9 16,1 5 4-16,-5 3-4 0,0-2-3 0,0 2-14 16,1 0-1-16,1-1 3 15,3 1 5-15,7 0 8 0,2 6 3 16,5 5-2-16,-1 3-3 0,2 2-5 15,1 1-4-15,0 2-5 0,0-1-2 0,1-1-1 16,-1 2-5-16,-4-1-3 0,1-1-23 16,-5-3-90-16,2-2-95 0</inkml:trace>
  <inkml:trace contextRef="#ctx0" brushRef="#br0" timeOffset="194349.26">16321 8967 391 0,'0'0'45'0,"0"0"-22"0,0 0-16 0,0 0-8 15,0 0-2-15,0 0 6 0,0 0 7 0,0 0 0 16,0 0-2-16,0 0 2 0,0 85-1 16,5-53-2-16,-2 3-2 15,3-2-1-15,-1 1-1 0,-1 1 2 0,1 0-3 16,-1-1-1-16,-2-1 0 0,-1-3 0 15,-1-1 0-15,0-9-2 0,-1-3 0 16,1-5-4-16,0-7-5 0,0 1-4 16,0-6-2-16,0 0-29 0,0 0-31 15,0 0-34-15,0 0-35 0</inkml:trace>
  <inkml:trace contextRef="#ctx0" brushRef="#br0" timeOffset="194684.53">16278 9294 260 0,'0'0'12'0,"0"0"-7"0,0 0-1 16,0 0 6-16,0 0 3 0,0 0 4 16,0 0 0-16,0 0-1 0,0 0-4 0,0 0-3 15,6 59-3-15,1-41-4 0,0 2 0 16,1 3-2-16,2 0-2 0,-2 3 1 15,3-1-2-15,0 1-1 0,-1-4 2 16,0-1 0-16,-3-5 2 0,1-4 1 16,-4-3 0-16,-2-6 3 0,0 2 6 0,-2-5 4 15,0 0 3-15,0 0-2 16,6 0-5-16,4-2-2 0,3-10 0 0,3-6 0 16,-4-4 1-16,1-8-3 15,-2-3 0-15,1-7-3 0,5-3-3 0,-1-3-1 16,4 1-6-16,3-1-5 0,-2 2-13 15,-1 2-22-15,-7 2-58 0,-3-1-95 16</inkml:trace>
  <inkml:trace contextRef="#ctx0" brushRef="#br0" timeOffset="195329.06">15092 7507 161 0,'0'0'13'0,"0"0"0"0,0 0 0 16,0 0-1-16,0 0-4 0,0 0 0 0,0 0-1 15,0 0 1-15,0 0-4 0,129-12 0 16,-118 14-2-16,-3 1-2 0,-1 2 1 16,-3-3-1-16,2 3 3 0,-2 0 4 15,1 4-3-15,-1 5 5 0,-1 0 0 0,-2 1 0 16,2 2 2-16,-1 3-1 0,1 0 1 16,1 6-2-16,-1-3-2 15,3 2 2-15,-1-1-1 0,0 0 1 0,-1-2-3 16,-1 2-3-16,0-9-2 0,-1 0-2 15,-1-5-2-15,-1 3-2 0,-1-3-6 16,1 0-5-16,0 0-13 0,-5-3-27 16,-1 0-53-16</inkml:trace>
  <inkml:trace contextRef="#ctx0" brushRef="#br0" timeOffset="195746.14">15180 7537 147 0,'0'0'28'0,"0"0"-7"16,0 0-13-16,0 0-10 0,0 0 0 16,0 0 0-16,0 0 4 0,0 0 2 0,0 0 0 15,0 0-1-15,-86 90-1 0,77-67-1 16,3-5 3-16,3 1-3 0,1-7 2 15,0-7 0-15,2 3 6 0,0-8 12 16,0 0 8-16,0 0-2 0,0 2-8 16,0-2-11-16,7-5-11 0,2-9 0 0,1-6-1 15,1-8 2-15,1-1 2 16,-2-3 2-16,2 0 0 0,-2 0 3 16,-1 2 3-16,1 4 4 0,-6 6 8 15,2 8 4-15,-2 1 1 0,-2 8-4 0,-1-2-14 16,2 2-4-16,0 3-3 0,7 0 1 15,0 9 8-15,7 5-2 0,-2 1 1 16,5 4 1-16,-1 0-3 0,3 1 0 16,1 1-2-16,0-3-1 0,-3-1-2 15,-1-1-4-15,-1-3-2 0,-1 1-6 0,-6-4-22 16,1 0-52-16,-5-2-120 16</inkml:trace>
  <inkml:trace contextRef="#ctx0" brushRef="#br0" timeOffset="196499.34">15772 7568 388 0,'0'0'42'0,"0"0"-10"0,0 0-16 16,0 0-15-16,0 0-8 0,0 0-1 15,0 0 6-15,0 0 5 0,0 0-1 16,14 39 1-16,-8-14-1 0,3 2 5 16,-5 1-4-16,4 3 3 0,-2 0-3 0,-3 1-2 15,3 2 2-15,-3-4-2 0,-1 0 0 16,1-3-1-16,-3-6-1 0,1-4 0 15,-1-5-1-15,-1-8 2 0,1 2 0 16,0-6 0-16,0 0 2 0,0 0 1 16,0 2 1-16,0-1 2 0,0 1-3 15,0 0-6-15,0-1-4 0,0 1-4 16,0-2-3-16,0 1-3 0,0-1-1 0,-2 0-3 16,1 2-5-16,-1-2-5 15,-5 0-7-15,1 0-6 0,-5 0 1 0,-4-8-1 16,9 2 5-16,-4-7 8 0,6 1 6 15,0 2 10-15,-1-6 6 0,4 5 6 16,-1 1 4-16,1 0 2 0,-1 5 2 16,-1-5 1-16,1 6-1 0,0 0 2 15,-3-2-3-15,0 3 4 0,-2-2 1 0,-2 2 3 16,4 1 4-16,2 1-1 0,3 1 3 16,0-2 1-16,0 2 2 15,-3 0 3-15,1 0-1 0,2-1 1 16,-1 1-3-16,-1 0-4 0,-1 0-3 0,2 0 1 15,1 0-2-15,-2 0 1 0,2 0-2 16,0 0 0-16,0 0-3 0,3 7-1 16,6 5 0-16,1 3-1 0,0-1 0 15,-1 3 0-15,0 0-3 0,1 3 0 16,-3 1-3-16,5 5 1 0,-1-1-2 16,1 0 1-16,-5-1 0 0,4-4-1 0,-5-5 1 15,2-1 4-15,-4-6 3 16,3-2 7-16,-1 2 3 0,-3-7 3 15,7 1-2-15,1-2-2 0,4-3-3 0,5-8-3 16,-4-6-1-16,1-3-2 0,1-3-2 16,-1-6-1-16,1-1-5 0,3-3 1 15,-1 2-2-15,1 2-3 0,-4 4-5 16,-4 8-8-16,-3 6-45 0,-7 7-118 16,-3 4-58-16</inkml:trace>
  <inkml:trace contextRef="#ctx0" brushRef="#br0" timeOffset="200181.67">8520 8433 9 0,'0'0'9'15,"0"0"2"-15,0 0-1 16,0 0-2-16,0 0-8 0,0 0-6 0,0 0 0 15,0 0 0-15,0 0 1 0,-16-5 9 0,16 5-2 16,0 0 2-16,-3 0-1 16,3 0 1-16,0 0 0 0,0 0 2 15,0 0 3-15,0 0-2 0,0 0-1 16,0 5 0-16,3-1 1 0,4 2-1 0,0 1 3 16,2-3-1-16,6 4-3 0,-1-3-1 15,5 0 3-15,0-2 0 0,2 1 2 16,5-1 0-16,3-1-2 0,3-4 2 15,4 2-1-15,6 0 0 0,7 0 0 16,2 0 0-16,10-3 1 0,4 1-1 16,4-1 1-16,8 0 0 0,1-1-2 15,3 2 3-15,4 0-2 0,3 1 1 16,2 1 1-16,4 0 0 0,0-2 3 16,6 7-1-16,-3 1 1 0,5-2-1 0,0 3-1 15,0-3-3-15,7 2 0 0,-1 2-2 16,1-5 1-16,1 3 1 15,1-2 3-15,-1 0-3 0,-3 0 1 16,-2-2-1-16,-6 3 0 0,-5-2-2 0,-9-3 0 16,-7 3 1-16,-10-2-1 0,-4 1 0 15,-9-2 0-15,-8 1-1 0,-9 1 0 16,-12-1-2-16,-11-1 1 0,-10 2 2 16,-5-2 3-16,0 0 2 0,0 0-1 15,2 0-1-15,0 2-7 0,-2-2-7 0,0 0-7 16,-2 0-12-16,-13 0-20 0,-6 0-29 15,-7 1-31-15,-1 2-44 0</inkml:trace>
  <inkml:trace contextRef="#ctx0" brushRef="#br0" timeOffset="200983.41">8773 10064 84 0,'0'0'-6'16,"0"0"12"-16,0 0 13 0,0 0 6 16,0 0-2-16,0 0-1 0,0 0-2 15,0 0 1-15,0 0 0 0,0 0 1 16,166-26 0-16,-114 23 1 0,9 0 0 15,7 0 0-15,10-2-2 0,10 2-3 16,12-3-2-16,7 3-1 0,10-2-4 16,9-1 0-16,10 2-2 0,1-2-3 15,5 1-1-15,-2 0 1 0,-1 2-1 16,-4-1 1-16,-8 1-1 0,-6 0 3 0,-8-2 0 16,-9 2-1-16,-5 1 2 0,-10-1 1 15,-8 3 0-15,-7 0 0 16,-10 0 0-16,-8-1-1 0,-7 1-1 15,-8 0-1-15,-11 0-1 0,-7 0 0 0,-11 0-1 16,-6 1 0-16,-6-1 1 0,0 0-3 16,0 0-3-16,1 0-3 0,-1 2-7 15,0-2-13-15,0 4-38 0,-19 1-102 16,-5 3-74-16</inkml:trace>
  <inkml:trace contextRef="#ctx0" brushRef="#br0" timeOffset="-201267.28">18708 7700 63 0,'0'-1'23'0,"0"-1"-3"0,0 0-2 16,0 1-4-16,0-1-1 0,0 1-1 0,0-1-1 15,0 0-2-15,0 2 2 0,0-3 2 16,0 3 0-16,0 0 0 0,0 0-2 15,0-2-4-15,0 2 1 0,0-2-2 16,0 2 0-16,0-1 0 0,0 1-1 16,0-2 0-16,0 2 2 0,0-2-2 15,0 2 0-15,0 0-3 0,0 0-2 16,0 0-1-16,0-3-2 0,0 3 1 16,0 0 3-16,0 0 2 0,-2 0-2 15,2 0 2-15,-1 3-4 0,-1 4 0 0,1 5 1 16,-1-2-1-16,1 4 3 0,-1-1-1 15,1 0 2-15,-1 1-3 0,1 0 0 16,-1-1 1-16,2 0 0 0,0 1 0 16,0-8 0-16,-1 8 3 0,1-9 0 15,-1 2 1-15,1-1 2 0,-2-2 0 16,2 2 1-16,0-2 0 0,0 3-1 16,0-7 1-16,-1 0-2 0,1 0 1 15,0 1-3-15,0 1 0 0,0-1 0 16,0 1-1-16,0 0-2 0,0-2 0 0,-2 5-1 15,2-5 0-15,0 2 0 0,-1 5-2 16,1-1-1-16,0 1-1 0,0-1-3 16,0-6-6-16,0 0-6 0,0 0-9 15,0 1-17-15,0 1-20 0,0-1-53 16</inkml:trace>
  <inkml:trace contextRef="#ctx0" brushRef="#br0" timeOffset="-200398.36">18713 7586 56 0,'0'0'31'0,"0"0"-2"0,0 0-7 16,0 0-6-16,0 0-8 0,0 0-5 15,0 0 0-15,0 0-1 0,0 0 2 16,-27-17 1-16,15 17-2 16,8 0 2-16,-6 0-2 0,-5 6 2 0,7-1 1 15,-4 3 0-15,1 1-2 0,3-3 0 0,-2 4 0 16,-1 1 1-16,5-5-2 16,-1 6 1-16,1-4-2 0,1 0 2 15,1 1-2-15,0-6-1 0,2 2 0 16,2-5 1-16,-3 2-1 0,1 1 2 0,-1 1 4 15,0-1 0-15,3-3 5 0,-2 0 0 16,2 0 0-16,0 0 0 0,-1 0 2 16,1 2 5-16,0-2 2 0,0 0-5 15,0 2-6-15,0-2-3 0,0 0-6 16,0 0 0-16,0 0 3 0,0-4-4 0,7-3 0 16,-3 2 0-16,2-5 0 0,3 0 0 15,-3 2 1-15,2-2-1 0,-2 2-2 16,1 2-1-16,-1 0 1 0,3-1 2 15,-3 2 1-15,-3 1 0 0,5 0-1 16,-5 2-1-16,0-1 0 0,1 2 1 16,-1-2 0-16,2 1 3 0,-4-1 1 15,5 1-1-15,-6 2 2 0,4-3-2 16,0 2 2-16,1-2 0 0,2-2 3 16,-4 2-2-16,0 0 2 0,7-2-3 0,-7 2 0 15,4-1-1-15,-1-3-4 16,1 2 2-16,0-2 0 0,-4 4-2 15,4-1 1-15,-2 1-1 0,-1 0 1 16,1 1 2-16,-5 2-2 0,0-2 1 0,0 2 0 16,1 0-2-16,0 0 1 0,2 0-1 15,-2-3 0-15,1 3 1 0,-1 0 2 16,1 0 0-16,2 0 1 0,-1 0-1 16,3 8-3-16,0 2 3 0,-1 0 1 15,3 5-2-15,-4-1-1 0,0 2-1 0,1-3 2 16,-2 2-1-16,1-5 0 0,2-1-1 15,-2 1 0-15,2-2 5 16,-2 1-3-16,-1-6 4 0,2 3 0 0,-2-2-3 16,0-1-2-16,0-1-6 0,3-2-23 15,3 0-93-15,5-2-98 0</inkml:trace>
  <inkml:trace contextRef="#ctx0" brushRef="#br0" timeOffset="-195979.38">20122 7571 7 0,'0'0'12'0,"0"0"2"15,0 0-2-15,0 0 3 0,0 0-1 0,0 0 0 16,0 0 1-16,0 0 0 0,0 0 1 15,8-16 0-15,-8 15 0 0,2-1 0 16,-2 1 1-16,0-1 2 0,1 0-5 16,-1 1-2-16,0-1-3 0,2 1-4 15,-2-1-3-15,0 1-1 0,0 1-3 0,0-1-2 16,0 1-3-16,1-2 2 0,-1 2-4 16,0-2 0-16,0 2 2 0,0-1 1 15,0 1 2-15,0-2 4 16,0 2 1-16,0 0 2 0,0-2 0 0,0 2 2 15,0 0 0-15,0 0 1 0,0 0-3 16,0 0 1-16,0-1 1 0,0 1-1 16,0 0 1-16,0 0 0 0,0 0-1 15,0 0 3-15,0 0-2 0,0 0 1 16,0 0-1-16,0 0 1 0,0 0 2 0,0 0 0 16,0 0 0-16,0 0 0 0,0 0-3 15,0 0 1-15,0 0-1 16,0 0 1-16,0 0 2 0,0 1-1 15,0 1 0-15,0 5 1 0,0-2-1 0,0 0-1 16,-1 6 1-16,1-5-3 0,0 0 1 16,-2 7-1-16,2-7 1 0,0 6-1 15,-3 0 1-15,3-1 1 0,-1 1 0 16,1 0-2-16,-2 6 2 0,0-6-2 16,0 7-2-16,1-1 3 0,-1-6-2 0,2 7 0 15,-1-1-1-15,-1-4 2 0,1 5-2 16,0 0 1-16,-1-5 1 15,2 5-2-15,-3 1 0 0,3-7 0 0,0 5 0 16,0 3 0-16,0-9-1 0,0 8 0 16,-1 0 0-16,1-1 0 0,0-1 0 15,-2 2 0-15,1 0-1 0,1-1 1 16,-2 0 2-16,2-1-2 0,-1 2 1 16,-2-6 0-16,3 8 0 0,-2-4 1 15,1-6 0-15,1 7 0 0,-3-9-1 0,2 2 0 16,-1-2 1-16,2 3 0 0,0-3-2 15,0 1 1-15,0 1-1 0,0 1 2 16,-1-1 1-16,1 0-2 16,0 5 1-16,0-5-2 0,3 7 0 0,1-3-1 15,-3-4 0-15,-1 7 0 0,2 0 0 16,-2 1 1-16,0 7 0 0,-2-3 0 16,2-7 1-16,0 1-1 0,0 0 0 15,0-4 1-15,-1 6-2 0,1-8 2 16,0 4-4-16,0 5 2 0,0-8 0 0,0 5 2 15,-3-7-2-15,3-1 1 0,0 2-1 16,0-7 2-16,0 7-2 0,0-5 2 16,0 5-1-16,-1 0 0 0,1-8 1 15,-3 8 0-15,3-7-2 0,-1 0 1 16,1 0-1-16,0-5 2 0,-2 3-2 0,2-3 2 16,0 0 0-16,0 2-1 0,0 6 0 15,0-1 0-15,0-2-1 0,0 1 1 16,0-6-1-16,0 4 1 15,0 3 0-15,0-1-1 0,0 0 1 0,0-1 0 16,0 0-1-16,-1 0 1 0,1 2-1 16,0-3 0-16,0 0 0 0,0 1 0 15,0 1 1-15,0-6 0 0,0 0 1 16,0 0 1-16,0 2-1 0,0-1 0 16,0 1 0-16,0-1 2 0,0 1-1 0,0 0 3 15,1-1 1-15,-1 1 0 0,0-1 3 16,0 1-2-16,0-2 0 15,0 1 1-15,0-1-1 0,0 0 1 0,0 1-5 16,2-1-1-16,-2 0-3 0,1 0 0 16,3-1 0-16,0-3 0 0,1-7-2 15,2-5-1-15,-2 6-1 0,0-6-3 16,0 1-1-16,0 4-6 0,1-5-6 16,0 1-12-16,-3 4-23 0,1-3-24 15,-2 1-37-15,-1 2-50 0</inkml:trace>
  <inkml:trace contextRef="#ctx0" brushRef="#br0" timeOffset="-194930.43">19974 8622 12 0,'0'0'19'0,"0"0"-1"0,0 0-4 15,0 0-4-15,0 0-4 0,0 0 1 0,0 0 1 16,0 0 3-16,0 0 4 0,-7-2 4 16,7 2 5-16,-1 0 5 0,1 0 1 15,0 0 0-15,0 0 0 0,0 0 0 16,0 0-1-16,0 0 1 0,0 0-4 16,-2 0-2-16,2 0-3 0,0 0-7 0,0 0-2 15,0 0-3-15,0 0-3 16,0-1 0-16,0 1-3 0,0 0 0 0,0 0-3 15,0 0 1-15,0 0-1 16,0 0-1-16,0 0 1 0,0 0 1 0,0 0-1 16,0 0 0-16,0 0-1 0,0 0 2 15,0 0 2-15,0 0 0 0,0 0 3 16,0 0-2-16,0 0-1 0,0 0 0 16,3 3 1-16,0 2 0 0,4 2-1 15,-3 1-2-15,1-1 1 0,1 1 1 16,-2 1-1-16,0 1-1 0,2-3 0 0,-2 2 1 15,1 0-1-15,-2-1 1 16,-2-4 0-16,2 6 0 0,-2-6 1 16,1 1-1-16,-2 3 0 0,1-4 0 0,1 1-1 15,1 4 2-15,-2-3-2 0,3 2 0 16,-1 0 0-16,0 2 1 0,0-1 0 16,-2-1-1-16,2 2 0 0,-1-6 0 15,-1 6 0-15,1-6 0 0,-1 1-1 16,1 4 1-16,-1-4 0 0,1-1 1 0,-1 1 0 15,1-2-1-15,0 1 1 0,0 1 2 16,-1 0-2-16,0-2 0 0,1 0-1 16,-1 0-1-16,2 1 0 15,-1 0 0-15,1 0 1 0,-2-1-1 0,2 2 0 16,-1-2 2-16,-1 2-2 0,1-3 0 0,0 3 0 16,-2-5 0-16,0 0 0 15,0 0 0-15,2 1 0 0,-2 1 0 16,0 0 0-16,1-1 1 0,-1-1 0 15,3 2-1-15,-3-2 0 0,0 1-1 0,1-1 1 16,-1 2 0-16,0-2 0 0,2 1 1 16,-2-1-1-16,0 2 1 0,1-2 0 15,-1 1 0-15,0-1 1 0,2 2 3 16,-2-2 0-16,1 0 3 0,-1 1 0 16,2-1 0-16,-1 0-2 0,5 0-1 0,3 0 0 15,1-1-2-15,3-5 0 0,1-4 0 16,-2 3-1-16,1-2 0 15,-2 0 0-15,0-1 0 0,-4 4-1 16,6-6 1-16,-5 3-2 0,0 2 2 0,3-3 0 16,-2-2 0-16,0-1 1 0,3-1-1 0,0-3-1 15,0 2 1-15,1-5 0 16,-3 3 1-16,0-1 0 0,-1 6-1 16,-2-2 1-16,-3 4-1 0,1 2 1 15,1-2-1-15,-4 6 1 0,1 1-2 0,-3 3-2 16,0-2-2-16,0 2-4 15,1-2-7-15,-1 2-15 0,0-1-25 16,2 1-72-16,-2 0-128 0</inkml:trace>
  <inkml:trace contextRef="#ctx0" brushRef="#br0" timeOffset="-193412.11">21257 7919 224 0,'0'0'49'16,"0"0"-6"-16,0 0-10 0,0 0-11 0,0 0-5 15,0 0-3-15,0 0-1 0,0 0 1 16,0 0 0-16,0 0 0 0,-12 2-2 15,12-2 0-15,0 2-2 0,3-1-1 16,9 1-1-16,1-1-2 0,4-2-2 16,3 2 1-16,0-1-3 0,1 0 1 0,-1 0-3 15,-1 0 1-15,-6 0-2 16,7 0 1-16,-8 0 0 0,-6-1-2 16,5-1 1-16,-5 2 0 0,-2 0 0 15,2 0-4-15,-6 0-1 0,0-1-5 0,0 1-4 16,1 0-2-16,1 0 2 0,-1 0-3 15,1 0 1-15,-1 0-4 0,2 1-2 16,-1 3-3-16,2 1-8 0,-3 0-16 16,-1 1-29-16,0 0-40 0</inkml:trace>
  <inkml:trace contextRef="#ctx0" brushRef="#br0" timeOffset="-193058.77">21238 8071 105 0,'0'0'56'16,"0"0"3"-1,0 0-4-15,0 0-4 0,0 0-4 0,0 0-7 16,0 0-5-16,0 0-8 0,0 0-4 15,0 0-5-15,49 25-4 0,-29-25-3 0,-1-1-4 16,6 1-1-16,-8-2-1 0,1 0-2 16,-1-1 1-16,-5 3-1 0,6-3-1 15,-6 3 0-15,-4-1-1 0,3 0 0 16,-6 1 1-16,1 0 0 0,1 0-1 16,-7 0 0-16,0 0 2 0,0 0-1 0,2-2-1 15,-1 2-1-15,1 0-1 0,-1 0-4 16,1 0 0-16,-1 0-4 15,1 0-7-15,-1 0-18 0,6 0-34 0,-1 0-63 16,1 0-92-16</inkml:trace>
  <inkml:trace contextRef="#ctx0" brushRef="#br0" timeOffset="-186784.61">22392 7638 61 0,'0'0'27'0,"0"0"3"0,0 0-4 16,0 0 3-16,0 0-3 0,0 0 1 15,0 0-3-15,0 0-2 0,3-11-1 16,-3 10-1-16,0 1-3 0,0-2-4 16,0 2-2-16,0-1-2 0,0 1-3 0,0-2-1 15,1 2-2-15,-1-1-1 0,0 1 0 16,0 0-2-16,0 0 0 0,0 0 0 15,0-2 2-15,0 2 4 0,0 0-2 16,3 0 1-16,-3 0-1 0,0 0-1 16,-1 3 6-16,1 3-3 0,0 7 4 0,0 5-3 15,0-4-2-15,0 5 2 16,-2 1-2-16,2-7 1 0,0 9 0 16,0-2-1-16,0-6 1 0,-1 7-3 15,1-2 2-15,-1-5-1 0,-1 8 0 0,1-3 1 16,-2 1-3-16,0 4-1 0,0-1 1 15,-3 0 0-15,2 5 2 0,0-2-1 16,-4 1-1-16,4 0 1 0,-2 2-2 16,-2-3 2-16,2-3-1 0,0 0-1 15,1-6 0-15,1-2 0 0,1-5 1 0,2 2-1 16,-1 1 1-16,1-9-1 16,1 2 1-16,0-6-2 0,-3 0 0 15,3 0 0-15,0 2 1 0,0 0-1 16,0-1-1-16,0 1-1 0,0-1-1 0,0 1 0 15,0-1-2-15,0 0-1 0,0 1-1 16,0-1-3-16,0 1-7 0,0 0-8 16,0-1-19-16,0 1-55 0,0-2-96 15</inkml:trace>
  <inkml:trace contextRef="#ctx0" brushRef="#br0" timeOffset="-186355.71">22214 8164 188 0,'0'0'34'0,"0"0"-6"16,0 0-11-16,0 0-9 0,0 0-5 0,0 0 0 15,0 0 4-15,0 0 5 0,0 0 6 16,0 0-1-16,-4-8 2 15,4 8-3-15,0 0 0 0,0 3-1 16,0 5-3-16,0 4-1 0,0 5 0 0,0-7-1 16,0 8 1-16,4-1 0 0,1 0 0 15,2 4 1-15,0 0 0 0,0-1-3 16,1 3 2-16,1-3-5 0,0-2 2 16,-3-4-3-16,0-1-2 0,-1-3 1 15,-3-5 0-15,2 2 2 0,-1-4 5 0,-1 0 2 16,1 1 5-16,-3-4-1 0,0 0 0 15,0 0-4-15,5 0-4 0,7 0-2 16,-1-12-4-16,6-4 0 16,-3-2-1-16,1-7-1 0,-3-1-4 0,1-3 3 15,2-2-4-15,-2-1 1 0,0 1-1 0,-2 0-1 16,1-1-5-16,-1 2-6 16,-2 1-13-16,-1 2-39 0,-1 0-65 15,1 2-107-15</inkml:trace>
  <inkml:trace contextRef="#ctx0" brushRef="#br0" timeOffset="-185370.15">22674 6616 82 0,'0'0'5'0,"0"0"-5"16,0 0 0-16,0 0 4 0,0 0 8 15,0 0 3-15,0 0-1 0,0 0 1 16,0 0-2-16,-52 93 2 0,42-65 2 16,3 6-1-16,-4-2 1 0,2 0-2 15,-2 2-2-15,1-2 0 0,-1 1-1 0,2-2-3 16,-1 3 2-16,0-3-1 0,2-2 0 15,0 0 0-15,0-3-4 0,1-4-2 16,2-7 1-16,-1 0 1 16,3-5 1-16,-2-3 1 0,1 2 1 0,0-2 1 15,3-2 3-15,1-5 3 0,-2 0 3 0,2 0-1 16,-1 0-2-16,-5 0-4 16,-3-2-4-16,-1-10-4 0,-3-5-1 15,4-6-3-15,5-3-1 0,1-2 1 16,4-5-1-16,-1-3-1 0,3-5-4 0,6 2 1 15,7-2-2-15,-2-3 4 16,5 4 2-16,-1-1 1 0,-1 4 1 0,0 5 0 16,-1 1 0-16,-1 6-1 0,2 4 1 15,-4 4 0-15,1 5-1 0,-2 1 0 16,4 5-1-16,0 1-1 0,2 2 1 16,7 2 1-16,-2 0 0 0,0 1-1 15,-1 0 2-15,-6 0-1 0,0 0-1 16,-6 1-1-16,0 2-2 0,5 4 0 15,-8-2 0-15,2 7 2 0,-2-6 0 0,-4 5 1 16,1-2 0-16,-3 4 1 0,1 5 0 16,-2 0 1-16,-2 5 0 0,-1-1 1 15,-2-2-1-15,-5-1 0 0,1-3 1 16,-1 3-1-16,-3-2 1 0,-2-2-1 16,0 2 0-16,1-5 2 0,4-3-3 0,-6 1 4 15,5-4-2-15,1-2 1 0,-5 2 0 16,6-1-1-16,4-3-1 15,-4 0-1-15,5 1-1 0,-2-1 1 16,2-1-1-16,4-1 0 0,-2 0-1 0,2 0 0 16,-1 0 0-16,-1 2-2 0,0-2 2 15,2 2 0-15,-2-2 1 0,2 1 6 16,0 6-3-16,0 0 0 0,0 5 6 16,0 6-3-16,7-1 4 0,2 4-1 15,3-1-3-15,0-2 2 0,2-2-1 0,1 0 0 16,-2-1 0-16,2-2-3 0,-7-4-2 15,1 0 2-15,-3-3-2 0,-3-3 0 16,0 1 1-16,-3-4-1 0,0 0 2 16,0 0 1-16,2 0 3 0,0 3 0 15,-1-3-1-15,1 0-5 0,-1 0-11 16,7 2-16-16,2-2-44 0,7 0-97 16,-2-2-58-16</inkml:trace>
  <inkml:trace contextRef="#ctx0" brushRef="#br0" timeOffset="-183129.01">20266 6522 43 0,'0'0'23'16,"0"0"-7"-16,0 0-4 0,0 0-2 15,0 0 0-15,0 0 1 0,0 0 3 16,0 0 0-16,0 0-2 0,-97 13 0 16,76-1 1-16,3 1 4 0,0 2-3 0,-3 4-2 15,5 0-1-15,-1 1-3 0,3 3 1 16,-1 5-2-16,5-2 3 0,-2 1-1 15,4-1 1-15,2 1 1 0,0-1 1 16,5-7 0-16,-1-1 3 0,2 0 1 16,0-5 4-16,2 2 8 0,5-3 1 15,0-6 0-15,8 3-3 0,1-6-7 16,4-3-7-16,7 0-3 0,1 0-3 16,1-7-4-16,-1-7 1 0,4-2-2 15,-3-3 0-15,2-4 1 0,-5-5-2 0,-3 0 0 16,0-2 0-16,-4 0-3 0,-5 1 3 15,-3 1-1-15,-6 7 3 0,-1 1 1 16,-4 2 0-16,0 6-1 0,0-5-1 16,-1 8 1-16,-5 0-2 0,1 1 0 15,2 4-1-15,-5-3-1 0,5 5-1 16,1-1 0-16,-1 1-2 0,3 2 0 16,-2-1 0-16,2 1-1 0,-1 0 3 15,-1 0 1-15,-5 0 0 0,3 0-1 16,-5 1 3-16,2 4-1 0,-2 0 1 0,1 7 0 15,-1-2 1-15,-1 5-1 0,0-1 2 16,1 1-1-16,0 0-1 0,-1 2 1 16,1 2-1-16,2-2 1 0,3-4-1 15,1 2 1-15,0 2 2 0,2 1-2 16,1 5 2-16,5-4 3 0,4 2 1 0,3-3 3 16,4-1-2-16,-2-2 1 0,6 1-2 15,0-5-1-15,1 2-1 16,-1-2-1-16,2-3-2 0,-3 2 1 0,-1-3-1 15,1-1 0-15,-6-2 0 0,-1 1-2 16,-5-2 0-16,-1-1-2 0,-2 1 4 16,-4-3-1-16,0 0 0 0,0 0 1 15,1 0-3-15,1 1-12 16,-2-1-35-16,0 0-63 0,0 0-125 0</inkml:trace>
  <inkml:trace contextRef="#ctx0" brushRef="#br0" timeOffset="-182062.77">18473 6577 219 0,'0'0'28'0,"0"0"0"15,0 0-10-15,0 0-18 0,0 0-6 16,0 0-1-16,0 0 4 0,0 0 11 16,0 0-1-16,4 10 0 0,-2 9 1 15,-1 7-1-15,-1 2-1 0,0 1 0 16,0 2 1-16,-1 0 0 0,1-1 1 16,-4 0-1-16,-4 0 1 0,1-1-2 15,1-3 0-15,-1-3 1 0,4-6-2 0,-1-2 1 16,1-3 0-16,0-4 0 0,-1 2 5 15,3-6 5-15,-2 1 3 0,3-5 12 16,-2 0-5-16,2 0-5 0,-1 0-8 16,-2-11-9-16,0-5-4 0,-2-8-1 15,4-3 0-15,1-1 0 0,0-4 0 16,0-4 0-16,1-1 0 0,2 0 0 16,5 0 0-16,-2 4 1 0,2-1 1 15,1 7-1-15,-2 3 1 0,0 1 1 16,2 11 1-16,-1-2-2 0,3 1-2 0,2 5 0 15,1-5-2-15,3 6 2 0,1-1 1 16,5 2 0-16,0-1 0 0,3 3 0 16,1-2 1-16,0 1 0 15,0 0 1-15,1 3 0 0,-8-1-1 0,-4 1 0 16,-3 0 1-16,-9 2-4 0,2 0 1 0,-6 0 1 16,0-1 1-16,0 1 1 0,1 0-5 15,1 0 1-15,-1 0 0 16,-1 0 2-16,0 0 1 0,2 0 1 15,-2 5-3-15,0 5 1 0,-3 4 0 0,-6 4 0 16,3-1 0-16,-4 0 0 0,2 1 0 16,-3 1 0-16,-3 1 0 0,1-2 2 15,-3 3-1-15,0-3 1 0,-1-1 0 16,1 0 0-16,-1-3 0 0,5-7 0 16,-4 1-1-16,7-5 1 0,5-1 0 15,0 1 2-15,4-3-1 0,-6 0-1 16,0 0-2-16,0 0-8 0,2 0-11 15,4 0-29-15,-1-2-52 0,1 2-84 16,4 0-29-16</inkml:trace>
  <inkml:trace contextRef="#ctx0" brushRef="#br0" timeOffset="-174271.78">18635 9949 69 0,'0'0'34'0,"0"0"0"16,0 0-1-16,0 0-3 0,0 0-2 0,0 0-3 15,0 0-4-15,0 0-2 0,0 0-4 16,0 0-3-16,5-15-2 0,-5 13-2 16,1 2-1-16,-1-3-2 0,0 1-1 15,0 1-6-15,0 1 1 0,0-1-1 16,0 1 1-16,-4 0 2 0,-4 0 0 0,-3 9 0 16,-4 1 0-16,7 1-1 0,0 2 0 15,0 2 0-15,1 0 2 0,-4 5-1 16,1-1-1-16,5-6 1 15,-1 1 0-15,3-6-1 0,-2 2 1 0,-1 0 0 16,3-5 0-16,-2 2 2 0,4-2 1 16,-2-2 1-16,1 2 3 0,2-5 5 15,-1 0 5-15,1 0 6 0,0 1 1 16,0-1-3-16,0 0-6 0,0 0-6 16,0 0-8-16,1-9 1 0,7-4-1 0,1-1 2 15,0-3 1-15,-3 7-1 0,1-3-2 16,-1 6-1-16,0-2 2 0,-2 1-1 15,1 4-1-15,0-4 1 0,-2 5-1 16,0 0 1-16,4-4 0 0,-4 5 0 16,0-1 2-16,3-4-2 0,-3 4 1 15,4-3 3-15,0 0-1 0,-1 0 1 16,1 0 0-16,1-1 0 0,-3 1-1 16,2 0 0-16,-1 0-2 0,2 1 1 15,-3-2 0-15,4 2-2 0,-3-3 1 0,1 1-1 16,-1 2 0-16,-3 3 0 0,5-3-1 15,-2 4 1-15,-2-3-1 0,1 4 0 16,-5 0-1-16,0-2 0 0,0 2 0 16,1 0 0-16,1 0-1 0,-1 0-1 15,5 0 0-15,1 0 1 0,2 0 1 16,-2 5 1-16,-1 2 0 0,2 5 0 16,-3-5 0-16,-1 9-1 0,-1-2 0 15,0-6 1-15,1 8-2 0,-1-5 2 16,-1 1 0-16,1-1 0 0,1-2-1 0,-1 2 1 15,-3-7 0-15,3 5 0 0,-2-4 1 16,0-2-2-16,1 1 0 0,-2-4 0 16,3 2-6-16,1 1-9 0,-1-1-32 15,2 1-60-15,-5-3-132 0</inkml:trace>
  <inkml:trace contextRef="#ctx0" brushRef="#br0" timeOffset="-172287.21">18725 9863 119 0,'0'0'39'0,"0"0"-2"0,0 0 0 16,0 0-5-16,0 0-9 0,0 0-5 16,0 0-11-16,0 0-5 0,0 0-3 15,0-14 2-15,0 13 5 0,0 1 4 16,0 0 2-16,0 1 2 0,-2 13 0 0,1-2 1 16,-2 8-2-16,3 1 2 0,0 3 2 15,0 7-2-15,-3-2-3 16,3 1 0-16,-3 1-5 0,0-1 0 0,-1 3 0 15,-2-4 0-15,-1 2-1 0,1 0 4 16,-4 1 1-16,3 0 4 0,-2 1 1 16,0 0 0-16,2-1-5 0,2 2-3 15,-3-2-3-15,2 1-2 0,-1-4 1 16,0 0 1-16,3 2-2 0,-2 0 1 16,1-1 0-16,3 4 1 0,-1-1-1 0,1 1 2 15,2-1-3-15,-1 1 2 16,1-1-2-16,-2 0 1 0,2-5-2 0,0 1 1 15,-2-3-1-15,-1-1-2 16,1-1 2-16,-1-1-1 0,-1-1 5 0,1 3-5 16,-1 1 3-16,-2-2-3 0,-1 2 0 15,0 0 0-15,1 0 0 0,-2-2-1 16,2 0 0-16,0-2 1 0,0-2-1 16,1-7 1-16,1 4-2 0,1-1 2 15,0-6 0-15,0 6 0 0,2-7-1 0,-2-6-1 16,0 9 2-16,3-7-1 0,0 1 0 15,-1 4 1-15,1-3-1 0,-2-2 0 16,1 5 1-16,1-3-1 0,-2-3 0 16,1 9 1-16,1-8-2 0,0 7 1 15,-3 0 0-15,1 0 0 0,1 5-1 0,0-6 2 16,-2 5-1-16,1-5 1 16,1-1 0-16,-4 2-1 0,3-2 0 15,-1 0 1-15,1-5 0 0,2-1 0 16,-1 2-1-16,-1-2 0 0,1 1 1 0,1 1-1 15,0-6 1-15,-1 5 0 0,-1 0 0 16,1-1 0-16,1 1 1 0,0-5 0 16,-2 0-1-16,2 0 0 0,-1 6 0 15,-2-1 1-15,-2 4 0 0,2 0 0 16,-2-1-1-16,1 1 1 0,-1-1 0 0,-1 1-1 16,3-4 1-16,2-1-1 15,1-4-1-15,-2 0 1 0,2 0 1 16,0 2 2-16,-1-1 0 0,1 0 0 15,-2 1 0-15,2 0-2 0,-1-1 0 0,1 1-1 16,-3-1-2-16,3 1 0 0,-2 0 3 16,0 3-2-16,-1 1 3 0,0 5-2 15,-1-3-1-15,1 2 0 0,0 0 0 16,2-6-2-16,-1 2 1 0,2-6-2 16,-1 0 4-16,1 0 0 0,0 2 0 0,0-1 2 15,0 0 1-15,0 1 0 0,-2-1 1 16,2 1-1-16,0-1-1 0,0 1-2 15,0 0-2-15,-1-1-2 16,1 1-1-16,0-1 2 0,-3 6 0 0,-1 6 2 16,1 2 0-16,-2 2 0 0,4 0 1 15,0-5-1-15,-2 1-1 0,1-1 1 16,1-8-1-16,1 2 2 0,0-6 0 16,-2 0 1-16,2 0 0 0,0 2 1 15,0-1 0-15,0 1-1 0,0-1-2 0,0 1 0 16,0-1-1-16,0 1 0 0,0 0 1 15,0-1-2-15,0 1 2 0,0 3 2 16,0 2-1-16,-1-2 0 16,-1 7-1-16,2-7-1 0,0 0 0 0,-1 1 1 15,1-6 0-15,-2 0 0 0,2 0 2 16,0 1 1-16,0 1 5 0,0 1-2 0,0-3-1 16,0 0 0-16,0 1-1 0,0-1-3 15,2 0-1-15,5-7 0 16,-1-1 1-16,1-4-1 0,0 0-1 0,-2 3 0 15,2-5-6-15,0 2-1 0,-1 3-7 16,2-5-14-16,0-1-30 0,2 0-75 16,3-7-141-16,2-4 10 15</inkml:trace>
  <inkml:trace contextRef="#ctx0" brushRef="#br0" timeOffset="-169591.97">19980 10065 82 0,'0'0'30'0,"0"0"-4"0,0 0-1 16,0 0-5-16,0 0-1 0,0 0-2 15,0 0-5-15,0 0-2 0,0 0 1 16,0 0-3-16,6-25 2 0,-6 20-1 16,1 0 0-16,1-1 2 0,-1 2-1 15,1-1 1-15,1-4 2 0,-1 4 1 0,0 1 3 16,1-4 0-16,-1 4 1 0,0-1-1 15,-1 2-2-15,-1 3-3 0,0-2 0 16,0 2-2-16,2-1-4 0,-2-1 2 16,1 1-1-16,-1-1-1 0,0 1 2 15,2-1 2-15,-2 0-2 0,0 1 2 0,1-1-2 16,-1 1 0-16,0-1 0 0,0 1-2 16,2-1-2-16,-2 1-3 15,0 1-1-15,0-2-2 0,0 2-1 16,0-1-1-16,0 1 0 0,0 0 0 0,0 0 3 15,0 0 1-15,0 0 1 0,0 0-1 16,0 1 2-16,0 5 1 0,-3 7-1 16,0 2-1-16,0-4 1 0,-1 4 0 15,2-4-1-15,1 1 1 0,-1 0-2 16,1 2 1-16,0 4 1 0,-2-6-2 0,1 8 2 16,1-4-1-16,-1-4 0 15,1 7 1-15,-2-4-2 0,0-3 0 16,1 5 0-16,1-6 0 0,-1 2 0 15,1-2 0-15,-3 2 1 0,1-1-1 0,2-2 0 16,-2 4 0-16,1-4 1 0,-1 3-1 16,2-3 0-16,-1 1 3 0,1 1-2 15,-2-1 1-15,0 0-1 0,2 1 0 16,-1-1-1-16,-1 0 0 0,1 1-2 16,0 0 2-16,-2 0-2 0,1 7 1 0,1-9 2 15,-2 7-2-15,3-6 2 0,-2 0 0 16,-2 2-1-16,4-3 0 0,-2 2 0 15,0-7 0-15,3 1-1 0,-1-1 2 16,1-1 0-16,-2 1-1 0,2 1 1 16,0-6-1-16,-1 0 0 0,1 0-1 15,0 2 1-15,0-1 0 0,0 1 1 16,-2-1 0-16,2 1-1 0,0 0 1 16,0-1-1-16,0 1 3 0,0-1-1 15,0 1 0-15,0-1 1 0,0 0 0 0,0 1 2 16,-1 0-1-16,1-2 0 0,0 0-2 15,0 1-2-15,0-1 0 16,0 0-1-16,0 0 0 0,-1-3 1 0,1-4-1 16,-2 0 0-16,1-3-1 0,-1 5 0 15,1-1 0-15,-1-3 0 0,1 4 1 16,-1 0-1-16,1 1 2 0,-2-1 0 16,1 0-2-16,-1 1 2 0,-2-5 0 15,2 6-1-15,0-2 0 0,-1-3-1 16,2 5 2-16,1-1 0 0,-4-4-1 0,2 3 4 15,-2-3-3-15,-2 1 2 0,1-3 0 16,1 3-2-16,3 2 1 0,-1-2 1 16,1 2-1-16,1 0 0 0,-1 2 0 15,1-3 0-15,-1 2-3 0,0-1 3 16,0 0-1-16,1 1 1 0,-1 0-1 0,1-1 1 16,-1 0-1-16,2 5 1 0,-1-1-1 15,1 1 0-15,0-2 0 16,-2 1 0-16,2-1 2 0,-1 1-2 15,2-3 0-15,-2 3 0 0,1-1 1 0,-1 1-1 16,1-1 0-16,0 1 0 0,-2-1 0 16,2 1 0-16,0-1 0 0,0 1 0 15,0-1-1-15,-1 0 1 0,1 2 1 16,0-1 0-16,0 1 1 0,0-2-2 16,0 2 1-16,0-1-1 0,0 1 0 0,0-2-1 15,0 2 0-15,0 0 0 16,0 0 1-16,0 0 1 0,0 0-1 0,0 0 1 15,1 0-1-15,3 2 1 16,4 6 2-16,2 2-3 0,-6-2 2 0,2 3-1 16,-2-2-1-16,1 0 0 0,-2-1 0 15,1 1-2-15,0 0 2 0,-1 0-1 16,0 0 1-16,-2-4 1 0,2 3-1 16,-1-3 1-16,1 5-1 0,0 0 0 15,-2-3 0-15,1 3-1 0,0-1 1 0,2-1-1 16,-2 1 0-16,1-1 2 0,0 0-1 15,-2 0 2-15,1-3-2 0,1 3 0 16,-2-4-1-16,1 1 0 0,-1-1 0 16,1 1 1-16,-1 0-1 0,0-1 1 15,1 1 0-15,-2-5 1 0,1 3-1 0,-1 1 1 16,2 2-1-16,-1-1 0 16,-1-5 0-16,0 0 0 0,0 0 1 15,3 2-1-15,-3-1 1 0,1 1 0 16,1-1 1-16,-1 1 0 0,1-2-1 0,-1 1 2 15,1-1 0-15,-1 0-3 16,1 1 4-16,3-1-2 0,1 0 1 0,6-1-1 16,-2-2 1-16,-4-1-3 0,1-1 1 15,1-3 0-15,3-1-1 0,-5 3 1 16,5-5 0-16,-1 2-1 0,-1 3 1 0,4-3-2 16,-3-1 1-16,-3 4 0 0,6-3 0 15,-3 0 1-15,-2 1-1 16,6 1 2-16,-7 1-2 0,2 1 0 15,-2 0 0-15,-1 3-2 0,1-3 4 0,-4 3 0 16,0-1 2-16,1 1 2 0,-1 0-2 16,0-1 1-16,0 0-2 0,3 1 0 15,-6 2-1-15,0-1-2 0,0 1 0 16,1-1 1-16,0-2-3 0,1 3 2 16,-1-2-6-16,2 1-6 0,-1 1-8 0,-1-2-17 15,1 2-39-15,-2 0-91 16,1 0-81-16</inkml:trace>
  <inkml:trace contextRef="#ctx0" brushRef="#br0" timeOffset="-168393.5">21222 10348 38 0,'0'0'15'0,"0"0"-2"0,0 0 1 16,0 0 1-16,0 0 4 0,0 0 1 16,0 0 1-16,0 0 0 0,0 0-1 15,-14-3 3-15,12 2-2 0,1 1 4 16,-2-2 2-16,2 2-1 0,-1 0 1 16,1-1-2-16,-1 1-1 0,1 0-5 0,-1-1-2 15,1 1-2-15,-1 0-1 0,1 0 1 16,-1 0 1-16,1-2 0 0,-1 2 1 15,1 0-1-15,0 0 1 0,1 0-1 16,0 0 0-16,0 0-5 0,1 0-2 16,11-2-4-16,1 2-1 0,4 0-1 15,2 0 0-15,-8 0-1 0,10 0 0 16,-4 0-2-16,-1 0 1 0,1 0 0 16,-4 0-1-16,-7 0 0 0,6 0 2 15,-5 0-2-15,-1 0 1 0,1 0 0 0,-3-1 0 16,1 1-1-16,0-2 0 0,1 2-2 15,-6 0-3-15,0-2-5 0,0 2-4 16,1 0-5-16,1 0-11 0,-1 0-7 16,1 0-13-16,-1 0-15 0,-1 4-17 15,0 5-31-15,-3 2-32 0</inkml:trace>
  <inkml:trace contextRef="#ctx0" brushRef="#br0" timeOffset="-168076.36">21138 10471 125 0,'0'0'16'16,"0"0"1"-16,0 0 4 0,0 0 0 15,0 0 4-15,0 0 4 0,0 0 9 16,0 0 5-16,0 0 8 0,0 0-2 15,-10 13-6-15,10-9-7 0,0-1-8 0,9 4-6 16,5-3-5-16,-4-1-4 0,8-1-5 16,-7-1-2-16,4-1-2 0,-2 0-1 15,0 0 0-15,1 0-1 0,-2 0 0 16,1 0-2-16,-9-1-1 0,2 1 0 16,0-2-1-16,0 2-1 0,1 0-1 0,-2 0-5 15,-5 0-2-15,5 0-8 16,-1 0-14-16,7 0-28 0,-2 0-53 15,2 5-58-15</inkml:trace>
  <inkml:trace contextRef="#ctx0" brushRef="#br0" timeOffset="-162072.05">22354 10156 60 0,'0'0'20'0,"0"0"-3"0,0 0-2 16,0 0-1-16,0 0-1 0,0 0 3 15,0 0-2-15,0 0 3 0,0 0-2 16,0-17 3-16,0 16-4 0,0-1 1 16,0 1 1-16,0 0-2 0,0-1-1 0,0 1 0 15,0-1-1-15,0 0 2 0,0 1 1 16,0-1-1-16,0 2 0 0,0-3 0 15,0 1-3-15,0 1 0 0,0 0-2 16,0 0-3-16,0-1 0 0,0 0 0 16,0 1-3-16,0 1-2 0,0-2 0 0,0 2-2 15,0-2 0-15,0 2-1 0,0-1 0 16,0 1 2-16,0 0 1 16,0 0 1-16,0 0 0 0,0 0 0 15,0 0 1-15,-1 0 0 0,-2 5 1 0,0 3 1 16,0 2-2-16,-1 0-1 0,0 9 1 15,-2-2-1-15,1 0 0 0,3 0 0 16,-1 0-1-16,-2 1 1 0,1 5-1 16,1-1-1-16,0-1 3 0,-1 0-3 15,1 1 3-15,0-5-1 0,0 0-2 16,0 0 2-16,2-5-1 0,-2 8 0 16,1-2 3-16,2-8 4 0,-4 10 2 15,3-2 2-15,1 2 1 0,0 6-2 16,-2-1 1-16,2 1 0 0,0-2-4 0,0 1 1 15,-1 2-5-15,1 0 1 0,0-1-2 16,0 0 0-16,0-2-2 0,0-7 0 16,1 1 1-16,-1-6-2 0,-1 0 1 15,1 1 0-15,0-8 0 0,0 7 0 16,0-7-1-16,0 2 1 0,0 0-1 0,0-1 1 16,0 1-1-16,0 3 1 15,0 2 0-15,-4-2 0 0,2 1-1 16,-1-2 1-16,0 2-1 0,-1-4 2 15,1 2-1-15,1-4-1 0,-3 2 1 0,4-2-1 16,-2-2 1-16,1 2-1 0,2-5 4 16,-1 2-3-16,-1 3 5 0,1 0-4 15,-1-1 0-15,2-4 0 0,-1 0 2 16,1 0 1-16,0 1 0 0,0 1 2 16,0-2-7-16,0 0 5 0,0 0-8 0,0 0 1 15,0 0 0-15,0-12-7 16,4-3-6-16,5-7-21 0,-2 1-65 15,-1-1-97-15,1-5-48 0</inkml:trace>
  <inkml:trace contextRef="#ctx0" brushRef="#br0" timeOffset="-160864.68">22276 10206 43 0,'0'0'27'0,"0"0"-2"16,0 0-1-16,0 0-1 0,0 0-2 0,0 0-1 15,0 0 1-15,0 0-4 0,0 0 0 16,0 0 0-16,10-25 0 0,-10 24 1 16,0-1-1-16,2 1-1 0,-2-1 1 0,0 0-2 15,0 1-1-15,1-1-2 0,-1 1 0 16,0-1-2-16,0 1 0 15,0-1-2-15,0 1 1 0,0-1-1 16,0 1 0-16,0-1-4 0,0 0-3 0,0 1-1 16,0-1-2-16,0 2 2 0,0-1 0 15,0 1 1-15,-1 0 0 0,-6 0 0 16,0 1 1-16,-5 7-1 0,4-3 0 16,-4 4 1-16,1-1-1 0,3-2 2 15,-5 3-3-15,3 2 3 0,4-5 0 0,-7 6-1 16,1-3 0-16,5-1 0 0,-4 1-2 15,5-3 1-15,-2-1-1 16,3 2 2-16,2-4-1 0,-1 0 0 0,4-3 1 16,-2 0 0-16,2 0 3 0,-1 2 0 15,-1 0 1-15,1-2 3 0,-1 0-1 0,1 0 4 16,1 3-2-16,-2-3 2 16,2 0-1-16,-1 0-2 0,1 0-2 15,0 2-3-15,0-2 0 0,0 0-1 16,0 0-2-16,0 0 1 0,0 0-1 0,0 0 1 15,0-5-2-15,6-4 0 0,0 1 1 16,1 1-1-16,3-3 1 0,-4 4 0 16,3-5-1-16,-1 7 0 0,-5 0 1 15,3-5 0-15,-3 6 0 0,0 0 0 16,2-5 0-16,-2 6-1 0,1-3 1 16,2-3 1-16,-3 5-2 0,4-5 0 15,1 1 0-15,0 1-2 0,-2-1 2 0,1 2 0 16,-1-2 0-16,-3 4 2 15,5-1-2-15,-5 2 1 0,0-1 0 0,2 1 1 16,-2-1-1-16,0 3 0 0,1-5 0 16,0 4 0-16,0-3 2 0,1 1-2 15,-2-1 2-15,4 1-1 16,-3 0 0-16,-1 2 1 0,2 0-2 0,-1-2 0 16,0 1-2-16,-1-1 1 0,4-1-1 0,-2 1 2 15,-2 3-1-15,1-2 0 0,-4 2 1 16,0-2 1-16,0 2 0 15,8-1 0-15,-3-1 0 0,1 1-1 16,-2 1 1-16,-4 0-1 0,0-1-2 0,0 1 0 16,2 0-1-16,2 0 0 0,0 0 1 15,3 2-1-15,-1 5-1 0,-1 0 3 16,2 6 0-16,-4 0 2 0,4 1-2 16,-1-1 0-16,-1 1-2 0,0-3 2 15,1 4 0-15,1 0 0 0,-4-7 0 0,2 6 0 16,-2-6 2-16,-1-4-1 0,-1 0-1 15,-1 0 0-15,2 0 0 0,-1-1 0 16,2 2 0-16,-3-5 0 16,0 0 1-16,0 0-1 0,2 1 1 0,-2 1-1 15,1-1-1-15,-1 1 0 0,0 0-4 16,2-2-2-16,-2 1-11 0,0-1-36 0,0 2-83 16,0 1-112-16</inkml:trace>
  <inkml:trace contextRef="#ctx0" brushRef="#br0" timeOffset="-155639.97">22972 7859 53 0,'0'0'23'16,"0"0"4"-16,0 0-4 0,0 0-1 0,0 0-2 15,0 0-3-15,0 0-1 16,0 0-3-16,0 0-5 0,0 0-3 16,-6-8 0-16,5 7 0 0,-1 1 2 15,1 0 1-15,-1 0 4 0,0-3-2 0,0 3 6 16,1 0 1-16,-1 0 4 0,1 0 1 15,-1 0-1-15,2 0-4 0,-1 0-1 16,1 0-4-16,-2 0 1 0,2 0-5 16,-1 0 0-16,1 0-1 0,-2 0 0 15,2 0 5-15,0 0 0 0,0 0 4 0,0 0 0 16,2 0-2-16,10 0-2 0,3 3-2 16,0-1-2-16,4 2-3 15,-1-3 0-15,1 1-1 0,7-1-1 16,-1 1-1-16,-1 0 0 0,-6-2 0 0,0 3 1 15,-4-3-3-15,-2 0 2 0,2 0-1 16,-8 0 1-16,6 0 2 16,-6 0-4-16,0 0 2 0,0 2-1 15,-6-2 0-15,7 0 0 0,-1 0-1 0,0 0 0 16,-1 0-1-16,0 0 0 0,3 0 1 16,-3 0-1-16,0 0 0 0,-5 0 0 15,0 0-2-15,6 0 1 0,-1 0 0 16,1 0 0-16,0 0-2 0,-6 0 1 15,0 0-1-15,0 0 0 0,2 0 1 0,-1 0-2 16,1 0-1-16,-1 0 0 0,1 0-5 16,-2 0-6-16,1 0-14 0,-1 0-17 15,0 0-16-15,2 0-21 0,-2 0-29 16,0 0-36-16</inkml:trace>
  <inkml:trace contextRef="#ctx0" brushRef="#br0" timeOffset="-155059.55">23193 7761 88 0,'0'0'35'0,"0"0"-3"0,0 0-5 16,0 0 2-16,0 0-3 0,0 0 1 16,0 0 3-16,0 0 3 0,0 0-1 15,0-15 3-15,0 13-8 0,2 1-3 16,-2-1-5-16,0 0-4 0,1 1-3 16,-1-1-4-16,0 2-2 0,0-2 0 15,0 2-3-15,3-2 2 0,-3 2-2 16,0-1-1-16,0 1 0 0,0-2 0 0,0 2 1 15,0 0 1-15,0-2 0 0,2 2 3 16,-2 0 1-16,0 0 1 16,0 0 0-16,0-1-2 0,1 1 0 15,-1 0-1-15,1 0 1 0,1 0 0 0,5 0-4 16,-1 0 0-16,4 0-2 0,4 3 1 16,-4 0-1-16,4 1-1 0,0 3 0 0,-2-1-3 15,2 0 2-15,-4 0 0 0,0 2-1 16,-1-2 1-16,2 2 1 0,-3-2-1 15,-1 0 0-15,3 4 0 0,-4-3 1 16,3 3-2-16,-5-2 1 0,3-1 0 16,-3 3-1-16,1-1 1 0,1 6 1 15,-2-7-1-15,-3 9 1 0,-1-1-1 16,0-1 0-16,0 5 2 0,-7-2 0 16,-5 1 2-16,-2-4-2 0,-1-2 1 0,-2-1 1 15,0-4-4-15,-2 2 1 16,3-3-3-16,3 0-2 0,0 0-8 0,-1-1-15 15,6-2-46-15,0 1-76 16,5-2-81-16</inkml:trace>
  <inkml:trace contextRef="#ctx0" brushRef="#br0" timeOffset="-133145.86">23672 7825 113 0,'0'0'22'0,"0"0"-1"15,0 0-3-15,0 0-2 0,0 0-1 16,0 0 1-16,0 0 2 0,0 0 0 16,-6 0 0-16,6 0 1 0,0 0 0 15,0 0 0-15,0 0 1 0,0 0 2 16,0 0 1-16,0 0-1 0,0 0-2 0,0 0-4 16,0 0-1-16,0 0-2 0,0 0-1 15,0 0-3-15,9 0 0 0,-1 0 0 16,6 0-3-16,4 0-3 0,-6-1 1 15,5-3-4-15,0 2 2 0,-2-3 0 16,5-3-1-16,-4 2 1 0,-3-1-1 16,-1 0 1-16,-5 3-1 0,3-4 0 15,-3 2 3-15,-2-3-4 16,-1 1 2-16,-3 4-1 0,-1-6-1 0,0 1-2 16,-1-1 1-16,-6-3-4 0,-5 4 4 15,4 3-1-15,-9 1 0 0,6 1 1 16,-2 4 0-16,-6 0-1 0,9 0 1 15,-7 0-1-15,4 4-1 0,5 1 2 0,-4 5-1 16,3-2 2-16,4 0 0 0,-2 6 0 16,4-5 0-16,-1 2 0 0,1 0 0 0,3 1 2 15,0 5 2-15,0-7-2 16,5 6 1-16,3-2 1 0,-4-6-1 16,5 6 4-16,0-5-2 0,-1-2 1 15,4 0 1-15,2-2-1 0,-3 0 1 0,6-3-2 16,3-2-3-16,2 0-1 0,7-2-1 15,0-7 0-15,-2 1-1 0,-2-5-1 16,2-2 0-16,-2-2-1 0,1-3-2 16,-3-4 1-16,-1-2 1 0,-2 0 0 15,-1-3-2-15,-5 0 5 0,0 2-2 16,-5 1 3-16,-1 3 2 0,-3-1 0 16,-2 8 1-16,-1-1 0 0,-1 7 0 15,-1 4 1-15,3-6-2 0,-3 5 0 16,1 2 0-16,-1-2 0 0,0 7-1 0,0-5 1 15,2 0 0-15,-2-1-1 0,1 0-1 16,-1 6 0-16,0-2-3 0,0 2-5 16,0 0-2-16,2-1 2 0,-2 1 0 15,0 0 5-15,0 12 2 0,-3 8 2 16,-6 5-3-16,2 6 2 0,-2 4 3 0,2 0-5 16,-4 0 6-16,3 1-4 0,-1-1-2 15,5-2 2-15,-1-3-2 0,0 0 1 16,5-3 0-16,0-2-1 15,-1-1-3-15,1-4 1 0,1-5-2 0,5 1 1 16,1-5-4-16,-1-4-3 0,6 3-9 16,3-8-21-16,3-2-26 0,6-1-27 15,2-2-30-15,3-8-6 0</inkml:trace>
  <inkml:trace contextRef="#ctx0" brushRef="#br0" timeOffset="-132439.34">24503 7783 308 0,'0'0'46'0,"0"0"-11"0,0 0-6 0,0 0-6 16,0 0-8-16,0 0-5 0,0 0-6 15,0 0-3-15,0 0-2 0,-61-66-2 16,43 66 1-16,2 1-1 0,-6 2 3 16,2 7 0-16,1 0 0 0,0 2 0 15,2 4 3-15,0-1-3 0,4 3 0 0,3-1-1 16,2-4 1-16,2 2 1 0,5-6 0 15,-1 2 2-15,2 1 0 0,0-4 5 16,0 3 4-16,3-5 2 0,2 0 1 16,4-4-5-16,5 1-3 0,2-5-4 15,4 1-2-15,-1-7-1 0,3-3 0 16,-4-1 0-16,-2-2 0 0,0-1 0 16,-7 3 1-16,-3 5 1 0,-3 4 3 15,-3 3-1-15,0-1-3 0,0 1-4 16,0-2-1-16,1 0 1 0,-1 2 1 0,0-1 3 15,0 1-1-15,-9 0 1 0,2 6 0 16,-3 3-1-16,4-1 1 0,2 1 0 16,-2-1 2-16,5-5-1 0,-1 7 1 15,2-6 2-15,0 4 2 0,2 1 0 16,5-6-2-16,2 2-1 0,5-5-6 16,7 0-2-16,3-2-2 0,6-6-5 15,-1-4-3-15,-1 0-1 0,-4-3 0 16,1 0 3-16,-6-2 5 0,-2-1 2 0,-2 0 5 15,-6 6 4-15,-3-2 3 0,-1 4 2 16,-4 6 0-16,2-1-2 0,-3-1 1 16,1 0-5-16,-1-2 0 0,0-1-1 15,-2 6 1-15,-1-2 0 0,1 2-2 16,2 3-2-16,-1-1 0 0,1 1-2 16,-2 0 3-16,-2 0 0 0,-1 0 0 0,1 1 0 15,2 2 0-15,2-3 1 0,-2 8 1 16,2 3-2-16,0 2 1 15,4 3-4-15,3-4 2 0,-1 1 0 16,-1-4-1-16,0 4 1 0,-2-3-1 0,-1 2 1 16,-4 6 0-16,2-6 0 0,0 6 2 15,0-3-1-15,-7-1 2 0,0-2 0 16,-1 1-1-16,2-6 2 0,0 0 1 16,-2 0-1-16,5-4-1 0,0 2 1 15,3-5 0-15,-1 0-1 0,1 0-3 0,-3 0-6 16,-4 0-13-16,9-11-20 15,-2-6-27-15,7-4-30 0,9-8-46 0,7-1-42 16</inkml:trace>
  <inkml:trace contextRef="#ctx0" brushRef="#br0" timeOffset="-131917.44">24941 7544 424 0,'0'0'54'0,"0"0"-19"15,0 0-14-15,0 0-17 0,0 0-7 16,0 0 0-16,0 0 2 0,0 0 7 0,0 0 0 15,0 0 1-15,-14 28-2 0,7-7 3 16,0 4-3-16,-1 1-1 0,0 0-1 16,0 1-3-16,3 3 1 0,-3-1 0 15,2-1-1-15,-2 0-1 0,2-3-1 16,0 0-1-16,-1-3-2 0,3-7-2 16,-3 1-1-16,4-5-4 0,1-7-2 0,1 2 0 15,1-6 5-15,-2 0 5 0,2 0-2 16,0 0-1-16,-1 0-4 0,-1-5-1 15,2-10 8-15,0-6 5 0,0 0 2 16,2-6 4-16,-1 10 0 0,2-1 2 16,-1 5-2-16,-2 8 1 0,1 0-2 15,-1 5 0-15,2-5-3 0,-1 1-4 16,2-1-1-16,3-3-2 0,-4 5 1 16,1 0 1-16,8 0 1 0,-5 3 1 0,6 0-3 15,0 0 0-15,-2 0 2 16,3 0-1-16,-3 0 4 0,2 3 0 0,-8-1 3 15,0-1 3-15,-4-1 1 0,0 0 3 16,0 0 0-16,2 0-2 0,-1 0-2 16,1 0-2-16,-1 0-4 0,1 0-3 15,-1 0-1-15,1 2 0 0,-1-2 2 16,1 1 4-16,-1 5-1 0,2-1-2 16,-2 0 1-16,2 6 0 0,-6-6 0 15,3 6-1-15,0 1 0 0,0 0-1 0,0 1 0 16,-2-1-1-16,-1 6-1 0,-2-8-1 15,2 7-3-15,0-6-7 0,2-2-7 16,-2 2-19-16,1-6-35 0,2-1-61 16,0-4-77-16</inkml:trace>
  <inkml:trace contextRef="#ctx0" brushRef="#br0" timeOffset="-131785.8">25143 7692 35 0,'0'0'-15'0</inkml:trace>
  <inkml:trace contextRef="#ctx0" brushRef="#br0" timeOffset="-131438.15">25281 7895 377 0,'0'0'32'0,"0"0"-11"16,0 0-13-16,0 0-8 0,0 0-2 0,0 0-3 15,0 0 1-15,0 0 0 16,0 0 3-16,-35-2 1 0,24 2 5 15,2 2 0-15,-2 5 4 0,2-2 1 16,-4 6 1-16,3-2 1 0,-1 4-3 0,-1 2 1 16,2-3-2-16,3 0 0 0,2-4-2 15,2 2 2-15,2 1-2 0,-1-7 4 16,2 8 3-16,-1-2 3 0,4-1 2 16,6 4-1-16,5-8-3 0,3 0-6 15,9-2-5-15,-3-3-2 0,2 0-3 0,-5 0-1 16,-2-3-4-16,-3 0-4 0,-6-1-17 15,-4 4-42-15,-1 0-98 0,-4 0-69 16</inkml:trace>
  <inkml:trace contextRef="#ctx0" brushRef="#br0" timeOffset="-127491.25">23746 6405 165 0,'0'0'39'16,"0"0"0"-16,0 0-3 0,0 0-3 15,0 0-4-15,0 0-5 0,0 0-6 0,0 0-3 16,0 0-4-16,57 5-5 16,-37-8-1-16,0-2-3 0,-2-2-2 0,1 2 2 15,-2-2 1-15,-5 2-1 16,1-3 2-16,-4-1-1 0,-1 3 1 0,1-8-2 15,-3 6 2-15,-5 4-1 0,2 1 0 16,-3 3-1-16,0-6-6 0,0-1 3 16,0-3-5-16,-1-1 6 0,-4 2-1 15,1 2 2-15,-5 2-1 0,2-2-1 16,-3 5 0-16,0-1 1 0,6 1 0 0,-7 0 0 16,6 2 0-16,-10 0 0 0,-1 0-1 15,3 0 0-15,-3 2-1 0,-1 4 2 16,4 5 2-16,-4 4-3 0,2 2 2 15,-2 3-2-15,4 2 0 0,-3 5 1 16,4 0 0-16,2 0 1 0,0 0-1 16,4 4 0-16,2-1 2 0,2-3 0 15,2-4 2-15,0 2 1 0,0-10 3 16,6-1 3-16,-3-5 5 0,5-4 3 16,0 1 1-16,4-6-1 0,6 0-5 0,4 0-5 15,7-6-4-15,0-5-1 0,1-1-2 16,-2-1 0-16,-2-2 0 0,-5 2 1 15,-7 5 0-15,-7 2-1 16,-2 4 2-16,-5 2-4 0,0 0 0 0,0 0-4 16,2-3-2-16,-1 3-3 0,1 0-5 15,-1 0-2-15,1-2-7 0,-2 2-13 16,1-2-23-16,-1 2-11 0,2 0-8 16,-1 0-33-16,-1 0-54 0</inkml:trace>
  <inkml:trace contextRef="#ctx0" brushRef="#br0" timeOffset="-126657.29">24198 6111 252 0,'0'0'22'0,"0"0"6"15,0 0 5-15,0 0-3 0,0 0-5 16,0 0-9-16,0 0-3 0,0 0-5 0,0 0-2 16,0 0-1-16,-6-12-3 0,6 12 0 0,0 0 7 15,0 0 2-15,0 0 3 16,0 0 1-16,10 0-6 0,5 3-4 16,4 3 1-16,-1-1-4 0,-1 1 1 15,1 0-2-15,0 0 1 0,2 1 0 0,0 1-2 16,-1 0 0-16,1 1 0 0,-2-2 0 15,-4-1 0-15,-2 1-2 16,-3-4 1-16,-4-2 0 0,2 3-1 16,-2-2 1-16,-2 0 0 0,1 1 0 0,-4-3 1 15,0 0-2-15,0 0 0 0,1 0-2 0,1 0 2 16,-1 2 0-16,2-2-2 16,-2 3 0-16,1-3 3 0,-1 0 1 15,1 0 1-15,-2 2 4 0,0 0-4 16,0 6 0-16,0 3 1 0,0 5 3 0,-6 4-1 15,-3-1 0-15,1 0-2 0,-3-2-1 16,-1-1 0-16,0 1 0 0,2 1-1 16,-5-3 0-16,5 2 2 0,-3-2-1 15,2-1-1-15,0 1 1 0,2 1-1 16,1-6 1-16,1 3 0 0,-2-1 0 0,2-3 1 16,-2 5-2-16,5-5 2 15,-2-1-1-15,-2 2-1 0,5-7 0 16,-2 4 0-16,4-3-1 0,-2-1 1 15,2 2-1-15,1-5 0 0,-2 0-2 0,2 0-1 16,0 0-4-16,-1 3-6 0,1-2-16 16,0 7-28-16,0 0-46 0,1 2-87 15</inkml:trace>
  <inkml:trace contextRef="#ctx0" brushRef="#br0" timeOffset="-126120.3">24855 6175 224 0,'0'0'40'0,"0"0"-4"16,0 0 0-16,0 0-3 0,0 0 0 0,0 0-5 15,0 0-4-15,0 0-10 0,0 0-10 16,0 0-10-16,11-21-4 0,-9 19 2 0,0 2 3 16,-2 0 9-16,0 2 1 0,-2 10-2 15,2 5-1-15,0 7-1 16,0 0 1-16,-4 0 3 0,1 2-1 15,-2 1 1-15,1-3-2 0,-1-1-2 0,2-6 0 16,1-1 0-16,-4-4-3 0,5-2 1 16,-1 3 0-16,1-9 0 0,1 3 1 15,-2-3-4-15,2 1-1 0,-1-1-5 16,1 3-6-16,0-7-11 0,0 0-9 16,0 0-42-16,0 0-55 0</inkml:trace>
  <inkml:trace contextRef="#ctx0" brushRef="#br0" timeOffset="-125758.27">24849 6146 217 0,'0'0'28'0,"0"0"-7"0,0 0-6 16,0 0-6-16,0 0-2 0,0 0 0 15,0 0-4-15,0 0 4 0,0 0-1 16,-77 17-3-16,67-7 6 0,0 0-5 0,0 2 1 15,4-4 2-15,0-1-3 0,-1 1 0 16,1 0-1-16,-1 0-3 0,4-5-5 16,-1 6 0-16,2-5-3 0,-3 6-5 15,-3 6-15-15,5-6-84 0,-4 5-57 16</inkml:trace>
  <inkml:trace contextRef="#ctx0" brushRef="#br0" timeOffset="-125359.89">24548 6587 290 0,'0'0'52'15,"0"0"-1"-15,0 0-4 0,0 0-7 16,0 0-11-16,0 0-10 0,0 0-6 16,0 0-7-16,0 0-1 0,48 3-1 15,-26-6-1-15,1-1-1 0,1 1-1 0,1 0 0 16,-2 0 0-16,5 1-1 0,-1 0-1 15,0-1 1-15,-2 0 1 0,-6 2 1 16,-2 1-2-16,-7-1 1 0,-3 1 0 16,-1 0 0-16,-1-2-1 0,0 2 0 15,0 0-1-15,2 0 1 0,-7 0-1 16,0-1-4-16,0 1-2 0,1 0-8 16,1 0-16-16,-1 0-31 0,1 0-51 15,-1 0-67-15</inkml:trace>
  <inkml:trace contextRef="#ctx0" brushRef="#br0" timeOffset="-123302.46">23494 5416 235 0,'0'0'16'16,"0"0"8"-16,0 0 3 0,0 0-2 0,0 0-5 15,0 0-8-15,0 0-5 0,0 0-3 16,0 0-3-16,0 0-1 0,454-6 0 16,-383 9 0-16,3 2 0 0,-1-1-1 15,1-1-3-15,-3 2 3 0,0 0-1 16,-3 2 2-16,-5-4-4 0,1 3 1 0,-3-2 2 15,-3-2-2-15,-7 0 2 0,-4-1 0 16,-8 1 0-16,-6-2 1 0,-8 0 0 16,-6 0 1-16,-8 0 0 0,-5 0-1 15,7 0 3-15,-7 0-3 0,4 0 0 16,3 0-2-16,0 0 1 0,0 0 0 16,0 0 0-16,7 0 0 0,-7 0 0 15,7 0 1-15,-6 0 1 0,1 0-1 16,-2-2 1-16,0 2 1 0,-1 0-2 15,-6 0 4-15,0 0-1 0,-6 0 2 0,4 0 2 16,3 0 0-16,-1 0 2 0,0 2-1 16,-6-2 2-16,0 0 4 0,0 0 1 15,1 0-2-15,1 0-5 0,4 0-4 16,0 0-5-16,2 0 0 0,2 0 0 16,-4 0 1-16,-2 0-3 0,8 0 2 0,-8 2-1 15,0-2-2-15,2 3-2 0,-3-3 0 16,3 2 0-16,-2-1 3 0,2 4 1 15,-3-1 2-15,0 3 2 0,0 2 1 16,-2 2 0-16,-1 4-1 0,-1 2-1 16,1 6 3-16,-5-4-3 0,-1 3 2 0,1 0-2 15,-2 0 2-15,2 3-2 16,1 0 2-16,-1 1 0 0,1 0-1 16,-3 5 0-16,1-1 0 0,-3 2 0 15,4 4 2-15,-4 1-2 0,0 0-1 0,-1 3 1 16,3-5 0-16,-2 4 2 0,1-2-3 15,-1-4 2-15,2 1-2 0,-3-5 2 16,4 1 3-16,0-3-3 16,-1 4 2-16,1-4-3 0,-1 3-1 0,1-1 1 15,2 1 0-15,-2 0 0 0,1 1-2 16,-3 3 0-16,4-3 0 0,-4 3 2 16,2 1 0-16,1-2-1 0,-1 1 0 15,-1 1-1-15,1-3 1 0,3-2 0 16,-1-1 0-16,1 0 1 0,0-4 0 0,1-7 1 15,1 2-1-15,-1-1-1 0,2-8 3 16,0 11-4-16,-2-9 3 0,0-1-1 16,1 2-1-16,1-2 0 0,-2 2-1 15,1-1 0-15,1-1-1 0,-3 1 1 16,2-1 0-16,-1 1 0 0,1-1 0 0,-1-2 0 16,1 3 0-16,-1-2-1 15,-1-1-1-15,2-5 2 0,1 0-2 16,0-5 2-16,0 0-1 0,-2 5 0 15,2 0 1-15,-1 2 0 0,1-2 0 0,0-5 0 16,0 0 0-16,-2 0 1 0,2 1 0 16,0 1 3-16,0-2-1 0,0 2 0 15,-1-2 1-15,1 1-1 0,0-1-3 16,-3 0-3-16,2 1-3 0,-5-1-1 16,0 0 2-16,-4 0 2 0,-7-4 1 0,-1-1-2 15,-5 0 2-15,0-2 0 0,0 2 1 16,0 0 2-16,-2-2-2 0,-2 3 1 15,-1-2 1-15,1 1-1 16,-2 1 0-16,-1 0 1 0,-2-1-1 0,1 3 0 16,-2-3 0-16,-2 3 1 0,2-1-1 15,0 1-1-15,-2 1 2 0,0-1-1 16,-2 4 1-16,1-4-1 16,-3 1 0-16,-1 1 0 0,-1 0 1 0,-3 0 0 15,0 1-1-15,-1-1 1 0,-1 0 1 0,2 0-2 16,-1 0 1-16,2 2-2 0,-1-2 1 15,1 1 0-15,1-1-2 0,0 2 4 16,2-1-1-16,1-1-2 0,2 0 3 16,4 0-2-16,0 2 1 0,2-2 0 15,4 1-2-15,1 2 1 0,3 0-1 16,7-1 0-16,-3 3 1 0,3-3 0 16,3 1 0-16,-4 2 0 0,0-2-1 15,3-1 2-15,-4 2-1 0,1 0 0 16,-2-2 1-16,-7 3-2 0,-2-3 2 0,4 1-1 15,6-3 1-15,-2 0 0 0,7 0 0 16,0 0 3-16,-2 0 0 0,9 0 0 16,1 0 0-16,1 0-2 0,-1-3 2 15,1 1 0-15,1 0 0 0,0-3-2 16,2 2 1-16,-1-2-2 0,1-3 1 16,2-4 1-16,-1 0-2 0,6-6 2 15,1 1-2-15,2 0 1 0,1-2 0 16,0 1-1-16,2-2-2 0,4-2 2 15,-3-2-3-15,4-1 1 0,-2-3 1 0,3-1-1 16,-3-5 2-16,4-1-1 0,-2-2 0 16,-1-6 0-16,0 2 1 0,-2-4-1 15,0 5 3-15,-2-5-2 0,-2 1 1 16,0 0-1-16,1 0-4 0,-3-3 3 16,-2 2-4-16,3-3 3 0,-5 5 2 0,0-1 0 15,1-3 0-15,-2-1-1 0,0 0 3 16,1 4-2-16,1 1 2 0,0 0-2 15,1 6-1-15,0 0 0 0,-2 5 1 16,4 1-1-16,-3 2 3 0,-1 1-2 16,1 1-1-16,-3 0 1 0,0 10-3 0,2-1 2 15,-2 1-1-15,-1 4 2 16,1-6 0-16,-2 8 0 0,4-3 2 16,-4 2-2-16,1 0 1 0,-1-2-1 15,2 0-1-15,-1 2 1 0,2-3-1 0,-1-5 1 16,0 8-1-16,1-8 0 0,0 5 1 15,2 5 0-15,-2-1 0 0,-2 1-1 16,2 6 0-16,-2-2 0 0,1 1-1 16,-2 5 2-16,0-2-1 0,0 2-1 15,0-1 0-15,0-1-1 0,0 2-2 0,0-1-1 16,1 1 0-16,-1-1-2 16,0 1 0-16,1-2-1 0,-1 2 2 15,0 0 3-15,2 0 1 0,-2 0 2 16,1 0 0-16,1 0-1 0,2 7 1 0,4 4-3 15,4 3 0-15,5 5-14 0,3-4-93 16,4 3-116-16</inkml:trace>
  <inkml:trace contextRef="#ctx0" brushRef="#br0" timeOffset="-121705.16">23594 4393 192 0,'0'0'52'0,"0"0"-2"15,0 0-6-15,0 0-12 0,0 0-12 16,0 0-9-16,0 0-5 0,0 0 5 15,0 0-2-15,0 0-3 0,7-17-1 16,4 7-3-16,3 2-2 0,4-3 0 16,0 1 0-16,2 0 0 0,3 0-1 15,-1 1 1-15,2-4-2 0,2 2-2 16,-1-3 2-16,-4 0 0 0,0 1 0 16,-5 5 2-16,-6-1-2 0,-4 2 2 15,-3 4-2-15,0 0-1 0,-3-3-3 0,0 1 1 16,-2-2-3-16,-8-3 3 0,1 6-2 15,-9 0 4-15,0 2 0 0,-1 2 1 16,-5 0 1-16,1 3-1 0,2 4-1 16,4 3-1-16,1 1 0 0,2-1 2 15,-1 3 0-15,4 1 3 0,2 3-1 0,2-5 0 16,1 1 1-16,1 2-1 0,3-3 2 16,-1 3 2-16,3-3 3 15,0-1 2-15,-2 6 1 0,9-5 5 16,1 2 0-16,0-4 4 0,4-3-1 0,4-1-1 15,4 0 0-15,-1-1-4 0,6-4-3 16,1-1-5-16,1 0-1 0,2 0-3 16,3 0 2-16,-3 0-2 0,-2-3-1 15,-8-1 0-15,-5 2 0 0,-8 2 0 16,-6 0-1-16,0-1-4 0,0 1-2 16,2 0-4-16,-1 0-2 0,1-2-5 15,-1 2-7-15,1 0-18 0,-1 0-5 16,0 0-14-16,-1 0-29 0,0 0-73 15</inkml:trace>
  <inkml:trace contextRef="#ctx0" brushRef="#br0" timeOffset="-120710.44">24642 4185 94 0,'0'0'9'0,"0"0"-3"16,0 0-2-16,0 0 1 15,0 0 0-15,0 0 0 0,0 0 1 0,0 0 1 16,0 0 1-16,-127 56 0 0,107-44 5 16,-2 2 2-16,2-2 0 0,-2 2 2 15,2-3-1-15,-1-2-2 0,1-2 3 16,6-2 1-16,-3-3 0 0,6 3 0 16,5-5-2-16,-6 0-2 0,6 0 1 0,0 0-1 15,-4 0 2-15,4 0-3 0,2 0-3 16,-1-7-4-16,4 2-8 0,1-5-2 15,0-8 0-15,4 4-2 16,8-6 4-16,-1 5 0 0,-3 4 1 0,2 0 2 16,-3 3-2-16,0 1 1 0,1 0-2 15,-5 5 1-15,2 0-3 0,-5 2-5 16,0-1 1-16,0 1 1 0,4 0 2 16,1 0 5-16,4 1-1 0,5 6 0 15,-4 6 1-15,3 1 2 0,-1 3 2 0,-2-2 1 16,0 1 1-16,1 0-1 0,1-2-1 15,1-2 0-15,-1-1 1 0,-4-1 4 16,5-1 3-16,0-3 2 0,-4-2 1 16,8 3-1-16,-2-4-4 0,-2-3-1 15,4-2-2-15,3 2 0 0,1-1-3 0,2-7 0 16,-1-3-1-16,1-2 1 0,-3-4-2 16,-3-2-4-16,2-1 4 15,-6-2-3-15,0 1 1 0,-4 1 1 16,-3 6-1-16,-4 0 1 0,0 5 0 0,-1-2-1 15,-8-1 0-15,-5 0-1 16,-6 2 0-16,4 4 1 0,-6 4-2 0,2 2 1 16,0 0-2-16,-5 0 0 0,5 5 0 15,0 3 0-15,2 1-1 0,6-1 0 16,1 0 1-16,2-1 0 0,0 1 0 16,1-1 0-16,3-3-3 0,0 5-3 0,3-3-2 15,-1-1-8-15,1 5-24 0,1-3-69 16,9 0-85-16</inkml:trace>
  <inkml:trace contextRef="#ctx0" brushRef="#br0" timeOffset="-119778.47">23964 4307 277 0,'0'0'23'16,"0"0"-1"-16,0 0 1 0,0 0 3 16,0 0-3-16,0 0-5 0,0 0-6 15,0 0-5-15,0 0-2 0,0 0-3 16,30-2 0-16,-7 2 0 0,6 0-2 16,-1 0 1-16,-5 0-1 0,-4-1 0 0,1 1-1 15,-8 0 0-15,-7 0 0 16,1 0 1-16,-6 0-1 0,0 0-1 15,0 0-3-15,3 0 2 0,-2 0-4 16,1 0 4-16,-1 0-9 0,-1 0-4 0,2-2-1 16,-2-1-1-16,-9-1 7 0,2-1 3 15,-6-3 1-15,-1 3 2 0,5 0-1 16,-2 0 3-16,3 0 2 0,4 4 1 16,-1-2 0-16,2 1 1 0,3 2 1 15,-1-1-1-15,1 1 0 0,-2 0 1 0,1-2 2 16,1 2-2-16,-1 0 0 0,1-1-2 15,-2 1 0-15,2-2 3 0,0 2 4 16,0-2-2-16,0 2-2 0,0-1-3 16,0 0-3-16,0-1 1 0,0 1 1 15,0-2 0-15,4 1 3 0,1-1 0 0,-1 1 0 16,-4 2-2-16,0-1-3 16,0 1-4-16,2 0-4 0,-1 0-8 15,1 0 3-15,-1 0 6 0,2 0 9 16,0 0 8-16,-1 1 0 0,0 2-2 0,-1 8 1 15,-1 0 2-15,-1 3 0 0,-3 1-1 16,-5-2-2-16,0 1-4 0,2-1-5 16,-2 0-11-16,-1 1-35 15,8-1-116-15</inkml:trace>
  <inkml:trace contextRef="#ctx0" brushRef="#br0" timeOffset="-115223.56">17805 8947 205 0,'0'0'29'0,"0"0"-4"15,0 0-10-15,0 0-4 0,0 0-4 16,0 0-1-16,0 0-3 0,0 0-3 0,0 0 0 15,219 15-2-15,-191-10 1 0,1-1 1 16,5-1 1-16,0-1-1 0,5-1 1 16,0-1 0-16,5 0 2 0,5 0-2 15,0 0 0-15,5-1 1 0,3 1 1 16,4 0-2-16,3 0 0 0,1 0 1 0,2-2-1 16,5 2 1-16,-1 0-1 0,0 0-1 15,1-2-3-15,-3 9 2 16,1 1 1-16,-4 1-1 0,-2-1 1 15,-6-1 0-15,-4 1-2 0,0 0 3 0,-1-2-1 16,-3 1 0-16,0-4 0 0,0 0 1 16,0-2-1-16,3-1 1 0,-2 1-1 15,3-1 1-15,1 0 1 0,-2-1-2 16,1 1 2-16,1 0-2 0,2 0 1 16,0 0 0-16,-1-1 2 0,0 1 0 15,0 0 2-15,0 1-1 0,0-1 3 0,-2-1 3 16,-2 1 1-16,1 0 1 15,-1 0-1-15,-2 0-2 0,0 1-2 0,-1-1-2 16,-2 1-4-16,0 3-2 0,1-1-3 16,0 0 1-16,1 0 0 0,5 0 0 15,-1 2 1-15,0 1-2 0,1 0 1 16,1-2 1-16,-3 3-1 0,0-3 1 16,-3-1 1-16,0 2 0 0,-4-2 1 15,1 2-1-15,1-3 1 0,-3 0 0 0,2 1 1 16,0-3 1-16,-3 0-1 0,-1 2 3 15,3-2-1-15,1 0 0 0,0 1 2 16,1-2-4-16,2 2 1 0,0-1 1 16,-1 2-2-16,2-1 0 0,-2-1 0 15,6-1-1-15,0 1 1 0,3 0 0 16,2 0 1-16,-2 0-1 0,1-2 0 16,-2 1 1-16,-3 1-1 0,-5 0 3 15,-3 0-2-15,-3 0-1 0,-4-2 1 16,-3 2-2-16,-1 0 2 0,-1 0 0 0,0 0 1 15,1 0 0-15,2 0 1 0,0 2 0 16,0-2-2-16,3-2 1 0,3 2-2 16,-1 0 0-16,0 0 1 0,3 0-2 15,-2 0 1-15,-3 0 0 0,-2-2 1 16,-2 2 2-16,-3 0-3 0,-2 0 0 0,-1 0 1 16,-3 0-2-16,2 0 3 15,-1 0-2-15,-1 0 0 0,-1-1 0 0,2 1-1 16,2 0 0-16,2 0 1 15,-1 0-1-15,2 0 0 0,3 0 1 0,-1 0 0 16,2 0-1-16,0-2 1 0,-2 2 1 16,-2-1-1-16,-4 0 1 0,0-1 0 15,-9 1 1-15,0-1 1 0,-8 2 0 16,4-2-1-16,-4 1 3 0,3 1-2 16,0-2-2-16,-3 1 1 0,8-2-3 15,-2 1 1-15,7 1-1 0,0-2 0 0,1 1-1 16,1 2 1-16,1 0-2 0,2 0 2 15,-2 0 0-15,0 0 0 0,-1 0 0 16,-6 0 0-16,-3 2 0 0,-4-2 0 16,-1 1 2-16,-1-1 1 0,-6 0 2 15,1 2 4-15,-6-2 2 0,0 0 1 16,0 0 1-16,1 0-2 0,0 1-5 16,5-1-4-16,7 0-2 0,2 0-3 15,9-3 2-15,2 2 0 0,2-1 1 0,2 1 0 16,-1 1-1-16,0 0 1 0,-4-2 1 15,-4 2 0-15,-2 0 0 0,-7 0 2 16,-6 0 2-16,-1 0 1 16,-5 0 2-16,0 0 2 0,0 0-1 0,7-2 0 15,-1 1-3-15,-1-1-1 0,0 2-2 0,0-3 0 16,-1 2-2-16,5-2 0 16,1-2 0-16,-3 2-2 0,3 0 1 15,-1 0-1-15,1 2 0 0,3-1 0 16,-1 0 0-16,-1 2-1 0,5-1 2 0,-10 1-1 15,0 0 1-15,-6 0 0 0,0-2-1 16,0 2 1-16,1 0 0 0,1 0 1 16,-1 0 2-16,2 0 0 0,-2 0 1 15,1 0 0-15,-1 0 1 0,0 0 0 16,1 0-2-16,-1 0-3 0,1 0-2 0,-1 0-5 16,-1 0-7-16,0-1-26 0,0 1-54 15,-15-4-151-15,-7 2-1 0</inkml:trace>
  <inkml:trace contextRef="#ctx0" brushRef="#br0" timeOffset="-99511.1">23566 10468 181 0,'0'0'45'16,"0"0"-4"-16,0 0-2 0,0 0-2 0,0 0-1 16,0 0-5-16,0 0-1 0,41-67-4 15,-36 59-2-15,-3 4-3 0,2-4-3 16,-1 4-3-16,-1 2-5 0,1-1 0 15,-3 3-3-15,0-2-6 0,0 2-3 16,1 0-7-16,1 0 0 0,-2 0 2 16,0 0 6-16,0 0 3 0,0 12-3 15,0 7 0-15,0 5 1 0,-5-1-1 16,1 0 1-16,-1 1 1 0,-1-1-1 16,4-1 0-16,-2 2 0 0,1-3 0 0,-2 0 0 15,2-6 0-15,0 2 0 16,2-7 0-16,-1 3 0 0,-2-1 1 0,3-5 0 15,1 0-1-15,-2-3 0 16,1 1 0-16,-1-1-2 0,2 1-2 0,0-5 0 16,-2 0-2-16,2 0-1 0,0 2-18 15,0-2-35-15,0 0-40 0,0 0-50 0,2-8-38 16</inkml:trace>
  <inkml:trace contextRef="#ctx0" brushRef="#br0" timeOffset="-99196.92">23361 10331 174 0,'0'0'45'0,"0"0"-7"15,0 0-7-15,0 0-7 0,0 0-3 16,0 0-6-16,0 0 0 0,0 0-1 16,0 0-2-16,130-47 1 0,-108 47-3 15,1 0 0-15,-4 0 1 0,-2 0-1 16,2 0-2-16,-1 0-2 0,-1 0-4 0,0 4-2 16,-1 0-2-16,-5 0-3 0,5-2-2 15,0 4-6-15,-9 0-7 0,5 3-11 16,-1 0-12-16,-8 1-14 15,5 4-11-15,-4-4-27 0</inkml:trace>
  <inkml:trace contextRef="#ctx0" brushRef="#br0" timeOffset="-98935.6">23371 10777 348 0,'0'0'40'0,"0"0"-8"16,0 0-7-16,0 0-6 0,0 0-7 16,0 0-6-16,0 0-1 0,0 0-4 15,0 0-1-15,135-6-2 0,-121 3-6 0,5 1-6 16,-5 1-9-16,-2-2-14 15,6 1-22-15,-7 2-40 0,2-1-60 0</inkml:trace>
  <inkml:trace contextRef="#ctx0" brushRef="#br0" timeOffset="-98444.27">23732 10605 344 0,'0'0'41'0,"0"0"-7"15,0 0-10-15,0 0-5 0,0 0-7 16,0 0-8-16,0 0-5 0,0 0-5 16,0 0 0-16,0 0-1 0,48-32 1 15,-45 41 2-15,2 8-1 0,-4 0 3 16,-2 8 0-16,1-3 0 0,0 2 0 0,-6-3-1 15,0-4 2-15,0-1 0 0,3-6 0 16,-1 2 1-16,0-2-5 0,2-6 4 16,1 1 0-16,1-5 1 0,0 0 1 15,0 0 5-15,0 0-3 0,0 0 1 16,3 0-3-16,10-5-3 0,3-9-4 16,5-4 1-16,-1-2 2 0,-2 2 1 0,-1-2 4 15,-2 1 0-15,-5 6 2 16,0 3-1-16,-4 1 6 0,-2 7 0 0,2-1 0 15,-6 3-2-15,0-3-6 0,0 3-9 16,1 0 3-16,0 0 1 0,4 0 2 16,-1 0 5-16,4 5-3 0,-1 0 0 15,0 2 1-15,-1 3 0 0,-2-2 0 16,2 2 2-16,-5-1-2 0,4 0 0 16,-2 4-1-16,2-3-1 0,-3 1 0 15,1 0-2-15,-2-2-1 0,1 2-5 0,-2-7-9 16,1 9-14-16,-1-6-31 0,0 5-68 15,1 1-57-15</inkml:trace>
  <inkml:trace contextRef="#ctx0" brushRef="#br0" timeOffset="-97844.72">24042 10753 288 0,'0'0'42'0,"0"0"-7"0,0 0-10 16,0 0-6-16,0 0-8 15,0 0-2-15,0 0-2 0,0 0-1 0,0 0 0 16,32-29-4-16,-16 25-2 0,-1 1-1 16,-3 2-1-16,7-3 0 0,-9 2-1 0,0-1 1 15,2 0 2-15,-5-2 0 16,0 0 1-16,-4 2-2 0,2 2 1 15,-5 1 0-15,0-2 1 0,0-3-2 0,0-1-1 16,0-3 1-16,-6 2-3 0,-3 2 4 16,0 1-1-16,1 3 0 0,-2-2-1 15,4 3-2-15,-5 0 1 0,0 0 1 16,5 5 0-16,-1 2-1 0,4-5 1 16,0 9 2-16,3-4 1 0,-1 4 3 0,1 6 0 15,3-1-1-15,4 2 2 16,3-3-3-16,-2-4 1 0,3-3-3 0,2-2-3 15,-2-3 0-15,5 0-7 0,5-5-6 16,-2 2-8-16,7-6-4 0,-3-4 4 16,-3-4 8-16,-3-5 9 0,0-2 5 15,0-7 6-15,-3 1 3 0,-1-6 5 16,0-1-2-16,-2-3 3 0,-2 4 2 16,0-1 0-16,-3 3 3 0,-4 8 2 15,-2 1 1-15,2 9-3 0,-2 5-4 0,0 2-2 16,0 6-2-16,0-1-5 0,0 1-12 15,0-2-2-15,0 2 0 0,0-2 4 16,0 2 7-16,0 2-1 16,0 12 0-16,-2 9 0 0,2 4-1 0,0 3 1 15,-1 0-1-15,1 2 0 0,-1 2 0 0,-5 3-1 16,-1-3-1-16,-1 1-2 16,1-3-3-16,0 1-4 0,0-7-6 15,2-7-9-15,3-3-18 0,0-4-36 16,2-3-58-16</inkml:trace>
  <inkml:trace contextRef="#ctx0" brushRef="#br0" timeOffset="-97192.61">24600 10614 330 0,'0'0'45'0,"0"0"-7"15,0 0-12-15,0 0-9 16,0 0-7-16,0 0-5 0,0 0 1 15,0 0-2-15,0 0 0 0,-90-26-1 0,76 34-1 16,4 2-2-16,4-2 0 0,-4 6 0 16,4-6 0-16,2 4-1 0,1-2 1 15,2-6 0-15,1 7 2 0,0-7 5 16,1 4-3-16,3 0 2 0,6-5-4 16,-1 1-1-16,4-4 0 0,6 0 0 0,-3 0 0 15,1-4 2-15,-4-2 2 0,-4 3 2 16,-6-1 1-16,1 3-3 0,-4 1-3 15,0 0-7-15,0 0-3 0,0 0 0 16,2 0 1-16,-2 1 6 0,-2 10 0 16,-4 6 3-16,0-1-3 0,2 0 2 15,3-5-2-15,1 1 0 0,-1 2 2 16,1-2-1-16,0-1 4 0,4-5 3 16,9 3-3-16,-5-7 0 0,11 3-6 15,2-5-2-15,0-5-5 0,8-6-1 0,-1-3-2 16,-4-3 3-16,-2-1 2 0,0-1 6 15,-5-3 3-15,-1 0 2 0,-3 2 2 16,-6 6 1-16,-3 6 0 0,-1 5-1 16,-3-4-4-16,2 3-4 0,-4-3 0 15,-2-1 0-15,1 5 0 0,-7 1 2 16,-2 2 0-16,-4 0 2 0,-2 7-4 16,6-1 1-16,1 3 0 0,5-4 0 15,-2 5 0-15,4 0 2 0,3-6 0 16,-1 4 0-16,2 2 2 0,0-1 0 0,6 4-1 15,4 0-1-15,1-2-2 0,4 1 0 16,-5-3-2-16,2 2-3 0,-6-5 0 16,-2 3-3-16,0 0 2 0,-2 0 2 15,-1 1 0-15,-1-6 4 0,0 6 2 16,0-3 2-16,-1 1-1 0,-4 0 2 0,3-4 1 16,0-2-1-16,2-2-1 0,-1 0 1 15,1 0-4-15,-5 0-5 0,1 0-7 16,1-6-15-16,0-9-26 15,3-1-32-15,12-10-39 0,4-2-28 0</inkml:trace>
  <inkml:trace contextRef="#ctx0" brushRef="#br0" timeOffset="-96919.53">24995 10511 250 0,'0'0'2'0,"0"0"-7"0,0 0 3 0,0 0 8 15,0 0 2-15,0 0 0 0,0 0 3 16,0 0-4-16,0 0-1 0,-40 106-4 15,37-83-1-15,1 0 2 0,2 5-2 16,0 1-1-16,-3 2 0 0,3-2-1 16,-3 3 1-16,0-4 0 0,-1-5 0 15,3-6 1-15,-2-1 1 0,-3-6 4 16,5-5 10-16,1 0 21 0,0-5 19 16,-2 0 8-16,2 0-7 0,0 0-24 15,0 0-15-15,0 0-15 0,7-10-2 0,5-5-1 16,3-5-3-16,-1 2-1 0,0 0-4 15,-4 6-1-15,-2 2-6 0,-4 5-21 16,-1 2-43-16,0-1-72 16,0 1-78-16</inkml:trace>
  <inkml:trace contextRef="#ctx0" brushRef="#br0" timeOffset="-75586.41">23873 11117 50 0,'0'0'20'0,"0"0"-3"15,0 0-5-15,0 0 1 0,0 0-3 16,0 0-2-16,0 0-1 0,0 0-1 16,-78-40 0-16,71 39 2 0,7 1 1 0,1-2 4 15,-1 2 1-15,0 0 4 16,-7-2 2-16,-1 2 0 0,3 0 4 15,0 0 5-15,5 0 2 0,-1 0-1 0,1 0 1 16,-2 0-6-16,0 0-3 0,0-1 2 16,2 1 0-16,0 0-3 0,2 0-2 15,15 0-5-15,12 0-4 0,6-2-4 16,4 2-3-16,5 0 1 0,0 0-4 16,2 0 2-16,-1 0-1 0,0 0-1 0,-2 0 1 15,-2 0 1-15,-4-6-1 16,-1 3 0-16,-4 0-1 0,-3-2 2 15,-2 2-1-15,-5 0 0 0,-4 1 0 16,-4-2-2-16,-2 3 2 0,-2-1-2 0,0 1 2 16,-3-1-2-16,-1 2 2 0,-6 0 0 15,0-2-1-15,0 2-1 0,1 0-2 16,1 0 0-16,-1 0-13 0,1 0-7 16,-1 0-9-16,-1 0 0 0,2 0-1 15,-2 0-10-15,0 0-27 0,-5 5-61 0,-9 3-57 16</inkml:trace>
  <inkml:trace contextRef="#ctx0" brushRef="#br0" timeOffset="-75209.41">23882 11224 240 0,'0'0'34'16,"0"0"0"-16,0 0-2 15,0 0-5-15,0 0-4 0,0 0-3 16,0 0-5-16,0 0 0 0,0 0-1 15,0 0 0-15,323-25-1 0,-295 18-1 16,-4 2 0-16,-2 0 1 0,-5 1 0 0,-2 1 0 16,-5 0-1-16,-6 1-2 0,2 2-3 15,-6 0 0-15,0-1 0 0,0 1-4 16,2 0 1-16,-1-2-3 0,1 2-1 16,-1 0-4-16,1 0-7 0,-1 0-14 15,1 0-21-15,-1 0-22 0,-1 0-36 16,0 0-111-16</inkml:trace>
  <inkml:trace contextRef="#ctx0" brushRef="#br0" timeOffset="-71228.61">23130 11639 309 0,'0'0'47'0,"0"0"-2"0,0 0 0 16,0 0-10-16,0 0-5 0,0 0-9 0,0 0-5 16,0 0-3-16,0 0-2 0,-12-11 1 15,12 10-1-15,0 1 0 16,4-2-4-16,14 2-2 0,12 0-3 15,13 0-1-15,1 0-1 0,2 0 0 0,3 0-1 16,-3-1-2-16,-1 1-1 0,-1 0 0 16,-8 0-2-16,-4-2-1 0,-9 2-2 15,-10 0-6-15,-7 0-7 16,-2 0-13-16,3 0-16 0,-3 0-11 0,2 0-2 16,-6 0 4-16,0 0-1 0,-9 10-15 15,-11 2-28-15</inkml:trace>
  <inkml:trace contextRef="#ctx0" brushRef="#br0" timeOffset="-70968.25">23166 11831 467 0,'0'0'18'16,"0"0"-1"-16,0 0 2 0,0 0-3 15,0 0-2-15,0 0-4 0,0 0-2 16,0 0-1-16,0 0 1 16,0 0-1-16,305-75-2 0,-281 70-2 0,-6 0-2 15,-1 2 0-15,-7 0-2 0,-3 2-2 16,-1 1-2-16,-6 0-9 0,0 0-7 16,0 0-12-16,6 0-19 0,-2 0-21 15,1 0-36-15,-5 2-100 0</inkml:trace>
  <inkml:trace contextRef="#ctx0" brushRef="#br0" timeOffset="-68143.62">17937 4820 120 0,'0'0'35'0,"0"0"0"16,0 0-1-16,0 0-6 15,0 0-6-15,0 0-6 0,0 0-12 0,0 0-10 16,0 0-10-16,-2-21 1 0,2 21 3 0,-3 0 6 16,-1 7 8-16,-5 10 0 0,-2 9-1 15,-2 9 0-15,-3 6 0 0,-3 6 3 16,-3 12-1-16,-1 5-1 16,0 12 1-16,0 6-2 0,-2 6 1 0,2 6 1 15,1 2-2-15,2 2 2 0,0 3-1 0,3 0-1 16,-2 4-2-16,4-1-1 15,1-1 5-15,1-1-1 0,0-1 2 16,3-6-3-16,1 2-1 0,2-3 0 16,-2 1 2-16,2-1-1 0,1 2 3 0,-3 1-1 15,-2 3-1-15,1 2-1 0,0-1-1 16,-2 3-1-16,3-2 2 0,2-2 0 16,-4-1-1-16,1 3 1 0,-4 1-3 15,0 2-1-15,-2 2 2 0,-3-1 1 16,-1-3 0-16,-2-1 0 0,-1-1 0 0,0 0 1 15,0-1 1-15,1-3-2 0,-1-2 1 16,2-4-2-16,0 1 1 0,2-6 0 16,1 5 0-16,2-7 0 15,-3 1 1-15,6-5 0 0,-1-2 0 0,3-1 0 16,1-1 0-16,5 3 1 0,-1 2 0 16,1-1-1-16,1 2 1 0,1 1 0 15,0 0-1-15,0 4 0 0,-1 3-2 16,-2 5 1-16,0-1 0 0,1 2-1 15,-4 0 1-15,-1-1-2 0,0-1 2 0,-1 0 2 16,-1 2-1-16,-2-1 0 0,0-3 0 16,0-1 0-16,-2-5-1 0,1-4 3 15,0-4-1-15,0-4-1 0,2-1 1 16,-2-1 0-16,2-4 0 0,-1 3 0 16,7-6 1-16,-4-3-3 0,2-2 0 15,1-2-2-15,1-5 0 0,1-4 1 16,3-1 1-16,-2-3 2 0,3 1-1 15,1-4-1-15,-2 1 2 0,1-1-1 16,1 1 0-16,1-3 0 0,-2 1-1 0,2-3 2 16,5-2-2-16,-2-1 0 0,3-1 0 15,-1-3-4-15,2-2 0 0,1-2-3 16,1-5 1-16,-3-5 3 0,2-4-1 16,-2-7 3-16,4-3 4 0,0 0-1 15,0-3 5-15,2 0 0 0,-1 0 1 0,-1-2 0 16,3-1 1-16,3-2 0 0,-6 3 1 15,8-1-2-15,-2 0 0 16,4 3-2-16,4-2-3 0,4 0-1 16,2 2 0-16,6 0-2 0,5-1-2 0,6-1-2 15,3-1-1-15,5 0-3 0,3 0 1 16,2 0 0-16,4 0-1 0,4-2 0 16,0 1 0-16,0-1 0 0,4-6 2 15,-1 2 4-15,4-1 2 0,3 2 3 16,2-3 4-16,1 3 0 0,0-1 3 0,1 5 0 15,2 1-2-15,2 3-1 0,3 0-1 16,4-2-4-16,1 2 0 16,1 0-2-16,5 0-1 0,-2 0 0 0,3 0-1 15,-4-2-1-15,3 2 3 0,-5-3 0 16,-1-1 0-16,-1-2 2 0,-4-2 0 16,4 2 1-16,-2-2 4 0,3 2 3 15,0-2 3-15,2 2 0 0,-1 0 1 16,2-2-2-16,1 2-1 0,-1-3-3 15,4 0 0-15,-1-1 0 0,-4 0-1 16,1 0 2-16,-3 1 1 0,-5 1 3 0,2 5 2 16,-5 1 0-16,-1 1 0 0,-8 4-4 15,-1 5 2-15,-6 1-4 0,-4 2 1 16,2-2 0-16,0 2-4 0,0-2 1 16,1 2-5-16,1-3-2 0,-1 0 2 15,1 0-2-15,-5 0 2 0,1 1-1 16,-4 1 0-16,2-1 0 0,-2 1 0 0,-5-1-1 15,-4-2 0-15,-4-1 1 16,-7-3-3-16,-6 0 0 0,-12-3-2 0,-4 0-2 16,-4 0-9-16,-6-3-23 0,-1-9-62 15,-8-8-129-15,-4-11-21 0</inkml:trace>
  <inkml:trace contextRef="#ctx0" brushRef="#br0" timeOffset="-66864.54">18333 4829 107 0,'0'0'11'0,"0"0"0"16,0 0 1-16,0 0 4 0,0 0 4 16,0 0 4-16,0 0 0 0,0 0-3 15,0 0-2-15,0 0-4 0,983-150-2 16,-887 134-1-16,-2 4-3 0,4-3-2 16,3-1 0-16,0 1 0 0,8 0-2 0,-2-2 0 15,3 2-1-15,-2-2 1 16,5-2-1-16,1 4 1 0,-1-4 1 15,6-1 0-15,1 1 2 0,-2-3-1 16,4 2 1-16,-1-1 0 0,2 1 0 16,0 1-2-16,-2-1-3 0,-1 3-1 0,-2-1-3 15,0 1 4-15,-1 3-5 0,-3 1 4 16,-5 1 0-16,-4 2-2 16,-3 0 2-16,-2 3-1 0,0 0-1 0,-2 3 1 15,-4 0-1-15,-2 2 2 0,-2-1-2 16,-3 3 0-16,3-2 0 0,-4 2-2 15,4 0 0-15,-3 3 1 0,-2 2 0 16,-7-2-1-16,0 0 2 0,-6 0 0 0,2 2 2 16,-2-1-2-16,-5-2 1 0,0 1 0 15,-8-2 0-15,-3 1-1 0,-8 0 1 16,-6-2 1-16,-15 1-1 0,-6-1 3 16,-7 0 2-16,-8 0 2 0,0 0 0 15,0 0 1-15,-1-1-2 0,-1 1-3 16,5-4-1-16,-4 3-1 0,-1-2 0 0,4-1 0 15,-3 0 0-15,-2 1-2 0,4-2-1 16,-3 3 1-16,-1-1 0 16,2 1 0-16,-5 2 0 0,0-2-3 15,0 2-6-15,4 0-9 0,-3-1-11 0,1 1-3 16,-2 0 4-16,0 0 3 0,1 0-3 0,-1 0-21 16,0 0-46-16,0 0-70 15</inkml:trace>
  <inkml:trace contextRef="#ctx0" brushRef="#br0" timeOffset="-64108.39">6871 11295 204 0,'0'0'60'0,"0"0"-2"15,0 0-2-15,0 0-9 0,0 0-8 0,0 0-10 16,0 0-5-16,0 0-3 0,0 0-4 16,-8 3-1-16,6-3-2 0,2 0-5 15,0 0-1-15,0 0-1 0,0 0-1 16,0 0-1-16,6 0 0 0,11-5-1 16,2-1 0-16,4 0-2 0,0-2 0 0,1 3-1 15,2-2-1-15,1 0 1 0,-1-1 0 16,0 2-2-16,0-2 2 15,-1 2-2-15,-2-1 0 0,0 0 1 16,-3-1-1-16,-7 3 1 0,-1 1-1 0,-2 1 0 16,-6 1-1-16,1 1-4 0,-5 1-4 15,0-2-5-15,0 2-3 0,1 0-5 16,1 0-7-16,-1 0-3 0,-1 0-16 16,0 5-12-16,0 7-26 0,0 4-39 15,-9 2-49-15</inkml:trace>
  <inkml:trace contextRef="#ctx0" brushRef="#br0" timeOffset="-63829.6">6923 11462 294 0,'0'0'41'15,"0"0"6"-15,0 0 0 0,0 0-7 0,0 0-10 16,0 0-8-16,0 0-4 0,0 0-2 16,0 0-2-16,0 0-3 0,112-9-2 15,-85 2-4-15,-1-1-2 0,0-1-1 16,2 1-1-16,-4 0-2 0,0 3 0 16,-1-2-1-16,-2 2-4 0,-1 0-3 15,-2-2-10-15,5 7-21 0,-3-3-53 16,2 1-71-16,-3 2-59 0</inkml:trace>
  <inkml:trace contextRef="#ctx0" brushRef="#br0" timeOffset="-54907.19">2772 7714 129 0,'0'0'1'16,"0"0"3"-16,0 0 3 0,0 0-4 15,0 0 6-15,0 0-1 0,0 0-3 16,0 0 4-16,0 0-4 0,-41 248 0 16,38-205 0-16,-2-2 3 0,2 1 1 0,-3 3 1 15,0-4 5-15,2-2 3 0,-2-7-2 16,-1-2-1-16,1-12-4 0,3-7 1 15,3-5 7-15,0-6 17 16,0 0 16-16,0 0 12 0,-1 0-16 0,-2 0-16 16,-3-10-20-16,0-8-13 0,-1-13 1 15,6-7-3-15,2-7 1 0,-1-4-2 16,3-1 2-16,7-2 0 0,-1 2 2 16,4 1-3-16,1 0-2 0,1 2 4 15,2 2-3-15,0 3 4 0,1 4 1 0,0 3-1 16,0 8 0-16,2 2-1 15,3 7 0-15,-4 3-1 0,4 6-1 0,-6 2-1 16,1 6-1-16,2 1-2 16,-1 0 1-16,4 8 0 0,-1 2 1 0,-8 5 1 15,-1 2 0-15,-10 5 3 0,0 1 2 16,-3 4 4-16,-9 0 0 0,-8 5 1 16,-9 4 6-16,-6 0-5 0,-7-2 3 15,0 3-4-15,-1-5-6 0,-1-1 1 16,9-3-2-16,-1-4-1 0,7-2 0 0,6-7 0 15,5-3-6-15,8-6 0 0,4-4-3 16,3-2-1-16,0 0-1 0,0 0-21 16,0 0-31-16,9-2-54 15,4-10-74-15</inkml:trace>
  <inkml:trace contextRef="#ctx0" brushRef="#br0" timeOffset="-54204.26">4004 7621 56 0,'0'0'11'0,"0"0"4"16,0 0 6-16,0 0 6 0,0 0-7 15,0 0-4-15,0 0 0 0,0 0-2 16,0 0 3-16,-200 213 1 0,158-168-8 0,3-1 1 15,-3-2-5-15,2 0 3 0,1-6 3 16,1-1 3-16,3-3 2 0,2-3-5 16,7-4 0-16,3-4-2 0,7-7 0 15,6-7 1-15,7-4 10 0,3-3 14 16,-4 0-7-16,-2-3-6 0,-4-10-12 0,6-9-17 16,1-4 6-16,3-4-1 15,0-2 4-15,7 0 1 0,3 2-1 16,0 2 0-16,-1 2 2 0,5 4-2 15,-8 7 1-15,4 3-1 0,-4 6-2 0,-2 3-1 16,2-2-1-16,6 5 0 16,5-2-2-16,2 4 6 0,4 10-4 0,0 3 2 15,0 4 3-15,2 4-7 0,1 0 4 16,1 2 4-16,1 0-2 0,2 0 3 16,-4 2 0-16,3-3-5 0,0-1 0 15,-6-3-1-15,2-1-3 0,-1-4 0 0,-5-3-7 16,3-4-20-16,-6-4-74 15,1-3-98-15</inkml:trace>
  <inkml:trace contextRef="#ctx0" brushRef="#br0" timeOffset="-53781.4">4728 7543 409 0,'0'0'28'0,"0"0"-29"16,0 0-19-16,0 0 2 0,0 0 6 16,0 0 14-16,0 0 7 0,0 0-2 15,0 0-5-15,0 0-2 0,-37 176-1 16,37-140 0-16,0-2 4 0,-2-1 2 15,2 1-1-15,2-4-4 0,-1-1-6 0,2-4-7 16,0-7-4-16,-2-1-5 0,1-5-15 16,-2-2-27-16,-2 3-102 15</inkml:trace>
  <inkml:trace contextRef="#ctx0" brushRef="#br0" timeOffset="-53562.47">4355 8200 377 0,'0'0'17'16,"0"0"3"-16,0 0 1 0,0 0-6 16,0 0-5-16,0 0-4 0,0 0-5 15,0 0-3-15,0 0-3 0,347-116-1 0,-318 111-3 16,-4 4-7-16,1 1-8 15,-9 0-12-15,1 0-26 0,-7 5-50 16,1 0-60-16</inkml:trace>
  <inkml:trace contextRef="#ctx0" brushRef="#br0" timeOffset="-53270.15">4620 8580 498 0,'0'0'-3'0,"0"0"-12"0,0 0-16 15,0 0 7-15,0 0 8 0,0 0 8 16,0 0 18-16,0 0-8 0,0 0-3 15,0 0-2-15,-9 117-3 0,9-89-1 0,-3-4 1 16,3-6-1-16,0-1 1 0,-3-1-2 16,1-4-4-16,-4 3-9 0,0-2-8 15,0-4-50-15,0 0-88 0</inkml:trace>
  <inkml:trace contextRef="#ctx0" brushRef="#br0" timeOffset="-52953.88">4364 8555 282 0,'0'0'31'0,"0"0"3"0,0 0 4 0,0 0-3 15,0 0-12-15,0 0-6 0,0 0-8 0,0 0-4 16,0 0-3-16,230-90-3 15,-203 90-2-15,-1 3 0 0,-3 8 3 0,-1 2-3 16,-2 6 3-16,-4 1 0 0,-3 3-1 16,-4 1 0-16,-3 3-3 0,-6 0-1 15,0 3-2-15,0 0 2 0,-6 1 7 16,-10 3-2-16,-1-1 4 0,-6 0 1 16,-4 0-2-16,-7-2 0 0,1-1-4 15,-5-5-3-15,-1-3-10 0,0-2-13 16,-3-5-37-16,4-3-73 0,5-8-51 0</inkml:trace>
  <inkml:trace contextRef="#ctx0" brushRef="#br0" timeOffset="-51926.32">5158 8447 266 0,'0'0'34'0,"0"0"-12"0,0 0-17 0,0 0-7 16,0 0-2-16,0 0 2 15,0 0 4-15,0 0 3 0,0 0 1 0,0 0 0 16,-90 76 0-16,71-48-1 0,1 1-4 16,0-1-4-16,5 1-3 0,0 0 1 15,6 2 3-15,2-3 5 0,0-1 3 16,2 0-1-16,3-1-3 0,0-2 2 16,0-1 0-16,8-3 3 0,-2-3 2 0,-1-5 2 15,2-1 0-15,3-2 3 16,-3-5 1-16,8 4 5 0,-8-5 1 0,6-3-2 15,0 0-5-15,7-11-7 16,5-2-1-16,-3-7-2 0,-1-2-1 0,2-4 0 16,-1-1-2-16,-6-3-2 0,0 1 3 15,-9-2 2-15,0 1-1 0,-5 2 3 16,-2 1 0-16,-5 0-2 0,-5 5 2 16,-4 1-4-16,-4 4 0 0,-3 3-2 15,-1 4 0-15,-1 2-1 0,7 4 1 0,-3 1-1 16,9 1 1-16,4 2-3 15,0 0-2-15,6 0-3 0,-1 0-5 16,1 0 5-16,-7 0 4 0,4 2 6 16,0 1 4-16,-1 6-3 0,4 1-2 0,0 6 1 15,1 3 0-15,5 1 2 0,5-1-1 16,1-2-1-16,1 3 0 0,0 2-2 16,3-1 2-16,4-1 0 0,2 1 1 15,-3-1 4-15,4-3-7 0,-3 0 0 16,-1-4-2-16,-9-6-1 0,3 1-1 0,-7-3 0 15,-3-4-7-15,10 4-14 0,-9-4-62 16,9-1-128-16,3 0 11 0</inkml:trace>
  <inkml:trace contextRef="#ctx0" brushRef="#br0" timeOffset="-37685.59">5362 11284 261 0,'0'0'-8'0,"0"0"3"0,0 0 5 15,0 0 12-15,0 0-1 0,0 0-4 16,0 0-3-16,0 0 0 0,-44 176 0 16,37-130-2-16,1-1 1 0,-1-3 4 15,1-7 2-15,2-7 1 0,1-6 3 16,1-12 1-16,0-4 7 0,-1-2 14 0,3 0 17 15,-3 0 7-15,3 1-10 0,-4-5-18 16,-1-15-16-16,-5-11-14 0,0-14 0 16,3-7-1-16,1-8-1 0,3-4 0 15,3-6-3-15,0 0 3 0,3-2-2 16,4 0 0-16,2 2 3 0,2 2-2 16,1 3 3-16,1 9-1 0,3 6 0 0,0 9 0 15,-2 6 0-15,5 10 0 16,-3 5-2-16,6 7 0 0,-1 5-2 15,3 3 1-15,0 4 0 0,5 8-2 0,0 8 3 16,1 3 0-16,-1 5 0 16,-4 4 0-16,-5 0 2 0,-4 1 0 0,-9 2 2 15,-4 0 0-15,-3 2 1 16,-10 3 3-16,-10-1-3 0,-6 2 2 0,-7 0-3 16,-2-2-2-16,-3-4 1 0,3-1-2 0,2-6 1 15,7-4-3-15,3-5-2 0,7-7-5 16,10-4 0-16,2-6-2 15,4-2-21-15,0 0-47 0,0-12-56 16,4-6-87-16</inkml:trace>
  <inkml:trace contextRef="#ctx0" brushRef="#br0" timeOffset="-37238.78">5696 11322 201 0,'0'0'21'0,"0"0"8"16,0 0 4-16,0 0-2 0,0 0-9 15,0 0-7-15,0 0-4 0,0 0-7 16,0 0 0-16,0 0-2 0,120 42-1 16,-110-32 2-16,-1 3 0 0,-4-4 4 15,-2 6 3-15,-3 3 4 0,0 1 2 16,0 8 0-16,-8-4 0 0,-4 0-4 0,0-3 3 15,-2-5-5-15,4-3-1 0,4-7-1 16,3-2 0-16,3-3 3 0,-3 0-1 16,3 0-5-16,0 0-5 0,0-17-4 15,12-11-2-15,4-7 1 0,4-1-2 16,3-3-2-16,6 5-1 0,0 0 2 16,0 5 1-16,-2 6 4 0,-2 5 2 15,-2 7 0-15,-4 3-2 0,-6 7-1 16,0 1 1-16,-6 7 2 0,2 3 4 15,-3 3 4-15,-5 6 0 0,-1 1 2 0,-1 7-1 16,1-2 0-16,-2 2 1 0,-1-3-4 16,0 1 1-16,-1-8-4 15,1-1-1-15,3-3-1 0,0-3-3 0,0 1-2 16,0-7-3-16,3 3-5 0,4-4-17 16,6-3-70-16,5-2-114 0</inkml:trace>
  <inkml:trace contextRef="#ctx0" brushRef="#br0" timeOffset="-36866.43">6349 11305 396 0,'0'0'7'16,"0"0"5"-16,0 0 3 0,0 0-2 15,0 0-4-15,0 0-3 0,0 0-2 16,0 0-2-16,0 0-2 0,-39 92-2 15,38-66-2-15,1 1 0 0,0 1-3 16,3-2 1-16,1-3 1 0,6-2 0 16,0-4-1-16,2-3-1 0,-3-5 0 0,5-4-1 15,1-5 2-15,6 0-4 0,7-4-4 16,-4-9 0-16,2-2 0 0,-4-8 10 16,-2-1 8-16,-4 3 9 0,-3 5 9 15,-6 6 4-15,-4 5 3 0,-3 5-6 16,0-1-5-16,0 1-5 0,0-1-1 0,-1 1 1 15,-11 0 1-15,-5 10-4 0,2 5-2 16,1 4-2-16,5-5-3 0,5 4 0 16,4-1-2-16,0-5 1 0,0 4-1 15,3-4 3-15,7-1-2 0,-4 0-1 16,10-4-6-16,2-2-11 0,3-5-41 16,9 0-101-16,2-3-71 0</inkml:trace>
  <inkml:trace contextRef="#ctx0" brushRef="#br0" timeOffset="-36301.94">8527 11039 468 0,'0'0'45'16,"0"0"-6"-16,0 0-7 0,0 0-9 15,0 0-7-15,0 0-4 0,0 0-4 16,0 0-2-16,0 0-1 0,0 0-2 16,-228 13 0-16,201 7-3 0,3 5 2 15,1 3 1-15,4 2-4 0,6 4 4 16,7-2-4-16,2 2 0 0,4 0 3 0,3-2-3 15,4-1 2-15,6-2-2 0,0-4 2 16,3-4 0-16,0-2 1 16,0-5 0-16,0-7 1 0,-2-4-1 0,2-3 1 15,4-6-1-15,2-8 0 0,-2-3-1 16,-1-5-1-16,-3-5-1 0,-2-4-1 16,-2-3 2-16,-5-2-2 0,-5-4 1 15,-1-1-1-15,-5 0-4 0,-8 2 5 16,-2 0-3-16,-4 7 5 0,1 6 0 0,-2 6-1 15,-1 5 2-15,4 7-2 0,6 3-1 16,10 3-3-16,-4 2-1 0,1 0 0 16,-2 7 1-16,0 4 2 0,5 5 0 15,4 3 2-15,5 2 0 0,4 1 1 16,1-1 4-16,1 5-3 0,2 0 3 0,-1 0-3 16,3 1-1-16,1-3 0 15,-1 1 0-15,1-2 0 0,1-2-1 16,-3 1 0-16,4 0-1 0,-3-3-1 15,1 1-4-15,-3-2-2 0,2-3-13 0,7-2-40 16,0-5-82-16,3-3-105 0</inkml:trace>
  <inkml:trace contextRef="#ctx0" brushRef="#br0" timeOffset="-35527.72">8905 10896 396 0,'0'0'62'0,"0"0"-10"16,0 0-14-16,0 0-14 0,0 0-16 16,0 0-6-16,0 0 1 0,0 0 0 15,0 0 5-15,-26 37-2 0,23-5 1 16,1 3-4-16,2 4 0 0,-1 2 2 16,2 2-4-16,2-2 3 0,3-1-4 15,5-3-1-15,-2-2 2 0,5-4-2 16,1-3 1-16,-2-4 0 0,6-4-1 15,1-5 2-15,-1-5 0 0,4-6 1 0,0-4-2 16,3-2-3-16,3-8-1 0,1-5-4 16,1-7-6-16,-5-2-2 0,-3-2 0 15,0 0 2-15,-4 3 5 0,-9 6 5 16,-3 2 5-16,-4 4 3 0,-1 6 2 16,-1 2 1-16,-1 3-3 0,0-2-2 0,0 2 3 15,-9 5 0-15,-4 7 2 16,-1 4 1-16,8-1 0 0,5 2-2 15,1 3 0-15,0 0-3 0,1 3 0 16,8-5 0-16,2-2 0 0,2-4 0 0,-4-5 1 16,7-3-2-16,0-4 1 0,6 0-1 15,2-4-1-15,-1-7-2 0,1-2 1 16,-9 4-1-16,-3 0 1 0,-5 2 2 16,-3 4 0-16,1 1-1 0,-5 2-1 15,0 0-1-15,-2 10 1 0,-8 13-1 0,-1 14 3 16,-5 12-1-16,-2 12 0 0,0 9 0 15,-3 7-1-15,0 2-6 16,2 1-9-16,4-3-11 0,3-9-17 16,6-10-13-16,3-7-14 0,3-18-19 0,0-13-48 15,0-10-55-15</inkml:trace>
  <inkml:trace contextRef="#ctx0" brushRef="#br0" timeOffset="-35349.19">9049 11012 541 0,'0'0'11'0,"0"0"3"0,0 0 4 15,0 0-1-15,0 0-1 0,0 0-4 16,0 0-4-16,0 0-5 0,0 0-4 0,0 0-6 16,441-95-14-16,-383 83-35 0,-6-1-62 15,-10 3-91-15,-13 2-19 16</inkml:trace>
  <inkml:trace contextRef="#ctx0" brushRef="#br0" timeOffset="-34628.28">7428 10965 155 0,'0'0'57'0,"0"0"1"15,0 0 4-15,0 0-8 0,0 0-1 16,0 0-9-16,0 0-9 0,0 0-5 0,0 0-6 15,0 0-6-15,36-111-7 0,-36 111-9 16,0 0-2-16,0 0-2 0,-7 14 3 16,-2 10 3-16,-6 10-2 15,-3 6 0-15,-1 6-1 0,0 4 2 0,-2 3-2 16,-2 4 3-16,1 2-2 0,-1 0-1 0,0 3 0 16,-2-3-1-16,2-6 2 15,0-3 0-15,-3-5 3 0,0-11 0 16,0-5 0-16,0-6-2 0,5-7 3 15,4-7-1-15,4-8 2 0,-1-1-1 0,2-15-2 16,-1-11-2-16,3-8-2 0,1-9 0 16,8-11-2-16,1-4 1 0,0-2-1 15,1-3 2-15,2 3 0 0,6 7-3 16,0 5 4-16,-1 9-4 0,2 9 2 16,-4 11 3-16,-3 10-5 0,7 4 0 15,3 5 3-15,7 2-2 0,5 7 7 16,4 8 0-16,4 6 4 0,0 5 4 0,3 3-3 15,1 3 5-15,5 4-6 0,-1 0-3 16,3 2 0-16,-2-2-4 0,3 1 1 16,-5-1-4-16,-2-1 0 0,2-2-3 15,-5-1-5-15,-2-5-12 16,-4-4-17-16,0-4-55 0,-2-2-118 0,-2-8-49 16</inkml:trace>
  <inkml:trace contextRef="#ctx0" brushRef="#br0" timeOffset="-34101.61">8031 10616 308 0,'0'0'61'0,"0"0"-11"0,0 0-11 16,0 0-16-16,0 0-3 0,0 0 1 15,0 0 2-15,0 0 2 0,0 0-6 16,45 12-6-16,-5-6 0 0,7-5-1 16,12-2-1-16,9 1-1 0,14-1 0 15,5-6 1-15,13-3-3 0,4 2-3 0,4-1-1 16,1 1-3-16,-2 1 0 15,-6 1 0-15,-5-1 0 0,-8 1-1 16,-10 3 0-16,-13 0 0 0,-11 3-1 0,-11 0-1 16,-17 0-4-16,-13-2 1 0,-6 2 2 15,-7 0 2-15,0 0 4 0,0 0 0 16,0 0-3-16,-10 10-2 16,-9-1-6-16,-7 0-9 0,-1-1-23 0,-5-2-34 15,-4-2-73-15,0 1-96 0</inkml:trace>
  <inkml:trace contextRef="#ctx0" brushRef="#br0" timeOffset="-33778.95">8631 10042 482 0,'0'0'54'0,"0"0"-11"15,0 0-12-15,0 0-14 0,0 0-13 0,0 0-2 16,0 0 2-16,0 0 2 0,0 0 5 16,0 0 1-16,-7 37-2 0,7 0 0 15,-3 3-3-15,2 2-1 0,-4-1-3 16,4-1-1-16,-1-3-1 0,1-1 1 15,1-6-4-15,0-1 4 0,0-4-1 0,0 0-5 16,4-3-3-16,-1-9-12 0,-1-2-25 16,-1-3-52-16,2-4-127 0,-3-1-29 15</inkml:trace>
  <inkml:trace contextRef="#ctx0" brushRef="#br0" timeOffset="-30549.76">7100 12920 313 0,'0'0'66'15,"0"0"-7"-15,0 0-12 0,0 0-15 16,0 0-11-16,0 0-8 0,0 0-3 0,0 0 0 16,0 0 3-16,-3 8 1 15,3 21-2-15,-1 12-3 0,2-2-4 16,-1 1 0-16,3 2 1 0,-2-4-4 0,-2 0 2 15,1-4-3-15,0-6 0 0,-3-6 1 16,3-5 1-16,0-7 3 0,0-5 5 16,-1 1 2-16,1-6 5 0,-6 0 3 15,-3-1-5-15,-1-12-4 0,-6-10-5 16,7-7-5-16,-2-11-5 0,5-6 3 16,5-7-5-16,1-3 3 0,1-1 0 0,-1-1 0 15,13 3 0-15,-3 6-1 0,3 6 0 16,7 5-2-16,2 9 0 15,0 6 1-15,4 6 0 0,0 4 1 16,1 5 1-16,2 5-2 0,0 2 2 0,0 2 0 16,1 2 1-16,-1 6 1 0,-1 3-2 15,-2 1 2-15,-6 4-1 0,-1-1 1 16,-9 3 2-16,-1 3 0 0,-11 2 2 16,2 5 2-16,-11-1-1 0,-9 5 0 15,-5-1-2-15,-8 1 0 0,-2 1-2 0,2-4-1 16,-2 0-2-16,6-7-4 0,3-4-6 15,10-4-16-15,7-9-29 16,5 0-41-16,4-5-75 0,-1 0-78 16</inkml:trace>
  <inkml:trace contextRef="#ctx0" brushRef="#br0" timeOffset="-30108.81">7597 13019 501 0,'0'0'29'16,"0"0"-5"-16,0 0-5 15,0 0-10-15,0 0-3 0,0 0-3 0,0 0 0 16,0 0-3-16,0 0 2 0,0 0-3 16,35 15 0-16,-22-4 1 0,-2 1-2 15,-5 3 2-15,0 1 2 0,-3-4 1 16,0 7-1-16,-3-1 4 0,0 2-3 15,-3-1 0-15,2-3 2 0,-5-2 0 0,1-5 1 16,1-1-1-16,0-4-2 0,4-4-1 16,0 0-1-16,0 0-2 0,0 0-4 15,0 0-5-15,0-12-1 0,7-6-6 16,2-8 1-16,5 1-5 0,2 3 0 16,0 3 1-16,3 4 3 0,-6 5 6 0,1 5 5 15,-5 0 5-15,-6 3 3 0,10 2 3 16,-9 0 3-16,8-3 0 0,2 6 5 15,-1 4 4-15,-4 0 1 16,4 2 1-16,-6 4 0 0,-1-1 3 0,2 1-7 16,-3 3 2-16,-2-7-7 0,-3 2-4 15,0 1 1-15,0-7-4 0,0 5-1 16,0-5-3-16,0 0-3 16,0 1-7-16,0-6-14 0,0 0-49 0,0 0-74 15,-5-6-105-15</inkml:trace>
  <inkml:trace contextRef="#ctx0" brushRef="#br0" timeOffset="-29667.17">8046 12959 403 0,'0'0'32'0,"0"0"-16"15,0 0-7-15,0 0-4 0,0 0-5 16,0 0-1-16,0 0-1 0,0 0-4 0,0 0-1 15,0 0 1-15,114 54 5 0,-101-57 5 16,1-2 1-16,-5 2 1 16,-3 1-3-16,1 1-1 0,-7 1 2 15,0 0 6-15,1 0 6 0,2 1 6 0,-3 10 4 16,0 6-4-16,-1 0 1 0,-8 6-6 16,2-1-2-16,1-1-1 0,-1 2-8 15,4-6 0-15,3 0-5 0,0 0 0 16,0-7 0-16,3 4 0 0,6-5 0 15,-5-4 0-15,13-1 2 0,2-4-1 0,7 0 0 16,9-9 2-16,4-4-4 0,0-4 2 16,0 0-4-16,3-1-3 0,-6 1 3 15,-7 1-3-15,-10 7 5 0,-8 3-1 16,-8 5 0-16,-3 1 2 0,0 0 3 16,0 0 3-16,0 1 3 0,0 10 3 0,-1 6-6 15,-5 4 2-15,0-5-6 0,5-1-2 16,1 0-3-16,0-1-3 15,3-1 1-15,7-3-3 0,4-2-2 16,6-3-20-16,11-3-41 0,5-2-99 0,6-7-86 16</inkml:trace>
  <inkml:trace contextRef="#ctx0" brushRef="#br0" timeOffset="-29274.92">9011 12962 596 0,'0'0'16'0,"0"0"0"16,0 0 4-16,0 0-4 16,0 0-5-16,0 0-3 0,0 0-4 0,0 0-2 15,0 0 0-15,71 93 0 0,-45-71-4 16,-1 0 1-16,-5 3 0 0,2 2-7 0,-2 0 4 16,-7 1-7-16,0-2 0 15,-1-8-2-15,-8-3-4 0,2-3 1 16,-6-9-1-16,0 3 4 0,0-6-9 0,0 0-10 15,4-1-12-15,2-15-1 16,1-8 12-16,-1-10 18 0,3-6 13 0,0-3 6 16,0 2 5-16,0 2 7 15,-3 2 5-15,-3 8 5 0,1 6 7 0,-1 11 0 16,-2 7-4-16,-1 5-5 0,0-2-5 16,-1 2-2-16,-12 7 1 0,-6 8 1 15,-4 9-1-15,0 7-4 0,0 7-1 16,1 3-5-16,-1 4-1 0,3 1-4 15,2-1-3-15,3 0-1 0,3-5-1 0,-1 0-1 16,12-3-5-16,1-4-2 0,0-6-11 16,12-3-17-16,3-7-51 0,8-9-78 15,6-8-85-15</inkml:trace>
  <inkml:trace contextRef="#ctx0" brushRef="#br0" timeOffset="-28367.52">9852 12990 541 0,'0'0'45'0,"0"0"-11"16,0 0-9-16,0 0-7 0,0 0-6 15,0 0-4-15,0 0-3 0,0 0 0 16,0 0-3-16,0 0 1 0,-68 72-3 16,53-46 2-16,5 3 5 0,3 2-7 15,1-2 6-15,5 0-5 0,1-3-1 16,7-4 2-16,3-2-1 0,5-5 0 0,0-2 0 15,7-6 1-15,0-5-1 16,1-2-2-16,6-5-1 0,-2-9-3 16,1-1 0-16,-2-10-1 0,0-2 0 0,-7-7 2 15,-2-4-7-15,-7-5 6 0,-1-2-1 16,-8-4 3-16,1 0 4 0,-8 0 0 16,-4 7 1-16,-9 4-1 0,-3 5 0 15,-7 10 0-15,-3 6 0 0,-1 7 1 16,0 7-1-16,5 3 0 0,2 0-1 0,6 9-2 15,6 3 1-15,2 5 0 0,8 4 0 16,4 9 2-16,0 0 0 16,9 1 1-16,5 4-1 0,5-1-1 0,4 0-1 15,2-1 0-15,-1-3 3 0,2 2-3 16,-1 1 4-16,-2-4-5 0,3-3 0 16,-3-3-4-16,-1-5 0 0,-2-5-2 15,3-5-3-15,-1-5-5 0,-3-3-17 16,4-1-20-16,-2-14-14 0,1-2-5 15,-2-8 16-15,-1-4 20 0,0-4 23 0,-5-4 14 16,-2-1 11-16,0 0 17 0,-2 3 3 16,-3 4 9-16,-1 10 5 0,0 7-7 15,-5 10 2-15,-1 4-7 0,0-2-9 16,0 2-6-16,0-1-8 0,0-1-4 16,3 2-2-16,-3 0 1 0,0 0 0 15,0 3 2-15,0 11-4 0,-3 6-3 16,7 6 1-16,-1-4-1 0,3-1 0 15,-2-3 1-15,2 0-2 0,4-2 0 16,-1 1 3-16,0-3-4 0,-2-3 3 16,1-2-5-16,0-3-1 0,-1-3-1 0,2 2-5 15,2-4-3-15,5 1-6 0,-3-1-4 16,-3-2 1-16,-1 2 4 0,-1-1 4 16,-2 0 10-16,3 4 5 0,-6-2 6 15,1 5 3-15,1 0 4 0,-5 4 3 0,-2 8-2 16,2 0-2-16,0 7-1 0,0-1-4 15,0-3-1-15,-1-1-2 0,1 0 0 16,4-2-2-16,5 0-1 0,1-3-2 16,0-2-2-16,4-5-2 0,-2-1 0 15,4-7-2-15,1-1-2 0,2-4-5 0,4-5-1 16,-1-3 0-16,-6-2 3 16,-6 3 6-16,-3 3 5 0,-3 5 5 15,-4 3 1-15,0-1 0 0,0 1 2 16,0 0-1-16,0 0 2 0,0 0 6 15,-8 17-2-15,-1 7-1 0,-7 14-4 0,3 2-3 16,0 7-2-16,2 0-2 16,2-3 1-16,6-2-2 0,-3-3 1 15,5-5-2-15,-1-4 0 0,1-4-1 0,1-8-6 16,0 0-2-16,0-7-14 0,0-6-31 16,0 0-59-16,-4-5-131 0</inkml:trace>
  <inkml:trace contextRef="#ctx0" brushRef="#br0" timeOffset="-28179.83">10488 13031 581 0,'0'0'36'0,"0"0"-10"16,0 0-9-16,0 0-6 0,0 0-6 0,0 0-2 15,0 0-2-15,0 0-6 0,0 0-1 16,0 0-8-16,441-230-12 15,-386 213-8-15,-9 5-22 0,-8 4-25 16,-15 5-37-16,-6 3-50 0</inkml:trace>
  <inkml:trace contextRef="#ctx0" brushRef="#br0" timeOffset="-27292.35">11328 13117 391 0,'0'0'63'16,"0"0"-9"-16,0 0-8 0,0 0-13 16,0 0-8-16,0 0-6 0,0 0-6 0,0 0-2 15,0 0-2-15,0 0-3 0,30-21-3 16,-4 16-2-16,-2 2-2 15,3 2-1-15,-1-1-4 0,3 1-8 0,-1 1-13 16,-1-2-23-16,-1 2-42 0,-7 0-45 16,3 3-79-16</inkml:trace>
  <inkml:trace contextRef="#ctx0" brushRef="#br0" timeOffset="-27129.03">11376 13277 449 0,'0'0'60'0,"0"0"-8"0,0 0-13 0,0 0-20 16,0 0-16-16,0 0-8 0,0 0-14 15,0 0-18-15,0 0-62 0,299-69-95 16,-250 56-40-16</inkml:trace>
  <inkml:trace contextRef="#ctx0" brushRef="#br0" timeOffset="-26612.46">12064 12945 450 0,'0'0'15'16,"0"0"7"-16,0 0 2 0,0 0-1 16,0 0-11-16,0 0-3 0,0 0-3 15,0 0-5-15,0 0 0 0,0 0-3 16,9 302 0-16,-11-263 1 0,2-4 1 15,-1-2 0-15,-2-12 1 0,0-7 3 0,3-8 5 16,0-6 3-16,0 0 0 0,-6 0-2 16,-5-12-4-16,-2-12-5 0,-7-14-1 15,1-6-2-15,10-11-1 0,3-7 0 16,6-10-4-16,6-2 3 0,14-4 1 16,9 2 0-16,3 5 6 0,4 8 1 15,-1 10 3-15,1 12-2 0,-4 8-2 16,1 11-2-16,-2 6-1 0,-1 8 1 15,0 5 1-15,2 3 1 0,0 2-1 0,0 7-1 16,1 3-2-16,-3 5 0 0,-2 2-2 16,-5 1 0-16,0-1-2 0,-7 4 0 15,-6-1 1-15,-10-2 4 0,-3 2 2 16,-13-1 4-16,-11 2 2 0,-8 1-1 16,-8-2-1-16,-5-2-1 0,2 0-3 15,-2-2 2-15,6-1 1 0,6-2 1 16,10-3-1-16,9-3 1 0,8-3-4 0,4 3 3 15,5 4-1-15,3 5 2 16,6 3-1-16,7 1-2 0,-3-2-2 0,9 3 0 16,1 2 2-16,0 2-4 0,5 3 3 15,2-3-7-15,3 2-2 0,-2-5-4 16,2 0-14-16,-3-4-17 0,-2-3-44 16,-5-5-54-16,-5-2-103 0</inkml:trace>
  <inkml:trace contextRef="#ctx0" brushRef="#br0" timeOffset="-25987.1">12608 13197 457 0,'0'0'38'16,"0"0"6"-16,0 0-1 0,0 0-12 16,0 0-17-16,0 0-8 15,0 0-4-15,0 0-3 0,0 0-4 0,0 0-1 16,184 65-2-16,-155-63 0 0,-3-2-2 0,-3 0 1 15,-7-4-1-15,-5-2 3 16,-2 1 0-16,-6-7 2 0,-2-2 4 0,-1-3 4 16,-7-4 2-16,-6 2 1 0,-7 3-1 15,-5 2 3-15,-1 3-1 0,-1 5 3 16,2 6 4-16,2 0-3 0,1 8 3 16,6 6-5-16,2 2-2 0,4 3-1 15,0 3-1-15,5 2-2 0,5-1 1 16,0 4 0-16,5-2-2 0,6 1 1 15,2-1-3-15,4-3 2 0,-2-3-2 0,10-4 0 16,-2-4-2-16,1-7-2 0,5-1-2 16,-3-3-2-16,3-3-3 0,2-7-4 15,-4-2-3-15,5-5-1 16,-5-1 3-16,2-2 5 0,-4-2 7 0,-4-1 4 16,-2 3 3-16,-3 0 4 0,-3 5 5 0,-4 3 5 15,-2 5 4-15,-6 4-3 16,2 0 3-16,-3 3-4 0,0-2-2 0,0 2-1 15,2 0-5-15,-2-1-4 16,1 1-2-16,5 0 0 0,1 0-1 0,6 8 0 16,2 0-1-16,1 2-1 0,-3 0-1 15,2 2 0-15,2 3-1 0,-2 2-1 16,1 0 0-16,0 3 0 0,-3 0-2 16,0 1 1-16,0-1-1 0,-1-2 1 15,-1-4 1-15,-2-2 2 0,-6-4 1 0,1-6 2 16,-1 3 5-16,-3-5 0 0,3 0-1 15,3-9 1-15,1-9-4 0,5-8 1 16,-1-4 1-16,1-4-1 16,1-3 0-16,3-3-1 0,0 3-2 0,1-1 0 15,0 1-3-15,-2 6 2 0,-5 8-8 16,-3 12-1-16,-4 4-10 0,-3 7-17 16,0 0-41-16,4 2-119 0,4 10-73 15</inkml:trace>
  <inkml:trace contextRef="#ctx0" brushRef="#br0" timeOffset="-25842.99">13791 13357 805 0,'0'0'21'16,"0"0"-8"-16,0 0-14 0,0 0-20 15,0 0-44-15,0 0-171 0,0 0-69 16</inkml:trace>
  <inkml:trace contextRef="#ctx0" brushRef="#br0" timeOffset="-23463.61">14268 3164 177 0,'0'0'28'0,"0"0"7"15,0 0 0-15,0 0-5 0,0 0-9 16,0 0-5-16,0 0-2 0,0 0 2 0,0 0-1 15,0 0 0-15,3-77-5 0,-3 67-1 16,0-2-1-16,-1 1-5 0,-5-3-2 16,-2 1-1-16,-3 1-4 0,-8 1-2 15,-1 5 1-15,-6 1-1 0,-4 0 0 16,-5 4 2-16,-6-1 0 0,-2 4 2 0,-5-2-1 16,-5 0 0-16,-5 6 1 15,0-1 0-15,-7 1 2 0,0 3-1 16,0 0 1-16,-2 4-2 0,-1 2 1 15,3-1-2-15,4 3 1 0,2 0-2 0,1 6 1 16,6 0-1-16,4 5 1 0,1 0-1 16,0 8 1-16,3 4 1 0,0 6 0 15,1 7 2-15,-2 2 2 16,4 5-2-16,-2-2 1 0,4 2 0 0,3 1-2 16,3 2 2-16,4-1 1 0,7 3 3 15,6 0-3-15,6-1 0 0,9 0 2 16,1-3 3-16,14-4 3 0,4-3 3 15,9-5 0-15,2-5-2 0,6-3 3 16,4-5-1-16,7-5-3 0,7-4 2 0,5-8-4 16,10-6 0-16,5-5-2 0,7-5-2 15,7-4-2-15,2-2-1 0,0-9 0 16,1-5 0-16,-2-6-2 0,0-3 0 16,-3-5-1-16,2-4 1 0,-7-5-1 15,-2-7 3-15,-7-6 3 0,-5-2-1 0,-5-7 4 16,-8-2-3-16,-5 1 4 0,-3 0 3 15,-9 1 5-15,-1 2 2 0,-6 2-4 16,-5-4-1-16,-1 3-5 16,-6-1 1-16,-3-4 0 0,-5 1 0 0,-4 4-1 15,-3 5-4-15,-1 9 0 0,-5 5-5 16,-8 6-1-16,-2 9-3 0,-8 3-1 16,0 7-3-16,-2 3-5 0,1 5-6 15,-2 6-10-15,5 1-17 0,-3 6-19 16,3 8-35-16,2 3-107 0</inkml:trace>
  <inkml:trace contextRef="#ctx0" brushRef="#br0" timeOffset="-22891.14">14985 3445 462 0,'0'0'2'0,"0"0"0"15,0 0 3-15,0 0-1 0,0 0-1 16,0 0-5-16,0 0-4 0,0 0-5 0,0 0-9 16,0 0-8-16,631-196-16 0,-568 183-15 15,-6 4-9-15,-14-1 5 0,-14 3 11 16,-12 4 6-16,-12-2 11 0,-7-1 8 16,-16-2 10-16,-11-3 17 0,-9 2 0 15,-7 3 0-15,-1-1 0 0,1-3 1 16,3 3 14-16,6-3 5 0,7 5 11 15,10-2 5-15,8 3 2 0,6 2-4 0,5 2-8 16,0-4-10-16,2-4-12 16,12-5-4-16,5 1-1 0,7 3 0 0,3 0 1 15,4 4 2-15,1-2-1 0,-1 4 1 16,0 1 0-16,-4 2 0 0,-7 0 1 16,-5 0-2-16,-7 0 1 0,-7 0 2 15,6 5 4-15,-8 2 4 0,1 3 2 16,-4 5 1-16,2 2 3 0,-4 6 0 0,-5 0-1 15,-5 0-2-15,-1 6-5 0,2-2-4 16,-4 3-2-16,2 2-1 16,-1 4-3-16,2-1-5 0,1-1-5 15,3-4-15-15,2 0-19 0,3-4-64 0,4-9-61 16</inkml:trace>
  <inkml:trace contextRef="#ctx0" brushRef="#br0" timeOffset="-22008.42">16387 3168 292 0,'0'0'2'0,"0"0"-1"0,0 0-1 16,0 0-4-16,0 0-5 0,0 0-1 0,0 0-1 15,0 0 5-15,0 0 2 0,0 0 1 16,-70 8 1-16,51 12-1 0,2 3 1 16,1 0 2-16,4 0 0 0,3 2 3 15,1 1 1-15,4 2 5 0,2-3 5 16,1 1 1-16,2-2 5 0,7-5 4 16,3-3-3-16,4-2 2 0,3-5-8 15,6-3-6-15,3-2-6 0,6-4-8 16,6-2-8-16,3-7-15 0,6-5-22 0,-3-6-4 15,-2-1 7-15,-1-1 19 0,-9-5 26 16,-5 5 10-16,-9 0 8 16,-6 9 6-16,-9 2 4 0,-4 3 3 0,0 3 1 15,-3-2-5-15,-1-1 0 0,-8 5-5 16,-2 3-4-16,-5 1-4 0,0 7-4 16,2 6 0-16,1 5-3 0,1 0 0 15,7 4-1-15,3 0 4 0,2-1 2 16,3-3 6-16,5 1 0 0,8-3 3 0,6-4 0 15,5-4-5-15,6-1-5 0,5-6-5 16,6-4-2-16,-1-4-5 0,5-6-6 16,-6-9-10-16,-4-1-1 15,-5-3-1-15,-8-3 5 0,-9 1 3 0,-5 0 4 16,-8 5-1-16,-2 0 3 0,-13 3 5 16,-6 4 4-16,-7 3 4 0,-4 4 0 15,-1 3-1-15,0 2 0 0,1 4-3 16,6-1-4-16,8 2-4 0,4 6 3 15,8-3 2-15,3-1 2 0,-1 6 6 0,4 1 6 16,7 4-1-16,9 2 1 16,9-5-5-16,5-4-8 0,6-4-4 0,2-4-6 15,1-1-10-15,0-4-12 0,-2-5-8 16,-3-3 2-16,-1-2 13 0,-7 3 14 16,-10 3 13-16,-4-2 3 0,-4 5 1 15,-6 2 2-15,1 1-3 0,-3-2 2 16,-2 2 1-16,-9-1 0 0,2-1 3 15,-3 3-6-15,1 2-2 0,-1 0-3 16,-1 4 0-16,5 1 2 0,-1 5 1 0,3 6 4 16,6 0 2-16,-1 8 3 0,5-1 1 15,8 3-1-15,6 1-5 0,2 4-2 16,5 0-2-16,3 2-3 0,-2 1-3 16,-3-1-1-16,-3-3 1 0,-7-2-1 15,-3-4 0-15,-5-8 2 0,-5 3 2 0,0-6 6 16,0-4 5-16,-8 4 1 0,3-7 1 15,-4-3 1-15,-3 2-1 0,2-5-2 16,-2 0 0-16,3 0-4 16,0-2-4-16,6-6-6 0,0-7-11 0,3-3-11 15,10-7-24-15,10-2-36 0,8-3-72 16,5-2-37-16</inkml:trace>
  <inkml:trace contextRef="#ctx0" brushRef="#br0" timeOffset="-21705.23">17517 3291 264 0,'0'0'14'0,"0"0"12"0,0 0-2 0,0 0-3 16,0 0-3-16,0 0-2 15,0 0-3-15,0 0-6 0,0 0-4 0,-50 226 0 16,48-191-1-16,2-4 0 0,-1-3 1 16,1-8-3-16,3-1 0 0,0-9 0 15,0-1-1-15,2 2 1 0,1-6-2 16,1-1-8-16,5-4-10 0,8 0-18 15,3-7-12-15,5-7 6 0,-2-1 7 0,-6-2 23 16,0 3 22-16,-8 3 11 16,-1 1 8-16,-2 3 12 0,-6 4 10 15,0-1 5-15,-3 4-4 0,0-1-14 16,0 1-17-16,1 0-16 0,1-2-11 0,-1 2-10 16,1 0 9-16,4 0 6 0,2 0 5 15,4 5 7-15,5 2-12 0,-5 1-14 16,5 1-41-16,0-3-101 0,3-2-47 15</inkml:trace>
  <inkml:trace contextRef="#ctx0" brushRef="#br0" timeOffset="-19828.29">9879 2670 237 0,'0'0'37'16,"0"0"0"-16,0 0-3 0,0 0 2 16,0 0-3-16,0 0 0 0,0 0-1 15,0 0 2-15,0 0-1 0,3 4 0 16,-3-4-12-16,0 0-6 0,3-11-9 16,-2-6-6-16,4-6 4 0,-2-2-2 15,1-1 0-15,0-4 0 0,3-3-1 16,-2-5-6-16,1-2-2 0,1-4 2 0,1-1-2 15,1 1 5-15,-3-2 2 0,3 2-1 16,1 0 1-16,-3-1-2 0,3 3 4 16,-1 3-4-16,-2 4 2 15,2 4-1-15,-3 6 1 0,-2 8-1 0,-1 9 1 16,2-1 0-16,-3 4-3 0,-1 0-1 0,2 2-8 16,-3 3-6-16,0-2-8 0,0 2-1 15,2 0-1-15,-1 0-6 16,4 0-10-16,3 4-25 0,1 2-29 15,0 4-41-15</inkml:trace>
  <inkml:trace contextRef="#ctx0" brushRef="#br0" timeOffset="-19381.49">9739 2032 92 0,'0'0'18'0,"0"0"-5"0,0 0-1 16,0 0-2-16,0 0 3 0,0 0 11 15,0 0 18-15,0 0 19 0,0 0 10 16,-87 116-9-16,86-116-24 16,-1 0-20-16,2-14-18 0,0-6-3 0,3-9 0 15,10-4 0-15,3-6-2 0,6 2 0 16,5 3 0-16,4-1 1 0,3 3 0 16,3 4 2-16,0 0 2 0,3 7 0 15,-3 3 2-15,-7 2-14 0,-4 2 15 16,-8 7-15-16,-7 5 11 0,-7-1-3 0,-4 3 1 15,5 0 1-15,5 0 2 0,4 3 19 16,2 6-16-16,-3-1 15 0,0 4-17 16,3 2 2-16,-1 1-2 15,2 2 1-15,3 0-1 0,3 2-5 0,2 2-22 16,4 2-60-16,3-2-109 0</inkml:trace>
  <inkml:trace contextRef="#ctx0" brushRef="#br0" timeOffset="-18733.26">5808 1887 243 0,'0'0'5'16,"0"0"-15"-16,0 0-11 0,0 0 3 0,0 0 8 16,0 0 14-16,0 0 12 0,0 0-3 15,0 0-1-15,0 0-5 16,-56 160-2-16,42-110-1 0,-1 1-1 15,6 0 2-15,-2-3 1 0,4-6-2 0,2-3 1 16,-1 1 0-16,1-4 8 0,2-3-9 16,0-1 8-16,-1-3 0 0,-1-6-8 15,2-4 9-15,-1-4-8 0,1-4-3 16,3-6-3-16,-3-1 0 0,3-4 2 16,0 0 1-16,0 0-12 0,-2 0-34 15,-4 0-116-15</inkml:trace>
  <inkml:trace contextRef="#ctx0" brushRef="#br0" timeOffset="-18286.33">5531 2074 136 0,'0'0'1'0,"0"0"-10"16,0 0-3-16,0 0 0 0,0 0 9 15,0 0 7-15,0 0 0 16,0 0 1-16,0 0 1 0,-28 150 3 0,14-112-3 16,4 1 2-16,-3-3-1 0,0-2 0 15,-2-3 1-15,4-6 1 0,2-6-7 16,3-4 7-16,2-5-7 0,2-4 4 16,0-2 10-16,2-4 14 0,-2 0 11 15,2 0-7-15,0 0-11 0,-1 0-25 16,1-14-5-16,0-7-6 0,1-6 9 0,5-2-1 15,1-5-2-15,6-1 1 0,6-4 0 16,0-8 0-16,4-2 3 0,6-1 0 16,4 2 5-16,-1 4 3 0,4 4 4 15,-3 9 4-15,2 8 4 0,-6 5 4 16,-4 3 2-16,-4 5-5 0,-5 3-5 0,-3 3-5 16,-4 3-3-16,4-1-2 15,-3 2 1-15,2 0 2 0,2 0-3 16,1 3-1-16,3 3 0 0,-6 5-2 15,2 2 0-15,-2 3 1 0,2 6-1 0,-2 5-3 16,0 12-4-16,3 5-23 0,0 6-136 16,5 0-25-16</inkml:trace>
  <inkml:trace contextRef="#ctx0" brushRef="#br0" timeOffset="-15187.95">14810 4128 153 0,'0'0'9'0,"0"0"-5"0,0 0-15 16,0 0-20-16,0 0 8 0,0 0 8 16,0 0 15-16,0 0 23 0,0 0-8 15,-24 52 0-15,6-31 1 0,2 1-8 16,6-7 1-16,-1-3 0 0,5-4 2 16,3-5 17-16,2 1 27 0,1-4 8 0,3 0 0 15,18-1-21-15,14-8-30 0,13-11-17 16,8-3-4-16,8-8-7 0,5-3-8 15,3-6-17-15,5 1-44 0,1-5-96 16</inkml:trace>
  <inkml:trace contextRef="#ctx0" brushRef="#br0" timeOffset="-7576.02">11081 14577 504 0,'0'0'31'15,"0"0"-7"-15,0 0-2 0,0 0-5 16,0 0-3-16,0 0-1 0,0 0 0 16,0 0-1-16,0 0 0 0,-10 0-3 0,10 0 0 15,-3 0-2-15,3 0-1 16,0 0-2-16,0-1 1 0,0 1 0 0,0 0-3 15,3-2 0-15,4 2-1 16,6-2 0-16,6 1-1 0,0-1-1 0,7 2-1 16,-2-4-4-16,2 3 0 0,0-2 1 15,0 1-3-15,-4-1 2 0,-2 1-1 16,-2 2 0-16,-7-2-1 0,2 2 2 16,0 0 1-16,-7 0 0 0,0 0-1 15,-6 0-8-15,0 0-12 0,3 0-21 0,0 0-19 16,1 2-26-16,-1 1-53 0,-3 2-59 15</inkml:trace>
  <inkml:trace contextRef="#ctx0" brushRef="#br0" timeOffset="-7350.63">11065 14832 404 0,'0'0'45'0,"0"0"-8"16,0 0-11-16,0 0-8 0,0 0-5 16,0 0-2-16,0 0-4 0,0 0-1 15,0 0-3-15,0 0-1 0,169 20 0 16,-146-25-4-16,-1-1-3 0,1 2-5 0,-1-1-4 16,0 3-7-16,-7 1-36 15,3 1-71-15,-5 0-98 0</inkml:trace>
  <inkml:trace contextRef="#ctx0" brushRef="#br0" timeOffset="-5625.53">7691 14462 80 0,'0'0'14'0,"0"0"1"15,0 0 0-15,0 0 4 0,0 0 3 16,0 0 0-16,0 0 6 0,0 0-4 15,0 0 1-15,0 0-7 16,0-25 2-16,0 24-3 0,0-1-1 0,0 1 0 16,-1-1-1-16,1 0 2 0,-2 1 1 15,2-1-3-15,-1 1 0 0,1-1-3 16,0 1 0-16,-2-1-3 0,2 2-1 16,0-1-1-16,0 1-3 0,0-2 0 15,0 2-3-15,0-1 0 0,0 1-1 0,0-2 0 16,0 2 0-16,-2-2 1 0,2 2 0 15,0-1-1-15,0 1 0 16,0-2 0-16,0 2 1 0,0 0 0 0,0-1-1 16,0 1 2-16,0 0-4 0,-2 0 2 15,2 0 0-15,0-2 0 0,0 2-1 16,0 0 0-16,0 0-1 0,0 0 0 0,0 0 1 16,0 0-2-16,0 0 1 15,-1 0 1-15,1 0-1 0,0 0 1 16,0 0-1-16,0 0-1 0,0 0 1 0,0 0 0 15,0-1 1-15,0 1 0 0,0 0 1 16,0 0 1-16,0 0-1 0,0 0 0 16,0 0 0-16,0 0 0 0,0 0-1 15,0 0 0-15,-2 0 1 0,2 0 1 16,0 0-1-16,0 0 2 0,0 0-1 0,0 0-1 16,0 0 1-16,0 0 1 0,0 0-2 15,0 0 2-15,0 0-1 16,0 0-1-16,0 0 1 0,0 0-2 15,0 0 2-15,0 0-1 0,0 0 0 0,0 0 0 16,0 0-1-16,-1 0 2 0,1 0-2 16,-3 1-2-16,3 12 1 0,-4 4-1 15,1 10 2-15,1 4 3 0,1 7 0 16,-2 7 2-16,1 4-2 0,-2 5 0 16,0 2 0-16,1 0 1 0,2 1 2 15,-1-2-2-15,2-6-1 0,-1-4 1 16,1-5-1-16,-2-7 1 0,2-6-1 15,2-7 1-15,-2-8 0 0,1-5 1 16,-1-7 0-16,0 0 4 0,0 0 3 0,0 1 1 16,0 1 1-16,2-2-6 0,-2 0-5 15,1 0-11-15,-1-15-7 0,0-12-21 16,0-4-42-16,0-7-53 0,0-2-84 16</inkml:trace>
  <inkml:trace contextRef="#ctx0" brushRef="#br0" timeOffset="-4689.51">7659 14494 301 0,'0'0'37'0,"0"0"-11"16,0 0-8-16,0 0-4 0,0 0-7 0,0 0-4 16,0 0 2-16,0 0-3 0,0 0-1 15,0 0-1-15,155-129 1 16,-126 121-2-16,1 4-1 0,-1 3-3 15,-2 1-3-15,-1 0-2 0,-3 5-1 0,-3 5-2 16,-4 3 3-16,-2 3 3 0,-4 2 4 16,-2 5 7-16,-7 2 1 0,-1 1 5 15,0 3 3-15,-10-2 4 0,-6 1 0 16,-3 3 1-16,-4-2 0 0,-4 2-3 16,-2-3 2-16,-2-1-4 0,1-4-3 15,0-3-3-15,2 0-4 0,6-3-4 0,5-5-7 16,8-4-13-16,6-5-15 15,3-3-28-15,-1 0-75 0,1 0-65 16</inkml:trace>
  <inkml:trace contextRef="#ctx0" brushRef="#br0" timeOffset="-3919.63">8089 14718 402 0,'0'0'35'0,"0"0"-10"16,0 0-11-16,0 0-9 0,0 0-3 0,0 0 1 15,0 0-3-15,0 0-3 0,0 0 0 16,0 0-1-16,94 1-2 0,-78 6-2 16,-2 3 2-16,-5 2 0 0,-2 4 4 15,-2 3 3-15,-5 3 4 0,0 0 0 16,-2 3 4-16,-11-1 2 0,0-1 2 0,-4-1 1 15,-5-2-2-15,-1-5 1 0,0 1-1 16,0-5-3-16,4-4 0 0,6 0-1 16,4-5-2-16,2 0 0 0,4-1-2 15,3-1-8-15,0-3-7 0,3-12-8 16,11-8-10-16,9-9-19 0,4 2-23 16,3 0-21-16,4 2 1 0,-2 4 25 15,0 5 32-15,-2 6 32 0,-1 3 14 16,-4 6 0-16,-6 1 0 0,-2 1 2 15,-5 2 1-15,-5 0 10 0,2 3 13 0,-5 5 15 16,0 0 8-16,-4 2-1 0,0 7-9 16,0-5-17-16,0 7-10 15,-1-1-9-15,-1-7-4 0,-2 1-3 0,3 0-1 16,1-7-3-16,0 7 0 0,0 0-1 16,0-8 2-16,1 2-3 0,5-5-1 15,4-1 0-15,9 0-2 0,-2-2-1 0,8-11 1 16,-4-7 0-16,-3-2-3 15,-1-3 1-15,-5-3-2 0,-5-1-2 16,-3 1 0-16,-4 0 1 0,-4-1 1 0,-6-2 9 16,-3 2 0-16,0 0 3 0,-2 2 1 15,1 0-2-15,1 5-1 0,7 7-5 16,-1-2 2-16,4 7-9 0,3-3 1 16,0-2-4-16,7 5-7 0,6-4 2 15,2 4 2-15,2 3 5 0,-1 4 3 0,0-1 0 16,1 4-4-16,2 0 1 0,3 10 3 15,-2 4 5-15,-4 4 1 16,-2 6 4-16,-2 5 1 0,-3 6 5 16,-5 6 3-16,0 7 1 0,-6 8 1 0,0 8-3 15,2 5 0-15,-9 3-5 0,-4 4 1 16,2 1-2-16,-5-4-2 0,0-1 2 16,1-6-3-16,0-5-2 0,4-7 1 15,1-9-2-15,0-9-1 0,4-14-1 16,2-8 2-16,4-8 3 0,0-6 0 0,0 0-3 15,4-14-9-15,9-13-18 0,3-12-24 16,3-13-37-16,0-10-45 0,7-9-56 16</inkml:trace>
  <inkml:trace contextRef="#ctx0" brushRef="#br0" timeOffset="-3737.12">8789 14904 379 0,'0'0'59'0,"0"0"-12"15,0 0-8-15,0 0-9 0,0 0-7 0,0 0-6 16,0 0-5-16,0 0-6 0,0 0-1 16,0 0-4-16,3 152-1 0,-3-152-1 15,0 0-3-15,0 0-1 16,2 2-8-16,-2-2-20 0,2 0-34 0,-2-2-41 16,0-13-46-16,0-10-48 0</inkml:trace>
  <inkml:trace contextRef="#ctx0" brushRef="#br0" timeOffset="-3306.14">8829 14576 438 0,'0'0'49'15,"0"0"-22"-15,0 0-13 0,0 0-7 16,0 0-4-16,0 0-3 0,0 0 0 16,0 0-2-16,0 0-4 0,0 0-1 15,71-66-6-15,-56 62-9 0,-1-2-14 0,1 0-19 16,-7 3-9-16,-2 1-4 0,-2 1 7 15,-4 1 18-15,0-2 14 16,0 2 16-16,2 0 11 0,-1 0 7 16,1 0 5-16,-1 0 1 0,1 0 6 0,1 0 2 15,-2 5 2-15,3 6 5 0,-1 2-1 16,-3 4-2-16,4 5 8 0,-1 0-2 16,0 2 1-16,-1 5-3 0,2 4-8 15,-1 4-5-15,-3 5-5 0,6 2-3 16,-5 3-2-16,3 2-1 0,-2-2-2 0,2-2-1 15,-1-5 2-15,-1-5-1 0,-1-10 1 16,-1-10 10-16,3-5-1 0,-3-3 16 16,0-2 8-16,0 0-5 0,0-5-2 15,0-2-15-15,3-15-6 0,0-9-2 16,1-11 2-16,6-1 1 0,-4-1-1 0,4 4 2 16,0 4 0-16,0 7-3 15,-1 4-4-15,4 6-4 0,2 5-1 16,3 1 0-16,6 3-1 0,5 2 1 15,8 3-2-15,5 0-9 0,4 2-23 0,6 3-74 16,0 2-140-16</inkml:trace>
  <inkml:trace contextRef="#ctx0" brushRef="#br0" timeOffset="-2461.91">12630 14462 315 0,'0'0'25'0,"0"0"-6"0,0 0-8 16,0 0-4-16,0 0-6 0,0 0-1 0,0 0-3 15,0 0 1-15,0 0 0 16,-38 429 2-16,38-402 2 0,0-12 10 15,0-10 15-15,0-5 11 0,0 0 4 16,0 0-5-16,-6 0-13 0,-2-9-11 0,-7-12-4 16,3-12-3-16,1-10-1 0,4-4-2 15,5-6-4-15,4-4-5 0,-2-4-1 16,11 1-6-16,4-3-1 0,4 1 2 16,2 3 1-16,2 4 4 0,5 1 4 15,-2 7 1-15,3 6-1 0,0 8-1 0,0 8 6 16,-2 6-4-16,1 8 6 0,-4 5-4 15,-1 6-1-15,-2 0 0 16,-1 5-3-16,-2 7 5 0,-1 5 3 16,-5 4 0-16,-3 5 5 0,-4 3-1 0,-5 2 5 15,-2 7 0-15,-10 1-1 0,-8 2-3 16,-9 0 1-16,-7 2-3 0,-7 0-3 16,-2-1-1-16,-1-4-2 0,1-4-2 15,6-4-3-15,5-4-9 0,7-6-43 16,11-6-66-16,6-6-119 0</inkml:trace>
  <inkml:trace contextRef="#ctx0" brushRef="#br0" timeOffset="-2005.22">12994 14677 554 0,'0'0'30'0,"0"0"-9"15,0 0-9-15,0 0-6 0,0 0-1 0,0 0-1 16,0 0-5-16,0 0-2 0,0 0 0 16,0 0-2-16,135-22 1 0,-124 38-1 15,-5 5 2-15,-5 6 1 0,-2 0 2 16,1 4 2-16,-8 1-1 0,-4-1 0 16,-3-2 2-16,2-5 1 0,-1-6 0 0,2-4 0 15,1-5 0-15,5-2 2 0,3-7 1 16,0 4 0-16,1-4-2 15,1-12-5-15,2-8-3 0,-1-9-6 16,9-6-5-16,10-5-11 0,1-3-14 0,8 3-4 16,-1-2 2-16,2 7 10 0,1 6 14 15,-4 7 6-15,-8 10 6 0,-7 5 4 16,0 5 8-16,-7 2 4 0,5 0 2 16,2 6 1-16,-2 3 3 0,1 4 5 15,-3 0 4-15,5 3 2 0,-2-1-3 0,4 0-4 16,-1 2-6-16,3 0-7 15,-6 0-2-15,1 0-2 0,-3 0-2 0,-4-3-1 16,-1 3 0-16,-3 1 0 16,-1 2 0-16,-2 5-2 0,-1-9-2 0,-3-2-7 15,2-3-11-15,2-6-27 0,2-1-30 16,1-4-69-16,-2 0-89 0</inkml:trace>
  <inkml:trace contextRef="#ctx0" brushRef="#br0" timeOffset="-1861.61">13534 14475 351 0,'0'0'19'0,"0"0"-9"15,0 0-2-15,0 0 0 16,0 0-6-16,0 0-4 0,0 0-8 0,0 0-13 16,0 0-38-16,0 0-64 0,34 130-52 15</inkml:trace>
  <inkml:trace contextRef="#ctx0" brushRef="#br0" timeOffset="-1446.4">13877 14643 457 0,'0'0'42'0,"0"0"-11"16,0 0-8-16,0 0-7 0,0 0-5 0,0 0-4 15,0 0-2-15,0 0-2 16,0 0 0-16,-124 103-1 0,120-81 1 15,4 2-3-15,-1 1 3 0,1-1-2 0,1 1 0 16,9-2 1-16,-3-3-3 0,2 2 2 16,7-4 1-16,0-3 0 0,2-4 2 15,3-5 0-15,2-4-2 0,3-2-3 16,3-6-3-16,3-7-5 0,1-3-5 16,0-4 2-16,-1-4-2 0,0-2 5 15,-6-3 2-15,-3 1 5 0,-4-1 4 0,-9 11 2 16,-4 5 4-16,-5 3-1 0,-1 5-2 15,-1-4 1-15,-5 1-2 16,-6 8 0-16,-4 0 0 0,-1 0 1 16,0 12 2-16,1 1-2 0,6 4 1 0,2 3-1 15,1 1-2-15,6 1-1 0,1-1 2 16,0 0-3-16,-3-3 1 0,7 1-2 16,5-4 0-16,-2 0-1 0,3 0-1 15,5-1-4-15,-2-2-4 0,0 1-10 16,1-1-10-16,-1-5-27 0,3 1-40 0,-3-3-62 15,3-2-71-15</inkml:trace>
  <inkml:trace contextRef="#ctx0" brushRef="#br0" timeOffset="-1272.13">14485 15015 403 0,'0'0'44'15,"0"0"-3"-15,0 0-7 0,0 0-11 0,0 0-7 16,0 0-8-16,0 0-6 0,0 0-6 16,0 0-19-16,0 0-54 0,-83 290-159 15,57-251 5-15</inkml:trace>
  <inkml:trace contextRef="#ctx0" brushRef="#br0" timeOffset="-282.9">9363 14978 462 0,'0'0'54'0,"0"0"-9"0,0 0-12 16,0 0-7-16,0 0-9 0,0 0-7 0,0 0-5 16,0 0-4-16,0 0 0 15,6-9 1-15,-6 18 0 0,-3 10 2 16,-6 5-2-16,3 5 1 0,-5 2 3 15,-4 1-3-15,1 0 2 0,-1 0-8 0,-2 1-4 16,0-1-19-16,-2-4-45 0,4-3-74 16,4-5-115-16</inkml:trace>
  <inkml:trace contextRef="#ctx0" brushRef="#br0" timeOffset="290.64">9659 14509 387 0,'0'0'10'0,"0"0"11"0,0 0 1 15,0 0 3-15,0 0-4 0,0 0-4 16,0 0-5-16,0 0-3 0,0 0-5 15,0 0 0-15,-10 282 0 0,2-252 0 0,0-10-2 16,1-3 3-16,0-8 3 0,6-6 1 16,-1 2 2-16,-1-5-4 0,-3-8-2 15,0-10-6-15,-1-10-1 0,5-7-4 16,2-5-3-16,0-8-8 0,9-4-12 16,3-8-22-16,8-5-9 0,3-5 4 15,2-1 14-15,3 6 28 0,-2 9 25 16,-3 13 8-16,-9 14 2 0,-1 12-6 0,-4 10-10 15,-2 7-4-15,7 0-1 0,-2 10 2 16,4 10 4-16,-6 6 0 0,2 3 1 16,1 5-2-16,-5-1 3 0,1 1 2 15,-4-3 4-15,-3 1 2 0,-2-3 3 16,-5-1-4-16,-10 0 2 0,-4-1-3 16,-5-2-2-16,-8-3-1 0,2-1-4 15,-5-2-1-15,0-4-2 0,3-1-1 16,5-5-1-16,9-3 0 0,7-2 2 15,7-3 0-15,4-1-1 0,-2 0-4 0,2 0-5 16,0 0 0-16,0 0 0 0,0 0 0 16,0 0 3-16,5 0 3 0,7 0 1 15,6 0 0-15,-1 4 1 16,5 9 0-16,-2 2-1 0,0 2 3 0,-1 3-3 16,0 2-1-16,4 4-2 0,-4 3-5 0,4 0-9 15,-1 3-25-15,-5-3-37 0,-1-1-36 16,-6-9-53-16</inkml:trace>
  <inkml:trace contextRef="#ctx0" brushRef="#br0" timeOffset="699.7">9983 14611 292 0,'0'0'58'0,"0"0"-5"15,0 0-11-15,0 0-10 16,0 0-8-16,0 0-8 0,0 0-5 0,0 0-4 16,0 0-1-16,0 0-2 0,80 126 1 15,-70-124-2-15,7 0-2 0,-1-2-1 16,6-4-3-16,-6-4-6 0,3-5 1 16,-5-1-2-16,-1-1 2 0,-4 2 4 15,-6-2 3-15,-3-4 1 0,0 0 3 16,-3-2 1-16,-6 4 0 0,2 6-2 0,-9 5 0 15,1 4 0-15,-6 2 2 0,-7 1 1 16,1 10-2-16,1 2 0 0,4 6-2 16,2 4 2-16,1 1 0 0,6 5-1 15,6 2 0-15,2 3 1 0,0 0-3 16,5 0 4-16,0-2-4 0,5-2 2 16,4-1 2-16,3-4-2 0,2-3 0 15,1-4-1-15,5-4 1 0,0-3-1 16,2-8-1-16,1-3-1 0,0 0-5 15,-4-12-12-15,4-5-32 0,0-6-34 0,-4-5-34 16,1-3-23-16,0-4 14 0</inkml:trace>
  <inkml:trace contextRef="#ctx0" brushRef="#br0" timeOffset="1006.47">10304 14678 68 0,'0'0'82'0,"0"0"-12"0,0 0-20 0,0 0-18 16,0 0-7-16,0 0-5 0,0 0 4 0,0 0 1 15,0 0-6-15,-4-6-2 0,4 25-4 16,0-1-3-16,3 5-1 15,1-4-3-15,5-2 0 0,0-2-1 16,2-1 1-16,-1-1-1 0,-1 1 1 0,4 0-3 16,-4 0-1-16,1 1-1 0,0 0-1 15,-3-4 0-15,-3 1 1 0,-1-3-1 16,-1-5 3-16,-1 2-1 16,-1-6 0-16,0 0 4 0,0 0 6 0,2 1 5 15,-4 0 3-15,4-1-5 0,4 0-7 16,2-10-8-16,5-8-3 0,3-10 0 0,-3-2 0 15,0-5 1-15,3-1-2 16,1 1 1-16,-1 2 0 0,1 4 3 16,-3 5 2-16,-6 8 1 0,-3 7-3 0,-1 6-7 15,-4 3-4-15,0-2-5 0,0 2-5 16,0 0-11-16,1 3-40 0,-1 10-91 16,0 5-55-16</inkml:trace>
  <inkml:trace contextRef="#ctx0" brushRef="#br0" timeOffset="1202.11">10602 14936 550 0,'0'0'52'15,"0"0"-10"-15,0 0-15 0,0 0-9 16,0 0-7-16,0 0-7 0,0 0-8 15,0 0-9-15,0 0-27 0,0 0-63 0,2 5-153 16,-2-12-10-16</inkml:trace>
  <inkml:trace contextRef="#ctx0" brushRef="#br0" timeOffset="3175.05">11933 14494 105 0,'0'0'-1'0,"0"0"6"0,0 0 0 15,0 0 7-15,0 0 1 0,0 0 3 16,0 0-1-16,0 0 0 0,0 0-1 16,-12 166-4-16,11-148 3 0,1-5 2 15,0-3 1-15,0 2 6 0,0-7 10 16,0-1 9-16,0-4 5 0,4 0-3 0,9-1-13 15,3-11-11-15,7-3-9 0,1-8-5 16,4-5 0-16,0-4-2 0,1-5-1 16,4 0-1-16,0-3-3 0,-3 1 3 15,-5 6-2-15,-2 5 1 0,-6 10 1 16,-9 8-2-16,-4 6-3 0,-4 4-1 16,0 0 0-16,0 0 1 0,-3 5 3 15,-7 7 1-15,-6 5-3 0,3 3-5 16,-3 0-10-16,4 1-17 0,1-1-25 15,4-6-34-15,2-6-59 0</inkml:trace>
  <inkml:trace contextRef="#ctx0" brushRef="#br0" timeOffset="3554.53">11991 14992 231 0,'0'0'41'16,"0"0"0"-16,0 0-6 0,0 0 0 0,0 0-6 15,0 0-5-15,0 0-5 0,0 0-5 0,0 0-2 16,0 0 0-16,-11 0 0 0,8 3 0 15,2 1 0-15,-1 9 0 0,1-2-1 16,1 1-1-16,0 0-1 16,0 2 0-16,-3-2-1 0,3 0 0 0,0 1 5 15,0-8-4-15,4 5 9 0,-1-8-1 0,3 0-2 16,6-2 1-16,2-4-10 16,8-13 1-16,1-5-3 0,6-8-4 15,0-8-2-15,1-5-4 0,1-2-6 16,-4 0-3-16,-5 6-8 0,-6 12-15 0,-6 12-61 15,-6 9-44-15,-4 6-54 16</inkml:trace>
  <inkml:trace contextRef="#ctx0" brushRef="#br0" timeOffset="4517.83">14886 14439 322 0,'0'0'27'0,"0"0"-13"0,0 0-3 0,0 0 4 16,0 0 3-16,0 0 4 0,0 0-1 15,0 0-2-15,0 0-3 0,-37 137-5 16,30-99-2-16,-2 3 0 0,1 1 0 16,1-3-1-16,2 2 2 0,1-4-4 15,-1-4 5-15,4-2-2 0,-1-4 1 0,1-8 0 16,1-2-2-16,0-5-2 0,0 1 1 15,0-1-1-15,6-3 2 0,3 2 3 16,-5-5-1-16,13-1-1 0,2-5-1 16,7 0-2-16,6-3-3 0,4-5-4 15,0-3-2-15,2-1-2 0,-5-2-3 16,2 2-6-16,-6-1-11 0,-3 2-27 16,-10 4-37-16,-3-5-61 0,-8 7-87 15</inkml:trace>
  <inkml:trace contextRef="#ctx0" brushRef="#br0" timeOffset="4754.2">14755 14783 307 0,'0'0'30'0,"0"0"0"16,0 0 1-16,0 0 2 0,0 0-2 15,0 0-4-15,0 0-6 0,0 0-7 0,0 0-4 16,0 0-5-16,134-47-3 0,-110 37-3 16,-2 0-3-16,1-2-4 0,-4 2-7 15,-1-3-7-15,-4 4-22 0,-6 3-34 16,-5-1-36-16,-3 0-17 0,-2-5 7 16</inkml:trace>
  <inkml:trace contextRef="#ctx0" brushRef="#br0" timeOffset="4907.79">14761 14399 147 0,'0'0'36'15,"0"0"-5"-15,0 0-4 0,0 0-4 16,0 0-3-16,0 0-5 0,0 0-3 16,0 0-8-16,0 0-6 0,292-71-6 15,-262 74-11-15,-5 4-13 0,-3 4-27 0,-3 2-55 16</inkml:trace>
  <inkml:trace contextRef="#ctx0" brushRef="#br0" timeOffset="5796.3">15311 14302 430 0,'0'0'42'0,"0"0"-17"0,0 0-16 16,0 0-3-16,0 0-2 0,0 0 4 0,0 0 3 16,0 0 0-16,0 0 2 15,0 0-1-15,-9 88 3 0,12-59-5 0,1 2 0 16,-1-1-4-16,2 4-3 0,-4-1 0 0,2 1 0 16,1 3-1-16,-3-1-1 15,1-3-1-15,1-2 0 0,0-3-1 16,0-3-1-16,1-3 2 0,6-3-4 15,3-5 0-15,3-3-2 0,6-5-2 0,4-3-2 16,4-3-5-16,5 0-4 0,1-11-6 16,4-1-2-16,-1-4 1 0,1-2 1 15,-4 0 8-15,-1-2 6 16,-7 1 8-16,0-1 7 0,-11 0 1 0,-2 2 5 16,-7 4 2-16,-6-3 5 0,-1 0 3 0,-4 2 0 15,-7-5-1-15,-3 6-4 0,-4 2-2 16,-1 4-3-16,-3 3-1 0,-4 2-2 15,2 3-2-15,0 0 2 16,0 3-4-16,3 6 0 0,2 2 0 0,1 5 0 16,2 2-2-16,4 2-1 0,4 2-1 15,2 1 0-15,2 0 1 0,3 1-2 16,0-3 4-16,8-3-4 0,2-3 1 16,-2-6 0-16,4-1 3 0,4-6-2 15,0-2 3-15,7 0-4 0,0-10-2 0,-1-3 2 16,-2-4-1-16,-4 0 2 0,1-1 1 15,-5 4 2-15,-4 1 2 0,-5 4 0 16,-1 4 1-16,-1 1-2 0,-1 4 0 16,0-2-4-16,0 2-3 0,0 0 2 15,-9 5-1-15,-3 7 2 0,0 4 1 0,2-2-2 16,9 3 3-16,1-2-3 16,0 1 2-16,1 5 0 0,9-6-2 15,-4-5 2-15,4-3 2 0,6-4-1 16,3-3 0-16,8 0-4 0,1-10 0 0,-1-5-3 15,2-2-2-15,0-6 1 16,1 0-2-16,-4-3 2 0,-1 0 2 0,-6 0 1 16,-4 4 2-16,-6 7 1 0,-4 4 0 15,-2 8-1-15,-3 3-1 0,0-3 0 16,-3 1 1-16,-8 2 1 0,-4 0 3 16,1 0-1-16,0 7-1 0,4 2 2 0,1 2-3 15,5-2 1-15,-2-1 0 16,5 2 1-16,-1 0-2 0,2 0 1 15,6 4 0-15,4-3 1 0,2-6 0 0,5 5-1 16,-1-3-1-16,1 3-2 0,-5-2 1 16,2 3 0-16,-5 2 1 0,-2-2-1 15,-2 5 0-15,-4 1 1 0,-1 1 0 16,0 5 1-16,-7-2 0 0,-3-4 0 16,2-5 2-16,-3-3-1 0,5-3 3 0,2-4-3 15,1 3-4-15,3-5-15 16,-2 0-30-16,2-7-57 0,2-13-54 0,7-8-74 15</inkml:trace>
  <inkml:trace contextRef="#ctx0" brushRef="#br0" timeOffset="6218.2">16361 14439 394 0,'0'0'39'15,"0"0"-1"-15,0 0-10 0,0 0-6 0,0 0-5 16,0 0-4-16,0 0-3 0,0 0-4 15,0 0-2-15,0 0-1 0,-38 218-1 16,42-195 0-16,2 3-2 16,-3-6 1-16,2-5 0 0,-2 1 0 0,-1-5 2 15,-2-5-1-15,0 3 1 0,0-4 3 16,0-1 1-16,0 1 0 0,0-5 0 16,-2 0-4-16,1 0-1 0,-2-4-4 15,-1-8 0-15,4-6-3 0,0-1 1 16,7-6 1-16,3 3-2 0,2 5 2 0,2 1 0 15,-4 6-5-15,3 2 1 16,0 0 0-16,-2 4 4 0,6-2 2 16,-4 1 2-16,0 2 1 0,3-2 0 15,-5 4 0-15,-6-1-1 0,5-1 1 0,-4 3-1 16,-2 0-1-16,3 0 2 0,-7 0 2 16,3 0-1-16,1 0 3 0,4 2-2 15,-2 2 4-15,-2 4-2 0,1 1 1 16,-3 1-2-16,1 0-1 0,-2 1-1 15,-1 0-1-15,0-7-1 0,2 7-1 0,-2-5-3 16,0-2-4-16,1 3-8 0,-1-7-18 16,0 0-37-16,0 0-54 0,0 1-116 15</inkml:trace>
  <inkml:trace contextRef="#ctx0" brushRef="#br0" timeOffset="6363.79">16695 14423 277 0,'0'0'20'0,"0"0"-6"16,0 0-4-16,0 0-6 0,0 0-8 15,0 0-10-15,0 0-11 0,0 0-29 16,0 0-58-16</inkml:trace>
  <inkml:trace contextRef="#ctx0" brushRef="#br0" timeOffset="6737.57">16860 14572 345 0,'0'0'38'15,"0"0"-7"-15,0 0-9 0,0 0-6 16,0 0-2-16,0 0-2 0,0 0-1 16,0 0-2-16,0 0-2 0,0 0 0 15,-100 120-3-15,94-103 1 0,4 0-3 16,2 3 1-16,0-5-1 0,3 5 1 0,3-8 3 15,1-2-2-15,2-4-1 0,3-5-2 16,8-1-6-16,0 0-11 0,9-9-11 16,0-4-13-16,1-4-8 0,1-3 4 15,-1 1 12-15,-3 0 14 0,-5 1 21 16,-6 4 14-16,-6 7 11 0,-6 2 0 16,-4 5 0-16,0-2-7 0,0 2-5 15,0-1-1-15,0 1 2 0,0 0-1 16,-5 0-2-16,-4 5-2 0,0 5-2 15,5-2-2-15,-2 7-1 0,5-4-1 0,-1 0-4 16,2 9 1-16,0-9-2 0,-1 7-4 16,4-2 0-16,1-6-6 0,-1 1-9 15,4-3-20-15,-2-5-45 0,5-2-79 16,1-1-59-16</inkml:trace>
  <inkml:trace contextRef="#ctx0" brushRef="#br0" timeOffset="6876.67">17105 14379 253 0,'0'0'-9'0,"0"0"-3"0,0 0-5 16,0 0-9-16,0 0-31 0,0 0-68 16</inkml:trace>
  <inkml:trace contextRef="#ctx0" brushRef="#br0" timeOffset="7445.49">17328 14302 431 0,'0'0'52'0,"0"0"-21"0,0 0-19 15,0 0-10-15,0 0-6 0,0 0 1 16,0 0 6-16,0 0 1 0,0 0-1 0,-3 60 0 15,-6-31 0-15,2 5 2 16,-2 3-3-16,-1 3 2 0,3-5-2 0,0 2-2 16,4-2 1-16,-2-4-1 0,4-9 2 15,1-4-1-15,0-6 0 0,0-2 2 16,10 1 1-16,3-5 0 0,9-1-3 16,4-5-7-16,1-2-4 0,2-8-2 0,0-5-1 15,-1-2 3-15,-3-3-1 16,-2 0 6-16,-9 5 3 0,-2 1 3 15,-5 6 1-15,-6 3-2 0,2 3-2 0,-3 2-1 16,0 0 4-16,-7 9 3 0,-6 7 1 16,-4 8 1-16,5 2-2 0,-1-2 1 15,6 2 0-15,2-3-1 16,5-1 1-16,-1-2-1 0,7-1 2 0,1-9 2 16,6-1 0-16,4-10-3 0,4 1-7 0,7-9-3 15,1-7-2-15,-3-5 1 16,0-2 1-16,-2-2 5 0,-4 3 1 15,-7 2 4-15,-2 7 3 0,-5 5-1 16,-3 5-5-16,-3 3 1 0,0 0-2 0,-1 17 3 16,-8 10 5-16,-7 14 4 0,4 8-2 15,-3 9-1-15,3 8 0 0,3 3 0 16,-1 6-3-16,3 1-3 0,1 5-3 16,0-5-2-16,3-3-1 0,0-4-3 15,-1-12 0-15,3-6-2 0,-5-11 0 0,-1-8-1 16,-2-10-6-16,-2-7-6 0,-4-11-15 15,1-4-21-15,1-9-29 0,-7-14-38 16,8-12-49-16</inkml:trace>
  <inkml:trace contextRef="#ctx0" brushRef="#br0" timeOffset="7673.42">17561 14515 437 0,'0'0'54'0,"0"0"-8"0,0 0-13 16,0 0-9-16,0 0-9 0,0 0-9 0,0 0-1 15,0 0-7-15,0 0 2 0,332-170 0 16,-270 150-2-16,-4 3-1 0,-3 3-1 16,-8 3-4-16,-11 5-1 0,-7 5-7 15,-11 1-5-15,-7 1-6 0,-7 12-11 16,-4 2-29-16,-9 8-62 0,-11-1-86 15</inkml:trace>
  <inkml:trace contextRef="#ctx0" brushRef="#br0" timeOffset="10038.09">19176 15378 274 0,'0'0'8'15,"0"0"4"-15,0 0 3 0,0 0 2 0,0 0 9 16,0 0 3-16,0 0-1 0,0 0-1 16,0 0-8-16,0 0-4 0,-367-77-7 15,301 77-4-15,-7 1-1 0,-8 7-3 16,-7 2 0-16,-11 2-2 0,-6 1 1 16,-11-2 0-16,-5 1 0 0,-8 1 4 15,-4-1 0-15,-9 2 3 0,-1 1 4 16,-10 1 0-16,-5 4 4 0,-8 2 0 15,-8 2-1-15,-2 5 0 0,-8 0-6 16,-5 1 0-16,-3 1-3 0,-4 0-2 0,-2-4 0 16,0-2-2-16,-2-1 1 0,-2-2-3 15,-1-3 3-15,-5-6-4 0,-1-2-1 16,-5-5-1-16,-2-3 2 0,-2-3-1 16,-5 0 4-16,-4-7 0 0,-3-4-2 15,-4-1 5-15,-5 0-3 0,-1-1 4 0,-9 1 0 16,-5 0-1-16,-3 0 1 15,-2 2 0-15,-3-1 1 0,6 3-1 16,-3 1 1-16,6-1 1 0,3 3-2 0,3 1 0 16,5-2 0-16,8-1-2 0,7 0 2 15,10-1-2-15,14-1 2 0,7-2-2 16,14 2 0-16,5-2-2 0,14 2 1 16,11-1-1-16,9 0 0 0,6 0 1 15,9 0-2-15,8-2 1 0,9 0 1 16,5-2-1-16,8 2 0 0,4-1 0 15,7 1-1-15,2-1 0 0,8 3 1 0,5 2-1 16,0 1 0-16,4 0 0 0,1 3 1 16,5 1 1-16,3 3-1 0,1 0 0 15,6 0 0-15,8 3 0 0,4 3 1 16,4 2-1-16,8 1-1 0,8-3 1 16,4 1-2-16,9 0 0 0,1-4-2 15,3 0 2-15,3-3 1 0,0 0 1 16,0 4 1-16,0 1 2 0,0 5-2 15,6-4 1-15,1 0-1 0,2 0-1 16,-2 0 0-16,2-1 0 0,-6-2-1 0,1 0-1 16,-4-3 1-16,0 0 1 0,0 0 3 15,0 2 0-15,2-2 0 16,-1 0 0-16,3 0 2 0,-1 0-2 0,3-10 0 16,-2-5 0-16,-2-2-1 0,-1-10-1 15,-1 2 2-15,2-7-3 0,-2-5 2 16,-3-6-2-16,1-4 1 0,-2-8 0 15,2-8-2-15,1-5 2 0,-2-7-2 16,0-4 3-16,3-3 1 0,0-1-2 0,0 3 1 16,0 0-2-16,3 3-3 0,-3-1 3 15,0-1-3-15,6 1 2 0,0 4 2 16,-2 9 0-16,6 8 2 0,-3 8-1 16,-1 8 0-16,-3 10-1 0,0 10 0 15,0 1-1-15,-2 10 0 0,2-3-1 16,4-4-2-16,2 5 2 0,3-5-3 15,2 2 1-15,5 1-4 0,3 2 3 0,2-1 0 16,2 1 4-16,6-1-1 16,-2 3 0-16,2-1 1 0,4 2-1 0,2 0 1 15,1 1 0-15,1 1-1 0,-2 2 2 16,1-2-2-16,4 6 1 0,1-1 0 16,1 2 1-16,8 0 0 0,5-1-1 15,4 1 0-15,9-3 0 0,7 0-1 16,2-4 1-16,5 0-2 0,3-1 1 0,3 1 0 15,2-1 0-15,1 2 1 0,3 1-1 16,0 1 0-16,1-1 0 0,-4 5 0 16,0 0 1-16,-3 0 1 0,3 1-1 15,-3 9 1-15,3-3-1 0,3 6 0 16,0 1 1-16,3 0-2 0,5-2 1 16,1 0 1-16,7-3 1 0,2 0-3 15,4-1 0-15,3-3-2 0,3-3 2 16,4-2 1-16,1 2 1 0,2-2-1 15,2 0 1-15,-1 0 0 0,0 0 0 0,-4 3 1 16,-3 2-2-16,-3 3 3 0,-5 4-3 16,-5 0 2-16,1 2-3 0,-5 3 1 15,-1 0-3-15,2-3 0 0,0-2 1 16,0-3-2-16,7-1 0 0,3-3 0 16,0-4 0-16,6-1 0 0,-2-1 0 15,4-2 1-15,0-4 1 0,2-2 1 16,-1 0 0-16,0-3 1 0,-2 1 2 15,-3 0-1-15,-2 2 3 0,-2 0-2 16,-5 1-1-16,-3 3 1 0,2 0-1 0,-1 2-1 16,-2 0 2-16,2-1-2 0,0 2-2 15,0-1 0-15,4 0-1 0,1-2-2 16,4-4 3-16,1 0-4 0,1-3 4 16,-1-2 1-16,1-3 0 0,-1 2 2 15,0-2 0-15,-3 0 1 0,-4-1 0 0,-3 2 1 16,-5 1-1-16,-4 2 1 0,-2 1-2 15,-7 0 0-15,-7 4-1 16,-1 2 0-16,1 0 0 0,-3 3 1 0,-1 0-2 16,0-2 1-16,-1 2 0 0,0 0-1 15,-1 0 0-15,0-2 0 0,2-1-1 16,0-3 2-16,0 0-1 0,-1-2 2 16,1-1-1-16,-7-2 1 0,1 0-1 15,-9 2 2-15,-2 1 0 0,-6 4 1 16,-4 1 1-16,-6 4-3 0,-8 0 0 0,-5 2-1 15,-2 0 0-15,-2 0 0 0,0 2 0 16,-4-2 0-16,4 0-1 16,-1 0 1-16,3 0 0 0,3 0 0 0,6-5-1 15,3-2 0-15,2 2 0 0,1 0 1 16,4-1 0-16,3-3 1 0,-2 2-1 16,-1 0 1-16,-3-1 1 0,-4 1 0 15,-9-1 1-15,-7 2-1 0,-12 1 3 16,-8 2 1-16,-5 2 0 0,-7 1 1 15,0-2 0-15,0 2-4 0,3 0 0 0,-2-1-3 16,1 1-1-16,-1 0-1 0,-1 0-1 16,0 0 0-16,0 0 0 0,0 0 1 15,0 0 1-15,0 0 0 0,-6 7 1 16,-1 7 0-16,-2 6 0 0,2 3 0 16,-2 3 0-16,-1 2 1 0,0 4 1 15,-4 6-1-15,2-1 2 0,-2 5-3 16,-1 1 3-16,1 6 1 0,-3 6-4 15,2 5 4-15,-2 5-4 0,-3 7-2 16,2 3 3-16,-1 4-2 0,2 1 3 0,3-2-3 16,0-3 1-16,2-1 3 0,3-3-4 15,0-2 5-15,2 2-2 0,0-5-3 16,1-3 4-16,-1-3-2 0,2-5 2 16,-5-8-1-16,4-7 1 0,-1-6-1 15,3-11 3-15,-1-3-5 0,2-9 3 0,2-7 1 16,-2 3 5-16,3-7 3 0,-1 0 5 15,1 0 0-15,0 1-3 0,0-1-4 16,0 0-5-16,0 0-1 16,0 0 0-16,0 0-2 0,0 0 2 0,0 0 1 15,1 0-1-15,-1-1-1 0,3-1-3 16,-2 0 0-16,1 1 1 0,1-3-3 16,0-3 0-16,3 0-3 0,-2-1-4 15,2 0-8-15,1 2-19 0,-3-3-77 16,2 2-169-16,-5-6-9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B4A1F-C411-4614-9DA1-BF0069FBC167}" type="datetimeFigureOut">
              <a:rPr lang="en-IN" smtClean="0"/>
              <a:t>03/01/22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0BCC-C268-4576-8353-8AEDF2EB1E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0573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B4A1F-C411-4614-9DA1-BF0069FBC167}" type="datetimeFigureOut">
              <a:rPr lang="en-IN" smtClean="0"/>
              <a:t>03/01/22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0BCC-C268-4576-8353-8AEDF2EB1E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9488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B4A1F-C411-4614-9DA1-BF0069FBC167}" type="datetimeFigureOut">
              <a:rPr lang="en-IN" smtClean="0"/>
              <a:t>03/01/22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0BCC-C268-4576-8353-8AEDF2EB1E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5016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B4A1F-C411-4614-9DA1-BF0069FBC167}" type="datetimeFigureOut">
              <a:rPr lang="en-IN" smtClean="0"/>
              <a:t>03/01/22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0BCC-C268-4576-8353-8AEDF2EB1E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6150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B4A1F-C411-4614-9DA1-BF0069FBC167}" type="datetimeFigureOut">
              <a:rPr lang="en-IN" smtClean="0"/>
              <a:t>03/01/22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0BCC-C268-4576-8353-8AEDF2EB1E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7129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B4A1F-C411-4614-9DA1-BF0069FBC167}" type="datetimeFigureOut">
              <a:rPr lang="en-IN" smtClean="0"/>
              <a:t>03/01/22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0BCC-C268-4576-8353-8AEDF2EB1E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5735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B4A1F-C411-4614-9DA1-BF0069FBC167}" type="datetimeFigureOut">
              <a:rPr lang="en-IN" smtClean="0"/>
              <a:t>03/01/22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0BCC-C268-4576-8353-8AEDF2EB1E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5229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B4A1F-C411-4614-9DA1-BF0069FBC167}" type="datetimeFigureOut">
              <a:rPr lang="en-IN" smtClean="0"/>
              <a:t>03/01/22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0BCC-C268-4576-8353-8AEDF2EB1E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8196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B4A1F-C411-4614-9DA1-BF0069FBC167}" type="datetimeFigureOut">
              <a:rPr lang="en-IN" smtClean="0"/>
              <a:t>03/01/22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0BCC-C268-4576-8353-8AEDF2EB1E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0056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B4A1F-C411-4614-9DA1-BF0069FBC167}" type="datetimeFigureOut">
              <a:rPr lang="en-IN" smtClean="0"/>
              <a:t>03/01/22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0BCC-C268-4576-8353-8AEDF2EB1E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1958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B4A1F-C411-4614-9DA1-BF0069FBC167}" type="datetimeFigureOut">
              <a:rPr lang="en-IN" smtClean="0"/>
              <a:t>03/01/22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0BCC-C268-4576-8353-8AEDF2EB1E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6044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B4A1F-C411-4614-9DA1-BF0069FBC167}" type="datetimeFigureOut">
              <a:rPr lang="en-IN" smtClean="0"/>
              <a:t>03/01/22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10BCC-C268-4576-8353-8AEDF2EB1E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1237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/>
              <p14:cNvContentPartPr/>
              <p14:nvPr/>
            </p14:nvContentPartPr>
            <p14:xfrm>
              <a:off x="438120" y="801000"/>
              <a:ext cx="8267400" cy="454212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9120" y="791640"/>
                <a:ext cx="8285760" cy="456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75881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85560" y="515520"/>
              <a:ext cx="8638920" cy="63111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8360" y="509400"/>
                <a:ext cx="8656920" cy="6321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09058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956880" y="625680"/>
              <a:ext cx="8158320" cy="50641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6800" y="617400"/>
                <a:ext cx="8176320" cy="508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18488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2025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985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0</Words>
  <Application>Microsoft Macintosh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ajay@uptop.in</cp:lastModifiedBy>
  <cp:revision>3</cp:revision>
  <dcterms:created xsi:type="dcterms:W3CDTF">2020-05-02T06:55:50Z</dcterms:created>
  <dcterms:modified xsi:type="dcterms:W3CDTF">2022-01-03T11:48:39Z</dcterms:modified>
</cp:coreProperties>
</file>