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367" r:id="rId2"/>
    <p:sldId id="471" r:id="rId3"/>
    <p:sldId id="462" r:id="rId4"/>
    <p:sldId id="466" r:id="rId5"/>
    <p:sldId id="467" r:id="rId6"/>
    <p:sldId id="468" r:id="rId7"/>
    <p:sldId id="469" r:id="rId8"/>
    <p:sldId id="465" r:id="rId9"/>
    <p:sldId id="47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956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180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BA9812-B315-45FE-9445-C95977BFE147}" type="datetimeFigureOut">
              <a:rPr lang="en-IN" smtClean="0"/>
              <a:t>02-05-2021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1FD98E-2F56-4640-B4C7-0D813E4362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0132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AA09-1FD7-4BDD-8B90-BF00EA2CD493}" type="datetimeFigureOut">
              <a:rPr lang="en-IN" smtClean="0"/>
              <a:t>02-05-2021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B7F8-5B5B-4C7F-A6BA-31128DD164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3700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AA09-1FD7-4BDD-8B90-BF00EA2CD493}" type="datetimeFigureOut">
              <a:rPr lang="en-IN" smtClean="0"/>
              <a:t>02-05-2021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B7F8-5B5B-4C7F-A6BA-31128DD16458}" type="slidenum">
              <a:rPr lang="en-IN" smtClean="0"/>
              <a:t>‹#›</a:t>
            </a:fld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2BC86D5-3E11-4968-9AEF-DA8659ABEB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27112" y="6404035"/>
            <a:ext cx="1564888" cy="453965"/>
          </a:xfrm>
          <a:prstGeom prst="rect">
            <a:avLst/>
          </a:prstGeom>
          <a:effectLst>
            <a:outerShdw algn="ctr" rotWithShape="0">
              <a:srgbClr val="000000"/>
            </a:outerShdw>
            <a:reflection stA="0" endPos="650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51787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AA09-1FD7-4BDD-8B90-BF00EA2CD493}" type="datetimeFigureOut">
              <a:rPr lang="en-IN" smtClean="0"/>
              <a:t>02-05-2021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B7F8-5B5B-4C7F-A6BA-31128DD16458}" type="slidenum">
              <a:rPr lang="en-IN" smtClean="0"/>
              <a:t>‹#›</a:t>
            </a:fld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2BC86D5-3E11-4968-9AEF-DA8659ABEB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27112" y="6404035"/>
            <a:ext cx="1564888" cy="453965"/>
          </a:xfrm>
          <a:prstGeom prst="rect">
            <a:avLst/>
          </a:prstGeom>
          <a:effectLst>
            <a:outerShdw algn="ctr" rotWithShape="0">
              <a:srgbClr val="000000"/>
            </a:outerShdw>
            <a:reflection stA="0" endPos="65000" dist="50800" dir="5400000" sy="-100000" algn="bl" rotWithShape="0"/>
          </a:effectLst>
        </p:spPr>
      </p:pic>
      <p:sp>
        <p:nvSpPr>
          <p:cNvPr id="8" name="Freeform 634"/>
          <p:cNvSpPr>
            <a:spLocks noEditPoints="1"/>
          </p:cNvSpPr>
          <p:nvPr userDrawn="1"/>
        </p:nvSpPr>
        <p:spPr bwMode="auto">
          <a:xfrm rot="16200000">
            <a:off x="6998764" y="1013332"/>
            <a:ext cx="6162675" cy="4202752"/>
          </a:xfrm>
          <a:custGeom>
            <a:avLst/>
            <a:gdLst>
              <a:gd name="T0" fmla="*/ 2843 w 4403"/>
              <a:gd name="T1" fmla="*/ 500 h 3002"/>
              <a:gd name="T2" fmla="*/ 2732 w 4403"/>
              <a:gd name="T3" fmla="*/ 500 h 3002"/>
              <a:gd name="T4" fmla="*/ 2636 w 4403"/>
              <a:gd name="T5" fmla="*/ 404 h 3002"/>
              <a:gd name="T6" fmla="*/ 2732 w 4403"/>
              <a:gd name="T7" fmla="*/ 307 h 3002"/>
              <a:gd name="T8" fmla="*/ 2843 w 4403"/>
              <a:gd name="T9" fmla="*/ 307 h 3002"/>
              <a:gd name="T10" fmla="*/ 2939 w 4403"/>
              <a:gd name="T11" fmla="*/ 404 h 3002"/>
              <a:gd name="T12" fmla="*/ 2843 w 4403"/>
              <a:gd name="T13" fmla="*/ 500 h 3002"/>
              <a:gd name="T14" fmla="*/ 4122 w 4403"/>
              <a:gd name="T15" fmla="*/ 0 h 3002"/>
              <a:gd name="T16" fmla="*/ 1842 w 4403"/>
              <a:gd name="T17" fmla="*/ 0 h 3002"/>
              <a:gd name="T18" fmla="*/ 1413 w 4403"/>
              <a:gd name="T19" fmla="*/ 0 h 3002"/>
              <a:gd name="T20" fmla="*/ 1258 w 4403"/>
              <a:gd name="T21" fmla="*/ 154 h 3002"/>
              <a:gd name="T22" fmla="*/ 1413 w 4403"/>
              <a:gd name="T23" fmla="*/ 308 h 3002"/>
              <a:gd name="T24" fmla="*/ 1842 w 4403"/>
              <a:gd name="T25" fmla="*/ 308 h 3002"/>
              <a:gd name="T26" fmla="*/ 2364 w 4403"/>
              <a:gd name="T27" fmla="*/ 308 h 3002"/>
              <a:gd name="T28" fmla="*/ 2458 w 4403"/>
              <a:gd name="T29" fmla="*/ 403 h 3002"/>
              <a:gd name="T30" fmla="*/ 2364 w 4403"/>
              <a:gd name="T31" fmla="*/ 497 h 3002"/>
              <a:gd name="T32" fmla="*/ 1842 w 4403"/>
              <a:gd name="T33" fmla="*/ 497 h 3002"/>
              <a:gd name="T34" fmla="*/ 1753 w 4403"/>
              <a:gd name="T35" fmla="*/ 497 h 3002"/>
              <a:gd name="T36" fmla="*/ 1578 w 4403"/>
              <a:gd name="T37" fmla="*/ 673 h 3002"/>
              <a:gd name="T38" fmla="*/ 1753 w 4403"/>
              <a:gd name="T39" fmla="*/ 848 h 3002"/>
              <a:gd name="T40" fmla="*/ 1842 w 4403"/>
              <a:gd name="T41" fmla="*/ 848 h 3002"/>
              <a:gd name="T42" fmla="*/ 1992 w 4403"/>
              <a:gd name="T43" fmla="*/ 848 h 3002"/>
              <a:gd name="T44" fmla="*/ 2086 w 4403"/>
              <a:gd name="T45" fmla="*/ 943 h 3002"/>
              <a:gd name="T46" fmla="*/ 1992 w 4403"/>
              <a:gd name="T47" fmla="*/ 1037 h 3002"/>
              <a:gd name="T48" fmla="*/ 1842 w 4403"/>
              <a:gd name="T49" fmla="*/ 1037 h 3002"/>
              <a:gd name="T50" fmla="*/ 1142 w 4403"/>
              <a:gd name="T51" fmla="*/ 1037 h 3002"/>
              <a:gd name="T52" fmla="*/ 967 w 4403"/>
              <a:gd name="T53" fmla="*/ 1213 h 3002"/>
              <a:gd name="T54" fmla="*/ 1142 w 4403"/>
              <a:gd name="T55" fmla="*/ 1388 h 3002"/>
              <a:gd name="T56" fmla="*/ 1237 w 4403"/>
              <a:gd name="T57" fmla="*/ 1388 h 3002"/>
              <a:gd name="T58" fmla="*/ 1479 w 4403"/>
              <a:gd name="T59" fmla="*/ 1388 h 3002"/>
              <a:gd name="T60" fmla="*/ 1573 w 4403"/>
              <a:gd name="T61" fmla="*/ 1482 h 3002"/>
              <a:gd name="T62" fmla="*/ 1479 w 4403"/>
              <a:gd name="T63" fmla="*/ 1577 h 3002"/>
              <a:gd name="T64" fmla="*/ 1237 w 4403"/>
              <a:gd name="T65" fmla="*/ 1577 h 3002"/>
              <a:gd name="T66" fmla="*/ 934 w 4403"/>
              <a:gd name="T67" fmla="*/ 1577 h 3002"/>
              <a:gd name="T68" fmla="*/ 758 w 4403"/>
              <a:gd name="T69" fmla="*/ 1752 h 3002"/>
              <a:gd name="T70" fmla="*/ 758 w 4403"/>
              <a:gd name="T71" fmla="*/ 1752 h 3002"/>
              <a:gd name="T72" fmla="*/ 934 w 4403"/>
              <a:gd name="T73" fmla="*/ 1928 h 3002"/>
              <a:gd name="T74" fmla="*/ 1237 w 4403"/>
              <a:gd name="T75" fmla="*/ 1928 h 3002"/>
              <a:gd name="T76" fmla="*/ 1747 w 4403"/>
              <a:gd name="T77" fmla="*/ 1928 h 3002"/>
              <a:gd name="T78" fmla="*/ 1842 w 4403"/>
              <a:gd name="T79" fmla="*/ 2022 h 3002"/>
              <a:gd name="T80" fmla="*/ 1747 w 4403"/>
              <a:gd name="T81" fmla="*/ 2117 h 3002"/>
              <a:gd name="T82" fmla="*/ 1318 w 4403"/>
              <a:gd name="T83" fmla="*/ 2117 h 3002"/>
              <a:gd name="T84" fmla="*/ 1143 w 4403"/>
              <a:gd name="T85" fmla="*/ 2292 h 3002"/>
              <a:gd name="T86" fmla="*/ 1143 w 4403"/>
              <a:gd name="T87" fmla="*/ 2292 h 3002"/>
              <a:gd name="T88" fmla="*/ 1318 w 4403"/>
              <a:gd name="T89" fmla="*/ 2468 h 3002"/>
              <a:gd name="T90" fmla="*/ 1435 w 4403"/>
              <a:gd name="T91" fmla="*/ 2468 h 3002"/>
              <a:gd name="T92" fmla="*/ 1529 w 4403"/>
              <a:gd name="T93" fmla="*/ 2562 h 3002"/>
              <a:gd name="T94" fmla="*/ 1435 w 4403"/>
              <a:gd name="T95" fmla="*/ 2657 h 3002"/>
              <a:gd name="T96" fmla="*/ 1237 w 4403"/>
              <a:gd name="T97" fmla="*/ 2657 h 3002"/>
              <a:gd name="T98" fmla="*/ 227 w 4403"/>
              <a:gd name="T99" fmla="*/ 2657 h 3002"/>
              <a:gd name="T100" fmla="*/ 172 w 4403"/>
              <a:gd name="T101" fmla="*/ 2657 h 3002"/>
              <a:gd name="T102" fmla="*/ 0 w 4403"/>
              <a:gd name="T103" fmla="*/ 2829 h 3002"/>
              <a:gd name="T104" fmla="*/ 172 w 4403"/>
              <a:gd name="T105" fmla="*/ 3002 h 3002"/>
              <a:gd name="T106" fmla="*/ 1842 w 4403"/>
              <a:gd name="T107" fmla="*/ 3002 h 3002"/>
              <a:gd name="T108" fmla="*/ 3727 w 4403"/>
              <a:gd name="T109" fmla="*/ 3002 h 3002"/>
              <a:gd name="T110" fmla="*/ 4403 w 4403"/>
              <a:gd name="T111" fmla="*/ 3002 h 3002"/>
              <a:gd name="T112" fmla="*/ 4403 w 4403"/>
              <a:gd name="T113" fmla="*/ 0 h 3002"/>
              <a:gd name="T114" fmla="*/ 4122 w 4403"/>
              <a:gd name="T115" fmla="*/ 0 h 3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403" h="3002">
                <a:moveTo>
                  <a:pt x="2843" y="500"/>
                </a:moveTo>
                <a:lnTo>
                  <a:pt x="2732" y="500"/>
                </a:lnTo>
                <a:cubicBezTo>
                  <a:pt x="2679" y="500"/>
                  <a:pt x="2636" y="457"/>
                  <a:pt x="2636" y="404"/>
                </a:cubicBezTo>
                <a:cubicBezTo>
                  <a:pt x="2636" y="351"/>
                  <a:pt x="2679" y="307"/>
                  <a:pt x="2732" y="307"/>
                </a:cubicBezTo>
                <a:lnTo>
                  <a:pt x="2843" y="307"/>
                </a:lnTo>
                <a:cubicBezTo>
                  <a:pt x="2896" y="307"/>
                  <a:pt x="2939" y="351"/>
                  <a:pt x="2939" y="404"/>
                </a:cubicBezTo>
                <a:cubicBezTo>
                  <a:pt x="2939" y="457"/>
                  <a:pt x="2896" y="500"/>
                  <a:pt x="2843" y="500"/>
                </a:cubicBezTo>
                <a:close/>
                <a:moveTo>
                  <a:pt x="4122" y="0"/>
                </a:moveTo>
                <a:lnTo>
                  <a:pt x="1842" y="0"/>
                </a:lnTo>
                <a:lnTo>
                  <a:pt x="1413" y="0"/>
                </a:lnTo>
                <a:cubicBezTo>
                  <a:pt x="1327" y="0"/>
                  <a:pt x="1258" y="69"/>
                  <a:pt x="1258" y="154"/>
                </a:cubicBezTo>
                <a:cubicBezTo>
                  <a:pt x="1258" y="239"/>
                  <a:pt x="1327" y="308"/>
                  <a:pt x="1413" y="308"/>
                </a:cubicBezTo>
                <a:lnTo>
                  <a:pt x="1842" y="308"/>
                </a:lnTo>
                <a:lnTo>
                  <a:pt x="2364" y="308"/>
                </a:lnTo>
                <a:cubicBezTo>
                  <a:pt x="2416" y="308"/>
                  <a:pt x="2458" y="351"/>
                  <a:pt x="2458" y="403"/>
                </a:cubicBezTo>
                <a:cubicBezTo>
                  <a:pt x="2458" y="455"/>
                  <a:pt x="2416" y="497"/>
                  <a:pt x="2364" y="497"/>
                </a:cubicBezTo>
                <a:lnTo>
                  <a:pt x="1842" y="497"/>
                </a:lnTo>
                <a:lnTo>
                  <a:pt x="1753" y="497"/>
                </a:lnTo>
                <a:cubicBezTo>
                  <a:pt x="1656" y="497"/>
                  <a:pt x="1578" y="576"/>
                  <a:pt x="1578" y="673"/>
                </a:cubicBezTo>
                <a:cubicBezTo>
                  <a:pt x="1578" y="770"/>
                  <a:pt x="1656" y="848"/>
                  <a:pt x="1753" y="848"/>
                </a:cubicBezTo>
                <a:lnTo>
                  <a:pt x="1842" y="848"/>
                </a:lnTo>
                <a:lnTo>
                  <a:pt x="1992" y="848"/>
                </a:lnTo>
                <a:cubicBezTo>
                  <a:pt x="2044" y="848"/>
                  <a:pt x="2086" y="890"/>
                  <a:pt x="2086" y="943"/>
                </a:cubicBezTo>
                <a:cubicBezTo>
                  <a:pt x="2086" y="995"/>
                  <a:pt x="2044" y="1037"/>
                  <a:pt x="1992" y="1037"/>
                </a:cubicBezTo>
                <a:lnTo>
                  <a:pt x="1842" y="1037"/>
                </a:lnTo>
                <a:lnTo>
                  <a:pt x="1142" y="1037"/>
                </a:lnTo>
                <a:cubicBezTo>
                  <a:pt x="1045" y="1037"/>
                  <a:pt x="967" y="1116"/>
                  <a:pt x="967" y="1213"/>
                </a:cubicBezTo>
                <a:cubicBezTo>
                  <a:pt x="967" y="1309"/>
                  <a:pt x="1045" y="1388"/>
                  <a:pt x="1142" y="1388"/>
                </a:cubicBezTo>
                <a:lnTo>
                  <a:pt x="1237" y="1388"/>
                </a:lnTo>
                <a:lnTo>
                  <a:pt x="1479" y="1388"/>
                </a:lnTo>
                <a:cubicBezTo>
                  <a:pt x="1531" y="1388"/>
                  <a:pt x="1573" y="1430"/>
                  <a:pt x="1573" y="1482"/>
                </a:cubicBezTo>
                <a:cubicBezTo>
                  <a:pt x="1573" y="1535"/>
                  <a:pt x="1531" y="1577"/>
                  <a:pt x="1479" y="1577"/>
                </a:cubicBezTo>
                <a:lnTo>
                  <a:pt x="1237" y="1577"/>
                </a:lnTo>
                <a:lnTo>
                  <a:pt x="934" y="1577"/>
                </a:lnTo>
                <a:cubicBezTo>
                  <a:pt x="837" y="1577"/>
                  <a:pt x="758" y="1655"/>
                  <a:pt x="758" y="1752"/>
                </a:cubicBezTo>
                <a:lnTo>
                  <a:pt x="758" y="1752"/>
                </a:lnTo>
                <a:cubicBezTo>
                  <a:pt x="758" y="1849"/>
                  <a:pt x="837" y="1928"/>
                  <a:pt x="934" y="1928"/>
                </a:cubicBezTo>
                <a:lnTo>
                  <a:pt x="1237" y="1928"/>
                </a:lnTo>
                <a:lnTo>
                  <a:pt x="1747" y="1928"/>
                </a:lnTo>
                <a:cubicBezTo>
                  <a:pt x="1799" y="1928"/>
                  <a:pt x="1842" y="1970"/>
                  <a:pt x="1842" y="2022"/>
                </a:cubicBezTo>
                <a:cubicBezTo>
                  <a:pt x="1842" y="2074"/>
                  <a:pt x="1799" y="2117"/>
                  <a:pt x="1747" y="2117"/>
                </a:cubicBezTo>
                <a:lnTo>
                  <a:pt x="1318" y="2117"/>
                </a:lnTo>
                <a:cubicBezTo>
                  <a:pt x="1222" y="2117"/>
                  <a:pt x="1143" y="2195"/>
                  <a:pt x="1143" y="2292"/>
                </a:cubicBezTo>
                <a:lnTo>
                  <a:pt x="1143" y="2292"/>
                </a:lnTo>
                <a:cubicBezTo>
                  <a:pt x="1143" y="2389"/>
                  <a:pt x="1222" y="2468"/>
                  <a:pt x="1318" y="2468"/>
                </a:cubicBezTo>
                <a:lnTo>
                  <a:pt x="1435" y="2468"/>
                </a:lnTo>
                <a:cubicBezTo>
                  <a:pt x="1487" y="2468"/>
                  <a:pt x="1529" y="2510"/>
                  <a:pt x="1529" y="2562"/>
                </a:cubicBezTo>
                <a:cubicBezTo>
                  <a:pt x="1529" y="2614"/>
                  <a:pt x="1487" y="2657"/>
                  <a:pt x="1435" y="2657"/>
                </a:cubicBezTo>
                <a:lnTo>
                  <a:pt x="1237" y="2657"/>
                </a:lnTo>
                <a:lnTo>
                  <a:pt x="227" y="2657"/>
                </a:lnTo>
                <a:lnTo>
                  <a:pt x="172" y="2657"/>
                </a:lnTo>
                <a:cubicBezTo>
                  <a:pt x="77" y="2657"/>
                  <a:pt x="0" y="2734"/>
                  <a:pt x="0" y="2829"/>
                </a:cubicBezTo>
                <a:cubicBezTo>
                  <a:pt x="0" y="2925"/>
                  <a:pt x="77" y="3002"/>
                  <a:pt x="172" y="3002"/>
                </a:cubicBezTo>
                <a:lnTo>
                  <a:pt x="1842" y="3002"/>
                </a:lnTo>
                <a:lnTo>
                  <a:pt x="3727" y="3002"/>
                </a:lnTo>
                <a:lnTo>
                  <a:pt x="4403" y="3002"/>
                </a:lnTo>
                <a:lnTo>
                  <a:pt x="4403" y="0"/>
                </a:lnTo>
                <a:lnTo>
                  <a:pt x="4122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26329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AA09-1FD7-4BDD-8B90-BF00EA2CD493}" type="datetimeFigureOut">
              <a:rPr lang="en-IN" smtClean="0"/>
              <a:t>02-05-2021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B7F8-5B5B-4C7F-A6BA-31128DD16458}" type="slidenum">
              <a:rPr lang="en-IN" smtClean="0"/>
              <a:t>‹#›</a:t>
            </a:fld>
            <a:endParaRPr lang="en-IN"/>
          </a:p>
        </p:txBody>
      </p:sp>
      <p:sp>
        <p:nvSpPr>
          <p:cNvPr id="8" name="Freeform 634"/>
          <p:cNvSpPr>
            <a:spLocks noEditPoints="1"/>
          </p:cNvSpPr>
          <p:nvPr userDrawn="1"/>
        </p:nvSpPr>
        <p:spPr bwMode="auto">
          <a:xfrm rot="16200000">
            <a:off x="6998764" y="1013332"/>
            <a:ext cx="6162675" cy="4202752"/>
          </a:xfrm>
          <a:custGeom>
            <a:avLst/>
            <a:gdLst>
              <a:gd name="T0" fmla="*/ 2843 w 4403"/>
              <a:gd name="T1" fmla="*/ 500 h 3002"/>
              <a:gd name="T2" fmla="*/ 2732 w 4403"/>
              <a:gd name="T3" fmla="*/ 500 h 3002"/>
              <a:gd name="T4" fmla="*/ 2636 w 4403"/>
              <a:gd name="T5" fmla="*/ 404 h 3002"/>
              <a:gd name="T6" fmla="*/ 2732 w 4403"/>
              <a:gd name="T7" fmla="*/ 307 h 3002"/>
              <a:gd name="T8" fmla="*/ 2843 w 4403"/>
              <a:gd name="T9" fmla="*/ 307 h 3002"/>
              <a:gd name="T10" fmla="*/ 2939 w 4403"/>
              <a:gd name="T11" fmla="*/ 404 h 3002"/>
              <a:gd name="T12" fmla="*/ 2843 w 4403"/>
              <a:gd name="T13" fmla="*/ 500 h 3002"/>
              <a:gd name="T14" fmla="*/ 4122 w 4403"/>
              <a:gd name="T15" fmla="*/ 0 h 3002"/>
              <a:gd name="T16" fmla="*/ 1842 w 4403"/>
              <a:gd name="T17" fmla="*/ 0 h 3002"/>
              <a:gd name="T18" fmla="*/ 1413 w 4403"/>
              <a:gd name="T19" fmla="*/ 0 h 3002"/>
              <a:gd name="T20" fmla="*/ 1258 w 4403"/>
              <a:gd name="T21" fmla="*/ 154 h 3002"/>
              <a:gd name="T22" fmla="*/ 1413 w 4403"/>
              <a:gd name="T23" fmla="*/ 308 h 3002"/>
              <a:gd name="T24" fmla="*/ 1842 w 4403"/>
              <a:gd name="T25" fmla="*/ 308 h 3002"/>
              <a:gd name="T26" fmla="*/ 2364 w 4403"/>
              <a:gd name="T27" fmla="*/ 308 h 3002"/>
              <a:gd name="T28" fmla="*/ 2458 w 4403"/>
              <a:gd name="T29" fmla="*/ 403 h 3002"/>
              <a:gd name="T30" fmla="*/ 2364 w 4403"/>
              <a:gd name="T31" fmla="*/ 497 h 3002"/>
              <a:gd name="T32" fmla="*/ 1842 w 4403"/>
              <a:gd name="T33" fmla="*/ 497 h 3002"/>
              <a:gd name="T34" fmla="*/ 1753 w 4403"/>
              <a:gd name="T35" fmla="*/ 497 h 3002"/>
              <a:gd name="T36" fmla="*/ 1578 w 4403"/>
              <a:gd name="T37" fmla="*/ 673 h 3002"/>
              <a:gd name="T38" fmla="*/ 1753 w 4403"/>
              <a:gd name="T39" fmla="*/ 848 h 3002"/>
              <a:gd name="T40" fmla="*/ 1842 w 4403"/>
              <a:gd name="T41" fmla="*/ 848 h 3002"/>
              <a:gd name="T42" fmla="*/ 1992 w 4403"/>
              <a:gd name="T43" fmla="*/ 848 h 3002"/>
              <a:gd name="T44" fmla="*/ 2086 w 4403"/>
              <a:gd name="T45" fmla="*/ 943 h 3002"/>
              <a:gd name="T46" fmla="*/ 1992 w 4403"/>
              <a:gd name="T47" fmla="*/ 1037 h 3002"/>
              <a:gd name="T48" fmla="*/ 1842 w 4403"/>
              <a:gd name="T49" fmla="*/ 1037 h 3002"/>
              <a:gd name="T50" fmla="*/ 1142 w 4403"/>
              <a:gd name="T51" fmla="*/ 1037 h 3002"/>
              <a:gd name="T52" fmla="*/ 967 w 4403"/>
              <a:gd name="T53" fmla="*/ 1213 h 3002"/>
              <a:gd name="T54" fmla="*/ 1142 w 4403"/>
              <a:gd name="T55" fmla="*/ 1388 h 3002"/>
              <a:gd name="T56" fmla="*/ 1237 w 4403"/>
              <a:gd name="T57" fmla="*/ 1388 h 3002"/>
              <a:gd name="T58" fmla="*/ 1479 w 4403"/>
              <a:gd name="T59" fmla="*/ 1388 h 3002"/>
              <a:gd name="T60" fmla="*/ 1573 w 4403"/>
              <a:gd name="T61" fmla="*/ 1482 h 3002"/>
              <a:gd name="T62" fmla="*/ 1479 w 4403"/>
              <a:gd name="T63" fmla="*/ 1577 h 3002"/>
              <a:gd name="T64" fmla="*/ 1237 w 4403"/>
              <a:gd name="T65" fmla="*/ 1577 h 3002"/>
              <a:gd name="T66" fmla="*/ 934 w 4403"/>
              <a:gd name="T67" fmla="*/ 1577 h 3002"/>
              <a:gd name="T68" fmla="*/ 758 w 4403"/>
              <a:gd name="T69" fmla="*/ 1752 h 3002"/>
              <a:gd name="T70" fmla="*/ 758 w 4403"/>
              <a:gd name="T71" fmla="*/ 1752 h 3002"/>
              <a:gd name="T72" fmla="*/ 934 w 4403"/>
              <a:gd name="T73" fmla="*/ 1928 h 3002"/>
              <a:gd name="T74" fmla="*/ 1237 w 4403"/>
              <a:gd name="T75" fmla="*/ 1928 h 3002"/>
              <a:gd name="T76" fmla="*/ 1747 w 4403"/>
              <a:gd name="T77" fmla="*/ 1928 h 3002"/>
              <a:gd name="T78" fmla="*/ 1842 w 4403"/>
              <a:gd name="T79" fmla="*/ 2022 h 3002"/>
              <a:gd name="T80" fmla="*/ 1747 w 4403"/>
              <a:gd name="T81" fmla="*/ 2117 h 3002"/>
              <a:gd name="T82" fmla="*/ 1318 w 4403"/>
              <a:gd name="T83" fmla="*/ 2117 h 3002"/>
              <a:gd name="T84" fmla="*/ 1143 w 4403"/>
              <a:gd name="T85" fmla="*/ 2292 h 3002"/>
              <a:gd name="T86" fmla="*/ 1143 w 4403"/>
              <a:gd name="T87" fmla="*/ 2292 h 3002"/>
              <a:gd name="T88" fmla="*/ 1318 w 4403"/>
              <a:gd name="T89" fmla="*/ 2468 h 3002"/>
              <a:gd name="T90" fmla="*/ 1435 w 4403"/>
              <a:gd name="T91" fmla="*/ 2468 h 3002"/>
              <a:gd name="T92" fmla="*/ 1529 w 4403"/>
              <a:gd name="T93" fmla="*/ 2562 h 3002"/>
              <a:gd name="T94" fmla="*/ 1435 w 4403"/>
              <a:gd name="T95" fmla="*/ 2657 h 3002"/>
              <a:gd name="T96" fmla="*/ 1237 w 4403"/>
              <a:gd name="T97" fmla="*/ 2657 h 3002"/>
              <a:gd name="T98" fmla="*/ 227 w 4403"/>
              <a:gd name="T99" fmla="*/ 2657 h 3002"/>
              <a:gd name="T100" fmla="*/ 172 w 4403"/>
              <a:gd name="T101" fmla="*/ 2657 h 3002"/>
              <a:gd name="T102" fmla="*/ 0 w 4403"/>
              <a:gd name="T103" fmla="*/ 2829 h 3002"/>
              <a:gd name="T104" fmla="*/ 172 w 4403"/>
              <a:gd name="T105" fmla="*/ 3002 h 3002"/>
              <a:gd name="T106" fmla="*/ 1842 w 4403"/>
              <a:gd name="T107" fmla="*/ 3002 h 3002"/>
              <a:gd name="T108" fmla="*/ 3727 w 4403"/>
              <a:gd name="T109" fmla="*/ 3002 h 3002"/>
              <a:gd name="T110" fmla="*/ 4403 w 4403"/>
              <a:gd name="T111" fmla="*/ 3002 h 3002"/>
              <a:gd name="T112" fmla="*/ 4403 w 4403"/>
              <a:gd name="T113" fmla="*/ 0 h 3002"/>
              <a:gd name="T114" fmla="*/ 4122 w 4403"/>
              <a:gd name="T115" fmla="*/ 0 h 3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403" h="3002">
                <a:moveTo>
                  <a:pt x="2843" y="500"/>
                </a:moveTo>
                <a:lnTo>
                  <a:pt x="2732" y="500"/>
                </a:lnTo>
                <a:cubicBezTo>
                  <a:pt x="2679" y="500"/>
                  <a:pt x="2636" y="457"/>
                  <a:pt x="2636" y="404"/>
                </a:cubicBezTo>
                <a:cubicBezTo>
                  <a:pt x="2636" y="351"/>
                  <a:pt x="2679" y="307"/>
                  <a:pt x="2732" y="307"/>
                </a:cubicBezTo>
                <a:lnTo>
                  <a:pt x="2843" y="307"/>
                </a:lnTo>
                <a:cubicBezTo>
                  <a:pt x="2896" y="307"/>
                  <a:pt x="2939" y="351"/>
                  <a:pt x="2939" y="404"/>
                </a:cubicBezTo>
                <a:cubicBezTo>
                  <a:pt x="2939" y="457"/>
                  <a:pt x="2896" y="500"/>
                  <a:pt x="2843" y="500"/>
                </a:cubicBezTo>
                <a:close/>
                <a:moveTo>
                  <a:pt x="4122" y="0"/>
                </a:moveTo>
                <a:lnTo>
                  <a:pt x="1842" y="0"/>
                </a:lnTo>
                <a:lnTo>
                  <a:pt x="1413" y="0"/>
                </a:lnTo>
                <a:cubicBezTo>
                  <a:pt x="1327" y="0"/>
                  <a:pt x="1258" y="69"/>
                  <a:pt x="1258" y="154"/>
                </a:cubicBezTo>
                <a:cubicBezTo>
                  <a:pt x="1258" y="239"/>
                  <a:pt x="1327" y="308"/>
                  <a:pt x="1413" y="308"/>
                </a:cubicBezTo>
                <a:lnTo>
                  <a:pt x="1842" y="308"/>
                </a:lnTo>
                <a:lnTo>
                  <a:pt x="2364" y="308"/>
                </a:lnTo>
                <a:cubicBezTo>
                  <a:pt x="2416" y="308"/>
                  <a:pt x="2458" y="351"/>
                  <a:pt x="2458" y="403"/>
                </a:cubicBezTo>
                <a:cubicBezTo>
                  <a:pt x="2458" y="455"/>
                  <a:pt x="2416" y="497"/>
                  <a:pt x="2364" y="497"/>
                </a:cubicBezTo>
                <a:lnTo>
                  <a:pt x="1842" y="497"/>
                </a:lnTo>
                <a:lnTo>
                  <a:pt x="1753" y="497"/>
                </a:lnTo>
                <a:cubicBezTo>
                  <a:pt x="1656" y="497"/>
                  <a:pt x="1578" y="576"/>
                  <a:pt x="1578" y="673"/>
                </a:cubicBezTo>
                <a:cubicBezTo>
                  <a:pt x="1578" y="770"/>
                  <a:pt x="1656" y="848"/>
                  <a:pt x="1753" y="848"/>
                </a:cubicBezTo>
                <a:lnTo>
                  <a:pt x="1842" y="848"/>
                </a:lnTo>
                <a:lnTo>
                  <a:pt x="1992" y="848"/>
                </a:lnTo>
                <a:cubicBezTo>
                  <a:pt x="2044" y="848"/>
                  <a:pt x="2086" y="890"/>
                  <a:pt x="2086" y="943"/>
                </a:cubicBezTo>
                <a:cubicBezTo>
                  <a:pt x="2086" y="995"/>
                  <a:pt x="2044" y="1037"/>
                  <a:pt x="1992" y="1037"/>
                </a:cubicBezTo>
                <a:lnTo>
                  <a:pt x="1842" y="1037"/>
                </a:lnTo>
                <a:lnTo>
                  <a:pt x="1142" y="1037"/>
                </a:lnTo>
                <a:cubicBezTo>
                  <a:pt x="1045" y="1037"/>
                  <a:pt x="967" y="1116"/>
                  <a:pt x="967" y="1213"/>
                </a:cubicBezTo>
                <a:cubicBezTo>
                  <a:pt x="967" y="1309"/>
                  <a:pt x="1045" y="1388"/>
                  <a:pt x="1142" y="1388"/>
                </a:cubicBezTo>
                <a:lnTo>
                  <a:pt x="1237" y="1388"/>
                </a:lnTo>
                <a:lnTo>
                  <a:pt x="1479" y="1388"/>
                </a:lnTo>
                <a:cubicBezTo>
                  <a:pt x="1531" y="1388"/>
                  <a:pt x="1573" y="1430"/>
                  <a:pt x="1573" y="1482"/>
                </a:cubicBezTo>
                <a:cubicBezTo>
                  <a:pt x="1573" y="1535"/>
                  <a:pt x="1531" y="1577"/>
                  <a:pt x="1479" y="1577"/>
                </a:cubicBezTo>
                <a:lnTo>
                  <a:pt x="1237" y="1577"/>
                </a:lnTo>
                <a:lnTo>
                  <a:pt x="934" y="1577"/>
                </a:lnTo>
                <a:cubicBezTo>
                  <a:pt x="837" y="1577"/>
                  <a:pt x="758" y="1655"/>
                  <a:pt x="758" y="1752"/>
                </a:cubicBezTo>
                <a:lnTo>
                  <a:pt x="758" y="1752"/>
                </a:lnTo>
                <a:cubicBezTo>
                  <a:pt x="758" y="1849"/>
                  <a:pt x="837" y="1928"/>
                  <a:pt x="934" y="1928"/>
                </a:cubicBezTo>
                <a:lnTo>
                  <a:pt x="1237" y="1928"/>
                </a:lnTo>
                <a:lnTo>
                  <a:pt x="1747" y="1928"/>
                </a:lnTo>
                <a:cubicBezTo>
                  <a:pt x="1799" y="1928"/>
                  <a:pt x="1842" y="1970"/>
                  <a:pt x="1842" y="2022"/>
                </a:cubicBezTo>
                <a:cubicBezTo>
                  <a:pt x="1842" y="2074"/>
                  <a:pt x="1799" y="2117"/>
                  <a:pt x="1747" y="2117"/>
                </a:cubicBezTo>
                <a:lnTo>
                  <a:pt x="1318" y="2117"/>
                </a:lnTo>
                <a:cubicBezTo>
                  <a:pt x="1222" y="2117"/>
                  <a:pt x="1143" y="2195"/>
                  <a:pt x="1143" y="2292"/>
                </a:cubicBezTo>
                <a:lnTo>
                  <a:pt x="1143" y="2292"/>
                </a:lnTo>
                <a:cubicBezTo>
                  <a:pt x="1143" y="2389"/>
                  <a:pt x="1222" y="2468"/>
                  <a:pt x="1318" y="2468"/>
                </a:cubicBezTo>
                <a:lnTo>
                  <a:pt x="1435" y="2468"/>
                </a:lnTo>
                <a:cubicBezTo>
                  <a:pt x="1487" y="2468"/>
                  <a:pt x="1529" y="2510"/>
                  <a:pt x="1529" y="2562"/>
                </a:cubicBezTo>
                <a:cubicBezTo>
                  <a:pt x="1529" y="2614"/>
                  <a:pt x="1487" y="2657"/>
                  <a:pt x="1435" y="2657"/>
                </a:cubicBezTo>
                <a:lnTo>
                  <a:pt x="1237" y="2657"/>
                </a:lnTo>
                <a:lnTo>
                  <a:pt x="227" y="2657"/>
                </a:lnTo>
                <a:lnTo>
                  <a:pt x="172" y="2657"/>
                </a:lnTo>
                <a:cubicBezTo>
                  <a:pt x="77" y="2657"/>
                  <a:pt x="0" y="2734"/>
                  <a:pt x="0" y="2829"/>
                </a:cubicBezTo>
                <a:cubicBezTo>
                  <a:pt x="0" y="2925"/>
                  <a:pt x="77" y="3002"/>
                  <a:pt x="172" y="3002"/>
                </a:cubicBezTo>
                <a:lnTo>
                  <a:pt x="1842" y="3002"/>
                </a:lnTo>
                <a:lnTo>
                  <a:pt x="3727" y="3002"/>
                </a:lnTo>
                <a:lnTo>
                  <a:pt x="4403" y="3002"/>
                </a:lnTo>
                <a:lnTo>
                  <a:pt x="4403" y="0"/>
                </a:lnTo>
                <a:lnTo>
                  <a:pt x="4122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5623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AA09-1FD7-4BDD-8B90-BF00EA2CD493}" type="datetimeFigureOut">
              <a:rPr lang="en-IN" smtClean="0"/>
              <a:t>02-05-2021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B7F8-5B5B-4C7F-A6BA-31128DD16458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Freeform 634"/>
          <p:cNvSpPr>
            <a:spLocks noEditPoints="1"/>
          </p:cNvSpPr>
          <p:nvPr userDrawn="1"/>
        </p:nvSpPr>
        <p:spPr bwMode="auto">
          <a:xfrm rot="16200000">
            <a:off x="6998764" y="1013332"/>
            <a:ext cx="6162675" cy="4202752"/>
          </a:xfrm>
          <a:custGeom>
            <a:avLst/>
            <a:gdLst>
              <a:gd name="T0" fmla="*/ 2843 w 4403"/>
              <a:gd name="T1" fmla="*/ 500 h 3002"/>
              <a:gd name="T2" fmla="*/ 2732 w 4403"/>
              <a:gd name="T3" fmla="*/ 500 h 3002"/>
              <a:gd name="T4" fmla="*/ 2636 w 4403"/>
              <a:gd name="T5" fmla="*/ 404 h 3002"/>
              <a:gd name="T6" fmla="*/ 2732 w 4403"/>
              <a:gd name="T7" fmla="*/ 307 h 3002"/>
              <a:gd name="T8" fmla="*/ 2843 w 4403"/>
              <a:gd name="T9" fmla="*/ 307 h 3002"/>
              <a:gd name="T10" fmla="*/ 2939 w 4403"/>
              <a:gd name="T11" fmla="*/ 404 h 3002"/>
              <a:gd name="T12" fmla="*/ 2843 w 4403"/>
              <a:gd name="T13" fmla="*/ 500 h 3002"/>
              <a:gd name="T14" fmla="*/ 4122 w 4403"/>
              <a:gd name="T15" fmla="*/ 0 h 3002"/>
              <a:gd name="T16" fmla="*/ 1842 w 4403"/>
              <a:gd name="T17" fmla="*/ 0 h 3002"/>
              <a:gd name="T18" fmla="*/ 1413 w 4403"/>
              <a:gd name="T19" fmla="*/ 0 h 3002"/>
              <a:gd name="T20" fmla="*/ 1258 w 4403"/>
              <a:gd name="T21" fmla="*/ 154 h 3002"/>
              <a:gd name="T22" fmla="*/ 1413 w 4403"/>
              <a:gd name="T23" fmla="*/ 308 h 3002"/>
              <a:gd name="T24" fmla="*/ 1842 w 4403"/>
              <a:gd name="T25" fmla="*/ 308 h 3002"/>
              <a:gd name="T26" fmla="*/ 2364 w 4403"/>
              <a:gd name="T27" fmla="*/ 308 h 3002"/>
              <a:gd name="T28" fmla="*/ 2458 w 4403"/>
              <a:gd name="T29" fmla="*/ 403 h 3002"/>
              <a:gd name="T30" fmla="*/ 2364 w 4403"/>
              <a:gd name="T31" fmla="*/ 497 h 3002"/>
              <a:gd name="T32" fmla="*/ 1842 w 4403"/>
              <a:gd name="T33" fmla="*/ 497 h 3002"/>
              <a:gd name="T34" fmla="*/ 1753 w 4403"/>
              <a:gd name="T35" fmla="*/ 497 h 3002"/>
              <a:gd name="T36" fmla="*/ 1578 w 4403"/>
              <a:gd name="T37" fmla="*/ 673 h 3002"/>
              <a:gd name="T38" fmla="*/ 1753 w 4403"/>
              <a:gd name="T39" fmla="*/ 848 h 3002"/>
              <a:gd name="T40" fmla="*/ 1842 w 4403"/>
              <a:gd name="T41" fmla="*/ 848 h 3002"/>
              <a:gd name="T42" fmla="*/ 1992 w 4403"/>
              <a:gd name="T43" fmla="*/ 848 h 3002"/>
              <a:gd name="T44" fmla="*/ 2086 w 4403"/>
              <a:gd name="T45" fmla="*/ 943 h 3002"/>
              <a:gd name="T46" fmla="*/ 1992 w 4403"/>
              <a:gd name="T47" fmla="*/ 1037 h 3002"/>
              <a:gd name="T48" fmla="*/ 1842 w 4403"/>
              <a:gd name="T49" fmla="*/ 1037 h 3002"/>
              <a:gd name="T50" fmla="*/ 1142 w 4403"/>
              <a:gd name="T51" fmla="*/ 1037 h 3002"/>
              <a:gd name="T52" fmla="*/ 967 w 4403"/>
              <a:gd name="T53" fmla="*/ 1213 h 3002"/>
              <a:gd name="T54" fmla="*/ 1142 w 4403"/>
              <a:gd name="T55" fmla="*/ 1388 h 3002"/>
              <a:gd name="T56" fmla="*/ 1237 w 4403"/>
              <a:gd name="T57" fmla="*/ 1388 h 3002"/>
              <a:gd name="T58" fmla="*/ 1479 w 4403"/>
              <a:gd name="T59" fmla="*/ 1388 h 3002"/>
              <a:gd name="T60" fmla="*/ 1573 w 4403"/>
              <a:gd name="T61" fmla="*/ 1482 h 3002"/>
              <a:gd name="T62" fmla="*/ 1479 w 4403"/>
              <a:gd name="T63" fmla="*/ 1577 h 3002"/>
              <a:gd name="T64" fmla="*/ 1237 w 4403"/>
              <a:gd name="T65" fmla="*/ 1577 h 3002"/>
              <a:gd name="T66" fmla="*/ 934 w 4403"/>
              <a:gd name="T67" fmla="*/ 1577 h 3002"/>
              <a:gd name="T68" fmla="*/ 758 w 4403"/>
              <a:gd name="T69" fmla="*/ 1752 h 3002"/>
              <a:gd name="T70" fmla="*/ 758 w 4403"/>
              <a:gd name="T71" fmla="*/ 1752 h 3002"/>
              <a:gd name="T72" fmla="*/ 934 w 4403"/>
              <a:gd name="T73" fmla="*/ 1928 h 3002"/>
              <a:gd name="T74" fmla="*/ 1237 w 4403"/>
              <a:gd name="T75" fmla="*/ 1928 h 3002"/>
              <a:gd name="T76" fmla="*/ 1747 w 4403"/>
              <a:gd name="T77" fmla="*/ 1928 h 3002"/>
              <a:gd name="T78" fmla="*/ 1842 w 4403"/>
              <a:gd name="T79" fmla="*/ 2022 h 3002"/>
              <a:gd name="T80" fmla="*/ 1747 w 4403"/>
              <a:gd name="T81" fmla="*/ 2117 h 3002"/>
              <a:gd name="T82" fmla="*/ 1318 w 4403"/>
              <a:gd name="T83" fmla="*/ 2117 h 3002"/>
              <a:gd name="T84" fmla="*/ 1143 w 4403"/>
              <a:gd name="T85" fmla="*/ 2292 h 3002"/>
              <a:gd name="T86" fmla="*/ 1143 w 4403"/>
              <a:gd name="T87" fmla="*/ 2292 h 3002"/>
              <a:gd name="T88" fmla="*/ 1318 w 4403"/>
              <a:gd name="T89" fmla="*/ 2468 h 3002"/>
              <a:gd name="T90" fmla="*/ 1435 w 4403"/>
              <a:gd name="T91" fmla="*/ 2468 h 3002"/>
              <a:gd name="T92" fmla="*/ 1529 w 4403"/>
              <a:gd name="T93" fmla="*/ 2562 h 3002"/>
              <a:gd name="T94" fmla="*/ 1435 w 4403"/>
              <a:gd name="T95" fmla="*/ 2657 h 3002"/>
              <a:gd name="T96" fmla="*/ 1237 w 4403"/>
              <a:gd name="T97" fmla="*/ 2657 h 3002"/>
              <a:gd name="T98" fmla="*/ 227 w 4403"/>
              <a:gd name="T99" fmla="*/ 2657 h 3002"/>
              <a:gd name="T100" fmla="*/ 172 w 4403"/>
              <a:gd name="T101" fmla="*/ 2657 h 3002"/>
              <a:gd name="T102" fmla="*/ 0 w 4403"/>
              <a:gd name="T103" fmla="*/ 2829 h 3002"/>
              <a:gd name="T104" fmla="*/ 172 w 4403"/>
              <a:gd name="T105" fmla="*/ 3002 h 3002"/>
              <a:gd name="T106" fmla="*/ 1842 w 4403"/>
              <a:gd name="T107" fmla="*/ 3002 h 3002"/>
              <a:gd name="T108" fmla="*/ 3727 w 4403"/>
              <a:gd name="T109" fmla="*/ 3002 h 3002"/>
              <a:gd name="T110" fmla="*/ 4403 w 4403"/>
              <a:gd name="T111" fmla="*/ 3002 h 3002"/>
              <a:gd name="T112" fmla="*/ 4403 w 4403"/>
              <a:gd name="T113" fmla="*/ 0 h 3002"/>
              <a:gd name="T114" fmla="*/ 4122 w 4403"/>
              <a:gd name="T115" fmla="*/ 0 h 3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403" h="3002">
                <a:moveTo>
                  <a:pt x="2843" y="500"/>
                </a:moveTo>
                <a:lnTo>
                  <a:pt x="2732" y="500"/>
                </a:lnTo>
                <a:cubicBezTo>
                  <a:pt x="2679" y="500"/>
                  <a:pt x="2636" y="457"/>
                  <a:pt x="2636" y="404"/>
                </a:cubicBezTo>
                <a:cubicBezTo>
                  <a:pt x="2636" y="351"/>
                  <a:pt x="2679" y="307"/>
                  <a:pt x="2732" y="307"/>
                </a:cubicBezTo>
                <a:lnTo>
                  <a:pt x="2843" y="307"/>
                </a:lnTo>
                <a:cubicBezTo>
                  <a:pt x="2896" y="307"/>
                  <a:pt x="2939" y="351"/>
                  <a:pt x="2939" y="404"/>
                </a:cubicBezTo>
                <a:cubicBezTo>
                  <a:pt x="2939" y="457"/>
                  <a:pt x="2896" y="500"/>
                  <a:pt x="2843" y="500"/>
                </a:cubicBezTo>
                <a:close/>
                <a:moveTo>
                  <a:pt x="4122" y="0"/>
                </a:moveTo>
                <a:lnTo>
                  <a:pt x="1842" y="0"/>
                </a:lnTo>
                <a:lnTo>
                  <a:pt x="1413" y="0"/>
                </a:lnTo>
                <a:cubicBezTo>
                  <a:pt x="1327" y="0"/>
                  <a:pt x="1258" y="69"/>
                  <a:pt x="1258" y="154"/>
                </a:cubicBezTo>
                <a:cubicBezTo>
                  <a:pt x="1258" y="239"/>
                  <a:pt x="1327" y="308"/>
                  <a:pt x="1413" y="308"/>
                </a:cubicBezTo>
                <a:lnTo>
                  <a:pt x="1842" y="308"/>
                </a:lnTo>
                <a:lnTo>
                  <a:pt x="2364" y="308"/>
                </a:lnTo>
                <a:cubicBezTo>
                  <a:pt x="2416" y="308"/>
                  <a:pt x="2458" y="351"/>
                  <a:pt x="2458" y="403"/>
                </a:cubicBezTo>
                <a:cubicBezTo>
                  <a:pt x="2458" y="455"/>
                  <a:pt x="2416" y="497"/>
                  <a:pt x="2364" y="497"/>
                </a:cubicBezTo>
                <a:lnTo>
                  <a:pt x="1842" y="497"/>
                </a:lnTo>
                <a:lnTo>
                  <a:pt x="1753" y="497"/>
                </a:lnTo>
                <a:cubicBezTo>
                  <a:pt x="1656" y="497"/>
                  <a:pt x="1578" y="576"/>
                  <a:pt x="1578" y="673"/>
                </a:cubicBezTo>
                <a:cubicBezTo>
                  <a:pt x="1578" y="770"/>
                  <a:pt x="1656" y="848"/>
                  <a:pt x="1753" y="848"/>
                </a:cubicBezTo>
                <a:lnTo>
                  <a:pt x="1842" y="848"/>
                </a:lnTo>
                <a:lnTo>
                  <a:pt x="1992" y="848"/>
                </a:lnTo>
                <a:cubicBezTo>
                  <a:pt x="2044" y="848"/>
                  <a:pt x="2086" y="890"/>
                  <a:pt x="2086" y="943"/>
                </a:cubicBezTo>
                <a:cubicBezTo>
                  <a:pt x="2086" y="995"/>
                  <a:pt x="2044" y="1037"/>
                  <a:pt x="1992" y="1037"/>
                </a:cubicBezTo>
                <a:lnTo>
                  <a:pt x="1842" y="1037"/>
                </a:lnTo>
                <a:lnTo>
                  <a:pt x="1142" y="1037"/>
                </a:lnTo>
                <a:cubicBezTo>
                  <a:pt x="1045" y="1037"/>
                  <a:pt x="967" y="1116"/>
                  <a:pt x="967" y="1213"/>
                </a:cubicBezTo>
                <a:cubicBezTo>
                  <a:pt x="967" y="1309"/>
                  <a:pt x="1045" y="1388"/>
                  <a:pt x="1142" y="1388"/>
                </a:cubicBezTo>
                <a:lnTo>
                  <a:pt x="1237" y="1388"/>
                </a:lnTo>
                <a:lnTo>
                  <a:pt x="1479" y="1388"/>
                </a:lnTo>
                <a:cubicBezTo>
                  <a:pt x="1531" y="1388"/>
                  <a:pt x="1573" y="1430"/>
                  <a:pt x="1573" y="1482"/>
                </a:cubicBezTo>
                <a:cubicBezTo>
                  <a:pt x="1573" y="1535"/>
                  <a:pt x="1531" y="1577"/>
                  <a:pt x="1479" y="1577"/>
                </a:cubicBezTo>
                <a:lnTo>
                  <a:pt x="1237" y="1577"/>
                </a:lnTo>
                <a:lnTo>
                  <a:pt x="934" y="1577"/>
                </a:lnTo>
                <a:cubicBezTo>
                  <a:pt x="837" y="1577"/>
                  <a:pt x="758" y="1655"/>
                  <a:pt x="758" y="1752"/>
                </a:cubicBezTo>
                <a:lnTo>
                  <a:pt x="758" y="1752"/>
                </a:lnTo>
                <a:cubicBezTo>
                  <a:pt x="758" y="1849"/>
                  <a:pt x="837" y="1928"/>
                  <a:pt x="934" y="1928"/>
                </a:cubicBezTo>
                <a:lnTo>
                  <a:pt x="1237" y="1928"/>
                </a:lnTo>
                <a:lnTo>
                  <a:pt x="1747" y="1928"/>
                </a:lnTo>
                <a:cubicBezTo>
                  <a:pt x="1799" y="1928"/>
                  <a:pt x="1842" y="1970"/>
                  <a:pt x="1842" y="2022"/>
                </a:cubicBezTo>
                <a:cubicBezTo>
                  <a:pt x="1842" y="2074"/>
                  <a:pt x="1799" y="2117"/>
                  <a:pt x="1747" y="2117"/>
                </a:cubicBezTo>
                <a:lnTo>
                  <a:pt x="1318" y="2117"/>
                </a:lnTo>
                <a:cubicBezTo>
                  <a:pt x="1222" y="2117"/>
                  <a:pt x="1143" y="2195"/>
                  <a:pt x="1143" y="2292"/>
                </a:cubicBezTo>
                <a:lnTo>
                  <a:pt x="1143" y="2292"/>
                </a:lnTo>
                <a:cubicBezTo>
                  <a:pt x="1143" y="2389"/>
                  <a:pt x="1222" y="2468"/>
                  <a:pt x="1318" y="2468"/>
                </a:cubicBezTo>
                <a:lnTo>
                  <a:pt x="1435" y="2468"/>
                </a:lnTo>
                <a:cubicBezTo>
                  <a:pt x="1487" y="2468"/>
                  <a:pt x="1529" y="2510"/>
                  <a:pt x="1529" y="2562"/>
                </a:cubicBezTo>
                <a:cubicBezTo>
                  <a:pt x="1529" y="2614"/>
                  <a:pt x="1487" y="2657"/>
                  <a:pt x="1435" y="2657"/>
                </a:cubicBezTo>
                <a:lnTo>
                  <a:pt x="1237" y="2657"/>
                </a:lnTo>
                <a:lnTo>
                  <a:pt x="227" y="2657"/>
                </a:lnTo>
                <a:lnTo>
                  <a:pt x="172" y="2657"/>
                </a:lnTo>
                <a:cubicBezTo>
                  <a:pt x="77" y="2657"/>
                  <a:pt x="0" y="2734"/>
                  <a:pt x="0" y="2829"/>
                </a:cubicBezTo>
                <a:cubicBezTo>
                  <a:pt x="0" y="2925"/>
                  <a:pt x="77" y="3002"/>
                  <a:pt x="172" y="3002"/>
                </a:cubicBezTo>
                <a:lnTo>
                  <a:pt x="1842" y="3002"/>
                </a:lnTo>
                <a:lnTo>
                  <a:pt x="3727" y="3002"/>
                </a:lnTo>
                <a:lnTo>
                  <a:pt x="4403" y="3002"/>
                </a:lnTo>
                <a:lnTo>
                  <a:pt x="4403" y="0"/>
                </a:lnTo>
                <a:lnTo>
                  <a:pt x="4122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6816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AA09-1FD7-4BDD-8B90-BF00EA2CD493}" type="datetimeFigureOut">
              <a:rPr lang="en-IN" smtClean="0"/>
              <a:t>02-05-2021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B7F8-5B5B-4C7F-A6BA-31128DD16458}" type="slidenum">
              <a:rPr lang="en-IN" smtClean="0"/>
              <a:t>‹#›</a:t>
            </a:fld>
            <a:endParaRPr lang="en-IN"/>
          </a:p>
        </p:txBody>
      </p:sp>
      <p:sp>
        <p:nvSpPr>
          <p:cNvPr id="6" name="Freeform 634"/>
          <p:cNvSpPr>
            <a:spLocks noEditPoints="1"/>
          </p:cNvSpPr>
          <p:nvPr userDrawn="1"/>
        </p:nvSpPr>
        <p:spPr bwMode="auto">
          <a:xfrm rot="16200000">
            <a:off x="6998764" y="1013332"/>
            <a:ext cx="6162675" cy="4202752"/>
          </a:xfrm>
          <a:custGeom>
            <a:avLst/>
            <a:gdLst>
              <a:gd name="T0" fmla="*/ 2843 w 4403"/>
              <a:gd name="T1" fmla="*/ 500 h 3002"/>
              <a:gd name="T2" fmla="*/ 2732 w 4403"/>
              <a:gd name="T3" fmla="*/ 500 h 3002"/>
              <a:gd name="T4" fmla="*/ 2636 w 4403"/>
              <a:gd name="T5" fmla="*/ 404 h 3002"/>
              <a:gd name="T6" fmla="*/ 2732 w 4403"/>
              <a:gd name="T7" fmla="*/ 307 h 3002"/>
              <a:gd name="T8" fmla="*/ 2843 w 4403"/>
              <a:gd name="T9" fmla="*/ 307 h 3002"/>
              <a:gd name="T10" fmla="*/ 2939 w 4403"/>
              <a:gd name="T11" fmla="*/ 404 h 3002"/>
              <a:gd name="T12" fmla="*/ 2843 w 4403"/>
              <a:gd name="T13" fmla="*/ 500 h 3002"/>
              <a:gd name="T14" fmla="*/ 4122 w 4403"/>
              <a:gd name="T15" fmla="*/ 0 h 3002"/>
              <a:gd name="T16" fmla="*/ 1842 w 4403"/>
              <a:gd name="T17" fmla="*/ 0 h 3002"/>
              <a:gd name="T18" fmla="*/ 1413 w 4403"/>
              <a:gd name="T19" fmla="*/ 0 h 3002"/>
              <a:gd name="T20" fmla="*/ 1258 w 4403"/>
              <a:gd name="T21" fmla="*/ 154 h 3002"/>
              <a:gd name="T22" fmla="*/ 1413 w 4403"/>
              <a:gd name="T23" fmla="*/ 308 h 3002"/>
              <a:gd name="T24" fmla="*/ 1842 w 4403"/>
              <a:gd name="T25" fmla="*/ 308 h 3002"/>
              <a:gd name="T26" fmla="*/ 2364 w 4403"/>
              <a:gd name="T27" fmla="*/ 308 h 3002"/>
              <a:gd name="T28" fmla="*/ 2458 w 4403"/>
              <a:gd name="T29" fmla="*/ 403 h 3002"/>
              <a:gd name="T30" fmla="*/ 2364 w 4403"/>
              <a:gd name="T31" fmla="*/ 497 h 3002"/>
              <a:gd name="T32" fmla="*/ 1842 w 4403"/>
              <a:gd name="T33" fmla="*/ 497 h 3002"/>
              <a:gd name="T34" fmla="*/ 1753 w 4403"/>
              <a:gd name="T35" fmla="*/ 497 h 3002"/>
              <a:gd name="T36" fmla="*/ 1578 w 4403"/>
              <a:gd name="T37" fmla="*/ 673 h 3002"/>
              <a:gd name="T38" fmla="*/ 1753 w 4403"/>
              <a:gd name="T39" fmla="*/ 848 h 3002"/>
              <a:gd name="T40" fmla="*/ 1842 w 4403"/>
              <a:gd name="T41" fmla="*/ 848 h 3002"/>
              <a:gd name="T42" fmla="*/ 1992 w 4403"/>
              <a:gd name="T43" fmla="*/ 848 h 3002"/>
              <a:gd name="T44" fmla="*/ 2086 w 4403"/>
              <a:gd name="T45" fmla="*/ 943 h 3002"/>
              <a:gd name="T46" fmla="*/ 1992 w 4403"/>
              <a:gd name="T47" fmla="*/ 1037 h 3002"/>
              <a:gd name="T48" fmla="*/ 1842 w 4403"/>
              <a:gd name="T49" fmla="*/ 1037 h 3002"/>
              <a:gd name="T50" fmla="*/ 1142 w 4403"/>
              <a:gd name="T51" fmla="*/ 1037 h 3002"/>
              <a:gd name="T52" fmla="*/ 967 w 4403"/>
              <a:gd name="T53" fmla="*/ 1213 h 3002"/>
              <a:gd name="T54" fmla="*/ 1142 w 4403"/>
              <a:gd name="T55" fmla="*/ 1388 h 3002"/>
              <a:gd name="T56" fmla="*/ 1237 w 4403"/>
              <a:gd name="T57" fmla="*/ 1388 h 3002"/>
              <a:gd name="T58" fmla="*/ 1479 w 4403"/>
              <a:gd name="T59" fmla="*/ 1388 h 3002"/>
              <a:gd name="T60" fmla="*/ 1573 w 4403"/>
              <a:gd name="T61" fmla="*/ 1482 h 3002"/>
              <a:gd name="T62" fmla="*/ 1479 w 4403"/>
              <a:gd name="T63" fmla="*/ 1577 h 3002"/>
              <a:gd name="T64" fmla="*/ 1237 w 4403"/>
              <a:gd name="T65" fmla="*/ 1577 h 3002"/>
              <a:gd name="T66" fmla="*/ 934 w 4403"/>
              <a:gd name="T67" fmla="*/ 1577 h 3002"/>
              <a:gd name="T68" fmla="*/ 758 w 4403"/>
              <a:gd name="T69" fmla="*/ 1752 h 3002"/>
              <a:gd name="T70" fmla="*/ 758 w 4403"/>
              <a:gd name="T71" fmla="*/ 1752 h 3002"/>
              <a:gd name="T72" fmla="*/ 934 w 4403"/>
              <a:gd name="T73" fmla="*/ 1928 h 3002"/>
              <a:gd name="T74" fmla="*/ 1237 w 4403"/>
              <a:gd name="T75" fmla="*/ 1928 h 3002"/>
              <a:gd name="T76" fmla="*/ 1747 w 4403"/>
              <a:gd name="T77" fmla="*/ 1928 h 3002"/>
              <a:gd name="T78" fmla="*/ 1842 w 4403"/>
              <a:gd name="T79" fmla="*/ 2022 h 3002"/>
              <a:gd name="T80" fmla="*/ 1747 w 4403"/>
              <a:gd name="T81" fmla="*/ 2117 h 3002"/>
              <a:gd name="T82" fmla="*/ 1318 w 4403"/>
              <a:gd name="T83" fmla="*/ 2117 h 3002"/>
              <a:gd name="T84" fmla="*/ 1143 w 4403"/>
              <a:gd name="T85" fmla="*/ 2292 h 3002"/>
              <a:gd name="T86" fmla="*/ 1143 w 4403"/>
              <a:gd name="T87" fmla="*/ 2292 h 3002"/>
              <a:gd name="T88" fmla="*/ 1318 w 4403"/>
              <a:gd name="T89" fmla="*/ 2468 h 3002"/>
              <a:gd name="T90" fmla="*/ 1435 w 4403"/>
              <a:gd name="T91" fmla="*/ 2468 h 3002"/>
              <a:gd name="T92" fmla="*/ 1529 w 4403"/>
              <a:gd name="T93" fmla="*/ 2562 h 3002"/>
              <a:gd name="T94" fmla="*/ 1435 w 4403"/>
              <a:gd name="T95" fmla="*/ 2657 h 3002"/>
              <a:gd name="T96" fmla="*/ 1237 w 4403"/>
              <a:gd name="T97" fmla="*/ 2657 h 3002"/>
              <a:gd name="T98" fmla="*/ 227 w 4403"/>
              <a:gd name="T99" fmla="*/ 2657 h 3002"/>
              <a:gd name="T100" fmla="*/ 172 w 4403"/>
              <a:gd name="T101" fmla="*/ 2657 h 3002"/>
              <a:gd name="T102" fmla="*/ 0 w 4403"/>
              <a:gd name="T103" fmla="*/ 2829 h 3002"/>
              <a:gd name="T104" fmla="*/ 172 w 4403"/>
              <a:gd name="T105" fmla="*/ 3002 h 3002"/>
              <a:gd name="T106" fmla="*/ 1842 w 4403"/>
              <a:gd name="T107" fmla="*/ 3002 h 3002"/>
              <a:gd name="T108" fmla="*/ 3727 w 4403"/>
              <a:gd name="T109" fmla="*/ 3002 h 3002"/>
              <a:gd name="T110" fmla="*/ 4403 w 4403"/>
              <a:gd name="T111" fmla="*/ 3002 h 3002"/>
              <a:gd name="T112" fmla="*/ 4403 w 4403"/>
              <a:gd name="T113" fmla="*/ 0 h 3002"/>
              <a:gd name="T114" fmla="*/ 4122 w 4403"/>
              <a:gd name="T115" fmla="*/ 0 h 3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403" h="3002">
                <a:moveTo>
                  <a:pt x="2843" y="500"/>
                </a:moveTo>
                <a:lnTo>
                  <a:pt x="2732" y="500"/>
                </a:lnTo>
                <a:cubicBezTo>
                  <a:pt x="2679" y="500"/>
                  <a:pt x="2636" y="457"/>
                  <a:pt x="2636" y="404"/>
                </a:cubicBezTo>
                <a:cubicBezTo>
                  <a:pt x="2636" y="351"/>
                  <a:pt x="2679" y="307"/>
                  <a:pt x="2732" y="307"/>
                </a:cubicBezTo>
                <a:lnTo>
                  <a:pt x="2843" y="307"/>
                </a:lnTo>
                <a:cubicBezTo>
                  <a:pt x="2896" y="307"/>
                  <a:pt x="2939" y="351"/>
                  <a:pt x="2939" y="404"/>
                </a:cubicBezTo>
                <a:cubicBezTo>
                  <a:pt x="2939" y="457"/>
                  <a:pt x="2896" y="500"/>
                  <a:pt x="2843" y="500"/>
                </a:cubicBezTo>
                <a:close/>
                <a:moveTo>
                  <a:pt x="4122" y="0"/>
                </a:moveTo>
                <a:lnTo>
                  <a:pt x="1842" y="0"/>
                </a:lnTo>
                <a:lnTo>
                  <a:pt x="1413" y="0"/>
                </a:lnTo>
                <a:cubicBezTo>
                  <a:pt x="1327" y="0"/>
                  <a:pt x="1258" y="69"/>
                  <a:pt x="1258" y="154"/>
                </a:cubicBezTo>
                <a:cubicBezTo>
                  <a:pt x="1258" y="239"/>
                  <a:pt x="1327" y="308"/>
                  <a:pt x="1413" y="308"/>
                </a:cubicBezTo>
                <a:lnTo>
                  <a:pt x="1842" y="308"/>
                </a:lnTo>
                <a:lnTo>
                  <a:pt x="2364" y="308"/>
                </a:lnTo>
                <a:cubicBezTo>
                  <a:pt x="2416" y="308"/>
                  <a:pt x="2458" y="351"/>
                  <a:pt x="2458" y="403"/>
                </a:cubicBezTo>
                <a:cubicBezTo>
                  <a:pt x="2458" y="455"/>
                  <a:pt x="2416" y="497"/>
                  <a:pt x="2364" y="497"/>
                </a:cubicBezTo>
                <a:lnTo>
                  <a:pt x="1842" y="497"/>
                </a:lnTo>
                <a:lnTo>
                  <a:pt x="1753" y="497"/>
                </a:lnTo>
                <a:cubicBezTo>
                  <a:pt x="1656" y="497"/>
                  <a:pt x="1578" y="576"/>
                  <a:pt x="1578" y="673"/>
                </a:cubicBezTo>
                <a:cubicBezTo>
                  <a:pt x="1578" y="770"/>
                  <a:pt x="1656" y="848"/>
                  <a:pt x="1753" y="848"/>
                </a:cubicBezTo>
                <a:lnTo>
                  <a:pt x="1842" y="848"/>
                </a:lnTo>
                <a:lnTo>
                  <a:pt x="1992" y="848"/>
                </a:lnTo>
                <a:cubicBezTo>
                  <a:pt x="2044" y="848"/>
                  <a:pt x="2086" y="890"/>
                  <a:pt x="2086" y="943"/>
                </a:cubicBezTo>
                <a:cubicBezTo>
                  <a:pt x="2086" y="995"/>
                  <a:pt x="2044" y="1037"/>
                  <a:pt x="1992" y="1037"/>
                </a:cubicBezTo>
                <a:lnTo>
                  <a:pt x="1842" y="1037"/>
                </a:lnTo>
                <a:lnTo>
                  <a:pt x="1142" y="1037"/>
                </a:lnTo>
                <a:cubicBezTo>
                  <a:pt x="1045" y="1037"/>
                  <a:pt x="967" y="1116"/>
                  <a:pt x="967" y="1213"/>
                </a:cubicBezTo>
                <a:cubicBezTo>
                  <a:pt x="967" y="1309"/>
                  <a:pt x="1045" y="1388"/>
                  <a:pt x="1142" y="1388"/>
                </a:cubicBezTo>
                <a:lnTo>
                  <a:pt x="1237" y="1388"/>
                </a:lnTo>
                <a:lnTo>
                  <a:pt x="1479" y="1388"/>
                </a:lnTo>
                <a:cubicBezTo>
                  <a:pt x="1531" y="1388"/>
                  <a:pt x="1573" y="1430"/>
                  <a:pt x="1573" y="1482"/>
                </a:cubicBezTo>
                <a:cubicBezTo>
                  <a:pt x="1573" y="1535"/>
                  <a:pt x="1531" y="1577"/>
                  <a:pt x="1479" y="1577"/>
                </a:cubicBezTo>
                <a:lnTo>
                  <a:pt x="1237" y="1577"/>
                </a:lnTo>
                <a:lnTo>
                  <a:pt x="934" y="1577"/>
                </a:lnTo>
                <a:cubicBezTo>
                  <a:pt x="837" y="1577"/>
                  <a:pt x="758" y="1655"/>
                  <a:pt x="758" y="1752"/>
                </a:cubicBezTo>
                <a:lnTo>
                  <a:pt x="758" y="1752"/>
                </a:lnTo>
                <a:cubicBezTo>
                  <a:pt x="758" y="1849"/>
                  <a:pt x="837" y="1928"/>
                  <a:pt x="934" y="1928"/>
                </a:cubicBezTo>
                <a:lnTo>
                  <a:pt x="1237" y="1928"/>
                </a:lnTo>
                <a:lnTo>
                  <a:pt x="1747" y="1928"/>
                </a:lnTo>
                <a:cubicBezTo>
                  <a:pt x="1799" y="1928"/>
                  <a:pt x="1842" y="1970"/>
                  <a:pt x="1842" y="2022"/>
                </a:cubicBezTo>
                <a:cubicBezTo>
                  <a:pt x="1842" y="2074"/>
                  <a:pt x="1799" y="2117"/>
                  <a:pt x="1747" y="2117"/>
                </a:cubicBezTo>
                <a:lnTo>
                  <a:pt x="1318" y="2117"/>
                </a:lnTo>
                <a:cubicBezTo>
                  <a:pt x="1222" y="2117"/>
                  <a:pt x="1143" y="2195"/>
                  <a:pt x="1143" y="2292"/>
                </a:cubicBezTo>
                <a:lnTo>
                  <a:pt x="1143" y="2292"/>
                </a:lnTo>
                <a:cubicBezTo>
                  <a:pt x="1143" y="2389"/>
                  <a:pt x="1222" y="2468"/>
                  <a:pt x="1318" y="2468"/>
                </a:cubicBezTo>
                <a:lnTo>
                  <a:pt x="1435" y="2468"/>
                </a:lnTo>
                <a:cubicBezTo>
                  <a:pt x="1487" y="2468"/>
                  <a:pt x="1529" y="2510"/>
                  <a:pt x="1529" y="2562"/>
                </a:cubicBezTo>
                <a:cubicBezTo>
                  <a:pt x="1529" y="2614"/>
                  <a:pt x="1487" y="2657"/>
                  <a:pt x="1435" y="2657"/>
                </a:cubicBezTo>
                <a:lnTo>
                  <a:pt x="1237" y="2657"/>
                </a:lnTo>
                <a:lnTo>
                  <a:pt x="227" y="2657"/>
                </a:lnTo>
                <a:lnTo>
                  <a:pt x="172" y="2657"/>
                </a:lnTo>
                <a:cubicBezTo>
                  <a:pt x="77" y="2657"/>
                  <a:pt x="0" y="2734"/>
                  <a:pt x="0" y="2829"/>
                </a:cubicBezTo>
                <a:cubicBezTo>
                  <a:pt x="0" y="2925"/>
                  <a:pt x="77" y="3002"/>
                  <a:pt x="172" y="3002"/>
                </a:cubicBezTo>
                <a:lnTo>
                  <a:pt x="1842" y="3002"/>
                </a:lnTo>
                <a:lnTo>
                  <a:pt x="3727" y="3002"/>
                </a:lnTo>
                <a:lnTo>
                  <a:pt x="4403" y="3002"/>
                </a:lnTo>
                <a:lnTo>
                  <a:pt x="4403" y="0"/>
                </a:lnTo>
                <a:lnTo>
                  <a:pt x="4122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9211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AA09-1FD7-4BDD-8B90-BF00EA2CD493}" type="datetimeFigureOut">
              <a:rPr lang="en-IN" smtClean="0"/>
              <a:t>02-05-2021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B7F8-5B5B-4C7F-A6BA-31128DD164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1816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AA09-1FD7-4BDD-8B90-BF00EA2CD493}" type="datetimeFigureOut">
              <a:rPr lang="en-IN" smtClean="0"/>
              <a:t>02-05-2021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B7F8-5B5B-4C7F-A6BA-31128DD164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950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AA09-1FD7-4BDD-8B90-BF00EA2CD493}" type="datetimeFigureOut">
              <a:rPr lang="en-IN" smtClean="0"/>
              <a:t>02-05-2021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B7F8-5B5B-4C7F-A6BA-31128DD164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6259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AA09-1FD7-4BDD-8B90-BF00EA2CD493}" type="datetimeFigureOut">
              <a:rPr lang="en-IN" smtClean="0"/>
              <a:t>02-05-2021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B7F8-5B5B-4C7F-A6BA-31128DD164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2861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AA09-1FD7-4BDD-8B90-BF00EA2CD493}" type="datetimeFigureOut">
              <a:rPr lang="en-IN" smtClean="0"/>
              <a:t>02-05-2021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B7F8-5B5B-4C7F-A6BA-31128DD164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179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5CAA09-1FD7-4BDD-8B90-BF00EA2CD493}" type="datetimeFigureOut">
              <a:rPr lang="en-IN" smtClean="0"/>
              <a:t>02-05-2021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FEB7F8-5B5B-4C7F-A6BA-31128DD164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4491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ework.com/ideas/worklife/returning-to-the-office-how-wework-is-making-it-happen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34"/>
          <p:cNvSpPr>
            <a:spLocks noEditPoints="1"/>
          </p:cNvSpPr>
          <p:nvPr/>
        </p:nvSpPr>
        <p:spPr bwMode="auto">
          <a:xfrm rot="10800000">
            <a:off x="0" y="0"/>
            <a:ext cx="10039350" cy="6846524"/>
          </a:xfrm>
          <a:custGeom>
            <a:avLst/>
            <a:gdLst>
              <a:gd name="T0" fmla="*/ 2843 w 4403"/>
              <a:gd name="T1" fmla="*/ 500 h 3002"/>
              <a:gd name="T2" fmla="*/ 2732 w 4403"/>
              <a:gd name="T3" fmla="*/ 500 h 3002"/>
              <a:gd name="T4" fmla="*/ 2636 w 4403"/>
              <a:gd name="T5" fmla="*/ 404 h 3002"/>
              <a:gd name="T6" fmla="*/ 2732 w 4403"/>
              <a:gd name="T7" fmla="*/ 307 h 3002"/>
              <a:gd name="T8" fmla="*/ 2843 w 4403"/>
              <a:gd name="T9" fmla="*/ 307 h 3002"/>
              <a:gd name="T10" fmla="*/ 2939 w 4403"/>
              <a:gd name="T11" fmla="*/ 404 h 3002"/>
              <a:gd name="T12" fmla="*/ 2843 w 4403"/>
              <a:gd name="T13" fmla="*/ 500 h 3002"/>
              <a:gd name="T14" fmla="*/ 4122 w 4403"/>
              <a:gd name="T15" fmla="*/ 0 h 3002"/>
              <a:gd name="T16" fmla="*/ 1842 w 4403"/>
              <a:gd name="T17" fmla="*/ 0 h 3002"/>
              <a:gd name="T18" fmla="*/ 1413 w 4403"/>
              <a:gd name="T19" fmla="*/ 0 h 3002"/>
              <a:gd name="T20" fmla="*/ 1258 w 4403"/>
              <a:gd name="T21" fmla="*/ 154 h 3002"/>
              <a:gd name="T22" fmla="*/ 1413 w 4403"/>
              <a:gd name="T23" fmla="*/ 308 h 3002"/>
              <a:gd name="T24" fmla="*/ 1842 w 4403"/>
              <a:gd name="T25" fmla="*/ 308 h 3002"/>
              <a:gd name="T26" fmla="*/ 2364 w 4403"/>
              <a:gd name="T27" fmla="*/ 308 h 3002"/>
              <a:gd name="T28" fmla="*/ 2458 w 4403"/>
              <a:gd name="T29" fmla="*/ 403 h 3002"/>
              <a:gd name="T30" fmla="*/ 2364 w 4403"/>
              <a:gd name="T31" fmla="*/ 497 h 3002"/>
              <a:gd name="T32" fmla="*/ 1842 w 4403"/>
              <a:gd name="T33" fmla="*/ 497 h 3002"/>
              <a:gd name="T34" fmla="*/ 1753 w 4403"/>
              <a:gd name="T35" fmla="*/ 497 h 3002"/>
              <a:gd name="T36" fmla="*/ 1578 w 4403"/>
              <a:gd name="T37" fmla="*/ 673 h 3002"/>
              <a:gd name="T38" fmla="*/ 1753 w 4403"/>
              <a:gd name="T39" fmla="*/ 848 h 3002"/>
              <a:gd name="T40" fmla="*/ 1842 w 4403"/>
              <a:gd name="T41" fmla="*/ 848 h 3002"/>
              <a:gd name="T42" fmla="*/ 1992 w 4403"/>
              <a:gd name="T43" fmla="*/ 848 h 3002"/>
              <a:gd name="T44" fmla="*/ 2086 w 4403"/>
              <a:gd name="T45" fmla="*/ 943 h 3002"/>
              <a:gd name="T46" fmla="*/ 1992 w 4403"/>
              <a:gd name="T47" fmla="*/ 1037 h 3002"/>
              <a:gd name="T48" fmla="*/ 1842 w 4403"/>
              <a:gd name="T49" fmla="*/ 1037 h 3002"/>
              <a:gd name="T50" fmla="*/ 1142 w 4403"/>
              <a:gd name="T51" fmla="*/ 1037 h 3002"/>
              <a:gd name="T52" fmla="*/ 967 w 4403"/>
              <a:gd name="T53" fmla="*/ 1213 h 3002"/>
              <a:gd name="T54" fmla="*/ 1142 w 4403"/>
              <a:gd name="T55" fmla="*/ 1388 h 3002"/>
              <a:gd name="T56" fmla="*/ 1237 w 4403"/>
              <a:gd name="T57" fmla="*/ 1388 h 3002"/>
              <a:gd name="T58" fmla="*/ 1479 w 4403"/>
              <a:gd name="T59" fmla="*/ 1388 h 3002"/>
              <a:gd name="T60" fmla="*/ 1573 w 4403"/>
              <a:gd name="T61" fmla="*/ 1482 h 3002"/>
              <a:gd name="T62" fmla="*/ 1479 w 4403"/>
              <a:gd name="T63" fmla="*/ 1577 h 3002"/>
              <a:gd name="T64" fmla="*/ 1237 w 4403"/>
              <a:gd name="T65" fmla="*/ 1577 h 3002"/>
              <a:gd name="T66" fmla="*/ 934 w 4403"/>
              <a:gd name="T67" fmla="*/ 1577 h 3002"/>
              <a:gd name="T68" fmla="*/ 758 w 4403"/>
              <a:gd name="T69" fmla="*/ 1752 h 3002"/>
              <a:gd name="T70" fmla="*/ 758 w 4403"/>
              <a:gd name="T71" fmla="*/ 1752 h 3002"/>
              <a:gd name="T72" fmla="*/ 934 w 4403"/>
              <a:gd name="T73" fmla="*/ 1928 h 3002"/>
              <a:gd name="T74" fmla="*/ 1237 w 4403"/>
              <a:gd name="T75" fmla="*/ 1928 h 3002"/>
              <a:gd name="T76" fmla="*/ 1747 w 4403"/>
              <a:gd name="T77" fmla="*/ 1928 h 3002"/>
              <a:gd name="T78" fmla="*/ 1842 w 4403"/>
              <a:gd name="T79" fmla="*/ 2022 h 3002"/>
              <a:gd name="T80" fmla="*/ 1747 w 4403"/>
              <a:gd name="T81" fmla="*/ 2117 h 3002"/>
              <a:gd name="T82" fmla="*/ 1318 w 4403"/>
              <a:gd name="T83" fmla="*/ 2117 h 3002"/>
              <a:gd name="T84" fmla="*/ 1143 w 4403"/>
              <a:gd name="T85" fmla="*/ 2292 h 3002"/>
              <a:gd name="T86" fmla="*/ 1143 w 4403"/>
              <a:gd name="T87" fmla="*/ 2292 h 3002"/>
              <a:gd name="T88" fmla="*/ 1318 w 4403"/>
              <a:gd name="T89" fmla="*/ 2468 h 3002"/>
              <a:gd name="T90" fmla="*/ 1435 w 4403"/>
              <a:gd name="T91" fmla="*/ 2468 h 3002"/>
              <a:gd name="T92" fmla="*/ 1529 w 4403"/>
              <a:gd name="T93" fmla="*/ 2562 h 3002"/>
              <a:gd name="T94" fmla="*/ 1435 w 4403"/>
              <a:gd name="T95" fmla="*/ 2657 h 3002"/>
              <a:gd name="T96" fmla="*/ 1237 w 4403"/>
              <a:gd name="T97" fmla="*/ 2657 h 3002"/>
              <a:gd name="T98" fmla="*/ 227 w 4403"/>
              <a:gd name="T99" fmla="*/ 2657 h 3002"/>
              <a:gd name="T100" fmla="*/ 172 w 4403"/>
              <a:gd name="T101" fmla="*/ 2657 h 3002"/>
              <a:gd name="T102" fmla="*/ 0 w 4403"/>
              <a:gd name="T103" fmla="*/ 2829 h 3002"/>
              <a:gd name="T104" fmla="*/ 172 w 4403"/>
              <a:gd name="T105" fmla="*/ 3002 h 3002"/>
              <a:gd name="T106" fmla="*/ 1842 w 4403"/>
              <a:gd name="T107" fmla="*/ 3002 h 3002"/>
              <a:gd name="T108" fmla="*/ 3727 w 4403"/>
              <a:gd name="T109" fmla="*/ 3002 h 3002"/>
              <a:gd name="T110" fmla="*/ 4403 w 4403"/>
              <a:gd name="T111" fmla="*/ 3002 h 3002"/>
              <a:gd name="T112" fmla="*/ 4403 w 4403"/>
              <a:gd name="T113" fmla="*/ 0 h 3002"/>
              <a:gd name="T114" fmla="*/ 4122 w 4403"/>
              <a:gd name="T115" fmla="*/ 0 h 3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403" h="3002">
                <a:moveTo>
                  <a:pt x="2843" y="500"/>
                </a:moveTo>
                <a:lnTo>
                  <a:pt x="2732" y="500"/>
                </a:lnTo>
                <a:cubicBezTo>
                  <a:pt x="2679" y="500"/>
                  <a:pt x="2636" y="457"/>
                  <a:pt x="2636" y="404"/>
                </a:cubicBezTo>
                <a:cubicBezTo>
                  <a:pt x="2636" y="351"/>
                  <a:pt x="2679" y="307"/>
                  <a:pt x="2732" y="307"/>
                </a:cubicBezTo>
                <a:lnTo>
                  <a:pt x="2843" y="307"/>
                </a:lnTo>
                <a:cubicBezTo>
                  <a:pt x="2896" y="307"/>
                  <a:pt x="2939" y="351"/>
                  <a:pt x="2939" y="404"/>
                </a:cubicBezTo>
                <a:cubicBezTo>
                  <a:pt x="2939" y="457"/>
                  <a:pt x="2896" y="500"/>
                  <a:pt x="2843" y="500"/>
                </a:cubicBezTo>
                <a:close/>
                <a:moveTo>
                  <a:pt x="4122" y="0"/>
                </a:moveTo>
                <a:lnTo>
                  <a:pt x="1842" y="0"/>
                </a:lnTo>
                <a:lnTo>
                  <a:pt x="1413" y="0"/>
                </a:lnTo>
                <a:cubicBezTo>
                  <a:pt x="1327" y="0"/>
                  <a:pt x="1258" y="69"/>
                  <a:pt x="1258" y="154"/>
                </a:cubicBezTo>
                <a:cubicBezTo>
                  <a:pt x="1258" y="239"/>
                  <a:pt x="1327" y="308"/>
                  <a:pt x="1413" y="308"/>
                </a:cubicBezTo>
                <a:lnTo>
                  <a:pt x="1842" y="308"/>
                </a:lnTo>
                <a:lnTo>
                  <a:pt x="2364" y="308"/>
                </a:lnTo>
                <a:cubicBezTo>
                  <a:pt x="2416" y="308"/>
                  <a:pt x="2458" y="351"/>
                  <a:pt x="2458" y="403"/>
                </a:cubicBezTo>
                <a:cubicBezTo>
                  <a:pt x="2458" y="455"/>
                  <a:pt x="2416" y="497"/>
                  <a:pt x="2364" y="497"/>
                </a:cubicBezTo>
                <a:lnTo>
                  <a:pt x="1842" y="497"/>
                </a:lnTo>
                <a:lnTo>
                  <a:pt x="1753" y="497"/>
                </a:lnTo>
                <a:cubicBezTo>
                  <a:pt x="1656" y="497"/>
                  <a:pt x="1578" y="576"/>
                  <a:pt x="1578" y="673"/>
                </a:cubicBezTo>
                <a:cubicBezTo>
                  <a:pt x="1578" y="770"/>
                  <a:pt x="1656" y="848"/>
                  <a:pt x="1753" y="848"/>
                </a:cubicBezTo>
                <a:lnTo>
                  <a:pt x="1842" y="848"/>
                </a:lnTo>
                <a:lnTo>
                  <a:pt x="1992" y="848"/>
                </a:lnTo>
                <a:cubicBezTo>
                  <a:pt x="2044" y="848"/>
                  <a:pt x="2086" y="890"/>
                  <a:pt x="2086" y="943"/>
                </a:cubicBezTo>
                <a:cubicBezTo>
                  <a:pt x="2086" y="995"/>
                  <a:pt x="2044" y="1037"/>
                  <a:pt x="1992" y="1037"/>
                </a:cubicBezTo>
                <a:lnTo>
                  <a:pt x="1842" y="1037"/>
                </a:lnTo>
                <a:lnTo>
                  <a:pt x="1142" y="1037"/>
                </a:lnTo>
                <a:cubicBezTo>
                  <a:pt x="1045" y="1037"/>
                  <a:pt x="967" y="1116"/>
                  <a:pt x="967" y="1213"/>
                </a:cubicBezTo>
                <a:cubicBezTo>
                  <a:pt x="967" y="1309"/>
                  <a:pt x="1045" y="1388"/>
                  <a:pt x="1142" y="1388"/>
                </a:cubicBezTo>
                <a:lnTo>
                  <a:pt x="1237" y="1388"/>
                </a:lnTo>
                <a:lnTo>
                  <a:pt x="1479" y="1388"/>
                </a:lnTo>
                <a:cubicBezTo>
                  <a:pt x="1531" y="1388"/>
                  <a:pt x="1573" y="1430"/>
                  <a:pt x="1573" y="1482"/>
                </a:cubicBezTo>
                <a:cubicBezTo>
                  <a:pt x="1573" y="1535"/>
                  <a:pt x="1531" y="1577"/>
                  <a:pt x="1479" y="1577"/>
                </a:cubicBezTo>
                <a:lnTo>
                  <a:pt x="1237" y="1577"/>
                </a:lnTo>
                <a:lnTo>
                  <a:pt x="934" y="1577"/>
                </a:lnTo>
                <a:cubicBezTo>
                  <a:pt x="837" y="1577"/>
                  <a:pt x="758" y="1655"/>
                  <a:pt x="758" y="1752"/>
                </a:cubicBezTo>
                <a:lnTo>
                  <a:pt x="758" y="1752"/>
                </a:lnTo>
                <a:cubicBezTo>
                  <a:pt x="758" y="1849"/>
                  <a:pt x="837" y="1928"/>
                  <a:pt x="934" y="1928"/>
                </a:cubicBezTo>
                <a:lnTo>
                  <a:pt x="1237" y="1928"/>
                </a:lnTo>
                <a:lnTo>
                  <a:pt x="1747" y="1928"/>
                </a:lnTo>
                <a:cubicBezTo>
                  <a:pt x="1799" y="1928"/>
                  <a:pt x="1842" y="1970"/>
                  <a:pt x="1842" y="2022"/>
                </a:cubicBezTo>
                <a:cubicBezTo>
                  <a:pt x="1842" y="2074"/>
                  <a:pt x="1799" y="2117"/>
                  <a:pt x="1747" y="2117"/>
                </a:cubicBezTo>
                <a:lnTo>
                  <a:pt x="1318" y="2117"/>
                </a:lnTo>
                <a:cubicBezTo>
                  <a:pt x="1222" y="2117"/>
                  <a:pt x="1143" y="2195"/>
                  <a:pt x="1143" y="2292"/>
                </a:cubicBezTo>
                <a:lnTo>
                  <a:pt x="1143" y="2292"/>
                </a:lnTo>
                <a:cubicBezTo>
                  <a:pt x="1143" y="2389"/>
                  <a:pt x="1222" y="2468"/>
                  <a:pt x="1318" y="2468"/>
                </a:cubicBezTo>
                <a:lnTo>
                  <a:pt x="1435" y="2468"/>
                </a:lnTo>
                <a:cubicBezTo>
                  <a:pt x="1487" y="2468"/>
                  <a:pt x="1529" y="2510"/>
                  <a:pt x="1529" y="2562"/>
                </a:cubicBezTo>
                <a:cubicBezTo>
                  <a:pt x="1529" y="2614"/>
                  <a:pt x="1487" y="2657"/>
                  <a:pt x="1435" y="2657"/>
                </a:cubicBezTo>
                <a:lnTo>
                  <a:pt x="1237" y="2657"/>
                </a:lnTo>
                <a:lnTo>
                  <a:pt x="227" y="2657"/>
                </a:lnTo>
                <a:lnTo>
                  <a:pt x="172" y="2657"/>
                </a:lnTo>
                <a:cubicBezTo>
                  <a:pt x="77" y="2657"/>
                  <a:pt x="0" y="2734"/>
                  <a:pt x="0" y="2829"/>
                </a:cubicBezTo>
                <a:cubicBezTo>
                  <a:pt x="0" y="2925"/>
                  <a:pt x="77" y="3002"/>
                  <a:pt x="172" y="3002"/>
                </a:cubicBezTo>
                <a:lnTo>
                  <a:pt x="1842" y="3002"/>
                </a:lnTo>
                <a:lnTo>
                  <a:pt x="3727" y="3002"/>
                </a:lnTo>
                <a:lnTo>
                  <a:pt x="4403" y="3002"/>
                </a:lnTo>
                <a:lnTo>
                  <a:pt x="4403" y="0"/>
                </a:lnTo>
                <a:lnTo>
                  <a:pt x="4122" y="0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grpSp>
        <p:nvGrpSpPr>
          <p:cNvPr id="5" name="Group 4"/>
          <p:cNvGrpSpPr/>
          <p:nvPr/>
        </p:nvGrpSpPr>
        <p:grpSpPr>
          <a:xfrm>
            <a:off x="701525" y="999013"/>
            <a:ext cx="4225926" cy="4247317"/>
            <a:chOff x="3973511" y="633863"/>
            <a:chExt cx="4225926" cy="4247317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4386262" y="633863"/>
              <a:ext cx="3400425" cy="4247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endParaRPr lang="en-US" altLang="en-US" sz="3600" dirty="0" smtClean="0"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  <a:p>
              <a:pPr algn="ctr">
                <a:lnSpc>
                  <a:spcPct val="150000"/>
                </a:lnSpc>
                <a:spcBef>
                  <a:spcPct val="0"/>
                </a:spcBef>
                <a:buNone/>
              </a:pPr>
              <a:r>
                <a:rPr lang="en-US" altLang="en-US" sz="3600" dirty="0" smtClean="0">
                  <a:latin typeface="Roboto Condensed" panose="02000000000000000000" pitchFamily="2" charset="0"/>
                  <a:ea typeface="Roboto Condensed" panose="02000000000000000000" pitchFamily="2" charset="0"/>
                </a:rPr>
                <a:t>New Product Development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  <a:buNone/>
              </a:pPr>
              <a:r>
                <a:rPr lang="en-US" altLang="en-US" sz="3600" dirty="0" smtClean="0">
                  <a:latin typeface="Roboto Condensed" panose="02000000000000000000" pitchFamily="2" charset="0"/>
                  <a:ea typeface="Roboto Condensed" panose="02000000000000000000" pitchFamily="2" charset="0"/>
                </a:rPr>
                <a:t>- Check &amp; Balances</a:t>
              </a:r>
              <a:endParaRPr lang="en-US" altLang="en-US" sz="3600" dirty="0"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sp>
          <p:nvSpPr>
            <p:cNvPr id="7" name="テキスト プレースホルダー 12"/>
            <p:cNvSpPr txBox="1">
              <a:spLocks/>
            </p:cNvSpPr>
            <p:nvPr/>
          </p:nvSpPr>
          <p:spPr>
            <a:xfrm>
              <a:off x="3973511" y="1181004"/>
              <a:ext cx="4225926" cy="498475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1371417" rtl="0" eaLnBrk="1" latinLnBrk="0" hangingPunct="1">
                <a:lnSpc>
                  <a:spcPct val="100000"/>
                </a:lnSpc>
                <a:spcBef>
                  <a:spcPts val="0"/>
                </a:spcBef>
                <a:buFontTx/>
                <a:buNone/>
                <a:defRPr sz="3200" kern="1200" baseline="0">
                  <a:solidFill>
                    <a:schemeClr val="tx2"/>
                  </a:solidFill>
                  <a:latin typeface="Ubuntu Medium" panose="020B0604030602030204" pitchFamily="34" charset="0"/>
                  <a:ea typeface="+mn-ea"/>
                  <a:cs typeface="+mn-cs"/>
                </a:defRPr>
              </a:lvl1pPr>
              <a:lvl2pPr marL="685709" indent="0" algn="l" defTabSz="1371417" rtl="0" eaLnBrk="1" latinLnBrk="0" hangingPunct="1">
                <a:lnSpc>
                  <a:spcPct val="90000"/>
                </a:lnSpc>
                <a:spcBef>
                  <a:spcPts val="750"/>
                </a:spcBef>
                <a:buFontTx/>
                <a:buNone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417" indent="0" algn="l" defTabSz="1371417" rtl="0" eaLnBrk="1" latinLnBrk="0" hangingPunct="1">
                <a:lnSpc>
                  <a:spcPct val="90000"/>
                </a:lnSpc>
                <a:spcBef>
                  <a:spcPts val="750"/>
                </a:spcBef>
                <a:buFontTx/>
                <a:buNone/>
                <a:defRPr sz="3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126" indent="0" algn="l" defTabSz="1371417" rtl="0" eaLnBrk="1" latinLnBrk="0" hangingPunct="1">
                <a:lnSpc>
                  <a:spcPct val="90000"/>
                </a:lnSpc>
                <a:spcBef>
                  <a:spcPts val="750"/>
                </a:spcBef>
                <a:buFontTx/>
                <a:buNone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2835" indent="0" algn="l" defTabSz="1371417" rtl="0" eaLnBrk="1" latinLnBrk="0" hangingPunct="1">
                <a:lnSpc>
                  <a:spcPct val="90000"/>
                </a:lnSpc>
                <a:spcBef>
                  <a:spcPts val="750"/>
                </a:spcBef>
                <a:buFontTx/>
                <a:buNone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771397" indent="-342854" algn="l" defTabSz="1371417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457106" indent="-342854" algn="l" defTabSz="1371417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142814" indent="-342854" algn="l" defTabSz="1371417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828523" indent="-342854" algn="l" defTabSz="1371417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lnSpc>
                  <a:spcPct val="150000"/>
                </a:lnSpc>
                <a:spcAft>
                  <a:spcPts val="0"/>
                </a:spcAft>
                <a:defRPr/>
              </a:pPr>
              <a:endParaRPr kumimoji="1" lang="ja-JP" altLang="en-US" sz="1470" dirty="0">
                <a:solidFill>
                  <a:schemeClr val="bg1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1988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374" y="559934"/>
            <a:ext cx="4007031" cy="534270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961" y="559934"/>
            <a:ext cx="4697576" cy="5342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00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7F976-8242-4659-8176-E2A942314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Discussion- Assignment</a:t>
            </a:r>
            <a:endParaRPr lang="en-IN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0B1DE0-2E44-44EF-87FD-67EBB448F6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1476691"/>
          </a:xfrm>
        </p:spPr>
        <p:txBody>
          <a:bodyPr>
            <a:normAutofit fontScale="85000" lnSpcReduction="10000"/>
          </a:bodyPr>
          <a:lstStyle/>
          <a:p>
            <a:r>
              <a:rPr lang="en-IN" dirty="0"/>
              <a:t>Visit </a:t>
            </a:r>
            <a:r>
              <a:rPr lang="en-IN" dirty="0" err="1"/>
              <a:t>Wework</a:t>
            </a:r>
            <a:r>
              <a:rPr lang="en-IN" dirty="0"/>
              <a:t> website and analyse the actions of the organisation and actions it is taking to get back in the business. Also do a search on Co-Working as a category. </a:t>
            </a:r>
            <a:r>
              <a:rPr lang="en-IN" dirty="0" smtClean="0"/>
              <a:t>A </a:t>
            </a:r>
            <a:r>
              <a:rPr lang="en-IN" dirty="0"/>
              <a:t>page write up with relation to concepts of marketing learnt in the past years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C66074-4ED8-4A49-BE79-D00663E29132}"/>
              </a:ext>
            </a:extLst>
          </p:cNvPr>
          <p:cNvSpPr txBox="1"/>
          <p:nvPr/>
        </p:nvSpPr>
        <p:spPr>
          <a:xfrm>
            <a:off x="1018540" y="3309035"/>
            <a:ext cx="925322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dirty="0">
                <a:hlinkClick r:id="rId2"/>
              </a:rPr>
              <a:t>https://www.wework.com/ideas/worklife/returning-to-the-office-how-wework-is-making-it-happen</a:t>
            </a:r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4173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06F30-DAA9-4316-82EA-1D6C916E9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Booze, Allen &amp; Hamilton- BAH Model</a:t>
            </a:r>
            <a:br>
              <a:rPr lang="en-IN" dirty="0"/>
            </a:b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CD2BB-6867-4E44-960C-E2282453228A}"/>
              </a:ext>
            </a:extLst>
          </p:cNvPr>
          <p:cNvSpPr txBox="1"/>
          <p:nvPr/>
        </p:nvSpPr>
        <p:spPr>
          <a:xfrm>
            <a:off x="759242" y="1240022"/>
            <a:ext cx="2100127" cy="369332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IN" dirty="0">
                <a:solidFill>
                  <a:schemeClr val="bg1"/>
                </a:solidFill>
              </a:rPr>
              <a:t>Company Objectives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9FA77B-9135-4952-BB0F-2A9ADE8AC2AD}"/>
              </a:ext>
            </a:extLst>
          </p:cNvPr>
          <p:cNvSpPr txBox="1"/>
          <p:nvPr/>
        </p:nvSpPr>
        <p:spPr>
          <a:xfrm>
            <a:off x="9616401" y="6077112"/>
            <a:ext cx="1690976" cy="369332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IN" dirty="0">
                <a:solidFill>
                  <a:schemeClr val="bg1"/>
                </a:solidFill>
              </a:rPr>
              <a:t>Product Success</a:t>
            </a:r>
          </a:p>
        </p:txBody>
      </p:sp>
      <p:sp>
        <p:nvSpPr>
          <p:cNvPr id="7" name="Rectangle: Diagonal Corners Snipped 6">
            <a:extLst>
              <a:ext uri="{FF2B5EF4-FFF2-40B4-BE49-F238E27FC236}">
                <a16:creationId xmlns:a16="http://schemas.microsoft.com/office/drawing/2014/main" id="{8847124A-C631-4241-8FBC-DE59474D0A9D}"/>
              </a:ext>
            </a:extLst>
          </p:cNvPr>
          <p:cNvSpPr/>
          <p:nvPr/>
        </p:nvSpPr>
        <p:spPr>
          <a:xfrm>
            <a:off x="668715" y="1800422"/>
            <a:ext cx="2336607" cy="1100770"/>
          </a:xfrm>
          <a:prstGeom prst="snip2Diag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>
              <a:solidFill>
                <a:schemeClr val="tx1"/>
              </a:solidFill>
            </a:endParaRPr>
          </a:p>
          <a:p>
            <a:pPr algn="ctr"/>
            <a:endParaRPr lang="en-IN" sz="2000" dirty="0">
              <a:solidFill>
                <a:schemeClr val="tx1"/>
              </a:solidFill>
            </a:endParaRPr>
          </a:p>
          <a:p>
            <a:pPr algn="ctr"/>
            <a:r>
              <a:rPr lang="en-IN" sz="2000" dirty="0">
                <a:solidFill>
                  <a:schemeClr val="tx1"/>
                </a:solidFill>
              </a:rPr>
              <a:t>Exploration</a:t>
            </a:r>
          </a:p>
          <a:p>
            <a:pPr algn="ctr"/>
            <a:endParaRPr lang="en-IN" sz="2000" dirty="0">
              <a:solidFill>
                <a:schemeClr val="tx1"/>
              </a:solidFill>
            </a:endParaRPr>
          </a:p>
          <a:p>
            <a:pPr algn="ctr"/>
            <a:endParaRPr lang="en-IN" sz="2000" dirty="0">
              <a:solidFill>
                <a:schemeClr val="tx1"/>
              </a:solidFill>
            </a:endParaRPr>
          </a:p>
          <a:p>
            <a:pPr algn="ctr"/>
            <a:endParaRPr lang="en-IN" sz="2000" dirty="0">
              <a:solidFill>
                <a:schemeClr val="tx1"/>
              </a:solidFill>
            </a:endParaRPr>
          </a:p>
          <a:p>
            <a:pPr algn="ctr"/>
            <a:endParaRPr lang="en-IN" sz="2000" dirty="0">
              <a:solidFill>
                <a:schemeClr val="tx1"/>
              </a:solidFill>
            </a:endParaRPr>
          </a:p>
        </p:txBody>
      </p:sp>
      <p:sp>
        <p:nvSpPr>
          <p:cNvPr id="8" name="Rectangle: Diagonal Corners Snipped 7">
            <a:extLst>
              <a:ext uri="{FF2B5EF4-FFF2-40B4-BE49-F238E27FC236}">
                <a16:creationId xmlns:a16="http://schemas.microsoft.com/office/drawing/2014/main" id="{ED98BD92-E727-430E-8891-175204D214B4}"/>
              </a:ext>
            </a:extLst>
          </p:cNvPr>
          <p:cNvSpPr/>
          <p:nvPr/>
        </p:nvSpPr>
        <p:spPr>
          <a:xfrm>
            <a:off x="2485170" y="2394548"/>
            <a:ext cx="2336606" cy="1100770"/>
          </a:xfrm>
          <a:prstGeom prst="snip2Diag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>
              <a:solidFill>
                <a:schemeClr val="tx1"/>
              </a:solidFill>
            </a:endParaRPr>
          </a:p>
          <a:p>
            <a:pPr algn="ctr"/>
            <a:r>
              <a:rPr lang="en-IN" sz="2000" dirty="0">
                <a:solidFill>
                  <a:schemeClr val="tx1"/>
                </a:solidFill>
              </a:rPr>
              <a:t>Screening</a:t>
            </a:r>
          </a:p>
          <a:p>
            <a:pPr algn="ctr"/>
            <a:endParaRPr lang="en-IN" sz="2000" dirty="0">
              <a:solidFill>
                <a:schemeClr val="tx1"/>
              </a:solidFill>
            </a:endParaRPr>
          </a:p>
          <a:p>
            <a:pPr algn="ctr"/>
            <a:endParaRPr lang="en-IN" sz="2000" dirty="0">
              <a:solidFill>
                <a:schemeClr val="tx1"/>
              </a:solidFill>
            </a:endParaRPr>
          </a:p>
          <a:p>
            <a:pPr algn="ctr"/>
            <a:endParaRPr lang="en-IN" sz="2000" dirty="0"/>
          </a:p>
        </p:txBody>
      </p:sp>
      <p:sp>
        <p:nvSpPr>
          <p:cNvPr id="9" name="Rectangle: Diagonal Corners Snipped 8">
            <a:extLst>
              <a:ext uri="{FF2B5EF4-FFF2-40B4-BE49-F238E27FC236}">
                <a16:creationId xmlns:a16="http://schemas.microsoft.com/office/drawing/2014/main" id="{50BC9EB0-15D4-4C3B-BD6B-2BEBF7067ED0}"/>
              </a:ext>
            </a:extLst>
          </p:cNvPr>
          <p:cNvSpPr/>
          <p:nvPr/>
        </p:nvSpPr>
        <p:spPr>
          <a:xfrm>
            <a:off x="3515050" y="3013637"/>
            <a:ext cx="2336606" cy="1100770"/>
          </a:xfrm>
          <a:prstGeom prst="snip2Diag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>
                <a:solidFill>
                  <a:schemeClr val="tx1"/>
                </a:solidFill>
              </a:rPr>
              <a:t>Business Analysis</a:t>
            </a:r>
          </a:p>
        </p:txBody>
      </p:sp>
      <p:sp>
        <p:nvSpPr>
          <p:cNvPr id="10" name="Rectangle: Diagonal Corners Snipped 9">
            <a:extLst>
              <a:ext uri="{FF2B5EF4-FFF2-40B4-BE49-F238E27FC236}">
                <a16:creationId xmlns:a16="http://schemas.microsoft.com/office/drawing/2014/main" id="{6B48B1A6-D4D8-48B6-90EE-78B28ABF5E3C}"/>
              </a:ext>
            </a:extLst>
          </p:cNvPr>
          <p:cNvSpPr/>
          <p:nvPr/>
        </p:nvSpPr>
        <p:spPr>
          <a:xfrm>
            <a:off x="5520110" y="3710842"/>
            <a:ext cx="2336606" cy="1100770"/>
          </a:xfrm>
          <a:prstGeom prst="snip2Diag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>
                <a:solidFill>
                  <a:schemeClr val="tx1"/>
                </a:solidFill>
              </a:rPr>
              <a:t>Development</a:t>
            </a:r>
          </a:p>
          <a:p>
            <a:pPr algn="ctr"/>
            <a:endParaRPr lang="en-IN" sz="2000" dirty="0">
              <a:solidFill>
                <a:schemeClr val="tx1"/>
              </a:solidFill>
            </a:endParaRPr>
          </a:p>
          <a:p>
            <a:pPr algn="ctr"/>
            <a:endParaRPr lang="en-IN" sz="2000" dirty="0">
              <a:solidFill>
                <a:schemeClr val="tx1"/>
              </a:solidFill>
            </a:endParaRPr>
          </a:p>
        </p:txBody>
      </p:sp>
      <p:sp>
        <p:nvSpPr>
          <p:cNvPr id="11" name="Rectangle: Diagonal Corners Snipped 10">
            <a:extLst>
              <a:ext uri="{FF2B5EF4-FFF2-40B4-BE49-F238E27FC236}">
                <a16:creationId xmlns:a16="http://schemas.microsoft.com/office/drawing/2014/main" id="{51D96E6D-84E0-4B3C-B30D-AA87957142CA}"/>
              </a:ext>
            </a:extLst>
          </p:cNvPr>
          <p:cNvSpPr/>
          <p:nvPr/>
        </p:nvSpPr>
        <p:spPr>
          <a:xfrm>
            <a:off x="7234075" y="4340437"/>
            <a:ext cx="2336606" cy="1100770"/>
          </a:xfrm>
          <a:prstGeom prst="snip2Diag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>
              <a:solidFill>
                <a:schemeClr val="tx1"/>
              </a:solidFill>
            </a:endParaRPr>
          </a:p>
          <a:p>
            <a:pPr algn="ctr"/>
            <a:endParaRPr lang="en-IN" sz="2000" dirty="0">
              <a:solidFill>
                <a:schemeClr val="tx1"/>
              </a:solidFill>
            </a:endParaRPr>
          </a:p>
          <a:p>
            <a:pPr algn="ctr"/>
            <a:endParaRPr lang="en-IN" sz="2000" dirty="0">
              <a:solidFill>
                <a:schemeClr val="tx1"/>
              </a:solidFill>
            </a:endParaRPr>
          </a:p>
          <a:p>
            <a:pPr algn="ctr"/>
            <a:r>
              <a:rPr lang="en-IN" sz="2000" dirty="0">
                <a:solidFill>
                  <a:schemeClr val="tx1"/>
                </a:solidFill>
              </a:rPr>
              <a:t>Testing</a:t>
            </a:r>
          </a:p>
          <a:p>
            <a:pPr algn="ctr"/>
            <a:endParaRPr lang="en-IN" sz="2000" dirty="0">
              <a:solidFill>
                <a:schemeClr val="tx1"/>
              </a:solidFill>
            </a:endParaRPr>
          </a:p>
          <a:p>
            <a:pPr algn="ctr"/>
            <a:endParaRPr lang="en-IN" sz="2000" dirty="0">
              <a:solidFill>
                <a:schemeClr val="tx1"/>
              </a:solidFill>
            </a:endParaRPr>
          </a:p>
          <a:p>
            <a:pPr algn="ctr"/>
            <a:endParaRPr lang="en-IN" sz="2000" dirty="0">
              <a:solidFill>
                <a:schemeClr val="tx1"/>
              </a:solidFill>
            </a:endParaRPr>
          </a:p>
          <a:p>
            <a:pPr algn="ctr"/>
            <a:endParaRPr lang="en-IN" sz="2000" dirty="0">
              <a:solidFill>
                <a:schemeClr val="tx1"/>
              </a:solidFill>
            </a:endParaRPr>
          </a:p>
        </p:txBody>
      </p:sp>
      <p:sp>
        <p:nvSpPr>
          <p:cNvPr id="12" name="Rectangle: Diagonal Corners Snipped 11">
            <a:extLst>
              <a:ext uri="{FF2B5EF4-FFF2-40B4-BE49-F238E27FC236}">
                <a16:creationId xmlns:a16="http://schemas.microsoft.com/office/drawing/2014/main" id="{E22498BA-35E9-4E75-AE52-507333F2D2D4}"/>
              </a:ext>
            </a:extLst>
          </p:cNvPr>
          <p:cNvSpPr/>
          <p:nvPr/>
        </p:nvSpPr>
        <p:spPr>
          <a:xfrm>
            <a:off x="9236991" y="4816367"/>
            <a:ext cx="2336606" cy="1100770"/>
          </a:xfrm>
          <a:prstGeom prst="snip2Diag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>
              <a:solidFill>
                <a:schemeClr val="tx1"/>
              </a:solidFill>
            </a:endParaRPr>
          </a:p>
          <a:p>
            <a:pPr algn="ctr"/>
            <a:endParaRPr lang="en-IN" sz="2000" dirty="0">
              <a:solidFill>
                <a:schemeClr val="tx1"/>
              </a:solidFill>
            </a:endParaRPr>
          </a:p>
          <a:p>
            <a:pPr algn="ctr"/>
            <a:r>
              <a:rPr lang="en-IN" sz="2000" dirty="0">
                <a:solidFill>
                  <a:schemeClr val="tx1"/>
                </a:solidFill>
              </a:rPr>
              <a:t>Commercialisation</a:t>
            </a:r>
          </a:p>
          <a:p>
            <a:pPr algn="ctr"/>
            <a:endParaRPr lang="en-IN" sz="2000" dirty="0">
              <a:solidFill>
                <a:schemeClr val="tx1"/>
              </a:solidFill>
            </a:endParaRPr>
          </a:p>
          <a:p>
            <a:pPr algn="ctr"/>
            <a:endParaRPr lang="en-IN" sz="2000" dirty="0">
              <a:solidFill>
                <a:schemeClr val="tx1"/>
              </a:solidFill>
            </a:endParaRPr>
          </a:p>
          <a:p>
            <a:pPr algn="ctr"/>
            <a:endParaRPr lang="en-IN" sz="2000" dirty="0">
              <a:solidFill>
                <a:schemeClr val="tx1"/>
              </a:solidFill>
            </a:endParaRPr>
          </a:p>
          <a:p>
            <a:pPr algn="ctr"/>
            <a:endParaRPr lang="en-IN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350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06F30-DAA9-4316-82EA-1D6C916E9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Stage Gate model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CD2BB-6867-4E44-960C-E2282453228A}"/>
              </a:ext>
            </a:extLst>
          </p:cNvPr>
          <p:cNvSpPr txBox="1"/>
          <p:nvPr/>
        </p:nvSpPr>
        <p:spPr>
          <a:xfrm>
            <a:off x="1131445" y="1830099"/>
            <a:ext cx="1142429" cy="369332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IN" dirty="0">
                <a:solidFill>
                  <a:schemeClr val="bg1"/>
                </a:solidFill>
              </a:rPr>
              <a:t>Discovery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9FA77B-9135-4952-BB0F-2A9ADE8AC2AD}"/>
              </a:ext>
            </a:extLst>
          </p:cNvPr>
          <p:cNvSpPr txBox="1"/>
          <p:nvPr/>
        </p:nvSpPr>
        <p:spPr>
          <a:xfrm>
            <a:off x="9984492" y="4847765"/>
            <a:ext cx="1264320" cy="369332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IN" dirty="0">
                <a:solidFill>
                  <a:schemeClr val="bg1"/>
                </a:solidFill>
              </a:rPr>
              <a:t>Post launch</a:t>
            </a:r>
          </a:p>
        </p:txBody>
      </p:sp>
      <p:sp>
        <p:nvSpPr>
          <p:cNvPr id="8" name="Rectangle: Diagonal Corners Snipped 7">
            <a:extLst>
              <a:ext uri="{FF2B5EF4-FFF2-40B4-BE49-F238E27FC236}">
                <a16:creationId xmlns:a16="http://schemas.microsoft.com/office/drawing/2014/main" id="{ED98BD92-E727-430E-8891-175204D214B4}"/>
              </a:ext>
            </a:extLst>
          </p:cNvPr>
          <p:cNvSpPr/>
          <p:nvPr/>
        </p:nvSpPr>
        <p:spPr>
          <a:xfrm>
            <a:off x="967110" y="3186499"/>
            <a:ext cx="1619491" cy="754278"/>
          </a:xfrm>
          <a:prstGeom prst="snip2DiagRect">
            <a:avLst/>
          </a:prstGeom>
          <a:solidFill>
            <a:srgbClr val="FFC000">
              <a:alpha val="50000"/>
            </a:srgbClr>
          </a:solidFill>
          <a:ln>
            <a:solidFill>
              <a:schemeClr val="accent1">
                <a:shade val="50000"/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r>
              <a:rPr lang="en-IN" dirty="0">
                <a:solidFill>
                  <a:schemeClr val="tx1"/>
                </a:solidFill>
              </a:rPr>
              <a:t>Scoping</a:t>
            </a:r>
          </a:p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endParaRPr lang="en-IN" sz="1100" dirty="0"/>
          </a:p>
        </p:txBody>
      </p:sp>
      <p:sp>
        <p:nvSpPr>
          <p:cNvPr id="9" name="Rectangle: Diagonal Corners Snipped 8">
            <a:extLst>
              <a:ext uri="{FF2B5EF4-FFF2-40B4-BE49-F238E27FC236}">
                <a16:creationId xmlns:a16="http://schemas.microsoft.com/office/drawing/2014/main" id="{50BC9EB0-15D4-4C3B-BD6B-2BEBF7067ED0}"/>
              </a:ext>
            </a:extLst>
          </p:cNvPr>
          <p:cNvSpPr/>
          <p:nvPr/>
        </p:nvSpPr>
        <p:spPr>
          <a:xfrm>
            <a:off x="3131561" y="3209969"/>
            <a:ext cx="1619491" cy="754278"/>
          </a:xfrm>
          <a:prstGeom prst="snip2DiagRect">
            <a:avLst/>
          </a:prstGeom>
          <a:solidFill>
            <a:srgbClr val="FFC000">
              <a:alpha val="50000"/>
            </a:srgbClr>
          </a:solidFill>
          <a:ln>
            <a:solidFill>
              <a:schemeClr val="accent1">
                <a:shade val="50000"/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r>
              <a:rPr lang="en-IN" dirty="0">
                <a:solidFill>
                  <a:schemeClr val="tx1"/>
                </a:solidFill>
              </a:rPr>
              <a:t>Building Business case</a:t>
            </a:r>
          </a:p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0" name="Rectangle: Diagonal Corners Snipped 9">
            <a:extLst>
              <a:ext uri="{FF2B5EF4-FFF2-40B4-BE49-F238E27FC236}">
                <a16:creationId xmlns:a16="http://schemas.microsoft.com/office/drawing/2014/main" id="{6B48B1A6-D4D8-48B6-90EE-78B28ABF5E3C}"/>
              </a:ext>
            </a:extLst>
          </p:cNvPr>
          <p:cNvSpPr/>
          <p:nvPr/>
        </p:nvSpPr>
        <p:spPr>
          <a:xfrm>
            <a:off x="5296012" y="3236054"/>
            <a:ext cx="1619491" cy="754278"/>
          </a:xfrm>
          <a:prstGeom prst="snip2DiagRect">
            <a:avLst/>
          </a:prstGeom>
          <a:solidFill>
            <a:srgbClr val="FFC000">
              <a:alpha val="50000"/>
            </a:srgbClr>
          </a:solidFill>
          <a:ln>
            <a:solidFill>
              <a:schemeClr val="accent1">
                <a:shade val="50000"/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r>
              <a:rPr lang="en-IN" dirty="0">
                <a:solidFill>
                  <a:schemeClr val="tx1"/>
                </a:solidFill>
              </a:rPr>
              <a:t>Development</a:t>
            </a:r>
          </a:p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1" name="Rectangle: Diagonal Corners Snipped 10">
            <a:extLst>
              <a:ext uri="{FF2B5EF4-FFF2-40B4-BE49-F238E27FC236}">
                <a16:creationId xmlns:a16="http://schemas.microsoft.com/office/drawing/2014/main" id="{51D96E6D-84E0-4B3C-B30D-AA87957142CA}"/>
              </a:ext>
            </a:extLst>
          </p:cNvPr>
          <p:cNvSpPr/>
          <p:nvPr/>
        </p:nvSpPr>
        <p:spPr>
          <a:xfrm>
            <a:off x="7460463" y="3252831"/>
            <a:ext cx="1619491" cy="754278"/>
          </a:xfrm>
          <a:prstGeom prst="snip2DiagRect">
            <a:avLst/>
          </a:prstGeom>
          <a:solidFill>
            <a:srgbClr val="FFC000">
              <a:alpha val="50000"/>
            </a:srgbClr>
          </a:solidFill>
          <a:ln>
            <a:solidFill>
              <a:schemeClr val="accent1">
                <a:shade val="50000"/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r>
              <a:rPr lang="en-IN" dirty="0">
                <a:solidFill>
                  <a:schemeClr val="tx1"/>
                </a:solidFill>
              </a:rPr>
              <a:t>Testing &amp; Validation</a:t>
            </a:r>
          </a:p>
          <a:p>
            <a:pPr algn="ctr"/>
            <a:endParaRPr lang="en-IN" sz="1100" dirty="0">
              <a:solidFill>
                <a:schemeClr val="tx1"/>
              </a:solidFill>
            </a:endParaRPr>
          </a:p>
          <a:p>
            <a:pPr algn="ctr"/>
            <a:endParaRPr lang="en-IN" sz="1100" dirty="0">
              <a:solidFill>
                <a:schemeClr val="tx1"/>
              </a:solidFill>
            </a:endParaRPr>
          </a:p>
          <a:p>
            <a:pPr algn="ctr"/>
            <a:endParaRPr lang="en-IN" sz="1100" dirty="0">
              <a:solidFill>
                <a:schemeClr val="tx1"/>
              </a:solidFill>
            </a:endParaRPr>
          </a:p>
          <a:p>
            <a:pPr algn="ctr"/>
            <a:endParaRPr lang="en-IN" sz="1100" dirty="0">
              <a:solidFill>
                <a:schemeClr val="tx1"/>
              </a:solidFill>
            </a:endParaRPr>
          </a:p>
        </p:txBody>
      </p:sp>
      <p:sp>
        <p:nvSpPr>
          <p:cNvPr id="12" name="Rectangle: Diagonal Corners Snipped 11">
            <a:extLst>
              <a:ext uri="{FF2B5EF4-FFF2-40B4-BE49-F238E27FC236}">
                <a16:creationId xmlns:a16="http://schemas.microsoft.com/office/drawing/2014/main" id="{E22498BA-35E9-4E75-AE52-507333F2D2D4}"/>
              </a:ext>
            </a:extLst>
          </p:cNvPr>
          <p:cNvSpPr/>
          <p:nvPr/>
        </p:nvSpPr>
        <p:spPr>
          <a:xfrm>
            <a:off x="9705647" y="3269609"/>
            <a:ext cx="1619491" cy="754278"/>
          </a:xfrm>
          <a:prstGeom prst="snip2DiagRect">
            <a:avLst/>
          </a:prstGeom>
          <a:solidFill>
            <a:srgbClr val="FFC000">
              <a:alpha val="50000"/>
            </a:srgbClr>
          </a:solidFill>
          <a:ln>
            <a:solidFill>
              <a:schemeClr val="accent1">
                <a:shade val="50000"/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r>
              <a:rPr lang="en-IN" dirty="0">
                <a:solidFill>
                  <a:schemeClr val="tx1"/>
                </a:solidFill>
              </a:rPr>
              <a:t>Launch</a:t>
            </a:r>
          </a:p>
          <a:p>
            <a:pPr algn="ctr"/>
            <a:endParaRPr lang="en-IN" sz="1100" dirty="0">
              <a:solidFill>
                <a:schemeClr val="tx1"/>
              </a:solidFill>
            </a:endParaRPr>
          </a:p>
          <a:p>
            <a:pPr algn="ctr"/>
            <a:endParaRPr lang="en-IN" sz="1100" dirty="0">
              <a:solidFill>
                <a:schemeClr val="tx1"/>
              </a:solidFill>
            </a:endParaRPr>
          </a:p>
          <a:p>
            <a:pPr algn="ctr"/>
            <a:endParaRPr lang="en-IN" sz="1100" dirty="0">
              <a:solidFill>
                <a:schemeClr val="tx1"/>
              </a:solidFill>
            </a:endParaRPr>
          </a:p>
          <a:p>
            <a:pPr algn="ctr"/>
            <a:endParaRPr lang="en-IN" sz="1100" dirty="0">
              <a:solidFill>
                <a:schemeClr val="tx1"/>
              </a:solidFill>
            </a:endParaRP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3B6DDE01-0115-4648-876A-BA7BDA9BFB6B}"/>
              </a:ext>
            </a:extLst>
          </p:cNvPr>
          <p:cNvSpPr/>
          <p:nvPr/>
        </p:nvSpPr>
        <p:spPr>
          <a:xfrm>
            <a:off x="1459684" y="2374084"/>
            <a:ext cx="486562" cy="679509"/>
          </a:xfrm>
          <a:prstGeom prst="down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85E865B7-0749-4FC9-9009-46E0F7DCB20C}"/>
              </a:ext>
            </a:extLst>
          </p:cNvPr>
          <p:cNvSpPr/>
          <p:nvPr/>
        </p:nvSpPr>
        <p:spPr>
          <a:xfrm>
            <a:off x="10373371" y="4177374"/>
            <a:ext cx="486562" cy="679509"/>
          </a:xfrm>
          <a:prstGeom prst="down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5" name="Freeform 63">
            <a:extLst>
              <a:ext uri="{FF2B5EF4-FFF2-40B4-BE49-F238E27FC236}">
                <a16:creationId xmlns:a16="http://schemas.microsoft.com/office/drawing/2014/main" id="{36C4CE71-8B96-4D33-8CFF-1638801EE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8758" y="2295546"/>
            <a:ext cx="217488" cy="176213"/>
          </a:xfrm>
          <a:custGeom>
            <a:avLst/>
            <a:gdLst>
              <a:gd name="T0" fmla="*/ 206642 w 602"/>
              <a:gd name="T1" fmla="*/ 175852 h 488"/>
              <a:gd name="T2" fmla="*/ 206642 w 602"/>
              <a:gd name="T3" fmla="*/ 175852 h 488"/>
              <a:gd name="T4" fmla="*/ 10115 w 602"/>
              <a:gd name="T5" fmla="*/ 175852 h 488"/>
              <a:gd name="T6" fmla="*/ 0 w 602"/>
              <a:gd name="T7" fmla="*/ 165741 h 488"/>
              <a:gd name="T8" fmla="*/ 0 w 602"/>
              <a:gd name="T9" fmla="*/ 10111 h 488"/>
              <a:gd name="T10" fmla="*/ 10115 w 602"/>
              <a:gd name="T11" fmla="*/ 0 h 488"/>
              <a:gd name="T12" fmla="*/ 206642 w 602"/>
              <a:gd name="T13" fmla="*/ 0 h 488"/>
              <a:gd name="T14" fmla="*/ 217119 w 602"/>
              <a:gd name="T15" fmla="*/ 10111 h 488"/>
              <a:gd name="T16" fmla="*/ 217119 w 602"/>
              <a:gd name="T17" fmla="*/ 165741 h 488"/>
              <a:gd name="T18" fmla="*/ 206642 w 602"/>
              <a:gd name="T19" fmla="*/ 175852 h 488"/>
              <a:gd name="T20" fmla="*/ 71530 w 602"/>
              <a:gd name="T21" fmla="*/ 20221 h 488"/>
              <a:gd name="T22" fmla="*/ 71530 w 602"/>
              <a:gd name="T23" fmla="*/ 20221 h 488"/>
              <a:gd name="T24" fmla="*/ 20231 w 602"/>
              <a:gd name="T25" fmla="*/ 20221 h 488"/>
              <a:gd name="T26" fmla="*/ 20231 w 602"/>
              <a:gd name="T27" fmla="*/ 155631 h 488"/>
              <a:gd name="T28" fmla="*/ 71530 w 602"/>
              <a:gd name="T29" fmla="*/ 155631 h 488"/>
              <a:gd name="T30" fmla="*/ 71530 w 602"/>
              <a:gd name="T31" fmla="*/ 20221 h 488"/>
              <a:gd name="T32" fmla="*/ 81645 w 602"/>
              <a:gd name="T33" fmla="*/ 20221 h 488"/>
              <a:gd name="T34" fmla="*/ 81645 w 602"/>
              <a:gd name="T35" fmla="*/ 20221 h 488"/>
              <a:gd name="T36" fmla="*/ 81645 w 602"/>
              <a:gd name="T37" fmla="*/ 155631 h 488"/>
              <a:gd name="T38" fmla="*/ 135112 w 602"/>
              <a:gd name="T39" fmla="*/ 155631 h 488"/>
              <a:gd name="T40" fmla="*/ 135112 w 602"/>
              <a:gd name="T41" fmla="*/ 20221 h 488"/>
              <a:gd name="T42" fmla="*/ 81645 w 602"/>
              <a:gd name="T43" fmla="*/ 20221 h 488"/>
              <a:gd name="T44" fmla="*/ 196527 w 602"/>
              <a:gd name="T45" fmla="*/ 20221 h 488"/>
              <a:gd name="T46" fmla="*/ 196527 w 602"/>
              <a:gd name="T47" fmla="*/ 20221 h 488"/>
              <a:gd name="T48" fmla="*/ 145589 w 602"/>
              <a:gd name="T49" fmla="*/ 20221 h 488"/>
              <a:gd name="T50" fmla="*/ 145589 w 602"/>
              <a:gd name="T51" fmla="*/ 155631 h 488"/>
              <a:gd name="T52" fmla="*/ 196527 w 602"/>
              <a:gd name="T53" fmla="*/ 155631 h 488"/>
              <a:gd name="T54" fmla="*/ 196527 w 602"/>
              <a:gd name="T55" fmla="*/ 20221 h 48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602" h="488">
                <a:moveTo>
                  <a:pt x="572" y="487"/>
                </a:moveTo>
                <a:lnTo>
                  <a:pt x="572" y="487"/>
                </a:lnTo>
                <a:cubicBezTo>
                  <a:pt x="28" y="487"/>
                  <a:pt x="28" y="487"/>
                  <a:pt x="28" y="487"/>
                </a:cubicBezTo>
                <a:cubicBezTo>
                  <a:pt x="14" y="487"/>
                  <a:pt x="0" y="473"/>
                  <a:pt x="0" y="459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"/>
                  <a:pt x="14" y="0"/>
                  <a:pt x="28" y="0"/>
                </a:cubicBezTo>
                <a:cubicBezTo>
                  <a:pt x="572" y="0"/>
                  <a:pt x="572" y="0"/>
                  <a:pt x="572" y="0"/>
                </a:cubicBezTo>
                <a:cubicBezTo>
                  <a:pt x="594" y="0"/>
                  <a:pt x="601" y="7"/>
                  <a:pt x="601" y="28"/>
                </a:cubicBezTo>
                <a:cubicBezTo>
                  <a:pt x="601" y="459"/>
                  <a:pt x="601" y="459"/>
                  <a:pt x="601" y="459"/>
                </a:cubicBezTo>
                <a:cubicBezTo>
                  <a:pt x="601" y="473"/>
                  <a:pt x="594" y="487"/>
                  <a:pt x="572" y="487"/>
                </a:cubicBezTo>
                <a:close/>
                <a:moveTo>
                  <a:pt x="198" y="56"/>
                </a:moveTo>
                <a:lnTo>
                  <a:pt x="198" y="56"/>
                </a:lnTo>
                <a:cubicBezTo>
                  <a:pt x="56" y="56"/>
                  <a:pt x="56" y="56"/>
                  <a:pt x="56" y="56"/>
                </a:cubicBezTo>
                <a:cubicBezTo>
                  <a:pt x="56" y="431"/>
                  <a:pt x="56" y="431"/>
                  <a:pt x="56" y="431"/>
                </a:cubicBezTo>
                <a:cubicBezTo>
                  <a:pt x="198" y="431"/>
                  <a:pt x="198" y="431"/>
                  <a:pt x="198" y="431"/>
                </a:cubicBezTo>
                <a:lnTo>
                  <a:pt x="198" y="56"/>
                </a:lnTo>
                <a:close/>
                <a:moveTo>
                  <a:pt x="226" y="56"/>
                </a:moveTo>
                <a:lnTo>
                  <a:pt x="226" y="56"/>
                </a:lnTo>
                <a:cubicBezTo>
                  <a:pt x="226" y="431"/>
                  <a:pt x="226" y="431"/>
                  <a:pt x="226" y="431"/>
                </a:cubicBezTo>
                <a:cubicBezTo>
                  <a:pt x="374" y="431"/>
                  <a:pt x="374" y="431"/>
                  <a:pt x="374" y="431"/>
                </a:cubicBezTo>
                <a:cubicBezTo>
                  <a:pt x="374" y="56"/>
                  <a:pt x="374" y="56"/>
                  <a:pt x="374" y="56"/>
                </a:cubicBezTo>
                <a:lnTo>
                  <a:pt x="226" y="56"/>
                </a:lnTo>
                <a:close/>
                <a:moveTo>
                  <a:pt x="544" y="56"/>
                </a:moveTo>
                <a:lnTo>
                  <a:pt x="544" y="56"/>
                </a:lnTo>
                <a:cubicBezTo>
                  <a:pt x="403" y="56"/>
                  <a:pt x="403" y="56"/>
                  <a:pt x="403" y="56"/>
                </a:cubicBezTo>
                <a:cubicBezTo>
                  <a:pt x="403" y="431"/>
                  <a:pt x="403" y="431"/>
                  <a:pt x="403" y="431"/>
                </a:cubicBezTo>
                <a:cubicBezTo>
                  <a:pt x="544" y="431"/>
                  <a:pt x="544" y="431"/>
                  <a:pt x="544" y="431"/>
                </a:cubicBezTo>
                <a:lnTo>
                  <a:pt x="544" y="5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highlight>
                <a:srgbClr val="000080"/>
              </a:highlight>
            </a:endParaRPr>
          </a:p>
        </p:txBody>
      </p:sp>
      <p:grpSp>
        <p:nvGrpSpPr>
          <p:cNvPr id="16" name="Group 23">
            <a:extLst>
              <a:ext uri="{FF2B5EF4-FFF2-40B4-BE49-F238E27FC236}">
                <a16:creationId xmlns:a16="http://schemas.microsoft.com/office/drawing/2014/main" id="{2E45B062-6329-4E93-883B-B5FAB82F2EAD}"/>
              </a:ext>
            </a:extLst>
          </p:cNvPr>
          <p:cNvGrpSpPr>
            <a:grpSpLocks/>
          </p:cNvGrpSpPr>
          <p:nvPr/>
        </p:nvGrpSpPr>
        <p:grpSpPr bwMode="auto">
          <a:xfrm>
            <a:off x="136634" y="2249217"/>
            <a:ext cx="788563" cy="761321"/>
            <a:chOff x="4304524" y="2516386"/>
            <a:chExt cx="674025" cy="673894"/>
          </a:xfrm>
        </p:grpSpPr>
        <p:sp>
          <p:nvSpPr>
            <p:cNvPr id="17" name="Freeform 220">
              <a:extLst>
                <a:ext uri="{FF2B5EF4-FFF2-40B4-BE49-F238E27FC236}">
                  <a16:creationId xmlns:a16="http://schemas.microsoft.com/office/drawing/2014/main" id="{A1154974-FA19-4D72-BB0F-232113A791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4524" y="2516386"/>
              <a:ext cx="674025" cy="673894"/>
            </a:xfrm>
            <a:custGeom>
              <a:avLst/>
              <a:gdLst>
                <a:gd name="T0" fmla="*/ 673890 w 4996"/>
                <a:gd name="T1" fmla="*/ 336880 h 4997"/>
                <a:gd name="T2" fmla="*/ 673890 w 4996"/>
                <a:gd name="T3" fmla="*/ 336880 h 4997"/>
                <a:gd name="T4" fmla="*/ 337013 w 4996"/>
                <a:gd name="T5" fmla="*/ 673759 h 4997"/>
                <a:gd name="T6" fmla="*/ 0 w 4996"/>
                <a:gd name="T7" fmla="*/ 336880 h 4997"/>
                <a:gd name="T8" fmla="*/ 337013 w 4996"/>
                <a:gd name="T9" fmla="*/ 0 h 4997"/>
                <a:gd name="T10" fmla="*/ 673890 w 4996"/>
                <a:gd name="T11" fmla="*/ 336880 h 49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996" h="4997">
                  <a:moveTo>
                    <a:pt x="4995" y="2498"/>
                  </a:moveTo>
                  <a:lnTo>
                    <a:pt x="4995" y="2498"/>
                  </a:lnTo>
                  <a:cubicBezTo>
                    <a:pt x="4995" y="3877"/>
                    <a:pt x="3876" y="4996"/>
                    <a:pt x="2498" y="4996"/>
                  </a:cubicBezTo>
                  <a:cubicBezTo>
                    <a:pt x="1119" y="4996"/>
                    <a:pt x="0" y="3877"/>
                    <a:pt x="0" y="2498"/>
                  </a:cubicBezTo>
                  <a:cubicBezTo>
                    <a:pt x="0" y="1119"/>
                    <a:pt x="1119" y="0"/>
                    <a:pt x="2498" y="0"/>
                  </a:cubicBezTo>
                  <a:cubicBezTo>
                    <a:pt x="3876" y="0"/>
                    <a:pt x="4995" y="1119"/>
                    <a:pt x="4995" y="2498"/>
                  </a:cubicBezTo>
                </a:path>
              </a:pathLst>
            </a:custGeom>
            <a:solidFill>
              <a:srgbClr val="8FCA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18" name="Freeform 221">
              <a:extLst>
                <a:ext uri="{FF2B5EF4-FFF2-40B4-BE49-F238E27FC236}">
                  <a16:creationId xmlns:a16="http://schemas.microsoft.com/office/drawing/2014/main" id="{F8839966-49F9-4F3E-A75C-4019DA65BA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8347" y="2724746"/>
              <a:ext cx="39298" cy="10716"/>
            </a:xfrm>
            <a:custGeom>
              <a:avLst/>
              <a:gdLst>
                <a:gd name="T0" fmla="*/ 39166 w 297"/>
                <a:gd name="T1" fmla="*/ 10588 h 84"/>
                <a:gd name="T2" fmla="*/ 0 w 297"/>
                <a:gd name="T3" fmla="*/ 10588 h 84"/>
                <a:gd name="T4" fmla="*/ 0 w 297"/>
                <a:gd name="T5" fmla="*/ 0 h 84"/>
                <a:gd name="T6" fmla="*/ 39166 w 297"/>
                <a:gd name="T7" fmla="*/ 0 h 84"/>
                <a:gd name="T8" fmla="*/ 39166 w 297"/>
                <a:gd name="T9" fmla="*/ 10588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7" h="84">
                  <a:moveTo>
                    <a:pt x="296" y="83"/>
                  </a:moveTo>
                  <a:lnTo>
                    <a:pt x="0" y="83"/>
                  </a:lnTo>
                  <a:lnTo>
                    <a:pt x="0" y="0"/>
                  </a:lnTo>
                  <a:lnTo>
                    <a:pt x="296" y="0"/>
                  </a:lnTo>
                  <a:lnTo>
                    <a:pt x="296" y="83"/>
                  </a:lnTo>
                </a:path>
              </a:pathLst>
            </a:custGeom>
            <a:solidFill>
              <a:srgbClr val="FCBC1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19" name="Freeform 222">
              <a:extLst>
                <a:ext uri="{FF2B5EF4-FFF2-40B4-BE49-F238E27FC236}">
                  <a16:creationId xmlns:a16="http://schemas.microsoft.com/office/drawing/2014/main" id="{73959AF1-9E4A-4F45-B597-205EC3EC69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1977" y="2724746"/>
              <a:ext cx="39894" cy="10716"/>
            </a:xfrm>
            <a:custGeom>
              <a:avLst/>
              <a:gdLst>
                <a:gd name="T0" fmla="*/ 39761 w 299"/>
                <a:gd name="T1" fmla="*/ 10588 h 84"/>
                <a:gd name="T2" fmla="*/ 0 w 299"/>
                <a:gd name="T3" fmla="*/ 10588 h 84"/>
                <a:gd name="T4" fmla="*/ 0 w 299"/>
                <a:gd name="T5" fmla="*/ 0 h 84"/>
                <a:gd name="T6" fmla="*/ 39761 w 299"/>
                <a:gd name="T7" fmla="*/ 0 h 84"/>
                <a:gd name="T8" fmla="*/ 39761 w 299"/>
                <a:gd name="T9" fmla="*/ 10588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9" h="84">
                  <a:moveTo>
                    <a:pt x="298" y="83"/>
                  </a:moveTo>
                  <a:lnTo>
                    <a:pt x="0" y="83"/>
                  </a:lnTo>
                  <a:lnTo>
                    <a:pt x="0" y="0"/>
                  </a:lnTo>
                  <a:lnTo>
                    <a:pt x="298" y="0"/>
                  </a:lnTo>
                  <a:lnTo>
                    <a:pt x="298" y="83"/>
                  </a:lnTo>
                </a:path>
              </a:pathLst>
            </a:custGeom>
            <a:solidFill>
              <a:srgbClr val="E2AA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20" name="Freeform 223">
              <a:extLst>
                <a:ext uri="{FF2B5EF4-FFF2-40B4-BE49-F238E27FC236}">
                  <a16:creationId xmlns:a16="http://schemas.microsoft.com/office/drawing/2014/main" id="{1ACBDC3A-8744-4AB9-A8CB-1CA2177212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3323" y="2739629"/>
              <a:ext cx="595" cy="10716"/>
            </a:xfrm>
            <a:custGeom>
              <a:avLst/>
              <a:gdLst>
                <a:gd name="T0" fmla="*/ 536 w 10"/>
                <a:gd name="T1" fmla="*/ 10590 h 85"/>
                <a:gd name="T2" fmla="*/ 536 w 10"/>
                <a:gd name="T3" fmla="*/ 0 h 85"/>
                <a:gd name="T4" fmla="*/ 0 w 10"/>
                <a:gd name="T5" fmla="*/ 0 h 85"/>
                <a:gd name="T6" fmla="*/ 0 w 10"/>
                <a:gd name="T7" fmla="*/ 10590 h 85"/>
                <a:gd name="T8" fmla="*/ 536 w 10"/>
                <a:gd name="T9" fmla="*/ 10590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85">
                  <a:moveTo>
                    <a:pt x="9" y="84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0" y="84"/>
                  </a:lnTo>
                  <a:lnTo>
                    <a:pt x="9" y="84"/>
                  </a:lnTo>
                </a:path>
              </a:pathLst>
            </a:custGeom>
            <a:solidFill>
              <a:srgbClr val="50505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21" name="Freeform 224">
              <a:extLst>
                <a:ext uri="{FF2B5EF4-FFF2-40B4-BE49-F238E27FC236}">
                  <a16:creationId xmlns:a16="http://schemas.microsoft.com/office/drawing/2014/main" id="{2078A836-2469-4318-9644-C8531A3708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1871" y="2683670"/>
              <a:ext cx="72047" cy="70842"/>
            </a:xfrm>
            <a:custGeom>
              <a:avLst/>
              <a:gdLst>
                <a:gd name="T0" fmla="*/ 71913 w 537"/>
                <a:gd name="T1" fmla="*/ 22315 h 527"/>
                <a:gd name="T2" fmla="*/ 71913 w 537"/>
                <a:gd name="T3" fmla="*/ 22315 h 527"/>
                <a:gd name="T4" fmla="*/ 71913 w 537"/>
                <a:gd name="T5" fmla="*/ 0 h 527"/>
                <a:gd name="T6" fmla="*/ 19857 w 537"/>
                <a:gd name="T7" fmla="*/ 0 h 527"/>
                <a:gd name="T8" fmla="*/ 0 w 537"/>
                <a:gd name="T9" fmla="*/ 18416 h 527"/>
                <a:gd name="T10" fmla="*/ 0 w 537"/>
                <a:gd name="T11" fmla="*/ 64658 h 527"/>
                <a:gd name="T12" fmla="*/ 6172 w 537"/>
                <a:gd name="T13" fmla="*/ 70708 h 527"/>
                <a:gd name="T14" fmla="*/ 12343 w 537"/>
                <a:gd name="T15" fmla="*/ 67078 h 527"/>
                <a:gd name="T16" fmla="*/ 30858 w 537"/>
                <a:gd name="T17" fmla="*/ 67078 h 527"/>
                <a:gd name="T18" fmla="*/ 32200 w 537"/>
                <a:gd name="T19" fmla="*/ 67078 h 527"/>
                <a:gd name="T20" fmla="*/ 32200 w 537"/>
                <a:gd name="T21" fmla="*/ 67078 h 527"/>
                <a:gd name="T22" fmla="*/ 70705 w 537"/>
                <a:gd name="T23" fmla="*/ 67078 h 527"/>
                <a:gd name="T24" fmla="*/ 70705 w 537"/>
                <a:gd name="T25" fmla="*/ 55786 h 527"/>
                <a:gd name="T26" fmla="*/ 26028 w 537"/>
                <a:gd name="T27" fmla="*/ 55786 h 527"/>
                <a:gd name="T28" fmla="*/ 27236 w 537"/>
                <a:gd name="T29" fmla="*/ 21105 h 527"/>
                <a:gd name="T30" fmla="*/ 71913 w 537"/>
                <a:gd name="T31" fmla="*/ 22315 h 5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37" h="527">
                  <a:moveTo>
                    <a:pt x="536" y="166"/>
                  </a:moveTo>
                  <a:lnTo>
                    <a:pt x="536" y="166"/>
                  </a:lnTo>
                  <a:cubicBezTo>
                    <a:pt x="536" y="0"/>
                    <a:pt x="536" y="0"/>
                    <a:pt x="536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64" y="0"/>
                    <a:pt x="0" y="64"/>
                    <a:pt x="0" y="137"/>
                  </a:cubicBezTo>
                  <a:cubicBezTo>
                    <a:pt x="0" y="481"/>
                    <a:pt x="0" y="481"/>
                    <a:pt x="0" y="481"/>
                  </a:cubicBezTo>
                  <a:cubicBezTo>
                    <a:pt x="0" y="508"/>
                    <a:pt x="18" y="526"/>
                    <a:pt x="46" y="526"/>
                  </a:cubicBezTo>
                  <a:cubicBezTo>
                    <a:pt x="64" y="526"/>
                    <a:pt x="82" y="517"/>
                    <a:pt x="92" y="499"/>
                  </a:cubicBezTo>
                  <a:cubicBezTo>
                    <a:pt x="230" y="499"/>
                    <a:pt x="230" y="499"/>
                    <a:pt x="230" y="499"/>
                  </a:cubicBezTo>
                  <a:cubicBezTo>
                    <a:pt x="230" y="499"/>
                    <a:pt x="230" y="499"/>
                    <a:pt x="240" y="499"/>
                  </a:cubicBezTo>
                  <a:cubicBezTo>
                    <a:pt x="527" y="499"/>
                    <a:pt x="527" y="499"/>
                    <a:pt x="527" y="499"/>
                  </a:cubicBezTo>
                  <a:cubicBezTo>
                    <a:pt x="527" y="415"/>
                    <a:pt x="527" y="415"/>
                    <a:pt x="527" y="415"/>
                  </a:cubicBezTo>
                  <a:cubicBezTo>
                    <a:pt x="194" y="415"/>
                    <a:pt x="194" y="415"/>
                    <a:pt x="194" y="415"/>
                  </a:cubicBezTo>
                  <a:cubicBezTo>
                    <a:pt x="194" y="415"/>
                    <a:pt x="194" y="203"/>
                    <a:pt x="203" y="157"/>
                  </a:cubicBezTo>
                  <a:lnTo>
                    <a:pt x="536" y="166"/>
                  </a:lnTo>
                </a:path>
              </a:pathLst>
            </a:custGeom>
            <a:solidFill>
              <a:srgbClr val="50505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22" name="Freeform 225">
              <a:extLst>
                <a:ext uri="{FF2B5EF4-FFF2-40B4-BE49-F238E27FC236}">
                  <a16:creationId xmlns:a16="http://schemas.microsoft.com/office/drawing/2014/main" id="{856CE402-C132-4C5A-88A7-EE7232DFDD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4513" y="2683670"/>
              <a:ext cx="74429" cy="70842"/>
            </a:xfrm>
            <a:custGeom>
              <a:avLst/>
              <a:gdLst>
                <a:gd name="T0" fmla="*/ 55922 w 555"/>
                <a:gd name="T1" fmla="*/ 0 h 527"/>
                <a:gd name="T2" fmla="*/ 55922 w 555"/>
                <a:gd name="T3" fmla="*/ 0 h 527"/>
                <a:gd name="T4" fmla="*/ 0 w 555"/>
                <a:gd name="T5" fmla="*/ 0 h 527"/>
                <a:gd name="T6" fmla="*/ 0 w 555"/>
                <a:gd name="T7" fmla="*/ 22315 h 527"/>
                <a:gd name="T8" fmla="*/ 50692 w 555"/>
                <a:gd name="T9" fmla="*/ 22315 h 527"/>
                <a:gd name="T10" fmla="*/ 50692 w 555"/>
                <a:gd name="T11" fmla="*/ 55786 h 527"/>
                <a:gd name="T12" fmla="*/ 0 w 555"/>
                <a:gd name="T13" fmla="*/ 55786 h 527"/>
                <a:gd name="T14" fmla="*/ 0 w 555"/>
                <a:gd name="T15" fmla="*/ 67078 h 527"/>
                <a:gd name="T16" fmla="*/ 43450 w 555"/>
                <a:gd name="T17" fmla="*/ 67078 h 527"/>
                <a:gd name="T18" fmla="*/ 43450 w 555"/>
                <a:gd name="T19" fmla="*/ 67078 h 527"/>
                <a:gd name="T20" fmla="*/ 44657 w 555"/>
                <a:gd name="T21" fmla="*/ 67078 h 527"/>
                <a:gd name="T22" fmla="*/ 63298 w 555"/>
                <a:gd name="T23" fmla="*/ 67078 h 527"/>
                <a:gd name="T24" fmla="*/ 68126 w 555"/>
                <a:gd name="T25" fmla="*/ 70708 h 527"/>
                <a:gd name="T26" fmla="*/ 74295 w 555"/>
                <a:gd name="T27" fmla="*/ 67078 h 527"/>
                <a:gd name="T28" fmla="*/ 74295 w 555"/>
                <a:gd name="T29" fmla="*/ 67078 h 527"/>
                <a:gd name="T30" fmla="*/ 74295 w 555"/>
                <a:gd name="T31" fmla="*/ 65868 h 527"/>
                <a:gd name="T32" fmla="*/ 74295 w 555"/>
                <a:gd name="T33" fmla="*/ 64658 h 527"/>
                <a:gd name="T34" fmla="*/ 74295 w 555"/>
                <a:gd name="T35" fmla="*/ 18416 h 527"/>
                <a:gd name="T36" fmla="*/ 55922 w 555"/>
                <a:gd name="T37" fmla="*/ 0 h 52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55" h="527">
                  <a:moveTo>
                    <a:pt x="417" y="0"/>
                  </a:moveTo>
                  <a:lnTo>
                    <a:pt x="417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378" y="166"/>
                    <a:pt x="378" y="166"/>
                    <a:pt x="378" y="166"/>
                  </a:cubicBezTo>
                  <a:cubicBezTo>
                    <a:pt x="378" y="212"/>
                    <a:pt x="378" y="415"/>
                    <a:pt x="378" y="415"/>
                  </a:cubicBezTo>
                  <a:cubicBezTo>
                    <a:pt x="0" y="415"/>
                    <a:pt x="0" y="415"/>
                    <a:pt x="0" y="415"/>
                  </a:cubicBezTo>
                  <a:cubicBezTo>
                    <a:pt x="0" y="499"/>
                    <a:pt x="0" y="499"/>
                    <a:pt x="0" y="499"/>
                  </a:cubicBezTo>
                  <a:cubicBezTo>
                    <a:pt x="324" y="499"/>
                    <a:pt x="324" y="499"/>
                    <a:pt x="324" y="499"/>
                  </a:cubicBezTo>
                  <a:cubicBezTo>
                    <a:pt x="333" y="499"/>
                    <a:pt x="333" y="499"/>
                    <a:pt x="333" y="499"/>
                  </a:cubicBezTo>
                  <a:cubicBezTo>
                    <a:pt x="472" y="499"/>
                    <a:pt x="472" y="499"/>
                    <a:pt x="472" y="499"/>
                  </a:cubicBezTo>
                  <a:cubicBezTo>
                    <a:pt x="472" y="517"/>
                    <a:pt x="490" y="526"/>
                    <a:pt x="508" y="526"/>
                  </a:cubicBezTo>
                  <a:cubicBezTo>
                    <a:pt x="536" y="526"/>
                    <a:pt x="545" y="517"/>
                    <a:pt x="554" y="499"/>
                  </a:cubicBezTo>
                  <a:cubicBezTo>
                    <a:pt x="554" y="490"/>
                    <a:pt x="554" y="490"/>
                    <a:pt x="554" y="490"/>
                  </a:cubicBezTo>
                  <a:lnTo>
                    <a:pt x="554" y="481"/>
                  </a:lnTo>
                  <a:cubicBezTo>
                    <a:pt x="554" y="137"/>
                    <a:pt x="554" y="137"/>
                    <a:pt x="554" y="137"/>
                  </a:cubicBezTo>
                  <a:cubicBezTo>
                    <a:pt x="554" y="64"/>
                    <a:pt x="490" y="0"/>
                    <a:pt x="417" y="0"/>
                  </a:cubicBezTo>
                </a:path>
              </a:pathLst>
            </a:custGeom>
            <a:solidFill>
              <a:srgbClr val="5B5B5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23" name="Freeform 226">
              <a:extLst>
                <a:ext uri="{FF2B5EF4-FFF2-40B4-BE49-F238E27FC236}">
                  <a16:creationId xmlns:a16="http://schemas.microsoft.com/office/drawing/2014/main" id="{4FA045A4-CB72-40E7-9ACB-A3C429E2FD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9335" y="2734866"/>
              <a:ext cx="183392" cy="269677"/>
            </a:xfrm>
            <a:custGeom>
              <a:avLst/>
              <a:gdLst>
                <a:gd name="T0" fmla="*/ 63554 w 1362"/>
                <a:gd name="T1" fmla="*/ 0 h 2000"/>
                <a:gd name="T2" fmla="*/ 63554 w 1362"/>
                <a:gd name="T3" fmla="*/ 0 h 2000"/>
                <a:gd name="T4" fmla="*/ 10099 w 1362"/>
                <a:gd name="T5" fmla="*/ 0 h 2000"/>
                <a:gd name="T6" fmla="*/ 0 w 1362"/>
                <a:gd name="T7" fmla="*/ 10113 h 2000"/>
                <a:gd name="T8" fmla="*/ 0 w 1362"/>
                <a:gd name="T9" fmla="*/ 62430 h 2000"/>
                <a:gd name="T10" fmla="*/ 0 w 1362"/>
                <a:gd name="T11" fmla="*/ 209674 h 2000"/>
                <a:gd name="T12" fmla="*/ 0 w 1362"/>
                <a:gd name="T13" fmla="*/ 259429 h 2000"/>
                <a:gd name="T14" fmla="*/ 10099 w 1362"/>
                <a:gd name="T15" fmla="*/ 269542 h 2000"/>
                <a:gd name="T16" fmla="*/ 58572 w 1362"/>
                <a:gd name="T17" fmla="*/ 269542 h 2000"/>
                <a:gd name="T18" fmla="*/ 183257 w 1362"/>
                <a:gd name="T19" fmla="*/ 269542 h 2000"/>
                <a:gd name="T20" fmla="*/ 183257 w 1362"/>
                <a:gd name="T21" fmla="*/ 0 h 2000"/>
                <a:gd name="T22" fmla="*/ 63554 w 1362"/>
                <a:gd name="T23" fmla="*/ 0 h 20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362" h="2000">
                  <a:moveTo>
                    <a:pt x="472" y="0"/>
                  </a:moveTo>
                  <a:lnTo>
                    <a:pt x="472" y="0"/>
                  </a:lnTo>
                  <a:cubicBezTo>
                    <a:pt x="75" y="0"/>
                    <a:pt x="75" y="0"/>
                    <a:pt x="75" y="0"/>
                  </a:cubicBezTo>
                  <a:cubicBezTo>
                    <a:pt x="28" y="0"/>
                    <a:pt x="0" y="28"/>
                    <a:pt x="0" y="75"/>
                  </a:cubicBezTo>
                  <a:cubicBezTo>
                    <a:pt x="0" y="463"/>
                    <a:pt x="0" y="463"/>
                    <a:pt x="0" y="463"/>
                  </a:cubicBezTo>
                  <a:cubicBezTo>
                    <a:pt x="0" y="1555"/>
                    <a:pt x="0" y="1555"/>
                    <a:pt x="0" y="1555"/>
                  </a:cubicBezTo>
                  <a:cubicBezTo>
                    <a:pt x="0" y="1924"/>
                    <a:pt x="0" y="1924"/>
                    <a:pt x="0" y="1924"/>
                  </a:cubicBezTo>
                  <a:cubicBezTo>
                    <a:pt x="0" y="1962"/>
                    <a:pt x="28" y="1999"/>
                    <a:pt x="75" y="1999"/>
                  </a:cubicBezTo>
                  <a:cubicBezTo>
                    <a:pt x="435" y="1999"/>
                    <a:pt x="435" y="1999"/>
                    <a:pt x="435" y="1999"/>
                  </a:cubicBezTo>
                  <a:cubicBezTo>
                    <a:pt x="1361" y="1999"/>
                    <a:pt x="1361" y="1999"/>
                    <a:pt x="1361" y="1999"/>
                  </a:cubicBezTo>
                  <a:cubicBezTo>
                    <a:pt x="1361" y="0"/>
                    <a:pt x="1361" y="0"/>
                    <a:pt x="1361" y="0"/>
                  </a:cubicBezTo>
                  <a:lnTo>
                    <a:pt x="472" y="0"/>
                  </a:lnTo>
                </a:path>
              </a:pathLst>
            </a:custGeom>
            <a:solidFill>
              <a:srgbClr val="6A472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  <p:sp>
          <p:nvSpPr>
            <p:cNvPr id="24" name="Freeform 227">
              <a:extLst>
                <a:ext uri="{FF2B5EF4-FFF2-40B4-BE49-F238E27FC236}">
                  <a16:creationId xmlns:a16="http://schemas.microsoft.com/office/drawing/2014/main" id="{6B682161-77F3-4BFF-8114-BDB7164DF5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3324" y="2719558"/>
              <a:ext cx="180414" cy="269677"/>
            </a:xfrm>
            <a:custGeom>
              <a:avLst/>
              <a:gdLst>
                <a:gd name="T0" fmla="*/ 170459 w 1341"/>
                <a:gd name="T1" fmla="*/ 0 h 2000"/>
                <a:gd name="T2" fmla="*/ 170459 w 1341"/>
                <a:gd name="T3" fmla="*/ 0 h 2000"/>
                <a:gd name="T4" fmla="*/ 120680 w 1341"/>
                <a:gd name="T5" fmla="*/ 0 h 2000"/>
                <a:gd name="T6" fmla="*/ 0 w 1341"/>
                <a:gd name="T7" fmla="*/ 0 h 2000"/>
                <a:gd name="T8" fmla="*/ 0 w 1341"/>
                <a:gd name="T9" fmla="*/ 269542 h 2000"/>
                <a:gd name="T10" fmla="*/ 120680 w 1341"/>
                <a:gd name="T11" fmla="*/ 269542 h 2000"/>
                <a:gd name="T12" fmla="*/ 170459 w 1341"/>
                <a:gd name="T13" fmla="*/ 269542 h 2000"/>
                <a:gd name="T14" fmla="*/ 180280 w 1341"/>
                <a:gd name="T15" fmla="*/ 259429 h 2000"/>
                <a:gd name="T16" fmla="*/ 180280 w 1341"/>
                <a:gd name="T17" fmla="*/ 209674 h 2000"/>
                <a:gd name="T18" fmla="*/ 180280 w 1341"/>
                <a:gd name="T19" fmla="*/ 58790 h 2000"/>
                <a:gd name="T20" fmla="*/ 180280 w 1341"/>
                <a:gd name="T21" fmla="*/ 10113 h 2000"/>
                <a:gd name="T22" fmla="*/ 170459 w 1341"/>
                <a:gd name="T23" fmla="*/ 0 h 20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341" h="2000">
                  <a:moveTo>
                    <a:pt x="1267" y="0"/>
                  </a:moveTo>
                  <a:lnTo>
                    <a:pt x="1267" y="0"/>
                  </a:lnTo>
                  <a:cubicBezTo>
                    <a:pt x="897" y="0"/>
                    <a:pt x="897" y="0"/>
                    <a:pt x="89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999"/>
                    <a:pt x="0" y="1999"/>
                    <a:pt x="0" y="1999"/>
                  </a:cubicBezTo>
                  <a:cubicBezTo>
                    <a:pt x="897" y="1999"/>
                    <a:pt x="897" y="1999"/>
                    <a:pt x="897" y="1999"/>
                  </a:cubicBezTo>
                  <a:cubicBezTo>
                    <a:pt x="1267" y="1999"/>
                    <a:pt x="1267" y="1999"/>
                    <a:pt x="1267" y="1999"/>
                  </a:cubicBezTo>
                  <a:cubicBezTo>
                    <a:pt x="1304" y="1999"/>
                    <a:pt x="1340" y="1962"/>
                    <a:pt x="1340" y="1924"/>
                  </a:cubicBezTo>
                  <a:cubicBezTo>
                    <a:pt x="1340" y="1555"/>
                    <a:pt x="1340" y="1555"/>
                    <a:pt x="1340" y="1555"/>
                  </a:cubicBezTo>
                  <a:cubicBezTo>
                    <a:pt x="1340" y="436"/>
                    <a:pt x="1340" y="436"/>
                    <a:pt x="1340" y="436"/>
                  </a:cubicBezTo>
                  <a:cubicBezTo>
                    <a:pt x="1340" y="75"/>
                    <a:pt x="1340" y="75"/>
                    <a:pt x="1340" y="75"/>
                  </a:cubicBezTo>
                  <a:cubicBezTo>
                    <a:pt x="1340" y="28"/>
                    <a:pt x="1304" y="0"/>
                    <a:pt x="1267" y="0"/>
                  </a:cubicBezTo>
                </a:path>
              </a:pathLst>
            </a:custGeom>
            <a:solidFill>
              <a:srgbClr val="78523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25" name="Freeform 228">
              <a:extLst>
                <a:ext uri="{FF2B5EF4-FFF2-40B4-BE49-F238E27FC236}">
                  <a16:creationId xmlns:a16="http://schemas.microsoft.com/office/drawing/2014/main" id="{816C34D2-BD08-4546-95EA-FC06C18405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9335" y="2734866"/>
              <a:ext cx="49421" cy="49411"/>
            </a:xfrm>
            <a:custGeom>
              <a:avLst/>
              <a:gdLst>
                <a:gd name="T0" fmla="*/ 49288 w 371"/>
                <a:gd name="T1" fmla="*/ 2530 h 371"/>
                <a:gd name="T2" fmla="*/ 49288 w 371"/>
                <a:gd name="T3" fmla="*/ 2530 h 371"/>
                <a:gd name="T4" fmla="*/ 49288 w 371"/>
                <a:gd name="T5" fmla="*/ 0 h 371"/>
                <a:gd name="T6" fmla="*/ 7593 w 371"/>
                <a:gd name="T7" fmla="*/ 0 h 371"/>
                <a:gd name="T8" fmla="*/ 0 w 371"/>
                <a:gd name="T9" fmla="*/ 7325 h 371"/>
                <a:gd name="T10" fmla="*/ 0 w 371"/>
                <a:gd name="T11" fmla="*/ 48079 h 371"/>
                <a:gd name="T12" fmla="*/ 2531 w 371"/>
                <a:gd name="T13" fmla="*/ 49278 h 371"/>
                <a:gd name="T14" fmla="*/ 49288 w 371"/>
                <a:gd name="T15" fmla="*/ 2530 h 37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71" h="371">
                  <a:moveTo>
                    <a:pt x="370" y="19"/>
                  </a:moveTo>
                  <a:lnTo>
                    <a:pt x="370" y="19"/>
                  </a:lnTo>
                  <a:cubicBezTo>
                    <a:pt x="370" y="10"/>
                    <a:pt x="370" y="0"/>
                    <a:pt x="370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28" y="0"/>
                    <a:pt x="0" y="19"/>
                    <a:pt x="0" y="55"/>
                  </a:cubicBezTo>
                  <a:cubicBezTo>
                    <a:pt x="0" y="361"/>
                    <a:pt x="0" y="361"/>
                    <a:pt x="0" y="361"/>
                  </a:cubicBezTo>
                  <a:cubicBezTo>
                    <a:pt x="9" y="370"/>
                    <a:pt x="9" y="370"/>
                    <a:pt x="19" y="370"/>
                  </a:cubicBezTo>
                  <a:cubicBezTo>
                    <a:pt x="214" y="370"/>
                    <a:pt x="370" y="214"/>
                    <a:pt x="370" y="19"/>
                  </a:cubicBezTo>
                </a:path>
              </a:pathLst>
            </a:custGeom>
            <a:solidFill>
              <a:srgbClr val="D02A2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26" name="Freeform 229">
              <a:extLst>
                <a:ext uri="{FF2B5EF4-FFF2-40B4-BE49-F238E27FC236}">
                  <a16:creationId xmlns:a16="http://schemas.microsoft.com/office/drawing/2014/main" id="{0C374147-6853-4141-8029-0E6513A0B3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3126" y="2734866"/>
              <a:ext cx="50612" cy="49411"/>
            </a:xfrm>
            <a:custGeom>
              <a:avLst/>
              <a:gdLst>
                <a:gd name="T0" fmla="*/ 50478 w 379"/>
                <a:gd name="T1" fmla="*/ 49278 h 371"/>
                <a:gd name="T2" fmla="*/ 50478 w 379"/>
                <a:gd name="T3" fmla="*/ 49278 h 371"/>
                <a:gd name="T4" fmla="*/ 50478 w 379"/>
                <a:gd name="T5" fmla="*/ 7325 h 371"/>
                <a:gd name="T6" fmla="*/ 41932 w 379"/>
                <a:gd name="T7" fmla="*/ 0 h 371"/>
                <a:gd name="T8" fmla="*/ 0 w 379"/>
                <a:gd name="T9" fmla="*/ 0 h 371"/>
                <a:gd name="T10" fmla="*/ 50478 w 379"/>
                <a:gd name="T11" fmla="*/ 49278 h 3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79" h="371">
                  <a:moveTo>
                    <a:pt x="378" y="370"/>
                  </a:moveTo>
                  <a:lnTo>
                    <a:pt x="378" y="370"/>
                  </a:lnTo>
                  <a:cubicBezTo>
                    <a:pt x="378" y="55"/>
                    <a:pt x="378" y="55"/>
                    <a:pt x="378" y="55"/>
                  </a:cubicBezTo>
                  <a:cubicBezTo>
                    <a:pt x="378" y="28"/>
                    <a:pt x="351" y="0"/>
                    <a:pt x="31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03"/>
                    <a:pt x="166" y="370"/>
                    <a:pt x="378" y="370"/>
                  </a:cubicBezTo>
                </a:path>
              </a:pathLst>
            </a:custGeom>
            <a:solidFill>
              <a:srgbClr val="E3322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27" name="Freeform 230">
              <a:extLst>
                <a:ext uri="{FF2B5EF4-FFF2-40B4-BE49-F238E27FC236}">
                  <a16:creationId xmlns:a16="http://schemas.microsoft.com/office/drawing/2014/main" id="{A8F6CD91-3935-4DD1-A253-EDD7913279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3126" y="2953346"/>
              <a:ext cx="50612" cy="50602"/>
            </a:xfrm>
            <a:custGeom>
              <a:avLst/>
              <a:gdLst>
                <a:gd name="T0" fmla="*/ 50478 w 379"/>
                <a:gd name="T1" fmla="*/ 41680 h 380"/>
                <a:gd name="T2" fmla="*/ 50478 w 379"/>
                <a:gd name="T3" fmla="*/ 41680 h 380"/>
                <a:gd name="T4" fmla="*/ 50478 w 379"/>
                <a:gd name="T5" fmla="*/ 0 h 380"/>
                <a:gd name="T6" fmla="*/ 0 w 379"/>
                <a:gd name="T7" fmla="*/ 50469 h 380"/>
                <a:gd name="T8" fmla="*/ 41932 w 379"/>
                <a:gd name="T9" fmla="*/ 50469 h 380"/>
                <a:gd name="T10" fmla="*/ 50478 w 379"/>
                <a:gd name="T11" fmla="*/ 41680 h 3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79" h="380">
                  <a:moveTo>
                    <a:pt x="378" y="313"/>
                  </a:moveTo>
                  <a:lnTo>
                    <a:pt x="378" y="313"/>
                  </a:lnTo>
                  <a:cubicBezTo>
                    <a:pt x="378" y="0"/>
                    <a:pt x="378" y="0"/>
                    <a:pt x="378" y="0"/>
                  </a:cubicBezTo>
                  <a:cubicBezTo>
                    <a:pt x="166" y="0"/>
                    <a:pt x="0" y="165"/>
                    <a:pt x="0" y="379"/>
                  </a:cubicBezTo>
                  <a:cubicBezTo>
                    <a:pt x="314" y="379"/>
                    <a:pt x="314" y="379"/>
                    <a:pt x="314" y="379"/>
                  </a:cubicBezTo>
                  <a:cubicBezTo>
                    <a:pt x="351" y="379"/>
                    <a:pt x="378" y="351"/>
                    <a:pt x="378" y="313"/>
                  </a:cubicBezTo>
                </a:path>
              </a:pathLst>
            </a:custGeom>
            <a:solidFill>
              <a:srgbClr val="E3322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28" name="Freeform 231">
              <a:extLst>
                <a:ext uri="{FF2B5EF4-FFF2-40B4-BE49-F238E27FC236}">
                  <a16:creationId xmlns:a16="http://schemas.microsoft.com/office/drawing/2014/main" id="{02CDF116-53E4-4A62-B156-966F753E4E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9335" y="2953346"/>
              <a:ext cx="49421" cy="50602"/>
            </a:xfrm>
            <a:custGeom>
              <a:avLst/>
              <a:gdLst>
                <a:gd name="T0" fmla="*/ 0 w 371"/>
                <a:gd name="T1" fmla="*/ 0 h 380"/>
                <a:gd name="T2" fmla="*/ 0 w 371"/>
                <a:gd name="T3" fmla="*/ 0 h 380"/>
                <a:gd name="T4" fmla="*/ 0 w 371"/>
                <a:gd name="T5" fmla="*/ 41680 h 380"/>
                <a:gd name="T6" fmla="*/ 8792 w 371"/>
                <a:gd name="T7" fmla="*/ 50469 h 380"/>
                <a:gd name="T8" fmla="*/ 49288 w 371"/>
                <a:gd name="T9" fmla="*/ 50469 h 380"/>
                <a:gd name="T10" fmla="*/ 0 w 371"/>
                <a:gd name="T11" fmla="*/ 0 h 3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71" h="380">
                  <a:moveTo>
                    <a:pt x="0" y="0"/>
                  </a:moveTo>
                  <a:lnTo>
                    <a:pt x="0" y="0"/>
                  </a:lnTo>
                  <a:cubicBezTo>
                    <a:pt x="0" y="313"/>
                    <a:pt x="0" y="313"/>
                    <a:pt x="0" y="313"/>
                  </a:cubicBezTo>
                  <a:cubicBezTo>
                    <a:pt x="0" y="351"/>
                    <a:pt x="28" y="379"/>
                    <a:pt x="66" y="379"/>
                  </a:cubicBezTo>
                  <a:cubicBezTo>
                    <a:pt x="370" y="379"/>
                    <a:pt x="370" y="379"/>
                    <a:pt x="370" y="379"/>
                  </a:cubicBezTo>
                  <a:cubicBezTo>
                    <a:pt x="370" y="165"/>
                    <a:pt x="205" y="0"/>
                    <a:pt x="0" y="0"/>
                  </a:cubicBezTo>
                </a:path>
              </a:pathLst>
            </a:custGeom>
            <a:solidFill>
              <a:srgbClr val="D02A2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29" name="Freeform 232">
              <a:extLst>
                <a:ext uri="{FF2B5EF4-FFF2-40B4-BE49-F238E27FC236}">
                  <a16:creationId xmlns:a16="http://schemas.microsoft.com/office/drawing/2014/main" id="{FB10A9BD-C467-4D5E-BE2D-191B29D695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2100" y="2734866"/>
              <a:ext cx="20840" cy="269677"/>
            </a:xfrm>
            <a:custGeom>
              <a:avLst/>
              <a:gdLst>
                <a:gd name="T0" fmla="*/ 20708 w 158"/>
                <a:gd name="T1" fmla="*/ 269542 h 2000"/>
                <a:gd name="T2" fmla="*/ 0 w 158"/>
                <a:gd name="T3" fmla="*/ 269542 h 2000"/>
                <a:gd name="T4" fmla="*/ 0 w 158"/>
                <a:gd name="T5" fmla="*/ 0 h 2000"/>
                <a:gd name="T6" fmla="*/ 20708 w 158"/>
                <a:gd name="T7" fmla="*/ 0 h 2000"/>
                <a:gd name="T8" fmla="*/ 20708 w 158"/>
                <a:gd name="T9" fmla="*/ 269542 h 2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8" h="2000">
                  <a:moveTo>
                    <a:pt x="157" y="1999"/>
                  </a:moveTo>
                  <a:lnTo>
                    <a:pt x="0" y="1999"/>
                  </a:lnTo>
                  <a:lnTo>
                    <a:pt x="0" y="0"/>
                  </a:lnTo>
                  <a:lnTo>
                    <a:pt x="157" y="0"/>
                  </a:lnTo>
                  <a:lnTo>
                    <a:pt x="157" y="1999"/>
                  </a:lnTo>
                </a:path>
              </a:pathLst>
            </a:custGeom>
            <a:solidFill>
              <a:srgbClr val="E1AB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30" name="Freeform 233">
              <a:extLst>
                <a:ext uri="{FF2B5EF4-FFF2-40B4-BE49-F238E27FC236}">
                  <a16:creationId xmlns:a16="http://schemas.microsoft.com/office/drawing/2014/main" id="{565554C0-B52E-4DDA-AE5A-3EF67CE898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8469" y="2734866"/>
              <a:ext cx="22031" cy="269677"/>
            </a:xfrm>
            <a:custGeom>
              <a:avLst/>
              <a:gdLst>
                <a:gd name="T0" fmla="*/ 21899 w 167"/>
                <a:gd name="T1" fmla="*/ 269542 h 2000"/>
                <a:gd name="T2" fmla="*/ 0 w 167"/>
                <a:gd name="T3" fmla="*/ 269542 h 2000"/>
                <a:gd name="T4" fmla="*/ 0 w 167"/>
                <a:gd name="T5" fmla="*/ 0 h 2000"/>
                <a:gd name="T6" fmla="*/ 21899 w 167"/>
                <a:gd name="T7" fmla="*/ 0 h 2000"/>
                <a:gd name="T8" fmla="*/ 21899 w 167"/>
                <a:gd name="T9" fmla="*/ 269542 h 2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7" h="2000">
                  <a:moveTo>
                    <a:pt x="166" y="1999"/>
                  </a:moveTo>
                  <a:lnTo>
                    <a:pt x="0" y="1999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1999"/>
                  </a:lnTo>
                </a:path>
              </a:pathLst>
            </a:custGeom>
            <a:solidFill>
              <a:srgbClr val="FCBB1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31" name="Freeform 234">
              <a:extLst>
                <a:ext uri="{FF2B5EF4-FFF2-40B4-BE49-F238E27FC236}">
                  <a16:creationId xmlns:a16="http://schemas.microsoft.com/office/drawing/2014/main" id="{D2444386-FFA0-44DE-B653-A9EDFFFD50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1855" y="2853334"/>
              <a:ext cx="61925" cy="36909"/>
            </a:xfrm>
            <a:custGeom>
              <a:avLst/>
              <a:gdLst>
                <a:gd name="T0" fmla="*/ 61792 w 464"/>
                <a:gd name="T1" fmla="*/ 36776 h 277"/>
                <a:gd name="T2" fmla="*/ 0 w 464"/>
                <a:gd name="T3" fmla="*/ 36776 h 277"/>
                <a:gd name="T4" fmla="*/ 0 w 464"/>
                <a:gd name="T5" fmla="*/ 0 h 277"/>
                <a:gd name="T6" fmla="*/ 61792 w 464"/>
                <a:gd name="T7" fmla="*/ 0 h 277"/>
                <a:gd name="T8" fmla="*/ 61792 w 464"/>
                <a:gd name="T9" fmla="*/ 36776 h 2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4" h="277">
                  <a:moveTo>
                    <a:pt x="463" y="276"/>
                  </a:moveTo>
                  <a:lnTo>
                    <a:pt x="0" y="276"/>
                  </a:lnTo>
                  <a:lnTo>
                    <a:pt x="0" y="0"/>
                  </a:lnTo>
                  <a:lnTo>
                    <a:pt x="463" y="0"/>
                  </a:lnTo>
                  <a:lnTo>
                    <a:pt x="463" y="276"/>
                  </a:lnTo>
                </a:path>
              </a:pathLst>
            </a:custGeom>
            <a:solidFill>
              <a:srgbClr val="E7E7E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32" name="Freeform 235">
              <a:extLst>
                <a:ext uri="{FF2B5EF4-FFF2-40B4-BE49-F238E27FC236}">
                  <a16:creationId xmlns:a16="http://schemas.microsoft.com/office/drawing/2014/main" id="{EF4F976D-492E-44B8-8B3C-C124BA946A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8224" y="2853334"/>
              <a:ext cx="61925" cy="36909"/>
            </a:xfrm>
            <a:custGeom>
              <a:avLst/>
              <a:gdLst>
                <a:gd name="T0" fmla="*/ 61791 w 463"/>
                <a:gd name="T1" fmla="*/ 36776 h 277"/>
                <a:gd name="T2" fmla="*/ 0 w 463"/>
                <a:gd name="T3" fmla="*/ 36776 h 277"/>
                <a:gd name="T4" fmla="*/ 0 w 463"/>
                <a:gd name="T5" fmla="*/ 0 h 277"/>
                <a:gd name="T6" fmla="*/ 61791 w 463"/>
                <a:gd name="T7" fmla="*/ 0 h 277"/>
                <a:gd name="T8" fmla="*/ 61791 w 463"/>
                <a:gd name="T9" fmla="*/ 36776 h 2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3" h="277">
                  <a:moveTo>
                    <a:pt x="462" y="276"/>
                  </a:moveTo>
                  <a:lnTo>
                    <a:pt x="0" y="276"/>
                  </a:lnTo>
                  <a:lnTo>
                    <a:pt x="0" y="0"/>
                  </a:lnTo>
                  <a:lnTo>
                    <a:pt x="462" y="0"/>
                  </a:lnTo>
                  <a:lnTo>
                    <a:pt x="462" y="27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</p:grpSp>
      <p:grpSp>
        <p:nvGrpSpPr>
          <p:cNvPr id="33" name="Group 23">
            <a:extLst>
              <a:ext uri="{FF2B5EF4-FFF2-40B4-BE49-F238E27FC236}">
                <a16:creationId xmlns:a16="http://schemas.microsoft.com/office/drawing/2014/main" id="{915CE5BC-D5A3-4D49-B683-A2D9AD4ECB29}"/>
              </a:ext>
            </a:extLst>
          </p:cNvPr>
          <p:cNvGrpSpPr>
            <a:grpSpLocks/>
          </p:cNvGrpSpPr>
          <p:nvPr/>
        </p:nvGrpSpPr>
        <p:grpSpPr bwMode="auto">
          <a:xfrm>
            <a:off x="2482891" y="4489823"/>
            <a:ext cx="754279" cy="727273"/>
            <a:chOff x="4304524" y="2516386"/>
            <a:chExt cx="674025" cy="673894"/>
          </a:xfrm>
        </p:grpSpPr>
        <p:sp>
          <p:nvSpPr>
            <p:cNvPr id="34" name="Freeform 220">
              <a:extLst>
                <a:ext uri="{FF2B5EF4-FFF2-40B4-BE49-F238E27FC236}">
                  <a16:creationId xmlns:a16="http://schemas.microsoft.com/office/drawing/2014/main" id="{FED32194-E2C6-4B8F-A7C8-CAF59406E9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4524" y="2516386"/>
              <a:ext cx="674025" cy="673894"/>
            </a:xfrm>
            <a:custGeom>
              <a:avLst/>
              <a:gdLst>
                <a:gd name="T0" fmla="*/ 673890 w 4996"/>
                <a:gd name="T1" fmla="*/ 336880 h 4997"/>
                <a:gd name="T2" fmla="*/ 673890 w 4996"/>
                <a:gd name="T3" fmla="*/ 336880 h 4997"/>
                <a:gd name="T4" fmla="*/ 337013 w 4996"/>
                <a:gd name="T5" fmla="*/ 673759 h 4997"/>
                <a:gd name="T6" fmla="*/ 0 w 4996"/>
                <a:gd name="T7" fmla="*/ 336880 h 4997"/>
                <a:gd name="T8" fmla="*/ 337013 w 4996"/>
                <a:gd name="T9" fmla="*/ 0 h 4997"/>
                <a:gd name="T10" fmla="*/ 673890 w 4996"/>
                <a:gd name="T11" fmla="*/ 336880 h 49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996" h="4997">
                  <a:moveTo>
                    <a:pt x="4995" y="2498"/>
                  </a:moveTo>
                  <a:lnTo>
                    <a:pt x="4995" y="2498"/>
                  </a:lnTo>
                  <a:cubicBezTo>
                    <a:pt x="4995" y="3877"/>
                    <a:pt x="3876" y="4996"/>
                    <a:pt x="2498" y="4996"/>
                  </a:cubicBezTo>
                  <a:cubicBezTo>
                    <a:pt x="1119" y="4996"/>
                    <a:pt x="0" y="3877"/>
                    <a:pt x="0" y="2498"/>
                  </a:cubicBezTo>
                  <a:cubicBezTo>
                    <a:pt x="0" y="1119"/>
                    <a:pt x="1119" y="0"/>
                    <a:pt x="2498" y="0"/>
                  </a:cubicBezTo>
                  <a:cubicBezTo>
                    <a:pt x="3876" y="0"/>
                    <a:pt x="4995" y="1119"/>
                    <a:pt x="4995" y="2498"/>
                  </a:cubicBezTo>
                </a:path>
              </a:pathLst>
            </a:custGeom>
            <a:solidFill>
              <a:srgbClr val="8FCA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35" name="Freeform 221">
              <a:extLst>
                <a:ext uri="{FF2B5EF4-FFF2-40B4-BE49-F238E27FC236}">
                  <a16:creationId xmlns:a16="http://schemas.microsoft.com/office/drawing/2014/main" id="{8F164AA4-CB24-4409-AF86-D6EE802D59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8347" y="2724746"/>
              <a:ext cx="39298" cy="10716"/>
            </a:xfrm>
            <a:custGeom>
              <a:avLst/>
              <a:gdLst>
                <a:gd name="T0" fmla="*/ 39166 w 297"/>
                <a:gd name="T1" fmla="*/ 10588 h 84"/>
                <a:gd name="T2" fmla="*/ 0 w 297"/>
                <a:gd name="T3" fmla="*/ 10588 h 84"/>
                <a:gd name="T4" fmla="*/ 0 w 297"/>
                <a:gd name="T5" fmla="*/ 0 h 84"/>
                <a:gd name="T6" fmla="*/ 39166 w 297"/>
                <a:gd name="T7" fmla="*/ 0 h 84"/>
                <a:gd name="T8" fmla="*/ 39166 w 297"/>
                <a:gd name="T9" fmla="*/ 10588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7" h="84">
                  <a:moveTo>
                    <a:pt x="296" y="83"/>
                  </a:moveTo>
                  <a:lnTo>
                    <a:pt x="0" y="83"/>
                  </a:lnTo>
                  <a:lnTo>
                    <a:pt x="0" y="0"/>
                  </a:lnTo>
                  <a:lnTo>
                    <a:pt x="296" y="0"/>
                  </a:lnTo>
                  <a:lnTo>
                    <a:pt x="296" y="83"/>
                  </a:lnTo>
                </a:path>
              </a:pathLst>
            </a:custGeom>
            <a:solidFill>
              <a:srgbClr val="FCBC1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36" name="Freeform 222">
              <a:extLst>
                <a:ext uri="{FF2B5EF4-FFF2-40B4-BE49-F238E27FC236}">
                  <a16:creationId xmlns:a16="http://schemas.microsoft.com/office/drawing/2014/main" id="{4FCC6C4F-2453-4AE2-A07B-36C73253F7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1977" y="2724746"/>
              <a:ext cx="39894" cy="10716"/>
            </a:xfrm>
            <a:custGeom>
              <a:avLst/>
              <a:gdLst>
                <a:gd name="T0" fmla="*/ 39761 w 299"/>
                <a:gd name="T1" fmla="*/ 10588 h 84"/>
                <a:gd name="T2" fmla="*/ 0 w 299"/>
                <a:gd name="T3" fmla="*/ 10588 h 84"/>
                <a:gd name="T4" fmla="*/ 0 w 299"/>
                <a:gd name="T5" fmla="*/ 0 h 84"/>
                <a:gd name="T6" fmla="*/ 39761 w 299"/>
                <a:gd name="T7" fmla="*/ 0 h 84"/>
                <a:gd name="T8" fmla="*/ 39761 w 299"/>
                <a:gd name="T9" fmla="*/ 10588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9" h="84">
                  <a:moveTo>
                    <a:pt x="298" y="83"/>
                  </a:moveTo>
                  <a:lnTo>
                    <a:pt x="0" y="83"/>
                  </a:lnTo>
                  <a:lnTo>
                    <a:pt x="0" y="0"/>
                  </a:lnTo>
                  <a:lnTo>
                    <a:pt x="298" y="0"/>
                  </a:lnTo>
                  <a:lnTo>
                    <a:pt x="298" y="83"/>
                  </a:lnTo>
                </a:path>
              </a:pathLst>
            </a:custGeom>
            <a:solidFill>
              <a:srgbClr val="E2AA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37" name="Freeform 223">
              <a:extLst>
                <a:ext uri="{FF2B5EF4-FFF2-40B4-BE49-F238E27FC236}">
                  <a16:creationId xmlns:a16="http://schemas.microsoft.com/office/drawing/2014/main" id="{04FC8104-1334-4987-B230-EF32506AC4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3323" y="2739629"/>
              <a:ext cx="595" cy="10716"/>
            </a:xfrm>
            <a:custGeom>
              <a:avLst/>
              <a:gdLst>
                <a:gd name="T0" fmla="*/ 536 w 10"/>
                <a:gd name="T1" fmla="*/ 10590 h 85"/>
                <a:gd name="T2" fmla="*/ 536 w 10"/>
                <a:gd name="T3" fmla="*/ 0 h 85"/>
                <a:gd name="T4" fmla="*/ 0 w 10"/>
                <a:gd name="T5" fmla="*/ 0 h 85"/>
                <a:gd name="T6" fmla="*/ 0 w 10"/>
                <a:gd name="T7" fmla="*/ 10590 h 85"/>
                <a:gd name="T8" fmla="*/ 536 w 10"/>
                <a:gd name="T9" fmla="*/ 10590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85">
                  <a:moveTo>
                    <a:pt x="9" y="84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0" y="84"/>
                  </a:lnTo>
                  <a:lnTo>
                    <a:pt x="9" y="84"/>
                  </a:lnTo>
                </a:path>
              </a:pathLst>
            </a:custGeom>
            <a:solidFill>
              <a:srgbClr val="50505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38" name="Freeform 224">
              <a:extLst>
                <a:ext uri="{FF2B5EF4-FFF2-40B4-BE49-F238E27FC236}">
                  <a16:creationId xmlns:a16="http://schemas.microsoft.com/office/drawing/2014/main" id="{66A44F01-FC91-45A0-AAAA-4A361C3508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1871" y="2683670"/>
              <a:ext cx="72047" cy="70842"/>
            </a:xfrm>
            <a:custGeom>
              <a:avLst/>
              <a:gdLst>
                <a:gd name="T0" fmla="*/ 71913 w 537"/>
                <a:gd name="T1" fmla="*/ 22315 h 527"/>
                <a:gd name="T2" fmla="*/ 71913 w 537"/>
                <a:gd name="T3" fmla="*/ 22315 h 527"/>
                <a:gd name="T4" fmla="*/ 71913 w 537"/>
                <a:gd name="T5" fmla="*/ 0 h 527"/>
                <a:gd name="T6" fmla="*/ 19857 w 537"/>
                <a:gd name="T7" fmla="*/ 0 h 527"/>
                <a:gd name="T8" fmla="*/ 0 w 537"/>
                <a:gd name="T9" fmla="*/ 18416 h 527"/>
                <a:gd name="T10" fmla="*/ 0 w 537"/>
                <a:gd name="T11" fmla="*/ 64658 h 527"/>
                <a:gd name="T12" fmla="*/ 6172 w 537"/>
                <a:gd name="T13" fmla="*/ 70708 h 527"/>
                <a:gd name="T14" fmla="*/ 12343 w 537"/>
                <a:gd name="T15" fmla="*/ 67078 h 527"/>
                <a:gd name="T16" fmla="*/ 30858 w 537"/>
                <a:gd name="T17" fmla="*/ 67078 h 527"/>
                <a:gd name="T18" fmla="*/ 32200 w 537"/>
                <a:gd name="T19" fmla="*/ 67078 h 527"/>
                <a:gd name="T20" fmla="*/ 32200 w 537"/>
                <a:gd name="T21" fmla="*/ 67078 h 527"/>
                <a:gd name="T22" fmla="*/ 70705 w 537"/>
                <a:gd name="T23" fmla="*/ 67078 h 527"/>
                <a:gd name="T24" fmla="*/ 70705 w 537"/>
                <a:gd name="T25" fmla="*/ 55786 h 527"/>
                <a:gd name="T26" fmla="*/ 26028 w 537"/>
                <a:gd name="T27" fmla="*/ 55786 h 527"/>
                <a:gd name="T28" fmla="*/ 27236 w 537"/>
                <a:gd name="T29" fmla="*/ 21105 h 527"/>
                <a:gd name="T30" fmla="*/ 71913 w 537"/>
                <a:gd name="T31" fmla="*/ 22315 h 5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37" h="527">
                  <a:moveTo>
                    <a:pt x="536" y="166"/>
                  </a:moveTo>
                  <a:lnTo>
                    <a:pt x="536" y="166"/>
                  </a:lnTo>
                  <a:cubicBezTo>
                    <a:pt x="536" y="0"/>
                    <a:pt x="536" y="0"/>
                    <a:pt x="536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64" y="0"/>
                    <a:pt x="0" y="64"/>
                    <a:pt x="0" y="137"/>
                  </a:cubicBezTo>
                  <a:cubicBezTo>
                    <a:pt x="0" y="481"/>
                    <a:pt x="0" y="481"/>
                    <a:pt x="0" y="481"/>
                  </a:cubicBezTo>
                  <a:cubicBezTo>
                    <a:pt x="0" y="508"/>
                    <a:pt x="18" y="526"/>
                    <a:pt x="46" y="526"/>
                  </a:cubicBezTo>
                  <a:cubicBezTo>
                    <a:pt x="64" y="526"/>
                    <a:pt x="82" y="517"/>
                    <a:pt x="92" y="499"/>
                  </a:cubicBezTo>
                  <a:cubicBezTo>
                    <a:pt x="230" y="499"/>
                    <a:pt x="230" y="499"/>
                    <a:pt x="230" y="499"/>
                  </a:cubicBezTo>
                  <a:cubicBezTo>
                    <a:pt x="230" y="499"/>
                    <a:pt x="230" y="499"/>
                    <a:pt x="240" y="499"/>
                  </a:cubicBezTo>
                  <a:cubicBezTo>
                    <a:pt x="527" y="499"/>
                    <a:pt x="527" y="499"/>
                    <a:pt x="527" y="499"/>
                  </a:cubicBezTo>
                  <a:cubicBezTo>
                    <a:pt x="527" y="415"/>
                    <a:pt x="527" y="415"/>
                    <a:pt x="527" y="415"/>
                  </a:cubicBezTo>
                  <a:cubicBezTo>
                    <a:pt x="194" y="415"/>
                    <a:pt x="194" y="415"/>
                    <a:pt x="194" y="415"/>
                  </a:cubicBezTo>
                  <a:cubicBezTo>
                    <a:pt x="194" y="415"/>
                    <a:pt x="194" y="203"/>
                    <a:pt x="203" y="157"/>
                  </a:cubicBezTo>
                  <a:lnTo>
                    <a:pt x="536" y="166"/>
                  </a:lnTo>
                </a:path>
              </a:pathLst>
            </a:custGeom>
            <a:solidFill>
              <a:srgbClr val="50505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39" name="Freeform 225">
              <a:extLst>
                <a:ext uri="{FF2B5EF4-FFF2-40B4-BE49-F238E27FC236}">
                  <a16:creationId xmlns:a16="http://schemas.microsoft.com/office/drawing/2014/main" id="{6A6EFFBF-6206-46BF-AE12-43E3BB297F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4513" y="2683670"/>
              <a:ext cx="74429" cy="70842"/>
            </a:xfrm>
            <a:custGeom>
              <a:avLst/>
              <a:gdLst>
                <a:gd name="T0" fmla="*/ 55922 w 555"/>
                <a:gd name="T1" fmla="*/ 0 h 527"/>
                <a:gd name="T2" fmla="*/ 55922 w 555"/>
                <a:gd name="T3" fmla="*/ 0 h 527"/>
                <a:gd name="T4" fmla="*/ 0 w 555"/>
                <a:gd name="T5" fmla="*/ 0 h 527"/>
                <a:gd name="T6" fmla="*/ 0 w 555"/>
                <a:gd name="T7" fmla="*/ 22315 h 527"/>
                <a:gd name="T8" fmla="*/ 50692 w 555"/>
                <a:gd name="T9" fmla="*/ 22315 h 527"/>
                <a:gd name="T10" fmla="*/ 50692 w 555"/>
                <a:gd name="T11" fmla="*/ 55786 h 527"/>
                <a:gd name="T12" fmla="*/ 0 w 555"/>
                <a:gd name="T13" fmla="*/ 55786 h 527"/>
                <a:gd name="T14" fmla="*/ 0 w 555"/>
                <a:gd name="T15" fmla="*/ 67078 h 527"/>
                <a:gd name="T16" fmla="*/ 43450 w 555"/>
                <a:gd name="T17" fmla="*/ 67078 h 527"/>
                <a:gd name="T18" fmla="*/ 43450 w 555"/>
                <a:gd name="T19" fmla="*/ 67078 h 527"/>
                <a:gd name="T20" fmla="*/ 44657 w 555"/>
                <a:gd name="T21" fmla="*/ 67078 h 527"/>
                <a:gd name="T22" fmla="*/ 63298 w 555"/>
                <a:gd name="T23" fmla="*/ 67078 h 527"/>
                <a:gd name="T24" fmla="*/ 68126 w 555"/>
                <a:gd name="T25" fmla="*/ 70708 h 527"/>
                <a:gd name="T26" fmla="*/ 74295 w 555"/>
                <a:gd name="T27" fmla="*/ 67078 h 527"/>
                <a:gd name="T28" fmla="*/ 74295 w 555"/>
                <a:gd name="T29" fmla="*/ 67078 h 527"/>
                <a:gd name="T30" fmla="*/ 74295 w 555"/>
                <a:gd name="T31" fmla="*/ 65868 h 527"/>
                <a:gd name="T32" fmla="*/ 74295 w 555"/>
                <a:gd name="T33" fmla="*/ 64658 h 527"/>
                <a:gd name="T34" fmla="*/ 74295 w 555"/>
                <a:gd name="T35" fmla="*/ 18416 h 527"/>
                <a:gd name="T36" fmla="*/ 55922 w 555"/>
                <a:gd name="T37" fmla="*/ 0 h 52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55" h="527">
                  <a:moveTo>
                    <a:pt x="417" y="0"/>
                  </a:moveTo>
                  <a:lnTo>
                    <a:pt x="417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378" y="166"/>
                    <a:pt x="378" y="166"/>
                    <a:pt x="378" y="166"/>
                  </a:cubicBezTo>
                  <a:cubicBezTo>
                    <a:pt x="378" y="212"/>
                    <a:pt x="378" y="415"/>
                    <a:pt x="378" y="415"/>
                  </a:cubicBezTo>
                  <a:cubicBezTo>
                    <a:pt x="0" y="415"/>
                    <a:pt x="0" y="415"/>
                    <a:pt x="0" y="415"/>
                  </a:cubicBezTo>
                  <a:cubicBezTo>
                    <a:pt x="0" y="499"/>
                    <a:pt x="0" y="499"/>
                    <a:pt x="0" y="499"/>
                  </a:cubicBezTo>
                  <a:cubicBezTo>
                    <a:pt x="324" y="499"/>
                    <a:pt x="324" y="499"/>
                    <a:pt x="324" y="499"/>
                  </a:cubicBezTo>
                  <a:cubicBezTo>
                    <a:pt x="333" y="499"/>
                    <a:pt x="333" y="499"/>
                    <a:pt x="333" y="499"/>
                  </a:cubicBezTo>
                  <a:cubicBezTo>
                    <a:pt x="472" y="499"/>
                    <a:pt x="472" y="499"/>
                    <a:pt x="472" y="499"/>
                  </a:cubicBezTo>
                  <a:cubicBezTo>
                    <a:pt x="472" y="517"/>
                    <a:pt x="490" y="526"/>
                    <a:pt x="508" y="526"/>
                  </a:cubicBezTo>
                  <a:cubicBezTo>
                    <a:pt x="536" y="526"/>
                    <a:pt x="545" y="517"/>
                    <a:pt x="554" y="499"/>
                  </a:cubicBezTo>
                  <a:cubicBezTo>
                    <a:pt x="554" y="490"/>
                    <a:pt x="554" y="490"/>
                    <a:pt x="554" y="490"/>
                  </a:cubicBezTo>
                  <a:lnTo>
                    <a:pt x="554" y="481"/>
                  </a:lnTo>
                  <a:cubicBezTo>
                    <a:pt x="554" y="137"/>
                    <a:pt x="554" y="137"/>
                    <a:pt x="554" y="137"/>
                  </a:cubicBezTo>
                  <a:cubicBezTo>
                    <a:pt x="554" y="64"/>
                    <a:pt x="490" y="0"/>
                    <a:pt x="417" y="0"/>
                  </a:cubicBezTo>
                </a:path>
              </a:pathLst>
            </a:custGeom>
            <a:solidFill>
              <a:srgbClr val="5B5B5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40" name="Freeform 226">
              <a:extLst>
                <a:ext uri="{FF2B5EF4-FFF2-40B4-BE49-F238E27FC236}">
                  <a16:creationId xmlns:a16="http://schemas.microsoft.com/office/drawing/2014/main" id="{076AE837-6FB3-41F9-9C8E-201EE02AF1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9335" y="2734866"/>
              <a:ext cx="183392" cy="269677"/>
            </a:xfrm>
            <a:custGeom>
              <a:avLst/>
              <a:gdLst>
                <a:gd name="T0" fmla="*/ 63554 w 1362"/>
                <a:gd name="T1" fmla="*/ 0 h 2000"/>
                <a:gd name="T2" fmla="*/ 63554 w 1362"/>
                <a:gd name="T3" fmla="*/ 0 h 2000"/>
                <a:gd name="T4" fmla="*/ 10099 w 1362"/>
                <a:gd name="T5" fmla="*/ 0 h 2000"/>
                <a:gd name="T6" fmla="*/ 0 w 1362"/>
                <a:gd name="T7" fmla="*/ 10113 h 2000"/>
                <a:gd name="T8" fmla="*/ 0 w 1362"/>
                <a:gd name="T9" fmla="*/ 62430 h 2000"/>
                <a:gd name="T10" fmla="*/ 0 w 1362"/>
                <a:gd name="T11" fmla="*/ 209674 h 2000"/>
                <a:gd name="T12" fmla="*/ 0 w 1362"/>
                <a:gd name="T13" fmla="*/ 259429 h 2000"/>
                <a:gd name="T14" fmla="*/ 10099 w 1362"/>
                <a:gd name="T15" fmla="*/ 269542 h 2000"/>
                <a:gd name="T16" fmla="*/ 58572 w 1362"/>
                <a:gd name="T17" fmla="*/ 269542 h 2000"/>
                <a:gd name="T18" fmla="*/ 183257 w 1362"/>
                <a:gd name="T19" fmla="*/ 269542 h 2000"/>
                <a:gd name="T20" fmla="*/ 183257 w 1362"/>
                <a:gd name="T21" fmla="*/ 0 h 2000"/>
                <a:gd name="T22" fmla="*/ 63554 w 1362"/>
                <a:gd name="T23" fmla="*/ 0 h 20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362" h="2000">
                  <a:moveTo>
                    <a:pt x="472" y="0"/>
                  </a:moveTo>
                  <a:lnTo>
                    <a:pt x="472" y="0"/>
                  </a:lnTo>
                  <a:cubicBezTo>
                    <a:pt x="75" y="0"/>
                    <a:pt x="75" y="0"/>
                    <a:pt x="75" y="0"/>
                  </a:cubicBezTo>
                  <a:cubicBezTo>
                    <a:pt x="28" y="0"/>
                    <a:pt x="0" y="28"/>
                    <a:pt x="0" y="75"/>
                  </a:cubicBezTo>
                  <a:cubicBezTo>
                    <a:pt x="0" y="463"/>
                    <a:pt x="0" y="463"/>
                    <a:pt x="0" y="463"/>
                  </a:cubicBezTo>
                  <a:cubicBezTo>
                    <a:pt x="0" y="1555"/>
                    <a:pt x="0" y="1555"/>
                    <a:pt x="0" y="1555"/>
                  </a:cubicBezTo>
                  <a:cubicBezTo>
                    <a:pt x="0" y="1924"/>
                    <a:pt x="0" y="1924"/>
                    <a:pt x="0" y="1924"/>
                  </a:cubicBezTo>
                  <a:cubicBezTo>
                    <a:pt x="0" y="1962"/>
                    <a:pt x="28" y="1999"/>
                    <a:pt x="75" y="1999"/>
                  </a:cubicBezTo>
                  <a:cubicBezTo>
                    <a:pt x="435" y="1999"/>
                    <a:pt x="435" y="1999"/>
                    <a:pt x="435" y="1999"/>
                  </a:cubicBezTo>
                  <a:cubicBezTo>
                    <a:pt x="1361" y="1999"/>
                    <a:pt x="1361" y="1999"/>
                    <a:pt x="1361" y="1999"/>
                  </a:cubicBezTo>
                  <a:cubicBezTo>
                    <a:pt x="1361" y="0"/>
                    <a:pt x="1361" y="0"/>
                    <a:pt x="1361" y="0"/>
                  </a:cubicBezTo>
                  <a:lnTo>
                    <a:pt x="472" y="0"/>
                  </a:lnTo>
                </a:path>
              </a:pathLst>
            </a:custGeom>
            <a:solidFill>
              <a:srgbClr val="6A472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41" name="Freeform 227">
              <a:extLst>
                <a:ext uri="{FF2B5EF4-FFF2-40B4-BE49-F238E27FC236}">
                  <a16:creationId xmlns:a16="http://schemas.microsoft.com/office/drawing/2014/main" id="{67464A39-F5A5-45FA-99C5-FF924F0BC0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3324" y="2719558"/>
              <a:ext cx="180414" cy="269677"/>
            </a:xfrm>
            <a:custGeom>
              <a:avLst/>
              <a:gdLst>
                <a:gd name="T0" fmla="*/ 170459 w 1341"/>
                <a:gd name="T1" fmla="*/ 0 h 2000"/>
                <a:gd name="T2" fmla="*/ 170459 w 1341"/>
                <a:gd name="T3" fmla="*/ 0 h 2000"/>
                <a:gd name="T4" fmla="*/ 120680 w 1341"/>
                <a:gd name="T5" fmla="*/ 0 h 2000"/>
                <a:gd name="T6" fmla="*/ 0 w 1341"/>
                <a:gd name="T7" fmla="*/ 0 h 2000"/>
                <a:gd name="T8" fmla="*/ 0 w 1341"/>
                <a:gd name="T9" fmla="*/ 269542 h 2000"/>
                <a:gd name="T10" fmla="*/ 120680 w 1341"/>
                <a:gd name="T11" fmla="*/ 269542 h 2000"/>
                <a:gd name="T12" fmla="*/ 170459 w 1341"/>
                <a:gd name="T13" fmla="*/ 269542 h 2000"/>
                <a:gd name="T14" fmla="*/ 180280 w 1341"/>
                <a:gd name="T15" fmla="*/ 259429 h 2000"/>
                <a:gd name="T16" fmla="*/ 180280 w 1341"/>
                <a:gd name="T17" fmla="*/ 209674 h 2000"/>
                <a:gd name="T18" fmla="*/ 180280 w 1341"/>
                <a:gd name="T19" fmla="*/ 58790 h 2000"/>
                <a:gd name="T20" fmla="*/ 180280 w 1341"/>
                <a:gd name="T21" fmla="*/ 10113 h 2000"/>
                <a:gd name="T22" fmla="*/ 170459 w 1341"/>
                <a:gd name="T23" fmla="*/ 0 h 20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341" h="2000">
                  <a:moveTo>
                    <a:pt x="1267" y="0"/>
                  </a:moveTo>
                  <a:lnTo>
                    <a:pt x="1267" y="0"/>
                  </a:lnTo>
                  <a:cubicBezTo>
                    <a:pt x="897" y="0"/>
                    <a:pt x="897" y="0"/>
                    <a:pt x="89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999"/>
                    <a:pt x="0" y="1999"/>
                    <a:pt x="0" y="1999"/>
                  </a:cubicBezTo>
                  <a:cubicBezTo>
                    <a:pt x="897" y="1999"/>
                    <a:pt x="897" y="1999"/>
                    <a:pt x="897" y="1999"/>
                  </a:cubicBezTo>
                  <a:cubicBezTo>
                    <a:pt x="1267" y="1999"/>
                    <a:pt x="1267" y="1999"/>
                    <a:pt x="1267" y="1999"/>
                  </a:cubicBezTo>
                  <a:cubicBezTo>
                    <a:pt x="1304" y="1999"/>
                    <a:pt x="1340" y="1962"/>
                    <a:pt x="1340" y="1924"/>
                  </a:cubicBezTo>
                  <a:cubicBezTo>
                    <a:pt x="1340" y="1555"/>
                    <a:pt x="1340" y="1555"/>
                    <a:pt x="1340" y="1555"/>
                  </a:cubicBezTo>
                  <a:cubicBezTo>
                    <a:pt x="1340" y="436"/>
                    <a:pt x="1340" y="436"/>
                    <a:pt x="1340" y="436"/>
                  </a:cubicBezTo>
                  <a:cubicBezTo>
                    <a:pt x="1340" y="75"/>
                    <a:pt x="1340" y="75"/>
                    <a:pt x="1340" y="75"/>
                  </a:cubicBezTo>
                  <a:cubicBezTo>
                    <a:pt x="1340" y="28"/>
                    <a:pt x="1304" y="0"/>
                    <a:pt x="1267" y="0"/>
                  </a:cubicBezTo>
                </a:path>
              </a:pathLst>
            </a:custGeom>
            <a:solidFill>
              <a:srgbClr val="78523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42" name="Freeform 228">
              <a:extLst>
                <a:ext uri="{FF2B5EF4-FFF2-40B4-BE49-F238E27FC236}">
                  <a16:creationId xmlns:a16="http://schemas.microsoft.com/office/drawing/2014/main" id="{ACEF4C9A-C67F-4076-88F5-8BF2DF7F2F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9335" y="2734866"/>
              <a:ext cx="49421" cy="49411"/>
            </a:xfrm>
            <a:custGeom>
              <a:avLst/>
              <a:gdLst>
                <a:gd name="T0" fmla="*/ 49288 w 371"/>
                <a:gd name="T1" fmla="*/ 2530 h 371"/>
                <a:gd name="T2" fmla="*/ 49288 w 371"/>
                <a:gd name="T3" fmla="*/ 2530 h 371"/>
                <a:gd name="T4" fmla="*/ 49288 w 371"/>
                <a:gd name="T5" fmla="*/ 0 h 371"/>
                <a:gd name="T6" fmla="*/ 7593 w 371"/>
                <a:gd name="T7" fmla="*/ 0 h 371"/>
                <a:gd name="T8" fmla="*/ 0 w 371"/>
                <a:gd name="T9" fmla="*/ 7325 h 371"/>
                <a:gd name="T10" fmla="*/ 0 w 371"/>
                <a:gd name="T11" fmla="*/ 48079 h 371"/>
                <a:gd name="T12" fmla="*/ 2531 w 371"/>
                <a:gd name="T13" fmla="*/ 49278 h 371"/>
                <a:gd name="T14" fmla="*/ 49288 w 371"/>
                <a:gd name="T15" fmla="*/ 2530 h 37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71" h="371">
                  <a:moveTo>
                    <a:pt x="370" y="19"/>
                  </a:moveTo>
                  <a:lnTo>
                    <a:pt x="370" y="19"/>
                  </a:lnTo>
                  <a:cubicBezTo>
                    <a:pt x="370" y="10"/>
                    <a:pt x="370" y="0"/>
                    <a:pt x="370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28" y="0"/>
                    <a:pt x="0" y="19"/>
                    <a:pt x="0" y="55"/>
                  </a:cubicBezTo>
                  <a:cubicBezTo>
                    <a:pt x="0" y="361"/>
                    <a:pt x="0" y="361"/>
                    <a:pt x="0" y="361"/>
                  </a:cubicBezTo>
                  <a:cubicBezTo>
                    <a:pt x="9" y="370"/>
                    <a:pt x="9" y="370"/>
                    <a:pt x="19" y="370"/>
                  </a:cubicBezTo>
                  <a:cubicBezTo>
                    <a:pt x="214" y="370"/>
                    <a:pt x="370" y="214"/>
                    <a:pt x="370" y="19"/>
                  </a:cubicBezTo>
                </a:path>
              </a:pathLst>
            </a:custGeom>
            <a:solidFill>
              <a:srgbClr val="D02A2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43" name="Freeform 229">
              <a:extLst>
                <a:ext uri="{FF2B5EF4-FFF2-40B4-BE49-F238E27FC236}">
                  <a16:creationId xmlns:a16="http://schemas.microsoft.com/office/drawing/2014/main" id="{82F7C719-1579-409C-8A37-598BF0A44C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3126" y="2734866"/>
              <a:ext cx="50612" cy="49411"/>
            </a:xfrm>
            <a:custGeom>
              <a:avLst/>
              <a:gdLst>
                <a:gd name="T0" fmla="*/ 50478 w 379"/>
                <a:gd name="T1" fmla="*/ 49278 h 371"/>
                <a:gd name="T2" fmla="*/ 50478 w 379"/>
                <a:gd name="T3" fmla="*/ 49278 h 371"/>
                <a:gd name="T4" fmla="*/ 50478 w 379"/>
                <a:gd name="T5" fmla="*/ 7325 h 371"/>
                <a:gd name="T6" fmla="*/ 41932 w 379"/>
                <a:gd name="T7" fmla="*/ 0 h 371"/>
                <a:gd name="T8" fmla="*/ 0 w 379"/>
                <a:gd name="T9" fmla="*/ 0 h 371"/>
                <a:gd name="T10" fmla="*/ 50478 w 379"/>
                <a:gd name="T11" fmla="*/ 49278 h 3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79" h="371">
                  <a:moveTo>
                    <a:pt x="378" y="370"/>
                  </a:moveTo>
                  <a:lnTo>
                    <a:pt x="378" y="370"/>
                  </a:lnTo>
                  <a:cubicBezTo>
                    <a:pt x="378" y="55"/>
                    <a:pt x="378" y="55"/>
                    <a:pt x="378" y="55"/>
                  </a:cubicBezTo>
                  <a:cubicBezTo>
                    <a:pt x="378" y="28"/>
                    <a:pt x="351" y="0"/>
                    <a:pt x="31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03"/>
                    <a:pt x="166" y="370"/>
                    <a:pt x="378" y="370"/>
                  </a:cubicBezTo>
                </a:path>
              </a:pathLst>
            </a:custGeom>
            <a:solidFill>
              <a:srgbClr val="E3322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44" name="Freeform 230">
              <a:extLst>
                <a:ext uri="{FF2B5EF4-FFF2-40B4-BE49-F238E27FC236}">
                  <a16:creationId xmlns:a16="http://schemas.microsoft.com/office/drawing/2014/main" id="{04A929BD-E777-406C-BB0C-C050D54A7A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3126" y="2953346"/>
              <a:ext cx="50612" cy="50602"/>
            </a:xfrm>
            <a:custGeom>
              <a:avLst/>
              <a:gdLst>
                <a:gd name="T0" fmla="*/ 50478 w 379"/>
                <a:gd name="T1" fmla="*/ 41680 h 380"/>
                <a:gd name="T2" fmla="*/ 50478 w 379"/>
                <a:gd name="T3" fmla="*/ 41680 h 380"/>
                <a:gd name="T4" fmla="*/ 50478 w 379"/>
                <a:gd name="T5" fmla="*/ 0 h 380"/>
                <a:gd name="T6" fmla="*/ 0 w 379"/>
                <a:gd name="T7" fmla="*/ 50469 h 380"/>
                <a:gd name="T8" fmla="*/ 41932 w 379"/>
                <a:gd name="T9" fmla="*/ 50469 h 380"/>
                <a:gd name="T10" fmla="*/ 50478 w 379"/>
                <a:gd name="T11" fmla="*/ 41680 h 3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79" h="380">
                  <a:moveTo>
                    <a:pt x="378" y="313"/>
                  </a:moveTo>
                  <a:lnTo>
                    <a:pt x="378" y="313"/>
                  </a:lnTo>
                  <a:cubicBezTo>
                    <a:pt x="378" y="0"/>
                    <a:pt x="378" y="0"/>
                    <a:pt x="378" y="0"/>
                  </a:cubicBezTo>
                  <a:cubicBezTo>
                    <a:pt x="166" y="0"/>
                    <a:pt x="0" y="165"/>
                    <a:pt x="0" y="379"/>
                  </a:cubicBezTo>
                  <a:cubicBezTo>
                    <a:pt x="314" y="379"/>
                    <a:pt x="314" y="379"/>
                    <a:pt x="314" y="379"/>
                  </a:cubicBezTo>
                  <a:cubicBezTo>
                    <a:pt x="351" y="379"/>
                    <a:pt x="378" y="351"/>
                    <a:pt x="378" y="313"/>
                  </a:cubicBezTo>
                </a:path>
              </a:pathLst>
            </a:custGeom>
            <a:solidFill>
              <a:srgbClr val="E3322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45" name="Freeform 231">
              <a:extLst>
                <a:ext uri="{FF2B5EF4-FFF2-40B4-BE49-F238E27FC236}">
                  <a16:creationId xmlns:a16="http://schemas.microsoft.com/office/drawing/2014/main" id="{4D06BD1E-0E7E-492B-A590-89A5C0A7DD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9335" y="2953346"/>
              <a:ext cx="49421" cy="50602"/>
            </a:xfrm>
            <a:custGeom>
              <a:avLst/>
              <a:gdLst>
                <a:gd name="T0" fmla="*/ 0 w 371"/>
                <a:gd name="T1" fmla="*/ 0 h 380"/>
                <a:gd name="T2" fmla="*/ 0 w 371"/>
                <a:gd name="T3" fmla="*/ 0 h 380"/>
                <a:gd name="T4" fmla="*/ 0 w 371"/>
                <a:gd name="T5" fmla="*/ 41680 h 380"/>
                <a:gd name="T6" fmla="*/ 8792 w 371"/>
                <a:gd name="T7" fmla="*/ 50469 h 380"/>
                <a:gd name="T8" fmla="*/ 49288 w 371"/>
                <a:gd name="T9" fmla="*/ 50469 h 380"/>
                <a:gd name="T10" fmla="*/ 0 w 371"/>
                <a:gd name="T11" fmla="*/ 0 h 3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71" h="380">
                  <a:moveTo>
                    <a:pt x="0" y="0"/>
                  </a:moveTo>
                  <a:lnTo>
                    <a:pt x="0" y="0"/>
                  </a:lnTo>
                  <a:cubicBezTo>
                    <a:pt x="0" y="313"/>
                    <a:pt x="0" y="313"/>
                    <a:pt x="0" y="313"/>
                  </a:cubicBezTo>
                  <a:cubicBezTo>
                    <a:pt x="0" y="351"/>
                    <a:pt x="28" y="379"/>
                    <a:pt x="66" y="379"/>
                  </a:cubicBezTo>
                  <a:cubicBezTo>
                    <a:pt x="370" y="379"/>
                    <a:pt x="370" y="379"/>
                    <a:pt x="370" y="379"/>
                  </a:cubicBezTo>
                  <a:cubicBezTo>
                    <a:pt x="370" y="165"/>
                    <a:pt x="205" y="0"/>
                    <a:pt x="0" y="0"/>
                  </a:cubicBezTo>
                </a:path>
              </a:pathLst>
            </a:custGeom>
            <a:solidFill>
              <a:srgbClr val="D02A2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46" name="Freeform 232">
              <a:extLst>
                <a:ext uri="{FF2B5EF4-FFF2-40B4-BE49-F238E27FC236}">
                  <a16:creationId xmlns:a16="http://schemas.microsoft.com/office/drawing/2014/main" id="{B1E6C4E4-C20F-4540-A104-9E16740F7C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2100" y="2734866"/>
              <a:ext cx="20840" cy="269677"/>
            </a:xfrm>
            <a:custGeom>
              <a:avLst/>
              <a:gdLst>
                <a:gd name="T0" fmla="*/ 20708 w 158"/>
                <a:gd name="T1" fmla="*/ 269542 h 2000"/>
                <a:gd name="T2" fmla="*/ 0 w 158"/>
                <a:gd name="T3" fmla="*/ 269542 h 2000"/>
                <a:gd name="T4" fmla="*/ 0 w 158"/>
                <a:gd name="T5" fmla="*/ 0 h 2000"/>
                <a:gd name="T6" fmla="*/ 20708 w 158"/>
                <a:gd name="T7" fmla="*/ 0 h 2000"/>
                <a:gd name="T8" fmla="*/ 20708 w 158"/>
                <a:gd name="T9" fmla="*/ 269542 h 2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8" h="2000">
                  <a:moveTo>
                    <a:pt x="157" y="1999"/>
                  </a:moveTo>
                  <a:lnTo>
                    <a:pt x="0" y="1999"/>
                  </a:lnTo>
                  <a:lnTo>
                    <a:pt x="0" y="0"/>
                  </a:lnTo>
                  <a:lnTo>
                    <a:pt x="157" y="0"/>
                  </a:lnTo>
                  <a:lnTo>
                    <a:pt x="157" y="1999"/>
                  </a:lnTo>
                </a:path>
              </a:pathLst>
            </a:custGeom>
            <a:solidFill>
              <a:srgbClr val="E1AB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47" name="Freeform 233">
              <a:extLst>
                <a:ext uri="{FF2B5EF4-FFF2-40B4-BE49-F238E27FC236}">
                  <a16:creationId xmlns:a16="http://schemas.microsoft.com/office/drawing/2014/main" id="{3E189627-A1CD-4685-AF5F-D261BE67AC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8469" y="2734866"/>
              <a:ext cx="22031" cy="269677"/>
            </a:xfrm>
            <a:custGeom>
              <a:avLst/>
              <a:gdLst>
                <a:gd name="T0" fmla="*/ 21899 w 167"/>
                <a:gd name="T1" fmla="*/ 269542 h 2000"/>
                <a:gd name="T2" fmla="*/ 0 w 167"/>
                <a:gd name="T3" fmla="*/ 269542 h 2000"/>
                <a:gd name="T4" fmla="*/ 0 w 167"/>
                <a:gd name="T5" fmla="*/ 0 h 2000"/>
                <a:gd name="T6" fmla="*/ 21899 w 167"/>
                <a:gd name="T7" fmla="*/ 0 h 2000"/>
                <a:gd name="T8" fmla="*/ 21899 w 167"/>
                <a:gd name="T9" fmla="*/ 269542 h 2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7" h="2000">
                  <a:moveTo>
                    <a:pt x="166" y="1999"/>
                  </a:moveTo>
                  <a:lnTo>
                    <a:pt x="0" y="1999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1999"/>
                  </a:lnTo>
                </a:path>
              </a:pathLst>
            </a:custGeom>
            <a:solidFill>
              <a:srgbClr val="FCBB1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48" name="Freeform 234">
              <a:extLst>
                <a:ext uri="{FF2B5EF4-FFF2-40B4-BE49-F238E27FC236}">
                  <a16:creationId xmlns:a16="http://schemas.microsoft.com/office/drawing/2014/main" id="{9C008FD5-0B4E-48B6-98EC-8F42D03559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1855" y="2853334"/>
              <a:ext cx="61925" cy="36909"/>
            </a:xfrm>
            <a:custGeom>
              <a:avLst/>
              <a:gdLst>
                <a:gd name="T0" fmla="*/ 61792 w 464"/>
                <a:gd name="T1" fmla="*/ 36776 h 277"/>
                <a:gd name="T2" fmla="*/ 0 w 464"/>
                <a:gd name="T3" fmla="*/ 36776 h 277"/>
                <a:gd name="T4" fmla="*/ 0 w 464"/>
                <a:gd name="T5" fmla="*/ 0 h 277"/>
                <a:gd name="T6" fmla="*/ 61792 w 464"/>
                <a:gd name="T7" fmla="*/ 0 h 277"/>
                <a:gd name="T8" fmla="*/ 61792 w 464"/>
                <a:gd name="T9" fmla="*/ 36776 h 2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4" h="277">
                  <a:moveTo>
                    <a:pt x="463" y="276"/>
                  </a:moveTo>
                  <a:lnTo>
                    <a:pt x="0" y="276"/>
                  </a:lnTo>
                  <a:lnTo>
                    <a:pt x="0" y="0"/>
                  </a:lnTo>
                  <a:lnTo>
                    <a:pt x="463" y="0"/>
                  </a:lnTo>
                  <a:lnTo>
                    <a:pt x="463" y="276"/>
                  </a:lnTo>
                </a:path>
              </a:pathLst>
            </a:custGeom>
            <a:solidFill>
              <a:srgbClr val="E7E7E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49" name="Freeform 235">
              <a:extLst>
                <a:ext uri="{FF2B5EF4-FFF2-40B4-BE49-F238E27FC236}">
                  <a16:creationId xmlns:a16="http://schemas.microsoft.com/office/drawing/2014/main" id="{4130A44D-D841-418D-948C-BB2E755E84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8224" y="2853334"/>
              <a:ext cx="61925" cy="36909"/>
            </a:xfrm>
            <a:custGeom>
              <a:avLst/>
              <a:gdLst>
                <a:gd name="T0" fmla="*/ 61791 w 463"/>
                <a:gd name="T1" fmla="*/ 36776 h 277"/>
                <a:gd name="T2" fmla="*/ 0 w 463"/>
                <a:gd name="T3" fmla="*/ 36776 h 277"/>
                <a:gd name="T4" fmla="*/ 0 w 463"/>
                <a:gd name="T5" fmla="*/ 0 h 277"/>
                <a:gd name="T6" fmla="*/ 61791 w 463"/>
                <a:gd name="T7" fmla="*/ 0 h 277"/>
                <a:gd name="T8" fmla="*/ 61791 w 463"/>
                <a:gd name="T9" fmla="*/ 36776 h 2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3" h="277">
                  <a:moveTo>
                    <a:pt x="462" y="276"/>
                  </a:moveTo>
                  <a:lnTo>
                    <a:pt x="0" y="276"/>
                  </a:lnTo>
                  <a:lnTo>
                    <a:pt x="0" y="0"/>
                  </a:lnTo>
                  <a:lnTo>
                    <a:pt x="462" y="0"/>
                  </a:lnTo>
                  <a:lnTo>
                    <a:pt x="462" y="27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</p:grpSp>
      <p:grpSp>
        <p:nvGrpSpPr>
          <p:cNvPr id="50" name="Group 23">
            <a:extLst>
              <a:ext uri="{FF2B5EF4-FFF2-40B4-BE49-F238E27FC236}">
                <a16:creationId xmlns:a16="http://schemas.microsoft.com/office/drawing/2014/main" id="{A7A04837-62D2-4248-B318-3B6A89B80586}"/>
              </a:ext>
            </a:extLst>
          </p:cNvPr>
          <p:cNvGrpSpPr>
            <a:grpSpLocks/>
          </p:cNvGrpSpPr>
          <p:nvPr/>
        </p:nvGrpSpPr>
        <p:grpSpPr bwMode="auto">
          <a:xfrm>
            <a:off x="4587708" y="4488362"/>
            <a:ext cx="754255" cy="725874"/>
            <a:chOff x="4304524" y="2516386"/>
            <a:chExt cx="674025" cy="673894"/>
          </a:xfrm>
        </p:grpSpPr>
        <p:sp>
          <p:nvSpPr>
            <p:cNvPr id="51" name="Freeform 220">
              <a:extLst>
                <a:ext uri="{FF2B5EF4-FFF2-40B4-BE49-F238E27FC236}">
                  <a16:creationId xmlns:a16="http://schemas.microsoft.com/office/drawing/2014/main" id="{FE3A3F4A-FBBA-47F1-82B7-76927FDEE2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4524" y="2516386"/>
              <a:ext cx="674025" cy="673894"/>
            </a:xfrm>
            <a:custGeom>
              <a:avLst/>
              <a:gdLst>
                <a:gd name="T0" fmla="*/ 673890 w 4996"/>
                <a:gd name="T1" fmla="*/ 336880 h 4997"/>
                <a:gd name="T2" fmla="*/ 673890 w 4996"/>
                <a:gd name="T3" fmla="*/ 336880 h 4997"/>
                <a:gd name="T4" fmla="*/ 337013 w 4996"/>
                <a:gd name="T5" fmla="*/ 673759 h 4997"/>
                <a:gd name="T6" fmla="*/ 0 w 4996"/>
                <a:gd name="T7" fmla="*/ 336880 h 4997"/>
                <a:gd name="T8" fmla="*/ 337013 w 4996"/>
                <a:gd name="T9" fmla="*/ 0 h 4997"/>
                <a:gd name="T10" fmla="*/ 673890 w 4996"/>
                <a:gd name="T11" fmla="*/ 336880 h 49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996" h="4997">
                  <a:moveTo>
                    <a:pt x="4995" y="2498"/>
                  </a:moveTo>
                  <a:lnTo>
                    <a:pt x="4995" y="2498"/>
                  </a:lnTo>
                  <a:cubicBezTo>
                    <a:pt x="4995" y="3877"/>
                    <a:pt x="3876" y="4996"/>
                    <a:pt x="2498" y="4996"/>
                  </a:cubicBezTo>
                  <a:cubicBezTo>
                    <a:pt x="1119" y="4996"/>
                    <a:pt x="0" y="3877"/>
                    <a:pt x="0" y="2498"/>
                  </a:cubicBezTo>
                  <a:cubicBezTo>
                    <a:pt x="0" y="1119"/>
                    <a:pt x="1119" y="0"/>
                    <a:pt x="2498" y="0"/>
                  </a:cubicBezTo>
                  <a:cubicBezTo>
                    <a:pt x="3876" y="0"/>
                    <a:pt x="4995" y="1119"/>
                    <a:pt x="4995" y="2498"/>
                  </a:cubicBezTo>
                </a:path>
              </a:pathLst>
            </a:custGeom>
            <a:solidFill>
              <a:srgbClr val="8FCA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52" name="Freeform 221">
              <a:extLst>
                <a:ext uri="{FF2B5EF4-FFF2-40B4-BE49-F238E27FC236}">
                  <a16:creationId xmlns:a16="http://schemas.microsoft.com/office/drawing/2014/main" id="{F86B8BC2-0F61-452D-9AAC-6E780F4A71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8347" y="2724746"/>
              <a:ext cx="39298" cy="10716"/>
            </a:xfrm>
            <a:custGeom>
              <a:avLst/>
              <a:gdLst>
                <a:gd name="T0" fmla="*/ 39166 w 297"/>
                <a:gd name="T1" fmla="*/ 10588 h 84"/>
                <a:gd name="T2" fmla="*/ 0 w 297"/>
                <a:gd name="T3" fmla="*/ 10588 h 84"/>
                <a:gd name="T4" fmla="*/ 0 w 297"/>
                <a:gd name="T5" fmla="*/ 0 h 84"/>
                <a:gd name="T6" fmla="*/ 39166 w 297"/>
                <a:gd name="T7" fmla="*/ 0 h 84"/>
                <a:gd name="T8" fmla="*/ 39166 w 297"/>
                <a:gd name="T9" fmla="*/ 10588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7" h="84">
                  <a:moveTo>
                    <a:pt x="296" y="83"/>
                  </a:moveTo>
                  <a:lnTo>
                    <a:pt x="0" y="83"/>
                  </a:lnTo>
                  <a:lnTo>
                    <a:pt x="0" y="0"/>
                  </a:lnTo>
                  <a:lnTo>
                    <a:pt x="296" y="0"/>
                  </a:lnTo>
                  <a:lnTo>
                    <a:pt x="296" y="83"/>
                  </a:lnTo>
                </a:path>
              </a:pathLst>
            </a:custGeom>
            <a:solidFill>
              <a:srgbClr val="FCBC1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53" name="Freeform 222">
              <a:extLst>
                <a:ext uri="{FF2B5EF4-FFF2-40B4-BE49-F238E27FC236}">
                  <a16:creationId xmlns:a16="http://schemas.microsoft.com/office/drawing/2014/main" id="{47BA7F7D-6470-492D-A48D-A3178D65DB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1977" y="2724746"/>
              <a:ext cx="39894" cy="10716"/>
            </a:xfrm>
            <a:custGeom>
              <a:avLst/>
              <a:gdLst>
                <a:gd name="T0" fmla="*/ 39761 w 299"/>
                <a:gd name="T1" fmla="*/ 10588 h 84"/>
                <a:gd name="T2" fmla="*/ 0 w 299"/>
                <a:gd name="T3" fmla="*/ 10588 h 84"/>
                <a:gd name="T4" fmla="*/ 0 w 299"/>
                <a:gd name="T5" fmla="*/ 0 h 84"/>
                <a:gd name="T6" fmla="*/ 39761 w 299"/>
                <a:gd name="T7" fmla="*/ 0 h 84"/>
                <a:gd name="T8" fmla="*/ 39761 w 299"/>
                <a:gd name="T9" fmla="*/ 10588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9" h="84">
                  <a:moveTo>
                    <a:pt x="298" y="83"/>
                  </a:moveTo>
                  <a:lnTo>
                    <a:pt x="0" y="83"/>
                  </a:lnTo>
                  <a:lnTo>
                    <a:pt x="0" y="0"/>
                  </a:lnTo>
                  <a:lnTo>
                    <a:pt x="298" y="0"/>
                  </a:lnTo>
                  <a:lnTo>
                    <a:pt x="298" y="83"/>
                  </a:lnTo>
                </a:path>
              </a:pathLst>
            </a:custGeom>
            <a:solidFill>
              <a:srgbClr val="E2AA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54" name="Freeform 223">
              <a:extLst>
                <a:ext uri="{FF2B5EF4-FFF2-40B4-BE49-F238E27FC236}">
                  <a16:creationId xmlns:a16="http://schemas.microsoft.com/office/drawing/2014/main" id="{C49EE164-CF25-4C53-90D6-7ED34AE121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3323" y="2739629"/>
              <a:ext cx="595" cy="10716"/>
            </a:xfrm>
            <a:custGeom>
              <a:avLst/>
              <a:gdLst>
                <a:gd name="T0" fmla="*/ 536 w 10"/>
                <a:gd name="T1" fmla="*/ 10590 h 85"/>
                <a:gd name="T2" fmla="*/ 536 w 10"/>
                <a:gd name="T3" fmla="*/ 0 h 85"/>
                <a:gd name="T4" fmla="*/ 0 w 10"/>
                <a:gd name="T5" fmla="*/ 0 h 85"/>
                <a:gd name="T6" fmla="*/ 0 w 10"/>
                <a:gd name="T7" fmla="*/ 10590 h 85"/>
                <a:gd name="T8" fmla="*/ 536 w 10"/>
                <a:gd name="T9" fmla="*/ 10590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85">
                  <a:moveTo>
                    <a:pt x="9" y="84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0" y="84"/>
                  </a:lnTo>
                  <a:lnTo>
                    <a:pt x="9" y="84"/>
                  </a:lnTo>
                </a:path>
              </a:pathLst>
            </a:custGeom>
            <a:solidFill>
              <a:srgbClr val="50505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55" name="Freeform 224">
              <a:extLst>
                <a:ext uri="{FF2B5EF4-FFF2-40B4-BE49-F238E27FC236}">
                  <a16:creationId xmlns:a16="http://schemas.microsoft.com/office/drawing/2014/main" id="{1FE46FC8-2A17-480F-AE44-FA6B6F3064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1871" y="2683670"/>
              <a:ext cx="72047" cy="70842"/>
            </a:xfrm>
            <a:custGeom>
              <a:avLst/>
              <a:gdLst>
                <a:gd name="T0" fmla="*/ 71913 w 537"/>
                <a:gd name="T1" fmla="*/ 22315 h 527"/>
                <a:gd name="T2" fmla="*/ 71913 w 537"/>
                <a:gd name="T3" fmla="*/ 22315 h 527"/>
                <a:gd name="T4" fmla="*/ 71913 w 537"/>
                <a:gd name="T5" fmla="*/ 0 h 527"/>
                <a:gd name="T6" fmla="*/ 19857 w 537"/>
                <a:gd name="T7" fmla="*/ 0 h 527"/>
                <a:gd name="T8" fmla="*/ 0 w 537"/>
                <a:gd name="T9" fmla="*/ 18416 h 527"/>
                <a:gd name="T10" fmla="*/ 0 w 537"/>
                <a:gd name="T11" fmla="*/ 64658 h 527"/>
                <a:gd name="T12" fmla="*/ 6172 w 537"/>
                <a:gd name="T13" fmla="*/ 70708 h 527"/>
                <a:gd name="T14" fmla="*/ 12343 w 537"/>
                <a:gd name="T15" fmla="*/ 67078 h 527"/>
                <a:gd name="T16" fmla="*/ 30858 w 537"/>
                <a:gd name="T17" fmla="*/ 67078 h 527"/>
                <a:gd name="T18" fmla="*/ 32200 w 537"/>
                <a:gd name="T19" fmla="*/ 67078 h 527"/>
                <a:gd name="T20" fmla="*/ 32200 w 537"/>
                <a:gd name="T21" fmla="*/ 67078 h 527"/>
                <a:gd name="T22" fmla="*/ 70705 w 537"/>
                <a:gd name="T23" fmla="*/ 67078 h 527"/>
                <a:gd name="T24" fmla="*/ 70705 w 537"/>
                <a:gd name="T25" fmla="*/ 55786 h 527"/>
                <a:gd name="T26" fmla="*/ 26028 w 537"/>
                <a:gd name="T27" fmla="*/ 55786 h 527"/>
                <a:gd name="T28" fmla="*/ 27236 w 537"/>
                <a:gd name="T29" fmla="*/ 21105 h 527"/>
                <a:gd name="T30" fmla="*/ 71913 w 537"/>
                <a:gd name="T31" fmla="*/ 22315 h 5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37" h="527">
                  <a:moveTo>
                    <a:pt x="536" y="166"/>
                  </a:moveTo>
                  <a:lnTo>
                    <a:pt x="536" y="166"/>
                  </a:lnTo>
                  <a:cubicBezTo>
                    <a:pt x="536" y="0"/>
                    <a:pt x="536" y="0"/>
                    <a:pt x="536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64" y="0"/>
                    <a:pt x="0" y="64"/>
                    <a:pt x="0" y="137"/>
                  </a:cubicBezTo>
                  <a:cubicBezTo>
                    <a:pt x="0" y="481"/>
                    <a:pt x="0" y="481"/>
                    <a:pt x="0" y="481"/>
                  </a:cubicBezTo>
                  <a:cubicBezTo>
                    <a:pt x="0" y="508"/>
                    <a:pt x="18" y="526"/>
                    <a:pt x="46" y="526"/>
                  </a:cubicBezTo>
                  <a:cubicBezTo>
                    <a:pt x="64" y="526"/>
                    <a:pt x="82" y="517"/>
                    <a:pt x="92" y="499"/>
                  </a:cubicBezTo>
                  <a:cubicBezTo>
                    <a:pt x="230" y="499"/>
                    <a:pt x="230" y="499"/>
                    <a:pt x="230" y="499"/>
                  </a:cubicBezTo>
                  <a:cubicBezTo>
                    <a:pt x="230" y="499"/>
                    <a:pt x="230" y="499"/>
                    <a:pt x="240" y="499"/>
                  </a:cubicBezTo>
                  <a:cubicBezTo>
                    <a:pt x="527" y="499"/>
                    <a:pt x="527" y="499"/>
                    <a:pt x="527" y="499"/>
                  </a:cubicBezTo>
                  <a:cubicBezTo>
                    <a:pt x="527" y="415"/>
                    <a:pt x="527" y="415"/>
                    <a:pt x="527" y="415"/>
                  </a:cubicBezTo>
                  <a:cubicBezTo>
                    <a:pt x="194" y="415"/>
                    <a:pt x="194" y="415"/>
                    <a:pt x="194" y="415"/>
                  </a:cubicBezTo>
                  <a:cubicBezTo>
                    <a:pt x="194" y="415"/>
                    <a:pt x="194" y="203"/>
                    <a:pt x="203" y="157"/>
                  </a:cubicBezTo>
                  <a:lnTo>
                    <a:pt x="536" y="166"/>
                  </a:lnTo>
                </a:path>
              </a:pathLst>
            </a:custGeom>
            <a:solidFill>
              <a:srgbClr val="50505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56" name="Freeform 225">
              <a:extLst>
                <a:ext uri="{FF2B5EF4-FFF2-40B4-BE49-F238E27FC236}">
                  <a16:creationId xmlns:a16="http://schemas.microsoft.com/office/drawing/2014/main" id="{A4993295-8A75-44ED-A5D6-7ABA1B6083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4513" y="2683670"/>
              <a:ext cx="74429" cy="70842"/>
            </a:xfrm>
            <a:custGeom>
              <a:avLst/>
              <a:gdLst>
                <a:gd name="T0" fmla="*/ 55922 w 555"/>
                <a:gd name="T1" fmla="*/ 0 h 527"/>
                <a:gd name="T2" fmla="*/ 55922 w 555"/>
                <a:gd name="T3" fmla="*/ 0 h 527"/>
                <a:gd name="T4" fmla="*/ 0 w 555"/>
                <a:gd name="T5" fmla="*/ 0 h 527"/>
                <a:gd name="T6" fmla="*/ 0 w 555"/>
                <a:gd name="T7" fmla="*/ 22315 h 527"/>
                <a:gd name="T8" fmla="*/ 50692 w 555"/>
                <a:gd name="T9" fmla="*/ 22315 h 527"/>
                <a:gd name="T10" fmla="*/ 50692 w 555"/>
                <a:gd name="T11" fmla="*/ 55786 h 527"/>
                <a:gd name="T12" fmla="*/ 0 w 555"/>
                <a:gd name="T13" fmla="*/ 55786 h 527"/>
                <a:gd name="T14" fmla="*/ 0 w 555"/>
                <a:gd name="T15" fmla="*/ 67078 h 527"/>
                <a:gd name="T16" fmla="*/ 43450 w 555"/>
                <a:gd name="T17" fmla="*/ 67078 h 527"/>
                <a:gd name="T18" fmla="*/ 43450 w 555"/>
                <a:gd name="T19" fmla="*/ 67078 h 527"/>
                <a:gd name="T20" fmla="*/ 44657 w 555"/>
                <a:gd name="T21" fmla="*/ 67078 h 527"/>
                <a:gd name="T22" fmla="*/ 63298 w 555"/>
                <a:gd name="T23" fmla="*/ 67078 h 527"/>
                <a:gd name="T24" fmla="*/ 68126 w 555"/>
                <a:gd name="T25" fmla="*/ 70708 h 527"/>
                <a:gd name="T26" fmla="*/ 74295 w 555"/>
                <a:gd name="T27" fmla="*/ 67078 h 527"/>
                <a:gd name="T28" fmla="*/ 74295 w 555"/>
                <a:gd name="T29" fmla="*/ 67078 h 527"/>
                <a:gd name="T30" fmla="*/ 74295 w 555"/>
                <a:gd name="T31" fmla="*/ 65868 h 527"/>
                <a:gd name="T32" fmla="*/ 74295 w 555"/>
                <a:gd name="T33" fmla="*/ 64658 h 527"/>
                <a:gd name="T34" fmla="*/ 74295 w 555"/>
                <a:gd name="T35" fmla="*/ 18416 h 527"/>
                <a:gd name="T36" fmla="*/ 55922 w 555"/>
                <a:gd name="T37" fmla="*/ 0 h 52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55" h="527">
                  <a:moveTo>
                    <a:pt x="417" y="0"/>
                  </a:moveTo>
                  <a:lnTo>
                    <a:pt x="417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378" y="166"/>
                    <a:pt x="378" y="166"/>
                    <a:pt x="378" y="166"/>
                  </a:cubicBezTo>
                  <a:cubicBezTo>
                    <a:pt x="378" y="212"/>
                    <a:pt x="378" y="415"/>
                    <a:pt x="378" y="415"/>
                  </a:cubicBezTo>
                  <a:cubicBezTo>
                    <a:pt x="0" y="415"/>
                    <a:pt x="0" y="415"/>
                    <a:pt x="0" y="415"/>
                  </a:cubicBezTo>
                  <a:cubicBezTo>
                    <a:pt x="0" y="499"/>
                    <a:pt x="0" y="499"/>
                    <a:pt x="0" y="499"/>
                  </a:cubicBezTo>
                  <a:cubicBezTo>
                    <a:pt x="324" y="499"/>
                    <a:pt x="324" y="499"/>
                    <a:pt x="324" y="499"/>
                  </a:cubicBezTo>
                  <a:cubicBezTo>
                    <a:pt x="333" y="499"/>
                    <a:pt x="333" y="499"/>
                    <a:pt x="333" y="499"/>
                  </a:cubicBezTo>
                  <a:cubicBezTo>
                    <a:pt x="472" y="499"/>
                    <a:pt x="472" y="499"/>
                    <a:pt x="472" y="499"/>
                  </a:cubicBezTo>
                  <a:cubicBezTo>
                    <a:pt x="472" y="517"/>
                    <a:pt x="490" y="526"/>
                    <a:pt x="508" y="526"/>
                  </a:cubicBezTo>
                  <a:cubicBezTo>
                    <a:pt x="536" y="526"/>
                    <a:pt x="545" y="517"/>
                    <a:pt x="554" y="499"/>
                  </a:cubicBezTo>
                  <a:cubicBezTo>
                    <a:pt x="554" y="490"/>
                    <a:pt x="554" y="490"/>
                    <a:pt x="554" y="490"/>
                  </a:cubicBezTo>
                  <a:lnTo>
                    <a:pt x="554" y="481"/>
                  </a:lnTo>
                  <a:cubicBezTo>
                    <a:pt x="554" y="137"/>
                    <a:pt x="554" y="137"/>
                    <a:pt x="554" y="137"/>
                  </a:cubicBezTo>
                  <a:cubicBezTo>
                    <a:pt x="554" y="64"/>
                    <a:pt x="490" y="0"/>
                    <a:pt x="417" y="0"/>
                  </a:cubicBezTo>
                </a:path>
              </a:pathLst>
            </a:custGeom>
            <a:solidFill>
              <a:srgbClr val="5B5B5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57" name="Freeform 226">
              <a:extLst>
                <a:ext uri="{FF2B5EF4-FFF2-40B4-BE49-F238E27FC236}">
                  <a16:creationId xmlns:a16="http://schemas.microsoft.com/office/drawing/2014/main" id="{691DF96E-563B-46C4-BAD8-818931BF3C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9335" y="2734866"/>
              <a:ext cx="183392" cy="269677"/>
            </a:xfrm>
            <a:custGeom>
              <a:avLst/>
              <a:gdLst>
                <a:gd name="T0" fmla="*/ 63554 w 1362"/>
                <a:gd name="T1" fmla="*/ 0 h 2000"/>
                <a:gd name="T2" fmla="*/ 63554 w 1362"/>
                <a:gd name="T3" fmla="*/ 0 h 2000"/>
                <a:gd name="T4" fmla="*/ 10099 w 1362"/>
                <a:gd name="T5" fmla="*/ 0 h 2000"/>
                <a:gd name="T6" fmla="*/ 0 w 1362"/>
                <a:gd name="T7" fmla="*/ 10113 h 2000"/>
                <a:gd name="T8" fmla="*/ 0 w 1362"/>
                <a:gd name="T9" fmla="*/ 62430 h 2000"/>
                <a:gd name="T10" fmla="*/ 0 w 1362"/>
                <a:gd name="T11" fmla="*/ 209674 h 2000"/>
                <a:gd name="T12" fmla="*/ 0 w 1362"/>
                <a:gd name="T13" fmla="*/ 259429 h 2000"/>
                <a:gd name="T14" fmla="*/ 10099 w 1362"/>
                <a:gd name="T15" fmla="*/ 269542 h 2000"/>
                <a:gd name="T16" fmla="*/ 58572 w 1362"/>
                <a:gd name="T17" fmla="*/ 269542 h 2000"/>
                <a:gd name="T18" fmla="*/ 183257 w 1362"/>
                <a:gd name="T19" fmla="*/ 269542 h 2000"/>
                <a:gd name="T20" fmla="*/ 183257 w 1362"/>
                <a:gd name="T21" fmla="*/ 0 h 2000"/>
                <a:gd name="T22" fmla="*/ 63554 w 1362"/>
                <a:gd name="T23" fmla="*/ 0 h 20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362" h="2000">
                  <a:moveTo>
                    <a:pt x="472" y="0"/>
                  </a:moveTo>
                  <a:lnTo>
                    <a:pt x="472" y="0"/>
                  </a:lnTo>
                  <a:cubicBezTo>
                    <a:pt x="75" y="0"/>
                    <a:pt x="75" y="0"/>
                    <a:pt x="75" y="0"/>
                  </a:cubicBezTo>
                  <a:cubicBezTo>
                    <a:pt x="28" y="0"/>
                    <a:pt x="0" y="28"/>
                    <a:pt x="0" y="75"/>
                  </a:cubicBezTo>
                  <a:cubicBezTo>
                    <a:pt x="0" y="463"/>
                    <a:pt x="0" y="463"/>
                    <a:pt x="0" y="463"/>
                  </a:cubicBezTo>
                  <a:cubicBezTo>
                    <a:pt x="0" y="1555"/>
                    <a:pt x="0" y="1555"/>
                    <a:pt x="0" y="1555"/>
                  </a:cubicBezTo>
                  <a:cubicBezTo>
                    <a:pt x="0" y="1924"/>
                    <a:pt x="0" y="1924"/>
                    <a:pt x="0" y="1924"/>
                  </a:cubicBezTo>
                  <a:cubicBezTo>
                    <a:pt x="0" y="1962"/>
                    <a:pt x="28" y="1999"/>
                    <a:pt x="75" y="1999"/>
                  </a:cubicBezTo>
                  <a:cubicBezTo>
                    <a:pt x="435" y="1999"/>
                    <a:pt x="435" y="1999"/>
                    <a:pt x="435" y="1999"/>
                  </a:cubicBezTo>
                  <a:cubicBezTo>
                    <a:pt x="1361" y="1999"/>
                    <a:pt x="1361" y="1999"/>
                    <a:pt x="1361" y="1999"/>
                  </a:cubicBezTo>
                  <a:cubicBezTo>
                    <a:pt x="1361" y="0"/>
                    <a:pt x="1361" y="0"/>
                    <a:pt x="1361" y="0"/>
                  </a:cubicBezTo>
                  <a:lnTo>
                    <a:pt x="472" y="0"/>
                  </a:lnTo>
                </a:path>
              </a:pathLst>
            </a:custGeom>
            <a:solidFill>
              <a:srgbClr val="6A472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58" name="Freeform 227">
              <a:extLst>
                <a:ext uri="{FF2B5EF4-FFF2-40B4-BE49-F238E27FC236}">
                  <a16:creationId xmlns:a16="http://schemas.microsoft.com/office/drawing/2014/main" id="{1DBAD428-4592-40C4-8B2E-6036BFA5F5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3324" y="2719558"/>
              <a:ext cx="180414" cy="269677"/>
            </a:xfrm>
            <a:custGeom>
              <a:avLst/>
              <a:gdLst>
                <a:gd name="T0" fmla="*/ 170459 w 1341"/>
                <a:gd name="T1" fmla="*/ 0 h 2000"/>
                <a:gd name="T2" fmla="*/ 170459 w 1341"/>
                <a:gd name="T3" fmla="*/ 0 h 2000"/>
                <a:gd name="T4" fmla="*/ 120680 w 1341"/>
                <a:gd name="T5" fmla="*/ 0 h 2000"/>
                <a:gd name="T6" fmla="*/ 0 w 1341"/>
                <a:gd name="T7" fmla="*/ 0 h 2000"/>
                <a:gd name="T8" fmla="*/ 0 w 1341"/>
                <a:gd name="T9" fmla="*/ 269542 h 2000"/>
                <a:gd name="T10" fmla="*/ 120680 w 1341"/>
                <a:gd name="T11" fmla="*/ 269542 h 2000"/>
                <a:gd name="T12" fmla="*/ 170459 w 1341"/>
                <a:gd name="T13" fmla="*/ 269542 h 2000"/>
                <a:gd name="T14" fmla="*/ 180280 w 1341"/>
                <a:gd name="T15" fmla="*/ 259429 h 2000"/>
                <a:gd name="T16" fmla="*/ 180280 w 1341"/>
                <a:gd name="T17" fmla="*/ 209674 h 2000"/>
                <a:gd name="T18" fmla="*/ 180280 w 1341"/>
                <a:gd name="T19" fmla="*/ 58790 h 2000"/>
                <a:gd name="T20" fmla="*/ 180280 w 1341"/>
                <a:gd name="T21" fmla="*/ 10113 h 2000"/>
                <a:gd name="T22" fmla="*/ 170459 w 1341"/>
                <a:gd name="T23" fmla="*/ 0 h 20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341" h="2000">
                  <a:moveTo>
                    <a:pt x="1267" y="0"/>
                  </a:moveTo>
                  <a:lnTo>
                    <a:pt x="1267" y="0"/>
                  </a:lnTo>
                  <a:cubicBezTo>
                    <a:pt x="897" y="0"/>
                    <a:pt x="897" y="0"/>
                    <a:pt x="89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999"/>
                    <a:pt x="0" y="1999"/>
                    <a:pt x="0" y="1999"/>
                  </a:cubicBezTo>
                  <a:cubicBezTo>
                    <a:pt x="897" y="1999"/>
                    <a:pt x="897" y="1999"/>
                    <a:pt x="897" y="1999"/>
                  </a:cubicBezTo>
                  <a:cubicBezTo>
                    <a:pt x="1267" y="1999"/>
                    <a:pt x="1267" y="1999"/>
                    <a:pt x="1267" y="1999"/>
                  </a:cubicBezTo>
                  <a:cubicBezTo>
                    <a:pt x="1304" y="1999"/>
                    <a:pt x="1340" y="1962"/>
                    <a:pt x="1340" y="1924"/>
                  </a:cubicBezTo>
                  <a:cubicBezTo>
                    <a:pt x="1340" y="1555"/>
                    <a:pt x="1340" y="1555"/>
                    <a:pt x="1340" y="1555"/>
                  </a:cubicBezTo>
                  <a:cubicBezTo>
                    <a:pt x="1340" y="436"/>
                    <a:pt x="1340" y="436"/>
                    <a:pt x="1340" y="436"/>
                  </a:cubicBezTo>
                  <a:cubicBezTo>
                    <a:pt x="1340" y="75"/>
                    <a:pt x="1340" y="75"/>
                    <a:pt x="1340" y="75"/>
                  </a:cubicBezTo>
                  <a:cubicBezTo>
                    <a:pt x="1340" y="28"/>
                    <a:pt x="1304" y="0"/>
                    <a:pt x="1267" y="0"/>
                  </a:cubicBezTo>
                </a:path>
              </a:pathLst>
            </a:custGeom>
            <a:solidFill>
              <a:srgbClr val="78523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59" name="Freeform 228">
              <a:extLst>
                <a:ext uri="{FF2B5EF4-FFF2-40B4-BE49-F238E27FC236}">
                  <a16:creationId xmlns:a16="http://schemas.microsoft.com/office/drawing/2014/main" id="{D0839489-1FFD-4F65-893D-6BA2F03FD4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9335" y="2734866"/>
              <a:ext cx="49421" cy="49411"/>
            </a:xfrm>
            <a:custGeom>
              <a:avLst/>
              <a:gdLst>
                <a:gd name="T0" fmla="*/ 49288 w 371"/>
                <a:gd name="T1" fmla="*/ 2530 h 371"/>
                <a:gd name="T2" fmla="*/ 49288 w 371"/>
                <a:gd name="T3" fmla="*/ 2530 h 371"/>
                <a:gd name="T4" fmla="*/ 49288 w 371"/>
                <a:gd name="T5" fmla="*/ 0 h 371"/>
                <a:gd name="T6" fmla="*/ 7593 w 371"/>
                <a:gd name="T7" fmla="*/ 0 h 371"/>
                <a:gd name="T8" fmla="*/ 0 w 371"/>
                <a:gd name="T9" fmla="*/ 7325 h 371"/>
                <a:gd name="T10" fmla="*/ 0 w 371"/>
                <a:gd name="T11" fmla="*/ 48079 h 371"/>
                <a:gd name="T12" fmla="*/ 2531 w 371"/>
                <a:gd name="T13" fmla="*/ 49278 h 371"/>
                <a:gd name="T14" fmla="*/ 49288 w 371"/>
                <a:gd name="T15" fmla="*/ 2530 h 37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71" h="371">
                  <a:moveTo>
                    <a:pt x="370" y="19"/>
                  </a:moveTo>
                  <a:lnTo>
                    <a:pt x="370" y="19"/>
                  </a:lnTo>
                  <a:cubicBezTo>
                    <a:pt x="370" y="10"/>
                    <a:pt x="370" y="0"/>
                    <a:pt x="370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28" y="0"/>
                    <a:pt x="0" y="19"/>
                    <a:pt x="0" y="55"/>
                  </a:cubicBezTo>
                  <a:cubicBezTo>
                    <a:pt x="0" y="361"/>
                    <a:pt x="0" y="361"/>
                    <a:pt x="0" y="361"/>
                  </a:cubicBezTo>
                  <a:cubicBezTo>
                    <a:pt x="9" y="370"/>
                    <a:pt x="9" y="370"/>
                    <a:pt x="19" y="370"/>
                  </a:cubicBezTo>
                  <a:cubicBezTo>
                    <a:pt x="214" y="370"/>
                    <a:pt x="370" y="214"/>
                    <a:pt x="370" y="19"/>
                  </a:cubicBezTo>
                </a:path>
              </a:pathLst>
            </a:custGeom>
            <a:solidFill>
              <a:srgbClr val="D02A2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60" name="Freeform 229">
              <a:extLst>
                <a:ext uri="{FF2B5EF4-FFF2-40B4-BE49-F238E27FC236}">
                  <a16:creationId xmlns:a16="http://schemas.microsoft.com/office/drawing/2014/main" id="{E1F41000-54EF-46D3-8B93-2D91AF628B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3126" y="2734866"/>
              <a:ext cx="50612" cy="49411"/>
            </a:xfrm>
            <a:custGeom>
              <a:avLst/>
              <a:gdLst>
                <a:gd name="T0" fmla="*/ 50478 w 379"/>
                <a:gd name="T1" fmla="*/ 49278 h 371"/>
                <a:gd name="T2" fmla="*/ 50478 w 379"/>
                <a:gd name="T3" fmla="*/ 49278 h 371"/>
                <a:gd name="T4" fmla="*/ 50478 w 379"/>
                <a:gd name="T5" fmla="*/ 7325 h 371"/>
                <a:gd name="T6" fmla="*/ 41932 w 379"/>
                <a:gd name="T7" fmla="*/ 0 h 371"/>
                <a:gd name="T8" fmla="*/ 0 w 379"/>
                <a:gd name="T9" fmla="*/ 0 h 371"/>
                <a:gd name="T10" fmla="*/ 50478 w 379"/>
                <a:gd name="T11" fmla="*/ 49278 h 3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79" h="371">
                  <a:moveTo>
                    <a:pt x="378" y="370"/>
                  </a:moveTo>
                  <a:lnTo>
                    <a:pt x="378" y="370"/>
                  </a:lnTo>
                  <a:cubicBezTo>
                    <a:pt x="378" y="55"/>
                    <a:pt x="378" y="55"/>
                    <a:pt x="378" y="55"/>
                  </a:cubicBezTo>
                  <a:cubicBezTo>
                    <a:pt x="378" y="28"/>
                    <a:pt x="351" y="0"/>
                    <a:pt x="31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03"/>
                    <a:pt x="166" y="370"/>
                    <a:pt x="378" y="370"/>
                  </a:cubicBezTo>
                </a:path>
              </a:pathLst>
            </a:custGeom>
            <a:solidFill>
              <a:srgbClr val="E3322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61" name="Freeform 230">
              <a:extLst>
                <a:ext uri="{FF2B5EF4-FFF2-40B4-BE49-F238E27FC236}">
                  <a16:creationId xmlns:a16="http://schemas.microsoft.com/office/drawing/2014/main" id="{20EC4881-A402-4B2E-8FC6-8C8A7FAD4D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3126" y="2953346"/>
              <a:ext cx="50612" cy="50602"/>
            </a:xfrm>
            <a:custGeom>
              <a:avLst/>
              <a:gdLst>
                <a:gd name="T0" fmla="*/ 50478 w 379"/>
                <a:gd name="T1" fmla="*/ 41680 h 380"/>
                <a:gd name="T2" fmla="*/ 50478 w 379"/>
                <a:gd name="T3" fmla="*/ 41680 h 380"/>
                <a:gd name="T4" fmla="*/ 50478 w 379"/>
                <a:gd name="T5" fmla="*/ 0 h 380"/>
                <a:gd name="T6" fmla="*/ 0 w 379"/>
                <a:gd name="T7" fmla="*/ 50469 h 380"/>
                <a:gd name="T8" fmla="*/ 41932 w 379"/>
                <a:gd name="T9" fmla="*/ 50469 h 380"/>
                <a:gd name="T10" fmla="*/ 50478 w 379"/>
                <a:gd name="T11" fmla="*/ 41680 h 3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79" h="380">
                  <a:moveTo>
                    <a:pt x="378" y="313"/>
                  </a:moveTo>
                  <a:lnTo>
                    <a:pt x="378" y="313"/>
                  </a:lnTo>
                  <a:cubicBezTo>
                    <a:pt x="378" y="0"/>
                    <a:pt x="378" y="0"/>
                    <a:pt x="378" y="0"/>
                  </a:cubicBezTo>
                  <a:cubicBezTo>
                    <a:pt x="166" y="0"/>
                    <a:pt x="0" y="165"/>
                    <a:pt x="0" y="379"/>
                  </a:cubicBezTo>
                  <a:cubicBezTo>
                    <a:pt x="314" y="379"/>
                    <a:pt x="314" y="379"/>
                    <a:pt x="314" y="379"/>
                  </a:cubicBezTo>
                  <a:cubicBezTo>
                    <a:pt x="351" y="379"/>
                    <a:pt x="378" y="351"/>
                    <a:pt x="378" y="313"/>
                  </a:cubicBezTo>
                </a:path>
              </a:pathLst>
            </a:custGeom>
            <a:solidFill>
              <a:srgbClr val="E3322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62" name="Freeform 231">
              <a:extLst>
                <a:ext uri="{FF2B5EF4-FFF2-40B4-BE49-F238E27FC236}">
                  <a16:creationId xmlns:a16="http://schemas.microsoft.com/office/drawing/2014/main" id="{8D93D651-34E4-41B1-A720-36D814475F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9335" y="2953346"/>
              <a:ext cx="49421" cy="50602"/>
            </a:xfrm>
            <a:custGeom>
              <a:avLst/>
              <a:gdLst>
                <a:gd name="T0" fmla="*/ 0 w 371"/>
                <a:gd name="T1" fmla="*/ 0 h 380"/>
                <a:gd name="T2" fmla="*/ 0 w 371"/>
                <a:gd name="T3" fmla="*/ 0 h 380"/>
                <a:gd name="T4" fmla="*/ 0 w 371"/>
                <a:gd name="T5" fmla="*/ 41680 h 380"/>
                <a:gd name="T6" fmla="*/ 8792 w 371"/>
                <a:gd name="T7" fmla="*/ 50469 h 380"/>
                <a:gd name="T8" fmla="*/ 49288 w 371"/>
                <a:gd name="T9" fmla="*/ 50469 h 380"/>
                <a:gd name="T10" fmla="*/ 0 w 371"/>
                <a:gd name="T11" fmla="*/ 0 h 3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71" h="380">
                  <a:moveTo>
                    <a:pt x="0" y="0"/>
                  </a:moveTo>
                  <a:lnTo>
                    <a:pt x="0" y="0"/>
                  </a:lnTo>
                  <a:cubicBezTo>
                    <a:pt x="0" y="313"/>
                    <a:pt x="0" y="313"/>
                    <a:pt x="0" y="313"/>
                  </a:cubicBezTo>
                  <a:cubicBezTo>
                    <a:pt x="0" y="351"/>
                    <a:pt x="28" y="379"/>
                    <a:pt x="66" y="379"/>
                  </a:cubicBezTo>
                  <a:cubicBezTo>
                    <a:pt x="370" y="379"/>
                    <a:pt x="370" y="379"/>
                    <a:pt x="370" y="379"/>
                  </a:cubicBezTo>
                  <a:cubicBezTo>
                    <a:pt x="370" y="165"/>
                    <a:pt x="205" y="0"/>
                    <a:pt x="0" y="0"/>
                  </a:cubicBezTo>
                </a:path>
              </a:pathLst>
            </a:custGeom>
            <a:solidFill>
              <a:srgbClr val="D02A2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63" name="Freeform 232">
              <a:extLst>
                <a:ext uri="{FF2B5EF4-FFF2-40B4-BE49-F238E27FC236}">
                  <a16:creationId xmlns:a16="http://schemas.microsoft.com/office/drawing/2014/main" id="{A5B475B6-6CF3-4F4C-88F0-68242AE6E1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2100" y="2734866"/>
              <a:ext cx="20840" cy="269677"/>
            </a:xfrm>
            <a:custGeom>
              <a:avLst/>
              <a:gdLst>
                <a:gd name="T0" fmla="*/ 20708 w 158"/>
                <a:gd name="T1" fmla="*/ 269542 h 2000"/>
                <a:gd name="T2" fmla="*/ 0 w 158"/>
                <a:gd name="T3" fmla="*/ 269542 h 2000"/>
                <a:gd name="T4" fmla="*/ 0 w 158"/>
                <a:gd name="T5" fmla="*/ 0 h 2000"/>
                <a:gd name="T6" fmla="*/ 20708 w 158"/>
                <a:gd name="T7" fmla="*/ 0 h 2000"/>
                <a:gd name="T8" fmla="*/ 20708 w 158"/>
                <a:gd name="T9" fmla="*/ 269542 h 2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8" h="2000">
                  <a:moveTo>
                    <a:pt x="157" y="1999"/>
                  </a:moveTo>
                  <a:lnTo>
                    <a:pt x="0" y="1999"/>
                  </a:lnTo>
                  <a:lnTo>
                    <a:pt x="0" y="0"/>
                  </a:lnTo>
                  <a:lnTo>
                    <a:pt x="157" y="0"/>
                  </a:lnTo>
                  <a:lnTo>
                    <a:pt x="157" y="1999"/>
                  </a:lnTo>
                </a:path>
              </a:pathLst>
            </a:custGeom>
            <a:solidFill>
              <a:srgbClr val="E1AB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64" name="Freeform 233">
              <a:extLst>
                <a:ext uri="{FF2B5EF4-FFF2-40B4-BE49-F238E27FC236}">
                  <a16:creationId xmlns:a16="http://schemas.microsoft.com/office/drawing/2014/main" id="{DD679BAC-23C1-415F-AD34-A115E48EEF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8469" y="2734866"/>
              <a:ext cx="22031" cy="269677"/>
            </a:xfrm>
            <a:custGeom>
              <a:avLst/>
              <a:gdLst>
                <a:gd name="T0" fmla="*/ 21899 w 167"/>
                <a:gd name="T1" fmla="*/ 269542 h 2000"/>
                <a:gd name="T2" fmla="*/ 0 w 167"/>
                <a:gd name="T3" fmla="*/ 269542 h 2000"/>
                <a:gd name="T4" fmla="*/ 0 w 167"/>
                <a:gd name="T5" fmla="*/ 0 h 2000"/>
                <a:gd name="T6" fmla="*/ 21899 w 167"/>
                <a:gd name="T7" fmla="*/ 0 h 2000"/>
                <a:gd name="T8" fmla="*/ 21899 w 167"/>
                <a:gd name="T9" fmla="*/ 269542 h 2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7" h="2000">
                  <a:moveTo>
                    <a:pt x="166" y="1999"/>
                  </a:moveTo>
                  <a:lnTo>
                    <a:pt x="0" y="1999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1999"/>
                  </a:lnTo>
                </a:path>
              </a:pathLst>
            </a:custGeom>
            <a:solidFill>
              <a:srgbClr val="FCBB1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65" name="Freeform 234">
              <a:extLst>
                <a:ext uri="{FF2B5EF4-FFF2-40B4-BE49-F238E27FC236}">
                  <a16:creationId xmlns:a16="http://schemas.microsoft.com/office/drawing/2014/main" id="{47715B6D-1E84-4D05-9964-8509817AE2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1855" y="2853334"/>
              <a:ext cx="61925" cy="36909"/>
            </a:xfrm>
            <a:custGeom>
              <a:avLst/>
              <a:gdLst>
                <a:gd name="T0" fmla="*/ 61792 w 464"/>
                <a:gd name="T1" fmla="*/ 36776 h 277"/>
                <a:gd name="T2" fmla="*/ 0 w 464"/>
                <a:gd name="T3" fmla="*/ 36776 h 277"/>
                <a:gd name="T4" fmla="*/ 0 w 464"/>
                <a:gd name="T5" fmla="*/ 0 h 277"/>
                <a:gd name="T6" fmla="*/ 61792 w 464"/>
                <a:gd name="T7" fmla="*/ 0 h 277"/>
                <a:gd name="T8" fmla="*/ 61792 w 464"/>
                <a:gd name="T9" fmla="*/ 36776 h 2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4" h="277">
                  <a:moveTo>
                    <a:pt x="463" y="276"/>
                  </a:moveTo>
                  <a:lnTo>
                    <a:pt x="0" y="276"/>
                  </a:lnTo>
                  <a:lnTo>
                    <a:pt x="0" y="0"/>
                  </a:lnTo>
                  <a:lnTo>
                    <a:pt x="463" y="0"/>
                  </a:lnTo>
                  <a:lnTo>
                    <a:pt x="463" y="276"/>
                  </a:lnTo>
                </a:path>
              </a:pathLst>
            </a:custGeom>
            <a:solidFill>
              <a:srgbClr val="E7E7E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66" name="Freeform 235">
              <a:extLst>
                <a:ext uri="{FF2B5EF4-FFF2-40B4-BE49-F238E27FC236}">
                  <a16:creationId xmlns:a16="http://schemas.microsoft.com/office/drawing/2014/main" id="{42639386-AEFB-4F9B-94B0-DAA8255B93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8224" y="2853334"/>
              <a:ext cx="61925" cy="36909"/>
            </a:xfrm>
            <a:custGeom>
              <a:avLst/>
              <a:gdLst>
                <a:gd name="T0" fmla="*/ 61791 w 463"/>
                <a:gd name="T1" fmla="*/ 36776 h 277"/>
                <a:gd name="T2" fmla="*/ 0 w 463"/>
                <a:gd name="T3" fmla="*/ 36776 h 277"/>
                <a:gd name="T4" fmla="*/ 0 w 463"/>
                <a:gd name="T5" fmla="*/ 0 h 277"/>
                <a:gd name="T6" fmla="*/ 61791 w 463"/>
                <a:gd name="T7" fmla="*/ 0 h 277"/>
                <a:gd name="T8" fmla="*/ 61791 w 463"/>
                <a:gd name="T9" fmla="*/ 36776 h 2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3" h="277">
                  <a:moveTo>
                    <a:pt x="462" y="276"/>
                  </a:moveTo>
                  <a:lnTo>
                    <a:pt x="0" y="276"/>
                  </a:lnTo>
                  <a:lnTo>
                    <a:pt x="0" y="0"/>
                  </a:lnTo>
                  <a:lnTo>
                    <a:pt x="462" y="0"/>
                  </a:lnTo>
                  <a:lnTo>
                    <a:pt x="462" y="27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</p:grpSp>
      <p:grpSp>
        <p:nvGrpSpPr>
          <p:cNvPr id="67" name="Group 23">
            <a:extLst>
              <a:ext uri="{FF2B5EF4-FFF2-40B4-BE49-F238E27FC236}">
                <a16:creationId xmlns:a16="http://schemas.microsoft.com/office/drawing/2014/main" id="{9EB9BEA0-D129-481A-96A4-69E158D05BC2}"/>
              </a:ext>
            </a:extLst>
          </p:cNvPr>
          <p:cNvGrpSpPr>
            <a:grpSpLocks/>
          </p:cNvGrpSpPr>
          <p:nvPr/>
        </p:nvGrpSpPr>
        <p:grpSpPr bwMode="auto">
          <a:xfrm>
            <a:off x="6831504" y="4451302"/>
            <a:ext cx="754245" cy="754277"/>
            <a:chOff x="4304524" y="2516386"/>
            <a:chExt cx="674025" cy="673894"/>
          </a:xfrm>
        </p:grpSpPr>
        <p:sp>
          <p:nvSpPr>
            <p:cNvPr id="68" name="Freeform 220">
              <a:extLst>
                <a:ext uri="{FF2B5EF4-FFF2-40B4-BE49-F238E27FC236}">
                  <a16:creationId xmlns:a16="http://schemas.microsoft.com/office/drawing/2014/main" id="{44F2E8B8-07CF-44A6-ABAD-9A21DB44F1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4524" y="2516386"/>
              <a:ext cx="674025" cy="673894"/>
            </a:xfrm>
            <a:custGeom>
              <a:avLst/>
              <a:gdLst>
                <a:gd name="T0" fmla="*/ 673890 w 4996"/>
                <a:gd name="T1" fmla="*/ 336880 h 4997"/>
                <a:gd name="T2" fmla="*/ 673890 w 4996"/>
                <a:gd name="T3" fmla="*/ 336880 h 4997"/>
                <a:gd name="T4" fmla="*/ 337013 w 4996"/>
                <a:gd name="T5" fmla="*/ 673759 h 4997"/>
                <a:gd name="T6" fmla="*/ 0 w 4996"/>
                <a:gd name="T7" fmla="*/ 336880 h 4997"/>
                <a:gd name="T8" fmla="*/ 337013 w 4996"/>
                <a:gd name="T9" fmla="*/ 0 h 4997"/>
                <a:gd name="T10" fmla="*/ 673890 w 4996"/>
                <a:gd name="T11" fmla="*/ 336880 h 49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996" h="4997">
                  <a:moveTo>
                    <a:pt x="4995" y="2498"/>
                  </a:moveTo>
                  <a:lnTo>
                    <a:pt x="4995" y="2498"/>
                  </a:lnTo>
                  <a:cubicBezTo>
                    <a:pt x="4995" y="3877"/>
                    <a:pt x="3876" y="4996"/>
                    <a:pt x="2498" y="4996"/>
                  </a:cubicBezTo>
                  <a:cubicBezTo>
                    <a:pt x="1119" y="4996"/>
                    <a:pt x="0" y="3877"/>
                    <a:pt x="0" y="2498"/>
                  </a:cubicBezTo>
                  <a:cubicBezTo>
                    <a:pt x="0" y="1119"/>
                    <a:pt x="1119" y="0"/>
                    <a:pt x="2498" y="0"/>
                  </a:cubicBezTo>
                  <a:cubicBezTo>
                    <a:pt x="3876" y="0"/>
                    <a:pt x="4995" y="1119"/>
                    <a:pt x="4995" y="2498"/>
                  </a:cubicBezTo>
                </a:path>
              </a:pathLst>
            </a:custGeom>
            <a:solidFill>
              <a:srgbClr val="8FCA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69" name="Freeform 221">
              <a:extLst>
                <a:ext uri="{FF2B5EF4-FFF2-40B4-BE49-F238E27FC236}">
                  <a16:creationId xmlns:a16="http://schemas.microsoft.com/office/drawing/2014/main" id="{66B2EF1C-D623-497F-8C91-D85B1B951A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8347" y="2724746"/>
              <a:ext cx="39298" cy="10716"/>
            </a:xfrm>
            <a:custGeom>
              <a:avLst/>
              <a:gdLst>
                <a:gd name="T0" fmla="*/ 39166 w 297"/>
                <a:gd name="T1" fmla="*/ 10588 h 84"/>
                <a:gd name="T2" fmla="*/ 0 w 297"/>
                <a:gd name="T3" fmla="*/ 10588 h 84"/>
                <a:gd name="T4" fmla="*/ 0 w 297"/>
                <a:gd name="T5" fmla="*/ 0 h 84"/>
                <a:gd name="T6" fmla="*/ 39166 w 297"/>
                <a:gd name="T7" fmla="*/ 0 h 84"/>
                <a:gd name="T8" fmla="*/ 39166 w 297"/>
                <a:gd name="T9" fmla="*/ 10588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7" h="84">
                  <a:moveTo>
                    <a:pt x="296" y="83"/>
                  </a:moveTo>
                  <a:lnTo>
                    <a:pt x="0" y="83"/>
                  </a:lnTo>
                  <a:lnTo>
                    <a:pt x="0" y="0"/>
                  </a:lnTo>
                  <a:lnTo>
                    <a:pt x="296" y="0"/>
                  </a:lnTo>
                  <a:lnTo>
                    <a:pt x="296" y="83"/>
                  </a:lnTo>
                </a:path>
              </a:pathLst>
            </a:custGeom>
            <a:solidFill>
              <a:srgbClr val="FCBC1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70" name="Freeform 222">
              <a:extLst>
                <a:ext uri="{FF2B5EF4-FFF2-40B4-BE49-F238E27FC236}">
                  <a16:creationId xmlns:a16="http://schemas.microsoft.com/office/drawing/2014/main" id="{2FB6410A-8741-4395-B1FA-2348DE6692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1977" y="2724746"/>
              <a:ext cx="39894" cy="10716"/>
            </a:xfrm>
            <a:custGeom>
              <a:avLst/>
              <a:gdLst>
                <a:gd name="T0" fmla="*/ 39761 w 299"/>
                <a:gd name="T1" fmla="*/ 10588 h 84"/>
                <a:gd name="T2" fmla="*/ 0 w 299"/>
                <a:gd name="T3" fmla="*/ 10588 h 84"/>
                <a:gd name="T4" fmla="*/ 0 w 299"/>
                <a:gd name="T5" fmla="*/ 0 h 84"/>
                <a:gd name="T6" fmla="*/ 39761 w 299"/>
                <a:gd name="T7" fmla="*/ 0 h 84"/>
                <a:gd name="T8" fmla="*/ 39761 w 299"/>
                <a:gd name="T9" fmla="*/ 10588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9" h="84">
                  <a:moveTo>
                    <a:pt x="298" y="83"/>
                  </a:moveTo>
                  <a:lnTo>
                    <a:pt x="0" y="83"/>
                  </a:lnTo>
                  <a:lnTo>
                    <a:pt x="0" y="0"/>
                  </a:lnTo>
                  <a:lnTo>
                    <a:pt x="298" y="0"/>
                  </a:lnTo>
                  <a:lnTo>
                    <a:pt x="298" y="83"/>
                  </a:lnTo>
                </a:path>
              </a:pathLst>
            </a:custGeom>
            <a:solidFill>
              <a:srgbClr val="E2AA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71" name="Freeform 223">
              <a:extLst>
                <a:ext uri="{FF2B5EF4-FFF2-40B4-BE49-F238E27FC236}">
                  <a16:creationId xmlns:a16="http://schemas.microsoft.com/office/drawing/2014/main" id="{360168F5-C449-4ED5-ABA4-7CAEBCACA2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3323" y="2739629"/>
              <a:ext cx="595" cy="10716"/>
            </a:xfrm>
            <a:custGeom>
              <a:avLst/>
              <a:gdLst>
                <a:gd name="T0" fmla="*/ 536 w 10"/>
                <a:gd name="T1" fmla="*/ 10590 h 85"/>
                <a:gd name="T2" fmla="*/ 536 w 10"/>
                <a:gd name="T3" fmla="*/ 0 h 85"/>
                <a:gd name="T4" fmla="*/ 0 w 10"/>
                <a:gd name="T5" fmla="*/ 0 h 85"/>
                <a:gd name="T6" fmla="*/ 0 w 10"/>
                <a:gd name="T7" fmla="*/ 10590 h 85"/>
                <a:gd name="T8" fmla="*/ 536 w 10"/>
                <a:gd name="T9" fmla="*/ 10590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85">
                  <a:moveTo>
                    <a:pt x="9" y="84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0" y="84"/>
                  </a:lnTo>
                  <a:lnTo>
                    <a:pt x="9" y="84"/>
                  </a:lnTo>
                </a:path>
              </a:pathLst>
            </a:custGeom>
            <a:solidFill>
              <a:srgbClr val="50505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72" name="Freeform 224">
              <a:extLst>
                <a:ext uri="{FF2B5EF4-FFF2-40B4-BE49-F238E27FC236}">
                  <a16:creationId xmlns:a16="http://schemas.microsoft.com/office/drawing/2014/main" id="{1612CEA9-0C19-40C3-93F3-701E2AC67E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1871" y="2683670"/>
              <a:ext cx="72047" cy="70842"/>
            </a:xfrm>
            <a:custGeom>
              <a:avLst/>
              <a:gdLst>
                <a:gd name="T0" fmla="*/ 71913 w 537"/>
                <a:gd name="T1" fmla="*/ 22315 h 527"/>
                <a:gd name="T2" fmla="*/ 71913 w 537"/>
                <a:gd name="T3" fmla="*/ 22315 h 527"/>
                <a:gd name="T4" fmla="*/ 71913 w 537"/>
                <a:gd name="T5" fmla="*/ 0 h 527"/>
                <a:gd name="T6" fmla="*/ 19857 w 537"/>
                <a:gd name="T7" fmla="*/ 0 h 527"/>
                <a:gd name="T8" fmla="*/ 0 w 537"/>
                <a:gd name="T9" fmla="*/ 18416 h 527"/>
                <a:gd name="T10" fmla="*/ 0 w 537"/>
                <a:gd name="T11" fmla="*/ 64658 h 527"/>
                <a:gd name="T12" fmla="*/ 6172 w 537"/>
                <a:gd name="T13" fmla="*/ 70708 h 527"/>
                <a:gd name="T14" fmla="*/ 12343 w 537"/>
                <a:gd name="T15" fmla="*/ 67078 h 527"/>
                <a:gd name="T16" fmla="*/ 30858 w 537"/>
                <a:gd name="T17" fmla="*/ 67078 h 527"/>
                <a:gd name="T18" fmla="*/ 32200 w 537"/>
                <a:gd name="T19" fmla="*/ 67078 h 527"/>
                <a:gd name="T20" fmla="*/ 32200 w 537"/>
                <a:gd name="T21" fmla="*/ 67078 h 527"/>
                <a:gd name="T22" fmla="*/ 70705 w 537"/>
                <a:gd name="T23" fmla="*/ 67078 h 527"/>
                <a:gd name="T24" fmla="*/ 70705 w 537"/>
                <a:gd name="T25" fmla="*/ 55786 h 527"/>
                <a:gd name="T26" fmla="*/ 26028 w 537"/>
                <a:gd name="T27" fmla="*/ 55786 h 527"/>
                <a:gd name="T28" fmla="*/ 27236 w 537"/>
                <a:gd name="T29" fmla="*/ 21105 h 527"/>
                <a:gd name="T30" fmla="*/ 71913 w 537"/>
                <a:gd name="T31" fmla="*/ 22315 h 5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37" h="527">
                  <a:moveTo>
                    <a:pt x="536" y="166"/>
                  </a:moveTo>
                  <a:lnTo>
                    <a:pt x="536" y="166"/>
                  </a:lnTo>
                  <a:cubicBezTo>
                    <a:pt x="536" y="0"/>
                    <a:pt x="536" y="0"/>
                    <a:pt x="536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64" y="0"/>
                    <a:pt x="0" y="64"/>
                    <a:pt x="0" y="137"/>
                  </a:cubicBezTo>
                  <a:cubicBezTo>
                    <a:pt x="0" y="481"/>
                    <a:pt x="0" y="481"/>
                    <a:pt x="0" y="481"/>
                  </a:cubicBezTo>
                  <a:cubicBezTo>
                    <a:pt x="0" y="508"/>
                    <a:pt x="18" y="526"/>
                    <a:pt x="46" y="526"/>
                  </a:cubicBezTo>
                  <a:cubicBezTo>
                    <a:pt x="64" y="526"/>
                    <a:pt x="82" y="517"/>
                    <a:pt x="92" y="499"/>
                  </a:cubicBezTo>
                  <a:cubicBezTo>
                    <a:pt x="230" y="499"/>
                    <a:pt x="230" y="499"/>
                    <a:pt x="230" y="499"/>
                  </a:cubicBezTo>
                  <a:cubicBezTo>
                    <a:pt x="230" y="499"/>
                    <a:pt x="230" y="499"/>
                    <a:pt x="240" y="499"/>
                  </a:cubicBezTo>
                  <a:cubicBezTo>
                    <a:pt x="527" y="499"/>
                    <a:pt x="527" y="499"/>
                    <a:pt x="527" y="499"/>
                  </a:cubicBezTo>
                  <a:cubicBezTo>
                    <a:pt x="527" y="415"/>
                    <a:pt x="527" y="415"/>
                    <a:pt x="527" y="415"/>
                  </a:cubicBezTo>
                  <a:cubicBezTo>
                    <a:pt x="194" y="415"/>
                    <a:pt x="194" y="415"/>
                    <a:pt x="194" y="415"/>
                  </a:cubicBezTo>
                  <a:cubicBezTo>
                    <a:pt x="194" y="415"/>
                    <a:pt x="194" y="203"/>
                    <a:pt x="203" y="157"/>
                  </a:cubicBezTo>
                  <a:lnTo>
                    <a:pt x="536" y="166"/>
                  </a:lnTo>
                </a:path>
              </a:pathLst>
            </a:custGeom>
            <a:solidFill>
              <a:srgbClr val="50505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73" name="Freeform 225">
              <a:extLst>
                <a:ext uri="{FF2B5EF4-FFF2-40B4-BE49-F238E27FC236}">
                  <a16:creationId xmlns:a16="http://schemas.microsoft.com/office/drawing/2014/main" id="{5EF35CFE-0DE6-44B4-83EE-FDA85F0A94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4513" y="2683670"/>
              <a:ext cx="74429" cy="70842"/>
            </a:xfrm>
            <a:custGeom>
              <a:avLst/>
              <a:gdLst>
                <a:gd name="T0" fmla="*/ 55922 w 555"/>
                <a:gd name="T1" fmla="*/ 0 h 527"/>
                <a:gd name="T2" fmla="*/ 55922 w 555"/>
                <a:gd name="T3" fmla="*/ 0 h 527"/>
                <a:gd name="T4" fmla="*/ 0 w 555"/>
                <a:gd name="T5" fmla="*/ 0 h 527"/>
                <a:gd name="T6" fmla="*/ 0 w 555"/>
                <a:gd name="T7" fmla="*/ 22315 h 527"/>
                <a:gd name="T8" fmla="*/ 50692 w 555"/>
                <a:gd name="T9" fmla="*/ 22315 h 527"/>
                <a:gd name="T10" fmla="*/ 50692 w 555"/>
                <a:gd name="T11" fmla="*/ 55786 h 527"/>
                <a:gd name="T12" fmla="*/ 0 w 555"/>
                <a:gd name="T13" fmla="*/ 55786 h 527"/>
                <a:gd name="T14" fmla="*/ 0 w 555"/>
                <a:gd name="T15" fmla="*/ 67078 h 527"/>
                <a:gd name="T16" fmla="*/ 43450 w 555"/>
                <a:gd name="T17" fmla="*/ 67078 h 527"/>
                <a:gd name="T18" fmla="*/ 43450 w 555"/>
                <a:gd name="T19" fmla="*/ 67078 h 527"/>
                <a:gd name="T20" fmla="*/ 44657 w 555"/>
                <a:gd name="T21" fmla="*/ 67078 h 527"/>
                <a:gd name="T22" fmla="*/ 63298 w 555"/>
                <a:gd name="T23" fmla="*/ 67078 h 527"/>
                <a:gd name="T24" fmla="*/ 68126 w 555"/>
                <a:gd name="T25" fmla="*/ 70708 h 527"/>
                <a:gd name="T26" fmla="*/ 74295 w 555"/>
                <a:gd name="T27" fmla="*/ 67078 h 527"/>
                <a:gd name="T28" fmla="*/ 74295 w 555"/>
                <a:gd name="T29" fmla="*/ 67078 h 527"/>
                <a:gd name="T30" fmla="*/ 74295 w 555"/>
                <a:gd name="T31" fmla="*/ 65868 h 527"/>
                <a:gd name="T32" fmla="*/ 74295 w 555"/>
                <a:gd name="T33" fmla="*/ 64658 h 527"/>
                <a:gd name="T34" fmla="*/ 74295 w 555"/>
                <a:gd name="T35" fmla="*/ 18416 h 527"/>
                <a:gd name="T36" fmla="*/ 55922 w 555"/>
                <a:gd name="T37" fmla="*/ 0 h 52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55" h="527">
                  <a:moveTo>
                    <a:pt x="417" y="0"/>
                  </a:moveTo>
                  <a:lnTo>
                    <a:pt x="417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378" y="166"/>
                    <a:pt x="378" y="166"/>
                    <a:pt x="378" y="166"/>
                  </a:cubicBezTo>
                  <a:cubicBezTo>
                    <a:pt x="378" y="212"/>
                    <a:pt x="378" y="415"/>
                    <a:pt x="378" y="415"/>
                  </a:cubicBezTo>
                  <a:cubicBezTo>
                    <a:pt x="0" y="415"/>
                    <a:pt x="0" y="415"/>
                    <a:pt x="0" y="415"/>
                  </a:cubicBezTo>
                  <a:cubicBezTo>
                    <a:pt x="0" y="499"/>
                    <a:pt x="0" y="499"/>
                    <a:pt x="0" y="499"/>
                  </a:cubicBezTo>
                  <a:cubicBezTo>
                    <a:pt x="324" y="499"/>
                    <a:pt x="324" y="499"/>
                    <a:pt x="324" y="499"/>
                  </a:cubicBezTo>
                  <a:cubicBezTo>
                    <a:pt x="333" y="499"/>
                    <a:pt x="333" y="499"/>
                    <a:pt x="333" y="499"/>
                  </a:cubicBezTo>
                  <a:cubicBezTo>
                    <a:pt x="472" y="499"/>
                    <a:pt x="472" y="499"/>
                    <a:pt x="472" y="499"/>
                  </a:cubicBezTo>
                  <a:cubicBezTo>
                    <a:pt x="472" y="517"/>
                    <a:pt x="490" y="526"/>
                    <a:pt x="508" y="526"/>
                  </a:cubicBezTo>
                  <a:cubicBezTo>
                    <a:pt x="536" y="526"/>
                    <a:pt x="545" y="517"/>
                    <a:pt x="554" y="499"/>
                  </a:cubicBezTo>
                  <a:cubicBezTo>
                    <a:pt x="554" y="490"/>
                    <a:pt x="554" y="490"/>
                    <a:pt x="554" y="490"/>
                  </a:cubicBezTo>
                  <a:lnTo>
                    <a:pt x="554" y="481"/>
                  </a:lnTo>
                  <a:cubicBezTo>
                    <a:pt x="554" y="137"/>
                    <a:pt x="554" y="137"/>
                    <a:pt x="554" y="137"/>
                  </a:cubicBezTo>
                  <a:cubicBezTo>
                    <a:pt x="554" y="64"/>
                    <a:pt x="490" y="0"/>
                    <a:pt x="417" y="0"/>
                  </a:cubicBezTo>
                </a:path>
              </a:pathLst>
            </a:custGeom>
            <a:solidFill>
              <a:srgbClr val="5B5B5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74" name="Freeform 226">
              <a:extLst>
                <a:ext uri="{FF2B5EF4-FFF2-40B4-BE49-F238E27FC236}">
                  <a16:creationId xmlns:a16="http://schemas.microsoft.com/office/drawing/2014/main" id="{7B8775CA-185A-45D2-9C39-CC4299E4C5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9335" y="2734866"/>
              <a:ext cx="183392" cy="269677"/>
            </a:xfrm>
            <a:custGeom>
              <a:avLst/>
              <a:gdLst>
                <a:gd name="T0" fmla="*/ 63554 w 1362"/>
                <a:gd name="T1" fmla="*/ 0 h 2000"/>
                <a:gd name="T2" fmla="*/ 63554 w 1362"/>
                <a:gd name="T3" fmla="*/ 0 h 2000"/>
                <a:gd name="T4" fmla="*/ 10099 w 1362"/>
                <a:gd name="T5" fmla="*/ 0 h 2000"/>
                <a:gd name="T6" fmla="*/ 0 w 1362"/>
                <a:gd name="T7" fmla="*/ 10113 h 2000"/>
                <a:gd name="T8" fmla="*/ 0 w 1362"/>
                <a:gd name="T9" fmla="*/ 62430 h 2000"/>
                <a:gd name="T10" fmla="*/ 0 w 1362"/>
                <a:gd name="T11" fmla="*/ 209674 h 2000"/>
                <a:gd name="T12" fmla="*/ 0 w 1362"/>
                <a:gd name="T13" fmla="*/ 259429 h 2000"/>
                <a:gd name="T14" fmla="*/ 10099 w 1362"/>
                <a:gd name="T15" fmla="*/ 269542 h 2000"/>
                <a:gd name="T16" fmla="*/ 58572 w 1362"/>
                <a:gd name="T17" fmla="*/ 269542 h 2000"/>
                <a:gd name="T18" fmla="*/ 183257 w 1362"/>
                <a:gd name="T19" fmla="*/ 269542 h 2000"/>
                <a:gd name="T20" fmla="*/ 183257 w 1362"/>
                <a:gd name="T21" fmla="*/ 0 h 2000"/>
                <a:gd name="T22" fmla="*/ 63554 w 1362"/>
                <a:gd name="T23" fmla="*/ 0 h 20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362" h="2000">
                  <a:moveTo>
                    <a:pt x="472" y="0"/>
                  </a:moveTo>
                  <a:lnTo>
                    <a:pt x="472" y="0"/>
                  </a:lnTo>
                  <a:cubicBezTo>
                    <a:pt x="75" y="0"/>
                    <a:pt x="75" y="0"/>
                    <a:pt x="75" y="0"/>
                  </a:cubicBezTo>
                  <a:cubicBezTo>
                    <a:pt x="28" y="0"/>
                    <a:pt x="0" y="28"/>
                    <a:pt x="0" y="75"/>
                  </a:cubicBezTo>
                  <a:cubicBezTo>
                    <a:pt x="0" y="463"/>
                    <a:pt x="0" y="463"/>
                    <a:pt x="0" y="463"/>
                  </a:cubicBezTo>
                  <a:cubicBezTo>
                    <a:pt x="0" y="1555"/>
                    <a:pt x="0" y="1555"/>
                    <a:pt x="0" y="1555"/>
                  </a:cubicBezTo>
                  <a:cubicBezTo>
                    <a:pt x="0" y="1924"/>
                    <a:pt x="0" y="1924"/>
                    <a:pt x="0" y="1924"/>
                  </a:cubicBezTo>
                  <a:cubicBezTo>
                    <a:pt x="0" y="1962"/>
                    <a:pt x="28" y="1999"/>
                    <a:pt x="75" y="1999"/>
                  </a:cubicBezTo>
                  <a:cubicBezTo>
                    <a:pt x="435" y="1999"/>
                    <a:pt x="435" y="1999"/>
                    <a:pt x="435" y="1999"/>
                  </a:cubicBezTo>
                  <a:cubicBezTo>
                    <a:pt x="1361" y="1999"/>
                    <a:pt x="1361" y="1999"/>
                    <a:pt x="1361" y="1999"/>
                  </a:cubicBezTo>
                  <a:cubicBezTo>
                    <a:pt x="1361" y="0"/>
                    <a:pt x="1361" y="0"/>
                    <a:pt x="1361" y="0"/>
                  </a:cubicBezTo>
                  <a:lnTo>
                    <a:pt x="472" y="0"/>
                  </a:lnTo>
                </a:path>
              </a:pathLst>
            </a:custGeom>
            <a:solidFill>
              <a:srgbClr val="6A472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75" name="Freeform 227">
              <a:extLst>
                <a:ext uri="{FF2B5EF4-FFF2-40B4-BE49-F238E27FC236}">
                  <a16:creationId xmlns:a16="http://schemas.microsoft.com/office/drawing/2014/main" id="{2877F412-57F3-4D88-A399-7B3443284B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3324" y="2719558"/>
              <a:ext cx="180414" cy="269677"/>
            </a:xfrm>
            <a:custGeom>
              <a:avLst/>
              <a:gdLst>
                <a:gd name="T0" fmla="*/ 170459 w 1341"/>
                <a:gd name="T1" fmla="*/ 0 h 2000"/>
                <a:gd name="T2" fmla="*/ 170459 w 1341"/>
                <a:gd name="T3" fmla="*/ 0 h 2000"/>
                <a:gd name="T4" fmla="*/ 120680 w 1341"/>
                <a:gd name="T5" fmla="*/ 0 h 2000"/>
                <a:gd name="T6" fmla="*/ 0 w 1341"/>
                <a:gd name="T7" fmla="*/ 0 h 2000"/>
                <a:gd name="T8" fmla="*/ 0 w 1341"/>
                <a:gd name="T9" fmla="*/ 269542 h 2000"/>
                <a:gd name="T10" fmla="*/ 120680 w 1341"/>
                <a:gd name="T11" fmla="*/ 269542 h 2000"/>
                <a:gd name="T12" fmla="*/ 170459 w 1341"/>
                <a:gd name="T13" fmla="*/ 269542 h 2000"/>
                <a:gd name="T14" fmla="*/ 180280 w 1341"/>
                <a:gd name="T15" fmla="*/ 259429 h 2000"/>
                <a:gd name="T16" fmla="*/ 180280 w 1341"/>
                <a:gd name="T17" fmla="*/ 209674 h 2000"/>
                <a:gd name="T18" fmla="*/ 180280 w 1341"/>
                <a:gd name="T19" fmla="*/ 58790 h 2000"/>
                <a:gd name="T20" fmla="*/ 180280 w 1341"/>
                <a:gd name="T21" fmla="*/ 10113 h 2000"/>
                <a:gd name="T22" fmla="*/ 170459 w 1341"/>
                <a:gd name="T23" fmla="*/ 0 h 20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341" h="2000">
                  <a:moveTo>
                    <a:pt x="1267" y="0"/>
                  </a:moveTo>
                  <a:lnTo>
                    <a:pt x="1267" y="0"/>
                  </a:lnTo>
                  <a:cubicBezTo>
                    <a:pt x="897" y="0"/>
                    <a:pt x="897" y="0"/>
                    <a:pt x="89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999"/>
                    <a:pt x="0" y="1999"/>
                    <a:pt x="0" y="1999"/>
                  </a:cubicBezTo>
                  <a:cubicBezTo>
                    <a:pt x="897" y="1999"/>
                    <a:pt x="897" y="1999"/>
                    <a:pt x="897" y="1999"/>
                  </a:cubicBezTo>
                  <a:cubicBezTo>
                    <a:pt x="1267" y="1999"/>
                    <a:pt x="1267" y="1999"/>
                    <a:pt x="1267" y="1999"/>
                  </a:cubicBezTo>
                  <a:cubicBezTo>
                    <a:pt x="1304" y="1999"/>
                    <a:pt x="1340" y="1962"/>
                    <a:pt x="1340" y="1924"/>
                  </a:cubicBezTo>
                  <a:cubicBezTo>
                    <a:pt x="1340" y="1555"/>
                    <a:pt x="1340" y="1555"/>
                    <a:pt x="1340" y="1555"/>
                  </a:cubicBezTo>
                  <a:cubicBezTo>
                    <a:pt x="1340" y="436"/>
                    <a:pt x="1340" y="436"/>
                    <a:pt x="1340" y="436"/>
                  </a:cubicBezTo>
                  <a:cubicBezTo>
                    <a:pt x="1340" y="75"/>
                    <a:pt x="1340" y="75"/>
                    <a:pt x="1340" y="75"/>
                  </a:cubicBezTo>
                  <a:cubicBezTo>
                    <a:pt x="1340" y="28"/>
                    <a:pt x="1304" y="0"/>
                    <a:pt x="1267" y="0"/>
                  </a:cubicBezTo>
                </a:path>
              </a:pathLst>
            </a:custGeom>
            <a:solidFill>
              <a:srgbClr val="78523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76" name="Freeform 228">
              <a:extLst>
                <a:ext uri="{FF2B5EF4-FFF2-40B4-BE49-F238E27FC236}">
                  <a16:creationId xmlns:a16="http://schemas.microsoft.com/office/drawing/2014/main" id="{A6CD7CB5-11DE-461E-AECC-7BB83CEEE1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9335" y="2734866"/>
              <a:ext cx="49421" cy="49411"/>
            </a:xfrm>
            <a:custGeom>
              <a:avLst/>
              <a:gdLst>
                <a:gd name="T0" fmla="*/ 49288 w 371"/>
                <a:gd name="T1" fmla="*/ 2530 h 371"/>
                <a:gd name="T2" fmla="*/ 49288 w 371"/>
                <a:gd name="T3" fmla="*/ 2530 h 371"/>
                <a:gd name="T4" fmla="*/ 49288 w 371"/>
                <a:gd name="T5" fmla="*/ 0 h 371"/>
                <a:gd name="T6" fmla="*/ 7593 w 371"/>
                <a:gd name="T7" fmla="*/ 0 h 371"/>
                <a:gd name="T8" fmla="*/ 0 w 371"/>
                <a:gd name="T9" fmla="*/ 7325 h 371"/>
                <a:gd name="T10" fmla="*/ 0 w 371"/>
                <a:gd name="T11" fmla="*/ 48079 h 371"/>
                <a:gd name="T12" fmla="*/ 2531 w 371"/>
                <a:gd name="T13" fmla="*/ 49278 h 371"/>
                <a:gd name="T14" fmla="*/ 49288 w 371"/>
                <a:gd name="T15" fmla="*/ 2530 h 37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71" h="371">
                  <a:moveTo>
                    <a:pt x="370" y="19"/>
                  </a:moveTo>
                  <a:lnTo>
                    <a:pt x="370" y="19"/>
                  </a:lnTo>
                  <a:cubicBezTo>
                    <a:pt x="370" y="10"/>
                    <a:pt x="370" y="0"/>
                    <a:pt x="370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28" y="0"/>
                    <a:pt x="0" y="19"/>
                    <a:pt x="0" y="55"/>
                  </a:cubicBezTo>
                  <a:cubicBezTo>
                    <a:pt x="0" y="361"/>
                    <a:pt x="0" y="361"/>
                    <a:pt x="0" y="361"/>
                  </a:cubicBezTo>
                  <a:cubicBezTo>
                    <a:pt x="9" y="370"/>
                    <a:pt x="9" y="370"/>
                    <a:pt x="19" y="370"/>
                  </a:cubicBezTo>
                  <a:cubicBezTo>
                    <a:pt x="214" y="370"/>
                    <a:pt x="370" y="214"/>
                    <a:pt x="370" y="19"/>
                  </a:cubicBezTo>
                </a:path>
              </a:pathLst>
            </a:custGeom>
            <a:solidFill>
              <a:srgbClr val="D02A2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77" name="Freeform 229">
              <a:extLst>
                <a:ext uri="{FF2B5EF4-FFF2-40B4-BE49-F238E27FC236}">
                  <a16:creationId xmlns:a16="http://schemas.microsoft.com/office/drawing/2014/main" id="{CD5F451C-405A-49ED-8686-06596ED906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3126" y="2734866"/>
              <a:ext cx="50612" cy="49411"/>
            </a:xfrm>
            <a:custGeom>
              <a:avLst/>
              <a:gdLst>
                <a:gd name="T0" fmla="*/ 50478 w 379"/>
                <a:gd name="T1" fmla="*/ 49278 h 371"/>
                <a:gd name="T2" fmla="*/ 50478 w 379"/>
                <a:gd name="T3" fmla="*/ 49278 h 371"/>
                <a:gd name="T4" fmla="*/ 50478 w 379"/>
                <a:gd name="T5" fmla="*/ 7325 h 371"/>
                <a:gd name="T6" fmla="*/ 41932 w 379"/>
                <a:gd name="T7" fmla="*/ 0 h 371"/>
                <a:gd name="T8" fmla="*/ 0 w 379"/>
                <a:gd name="T9" fmla="*/ 0 h 371"/>
                <a:gd name="T10" fmla="*/ 50478 w 379"/>
                <a:gd name="T11" fmla="*/ 49278 h 3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79" h="371">
                  <a:moveTo>
                    <a:pt x="378" y="370"/>
                  </a:moveTo>
                  <a:lnTo>
                    <a:pt x="378" y="370"/>
                  </a:lnTo>
                  <a:cubicBezTo>
                    <a:pt x="378" y="55"/>
                    <a:pt x="378" y="55"/>
                    <a:pt x="378" y="55"/>
                  </a:cubicBezTo>
                  <a:cubicBezTo>
                    <a:pt x="378" y="28"/>
                    <a:pt x="351" y="0"/>
                    <a:pt x="31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03"/>
                    <a:pt x="166" y="370"/>
                    <a:pt x="378" y="370"/>
                  </a:cubicBezTo>
                </a:path>
              </a:pathLst>
            </a:custGeom>
            <a:solidFill>
              <a:srgbClr val="E3322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78" name="Freeform 230">
              <a:extLst>
                <a:ext uri="{FF2B5EF4-FFF2-40B4-BE49-F238E27FC236}">
                  <a16:creationId xmlns:a16="http://schemas.microsoft.com/office/drawing/2014/main" id="{9E032A44-94ED-42D8-BB89-D769694823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3126" y="2953346"/>
              <a:ext cx="50612" cy="50602"/>
            </a:xfrm>
            <a:custGeom>
              <a:avLst/>
              <a:gdLst>
                <a:gd name="T0" fmla="*/ 50478 w 379"/>
                <a:gd name="T1" fmla="*/ 41680 h 380"/>
                <a:gd name="T2" fmla="*/ 50478 w 379"/>
                <a:gd name="T3" fmla="*/ 41680 h 380"/>
                <a:gd name="T4" fmla="*/ 50478 w 379"/>
                <a:gd name="T5" fmla="*/ 0 h 380"/>
                <a:gd name="T6" fmla="*/ 0 w 379"/>
                <a:gd name="T7" fmla="*/ 50469 h 380"/>
                <a:gd name="T8" fmla="*/ 41932 w 379"/>
                <a:gd name="T9" fmla="*/ 50469 h 380"/>
                <a:gd name="T10" fmla="*/ 50478 w 379"/>
                <a:gd name="T11" fmla="*/ 41680 h 3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79" h="380">
                  <a:moveTo>
                    <a:pt x="378" y="313"/>
                  </a:moveTo>
                  <a:lnTo>
                    <a:pt x="378" y="313"/>
                  </a:lnTo>
                  <a:cubicBezTo>
                    <a:pt x="378" y="0"/>
                    <a:pt x="378" y="0"/>
                    <a:pt x="378" y="0"/>
                  </a:cubicBezTo>
                  <a:cubicBezTo>
                    <a:pt x="166" y="0"/>
                    <a:pt x="0" y="165"/>
                    <a:pt x="0" y="379"/>
                  </a:cubicBezTo>
                  <a:cubicBezTo>
                    <a:pt x="314" y="379"/>
                    <a:pt x="314" y="379"/>
                    <a:pt x="314" y="379"/>
                  </a:cubicBezTo>
                  <a:cubicBezTo>
                    <a:pt x="351" y="379"/>
                    <a:pt x="378" y="351"/>
                    <a:pt x="378" y="313"/>
                  </a:cubicBezTo>
                </a:path>
              </a:pathLst>
            </a:custGeom>
            <a:solidFill>
              <a:srgbClr val="E3322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79" name="Freeform 231">
              <a:extLst>
                <a:ext uri="{FF2B5EF4-FFF2-40B4-BE49-F238E27FC236}">
                  <a16:creationId xmlns:a16="http://schemas.microsoft.com/office/drawing/2014/main" id="{BB577369-2A79-462B-8635-095D95413C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9335" y="2953346"/>
              <a:ext cx="49421" cy="50602"/>
            </a:xfrm>
            <a:custGeom>
              <a:avLst/>
              <a:gdLst>
                <a:gd name="T0" fmla="*/ 0 w 371"/>
                <a:gd name="T1" fmla="*/ 0 h 380"/>
                <a:gd name="T2" fmla="*/ 0 w 371"/>
                <a:gd name="T3" fmla="*/ 0 h 380"/>
                <a:gd name="T4" fmla="*/ 0 w 371"/>
                <a:gd name="T5" fmla="*/ 41680 h 380"/>
                <a:gd name="T6" fmla="*/ 8792 w 371"/>
                <a:gd name="T7" fmla="*/ 50469 h 380"/>
                <a:gd name="T8" fmla="*/ 49288 w 371"/>
                <a:gd name="T9" fmla="*/ 50469 h 380"/>
                <a:gd name="T10" fmla="*/ 0 w 371"/>
                <a:gd name="T11" fmla="*/ 0 h 3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71" h="380">
                  <a:moveTo>
                    <a:pt x="0" y="0"/>
                  </a:moveTo>
                  <a:lnTo>
                    <a:pt x="0" y="0"/>
                  </a:lnTo>
                  <a:cubicBezTo>
                    <a:pt x="0" y="313"/>
                    <a:pt x="0" y="313"/>
                    <a:pt x="0" y="313"/>
                  </a:cubicBezTo>
                  <a:cubicBezTo>
                    <a:pt x="0" y="351"/>
                    <a:pt x="28" y="379"/>
                    <a:pt x="66" y="379"/>
                  </a:cubicBezTo>
                  <a:cubicBezTo>
                    <a:pt x="370" y="379"/>
                    <a:pt x="370" y="379"/>
                    <a:pt x="370" y="379"/>
                  </a:cubicBezTo>
                  <a:cubicBezTo>
                    <a:pt x="370" y="165"/>
                    <a:pt x="205" y="0"/>
                    <a:pt x="0" y="0"/>
                  </a:cubicBezTo>
                </a:path>
              </a:pathLst>
            </a:custGeom>
            <a:solidFill>
              <a:srgbClr val="D02A2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80" name="Freeform 232">
              <a:extLst>
                <a:ext uri="{FF2B5EF4-FFF2-40B4-BE49-F238E27FC236}">
                  <a16:creationId xmlns:a16="http://schemas.microsoft.com/office/drawing/2014/main" id="{E6191B83-9342-40AC-830E-0EE83D0E1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2100" y="2734866"/>
              <a:ext cx="20840" cy="269677"/>
            </a:xfrm>
            <a:custGeom>
              <a:avLst/>
              <a:gdLst>
                <a:gd name="T0" fmla="*/ 20708 w 158"/>
                <a:gd name="T1" fmla="*/ 269542 h 2000"/>
                <a:gd name="T2" fmla="*/ 0 w 158"/>
                <a:gd name="T3" fmla="*/ 269542 h 2000"/>
                <a:gd name="T4" fmla="*/ 0 w 158"/>
                <a:gd name="T5" fmla="*/ 0 h 2000"/>
                <a:gd name="T6" fmla="*/ 20708 w 158"/>
                <a:gd name="T7" fmla="*/ 0 h 2000"/>
                <a:gd name="T8" fmla="*/ 20708 w 158"/>
                <a:gd name="T9" fmla="*/ 269542 h 2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8" h="2000">
                  <a:moveTo>
                    <a:pt x="157" y="1999"/>
                  </a:moveTo>
                  <a:lnTo>
                    <a:pt x="0" y="1999"/>
                  </a:lnTo>
                  <a:lnTo>
                    <a:pt x="0" y="0"/>
                  </a:lnTo>
                  <a:lnTo>
                    <a:pt x="157" y="0"/>
                  </a:lnTo>
                  <a:lnTo>
                    <a:pt x="157" y="1999"/>
                  </a:lnTo>
                </a:path>
              </a:pathLst>
            </a:custGeom>
            <a:solidFill>
              <a:srgbClr val="E1AB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81" name="Freeform 233">
              <a:extLst>
                <a:ext uri="{FF2B5EF4-FFF2-40B4-BE49-F238E27FC236}">
                  <a16:creationId xmlns:a16="http://schemas.microsoft.com/office/drawing/2014/main" id="{AC99E3D0-43C6-43FF-9F6C-F7C68542FA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8469" y="2734866"/>
              <a:ext cx="22031" cy="269677"/>
            </a:xfrm>
            <a:custGeom>
              <a:avLst/>
              <a:gdLst>
                <a:gd name="T0" fmla="*/ 21899 w 167"/>
                <a:gd name="T1" fmla="*/ 269542 h 2000"/>
                <a:gd name="T2" fmla="*/ 0 w 167"/>
                <a:gd name="T3" fmla="*/ 269542 h 2000"/>
                <a:gd name="T4" fmla="*/ 0 w 167"/>
                <a:gd name="T5" fmla="*/ 0 h 2000"/>
                <a:gd name="T6" fmla="*/ 21899 w 167"/>
                <a:gd name="T7" fmla="*/ 0 h 2000"/>
                <a:gd name="T8" fmla="*/ 21899 w 167"/>
                <a:gd name="T9" fmla="*/ 269542 h 2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7" h="2000">
                  <a:moveTo>
                    <a:pt x="166" y="1999"/>
                  </a:moveTo>
                  <a:lnTo>
                    <a:pt x="0" y="1999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1999"/>
                  </a:lnTo>
                </a:path>
              </a:pathLst>
            </a:custGeom>
            <a:solidFill>
              <a:srgbClr val="FCBB1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82" name="Freeform 234">
              <a:extLst>
                <a:ext uri="{FF2B5EF4-FFF2-40B4-BE49-F238E27FC236}">
                  <a16:creationId xmlns:a16="http://schemas.microsoft.com/office/drawing/2014/main" id="{B4B88D43-CB4E-4CEE-AA91-FB6890F7A5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1855" y="2853334"/>
              <a:ext cx="61925" cy="36909"/>
            </a:xfrm>
            <a:custGeom>
              <a:avLst/>
              <a:gdLst>
                <a:gd name="T0" fmla="*/ 61792 w 464"/>
                <a:gd name="T1" fmla="*/ 36776 h 277"/>
                <a:gd name="T2" fmla="*/ 0 w 464"/>
                <a:gd name="T3" fmla="*/ 36776 h 277"/>
                <a:gd name="T4" fmla="*/ 0 w 464"/>
                <a:gd name="T5" fmla="*/ 0 h 277"/>
                <a:gd name="T6" fmla="*/ 61792 w 464"/>
                <a:gd name="T7" fmla="*/ 0 h 277"/>
                <a:gd name="T8" fmla="*/ 61792 w 464"/>
                <a:gd name="T9" fmla="*/ 36776 h 2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4" h="277">
                  <a:moveTo>
                    <a:pt x="463" y="276"/>
                  </a:moveTo>
                  <a:lnTo>
                    <a:pt x="0" y="276"/>
                  </a:lnTo>
                  <a:lnTo>
                    <a:pt x="0" y="0"/>
                  </a:lnTo>
                  <a:lnTo>
                    <a:pt x="463" y="0"/>
                  </a:lnTo>
                  <a:lnTo>
                    <a:pt x="463" y="276"/>
                  </a:lnTo>
                </a:path>
              </a:pathLst>
            </a:custGeom>
            <a:solidFill>
              <a:srgbClr val="E7E7E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83" name="Freeform 235">
              <a:extLst>
                <a:ext uri="{FF2B5EF4-FFF2-40B4-BE49-F238E27FC236}">
                  <a16:creationId xmlns:a16="http://schemas.microsoft.com/office/drawing/2014/main" id="{DFB0C684-1CE4-4B73-85FA-13CE854DA7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8224" y="2853334"/>
              <a:ext cx="61925" cy="36909"/>
            </a:xfrm>
            <a:custGeom>
              <a:avLst/>
              <a:gdLst>
                <a:gd name="T0" fmla="*/ 61791 w 463"/>
                <a:gd name="T1" fmla="*/ 36776 h 277"/>
                <a:gd name="T2" fmla="*/ 0 w 463"/>
                <a:gd name="T3" fmla="*/ 36776 h 277"/>
                <a:gd name="T4" fmla="*/ 0 w 463"/>
                <a:gd name="T5" fmla="*/ 0 h 277"/>
                <a:gd name="T6" fmla="*/ 61791 w 463"/>
                <a:gd name="T7" fmla="*/ 0 h 277"/>
                <a:gd name="T8" fmla="*/ 61791 w 463"/>
                <a:gd name="T9" fmla="*/ 36776 h 2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3" h="277">
                  <a:moveTo>
                    <a:pt x="462" y="276"/>
                  </a:moveTo>
                  <a:lnTo>
                    <a:pt x="0" y="276"/>
                  </a:lnTo>
                  <a:lnTo>
                    <a:pt x="0" y="0"/>
                  </a:lnTo>
                  <a:lnTo>
                    <a:pt x="462" y="0"/>
                  </a:lnTo>
                  <a:lnTo>
                    <a:pt x="462" y="27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</p:grpSp>
      <p:grpSp>
        <p:nvGrpSpPr>
          <p:cNvPr id="84" name="Group 23">
            <a:extLst>
              <a:ext uri="{FF2B5EF4-FFF2-40B4-BE49-F238E27FC236}">
                <a16:creationId xmlns:a16="http://schemas.microsoft.com/office/drawing/2014/main" id="{5BCCBC46-BAEE-47D2-84AD-38EB946356B6}"/>
              </a:ext>
            </a:extLst>
          </p:cNvPr>
          <p:cNvGrpSpPr>
            <a:grpSpLocks/>
          </p:cNvGrpSpPr>
          <p:nvPr/>
        </p:nvGrpSpPr>
        <p:grpSpPr bwMode="auto">
          <a:xfrm>
            <a:off x="8941457" y="4484231"/>
            <a:ext cx="754245" cy="721348"/>
            <a:chOff x="4304524" y="2516386"/>
            <a:chExt cx="674025" cy="673894"/>
          </a:xfrm>
        </p:grpSpPr>
        <p:sp>
          <p:nvSpPr>
            <p:cNvPr id="85" name="Freeform 220">
              <a:extLst>
                <a:ext uri="{FF2B5EF4-FFF2-40B4-BE49-F238E27FC236}">
                  <a16:creationId xmlns:a16="http://schemas.microsoft.com/office/drawing/2014/main" id="{53CA92DB-33CB-49EC-8932-937A954365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4524" y="2516386"/>
              <a:ext cx="674025" cy="673894"/>
            </a:xfrm>
            <a:custGeom>
              <a:avLst/>
              <a:gdLst>
                <a:gd name="T0" fmla="*/ 673890 w 4996"/>
                <a:gd name="T1" fmla="*/ 336880 h 4997"/>
                <a:gd name="T2" fmla="*/ 673890 w 4996"/>
                <a:gd name="T3" fmla="*/ 336880 h 4997"/>
                <a:gd name="T4" fmla="*/ 337013 w 4996"/>
                <a:gd name="T5" fmla="*/ 673759 h 4997"/>
                <a:gd name="T6" fmla="*/ 0 w 4996"/>
                <a:gd name="T7" fmla="*/ 336880 h 4997"/>
                <a:gd name="T8" fmla="*/ 337013 w 4996"/>
                <a:gd name="T9" fmla="*/ 0 h 4997"/>
                <a:gd name="T10" fmla="*/ 673890 w 4996"/>
                <a:gd name="T11" fmla="*/ 336880 h 49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996" h="4997">
                  <a:moveTo>
                    <a:pt x="4995" y="2498"/>
                  </a:moveTo>
                  <a:lnTo>
                    <a:pt x="4995" y="2498"/>
                  </a:lnTo>
                  <a:cubicBezTo>
                    <a:pt x="4995" y="3877"/>
                    <a:pt x="3876" y="4996"/>
                    <a:pt x="2498" y="4996"/>
                  </a:cubicBezTo>
                  <a:cubicBezTo>
                    <a:pt x="1119" y="4996"/>
                    <a:pt x="0" y="3877"/>
                    <a:pt x="0" y="2498"/>
                  </a:cubicBezTo>
                  <a:cubicBezTo>
                    <a:pt x="0" y="1119"/>
                    <a:pt x="1119" y="0"/>
                    <a:pt x="2498" y="0"/>
                  </a:cubicBezTo>
                  <a:cubicBezTo>
                    <a:pt x="3876" y="0"/>
                    <a:pt x="4995" y="1119"/>
                    <a:pt x="4995" y="2498"/>
                  </a:cubicBezTo>
                </a:path>
              </a:pathLst>
            </a:custGeom>
            <a:solidFill>
              <a:srgbClr val="8FCA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86" name="Freeform 221">
              <a:extLst>
                <a:ext uri="{FF2B5EF4-FFF2-40B4-BE49-F238E27FC236}">
                  <a16:creationId xmlns:a16="http://schemas.microsoft.com/office/drawing/2014/main" id="{9F9C9F35-4EA2-4EB7-98EF-865BDFC2B4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8347" y="2724746"/>
              <a:ext cx="39298" cy="10716"/>
            </a:xfrm>
            <a:custGeom>
              <a:avLst/>
              <a:gdLst>
                <a:gd name="T0" fmla="*/ 39166 w 297"/>
                <a:gd name="T1" fmla="*/ 10588 h 84"/>
                <a:gd name="T2" fmla="*/ 0 w 297"/>
                <a:gd name="T3" fmla="*/ 10588 h 84"/>
                <a:gd name="T4" fmla="*/ 0 w 297"/>
                <a:gd name="T5" fmla="*/ 0 h 84"/>
                <a:gd name="T6" fmla="*/ 39166 w 297"/>
                <a:gd name="T7" fmla="*/ 0 h 84"/>
                <a:gd name="T8" fmla="*/ 39166 w 297"/>
                <a:gd name="T9" fmla="*/ 10588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7" h="84">
                  <a:moveTo>
                    <a:pt x="296" y="83"/>
                  </a:moveTo>
                  <a:lnTo>
                    <a:pt x="0" y="83"/>
                  </a:lnTo>
                  <a:lnTo>
                    <a:pt x="0" y="0"/>
                  </a:lnTo>
                  <a:lnTo>
                    <a:pt x="296" y="0"/>
                  </a:lnTo>
                  <a:lnTo>
                    <a:pt x="296" y="83"/>
                  </a:lnTo>
                </a:path>
              </a:pathLst>
            </a:custGeom>
            <a:solidFill>
              <a:srgbClr val="FCBC1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87" name="Freeform 222">
              <a:extLst>
                <a:ext uri="{FF2B5EF4-FFF2-40B4-BE49-F238E27FC236}">
                  <a16:creationId xmlns:a16="http://schemas.microsoft.com/office/drawing/2014/main" id="{3E5514E0-B539-4355-8BBD-E49D6EB4C5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1977" y="2724746"/>
              <a:ext cx="39894" cy="10716"/>
            </a:xfrm>
            <a:custGeom>
              <a:avLst/>
              <a:gdLst>
                <a:gd name="T0" fmla="*/ 39761 w 299"/>
                <a:gd name="T1" fmla="*/ 10588 h 84"/>
                <a:gd name="T2" fmla="*/ 0 w 299"/>
                <a:gd name="T3" fmla="*/ 10588 h 84"/>
                <a:gd name="T4" fmla="*/ 0 w 299"/>
                <a:gd name="T5" fmla="*/ 0 h 84"/>
                <a:gd name="T6" fmla="*/ 39761 w 299"/>
                <a:gd name="T7" fmla="*/ 0 h 84"/>
                <a:gd name="T8" fmla="*/ 39761 w 299"/>
                <a:gd name="T9" fmla="*/ 10588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9" h="84">
                  <a:moveTo>
                    <a:pt x="298" y="83"/>
                  </a:moveTo>
                  <a:lnTo>
                    <a:pt x="0" y="83"/>
                  </a:lnTo>
                  <a:lnTo>
                    <a:pt x="0" y="0"/>
                  </a:lnTo>
                  <a:lnTo>
                    <a:pt x="298" y="0"/>
                  </a:lnTo>
                  <a:lnTo>
                    <a:pt x="298" y="83"/>
                  </a:lnTo>
                </a:path>
              </a:pathLst>
            </a:custGeom>
            <a:solidFill>
              <a:srgbClr val="E2AA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88" name="Freeform 223">
              <a:extLst>
                <a:ext uri="{FF2B5EF4-FFF2-40B4-BE49-F238E27FC236}">
                  <a16:creationId xmlns:a16="http://schemas.microsoft.com/office/drawing/2014/main" id="{E700B737-3A8F-4063-891A-921469D580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3323" y="2739629"/>
              <a:ext cx="595" cy="10716"/>
            </a:xfrm>
            <a:custGeom>
              <a:avLst/>
              <a:gdLst>
                <a:gd name="T0" fmla="*/ 536 w 10"/>
                <a:gd name="T1" fmla="*/ 10590 h 85"/>
                <a:gd name="T2" fmla="*/ 536 w 10"/>
                <a:gd name="T3" fmla="*/ 0 h 85"/>
                <a:gd name="T4" fmla="*/ 0 w 10"/>
                <a:gd name="T5" fmla="*/ 0 h 85"/>
                <a:gd name="T6" fmla="*/ 0 w 10"/>
                <a:gd name="T7" fmla="*/ 10590 h 85"/>
                <a:gd name="T8" fmla="*/ 536 w 10"/>
                <a:gd name="T9" fmla="*/ 10590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85">
                  <a:moveTo>
                    <a:pt x="9" y="84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0" y="84"/>
                  </a:lnTo>
                  <a:lnTo>
                    <a:pt x="9" y="84"/>
                  </a:lnTo>
                </a:path>
              </a:pathLst>
            </a:custGeom>
            <a:solidFill>
              <a:srgbClr val="50505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89" name="Freeform 224">
              <a:extLst>
                <a:ext uri="{FF2B5EF4-FFF2-40B4-BE49-F238E27FC236}">
                  <a16:creationId xmlns:a16="http://schemas.microsoft.com/office/drawing/2014/main" id="{5519799B-0C24-44F6-85B0-03D360757E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1871" y="2683670"/>
              <a:ext cx="72047" cy="70842"/>
            </a:xfrm>
            <a:custGeom>
              <a:avLst/>
              <a:gdLst>
                <a:gd name="T0" fmla="*/ 71913 w 537"/>
                <a:gd name="T1" fmla="*/ 22315 h 527"/>
                <a:gd name="T2" fmla="*/ 71913 w 537"/>
                <a:gd name="T3" fmla="*/ 22315 h 527"/>
                <a:gd name="T4" fmla="*/ 71913 w 537"/>
                <a:gd name="T5" fmla="*/ 0 h 527"/>
                <a:gd name="T6" fmla="*/ 19857 w 537"/>
                <a:gd name="T7" fmla="*/ 0 h 527"/>
                <a:gd name="T8" fmla="*/ 0 w 537"/>
                <a:gd name="T9" fmla="*/ 18416 h 527"/>
                <a:gd name="T10" fmla="*/ 0 w 537"/>
                <a:gd name="T11" fmla="*/ 64658 h 527"/>
                <a:gd name="T12" fmla="*/ 6172 w 537"/>
                <a:gd name="T13" fmla="*/ 70708 h 527"/>
                <a:gd name="T14" fmla="*/ 12343 w 537"/>
                <a:gd name="T15" fmla="*/ 67078 h 527"/>
                <a:gd name="T16" fmla="*/ 30858 w 537"/>
                <a:gd name="T17" fmla="*/ 67078 h 527"/>
                <a:gd name="T18" fmla="*/ 32200 w 537"/>
                <a:gd name="T19" fmla="*/ 67078 h 527"/>
                <a:gd name="T20" fmla="*/ 32200 w 537"/>
                <a:gd name="T21" fmla="*/ 67078 h 527"/>
                <a:gd name="T22" fmla="*/ 70705 w 537"/>
                <a:gd name="T23" fmla="*/ 67078 h 527"/>
                <a:gd name="T24" fmla="*/ 70705 w 537"/>
                <a:gd name="T25" fmla="*/ 55786 h 527"/>
                <a:gd name="T26" fmla="*/ 26028 w 537"/>
                <a:gd name="T27" fmla="*/ 55786 h 527"/>
                <a:gd name="T28" fmla="*/ 27236 w 537"/>
                <a:gd name="T29" fmla="*/ 21105 h 527"/>
                <a:gd name="T30" fmla="*/ 71913 w 537"/>
                <a:gd name="T31" fmla="*/ 22315 h 5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37" h="527">
                  <a:moveTo>
                    <a:pt x="536" y="166"/>
                  </a:moveTo>
                  <a:lnTo>
                    <a:pt x="536" y="166"/>
                  </a:lnTo>
                  <a:cubicBezTo>
                    <a:pt x="536" y="0"/>
                    <a:pt x="536" y="0"/>
                    <a:pt x="536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64" y="0"/>
                    <a:pt x="0" y="64"/>
                    <a:pt x="0" y="137"/>
                  </a:cubicBezTo>
                  <a:cubicBezTo>
                    <a:pt x="0" y="481"/>
                    <a:pt x="0" y="481"/>
                    <a:pt x="0" y="481"/>
                  </a:cubicBezTo>
                  <a:cubicBezTo>
                    <a:pt x="0" y="508"/>
                    <a:pt x="18" y="526"/>
                    <a:pt x="46" y="526"/>
                  </a:cubicBezTo>
                  <a:cubicBezTo>
                    <a:pt x="64" y="526"/>
                    <a:pt x="82" y="517"/>
                    <a:pt x="92" y="499"/>
                  </a:cubicBezTo>
                  <a:cubicBezTo>
                    <a:pt x="230" y="499"/>
                    <a:pt x="230" y="499"/>
                    <a:pt x="230" y="499"/>
                  </a:cubicBezTo>
                  <a:cubicBezTo>
                    <a:pt x="230" y="499"/>
                    <a:pt x="230" y="499"/>
                    <a:pt x="240" y="499"/>
                  </a:cubicBezTo>
                  <a:cubicBezTo>
                    <a:pt x="527" y="499"/>
                    <a:pt x="527" y="499"/>
                    <a:pt x="527" y="499"/>
                  </a:cubicBezTo>
                  <a:cubicBezTo>
                    <a:pt x="527" y="415"/>
                    <a:pt x="527" y="415"/>
                    <a:pt x="527" y="415"/>
                  </a:cubicBezTo>
                  <a:cubicBezTo>
                    <a:pt x="194" y="415"/>
                    <a:pt x="194" y="415"/>
                    <a:pt x="194" y="415"/>
                  </a:cubicBezTo>
                  <a:cubicBezTo>
                    <a:pt x="194" y="415"/>
                    <a:pt x="194" y="203"/>
                    <a:pt x="203" y="157"/>
                  </a:cubicBezTo>
                  <a:lnTo>
                    <a:pt x="536" y="166"/>
                  </a:lnTo>
                </a:path>
              </a:pathLst>
            </a:custGeom>
            <a:solidFill>
              <a:srgbClr val="50505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90" name="Freeform 225">
              <a:extLst>
                <a:ext uri="{FF2B5EF4-FFF2-40B4-BE49-F238E27FC236}">
                  <a16:creationId xmlns:a16="http://schemas.microsoft.com/office/drawing/2014/main" id="{B32364C1-13F2-4C1B-8745-96A7754428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4513" y="2683670"/>
              <a:ext cx="74429" cy="70842"/>
            </a:xfrm>
            <a:custGeom>
              <a:avLst/>
              <a:gdLst>
                <a:gd name="T0" fmla="*/ 55922 w 555"/>
                <a:gd name="T1" fmla="*/ 0 h 527"/>
                <a:gd name="T2" fmla="*/ 55922 w 555"/>
                <a:gd name="T3" fmla="*/ 0 h 527"/>
                <a:gd name="T4" fmla="*/ 0 w 555"/>
                <a:gd name="T5" fmla="*/ 0 h 527"/>
                <a:gd name="T6" fmla="*/ 0 w 555"/>
                <a:gd name="T7" fmla="*/ 22315 h 527"/>
                <a:gd name="T8" fmla="*/ 50692 w 555"/>
                <a:gd name="T9" fmla="*/ 22315 h 527"/>
                <a:gd name="T10" fmla="*/ 50692 w 555"/>
                <a:gd name="T11" fmla="*/ 55786 h 527"/>
                <a:gd name="T12" fmla="*/ 0 w 555"/>
                <a:gd name="T13" fmla="*/ 55786 h 527"/>
                <a:gd name="T14" fmla="*/ 0 w 555"/>
                <a:gd name="T15" fmla="*/ 67078 h 527"/>
                <a:gd name="T16" fmla="*/ 43450 w 555"/>
                <a:gd name="T17" fmla="*/ 67078 h 527"/>
                <a:gd name="T18" fmla="*/ 43450 w 555"/>
                <a:gd name="T19" fmla="*/ 67078 h 527"/>
                <a:gd name="T20" fmla="*/ 44657 w 555"/>
                <a:gd name="T21" fmla="*/ 67078 h 527"/>
                <a:gd name="T22" fmla="*/ 63298 w 555"/>
                <a:gd name="T23" fmla="*/ 67078 h 527"/>
                <a:gd name="T24" fmla="*/ 68126 w 555"/>
                <a:gd name="T25" fmla="*/ 70708 h 527"/>
                <a:gd name="T26" fmla="*/ 74295 w 555"/>
                <a:gd name="T27" fmla="*/ 67078 h 527"/>
                <a:gd name="T28" fmla="*/ 74295 w 555"/>
                <a:gd name="T29" fmla="*/ 67078 h 527"/>
                <a:gd name="T30" fmla="*/ 74295 w 555"/>
                <a:gd name="T31" fmla="*/ 65868 h 527"/>
                <a:gd name="T32" fmla="*/ 74295 w 555"/>
                <a:gd name="T33" fmla="*/ 64658 h 527"/>
                <a:gd name="T34" fmla="*/ 74295 w 555"/>
                <a:gd name="T35" fmla="*/ 18416 h 527"/>
                <a:gd name="T36" fmla="*/ 55922 w 555"/>
                <a:gd name="T37" fmla="*/ 0 h 52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55" h="527">
                  <a:moveTo>
                    <a:pt x="417" y="0"/>
                  </a:moveTo>
                  <a:lnTo>
                    <a:pt x="417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378" y="166"/>
                    <a:pt x="378" y="166"/>
                    <a:pt x="378" y="166"/>
                  </a:cubicBezTo>
                  <a:cubicBezTo>
                    <a:pt x="378" y="212"/>
                    <a:pt x="378" y="415"/>
                    <a:pt x="378" y="415"/>
                  </a:cubicBezTo>
                  <a:cubicBezTo>
                    <a:pt x="0" y="415"/>
                    <a:pt x="0" y="415"/>
                    <a:pt x="0" y="415"/>
                  </a:cubicBezTo>
                  <a:cubicBezTo>
                    <a:pt x="0" y="499"/>
                    <a:pt x="0" y="499"/>
                    <a:pt x="0" y="499"/>
                  </a:cubicBezTo>
                  <a:cubicBezTo>
                    <a:pt x="324" y="499"/>
                    <a:pt x="324" y="499"/>
                    <a:pt x="324" y="499"/>
                  </a:cubicBezTo>
                  <a:cubicBezTo>
                    <a:pt x="333" y="499"/>
                    <a:pt x="333" y="499"/>
                    <a:pt x="333" y="499"/>
                  </a:cubicBezTo>
                  <a:cubicBezTo>
                    <a:pt x="472" y="499"/>
                    <a:pt x="472" y="499"/>
                    <a:pt x="472" y="499"/>
                  </a:cubicBezTo>
                  <a:cubicBezTo>
                    <a:pt x="472" y="517"/>
                    <a:pt x="490" y="526"/>
                    <a:pt x="508" y="526"/>
                  </a:cubicBezTo>
                  <a:cubicBezTo>
                    <a:pt x="536" y="526"/>
                    <a:pt x="545" y="517"/>
                    <a:pt x="554" y="499"/>
                  </a:cubicBezTo>
                  <a:cubicBezTo>
                    <a:pt x="554" y="490"/>
                    <a:pt x="554" y="490"/>
                    <a:pt x="554" y="490"/>
                  </a:cubicBezTo>
                  <a:lnTo>
                    <a:pt x="554" y="481"/>
                  </a:lnTo>
                  <a:cubicBezTo>
                    <a:pt x="554" y="137"/>
                    <a:pt x="554" y="137"/>
                    <a:pt x="554" y="137"/>
                  </a:cubicBezTo>
                  <a:cubicBezTo>
                    <a:pt x="554" y="64"/>
                    <a:pt x="490" y="0"/>
                    <a:pt x="417" y="0"/>
                  </a:cubicBezTo>
                </a:path>
              </a:pathLst>
            </a:custGeom>
            <a:solidFill>
              <a:srgbClr val="5B5B5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91" name="Freeform 226">
              <a:extLst>
                <a:ext uri="{FF2B5EF4-FFF2-40B4-BE49-F238E27FC236}">
                  <a16:creationId xmlns:a16="http://schemas.microsoft.com/office/drawing/2014/main" id="{A5020FD4-EBF6-4A8F-BDEA-83CA7BD127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9335" y="2734866"/>
              <a:ext cx="183392" cy="269677"/>
            </a:xfrm>
            <a:custGeom>
              <a:avLst/>
              <a:gdLst>
                <a:gd name="T0" fmla="*/ 63554 w 1362"/>
                <a:gd name="T1" fmla="*/ 0 h 2000"/>
                <a:gd name="T2" fmla="*/ 63554 w 1362"/>
                <a:gd name="T3" fmla="*/ 0 h 2000"/>
                <a:gd name="T4" fmla="*/ 10099 w 1362"/>
                <a:gd name="T5" fmla="*/ 0 h 2000"/>
                <a:gd name="T6" fmla="*/ 0 w 1362"/>
                <a:gd name="T7" fmla="*/ 10113 h 2000"/>
                <a:gd name="T8" fmla="*/ 0 w 1362"/>
                <a:gd name="T9" fmla="*/ 62430 h 2000"/>
                <a:gd name="T10" fmla="*/ 0 w 1362"/>
                <a:gd name="T11" fmla="*/ 209674 h 2000"/>
                <a:gd name="T12" fmla="*/ 0 w 1362"/>
                <a:gd name="T13" fmla="*/ 259429 h 2000"/>
                <a:gd name="T14" fmla="*/ 10099 w 1362"/>
                <a:gd name="T15" fmla="*/ 269542 h 2000"/>
                <a:gd name="T16" fmla="*/ 58572 w 1362"/>
                <a:gd name="T17" fmla="*/ 269542 h 2000"/>
                <a:gd name="T18" fmla="*/ 183257 w 1362"/>
                <a:gd name="T19" fmla="*/ 269542 h 2000"/>
                <a:gd name="T20" fmla="*/ 183257 w 1362"/>
                <a:gd name="T21" fmla="*/ 0 h 2000"/>
                <a:gd name="T22" fmla="*/ 63554 w 1362"/>
                <a:gd name="T23" fmla="*/ 0 h 20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362" h="2000">
                  <a:moveTo>
                    <a:pt x="472" y="0"/>
                  </a:moveTo>
                  <a:lnTo>
                    <a:pt x="472" y="0"/>
                  </a:lnTo>
                  <a:cubicBezTo>
                    <a:pt x="75" y="0"/>
                    <a:pt x="75" y="0"/>
                    <a:pt x="75" y="0"/>
                  </a:cubicBezTo>
                  <a:cubicBezTo>
                    <a:pt x="28" y="0"/>
                    <a:pt x="0" y="28"/>
                    <a:pt x="0" y="75"/>
                  </a:cubicBezTo>
                  <a:cubicBezTo>
                    <a:pt x="0" y="463"/>
                    <a:pt x="0" y="463"/>
                    <a:pt x="0" y="463"/>
                  </a:cubicBezTo>
                  <a:cubicBezTo>
                    <a:pt x="0" y="1555"/>
                    <a:pt x="0" y="1555"/>
                    <a:pt x="0" y="1555"/>
                  </a:cubicBezTo>
                  <a:cubicBezTo>
                    <a:pt x="0" y="1924"/>
                    <a:pt x="0" y="1924"/>
                    <a:pt x="0" y="1924"/>
                  </a:cubicBezTo>
                  <a:cubicBezTo>
                    <a:pt x="0" y="1962"/>
                    <a:pt x="28" y="1999"/>
                    <a:pt x="75" y="1999"/>
                  </a:cubicBezTo>
                  <a:cubicBezTo>
                    <a:pt x="435" y="1999"/>
                    <a:pt x="435" y="1999"/>
                    <a:pt x="435" y="1999"/>
                  </a:cubicBezTo>
                  <a:cubicBezTo>
                    <a:pt x="1361" y="1999"/>
                    <a:pt x="1361" y="1999"/>
                    <a:pt x="1361" y="1999"/>
                  </a:cubicBezTo>
                  <a:cubicBezTo>
                    <a:pt x="1361" y="0"/>
                    <a:pt x="1361" y="0"/>
                    <a:pt x="1361" y="0"/>
                  </a:cubicBezTo>
                  <a:lnTo>
                    <a:pt x="472" y="0"/>
                  </a:lnTo>
                </a:path>
              </a:pathLst>
            </a:custGeom>
            <a:solidFill>
              <a:srgbClr val="6A472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92" name="Freeform 227">
              <a:extLst>
                <a:ext uri="{FF2B5EF4-FFF2-40B4-BE49-F238E27FC236}">
                  <a16:creationId xmlns:a16="http://schemas.microsoft.com/office/drawing/2014/main" id="{4A97E16C-3F6C-4541-92B4-667584602F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3324" y="2719558"/>
              <a:ext cx="180414" cy="269677"/>
            </a:xfrm>
            <a:custGeom>
              <a:avLst/>
              <a:gdLst>
                <a:gd name="T0" fmla="*/ 170459 w 1341"/>
                <a:gd name="T1" fmla="*/ 0 h 2000"/>
                <a:gd name="T2" fmla="*/ 170459 w 1341"/>
                <a:gd name="T3" fmla="*/ 0 h 2000"/>
                <a:gd name="T4" fmla="*/ 120680 w 1341"/>
                <a:gd name="T5" fmla="*/ 0 h 2000"/>
                <a:gd name="T6" fmla="*/ 0 w 1341"/>
                <a:gd name="T7" fmla="*/ 0 h 2000"/>
                <a:gd name="T8" fmla="*/ 0 w 1341"/>
                <a:gd name="T9" fmla="*/ 269542 h 2000"/>
                <a:gd name="T10" fmla="*/ 120680 w 1341"/>
                <a:gd name="T11" fmla="*/ 269542 h 2000"/>
                <a:gd name="T12" fmla="*/ 170459 w 1341"/>
                <a:gd name="T13" fmla="*/ 269542 h 2000"/>
                <a:gd name="T14" fmla="*/ 180280 w 1341"/>
                <a:gd name="T15" fmla="*/ 259429 h 2000"/>
                <a:gd name="T16" fmla="*/ 180280 w 1341"/>
                <a:gd name="T17" fmla="*/ 209674 h 2000"/>
                <a:gd name="T18" fmla="*/ 180280 w 1341"/>
                <a:gd name="T19" fmla="*/ 58790 h 2000"/>
                <a:gd name="T20" fmla="*/ 180280 w 1341"/>
                <a:gd name="T21" fmla="*/ 10113 h 2000"/>
                <a:gd name="T22" fmla="*/ 170459 w 1341"/>
                <a:gd name="T23" fmla="*/ 0 h 20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341" h="2000">
                  <a:moveTo>
                    <a:pt x="1267" y="0"/>
                  </a:moveTo>
                  <a:lnTo>
                    <a:pt x="1267" y="0"/>
                  </a:lnTo>
                  <a:cubicBezTo>
                    <a:pt x="897" y="0"/>
                    <a:pt x="897" y="0"/>
                    <a:pt x="89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999"/>
                    <a:pt x="0" y="1999"/>
                    <a:pt x="0" y="1999"/>
                  </a:cubicBezTo>
                  <a:cubicBezTo>
                    <a:pt x="897" y="1999"/>
                    <a:pt x="897" y="1999"/>
                    <a:pt x="897" y="1999"/>
                  </a:cubicBezTo>
                  <a:cubicBezTo>
                    <a:pt x="1267" y="1999"/>
                    <a:pt x="1267" y="1999"/>
                    <a:pt x="1267" y="1999"/>
                  </a:cubicBezTo>
                  <a:cubicBezTo>
                    <a:pt x="1304" y="1999"/>
                    <a:pt x="1340" y="1962"/>
                    <a:pt x="1340" y="1924"/>
                  </a:cubicBezTo>
                  <a:cubicBezTo>
                    <a:pt x="1340" y="1555"/>
                    <a:pt x="1340" y="1555"/>
                    <a:pt x="1340" y="1555"/>
                  </a:cubicBezTo>
                  <a:cubicBezTo>
                    <a:pt x="1340" y="436"/>
                    <a:pt x="1340" y="436"/>
                    <a:pt x="1340" y="436"/>
                  </a:cubicBezTo>
                  <a:cubicBezTo>
                    <a:pt x="1340" y="75"/>
                    <a:pt x="1340" y="75"/>
                    <a:pt x="1340" y="75"/>
                  </a:cubicBezTo>
                  <a:cubicBezTo>
                    <a:pt x="1340" y="28"/>
                    <a:pt x="1304" y="0"/>
                    <a:pt x="1267" y="0"/>
                  </a:cubicBezTo>
                </a:path>
              </a:pathLst>
            </a:custGeom>
            <a:solidFill>
              <a:srgbClr val="78523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93" name="Freeform 228">
              <a:extLst>
                <a:ext uri="{FF2B5EF4-FFF2-40B4-BE49-F238E27FC236}">
                  <a16:creationId xmlns:a16="http://schemas.microsoft.com/office/drawing/2014/main" id="{55B706EB-88A5-446C-A8EA-75FFA4DB37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9335" y="2734866"/>
              <a:ext cx="49421" cy="49411"/>
            </a:xfrm>
            <a:custGeom>
              <a:avLst/>
              <a:gdLst>
                <a:gd name="T0" fmla="*/ 49288 w 371"/>
                <a:gd name="T1" fmla="*/ 2530 h 371"/>
                <a:gd name="T2" fmla="*/ 49288 w 371"/>
                <a:gd name="T3" fmla="*/ 2530 h 371"/>
                <a:gd name="T4" fmla="*/ 49288 w 371"/>
                <a:gd name="T5" fmla="*/ 0 h 371"/>
                <a:gd name="T6" fmla="*/ 7593 w 371"/>
                <a:gd name="T7" fmla="*/ 0 h 371"/>
                <a:gd name="T8" fmla="*/ 0 w 371"/>
                <a:gd name="T9" fmla="*/ 7325 h 371"/>
                <a:gd name="T10" fmla="*/ 0 w 371"/>
                <a:gd name="T11" fmla="*/ 48079 h 371"/>
                <a:gd name="T12" fmla="*/ 2531 w 371"/>
                <a:gd name="T13" fmla="*/ 49278 h 371"/>
                <a:gd name="T14" fmla="*/ 49288 w 371"/>
                <a:gd name="T15" fmla="*/ 2530 h 37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71" h="371">
                  <a:moveTo>
                    <a:pt x="370" y="19"/>
                  </a:moveTo>
                  <a:lnTo>
                    <a:pt x="370" y="19"/>
                  </a:lnTo>
                  <a:cubicBezTo>
                    <a:pt x="370" y="10"/>
                    <a:pt x="370" y="0"/>
                    <a:pt x="370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28" y="0"/>
                    <a:pt x="0" y="19"/>
                    <a:pt x="0" y="55"/>
                  </a:cubicBezTo>
                  <a:cubicBezTo>
                    <a:pt x="0" y="361"/>
                    <a:pt x="0" y="361"/>
                    <a:pt x="0" y="361"/>
                  </a:cubicBezTo>
                  <a:cubicBezTo>
                    <a:pt x="9" y="370"/>
                    <a:pt x="9" y="370"/>
                    <a:pt x="19" y="370"/>
                  </a:cubicBezTo>
                  <a:cubicBezTo>
                    <a:pt x="214" y="370"/>
                    <a:pt x="370" y="214"/>
                    <a:pt x="370" y="19"/>
                  </a:cubicBezTo>
                </a:path>
              </a:pathLst>
            </a:custGeom>
            <a:solidFill>
              <a:srgbClr val="D02A2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94" name="Freeform 229">
              <a:extLst>
                <a:ext uri="{FF2B5EF4-FFF2-40B4-BE49-F238E27FC236}">
                  <a16:creationId xmlns:a16="http://schemas.microsoft.com/office/drawing/2014/main" id="{27F1EF2B-D711-4C7B-9343-D02E6C9A16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3126" y="2734866"/>
              <a:ext cx="50612" cy="49411"/>
            </a:xfrm>
            <a:custGeom>
              <a:avLst/>
              <a:gdLst>
                <a:gd name="T0" fmla="*/ 50478 w 379"/>
                <a:gd name="T1" fmla="*/ 49278 h 371"/>
                <a:gd name="T2" fmla="*/ 50478 w 379"/>
                <a:gd name="T3" fmla="*/ 49278 h 371"/>
                <a:gd name="T4" fmla="*/ 50478 w 379"/>
                <a:gd name="T5" fmla="*/ 7325 h 371"/>
                <a:gd name="T6" fmla="*/ 41932 w 379"/>
                <a:gd name="T7" fmla="*/ 0 h 371"/>
                <a:gd name="T8" fmla="*/ 0 w 379"/>
                <a:gd name="T9" fmla="*/ 0 h 371"/>
                <a:gd name="T10" fmla="*/ 50478 w 379"/>
                <a:gd name="T11" fmla="*/ 49278 h 3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79" h="371">
                  <a:moveTo>
                    <a:pt x="378" y="370"/>
                  </a:moveTo>
                  <a:lnTo>
                    <a:pt x="378" y="370"/>
                  </a:lnTo>
                  <a:cubicBezTo>
                    <a:pt x="378" y="55"/>
                    <a:pt x="378" y="55"/>
                    <a:pt x="378" y="55"/>
                  </a:cubicBezTo>
                  <a:cubicBezTo>
                    <a:pt x="378" y="28"/>
                    <a:pt x="351" y="0"/>
                    <a:pt x="31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03"/>
                    <a:pt x="166" y="370"/>
                    <a:pt x="378" y="370"/>
                  </a:cubicBezTo>
                </a:path>
              </a:pathLst>
            </a:custGeom>
            <a:solidFill>
              <a:srgbClr val="E3322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95" name="Freeform 230">
              <a:extLst>
                <a:ext uri="{FF2B5EF4-FFF2-40B4-BE49-F238E27FC236}">
                  <a16:creationId xmlns:a16="http://schemas.microsoft.com/office/drawing/2014/main" id="{F0EDFF2A-FD15-4187-B123-854A368484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3126" y="2953346"/>
              <a:ext cx="50612" cy="50602"/>
            </a:xfrm>
            <a:custGeom>
              <a:avLst/>
              <a:gdLst>
                <a:gd name="T0" fmla="*/ 50478 w 379"/>
                <a:gd name="T1" fmla="*/ 41680 h 380"/>
                <a:gd name="T2" fmla="*/ 50478 w 379"/>
                <a:gd name="T3" fmla="*/ 41680 h 380"/>
                <a:gd name="T4" fmla="*/ 50478 w 379"/>
                <a:gd name="T5" fmla="*/ 0 h 380"/>
                <a:gd name="T6" fmla="*/ 0 w 379"/>
                <a:gd name="T7" fmla="*/ 50469 h 380"/>
                <a:gd name="T8" fmla="*/ 41932 w 379"/>
                <a:gd name="T9" fmla="*/ 50469 h 380"/>
                <a:gd name="T10" fmla="*/ 50478 w 379"/>
                <a:gd name="T11" fmla="*/ 41680 h 3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79" h="380">
                  <a:moveTo>
                    <a:pt x="378" y="313"/>
                  </a:moveTo>
                  <a:lnTo>
                    <a:pt x="378" y="313"/>
                  </a:lnTo>
                  <a:cubicBezTo>
                    <a:pt x="378" y="0"/>
                    <a:pt x="378" y="0"/>
                    <a:pt x="378" y="0"/>
                  </a:cubicBezTo>
                  <a:cubicBezTo>
                    <a:pt x="166" y="0"/>
                    <a:pt x="0" y="165"/>
                    <a:pt x="0" y="379"/>
                  </a:cubicBezTo>
                  <a:cubicBezTo>
                    <a:pt x="314" y="379"/>
                    <a:pt x="314" y="379"/>
                    <a:pt x="314" y="379"/>
                  </a:cubicBezTo>
                  <a:cubicBezTo>
                    <a:pt x="351" y="379"/>
                    <a:pt x="378" y="351"/>
                    <a:pt x="378" y="313"/>
                  </a:cubicBezTo>
                </a:path>
              </a:pathLst>
            </a:custGeom>
            <a:solidFill>
              <a:srgbClr val="E3322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96" name="Freeform 231">
              <a:extLst>
                <a:ext uri="{FF2B5EF4-FFF2-40B4-BE49-F238E27FC236}">
                  <a16:creationId xmlns:a16="http://schemas.microsoft.com/office/drawing/2014/main" id="{DEB59469-FC95-4AF7-B02D-ECC3481344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9335" y="2953346"/>
              <a:ext cx="49421" cy="50602"/>
            </a:xfrm>
            <a:custGeom>
              <a:avLst/>
              <a:gdLst>
                <a:gd name="T0" fmla="*/ 0 w 371"/>
                <a:gd name="T1" fmla="*/ 0 h 380"/>
                <a:gd name="T2" fmla="*/ 0 w 371"/>
                <a:gd name="T3" fmla="*/ 0 h 380"/>
                <a:gd name="T4" fmla="*/ 0 w 371"/>
                <a:gd name="T5" fmla="*/ 41680 h 380"/>
                <a:gd name="T6" fmla="*/ 8792 w 371"/>
                <a:gd name="T7" fmla="*/ 50469 h 380"/>
                <a:gd name="T8" fmla="*/ 49288 w 371"/>
                <a:gd name="T9" fmla="*/ 50469 h 380"/>
                <a:gd name="T10" fmla="*/ 0 w 371"/>
                <a:gd name="T11" fmla="*/ 0 h 3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71" h="380">
                  <a:moveTo>
                    <a:pt x="0" y="0"/>
                  </a:moveTo>
                  <a:lnTo>
                    <a:pt x="0" y="0"/>
                  </a:lnTo>
                  <a:cubicBezTo>
                    <a:pt x="0" y="313"/>
                    <a:pt x="0" y="313"/>
                    <a:pt x="0" y="313"/>
                  </a:cubicBezTo>
                  <a:cubicBezTo>
                    <a:pt x="0" y="351"/>
                    <a:pt x="28" y="379"/>
                    <a:pt x="66" y="379"/>
                  </a:cubicBezTo>
                  <a:cubicBezTo>
                    <a:pt x="370" y="379"/>
                    <a:pt x="370" y="379"/>
                    <a:pt x="370" y="379"/>
                  </a:cubicBezTo>
                  <a:cubicBezTo>
                    <a:pt x="370" y="165"/>
                    <a:pt x="205" y="0"/>
                    <a:pt x="0" y="0"/>
                  </a:cubicBezTo>
                </a:path>
              </a:pathLst>
            </a:custGeom>
            <a:solidFill>
              <a:srgbClr val="D02A2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97" name="Freeform 232">
              <a:extLst>
                <a:ext uri="{FF2B5EF4-FFF2-40B4-BE49-F238E27FC236}">
                  <a16:creationId xmlns:a16="http://schemas.microsoft.com/office/drawing/2014/main" id="{A57173CE-F94A-4E09-A177-8BEAD1C3B1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2100" y="2734866"/>
              <a:ext cx="20840" cy="269677"/>
            </a:xfrm>
            <a:custGeom>
              <a:avLst/>
              <a:gdLst>
                <a:gd name="T0" fmla="*/ 20708 w 158"/>
                <a:gd name="T1" fmla="*/ 269542 h 2000"/>
                <a:gd name="T2" fmla="*/ 0 w 158"/>
                <a:gd name="T3" fmla="*/ 269542 h 2000"/>
                <a:gd name="T4" fmla="*/ 0 w 158"/>
                <a:gd name="T5" fmla="*/ 0 h 2000"/>
                <a:gd name="T6" fmla="*/ 20708 w 158"/>
                <a:gd name="T7" fmla="*/ 0 h 2000"/>
                <a:gd name="T8" fmla="*/ 20708 w 158"/>
                <a:gd name="T9" fmla="*/ 269542 h 2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8" h="2000">
                  <a:moveTo>
                    <a:pt x="157" y="1999"/>
                  </a:moveTo>
                  <a:lnTo>
                    <a:pt x="0" y="1999"/>
                  </a:lnTo>
                  <a:lnTo>
                    <a:pt x="0" y="0"/>
                  </a:lnTo>
                  <a:lnTo>
                    <a:pt x="157" y="0"/>
                  </a:lnTo>
                  <a:lnTo>
                    <a:pt x="157" y="1999"/>
                  </a:lnTo>
                </a:path>
              </a:pathLst>
            </a:custGeom>
            <a:solidFill>
              <a:srgbClr val="E1AB2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98" name="Freeform 233">
              <a:extLst>
                <a:ext uri="{FF2B5EF4-FFF2-40B4-BE49-F238E27FC236}">
                  <a16:creationId xmlns:a16="http://schemas.microsoft.com/office/drawing/2014/main" id="{A2314458-3E80-432B-95D6-58D558E7C5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8469" y="2734866"/>
              <a:ext cx="22031" cy="269677"/>
            </a:xfrm>
            <a:custGeom>
              <a:avLst/>
              <a:gdLst>
                <a:gd name="T0" fmla="*/ 21899 w 167"/>
                <a:gd name="T1" fmla="*/ 269542 h 2000"/>
                <a:gd name="T2" fmla="*/ 0 w 167"/>
                <a:gd name="T3" fmla="*/ 269542 h 2000"/>
                <a:gd name="T4" fmla="*/ 0 w 167"/>
                <a:gd name="T5" fmla="*/ 0 h 2000"/>
                <a:gd name="T6" fmla="*/ 21899 w 167"/>
                <a:gd name="T7" fmla="*/ 0 h 2000"/>
                <a:gd name="T8" fmla="*/ 21899 w 167"/>
                <a:gd name="T9" fmla="*/ 269542 h 2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7" h="2000">
                  <a:moveTo>
                    <a:pt x="166" y="1999"/>
                  </a:moveTo>
                  <a:lnTo>
                    <a:pt x="0" y="1999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1999"/>
                  </a:lnTo>
                </a:path>
              </a:pathLst>
            </a:custGeom>
            <a:solidFill>
              <a:srgbClr val="FCBB1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99" name="Freeform 234">
              <a:extLst>
                <a:ext uri="{FF2B5EF4-FFF2-40B4-BE49-F238E27FC236}">
                  <a16:creationId xmlns:a16="http://schemas.microsoft.com/office/drawing/2014/main" id="{5EE62C8D-79FF-4707-8C79-C28DF1C900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1855" y="2853334"/>
              <a:ext cx="61925" cy="36909"/>
            </a:xfrm>
            <a:custGeom>
              <a:avLst/>
              <a:gdLst>
                <a:gd name="T0" fmla="*/ 61792 w 464"/>
                <a:gd name="T1" fmla="*/ 36776 h 277"/>
                <a:gd name="T2" fmla="*/ 0 w 464"/>
                <a:gd name="T3" fmla="*/ 36776 h 277"/>
                <a:gd name="T4" fmla="*/ 0 w 464"/>
                <a:gd name="T5" fmla="*/ 0 h 277"/>
                <a:gd name="T6" fmla="*/ 61792 w 464"/>
                <a:gd name="T7" fmla="*/ 0 h 277"/>
                <a:gd name="T8" fmla="*/ 61792 w 464"/>
                <a:gd name="T9" fmla="*/ 36776 h 2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4" h="277">
                  <a:moveTo>
                    <a:pt x="463" y="276"/>
                  </a:moveTo>
                  <a:lnTo>
                    <a:pt x="0" y="276"/>
                  </a:lnTo>
                  <a:lnTo>
                    <a:pt x="0" y="0"/>
                  </a:lnTo>
                  <a:lnTo>
                    <a:pt x="463" y="0"/>
                  </a:lnTo>
                  <a:lnTo>
                    <a:pt x="463" y="276"/>
                  </a:lnTo>
                </a:path>
              </a:pathLst>
            </a:custGeom>
            <a:solidFill>
              <a:srgbClr val="E7E7E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100" name="Freeform 235">
              <a:extLst>
                <a:ext uri="{FF2B5EF4-FFF2-40B4-BE49-F238E27FC236}">
                  <a16:creationId xmlns:a16="http://schemas.microsoft.com/office/drawing/2014/main" id="{E1A4F6F0-A678-4CF8-A45C-68C7AE6542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8224" y="2853334"/>
              <a:ext cx="61925" cy="36909"/>
            </a:xfrm>
            <a:custGeom>
              <a:avLst/>
              <a:gdLst>
                <a:gd name="T0" fmla="*/ 61791 w 463"/>
                <a:gd name="T1" fmla="*/ 36776 h 277"/>
                <a:gd name="T2" fmla="*/ 0 w 463"/>
                <a:gd name="T3" fmla="*/ 36776 h 277"/>
                <a:gd name="T4" fmla="*/ 0 w 463"/>
                <a:gd name="T5" fmla="*/ 0 h 277"/>
                <a:gd name="T6" fmla="*/ 61791 w 463"/>
                <a:gd name="T7" fmla="*/ 0 h 277"/>
                <a:gd name="T8" fmla="*/ 61791 w 463"/>
                <a:gd name="T9" fmla="*/ 36776 h 2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3" h="277">
                  <a:moveTo>
                    <a:pt x="462" y="276"/>
                  </a:moveTo>
                  <a:lnTo>
                    <a:pt x="0" y="276"/>
                  </a:lnTo>
                  <a:lnTo>
                    <a:pt x="0" y="0"/>
                  </a:lnTo>
                  <a:lnTo>
                    <a:pt x="462" y="0"/>
                  </a:lnTo>
                  <a:lnTo>
                    <a:pt x="462" y="27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</p:grp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CA925A8A-DE9A-4043-A549-3BC44964068D}"/>
              </a:ext>
            </a:extLst>
          </p:cNvPr>
          <p:cNvCxnSpPr/>
          <p:nvPr/>
        </p:nvCxnSpPr>
        <p:spPr>
          <a:xfrm>
            <a:off x="970385" y="2588329"/>
            <a:ext cx="1400961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E26052CB-690D-4534-9628-298216BD7862}"/>
              </a:ext>
            </a:extLst>
          </p:cNvPr>
          <p:cNvCxnSpPr>
            <a:cxnSpLocks/>
          </p:cNvCxnSpPr>
          <p:nvPr/>
        </p:nvCxnSpPr>
        <p:spPr>
          <a:xfrm>
            <a:off x="2834370" y="2891645"/>
            <a:ext cx="0" cy="1512188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B3F298B5-3931-449A-B066-5671A1D63303}"/>
              </a:ext>
            </a:extLst>
          </p:cNvPr>
          <p:cNvCxnSpPr>
            <a:cxnSpLocks/>
          </p:cNvCxnSpPr>
          <p:nvPr/>
        </p:nvCxnSpPr>
        <p:spPr>
          <a:xfrm>
            <a:off x="4973220" y="2925572"/>
            <a:ext cx="0" cy="1512188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6F318CEE-AB73-4508-870B-D15251A95961}"/>
              </a:ext>
            </a:extLst>
          </p:cNvPr>
          <p:cNvCxnSpPr>
            <a:cxnSpLocks/>
          </p:cNvCxnSpPr>
          <p:nvPr/>
        </p:nvCxnSpPr>
        <p:spPr>
          <a:xfrm>
            <a:off x="7232530" y="2938940"/>
            <a:ext cx="0" cy="1512188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FE8B9097-A8C4-40D0-A4F4-0DF39F74A641}"/>
              </a:ext>
            </a:extLst>
          </p:cNvPr>
          <p:cNvCxnSpPr>
            <a:cxnSpLocks/>
          </p:cNvCxnSpPr>
          <p:nvPr/>
        </p:nvCxnSpPr>
        <p:spPr>
          <a:xfrm>
            <a:off x="9371788" y="2975727"/>
            <a:ext cx="0" cy="1512188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Arrow: Down 109">
            <a:extLst>
              <a:ext uri="{FF2B5EF4-FFF2-40B4-BE49-F238E27FC236}">
                <a16:creationId xmlns:a16="http://schemas.microsoft.com/office/drawing/2014/main" id="{98A2EBA1-BD4E-4AB7-B88C-8A21F6B70948}"/>
              </a:ext>
            </a:extLst>
          </p:cNvPr>
          <p:cNvSpPr/>
          <p:nvPr/>
        </p:nvSpPr>
        <p:spPr>
          <a:xfrm rot="16200000">
            <a:off x="2631585" y="3199145"/>
            <a:ext cx="486562" cy="679509"/>
          </a:xfrm>
          <a:prstGeom prst="down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12" name="Arrow: Down 111">
            <a:extLst>
              <a:ext uri="{FF2B5EF4-FFF2-40B4-BE49-F238E27FC236}">
                <a16:creationId xmlns:a16="http://schemas.microsoft.com/office/drawing/2014/main" id="{2574E40A-F6C8-4C7D-AD56-5F7958F4186B}"/>
              </a:ext>
            </a:extLst>
          </p:cNvPr>
          <p:cNvSpPr/>
          <p:nvPr/>
        </p:nvSpPr>
        <p:spPr>
          <a:xfrm rot="16200000">
            <a:off x="4781369" y="3202328"/>
            <a:ext cx="486562" cy="679509"/>
          </a:xfrm>
          <a:prstGeom prst="down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13" name="Arrow: Down 112">
            <a:extLst>
              <a:ext uri="{FF2B5EF4-FFF2-40B4-BE49-F238E27FC236}">
                <a16:creationId xmlns:a16="http://schemas.microsoft.com/office/drawing/2014/main" id="{97301D69-9B26-465E-9255-381A41CA875C}"/>
              </a:ext>
            </a:extLst>
          </p:cNvPr>
          <p:cNvSpPr/>
          <p:nvPr/>
        </p:nvSpPr>
        <p:spPr>
          <a:xfrm rot="16200000">
            <a:off x="7008718" y="3151848"/>
            <a:ext cx="486562" cy="679509"/>
          </a:xfrm>
          <a:prstGeom prst="down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14" name="Arrow: Down 113">
            <a:extLst>
              <a:ext uri="{FF2B5EF4-FFF2-40B4-BE49-F238E27FC236}">
                <a16:creationId xmlns:a16="http://schemas.microsoft.com/office/drawing/2014/main" id="{249DC620-0566-486C-8D4B-CEB8A1AC9B38}"/>
              </a:ext>
            </a:extLst>
          </p:cNvPr>
          <p:cNvSpPr/>
          <p:nvPr/>
        </p:nvSpPr>
        <p:spPr>
          <a:xfrm rot="16200000">
            <a:off x="9158910" y="3155031"/>
            <a:ext cx="486562" cy="679509"/>
          </a:xfrm>
          <a:prstGeom prst="down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57C07048-BAE0-4337-8038-66465357260F}"/>
              </a:ext>
            </a:extLst>
          </p:cNvPr>
          <p:cNvSpPr txBox="1"/>
          <p:nvPr/>
        </p:nvSpPr>
        <p:spPr>
          <a:xfrm>
            <a:off x="2624605" y="2303715"/>
            <a:ext cx="1961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Gate 1-Idea Screen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EB6D8EA6-8A5F-4D05-B652-FCE58E0B9E89}"/>
              </a:ext>
            </a:extLst>
          </p:cNvPr>
          <p:cNvSpPr txBox="1"/>
          <p:nvPr/>
        </p:nvSpPr>
        <p:spPr>
          <a:xfrm>
            <a:off x="2230469" y="5293902"/>
            <a:ext cx="12316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dirty="0"/>
              <a:t>Gate 2</a:t>
            </a:r>
          </a:p>
          <a:p>
            <a:pPr algn="ctr"/>
            <a:r>
              <a:rPr lang="en-IN" dirty="0"/>
              <a:t>2nd Screen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6AE860CE-9D6B-4815-B0F5-6C45B8E13075}"/>
              </a:ext>
            </a:extLst>
          </p:cNvPr>
          <p:cNvSpPr txBox="1"/>
          <p:nvPr/>
        </p:nvSpPr>
        <p:spPr>
          <a:xfrm>
            <a:off x="4054011" y="5275279"/>
            <a:ext cx="20219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dirty="0"/>
              <a:t>Gate 3</a:t>
            </a:r>
          </a:p>
          <a:p>
            <a:pPr algn="ctr"/>
            <a:r>
              <a:rPr lang="en-IN" dirty="0"/>
              <a:t>Go to Development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8BC885CD-66B3-4D4A-85FA-FF882D0217C1}"/>
              </a:ext>
            </a:extLst>
          </p:cNvPr>
          <p:cNvSpPr txBox="1"/>
          <p:nvPr/>
        </p:nvSpPr>
        <p:spPr>
          <a:xfrm>
            <a:off x="6583084" y="5262378"/>
            <a:ext cx="14096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dirty="0"/>
              <a:t>Gate 4</a:t>
            </a:r>
          </a:p>
          <a:p>
            <a:pPr algn="ctr"/>
            <a:r>
              <a:rPr lang="en-IN" dirty="0"/>
              <a:t>Go to Testing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7E8462C7-5F4A-4F80-AE68-7C8E837A9569}"/>
              </a:ext>
            </a:extLst>
          </p:cNvPr>
          <p:cNvSpPr txBox="1"/>
          <p:nvPr/>
        </p:nvSpPr>
        <p:spPr>
          <a:xfrm>
            <a:off x="8967080" y="5288658"/>
            <a:ext cx="856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dirty="0"/>
              <a:t>Gate 5</a:t>
            </a:r>
          </a:p>
          <a:p>
            <a:pPr algn="ctr"/>
            <a:r>
              <a:rPr lang="en-IN" dirty="0"/>
              <a:t>Launch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6A82A3-0215-4DD4-A459-0F5CB1D53D1D}"/>
              </a:ext>
            </a:extLst>
          </p:cNvPr>
          <p:cNvSpPr txBox="1"/>
          <p:nvPr/>
        </p:nvSpPr>
        <p:spPr>
          <a:xfrm>
            <a:off x="6440557" y="248478"/>
            <a:ext cx="383431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-Revenue-Sustain &amp; grow</a:t>
            </a:r>
          </a:p>
          <a:p>
            <a:r>
              <a:rPr lang="en-IN" dirty="0"/>
              <a:t>-New Customers</a:t>
            </a:r>
          </a:p>
          <a:p>
            <a:r>
              <a:rPr lang="en-IN" dirty="0"/>
              <a:t>-Existing customer-Reactive / Proactive</a:t>
            </a:r>
          </a:p>
          <a:p>
            <a:r>
              <a:rPr lang="en-IN" dirty="0"/>
              <a:t>-Gaps in market</a:t>
            </a:r>
          </a:p>
          <a:p>
            <a:r>
              <a:rPr lang="en-IN" dirty="0"/>
              <a:t>-Being Contemporary </a:t>
            </a:r>
          </a:p>
        </p:txBody>
      </p:sp>
    </p:spTree>
    <p:extLst>
      <p:ext uri="{BB962C8B-B14F-4D97-AF65-F5344CB8AC3E}">
        <p14:creationId xmlns:p14="http://schemas.microsoft.com/office/powerpoint/2010/main" val="4211848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10" grpId="0" animBg="1"/>
      <p:bldP spid="112" grpId="0" animBg="1"/>
      <p:bldP spid="113" grpId="0" animBg="1"/>
      <p:bldP spid="114" grpId="0" animBg="1"/>
      <p:bldP spid="116" grpId="0"/>
      <p:bldP spid="117" grpId="0"/>
      <p:bldP spid="118" grpId="0"/>
      <p:bldP spid="119" grpId="0"/>
      <p:bldP spid="1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235767"/>
            <a:ext cx="10515600" cy="1325563"/>
          </a:xfrm>
        </p:spPr>
        <p:txBody>
          <a:bodyPr/>
          <a:lstStyle/>
          <a:p>
            <a:r>
              <a:rPr lang="en-US" dirty="0" smtClean="0"/>
              <a:t>Testing – Concept and Product</a:t>
            </a:r>
            <a:endParaRPr lang="en-IN" dirty="0"/>
          </a:p>
        </p:txBody>
      </p:sp>
      <p:sp>
        <p:nvSpPr>
          <p:cNvPr id="8" name="Oval 7"/>
          <p:cNvSpPr/>
          <p:nvPr/>
        </p:nvSpPr>
        <p:spPr>
          <a:xfrm>
            <a:off x="3609918" y="2288218"/>
            <a:ext cx="3854686" cy="1338681"/>
          </a:xfrm>
          <a:prstGeom prst="ellipse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Down Arrow 8"/>
          <p:cNvSpPr/>
          <p:nvPr/>
        </p:nvSpPr>
        <p:spPr>
          <a:xfrm>
            <a:off x="5722483" y="5566195"/>
            <a:ext cx="747032" cy="4781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Freeform 9"/>
          <p:cNvSpPr/>
          <p:nvPr/>
        </p:nvSpPr>
        <p:spPr>
          <a:xfrm>
            <a:off x="4303122" y="5948675"/>
            <a:ext cx="3585754" cy="896438"/>
          </a:xfrm>
          <a:custGeom>
            <a:avLst/>
            <a:gdLst>
              <a:gd name="connsiteX0" fmla="*/ 0 w 3585754"/>
              <a:gd name="connsiteY0" fmla="*/ 0 h 896438"/>
              <a:gd name="connsiteX1" fmla="*/ 3585754 w 3585754"/>
              <a:gd name="connsiteY1" fmla="*/ 0 h 896438"/>
              <a:gd name="connsiteX2" fmla="*/ 3585754 w 3585754"/>
              <a:gd name="connsiteY2" fmla="*/ 896438 h 896438"/>
              <a:gd name="connsiteX3" fmla="*/ 0 w 3585754"/>
              <a:gd name="connsiteY3" fmla="*/ 896438 h 896438"/>
              <a:gd name="connsiteX4" fmla="*/ 0 w 3585754"/>
              <a:gd name="connsiteY4" fmla="*/ 0 h 896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85754" h="896438">
                <a:moveTo>
                  <a:pt x="0" y="0"/>
                </a:moveTo>
                <a:lnTo>
                  <a:pt x="3585754" y="0"/>
                </a:lnTo>
                <a:lnTo>
                  <a:pt x="3585754" y="896438"/>
                </a:lnTo>
                <a:lnTo>
                  <a:pt x="0" y="89643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472" tIns="220472" rIns="220472" bIns="220472" numCol="1" spcCol="1270" anchor="ctr" anchorCtr="0">
            <a:noAutofit/>
          </a:bodyPr>
          <a:lstStyle/>
          <a:p>
            <a:pPr lvl="0"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100" kern="1200" dirty="0" smtClean="0"/>
              <a:t>Concept</a:t>
            </a:r>
            <a:endParaRPr lang="en-US" sz="3100" kern="1200" dirty="0"/>
          </a:p>
        </p:txBody>
      </p:sp>
      <p:sp>
        <p:nvSpPr>
          <p:cNvPr id="11" name="Freeform 10"/>
          <p:cNvSpPr/>
          <p:nvPr/>
        </p:nvSpPr>
        <p:spPr>
          <a:xfrm>
            <a:off x="7276064" y="2468878"/>
            <a:ext cx="2246762" cy="1608345"/>
          </a:xfrm>
          <a:custGeom>
            <a:avLst/>
            <a:gdLst>
              <a:gd name="connsiteX0" fmla="*/ 0 w 2246762"/>
              <a:gd name="connsiteY0" fmla="*/ 804173 h 1608345"/>
              <a:gd name="connsiteX1" fmla="*/ 1123381 w 2246762"/>
              <a:gd name="connsiteY1" fmla="*/ 0 h 1608345"/>
              <a:gd name="connsiteX2" fmla="*/ 2246762 w 2246762"/>
              <a:gd name="connsiteY2" fmla="*/ 804173 h 1608345"/>
              <a:gd name="connsiteX3" fmla="*/ 1123381 w 2246762"/>
              <a:gd name="connsiteY3" fmla="*/ 1608346 h 1608345"/>
              <a:gd name="connsiteX4" fmla="*/ 0 w 2246762"/>
              <a:gd name="connsiteY4" fmla="*/ 804173 h 1608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6762" h="1608345">
                <a:moveTo>
                  <a:pt x="0" y="804173"/>
                </a:moveTo>
                <a:cubicBezTo>
                  <a:pt x="0" y="360041"/>
                  <a:pt x="502955" y="0"/>
                  <a:pt x="1123381" y="0"/>
                </a:cubicBezTo>
                <a:cubicBezTo>
                  <a:pt x="1743807" y="0"/>
                  <a:pt x="2246762" y="360041"/>
                  <a:pt x="2246762" y="804173"/>
                </a:cubicBezTo>
                <a:cubicBezTo>
                  <a:pt x="2246762" y="1248305"/>
                  <a:pt x="1743807" y="1608346"/>
                  <a:pt x="1123381" y="1608346"/>
                </a:cubicBezTo>
                <a:cubicBezTo>
                  <a:pt x="502955" y="1608346"/>
                  <a:pt x="0" y="1248305"/>
                  <a:pt x="0" y="804173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51891" tIns="258397" rIns="351891" bIns="258397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/>
              <a:t>Accepted level of appeal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/>
              <a:t>Attractiveness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/>
              <a:t>Features</a:t>
            </a:r>
            <a:endParaRPr lang="en-US" sz="1800" kern="1200" dirty="0"/>
          </a:p>
        </p:txBody>
      </p:sp>
      <p:sp>
        <p:nvSpPr>
          <p:cNvPr id="12" name="Freeform 11"/>
          <p:cNvSpPr/>
          <p:nvPr/>
        </p:nvSpPr>
        <p:spPr>
          <a:xfrm>
            <a:off x="2405705" y="2651730"/>
            <a:ext cx="2561438" cy="1344657"/>
          </a:xfrm>
          <a:custGeom>
            <a:avLst/>
            <a:gdLst>
              <a:gd name="connsiteX0" fmla="*/ 0 w 2561438"/>
              <a:gd name="connsiteY0" fmla="*/ 672329 h 1344657"/>
              <a:gd name="connsiteX1" fmla="*/ 1280719 w 2561438"/>
              <a:gd name="connsiteY1" fmla="*/ 0 h 1344657"/>
              <a:gd name="connsiteX2" fmla="*/ 2561438 w 2561438"/>
              <a:gd name="connsiteY2" fmla="*/ 672329 h 1344657"/>
              <a:gd name="connsiteX3" fmla="*/ 1280719 w 2561438"/>
              <a:gd name="connsiteY3" fmla="*/ 1344658 h 1344657"/>
              <a:gd name="connsiteX4" fmla="*/ 0 w 2561438"/>
              <a:gd name="connsiteY4" fmla="*/ 672329 h 1344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1438" h="1344657">
                <a:moveTo>
                  <a:pt x="0" y="672329"/>
                </a:moveTo>
                <a:cubicBezTo>
                  <a:pt x="0" y="301012"/>
                  <a:pt x="573397" y="0"/>
                  <a:pt x="1280719" y="0"/>
                </a:cubicBezTo>
                <a:cubicBezTo>
                  <a:pt x="1988041" y="0"/>
                  <a:pt x="2561438" y="301012"/>
                  <a:pt x="2561438" y="672329"/>
                </a:cubicBezTo>
                <a:cubicBezTo>
                  <a:pt x="2561438" y="1043646"/>
                  <a:pt x="1988041" y="1344658"/>
                  <a:pt x="1280719" y="1344658"/>
                </a:cubicBezTo>
                <a:cubicBezTo>
                  <a:pt x="573397" y="1344658"/>
                  <a:pt x="0" y="1043646"/>
                  <a:pt x="0" y="672329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7974" tIns="219780" rIns="397974" bIns="21978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/>
              <a:t>Commercialization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/>
              <a:t>Profiling mkt-Buying patterns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/>
              <a:t>Need gap</a:t>
            </a:r>
            <a:endParaRPr lang="en-US" sz="1800" kern="1200" dirty="0"/>
          </a:p>
        </p:txBody>
      </p:sp>
      <p:sp>
        <p:nvSpPr>
          <p:cNvPr id="13" name="Freeform 12"/>
          <p:cNvSpPr/>
          <p:nvPr/>
        </p:nvSpPr>
        <p:spPr>
          <a:xfrm>
            <a:off x="5089968" y="1874245"/>
            <a:ext cx="2012065" cy="2636928"/>
          </a:xfrm>
          <a:custGeom>
            <a:avLst/>
            <a:gdLst>
              <a:gd name="connsiteX0" fmla="*/ 0 w 2012065"/>
              <a:gd name="connsiteY0" fmla="*/ 1318464 h 2636928"/>
              <a:gd name="connsiteX1" fmla="*/ 1006033 w 2012065"/>
              <a:gd name="connsiteY1" fmla="*/ 0 h 2636928"/>
              <a:gd name="connsiteX2" fmla="*/ 2012066 w 2012065"/>
              <a:gd name="connsiteY2" fmla="*/ 1318464 h 2636928"/>
              <a:gd name="connsiteX3" fmla="*/ 1006033 w 2012065"/>
              <a:gd name="connsiteY3" fmla="*/ 2636928 h 2636928"/>
              <a:gd name="connsiteX4" fmla="*/ 0 w 2012065"/>
              <a:gd name="connsiteY4" fmla="*/ 1318464 h 2636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2065" h="2636928">
                <a:moveTo>
                  <a:pt x="0" y="1318464"/>
                </a:moveTo>
                <a:cubicBezTo>
                  <a:pt x="0" y="590296"/>
                  <a:pt x="450416" y="0"/>
                  <a:pt x="1006033" y="0"/>
                </a:cubicBezTo>
                <a:cubicBezTo>
                  <a:pt x="1561650" y="0"/>
                  <a:pt x="2012066" y="590296"/>
                  <a:pt x="2012066" y="1318464"/>
                </a:cubicBezTo>
                <a:cubicBezTo>
                  <a:pt x="2012066" y="2046632"/>
                  <a:pt x="1561650" y="2636928"/>
                  <a:pt x="1006033" y="2636928"/>
                </a:cubicBezTo>
                <a:cubicBezTo>
                  <a:pt x="450416" y="2636928"/>
                  <a:pt x="0" y="2046632"/>
                  <a:pt x="0" y="1318464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7520" tIns="409029" rIns="317520" bIns="409029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/>
              <a:t>Customer Acceptance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/>
              <a:t>Preference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/>
              <a:t>Frequency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/>
              <a:t>Barriers</a:t>
            </a:r>
            <a:endParaRPr lang="en-US" sz="1800" kern="1200" dirty="0"/>
          </a:p>
        </p:txBody>
      </p:sp>
      <p:sp>
        <p:nvSpPr>
          <p:cNvPr id="14" name="Shape 13"/>
          <p:cNvSpPr/>
          <p:nvPr/>
        </p:nvSpPr>
        <p:spPr>
          <a:xfrm>
            <a:off x="1239994" y="2244904"/>
            <a:ext cx="9712010" cy="3683683"/>
          </a:xfrm>
          <a:prstGeom prst="funnel">
            <a:avLst/>
          </a:prstGeom>
          <a:ln>
            <a:noFill/>
          </a:ln>
        </p:spPr>
        <p:style>
          <a:lnRef idx="1">
            <a:scrgbClr r="0" g="0" b="0"/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TextBox 5"/>
          <p:cNvSpPr txBox="1"/>
          <p:nvPr/>
        </p:nvSpPr>
        <p:spPr>
          <a:xfrm>
            <a:off x="4728757" y="1227909"/>
            <a:ext cx="2840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Idea generation &amp; Screening</a:t>
            </a:r>
          </a:p>
          <a:p>
            <a:pPr algn="ctr"/>
            <a:r>
              <a:rPr lang="en-US" dirty="0" smtClean="0"/>
              <a:t>Concept Testing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82848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 animBg="1"/>
      <p:bldP spid="13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–Customer needs and Preferences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 smtClean="0"/>
              <a:t>Basic Needs			Cleaning	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Articulated Needs		Cleaning &amp; Sanitizing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Exciting Needs			Cleaning, Sanitizing and a fragrance feel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86952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AB6D4-44EA-4C8A-8431-C85692C94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61403"/>
            <a:ext cx="8596668" cy="335280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Product-Focus of an exchange process</a:t>
            </a:r>
            <a:endParaRPr lang="en-IN" dirty="0"/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D36DE385-04D7-4928-8A37-732B24E2FE50}"/>
              </a:ext>
            </a:extLst>
          </p:cNvPr>
          <p:cNvSpPr/>
          <p:nvPr/>
        </p:nvSpPr>
        <p:spPr>
          <a:xfrm>
            <a:off x="4535713" y="3048000"/>
            <a:ext cx="1059543" cy="1124857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Core</a:t>
            </a:r>
          </a:p>
        </p:txBody>
      </p:sp>
      <p:sp>
        <p:nvSpPr>
          <p:cNvPr id="12" name="Flowchart: Connector 11">
            <a:extLst>
              <a:ext uri="{FF2B5EF4-FFF2-40B4-BE49-F238E27FC236}">
                <a16:creationId xmlns:a16="http://schemas.microsoft.com/office/drawing/2014/main" id="{D5535303-0F96-4B86-B038-D522501C5DDD}"/>
              </a:ext>
            </a:extLst>
          </p:cNvPr>
          <p:cNvSpPr/>
          <p:nvPr/>
        </p:nvSpPr>
        <p:spPr>
          <a:xfrm>
            <a:off x="3976914" y="2634343"/>
            <a:ext cx="2213429" cy="2039257"/>
          </a:xfrm>
          <a:prstGeom prst="flowChartConnec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  <a:p>
            <a:pPr algn="ctr"/>
            <a:endParaRPr lang="en-IN" dirty="0"/>
          </a:p>
          <a:p>
            <a:pPr algn="ctr"/>
            <a:endParaRPr lang="en-IN" dirty="0"/>
          </a:p>
          <a:p>
            <a:pPr algn="ctr"/>
            <a:endParaRPr lang="en-IN" dirty="0"/>
          </a:p>
          <a:p>
            <a:pPr algn="ctr"/>
            <a:endParaRPr lang="en-IN" dirty="0"/>
          </a:p>
          <a:p>
            <a:pPr algn="ctr"/>
            <a:r>
              <a:rPr lang="en-IN" dirty="0">
                <a:solidFill>
                  <a:schemeClr val="tx1"/>
                </a:solidFill>
              </a:rPr>
              <a:t>Basic </a:t>
            </a:r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9BD7097F-3D05-4453-9B36-488A918C9CF5}"/>
              </a:ext>
            </a:extLst>
          </p:cNvPr>
          <p:cNvSpPr/>
          <p:nvPr/>
        </p:nvSpPr>
        <p:spPr>
          <a:xfrm>
            <a:off x="3468915" y="2227943"/>
            <a:ext cx="3323772" cy="2989944"/>
          </a:xfrm>
          <a:prstGeom prst="flowChartConnec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  <a:p>
            <a:pPr algn="ctr"/>
            <a:endParaRPr lang="en-IN" dirty="0"/>
          </a:p>
          <a:p>
            <a:pPr algn="ctr"/>
            <a:endParaRPr lang="en-IN" dirty="0"/>
          </a:p>
          <a:p>
            <a:pPr algn="ctr"/>
            <a:endParaRPr lang="en-IN" dirty="0"/>
          </a:p>
          <a:p>
            <a:pPr algn="ctr"/>
            <a:endParaRPr lang="en-IN" dirty="0"/>
          </a:p>
          <a:p>
            <a:pPr algn="ctr"/>
            <a:endParaRPr lang="en-IN" dirty="0"/>
          </a:p>
          <a:p>
            <a:pPr algn="ctr"/>
            <a:endParaRPr lang="en-IN" dirty="0"/>
          </a:p>
          <a:p>
            <a:pPr algn="ctr"/>
            <a:endParaRPr lang="en-IN" dirty="0"/>
          </a:p>
          <a:p>
            <a:pPr algn="ctr"/>
            <a:endParaRPr lang="en-IN" dirty="0"/>
          </a:p>
          <a:p>
            <a:pPr algn="ctr"/>
            <a:r>
              <a:rPr lang="en-IN" dirty="0">
                <a:solidFill>
                  <a:schemeClr val="tx1"/>
                </a:solidFill>
              </a:rPr>
              <a:t>Expected</a:t>
            </a:r>
          </a:p>
        </p:txBody>
      </p:sp>
      <p:sp>
        <p:nvSpPr>
          <p:cNvPr id="16" name="Flowchart: Connector 15">
            <a:extLst>
              <a:ext uri="{FF2B5EF4-FFF2-40B4-BE49-F238E27FC236}">
                <a16:creationId xmlns:a16="http://schemas.microsoft.com/office/drawing/2014/main" id="{A0713565-0CC0-42A4-A8C7-17B3A2D5CC16}"/>
              </a:ext>
            </a:extLst>
          </p:cNvPr>
          <p:cNvSpPr/>
          <p:nvPr/>
        </p:nvSpPr>
        <p:spPr>
          <a:xfrm>
            <a:off x="2888343" y="1712686"/>
            <a:ext cx="4506685" cy="4100285"/>
          </a:xfrm>
          <a:prstGeom prst="flowChartConnec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r>
              <a:rPr lang="en-IN" dirty="0">
                <a:solidFill>
                  <a:srgbClr val="FF0000"/>
                </a:solidFill>
              </a:rPr>
              <a:t>Augmented</a:t>
            </a:r>
            <a:r>
              <a:rPr lang="en-IN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8" name="Flowchart: Connector 17">
            <a:extLst>
              <a:ext uri="{FF2B5EF4-FFF2-40B4-BE49-F238E27FC236}">
                <a16:creationId xmlns:a16="http://schemas.microsoft.com/office/drawing/2014/main" id="{A5C7AAA4-F826-4264-B447-46B1E7D0193A}"/>
              </a:ext>
            </a:extLst>
          </p:cNvPr>
          <p:cNvSpPr/>
          <p:nvPr/>
        </p:nvSpPr>
        <p:spPr>
          <a:xfrm>
            <a:off x="2387600" y="1349830"/>
            <a:ext cx="5682343" cy="4898570"/>
          </a:xfrm>
          <a:prstGeom prst="flowChartConnec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r>
              <a:rPr lang="en-IN" dirty="0">
                <a:solidFill>
                  <a:srgbClr val="33CCFF"/>
                </a:solidFill>
                <a:highlight>
                  <a:srgbClr val="FFFF00"/>
                </a:highlight>
              </a:rPr>
              <a:t>Potentia</a:t>
            </a:r>
            <a:r>
              <a:rPr lang="en-IN" dirty="0">
                <a:solidFill>
                  <a:schemeClr val="tx1"/>
                </a:solidFill>
                <a:highlight>
                  <a:srgbClr val="FFFF00"/>
                </a:highlight>
              </a:rPr>
              <a:t>l</a:t>
            </a:r>
          </a:p>
          <a:p>
            <a:pPr algn="ctr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84495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6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 Testing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4000" dirty="0" smtClean="0"/>
          </a:p>
          <a:p>
            <a:pPr lvl="1"/>
            <a:r>
              <a:rPr lang="en-US" sz="3600" dirty="0" smtClean="0"/>
              <a:t>Examine fit</a:t>
            </a:r>
          </a:p>
          <a:p>
            <a:pPr lvl="1"/>
            <a:r>
              <a:rPr lang="en-US" sz="3600" dirty="0" smtClean="0"/>
              <a:t>Comparison</a:t>
            </a:r>
          </a:p>
          <a:p>
            <a:pPr lvl="1"/>
            <a:r>
              <a:rPr lang="en-US" sz="3600" dirty="0" smtClean="0"/>
              <a:t>Assessment- Scope of Improvement</a:t>
            </a:r>
          </a:p>
          <a:p>
            <a:pPr lvl="1"/>
            <a:r>
              <a:rPr lang="en-US" sz="3600" dirty="0" smtClean="0"/>
              <a:t>Evaluation effect of changes on preferences &amp; mix</a:t>
            </a:r>
          </a:p>
          <a:p>
            <a:pPr lvl="1"/>
            <a:r>
              <a:rPr lang="en-US" sz="3600" dirty="0" smtClean="0"/>
              <a:t>Testing- Advertising, Selling &amp; Packaging</a:t>
            </a:r>
            <a:endParaRPr lang="en-IN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7628709" y="1449977"/>
            <a:ext cx="3295582" cy="1477328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Key concerns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Realism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Sensitivity-Enabler Vs Disabler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Validity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10878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Cool Colo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586A6"/>
      </a:accent1>
      <a:accent2>
        <a:srgbClr val="53C06F"/>
      </a:accent2>
      <a:accent3>
        <a:srgbClr val="8DC248"/>
      </a:accent3>
      <a:accent4>
        <a:srgbClr val="F09628"/>
      </a:accent4>
      <a:accent5>
        <a:srgbClr val="EE423E"/>
      </a:accent5>
      <a:accent6>
        <a:srgbClr val="C0C8D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1867</TotalTime>
  <Words>208</Words>
  <Application>Microsoft Office PowerPoint</Application>
  <PresentationFormat>Widescreen</PresentationFormat>
  <Paragraphs>152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ＭＳ Ｐゴシック</vt:lpstr>
      <vt:lpstr>Arial</vt:lpstr>
      <vt:lpstr>Calibri</vt:lpstr>
      <vt:lpstr>Calibri Light</vt:lpstr>
      <vt:lpstr>Roboto Condensed</vt:lpstr>
      <vt:lpstr>Office Theme</vt:lpstr>
      <vt:lpstr>PowerPoint Presentation</vt:lpstr>
      <vt:lpstr>PowerPoint Presentation</vt:lpstr>
      <vt:lpstr>Discussion- Assignment</vt:lpstr>
      <vt:lpstr>Booze, Allen &amp; Hamilton- BAH Model </vt:lpstr>
      <vt:lpstr>Stage Gate model</vt:lpstr>
      <vt:lpstr>Testing – Concept and Product</vt:lpstr>
      <vt:lpstr>Objectives –Customer needs and Preferences</vt:lpstr>
      <vt:lpstr>Product-Focus of an exchange process</vt:lpstr>
      <vt:lpstr>Product Testing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Davinder Singh</dc:creator>
  <cp:lastModifiedBy>LAP-IT 03</cp:lastModifiedBy>
  <cp:revision>90</cp:revision>
  <dcterms:created xsi:type="dcterms:W3CDTF">2018-05-11T23:23:06Z</dcterms:created>
  <dcterms:modified xsi:type="dcterms:W3CDTF">2021-05-02T07:03:07Z</dcterms:modified>
</cp:coreProperties>
</file>