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51" autoAdjust="0"/>
    <p:restoredTop sz="94595" autoAdjust="0"/>
  </p:normalViewPr>
  <p:slideViewPr>
    <p:cSldViewPr>
      <p:cViewPr varScale="1">
        <p:scale>
          <a:sx n="69" d="100"/>
          <a:sy n="69" d="100"/>
        </p:scale>
        <p:origin x="-14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BC609AB4-F621-4CA0-93EC-8021472BF9A4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50D53CB0-A4DB-4D5B-BF5B-E02CE0889D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9AB4-F621-4CA0-93EC-8021472BF9A4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3CB0-A4DB-4D5B-BF5B-E02CE0889D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BC609AB4-F621-4CA0-93EC-8021472BF9A4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50D53CB0-A4DB-4D5B-BF5B-E02CE0889D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9AB4-F621-4CA0-93EC-8021472BF9A4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3CB0-A4DB-4D5B-BF5B-E02CE0889D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9AB4-F621-4CA0-93EC-8021472BF9A4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3CB0-A4DB-4D5B-BF5B-E02CE0889D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9AB4-F621-4CA0-93EC-8021472BF9A4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3CB0-A4DB-4D5B-BF5B-E02CE0889D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9AB4-F621-4CA0-93EC-8021472BF9A4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3CB0-A4DB-4D5B-BF5B-E02CE0889D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9AB4-F621-4CA0-93EC-8021472BF9A4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3CB0-A4DB-4D5B-BF5B-E02CE0889D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9AB4-F621-4CA0-93EC-8021472BF9A4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3CB0-A4DB-4D5B-BF5B-E02CE0889D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9AB4-F621-4CA0-93EC-8021472BF9A4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3CB0-A4DB-4D5B-BF5B-E02CE0889D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9AB4-F621-4CA0-93EC-8021472BF9A4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3CB0-A4DB-4D5B-BF5B-E02CE0889D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C609AB4-F621-4CA0-93EC-8021472BF9A4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0D53CB0-A4DB-4D5B-BF5B-E02CE0889D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8662" y="3886200"/>
            <a:ext cx="7286676" cy="990600"/>
          </a:xfrm>
        </p:spPr>
        <p:txBody>
          <a:bodyPr>
            <a:normAutofit fontScale="90000"/>
          </a:bodyPr>
          <a:lstStyle/>
          <a:p>
            <a:r>
              <a:rPr lang="en-IN" sz="2200" dirty="0" smtClean="0"/>
              <a:t>Module I: Marketing in a Digital World</a:t>
            </a:r>
            <a:r>
              <a:rPr lang="en-IN" dirty="0" smtClean="0"/>
              <a:t/>
            </a:r>
            <a:br>
              <a:rPr lang="en-IN" dirty="0" smtClean="0"/>
            </a:br>
            <a:r>
              <a:rPr lang="en-IN" sz="3100" dirty="0" smtClean="0"/>
              <a:t>Session 5: Pricing in the Digital World</a:t>
            </a:r>
            <a:endParaRPr lang="en-US" sz="31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IN" dirty="0" smtClean="0"/>
              <a:t>Dr. Sakshi Aggarwal</a:t>
            </a:r>
          </a:p>
          <a:p>
            <a:r>
              <a:rPr lang="en-IN" dirty="0" smtClean="0"/>
              <a:t>sakshia@iimamritsar.ac.in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57224" y="2571744"/>
            <a:ext cx="73581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Executive Certificate Program in Digital Marketing &amp; Analytics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2400" i="1" dirty="0" smtClean="0">
              <a:latin typeface="+mj-lt"/>
            </a:endParaRPr>
          </a:p>
          <a:p>
            <a:pPr>
              <a:buNone/>
            </a:pPr>
            <a:endParaRPr lang="en-US" sz="2400" i="1" dirty="0" smtClean="0">
              <a:latin typeface="+mj-lt"/>
            </a:endParaRPr>
          </a:p>
          <a:p>
            <a:pPr>
              <a:buNone/>
            </a:pPr>
            <a:r>
              <a:rPr lang="en-US" sz="2800" i="1" dirty="0" smtClean="0">
                <a:latin typeface="+mj-lt"/>
              </a:rPr>
              <a:t>“Pricing is the moment of truth. All of marketing comes into focus in the pricing decision</a:t>
            </a:r>
            <a:r>
              <a:rPr lang="en-US" sz="2800" dirty="0" smtClean="0">
                <a:latin typeface="+mj-lt"/>
              </a:rPr>
              <a:t>"</a:t>
            </a:r>
          </a:p>
          <a:p>
            <a:pPr algn="r">
              <a:buNone/>
            </a:pPr>
            <a:r>
              <a:rPr lang="en-US" sz="1800" dirty="0" smtClean="0">
                <a:latin typeface="+mj-lt"/>
              </a:rPr>
              <a:t>Thomas Nagle, The Strategy &amp; Tactics of Pricing.</a:t>
            </a:r>
            <a:endParaRPr lang="en-US" sz="18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00826" y="6429396"/>
            <a:ext cx="2643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ECPDMA | 11.06.2022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Types of Pricing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Status-quo Pricing</a:t>
            </a:r>
          </a:p>
          <a:p>
            <a:r>
              <a:rPr lang="en-IN" dirty="0" smtClean="0"/>
              <a:t>Cost-plus Pricing</a:t>
            </a:r>
          </a:p>
          <a:p>
            <a:r>
              <a:rPr lang="en-IN" dirty="0" smtClean="0"/>
              <a:t>Dynamic Pricing</a:t>
            </a:r>
          </a:p>
          <a:p>
            <a:r>
              <a:rPr lang="en-IN" dirty="0" smtClean="0"/>
              <a:t>Value-added Pricing</a:t>
            </a:r>
          </a:p>
          <a:p>
            <a:r>
              <a:rPr lang="en-IN" dirty="0" smtClean="0"/>
              <a:t>Bundle Pricing</a:t>
            </a:r>
          </a:p>
          <a:p>
            <a:r>
              <a:rPr lang="en-IN" dirty="0" smtClean="0"/>
              <a:t>Penetration Pricing</a:t>
            </a:r>
          </a:p>
          <a:p>
            <a:r>
              <a:rPr lang="en-IN" dirty="0" smtClean="0"/>
              <a:t>Skimming Pricing</a:t>
            </a:r>
          </a:p>
          <a:p>
            <a:r>
              <a:rPr lang="en-IN" dirty="0" smtClean="0"/>
              <a:t>Psychological Pricing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00826" y="6429396"/>
            <a:ext cx="2643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ECPDMA | 11.06.2022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 smtClean="0"/>
              <a:t>The Need to Tweak Pricing Strategy in the Digital World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00034" y="1285860"/>
            <a:ext cx="8229600" cy="4937760"/>
          </a:xfrm>
        </p:spPr>
        <p:txBody>
          <a:bodyPr>
            <a:normAutofit/>
          </a:bodyPr>
          <a:lstStyle/>
          <a:p>
            <a:r>
              <a:rPr lang="en-IN" dirty="0" smtClean="0">
                <a:latin typeface="+mj-lt"/>
              </a:rPr>
              <a:t>Digitization of the Product</a:t>
            </a:r>
          </a:p>
          <a:p>
            <a:r>
              <a:rPr lang="en-US" dirty="0" smtClean="0">
                <a:latin typeface="+mj-lt"/>
              </a:rPr>
              <a:t>The ‘unit of charging’ changes. </a:t>
            </a:r>
          </a:p>
          <a:p>
            <a:r>
              <a:rPr lang="en-US" dirty="0" smtClean="0">
                <a:latin typeface="+mj-lt"/>
              </a:rPr>
              <a:t>Free is more often an option in the digital world</a:t>
            </a:r>
          </a:p>
          <a:p>
            <a:r>
              <a:rPr lang="en-IN" dirty="0" smtClean="0">
                <a:latin typeface="+mj-lt"/>
              </a:rPr>
              <a:t>Readily-available comparison</a:t>
            </a:r>
          </a:p>
          <a:p>
            <a:r>
              <a:rPr lang="en-IN" dirty="0" smtClean="0">
                <a:latin typeface="+mj-lt"/>
              </a:rPr>
              <a:t>Market structures become fragile</a:t>
            </a:r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Segmentation needs to reflect market evolution in a realistic manner. </a:t>
            </a:r>
          </a:p>
          <a:p>
            <a:pPr>
              <a:buNone/>
            </a:pPr>
            <a:endParaRPr lang="en-US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00826" y="6429396"/>
            <a:ext cx="2643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ECPDMA | 11.06.2022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Pricing Models in the Digital World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 smtClean="0"/>
              <a:t>For Free</a:t>
            </a:r>
          </a:p>
          <a:p>
            <a:endParaRPr lang="en-IN" dirty="0" smtClean="0"/>
          </a:p>
          <a:p>
            <a:pPr algn="ctr">
              <a:buNone/>
            </a:pPr>
            <a:r>
              <a:rPr lang="en-IN" sz="20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“ Zero is another world. The difference between two cents and one cent is small, between one cent and zero cents, however, is enormous.”</a:t>
            </a:r>
          </a:p>
          <a:p>
            <a:pPr algn="r">
              <a:buNone/>
            </a:pPr>
            <a:r>
              <a:rPr lang="en-IN" sz="2000" dirty="0" smtClean="0"/>
              <a:t>Dan Ariely</a:t>
            </a:r>
          </a:p>
          <a:p>
            <a:pPr algn="ctr">
              <a:buNone/>
            </a:pPr>
            <a:endParaRPr lang="en-IN" dirty="0" smtClean="0"/>
          </a:p>
          <a:p>
            <a:r>
              <a:rPr lang="en-IN" dirty="0" smtClean="0"/>
              <a:t>Freemium</a:t>
            </a:r>
          </a:p>
          <a:p>
            <a:r>
              <a:rPr lang="en-IN" dirty="0" smtClean="0"/>
              <a:t>Subscription</a:t>
            </a:r>
          </a:p>
          <a:p>
            <a:r>
              <a:rPr lang="en-IN" dirty="0" smtClean="0"/>
              <a:t>Dynamic Pricing</a:t>
            </a:r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r>
              <a:rPr lang="en-IN" sz="1700" dirty="0" smtClean="0">
                <a:latin typeface="+mj-lt"/>
              </a:rPr>
              <a:t>How does WhatsApp Make Money? (The Economic Times 2022)</a:t>
            </a:r>
          </a:p>
          <a:p>
            <a:pPr>
              <a:buNone/>
            </a:pPr>
            <a:r>
              <a:rPr lang="en-IN" sz="1700" dirty="0" smtClean="0">
                <a:latin typeface="+mj-lt"/>
              </a:rPr>
              <a:t>https://economictimes.indiatimes.com/news/new-updates/why-is-whatsapp-free-to-use-and-how-does-it-make-money/articleshow/96366506.cms?from=mdr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00826" y="6429396"/>
            <a:ext cx="2643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ECPDMA | 11.06.2022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Dynamic Pricing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• Time-based-pricing</a:t>
            </a:r>
          </a:p>
          <a:p>
            <a:pPr>
              <a:buNone/>
            </a:pPr>
            <a:r>
              <a:rPr lang="en-US" dirty="0" smtClean="0"/>
              <a:t>• Competitive-based-pricing</a:t>
            </a:r>
          </a:p>
          <a:p>
            <a:pPr>
              <a:buNone/>
            </a:pPr>
            <a:r>
              <a:rPr lang="en-US" dirty="0" smtClean="0"/>
              <a:t>• Distance-based-pricing</a:t>
            </a:r>
          </a:p>
          <a:p>
            <a:pPr>
              <a:buNone/>
            </a:pPr>
            <a:r>
              <a:rPr lang="en-US" dirty="0" smtClean="0"/>
              <a:t>• Browsing-based pricing</a:t>
            </a:r>
          </a:p>
          <a:p>
            <a:pPr>
              <a:buNone/>
            </a:pPr>
            <a:r>
              <a:rPr lang="en-US" dirty="0" smtClean="0"/>
              <a:t>• Past-behavior-pricing</a:t>
            </a:r>
          </a:p>
          <a:p>
            <a:pPr>
              <a:buNone/>
            </a:pPr>
            <a:r>
              <a:rPr lang="en-US" dirty="0" smtClean="0"/>
              <a:t>• Devices-based-pricing</a:t>
            </a:r>
          </a:p>
          <a:p>
            <a:pPr>
              <a:buNone/>
            </a:pPr>
            <a:r>
              <a:rPr lang="en-US" dirty="0" smtClean="0"/>
              <a:t>• Demographically-based-Pricing</a:t>
            </a:r>
          </a:p>
          <a:p>
            <a:pPr>
              <a:buNone/>
            </a:pPr>
            <a:r>
              <a:rPr lang="en-US" dirty="0" smtClean="0"/>
              <a:t>• Dynamic Merchandising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00826" y="6429396"/>
            <a:ext cx="2643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ECPDMA | 11.06.2022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1082</TotalTime>
  <Words>211</Words>
  <Application>Microsoft Office PowerPoint</Application>
  <PresentationFormat>On-screen Show (4:3)</PresentationFormat>
  <Paragraphs>50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Origin</vt:lpstr>
      <vt:lpstr>Module I: Marketing in a Digital World Session 5: Pricing in the Digital World</vt:lpstr>
      <vt:lpstr>Slide 2</vt:lpstr>
      <vt:lpstr>Types of Pricing </vt:lpstr>
      <vt:lpstr>The Need to Tweak Pricing Strategy in the Digital World</vt:lpstr>
      <vt:lpstr>Pricing Models in the Digital World</vt:lpstr>
      <vt:lpstr>Dynamic Pricing 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I: Marketing in a Digital World Session 5: Pricing in the Digital World</dc:title>
  <dc:creator>Sakshi Agarwal</dc:creator>
  <cp:lastModifiedBy>Dell</cp:lastModifiedBy>
  <cp:revision>40</cp:revision>
  <dcterms:created xsi:type="dcterms:W3CDTF">2023-06-10T10:18:16Z</dcterms:created>
  <dcterms:modified xsi:type="dcterms:W3CDTF">2023-06-12T11:22:58Z</dcterms:modified>
</cp:coreProperties>
</file>